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5"/>
  </p:notesMasterIdLst>
  <p:handoutMasterIdLst>
    <p:handoutMasterId r:id="rId46"/>
  </p:handoutMasterIdLst>
  <p:sldIdLst>
    <p:sldId id="256" r:id="rId5"/>
    <p:sldId id="3852" r:id="rId6"/>
    <p:sldId id="3849" r:id="rId7"/>
    <p:sldId id="3853" r:id="rId8"/>
    <p:sldId id="3847" r:id="rId9"/>
    <p:sldId id="261" r:id="rId10"/>
    <p:sldId id="3855" r:id="rId11"/>
    <p:sldId id="3862" r:id="rId12"/>
    <p:sldId id="3848" r:id="rId13"/>
    <p:sldId id="3854" r:id="rId14"/>
    <p:sldId id="3861" r:id="rId15"/>
    <p:sldId id="3856" r:id="rId16"/>
    <p:sldId id="3885" r:id="rId17"/>
    <p:sldId id="3846" r:id="rId18"/>
    <p:sldId id="3857" r:id="rId19"/>
    <p:sldId id="3858" r:id="rId20"/>
    <p:sldId id="3859" r:id="rId21"/>
    <p:sldId id="3860" r:id="rId22"/>
    <p:sldId id="3863" r:id="rId23"/>
    <p:sldId id="3864" r:id="rId24"/>
    <p:sldId id="3887" r:id="rId25"/>
    <p:sldId id="3886" r:id="rId26"/>
    <p:sldId id="3881" r:id="rId27"/>
    <p:sldId id="3879" r:id="rId28"/>
    <p:sldId id="3888" r:id="rId29"/>
    <p:sldId id="3882" r:id="rId30"/>
    <p:sldId id="3883" r:id="rId31"/>
    <p:sldId id="3851" r:id="rId32"/>
    <p:sldId id="3884" r:id="rId33"/>
    <p:sldId id="265" r:id="rId34"/>
    <p:sldId id="3889" r:id="rId35"/>
    <p:sldId id="3865" r:id="rId36"/>
    <p:sldId id="3866" r:id="rId37"/>
    <p:sldId id="3869" r:id="rId38"/>
    <p:sldId id="3868" r:id="rId39"/>
    <p:sldId id="3867" r:id="rId40"/>
    <p:sldId id="3871" r:id="rId41"/>
    <p:sldId id="3872" r:id="rId42"/>
    <p:sldId id="3873" r:id="rId43"/>
    <p:sldId id="3874" r:id="rId4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EC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72833802-FEF1-4C79-8D5D-14CF1EAF98D9}">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031" autoAdjust="0"/>
    <p:restoredTop sz="94694" autoAdjust="0"/>
  </p:normalViewPr>
  <p:slideViewPr>
    <p:cSldViewPr snapToGrid="0">
      <p:cViewPr varScale="1">
        <p:scale>
          <a:sx n="68" d="100"/>
          <a:sy n="68" d="100"/>
        </p:scale>
        <p:origin x="834" y="60"/>
      </p:cViewPr>
      <p:guideLst/>
    </p:cSldViewPr>
  </p:slideViewPr>
  <p:outlineViewPr>
    <p:cViewPr>
      <p:scale>
        <a:sx n="33" d="100"/>
        <a:sy n="33" d="100"/>
      </p:scale>
      <p:origin x="0" y="-374"/>
    </p:cViewPr>
  </p:outlineViewPr>
  <p:notesTextViewPr>
    <p:cViewPr>
      <p:scale>
        <a:sx n="1" d="1"/>
        <a:sy n="1" d="1"/>
      </p:scale>
      <p:origin x="0" y="0"/>
    </p:cViewPr>
  </p:notesTextViewPr>
  <p:sorterViewPr>
    <p:cViewPr>
      <p:scale>
        <a:sx n="100" d="100"/>
        <a:sy n="100" d="100"/>
      </p:scale>
      <p:origin x="0" y="-1757"/>
    </p:cViewPr>
  </p:sorterViewPr>
  <p:notesViewPr>
    <p:cSldViewPr snapToGrid="0">
      <p:cViewPr>
        <p:scale>
          <a:sx n="1" d="2"/>
          <a:sy n="1" d="2"/>
        </p:scale>
        <p:origin x="3480" y="55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viewProps" Target="viewProps.xml"/><Relationship Id="rId8" Type="http://schemas.openxmlformats.org/officeDocument/2006/relationships/slide" Target="slides/slide4.xml"/><Relationship Id="rId51" Type="http://schemas.microsoft.com/office/2016/11/relationships/changesInfo" Target="changesInfos/changesInfo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handoutMaster" Target="handoutMasters/handoutMaster1.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iTursi, Dan" userId="d93f0b06-fb1b-401d-b5f4-71d9153037d6" providerId="ADAL" clId="{EB6CEB69-F18D-4FAE-8CF5-5240C7863823}"/>
    <pc:docChg chg="modSld">
      <pc:chgData name="DiTursi, Dan" userId="d93f0b06-fb1b-401d-b5f4-71d9153037d6" providerId="ADAL" clId="{EB6CEB69-F18D-4FAE-8CF5-5240C7863823}" dt="2025-01-06T15:20:36.437" v="59" actId="20577"/>
      <pc:docMkLst>
        <pc:docMk/>
      </pc:docMkLst>
      <pc:sldChg chg="modSp mod">
        <pc:chgData name="DiTursi, Dan" userId="d93f0b06-fb1b-401d-b5f4-71d9153037d6" providerId="ADAL" clId="{EB6CEB69-F18D-4FAE-8CF5-5240C7863823}" dt="2025-01-06T15:17:24.867" v="21" actId="20577"/>
        <pc:sldMkLst>
          <pc:docMk/>
          <pc:sldMk cId="1718606761" sldId="3858"/>
        </pc:sldMkLst>
        <pc:spChg chg="mod">
          <ac:chgData name="DiTursi, Dan" userId="d93f0b06-fb1b-401d-b5f4-71d9153037d6" providerId="ADAL" clId="{EB6CEB69-F18D-4FAE-8CF5-5240C7863823}" dt="2025-01-06T15:17:24.867" v="21" actId="20577"/>
          <ac:spMkLst>
            <pc:docMk/>
            <pc:sldMk cId="1718606761" sldId="3858"/>
            <ac:spMk id="12" creationId="{0A9AC79F-6E7E-9906-B808-B534F045E740}"/>
          </ac:spMkLst>
        </pc:spChg>
      </pc:sldChg>
      <pc:sldChg chg="modSp mod">
        <pc:chgData name="DiTursi, Dan" userId="d93f0b06-fb1b-401d-b5f4-71d9153037d6" providerId="ADAL" clId="{EB6CEB69-F18D-4FAE-8CF5-5240C7863823}" dt="2025-01-06T15:17:55.276" v="41" actId="20577"/>
        <pc:sldMkLst>
          <pc:docMk/>
          <pc:sldMk cId="3410630262" sldId="3859"/>
        </pc:sldMkLst>
        <pc:spChg chg="mod">
          <ac:chgData name="DiTursi, Dan" userId="d93f0b06-fb1b-401d-b5f4-71d9153037d6" providerId="ADAL" clId="{EB6CEB69-F18D-4FAE-8CF5-5240C7863823}" dt="2025-01-06T15:17:35.981" v="30" actId="14100"/>
          <ac:spMkLst>
            <pc:docMk/>
            <pc:sldMk cId="3410630262" sldId="3859"/>
            <ac:spMk id="11" creationId="{F0C3DEA9-314D-685F-FAB4-94ED725653B8}"/>
          </ac:spMkLst>
        </pc:spChg>
        <pc:spChg chg="mod">
          <ac:chgData name="DiTursi, Dan" userId="d93f0b06-fb1b-401d-b5f4-71d9153037d6" providerId="ADAL" clId="{EB6CEB69-F18D-4FAE-8CF5-5240C7863823}" dt="2025-01-06T15:17:55.276" v="41" actId="20577"/>
          <ac:spMkLst>
            <pc:docMk/>
            <pc:sldMk cId="3410630262" sldId="3859"/>
            <ac:spMk id="12" creationId="{0A9AC79F-6E7E-9906-B808-B534F045E740}"/>
          </ac:spMkLst>
        </pc:spChg>
      </pc:sldChg>
      <pc:sldChg chg="modSp mod">
        <pc:chgData name="DiTursi, Dan" userId="d93f0b06-fb1b-401d-b5f4-71d9153037d6" providerId="ADAL" clId="{EB6CEB69-F18D-4FAE-8CF5-5240C7863823}" dt="2025-01-06T15:20:36.437" v="59" actId="20577"/>
        <pc:sldMkLst>
          <pc:docMk/>
          <pc:sldMk cId="3459509781" sldId="3860"/>
        </pc:sldMkLst>
        <pc:spChg chg="mod">
          <ac:chgData name="DiTursi, Dan" userId="d93f0b06-fb1b-401d-b5f4-71d9153037d6" providerId="ADAL" clId="{EB6CEB69-F18D-4FAE-8CF5-5240C7863823}" dt="2025-01-06T15:20:27.441" v="49" actId="20577"/>
          <ac:spMkLst>
            <pc:docMk/>
            <pc:sldMk cId="3459509781" sldId="3860"/>
            <ac:spMk id="11" creationId="{F0C3DEA9-314D-685F-FAB4-94ED725653B8}"/>
          </ac:spMkLst>
        </pc:spChg>
        <pc:spChg chg="mod">
          <ac:chgData name="DiTursi, Dan" userId="d93f0b06-fb1b-401d-b5f4-71d9153037d6" providerId="ADAL" clId="{EB6CEB69-F18D-4FAE-8CF5-5240C7863823}" dt="2025-01-06T15:20:36.437" v="59" actId="20577"/>
          <ac:spMkLst>
            <pc:docMk/>
            <pc:sldMk cId="3459509781" sldId="3860"/>
            <ac:spMk id="12" creationId="{0A9AC79F-6E7E-9906-B808-B534F045E740}"/>
          </ac:spMkLst>
        </pc:spChg>
      </pc:sldChg>
    </pc:docChg>
  </pc:docChgLst>
</pc:chgInfo>
</file>

<file path=ppt/diagrams/_rels/data4.xml.rels><?xml version="1.0" encoding="UTF-8" standalone="yes"?>
<Relationships xmlns="http://schemas.openxmlformats.org/package/2006/relationships"><Relationship Id="rId8" Type="http://schemas.openxmlformats.org/officeDocument/2006/relationships/image" Target="../media/image46.svg"/><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image" Target="../media/image40.svg"/><Relationship Id="rId1" Type="http://schemas.openxmlformats.org/officeDocument/2006/relationships/image" Target="../media/image39.png"/><Relationship Id="rId6" Type="http://schemas.openxmlformats.org/officeDocument/2006/relationships/image" Target="../media/image44.svg"/><Relationship Id="rId5" Type="http://schemas.openxmlformats.org/officeDocument/2006/relationships/image" Target="../media/image43.png"/><Relationship Id="rId4" Type="http://schemas.openxmlformats.org/officeDocument/2006/relationships/image" Target="../media/image42.svg"/></Relationships>
</file>

<file path=ppt/diagrams/_rels/drawing4.xml.rels><?xml version="1.0" encoding="UTF-8" standalone="yes"?>
<Relationships xmlns="http://schemas.openxmlformats.org/package/2006/relationships"><Relationship Id="rId8" Type="http://schemas.openxmlformats.org/officeDocument/2006/relationships/image" Target="../media/image46.svg"/><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image" Target="../media/image40.svg"/><Relationship Id="rId1" Type="http://schemas.openxmlformats.org/officeDocument/2006/relationships/image" Target="../media/image39.png"/><Relationship Id="rId6" Type="http://schemas.openxmlformats.org/officeDocument/2006/relationships/image" Target="../media/image44.svg"/><Relationship Id="rId5" Type="http://schemas.openxmlformats.org/officeDocument/2006/relationships/image" Target="../media/image43.png"/><Relationship Id="rId4" Type="http://schemas.openxmlformats.org/officeDocument/2006/relationships/image" Target="../media/image42.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164AC97-67BB-4FD1-A61F-2EC79BF220B3}" type="doc">
      <dgm:prSet loTypeId="urn:microsoft.com/office/officeart/2005/8/layout/vList5" loCatId="list" qsTypeId="urn:microsoft.com/office/officeart/2005/8/quickstyle/simple2" qsCatId="simple" csTypeId="urn:microsoft.com/office/officeart/2005/8/colors/accent1_2" csCatId="accent1" phldr="1"/>
      <dgm:spPr/>
      <dgm:t>
        <a:bodyPr/>
        <a:lstStyle/>
        <a:p>
          <a:endParaRPr lang="en-US"/>
        </a:p>
      </dgm:t>
    </dgm:pt>
    <dgm:pt modelId="{40B7CF0D-01F1-4EDD-9231-3876FD2A0C0B}">
      <dgm:prSet/>
      <dgm:spPr/>
      <dgm:t>
        <a:bodyPr/>
        <a:lstStyle/>
        <a:p>
          <a:r>
            <a:rPr lang="en-US" dirty="0"/>
            <a:t>Discrete structures</a:t>
          </a:r>
        </a:p>
      </dgm:t>
    </dgm:pt>
    <dgm:pt modelId="{C8D2D881-8614-46F0-896B-E37CB5BB91DA}" type="parTrans" cxnId="{507887D8-BF65-44F2-A3C3-B2ACEFAF9469}">
      <dgm:prSet/>
      <dgm:spPr/>
      <dgm:t>
        <a:bodyPr/>
        <a:lstStyle/>
        <a:p>
          <a:endParaRPr lang="en-US"/>
        </a:p>
      </dgm:t>
    </dgm:pt>
    <dgm:pt modelId="{1F50C97C-06B6-4C10-A70D-9EAC5750BA1D}" type="sibTrans" cxnId="{507887D8-BF65-44F2-A3C3-B2ACEFAF9469}">
      <dgm:prSet/>
      <dgm:spPr/>
      <dgm:t>
        <a:bodyPr/>
        <a:lstStyle/>
        <a:p>
          <a:endParaRPr lang="en-US"/>
        </a:p>
      </dgm:t>
    </dgm:pt>
    <dgm:pt modelId="{A9337441-0467-46DA-AB38-96D19205286F}">
      <dgm:prSet/>
      <dgm:spPr/>
      <dgm:t>
        <a:bodyPr/>
        <a:lstStyle/>
        <a:p>
          <a:r>
            <a:rPr lang="en-US" dirty="0"/>
            <a:t>Sets, sequences, and graphs</a:t>
          </a:r>
        </a:p>
      </dgm:t>
    </dgm:pt>
    <dgm:pt modelId="{3276EA23-81FC-4296-B171-5DEF21FD4B77}" type="parTrans" cxnId="{60B5C377-BAA6-4CE6-ADBA-9CEDEDD8DFD8}">
      <dgm:prSet/>
      <dgm:spPr/>
      <dgm:t>
        <a:bodyPr/>
        <a:lstStyle/>
        <a:p>
          <a:endParaRPr lang="en-US"/>
        </a:p>
      </dgm:t>
    </dgm:pt>
    <dgm:pt modelId="{260A407A-2094-4175-96C5-852F3EAD305C}" type="sibTrans" cxnId="{60B5C377-BAA6-4CE6-ADBA-9CEDEDD8DFD8}">
      <dgm:prSet/>
      <dgm:spPr/>
      <dgm:t>
        <a:bodyPr/>
        <a:lstStyle/>
        <a:p>
          <a:endParaRPr lang="en-US"/>
        </a:p>
      </dgm:t>
    </dgm:pt>
    <dgm:pt modelId="{5847B21E-1490-417B-876A-A9C28F45C173}">
      <dgm:prSet/>
      <dgm:spPr/>
      <dgm:t>
        <a:bodyPr/>
        <a:lstStyle/>
        <a:p>
          <a:r>
            <a:rPr lang="en-US" dirty="0"/>
            <a:t>Combinatorics</a:t>
          </a:r>
        </a:p>
      </dgm:t>
    </dgm:pt>
    <dgm:pt modelId="{1E85AD04-9A1C-4C19-B65C-4BDF0386C6A4}" type="parTrans" cxnId="{65882C2B-7724-46FC-90A7-68D4E55357B9}">
      <dgm:prSet/>
      <dgm:spPr/>
      <dgm:t>
        <a:bodyPr/>
        <a:lstStyle/>
        <a:p>
          <a:endParaRPr lang="en-US"/>
        </a:p>
      </dgm:t>
    </dgm:pt>
    <dgm:pt modelId="{5ABD0E62-DFED-4ED2-9947-7DD94F0417FC}" type="sibTrans" cxnId="{65882C2B-7724-46FC-90A7-68D4E55357B9}">
      <dgm:prSet/>
      <dgm:spPr/>
      <dgm:t>
        <a:bodyPr/>
        <a:lstStyle/>
        <a:p>
          <a:endParaRPr lang="en-US"/>
        </a:p>
      </dgm:t>
    </dgm:pt>
    <dgm:pt modelId="{364CFAE0-BA83-483A-815A-7D817E3FBF33}">
      <dgm:prSet/>
      <dgm:spPr/>
      <dgm:t>
        <a:bodyPr/>
        <a:lstStyle/>
        <a:p>
          <a:r>
            <a:rPr lang="en-US" dirty="0"/>
            <a:t>Careful counting &amp; probability</a:t>
          </a:r>
        </a:p>
      </dgm:t>
    </dgm:pt>
    <dgm:pt modelId="{A2E34D00-2E64-4C91-8F80-F4BC2F85E759}" type="parTrans" cxnId="{2A12DF89-15A0-4753-AD4E-E81D2C6B4427}">
      <dgm:prSet/>
      <dgm:spPr/>
      <dgm:t>
        <a:bodyPr/>
        <a:lstStyle/>
        <a:p>
          <a:endParaRPr lang="en-US"/>
        </a:p>
      </dgm:t>
    </dgm:pt>
    <dgm:pt modelId="{154A58D2-AB50-4063-A75F-2525841D7872}" type="sibTrans" cxnId="{2A12DF89-15A0-4753-AD4E-E81D2C6B4427}">
      <dgm:prSet/>
      <dgm:spPr/>
      <dgm:t>
        <a:bodyPr/>
        <a:lstStyle/>
        <a:p>
          <a:endParaRPr lang="en-US"/>
        </a:p>
      </dgm:t>
    </dgm:pt>
    <dgm:pt modelId="{3CA25861-69D2-45EB-B452-822BE5A9DBD8}">
      <dgm:prSet/>
      <dgm:spPr/>
      <dgm:t>
        <a:bodyPr/>
        <a:lstStyle/>
        <a:p>
          <a:r>
            <a:rPr lang="en-US" dirty="0"/>
            <a:t>Automata</a:t>
          </a:r>
        </a:p>
      </dgm:t>
    </dgm:pt>
    <dgm:pt modelId="{E79968AE-C27E-4FD3-BB25-0B8FF9CF718D}" type="parTrans" cxnId="{A7ABD2F0-F6CA-43BC-92A3-DD1AA13E6CCC}">
      <dgm:prSet/>
      <dgm:spPr/>
      <dgm:t>
        <a:bodyPr/>
        <a:lstStyle/>
        <a:p>
          <a:endParaRPr lang="en-US"/>
        </a:p>
      </dgm:t>
    </dgm:pt>
    <dgm:pt modelId="{C6020911-9276-4D41-8D91-7A0B7B0B6ADF}" type="sibTrans" cxnId="{A7ABD2F0-F6CA-43BC-92A3-DD1AA13E6CCC}">
      <dgm:prSet/>
      <dgm:spPr/>
      <dgm:t>
        <a:bodyPr/>
        <a:lstStyle/>
        <a:p>
          <a:endParaRPr lang="en-US"/>
        </a:p>
      </dgm:t>
    </dgm:pt>
    <dgm:pt modelId="{DFEB3588-F157-4161-A64E-F5FA6C9CAD95}">
      <dgm:prSet/>
      <dgm:spPr/>
      <dgm:t>
        <a:bodyPr/>
        <a:lstStyle/>
        <a:p>
          <a:r>
            <a:rPr lang="en-US" dirty="0"/>
            <a:t>Basic computing machines</a:t>
          </a:r>
        </a:p>
      </dgm:t>
    </dgm:pt>
    <dgm:pt modelId="{64B2DC59-AE23-4570-8D60-62F37F688EB2}" type="parTrans" cxnId="{B44860B4-2DD5-4E42-90AF-1663BB6772E3}">
      <dgm:prSet/>
      <dgm:spPr/>
      <dgm:t>
        <a:bodyPr/>
        <a:lstStyle/>
        <a:p>
          <a:endParaRPr lang="en-US"/>
        </a:p>
      </dgm:t>
    </dgm:pt>
    <dgm:pt modelId="{E7DE6263-D73A-4C31-88E4-A6CDCD50842B}" type="sibTrans" cxnId="{B44860B4-2DD5-4E42-90AF-1663BB6772E3}">
      <dgm:prSet/>
      <dgm:spPr/>
      <dgm:t>
        <a:bodyPr/>
        <a:lstStyle/>
        <a:p>
          <a:endParaRPr lang="en-US"/>
        </a:p>
      </dgm:t>
    </dgm:pt>
    <dgm:pt modelId="{0F6AB2E9-EEDA-4CCB-AC33-9C05E9E5E732}">
      <dgm:prSet/>
      <dgm:spPr>
        <a:solidFill>
          <a:schemeClr val="accent4"/>
        </a:solidFill>
        <a:ln w="38100">
          <a:solidFill>
            <a:schemeClr val="accent2">
              <a:lumMod val="75000"/>
            </a:schemeClr>
          </a:solidFill>
        </a:ln>
      </dgm:spPr>
      <dgm:t>
        <a:bodyPr/>
        <a:lstStyle/>
        <a:p>
          <a:r>
            <a:rPr lang="en-US" b="1" dirty="0">
              <a:solidFill>
                <a:schemeClr val="bg1"/>
              </a:solidFill>
            </a:rPr>
            <a:t>Mathematical discipline</a:t>
          </a:r>
        </a:p>
      </dgm:t>
    </dgm:pt>
    <dgm:pt modelId="{C4CFA755-04E8-4478-B5DB-43518848802C}" type="parTrans" cxnId="{CB9104B4-A877-4756-812D-A878F906ABB5}">
      <dgm:prSet/>
      <dgm:spPr/>
      <dgm:t>
        <a:bodyPr/>
        <a:lstStyle/>
        <a:p>
          <a:endParaRPr lang="en-US"/>
        </a:p>
      </dgm:t>
    </dgm:pt>
    <dgm:pt modelId="{1CCCAD0C-B393-4118-9FC4-28817379D453}" type="sibTrans" cxnId="{CB9104B4-A877-4756-812D-A878F906ABB5}">
      <dgm:prSet/>
      <dgm:spPr/>
      <dgm:t>
        <a:bodyPr/>
        <a:lstStyle/>
        <a:p>
          <a:endParaRPr lang="en-US"/>
        </a:p>
      </dgm:t>
    </dgm:pt>
    <dgm:pt modelId="{544AD722-30DB-4232-84A5-44329D964220}">
      <dgm:prSet/>
      <dgm:spPr>
        <a:solidFill>
          <a:schemeClr val="accent4">
            <a:lumMod val="40000"/>
            <a:lumOff val="60000"/>
            <a:alpha val="90000"/>
          </a:schemeClr>
        </a:solidFill>
        <a:ln w="28575">
          <a:solidFill>
            <a:schemeClr val="accent2">
              <a:alpha val="90000"/>
            </a:schemeClr>
          </a:solidFill>
        </a:ln>
      </dgm:spPr>
      <dgm:t>
        <a:bodyPr/>
        <a:lstStyle/>
        <a:p>
          <a:r>
            <a:rPr lang="en-US" b="1" dirty="0"/>
            <a:t>Building precision in writing and dialogue</a:t>
          </a:r>
        </a:p>
      </dgm:t>
    </dgm:pt>
    <dgm:pt modelId="{43F0FCEB-3AF3-4943-9C30-92DB98748A16}" type="parTrans" cxnId="{7A25CC43-0A70-4C8E-A3C1-FF4BF718735B}">
      <dgm:prSet/>
      <dgm:spPr/>
      <dgm:t>
        <a:bodyPr/>
        <a:lstStyle/>
        <a:p>
          <a:endParaRPr lang="en-US"/>
        </a:p>
      </dgm:t>
    </dgm:pt>
    <dgm:pt modelId="{C61E7188-CEC9-4C0F-B642-F1126AB07F11}" type="sibTrans" cxnId="{7A25CC43-0A70-4C8E-A3C1-FF4BF718735B}">
      <dgm:prSet/>
      <dgm:spPr/>
      <dgm:t>
        <a:bodyPr/>
        <a:lstStyle/>
        <a:p>
          <a:endParaRPr lang="en-US"/>
        </a:p>
      </dgm:t>
    </dgm:pt>
    <dgm:pt modelId="{FD49172D-A0D8-4CD7-AA44-6D85967204FD}" type="pres">
      <dgm:prSet presAssocID="{1164AC97-67BB-4FD1-A61F-2EC79BF220B3}" presName="Name0" presStyleCnt="0">
        <dgm:presLayoutVars>
          <dgm:dir/>
          <dgm:animLvl val="lvl"/>
          <dgm:resizeHandles val="exact"/>
        </dgm:presLayoutVars>
      </dgm:prSet>
      <dgm:spPr/>
    </dgm:pt>
    <dgm:pt modelId="{CFAAF41E-FA06-43AE-9F69-EAEF4FA3747F}" type="pres">
      <dgm:prSet presAssocID="{40B7CF0D-01F1-4EDD-9231-3876FD2A0C0B}" presName="linNode" presStyleCnt="0"/>
      <dgm:spPr/>
    </dgm:pt>
    <dgm:pt modelId="{E1AD42DC-17FD-4D9B-9623-E21348FFE5E4}" type="pres">
      <dgm:prSet presAssocID="{40B7CF0D-01F1-4EDD-9231-3876FD2A0C0B}" presName="parentText" presStyleLbl="node1" presStyleIdx="0" presStyleCnt="4">
        <dgm:presLayoutVars>
          <dgm:chMax val="1"/>
          <dgm:bulletEnabled val="1"/>
        </dgm:presLayoutVars>
      </dgm:prSet>
      <dgm:spPr/>
    </dgm:pt>
    <dgm:pt modelId="{02F02583-14C9-4F73-9242-644827733C05}" type="pres">
      <dgm:prSet presAssocID="{40B7CF0D-01F1-4EDD-9231-3876FD2A0C0B}" presName="descendantText" presStyleLbl="alignAccFollowNode1" presStyleIdx="0" presStyleCnt="4">
        <dgm:presLayoutVars>
          <dgm:bulletEnabled val="1"/>
        </dgm:presLayoutVars>
      </dgm:prSet>
      <dgm:spPr/>
    </dgm:pt>
    <dgm:pt modelId="{CA953211-718A-4A5C-B56A-5EB9DD6EC117}" type="pres">
      <dgm:prSet presAssocID="{1F50C97C-06B6-4C10-A70D-9EAC5750BA1D}" presName="sp" presStyleCnt="0"/>
      <dgm:spPr/>
    </dgm:pt>
    <dgm:pt modelId="{D3092504-F4A7-4DE3-AB23-5F4AD6E45A15}" type="pres">
      <dgm:prSet presAssocID="{5847B21E-1490-417B-876A-A9C28F45C173}" presName="linNode" presStyleCnt="0"/>
      <dgm:spPr/>
    </dgm:pt>
    <dgm:pt modelId="{05110049-F6DB-4F38-B1D0-0BC9520DB5BB}" type="pres">
      <dgm:prSet presAssocID="{5847B21E-1490-417B-876A-A9C28F45C173}" presName="parentText" presStyleLbl="node1" presStyleIdx="1" presStyleCnt="4">
        <dgm:presLayoutVars>
          <dgm:chMax val="1"/>
          <dgm:bulletEnabled val="1"/>
        </dgm:presLayoutVars>
      </dgm:prSet>
      <dgm:spPr/>
    </dgm:pt>
    <dgm:pt modelId="{B5278DDD-E46D-4570-9BF5-78101D574DEC}" type="pres">
      <dgm:prSet presAssocID="{5847B21E-1490-417B-876A-A9C28F45C173}" presName="descendantText" presStyleLbl="alignAccFollowNode1" presStyleIdx="1" presStyleCnt="4">
        <dgm:presLayoutVars>
          <dgm:bulletEnabled val="1"/>
        </dgm:presLayoutVars>
      </dgm:prSet>
      <dgm:spPr/>
    </dgm:pt>
    <dgm:pt modelId="{8980F42C-767B-49F9-9CF8-21A2AD77C374}" type="pres">
      <dgm:prSet presAssocID="{5ABD0E62-DFED-4ED2-9947-7DD94F0417FC}" presName="sp" presStyleCnt="0"/>
      <dgm:spPr/>
    </dgm:pt>
    <dgm:pt modelId="{2F6D39D2-DDA9-408B-8CD0-1682B4B2A19A}" type="pres">
      <dgm:prSet presAssocID="{3CA25861-69D2-45EB-B452-822BE5A9DBD8}" presName="linNode" presStyleCnt="0"/>
      <dgm:spPr/>
    </dgm:pt>
    <dgm:pt modelId="{5145981D-80A6-46BD-A829-F42FB3DD6B8F}" type="pres">
      <dgm:prSet presAssocID="{3CA25861-69D2-45EB-B452-822BE5A9DBD8}" presName="parentText" presStyleLbl="node1" presStyleIdx="2" presStyleCnt="4">
        <dgm:presLayoutVars>
          <dgm:chMax val="1"/>
          <dgm:bulletEnabled val="1"/>
        </dgm:presLayoutVars>
      </dgm:prSet>
      <dgm:spPr/>
    </dgm:pt>
    <dgm:pt modelId="{624DFA60-7610-4D40-93CF-41ED7C97A04B}" type="pres">
      <dgm:prSet presAssocID="{3CA25861-69D2-45EB-B452-822BE5A9DBD8}" presName="descendantText" presStyleLbl="alignAccFollowNode1" presStyleIdx="2" presStyleCnt="4">
        <dgm:presLayoutVars>
          <dgm:bulletEnabled val="1"/>
        </dgm:presLayoutVars>
      </dgm:prSet>
      <dgm:spPr/>
    </dgm:pt>
    <dgm:pt modelId="{D2FC0BBB-5ED1-4DD9-B0DC-053788242E06}" type="pres">
      <dgm:prSet presAssocID="{C6020911-9276-4D41-8D91-7A0B7B0B6ADF}" presName="sp" presStyleCnt="0"/>
      <dgm:spPr/>
    </dgm:pt>
    <dgm:pt modelId="{868B660F-7417-4A94-B789-4958D61438BE}" type="pres">
      <dgm:prSet presAssocID="{0F6AB2E9-EEDA-4CCB-AC33-9C05E9E5E732}" presName="linNode" presStyleCnt="0"/>
      <dgm:spPr/>
    </dgm:pt>
    <dgm:pt modelId="{E7A1A46D-D657-45D5-AD4A-55049747B1E2}" type="pres">
      <dgm:prSet presAssocID="{0F6AB2E9-EEDA-4CCB-AC33-9C05E9E5E732}" presName="parentText" presStyleLbl="node1" presStyleIdx="3" presStyleCnt="4">
        <dgm:presLayoutVars>
          <dgm:chMax val="1"/>
          <dgm:bulletEnabled val="1"/>
        </dgm:presLayoutVars>
      </dgm:prSet>
      <dgm:spPr/>
    </dgm:pt>
    <dgm:pt modelId="{CC914792-3F5D-4257-A560-1A521CAA9969}" type="pres">
      <dgm:prSet presAssocID="{0F6AB2E9-EEDA-4CCB-AC33-9C05E9E5E732}" presName="descendantText" presStyleLbl="alignAccFollowNode1" presStyleIdx="3" presStyleCnt="4">
        <dgm:presLayoutVars>
          <dgm:bulletEnabled val="1"/>
        </dgm:presLayoutVars>
      </dgm:prSet>
      <dgm:spPr/>
    </dgm:pt>
  </dgm:ptLst>
  <dgm:cxnLst>
    <dgm:cxn modelId="{655F3225-AF63-4017-85C4-BCEFD6E46881}" type="presOf" srcId="{A9337441-0467-46DA-AB38-96D19205286F}" destId="{02F02583-14C9-4F73-9242-644827733C05}" srcOrd="0" destOrd="0" presId="urn:microsoft.com/office/officeart/2005/8/layout/vList5"/>
    <dgm:cxn modelId="{65882C2B-7724-46FC-90A7-68D4E55357B9}" srcId="{1164AC97-67BB-4FD1-A61F-2EC79BF220B3}" destId="{5847B21E-1490-417B-876A-A9C28F45C173}" srcOrd="1" destOrd="0" parTransId="{1E85AD04-9A1C-4C19-B65C-4BDF0386C6A4}" sibTransId="{5ABD0E62-DFED-4ED2-9947-7DD94F0417FC}"/>
    <dgm:cxn modelId="{EBBF3B40-3693-4671-B38C-7BB8128FFF2A}" type="presOf" srcId="{3CA25861-69D2-45EB-B452-822BE5A9DBD8}" destId="{5145981D-80A6-46BD-A829-F42FB3DD6B8F}" srcOrd="0" destOrd="0" presId="urn:microsoft.com/office/officeart/2005/8/layout/vList5"/>
    <dgm:cxn modelId="{176F015D-C1FD-492D-AF5A-D8890ACCF364}" type="presOf" srcId="{1164AC97-67BB-4FD1-A61F-2EC79BF220B3}" destId="{FD49172D-A0D8-4CD7-AA44-6D85967204FD}" srcOrd="0" destOrd="0" presId="urn:microsoft.com/office/officeart/2005/8/layout/vList5"/>
    <dgm:cxn modelId="{7A25CC43-0A70-4C8E-A3C1-FF4BF718735B}" srcId="{0F6AB2E9-EEDA-4CCB-AC33-9C05E9E5E732}" destId="{544AD722-30DB-4232-84A5-44329D964220}" srcOrd="0" destOrd="0" parTransId="{43F0FCEB-3AF3-4943-9C30-92DB98748A16}" sibTransId="{C61E7188-CEC9-4C0F-B642-F1126AB07F11}"/>
    <dgm:cxn modelId="{26665551-4BEF-47E0-8ABF-7B73A1CDDB35}" type="presOf" srcId="{544AD722-30DB-4232-84A5-44329D964220}" destId="{CC914792-3F5D-4257-A560-1A521CAA9969}" srcOrd="0" destOrd="0" presId="urn:microsoft.com/office/officeart/2005/8/layout/vList5"/>
    <dgm:cxn modelId="{23BAA851-A5E2-461A-92D0-261C75C500AF}" type="presOf" srcId="{40B7CF0D-01F1-4EDD-9231-3876FD2A0C0B}" destId="{E1AD42DC-17FD-4D9B-9623-E21348FFE5E4}" srcOrd="0" destOrd="0" presId="urn:microsoft.com/office/officeart/2005/8/layout/vList5"/>
    <dgm:cxn modelId="{60B5C377-BAA6-4CE6-ADBA-9CEDEDD8DFD8}" srcId="{40B7CF0D-01F1-4EDD-9231-3876FD2A0C0B}" destId="{A9337441-0467-46DA-AB38-96D19205286F}" srcOrd="0" destOrd="0" parTransId="{3276EA23-81FC-4296-B171-5DEF21FD4B77}" sibTransId="{260A407A-2094-4175-96C5-852F3EAD305C}"/>
    <dgm:cxn modelId="{2A12DF89-15A0-4753-AD4E-E81D2C6B4427}" srcId="{5847B21E-1490-417B-876A-A9C28F45C173}" destId="{364CFAE0-BA83-483A-815A-7D817E3FBF33}" srcOrd="0" destOrd="0" parTransId="{A2E34D00-2E64-4C91-8F80-F4BC2F85E759}" sibTransId="{154A58D2-AB50-4063-A75F-2525841D7872}"/>
    <dgm:cxn modelId="{99D8D18A-B2F9-4458-BC0C-15EB70CC27DD}" type="presOf" srcId="{DFEB3588-F157-4161-A64E-F5FA6C9CAD95}" destId="{624DFA60-7610-4D40-93CF-41ED7C97A04B}" srcOrd="0" destOrd="0" presId="urn:microsoft.com/office/officeart/2005/8/layout/vList5"/>
    <dgm:cxn modelId="{314E4594-1D69-4C15-A8AA-C4CBFE834BC3}" type="presOf" srcId="{5847B21E-1490-417B-876A-A9C28F45C173}" destId="{05110049-F6DB-4F38-B1D0-0BC9520DB5BB}" srcOrd="0" destOrd="0" presId="urn:microsoft.com/office/officeart/2005/8/layout/vList5"/>
    <dgm:cxn modelId="{CB9104B4-A877-4756-812D-A878F906ABB5}" srcId="{1164AC97-67BB-4FD1-A61F-2EC79BF220B3}" destId="{0F6AB2E9-EEDA-4CCB-AC33-9C05E9E5E732}" srcOrd="3" destOrd="0" parTransId="{C4CFA755-04E8-4478-B5DB-43518848802C}" sibTransId="{1CCCAD0C-B393-4118-9FC4-28817379D453}"/>
    <dgm:cxn modelId="{B44860B4-2DD5-4E42-90AF-1663BB6772E3}" srcId="{3CA25861-69D2-45EB-B452-822BE5A9DBD8}" destId="{DFEB3588-F157-4161-A64E-F5FA6C9CAD95}" srcOrd="0" destOrd="0" parTransId="{64B2DC59-AE23-4570-8D60-62F37F688EB2}" sibTransId="{E7DE6263-D73A-4C31-88E4-A6CDCD50842B}"/>
    <dgm:cxn modelId="{507887D8-BF65-44F2-A3C3-B2ACEFAF9469}" srcId="{1164AC97-67BB-4FD1-A61F-2EC79BF220B3}" destId="{40B7CF0D-01F1-4EDD-9231-3876FD2A0C0B}" srcOrd="0" destOrd="0" parTransId="{C8D2D881-8614-46F0-896B-E37CB5BB91DA}" sibTransId="{1F50C97C-06B6-4C10-A70D-9EAC5750BA1D}"/>
    <dgm:cxn modelId="{79559CE0-A0A3-484B-AABB-9C925DAB5197}" type="presOf" srcId="{0F6AB2E9-EEDA-4CCB-AC33-9C05E9E5E732}" destId="{E7A1A46D-D657-45D5-AD4A-55049747B1E2}" srcOrd="0" destOrd="0" presId="urn:microsoft.com/office/officeart/2005/8/layout/vList5"/>
    <dgm:cxn modelId="{A7ABD2F0-F6CA-43BC-92A3-DD1AA13E6CCC}" srcId="{1164AC97-67BB-4FD1-A61F-2EC79BF220B3}" destId="{3CA25861-69D2-45EB-B452-822BE5A9DBD8}" srcOrd="2" destOrd="0" parTransId="{E79968AE-C27E-4FD3-BB25-0B8FF9CF718D}" sibTransId="{C6020911-9276-4D41-8D91-7A0B7B0B6ADF}"/>
    <dgm:cxn modelId="{BFAA82FF-7A42-498A-8B1D-C9F56BEFDA6D}" type="presOf" srcId="{364CFAE0-BA83-483A-815A-7D817E3FBF33}" destId="{B5278DDD-E46D-4570-9BF5-78101D574DEC}" srcOrd="0" destOrd="0" presId="urn:microsoft.com/office/officeart/2005/8/layout/vList5"/>
    <dgm:cxn modelId="{7FC2A226-5282-49F0-9DD8-C3502538F487}" type="presParOf" srcId="{FD49172D-A0D8-4CD7-AA44-6D85967204FD}" destId="{CFAAF41E-FA06-43AE-9F69-EAEF4FA3747F}" srcOrd="0" destOrd="0" presId="urn:microsoft.com/office/officeart/2005/8/layout/vList5"/>
    <dgm:cxn modelId="{AAF0DF46-6150-4387-8259-B18805C3AE10}" type="presParOf" srcId="{CFAAF41E-FA06-43AE-9F69-EAEF4FA3747F}" destId="{E1AD42DC-17FD-4D9B-9623-E21348FFE5E4}" srcOrd="0" destOrd="0" presId="urn:microsoft.com/office/officeart/2005/8/layout/vList5"/>
    <dgm:cxn modelId="{FF631C06-5A60-441A-8ED0-45EAA76FBD71}" type="presParOf" srcId="{CFAAF41E-FA06-43AE-9F69-EAEF4FA3747F}" destId="{02F02583-14C9-4F73-9242-644827733C05}" srcOrd="1" destOrd="0" presId="urn:microsoft.com/office/officeart/2005/8/layout/vList5"/>
    <dgm:cxn modelId="{6EA5F0AE-8F2C-4DEE-9ADB-C2285AAB9FF3}" type="presParOf" srcId="{FD49172D-A0D8-4CD7-AA44-6D85967204FD}" destId="{CA953211-718A-4A5C-B56A-5EB9DD6EC117}" srcOrd="1" destOrd="0" presId="urn:microsoft.com/office/officeart/2005/8/layout/vList5"/>
    <dgm:cxn modelId="{D63C7FFE-7F66-4535-8755-9343DCAB167A}" type="presParOf" srcId="{FD49172D-A0D8-4CD7-AA44-6D85967204FD}" destId="{D3092504-F4A7-4DE3-AB23-5F4AD6E45A15}" srcOrd="2" destOrd="0" presId="urn:microsoft.com/office/officeart/2005/8/layout/vList5"/>
    <dgm:cxn modelId="{682806B3-C714-4701-B7D6-C34A018B34F5}" type="presParOf" srcId="{D3092504-F4A7-4DE3-AB23-5F4AD6E45A15}" destId="{05110049-F6DB-4F38-B1D0-0BC9520DB5BB}" srcOrd="0" destOrd="0" presId="urn:microsoft.com/office/officeart/2005/8/layout/vList5"/>
    <dgm:cxn modelId="{5B68EC13-9D52-4804-A8C4-0EE89359ABCE}" type="presParOf" srcId="{D3092504-F4A7-4DE3-AB23-5F4AD6E45A15}" destId="{B5278DDD-E46D-4570-9BF5-78101D574DEC}" srcOrd="1" destOrd="0" presId="urn:microsoft.com/office/officeart/2005/8/layout/vList5"/>
    <dgm:cxn modelId="{E3D62548-857E-4618-9B88-7BF21F87D595}" type="presParOf" srcId="{FD49172D-A0D8-4CD7-AA44-6D85967204FD}" destId="{8980F42C-767B-49F9-9CF8-21A2AD77C374}" srcOrd="3" destOrd="0" presId="urn:microsoft.com/office/officeart/2005/8/layout/vList5"/>
    <dgm:cxn modelId="{93CE5FE4-188D-4722-A1DE-23964249795E}" type="presParOf" srcId="{FD49172D-A0D8-4CD7-AA44-6D85967204FD}" destId="{2F6D39D2-DDA9-408B-8CD0-1682B4B2A19A}" srcOrd="4" destOrd="0" presId="urn:microsoft.com/office/officeart/2005/8/layout/vList5"/>
    <dgm:cxn modelId="{DAD90264-669C-47B8-82AD-09F1FB53A2AD}" type="presParOf" srcId="{2F6D39D2-DDA9-408B-8CD0-1682B4B2A19A}" destId="{5145981D-80A6-46BD-A829-F42FB3DD6B8F}" srcOrd="0" destOrd="0" presId="urn:microsoft.com/office/officeart/2005/8/layout/vList5"/>
    <dgm:cxn modelId="{143BA627-9A7E-480C-8737-F4B884B4F00F}" type="presParOf" srcId="{2F6D39D2-DDA9-408B-8CD0-1682B4B2A19A}" destId="{624DFA60-7610-4D40-93CF-41ED7C97A04B}" srcOrd="1" destOrd="0" presId="urn:microsoft.com/office/officeart/2005/8/layout/vList5"/>
    <dgm:cxn modelId="{FFCFBF72-60BA-4EB4-8024-ECE3E151ACD1}" type="presParOf" srcId="{FD49172D-A0D8-4CD7-AA44-6D85967204FD}" destId="{D2FC0BBB-5ED1-4DD9-B0DC-053788242E06}" srcOrd="5" destOrd="0" presId="urn:microsoft.com/office/officeart/2005/8/layout/vList5"/>
    <dgm:cxn modelId="{7653CD95-21BF-4E45-8115-9F9B74183CCD}" type="presParOf" srcId="{FD49172D-A0D8-4CD7-AA44-6D85967204FD}" destId="{868B660F-7417-4A94-B789-4958D61438BE}" srcOrd="6" destOrd="0" presId="urn:microsoft.com/office/officeart/2005/8/layout/vList5"/>
    <dgm:cxn modelId="{CF3D06F1-2A67-446E-8233-53027FC651B4}" type="presParOf" srcId="{868B660F-7417-4A94-B789-4958D61438BE}" destId="{E7A1A46D-D657-45D5-AD4A-55049747B1E2}" srcOrd="0" destOrd="0" presId="urn:microsoft.com/office/officeart/2005/8/layout/vList5"/>
    <dgm:cxn modelId="{DB2B6EF2-C8A0-40B1-BD0E-B867F527BC4E}" type="presParOf" srcId="{868B660F-7417-4A94-B789-4958D61438BE}" destId="{CC914792-3F5D-4257-A560-1A521CAA9969}" srcOrd="1" destOrd="0" presId="urn:microsoft.com/office/officeart/2005/8/layout/vList5"/>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164AC97-67BB-4FD1-A61F-2EC79BF220B3}" type="doc">
      <dgm:prSet loTypeId="urn:microsoft.com/office/officeart/2005/8/layout/vList5" loCatId="list" qsTypeId="urn:microsoft.com/office/officeart/2005/8/quickstyle/simple2" qsCatId="simple" csTypeId="urn:microsoft.com/office/officeart/2005/8/colors/accent1_2" csCatId="accent1" phldr="1"/>
      <dgm:spPr/>
      <dgm:t>
        <a:bodyPr/>
        <a:lstStyle/>
        <a:p>
          <a:endParaRPr lang="en-US"/>
        </a:p>
      </dgm:t>
    </dgm:pt>
    <dgm:pt modelId="{40B7CF0D-01F1-4EDD-9231-3876FD2A0C0B}">
      <dgm:prSet/>
      <dgm:spPr/>
      <dgm:t>
        <a:bodyPr/>
        <a:lstStyle/>
        <a:p>
          <a:r>
            <a:rPr lang="en-US" dirty="0"/>
            <a:t>Discrete structures</a:t>
          </a:r>
        </a:p>
      </dgm:t>
    </dgm:pt>
    <dgm:pt modelId="{C8D2D881-8614-46F0-896B-E37CB5BB91DA}" type="parTrans" cxnId="{507887D8-BF65-44F2-A3C3-B2ACEFAF9469}">
      <dgm:prSet/>
      <dgm:spPr/>
      <dgm:t>
        <a:bodyPr/>
        <a:lstStyle/>
        <a:p>
          <a:endParaRPr lang="en-US"/>
        </a:p>
      </dgm:t>
    </dgm:pt>
    <dgm:pt modelId="{1F50C97C-06B6-4C10-A70D-9EAC5750BA1D}" type="sibTrans" cxnId="{507887D8-BF65-44F2-A3C3-B2ACEFAF9469}">
      <dgm:prSet/>
      <dgm:spPr/>
      <dgm:t>
        <a:bodyPr/>
        <a:lstStyle/>
        <a:p>
          <a:endParaRPr lang="en-US"/>
        </a:p>
      </dgm:t>
    </dgm:pt>
    <dgm:pt modelId="{A9337441-0467-46DA-AB38-96D19205286F}">
      <dgm:prSet/>
      <dgm:spPr/>
      <dgm:t>
        <a:bodyPr/>
        <a:lstStyle/>
        <a:p>
          <a:r>
            <a:rPr lang="en-US" dirty="0"/>
            <a:t>Sets, sequences, and graphs</a:t>
          </a:r>
        </a:p>
      </dgm:t>
    </dgm:pt>
    <dgm:pt modelId="{3276EA23-81FC-4296-B171-5DEF21FD4B77}" type="parTrans" cxnId="{60B5C377-BAA6-4CE6-ADBA-9CEDEDD8DFD8}">
      <dgm:prSet/>
      <dgm:spPr/>
      <dgm:t>
        <a:bodyPr/>
        <a:lstStyle/>
        <a:p>
          <a:endParaRPr lang="en-US"/>
        </a:p>
      </dgm:t>
    </dgm:pt>
    <dgm:pt modelId="{260A407A-2094-4175-96C5-852F3EAD305C}" type="sibTrans" cxnId="{60B5C377-BAA6-4CE6-ADBA-9CEDEDD8DFD8}">
      <dgm:prSet/>
      <dgm:spPr/>
      <dgm:t>
        <a:bodyPr/>
        <a:lstStyle/>
        <a:p>
          <a:endParaRPr lang="en-US"/>
        </a:p>
      </dgm:t>
    </dgm:pt>
    <dgm:pt modelId="{5847B21E-1490-417B-876A-A9C28F45C173}">
      <dgm:prSet/>
      <dgm:spPr/>
      <dgm:t>
        <a:bodyPr/>
        <a:lstStyle/>
        <a:p>
          <a:r>
            <a:rPr lang="en-US" dirty="0"/>
            <a:t>Combinatorics</a:t>
          </a:r>
        </a:p>
      </dgm:t>
    </dgm:pt>
    <dgm:pt modelId="{1E85AD04-9A1C-4C19-B65C-4BDF0386C6A4}" type="parTrans" cxnId="{65882C2B-7724-46FC-90A7-68D4E55357B9}">
      <dgm:prSet/>
      <dgm:spPr/>
      <dgm:t>
        <a:bodyPr/>
        <a:lstStyle/>
        <a:p>
          <a:endParaRPr lang="en-US"/>
        </a:p>
      </dgm:t>
    </dgm:pt>
    <dgm:pt modelId="{5ABD0E62-DFED-4ED2-9947-7DD94F0417FC}" type="sibTrans" cxnId="{65882C2B-7724-46FC-90A7-68D4E55357B9}">
      <dgm:prSet/>
      <dgm:spPr/>
      <dgm:t>
        <a:bodyPr/>
        <a:lstStyle/>
        <a:p>
          <a:endParaRPr lang="en-US"/>
        </a:p>
      </dgm:t>
    </dgm:pt>
    <dgm:pt modelId="{364CFAE0-BA83-483A-815A-7D817E3FBF33}">
      <dgm:prSet/>
      <dgm:spPr/>
      <dgm:t>
        <a:bodyPr/>
        <a:lstStyle/>
        <a:p>
          <a:r>
            <a:rPr lang="en-US" dirty="0"/>
            <a:t>Careful counting &amp; probability</a:t>
          </a:r>
        </a:p>
      </dgm:t>
    </dgm:pt>
    <dgm:pt modelId="{A2E34D00-2E64-4C91-8F80-F4BC2F85E759}" type="parTrans" cxnId="{2A12DF89-15A0-4753-AD4E-E81D2C6B4427}">
      <dgm:prSet/>
      <dgm:spPr/>
      <dgm:t>
        <a:bodyPr/>
        <a:lstStyle/>
        <a:p>
          <a:endParaRPr lang="en-US"/>
        </a:p>
      </dgm:t>
    </dgm:pt>
    <dgm:pt modelId="{154A58D2-AB50-4063-A75F-2525841D7872}" type="sibTrans" cxnId="{2A12DF89-15A0-4753-AD4E-E81D2C6B4427}">
      <dgm:prSet/>
      <dgm:spPr/>
      <dgm:t>
        <a:bodyPr/>
        <a:lstStyle/>
        <a:p>
          <a:endParaRPr lang="en-US"/>
        </a:p>
      </dgm:t>
    </dgm:pt>
    <dgm:pt modelId="{3CA25861-69D2-45EB-B452-822BE5A9DBD8}">
      <dgm:prSet/>
      <dgm:spPr/>
      <dgm:t>
        <a:bodyPr/>
        <a:lstStyle/>
        <a:p>
          <a:r>
            <a:rPr lang="en-US" dirty="0"/>
            <a:t>Automata</a:t>
          </a:r>
        </a:p>
      </dgm:t>
    </dgm:pt>
    <dgm:pt modelId="{E79968AE-C27E-4FD3-BB25-0B8FF9CF718D}" type="parTrans" cxnId="{A7ABD2F0-F6CA-43BC-92A3-DD1AA13E6CCC}">
      <dgm:prSet/>
      <dgm:spPr/>
      <dgm:t>
        <a:bodyPr/>
        <a:lstStyle/>
        <a:p>
          <a:endParaRPr lang="en-US"/>
        </a:p>
      </dgm:t>
    </dgm:pt>
    <dgm:pt modelId="{C6020911-9276-4D41-8D91-7A0B7B0B6ADF}" type="sibTrans" cxnId="{A7ABD2F0-F6CA-43BC-92A3-DD1AA13E6CCC}">
      <dgm:prSet/>
      <dgm:spPr/>
      <dgm:t>
        <a:bodyPr/>
        <a:lstStyle/>
        <a:p>
          <a:endParaRPr lang="en-US"/>
        </a:p>
      </dgm:t>
    </dgm:pt>
    <dgm:pt modelId="{DFEB3588-F157-4161-A64E-F5FA6C9CAD95}">
      <dgm:prSet/>
      <dgm:spPr/>
      <dgm:t>
        <a:bodyPr/>
        <a:lstStyle/>
        <a:p>
          <a:r>
            <a:rPr lang="en-US" dirty="0"/>
            <a:t>Basic computing machines</a:t>
          </a:r>
        </a:p>
      </dgm:t>
    </dgm:pt>
    <dgm:pt modelId="{64B2DC59-AE23-4570-8D60-62F37F688EB2}" type="parTrans" cxnId="{B44860B4-2DD5-4E42-90AF-1663BB6772E3}">
      <dgm:prSet/>
      <dgm:spPr/>
      <dgm:t>
        <a:bodyPr/>
        <a:lstStyle/>
        <a:p>
          <a:endParaRPr lang="en-US"/>
        </a:p>
      </dgm:t>
    </dgm:pt>
    <dgm:pt modelId="{E7DE6263-D73A-4C31-88E4-A6CDCD50842B}" type="sibTrans" cxnId="{B44860B4-2DD5-4E42-90AF-1663BB6772E3}">
      <dgm:prSet/>
      <dgm:spPr/>
      <dgm:t>
        <a:bodyPr/>
        <a:lstStyle/>
        <a:p>
          <a:endParaRPr lang="en-US"/>
        </a:p>
      </dgm:t>
    </dgm:pt>
    <dgm:pt modelId="{0F6AB2E9-EEDA-4CCB-AC33-9C05E9E5E732}">
      <dgm:prSet/>
      <dgm:spPr>
        <a:solidFill>
          <a:schemeClr val="accent4"/>
        </a:solidFill>
        <a:ln w="38100">
          <a:solidFill>
            <a:schemeClr val="accent2">
              <a:lumMod val="75000"/>
            </a:schemeClr>
          </a:solidFill>
        </a:ln>
      </dgm:spPr>
      <dgm:t>
        <a:bodyPr/>
        <a:lstStyle/>
        <a:p>
          <a:r>
            <a:rPr lang="en-US" b="1" dirty="0">
              <a:solidFill>
                <a:schemeClr val="bg1"/>
              </a:solidFill>
            </a:rPr>
            <a:t>Mathematical discipline</a:t>
          </a:r>
        </a:p>
      </dgm:t>
    </dgm:pt>
    <dgm:pt modelId="{C4CFA755-04E8-4478-B5DB-43518848802C}" type="parTrans" cxnId="{CB9104B4-A877-4756-812D-A878F906ABB5}">
      <dgm:prSet/>
      <dgm:spPr/>
      <dgm:t>
        <a:bodyPr/>
        <a:lstStyle/>
        <a:p>
          <a:endParaRPr lang="en-US"/>
        </a:p>
      </dgm:t>
    </dgm:pt>
    <dgm:pt modelId="{1CCCAD0C-B393-4118-9FC4-28817379D453}" type="sibTrans" cxnId="{CB9104B4-A877-4756-812D-A878F906ABB5}">
      <dgm:prSet/>
      <dgm:spPr/>
      <dgm:t>
        <a:bodyPr/>
        <a:lstStyle/>
        <a:p>
          <a:endParaRPr lang="en-US"/>
        </a:p>
      </dgm:t>
    </dgm:pt>
    <dgm:pt modelId="{544AD722-30DB-4232-84A5-44329D964220}">
      <dgm:prSet/>
      <dgm:spPr>
        <a:solidFill>
          <a:schemeClr val="accent4">
            <a:lumMod val="40000"/>
            <a:lumOff val="60000"/>
            <a:alpha val="90000"/>
          </a:schemeClr>
        </a:solidFill>
        <a:ln w="28575">
          <a:solidFill>
            <a:schemeClr val="accent2">
              <a:alpha val="90000"/>
            </a:schemeClr>
          </a:solidFill>
        </a:ln>
      </dgm:spPr>
      <dgm:t>
        <a:bodyPr/>
        <a:lstStyle/>
        <a:p>
          <a:r>
            <a:rPr lang="en-US" b="1" dirty="0"/>
            <a:t>Building precision in writing and dialogue </a:t>
          </a:r>
          <a:r>
            <a:rPr lang="en-US" b="1" dirty="0">
              <a:solidFill>
                <a:schemeClr val="accent5">
                  <a:lumMod val="50000"/>
                </a:schemeClr>
              </a:solidFill>
            </a:rPr>
            <a:t>(yes, that means proofs)</a:t>
          </a:r>
        </a:p>
      </dgm:t>
    </dgm:pt>
    <dgm:pt modelId="{43F0FCEB-3AF3-4943-9C30-92DB98748A16}" type="parTrans" cxnId="{7A25CC43-0A70-4C8E-A3C1-FF4BF718735B}">
      <dgm:prSet/>
      <dgm:spPr/>
      <dgm:t>
        <a:bodyPr/>
        <a:lstStyle/>
        <a:p>
          <a:endParaRPr lang="en-US"/>
        </a:p>
      </dgm:t>
    </dgm:pt>
    <dgm:pt modelId="{C61E7188-CEC9-4C0F-B642-F1126AB07F11}" type="sibTrans" cxnId="{7A25CC43-0A70-4C8E-A3C1-FF4BF718735B}">
      <dgm:prSet/>
      <dgm:spPr/>
      <dgm:t>
        <a:bodyPr/>
        <a:lstStyle/>
        <a:p>
          <a:endParaRPr lang="en-US"/>
        </a:p>
      </dgm:t>
    </dgm:pt>
    <dgm:pt modelId="{FD49172D-A0D8-4CD7-AA44-6D85967204FD}" type="pres">
      <dgm:prSet presAssocID="{1164AC97-67BB-4FD1-A61F-2EC79BF220B3}" presName="Name0" presStyleCnt="0">
        <dgm:presLayoutVars>
          <dgm:dir/>
          <dgm:animLvl val="lvl"/>
          <dgm:resizeHandles val="exact"/>
        </dgm:presLayoutVars>
      </dgm:prSet>
      <dgm:spPr/>
    </dgm:pt>
    <dgm:pt modelId="{CFAAF41E-FA06-43AE-9F69-EAEF4FA3747F}" type="pres">
      <dgm:prSet presAssocID="{40B7CF0D-01F1-4EDD-9231-3876FD2A0C0B}" presName="linNode" presStyleCnt="0"/>
      <dgm:spPr/>
    </dgm:pt>
    <dgm:pt modelId="{E1AD42DC-17FD-4D9B-9623-E21348FFE5E4}" type="pres">
      <dgm:prSet presAssocID="{40B7CF0D-01F1-4EDD-9231-3876FD2A0C0B}" presName="parentText" presStyleLbl="node1" presStyleIdx="0" presStyleCnt="4">
        <dgm:presLayoutVars>
          <dgm:chMax val="1"/>
          <dgm:bulletEnabled val="1"/>
        </dgm:presLayoutVars>
      </dgm:prSet>
      <dgm:spPr/>
    </dgm:pt>
    <dgm:pt modelId="{02F02583-14C9-4F73-9242-644827733C05}" type="pres">
      <dgm:prSet presAssocID="{40B7CF0D-01F1-4EDD-9231-3876FD2A0C0B}" presName="descendantText" presStyleLbl="alignAccFollowNode1" presStyleIdx="0" presStyleCnt="4">
        <dgm:presLayoutVars>
          <dgm:bulletEnabled val="1"/>
        </dgm:presLayoutVars>
      </dgm:prSet>
      <dgm:spPr/>
    </dgm:pt>
    <dgm:pt modelId="{CA953211-718A-4A5C-B56A-5EB9DD6EC117}" type="pres">
      <dgm:prSet presAssocID="{1F50C97C-06B6-4C10-A70D-9EAC5750BA1D}" presName="sp" presStyleCnt="0"/>
      <dgm:spPr/>
    </dgm:pt>
    <dgm:pt modelId="{D3092504-F4A7-4DE3-AB23-5F4AD6E45A15}" type="pres">
      <dgm:prSet presAssocID="{5847B21E-1490-417B-876A-A9C28F45C173}" presName="linNode" presStyleCnt="0"/>
      <dgm:spPr/>
    </dgm:pt>
    <dgm:pt modelId="{05110049-F6DB-4F38-B1D0-0BC9520DB5BB}" type="pres">
      <dgm:prSet presAssocID="{5847B21E-1490-417B-876A-A9C28F45C173}" presName="parentText" presStyleLbl="node1" presStyleIdx="1" presStyleCnt="4">
        <dgm:presLayoutVars>
          <dgm:chMax val="1"/>
          <dgm:bulletEnabled val="1"/>
        </dgm:presLayoutVars>
      </dgm:prSet>
      <dgm:spPr/>
    </dgm:pt>
    <dgm:pt modelId="{B5278DDD-E46D-4570-9BF5-78101D574DEC}" type="pres">
      <dgm:prSet presAssocID="{5847B21E-1490-417B-876A-A9C28F45C173}" presName="descendantText" presStyleLbl="alignAccFollowNode1" presStyleIdx="1" presStyleCnt="4">
        <dgm:presLayoutVars>
          <dgm:bulletEnabled val="1"/>
        </dgm:presLayoutVars>
      </dgm:prSet>
      <dgm:spPr/>
    </dgm:pt>
    <dgm:pt modelId="{8980F42C-767B-49F9-9CF8-21A2AD77C374}" type="pres">
      <dgm:prSet presAssocID="{5ABD0E62-DFED-4ED2-9947-7DD94F0417FC}" presName="sp" presStyleCnt="0"/>
      <dgm:spPr/>
    </dgm:pt>
    <dgm:pt modelId="{2F6D39D2-DDA9-408B-8CD0-1682B4B2A19A}" type="pres">
      <dgm:prSet presAssocID="{3CA25861-69D2-45EB-B452-822BE5A9DBD8}" presName="linNode" presStyleCnt="0"/>
      <dgm:spPr/>
    </dgm:pt>
    <dgm:pt modelId="{5145981D-80A6-46BD-A829-F42FB3DD6B8F}" type="pres">
      <dgm:prSet presAssocID="{3CA25861-69D2-45EB-B452-822BE5A9DBD8}" presName="parentText" presStyleLbl="node1" presStyleIdx="2" presStyleCnt="4">
        <dgm:presLayoutVars>
          <dgm:chMax val="1"/>
          <dgm:bulletEnabled val="1"/>
        </dgm:presLayoutVars>
      </dgm:prSet>
      <dgm:spPr/>
    </dgm:pt>
    <dgm:pt modelId="{624DFA60-7610-4D40-93CF-41ED7C97A04B}" type="pres">
      <dgm:prSet presAssocID="{3CA25861-69D2-45EB-B452-822BE5A9DBD8}" presName="descendantText" presStyleLbl="alignAccFollowNode1" presStyleIdx="2" presStyleCnt="4">
        <dgm:presLayoutVars>
          <dgm:bulletEnabled val="1"/>
        </dgm:presLayoutVars>
      </dgm:prSet>
      <dgm:spPr/>
    </dgm:pt>
    <dgm:pt modelId="{D2FC0BBB-5ED1-4DD9-B0DC-053788242E06}" type="pres">
      <dgm:prSet presAssocID="{C6020911-9276-4D41-8D91-7A0B7B0B6ADF}" presName="sp" presStyleCnt="0"/>
      <dgm:spPr/>
    </dgm:pt>
    <dgm:pt modelId="{868B660F-7417-4A94-B789-4958D61438BE}" type="pres">
      <dgm:prSet presAssocID="{0F6AB2E9-EEDA-4CCB-AC33-9C05E9E5E732}" presName="linNode" presStyleCnt="0"/>
      <dgm:spPr/>
    </dgm:pt>
    <dgm:pt modelId="{E7A1A46D-D657-45D5-AD4A-55049747B1E2}" type="pres">
      <dgm:prSet presAssocID="{0F6AB2E9-EEDA-4CCB-AC33-9C05E9E5E732}" presName="parentText" presStyleLbl="node1" presStyleIdx="3" presStyleCnt="4">
        <dgm:presLayoutVars>
          <dgm:chMax val="1"/>
          <dgm:bulletEnabled val="1"/>
        </dgm:presLayoutVars>
      </dgm:prSet>
      <dgm:spPr/>
    </dgm:pt>
    <dgm:pt modelId="{CC914792-3F5D-4257-A560-1A521CAA9969}" type="pres">
      <dgm:prSet presAssocID="{0F6AB2E9-EEDA-4CCB-AC33-9C05E9E5E732}" presName="descendantText" presStyleLbl="alignAccFollowNode1" presStyleIdx="3" presStyleCnt="4">
        <dgm:presLayoutVars>
          <dgm:bulletEnabled val="1"/>
        </dgm:presLayoutVars>
      </dgm:prSet>
      <dgm:spPr/>
    </dgm:pt>
  </dgm:ptLst>
  <dgm:cxnLst>
    <dgm:cxn modelId="{655F3225-AF63-4017-85C4-BCEFD6E46881}" type="presOf" srcId="{A9337441-0467-46DA-AB38-96D19205286F}" destId="{02F02583-14C9-4F73-9242-644827733C05}" srcOrd="0" destOrd="0" presId="urn:microsoft.com/office/officeart/2005/8/layout/vList5"/>
    <dgm:cxn modelId="{65882C2B-7724-46FC-90A7-68D4E55357B9}" srcId="{1164AC97-67BB-4FD1-A61F-2EC79BF220B3}" destId="{5847B21E-1490-417B-876A-A9C28F45C173}" srcOrd="1" destOrd="0" parTransId="{1E85AD04-9A1C-4C19-B65C-4BDF0386C6A4}" sibTransId="{5ABD0E62-DFED-4ED2-9947-7DD94F0417FC}"/>
    <dgm:cxn modelId="{EBBF3B40-3693-4671-B38C-7BB8128FFF2A}" type="presOf" srcId="{3CA25861-69D2-45EB-B452-822BE5A9DBD8}" destId="{5145981D-80A6-46BD-A829-F42FB3DD6B8F}" srcOrd="0" destOrd="0" presId="urn:microsoft.com/office/officeart/2005/8/layout/vList5"/>
    <dgm:cxn modelId="{176F015D-C1FD-492D-AF5A-D8890ACCF364}" type="presOf" srcId="{1164AC97-67BB-4FD1-A61F-2EC79BF220B3}" destId="{FD49172D-A0D8-4CD7-AA44-6D85967204FD}" srcOrd="0" destOrd="0" presId="urn:microsoft.com/office/officeart/2005/8/layout/vList5"/>
    <dgm:cxn modelId="{7A25CC43-0A70-4C8E-A3C1-FF4BF718735B}" srcId="{0F6AB2E9-EEDA-4CCB-AC33-9C05E9E5E732}" destId="{544AD722-30DB-4232-84A5-44329D964220}" srcOrd="0" destOrd="0" parTransId="{43F0FCEB-3AF3-4943-9C30-92DB98748A16}" sibTransId="{C61E7188-CEC9-4C0F-B642-F1126AB07F11}"/>
    <dgm:cxn modelId="{26665551-4BEF-47E0-8ABF-7B73A1CDDB35}" type="presOf" srcId="{544AD722-30DB-4232-84A5-44329D964220}" destId="{CC914792-3F5D-4257-A560-1A521CAA9969}" srcOrd="0" destOrd="0" presId="urn:microsoft.com/office/officeart/2005/8/layout/vList5"/>
    <dgm:cxn modelId="{23BAA851-A5E2-461A-92D0-261C75C500AF}" type="presOf" srcId="{40B7CF0D-01F1-4EDD-9231-3876FD2A0C0B}" destId="{E1AD42DC-17FD-4D9B-9623-E21348FFE5E4}" srcOrd="0" destOrd="0" presId="urn:microsoft.com/office/officeart/2005/8/layout/vList5"/>
    <dgm:cxn modelId="{60B5C377-BAA6-4CE6-ADBA-9CEDEDD8DFD8}" srcId="{40B7CF0D-01F1-4EDD-9231-3876FD2A0C0B}" destId="{A9337441-0467-46DA-AB38-96D19205286F}" srcOrd="0" destOrd="0" parTransId="{3276EA23-81FC-4296-B171-5DEF21FD4B77}" sibTransId="{260A407A-2094-4175-96C5-852F3EAD305C}"/>
    <dgm:cxn modelId="{2A12DF89-15A0-4753-AD4E-E81D2C6B4427}" srcId="{5847B21E-1490-417B-876A-A9C28F45C173}" destId="{364CFAE0-BA83-483A-815A-7D817E3FBF33}" srcOrd="0" destOrd="0" parTransId="{A2E34D00-2E64-4C91-8F80-F4BC2F85E759}" sibTransId="{154A58D2-AB50-4063-A75F-2525841D7872}"/>
    <dgm:cxn modelId="{99D8D18A-B2F9-4458-BC0C-15EB70CC27DD}" type="presOf" srcId="{DFEB3588-F157-4161-A64E-F5FA6C9CAD95}" destId="{624DFA60-7610-4D40-93CF-41ED7C97A04B}" srcOrd="0" destOrd="0" presId="urn:microsoft.com/office/officeart/2005/8/layout/vList5"/>
    <dgm:cxn modelId="{314E4594-1D69-4C15-A8AA-C4CBFE834BC3}" type="presOf" srcId="{5847B21E-1490-417B-876A-A9C28F45C173}" destId="{05110049-F6DB-4F38-B1D0-0BC9520DB5BB}" srcOrd="0" destOrd="0" presId="urn:microsoft.com/office/officeart/2005/8/layout/vList5"/>
    <dgm:cxn modelId="{CB9104B4-A877-4756-812D-A878F906ABB5}" srcId="{1164AC97-67BB-4FD1-A61F-2EC79BF220B3}" destId="{0F6AB2E9-EEDA-4CCB-AC33-9C05E9E5E732}" srcOrd="3" destOrd="0" parTransId="{C4CFA755-04E8-4478-B5DB-43518848802C}" sibTransId="{1CCCAD0C-B393-4118-9FC4-28817379D453}"/>
    <dgm:cxn modelId="{B44860B4-2DD5-4E42-90AF-1663BB6772E3}" srcId="{3CA25861-69D2-45EB-B452-822BE5A9DBD8}" destId="{DFEB3588-F157-4161-A64E-F5FA6C9CAD95}" srcOrd="0" destOrd="0" parTransId="{64B2DC59-AE23-4570-8D60-62F37F688EB2}" sibTransId="{E7DE6263-D73A-4C31-88E4-A6CDCD50842B}"/>
    <dgm:cxn modelId="{507887D8-BF65-44F2-A3C3-B2ACEFAF9469}" srcId="{1164AC97-67BB-4FD1-A61F-2EC79BF220B3}" destId="{40B7CF0D-01F1-4EDD-9231-3876FD2A0C0B}" srcOrd="0" destOrd="0" parTransId="{C8D2D881-8614-46F0-896B-E37CB5BB91DA}" sibTransId="{1F50C97C-06B6-4C10-A70D-9EAC5750BA1D}"/>
    <dgm:cxn modelId="{79559CE0-A0A3-484B-AABB-9C925DAB5197}" type="presOf" srcId="{0F6AB2E9-EEDA-4CCB-AC33-9C05E9E5E732}" destId="{E7A1A46D-D657-45D5-AD4A-55049747B1E2}" srcOrd="0" destOrd="0" presId="urn:microsoft.com/office/officeart/2005/8/layout/vList5"/>
    <dgm:cxn modelId="{A7ABD2F0-F6CA-43BC-92A3-DD1AA13E6CCC}" srcId="{1164AC97-67BB-4FD1-A61F-2EC79BF220B3}" destId="{3CA25861-69D2-45EB-B452-822BE5A9DBD8}" srcOrd="2" destOrd="0" parTransId="{E79968AE-C27E-4FD3-BB25-0B8FF9CF718D}" sibTransId="{C6020911-9276-4D41-8D91-7A0B7B0B6ADF}"/>
    <dgm:cxn modelId="{BFAA82FF-7A42-498A-8B1D-C9F56BEFDA6D}" type="presOf" srcId="{364CFAE0-BA83-483A-815A-7D817E3FBF33}" destId="{B5278DDD-E46D-4570-9BF5-78101D574DEC}" srcOrd="0" destOrd="0" presId="urn:microsoft.com/office/officeart/2005/8/layout/vList5"/>
    <dgm:cxn modelId="{7FC2A226-5282-49F0-9DD8-C3502538F487}" type="presParOf" srcId="{FD49172D-A0D8-4CD7-AA44-6D85967204FD}" destId="{CFAAF41E-FA06-43AE-9F69-EAEF4FA3747F}" srcOrd="0" destOrd="0" presId="urn:microsoft.com/office/officeart/2005/8/layout/vList5"/>
    <dgm:cxn modelId="{AAF0DF46-6150-4387-8259-B18805C3AE10}" type="presParOf" srcId="{CFAAF41E-FA06-43AE-9F69-EAEF4FA3747F}" destId="{E1AD42DC-17FD-4D9B-9623-E21348FFE5E4}" srcOrd="0" destOrd="0" presId="urn:microsoft.com/office/officeart/2005/8/layout/vList5"/>
    <dgm:cxn modelId="{FF631C06-5A60-441A-8ED0-45EAA76FBD71}" type="presParOf" srcId="{CFAAF41E-FA06-43AE-9F69-EAEF4FA3747F}" destId="{02F02583-14C9-4F73-9242-644827733C05}" srcOrd="1" destOrd="0" presId="urn:microsoft.com/office/officeart/2005/8/layout/vList5"/>
    <dgm:cxn modelId="{6EA5F0AE-8F2C-4DEE-9ADB-C2285AAB9FF3}" type="presParOf" srcId="{FD49172D-A0D8-4CD7-AA44-6D85967204FD}" destId="{CA953211-718A-4A5C-B56A-5EB9DD6EC117}" srcOrd="1" destOrd="0" presId="urn:microsoft.com/office/officeart/2005/8/layout/vList5"/>
    <dgm:cxn modelId="{D63C7FFE-7F66-4535-8755-9343DCAB167A}" type="presParOf" srcId="{FD49172D-A0D8-4CD7-AA44-6D85967204FD}" destId="{D3092504-F4A7-4DE3-AB23-5F4AD6E45A15}" srcOrd="2" destOrd="0" presId="urn:microsoft.com/office/officeart/2005/8/layout/vList5"/>
    <dgm:cxn modelId="{682806B3-C714-4701-B7D6-C34A018B34F5}" type="presParOf" srcId="{D3092504-F4A7-4DE3-AB23-5F4AD6E45A15}" destId="{05110049-F6DB-4F38-B1D0-0BC9520DB5BB}" srcOrd="0" destOrd="0" presId="urn:microsoft.com/office/officeart/2005/8/layout/vList5"/>
    <dgm:cxn modelId="{5B68EC13-9D52-4804-A8C4-0EE89359ABCE}" type="presParOf" srcId="{D3092504-F4A7-4DE3-AB23-5F4AD6E45A15}" destId="{B5278DDD-E46D-4570-9BF5-78101D574DEC}" srcOrd="1" destOrd="0" presId="urn:microsoft.com/office/officeart/2005/8/layout/vList5"/>
    <dgm:cxn modelId="{E3D62548-857E-4618-9B88-7BF21F87D595}" type="presParOf" srcId="{FD49172D-A0D8-4CD7-AA44-6D85967204FD}" destId="{8980F42C-767B-49F9-9CF8-21A2AD77C374}" srcOrd="3" destOrd="0" presId="urn:microsoft.com/office/officeart/2005/8/layout/vList5"/>
    <dgm:cxn modelId="{93CE5FE4-188D-4722-A1DE-23964249795E}" type="presParOf" srcId="{FD49172D-A0D8-4CD7-AA44-6D85967204FD}" destId="{2F6D39D2-DDA9-408B-8CD0-1682B4B2A19A}" srcOrd="4" destOrd="0" presId="urn:microsoft.com/office/officeart/2005/8/layout/vList5"/>
    <dgm:cxn modelId="{DAD90264-669C-47B8-82AD-09F1FB53A2AD}" type="presParOf" srcId="{2F6D39D2-DDA9-408B-8CD0-1682B4B2A19A}" destId="{5145981D-80A6-46BD-A829-F42FB3DD6B8F}" srcOrd="0" destOrd="0" presId="urn:microsoft.com/office/officeart/2005/8/layout/vList5"/>
    <dgm:cxn modelId="{143BA627-9A7E-480C-8737-F4B884B4F00F}" type="presParOf" srcId="{2F6D39D2-DDA9-408B-8CD0-1682B4B2A19A}" destId="{624DFA60-7610-4D40-93CF-41ED7C97A04B}" srcOrd="1" destOrd="0" presId="urn:microsoft.com/office/officeart/2005/8/layout/vList5"/>
    <dgm:cxn modelId="{FFCFBF72-60BA-4EB4-8024-ECE3E151ACD1}" type="presParOf" srcId="{FD49172D-A0D8-4CD7-AA44-6D85967204FD}" destId="{D2FC0BBB-5ED1-4DD9-B0DC-053788242E06}" srcOrd="5" destOrd="0" presId="urn:microsoft.com/office/officeart/2005/8/layout/vList5"/>
    <dgm:cxn modelId="{7653CD95-21BF-4E45-8115-9F9B74183CCD}" type="presParOf" srcId="{FD49172D-A0D8-4CD7-AA44-6D85967204FD}" destId="{868B660F-7417-4A94-B789-4958D61438BE}" srcOrd="6" destOrd="0" presId="urn:microsoft.com/office/officeart/2005/8/layout/vList5"/>
    <dgm:cxn modelId="{CF3D06F1-2A67-446E-8233-53027FC651B4}" type="presParOf" srcId="{868B660F-7417-4A94-B789-4958D61438BE}" destId="{E7A1A46D-D657-45D5-AD4A-55049747B1E2}" srcOrd="0" destOrd="0" presId="urn:microsoft.com/office/officeart/2005/8/layout/vList5"/>
    <dgm:cxn modelId="{DB2B6EF2-C8A0-40B1-BD0E-B867F527BC4E}" type="presParOf" srcId="{868B660F-7417-4A94-B789-4958D61438BE}" destId="{CC914792-3F5D-4257-A560-1A521CAA9969}" srcOrd="1" destOrd="0" presId="urn:microsoft.com/office/officeart/2005/8/layout/vList5"/>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AAD31E2-F20E-46B8-A374-801AD74BAE2F}" type="doc">
      <dgm:prSet loTypeId="urn:microsoft.com/office/officeart/2005/8/layout/vList2" loCatId="list" qsTypeId="urn:microsoft.com/office/officeart/2005/8/quickstyle/simple1" qsCatId="simple" csTypeId="urn:microsoft.com/office/officeart/2005/8/colors/accent2_2" csCatId="accent2" phldr="1"/>
      <dgm:spPr/>
      <dgm:t>
        <a:bodyPr/>
        <a:lstStyle/>
        <a:p>
          <a:endParaRPr lang="en-US"/>
        </a:p>
      </dgm:t>
    </dgm:pt>
    <dgm:pt modelId="{25DACEC6-E1B1-4506-B6B2-2B09F7817E57}">
      <dgm:prSet/>
      <dgm:spPr/>
      <dgm:t>
        <a:bodyPr/>
        <a:lstStyle/>
        <a:p>
          <a:pPr>
            <a:defRPr b="1"/>
          </a:pPr>
          <a:r>
            <a:rPr lang="en-US"/>
            <a:t>Homework: 22%</a:t>
          </a:r>
        </a:p>
      </dgm:t>
    </dgm:pt>
    <dgm:pt modelId="{AA1514D0-6D80-4634-9A5E-AC33D131AFA8}" type="parTrans" cxnId="{4323129B-7613-4CCA-B777-34E8B21CED9D}">
      <dgm:prSet/>
      <dgm:spPr/>
      <dgm:t>
        <a:bodyPr/>
        <a:lstStyle/>
        <a:p>
          <a:endParaRPr lang="en-US"/>
        </a:p>
      </dgm:t>
    </dgm:pt>
    <dgm:pt modelId="{A38A6C11-BCEB-47B7-941D-59D2E9AA4D89}" type="sibTrans" cxnId="{4323129B-7613-4CCA-B777-34E8B21CED9D}">
      <dgm:prSet/>
      <dgm:spPr/>
      <dgm:t>
        <a:bodyPr/>
        <a:lstStyle/>
        <a:p>
          <a:endParaRPr lang="en-US"/>
        </a:p>
      </dgm:t>
    </dgm:pt>
    <dgm:pt modelId="{5E314ADB-6B6E-4369-96FC-A325EBCBE390}">
      <dgm:prSet custT="1"/>
      <dgm:spPr/>
      <dgm:t>
        <a:bodyPr/>
        <a:lstStyle/>
        <a:p>
          <a:r>
            <a:rPr lang="en-US" sz="2400" dirty="0"/>
            <a:t>2% each</a:t>
          </a:r>
        </a:p>
      </dgm:t>
    </dgm:pt>
    <dgm:pt modelId="{E6AA5D79-6CFB-4037-9A34-6A06B33371BA}" type="parTrans" cxnId="{F6A71422-4A93-4282-A03B-C253745A1C6E}">
      <dgm:prSet/>
      <dgm:spPr/>
      <dgm:t>
        <a:bodyPr/>
        <a:lstStyle/>
        <a:p>
          <a:endParaRPr lang="en-US"/>
        </a:p>
      </dgm:t>
    </dgm:pt>
    <dgm:pt modelId="{2A4A6F9E-8B9B-4CB3-9565-E2D506452C2B}" type="sibTrans" cxnId="{F6A71422-4A93-4282-A03B-C253745A1C6E}">
      <dgm:prSet/>
      <dgm:spPr/>
      <dgm:t>
        <a:bodyPr/>
        <a:lstStyle/>
        <a:p>
          <a:endParaRPr lang="en-US"/>
        </a:p>
      </dgm:t>
    </dgm:pt>
    <dgm:pt modelId="{3F9AF2A7-DFDF-40C6-A477-C6F87BC9FFA3}">
      <dgm:prSet custT="1"/>
      <dgm:spPr/>
      <dgm:t>
        <a:bodyPr/>
        <a:lstStyle/>
        <a:p>
          <a:r>
            <a:rPr lang="en-US" sz="2400" dirty="0"/>
            <a:t>13 assignments, 2 dropped</a:t>
          </a:r>
        </a:p>
      </dgm:t>
    </dgm:pt>
    <dgm:pt modelId="{0378668A-719F-4095-A9BF-99B317F0C05F}" type="parTrans" cxnId="{DDBEB929-45F1-416B-B7CA-84D102821D86}">
      <dgm:prSet/>
      <dgm:spPr/>
      <dgm:t>
        <a:bodyPr/>
        <a:lstStyle/>
        <a:p>
          <a:endParaRPr lang="en-US"/>
        </a:p>
      </dgm:t>
    </dgm:pt>
    <dgm:pt modelId="{78D91D49-59D9-4E1E-984D-EBA99F317F58}" type="sibTrans" cxnId="{DDBEB929-45F1-416B-B7CA-84D102821D86}">
      <dgm:prSet/>
      <dgm:spPr/>
      <dgm:t>
        <a:bodyPr/>
        <a:lstStyle/>
        <a:p>
          <a:endParaRPr lang="en-US"/>
        </a:p>
      </dgm:t>
    </dgm:pt>
    <dgm:pt modelId="{9583A943-1123-4FD9-A5FF-5B22A032750F}">
      <dgm:prSet/>
      <dgm:spPr/>
      <dgm:t>
        <a:bodyPr/>
        <a:lstStyle/>
        <a:p>
          <a:pPr>
            <a:defRPr b="1"/>
          </a:pPr>
          <a:r>
            <a:rPr lang="en-US"/>
            <a:t>In-semester exams: 51%</a:t>
          </a:r>
        </a:p>
      </dgm:t>
    </dgm:pt>
    <dgm:pt modelId="{65723A02-2631-40D9-91FA-7FD839D279BA}" type="parTrans" cxnId="{B3F71D1C-41AF-4E2B-BAB9-F1BB5EAAE742}">
      <dgm:prSet/>
      <dgm:spPr/>
      <dgm:t>
        <a:bodyPr/>
        <a:lstStyle/>
        <a:p>
          <a:endParaRPr lang="en-US"/>
        </a:p>
      </dgm:t>
    </dgm:pt>
    <dgm:pt modelId="{FFA9FEED-EC62-41C7-B194-5223A3F7C9EC}" type="sibTrans" cxnId="{B3F71D1C-41AF-4E2B-BAB9-F1BB5EAAE742}">
      <dgm:prSet/>
      <dgm:spPr/>
      <dgm:t>
        <a:bodyPr/>
        <a:lstStyle/>
        <a:p>
          <a:endParaRPr lang="en-US"/>
        </a:p>
      </dgm:t>
    </dgm:pt>
    <dgm:pt modelId="{B041D46F-4652-4B41-96EB-5B89D9986B1B}">
      <dgm:prSet custT="1"/>
      <dgm:spPr/>
      <dgm:t>
        <a:bodyPr/>
        <a:lstStyle/>
        <a:p>
          <a:r>
            <a:rPr lang="en-US" sz="2400" dirty="0"/>
            <a:t>17% each; exam dates are Jan. 29, Feb. 26, and Apr. 9</a:t>
          </a:r>
        </a:p>
      </dgm:t>
    </dgm:pt>
    <dgm:pt modelId="{775E6FA4-743E-4EB1-B47D-DC73E2ADCC29}" type="parTrans" cxnId="{0CA61C54-7563-43FD-924E-9C1D050FD574}">
      <dgm:prSet/>
      <dgm:spPr/>
      <dgm:t>
        <a:bodyPr/>
        <a:lstStyle/>
        <a:p>
          <a:endParaRPr lang="en-US"/>
        </a:p>
      </dgm:t>
    </dgm:pt>
    <dgm:pt modelId="{44060E8D-F442-4DC9-866C-D656913FDF01}" type="sibTrans" cxnId="{0CA61C54-7563-43FD-924E-9C1D050FD574}">
      <dgm:prSet/>
      <dgm:spPr/>
      <dgm:t>
        <a:bodyPr/>
        <a:lstStyle/>
        <a:p>
          <a:endParaRPr lang="en-US"/>
        </a:p>
      </dgm:t>
    </dgm:pt>
    <dgm:pt modelId="{43787D46-33F2-4D36-95DB-9F1978D37DAD}">
      <dgm:prSet/>
      <dgm:spPr/>
      <dgm:t>
        <a:bodyPr/>
        <a:lstStyle/>
        <a:p>
          <a:pPr>
            <a:defRPr b="1"/>
          </a:pPr>
          <a:r>
            <a:rPr lang="en-US"/>
            <a:t>Final exam: 27%</a:t>
          </a:r>
        </a:p>
      </dgm:t>
    </dgm:pt>
    <dgm:pt modelId="{E721F98B-924F-4B0B-BB10-4A2D107AF6F4}" type="parTrans" cxnId="{B6B90698-C85E-4F6A-B322-A5ED57DA385F}">
      <dgm:prSet/>
      <dgm:spPr/>
      <dgm:t>
        <a:bodyPr/>
        <a:lstStyle/>
        <a:p>
          <a:endParaRPr lang="en-US"/>
        </a:p>
      </dgm:t>
    </dgm:pt>
    <dgm:pt modelId="{4798DF9F-D9F9-4668-B8DF-48C02E2EE6C5}" type="sibTrans" cxnId="{B6B90698-C85E-4F6A-B322-A5ED57DA385F}">
      <dgm:prSet/>
      <dgm:spPr/>
      <dgm:t>
        <a:bodyPr/>
        <a:lstStyle/>
        <a:p>
          <a:endParaRPr lang="en-US"/>
        </a:p>
      </dgm:t>
    </dgm:pt>
    <dgm:pt modelId="{19AB7182-4C02-4355-A11A-A2C71A8BCBD5}">
      <dgm:prSet custT="1"/>
      <dgm:spPr/>
      <dgm:t>
        <a:bodyPr/>
        <a:lstStyle/>
        <a:p>
          <a:r>
            <a:rPr lang="en-US" sz="2400" dirty="0"/>
            <a:t>Cumulative</a:t>
          </a:r>
        </a:p>
      </dgm:t>
    </dgm:pt>
    <dgm:pt modelId="{566F004B-3620-4521-B704-E1D765CF2293}" type="parTrans" cxnId="{C49F976C-9117-4618-B893-9A19ACD0E0AD}">
      <dgm:prSet/>
      <dgm:spPr/>
      <dgm:t>
        <a:bodyPr/>
        <a:lstStyle/>
        <a:p>
          <a:endParaRPr lang="en-US"/>
        </a:p>
      </dgm:t>
    </dgm:pt>
    <dgm:pt modelId="{5FD894A7-2B2B-42CF-B86E-D88B01D556FB}" type="sibTrans" cxnId="{C49F976C-9117-4618-B893-9A19ACD0E0AD}">
      <dgm:prSet/>
      <dgm:spPr/>
      <dgm:t>
        <a:bodyPr/>
        <a:lstStyle/>
        <a:p>
          <a:endParaRPr lang="en-US"/>
        </a:p>
      </dgm:t>
    </dgm:pt>
    <dgm:pt modelId="{D35CE957-4BEA-4D29-9381-A011C8677EB9}">
      <dgm:prSet custT="1"/>
      <dgm:spPr/>
      <dgm:t>
        <a:bodyPr/>
        <a:lstStyle/>
        <a:p>
          <a:r>
            <a:rPr lang="en-US" sz="2400" dirty="0"/>
            <a:t>End of semester travel is </a:t>
          </a:r>
          <a:r>
            <a:rPr lang="en-US" sz="2400" b="1" u="sng" dirty="0"/>
            <a:t>NOT AN EXCUSE</a:t>
          </a:r>
          <a:r>
            <a:rPr lang="en-US" sz="2400" b="0" u="none" dirty="0"/>
            <a:t> for missing the exam.</a:t>
          </a:r>
          <a:endParaRPr lang="en-US" sz="2400" dirty="0"/>
        </a:p>
      </dgm:t>
    </dgm:pt>
    <dgm:pt modelId="{957AE5A3-2D6B-4EBB-96AC-45270B54044C}" type="parTrans" cxnId="{944DC8FA-B305-4836-AF49-F4C61B36C06F}">
      <dgm:prSet/>
      <dgm:spPr/>
      <dgm:t>
        <a:bodyPr/>
        <a:lstStyle/>
        <a:p>
          <a:endParaRPr lang="en-US"/>
        </a:p>
      </dgm:t>
    </dgm:pt>
    <dgm:pt modelId="{EB1101CB-3E1B-448D-ADB2-A85B3E31607D}" type="sibTrans" cxnId="{944DC8FA-B305-4836-AF49-F4C61B36C06F}">
      <dgm:prSet/>
      <dgm:spPr/>
      <dgm:t>
        <a:bodyPr/>
        <a:lstStyle/>
        <a:p>
          <a:endParaRPr lang="en-US"/>
        </a:p>
      </dgm:t>
    </dgm:pt>
    <dgm:pt modelId="{CB7193FF-4E40-43A8-960C-5F8E5BA577FC}" type="pres">
      <dgm:prSet presAssocID="{0AAD31E2-F20E-46B8-A374-801AD74BAE2F}" presName="linear" presStyleCnt="0">
        <dgm:presLayoutVars>
          <dgm:animLvl val="lvl"/>
          <dgm:resizeHandles val="exact"/>
        </dgm:presLayoutVars>
      </dgm:prSet>
      <dgm:spPr/>
    </dgm:pt>
    <dgm:pt modelId="{909EA3F7-24E7-42B1-A085-9C0FB102E391}" type="pres">
      <dgm:prSet presAssocID="{25DACEC6-E1B1-4506-B6B2-2B09F7817E57}" presName="parentText" presStyleLbl="node1" presStyleIdx="0" presStyleCnt="3">
        <dgm:presLayoutVars>
          <dgm:chMax val="0"/>
          <dgm:bulletEnabled val="1"/>
        </dgm:presLayoutVars>
      </dgm:prSet>
      <dgm:spPr/>
    </dgm:pt>
    <dgm:pt modelId="{E38960F4-391A-4C3C-81D8-20BEF9594647}" type="pres">
      <dgm:prSet presAssocID="{25DACEC6-E1B1-4506-B6B2-2B09F7817E57}" presName="childText" presStyleLbl="revTx" presStyleIdx="0" presStyleCnt="3">
        <dgm:presLayoutVars>
          <dgm:bulletEnabled val="1"/>
        </dgm:presLayoutVars>
      </dgm:prSet>
      <dgm:spPr/>
    </dgm:pt>
    <dgm:pt modelId="{7061D158-D09B-422A-B98F-AD4C7417895E}" type="pres">
      <dgm:prSet presAssocID="{9583A943-1123-4FD9-A5FF-5B22A032750F}" presName="parentText" presStyleLbl="node1" presStyleIdx="1" presStyleCnt="3">
        <dgm:presLayoutVars>
          <dgm:chMax val="0"/>
          <dgm:bulletEnabled val="1"/>
        </dgm:presLayoutVars>
      </dgm:prSet>
      <dgm:spPr/>
    </dgm:pt>
    <dgm:pt modelId="{C6EE8F1F-1E1F-4E4F-A503-2135DA26F0C1}" type="pres">
      <dgm:prSet presAssocID="{9583A943-1123-4FD9-A5FF-5B22A032750F}" presName="childText" presStyleLbl="revTx" presStyleIdx="1" presStyleCnt="3">
        <dgm:presLayoutVars>
          <dgm:bulletEnabled val="1"/>
        </dgm:presLayoutVars>
      </dgm:prSet>
      <dgm:spPr/>
    </dgm:pt>
    <dgm:pt modelId="{171D4026-8BC9-4A02-A7BD-4B8E68E01287}" type="pres">
      <dgm:prSet presAssocID="{43787D46-33F2-4D36-95DB-9F1978D37DAD}" presName="parentText" presStyleLbl="node1" presStyleIdx="2" presStyleCnt="3">
        <dgm:presLayoutVars>
          <dgm:chMax val="0"/>
          <dgm:bulletEnabled val="1"/>
        </dgm:presLayoutVars>
      </dgm:prSet>
      <dgm:spPr/>
    </dgm:pt>
    <dgm:pt modelId="{38902DE8-68AE-439E-B70C-CEE1F45086AE}" type="pres">
      <dgm:prSet presAssocID="{43787D46-33F2-4D36-95DB-9F1978D37DAD}" presName="childText" presStyleLbl="revTx" presStyleIdx="2" presStyleCnt="3" custScaleY="154187">
        <dgm:presLayoutVars>
          <dgm:bulletEnabled val="1"/>
        </dgm:presLayoutVars>
      </dgm:prSet>
      <dgm:spPr/>
    </dgm:pt>
  </dgm:ptLst>
  <dgm:cxnLst>
    <dgm:cxn modelId="{B3F71D1C-41AF-4E2B-BAB9-F1BB5EAAE742}" srcId="{0AAD31E2-F20E-46B8-A374-801AD74BAE2F}" destId="{9583A943-1123-4FD9-A5FF-5B22A032750F}" srcOrd="1" destOrd="0" parTransId="{65723A02-2631-40D9-91FA-7FD839D279BA}" sibTransId="{FFA9FEED-EC62-41C7-B194-5223A3F7C9EC}"/>
    <dgm:cxn modelId="{F6A71422-4A93-4282-A03B-C253745A1C6E}" srcId="{25DACEC6-E1B1-4506-B6B2-2B09F7817E57}" destId="{5E314ADB-6B6E-4369-96FC-A325EBCBE390}" srcOrd="0" destOrd="0" parTransId="{E6AA5D79-6CFB-4037-9A34-6A06B33371BA}" sibTransId="{2A4A6F9E-8B9B-4CB3-9565-E2D506452C2B}"/>
    <dgm:cxn modelId="{F5C0A929-D3C8-4698-BCC9-BAF6C3C7BC95}" type="presOf" srcId="{3F9AF2A7-DFDF-40C6-A477-C6F87BC9FFA3}" destId="{E38960F4-391A-4C3C-81D8-20BEF9594647}" srcOrd="0" destOrd="1" presId="urn:microsoft.com/office/officeart/2005/8/layout/vList2"/>
    <dgm:cxn modelId="{DDBEB929-45F1-416B-B7CA-84D102821D86}" srcId="{25DACEC6-E1B1-4506-B6B2-2B09F7817E57}" destId="{3F9AF2A7-DFDF-40C6-A477-C6F87BC9FFA3}" srcOrd="1" destOrd="0" parTransId="{0378668A-719F-4095-A9BF-99B317F0C05F}" sibTransId="{78D91D49-59D9-4E1E-984D-EBA99F317F58}"/>
    <dgm:cxn modelId="{67DD9230-F6CE-4111-B823-5EECF8C295C5}" type="presOf" srcId="{43787D46-33F2-4D36-95DB-9F1978D37DAD}" destId="{171D4026-8BC9-4A02-A7BD-4B8E68E01287}" srcOrd="0" destOrd="0" presId="urn:microsoft.com/office/officeart/2005/8/layout/vList2"/>
    <dgm:cxn modelId="{A03DEE39-3103-4489-98F5-EA6FCE0997F4}" type="presOf" srcId="{19AB7182-4C02-4355-A11A-A2C71A8BCBD5}" destId="{38902DE8-68AE-439E-B70C-CEE1F45086AE}" srcOrd="0" destOrd="0" presId="urn:microsoft.com/office/officeart/2005/8/layout/vList2"/>
    <dgm:cxn modelId="{B590263E-CD95-418A-B8D0-FF5E83066B58}" type="presOf" srcId="{D35CE957-4BEA-4D29-9381-A011C8677EB9}" destId="{38902DE8-68AE-439E-B70C-CEE1F45086AE}" srcOrd="0" destOrd="1" presId="urn:microsoft.com/office/officeart/2005/8/layout/vList2"/>
    <dgm:cxn modelId="{1966466A-E5AC-49F9-9855-B7112B1F95EA}" type="presOf" srcId="{25DACEC6-E1B1-4506-B6B2-2B09F7817E57}" destId="{909EA3F7-24E7-42B1-A085-9C0FB102E391}" srcOrd="0" destOrd="0" presId="urn:microsoft.com/office/officeart/2005/8/layout/vList2"/>
    <dgm:cxn modelId="{C49F976C-9117-4618-B893-9A19ACD0E0AD}" srcId="{43787D46-33F2-4D36-95DB-9F1978D37DAD}" destId="{19AB7182-4C02-4355-A11A-A2C71A8BCBD5}" srcOrd="0" destOrd="0" parTransId="{566F004B-3620-4521-B704-E1D765CF2293}" sibTransId="{5FD894A7-2B2B-42CF-B86E-D88B01D556FB}"/>
    <dgm:cxn modelId="{3917C771-EC6F-4702-AC0E-C668FEE0022B}" type="presOf" srcId="{9583A943-1123-4FD9-A5FF-5B22A032750F}" destId="{7061D158-D09B-422A-B98F-AD4C7417895E}" srcOrd="0" destOrd="0" presId="urn:microsoft.com/office/officeart/2005/8/layout/vList2"/>
    <dgm:cxn modelId="{0CA61C54-7563-43FD-924E-9C1D050FD574}" srcId="{9583A943-1123-4FD9-A5FF-5B22A032750F}" destId="{B041D46F-4652-4B41-96EB-5B89D9986B1B}" srcOrd="0" destOrd="0" parTransId="{775E6FA4-743E-4EB1-B47D-DC73E2ADCC29}" sibTransId="{44060E8D-F442-4DC9-866C-D656913FDF01}"/>
    <dgm:cxn modelId="{17C92584-9E3B-4309-85FB-7C72A5F502A3}" type="presOf" srcId="{0AAD31E2-F20E-46B8-A374-801AD74BAE2F}" destId="{CB7193FF-4E40-43A8-960C-5F8E5BA577FC}" srcOrd="0" destOrd="0" presId="urn:microsoft.com/office/officeart/2005/8/layout/vList2"/>
    <dgm:cxn modelId="{B6B90698-C85E-4F6A-B322-A5ED57DA385F}" srcId="{0AAD31E2-F20E-46B8-A374-801AD74BAE2F}" destId="{43787D46-33F2-4D36-95DB-9F1978D37DAD}" srcOrd="2" destOrd="0" parTransId="{E721F98B-924F-4B0B-BB10-4A2D107AF6F4}" sibTransId="{4798DF9F-D9F9-4668-B8DF-48C02E2EE6C5}"/>
    <dgm:cxn modelId="{4323129B-7613-4CCA-B777-34E8B21CED9D}" srcId="{0AAD31E2-F20E-46B8-A374-801AD74BAE2F}" destId="{25DACEC6-E1B1-4506-B6B2-2B09F7817E57}" srcOrd="0" destOrd="0" parTransId="{AA1514D0-6D80-4634-9A5E-AC33D131AFA8}" sibTransId="{A38A6C11-BCEB-47B7-941D-59D2E9AA4D89}"/>
    <dgm:cxn modelId="{804CA2C5-4538-4BCE-91EC-CBD6F8069F4E}" type="presOf" srcId="{5E314ADB-6B6E-4369-96FC-A325EBCBE390}" destId="{E38960F4-391A-4C3C-81D8-20BEF9594647}" srcOrd="0" destOrd="0" presId="urn:microsoft.com/office/officeart/2005/8/layout/vList2"/>
    <dgm:cxn modelId="{551AD8D2-6B44-40EC-8D54-69B15DD04235}" type="presOf" srcId="{B041D46F-4652-4B41-96EB-5B89D9986B1B}" destId="{C6EE8F1F-1E1F-4E4F-A503-2135DA26F0C1}" srcOrd="0" destOrd="0" presId="urn:microsoft.com/office/officeart/2005/8/layout/vList2"/>
    <dgm:cxn modelId="{944DC8FA-B305-4836-AF49-F4C61B36C06F}" srcId="{43787D46-33F2-4D36-95DB-9F1978D37DAD}" destId="{D35CE957-4BEA-4D29-9381-A011C8677EB9}" srcOrd="1" destOrd="0" parTransId="{957AE5A3-2D6B-4EBB-96AC-45270B54044C}" sibTransId="{EB1101CB-3E1B-448D-ADB2-A85B3E31607D}"/>
    <dgm:cxn modelId="{FD8A8740-9A76-4BEA-AF44-A676CF97F4D0}" type="presParOf" srcId="{CB7193FF-4E40-43A8-960C-5F8E5BA577FC}" destId="{909EA3F7-24E7-42B1-A085-9C0FB102E391}" srcOrd="0" destOrd="0" presId="urn:microsoft.com/office/officeart/2005/8/layout/vList2"/>
    <dgm:cxn modelId="{5D81B045-05B7-4D5A-8B61-CA633EA7C674}" type="presParOf" srcId="{CB7193FF-4E40-43A8-960C-5F8E5BA577FC}" destId="{E38960F4-391A-4C3C-81D8-20BEF9594647}" srcOrd="1" destOrd="0" presId="urn:microsoft.com/office/officeart/2005/8/layout/vList2"/>
    <dgm:cxn modelId="{0763DD17-E100-4EAB-8CC3-D7ED7AF1352F}" type="presParOf" srcId="{CB7193FF-4E40-43A8-960C-5F8E5BA577FC}" destId="{7061D158-D09B-422A-B98F-AD4C7417895E}" srcOrd="2" destOrd="0" presId="urn:microsoft.com/office/officeart/2005/8/layout/vList2"/>
    <dgm:cxn modelId="{DCD9DEBC-A071-418B-AA37-48A6279BD8C9}" type="presParOf" srcId="{CB7193FF-4E40-43A8-960C-5F8E5BA577FC}" destId="{C6EE8F1F-1E1F-4E4F-A503-2135DA26F0C1}" srcOrd="3" destOrd="0" presId="urn:microsoft.com/office/officeart/2005/8/layout/vList2"/>
    <dgm:cxn modelId="{A869926A-B47B-452E-9CE4-E1B94F2BDAF1}" type="presParOf" srcId="{CB7193FF-4E40-43A8-960C-5F8E5BA577FC}" destId="{171D4026-8BC9-4A02-A7BD-4B8E68E01287}" srcOrd="4" destOrd="0" presId="urn:microsoft.com/office/officeart/2005/8/layout/vList2"/>
    <dgm:cxn modelId="{CC3C543E-2342-4E47-94BE-E826F63E2F9C}" type="presParOf" srcId="{CB7193FF-4E40-43A8-960C-5F8E5BA577FC}" destId="{38902DE8-68AE-439E-B70C-CEE1F45086AE}" srcOrd="5"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B954B3C-95C5-4453-902C-BBCA2FD2145F}"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AAC748D1-2E96-4F93-BDF1-67476451BC53}">
      <dgm:prSet/>
      <dgm:spPr/>
      <dgm:t>
        <a:bodyPr/>
        <a:lstStyle/>
        <a:p>
          <a:r>
            <a:rPr lang="en-US" b="1" u="sng" dirty="0"/>
            <a:t>Model</a:t>
          </a:r>
          <a:r>
            <a:rPr lang="en-US" dirty="0"/>
            <a:t> the problem using a discrete structure.</a:t>
          </a:r>
        </a:p>
      </dgm:t>
    </dgm:pt>
    <dgm:pt modelId="{D0704AAE-44F7-45FB-9C7A-418A2ADDB03C}" type="parTrans" cxnId="{F896EA09-9B4E-4529-8C5F-001A3BE8F54F}">
      <dgm:prSet/>
      <dgm:spPr/>
      <dgm:t>
        <a:bodyPr/>
        <a:lstStyle/>
        <a:p>
          <a:endParaRPr lang="en-US"/>
        </a:p>
      </dgm:t>
    </dgm:pt>
    <dgm:pt modelId="{5447DFF5-005A-47FA-A8B9-FCEC39077006}" type="sibTrans" cxnId="{F896EA09-9B4E-4529-8C5F-001A3BE8F54F}">
      <dgm:prSet/>
      <dgm:spPr/>
      <dgm:t>
        <a:bodyPr/>
        <a:lstStyle/>
        <a:p>
          <a:endParaRPr lang="en-US"/>
        </a:p>
      </dgm:t>
    </dgm:pt>
    <dgm:pt modelId="{F09A7A6A-3C82-4906-8120-97848906C6C5}">
      <dgm:prSet/>
      <dgm:spPr/>
      <dgm:t>
        <a:bodyPr/>
        <a:lstStyle/>
        <a:p>
          <a:r>
            <a:rPr lang="en-US" b="1" u="sng"/>
            <a:t>Play</a:t>
          </a:r>
          <a:r>
            <a:rPr lang="en-US"/>
            <a:t> with a </a:t>
          </a:r>
          <a:r>
            <a:rPr lang="en-US" u="sng"/>
            <a:t>small</a:t>
          </a:r>
          <a:r>
            <a:rPr lang="en-US"/>
            <a:t> version of the problem – look for a pattern.</a:t>
          </a:r>
        </a:p>
      </dgm:t>
    </dgm:pt>
    <dgm:pt modelId="{EFAA2934-1747-4BAD-B3F2-2FBEC4DFC9B2}" type="parTrans" cxnId="{00E31D2C-BD0F-4F3A-8AAE-855525D3D676}">
      <dgm:prSet/>
      <dgm:spPr/>
      <dgm:t>
        <a:bodyPr/>
        <a:lstStyle/>
        <a:p>
          <a:endParaRPr lang="en-US"/>
        </a:p>
      </dgm:t>
    </dgm:pt>
    <dgm:pt modelId="{49FA65D5-B084-453C-A416-EEF40D90EFF2}" type="sibTrans" cxnId="{00E31D2C-BD0F-4F3A-8AAE-855525D3D676}">
      <dgm:prSet/>
      <dgm:spPr/>
      <dgm:t>
        <a:bodyPr/>
        <a:lstStyle/>
        <a:p>
          <a:endParaRPr lang="en-US"/>
        </a:p>
      </dgm:t>
    </dgm:pt>
    <dgm:pt modelId="{C6255F77-74AA-4E44-A0E2-27BC564F0853}">
      <dgm:prSet/>
      <dgm:spPr/>
      <dgm:t>
        <a:bodyPr/>
        <a:lstStyle/>
        <a:p>
          <a:r>
            <a:rPr lang="en-US" b="1" u="sng"/>
            <a:t>Guess</a:t>
          </a:r>
          <a:r>
            <a:rPr lang="en-US"/>
            <a:t> what the general solution might be, based on your pattern.</a:t>
          </a:r>
        </a:p>
      </dgm:t>
    </dgm:pt>
    <dgm:pt modelId="{F6CA1054-E13C-495A-84F7-9EF6397FD9AA}" type="parTrans" cxnId="{838AAE4F-9D59-4A66-9F65-2A02B31C509D}">
      <dgm:prSet/>
      <dgm:spPr/>
      <dgm:t>
        <a:bodyPr/>
        <a:lstStyle/>
        <a:p>
          <a:endParaRPr lang="en-US"/>
        </a:p>
      </dgm:t>
    </dgm:pt>
    <dgm:pt modelId="{146A5C59-E69B-449B-8023-722413174DC1}" type="sibTrans" cxnId="{838AAE4F-9D59-4A66-9F65-2A02B31C509D}">
      <dgm:prSet/>
      <dgm:spPr/>
      <dgm:t>
        <a:bodyPr/>
        <a:lstStyle/>
        <a:p>
          <a:endParaRPr lang="en-US"/>
        </a:p>
      </dgm:t>
    </dgm:pt>
    <dgm:pt modelId="{5F934970-3C7B-481B-86B0-7D3D4ECAE084}">
      <dgm:prSet/>
      <dgm:spPr/>
      <dgm:t>
        <a:bodyPr/>
        <a:lstStyle/>
        <a:p>
          <a:r>
            <a:rPr lang="en-US" b="1" u="sng"/>
            <a:t>Prove</a:t>
          </a:r>
          <a:r>
            <a:rPr lang="en-US"/>
            <a:t> your solution is correct!</a:t>
          </a:r>
        </a:p>
      </dgm:t>
    </dgm:pt>
    <dgm:pt modelId="{5525F053-5E19-4F06-8E28-2387C5D828C1}" type="parTrans" cxnId="{CDE96A56-FD2D-4579-AFCF-4B2430B4EEC7}">
      <dgm:prSet/>
      <dgm:spPr/>
      <dgm:t>
        <a:bodyPr/>
        <a:lstStyle/>
        <a:p>
          <a:endParaRPr lang="en-US"/>
        </a:p>
      </dgm:t>
    </dgm:pt>
    <dgm:pt modelId="{58B39197-5789-45EC-9C95-B9B9AC3A90EC}" type="sibTrans" cxnId="{CDE96A56-FD2D-4579-AFCF-4B2430B4EEC7}">
      <dgm:prSet/>
      <dgm:spPr/>
      <dgm:t>
        <a:bodyPr/>
        <a:lstStyle/>
        <a:p>
          <a:endParaRPr lang="en-US"/>
        </a:p>
      </dgm:t>
    </dgm:pt>
    <dgm:pt modelId="{687C5777-6ED0-4E98-B405-1839A62F024D}" type="pres">
      <dgm:prSet presAssocID="{5B954B3C-95C5-4453-902C-BBCA2FD2145F}" presName="root" presStyleCnt="0">
        <dgm:presLayoutVars>
          <dgm:dir/>
          <dgm:resizeHandles val="exact"/>
        </dgm:presLayoutVars>
      </dgm:prSet>
      <dgm:spPr/>
    </dgm:pt>
    <dgm:pt modelId="{E02E6C26-AAFD-4F5C-B328-8B02930EAC1A}" type="pres">
      <dgm:prSet presAssocID="{AAC748D1-2E96-4F93-BDF1-67476451BC53}" presName="compNode" presStyleCnt="0"/>
      <dgm:spPr/>
    </dgm:pt>
    <dgm:pt modelId="{1394FB65-C7B0-457C-80F4-C6A5DAB74F9F}" type="pres">
      <dgm:prSet presAssocID="{AAC748D1-2E96-4F93-BDF1-67476451BC53}" presName="bgRect" presStyleLbl="bgShp" presStyleIdx="0" presStyleCnt="4"/>
      <dgm:spPr/>
    </dgm:pt>
    <dgm:pt modelId="{E5E46B04-A98C-4647-87CD-EFA1F5ACDE17}" type="pres">
      <dgm:prSet presAssocID="{AAC748D1-2E96-4F93-BDF1-67476451BC53}"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Document"/>
        </a:ext>
      </dgm:extLst>
    </dgm:pt>
    <dgm:pt modelId="{88CB1FB5-E7B9-48DA-8C02-4BAE5F77420B}" type="pres">
      <dgm:prSet presAssocID="{AAC748D1-2E96-4F93-BDF1-67476451BC53}" presName="spaceRect" presStyleCnt="0"/>
      <dgm:spPr/>
    </dgm:pt>
    <dgm:pt modelId="{69176F22-5B39-426B-98EE-975FD878DC88}" type="pres">
      <dgm:prSet presAssocID="{AAC748D1-2E96-4F93-BDF1-67476451BC53}" presName="parTx" presStyleLbl="revTx" presStyleIdx="0" presStyleCnt="4">
        <dgm:presLayoutVars>
          <dgm:chMax val="0"/>
          <dgm:chPref val="0"/>
        </dgm:presLayoutVars>
      </dgm:prSet>
      <dgm:spPr/>
    </dgm:pt>
    <dgm:pt modelId="{5B805160-49A3-40E8-A9BB-CEDF45A25E9E}" type="pres">
      <dgm:prSet presAssocID="{5447DFF5-005A-47FA-A8B9-FCEC39077006}" presName="sibTrans" presStyleCnt="0"/>
      <dgm:spPr/>
    </dgm:pt>
    <dgm:pt modelId="{BEAF8A16-656F-43D3-BEDC-50016CB39306}" type="pres">
      <dgm:prSet presAssocID="{F09A7A6A-3C82-4906-8120-97848906C6C5}" presName="compNode" presStyleCnt="0"/>
      <dgm:spPr/>
    </dgm:pt>
    <dgm:pt modelId="{166BC14F-26B6-4AD5-BD01-B96EE49197C1}" type="pres">
      <dgm:prSet presAssocID="{F09A7A6A-3C82-4906-8120-97848906C6C5}" presName="bgRect" presStyleLbl="bgShp" presStyleIdx="1" presStyleCnt="4"/>
      <dgm:spPr/>
    </dgm:pt>
    <dgm:pt modelId="{AAD17794-4E59-4C5E-BEA1-1A4215C1F43B}" type="pres">
      <dgm:prSet presAssocID="{F09A7A6A-3C82-4906-8120-97848906C6C5}"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Playbook"/>
        </a:ext>
      </dgm:extLst>
    </dgm:pt>
    <dgm:pt modelId="{87F4C63F-3879-4884-B006-9E5CF4C9C21F}" type="pres">
      <dgm:prSet presAssocID="{F09A7A6A-3C82-4906-8120-97848906C6C5}" presName="spaceRect" presStyleCnt="0"/>
      <dgm:spPr/>
    </dgm:pt>
    <dgm:pt modelId="{A2142C9A-7B1B-4A72-98F4-29CF5D0C52C7}" type="pres">
      <dgm:prSet presAssocID="{F09A7A6A-3C82-4906-8120-97848906C6C5}" presName="parTx" presStyleLbl="revTx" presStyleIdx="1" presStyleCnt="4">
        <dgm:presLayoutVars>
          <dgm:chMax val="0"/>
          <dgm:chPref val="0"/>
        </dgm:presLayoutVars>
      </dgm:prSet>
      <dgm:spPr/>
    </dgm:pt>
    <dgm:pt modelId="{87C60743-C519-4451-BFFB-504923B13C57}" type="pres">
      <dgm:prSet presAssocID="{49FA65D5-B084-453C-A416-EEF40D90EFF2}" presName="sibTrans" presStyleCnt="0"/>
      <dgm:spPr/>
    </dgm:pt>
    <dgm:pt modelId="{A34D9091-3B7B-4E0A-BBAE-98A0C24C0EE0}" type="pres">
      <dgm:prSet presAssocID="{C6255F77-74AA-4E44-A0E2-27BC564F0853}" presName="compNode" presStyleCnt="0"/>
      <dgm:spPr/>
    </dgm:pt>
    <dgm:pt modelId="{F58F5FDF-B2F5-4472-B438-761B4F4A1C38}" type="pres">
      <dgm:prSet presAssocID="{C6255F77-74AA-4E44-A0E2-27BC564F0853}" presName="bgRect" presStyleLbl="bgShp" presStyleIdx="2" presStyleCnt="4"/>
      <dgm:spPr/>
    </dgm:pt>
    <dgm:pt modelId="{8FC65EA8-4158-4784-B7E7-7F6A6E56B978}" type="pres">
      <dgm:prSet presAssocID="{C6255F77-74AA-4E44-A0E2-27BC564F0853}"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Maze"/>
        </a:ext>
      </dgm:extLst>
    </dgm:pt>
    <dgm:pt modelId="{794AD41D-D298-4530-81AA-7EAEA8AD0781}" type="pres">
      <dgm:prSet presAssocID="{C6255F77-74AA-4E44-A0E2-27BC564F0853}" presName="spaceRect" presStyleCnt="0"/>
      <dgm:spPr/>
    </dgm:pt>
    <dgm:pt modelId="{1BADC8A2-FF89-495E-8061-A2B40C9569B3}" type="pres">
      <dgm:prSet presAssocID="{C6255F77-74AA-4E44-A0E2-27BC564F0853}" presName="parTx" presStyleLbl="revTx" presStyleIdx="2" presStyleCnt="4">
        <dgm:presLayoutVars>
          <dgm:chMax val="0"/>
          <dgm:chPref val="0"/>
        </dgm:presLayoutVars>
      </dgm:prSet>
      <dgm:spPr/>
    </dgm:pt>
    <dgm:pt modelId="{4AD9DC71-AE72-4486-92AB-78973132E5E3}" type="pres">
      <dgm:prSet presAssocID="{146A5C59-E69B-449B-8023-722413174DC1}" presName="sibTrans" presStyleCnt="0"/>
      <dgm:spPr/>
    </dgm:pt>
    <dgm:pt modelId="{A39AB36A-456E-4DFA-86D3-E443DADADB12}" type="pres">
      <dgm:prSet presAssocID="{5F934970-3C7B-481B-86B0-7D3D4ECAE084}" presName="compNode" presStyleCnt="0"/>
      <dgm:spPr/>
    </dgm:pt>
    <dgm:pt modelId="{D4D76AAC-C3F7-4E97-AC63-4D45247134BD}" type="pres">
      <dgm:prSet presAssocID="{5F934970-3C7B-481B-86B0-7D3D4ECAE084}" presName="bgRect" presStyleLbl="bgShp" presStyleIdx="3" presStyleCnt="4"/>
      <dgm:spPr/>
    </dgm:pt>
    <dgm:pt modelId="{39EB9AB5-7BB7-419B-B90A-840DB3981E78}" type="pres">
      <dgm:prSet presAssocID="{5F934970-3C7B-481B-86B0-7D3D4ECAE084}"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Checkmark"/>
        </a:ext>
      </dgm:extLst>
    </dgm:pt>
    <dgm:pt modelId="{0650CFF1-2E48-4783-B5F1-2FD3E53EDC09}" type="pres">
      <dgm:prSet presAssocID="{5F934970-3C7B-481B-86B0-7D3D4ECAE084}" presName="spaceRect" presStyleCnt="0"/>
      <dgm:spPr/>
    </dgm:pt>
    <dgm:pt modelId="{803E0FAB-E35E-4A5F-A6C9-DC6991E0F545}" type="pres">
      <dgm:prSet presAssocID="{5F934970-3C7B-481B-86B0-7D3D4ECAE084}" presName="parTx" presStyleLbl="revTx" presStyleIdx="3" presStyleCnt="4">
        <dgm:presLayoutVars>
          <dgm:chMax val="0"/>
          <dgm:chPref val="0"/>
        </dgm:presLayoutVars>
      </dgm:prSet>
      <dgm:spPr/>
    </dgm:pt>
  </dgm:ptLst>
  <dgm:cxnLst>
    <dgm:cxn modelId="{F896EA09-9B4E-4529-8C5F-001A3BE8F54F}" srcId="{5B954B3C-95C5-4453-902C-BBCA2FD2145F}" destId="{AAC748D1-2E96-4F93-BDF1-67476451BC53}" srcOrd="0" destOrd="0" parTransId="{D0704AAE-44F7-45FB-9C7A-418A2ADDB03C}" sibTransId="{5447DFF5-005A-47FA-A8B9-FCEC39077006}"/>
    <dgm:cxn modelId="{780E601F-BB38-490E-9EAD-5476319765DF}" type="presOf" srcId="{AAC748D1-2E96-4F93-BDF1-67476451BC53}" destId="{69176F22-5B39-426B-98EE-975FD878DC88}" srcOrd="0" destOrd="0" presId="urn:microsoft.com/office/officeart/2018/2/layout/IconVerticalSolidList"/>
    <dgm:cxn modelId="{00E31D2C-BD0F-4F3A-8AAE-855525D3D676}" srcId="{5B954B3C-95C5-4453-902C-BBCA2FD2145F}" destId="{F09A7A6A-3C82-4906-8120-97848906C6C5}" srcOrd="1" destOrd="0" parTransId="{EFAA2934-1747-4BAD-B3F2-2FBEC4DFC9B2}" sibTransId="{49FA65D5-B084-453C-A416-EEF40D90EFF2}"/>
    <dgm:cxn modelId="{B050D267-02EE-48C2-A441-CFCB4BA80DD3}" type="presOf" srcId="{F09A7A6A-3C82-4906-8120-97848906C6C5}" destId="{A2142C9A-7B1B-4A72-98F4-29CF5D0C52C7}" srcOrd="0" destOrd="0" presId="urn:microsoft.com/office/officeart/2018/2/layout/IconVerticalSolidList"/>
    <dgm:cxn modelId="{D58F1849-255F-4900-BE86-BB67CEBC46F4}" type="presOf" srcId="{5F934970-3C7B-481B-86B0-7D3D4ECAE084}" destId="{803E0FAB-E35E-4A5F-A6C9-DC6991E0F545}" srcOrd="0" destOrd="0" presId="urn:microsoft.com/office/officeart/2018/2/layout/IconVerticalSolidList"/>
    <dgm:cxn modelId="{838AAE4F-9D59-4A66-9F65-2A02B31C509D}" srcId="{5B954B3C-95C5-4453-902C-BBCA2FD2145F}" destId="{C6255F77-74AA-4E44-A0E2-27BC564F0853}" srcOrd="2" destOrd="0" parTransId="{F6CA1054-E13C-495A-84F7-9EF6397FD9AA}" sibTransId="{146A5C59-E69B-449B-8023-722413174DC1}"/>
    <dgm:cxn modelId="{CDE96A56-FD2D-4579-AFCF-4B2430B4EEC7}" srcId="{5B954B3C-95C5-4453-902C-BBCA2FD2145F}" destId="{5F934970-3C7B-481B-86B0-7D3D4ECAE084}" srcOrd="3" destOrd="0" parTransId="{5525F053-5E19-4F06-8E28-2387C5D828C1}" sibTransId="{58B39197-5789-45EC-9C95-B9B9AC3A90EC}"/>
    <dgm:cxn modelId="{82A7B49C-2F02-4834-B300-BCA6FBDF754D}" type="presOf" srcId="{C6255F77-74AA-4E44-A0E2-27BC564F0853}" destId="{1BADC8A2-FF89-495E-8061-A2B40C9569B3}" srcOrd="0" destOrd="0" presId="urn:microsoft.com/office/officeart/2018/2/layout/IconVerticalSolidList"/>
    <dgm:cxn modelId="{88CF6FC9-F772-4D88-8374-B1CFCF06E45F}" type="presOf" srcId="{5B954B3C-95C5-4453-902C-BBCA2FD2145F}" destId="{687C5777-6ED0-4E98-B405-1839A62F024D}" srcOrd="0" destOrd="0" presId="urn:microsoft.com/office/officeart/2018/2/layout/IconVerticalSolidList"/>
    <dgm:cxn modelId="{C1DBDDC7-36C4-4AB3-9417-A95B0FA8031D}" type="presParOf" srcId="{687C5777-6ED0-4E98-B405-1839A62F024D}" destId="{E02E6C26-AAFD-4F5C-B328-8B02930EAC1A}" srcOrd="0" destOrd="0" presId="urn:microsoft.com/office/officeart/2018/2/layout/IconVerticalSolidList"/>
    <dgm:cxn modelId="{C703DB8C-7103-4FDA-8B1E-618051CBE2C2}" type="presParOf" srcId="{E02E6C26-AAFD-4F5C-B328-8B02930EAC1A}" destId="{1394FB65-C7B0-457C-80F4-C6A5DAB74F9F}" srcOrd="0" destOrd="0" presId="urn:microsoft.com/office/officeart/2018/2/layout/IconVerticalSolidList"/>
    <dgm:cxn modelId="{FBED1088-654A-4D74-A0D6-CE2A03B390EA}" type="presParOf" srcId="{E02E6C26-AAFD-4F5C-B328-8B02930EAC1A}" destId="{E5E46B04-A98C-4647-87CD-EFA1F5ACDE17}" srcOrd="1" destOrd="0" presId="urn:microsoft.com/office/officeart/2018/2/layout/IconVerticalSolidList"/>
    <dgm:cxn modelId="{7A00902C-8C46-4FAA-88D4-541819676A2C}" type="presParOf" srcId="{E02E6C26-AAFD-4F5C-B328-8B02930EAC1A}" destId="{88CB1FB5-E7B9-48DA-8C02-4BAE5F77420B}" srcOrd="2" destOrd="0" presId="urn:microsoft.com/office/officeart/2018/2/layout/IconVerticalSolidList"/>
    <dgm:cxn modelId="{B5C36F64-49B3-4F24-AABC-B1CD12C8CF39}" type="presParOf" srcId="{E02E6C26-AAFD-4F5C-B328-8B02930EAC1A}" destId="{69176F22-5B39-426B-98EE-975FD878DC88}" srcOrd="3" destOrd="0" presId="urn:microsoft.com/office/officeart/2018/2/layout/IconVerticalSolidList"/>
    <dgm:cxn modelId="{EC81DAC6-C1CF-40FD-A519-8A657E5F9ECC}" type="presParOf" srcId="{687C5777-6ED0-4E98-B405-1839A62F024D}" destId="{5B805160-49A3-40E8-A9BB-CEDF45A25E9E}" srcOrd="1" destOrd="0" presId="urn:microsoft.com/office/officeart/2018/2/layout/IconVerticalSolidList"/>
    <dgm:cxn modelId="{8588E896-C283-498C-927E-8BD9B0049E18}" type="presParOf" srcId="{687C5777-6ED0-4E98-B405-1839A62F024D}" destId="{BEAF8A16-656F-43D3-BEDC-50016CB39306}" srcOrd="2" destOrd="0" presId="urn:microsoft.com/office/officeart/2018/2/layout/IconVerticalSolidList"/>
    <dgm:cxn modelId="{D6450115-90BE-402B-B94A-FEC69874A493}" type="presParOf" srcId="{BEAF8A16-656F-43D3-BEDC-50016CB39306}" destId="{166BC14F-26B6-4AD5-BD01-B96EE49197C1}" srcOrd="0" destOrd="0" presId="urn:microsoft.com/office/officeart/2018/2/layout/IconVerticalSolidList"/>
    <dgm:cxn modelId="{0DC64E0C-1ED8-48A9-AE1F-37ED706848C3}" type="presParOf" srcId="{BEAF8A16-656F-43D3-BEDC-50016CB39306}" destId="{AAD17794-4E59-4C5E-BEA1-1A4215C1F43B}" srcOrd="1" destOrd="0" presId="urn:microsoft.com/office/officeart/2018/2/layout/IconVerticalSolidList"/>
    <dgm:cxn modelId="{94BCD1DF-416F-4E9D-BD44-24A69C02473C}" type="presParOf" srcId="{BEAF8A16-656F-43D3-BEDC-50016CB39306}" destId="{87F4C63F-3879-4884-B006-9E5CF4C9C21F}" srcOrd="2" destOrd="0" presId="urn:microsoft.com/office/officeart/2018/2/layout/IconVerticalSolidList"/>
    <dgm:cxn modelId="{9A998D98-681D-4A04-A881-904EB9C83447}" type="presParOf" srcId="{BEAF8A16-656F-43D3-BEDC-50016CB39306}" destId="{A2142C9A-7B1B-4A72-98F4-29CF5D0C52C7}" srcOrd="3" destOrd="0" presId="urn:microsoft.com/office/officeart/2018/2/layout/IconVerticalSolidList"/>
    <dgm:cxn modelId="{5D5097E9-BB51-41D3-86DB-DED37617A251}" type="presParOf" srcId="{687C5777-6ED0-4E98-B405-1839A62F024D}" destId="{87C60743-C519-4451-BFFB-504923B13C57}" srcOrd="3" destOrd="0" presId="urn:microsoft.com/office/officeart/2018/2/layout/IconVerticalSolidList"/>
    <dgm:cxn modelId="{59B7176A-F348-4ADF-859C-ABD4B48B9637}" type="presParOf" srcId="{687C5777-6ED0-4E98-B405-1839A62F024D}" destId="{A34D9091-3B7B-4E0A-BBAE-98A0C24C0EE0}" srcOrd="4" destOrd="0" presId="urn:microsoft.com/office/officeart/2018/2/layout/IconVerticalSolidList"/>
    <dgm:cxn modelId="{67CD20CD-4CFB-42AB-B6C0-684CF5465083}" type="presParOf" srcId="{A34D9091-3B7B-4E0A-BBAE-98A0C24C0EE0}" destId="{F58F5FDF-B2F5-4472-B438-761B4F4A1C38}" srcOrd="0" destOrd="0" presId="urn:microsoft.com/office/officeart/2018/2/layout/IconVerticalSolidList"/>
    <dgm:cxn modelId="{12BB49D5-E412-43FE-8FDE-4286FF9D5389}" type="presParOf" srcId="{A34D9091-3B7B-4E0A-BBAE-98A0C24C0EE0}" destId="{8FC65EA8-4158-4784-B7E7-7F6A6E56B978}" srcOrd="1" destOrd="0" presId="urn:microsoft.com/office/officeart/2018/2/layout/IconVerticalSolidList"/>
    <dgm:cxn modelId="{A11E4511-B1AF-4243-8286-4184367281B3}" type="presParOf" srcId="{A34D9091-3B7B-4E0A-BBAE-98A0C24C0EE0}" destId="{794AD41D-D298-4530-81AA-7EAEA8AD0781}" srcOrd="2" destOrd="0" presId="urn:microsoft.com/office/officeart/2018/2/layout/IconVerticalSolidList"/>
    <dgm:cxn modelId="{43DEB0AE-0ADB-4B6A-A0E4-1E0654F8F4BE}" type="presParOf" srcId="{A34D9091-3B7B-4E0A-BBAE-98A0C24C0EE0}" destId="{1BADC8A2-FF89-495E-8061-A2B40C9569B3}" srcOrd="3" destOrd="0" presId="urn:microsoft.com/office/officeart/2018/2/layout/IconVerticalSolidList"/>
    <dgm:cxn modelId="{C4D791D1-0F6D-4D85-8872-2C31FF6A859D}" type="presParOf" srcId="{687C5777-6ED0-4E98-B405-1839A62F024D}" destId="{4AD9DC71-AE72-4486-92AB-78973132E5E3}" srcOrd="5" destOrd="0" presId="urn:microsoft.com/office/officeart/2018/2/layout/IconVerticalSolidList"/>
    <dgm:cxn modelId="{5CA12062-41C7-4576-A95D-9FC68F6D656D}" type="presParOf" srcId="{687C5777-6ED0-4E98-B405-1839A62F024D}" destId="{A39AB36A-456E-4DFA-86D3-E443DADADB12}" srcOrd="6" destOrd="0" presId="urn:microsoft.com/office/officeart/2018/2/layout/IconVerticalSolidList"/>
    <dgm:cxn modelId="{8E13DB10-0E5F-4D0F-B2FB-0ECBA0ED0533}" type="presParOf" srcId="{A39AB36A-456E-4DFA-86D3-E443DADADB12}" destId="{D4D76AAC-C3F7-4E97-AC63-4D45247134BD}" srcOrd="0" destOrd="0" presId="urn:microsoft.com/office/officeart/2018/2/layout/IconVerticalSolidList"/>
    <dgm:cxn modelId="{B18B0D87-84BB-4FBE-ADB3-7295F53714D4}" type="presParOf" srcId="{A39AB36A-456E-4DFA-86D3-E443DADADB12}" destId="{39EB9AB5-7BB7-419B-B90A-840DB3981E78}" srcOrd="1" destOrd="0" presId="urn:microsoft.com/office/officeart/2018/2/layout/IconVerticalSolidList"/>
    <dgm:cxn modelId="{E1FCA36B-6E5A-4880-AD7F-E35229940847}" type="presParOf" srcId="{A39AB36A-456E-4DFA-86D3-E443DADADB12}" destId="{0650CFF1-2E48-4783-B5F1-2FD3E53EDC09}" srcOrd="2" destOrd="0" presId="urn:microsoft.com/office/officeart/2018/2/layout/IconVerticalSolidList"/>
    <dgm:cxn modelId="{1A1260A6-D726-4E73-88BE-DA621487F49B}" type="presParOf" srcId="{A39AB36A-456E-4DFA-86D3-E443DADADB12}" destId="{803E0FAB-E35E-4A5F-A6C9-DC6991E0F545}"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2F02583-14C9-4F73-9242-644827733C05}">
      <dsp:nvSpPr>
        <dsp:cNvPr id="0" name=""/>
        <dsp:cNvSpPr/>
      </dsp:nvSpPr>
      <dsp:spPr>
        <a:xfrm rot="5400000">
          <a:off x="4933349" y="-2003297"/>
          <a:ext cx="811305" cy="5024943"/>
        </a:xfrm>
        <a:prstGeom prst="round2SameRect">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7630" tIns="43815" rIns="87630" bIns="43815" numCol="1" spcCol="1270" anchor="ctr" anchorCtr="0">
          <a:noAutofit/>
        </a:bodyPr>
        <a:lstStyle/>
        <a:p>
          <a:pPr marL="228600" lvl="1" indent="-228600" algn="l" defTabSz="1022350">
            <a:lnSpc>
              <a:spcPct val="90000"/>
            </a:lnSpc>
            <a:spcBef>
              <a:spcPct val="0"/>
            </a:spcBef>
            <a:spcAft>
              <a:spcPct val="15000"/>
            </a:spcAft>
            <a:buChar char="•"/>
          </a:pPr>
          <a:r>
            <a:rPr lang="en-US" sz="2300" kern="1200" dirty="0"/>
            <a:t>Sets, sequences, and graphs</a:t>
          </a:r>
        </a:p>
      </dsp:txBody>
      <dsp:txXfrm rot="-5400000">
        <a:off x="2826531" y="143126"/>
        <a:ext cx="4985338" cy="732095"/>
      </dsp:txXfrm>
    </dsp:sp>
    <dsp:sp modelId="{E1AD42DC-17FD-4D9B-9623-E21348FFE5E4}">
      <dsp:nvSpPr>
        <dsp:cNvPr id="0" name=""/>
        <dsp:cNvSpPr/>
      </dsp:nvSpPr>
      <dsp:spPr>
        <a:xfrm>
          <a:off x="0" y="2108"/>
          <a:ext cx="2826530" cy="1014132"/>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02870" tIns="51435" rIns="102870" bIns="51435" numCol="1" spcCol="1270" anchor="ctr" anchorCtr="0">
          <a:noAutofit/>
        </a:bodyPr>
        <a:lstStyle/>
        <a:p>
          <a:pPr marL="0" lvl="0" indent="0" algn="ctr" defTabSz="1200150">
            <a:lnSpc>
              <a:spcPct val="90000"/>
            </a:lnSpc>
            <a:spcBef>
              <a:spcPct val="0"/>
            </a:spcBef>
            <a:spcAft>
              <a:spcPct val="35000"/>
            </a:spcAft>
            <a:buNone/>
          </a:pPr>
          <a:r>
            <a:rPr lang="en-US" sz="2700" kern="1200" dirty="0"/>
            <a:t>Discrete structures</a:t>
          </a:r>
        </a:p>
      </dsp:txBody>
      <dsp:txXfrm>
        <a:off x="49506" y="51614"/>
        <a:ext cx="2727518" cy="915120"/>
      </dsp:txXfrm>
    </dsp:sp>
    <dsp:sp modelId="{B5278DDD-E46D-4570-9BF5-78101D574DEC}">
      <dsp:nvSpPr>
        <dsp:cNvPr id="0" name=""/>
        <dsp:cNvSpPr/>
      </dsp:nvSpPr>
      <dsp:spPr>
        <a:xfrm rot="5400000">
          <a:off x="4933349" y="-938458"/>
          <a:ext cx="811305" cy="5024943"/>
        </a:xfrm>
        <a:prstGeom prst="round2SameRect">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7630" tIns="43815" rIns="87630" bIns="43815" numCol="1" spcCol="1270" anchor="ctr" anchorCtr="0">
          <a:noAutofit/>
        </a:bodyPr>
        <a:lstStyle/>
        <a:p>
          <a:pPr marL="228600" lvl="1" indent="-228600" algn="l" defTabSz="1022350">
            <a:lnSpc>
              <a:spcPct val="90000"/>
            </a:lnSpc>
            <a:spcBef>
              <a:spcPct val="0"/>
            </a:spcBef>
            <a:spcAft>
              <a:spcPct val="15000"/>
            </a:spcAft>
            <a:buChar char="•"/>
          </a:pPr>
          <a:r>
            <a:rPr lang="en-US" sz="2300" kern="1200" dirty="0"/>
            <a:t>Careful counting &amp; probability</a:t>
          </a:r>
        </a:p>
      </dsp:txBody>
      <dsp:txXfrm rot="-5400000">
        <a:off x="2826531" y="1207965"/>
        <a:ext cx="4985338" cy="732095"/>
      </dsp:txXfrm>
    </dsp:sp>
    <dsp:sp modelId="{05110049-F6DB-4F38-B1D0-0BC9520DB5BB}">
      <dsp:nvSpPr>
        <dsp:cNvPr id="0" name=""/>
        <dsp:cNvSpPr/>
      </dsp:nvSpPr>
      <dsp:spPr>
        <a:xfrm>
          <a:off x="0" y="1066947"/>
          <a:ext cx="2826530" cy="1014132"/>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02870" tIns="51435" rIns="102870" bIns="51435" numCol="1" spcCol="1270" anchor="ctr" anchorCtr="0">
          <a:noAutofit/>
        </a:bodyPr>
        <a:lstStyle/>
        <a:p>
          <a:pPr marL="0" lvl="0" indent="0" algn="ctr" defTabSz="1200150">
            <a:lnSpc>
              <a:spcPct val="90000"/>
            </a:lnSpc>
            <a:spcBef>
              <a:spcPct val="0"/>
            </a:spcBef>
            <a:spcAft>
              <a:spcPct val="35000"/>
            </a:spcAft>
            <a:buNone/>
          </a:pPr>
          <a:r>
            <a:rPr lang="en-US" sz="2700" kern="1200" dirty="0"/>
            <a:t>Combinatorics</a:t>
          </a:r>
        </a:p>
      </dsp:txBody>
      <dsp:txXfrm>
        <a:off x="49506" y="1116453"/>
        <a:ext cx="2727518" cy="915120"/>
      </dsp:txXfrm>
    </dsp:sp>
    <dsp:sp modelId="{624DFA60-7610-4D40-93CF-41ED7C97A04B}">
      <dsp:nvSpPr>
        <dsp:cNvPr id="0" name=""/>
        <dsp:cNvSpPr/>
      </dsp:nvSpPr>
      <dsp:spPr>
        <a:xfrm rot="5400000">
          <a:off x="4933349" y="126380"/>
          <a:ext cx="811305" cy="5024943"/>
        </a:xfrm>
        <a:prstGeom prst="round2SameRect">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7630" tIns="43815" rIns="87630" bIns="43815" numCol="1" spcCol="1270" anchor="ctr" anchorCtr="0">
          <a:noAutofit/>
        </a:bodyPr>
        <a:lstStyle/>
        <a:p>
          <a:pPr marL="228600" lvl="1" indent="-228600" algn="l" defTabSz="1022350">
            <a:lnSpc>
              <a:spcPct val="90000"/>
            </a:lnSpc>
            <a:spcBef>
              <a:spcPct val="0"/>
            </a:spcBef>
            <a:spcAft>
              <a:spcPct val="15000"/>
            </a:spcAft>
            <a:buChar char="•"/>
          </a:pPr>
          <a:r>
            <a:rPr lang="en-US" sz="2300" kern="1200" dirty="0"/>
            <a:t>Basic computing machines</a:t>
          </a:r>
        </a:p>
      </dsp:txBody>
      <dsp:txXfrm rot="-5400000">
        <a:off x="2826531" y="2272804"/>
        <a:ext cx="4985338" cy="732095"/>
      </dsp:txXfrm>
    </dsp:sp>
    <dsp:sp modelId="{5145981D-80A6-46BD-A829-F42FB3DD6B8F}">
      <dsp:nvSpPr>
        <dsp:cNvPr id="0" name=""/>
        <dsp:cNvSpPr/>
      </dsp:nvSpPr>
      <dsp:spPr>
        <a:xfrm>
          <a:off x="0" y="2131786"/>
          <a:ext cx="2826530" cy="1014132"/>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02870" tIns="51435" rIns="102870" bIns="51435" numCol="1" spcCol="1270" anchor="ctr" anchorCtr="0">
          <a:noAutofit/>
        </a:bodyPr>
        <a:lstStyle/>
        <a:p>
          <a:pPr marL="0" lvl="0" indent="0" algn="ctr" defTabSz="1200150">
            <a:lnSpc>
              <a:spcPct val="90000"/>
            </a:lnSpc>
            <a:spcBef>
              <a:spcPct val="0"/>
            </a:spcBef>
            <a:spcAft>
              <a:spcPct val="35000"/>
            </a:spcAft>
            <a:buNone/>
          </a:pPr>
          <a:r>
            <a:rPr lang="en-US" sz="2700" kern="1200" dirty="0"/>
            <a:t>Automata</a:t>
          </a:r>
        </a:p>
      </dsp:txBody>
      <dsp:txXfrm>
        <a:off x="49506" y="2181292"/>
        <a:ext cx="2727518" cy="915120"/>
      </dsp:txXfrm>
    </dsp:sp>
    <dsp:sp modelId="{CC914792-3F5D-4257-A560-1A521CAA9969}">
      <dsp:nvSpPr>
        <dsp:cNvPr id="0" name=""/>
        <dsp:cNvSpPr/>
      </dsp:nvSpPr>
      <dsp:spPr>
        <a:xfrm rot="5400000">
          <a:off x="4933349" y="1191219"/>
          <a:ext cx="811305" cy="5024943"/>
        </a:xfrm>
        <a:prstGeom prst="round2SameRect">
          <a:avLst/>
        </a:prstGeom>
        <a:solidFill>
          <a:schemeClr val="accent4">
            <a:lumMod val="40000"/>
            <a:lumOff val="60000"/>
            <a:alpha val="90000"/>
          </a:schemeClr>
        </a:solidFill>
        <a:ln w="28575" cap="flat" cmpd="sng" algn="ctr">
          <a:solidFill>
            <a:schemeClr val="accent2">
              <a:alpha val="9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7630" tIns="43815" rIns="87630" bIns="43815" numCol="1" spcCol="1270" anchor="ctr" anchorCtr="0">
          <a:noAutofit/>
        </a:bodyPr>
        <a:lstStyle/>
        <a:p>
          <a:pPr marL="228600" lvl="1" indent="-228600" algn="l" defTabSz="1022350">
            <a:lnSpc>
              <a:spcPct val="90000"/>
            </a:lnSpc>
            <a:spcBef>
              <a:spcPct val="0"/>
            </a:spcBef>
            <a:spcAft>
              <a:spcPct val="15000"/>
            </a:spcAft>
            <a:buChar char="•"/>
          </a:pPr>
          <a:r>
            <a:rPr lang="en-US" sz="2300" b="1" kern="1200" dirty="0"/>
            <a:t>Building precision in writing and dialogue</a:t>
          </a:r>
        </a:p>
      </dsp:txBody>
      <dsp:txXfrm rot="-5400000">
        <a:off x="2826531" y="3337643"/>
        <a:ext cx="4985338" cy="732095"/>
      </dsp:txXfrm>
    </dsp:sp>
    <dsp:sp modelId="{E7A1A46D-D657-45D5-AD4A-55049747B1E2}">
      <dsp:nvSpPr>
        <dsp:cNvPr id="0" name=""/>
        <dsp:cNvSpPr/>
      </dsp:nvSpPr>
      <dsp:spPr>
        <a:xfrm>
          <a:off x="0" y="3196625"/>
          <a:ext cx="2826530" cy="1014132"/>
        </a:xfrm>
        <a:prstGeom prst="roundRect">
          <a:avLst/>
        </a:prstGeom>
        <a:solidFill>
          <a:schemeClr val="accent4"/>
        </a:solidFill>
        <a:ln w="38100" cap="flat" cmpd="sng" algn="ctr">
          <a:solidFill>
            <a:schemeClr val="accent2">
              <a:lumMod val="7500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02870" tIns="51435" rIns="102870" bIns="51435" numCol="1" spcCol="1270" anchor="ctr" anchorCtr="0">
          <a:noAutofit/>
        </a:bodyPr>
        <a:lstStyle/>
        <a:p>
          <a:pPr marL="0" lvl="0" indent="0" algn="ctr" defTabSz="1200150">
            <a:lnSpc>
              <a:spcPct val="90000"/>
            </a:lnSpc>
            <a:spcBef>
              <a:spcPct val="0"/>
            </a:spcBef>
            <a:spcAft>
              <a:spcPct val="35000"/>
            </a:spcAft>
            <a:buNone/>
          </a:pPr>
          <a:r>
            <a:rPr lang="en-US" sz="2700" b="1" kern="1200" dirty="0">
              <a:solidFill>
                <a:schemeClr val="bg1"/>
              </a:solidFill>
            </a:rPr>
            <a:t>Mathematical discipline</a:t>
          </a:r>
        </a:p>
      </dsp:txBody>
      <dsp:txXfrm>
        <a:off x="49506" y="3246131"/>
        <a:ext cx="2727518" cy="91512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2F02583-14C9-4F73-9242-644827733C05}">
      <dsp:nvSpPr>
        <dsp:cNvPr id="0" name=""/>
        <dsp:cNvSpPr/>
      </dsp:nvSpPr>
      <dsp:spPr>
        <a:xfrm rot="5400000">
          <a:off x="4933349" y="-2003297"/>
          <a:ext cx="811305" cy="5024943"/>
        </a:xfrm>
        <a:prstGeom prst="round2SameRect">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7630" tIns="43815" rIns="87630" bIns="43815" numCol="1" spcCol="1270" anchor="ctr" anchorCtr="0">
          <a:noAutofit/>
        </a:bodyPr>
        <a:lstStyle/>
        <a:p>
          <a:pPr marL="228600" lvl="1" indent="-228600" algn="l" defTabSz="1022350">
            <a:lnSpc>
              <a:spcPct val="90000"/>
            </a:lnSpc>
            <a:spcBef>
              <a:spcPct val="0"/>
            </a:spcBef>
            <a:spcAft>
              <a:spcPct val="15000"/>
            </a:spcAft>
            <a:buChar char="•"/>
          </a:pPr>
          <a:r>
            <a:rPr lang="en-US" sz="2300" kern="1200" dirty="0"/>
            <a:t>Sets, sequences, and graphs</a:t>
          </a:r>
        </a:p>
      </dsp:txBody>
      <dsp:txXfrm rot="-5400000">
        <a:off x="2826531" y="143126"/>
        <a:ext cx="4985338" cy="732095"/>
      </dsp:txXfrm>
    </dsp:sp>
    <dsp:sp modelId="{E1AD42DC-17FD-4D9B-9623-E21348FFE5E4}">
      <dsp:nvSpPr>
        <dsp:cNvPr id="0" name=""/>
        <dsp:cNvSpPr/>
      </dsp:nvSpPr>
      <dsp:spPr>
        <a:xfrm>
          <a:off x="0" y="2108"/>
          <a:ext cx="2826530" cy="1014132"/>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02870" tIns="51435" rIns="102870" bIns="51435" numCol="1" spcCol="1270" anchor="ctr" anchorCtr="0">
          <a:noAutofit/>
        </a:bodyPr>
        <a:lstStyle/>
        <a:p>
          <a:pPr marL="0" lvl="0" indent="0" algn="ctr" defTabSz="1200150">
            <a:lnSpc>
              <a:spcPct val="90000"/>
            </a:lnSpc>
            <a:spcBef>
              <a:spcPct val="0"/>
            </a:spcBef>
            <a:spcAft>
              <a:spcPct val="35000"/>
            </a:spcAft>
            <a:buNone/>
          </a:pPr>
          <a:r>
            <a:rPr lang="en-US" sz="2700" kern="1200" dirty="0"/>
            <a:t>Discrete structures</a:t>
          </a:r>
        </a:p>
      </dsp:txBody>
      <dsp:txXfrm>
        <a:off x="49506" y="51614"/>
        <a:ext cx="2727518" cy="915120"/>
      </dsp:txXfrm>
    </dsp:sp>
    <dsp:sp modelId="{B5278DDD-E46D-4570-9BF5-78101D574DEC}">
      <dsp:nvSpPr>
        <dsp:cNvPr id="0" name=""/>
        <dsp:cNvSpPr/>
      </dsp:nvSpPr>
      <dsp:spPr>
        <a:xfrm rot="5400000">
          <a:off x="4933349" y="-938458"/>
          <a:ext cx="811305" cy="5024943"/>
        </a:xfrm>
        <a:prstGeom prst="round2SameRect">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7630" tIns="43815" rIns="87630" bIns="43815" numCol="1" spcCol="1270" anchor="ctr" anchorCtr="0">
          <a:noAutofit/>
        </a:bodyPr>
        <a:lstStyle/>
        <a:p>
          <a:pPr marL="228600" lvl="1" indent="-228600" algn="l" defTabSz="1022350">
            <a:lnSpc>
              <a:spcPct val="90000"/>
            </a:lnSpc>
            <a:spcBef>
              <a:spcPct val="0"/>
            </a:spcBef>
            <a:spcAft>
              <a:spcPct val="15000"/>
            </a:spcAft>
            <a:buChar char="•"/>
          </a:pPr>
          <a:r>
            <a:rPr lang="en-US" sz="2300" kern="1200" dirty="0"/>
            <a:t>Careful counting &amp; probability</a:t>
          </a:r>
        </a:p>
      </dsp:txBody>
      <dsp:txXfrm rot="-5400000">
        <a:off x="2826531" y="1207965"/>
        <a:ext cx="4985338" cy="732095"/>
      </dsp:txXfrm>
    </dsp:sp>
    <dsp:sp modelId="{05110049-F6DB-4F38-B1D0-0BC9520DB5BB}">
      <dsp:nvSpPr>
        <dsp:cNvPr id="0" name=""/>
        <dsp:cNvSpPr/>
      </dsp:nvSpPr>
      <dsp:spPr>
        <a:xfrm>
          <a:off x="0" y="1066947"/>
          <a:ext cx="2826530" cy="1014132"/>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02870" tIns="51435" rIns="102870" bIns="51435" numCol="1" spcCol="1270" anchor="ctr" anchorCtr="0">
          <a:noAutofit/>
        </a:bodyPr>
        <a:lstStyle/>
        <a:p>
          <a:pPr marL="0" lvl="0" indent="0" algn="ctr" defTabSz="1200150">
            <a:lnSpc>
              <a:spcPct val="90000"/>
            </a:lnSpc>
            <a:spcBef>
              <a:spcPct val="0"/>
            </a:spcBef>
            <a:spcAft>
              <a:spcPct val="35000"/>
            </a:spcAft>
            <a:buNone/>
          </a:pPr>
          <a:r>
            <a:rPr lang="en-US" sz="2700" kern="1200" dirty="0"/>
            <a:t>Combinatorics</a:t>
          </a:r>
        </a:p>
      </dsp:txBody>
      <dsp:txXfrm>
        <a:off x="49506" y="1116453"/>
        <a:ext cx="2727518" cy="915120"/>
      </dsp:txXfrm>
    </dsp:sp>
    <dsp:sp modelId="{624DFA60-7610-4D40-93CF-41ED7C97A04B}">
      <dsp:nvSpPr>
        <dsp:cNvPr id="0" name=""/>
        <dsp:cNvSpPr/>
      </dsp:nvSpPr>
      <dsp:spPr>
        <a:xfrm rot="5400000">
          <a:off x="4933349" y="126380"/>
          <a:ext cx="811305" cy="5024943"/>
        </a:xfrm>
        <a:prstGeom prst="round2SameRect">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7630" tIns="43815" rIns="87630" bIns="43815" numCol="1" spcCol="1270" anchor="ctr" anchorCtr="0">
          <a:noAutofit/>
        </a:bodyPr>
        <a:lstStyle/>
        <a:p>
          <a:pPr marL="228600" lvl="1" indent="-228600" algn="l" defTabSz="1022350">
            <a:lnSpc>
              <a:spcPct val="90000"/>
            </a:lnSpc>
            <a:spcBef>
              <a:spcPct val="0"/>
            </a:spcBef>
            <a:spcAft>
              <a:spcPct val="15000"/>
            </a:spcAft>
            <a:buChar char="•"/>
          </a:pPr>
          <a:r>
            <a:rPr lang="en-US" sz="2300" kern="1200" dirty="0"/>
            <a:t>Basic computing machines</a:t>
          </a:r>
        </a:p>
      </dsp:txBody>
      <dsp:txXfrm rot="-5400000">
        <a:off x="2826531" y="2272804"/>
        <a:ext cx="4985338" cy="732095"/>
      </dsp:txXfrm>
    </dsp:sp>
    <dsp:sp modelId="{5145981D-80A6-46BD-A829-F42FB3DD6B8F}">
      <dsp:nvSpPr>
        <dsp:cNvPr id="0" name=""/>
        <dsp:cNvSpPr/>
      </dsp:nvSpPr>
      <dsp:spPr>
        <a:xfrm>
          <a:off x="0" y="2131786"/>
          <a:ext cx="2826530" cy="1014132"/>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02870" tIns="51435" rIns="102870" bIns="51435" numCol="1" spcCol="1270" anchor="ctr" anchorCtr="0">
          <a:noAutofit/>
        </a:bodyPr>
        <a:lstStyle/>
        <a:p>
          <a:pPr marL="0" lvl="0" indent="0" algn="ctr" defTabSz="1200150">
            <a:lnSpc>
              <a:spcPct val="90000"/>
            </a:lnSpc>
            <a:spcBef>
              <a:spcPct val="0"/>
            </a:spcBef>
            <a:spcAft>
              <a:spcPct val="35000"/>
            </a:spcAft>
            <a:buNone/>
          </a:pPr>
          <a:r>
            <a:rPr lang="en-US" sz="2700" kern="1200" dirty="0"/>
            <a:t>Automata</a:t>
          </a:r>
        </a:p>
      </dsp:txBody>
      <dsp:txXfrm>
        <a:off x="49506" y="2181292"/>
        <a:ext cx="2727518" cy="915120"/>
      </dsp:txXfrm>
    </dsp:sp>
    <dsp:sp modelId="{CC914792-3F5D-4257-A560-1A521CAA9969}">
      <dsp:nvSpPr>
        <dsp:cNvPr id="0" name=""/>
        <dsp:cNvSpPr/>
      </dsp:nvSpPr>
      <dsp:spPr>
        <a:xfrm rot="5400000">
          <a:off x="4933349" y="1191219"/>
          <a:ext cx="811305" cy="5024943"/>
        </a:xfrm>
        <a:prstGeom prst="round2SameRect">
          <a:avLst/>
        </a:prstGeom>
        <a:solidFill>
          <a:schemeClr val="accent4">
            <a:lumMod val="40000"/>
            <a:lumOff val="60000"/>
            <a:alpha val="90000"/>
          </a:schemeClr>
        </a:solidFill>
        <a:ln w="28575" cap="flat" cmpd="sng" algn="ctr">
          <a:solidFill>
            <a:schemeClr val="accent2">
              <a:alpha val="9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7630" tIns="43815" rIns="87630" bIns="43815" numCol="1" spcCol="1270" anchor="ctr" anchorCtr="0">
          <a:noAutofit/>
        </a:bodyPr>
        <a:lstStyle/>
        <a:p>
          <a:pPr marL="228600" lvl="1" indent="-228600" algn="l" defTabSz="1022350">
            <a:lnSpc>
              <a:spcPct val="90000"/>
            </a:lnSpc>
            <a:spcBef>
              <a:spcPct val="0"/>
            </a:spcBef>
            <a:spcAft>
              <a:spcPct val="15000"/>
            </a:spcAft>
            <a:buChar char="•"/>
          </a:pPr>
          <a:r>
            <a:rPr lang="en-US" sz="2300" b="1" kern="1200" dirty="0"/>
            <a:t>Building precision in writing and dialogue </a:t>
          </a:r>
          <a:r>
            <a:rPr lang="en-US" sz="2300" b="1" kern="1200" dirty="0">
              <a:solidFill>
                <a:schemeClr val="accent5">
                  <a:lumMod val="50000"/>
                </a:schemeClr>
              </a:solidFill>
            </a:rPr>
            <a:t>(yes, that means proofs)</a:t>
          </a:r>
        </a:p>
      </dsp:txBody>
      <dsp:txXfrm rot="-5400000">
        <a:off x="2826531" y="3337643"/>
        <a:ext cx="4985338" cy="732095"/>
      </dsp:txXfrm>
    </dsp:sp>
    <dsp:sp modelId="{E7A1A46D-D657-45D5-AD4A-55049747B1E2}">
      <dsp:nvSpPr>
        <dsp:cNvPr id="0" name=""/>
        <dsp:cNvSpPr/>
      </dsp:nvSpPr>
      <dsp:spPr>
        <a:xfrm>
          <a:off x="0" y="3196625"/>
          <a:ext cx="2826530" cy="1014132"/>
        </a:xfrm>
        <a:prstGeom prst="roundRect">
          <a:avLst/>
        </a:prstGeom>
        <a:solidFill>
          <a:schemeClr val="accent4"/>
        </a:solidFill>
        <a:ln w="38100" cap="flat" cmpd="sng" algn="ctr">
          <a:solidFill>
            <a:schemeClr val="accent2">
              <a:lumMod val="7500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02870" tIns="51435" rIns="102870" bIns="51435" numCol="1" spcCol="1270" anchor="ctr" anchorCtr="0">
          <a:noAutofit/>
        </a:bodyPr>
        <a:lstStyle/>
        <a:p>
          <a:pPr marL="0" lvl="0" indent="0" algn="ctr" defTabSz="1200150">
            <a:lnSpc>
              <a:spcPct val="90000"/>
            </a:lnSpc>
            <a:spcBef>
              <a:spcPct val="0"/>
            </a:spcBef>
            <a:spcAft>
              <a:spcPct val="35000"/>
            </a:spcAft>
            <a:buNone/>
          </a:pPr>
          <a:r>
            <a:rPr lang="en-US" sz="2700" b="1" kern="1200" dirty="0">
              <a:solidFill>
                <a:schemeClr val="bg1"/>
              </a:solidFill>
            </a:rPr>
            <a:t>Mathematical discipline</a:t>
          </a:r>
        </a:p>
      </dsp:txBody>
      <dsp:txXfrm>
        <a:off x="49506" y="3246131"/>
        <a:ext cx="2727518" cy="91512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09EA3F7-24E7-42B1-A085-9C0FB102E391}">
      <dsp:nvSpPr>
        <dsp:cNvPr id="0" name=""/>
        <dsp:cNvSpPr/>
      </dsp:nvSpPr>
      <dsp:spPr>
        <a:xfrm>
          <a:off x="0" y="18896"/>
          <a:ext cx="5552091" cy="743535"/>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defRPr b="1"/>
          </a:pPr>
          <a:r>
            <a:rPr lang="en-US" sz="3100" kern="1200"/>
            <a:t>Homework: 22%</a:t>
          </a:r>
        </a:p>
      </dsp:txBody>
      <dsp:txXfrm>
        <a:off x="36296" y="55192"/>
        <a:ext cx="5479499" cy="670943"/>
      </dsp:txXfrm>
    </dsp:sp>
    <dsp:sp modelId="{E38960F4-391A-4C3C-81D8-20BEF9594647}">
      <dsp:nvSpPr>
        <dsp:cNvPr id="0" name=""/>
        <dsp:cNvSpPr/>
      </dsp:nvSpPr>
      <dsp:spPr>
        <a:xfrm>
          <a:off x="0" y="762431"/>
          <a:ext cx="5552091" cy="8021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6279" tIns="30480" rIns="170688" bIns="30480" numCol="1" spcCol="1270" anchor="t" anchorCtr="0">
          <a:noAutofit/>
        </a:bodyPr>
        <a:lstStyle/>
        <a:p>
          <a:pPr marL="228600" lvl="1" indent="-228600" algn="l" defTabSz="1066800">
            <a:lnSpc>
              <a:spcPct val="90000"/>
            </a:lnSpc>
            <a:spcBef>
              <a:spcPct val="0"/>
            </a:spcBef>
            <a:spcAft>
              <a:spcPct val="20000"/>
            </a:spcAft>
            <a:buChar char="•"/>
          </a:pPr>
          <a:r>
            <a:rPr lang="en-US" sz="2400" kern="1200" dirty="0"/>
            <a:t>2% each</a:t>
          </a:r>
        </a:p>
        <a:p>
          <a:pPr marL="228600" lvl="1" indent="-228600" algn="l" defTabSz="1066800">
            <a:lnSpc>
              <a:spcPct val="90000"/>
            </a:lnSpc>
            <a:spcBef>
              <a:spcPct val="0"/>
            </a:spcBef>
            <a:spcAft>
              <a:spcPct val="20000"/>
            </a:spcAft>
            <a:buChar char="•"/>
          </a:pPr>
          <a:r>
            <a:rPr lang="en-US" sz="2400" kern="1200" dirty="0"/>
            <a:t>13 assignments, 2 dropped</a:t>
          </a:r>
        </a:p>
      </dsp:txBody>
      <dsp:txXfrm>
        <a:off x="0" y="762431"/>
        <a:ext cx="5552091" cy="802125"/>
      </dsp:txXfrm>
    </dsp:sp>
    <dsp:sp modelId="{7061D158-D09B-422A-B98F-AD4C7417895E}">
      <dsp:nvSpPr>
        <dsp:cNvPr id="0" name=""/>
        <dsp:cNvSpPr/>
      </dsp:nvSpPr>
      <dsp:spPr>
        <a:xfrm>
          <a:off x="0" y="1564556"/>
          <a:ext cx="5552091" cy="743535"/>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defRPr b="1"/>
          </a:pPr>
          <a:r>
            <a:rPr lang="en-US" sz="3100" kern="1200"/>
            <a:t>In-semester exams: 51%</a:t>
          </a:r>
        </a:p>
      </dsp:txBody>
      <dsp:txXfrm>
        <a:off x="36296" y="1600852"/>
        <a:ext cx="5479499" cy="670943"/>
      </dsp:txXfrm>
    </dsp:sp>
    <dsp:sp modelId="{C6EE8F1F-1E1F-4E4F-A503-2135DA26F0C1}">
      <dsp:nvSpPr>
        <dsp:cNvPr id="0" name=""/>
        <dsp:cNvSpPr/>
      </dsp:nvSpPr>
      <dsp:spPr>
        <a:xfrm>
          <a:off x="0" y="2308091"/>
          <a:ext cx="5552091" cy="7379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6279" tIns="30480" rIns="170688" bIns="30480" numCol="1" spcCol="1270" anchor="t" anchorCtr="0">
          <a:noAutofit/>
        </a:bodyPr>
        <a:lstStyle/>
        <a:p>
          <a:pPr marL="228600" lvl="1" indent="-228600" algn="l" defTabSz="1066800">
            <a:lnSpc>
              <a:spcPct val="90000"/>
            </a:lnSpc>
            <a:spcBef>
              <a:spcPct val="0"/>
            </a:spcBef>
            <a:spcAft>
              <a:spcPct val="20000"/>
            </a:spcAft>
            <a:buChar char="•"/>
          </a:pPr>
          <a:r>
            <a:rPr lang="en-US" sz="2400" kern="1200" dirty="0"/>
            <a:t>17% each; exam dates are Jan. 29, Feb. 26, and Apr. 9</a:t>
          </a:r>
        </a:p>
      </dsp:txBody>
      <dsp:txXfrm>
        <a:off x="0" y="2308091"/>
        <a:ext cx="5552091" cy="737954"/>
      </dsp:txXfrm>
    </dsp:sp>
    <dsp:sp modelId="{171D4026-8BC9-4A02-A7BD-4B8E68E01287}">
      <dsp:nvSpPr>
        <dsp:cNvPr id="0" name=""/>
        <dsp:cNvSpPr/>
      </dsp:nvSpPr>
      <dsp:spPr>
        <a:xfrm>
          <a:off x="0" y="3046046"/>
          <a:ext cx="5552091" cy="743535"/>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defRPr b="1"/>
          </a:pPr>
          <a:r>
            <a:rPr lang="en-US" sz="3100" kern="1200"/>
            <a:t>Final exam: 27%</a:t>
          </a:r>
        </a:p>
      </dsp:txBody>
      <dsp:txXfrm>
        <a:off x="36296" y="3082342"/>
        <a:ext cx="5479499" cy="670943"/>
      </dsp:txXfrm>
    </dsp:sp>
    <dsp:sp modelId="{38902DE8-68AE-439E-B70C-CEE1F45086AE}">
      <dsp:nvSpPr>
        <dsp:cNvPr id="0" name=""/>
        <dsp:cNvSpPr/>
      </dsp:nvSpPr>
      <dsp:spPr>
        <a:xfrm>
          <a:off x="0" y="3789581"/>
          <a:ext cx="5552091" cy="17809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6279" tIns="30480" rIns="170688" bIns="30480" numCol="1" spcCol="1270" anchor="t" anchorCtr="0">
          <a:noAutofit/>
        </a:bodyPr>
        <a:lstStyle/>
        <a:p>
          <a:pPr marL="228600" lvl="1" indent="-228600" algn="l" defTabSz="1066800">
            <a:lnSpc>
              <a:spcPct val="90000"/>
            </a:lnSpc>
            <a:spcBef>
              <a:spcPct val="0"/>
            </a:spcBef>
            <a:spcAft>
              <a:spcPct val="20000"/>
            </a:spcAft>
            <a:buChar char="•"/>
          </a:pPr>
          <a:r>
            <a:rPr lang="en-US" sz="2400" kern="1200" dirty="0"/>
            <a:t>Cumulative</a:t>
          </a:r>
        </a:p>
        <a:p>
          <a:pPr marL="228600" lvl="1" indent="-228600" algn="l" defTabSz="1066800">
            <a:lnSpc>
              <a:spcPct val="90000"/>
            </a:lnSpc>
            <a:spcBef>
              <a:spcPct val="0"/>
            </a:spcBef>
            <a:spcAft>
              <a:spcPct val="20000"/>
            </a:spcAft>
            <a:buChar char="•"/>
          </a:pPr>
          <a:r>
            <a:rPr lang="en-US" sz="2400" kern="1200" dirty="0"/>
            <a:t>End of semester travel is </a:t>
          </a:r>
          <a:r>
            <a:rPr lang="en-US" sz="2400" b="1" u="sng" kern="1200" dirty="0"/>
            <a:t>NOT AN EXCUSE</a:t>
          </a:r>
          <a:r>
            <a:rPr lang="en-US" sz="2400" b="0" u="none" kern="1200" dirty="0"/>
            <a:t> for missing the exam.</a:t>
          </a:r>
          <a:endParaRPr lang="en-US" sz="2400" kern="1200" dirty="0"/>
        </a:p>
      </dsp:txBody>
      <dsp:txXfrm>
        <a:off x="0" y="3789581"/>
        <a:ext cx="5552091" cy="178095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394FB65-C7B0-457C-80F4-C6A5DAB74F9F}">
      <dsp:nvSpPr>
        <dsp:cNvPr id="0" name=""/>
        <dsp:cNvSpPr/>
      </dsp:nvSpPr>
      <dsp:spPr>
        <a:xfrm>
          <a:off x="0" y="1783"/>
          <a:ext cx="10515600" cy="904023"/>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5E46B04-A98C-4647-87CD-EFA1F5ACDE17}">
      <dsp:nvSpPr>
        <dsp:cNvPr id="0" name=""/>
        <dsp:cNvSpPr/>
      </dsp:nvSpPr>
      <dsp:spPr>
        <a:xfrm>
          <a:off x="273467" y="205189"/>
          <a:ext cx="497213" cy="497213"/>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9176F22-5B39-426B-98EE-975FD878DC88}">
      <dsp:nvSpPr>
        <dsp:cNvPr id="0" name=""/>
        <dsp:cNvSpPr/>
      </dsp:nvSpPr>
      <dsp:spPr>
        <a:xfrm>
          <a:off x="1044147" y="1783"/>
          <a:ext cx="9471452" cy="9040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676" tIns="95676" rIns="95676" bIns="95676" numCol="1" spcCol="1270" anchor="ctr" anchorCtr="0">
          <a:noAutofit/>
        </a:bodyPr>
        <a:lstStyle/>
        <a:p>
          <a:pPr marL="0" lvl="0" indent="0" algn="l" defTabSz="977900">
            <a:lnSpc>
              <a:spcPct val="90000"/>
            </a:lnSpc>
            <a:spcBef>
              <a:spcPct val="0"/>
            </a:spcBef>
            <a:spcAft>
              <a:spcPct val="35000"/>
            </a:spcAft>
            <a:buNone/>
          </a:pPr>
          <a:r>
            <a:rPr lang="en-US" sz="2200" b="1" u="sng" kern="1200" dirty="0"/>
            <a:t>Model</a:t>
          </a:r>
          <a:r>
            <a:rPr lang="en-US" sz="2200" kern="1200" dirty="0"/>
            <a:t> the problem using a discrete structure.</a:t>
          </a:r>
        </a:p>
      </dsp:txBody>
      <dsp:txXfrm>
        <a:off x="1044147" y="1783"/>
        <a:ext cx="9471452" cy="904023"/>
      </dsp:txXfrm>
    </dsp:sp>
    <dsp:sp modelId="{166BC14F-26B6-4AD5-BD01-B96EE49197C1}">
      <dsp:nvSpPr>
        <dsp:cNvPr id="0" name=""/>
        <dsp:cNvSpPr/>
      </dsp:nvSpPr>
      <dsp:spPr>
        <a:xfrm>
          <a:off x="0" y="1131813"/>
          <a:ext cx="10515600" cy="904023"/>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AD17794-4E59-4C5E-BEA1-1A4215C1F43B}">
      <dsp:nvSpPr>
        <dsp:cNvPr id="0" name=""/>
        <dsp:cNvSpPr/>
      </dsp:nvSpPr>
      <dsp:spPr>
        <a:xfrm>
          <a:off x="273467" y="1335218"/>
          <a:ext cx="497213" cy="497213"/>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2142C9A-7B1B-4A72-98F4-29CF5D0C52C7}">
      <dsp:nvSpPr>
        <dsp:cNvPr id="0" name=""/>
        <dsp:cNvSpPr/>
      </dsp:nvSpPr>
      <dsp:spPr>
        <a:xfrm>
          <a:off x="1044147" y="1131813"/>
          <a:ext cx="9471452" cy="9040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676" tIns="95676" rIns="95676" bIns="95676" numCol="1" spcCol="1270" anchor="ctr" anchorCtr="0">
          <a:noAutofit/>
        </a:bodyPr>
        <a:lstStyle/>
        <a:p>
          <a:pPr marL="0" lvl="0" indent="0" algn="l" defTabSz="977900">
            <a:lnSpc>
              <a:spcPct val="90000"/>
            </a:lnSpc>
            <a:spcBef>
              <a:spcPct val="0"/>
            </a:spcBef>
            <a:spcAft>
              <a:spcPct val="35000"/>
            </a:spcAft>
            <a:buNone/>
          </a:pPr>
          <a:r>
            <a:rPr lang="en-US" sz="2200" b="1" u="sng" kern="1200"/>
            <a:t>Play</a:t>
          </a:r>
          <a:r>
            <a:rPr lang="en-US" sz="2200" kern="1200"/>
            <a:t> with a </a:t>
          </a:r>
          <a:r>
            <a:rPr lang="en-US" sz="2200" u="sng" kern="1200"/>
            <a:t>small</a:t>
          </a:r>
          <a:r>
            <a:rPr lang="en-US" sz="2200" kern="1200"/>
            <a:t> version of the problem – look for a pattern.</a:t>
          </a:r>
        </a:p>
      </dsp:txBody>
      <dsp:txXfrm>
        <a:off x="1044147" y="1131813"/>
        <a:ext cx="9471452" cy="904023"/>
      </dsp:txXfrm>
    </dsp:sp>
    <dsp:sp modelId="{F58F5FDF-B2F5-4472-B438-761B4F4A1C38}">
      <dsp:nvSpPr>
        <dsp:cNvPr id="0" name=""/>
        <dsp:cNvSpPr/>
      </dsp:nvSpPr>
      <dsp:spPr>
        <a:xfrm>
          <a:off x="0" y="2261842"/>
          <a:ext cx="10515600" cy="904023"/>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FC65EA8-4158-4784-B7E7-7F6A6E56B978}">
      <dsp:nvSpPr>
        <dsp:cNvPr id="0" name=""/>
        <dsp:cNvSpPr/>
      </dsp:nvSpPr>
      <dsp:spPr>
        <a:xfrm>
          <a:off x="273467" y="2465248"/>
          <a:ext cx="497213" cy="497213"/>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BADC8A2-FF89-495E-8061-A2B40C9569B3}">
      <dsp:nvSpPr>
        <dsp:cNvPr id="0" name=""/>
        <dsp:cNvSpPr/>
      </dsp:nvSpPr>
      <dsp:spPr>
        <a:xfrm>
          <a:off x="1044147" y="2261842"/>
          <a:ext cx="9471452" cy="9040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676" tIns="95676" rIns="95676" bIns="95676" numCol="1" spcCol="1270" anchor="ctr" anchorCtr="0">
          <a:noAutofit/>
        </a:bodyPr>
        <a:lstStyle/>
        <a:p>
          <a:pPr marL="0" lvl="0" indent="0" algn="l" defTabSz="977900">
            <a:lnSpc>
              <a:spcPct val="90000"/>
            </a:lnSpc>
            <a:spcBef>
              <a:spcPct val="0"/>
            </a:spcBef>
            <a:spcAft>
              <a:spcPct val="35000"/>
            </a:spcAft>
            <a:buNone/>
          </a:pPr>
          <a:r>
            <a:rPr lang="en-US" sz="2200" b="1" u="sng" kern="1200"/>
            <a:t>Guess</a:t>
          </a:r>
          <a:r>
            <a:rPr lang="en-US" sz="2200" kern="1200"/>
            <a:t> what the general solution might be, based on your pattern.</a:t>
          </a:r>
        </a:p>
      </dsp:txBody>
      <dsp:txXfrm>
        <a:off x="1044147" y="2261842"/>
        <a:ext cx="9471452" cy="904023"/>
      </dsp:txXfrm>
    </dsp:sp>
    <dsp:sp modelId="{D4D76AAC-C3F7-4E97-AC63-4D45247134BD}">
      <dsp:nvSpPr>
        <dsp:cNvPr id="0" name=""/>
        <dsp:cNvSpPr/>
      </dsp:nvSpPr>
      <dsp:spPr>
        <a:xfrm>
          <a:off x="0" y="3391872"/>
          <a:ext cx="10515600" cy="904023"/>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9EB9AB5-7BB7-419B-B90A-840DB3981E78}">
      <dsp:nvSpPr>
        <dsp:cNvPr id="0" name=""/>
        <dsp:cNvSpPr/>
      </dsp:nvSpPr>
      <dsp:spPr>
        <a:xfrm>
          <a:off x="273467" y="3595277"/>
          <a:ext cx="497213" cy="497213"/>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03E0FAB-E35E-4A5F-A6C9-DC6991E0F545}">
      <dsp:nvSpPr>
        <dsp:cNvPr id="0" name=""/>
        <dsp:cNvSpPr/>
      </dsp:nvSpPr>
      <dsp:spPr>
        <a:xfrm>
          <a:off x="1044147" y="3391872"/>
          <a:ext cx="9471452" cy="9040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676" tIns="95676" rIns="95676" bIns="95676" numCol="1" spcCol="1270" anchor="ctr" anchorCtr="0">
          <a:noAutofit/>
        </a:bodyPr>
        <a:lstStyle/>
        <a:p>
          <a:pPr marL="0" lvl="0" indent="0" algn="l" defTabSz="977900">
            <a:lnSpc>
              <a:spcPct val="90000"/>
            </a:lnSpc>
            <a:spcBef>
              <a:spcPct val="0"/>
            </a:spcBef>
            <a:spcAft>
              <a:spcPct val="35000"/>
            </a:spcAft>
            <a:buNone/>
          </a:pPr>
          <a:r>
            <a:rPr lang="en-US" sz="2200" b="1" u="sng" kern="1200"/>
            <a:t>Prove</a:t>
          </a:r>
          <a:r>
            <a:rPr lang="en-US" sz="2200" kern="1200"/>
            <a:t> your solution is correct!</a:t>
          </a:r>
        </a:p>
      </dsp:txBody>
      <dsp:txXfrm>
        <a:off x="1044147" y="3391872"/>
        <a:ext cx="9471452" cy="904023"/>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976AB79-C677-3DB7-78CF-9305D586148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113AB137-CEA6-0244-F12B-1ECC21172D0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DC994AA-C437-4EF4-8BEF-0B832D7FA420}" type="datetimeFigureOut">
              <a:rPr lang="en-US" smtClean="0"/>
              <a:t>06-Jan-25</a:t>
            </a:fld>
            <a:endParaRPr lang="en-US" dirty="0"/>
          </a:p>
        </p:txBody>
      </p:sp>
      <p:sp>
        <p:nvSpPr>
          <p:cNvPr id="4" name="Footer Placeholder 3">
            <a:extLst>
              <a:ext uri="{FF2B5EF4-FFF2-40B4-BE49-F238E27FC236}">
                <a16:creationId xmlns:a16="http://schemas.microsoft.com/office/drawing/2014/main" id="{0868EC96-C6CC-F2AF-D90F-143F4D20A07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94F8EC8D-EF88-0275-F75C-A789924433B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F757874-EF65-4B61-B062-40C932C81294}" type="slidenum">
              <a:rPr lang="en-US" smtClean="0"/>
              <a:t>‹#›</a:t>
            </a:fld>
            <a:endParaRPr lang="en-US" dirty="0"/>
          </a:p>
        </p:txBody>
      </p:sp>
    </p:spTree>
    <p:extLst>
      <p:ext uri="{BB962C8B-B14F-4D97-AF65-F5344CB8AC3E}">
        <p14:creationId xmlns:p14="http://schemas.microsoft.com/office/powerpoint/2010/main" val="347202786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B20CE03-6C3A-EB4D-A9B1-7EFD38B58412}" type="datetimeFigureOut">
              <a:rPr lang="en-US" smtClean="0"/>
              <a:t>06-Jan-25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B57D50D-BAA9-464B-B391-243138E078D8}" type="slidenum">
              <a:rPr lang="en-US" smtClean="0"/>
              <a:t>‹#›</a:t>
            </a:fld>
            <a:endParaRPr lang="en-US" dirty="0"/>
          </a:p>
        </p:txBody>
      </p:sp>
    </p:spTree>
    <p:extLst>
      <p:ext uri="{BB962C8B-B14F-4D97-AF65-F5344CB8AC3E}">
        <p14:creationId xmlns:p14="http://schemas.microsoft.com/office/powerpoint/2010/main" val="490924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B57D50D-BAA9-464B-B391-243138E078D8}" type="slidenum">
              <a:rPr lang="en-US" smtClean="0"/>
              <a:t>1</a:t>
            </a:fld>
            <a:endParaRPr lang="en-US" dirty="0"/>
          </a:p>
        </p:txBody>
      </p:sp>
    </p:spTree>
    <p:extLst>
      <p:ext uri="{BB962C8B-B14F-4D97-AF65-F5344CB8AC3E}">
        <p14:creationId xmlns:p14="http://schemas.microsoft.com/office/powerpoint/2010/main" val="23882297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B57D50D-BAA9-464B-B391-243138E078D8}" type="slidenum">
              <a:rPr lang="en-US" smtClean="0"/>
              <a:t>28</a:t>
            </a:fld>
            <a:endParaRPr lang="en-US" dirty="0"/>
          </a:p>
        </p:txBody>
      </p:sp>
    </p:spTree>
    <p:extLst>
      <p:ext uri="{BB962C8B-B14F-4D97-AF65-F5344CB8AC3E}">
        <p14:creationId xmlns:p14="http://schemas.microsoft.com/office/powerpoint/2010/main" val="9229492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B57D50D-BAA9-464B-B391-243138E078D8}" type="slidenum">
              <a:rPr lang="en-US" smtClean="0"/>
              <a:t>30</a:t>
            </a:fld>
            <a:endParaRPr lang="en-US" dirty="0"/>
          </a:p>
        </p:txBody>
      </p:sp>
    </p:spTree>
    <p:extLst>
      <p:ext uri="{BB962C8B-B14F-4D97-AF65-F5344CB8AC3E}">
        <p14:creationId xmlns:p14="http://schemas.microsoft.com/office/powerpoint/2010/main" val="17211098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B57D50D-BAA9-464B-B391-243138E078D8}" type="slidenum">
              <a:rPr lang="en-US" smtClean="0"/>
              <a:t>33</a:t>
            </a:fld>
            <a:endParaRPr lang="en-US" dirty="0"/>
          </a:p>
        </p:txBody>
      </p:sp>
    </p:spTree>
    <p:extLst>
      <p:ext uri="{BB962C8B-B14F-4D97-AF65-F5344CB8AC3E}">
        <p14:creationId xmlns:p14="http://schemas.microsoft.com/office/powerpoint/2010/main" val="19044174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B57D50D-BAA9-464B-B391-243138E078D8}" type="slidenum">
              <a:rPr lang="en-US" smtClean="0"/>
              <a:t>35</a:t>
            </a:fld>
            <a:endParaRPr lang="en-US" dirty="0"/>
          </a:p>
        </p:txBody>
      </p:sp>
    </p:spTree>
    <p:extLst>
      <p:ext uri="{BB962C8B-B14F-4D97-AF65-F5344CB8AC3E}">
        <p14:creationId xmlns:p14="http://schemas.microsoft.com/office/powerpoint/2010/main" val="4474173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B57D50D-BAA9-464B-B391-243138E078D8}" type="slidenum">
              <a:rPr lang="en-US" smtClean="0"/>
              <a:t>2</a:t>
            </a:fld>
            <a:endParaRPr lang="en-US" dirty="0"/>
          </a:p>
        </p:txBody>
      </p:sp>
    </p:spTree>
    <p:extLst>
      <p:ext uri="{BB962C8B-B14F-4D97-AF65-F5344CB8AC3E}">
        <p14:creationId xmlns:p14="http://schemas.microsoft.com/office/powerpoint/2010/main" val="23226573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B57D50D-BAA9-464B-B391-243138E078D8}" type="slidenum">
              <a:rPr lang="en-US" smtClean="0"/>
              <a:t>3</a:t>
            </a:fld>
            <a:endParaRPr lang="en-US" dirty="0"/>
          </a:p>
        </p:txBody>
      </p:sp>
    </p:spTree>
    <p:extLst>
      <p:ext uri="{BB962C8B-B14F-4D97-AF65-F5344CB8AC3E}">
        <p14:creationId xmlns:p14="http://schemas.microsoft.com/office/powerpoint/2010/main" val="19519197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B57D50D-BAA9-464B-B391-243138E078D8}" type="slidenum">
              <a:rPr lang="en-US" smtClean="0"/>
              <a:t>5</a:t>
            </a:fld>
            <a:endParaRPr lang="en-US" dirty="0"/>
          </a:p>
        </p:txBody>
      </p:sp>
    </p:spTree>
    <p:extLst>
      <p:ext uri="{BB962C8B-B14F-4D97-AF65-F5344CB8AC3E}">
        <p14:creationId xmlns:p14="http://schemas.microsoft.com/office/powerpoint/2010/main" val="41512290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B57D50D-BAA9-464B-B391-243138E078D8}" type="slidenum">
              <a:rPr lang="en-US" smtClean="0"/>
              <a:t>6</a:t>
            </a:fld>
            <a:endParaRPr lang="en-US" dirty="0"/>
          </a:p>
        </p:txBody>
      </p:sp>
    </p:spTree>
    <p:extLst>
      <p:ext uri="{BB962C8B-B14F-4D97-AF65-F5344CB8AC3E}">
        <p14:creationId xmlns:p14="http://schemas.microsoft.com/office/powerpoint/2010/main" val="2028402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B57D50D-BAA9-464B-B391-243138E078D8}" type="slidenum">
              <a:rPr lang="en-US" smtClean="0"/>
              <a:t>9</a:t>
            </a:fld>
            <a:endParaRPr lang="en-US" dirty="0"/>
          </a:p>
        </p:txBody>
      </p:sp>
    </p:spTree>
    <p:extLst>
      <p:ext uri="{BB962C8B-B14F-4D97-AF65-F5344CB8AC3E}">
        <p14:creationId xmlns:p14="http://schemas.microsoft.com/office/powerpoint/2010/main" val="7376818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B57D50D-BAA9-464B-B391-243138E078D8}" type="slidenum">
              <a:rPr lang="en-US" smtClean="0"/>
              <a:t>10</a:t>
            </a:fld>
            <a:endParaRPr lang="en-US" dirty="0"/>
          </a:p>
        </p:txBody>
      </p:sp>
    </p:spTree>
    <p:extLst>
      <p:ext uri="{BB962C8B-B14F-4D97-AF65-F5344CB8AC3E}">
        <p14:creationId xmlns:p14="http://schemas.microsoft.com/office/powerpoint/2010/main" val="25578442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3D7C0C-3337-858C-30DC-84EE3E2AB79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1629F75-B85F-F7C8-5BBB-EF841F51FCE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81C47E7-FFAF-A82C-3D4A-71368BFFD8C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CFE32E7-2261-E493-EB3C-0939D6B1747C}"/>
              </a:ext>
            </a:extLst>
          </p:cNvPr>
          <p:cNvSpPr>
            <a:spLocks noGrp="1"/>
          </p:cNvSpPr>
          <p:nvPr>
            <p:ph type="sldNum" sz="quarter" idx="5"/>
          </p:nvPr>
        </p:nvSpPr>
        <p:spPr/>
        <p:txBody>
          <a:bodyPr/>
          <a:lstStyle/>
          <a:p>
            <a:fld id="{D40C6A29-4676-420C-BBE3-ACC2B80F64D4}" type="slidenum">
              <a:rPr lang="en-US" smtClean="0"/>
              <a:t>13</a:t>
            </a:fld>
            <a:endParaRPr lang="en-US" dirty="0"/>
          </a:p>
        </p:txBody>
      </p:sp>
    </p:spTree>
    <p:extLst>
      <p:ext uri="{BB962C8B-B14F-4D97-AF65-F5344CB8AC3E}">
        <p14:creationId xmlns:p14="http://schemas.microsoft.com/office/powerpoint/2010/main" val="27127645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40C6A29-4676-420C-BBE3-ACC2B80F64D4}" type="slidenum">
              <a:rPr lang="en-US" smtClean="0"/>
              <a:t>14</a:t>
            </a:fld>
            <a:endParaRPr lang="en-US" dirty="0"/>
          </a:p>
        </p:txBody>
      </p:sp>
    </p:spTree>
    <p:extLst>
      <p:ext uri="{BB962C8B-B14F-4D97-AF65-F5344CB8AC3E}">
        <p14:creationId xmlns:p14="http://schemas.microsoft.com/office/powerpoint/2010/main" val="24397097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9429764-E305-A48D-5244-9BCD20902244}"/>
              </a:ext>
              <a:ext uri="{C183D7F6-B498-43B3-948B-1728B52AA6E4}">
                <adec:decorative xmlns:adec="http://schemas.microsoft.com/office/drawing/2017/decorative" val="1"/>
              </a:ext>
            </a:extLst>
          </p:cNvPr>
          <p:cNvGrpSpPr/>
          <p:nvPr userDrawn="1"/>
        </p:nvGrpSpPr>
        <p:grpSpPr>
          <a:xfrm>
            <a:off x="0" y="0"/>
            <a:ext cx="12192000" cy="8286859"/>
            <a:chOff x="0" y="1"/>
            <a:chExt cx="12192000" cy="8286859"/>
          </a:xfrm>
        </p:grpSpPr>
        <p:sp>
          <p:nvSpPr>
            <p:cNvPr id="7" name="Freeform 13">
              <a:extLst>
                <a:ext uri="{FF2B5EF4-FFF2-40B4-BE49-F238E27FC236}">
                  <a16:creationId xmlns:a16="http://schemas.microsoft.com/office/drawing/2014/main" id="{45F65CE3-2411-E8E5-B72E-F5CBEC4DDC55}"/>
                </a:ext>
              </a:extLst>
            </p:cNvPr>
            <p:cNvSpPr/>
            <p:nvPr userDrawn="1"/>
          </p:nvSpPr>
          <p:spPr>
            <a:xfrm>
              <a:off x="4000500" y="1087403"/>
              <a:ext cx="8191500" cy="5770597"/>
            </a:xfrm>
            <a:custGeom>
              <a:avLst/>
              <a:gdLst>
                <a:gd name="connsiteX0" fmla="*/ 4929467 w 8191500"/>
                <a:gd name="connsiteY0" fmla="*/ 0 h 5770597"/>
                <a:gd name="connsiteX1" fmla="*/ 8065066 w 8191500"/>
                <a:gd name="connsiteY1" fmla="*/ 1118513 h 5770597"/>
                <a:gd name="connsiteX2" fmla="*/ 8191500 w 8191500"/>
                <a:gd name="connsiteY2" fmla="*/ 1227339 h 5770597"/>
                <a:gd name="connsiteX3" fmla="*/ 8191500 w 8191500"/>
                <a:gd name="connsiteY3" fmla="*/ 5770597 h 5770597"/>
                <a:gd name="connsiteX4" fmla="*/ 79523 w 8191500"/>
                <a:gd name="connsiteY4" fmla="*/ 5770597 h 5770597"/>
                <a:gd name="connsiteX5" fmla="*/ 56799 w 8191500"/>
                <a:gd name="connsiteY5" fmla="*/ 5644158 h 5770597"/>
                <a:gd name="connsiteX6" fmla="*/ 0 w 8191500"/>
                <a:gd name="connsiteY6" fmla="*/ 4898209 h 5770597"/>
                <a:gd name="connsiteX7" fmla="*/ 4929467 w 8191500"/>
                <a:gd name="connsiteY7" fmla="*/ 0 h 5770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91500" h="5770597">
                  <a:moveTo>
                    <a:pt x="4929467" y="0"/>
                  </a:moveTo>
                  <a:cubicBezTo>
                    <a:pt x="6120547" y="0"/>
                    <a:pt x="7212963" y="419755"/>
                    <a:pt x="8065066" y="1118513"/>
                  </a:cubicBezTo>
                  <a:lnTo>
                    <a:pt x="8191500" y="1227339"/>
                  </a:lnTo>
                  <a:lnTo>
                    <a:pt x="8191500" y="5770597"/>
                  </a:lnTo>
                  <a:lnTo>
                    <a:pt x="79523" y="5770597"/>
                  </a:lnTo>
                  <a:lnTo>
                    <a:pt x="56799" y="5644158"/>
                  </a:lnTo>
                  <a:cubicBezTo>
                    <a:pt x="19398" y="5400934"/>
                    <a:pt x="0" y="5151822"/>
                    <a:pt x="0" y="4898209"/>
                  </a:cubicBezTo>
                  <a:cubicBezTo>
                    <a:pt x="0" y="2193003"/>
                    <a:pt x="2206998" y="0"/>
                    <a:pt x="4929467"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cxnSp>
          <p:nvCxnSpPr>
            <p:cNvPr id="8" name="Straight Connector 7">
              <a:extLst>
                <a:ext uri="{FF2B5EF4-FFF2-40B4-BE49-F238E27FC236}">
                  <a16:creationId xmlns:a16="http://schemas.microsoft.com/office/drawing/2014/main" id="{3B6B51B3-AA6C-9C5E-7032-5AEA05D45908}"/>
                </a:ext>
              </a:extLst>
            </p:cNvPr>
            <p:cNvCxnSpPr>
              <a:cxnSpLocks/>
            </p:cNvCxnSpPr>
            <p:nvPr userDrawn="1"/>
          </p:nvCxnSpPr>
          <p:spPr>
            <a:xfrm>
              <a:off x="406241" y="183933"/>
              <a:ext cx="0" cy="1597708"/>
            </a:xfrm>
            <a:prstGeom prst="line">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cxnSp>
        <p:sp>
          <p:nvSpPr>
            <p:cNvPr id="9" name="Freeform: Shape 13">
              <a:extLst>
                <a:ext uri="{FF2B5EF4-FFF2-40B4-BE49-F238E27FC236}">
                  <a16:creationId xmlns:a16="http://schemas.microsoft.com/office/drawing/2014/main" id="{4F28561D-5B3C-F08A-F7B5-48E6B74EAEBD}"/>
                </a:ext>
              </a:extLst>
            </p:cNvPr>
            <p:cNvSpPr/>
            <p:nvPr userDrawn="1"/>
          </p:nvSpPr>
          <p:spPr>
            <a:xfrm>
              <a:off x="5292348" y="1"/>
              <a:ext cx="2279742" cy="1267785"/>
            </a:xfrm>
            <a:custGeom>
              <a:avLst/>
              <a:gdLst>
                <a:gd name="connsiteX0" fmla="*/ 0 w 2279742"/>
                <a:gd name="connsiteY0" fmla="*/ 0 h 1267785"/>
                <a:gd name="connsiteX1" fmla="*/ 138700 w 2279742"/>
                <a:gd name="connsiteY1" fmla="*/ 0 h 1267785"/>
                <a:gd name="connsiteX2" fmla="*/ 138700 w 2279742"/>
                <a:gd name="connsiteY2" fmla="*/ 1078193 h 1267785"/>
                <a:gd name="connsiteX3" fmla="*/ 2002733 w 2279742"/>
                <a:gd name="connsiteY3" fmla="*/ 0 h 1267785"/>
                <a:gd name="connsiteX4" fmla="*/ 2279742 w 2279742"/>
                <a:gd name="connsiteY4" fmla="*/ 0 h 1267785"/>
                <a:gd name="connsiteX5" fmla="*/ 104026 w 2279742"/>
                <a:gd name="connsiteY5" fmla="*/ 1258503 h 1267785"/>
                <a:gd name="connsiteX6" fmla="*/ 69351 w 2279742"/>
                <a:gd name="connsiteY6" fmla="*/ 1267785 h 1267785"/>
                <a:gd name="connsiteX7" fmla="*/ 0 w 2279742"/>
                <a:gd name="connsiteY7" fmla="*/ 1198436 h 1267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79742" h="1267785">
                  <a:moveTo>
                    <a:pt x="0" y="0"/>
                  </a:moveTo>
                  <a:lnTo>
                    <a:pt x="138700" y="0"/>
                  </a:lnTo>
                  <a:lnTo>
                    <a:pt x="138700" y="1078193"/>
                  </a:lnTo>
                  <a:lnTo>
                    <a:pt x="2002733" y="0"/>
                  </a:lnTo>
                  <a:lnTo>
                    <a:pt x="2279742" y="0"/>
                  </a:lnTo>
                  <a:lnTo>
                    <a:pt x="104026" y="1258503"/>
                  </a:lnTo>
                  <a:cubicBezTo>
                    <a:pt x="93484" y="1264595"/>
                    <a:pt x="81523" y="1267796"/>
                    <a:pt x="69351" y="1267785"/>
                  </a:cubicBezTo>
                  <a:cubicBezTo>
                    <a:pt x="31049" y="1267785"/>
                    <a:pt x="0" y="1236737"/>
                    <a:pt x="0" y="1198436"/>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Freeform: Shape 15">
              <a:extLst>
                <a:ext uri="{FF2B5EF4-FFF2-40B4-BE49-F238E27FC236}">
                  <a16:creationId xmlns:a16="http://schemas.microsoft.com/office/drawing/2014/main" id="{7BD7FF70-44B7-E753-26CD-E228B56C2517}"/>
                </a:ext>
              </a:extLst>
            </p:cNvPr>
            <p:cNvSpPr/>
            <p:nvPr userDrawn="1"/>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Oval 10">
              <a:extLst>
                <a:ext uri="{FF2B5EF4-FFF2-40B4-BE49-F238E27FC236}">
                  <a16:creationId xmlns:a16="http://schemas.microsoft.com/office/drawing/2014/main" id="{DF9EE857-93B9-ACF6-2AB4-2A29C4B94776}"/>
                </a:ext>
              </a:extLst>
            </p:cNvPr>
            <p:cNvSpPr/>
            <p:nvPr userDrawn="1"/>
          </p:nvSpPr>
          <p:spPr>
            <a:xfrm>
              <a:off x="1569044" y="514898"/>
              <a:ext cx="2393351" cy="2328423"/>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2" name="Freeform: Shape 19">
              <a:extLst>
                <a:ext uri="{FF2B5EF4-FFF2-40B4-BE49-F238E27FC236}">
                  <a16:creationId xmlns:a16="http://schemas.microsoft.com/office/drawing/2014/main" id="{75030D84-5EEB-A095-3D43-0ED22BDB8406}"/>
                </a:ext>
              </a:extLst>
            </p:cNvPr>
            <p:cNvSpPr/>
            <p:nvPr userDrawn="1"/>
          </p:nvSpPr>
          <p:spPr>
            <a:xfrm flipH="1">
              <a:off x="0" y="2949740"/>
              <a:ext cx="1186451" cy="1771650"/>
            </a:xfrm>
            <a:custGeom>
              <a:avLst/>
              <a:gdLst>
                <a:gd name="connsiteX0" fmla="*/ 61913 w 1186451"/>
                <a:gd name="connsiteY0" fmla="*/ 0 h 1771650"/>
                <a:gd name="connsiteX1" fmla="*/ 1186451 w 1186451"/>
                <a:gd name="connsiteY1" fmla="*/ 0 h 1771650"/>
                <a:gd name="connsiteX2" fmla="*/ 1186451 w 1186451"/>
                <a:gd name="connsiteY2" fmla="*/ 123825 h 1771650"/>
                <a:gd name="connsiteX3" fmla="*/ 123825 w 1186451"/>
                <a:gd name="connsiteY3" fmla="*/ 123825 h 1771650"/>
                <a:gd name="connsiteX4" fmla="*/ 123825 w 1186451"/>
                <a:gd name="connsiteY4" fmla="*/ 1647825 h 1771650"/>
                <a:gd name="connsiteX5" fmla="*/ 1186451 w 1186451"/>
                <a:gd name="connsiteY5" fmla="*/ 1647825 h 1771650"/>
                <a:gd name="connsiteX6" fmla="*/ 1186451 w 1186451"/>
                <a:gd name="connsiteY6" fmla="*/ 1771650 h 1771650"/>
                <a:gd name="connsiteX7" fmla="*/ 61913 w 1186451"/>
                <a:gd name="connsiteY7" fmla="*/ 1771650 h 1771650"/>
                <a:gd name="connsiteX8" fmla="*/ 0 w 1186451"/>
                <a:gd name="connsiteY8" fmla="*/ 1709738 h 1771650"/>
                <a:gd name="connsiteX9" fmla="*/ 0 w 1186451"/>
                <a:gd name="connsiteY9" fmla="*/ 61913 h 1771650"/>
                <a:gd name="connsiteX10" fmla="*/ 61913 w 1186451"/>
                <a:gd name="connsiteY10" fmla="*/ 0 h 1771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86451" h="1771650">
                  <a:moveTo>
                    <a:pt x="61913" y="0"/>
                  </a:moveTo>
                  <a:lnTo>
                    <a:pt x="1186451" y="0"/>
                  </a:lnTo>
                  <a:lnTo>
                    <a:pt x="1186451" y="123825"/>
                  </a:lnTo>
                  <a:lnTo>
                    <a:pt x="123825" y="123825"/>
                  </a:lnTo>
                  <a:lnTo>
                    <a:pt x="123825" y="1647825"/>
                  </a:lnTo>
                  <a:lnTo>
                    <a:pt x="1186451" y="1647825"/>
                  </a:lnTo>
                  <a:lnTo>
                    <a:pt x="1186451" y="1771650"/>
                  </a:lnTo>
                  <a:lnTo>
                    <a:pt x="61913" y="1771650"/>
                  </a:lnTo>
                  <a:cubicBezTo>
                    <a:pt x="27719" y="1771650"/>
                    <a:pt x="0" y="1743932"/>
                    <a:pt x="0" y="1709738"/>
                  </a:cubicBez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 name="Arc 12">
              <a:extLst>
                <a:ext uri="{FF2B5EF4-FFF2-40B4-BE49-F238E27FC236}">
                  <a16:creationId xmlns:a16="http://schemas.microsoft.com/office/drawing/2014/main" id="{26E6DE3E-6851-19AD-2E60-22F006238173}"/>
                </a:ext>
              </a:extLst>
            </p:cNvPr>
            <p:cNvSpPr/>
            <p:nvPr userDrawn="1"/>
          </p:nvSpPr>
          <p:spPr>
            <a:xfrm rot="16200000">
              <a:off x="1539683" y="4203427"/>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6" name="Title 1">
            <a:extLst>
              <a:ext uri="{FF2B5EF4-FFF2-40B4-BE49-F238E27FC236}">
                <a16:creationId xmlns:a16="http://schemas.microsoft.com/office/drawing/2014/main" id="{2E8C189B-2E00-67DA-E342-3440F5EBB4CE}"/>
              </a:ext>
            </a:extLst>
          </p:cNvPr>
          <p:cNvSpPr>
            <a:spLocks noGrp="1"/>
          </p:cNvSpPr>
          <p:nvPr>
            <p:ph type="ctrTitle" hasCustomPrompt="1"/>
          </p:nvPr>
        </p:nvSpPr>
        <p:spPr>
          <a:xfrm>
            <a:off x="5184474" y="2949739"/>
            <a:ext cx="6261291" cy="2396686"/>
          </a:xfrm>
        </p:spPr>
        <p:txBody>
          <a:bodyPr anchor="b" anchorCtr="0">
            <a:noAutofit/>
          </a:bodyPr>
          <a:lstStyle>
            <a:lvl1pPr algn="r">
              <a:defRPr sz="4400">
                <a:solidFill>
                  <a:schemeClr val="bg1"/>
                </a:solidFill>
              </a:defRPr>
            </a:lvl1pPr>
          </a:lstStyle>
          <a:p>
            <a:r>
              <a:rPr lang="en-US" dirty="0"/>
              <a:t>Click to add title</a:t>
            </a:r>
          </a:p>
        </p:txBody>
      </p:sp>
    </p:spTree>
    <p:extLst>
      <p:ext uri="{BB962C8B-B14F-4D97-AF65-F5344CB8AC3E}">
        <p14:creationId xmlns:p14="http://schemas.microsoft.com/office/powerpoint/2010/main" val="34246750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and Table">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521BD3DB-6F51-C1AE-FF0E-D0BDCB55F30B}"/>
              </a:ext>
              <a:ext uri="{C183D7F6-B498-43B3-948B-1728B52AA6E4}">
                <adec:decorative xmlns:adec="http://schemas.microsoft.com/office/drawing/2017/decorative" val="1"/>
              </a:ext>
            </a:extLst>
          </p:cNvPr>
          <p:cNvGrpSpPr/>
          <p:nvPr userDrawn="1"/>
        </p:nvGrpSpPr>
        <p:grpSpPr>
          <a:xfrm>
            <a:off x="123536" y="2"/>
            <a:ext cx="11220225" cy="6857998"/>
            <a:chOff x="123536" y="2"/>
            <a:chExt cx="11220225" cy="6857998"/>
          </a:xfrm>
        </p:grpSpPr>
        <p:sp>
          <p:nvSpPr>
            <p:cNvPr id="12" name="Freeform: Shape 7">
              <a:extLst>
                <a:ext uri="{FF2B5EF4-FFF2-40B4-BE49-F238E27FC236}">
                  <a16:creationId xmlns:a16="http://schemas.microsoft.com/office/drawing/2014/main" id="{59903C17-0733-BE0C-7392-283FEC2E98B0}"/>
                </a:ext>
              </a:extLst>
            </p:cNvPr>
            <p:cNvSpPr/>
            <p:nvPr/>
          </p:nvSpPr>
          <p:spPr>
            <a:xfrm flipH="1">
              <a:off x="123536" y="5717905"/>
              <a:ext cx="1771609" cy="1140095"/>
            </a:xfrm>
            <a:custGeom>
              <a:avLst/>
              <a:gdLst>
                <a:gd name="connsiteX0" fmla="*/ 1561721 w 1771609"/>
                <a:gd name="connsiteY0" fmla="*/ 763041 h 1140095"/>
                <a:gd name="connsiteX1" fmla="*/ 1623024 w 1771609"/>
                <a:gd name="connsiteY1" fmla="*/ 792810 h 1140095"/>
                <a:gd name="connsiteX2" fmla="*/ 1711735 w 1771609"/>
                <a:gd name="connsiteY2" fmla="*/ 970132 h 1140095"/>
                <a:gd name="connsiteX3" fmla="*/ 1771609 w 1771609"/>
                <a:gd name="connsiteY3" fmla="*/ 1140095 h 1140095"/>
                <a:gd name="connsiteX4" fmla="*/ 1637225 w 1771609"/>
                <a:gd name="connsiteY4" fmla="*/ 1140095 h 1140095"/>
                <a:gd name="connsiteX5" fmla="*/ 1594820 w 1771609"/>
                <a:gd name="connsiteY5" fmla="*/ 1019711 h 1140095"/>
                <a:gd name="connsiteX6" fmla="*/ 1513200 w 1771609"/>
                <a:gd name="connsiteY6" fmla="*/ 856627 h 1140095"/>
                <a:gd name="connsiteX7" fmla="*/ 1538499 w 1771609"/>
                <a:gd name="connsiteY7" fmla="*/ 770415 h 1140095"/>
                <a:gd name="connsiteX8" fmla="*/ 1561721 w 1771609"/>
                <a:gd name="connsiteY8" fmla="*/ 763041 h 1140095"/>
                <a:gd name="connsiteX9" fmla="*/ 933455 w 1771609"/>
                <a:gd name="connsiteY9" fmla="*/ 161309 h 1140095"/>
                <a:gd name="connsiteX10" fmla="*/ 957797 w 1771609"/>
                <a:gd name="connsiteY10" fmla="*/ 167970 h 1140095"/>
                <a:gd name="connsiteX11" fmla="*/ 1286982 w 1771609"/>
                <a:gd name="connsiteY11" fmla="*/ 387616 h 1140095"/>
                <a:gd name="connsiteX12" fmla="*/ 1293725 w 1771609"/>
                <a:gd name="connsiteY12" fmla="*/ 477075 h 1140095"/>
                <a:gd name="connsiteX13" fmla="*/ 1245453 w 1771609"/>
                <a:gd name="connsiteY13" fmla="*/ 499154 h 1140095"/>
                <a:gd name="connsiteX14" fmla="*/ 1245167 w 1771609"/>
                <a:gd name="connsiteY14" fmla="*/ 499154 h 1140095"/>
                <a:gd name="connsiteX15" fmla="*/ 1203638 w 1771609"/>
                <a:gd name="connsiteY15" fmla="*/ 484104 h 1140095"/>
                <a:gd name="connsiteX16" fmla="*/ 900647 w 1771609"/>
                <a:gd name="connsiteY16" fmla="*/ 281508 h 1140095"/>
                <a:gd name="connsiteX17" fmla="*/ 872454 w 1771609"/>
                <a:gd name="connsiteY17" fmla="*/ 196164 h 1140095"/>
                <a:gd name="connsiteX18" fmla="*/ 933455 w 1771609"/>
                <a:gd name="connsiteY18" fmla="*/ 161309 h 1140095"/>
                <a:gd name="connsiteX19" fmla="*/ 256260 w 1771609"/>
                <a:gd name="connsiteY19" fmla="*/ 29 h 1140095"/>
                <a:gd name="connsiteX20" fmla="*/ 454020 w 1771609"/>
                <a:gd name="connsiteY20" fmla="*/ 13474 h 1140095"/>
                <a:gd name="connsiteX21" fmla="*/ 509236 w 1771609"/>
                <a:gd name="connsiteY21" fmla="*/ 84182 h 1140095"/>
                <a:gd name="connsiteX22" fmla="*/ 445829 w 1771609"/>
                <a:gd name="connsiteY22" fmla="*/ 139871 h 1140095"/>
                <a:gd name="connsiteX23" fmla="*/ 437447 w 1771609"/>
                <a:gd name="connsiteY23" fmla="*/ 139395 h 1140095"/>
                <a:gd name="connsiteX24" fmla="*/ 73211 w 1771609"/>
                <a:gd name="connsiteY24" fmla="*/ 137204 h 1140095"/>
                <a:gd name="connsiteX25" fmla="*/ 749 w 1771609"/>
                <a:gd name="connsiteY25" fmla="*/ 84082 h 1140095"/>
                <a:gd name="connsiteX26" fmla="*/ 53871 w 1771609"/>
                <a:gd name="connsiteY26" fmla="*/ 11621 h 1140095"/>
                <a:gd name="connsiteX27" fmla="*/ 58352 w 1771609"/>
                <a:gd name="connsiteY27" fmla="*/ 11093 h 1140095"/>
                <a:gd name="connsiteX28" fmla="*/ 256260 w 1771609"/>
                <a:gd name="connsiteY28" fmla="*/ 29 h 114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 name="Freeform: Shape 1">
              <a:extLst>
                <a:ext uri="{FF2B5EF4-FFF2-40B4-BE49-F238E27FC236}">
                  <a16:creationId xmlns:a16="http://schemas.microsoft.com/office/drawing/2014/main" id="{898A3450-9C87-13ED-79CC-F4F65D14FF72}"/>
                </a:ext>
              </a:extLst>
            </p:cNvPr>
            <p:cNvSpPr/>
            <p:nvPr userDrawn="1"/>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2" name="Title 1">
            <a:extLst>
              <a:ext uri="{FF2B5EF4-FFF2-40B4-BE49-F238E27FC236}">
                <a16:creationId xmlns:a16="http://schemas.microsoft.com/office/drawing/2014/main" id="{0C40C44A-93E6-6C58-5E88-AFDC594EC27A}"/>
              </a:ext>
            </a:extLst>
          </p:cNvPr>
          <p:cNvSpPr>
            <a:spLocks noGrp="1"/>
          </p:cNvSpPr>
          <p:nvPr>
            <p:ph type="title" hasCustomPrompt="1"/>
          </p:nvPr>
        </p:nvSpPr>
        <p:spPr/>
        <p:txBody>
          <a:bodyPr anchor="ctr" anchorCtr="0">
            <a:noAutofit/>
          </a:bodyPr>
          <a:lstStyle>
            <a:lvl1pPr>
              <a:defRPr/>
            </a:lvl1pPr>
          </a:lstStyle>
          <a:p>
            <a:r>
              <a:rPr lang="en-US" dirty="0"/>
              <a:t>Click to add title</a:t>
            </a:r>
          </a:p>
        </p:txBody>
      </p:sp>
      <p:sp>
        <p:nvSpPr>
          <p:cNvPr id="3" name="Content Placeholder 2">
            <a:extLst>
              <a:ext uri="{FF2B5EF4-FFF2-40B4-BE49-F238E27FC236}">
                <a16:creationId xmlns:a16="http://schemas.microsoft.com/office/drawing/2014/main" id="{0C813049-5F46-053E-6279-8183259649A6}"/>
              </a:ext>
            </a:extLst>
          </p:cNvPr>
          <p:cNvSpPr>
            <a:spLocks noGrp="1"/>
          </p:cNvSpPr>
          <p:nvPr>
            <p:ph sz="half" idx="1" hasCustomPrompt="1"/>
          </p:nvPr>
        </p:nvSpPr>
        <p:spPr>
          <a:xfrm>
            <a:off x="838200" y="1825625"/>
            <a:ext cx="2882462" cy="4297678"/>
          </a:xfrm>
        </p:spPr>
        <p:txBody>
          <a:bodyPr>
            <a:normAutofit/>
          </a:bodyPr>
          <a:lstStyle>
            <a:lvl1pPr marL="0" indent="0">
              <a:spcBef>
                <a:spcPts val="1000"/>
              </a:spcBef>
              <a:spcAft>
                <a:spcPts val="800"/>
              </a:spcAft>
              <a:buNone/>
              <a:defRPr sz="1800"/>
            </a:lvl1pPr>
            <a:lvl2pPr marL="742950" indent="-285750">
              <a:spcBef>
                <a:spcPts val="1000"/>
              </a:spcBef>
              <a:spcAft>
                <a:spcPts val="800"/>
              </a:spcAft>
              <a:buClr>
                <a:schemeClr val="accent2"/>
              </a:buClr>
              <a:buFont typeface="Arial" panose="020B0604020202020204" pitchFamily="34" charset="0"/>
              <a:buChar char="•"/>
              <a:defRPr sz="1600"/>
            </a:lvl2pPr>
            <a:lvl3pPr marL="1200150" indent="-285750">
              <a:spcBef>
                <a:spcPts val="1000"/>
              </a:spcBef>
              <a:spcAft>
                <a:spcPts val="800"/>
              </a:spcAft>
              <a:buClr>
                <a:schemeClr val="accent2"/>
              </a:buClr>
              <a:buFont typeface="Arial" panose="020B0604020202020204" pitchFamily="34" charset="0"/>
              <a:buChar char="•"/>
              <a:defRPr sz="1400"/>
            </a:lvl3pPr>
            <a:lvl4pPr marL="1543050" indent="-171450">
              <a:spcBef>
                <a:spcPts val="1000"/>
              </a:spcBef>
              <a:spcAft>
                <a:spcPts val="800"/>
              </a:spcAft>
              <a:buClr>
                <a:schemeClr val="accent2"/>
              </a:buClr>
              <a:buFont typeface="Arial" panose="020B0604020202020204" pitchFamily="34" charset="0"/>
              <a:buChar char="•"/>
              <a:defRPr sz="1200"/>
            </a:lvl4pPr>
            <a:lvl5pPr marL="2000250" indent="-171450">
              <a:spcBef>
                <a:spcPts val="1000"/>
              </a:spcBef>
              <a:spcAft>
                <a:spcPts val="800"/>
              </a:spcAft>
              <a:buClr>
                <a:schemeClr val="accent2"/>
              </a:buClr>
              <a:buFont typeface="Arial" panose="020B0604020202020204" pitchFamily="34" charset="0"/>
              <a:buChar char="•"/>
              <a:defRPr sz="12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able Placeholder 7">
            <a:extLst>
              <a:ext uri="{FF2B5EF4-FFF2-40B4-BE49-F238E27FC236}">
                <a16:creationId xmlns:a16="http://schemas.microsoft.com/office/drawing/2014/main" id="{423FEB60-8FB5-7F10-EDD7-8AB4B3139EF6}"/>
              </a:ext>
            </a:extLst>
          </p:cNvPr>
          <p:cNvSpPr>
            <a:spLocks noGrp="1"/>
          </p:cNvSpPr>
          <p:nvPr>
            <p:ph type="tbl" sz="quarter" idx="13"/>
          </p:nvPr>
        </p:nvSpPr>
        <p:spPr>
          <a:xfrm>
            <a:off x="4038599" y="1825625"/>
            <a:ext cx="7315199" cy="4297680"/>
          </a:xfrm>
        </p:spPr>
        <p:txBody>
          <a:bodyPr>
            <a:normAutofit/>
          </a:bodyPr>
          <a:lstStyle>
            <a:lvl1pPr marL="0" indent="0">
              <a:buNone/>
              <a:defRPr sz="2400"/>
            </a:lvl1pPr>
          </a:lstStyle>
          <a:p>
            <a:r>
              <a:rPr lang="en-US"/>
              <a:t>Click icon to add table</a:t>
            </a:r>
            <a:endParaRPr lang="en-US" dirty="0"/>
          </a:p>
        </p:txBody>
      </p:sp>
      <p:sp>
        <p:nvSpPr>
          <p:cNvPr id="5" name="Date Placeholder 4">
            <a:extLst>
              <a:ext uri="{FF2B5EF4-FFF2-40B4-BE49-F238E27FC236}">
                <a16:creationId xmlns:a16="http://schemas.microsoft.com/office/drawing/2014/main" id="{C6CFCEB5-4092-FD13-478E-51CD74FDB82E}"/>
              </a:ext>
            </a:extLst>
          </p:cNvPr>
          <p:cNvSpPr>
            <a:spLocks noGrp="1"/>
          </p:cNvSpPr>
          <p:nvPr>
            <p:ph type="dt" sz="half" idx="10"/>
          </p:nvPr>
        </p:nvSpPr>
        <p:spPr/>
        <p:txBody>
          <a:bodyPr/>
          <a:lstStyle/>
          <a:p>
            <a:fld id="{D6D8061D-18C3-4F4F-85EF-561633F58754}" type="datetimeFigureOut">
              <a:rPr lang="en-US" smtClean="0"/>
              <a:t>06-Jan-25</a:t>
            </a:fld>
            <a:endParaRPr lang="en-US" dirty="0"/>
          </a:p>
        </p:txBody>
      </p:sp>
      <p:sp>
        <p:nvSpPr>
          <p:cNvPr id="6" name="Footer Placeholder 5">
            <a:extLst>
              <a:ext uri="{FF2B5EF4-FFF2-40B4-BE49-F238E27FC236}">
                <a16:creationId xmlns:a16="http://schemas.microsoft.com/office/drawing/2014/main" id="{5D077A4D-E7C0-912D-293F-D93F0CB5CA49}"/>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CA6AA9E1-334B-5F8F-8A92-67DD095F7838}"/>
              </a:ext>
            </a:extLst>
          </p:cNvPr>
          <p:cNvSpPr>
            <a:spLocks noGrp="1"/>
          </p:cNvSpPr>
          <p:nvPr>
            <p:ph type="sldNum" sz="quarter" idx="12"/>
          </p:nvPr>
        </p:nvSpPr>
        <p:spPr/>
        <p:txBody>
          <a:bodyPr/>
          <a:lstStyle/>
          <a:p>
            <a:fld id="{CBD12358-51D2-46B3-9BDE-DF29528B9454}" type="slidenum">
              <a:rPr lang="en-US" smtClean="0"/>
              <a:t>‹#›</a:t>
            </a:fld>
            <a:endParaRPr lang="en-US" dirty="0"/>
          </a:p>
        </p:txBody>
      </p:sp>
    </p:spTree>
    <p:extLst>
      <p:ext uri="{BB962C8B-B14F-4D97-AF65-F5344CB8AC3E}">
        <p14:creationId xmlns:p14="http://schemas.microsoft.com/office/powerpoint/2010/main" val="2808150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wo Content 3">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D9FE4C84-13A1-72EA-6541-7C8FDDEA71C0}"/>
              </a:ext>
              <a:ext uri="{C183D7F6-B498-43B3-948B-1728B52AA6E4}">
                <adec:decorative xmlns:adec="http://schemas.microsoft.com/office/drawing/2017/decorative" val="1"/>
              </a:ext>
            </a:extLst>
          </p:cNvPr>
          <p:cNvSpPr/>
          <p:nvPr userDrawn="1"/>
        </p:nvSpPr>
        <p:spPr>
          <a:xfrm>
            <a:off x="361563" y="5800859"/>
            <a:ext cx="692016" cy="692016"/>
          </a:xfrm>
          <a:prstGeom prst="rect">
            <a:avLst/>
          </a:prstGeom>
          <a:noFill/>
          <a:ln w="127000">
            <a:solidFill>
              <a:schemeClr val="accent6"/>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2" name="Arc 11">
            <a:extLst>
              <a:ext uri="{FF2B5EF4-FFF2-40B4-BE49-F238E27FC236}">
                <a16:creationId xmlns:a16="http://schemas.microsoft.com/office/drawing/2014/main" id="{30468883-4E51-D3BD-E1C6-601ED9B6EF0E}"/>
              </a:ext>
              <a:ext uri="{C183D7F6-B498-43B3-948B-1728B52AA6E4}">
                <adec:decorative xmlns:adec="http://schemas.microsoft.com/office/drawing/2017/decorative" val="1"/>
              </a:ext>
            </a:extLst>
          </p:cNvPr>
          <p:cNvSpPr/>
          <p:nvPr userDrawn="1"/>
        </p:nvSpPr>
        <p:spPr>
          <a:xfrm rot="21438747" flipV="1">
            <a:off x="7967025" y="2530995"/>
            <a:ext cx="4021193" cy="4021193"/>
          </a:xfrm>
          <a:prstGeom prst="arc">
            <a:avLst>
              <a:gd name="adj1" fmla="val 16200000"/>
              <a:gd name="adj2" fmla="val 20093138"/>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 name="Freeform 9">
            <a:extLst>
              <a:ext uri="{FF2B5EF4-FFF2-40B4-BE49-F238E27FC236}">
                <a16:creationId xmlns:a16="http://schemas.microsoft.com/office/drawing/2014/main" id="{111AEF3F-9A86-45CE-4817-E3E6863DC09A}"/>
              </a:ext>
              <a:ext uri="{C183D7F6-B498-43B3-948B-1728B52AA6E4}">
                <adec:decorative xmlns:adec="http://schemas.microsoft.com/office/drawing/2017/decorative" val="1"/>
              </a:ext>
            </a:extLst>
          </p:cNvPr>
          <p:cNvSpPr/>
          <p:nvPr userDrawn="1"/>
        </p:nvSpPr>
        <p:spPr>
          <a:xfrm flipH="1">
            <a:off x="11764789" y="390570"/>
            <a:ext cx="437721" cy="797078"/>
          </a:xfrm>
          <a:custGeom>
            <a:avLst/>
            <a:gdLst>
              <a:gd name="connsiteX0" fmla="*/ 28069 w 437721"/>
              <a:gd name="connsiteY0" fmla="*/ 0 h 797078"/>
              <a:gd name="connsiteX1" fmla="*/ 437721 w 437721"/>
              <a:gd name="connsiteY1" fmla="*/ 398539 h 797078"/>
              <a:gd name="connsiteX2" fmla="*/ 28069 w 437721"/>
              <a:gd name="connsiteY2" fmla="*/ 797078 h 797078"/>
              <a:gd name="connsiteX3" fmla="*/ 0 w 437721"/>
              <a:gd name="connsiteY3" fmla="*/ 794325 h 797078"/>
              <a:gd name="connsiteX4" fmla="*/ 0 w 437721"/>
              <a:gd name="connsiteY4" fmla="*/ 2753 h 797078"/>
              <a:gd name="connsiteX5" fmla="*/ 28069 w 437721"/>
              <a:gd name="connsiteY5" fmla="*/ 0 h 797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7721" h="797078">
                <a:moveTo>
                  <a:pt x="28069" y="0"/>
                </a:moveTo>
                <a:cubicBezTo>
                  <a:pt x="254314" y="0"/>
                  <a:pt x="437721" y="178432"/>
                  <a:pt x="437721" y="398539"/>
                </a:cubicBezTo>
                <a:cubicBezTo>
                  <a:pt x="437721" y="618646"/>
                  <a:pt x="254314" y="797078"/>
                  <a:pt x="28069" y="797078"/>
                </a:cubicBezTo>
                <a:lnTo>
                  <a:pt x="0" y="794325"/>
                </a:lnTo>
                <a:lnTo>
                  <a:pt x="0" y="2753"/>
                </a:lnTo>
                <a:lnTo>
                  <a:pt x="28069" y="0"/>
                </a:lnTo>
                <a:close/>
              </a:path>
            </a:pathLst>
          </a:cu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0C40C44A-93E6-6C58-5E88-AFDC594EC27A}"/>
              </a:ext>
            </a:extLst>
          </p:cNvPr>
          <p:cNvSpPr>
            <a:spLocks noGrp="1"/>
          </p:cNvSpPr>
          <p:nvPr>
            <p:ph type="title" hasCustomPrompt="1"/>
          </p:nvPr>
        </p:nvSpPr>
        <p:spPr/>
        <p:txBody>
          <a:bodyPr anchor="ctr" anchorCtr="0">
            <a:noAutofit/>
          </a:bodyPr>
          <a:lstStyle>
            <a:lvl1pPr>
              <a:defRPr/>
            </a:lvl1pPr>
          </a:lstStyle>
          <a:p>
            <a:r>
              <a:rPr lang="en-US" dirty="0"/>
              <a:t>Click to add title</a:t>
            </a:r>
          </a:p>
        </p:txBody>
      </p:sp>
      <p:sp>
        <p:nvSpPr>
          <p:cNvPr id="9" name="Content Placeholder 2">
            <a:extLst>
              <a:ext uri="{FF2B5EF4-FFF2-40B4-BE49-F238E27FC236}">
                <a16:creationId xmlns:a16="http://schemas.microsoft.com/office/drawing/2014/main" id="{F5A792C8-BB21-CDAF-668C-C1EFF45540C6}"/>
              </a:ext>
            </a:extLst>
          </p:cNvPr>
          <p:cNvSpPr>
            <a:spLocks noGrp="1"/>
          </p:cNvSpPr>
          <p:nvPr>
            <p:ph sz="half" idx="13" hasCustomPrompt="1"/>
          </p:nvPr>
        </p:nvSpPr>
        <p:spPr>
          <a:xfrm>
            <a:off x="838200" y="1825625"/>
            <a:ext cx="6934200" cy="4297680"/>
          </a:xfrm>
          <a:noFill/>
        </p:spPr>
        <p:txBody>
          <a:bodyPr vert="horz" lIns="91440" tIns="45720" rIns="91440" bIns="45720" rtlCol="0" anchor="t">
            <a:normAutofit/>
          </a:bodyPr>
          <a:lstStyle>
            <a:lvl1pPr marL="0" indent="0">
              <a:spcBef>
                <a:spcPts val="1000"/>
              </a:spcBef>
              <a:spcAft>
                <a:spcPts val="800"/>
              </a:spcAft>
              <a:buNone/>
              <a:defRPr sz="1800"/>
            </a:lvl1pPr>
            <a:lvl2pPr>
              <a:spcBef>
                <a:spcPts val="500"/>
              </a:spcBef>
              <a:spcAft>
                <a:spcPts val="800"/>
              </a:spcAft>
              <a:buClr>
                <a:schemeClr val="accent2"/>
              </a:buClr>
              <a:defRPr sz="1800"/>
            </a:lvl2pPr>
            <a:lvl3pPr>
              <a:spcBef>
                <a:spcPts val="1000"/>
              </a:spcBef>
              <a:buClr>
                <a:schemeClr val="accent2"/>
              </a:buClr>
              <a:defRPr sz="1800"/>
            </a:lvl3pPr>
            <a:lvl4pPr>
              <a:spcBef>
                <a:spcPts val="1000"/>
              </a:spcBef>
              <a:buClr>
                <a:schemeClr val="accent2"/>
              </a:buClr>
              <a:defRPr sz="1800"/>
            </a:lvl4pPr>
            <a:lvl5pPr>
              <a:spcBef>
                <a:spcPts val="1000"/>
              </a:spcBef>
              <a:buClr>
                <a:schemeClr val="accent2"/>
              </a:buClr>
              <a:defRPr sz="18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endParaRPr lang="en-US" sz="1800" dirty="0">
              <a:latin typeface="Avenir Next LT Pro" panose="020B0504020202020204" pitchFamily="34" charset="77"/>
            </a:endParaRPr>
          </a:p>
        </p:txBody>
      </p:sp>
      <p:sp>
        <p:nvSpPr>
          <p:cNvPr id="4" name="Content Placeholder 3">
            <a:extLst>
              <a:ext uri="{FF2B5EF4-FFF2-40B4-BE49-F238E27FC236}">
                <a16:creationId xmlns:a16="http://schemas.microsoft.com/office/drawing/2014/main" id="{72DFB03A-367B-9ADA-8071-E22871EC115F}"/>
              </a:ext>
            </a:extLst>
          </p:cNvPr>
          <p:cNvSpPr>
            <a:spLocks noGrp="1"/>
          </p:cNvSpPr>
          <p:nvPr>
            <p:ph sz="half" idx="2" hasCustomPrompt="1"/>
          </p:nvPr>
        </p:nvSpPr>
        <p:spPr>
          <a:xfrm>
            <a:off x="7903029" y="1825625"/>
            <a:ext cx="3450771" cy="4297680"/>
          </a:xfrm>
        </p:spPr>
        <p:txBody>
          <a:bodyPr>
            <a:normAutofit/>
          </a:bodyPr>
          <a:lstStyle>
            <a:lvl1pPr marL="0" indent="0">
              <a:spcBef>
                <a:spcPts val="1000"/>
              </a:spcBef>
              <a:spcAft>
                <a:spcPts val="800"/>
              </a:spcAft>
              <a:buNone/>
              <a:defRPr sz="1800"/>
            </a:lvl1pPr>
            <a:lvl2pPr marL="742950" indent="-285750">
              <a:spcBef>
                <a:spcPts val="1000"/>
              </a:spcBef>
              <a:spcAft>
                <a:spcPts val="800"/>
              </a:spcAft>
              <a:buClr>
                <a:schemeClr val="accent2"/>
              </a:buClr>
              <a:buFont typeface="Arial" panose="020B0604020202020204" pitchFamily="34" charset="0"/>
              <a:buChar char="•"/>
              <a:defRPr sz="1600"/>
            </a:lvl2pPr>
            <a:lvl3pPr marL="1200150" indent="-285750">
              <a:spcBef>
                <a:spcPts val="1000"/>
              </a:spcBef>
              <a:spcAft>
                <a:spcPts val="800"/>
              </a:spcAft>
              <a:buClr>
                <a:schemeClr val="accent2"/>
              </a:buClr>
              <a:buFont typeface="Arial" panose="020B0604020202020204" pitchFamily="34" charset="0"/>
              <a:buChar char="•"/>
              <a:defRPr sz="1400"/>
            </a:lvl3pPr>
            <a:lvl4pPr marL="1543050" indent="-171450">
              <a:spcBef>
                <a:spcPts val="1000"/>
              </a:spcBef>
              <a:spcAft>
                <a:spcPts val="800"/>
              </a:spcAft>
              <a:buClr>
                <a:schemeClr val="accent2"/>
              </a:buClr>
              <a:buFont typeface="Arial" panose="020B0604020202020204" pitchFamily="34" charset="0"/>
              <a:buChar char="•"/>
              <a:defRPr sz="1200"/>
            </a:lvl4pPr>
            <a:lvl5pPr marL="2000250" indent="-171450">
              <a:spcBef>
                <a:spcPts val="1000"/>
              </a:spcBef>
              <a:spcAft>
                <a:spcPts val="800"/>
              </a:spcAft>
              <a:buClr>
                <a:schemeClr val="accent2"/>
              </a:buClr>
              <a:buFont typeface="Arial" panose="020B0604020202020204" pitchFamily="34" charset="0"/>
              <a:buChar char="•"/>
              <a:defRPr sz="12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C6CFCEB5-4092-FD13-478E-51CD74FDB82E}"/>
              </a:ext>
            </a:extLst>
          </p:cNvPr>
          <p:cNvSpPr>
            <a:spLocks noGrp="1"/>
          </p:cNvSpPr>
          <p:nvPr>
            <p:ph type="dt" sz="half" idx="10"/>
          </p:nvPr>
        </p:nvSpPr>
        <p:spPr/>
        <p:txBody>
          <a:bodyPr/>
          <a:lstStyle/>
          <a:p>
            <a:fld id="{D6D8061D-18C3-4F4F-85EF-561633F58754}" type="datetimeFigureOut">
              <a:rPr lang="en-US" smtClean="0"/>
              <a:t>06-Jan-25</a:t>
            </a:fld>
            <a:endParaRPr lang="en-US" dirty="0"/>
          </a:p>
        </p:txBody>
      </p:sp>
      <p:sp>
        <p:nvSpPr>
          <p:cNvPr id="6" name="Footer Placeholder 5">
            <a:extLst>
              <a:ext uri="{FF2B5EF4-FFF2-40B4-BE49-F238E27FC236}">
                <a16:creationId xmlns:a16="http://schemas.microsoft.com/office/drawing/2014/main" id="{5D077A4D-E7C0-912D-293F-D93F0CB5CA49}"/>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CA6AA9E1-334B-5F8F-8A92-67DD095F7838}"/>
              </a:ext>
            </a:extLst>
          </p:cNvPr>
          <p:cNvSpPr>
            <a:spLocks noGrp="1"/>
          </p:cNvSpPr>
          <p:nvPr>
            <p:ph type="sldNum" sz="quarter" idx="12"/>
          </p:nvPr>
        </p:nvSpPr>
        <p:spPr/>
        <p:txBody>
          <a:bodyPr/>
          <a:lstStyle/>
          <a:p>
            <a:fld id="{CBD12358-51D2-46B3-9BDE-DF29528B9454}" type="slidenum">
              <a:rPr lang="en-US" smtClean="0"/>
              <a:t>‹#›</a:t>
            </a:fld>
            <a:endParaRPr lang="en-US" dirty="0"/>
          </a:p>
        </p:txBody>
      </p:sp>
    </p:spTree>
    <p:extLst>
      <p:ext uri="{BB962C8B-B14F-4D97-AF65-F5344CB8AC3E}">
        <p14:creationId xmlns:p14="http://schemas.microsoft.com/office/powerpoint/2010/main" val="1377039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57BD59-35CC-9BB3-8621-6FA3356F81AA}"/>
              </a:ext>
            </a:extLst>
          </p:cNvPr>
          <p:cNvSpPr>
            <a:spLocks noGrp="1"/>
          </p:cNvSpPr>
          <p:nvPr>
            <p:ph type="title" hasCustomPrompt="1"/>
          </p:nvPr>
        </p:nvSpPr>
        <p:spPr/>
        <p:txBody>
          <a:bodyPr anchor="ctr" anchorCtr="0">
            <a:noAutofit/>
          </a:bodyPr>
          <a:lstStyle/>
          <a:p>
            <a:r>
              <a:rPr lang="en-US" dirty="0"/>
              <a:t>Click to add title</a:t>
            </a:r>
          </a:p>
        </p:txBody>
      </p:sp>
      <p:sp>
        <p:nvSpPr>
          <p:cNvPr id="4" name="Date Placeholder 3">
            <a:extLst>
              <a:ext uri="{FF2B5EF4-FFF2-40B4-BE49-F238E27FC236}">
                <a16:creationId xmlns:a16="http://schemas.microsoft.com/office/drawing/2014/main" id="{8C56EB0F-63C8-5F75-A333-3413A9DC6F76}"/>
              </a:ext>
            </a:extLst>
          </p:cNvPr>
          <p:cNvSpPr>
            <a:spLocks noGrp="1"/>
          </p:cNvSpPr>
          <p:nvPr>
            <p:ph type="dt" sz="half" idx="10"/>
          </p:nvPr>
        </p:nvSpPr>
        <p:spPr/>
        <p:txBody>
          <a:bodyPr/>
          <a:lstStyle/>
          <a:p>
            <a:fld id="{D6D8061D-18C3-4F4F-85EF-561633F58754}" type="datetimeFigureOut">
              <a:rPr lang="en-US" smtClean="0"/>
              <a:t>06-Jan-25</a:t>
            </a:fld>
            <a:endParaRPr lang="en-US" dirty="0"/>
          </a:p>
        </p:txBody>
      </p:sp>
      <p:sp>
        <p:nvSpPr>
          <p:cNvPr id="5" name="Footer Placeholder 4">
            <a:extLst>
              <a:ext uri="{FF2B5EF4-FFF2-40B4-BE49-F238E27FC236}">
                <a16:creationId xmlns:a16="http://schemas.microsoft.com/office/drawing/2014/main" id="{4D4DE333-25B4-E092-1CC4-C3D20BA2516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F1AF200-E81F-A326-0EDB-4B93C71D9BF4}"/>
              </a:ext>
            </a:extLst>
          </p:cNvPr>
          <p:cNvSpPr>
            <a:spLocks noGrp="1"/>
          </p:cNvSpPr>
          <p:nvPr>
            <p:ph type="sldNum" sz="quarter" idx="12"/>
          </p:nvPr>
        </p:nvSpPr>
        <p:spPr/>
        <p:txBody>
          <a:bodyPr/>
          <a:lstStyle/>
          <a:p>
            <a:fld id="{CBD12358-51D2-46B3-9BDE-DF29528B9454}" type="slidenum">
              <a:rPr lang="en-US" smtClean="0"/>
              <a:t>‹#›</a:t>
            </a:fld>
            <a:endParaRPr lang="en-US" dirty="0"/>
          </a:p>
        </p:txBody>
      </p:sp>
      <p:sp>
        <p:nvSpPr>
          <p:cNvPr id="8" name="Table Placeholder 7">
            <a:extLst>
              <a:ext uri="{FF2B5EF4-FFF2-40B4-BE49-F238E27FC236}">
                <a16:creationId xmlns:a16="http://schemas.microsoft.com/office/drawing/2014/main" id="{0CEAFE70-86D3-8690-31CA-F9A1FBA494D0}"/>
              </a:ext>
            </a:extLst>
          </p:cNvPr>
          <p:cNvSpPr>
            <a:spLocks noGrp="1"/>
          </p:cNvSpPr>
          <p:nvPr>
            <p:ph type="tbl" sz="quarter" idx="13"/>
          </p:nvPr>
        </p:nvSpPr>
        <p:spPr>
          <a:xfrm>
            <a:off x="838199" y="1825625"/>
            <a:ext cx="10515600" cy="4297680"/>
          </a:xfrm>
        </p:spPr>
        <p:txBody>
          <a:bodyPr>
            <a:normAutofit/>
          </a:bodyPr>
          <a:lstStyle>
            <a:lvl1pPr>
              <a:defRPr sz="2400"/>
            </a:lvl1pPr>
          </a:lstStyle>
          <a:p>
            <a:r>
              <a:rPr lang="en-US"/>
              <a:t>Click icon to add table</a:t>
            </a:r>
            <a:endParaRPr lang="en-US" dirty="0"/>
          </a:p>
        </p:txBody>
      </p:sp>
    </p:spTree>
    <p:extLst>
      <p:ext uri="{BB962C8B-B14F-4D97-AF65-F5344CB8AC3E}">
        <p14:creationId xmlns:p14="http://schemas.microsoft.com/office/powerpoint/2010/main" val="262609929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3">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D7B7232D-F1A6-B6C3-3BBF-E834CC7CDC8E}"/>
              </a:ext>
              <a:ext uri="{C183D7F6-B498-43B3-948B-1728B52AA6E4}">
                <adec:decorative xmlns:adec="http://schemas.microsoft.com/office/drawing/2017/decorative" val="1"/>
              </a:ext>
            </a:extLst>
          </p:cNvPr>
          <p:cNvGrpSpPr/>
          <p:nvPr userDrawn="1"/>
        </p:nvGrpSpPr>
        <p:grpSpPr>
          <a:xfrm>
            <a:off x="0" y="0"/>
            <a:ext cx="5930138" cy="6858001"/>
            <a:chOff x="0" y="-1"/>
            <a:chExt cx="5930138" cy="6858001"/>
          </a:xfrm>
        </p:grpSpPr>
        <p:sp>
          <p:nvSpPr>
            <p:cNvPr id="8" name="Oval 7">
              <a:extLst>
                <a:ext uri="{FF2B5EF4-FFF2-40B4-BE49-F238E27FC236}">
                  <a16:creationId xmlns:a16="http://schemas.microsoft.com/office/drawing/2014/main" id="{0D306340-6BFD-FE3D-535B-B59C1C44EDDA}"/>
                </a:ext>
              </a:extLst>
            </p:cNvPr>
            <p:cNvSpPr/>
            <p:nvPr userDrawn="1"/>
          </p:nvSpPr>
          <p:spPr>
            <a:xfrm>
              <a:off x="383877" y="778462"/>
              <a:ext cx="5315035" cy="531503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Freeform: Shape 11">
              <a:extLst>
                <a:ext uri="{FF2B5EF4-FFF2-40B4-BE49-F238E27FC236}">
                  <a16:creationId xmlns:a16="http://schemas.microsoft.com/office/drawing/2014/main" id="{338E6C4B-ABF3-8B7E-8DCF-A93F69C712B1}"/>
                </a:ext>
              </a:extLst>
            </p:cNvPr>
            <p:cNvSpPr/>
            <p:nvPr userDrawn="1"/>
          </p:nvSpPr>
          <p:spPr>
            <a:xfrm flipH="1">
              <a:off x="530529" y="0"/>
              <a:ext cx="1155142" cy="591009"/>
            </a:xfrm>
            <a:custGeom>
              <a:avLst/>
              <a:gdLst>
                <a:gd name="connsiteX0" fmla="*/ 1355 w 1155142"/>
                <a:gd name="connsiteY0" fmla="*/ 0 h 591009"/>
                <a:gd name="connsiteX1" fmla="*/ 1153787 w 1155142"/>
                <a:gd name="connsiteY1" fmla="*/ 0 h 591009"/>
                <a:gd name="connsiteX2" fmla="*/ 1155142 w 1155142"/>
                <a:gd name="connsiteY2" fmla="*/ 13438 h 591009"/>
                <a:gd name="connsiteX3" fmla="*/ 577571 w 1155142"/>
                <a:gd name="connsiteY3" fmla="*/ 591009 h 591009"/>
                <a:gd name="connsiteX4" fmla="*/ 0 w 1155142"/>
                <a:gd name="connsiteY4" fmla="*/ 13438 h 591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591009">
                  <a:moveTo>
                    <a:pt x="1355" y="0"/>
                  </a:moveTo>
                  <a:lnTo>
                    <a:pt x="1153787" y="0"/>
                  </a:lnTo>
                  <a:lnTo>
                    <a:pt x="1155142" y="13438"/>
                  </a:lnTo>
                  <a:cubicBezTo>
                    <a:pt x="1155142" y="332422"/>
                    <a:pt x="896555" y="591009"/>
                    <a:pt x="577571" y="591009"/>
                  </a:cubicBezTo>
                  <a:cubicBezTo>
                    <a:pt x="258587" y="591009"/>
                    <a:pt x="0" y="332422"/>
                    <a:pt x="0" y="13438"/>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Freeform: Shape 13">
              <a:extLst>
                <a:ext uri="{FF2B5EF4-FFF2-40B4-BE49-F238E27FC236}">
                  <a16:creationId xmlns:a16="http://schemas.microsoft.com/office/drawing/2014/main" id="{6F90F99F-B12A-E8F9-5A86-D76B201D6308}"/>
                </a:ext>
              </a:extLst>
            </p:cNvPr>
            <p:cNvSpPr/>
            <p:nvPr userDrawn="1"/>
          </p:nvSpPr>
          <p:spPr>
            <a:xfrm flipH="1">
              <a:off x="3961511" y="-1"/>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Freeform: Shape 15">
              <a:extLst>
                <a:ext uri="{FF2B5EF4-FFF2-40B4-BE49-F238E27FC236}">
                  <a16:creationId xmlns:a16="http://schemas.microsoft.com/office/drawing/2014/main" id="{BFA99EFE-81BC-95EA-FA61-B7199AD98A74}"/>
                </a:ext>
              </a:extLst>
            </p:cNvPr>
            <p:cNvSpPr/>
            <p:nvPr userDrawn="1"/>
          </p:nvSpPr>
          <p:spPr>
            <a:xfrm flipH="1">
              <a:off x="0" y="2936831"/>
              <a:ext cx="159741" cy="552996"/>
            </a:xfrm>
            <a:custGeom>
              <a:avLst/>
              <a:gdLst>
                <a:gd name="connsiteX0" fmla="*/ 159741 w 159741"/>
                <a:gd name="connsiteY0" fmla="*/ 0 h 552996"/>
                <a:gd name="connsiteX1" fmla="*/ 159741 w 159741"/>
                <a:gd name="connsiteY1" fmla="*/ 552996 h 552996"/>
                <a:gd name="connsiteX2" fmla="*/ 141849 w 159741"/>
                <a:gd name="connsiteY2" fmla="*/ 543285 h 552996"/>
                <a:gd name="connsiteX3" fmla="*/ 0 w 159741"/>
                <a:gd name="connsiteY3" fmla="*/ 276498 h 552996"/>
                <a:gd name="connsiteX4" fmla="*/ 141849 w 159741"/>
                <a:gd name="connsiteY4" fmla="*/ 9711 h 5529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741" h="552996">
                  <a:moveTo>
                    <a:pt x="159741" y="0"/>
                  </a:moveTo>
                  <a:lnTo>
                    <a:pt x="159741" y="552996"/>
                  </a:lnTo>
                  <a:lnTo>
                    <a:pt x="141849" y="543285"/>
                  </a:lnTo>
                  <a:cubicBezTo>
                    <a:pt x="56268" y="485467"/>
                    <a:pt x="0" y="387554"/>
                    <a:pt x="0" y="276498"/>
                  </a:cubicBezTo>
                  <a:cubicBezTo>
                    <a:pt x="0" y="165443"/>
                    <a:pt x="56268" y="67529"/>
                    <a:pt x="141849" y="9711"/>
                  </a:cubicBezTo>
                  <a:close/>
                </a:path>
              </a:pathLst>
            </a:custGeom>
            <a:solidFill>
              <a:schemeClr val="accent4"/>
            </a:solidFill>
            <a:ln w="1270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Freeform: Shape 17">
              <a:extLst>
                <a:ext uri="{FF2B5EF4-FFF2-40B4-BE49-F238E27FC236}">
                  <a16:creationId xmlns:a16="http://schemas.microsoft.com/office/drawing/2014/main" id="{DD9FC028-D877-28FE-C646-DBD85D932641}"/>
                </a:ext>
              </a:extLst>
            </p:cNvPr>
            <p:cNvSpPr/>
            <p:nvPr userDrawn="1"/>
          </p:nvSpPr>
          <p:spPr>
            <a:xfrm flipH="1">
              <a:off x="0" y="5835649"/>
              <a:ext cx="1548180" cy="1022351"/>
            </a:xfrm>
            <a:custGeom>
              <a:avLst/>
              <a:gdLst>
                <a:gd name="connsiteX0" fmla="*/ 61913 w 1548180"/>
                <a:gd name="connsiteY0" fmla="*/ 0 h 1022351"/>
                <a:gd name="connsiteX1" fmla="*/ 1548180 w 1548180"/>
                <a:gd name="connsiteY1" fmla="*/ 0 h 1022351"/>
                <a:gd name="connsiteX2" fmla="*/ 1548180 w 1548180"/>
                <a:gd name="connsiteY2" fmla="*/ 123825 h 1022351"/>
                <a:gd name="connsiteX3" fmla="*/ 123825 w 1548180"/>
                <a:gd name="connsiteY3" fmla="*/ 123825 h 1022351"/>
                <a:gd name="connsiteX4" fmla="*/ 123825 w 1548180"/>
                <a:gd name="connsiteY4" fmla="*/ 1022351 h 1022351"/>
                <a:gd name="connsiteX5" fmla="*/ 0 w 1548180"/>
                <a:gd name="connsiteY5" fmla="*/ 1022351 h 1022351"/>
                <a:gd name="connsiteX6" fmla="*/ 0 w 1548180"/>
                <a:gd name="connsiteY6" fmla="*/ 61913 h 1022351"/>
                <a:gd name="connsiteX7" fmla="*/ 61913 w 1548180"/>
                <a:gd name="connsiteY7" fmla="*/ 0 h 1022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48180" h="1022351">
                  <a:moveTo>
                    <a:pt x="61913" y="0"/>
                  </a:moveTo>
                  <a:lnTo>
                    <a:pt x="1548180" y="0"/>
                  </a:lnTo>
                  <a:lnTo>
                    <a:pt x="1548180" y="123825"/>
                  </a:lnTo>
                  <a:lnTo>
                    <a:pt x="123825" y="123825"/>
                  </a:lnTo>
                  <a:lnTo>
                    <a:pt x="123825" y="1022351"/>
                  </a:lnTo>
                  <a:lnTo>
                    <a:pt x="0" y="1022351"/>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 name="Freeform: Shape 21">
              <a:extLst>
                <a:ext uri="{FF2B5EF4-FFF2-40B4-BE49-F238E27FC236}">
                  <a16:creationId xmlns:a16="http://schemas.microsoft.com/office/drawing/2014/main" id="{AA0AFFE9-F0C2-BDA0-BF87-9977706AB6A8}"/>
                </a:ext>
              </a:extLst>
            </p:cNvPr>
            <p:cNvSpPr/>
            <p:nvPr userDrawn="1"/>
          </p:nvSpPr>
          <p:spPr>
            <a:xfrm flipH="1">
              <a:off x="4364198" y="6258755"/>
              <a:ext cx="1565940" cy="599245"/>
            </a:xfrm>
            <a:custGeom>
              <a:avLst/>
              <a:gdLst>
                <a:gd name="connsiteX0" fmla="*/ 782970 w 1565940"/>
                <a:gd name="connsiteY0" fmla="*/ 0 h 599245"/>
                <a:gd name="connsiteX1" fmla="*/ 1528042 w 1565940"/>
                <a:gd name="connsiteY1" fmla="*/ 480469 h 599245"/>
                <a:gd name="connsiteX2" fmla="*/ 1565940 w 1565940"/>
                <a:gd name="connsiteY2" fmla="*/ 599245 h 599245"/>
                <a:gd name="connsiteX3" fmla="*/ 0 w 1565940"/>
                <a:gd name="connsiteY3" fmla="*/ 599245 h 599245"/>
                <a:gd name="connsiteX4" fmla="*/ 37898 w 1565940"/>
                <a:gd name="connsiteY4" fmla="*/ 480469 h 599245"/>
                <a:gd name="connsiteX5" fmla="*/ 782970 w 1565940"/>
                <a:gd name="connsiteY5" fmla="*/ 0 h 599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65940" h="599245">
                  <a:moveTo>
                    <a:pt x="782970" y="0"/>
                  </a:moveTo>
                  <a:cubicBezTo>
                    <a:pt x="1117910" y="0"/>
                    <a:pt x="1405287" y="198118"/>
                    <a:pt x="1528042" y="480469"/>
                  </a:cubicBezTo>
                  <a:lnTo>
                    <a:pt x="1565940" y="599245"/>
                  </a:lnTo>
                  <a:lnTo>
                    <a:pt x="0" y="599245"/>
                  </a:lnTo>
                  <a:lnTo>
                    <a:pt x="37898" y="480469"/>
                  </a:lnTo>
                  <a:cubicBezTo>
                    <a:pt x="160653" y="198118"/>
                    <a:pt x="448030" y="0"/>
                    <a:pt x="78297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2" name="Title 1">
            <a:extLst>
              <a:ext uri="{FF2B5EF4-FFF2-40B4-BE49-F238E27FC236}">
                <a16:creationId xmlns:a16="http://schemas.microsoft.com/office/drawing/2014/main" id="{F657BD59-35CC-9BB3-8621-6FA3356F81AA}"/>
              </a:ext>
            </a:extLst>
          </p:cNvPr>
          <p:cNvSpPr>
            <a:spLocks noGrp="1"/>
          </p:cNvSpPr>
          <p:nvPr>
            <p:ph type="title"/>
          </p:nvPr>
        </p:nvSpPr>
        <p:spPr>
          <a:xfrm>
            <a:off x="383876" y="764502"/>
            <a:ext cx="5315035" cy="5328996"/>
          </a:xfrm>
        </p:spPr>
        <p:txBody>
          <a:bodyPr>
            <a:noAutofit/>
          </a:bodyPr>
          <a:lstStyle>
            <a:lvl1pPr algn="ctr">
              <a:defRPr sz="4400">
                <a:solidFill>
                  <a:schemeClr val="bg1"/>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A772710C-A212-1B12-06CD-FA2A14F89D68}"/>
              </a:ext>
            </a:extLst>
          </p:cNvPr>
          <p:cNvSpPr>
            <a:spLocks noGrp="1"/>
          </p:cNvSpPr>
          <p:nvPr>
            <p:ph idx="1" hasCustomPrompt="1"/>
          </p:nvPr>
        </p:nvSpPr>
        <p:spPr>
          <a:xfrm>
            <a:off x="6605455" y="755171"/>
            <a:ext cx="4619937" cy="5315035"/>
          </a:xfrm>
        </p:spPr>
        <p:txBody>
          <a:bodyPr anchor="ctr" anchorCtr="0">
            <a:normAutofit/>
          </a:bodyPr>
          <a:lstStyle>
            <a:lvl1pPr marL="0" indent="0">
              <a:spcBef>
                <a:spcPts val="1000"/>
              </a:spcBef>
              <a:spcAft>
                <a:spcPts val="800"/>
              </a:spcAft>
              <a:buNone/>
              <a:defRPr sz="2400"/>
            </a:lvl1pPr>
            <a:lvl2pPr marL="800100" indent="-342900">
              <a:spcBef>
                <a:spcPts val="1000"/>
              </a:spcBef>
              <a:spcAft>
                <a:spcPts val="800"/>
              </a:spcAft>
              <a:buClr>
                <a:schemeClr val="accent2"/>
              </a:buClr>
              <a:buFont typeface="Arial" panose="020B0604020202020204" pitchFamily="34" charset="0"/>
              <a:buChar char="•"/>
              <a:defRPr sz="2000"/>
            </a:lvl2pPr>
            <a:lvl3pPr marL="1200150" indent="-285750">
              <a:spcBef>
                <a:spcPts val="1000"/>
              </a:spcBef>
              <a:spcAft>
                <a:spcPts val="800"/>
              </a:spcAft>
              <a:buClr>
                <a:schemeClr val="accent2"/>
              </a:buClr>
              <a:buFont typeface="Arial" panose="020B0604020202020204" pitchFamily="34" charset="0"/>
              <a:buChar char="•"/>
              <a:defRPr sz="1800"/>
            </a:lvl3pPr>
            <a:lvl4pPr marL="1657350" indent="-285750">
              <a:spcBef>
                <a:spcPts val="1000"/>
              </a:spcBef>
              <a:spcAft>
                <a:spcPts val="800"/>
              </a:spcAft>
              <a:buClr>
                <a:schemeClr val="accent2"/>
              </a:buClr>
              <a:buFont typeface="Arial" panose="020B0604020202020204" pitchFamily="34" charset="0"/>
              <a:buChar char="•"/>
              <a:defRPr sz="1600"/>
            </a:lvl4pPr>
            <a:lvl5pPr marL="2114550" indent="-285750">
              <a:spcBef>
                <a:spcPts val="1000"/>
              </a:spcBef>
              <a:spcAft>
                <a:spcPts val="800"/>
              </a:spcAft>
              <a:buClr>
                <a:schemeClr val="accent2"/>
              </a:buClr>
              <a:buFont typeface="Arial" panose="020B0604020202020204" pitchFamily="34" charset="0"/>
              <a:buChar char="•"/>
              <a:defRPr sz="16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8C56EB0F-63C8-5F75-A333-3413A9DC6F76}"/>
              </a:ext>
            </a:extLst>
          </p:cNvPr>
          <p:cNvSpPr>
            <a:spLocks noGrp="1"/>
          </p:cNvSpPr>
          <p:nvPr>
            <p:ph type="dt" sz="half" idx="10"/>
          </p:nvPr>
        </p:nvSpPr>
        <p:spPr/>
        <p:txBody>
          <a:bodyPr/>
          <a:lstStyle/>
          <a:p>
            <a:fld id="{D6D8061D-18C3-4F4F-85EF-561633F58754}" type="datetimeFigureOut">
              <a:rPr lang="en-US" smtClean="0"/>
              <a:t>06-Jan-25</a:t>
            </a:fld>
            <a:endParaRPr lang="en-US" dirty="0"/>
          </a:p>
        </p:txBody>
      </p:sp>
      <p:sp>
        <p:nvSpPr>
          <p:cNvPr id="5" name="Footer Placeholder 4">
            <a:extLst>
              <a:ext uri="{FF2B5EF4-FFF2-40B4-BE49-F238E27FC236}">
                <a16:creationId xmlns:a16="http://schemas.microsoft.com/office/drawing/2014/main" id="{4D4DE333-25B4-E092-1CC4-C3D20BA2516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F1AF200-E81F-A326-0EDB-4B93C71D9BF4}"/>
              </a:ext>
            </a:extLst>
          </p:cNvPr>
          <p:cNvSpPr>
            <a:spLocks noGrp="1"/>
          </p:cNvSpPr>
          <p:nvPr>
            <p:ph type="sldNum" sz="quarter" idx="12"/>
          </p:nvPr>
        </p:nvSpPr>
        <p:spPr/>
        <p:txBody>
          <a:bodyPr/>
          <a:lstStyle/>
          <a:p>
            <a:fld id="{CBD12358-51D2-46B3-9BDE-DF29528B9454}" type="slidenum">
              <a:rPr lang="en-US" smtClean="0"/>
              <a:t>‹#›</a:t>
            </a:fld>
            <a:endParaRPr lang="en-US" dirty="0"/>
          </a:p>
        </p:txBody>
      </p:sp>
    </p:spTree>
    <p:extLst>
      <p:ext uri="{BB962C8B-B14F-4D97-AF65-F5344CB8AC3E}">
        <p14:creationId xmlns:p14="http://schemas.microsoft.com/office/powerpoint/2010/main" val="21629670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3E96D25F-53A2-6217-84B4-7EB874F0B372}"/>
              </a:ext>
              <a:ext uri="{C183D7F6-B498-43B3-948B-1728B52AA6E4}">
                <adec:decorative xmlns:adec="http://schemas.microsoft.com/office/drawing/2017/decorative" val="1"/>
              </a:ext>
            </a:extLst>
          </p:cNvPr>
          <p:cNvGrpSpPr/>
          <p:nvPr userDrawn="1"/>
        </p:nvGrpSpPr>
        <p:grpSpPr>
          <a:xfrm>
            <a:off x="489189" y="941148"/>
            <a:ext cx="11182430" cy="4797821"/>
            <a:chOff x="489189" y="941148"/>
            <a:chExt cx="11182430" cy="4797821"/>
          </a:xfrm>
        </p:grpSpPr>
        <p:sp>
          <p:nvSpPr>
            <p:cNvPr id="8" name="Oval 7">
              <a:extLst>
                <a:ext uri="{FF2B5EF4-FFF2-40B4-BE49-F238E27FC236}">
                  <a16:creationId xmlns:a16="http://schemas.microsoft.com/office/drawing/2014/main" id="{A50FA62D-C8AE-52B8-1712-6116756D1A83}"/>
                </a:ext>
              </a:extLst>
            </p:cNvPr>
            <p:cNvSpPr/>
            <p:nvPr userDrawn="1"/>
          </p:nvSpPr>
          <p:spPr>
            <a:xfrm>
              <a:off x="489189" y="1119031"/>
              <a:ext cx="4619938" cy="461993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Arc 8">
              <a:extLst>
                <a:ext uri="{FF2B5EF4-FFF2-40B4-BE49-F238E27FC236}">
                  <a16:creationId xmlns:a16="http://schemas.microsoft.com/office/drawing/2014/main" id="{1D2D6A01-57CF-3C0B-968C-E5A8FD352320}"/>
                </a:ext>
              </a:extLst>
            </p:cNvPr>
            <p:cNvSpPr/>
            <p:nvPr userDrawn="1"/>
          </p:nvSpPr>
          <p:spPr>
            <a:xfrm rot="19809111">
              <a:off x="8683720" y="941148"/>
              <a:ext cx="2987899" cy="2987899"/>
            </a:xfrm>
            <a:prstGeom prst="arc">
              <a:avLst>
                <a:gd name="adj1" fmla="val 15817365"/>
                <a:gd name="adj2" fmla="val 178138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10" name="Oval 9">
              <a:extLst>
                <a:ext uri="{FF2B5EF4-FFF2-40B4-BE49-F238E27FC236}">
                  <a16:creationId xmlns:a16="http://schemas.microsoft.com/office/drawing/2014/main" id="{410BEFAA-C349-7DB1-1827-0FA48A430AD8}"/>
                </a:ext>
              </a:extLst>
            </p:cNvPr>
            <p:cNvSpPr/>
            <p:nvPr userDrawn="1"/>
          </p:nvSpPr>
          <p:spPr>
            <a:xfrm>
              <a:off x="910048" y="4780992"/>
              <a:ext cx="546100" cy="5461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grpSp>
      <p:sp>
        <p:nvSpPr>
          <p:cNvPr id="2" name="Title 1">
            <a:extLst>
              <a:ext uri="{FF2B5EF4-FFF2-40B4-BE49-F238E27FC236}">
                <a16:creationId xmlns:a16="http://schemas.microsoft.com/office/drawing/2014/main" id="{F657BD59-35CC-9BB3-8621-6FA3356F81AA}"/>
              </a:ext>
            </a:extLst>
          </p:cNvPr>
          <p:cNvSpPr>
            <a:spLocks noGrp="1"/>
          </p:cNvSpPr>
          <p:nvPr>
            <p:ph type="title" hasCustomPrompt="1"/>
          </p:nvPr>
        </p:nvSpPr>
        <p:spPr>
          <a:xfrm>
            <a:off x="609957" y="1119031"/>
            <a:ext cx="4384736" cy="4619938"/>
          </a:xfrm>
        </p:spPr>
        <p:txBody>
          <a:bodyPr>
            <a:noAutofit/>
          </a:bodyPr>
          <a:lstStyle>
            <a:lvl1pPr algn="ctr">
              <a:defRPr>
                <a:solidFill>
                  <a:schemeClr val="bg1"/>
                </a:solidFill>
              </a:defRPr>
            </a:lvl1pPr>
          </a:lstStyle>
          <a:p>
            <a:r>
              <a:rPr lang="en-US" dirty="0"/>
              <a:t>Click to add title</a:t>
            </a:r>
          </a:p>
        </p:txBody>
      </p:sp>
      <p:sp>
        <p:nvSpPr>
          <p:cNvPr id="3" name="Content Placeholder 2">
            <a:extLst>
              <a:ext uri="{FF2B5EF4-FFF2-40B4-BE49-F238E27FC236}">
                <a16:creationId xmlns:a16="http://schemas.microsoft.com/office/drawing/2014/main" id="{A772710C-A212-1B12-06CD-FA2A14F89D68}"/>
              </a:ext>
            </a:extLst>
          </p:cNvPr>
          <p:cNvSpPr>
            <a:spLocks noGrp="1"/>
          </p:cNvSpPr>
          <p:nvPr>
            <p:ph idx="1" hasCustomPrompt="1"/>
          </p:nvPr>
        </p:nvSpPr>
        <p:spPr>
          <a:xfrm>
            <a:off x="5801708" y="554942"/>
            <a:ext cx="5552091" cy="5768220"/>
          </a:xfrm>
        </p:spPr>
        <p:txBody>
          <a:bodyPr anchor="ctr" anchorCtr="0">
            <a:normAutofit/>
          </a:bodyPr>
          <a:lstStyle>
            <a:lvl1pPr marL="0" indent="0">
              <a:spcBef>
                <a:spcPts val="1000"/>
              </a:spcBef>
              <a:spcAft>
                <a:spcPts val="800"/>
              </a:spcAft>
              <a:buNone/>
              <a:defRPr sz="2400"/>
            </a:lvl1pPr>
            <a:lvl2pPr marL="800100" indent="-342900">
              <a:spcBef>
                <a:spcPts val="1000"/>
              </a:spcBef>
              <a:spcAft>
                <a:spcPts val="800"/>
              </a:spcAft>
              <a:buClr>
                <a:schemeClr val="accent2"/>
              </a:buClr>
              <a:buFont typeface="Arial" panose="020B0604020202020204" pitchFamily="34" charset="0"/>
              <a:buChar char="•"/>
              <a:defRPr sz="2000"/>
            </a:lvl2pPr>
            <a:lvl3pPr marL="1200150" indent="-285750">
              <a:spcBef>
                <a:spcPts val="1000"/>
              </a:spcBef>
              <a:spcAft>
                <a:spcPts val="800"/>
              </a:spcAft>
              <a:buClr>
                <a:schemeClr val="accent2"/>
              </a:buClr>
              <a:buFont typeface="Arial" panose="020B0604020202020204" pitchFamily="34" charset="0"/>
              <a:buChar char="•"/>
              <a:defRPr sz="1800"/>
            </a:lvl3pPr>
            <a:lvl4pPr marL="1657350" indent="-285750">
              <a:spcBef>
                <a:spcPts val="1000"/>
              </a:spcBef>
              <a:spcAft>
                <a:spcPts val="800"/>
              </a:spcAft>
              <a:buClr>
                <a:schemeClr val="accent2"/>
              </a:buClr>
              <a:buFont typeface="Arial" panose="020B0604020202020204" pitchFamily="34" charset="0"/>
              <a:buChar char="•"/>
              <a:defRPr sz="1600"/>
            </a:lvl4pPr>
            <a:lvl5pPr marL="2114550" indent="-285750">
              <a:spcBef>
                <a:spcPts val="1000"/>
              </a:spcBef>
              <a:spcAft>
                <a:spcPts val="800"/>
              </a:spcAft>
              <a:buClr>
                <a:schemeClr val="accent2"/>
              </a:buClr>
              <a:buFont typeface="Arial" panose="020B0604020202020204" pitchFamily="34" charset="0"/>
              <a:buChar char="•"/>
              <a:defRPr sz="16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143880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Picture">
    <p:bg>
      <p:bgPr>
        <a:solidFill>
          <a:schemeClr val="bg1"/>
        </a:solidFill>
        <a:effectLst/>
      </p:bgPr>
    </p:bg>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9EF93C3C-09E9-6CD0-EF4B-6DE09539EE7A}"/>
              </a:ext>
            </a:extLst>
          </p:cNvPr>
          <p:cNvSpPr>
            <a:spLocks noGrp="1"/>
          </p:cNvSpPr>
          <p:nvPr>
            <p:ph type="pic" sz="quarter" idx="10" hasCustomPrompt="1"/>
          </p:nvPr>
        </p:nvSpPr>
        <p:spPr>
          <a:xfrm>
            <a:off x="0" y="0"/>
            <a:ext cx="12192000" cy="6858000"/>
          </a:xfrm>
          <a:custGeom>
            <a:avLst/>
            <a:gdLst>
              <a:gd name="connsiteX0" fmla="*/ 9011782 w 12192000"/>
              <a:gd name="connsiteY0" fmla="*/ 4817511 h 6858000"/>
              <a:gd name="connsiteX1" fmla="*/ 8937059 w 12192000"/>
              <a:gd name="connsiteY1" fmla="*/ 4972626 h 6858000"/>
              <a:gd name="connsiteX2" fmla="*/ 8588084 w 12192000"/>
              <a:gd name="connsiteY2" fmla="*/ 5489438 h 6858000"/>
              <a:gd name="connsiteX3" fmla="*/ 8565206 w 12192000"/>
              <a:gd name="connsiteY3" fmla="*/ 5514611 h 6858000"/>
              <a:gd name="connsiteX4" fmla="*/ 8569944 w 12192000"/>
              <a:gd name="connsiteY4" fmla="*/ 5520198 h 6858000"/>
              <a:gd name="connsiteX5" fmla="*/ 8878607 w 12192000"/>
              <a:gd name="connsiteY5" fmla="*/ 5644582 h 6858000"/>
              <a:gd name="connsiteX6" fmla="*/ 9315123 w 12192000"/>
              <a:gd name="connsiteY6" fmla="*/ 5219907 h 6858000"/>
              <a:gd name="connsiteX7" fmla="*/ 9048519 w 12192000"/>
              <a:gd name="connsiteY7" fmla="*/ 4828605 h 6858000"/>
              <a:gd name="connsiteX8" fmla="*/ 6096000 w 12192000"/>
              <a:gd name="connsiteY8" fmla="*/ 200625 h 6858000"/>
              <a:gd name="connsiteX9" fmla="*/ 2867625 w 12192000"/>
              <a:gd name="connsiteY9" fmla="*/ 3429000 h 6858000"/>
              <a:gd name="connsiteX10" fmla="*/ 6096000 w 12192000"/>
              <a:gd name="connsiteY10" fmla="*/ 6657375 h 6858000"/>
              <a:gd name="connsiteX11" fmla="*/ 9324375 w 12192000"/>
              <a:gd name="connsiteY11" fmla="*/ 3429000 h 6858000"/>
              <a:gd name="connsiteX12" fmla="*/ 6096000 w 12192000"/>
              <a:gd name="connsiteY12" fmla="*/ 200625 h 6858000"/>
              <a:gd name="connsiteX13" fmla="*/ 0 w 12192000"/>
              <a:gd name="connsiteY13" fmla="*/ 0 h 6858000"/>
              <a:gd name="connsiteX14" fmla="*/ 12192000 w 12192000"/>
              <a:gd name="connsiteY14" fmla="*/ 0 h 6858000"/>
              <a:gd name="connsiteX15" fmla="*/ 12192000 w 12192000"/>
              <a:gd name="connsiteY15" fmla="*/ 6858000 h 6858000"/>
              <a:gd name="connsiteX16" fmla="*/ 0 w 12192000"/>
              <a:gd name="connsiteY1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192000" h="6858000">
                <a:moveTo>
                  <a:pt x="9011782" y="4817511"/>
                </a:moveTo>
                <a:lnTo>
                  <a:pt x="8937059" y="4972626"/>
                </a:lnTo>
                <a:cubicBezTo>
                  <a:pt x="8837255" y="5156349"/>
                  <a:pt x="8720206" y="5329344"/>
                  <a:pt x="8588084" y="5489438"/>
                </a:cubicBezTo>
                <a:lnTo>
                  <a:pt x="8565206" y="5514611"/>
                </a:lnTo>
                <a:lnTo>
                  <a:pt x="8569944" y="5520198"/>
                </a:lnTo>
                <a:cubicBezTo>
                  <a:pt x="8648938" y="5597049"/>
                  <a:pt x="8758066" y="5644582"/>
                  <a:pt x="8878607" y="5644582"/>
                </a:cubicBezTo>
                <a:cubicBezTo>
                  <a:pt x="9119688" y="5644582"/>
                  <a:pt x="9315123" y="5454449"/>
                  <a:pt x="9315123" y="5219907"/>
                </a:cubicBezTo>
                <a:cubicBezTo>
                  <a:pt x="9315123" y="5044001"/>
                  <a:pt x="9205191" y="4893074"/>
                  <a:pt x="9048519" y="4828605"/>
                </a:cubicBezTo>
                <a:close/>
                <a:moveTo>
                  <a:pt x="6096000" y="200625"/>
                </a:moveTo>
                <a:cubicBezTo>
                  <a:pt x="4313018" y="200625"/>
                  <a:pt x="2867625" y="1646018"/>
                  <a:pt x="2867625" y="3429000"/>
                </a:cubicBezTo>
                <a:cubicBezTo>
                  <a:pt x="2867625" y="5211982"/>
                  <a:pt x="4313018" y="6657375"/>
                  <a:pt x="6096000" y="6657375"/>
                </a:cubicBezTo>
                <a:cubicBezTo>
                  <a:pt x="7878982" y="6657375"/>
                  <a:pt x="9324375" y="5211982"/>
                  <a:pt x="9324375" y="3429000"/>
                </a:cubicBezTo>
                <a:cubicBezTo>
                  <a:pt x="9324375" y="1646018"/>
                  <a:pt x="7878982" y="200625"/>
                  <a:pt x="6096000" y="200625"/>
                </a:cubicBezTo>
                <a:close/>
                <a:moveTo>
                  <a:pt x="0" y="0"/>
                </a:moveTo>
                <a:lnTo>
                  <a:pt x="12192000" y="0"/>
                </a:lnTo>
                <a:lnTo>
                  <a:pt x="12192000" y="6858000"/>
                </a:lnTo>
                <a:lnTo>
                  <a:pt x="0" y="6858000"/>
                </a:lnTo>
                <a:close/>
              </a:path>
            </a:pathLst>
          </a:custGeom>
          <a:solidFill>
            <a:schemeClr val="tx1"/>
          </a:solidFill>
        </p:spPr>
        <p:txBody>
          <a:bodyPr wrap="square">
            <a:noAutofit/>
          </a:bodyPr>
          <a:lstStyle>
            <a:lvl1pPr marL="0" indent="0" algn="l">
              <a:buNone/>
              <a:defRPr sz="2000">
                <a:solidFill>
                  <a:schemeClr val="bg1"/>
                </a:solidFill>
              </a:defRPr>
            </a:lvl1pPr>
          </a:lstStyle>
          <a:p>
            <a:r>
              <a:rPr lang="en-US" dirty="0"/>
              <a:t>Click icon to insert picture</a:t>
            </a:r>
          </a:p>
        </p:txBody>
      </p:sp>
      <p:sp>
        <p:nvSpPr>
          <p:cNvPr id="3" name="Arc 2">
            <a:extLst>
              <a:ext uri="{FF2B5EF4-FFF2-40B4-BE49-F238E27FC236}">
                <a16:creationId xmlns:a16="http://schemas.microsoft.com/office/drawing/2014/main" id="{D5C3C4BD-DFDB-76B4-17CA-7DA4D1729FA1}"/>
              </a:ext>
              <a:ext uri="{C183D7F6-B498-43B3-948B-1728B52AA6E4}">
                <adec:decorative xmlns:adec="http://schemas.microsoft.com/office/drawing/2017/decorative" val="1"/>
              </a:ext>
            </a:extLst>
          </p:cNvPr>
          <p:cNvSpPr/>
          <p:nvPr userDrawn="1"/>
        </p:nvSpPr>
        <p:spPr>
          <a:xfrm rot="9366740" flipV="1">
            <a:off x="2557952" y="-89828"/>
            <a:ext cx="7173200" cy="7173200"/>
          </a:xfrm>
          <a:prstGeom prst="arc">
            <a:avLst>
              <a:gd name="adj1" fmla="val 16200000"/>
              <a:gd name="adj2" fmla="val 20401595"/>
            </a:avLst>
          </a:prstGeom>
          <a:ln w="127000" cap="rnd">
            <a:solidFill>
              <a:schemeClr val="accent4">
                <a:alpha val="9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 name="Title 11">
            <a:extLst>
              <a:ext uri="{FF2B5EF4-FFF2-40B4-BE49-F238E27FC236}">
                <a16:creationId xmlns:a16="http://schemas.microsoft.com/office/drawing/2014/main" id="{2B04B61C-6467-D51D-0AF4-5C7D05F36CB5}"/>
              </a:ext>
            </a:extLst>
          </p:cNvPr>
          <p:cNvSpPr>
            <a:spLocks noGrp="1"/>
          </p:cNvSpPr>
          <p:nvPr>
            <p:ph type="title" hasCustomPrompt="1"/>
          </p:nvPr>
        </p:nvSpPr>
        <p:spPr>
          <a:xfrm>
            <a:off x="2868168" y="923544"/>
            <a:ext cx="6455664" cy="5010912"/>
          </a:xfrm>
          <a:prstGeom prst="rect">
            <a:avLst/>
          </a:prstGeom>
          <a:noFill/>
        </p:spPr>
        <p:txBody>
          <a:bodyPr lIns="0" rIns="0">
            <a:normAutofit/>
          </a:bodyPr>
          <a:lstStyle>
            <a:lvl1pPr algn="ctr">
              <a:defRPr sz="6000"/>
            </a:lvl1pPr>
          </a:lstStyle>
          <a:p>
            <a:r>
              <a:rPr lang="en-US" dirty="0"/>
              <a:t>Click to add title</a:t>
            </a:r>
          </a:p>
        </p:txBody>
      </p:sp>
      <p:sp>
        <p:nvSpPr>
          <p:cNvPr id="4" name="Freeform: Shape 3">
            <a:extLst>
              <a:ext uri="{FF2B5EF4-FFF2-40B4-BE49-F238E27FC236}">
                <a16:creationId xmlns:a16="http://schemas.microsoft.com/office/drawing/2014/main" id="{47A19F4B-D154-3EB2-F86A-9A63283A3EA6}"/>
              </a:ext>
              <a:ext uri="{C183D7F6-B498-43B3-948B-1728B52AA6E4}">
                <adec:decorative xmlns:adec="http://schemas.microsoft.com/office/drawing/2017/decorative" val="1"/>
              </a:ext>
            </a:extLst>
          </p:cNvPr>
          <p:cNvSpPr>
            <a:spLocks/>
          </p:cNvSpPr>
          <p:nvPr userDrawn="1"/>
        </p:nvSpPr>
        <p:spPr>
          <a:xfrm>
            <a:off x="8565206" y="4817511"/>
            <a:ext cx="749917" cy="827071"/>
          </a:xfrm>
          <a:custGeom>
            <a:avLst/>
            <a:gdLst>
              <a:gd name="connsiteX0" fmla="*/ 446576 w 749917"/>
              <a:gd name="connsiteY0" fmla="*/ 0 h 827071"/>
              <a:gd name="connsiteX1" fmla="*/ 483313 w 749917"/>
              <a:gd name="connsiteY1" fmla="*/ 11094 h 827071"/>
              <a:gd name="connsiteX2" fmla="*/ 749917 w 749917"/>
              <a:gd name="connsiteY2" fmla="*/ 402396 h 827071"/>
              <a:gd name="connsiteX3" fmla="*/ 313401 w 749917"/>
              <a:gd name="connsiteY3" fmla="*/ 827071 h 827071"/>
              <a:gd name="connsiteX4" fmla="*/ 4738 w 749917"/>
              <a:gd name="connsiteY4" fmla="*/ 702687 h 827071"/>
              <a:gd name="connsiteX5" fmla="*/ 0 w 749917"/>
              <a:gd name="connsiteY5" fmla="*/ 697100 h 827071"/>
              <a:gd name="connsiteX6" fmla="*/ 22878 w 749917"/>
              <a:gd name="connsiteY6" fmla="*/ 671927 h 827071"/>
              <a:gd name="connsiteX7" fmla="*/ 371853 w 749917"/>
              <a:gd name="connsiteY7" fmla="*/ 155115 h 827071"/>
              <a:gd name="connsiteX8" fmla="*/ 446576 w 749917"/>
              <a:gd name="connsiteY8" fmla="*/ 0 h 827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9917" h="827071">
                <a:moveTo>
                  <a:pt x="446576" y="0"/>
                </a:moveTo>
                <a:lnTo>
                  <a:pt x="483313" y="11094"/>
                </a:lnTo>
                <a:cubicBezTo>
                  <a:pt x="639985" y="75563"/>
                  <a:pt x="749917" y="226490"/>
                  <a:pt x="749917" y="402396"/>
                </a:cubicBezTo>
                <a:cubicBezTo>
                  <a:pt x="749917" y="636938"/>
                  <a:pt x="554482" y="827071"/>
                  <a:pt x="313401" y="827071"/>
                </a:cubicBezTo>
                <a:cubicBezTo>
                  <a:pt x="192860" y="827071"/>
                  <a:pt x="83732" y="779538"/>
                  <a:pt x="4738" y="702687"/>
                </a:cubicBezTo>
                <a:lnTo>
                  <a:pt x="0" y="697100"/>
                </a:lnTo>
                <a:lnTo>
                  <a:pt x="22878" y="671927"/>
                </a:lnTo>
                <a:cubicBezTo>
                  <a:pt x="155000" y="511833"/>
                  <a:pt x="272049" y="338838"/>
                  <a:pt x="371853" y="155115"/>
                </a:cubicBezTo>
                <a:lnTo>
                  <a:pt x="446576"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984204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Summary">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CB8A6E1-44B2-54E1-6460-1C9B27EE75FD}"/>
              </a:ext>
              <a:ext uri="{C183D7F6-B498-43B3-948B-1728B52AA6E4}">
                <adec:decorative xmlns:adec="http://schemas.microsoft.com/office/drawing/2017/decorative" val="1"/>
              </a:ext>
            </a:extLst>
          </p:cNvPr>
          <p:cNvGrpSpPr/>
          <p:nvPr userDrawn="1"/>
        </p:nvGrpSpPr>
        <p:grpSpPr>
          <a:xfrm>
            <a:off x="0" y="0"/>
            <a:ext cx="5698912" cy="6858001"/>
            <a:chOff x="0" y="-1"/>
            <a:chExt cx="5698912" cy="6858001"/>
          </a:xfrm>
        </p:grpSpPr>
        <p:sp>
          <p:nvSpPr>
            <p:cNvPr id="12" name="Freeform: Shape 11">
              <a:extLst>
                <a:ext uri="{FF2B5EF4-FFF2-40B4-BE49-F238E27FC236}">
                  <a16:creationId xmlns:a16="http://schemas.microsoft.com/office/drawing/2014/main" id="{D22D7888-22FA-4AA1-9BA4-CC61D6643D47}"/>
                </a:ext>
              </a:extLst>
            </p:cNvPr>
            <p:cNvSpPr/>
            <p:nvPr userDrawn="1"/>
          </p:nvSpPr>
          <p:spPr>
            <a:xfrm flipH="1">
              <a:off x="530529" y="0"/>
              <a:ext cx="1155142" cy="591009"/>
            </a:xfrm>
            <a:custGeom>
              <a:avLst/>
              <a:gdLst>
                <a:gd name="connsiteX0" fmla="*/ 1355 w 1155142"/>
                <a:gd name="connsiteY0" fmla="*/ 0 h 591009"/>
                <a:gd name="connsiteX1" fmla="*/ 1153787 w 1155142"/>
                <a:gd name="connsiteY1" fmla="*/ 0 h 591009"/>
                <a:gd name="connsiteX2" fmla="*/ 1155142 w 1155142"/>
                <a:gd name="connsiteY2" fmla="*/ 13438 h 591009"/>
                <a:gd name="connsiteX3" fmla="*/ 577571 w 1155142"/>
                <a:gd name="connsiteY3" fmla="*/ 591009 h 591009"/>
                <a:gd name="connsiteX4" fmla="*/ 0 w 1155142"/>
                <a:gd name="connsiteY4" fmla="*/ 13438 h 591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591009">
                  <a:moveTo>
                    <a:pt x="1355" y="0"/>
                  </a:moveTo>
                  <a:lnTo>
                    <a:pt x="1153787" y="0"/>
                  </a:lnTo>
                  <a:lnTo>
                    <a:pt x="1155142" y="13438"/>
                  </a:lnTo>
                  <a:cubicBezTo>
                    <a:pt x="1155142" y="332422"/>
                    <a:pt x="896555" y="591009"/>
                    <a:pt x="577571" y="591009"/>
                  </a:cubicBezTo>
                  <a:cubicBezTo>
                    <a:pt x="258587" y="591009"/>
                    <a:pt x="0" y="332422"/>
                    <a:pt x="0" y="13438"/>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EBB6E464-8999-4773-A1F2-E6CAA990E572}"/>
                </a:ext>
              </a:extLst>
            </p:cNvPr>
            <p:cNvSpPr/>
            <p:nvPr userDrawn="1"/>
          </p:nvSpPr>
          <p:spPr>
            <a:xfrm flipH="1">
              <a:off x="3961511" y="-1"/>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1EA14BE8-FDD0-4434-9C3E-BFF78C22D9E3}"/>
                </a:ext>
              </a:extLst>
            </p:cNvPr>
            <p:cNvSpPr/>
            <p:nvPr userDrawn="1"/>
          </p:nvSpPr>
          <p:spPr>
            <a:xfrm flipH="1">
              <a:off x="0" y="5835649"/>
              <a:ext cx="1548180" cy="1022351"/>
            </a:xfrm>
            <a:custGeom>
              <a:avLst/>
              <a:gdLst>
                <a:gd name="connsiteX0" fmla="*/ 61913 w 1548180"/>
                <a:gd name="connsiteY0" fmla="*/ 0 h 1022351"/>
                <a:gd name="connsiteX1" fmla="*/ 1548180 w 1548180"/>
                <a:gd name="connsiteY1" fmla="*/ 0 h 1022351"/>
                <a:gd name="connsiteX2" fmla="*/ 1548180 w 1548180"/>
                <a:gd name="connsiteY2" fmla="*/ 123825 h 1022351"/>
                <a:gd name="connsiteX3" fmla="*/ 123825 w 1548180"/>
                <a:gd name="connsiteY3" fmla="*/ 123825 h 1022351"/>
                <a:gd name="connsiteX4" fmla="*/ 123825 w 1548180"/>
                <a:gd name="connsiteY4" fmla="*/ 1022351 h 1022351"/>
                <a:gd name="connsiteX5" fmla="*/ 0 w 1548180"/>
                <a:gd name="connsiteY5" fmla="*/ 1022351 h 1022351"/>
                <a:gd name="connsiteX6" fmla="*/ 0 w 1548180"/>
                <a:gd name="connsiteY6" fmla="*/ 61913 h 1022351"/>
                <a:gd name="connsiteX7" fmla="*/ 61913 w 1548180"/>
                <a:gd name="connsiteY7" fmla="*/ 0 h 1022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48180" h="1022351">
                  <a:moveTo>
                    <a:pt x="61913" y="0"/>
                  </a:moveTo>
                  <a:lnTo>
                    <a:pt x="1548180" y="0"/>
                  </a:lnTo>
                  <a:lnTo>
                    <a:pt x="1548180" y="123825"/>
                  </a:lnTo>
                  <a:lnTo>
                    <a:pt x="123825" y="123825"/>
                  </a:lnTo>
                  <a:lnTo>
                    <a:pt x="123825" y="1022351"/>
                  </a:lnTo>
                  <a:lnTo>
                    <a:pt x="0" y="1022351"/>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2" name="Freeform: Shape 21">
              <a:extLst>
                <a:ext uri="{FF2B5EF4-FFF2-40B4-BE49-F238E27FC236}">
                  <a16:creationId xmlns:a16="http://schemas.microsoft.com/office/drawing/2014/main" id="{E494E364-7EA8-4D92-915D-75D1A3A67C07}"/>
                </a:ext>
              </a:extLst>
            </p:cNvPr>
            <p:cNvSpPr/>
            <p:nvPr userDrawn="1"/>
          </p:nvSpPr>
          <p:spPr>
            <a:xfrm flipH="1">
              <a:off x="4132972" y="6258755"/>
              <a:ext cx="1565940" cy="599245"/>
            </a:xfrm>
            <a:custGeom>
              <a:avLst/>
              <a:gdLst>
                <a:gd name="connsiteX0" fmla="*/ 782970 w 1565940"/>
                <a:gd name="connsiteY0" fmla="*/ 0 h 599245"/>
                <a:gd name="connsiteX1" fmla="*/ 1528042 w 1565940"/>
                <a:gd name="connsiteY1" fmla="*/ 480469 h 599245"/>
                <a:gd name="connsiteX2" fmla="*/ 1565940 w 1565940"/>
                <a:gd name="connsiteY2" fmla="*/ 599245 h 599245"/>
                <a:gd name="connsiteX3" fmla="*/ 0 w 1565940"/>
                <a:gd name="connsiteY3" fmla="*/ 599245 h 599245"/>
                <a:gd name="connsiteX4" fmla="*/ 37898 w 1565940"/>
                <a:gd name="connsiteY4" fmla="*/ 480469 h 599245"/>
                <a:gd name="connsiteX5" fmla="*/ 782970 w 1565940"/>
                <a:gd name="connsiteY5" fmla="*/ 0 h 599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65940" h="599245">
                  <a:moveTo>
                    <a:pt x="782970" y="0"/>
                  </a:moveTo>
                  <a:cubicBezTo>
                    <a:pt x="1117910" y="0"/>
                    <a:pt x="1405287" y="198118"/>
                    <a:pt x="1528042" y="480469"/>
                  </a:cubicBezTo>
                  <a:lnTo>
                    <a:pt x="1565940" y="599245"/>
                  </a:lnTo>
                  <a:lnTo>
                    <a:pt x="0" y="599245"/>
                  </a:lnTo>
                  <a:lnTo>
                    <a:pt x="37898" y="480469"/>
                  </a:lnTo>
                  <a:cubicBezTo>
                    <a:pt x="160653" y="198118"/>
                    <a:pt x="448030" y="0"/>
                    <a:pt x="78297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7" name="Title 1">
            <a:extLst>
              <a:ext uri="{FF2B5EF4-FFF2-40B4-BE49-F238E27FC236}">
                <a16:creationId xmlns:a16="http://schemas.microsoft.com/office/drawing/2014/main" id="{4F9EBE3B-A856-C23C-4698-B764DF4BC70D}"/>
              </a:ext>
            </a:extLst>
          </p:cNvPr>
          <p:cNvSpPr>
            <a:spLocks noGrp="1"/>
          </p:cNvSpPr>
          <p:nvPr>
            <p:ph type="title" hasCustomPrompt="1"/>
          </p:nvPr>
        </p:nvSpPr>
        <p:spPr>
          <a:xfrm>
            <a:off x="6222118" y="262762"/>
            <a:ext cx="5507421" cy="3649718"/>
          </a:xfrm>
        </p:spPr>
        <p:txBody>
          <a:bodyPr anchor="b">
            <a:normAutofit/>
          </a:bodyPr>
          <a:lstStyle>
            <a:lvl1pPr>
              <a:defRPr sz="6000"/>
            </a:lvl1pPr>
          </a:lstStyle>
          <a:p>
            <a:r>
              <a:rPr lang="en-US" dirty="0"/>
              <a:t>Click to add title</a:t>
            </a:r>
          </a:p>
        </p:txBody>
      </p:sp>
      <p:sp>
        <p:nvSpPr>
          <p:cNvPr id="8" name="Picture Placeholder 7">
            <a:extLst>
              <a:ext uri="{FF2B5EF4-FFF2-40B4-BE49-F238E27FC236}">
                <a16:creationId xmlns:a16="http://schemas.microsoft.com/office/drawing/2014/main" id="{74C9CB37-5251-201C-ACE3-FD69A00C772E}"/>
              </a:ext>
            </a:extLst>
          </p:cNvPr>
          <p:cNvSpPr>
            <a:spLocks noGrp="1"/>
          </p:cNvSpPr>
          <p:nvPr>
            <p:ph type="pic" sz="quarter" idx="14"/>
          </p:nvPr>
        </p:nvSpPr>
        <p:spPr>
          <a:xfrm>
            <a:off x="707393" y="847600"/>
            <a:ext cx="4619625" cy="4617720"/>
          </a:xfrm>
          <a:prstGeom prst="ellipse">
            <a:avLst/>
          </a:prstGeom>
          <a:noFill/>
        </p:spPr>
        <p:txBody>
          <a:bodyPr tIns="548640">
            <a:normAutofit/>
          </a:bodyPr>
          <a:lstStyle>
            <a:lvl1pPr marL="0" indent="0" algn="ctr">
              <a:buNone/>
              <a:defRPr sz="2000"/>
            </a:lvl1pPr>
          </a:lstStyle>
          <a:p>
            <a:r>
              <a:rPr lang="en-US"/>
              <a:t>Click icon to add picture</a:t>
            </a:r>
            <a:endParaRPr lang="en-US" dirty="0"/>
          </a:p>
        </p:txBody>
      </p:sp>
      <p:sp>
        <p:nvSpPr>
          <p:cNvPr id="9" name="Content Placeholder 2">
            <a:extLst>
              <a:ext uri="{FF2B5EF4-FFF2-40B4-BE49-F238E27FC236}">
                <a16:creationId xmlns:a16="http://schemas.microsoft.com/office/drawing/2014/main" id="{EBF08299-9068-827D-783B-BFF5B95E9574}"/>
              </a:ext>
            </a:extLst>
          </p:cNvPr>
          <p:cNvSpPr>
            <a:spLocks noGrp="1"/>
          </p:cNvSpPr>
          <p:nvPr>
            <p:ph idx="1" hasCustomPrompt="1"/>
          </p:nvPr>
        </p:nvSpPr>
        <p:spPr>
          <a:xfrm>
            <a:off x="6222118" y="4058263"/>
            <a:ext cx="5507421" cy="2141482"/>
          </a:xfrm>
        </p:spPr>
        <p:txBody>
          <a:bodyPr>
            <a:normAutofit/>
          </a:bodyPr>
          <a:lstStyle>
            <a:lvl1pPr marL="0" indent="0">
              <a:lnSpc>
                <a:spcPct val="90000"/>
              </a:lnSpc>
              <a:buFont typeface="Arial" panose="020B0604020202020204" pitchFamily="34" charset="0"/>
              <a:buNone/>
              <a:defRPr sz="2400"/>
            </a:lvl1pPr>
            <a:lvl2pPr marL="228600">
              <a:lnSpc>
                <a:spcPct val="90000"/>
              </a:lnSpc>
              <a:buClr>
                <a:schemeClr val="accent2"/>
              </a:buClr>
              <a:defRPr sz="2000"/>
            </a:lvl2pPr>
            <a:lvl3pPr marL="457200">
              <a:lnSpc>
                <a:spcPct val="90000"/>
              </a:lnSpc>
              <a:buClr>
                <a:schemeClr val="accent2"/>
              </a:buClr>
              <a:defRPr sz="1800"/>
            </a:lvl3pPr>
            <a:lvl4pPr marL="685800">
              <a:lnSpc>
                <a:spcPct val="90000"/>
              </a:lnSpc>
              <a:buClr>
                <a:schemeClr val="accent2"/>
              </a:buClr>
              <a:defRPr sz="1600"/>
            </a:lvl4pPr>
            <a:lvl5pPr>
              <a:lnSpc>
                <a:spcPct val="110000"/>
              </a:lnSpc>
              <a:defRPr/>
            </a:lvl5pPr>
          </a:lstStyle>
          <a:p>
            <a:pPr lvl="0"/>
            <a:r>
              <a:rPr lang="en-US" dirty="0"/>
              <a:t>Click to add content</a:t>
            </a:r>
          </a:p>
          <a:p>
            <a:pPr lvl="1"/>
            <a:r>
              <a:rPr lang="en-US" dirty="0"/>
              <a:t>Second level</a:t>
            </a:r>
          </a:p>
          <a:p>
            <a:pPr lvl="2"/>
            <a:r>
              <a:rPr lang="en-US" dirty="0"/>
              <a:t>Third level</a:t>
            </a:r>
          </a:p>
          <a:p>
            <a:pPr lvl="3"/>
            <a:r>
              <a:rPr lang="en-US" dirty="0"/>
              <a:t>Fourth level</a:t>
            </a:r>
          </a:p>
        </p:txBody>
      </p:sp>
      <p:sp>
        <p:nvSpPr>
          <p:cNvPr id="3" name="Date Placeholder 2">
            <a:extLst>
              <a:ext uri="{FF2B5EF4-FFF2-40B4-BE49-F238E27FC236}">
                <a16:creationId xmlns:a16="http://schemas.microsoft.com/office/drawing/2014/main" id="{254D3190-B78C-42F1-9D62-F523886BBE51}"/>
              </a:ext>
            </a:extLst>
          </p:cNvPr>
          <p:cNvSpPr>
            <a:spLocks noGrp="1"/>
          </p:cNvSpPr>
          <p:nvPr>
            <p:ph type="dt" sz="half" idx="10"/>
          </p:nvPr>
        </p:nvSpPr>
        <p:spPr>
          <a:xfrm>
            <a:off x="1682496" y="6356350"/>
            <a:ext cx="1545336" cy="365125"/>
          </a:xfrm>
        </p:spPr>
        <p:txBody>
          <a:bodyPr/>
          <a:lstStyle>
            <a:lvl1pPr>
              <a:defRPr>
                <a:latin typeface="+mn-lt"/>
              </a:defRPr>
            </a:lvl1pPr>
          </a:lstStyle>
          <a:p>
            <a:pPr>
              <a:defRPr/>
            </a:pPr>
            <a:r>
              <a:rPr lang="en-US" dirty="0">
                <a:solidFill>
                  <a:prstClr val="black">
                    <a:tint val="75000"/>
                  </a:prstClr>
                </a:solidFill>
              </a:rPr>
              <a:t>9/3/20XX</a:t>
            </a:r>
          </a:p>
        </p:txBody>
      </p:sp>
      <p:sp>
        <p:nvSpPr>
          <p:cNvPr id="4" name="Footer Placeholder 3">
            <a:extLst>
              <a:ext uri="{FF2B5EF4-FFF2-40B4-BE49-F238E27FC236}">
                <a16:creationId xmlns:a16="http://schemas.microsoft.com/office/drawing/2014/main" id="{EA381C40-F9FC-4D58-8508-F0632DF5A018}"/>
              </a:ext>
            </a:extLst>
          </p:cNvPr>
          <p:cNvSpPr>
            <a:spLocks noGrp="1"/>
          </p:cNvSpPr>
          <p:nvPr>
            <p:ph type="ftr" sz="quarter" idx="11"/>
          </p:nvPr>
        </p:nvSpPr>
        <p:spPr>
          <a:xfrm>
            <a:off x="6099048" y="6356350"/>
            <a:ext cx="4114800" cy="365125"/>
          </a:xfrm>
        </p:spPr>
        <p:txBody>
          <a:bodyPr/>
          <a:lstStyle>
            <a:lvl1pPr algn="l">
              <a:defRPr>
                <a:latin typeface="+mn-lt"/>
              </a:defRPr>
            </a:lvl1pPr>
          </a:lstStyle>
          <a:p>
            <a:pPr algn="l">
              <a:defRPr/>
            </a:pPr>
            <a:r>
              <a:rPr lang="en-US" dirty="0">
                <a:solidFill>
                  <a:prstClr val="black">
                    <a:tint val="75000"/>
                  </a:prstClr>
                </a:solidFill>
              </a:rPr>
              <a:t>Pitch deck</a:t>
            </a:r>
          </a:p>
        </p:txBody>
      </p:sp>
      <p:sp>
        <p:nvSpPr>
          <p:cNvPr id="5" name="Slide Number Placeholder 4">
            <a:extLst>
              <a:ext uri="{FF2B5EF4-FFF2-40B4-BE49-F238E27FC236}">
                <a16:creationId xmlns:a16="http://schemas.microsoft.com/office/drawing/2014/main" id="{2101CBCC-4CC2-49BD-B155-01E0F4D798BE}"/>
              </a:ext>
            </a:extLst>
          </p:cNvPr>
          <p:cNvSpPr>
            <a:spLocks noGrp="1"/>
          </p:cNvSpPr>
          <p:nvPr>
            <p:ph type="sldNum" sz="quarter" idx="12"/>
          </p:nvPr>
        </p:nvSpPr>
        <p:spPr>
          <a:xfrm>
            <a:off x="10506456" y="6356350"/>
            <a:ext cx="850392" cy="365125"/>
          </a:xfrm>
        </p:spPr>
        <p:txBody>
          <a:bodyPr/>
          <a:lstStyle>
            <a:lvl1pPr>
              <a:defRPr>
                <a:latin typeface="+mn-lt"/>
              </a:defRPr>
            </a:lvl1pPr>
          </a:lstStyle>
          <a:p>
            <a:pPr>
              <a:defRPr/>
            </a:pPr>
            <a:fld id="{D76B855D-E9CC-4FF8-AD85-6CDC7B89A0DE}"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5174680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57BD59-35CC-9BB3-8621-6FA3356F81AA}"/>
              </a:ext>
            </a:extLst>
          </p:cNvPr>
          <p:cNvSpPr>
            <a:spLocks noGrp="1"/>
          </p:cNvSpPr>
          <p:nvPr>
            <p:ph type="title" hasCustomPrompt="1"/>
          </p:nvPr>
        </p:nvSpPr>
        <p:spPr>
          <a:xfrm>
            <a:off x="838200" y="304803"/>
            <a:ext cx="10515600" cy="1472974"/>
          </a:xfrm>
        </p:spPr>
        <p:txBody>
          <a:bodyPr anchor="ctr" anchorCtr="0">
            <a:noAutofit/>
          </a:bodyPr>
          <a:lstStyle/>
          <a:p>
            <a:r>
              <a:rPr lang="en-US" dirty="0"/>
              <a:t>Click to add title</a:t>
            </a:r>
          </a:p>
        </p:txBody>
      </p:sp>
      <p:sp>
        <p:nvSpPr>
          <p:cNvPr id="13" name="Content Placeholder 12">
            <a:extLst>
              <a:ext uri="{FF2B5EF4-FFF2-40B4-BE49-F238E27FC236}">
                <a16:creationId xmlns:a16="http://schemas.microsoft.com/office/drawing/2014/main" id="{E3FB7D8D-37C3-E089-EC02-FB49A13CBE1D}"/>
              </a:ext>
            </a:extLst>
          </p:cNvPr>
          <p:cNvSpPr>
            <a:spLocks noGrp="1"/>
          </p:cNvSpPr>
          <p:nvPr>
            <p:ph sz="quarter" idx="13" hasCustomPrompt="1"/>
          </p:nvPr>
        </p:nvSpPr>
        <p:spPr>
          <a:xfrm>
            <a:off x="838200" y="1838099"/>
            <a:ext cx="8012113" cy="4284889"/>
          </a:xfrm>
        </p:spPr>
        <p:txBody>
          <a:bodyPr>
            <a:normAutofit/>
          </a:bodyPr>
          <a:lstStyle>
            <a:lvl1pPr>
              <a:lnSpc>
                <a:spcPct val="90000"/>
              </a:lnSpc>
              <a:spcBef>
                <a:spcPts val="1000"/>
              </a:spcBef>
              <a:spcAft>
                <a:spcPts val="800"/>
              </a:spcAft>
              <a:buClr>
                <a:schemeClr val="accent2"/>
              </a:buClr>
              <a:defRPr sz="1800"/>
            </a:lvl1pPr>
            <a:lvl2pPr>
              <a:lnSpc>
                <a:spcPct val="90000"/>
              </a:lnSpc>
              <a:spcBef>
                <a:spcPts val="1000"/>
              </a:spcBef>
              <a:spcAft>
                <a:spcPts val="800"/>
              </a:spcAft>
              <a:buClr>
                <a:schemeClr val="accent2"/>
              </a:buClr>
              <a:defRPr sz="1600"/>
            </a:lvl2pPr>
            <a:lvl3pPr>
              <a:lnSpc>
                <a:spcPct val="90000"/>
              </a:lnSpc>
              <a:spcBef>
                <a:spcPts val="1000"/>
              </a:spcBef>
              <a:spcAft>
                <a:spcPts val="800"/>
              </a:spcAft>
              <a:buClr>
                <a:schemeClr val="accent2"/>
              </a:buClr>
              <a:defRPr sz="1400"/>
            </a:lvl3pPr>
            <a:lvl4pPr>
              <a:lnSpc>
                <a:spcPct val="90000"/>
              </a:lnSpc>
              <a:spcBef>
                <a:spcPts val="1000"/>
              </a:spcBef>
              <a:spcAft>
                <a:spcPts val="800"/>
              </a:spcAft>
              <a:buClr>
                <a:schemeClr val="accent2"/>
              </a:buClr>
              <a:defRPr sz="1200"/>
            </a:lvl4pPr>
            <a:lvl5pPr>
              <a:lnSpc>
                <a:spcPct val="90000"/>
              </a:lnSpc>
              <a:spcBef>
                <a:spcPts val="1000"/>
              </a:spcBef>
              <a:spcAft>
                <a:spcPts val="800"/>
              </a:spcAft>
              <a:buClr>
                <a:schemeClr val="accent2"/>
              </a:buClr>
              <a:defRPr sz="12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8C56EB0F-63C8-5F75-A333-3413A9DC6F76}"/>
              </a:ext>
            </a:extLst>
          </p:cNvPr>
          <p:cNvSpPr>
            <a:spLocks noGrp="1"/>
          </p:cNvSpPr>
          <p:nvPr>
            <p:ph type="dt" sz="half" idx="10"/>
          </p:nvPr>
        </p:nvSpPr>
        <p:spPr/>
        <p:txBody>
          <a:bodyPr/>
          <a:lstStyle/>
          <a:p>
            <a:fld id="{D6D8061D-18C3-4F4F-85EF-561633F58754}" type="datetimeFigureOut">
              <a:rPr lang="en-US" smtClean="0"/>
              <a:t>06-Jan-25</a:t>
            </a:fld>
            <a:endParaRPr lang="en-US" dirty="0"/>
          </a:p>
        </p:txBody>
      </p:sp>
      <p:sp>
        <p:nvSpPr>
          <p:cNvPr id="5" name="Footer Placeholder 4">
            <a:extLst>
              <a:ext uri="{FF2B5EF4-FFF2-40B4-BE49-F238E27FC236}">
                <a16:creationId xmlns:a16="http://schemas.microsoft.com/office/drawing/2014/main" id="{4D4DE333-25B4-E092-1CC4-C3D20BA2516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F1AF200-E81F-A326-0EDB-4B93C71D9BF4}"/>
              </a:ext>
            </a:extLst>
          </p:cNvPr>
          <p:cNvSpPr>
            <a:spLocks noGrp="1"/>
          </p:cNvSpPr>
          <p:nvPr>
            <p:ph type="sldNum" sz="quarter" idx="12"/>
          </p:nvPr>
        </p:nvSpPr>
        <p:spPr/>
        <p:txBody>
          <a:bodyPr/>
          <a:lstStyle/>
          <a:p>
            <a:fld id="{CBD12358-51D2-46B3-9BDE-DF29528B9454}" type="slidenum">
              <a:rPr lang="en-US" smtClean="0"/>
              <a:t>‹#›</a:t>
            </a:fld>
            <a:endParaRPr lang="en-US" dirty="0"/>
          </a:p>
        </p:txBody>
      </p:sp>
      <p:sp>
        <p:nvSpPr>
          <p:cNvPr id="7" name="Freeform: Shape 14">
            <a:extLst>
              <a:ext uri="{FF2B5EF4-FFF2-40B4-BE49-F238E27FC236}">
                <a16:creationId xmlns:a16="http://schemas.microsoft.com/office/drawing/2014/main" id="{438B6FA2-AF11-618E-2B1A-38BF083DF340}"/>
              </a:ext>
              <a:ext uri="{C183D7F6-B498-43B3-948B-1728B52AA6E4}">
                <adec:decorative xmlns:adec="http://schemas.microsoft.com/office/drawing/2017/decorative" val="1"/>
              </a:ext>
            </a:extLst>
          </p:cNvPr>
          <p:cNvSpPr/>
          <p:nvPr userDrawn="1"/>
        </p:nvSpPr>
        <p:spPr>
          <a:xfrm rot="16200000">
            <a:off x="-381048" y="5144407"/>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Freeform: Shape 13">
            <a:extLst>
              <a:ext uri="{FF2B5EF4-FFF2-40B4-BE49-F238E27FC236}">
                <a16:creationId xmlns:a16="http://schemas.microsoft.com/office/drawing/2014/main" id="{A269A8D8-A4AE-CEFF-E928-7DB1CFB3E401}"/>
              </a:ext>
              <a:ext uri="{C183D7F6-B498-43B3-948B-1728B52AA6E4}">
                <adec:decorative xmlns:adec="http://schemas.microsoft.com/office/drawing/2017/decorative" val="1"/>
              </a:ext>
            </a:extLst>
          </p:cNvPr>
          <p:cNvSpPr/>
          <p:nvPr userDrawn="1"/>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Freeform: Shape 19">
            <a:extLst>
              <a:ext uri="{FF2B5EF4-FFF2-40B4-BE49-F238E27FC236}">
                <a16:creationId xmlns:a16="http://schemas.microsoft.com/office/drawing/2014/main" id="{15418837-E689-97BE-9FAD-FEDBD599EBAD}"/>
              </a:ext>
              <a:ext uri="{C183D7F6-B498-43B3-948B-1728B52AA6E4}">
                <adec:decorative xmlns:adec="http://schemas.microsoft.com/office/drawing/2017/decorative" val="1"/>
              </a:ext>
            </a:extLst>
          </p:cNvPr>
          <p:cNvSpPr/>
          <p:nvPr userDrawn="1"/>
        </p:nvSpPr>
        <p:spPr>
          <a:xfrm rot="10800000" flipH="1">
            <a:off x="11109434" y="3527042"/>
            <a:ext cx="1082566" cy="1616525"/>
          </a:xfrm>
          <a:custGeom>
            <a:avLst/>
            <a:gdLst>
              <a:gd name="connsiteX0" fmla="*/ 61913 w 1186451"/>
              <a:gd name="connsiteY0" fmla="*/ 0 h 1771650"/>
              <a:gd name="connsiteX1" fmla="*/ 1186451 w 1186451"/>
              <a:gd name="connsiteY1" fmla="*/ 0 h 1771650"/>
              <a:gd name="connsiteX2" fmla="*/ 1186451 w 1186451"/>
              <a:gd name="connsiteY2" fmla="*/ 123825 h 1771650"/>
              <a:gd name="connsiteX3" fmla="*/ 123825 w 1186451"/>
              <a:gd name="connsiteY3" fmla="*/ 123825 h 1771650"/>
              <a:gd name="connsiteX4" fmla="*/ 123825 w 1186451"/>
              <a:gd name="connsiteY4" fmla="*/ 1647825 h 1771650"/>
              <a:gd name="connsiteX5" fmla="*/ 1186451 w 1186451"/>
              <a:gd name="connsiteY5" fmla="*/ 1647825 h 1771650"/>
              <a:gd name="connsiteX6" fmla="*/ 1186451 w 1186451"/>
              <a:gd name="connsiteY6" fmla="*/ 1771650 h 1771650"/>
              <a:gd name="connsiteX7" fmla="*/ 61913 w 1186451"/>
              <a:gd name="connsiteY7" fmla="*/ 1771650 h 1771650"/>
              <a:gd name="connsiteX8" fmla="*/ 0 w 1186451"/>
              <a:gd name="connsiteY8" fmla="*/ 1709738 h 1771650"/>
              <a:gd name="connsiteX9" fmla="*/ 0 w 1186451"/>
              <a:gd name="connsiteY9" fmla="*/ 61913 h 1771650"/>
              <a:gd name="connsiteX10" fmla="*/ 61913 w 1186451"/>
              <a:gd name="connsiteY10" fmla="*/ 0 h 1771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86451" h="1771650">
                <a:moveTo>
                  <a:pt x="61913" y="0"/>
                </a:moveTo>
                <a:lnTo>
                  <a:pt x="1186451" y="0"/>
                </a:lnTo>
                <a:lnTo>
                  <a:pt x="1186451" y="123825"/>
                </a:lnTo>
                <a:lnTo>
                  <a:pt x="123825" y="123825"/>
                </a:lnTo>
                <a:lnTo>
                  <a:pt x="123825" y="1647825"/>
                </a:lnTo>
                <a:lnTo>
                  <a:pt x="1186451" y="1647825"/>
                </a:lnTo>
                <a:lnTo>
                  <a:pt x="1186451" y="1771650"/>
                </a:lnTo>
                <a:lnTo>
                  <a:pt x="61913" y="1771650"/>
                </a:lnTo>
                <a:cubicBezTo>
                  <a:pt x="27719" y="1771650"/>
                  <a:pt x="0" y="1743932"/>
                  <a:pt x="0" y="1709738"/>
                </a:cubicBezTo>
                <a:lnTo>
                  <a:pt x="0" y="61913"/>
                </a:lnTo>
                <a:cubicBezTo>
                  <a:pt x="0" y="27719"/>
                  <a:pt x="27719" y="0"/>
                  <a:pt x="61913" y="0"/>
                </a:cubicBezTo>
                <a:close/>
              </a:path>
            </a:pathLst>
          </a:custGeom>
          <a:solidFill>
            <a:schemeClr val="accent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878947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7" name="Oval 6">
            <a:extLst>
              <a:ext uri="{FF2B5EF4-FFF2-40B4-BE49-F238E27FC236}">
                <a16:creationId xmlns:a16="http://schemas.microsoft.com/office/drawing/2014/main" id="{7DF76A42-387B-8D66-1214-D40462070066}"/>
              </a:ext>
              <a:ext uri="{C183D7F6-B498-43B3-948B-1728B52AA6E4}">
                <adec:decorative xmlns:adec="http://schemas.microsoft.com/office/drawing/2017/decorative" val="1"/>
              </a:ext>
            </a:extLst>
          </p:cNvPr>
          <p:cNvSpPr/>
          <p:nvPr userDrawn="1"/>
        </p:nvSpPr>
        <p:spPr>
          <a:xfrm>
            <a:off x="7940621" y="704193"/>
            <a:ext cx="2296455" cy="2296455"/>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grpSp>
        <p:nvGrpSpPr>
          <p:cNvPr id="8" name="Group 7">
            <a:extLst>
              <a:ext uri="{FF2B5EF4-FFF2-40B4-BE49-F238E27FC236}">
                <a16:creationId xmlns:a16="http://schemas.microsoft.com/office/drawing/2014/main" id="{D2ACE818-46EF-547E-9315-A849483036BF}"/>
              </a:ext>
              <a:ext uri="{C183D7F6-B498-43B3-948B-1728B52AA6E4}">
                <adec:decorative xmlns:adec="http://schemas.microsoft.com/office/drawing/2017/decorative" val="1"/>
              </a:ext>
            </a:extLst>
          </p:cNvPr>
          <p:cNvGrpSpPr/>
          <p:nvPr userDrawn="1"/>
        </p:nvGrpSpPr>
        <p:grpSpPr>
          <a:xfrm>
            <a:off x="577652" y="0"/>
            <a:ext cx="8798419" cy="6816262"/>
            <a:chOff x="577652" y="-28502"/>
            <a:chExt cx="8798419" cy="6816262"/>
          </a:xfrm>
        </p:grpSpPr>
        <p:sp>
          <p:nvSpPr>
            <p:cNvPr id="9" name="Oval 8">
              <a:extLst>
                <a:ext uri="{FF2B5EF4-FFF2-40B4-BE49-F238E27FC236}">
                  <a16:creationId xmlns:a16="http://schemas.microsoft.com/office/drawing/2014/main" id="{E9644D21-8793-9A96-F305-5D20EE342B26}"/>
                </a:ext>
              </a:extLst>
            </p:cNvPr>
            <p:cNvSpPr/>
            <p:nvPr userDrawn="1"/>
          </p:nvSpPr>
          <p:spPr>
            <a:xfrm>
              <a:off x="2815929" y="148929"/>
              <a:ext cx="6560142" cy="656014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Arc 9">
              <a:extLst>
                <a:ext uri="{FF2B5EF4-FFF2-40B4-BE49-F238E27FC236}">
                  <a16:creationId xmlns:a16="http://schemas.microsoft.com/office/drawing/2014/main" id="{DF8D7AEF-C845-09F0-F31C-20B32BBA1EBA}"/>
                </a:ext>
              </a:extLst>
            </p:cNvPr>
            <p:cNvSpPr/>
            <p:nvPr userDrawn="1"/>
          </p:nvSpPr>
          <p:spPr>
            <a:xfrm rot="9222429" flipV="1">
              <a:off x="2494119" y="-28502"/>
              <a:ext cx="6816262" cy="6816262"/>
            </a:xfrm>
            <a:prstGeom prst="arc">
              <a:avLst>
                <a:gd name="adj1" fmla="val 16200000"/>
                <a:gd name="adj2" fmla="val 20093138"/>
              </a:avLst>
            </a:prstGeom>
            <a:ln w="127000" cap="rnd">
              <a:solidFill>
                <a:schemeClr val="accent4">
                  <a:alpha val="9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Oval 10">
              <a:extLst>
                <a:ext uri="{FF2B5EF4-FFF2-40B4-BE49-F238E27FC236}">
                  <a16:creationId xmlns:a16="http://schemas.microsoft.com/office/drawing/2014/main" id="{5F9D44CB-887B-C74D-3E96-5607E84DAEFF}"/>
                </a:ext>
              </a:extLst>
            </p:cNvPr>
            <p:cNvSpPr/>
            <p:nvPr userDrawn="1"/>
          </p:nvSpPr>
          <p:spPr>
            <a:xfrm>
              <a:off x="577652" y="1085116"/>
              <a:ext cx="759403" cy="738802"/>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14" name="Freeform: Shape 19">
            <a:extLst>
              <a:ext uri="{FF2B5EF4-FFF2-40B4-BE49-F238E27FC236}">
                <a16:creationId xmlns:a16="http://schemas.microsoft.com/office/drawing/2014/main" id="{87D193F4-2337-0048-1BE7-C9A8154191F9}"/>
              </a:ext>
              <a:ext uri="{C183D7F6-B498-43B3-948B-1728B52AA6E4}">
                <adec:decorative xmlns:adec="http://schemas.microsoft.com/office/drawing/2017/decorative" val="1"/>
              </a:ext>
            </a:extLst>
          </p:cNvPr>
          <p:cNvSpPr/>
          <p:nvPr userDrawn="1"/>
        </p:nvSpPr>
        <p:spPr>
          <a:xfrm rot="16200000" flipH="1">
            <a:off x="936118" y="5508455"/>
            <a:ext cx="1082566" cy="1616525"/>
          </a:xfrm>
          <a:custGeom>
            <a:avLst/>
            <a:gdLst>
              <a:gd name="connsiteX0" fmla="*/ 61913 w 1186451"/>
              <a:gd name="connsiteY0" fmla="*/ 0 h 1771650"/>
              <a:gd name="connsiteX1" fmla="*/ 1186451 w 1186451"/>
              <a:gd name="connsiteY1" fmla="*/ 0 h 1771650"/>
              <a:gd name="connsiteX2" fmla="*/ 1186451 w 1186451"/>
              <a:gd name="connsiteY2" fmla="*/ 123825 h 1771650"/>
              <a:gd name="connsiteX3" fmla="*/ 123825 w 1186451"/>
              <a:gd name="connsiteY3" fmla="*/ 123825 h 1771650"/>
              <a:gd name="connsiteX4" fmla="*/ 123825 w 1186451"/>
              <a:gd name="connsiteY4" fmla="*/ 1647825 h 1771650"/>
              <a:gd name="connsiteX5" fmla="*/ 1186451 w 1186451"/>
              <a:gd name="connsiteY5" fmla="*/ 1647825 h 1771650"/>
              <a:gd name="connsiteX6" fmla="*/ 1186451 w 1186451"/>
              <a:gd name="connsiteY6" fmla="*/ 1771650 h 1771650"/>
              <a:gd name="connsiteX7" fmla="*/ 61913 w 1186451"/>
              <a:gd name="connsiteY7" fmla="*/ 1771650 h 1771650"/>
              <a:gd name="connsiteX8" fmla="*/ 0 w 1186451"/>
              <a:gd name="connsiteY8" fmla="*/ 1709738 h 1771650"/>
              <a:gd name="connsiteX9" fmla="*/ 0 w 1186451"/>
              <a:gd name="connsiteY9" fmla="*/ 61913 h 1771650"/>
              <a:gd name="connsiteX10" fmla="*/ 61913 w 1186451"/>
              <a:gd name="connsiteY10" fmla="*/ 0 h 1771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86451" h="1771650">
                <a:moveTo>
                  <a:pt x="61913" y="0"/>
                </a:moveTo>
                <a:lnTo>
                  <a:pt x="1186451" y="0"/>
                </a:lnTo>
                <a:lnTo>
                  <a:pt x="1186451" y="123825"/>
                </a:lnTo>
                <a:lnTo>
                  <a:pt x="123825" y="123825"/>
                </a:lnTo>
                <a:lnTo>
                  <a:pt x="123825" y="1647825"/>
                </a:lnTo>
                <a:lnTo>
                  <a:pt x="1186451" y="1647825"/>
                </a:lnTo>
                <a:lnTo>
                  <a:pt x="1186451" y="1771650"/>
                </a:lnTo>
                <a:lnTo>
                  <a:pt x="61913" y="1771650"/>
                </a:lnTo>
                <a:cubicBezTo>
                  <a:pt x="27719" y="1771650"/>
                  <a:pt x="0" y="1743932"/>
                  <a:pt x="0" y="1709738"/>
                </a:cubicBez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15" name="Straight Connector 14">
            <a:extLst>
              <a:ext uri="{FF2B5EF4-FFF2-40B4-BE49-F238E27FC236}">
                <a16:creationId xmlns:a16="http://schemas.microsoft.com/office/drawing/2014/main" id="{45EE4510-BCBA-C39A-BEF1-A391A3304F88}"/>
              </a:ext>
              <a:ext uri="{C183D7F6-B498-43B3-948B-1728B52AA6E4}">
                <adec:decorative xmlns:adec="http://schemas.microsoft.com/office/drawing/2017/decorative" val="1"/>
              </a:ext>
            </a:extLst>
          </p:cNvPr>
          <p:cNvCxnSpPr>
            <a:cxnSpLocks/>
          </p:cNvCxnSpPr>
          <p:nvPr userDrawn="1"/>
        </p:nvCxnSpPr>
        <p:spPr>
          <a:xfrm>
            <a:off x="11494655" y="5270490"/>
            <a:ext cx="0" cy="1597708"/>
          </a:xfrm>
          <a:prstGeom prst="line">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32772C41-A024-2F33-1F04-21E003FA7291}"/>
              </a:ext>
            </a:extLst>
          </p:cNvPr>
          <p:cNvSpPr>
            <a:spLocks noGrp="1"/>
          </p:cNvSpPr>
          <p:nvPr>
            <p:ph type="ctrTitle"/>
          </p:nvPr>
        </p:nvSpPr>
        <p:spPr>
          <a:xfrm>
            <a:off x="2815929" y="1349825"/>
            <a:ext cx="6560142" cy="3063149"/>
          </a:xfrm>
        </p:spPr>
        <p:txBody>
          <a:bodyPr anchor="ctr">
            <a:noAutofit/>
          </a:bodyPr>
          <a:lstStyle>
            <a:lvl1pPr algn="ctr">
              <a:defRPr sz="6000">
                <a:solidFill>
                  <a:schemeClr val="bg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473BC2DF-9C2A-052C-AD2C-0A8ABAA50374}"/>
              </a:ext>
            </a:extLst>
          </p:cNvPr>
          <p:cNvSpPr>
            <a:spLocks noGrp="1"/>
          </p:cNvSpPr>
          <p:nvPr>
            <p:ph type="subTitle" idx="1" hasCustomPrompt="1"/>
          </p:nvPr>
        </p:nvSpPr>
        <p:spPr>
          <a:xfrm>
            <a:off x="2815929" y="4412973"/>
            <a:ext cx="6560142" cy="1935571"/>
          </a:xfrm>
        </p:spPr>
        <p:txBody>
          <a:bodyPr>
            <a:noAutofit/>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
        <p:nvSpPr>
          <p:cNvPr id="4" name="Date Placeholder 3">
            <a:extLst>
              <a:ext uri="{FF2B5EF4-FFF2-40B4-BE49-F238E27FC236}">
                <a16:creationId xmlns:a16="http://schemas.microsoft.com/office/drawing/2014/main" id="{C0070940-5919-2C95-2278-32E50BF14DD1}"/>
              </a:ext>
            </a:extLst>
          </p:cNvPr>
          <p:cNvSpPr>
            <a:spLocks noGrp="1"/>
          </p:cNvSpPr>
          <p:nvPr>
            <p:ph type="dt" sz="half" idx="10"/>
          </p:nvPr>
        </p:nvSpPr>
        <p:spPr/>
        <p:txBody>
          <a:bodyPr/>
          <a:lstStyle/>
          <a:p>
            <a:fld id="{D6D8061D-18C3-4F4F-85EF-561633F58754}" type="datetimeFigureOut">
              <a:rPr lang="en-US" smtClean="0"/>
              <a:t>06-Jan-25</a:t>
            </a:fld>
            <a:endParaRPr lang="en-US" dirty="0"/>
          </a:p>
        </p:txBody>
      </p:sp>
      <p:sp>
        <p:nvSpPr>
          <p:cNvPr id="5" name="Footer Placeholder 4">
            <a:extLst>
              <a:ext uri="{FF2B5EF4-FFF2-40B4-BE49-F238E27FC236}">
                <a16:creationId xmlns:a16="http://schemas.microsoft.com/office/drawing/2014/main" id="{1957D599-49CF-19FE-6D86-C5EDB765F41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8931DF1-1C8D-86B9-BFDD-098FFC00FDC2}"/>
              </a:ext>
            </a:extLst>
          </p:cNvPr>
          <p:cNvSpPr>
            <a:spLocks noGrp="1"/>
          </p:cNvSpPr>
          <p:nvPr>
            <p:ph type="sldNum" sz="quarter" idx="12"/>
          </p:nvPr>
        </p:nvSpPr>
        <p:spPr/>
        <p:txBody>
          <a:bodyPr/>
          <a:lstStyle/>
          <a:p>
            <a:fld id="{CBD12358-51D2-46B3-9BDE-DF29528B9454}" type="slidenum">
              <a:rPr lang="en-US" smtClean="0"/>
              <a:t>‹#›</a:t>
            </a:fld>
            <a:endParaRPr lang="en-US" dirty="0"/>
          </a:p>
        </p:txBody>
      </p:sp>
    </p:spTree>
    <p:extLst>
      <p:ext uri="{BB962C8B-B14F-4D97-AF65-F5344CB8AC3E}">
        <p14:creationId xmlns:p14="http://schemas.microsoft.com/office/powerpoint/2010/main" val="15637277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ntent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40C44A-93E6-6C58-5E88-AFDC594EC27A}"/>
              </a:ext>
            </a:extLst>
          </p:cNvPr>
          <p:cNvSpPr>
            <a:spLocks noGrp="1"/>
          </p:cNvSpPr>
          <p:nvPr>
            <p:ph type="title" hasCustomPrompt="1"/>
          </p:nvPr>
        </p:nvSpPr>
        <p:spPr/>
        <p:txBody>
          <a:bodyPr anchor="ctr" anchorCtr="0">
            <a:noAutofit/>
          </a:bodyPr>
          <a:lstStyle>
            <a:lvl1pPr>
              <a:defRPr/>
            </a:lvl1pPr>
          </a:lstStyle>
          <a:p>
            <a:r>
              <a:rPr lang="en-US" dirty="0"/>
              <a:t>Click to add title</a:t>
            </a:r>
          </a:p>
        </p:txBody>
      </p:sp>
      <p:sp>
        <p:nvSpPr>
          <p:cNvPr id="3" name="Content Placeholder 2">
            <a:extLst>
              <a:ext uri="{FF2B5EF4-FFF2-40B4-BE49-F238E27FC236}">
                <a16:creationId xmlns:a16="http://schemas.microsoft.com/office/drawing/2014/main" id="{0C813049-5F46-053E-6279-8183259649A6}"/>
              </a:ext>
            </a:extLst>
          </p:cNvPr>
          <p:cNvSpPr>
            <a:spLocks noGrp="1"/>
          </p:cNvSpPr>
          <p:nvPr>
            <p:ph sz="half" idx="1" hasCustomPrompt="1"/>
          </p:nvPr>
        </p:nvSpPr>
        <p:spPr>
          <a:xfrm>
            <a:off x="838200" y="1825625"/>
            <a:ext cx="4915163" cy="4297680"/>
          </a:xfrm>
        </p:spPr>
        <p:txBody>
          <a:bodyPr>
            <a:normAutofit/>
          </a:bodyPr>
          <a:lstStyle>
            <a:lvl1pPr marL="0" indent="0">
              <a:spcBef>
                <a:spcPts val="1000"/>
              </a:spcBef>
              <a:spcAft>
                <a:spcPts val="800"/>
              </a:spcAft>
              <a:buNone/>
              <a:defRPr sz="2000"/>
            </a:lvl1pPr>
            <a:lvl2pPr marL="228600" indent="-228600">
              <a:spcBef>
                <a:spcPts val="1000"/>
              </a:spcBef>
              <a:spcAft>
                <a:spcPts val="800"/>
              </a:spcAft>
              <a:buClr>
                <a:schemeClr val="accent2"/>
              </a:buClr>
              <a:buFont typeface="Arial" panose="020B0604020202020204" pitchFamily="34" charset="0"/>
              <a:buChar char="•"/>
              <a:defRPr sz="2000"/>
            </a:lvl2pPr>
            <a:lvl3pPr marL="594360" indent="-228600">
              <a:spcBef>
                <a:spcPts val="1000"/>
              </a:spcBef>
              <a:spcAft>
                <a:spcPts val="800"/>
              </a:spcAft>
              <a:buClr>
                <a:schemeClr val="accent2"/>
              </a:buClr>
              <a:buFont typeface="Arial" panose="020B0604020202020204" pitchFamily="34" charset="0"/>
              <a:buChar char="•"/>
              <a:defRPr sz="2000"/>
            </a:lvl3pPr>
            <a:lvl4pPr marL="868680" indent="-228600">
              <a:spcBef>
                <a:spcPts val="1000"/>
              </a:spcBef>
              <a:spcAft>
                <a:spcPts val="800"/>
              </a:spcAft>
              <a:buClr>
                <a:schemeClr val="accent2"/>
              </a:buClr>
              <a:buFont typeface="Arial" panose="020B0604020202020204" pitchFamily="34" charset="0"/>
              <a:buChar char="•"/>
              <a:defRPr sz="2000"/>
            </a:lvl4pPr>
            <a:lvl5pPr marL="1143000" indent="-228600">
              <a:spcBef>
                <a:spcPts val="1000"/>
              </a:spcBef>
              <a:spcAft>
                <a:spcPts val="800"/>
              </a:spcAft>
              <a:buClr>
                <a:schemeClr val="accent2"/>
              </a:buClr>
              <a:buFont typeface="Arial" panose="020B0604020202020204" pitchFamily="34" charset="0"/>
              <a:buChar char="•"/>
              <a:defRPr sz="20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2">
            <a:extLst>
              <a:ext uri="{FF2B5EF4-FFF2-40B4-BE49-F238E27FC236}">
                <a16:creationId xmlns:a16="http://schemas.microsoft.com/office/drawing/2014/main" id="{5FB01ADF-164A-96FB-0129-C2A0F0ED0A85}"/>
              </a:ext>
            </a:extLst>
          </p:cNvPr>
          <p:cNvSpPr>
            <a:spLocks noGrp="1"/>
          </p:cNvSpPr>
          <p:nvPr>
            <p:ph sz="half" idx="15" hasCustomPrompt="1"/>
          </p:nvPr>
        </p:nvSpPr>
        <p:spPr>
          <a:xfrm>
            <a:off x="6147896" y="1816916"/>
            <a:ext cx="5212080" cy="4297680"/>
          </a:xfrm>
        </p:spPr>
        <p:txBody>
          <a:bodyPr>
            <a:normAutofit/>
          </a:bodyPr>
          <a:lstStyle>
            <a:lvl1pPr marL="0" indent="0">
              <a:spcBef>
                <a:spcPts val="1000"/>
              </a:spcBef>
              <a:spcAft>
                <a:spcPts val="800"/>
              </a:spcAft>
              <a:buNone/>
              <a:defRPr sz="2000"/>
            </a:lvl1pPr>
            <a:lvl2pPr marL="228600" indent="-228600">
              <a:spcBef>
                <a:spcPts val="1000"/>
              </a:spcBef>
              <a:spcAft>
                <a:spcPts val="800"/>
              </a:spcAft>
              <a:buClr>
                <a:schemeClr val="accent2"/>
              </a:buClr>
              <a:buFont typeface="Arial" panose="020B0604020202020204" pitchFamily="34" charset="0"/>
              <a:buChar char="•"/>
              <a:defRPr sz="2000"/>
            </a:lvl2pPr>
            <a:lvl3pPr marL="594360" indent="-228600">
              <a:spcBef>
                <a:spcPts val="1000"/>
              </a:spcBef>
              <a:spcAft>
                <a:spcPts val="800"/>
              </a:spcAft>
              <a:buClr>
                <a:schemeClr val="accent2"/>
              </a:buClr>
              <a:buFont typeface="Arial" panose="020B0604020202020204" pitchFamily="34" charset="0"/>
              <a:buChar char="•"/>
              <a:defRPr sz="2000"/>
            </a:lvl3pPr>
            <a:lvl4pPr marL="868680" indent="-228600">
              <a:spcBef>
                <a:spcPts val="1000"/>
              </a:spcBef>
              <a:spcAft>
                <a:spcPts val="800"/>
              </a:spcAft>
              <a:buClr>
                <a:schemeClr val="accent2"/>
              </a:buClr>
              <a:buFont typeface="Arial" panose="020B0604020202020204" pitchFamily="34" charset="0"/>
              <a:buChar char="•"/>
              <a:defRPr sz="2000"/>
            </a:lvl4pPr>
            <a:lvl5pPr marL="1143000" indent="-228600">
              <a:spcBef>
                <a:spcPts val="1000"/>
              </a:spcBef>
              <a:spcAft>
                <a:spcPts val="800"/>
              </a:spcAft>
              <a:buClr>
                <a:schemeClr val="accent2"/>
              </a:buClr>
              <a:buFont typeface="Arial" panose="020B0604020202020204" pitchFamily="34" charset="0"/>
              <a:buChar char="•"/>
              <a:defRPr sz="20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11" name="Group 10">
            <a:extLst>
              <a:ext uri="{FF2B5EF4-FFF2-40B4-BE49-F238E27FC236}">
                <a16:creationId xmlns:a16="http://schemas.microsoft.com/office/drawing/2014/main" id="{C263F0DD-A38B-64B8-7412-087B487E6D47}"/>
              </a:ext>
              <a:ext uri="{C183D7F6-B498-43B3-948B-1728B52AA6E4}">
                <adec:decorative xmlns:adec="http://schemas.microsoft.com/office/drawing/2017/decorative" val="1"/>
              </a:ext>
            </a:extLst>
          </p:cNvPr>
          <p:cNvGrpSpPr/>
          <p:nvPr userDrawn="1"/>
        </p:nvGrpSpPr>
        <p:grpSpPr>
          <a:xfrm>
            <a:off x="123536" y="2"/>
            <a:ext cx="12068464" cy="6857998"/>
            <a:chOff x="123536" y="2"/>
            <a:chExt cx="12068464" cy="6857998"/>
          </a:xfrm>
        </p:grpSpPr>
        <p:sp>
          <p:nvSpPr>
            <p:cNvPr id="12" name="Freeform: Shape 9">
              <a:extLst>
                <a:ext uri="{FF2B5EF4-FFF2-40B4-BE49-F238E27FC236}">
                  <a16:creationId xmlns:a16="http://schemas.microsoft.com/office/drawing/2014/main" id="{44CE2FB7-A856-E3C3-9798-73AAFB7901B8}"/>
                </a:ext>
              </a:extLst>
            </p:cNvPr>
            <p:cNvSpPr/>
            <p:nvPr userDrawn="1"/>
          </p:nvSpPr>
          <p:spPr>
            <a:xfrm>
              <a:off x="5671336"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Freeform: Shape 10">
              <a:extLst>
                <a:ext uri="{FF2B5EF4-FFF2-40B4-BE49-F238E27FC236}">
                  <a16:creationId xmlns:a16="http://schemas.microsoft.com/office/drawing/2014/main" id="{47ED62E5-894A-A8F9-A6DC-4A5C147CDE78}"/>
                </a:ext>
              </a:extLst>
            </p:cNvPr>
            <p:cNvSpPr/>
            <p:nvPr userDrawn="1"/>
          </p:nvSpPr>
          <p:spPr>
            <a:xfrm flipH="1">
              <a:off x="123536" y="5717905"/>
              <a:ext cx="1771609" cy="1140095"/>
            </a:xfrm>
            <a:custGeom>
              <a:avLst/>
              <a:gdLst>
                <a:gd name="connsiteX0" fmla="*/ 1561721 w 1771609"/>
                <a:gd name="connsiteY0" fmla="*/ 763041 h 1140095"/>
                <a:gd name="connsiteX1" fmla="*/ 1623024 w 1771609"/>
                <a:gd name="connsiteY1" fmla="*/ 792810 h 1140095"/>
                <a:gd name="connsiteX2" fmla="*/ 1711735 w 1771609"/>
                <a:gd name="connsiteY2" fmla="*/ 970132 h 1140095"/>
                <a:gd name="connsiteX3" fmla="*/ 1771609 w 1771609"/>
                <a:gd name="connsiteY3" fmla="*/ 1140095 h 1140095"/>
                <a:gd name="connsiteX4" fmla="*/ 1637225 w 1771609"/>
                <a:gd name="connsiteY4" fmla="*/ 1140095 h 1140095"/>
                <a:gd name="connsiteX5" fmla="*/ 1594820 w 1771609"/>
                <a:gd name="connsiteY5" fmla="*/ 1019711 h 1140095"/>
                <a:gd name="connsiteX6" fmla="*/ 1513200 w 1771609"/>
                <a:gd name="connsiteY6" fmla="*/ 856627 h 1140095"/>
                <a:gd name="connsiteX7" fmla="*/ 1538499 w 1771609"/>
                <a:gd name="connsiteY7" fmla="*/ 770415 h 1140095"/>
                <a:gd name="connsiteX8" fmla="*/ 1561721 w 1771609"/>
                <a:gd name="connsiteY8" fmla="*/ 763041 h 1140095"/>
                <a:gd name="connsiteX9" fmla="*/ 933455 w 1771609"/>
                <a:gd name="connsiteY9" fmla="*/ 161309 h 1140095"/>
                <a:gd name="connsiteX10" fmla="*/ 957797 w 1771609"/>
                <a:gd name="connsiteY10" fmla="*/ 167970 h 1140095"/>
                <a:gd name="connsiteX11" fmla="*/ 1286982 w 1771609"/>
                <a:gd name="connsiteY11" fmla="*/ 387616 h 1140095"/>
                <a:gd name="connsiteX12" fmla="*/ 1293725 w 1771609"/>
                <a:gd name="connsiteY12" fmla="*/ 477075 h 1140095"/>
                <a:gd name="connsiteX13" fmla="*/ 1245453 w 1771609"/>
                <a:gd name="connsiteY13" fmla="*/ 499154 h 1140095"/>
                <a:gd name="connsiteX14" fmla="*/ 1245167 w 1771609"/>
                <a:gd name="connsiteY14" fmla="*/ 499154 h 1140095"/>
                <a:gd name="connsiteX15" fmla="*/ 1203638 w 1771609"/>
                <a:gd name="connsiteY15" fmla="*/ 484104 h 1140095"/>
                <a:gd name="connsiteX16" fmla="*/ 900647 w 1771609"/>
                <a:gd name="connsiteY16" fmla="*/ 281508 h 1140095"/>
                <a:gd name="connsiteX17" fmla="*/ 872454 w 1771609"/>
                <a:gd name="connsiteY17" fmla="*/ 196164 h 1140095"/>
                <a:gd name="connsiteX18" fmla="*/ 933455 w 1771609"/>
                <a:gd name="connsiteY18" fmla="*/ 161309 h 1140095"/>
                <a:gd name="connsiteX19" fmla="*/ 256260 w 1771609"/>
                <a:gd name="connsiteY19" fmla="*/ 29 h 1140095"/>
                <a:gd name="connsiteX20" fmla="*/ 454020 w 1771609"/>
                <a:gd name="connsiteY20" fmla="*/ 13474 h 1140095"/>
                <a:gd name="connsiteX21" fmla="*/ 509236 w 1771609"/>
                <a:gd name="connsiteY21" fmla="*/ 84182 h 1140095"/>
                <a:gd name="connsiteX22" fmla="*/ 445829 w 1771609"/>
                <a:gd name="connsiteY22" fmla="*/ 139871 h 1140095"/>
                <a:gd name="connsiteX23" fmla="*/ 437447 w 1771609"/>
                <a:gd name="connsiteY23" fmla="*/ 139395 h 1140095"/>
                <a:gd name="connsiteX24" fmla="*/ 73211 w 1771609"/>
                <a:gd name="connsiteY24" fmla="*/ 137204 h 1140095"/>
                <a:gd name="connsiteX25" fmla="*/ 749 w 1771609"/>
                <a:gd name="connsiteY25" fmla="*/ 84082 h 1140095"/>
                <a:gd name="connsiteX26" fmla="*/ 53871 w 1771609"/>
                <a:gd name="connsiteY26" fmla="*/ 11621 h 1140095"/>
                <a:gd name="connsiteX27" fmla="*/ 58352 w 1771609"/>
                <a:gd name="connsiteY27" fmla="*/ 11093 h 1140095"/>
                <a:gd name="connsiteX28" fmla="*/ 256260 w 1771609"/>
                <a:gd name="connsiteY28" fmla="*/ 29 h 114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 name="Freeform: Shape 11">
              <a:extLst>
                <a:ext uri="{FF2B5EF4-FFF2-40B4-BE49-F238E27FC236}">
                  <a16:creationId xmlns:a16="http://schemas.microsoft.com/office/drawing/2014/main" id="{5C181CD4-C69B-2826-AF23-060D677248A9}"/>
                </a:ext>
              </a:extLst>
            </p:cNvPr>
            <p:cNvSpPr/>
            <p:nvPr userDrawn="1"/>
          </p:nvSpPr>
          <p:spPr>
            <a:xfrm rot="5400000">
              <a:off x="11328915" y="3872201"/>
              <a:ext cx="1214656" cy="511514"/>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5" name="Date Placeholder 4">
            <a:extLst>
              <a:ext uri="{FF2B5EF4-FFF2-40B4-BE49-F238E27FC236}">
                <a16:creationId xmlns:a16="http://schemas.microsoft.com/office/drawing/2014/main" id="{C6CFCEB5-4092-FD13-478E-51CD74FDB82E}"/>
              </a:ext>
            </a:extLst>
          </p:cNvPr>
          <p:cNvSpPr>
            <a:spLocks noGrp="1"/>
          </p:cNvSpPr>
          <p:nvPr>
            <p:ph type="dt" sz="half" idx="10"/>
          </p:nvPr>
        </p:nvSpPr>
        <p:spPr/>
        <p:txBody>
          <a:bodyPr/>
          <a:lstStyle/>
          <a:p>
            <a:fld id="{D6D8061D-18C3-4F4F-85EF-561633F58754}" type="datetimeFigureOut">
              <a:rPr lang="en-US" smtClean="0"/>
              <a:t>06-Jan-25</a:t>
            </a:fld>
            <a:endParaRPr lang="en-US" dirty="0"/>
          </a:p>
        </p:txBody>
      </p:sp>
      <p:sp>
        <p:nvSpPr>
          <p:cNvPr id="6" name="Footer Placeholder 5">
            <a:extLst>
              <a:ext uri="{FF2B5EF4-FFF2-40B4-BE49-F238E27FC236}">
                <a16:creationId xmlns:a16="http://schemas.microsoft.com/office/drawing/2014/main" id="{5D077A4D-E7C0-912D-293F-D93F0CB5CA49}"/>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CA6AA9E1-334B-5F8F-8A92-67DD095F7838}"/>
              </a:ext>
            </a:extLst>
          </p:cNvPr>
          <p:cNvSpPr>
            <a:spLocks noGrp="1"/>
          </p:cNvSpPr>
          <p:nvPr>
            <p:ph type="sldNum" sz="quarter" idx="12"/>
          </p:nvPr>
        </p:nvSpPr>
        <p:spPr/>
        <p:txBody>
          <a:bodyPr/>
          <a:lstStyle/>
          <a:p>
            <a:fld id="{CBD12358-51D2-46B3-9BDE-DF29528B9454}" type="slidenum">
              <a:rPr lang="en-US" smtClean="0"/>
              <a:t>‹#›</a:t>
            </a:fld>
            <a:endParaRPr lang="en-US" dirty="0"/>
          </a:p>
        </p:txBody>
      </p:sp>
    </p:spTree>
    <p:extLst>
      <p:ext uri="{BB962C8B-B14F-4D97-AF65-F5344CB8AC3E}">
        <p14:creationId xmlns:p14="http://schemas.microsoft.com/office/powerpoint/2010/main" val="5052907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nten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40C44A-93E6-6C58-5E88-AFDC594EC27A}"/>
              </a:ext>
            </a:extLst>
          </p:cNvPr>
          <p:cNvSpPr>
            <a:spLocks noGrp="1"/>
          </p:cNvSpPr>
          <p:nvPr>
            <p:ph type="title" hasCustomPrompt="1"/>
          </p:nvPr>
        </p:nvSpPr>
        <p:spPr/>
        <p:txBody>
          <a:bodyPr anchor="ctr" anchorCtr="0">
            <a:noAutofit/>
          </a:bodyPr>
          <a:lstStyle/>
          <a:p>
            <a:r>
              <a:rPr lang="en-US" dirty="0"/>
              <a:t>Click to add title</a:t>
            </a:r>
          </a:p>
        </p:txBody>
      </p:sp>
      <p:sp>
        <p:nvSpPr>
          <p:cNvPr id="11" name="Content Placeholder 2">
            <a:extLst>
              <a:ext uri="{FF2B5EF4-FFF2-40B4-BE49-F238E27FC236}">
                <a16:creationId xmlns:a16="http://schemas.microsoft.com/office/drawing/2014/main" id="{60538251-2B75-FA20-0F29-FB58583E6125}"/>
              </a:ext>
            </a:extLst>
          </p:cNvPr>
          <p:cNvSpPr>
            <a:spLocks noGrp="1"/>
          </p:cNvSpPr>
          <p:nvPr>
            <p:ph sz="half" idx="1" hasCustomPrompt="1"/>
          </p:nvPr>
        </p:nvSpPr>
        <p:spPr>
          <a:xfrm>
            <a:off x="838201" y="1825625"/>
            <a:ext cx="3108958" cy="4297680"/>
          </a:xfrm>
        </p:spPr>
        <p:txBody>
          <a:bodyPr>
            <a:normAutofit/>
          </a:bodyPr>
          <a:lstStyle>
            <a:lvl1pPr marL="228600" indent="-228600">
              <a:spcBef>
                <a:spcPts val="1000"/>
              </a:spcBef>
              <a:spcAft>
                <a:spcPts val="800"/>
              </a:spcAft>
              <a:buClr>
                <a:schemeClr val="accent2"/>
              </a:buClr>
              <a:buFont typeface="Arial" panose="020B0604020202020204" pitchFamily="34" charset="0"/>
              <a:buChar char="•"/>
              <a:defRPr sz="1800"/>
            </a:lvl1pPr>
            <a:lvl2pPr marL="285750" indent="-285750">
              <a:spcBef>
                <a:spcPts val="1000"/>
              </a:spcBef>
              <a:spcAft>
                <a:spcPts val="800"/>
              </a:spcAft>
              <a:buClr>
                <a:schemeClr val="accent2"/>
              </a:buClr>
              <a:buFont typeface="Arial" panose="020B0604020202020204" pitchFamily="34" charset="0"/>
              <a:buChar char="•"/>
              <a:defRPr sz="1800"/>
            </a:lvl2pPr>
            <a:lvl3pPr marL="651510" indent="-285750">
              <a:spcBef>
                <a:spcPts val="1000"/>
              </a:spcBef>
              <a:spcAft>
                <a:spcPts val="800"/>
              </a:spcAft>
              <a:buClr>
                <a:schemeClr val="accent2"/>
              </a:buClr>
              <a:buFont typeface="Arial" panose="020B0604020202020204" pitchFamily="34" charset="0"/>
              <a:buChar char="•"/>
              <a:defRPr sz="1800"/>
            </a:lvl3pPr>
            <a:lvl4pPr marL="925830" indent="-285750">
              <a:spcBef>
                <a:spcPts val="1000"/>
              </a:spcBef>
              <a:spcAft>
                <a:spcPts val="800"/>
              </a:spcAft>
              <a:buClr>
                <a:schemeClr val="accent2"/>
              </a:buClr>
              <a:buFont typeface="Arial" panose="020B0604020202020204" pitchFamily="34" charset="0"/>
              <a:buChar char="•"/>
              <a:defRPr sz="1800"/>
            </a:lvl4pPr>
            <a:lvl5pPr marL="1200150" indent="-285750">
              <a:spcBef>
                <a:spcPts val="1000"/>
              </a:spcBef>
              <a:spcAft>
                <a:spcPts val="800"/>
              </a:spcAft>
              <a:buClr>
                <a:schemeClr val="accent2"/>
              </a:buClr>
              <a:buFont typeface="Arial" panose="020B0604020202020204" pitchFamily="34" charset="0"/>
              <a:buChar char="•"/>
              <a:defRPr sz="18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2">
            <a:extLst>
              <a:ext uri="{FF2B5EF4-FFF2-40B4-BE49-F238E27FC236}">
                <a16:creationId xmlns:a16="http://schemas.microsoft.com/office/drawing/2014/main" id="{A06C49DD-8C29-93EA-04F4-22F84080DF5C}"/>
              </a:ext>
            </a:extLst>
          </p:cNvPr>
          <p:cNvSpPr>
            <a:spLocks noGrp="1"/>
          </p:cNvSpPr>
          <p:nvPr>
            <p:ph sz="half" idx="15" hasCustomPrompt="1"/>
          </p:nvPr>
        </p:nvSpPr>
        <p:spPr>
          <a:xfrm>
            <a:off x="4661820" y="1816916"/>
            <a:ext cx="6698156" cy="4297680"/>
          </a:xfrm>
        </p:spPr>
        <p:txBody>
          <a:bodyPr>
            <a:normAutofit/>
          </a:bodyPr>
          <a:lstStyle>
            <a:lvl1pPr marL="0" indent="0">
              <a:spcBef>
                <a:spcPts val="1000"/>
              </a:spcBef>
              <a:spcAft>
                <a:spcPts val="800"/>
              </a:spcAft>
              <a:buNone/>
              <a:defRPr sz="1800"/>
            </a:lvl1pPr>
            <a:lvl2pPr marL="228600" indent="-228600">
              <a:spcBef>
                <a:spcPts val="1000"/>
              </a:spcBef>
              <a:spcAft>
                <a:spcPts val="800"/>
              </a:spcAft>
              <a:buClr>
                <a:schemeClr val="accent2"/>
              </a:buClr>
              <a:buFont typeface="Arial" panose="020B0604020202020204" pitchFamily="34" charset="0"/>
              <a:buChar char="•"/>
              <a:defRPr sz="1800"/>
            </a:lvl2pPr>
            <a:lvl3pPr marL="594360" indent="-228600">
              <a:spcBef>
                <a:spcPts val="1000"/>
              </a:spcBef>
              <a:spcAft>
                <a:spcPts val="800"/>
              </a:spcAft>
              <a:buClr>
                <a:schemeClr val="accent2"/>
              </a:buClr>
              <a:buFont typeface="Arial" panose="020B0604020202020204" pitchFamily="34" charset="0"/>
              <a:buChar char="•"/>
              <a:defRPr sz="1800"/>
            </a:lvl3pPr>
            <a:lvl4pPr marL="868680" indent="-228600">
              <a:spcBef>
                <a:spcPts val="1000"/>
              </a:spcBef>
              <a:spcAft>
                <a:spcPts val="800"/>
              </a:spcAft>
              <a:buClr>
                <a:schemeClr val="accent2"/>
              </a:buClr>
              <a:buFont typeface="Arial" panose="020B0604020202020204" pitchFamily="34" charset="0"/>
              <a:buChar char="•"/>
              <a:defRPr sz="1800"/>
            </a:lvl4pPr>
            <a:lvl5pPr marL="1143000" indent="-228600">
              <a:spcBef>
                <a:spcPts val="1000"/>
              </a:spcBef>
              <a:spcAft>
                <a:spcPts val="800"/>
              </a:spcAft>
              <a:buClr>
                <a:schemeClr val="accent2"/>
              </a:buClr>
              <a:buFont typeface="Arial" panose="020B0604020202020204" pitchFamily="34" charset="0"/>
              <a:buChar char="•"/>
              <a:defRPr sz="18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C6CFCEB5-4092-FD13-478E-51CD74FDB82E}"/>
              </a:ext>
            </a:extLst>
          </p:cNvPr>
          <p:cNvSpPr>
            <a:spLocks noGrp="1"/>
          </p:cNvSpPr>
          <p:nvPr>
            <p:ph type="dt" sz="half" idx="10"/>
          </p:nvPr>
        </p:nvSpPr>
        <p:spPr/>
        <p:txBody>
          <a:bodyPr/>
          <a:lstStyle/>
          <a:p>
            <a:fld id="{D6D8061D-18C3-4F4F-85EF-561633F58754}" type="datetimeFigureOut">
              <a:rPr lang="en-US" smtClean="0"/>
              <a:t>06-Jan-25</a:t>
            </a:fld>
            <a:endParaRPr lang="en-US" dirty="0"/>
          </a:p>
        </p:txBody>
      </p:sp>
      <p:sp>
        <p:nvSpPr>
          <p:cNvPr id="6" name="Footer Placeholder 5">
            <a:extLst>
              <a:ext uri="{FF2B5EF4-FFF2-40B4-BE49-F238E27FC236}">
                <a16:creationId xmlns:a16="http://schemas.microsoft.com/office/drawing/2014/main" id="{5D077A4D-E7C0-912D-293F-D93F0CB5CA49}"/>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CA6AA9E1-334B-5F8F-8A92-67DD095F7838}"/>
              </a:ext>
            </a:extLst>
          </p:cNvPr>
          <p:cNvSpPr>
            <a:spLocks noGrp="1"/>
          </p:cNvSpPr>
          <p:nvPr>
            <p:ph type="sldNum" sz="quarter" idx="12"/>
          </p:nvPr>
        </p:nvSpPr>
        <p:spPr/>
        <p:txBody>
          <a:bodyPr/>
          <a:lstStyle/>
          <a:p>
            <a:fld id="{CBD12358-51D2-46B3-9BDE-DF29528B9454}" type="slidenum">
              <a:rPr lang="en-US" smtClean="0"/>
              <a:t>‹#›</a:t>
            </a:fld>
            <a:endParaRPr lang="en-US" dirty="0"/>
          </a:p>
        </p:txBody>
      </p:sp>
      <p:sp>
        <p:nvSpPr>
          <p:cNvPr id="8" name="Freeform: Shape 11">
            <a:extLst>
              <a:ext uri="{FF2B5EF4-FFF2-40B4-BE49-F238E27FC236}">
                <a16:creationId xmlns:a16="http://schemas.microsoft.com/office/drawing/2014/main" id="{1E75594D-82D2-74F6-56EC-46FCD28CBE68}"/>
              </a:ext>
              <a:ext uri="{C183D7F6-B498-43B3-948B-1728B52AA6E4}">
                <adec:decorative xmlns:adec="http://schemas.microsoft.com/office/drawing/2017/decorative" val="1"/>
              </a:ext>
            </a:extLst>
          </p:cNvPr>
          <p:cNvSpPr/>
          <p:nvPr userDrawn="1"/>
        </p:nvSpPr>
        <p:spPr>
          <a:xfrm>
            <a:off x="9994966" y="0"/>
            <a:ext cx="1214656" cy="511514"/>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Freeform: Shape 13">
            <a:extLst>
              <a:ext uri="{FF2B5EF4-FFF2-40B4-BE49-F238E27FC236}">
                <a16:creationId xmlns:a16="http://schemas.microsoft.com/office/drawing/2014/main" id="{FF4E0F5B-0892-2688-EFD3-284369DA50CD}"/>
              </a:ext>
              <a:ext uri="{C183D7F6-B498-43B3-948B-1728B52AA6E4}">
                <adec:decorative xmlns:adec="http://schemas.microsoft.com/office/drawing/2017/decorative" val="1"/>
              </a:ext>
            </a:extLst>
          </p:cNvPr>
          <p:cNvSpPr/>
          <p:nvPr userDrawn="1"/>
        </p:nvSpPr>
        <p:spPr>
          <a:xfrm rot="10800000">
            <a:off x="8097530" y="5590215"/>
            <a:ext cx="2279742" cy="1267785"/>
          </a:xfrm>
          <a:custGeom>
            <a:avLst/>
            <a:gdLst>
              <a:gd name="connsiteX0" fmla="*/ 0 w 2279742"/>
              <a:gd name="connsiteY0" fmla="*/ 0 h 1267785"/>
              <a:gd name="connsiteX1" fmla="*/ 138700 w 2279742"/>
              <a:gd name="connsiteY1" fmla="*/ 0 h 1267785"/>
              <a:gd name="connsiteX2" fmla="*/ 138700 w 2279742"/>
              <a:gd name="connsiteY2" fmla="*/ 1078193 h 1267785"/>
              <a:gd name="connsiteX3" fmla="*/ 2002733 w 2279742"/>
              <a:gd name="connsiteY3" fmla="*/ 0 h 1267785"/>
              <a:gd name="connsiteX4" fmla="*/ 2279742 w 2279742"/>
              <a:gd name="connsiteY4" fmla="*/ 0 h 1267785"/>
              <a:gd name="connsiteX5" fmla="*/ 104026 w 2279742"/>
              <a:gd name="connsiteY5" fmla="*/ 1258503 h 1267785"/>
              <a:gd name="connsiteX6" fmla="*/ 69351 w 2279742"/>
              <a:gd name="connsiteY6" fmla="*/ 1267785 h 1267785"/>
              <a:gd name="connsiteX7" fmla="*/ 0 w 2279742"/>
              <a:gd name="connsiteY7" fmla="*/ 1198436 h 1267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79742" h="1267785">
                <a:moveTo>
                  <a:pt x="0" y="0"/>
                </a:moveTo>
                <a:lnTo>
                  <a:pt x="138700" y="0"/>
                </a:lnTo>
                <a:lnTo>
                  <a:pt x="138700" y="1078193"/>
                </a:lnTo>
                <a:lnTo>
                  <a:pt x="2002733" y="0"/>
                </a:lnTo>
                <a:lnTo>
                  <a:pt x="2279742" y="0"/>
                </a:lnTo>
                <a:lnTo>
                  <a:pt x="104026" y="1258503"/>
                </a:lnTo>
                <a:cubicBezTo>
                  <a:pt x="93484" y="1264595"/>
                  <a:pt x="81523" y="1267796"/>
                  <a:pt x="69351" y="1267785"/>
                </a:cubicBezTo>
                <a:cubicBezTo>
                  <a:pt x="31049" y="1267785"/>
                  <a:pt x="0" y="1236737"/>
                  <a:pt x="0" y="1198436"/>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10" name="Straight Connector 9">
            <a:extLst>
              <a:ext uri="{FF2B5EF4-FFF2-40B4-BE49-F238E27FC236}">
                <a16:creationId xmlns:a16="http://schemas.microsoft.com/office/drawing/2014/main" id="{71D8715A-3067-732D-C410-868C7CCCF750}"/>
              </a:ext>
              <a:ext uri="{C183D7F6-B498-43B3-948B-1728B52AA6E4}">
                <adec:decorative xmlns:adec="http://schemas.microsoft.com/office/drawing/2017/decorative" val="1"/>
              </a:ext>
            </a:extLst>
          </p:cNvPr>
          <p:cNvCxnSpPr>
            <a:cxnSpLocks/>
          </p:cNvCxnSpPr>
          <p:nvPr userDrawn="1"/>
        </p:nvCxnSpPr>
        <p:spPr>
          <a:xfrm rot="16200000">
            <a:off x="982378" y="5512123"/>
            <a:ext cx="0" cy="1597708"/>
          </a:xfrm>
          <a:prstGeom prst="line">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578526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and Picture">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5807BCF9-2F5B-200E-2E6C-E177DB56ECB0}"/>
              </a:ext>
              <a:ext uri="{C183D7F6-B498-43B3-948B-1728B52AA6E4}">
                <adec:decorative xmlns:adec="http://schemas.microsoft.com/office/drawing/2017/decorative" val="1"/>
              </a:ext>
            </a:extLst>
          </p:cNvPr>
          <p:cNvGrpSpPr/>
          <p:nvPr userDrawn="1"/>
        </p:nvGrpSpPr>
        <p:grpSpPr>
          <a:xfrm>
            <a:off x="0" y="7458"/>
            <a:ext cx="7083733" cy="6182202"/>
            <a:chOff x="0" y="7460"/>
            <a:chExt cx="7083733" cy="6182202"/>
          </a:xfrm>
        </p:grpSpPr>
        <p:sp>
          <p:nvSpPr>
            <p:cNvPr id="9" name="Freeform: Shape 14">
              <a:extLst>
                <a:ext uri="{FF2B5EF4-FFF2-40B4-BE49-F238E27FC236}">
                  <a16:creationId xmlns:a16="http://schemas.microsoft.com/office/drawing/2014/main" id="{7A624B2B-50FD-9351-987F-2E5A5472CAB6}"/>
                </a:ext>
              </a:extLst>
            </p:cNvPr>
            <p:cNvSpPr/>
            <p:nvPr userDrawn="1"/>
          </p:nvSpPr>
          <p:spPr>
            <a:xfrm rot="16200000">
              <a:off x="-388933" y="4841194"/>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Freeform: Shape 13">
              <a:extLst>
                <a:ext uri="{FF2B5EF4-FFF2-40B4-BE49-F238E27FC236}">
                  <a16:creationId xmlns:a16="http://schemas.microsoft.com/office/drawing/2014/main" id="{51E534EE-E0F1-2BD9-9A82-7656B90A2D9D}"/>
                </a:ext>
              </a:extLst>
            </p:cNvPr>
            <p:cNvSpPr/>
            <p:nvPr userDrawn="1"/>
          </p:nvSpPr>
          <p:spPr>
            <a:xfrm>
              <a:off x="6234405" y="7460"/>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2" name="Title 1">
            <a:extLst>
              <a:ext uri="{FF2B5EF4-FFF2-40B4-BE49-F238E27FC236}">
                <a16:creationId xmlns:a16="http://schemas.microsoft.com/office/drawing/2014/main" id="{0C40C44A-93E6-6C58-5E88-AFDC594EC27A}"/>
              </a:ext>
            </a:extLst>
          </p:cNvPr>
          <p:cNvSpPr>
            <a:spLocks noGrp="1"/>
          </p:cNvSpPr>
          <p:nvPr>
            <p:ph type="title"/>
          </p:nvPr>
        </p:nvSpPr>
        <p:spPr>
          <a:xfrm>
            <a:off x="838200" y="198437"/>
            <a:ext cx="5257800" cy="2324046"/>
          </a:xfrm>
        </p:spPr>
        <p:txBody>
          <a:bodyPr anchor="b" anchorCtr="0">
            <a:noAutofit/>
          </a:bodyPr>
          <a:lstStyle>
            <a:lvl1pPr>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0C813049-5F46-053E-6279-8183259649A6}"/>
              </a:ext>
            </a:extLst>
          </p:cNvPr>
          <p:cNvSpPr>
            <a:spLocks noGrp="1"/>
          </p:cNvSpPr>
          <p:nvPr>
            <p:ph sz="half" idx="1" hasCustomPrompt="1"/>
          </p:nvPr>
        </p:nvSpPr>
        <p:spPr>
          <a:xfrm>
            <a:off x="838200" y="2657316"/>
            <a:ext cx="5257800" cy="3369858"/>
          </a:xfrm>
        </p:spPr>
        <p:txBody>
          <a:bodyPr>
            <a:normAutofit/>
          </a:bodyPr>
          <a:lstStyle>
            <a:lvl1pPr marL="0" indent="0">
              <a:spcBef>
                <a:spcPts val="1000"/>
              </a:spcBef>
              <a:spcAft>
                <a:spcPts val="800"/>
              </a:spcAft>
              <a:buNone/>
              <a:defRPr sz="1800"/>
            </a:lvl1pPr>
            <a:lvl2pPr marL="742950" indent="-285750">
              <a:spcBef>
                <a:spcPts val="1000"/>
              </a:spcBef>
              <a:spcAft>
                <a:spcPts val="800"/>
              </a:spcAft>
              <a:buClr>
                <a:schemeClr val="accent2"/>
              </a:buClr>
              <a:buFont typeface="Arial" panose="020B0604020202020204" pitchFamily="34" charset="0"/>
              <a:buChar char="•"/>
              <a:defRPr sz="1600"/>
            </a:lvl2pPr>
            <a:lvl3pPr marL="1200150" indent="-285750">
              <a:spcBef>
                <a:spcPts val="1000"/>
              </a:spcBef>
              <a:spcAft>
                <a:spcPts val="800"/>
              </a:spcAft>
              <a:buClr>
                <a:schemeClr val="accent2"/>
              </a:buClr>
              <a:buFont typeface="Arial" panose="020B0604020202020204" pitchFamily="34" charset="0"/>
              <a:buChar char="•"/>
              <a:defRPr sz="1400"/>
            </a:lvl3pPr>
            <a:lvl4pPr marL="1543050" indent="-171450">
              <a:spcBef>
                <a:spcPts val="1000"/>
              </a:spcBef>
              <a:spcAft>
                <a:spcPts val="800"/>
              </a:spcAft>
              <a:buClr>
                <a:schemeClr val="accent2"/>
              </a:buClr>
              <a:buFont typeface="Arial" panose="020B0604020202020204" pitchFamily="34" charset="0"/>
              <a:buChar char="•"/>
              <a:defRPr sz="1200"/>
            </a:lvl4pPr>
            <a:lvl5pPr marL="2000250" indent="-171450">
              <a:spcBef>
                <a:spcPts val="1000"/>
              </a:spcBef>
              <a:spcAft>
                <a:spcPts val="800"/>
              </a:spcAft>
              <a:buClr>
                <a:schemeClr val="accent2"/>
              </a:buClr>
              <a:buFont typeface="Arial" panose="020B0604020202020204" pitchFamily="34" charset="0"/>
              <a:buChar char="•"/>
              <a:defRPr sz="12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Picture Placeholder 7">
            <a:extLst>
              <a:ext uri="{FF2B5EF4-FFF2-40B4-BE49-F238E27FC236}">
                <a16:creationId xmlns:a16="http://schemas.microsoft.com/office/drawing/2014/main" id="{BC013AD6-0EF3-2B25-DDBD-2DF706123AEE}"/>
              </a:ext>
            </a:extLst>
          </p:cNvPr>
          <p:cNvSpPr>
            <a:spLocks noGrp="1"/>
          </p:cNvSpPr>
          <p:nvPr>
            <p:ph type="pic" sz="quarter" idx="13"/>
          </p:nvPr>
        </p:nvSpPr>
        <p:spPr>
          <a:xfrm>
            <a:off x="6413114" y="845068"/>
            <a:ext cx="5193792" cy="5193792"/>
          </a:xfrm>
          <a:prstGeom prst="ellipse">
            <a:avLst/>
          </a:prstGeom>
        </p:spPr>
        <p:txBody>
          <a:bodyPr/>
          <a:lstStyle>
            <a:lvl1pPr marL="0" indent="0" algn="ctr">
              <a:buNone/>
              <a:defRPr/>
            </a:lvl1pPr>
          </a:lstStyle>
          <a:p>
            <a:r>
              <a:rPr lang="en-US"/>
              <a:t>Click icon to add picture</a:t>
            </a:r>
            <a:endParaRPr lang="en-US" dirty="0"/>
          </a:p>
        </p:txBody>
      </p:sp>
      <p:sp>
        <p:nvSpPr>
          <p:cNvPr id="5" name="Date Placeholder 4">
            <a:extLst>
              <a:ext uri="{FF2B5EF4-FFF2-40B4-BE49-F238E27FC236}">
                <a16:creationId xmlns:a16="http://schemas.microsoft.com/office/drawing/2014/main" id="{C6CFCEB5-4092-FD13-478E-51CD74FDB82E}"/>
              </a:ext>
            </a:extLst>
          </p:cNvPr>
          <p:cNvSpPr>
            <a:spLocks noGrp="1"/>
          </p:cNvSpPr>
          <p:nvPr>
            <p:ph type="dt" sz="half" idx="10"/>
          </p:nvPr>
        </p:nvSpPr>
        <p:spPr/>
        <p:txBody>
          <a:bodyPr/>
          <a:lstStyle/>
          <a:p>
            <a:fld id="{D6D8061D-18C3-4F4F-85EF-561633F58754}" type="datetimeFigureOut">
              <a:rPr lang="en-US" smtClean="0"/>
              <a:t>06-Jan-25</a:t>
            </a:fld>
            <a:endParaRPr lang="en-US" dirty="0"/>
          </a:p>
        </p:txBody>
      </p:sp>
      <p:sp>
        <p:nvSpPr>
          <p:cNvPr id="6" name="Footer Placeholder 5">
            <a:extLst>
              <a:ext uri="{FF2B5EF4-FFF2-40B4-BE49-F238E27FC236}">
                <a16:creationId xmlns:a16="http://schemas.microsoft.com/office/drawing/2014/main" id="{5D077A4D-E7C0-912D-293F-D93F0CB5CA49}"/>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CA6AA9E1-334B-5F8F-8A92-67DD095F7838}"/>
              </a:ext>
            </a:extLst>
          </p:cNvPr>
          <p:cNvSpPr>
            <a:spLocks noGrp="1"/>
          </p:cNvSpPr>
          <p:nvPr>
            <p:ph type="sldNum" sz="quarter" idx="12"/>
          </p:nvPr>
        </p:nvSpPr>
        <p:spPr/>
        <p:txBody>
          <a:bodyPr/>
          <a:lstStyle/>
          <a:p>
            <a:fld id="{CBD12358-51D2-46B3-9BDE-DF29528B9454}" type="slidenum">
              <a:rPr lang="en-US" smtClean="0"/>
              <a:t>‹#›</a:t>
            </a:fld>
            <a:endParaRPr lang="en-US" dirty="0"/>
          </a:p>
        </p:txBody>
      </p:sp>
    </p:spTree>
    <p:extLst>
      <p:ext uri="{BB962C8B-B14F-4D97-AF65-F5344CB8AC3E}">
        <p14:creationId xmlns:p14="http://schemas.microsoft.com/office/powerpoint/2010/main" val="28454381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FD97564-C310-6E8C-8689-CE18881B4A1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FAD99FA-26D9-873B-BE7F-26FEC5C233A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319819E-0266-97DD-DFD1-BAAA06AE323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6D8061D-18C3-4F4F-85EF-561633F58754}" type="datetimeFigureOut">
              <a:rPr lang="en-US" smtClean="0"/>
              <a:t>06-Jan-25</a:t>
            </a:fld>
            <a:endParaRPr lang="en-US" dirty="0"/>
          </a:p>
        </p:txBody>
      </p:sp>
      <p:sp>
        <p:nvSpPr>
          <p:cNvPr id="5" name="Footer Placeholder 4">
            <a:extLst>
              <a:ext uri="{FF2B5EF4-FFF2-40B4-BE49-F238E27FC236}">
                <a16:creationId xmlns:a16="http://schemas.microsoft.com/office/drawing/2014/main" id="{2BFD19C9-01CE-9E2A-CDA5-C15940F055F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dirty="0"/>
          </a:p>
        </p:txBody>
      </p:sp>
      <p:sp>
        <p:nvSpPr>
          <p:cNvPr id="6" name="Slide Number Placeholder 5">
            <a:extLst>
              <a:ext uri="{FF2B5EF4-FFF2-40B4-BE49-F238E27FC236}">
                <a16:creationId xmlns:a16="http://schemas.microsoft.com/office/drawing/2014/main" id="{A1801085-7B28-048D-E3D3-9C3614268DA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CBD12358-51D2-46B3-9BDE-DF29528B9454}" type="slidenum">
              <a:rPr lang="en-US" smtClean="0"/>
              <a:t>‹#›</a:t>
            </a:fld>
            <a:endParaRPr lang="en-US" dirty="0"/>
          </a:p>
        </p:txBody>
      </p:sp>
    </p:spTree>
    <p:extLst>
      <p:ext uri="{BB962C8B-B14F-4D97-AF65-F5344CB8AC3E}">
        <p14:creationId xmlns:p14="http://schemas.microsoft.com/office/powerpoint/2010/main" val="1965934658"/>
      </p:ext>
    </p:extLst>
  </p:cSld>
  <p:clrMap bg1="lt1" tx1="dk1" bg2="lt2" tx2="dk2" accent1="accent1" accent2="accent2" accent3="accent3" accent4="accent4" accent5="accent5" accent6="accent6" hlink="hlink" folHlink="folHlink"/>
  <p:sldLayoutIdLst>
    <p:sldLayoutId id="2147483654" r:id="rId1"/>
    <p:sldLayoutId id="2147483660" r:id="rId2"/>
    <p:sldLayoutId id="2147483658" r:id="rId3"/>
    <p:sldLayoutId id="2147483667" r:id="rId4"/>
    <p:sldLayoutId id="2147483650" r:id="rId5"/>
    <p:sldLayoutId id="2147483649" r:id="rId6"/>
    <p:sldLayoutId id="2147483662" r:id="rId7"/>
    <p:sldLayoutId id="2147483663" r:id="rId8"/>
    <p:sldLayoutId id="2147483652" r:id="rId9"/>
    <p:sldLayoutId id="2147483666" r:id="rId10"/>
    <p:sldLayoutId id="2147483664" r:id="rId11"/>
    <p:sldLayoutId id="2147483665"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image" Target="../media/image11.png"/><Relationship Id="rId7" Type="http://schemas.openxmlformats.org/officeDocument/2006/relationships/diagramQuickStyle" Target="../diagrams/quickStyle2.xml"/><Relationship Id="rId2" Type="http://schemas.openxmlformats.org/officeDocument/2006/relationships/notesSlide" Target="../notesSlides/notesSlide7.xml"/><Relationship Id="rId1" Type="http://schemas.openxmlformats.org/officeDocument/2006/relationships/slideLayout" Target="../slideLayouts/slideLayout10.xml"/><Relationship Id="rId6" Type="http://schemas.openxmlformats.org/officeDocument/2006/relationships/diagramLayout" Target="../diagrams/layout2.xml"/><Relationship Id="rId5" Type="http://schemas.openxmlformats.org/officeDocument/2006/relationships/diagramData" Target="../diagrams/data2.xml"/><Relationship Id="rId4" Type="http://schemas.openxmlformats.org/officeDocument/2006/relationships/image" Target="../media/image12.svg"/><Relationship Id="rId9" Type="http://schemas.microsoft.com/office/2007/relationships/diagramDrawing" Target="../diagrams/drawing2.xml"/></Relationships>
</file>

<file path=ppt/slides/_rels/slide1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8" Type="http://schemas.openxmlformats.org/officeDocument/2006/relationships/image" Target="../media/image21.svg"/><Relationship Id="rId13" Type="http://schemas.openxmlformats.org/officeDocument/2006/relationships/image" Target="../media/image26.svg"/><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image" Target="../media/image25.png"/><Relationship Id="rId2" Type="http://schemas.openxmlformats.org/officeDocument/2006/relationships/image" Target="../media/image15.jpg"/><Relationship Id="rId1" Type="http://schemas.openxmlformats.org/officeDocument/2006/relationships/slideLayout" Target="../slideLayouts/slideLayout4.xml"/><Relationship Id="rId6" Type="http://schemas.openxmlformats.org/officeDocument/2006/relationships/image" Target="../media/image19.svg"/><Relationship Id="rId11" Type="http://schemas.openxmlformats.org/officeDocument/2006/relationships/image" Target="../media/image24.jpeg"/><Relationship Id="rId5" Type="http://schemas.openxmlformats.org/officeDocument/2006/relationships/image" Target="../media/image18.png"/><Relationship Id="rId15" Type="http://schemas.openxmlformats.org/officeDocument/2006/relationships/image" Target="../media/image28.svg"/><Relationship Id="rId10" Type="http://schemas.openxmlformats.org/officeDocument/2006/relationships/image" Target="../media/image23.svg"/><Relationship Id="rId4" Type="http://schemas.openxmlformats.org/officeDocument/2006/relationships/image" Target="../media/image17.PNG"/><Relationship Id="rId9" Type="http://schemas.openxmlformats.org/officeDocument/2006/relationships/image" Target="../media/image22.png"/><Relationship Id="rId14" Type="http://schemas.openxmlformats.org/officeDocument/2006/relationships/image" Target="../media/image27.png"/></Relationships>
</file>

<file path=ppt/slides/_rels/slide16.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0.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2.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1.mp3"/><Relationship Id="rId1" Type="http://schemas.openxmlformats.org/officeDocument/2006/relationships/audio" Target="NULL" TargetMode="External"/><Relationship Id="rId5" Type="http://schemas.openxmlformats.org/officeDocument/2006/relationships/image" Target="../media/image1.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hyperlink" Target="https://www.cs.rpi.edu/~ditursi/FOCS/S25_Course_Schedule.pdf" TargetMode="External"/><Relationship Id="rId2" Type="http://schemas.openxmlformats.org/officeDocument/2006/relationships/hyperlink" Target="https://www.cs.rpi.edu/~gittea/old-site/teaching/spring2025/focs.html" TargetMode="Externa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hyperlink" Target="https://submitty.cs.rpi.edu/" TargetMode="Externa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hyperlink" Target="https://piazza.com/rpi/spring2025/csci2200" TargetMode="Externa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1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10.xml"/><Relationship Id="rId5" Type="http://schemas.openxmlformats.org/officeDocument/2006/relationships/image" Target="../media/image7.png"/><Relationship Id="rId4" Type="http://schemas.openxmlformats.org/officeDocument/2006/relationships/image" Target="../media/image6.jpeg"/></Relationships>
</file>

<file path=ppt/slides/_rels/slide8.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image" Target="../media/image8.jpeg"/><Relationship Id="rId1" Type="http://schemas.openxmlformats.org/officeDocument/2006/relationships/slideLayout" Target="../slideLayouts/slideLayout5.xml"/><Relationship Id="rId4" Type="http://schemas.openxmlformats.org/officeDocument/2006/relationships/image" Target="../media/image10.jpeg"/></Relationships>
</file>

<file path=ppt/slides/_rels/slide9.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11.png"/><Relationship Id="rId7" Type="http://schemas.openxmlformats.org/officeDocument/2006/relationships/diagramQuickStyle" Target="../diagrams/quickStyle1.xml"/><Relationship Id="rId2" Type="http://schemas.openxmlformats.org/officeDocument/2006/relationships/notesSlide" Target="../notesSlides/notesSlide6.xml"/><Relationship Id="rId1" Type="http://schemas.openxmlformats.org/officeDocument/2006/relationships/slideLayout" Target="../slideLayouts/slideLayout10.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12.svg"/><Relationship Id="rId9" Type="http://schemas.microsoft.com/office/2007/relationships/diagramDrawing" Target="../diagrams/drawing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0047101-8D42-6100-9CEA-AEC0FAEAB606}"/>
              </a:ext>
            </a:extLst>
          </p:cNvPr>
          <p:cNvSpPr>
            <a:spLocks noGrp="1"/>
          </p:cNvSpPr>
          <p:nvPr>
            <p:ph type="ctrTitle"/>
          </p:nvPr>
        </p:nvSpPr>
        <p:spPr>
          <a:xfrm>
            <a:off x="5184474" y="2949739"/>
            <a:ext cx="6261291" cy="2396686"/>
          </a:xfrm>
          <a:noFill/>
        </p:spPr>
        <p:txBody>
          <a:bodyPr anchor="b">
            <a:noAutofit/>
          </a:bodyPr>
          <a:lstStyle/>
          <a:p>
            <a:r>
              <a:rPr lang="en-US" sz="5400" dirty="0"/>
              <a:t>CSCI 2200</a:t>
            </a:r>
            <a:br>
              <a:rPr lang="en-US" sz="5400" dirty="0"/>
            </a:br>
            <a:r>
              <a:rPr lang="en-US" sz="5400" dirty="0"/>
              <a:t>Foundations of Computer Science</a:t>
            </a:r>
          </a:p>
        </p:txBody>
      </p:sp>
    </p:spTree>
    <p:extLst>
      <p:ext uri="{BB962C8B-B14F-4D97-AF65-F5344CB8AC3E}">
        <p14:creationId xmlns:p14="http://schemas.microsoft.com/office/powerpoint/2010/main" val="5174260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030A76-B788-B363-104E-266B7C7F7208}"/>
              </a:ext>
            </a:extLst>
          </p:cNvPr>
          <p:cNvSpPr>
            <a:spLocks noGrp="1"/>
          </p:cNvSpPr>
          <p:nvPr>
            <p:ph type="title"/>
          </p:nvPr>
        </p:nvSpPr>
        <p:spPr>
          <a:xfrm>
            <a:off x="838200" y="365125"/>
            <a:ext cx="10515600" cy="1325563"/>
          </a:xfrm>
        </p:spPr>
        <p:txBody>
          <a:bodyPr anchor="ctr">
            <a:normAutofit/>
          </a:bodyPr>
          <a:lstStyle/>
          <a:p>
            <a:r>
              <a:rPr lang="en-US" dirty="0"/>
              <a:t>En route…</a:t>
            </a:r>
          </a:p>
        </p:txBody>
      </p:sp>
      <p:pic>
        <p:nvPicPr>
          <p:cNvPr id="8" name="Content Placeholder 7" descr="Treasure Map outline">
            <a:extLst>
              <a:ext uri="{FF2B5EF4-FFF2-40B4-BE49-F238E27FC236}">
                <a16:creationId xmlns:a16="http://schemas.microsoft.com/office/drawing/2014/main" id="{0C3A3D3A-E8C4-4ED1-0DBA-6A27007BCDE0}"/>
              </a:ext>
            </a:extLst>
          </p:cNvPr>
          <p:cNvPicPr>
            <a:picLocks noGrp="1" noChangeAspect="1"/>
          </p:cNvPicPr>
          <p:nvPr>
            <p:ph sz="half" idx="1"/>
          </p:nvPr>
        </p:nvPicPr>
        <p:blipFill>
          <a:blip r:embed="rId3">
            <a:extLst>
              <a:ext uri="{96DAC541-7B7A-43D3-8B79-37D633B846F1}">
                <asvg:svgBlip xmlns:asvg="http://schemas.microsoft.com/office/drawing/2016/SVG/main" r:embed="rId4"/>
              </a:ext>
            </a:extLst>
          </a:blip>
          <a:stretch>
            <a:fillRect/>
          </a:stretch>
        </p:blipFill>
        <p:spPr>
          <a:xfrm>
            <a:off x="1079739" y="2479675"/>
            <a:ext cx="1898650" cy="1898650"/>
          </a:xfrm>
        </p:spPr>
      </p:pic>
      <p:graphicFrame>
        <p:nvGraphicFramePr>
          <p:cNvPr id="5" name="Content Placeholder 2">
            <a:extLst>
              <a:ext uri="{FF2B5EF4-FFF2-40B4-BE49-F238E27FC236}">
                <a16:creationId xmlns:a16="http://schemas.microsoft.com/office/drawing/2014/main" id="{7E16FE0A-2F09-56E0-2E1A-14D50B364F0C}"/>
              </a:ext>
            </a:extLst>
          </p:cNvPr>
          <p:cNvGraphicFramePr>
            <a:graphicFrameLocks noGrp="1"/>
          </p:cNvGraphicFramePr>
          <p:nvPr>
            <p:ph type="tbl" sz="quarter" idx="13"/>
            <p:extLst>
              <p:ext uri="{D42A27DB-BD31-4B8C-83A1-F6EECF244321}">
                <p14:modId xmlns:p14="http://schemas.microsoft.com/office/powerpoint/2010/main" val="2186160663"/>
              </p:ext>
            </p:extLst>
          </p:nvPr>
        </p:nvGraphicFramePr>
        <p:xfrm>
          <a:off x="3502325" y="1825625"/>
          <a:ext cx="7851474" cy="4212866"/>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3535015775"/>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0658B5C2-1601-7BAF-C356-1186927A719E}"/>
              </a:ext>
            </a:extLst>
          </p:cNvPr>
          <p:cNvSpPr>
            <a:spLocks noGrp="1"/>
          </p:cNvSpPr>
          <p:nvPr>
            <p:ph type="title"/>
          </p:nvPr>
        </p:nvSpPr>
        <p:spPr>
          <a:xfrm>
            <a:off x="838200" y="198437"/>
            <a:ext cx="6269966" cy="2324046"/>
          </a:xfrm>
        </p:spPr>
        <p:txBody>
          <a:bodyPr anchor="b">
            <a:normAutofit/>
          </a:bodyPr>
          <a:lstStyle/>
          <a:p>
            <a:r>
              <a:rPr lang="en-US" sz="6000" dirty="0"/>
              <a:t>Back to Dijkstra…</a:t>
            </a:r>
          </a:p>
        </p:txBody>
      </p:sp>
      <p:sp>
        <p:nvSpPr>
          <p:cNvPr id="9" name="Content Placeholder 8">
            <a:extLst>
              <a:ext uri="{FF2B5EF4-FFF2-40B4-BE49-F238E27FC236}">
                <a16:creationId xmlns:a16="http://schemas.microsoft.com/office/drawing/2014/main" id="{3EDA2494-4D1E-7EE2-6E8C-8A6E48820BD9}"/>
              </a:ext>
            </a:extLst>
          </p:cNvPr>
          <p:cNvSpPr>
            <a:spLocks noGrp="1"/>
          </p:cNvSpPr>
          <p:nvPr>
            <p:ph sz="half" idx="1"/>
          </p:nvPr>
        </p:nvSpPr>
        <p:spPr>
          <a:xfrm>
            <a:off x="838200" y="2657316"/>
            <a:ext cx="10738448" cy="3369858"/>
          </a:xfrm>
        </p:spPr>
        <p:txBody>
          <a:bodyPr>
            <a:noAutofit/>
          </a:bodyPr>
          <a:lstStyle/>
          <a:p>
            <a:r>
              <a:rPr lang="en-US" sz="3600" dirty="0">
                <a:latin typeface="Perpetua" panose="02020502060401020303" pitchFamily="18" charset="0"/>
              </a:rPr>
              <a:t>“</a:t>
            </a:r>
            <a:r>
              <a:rPr lang="en-US" sz="3600" b="0" i="0" dirty="0">
                <a:effectLst/>
                <a:highlight>
                  <a:srgbClr val="FFFFFF"/>
                </a:highlight>
                <a:latin typeface="Perpetua" panose="02020502060401020303" pitchFamily="18" charset="0"/>
              </a:rPr>
              <a:t>The required techniques of effective reasoning are pretty formal, but as long as programming is done by people that don't master them, the software crisis will remain with us and will be considered an incurable disease. And you know what incurable diseases do: they invite the quacks and charlatans in, who in this case take the form of Software Engineering gurus.”</a:t>
            </a:r>
            <a:endParaRPr lang="en-US" sz="3600" dirty="0">
              <a:latin typeface="Perpetua" panose="02020502060401020303" pitchFamily="18" charset="0"/>
            </a:endParaRPr>
          </a:p>
        </p:txBody>
      </p:sp>
      <p:pic>
        <p:nvPicPr>
          <p:cNvPr id="11" name="Picture 2" descr="undefined">
            <a:extLst>
              <a:ext uri="{FF2B5EF4-FFF2-40B4-BE49-F238E27FC236}">
                <a16:creationId xmlns:a16="http://schemas.microsoft.com/office/drawing/2014/main" id="{91EBD3B8-86D8-40C6-9993-1E0E7B6716D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5500" r="2" b="19502"/>
          <a:stretch/>
        </p:blipFill>
        <p:spPr bwMode="auto">
          <a:xfrm>
            <a:off x="9846747" y="790931"/>
            <a:ext cx="1729901" cy="1729901"/>
          </a:xfrm>
          <a:prstGeom prst="ellipse">
            <a:avLst/>
          </a:prstGeom>
          <a:noFill/>
        </p:spPr>
      </p:pic>
    </p:spTree>
    <p:extLst>
      <p:ext uri="{BB962C8B-B14F-4D97-AF65-F5344CB8AC3E}">
        <p14:creationId xmlns:p14="http://schemas.microsoft.com/office/powerpoint/2010/main" val="24465370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01BC3B-AF81-35C4-19B4-CF98B8C0D666}"/>
              </a:ext>
            </a:extLst>
          </p:cNvPr>
          <p:cNvSpPr>
            <a:spLocks noGrp="1"/>
          </p:cNvSpPr>
          <p:nvPr>
            <p:ph type="ctrTitle"/>
          </p:nvPr>
        </p:nvSpPr>
        <p:spPr/>
        <p:txBody>
          <a:bodyPr/>
          <a:lstStyle/>
          <a:p>
            <a:r>
              <a:rPr lang="en-US" dirty="0"/>
              <a:t>Instructional</a:t>
            </a:r>
            <a:br>
              <a:rPr lang="en-US" dirty="0"/>
            </a:br>
            <a:r>
              <a:rPr lang="en-US" dirty="0"/>
              <a:t>team</a:t>
            </a:r>
          </a:p>
        </p:txBody>
      </p:sp>
    </p:spTree>
    <p:extLst>
      <p:ext uri="{BB962C8B-B14F-4D97-AF65-F5344CB8AC3E}">
        <p14:creationId xmlns:p14="http://schemas.microsoft.com/office/powerpoint/2010/main" val="38210783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8BA707-C000-78D1-F65B-F2BDD9CD8DB3}"/>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46768766-A172-2889-913D-76B2F09B6145}"/>
              </a:ext>
            </a:extLst>
          </p:cNvPr>
          <p:cNvSpPr>
            <a:spLocks noGrp="1"/>
          </p:cNvSpPr>
          <p:nvPr>
            <p:ph type="title"/>
          </p:nvPr>
        </p:nvSpPr>
        <p:spPr>
          <a:xfrm>
            <a:off x="838200" y="198437"/>
            <a:ext cx="5257800" cy="2324046"/>
          </a:xfrm>
        </p:spPr>
        <p:txBody>
          <a:bodyPr anchor="b">
            <a:normAutofit/>
          </a:bodyPr>
          <a:lstStyle/>
          <a:p>
            <a:r>
              <a:rPr lang="en-US"/>
              <a:t>Dr. Alex Gittens</a:t>
            </a:r>
          </a:p>
        </p:txBody>
      </p:sp>
      <p:sp>
        <p:nvSpPr>
          <p:cNvPr id="5" name="Content Placeholder 4">
            <a:extLst>
              <a:ext uri="{FF2B5EF4-FFF2-40B4-BE49-F238E27FC236}">
                <a16:creationId xmlns:a16="http://schemas.microsoft.com/office/drawing/2014/main" id="{D357BDCB-B39C-7497-1B36-BA3373BA10E2}"/>
              </a:ext>
            </a:extLst>
          </p:cNvPr>
          <p:cNvSpPr>
            <a:spLocks noGrp="1"/>
          </p:cNvSpPr>
          <p:nvPr>
            <p:ph sz="half" idx="1"/>
          </p:nvPr>
        </p:nvSpPr>
        <p:spPr>
          <a:xfrm>
            <a:off x="838200" y="2657316"/>
            <a:ext cx="5257800" cy="3369858"/>
          </a:xfrm>
        </p:spPr>
        <p:txBody>
          <a:bodyPr>
            <a:normAutofit/>
          </a:bodyPr>
          <a:lstStyle/>
          <a:p>
            <a:r>
              <a:rPr lang="en-US" sz="2400" b="1" dirty="0"/>
              <a:t>Office:</a:t>
            </a:r>
            <a:r>
              <a:rPr lang="en-US" sz="2400" dirty="0"/>
              <a:t> Lally 316</a:t>
            </a:r>
          </a:p>
          <a:p>
            <a:endParaRPr lang="en-US" sz="2400" dirty="0"/>
          </a:p>
          <a:p>
            <a:r>
              <a:rPr lang="en-US" sz="2400" b="1" dirty="0"/>
              <a:t>Office hours: </a:t>
            </a:r>
            <a:r>
              <a:rPr lang="en-US" sz="2400" dirty="0"/>
              <a:t>Mon. &amp; Thu. 10-11am</a:t>
            </a:r>
          </a:p>
          <a:p>
            <a:endParaRPr lang="en-US" sz="2400" b="1" dirty="0"/>
          </a:p>
          <a:p>
            <a:r>
              <a:rPr lang="en-US" sz="2400" b="1" dirty="0"/>
              <a:t>E-mail:</a:t>
            </a:r>
            <a:r>
              <a:rPr lang="en-US" sz="2400" dirty="0"/>
              <a:t> gittea@rpi.edu</a:t>
            </a:r>
          </a:p>
        </p:txBody>
      </p:sp>
      <p:pic>
        <p:nvPicPr>
          <p:cNvPr id="10" name="Content Placeholder 10" descr="A person with glasses and beard&#10;&#10;Description automatically generated">
            <a:extLst>
              <a:ext uri="{FF2B5EF4-FFF2-40B4-BE49-F238E27FC236}">
                <a16:creationId xmlns:a16="http://schemas.microsoft.com/office/drawing/2014/main" id="{69F59844-BE30-06AB-1267-B0ADB2B9DC65}"/>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12000" r="2" b="13002"/>
          <a:stretch/>
        </p:blipFill>
        <p:spPr>
          <a:xfrm>
            <a:off x="6413114" y="845068"/>
            <a:ext cx="5193792" cy="5193792"/>
          </a:xfrm>
          <a:noFill/>
        </p:spPr>
      </p:pic>
    </p:spTree>
    <p:extLst>
      <p:ext uri="{BB962C8B-B14F-4D97-AF65-F5344CB8AC3E}">
        <p14:creationId xmlns:p14="http://schemas.microsoft.com/office/powerpoint/2010/main" val="20713735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2513E45-4F5C-9394-1D42-7FB6C0170D83}"/>
              </a:ext>
            </a:extLst>
          </p:cNvPr>
          <p:cNvSpPr>
            <a:spLocks noGrp="1"/>
          </p:cNvSpPr>
          <p:nvPr>
            <p:ph type="title"/>
          </p:nvPr>
        </p:nvSpPr>
        <p:spPr>
          <a:xfrm>
            <a:off x="6222118" y="262762"/>
            <a:ext cx="5507421" cy="2256151"/>
          </a:xfrm>
        </p:spPr>
        <p:txBody>
          <a:bodyPr anchor="b">
            <a:normAutofit/>
          </a:bodyPr>
          <a:lstStyle/>
          <a:p>
            <a:r>
              <a:rPr lang="en-US" sz="4600" dirty="0"/>
              <a:t>Dr. Dan DiTursi ’98 ’02</a:t>
            </a:r>
          </a:p>
        </p:txBody>
      </p:sp>
      <p:pic>
        <p:nvPicPr>
          <p:cNvPr id="10" name="Content Placeholder 10">
            <a:extLst>
              <a:ext uri="{FF2B5EF4-FFF2-40B4-BE49-F238E27FC236}">
                <a16:creationId xmlns:a16="http://schemas.microsoft.com/office/drawing/2014/main" id="{BDDFC830-574D-79C7-544E-026A2E301E99}"/>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12485" r="12485"/>
          <a:stretch/>
        </p:blipFill>
        <p:spPr>
          <a:xfrm rot="5400000">
            <a:off x="707393" y="847600"/>
            <a:ext cx="4619625" cy="4617720"/>
          </a:xfrm>
        </p:spPr>
      </p:pic>
      <p:sp>
        <p:nvSpPr>
          <p:cNvPr id="5" name="Content Placeholder 4">
            <a:extLst>
              <a:ext uri="{FF2B5EF4-FFF2-40B4-BE49-F238E27FC236}">
                <a16:creationId xmlns:a16="http://schemas.microsoft.com/office/drawing/2014/main" id="{55C37F52-5C08-7C02-C9CA-E2AD930A95FB}"/>
              </a:ext>
            </a:extLst>
          </p:cNvPr>
          <p:cNvSpPr>
            <a:spLocks noGrp="1"/>
          </p:cNvSpPr>
          <p:nvPr>
            <p:ph idx="1"/>
          </p:nvPr>
        </p:nvSpPr>
        <p:spPr>
          <a:xfrm>
            <a:off x="6222118" y="2799737"/>
            <a:ext cx="5507421" cy="3400008"/>
          </a:xfrm>
        </p:spPr>
        <p:txBody>
          <a:bodyPr>
            <a:normAutofit/>
          </a:bodyPr>
          <a:lstStyle/>
          <a:p>
            <a:r>
              <a:rPr lang="en-US" b="1" dirty="0"/>
              <a:t>Office:</a:t>
            </a:r>
            <a:r>
              <a:rPr lang="en-US" dirty="0"/>
              <a:t> Amos Eaton 123A (first one on the right side)</a:t>
            </a:r>
          </a:p>
          <a:p>
            <a:endParaRPr lang="en-US" dirty="0"/>
          </a:p>
          <a:p>
            <a:r>
              <a:rPr lang="en-US" b="1" dirty="0"/>
              <a:t>Office hours:	</a:t>
            </a:r>
            <a:r>
              <a:rPr lang="en-US" dirty="0"/>
              <a:t>Tuesdays 9:30 – 12:00</a:t>
            </a:r>
            <a:br>
              <a:rPr lang="en-US" dirty="0"/>
            </a:br>
            <a:r>
              <a:rPr lang="en-US" dirty="0"/>
              <a:t>		Thursdays 14:00 – 16:30</a:t>
            </a:r>
          </a:p>
          <a:p>
            <a:endParaRPr lang="en-US" b="1" dirty="0"/>
          </a:p>
          <a:p>
            <a:r>
              <a:rPr lang="en-US" b="1" dirty="0"/>
              <a:t>E-mail:</a:t>
            </a:r>
            <a:r>
              <a:rPr lang="en-US" dirty="0"/>
              <a:t> ditursi@rpi.edu</a:t>
            </a:r>
          </a:p>
        </p:txBody>
      </p:sp>
    </p:spTree>
    <p:extLst>
      <p:ext uri="{BB962C8B-B14F-4D97-AF65-F5344CB8AC3E}">
        <p14:creationId xmlns:p14="http://schemas.microsoft.com/office/powerpoint/2010/main" val="32939243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156D1B-A06A-3714-9A90-3E0F09E22AD7}"/>
              </a:ext>
            </a:extLst>
          </p:cNvPr>
          <p:cNvSpPr>
            <a:spLocks noGrp="1"/>
          </p:cNvSpPr>
          <p:nvPr>
            <p:ph type="title"/>
          </p:nvPr>
        </p:nvSpPr>
        <p:spPr>
          <a:xfrm>
            <a:off x="6222118" y="262762"/>
            <a:ext cx="5507421" cy="1048453"/>
          </a:xfrm>
        </p:spPr>
        <p:txBody>
          <a:bodyPr/>
          <a:lstStyle/>
          <a:p>
            <a:pPr algn="r"/>
            <a:r>
              <a:rPr lang="en-US" dirty="0"/>
              <a:t>About me</a:t>
            </a:r>
          </a:p>
        </p:txBody>
      </p:sp>
      <p:pic>
        <p:nvPicPr>
          <p:cNvPr id="12" name="Content Placeholder 11" descr="A group of men in black and white striped shirts&#10;&#10;Description automatically generated">
            <a:extLst>
              <a:ext uri="{FF2B5EF4-FFF2-40B4-BE49-F238E27FC236}">
                <a16:creationId xmlns:a16="http://schemas.microsoft.com/office/drawing/2014/main" id="{ECEED85E-2A1B-2D40-B064-2184E7AE031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777577" y="3846218"/>
            <a:ext cx="2855384" cy="2141538"/>
          </a:xfrm>
        </p:spPr>
      </p:pic>
      <p:pic>
        <p:nvPicPr>
          <p:cNvPr id="6" name="Picture 5">
            <a:extLst>
              <a:ext uri="{FF2B5EF4-FFF2-40B4-BE49-F238E27FC236}">
                <a16:creationId xmlns:a16="http://schemas.microsoft.com/office/drawing/2014/main" id="{D0EBEBCB-B813-8B30-EB5D-36D0505CBAA2}"/>
              </a:ext>
            </a:extLst>
          </p:cNvPr>
          <p:cNvPicPr>
            <a:picLocks noChangeAspect="1"/>
          </p:cNvPicPr>
          <p:nvPr/>
        </p:nvPicPr>
        <p:blipFill>
          <a:blip r:embed="rId3"/>
          <a:stretch>
            <a:fillRect/>
          </a:stretch>
        </p:blipFill>
        <p:spPr>
          <a:xfrm>
            <a:off x="181292" y="3661070"/>
            <a:ext cx="1790700" cy="2114550"/>
          </a:xfrm>
          <a:prstGeom prst="rect">
            <a:avLst/>
          </a:prstGeom>
        </p:spPr>
      </p:pic>
      <p:pic>
        <p:nvPicPr>
          <p:cNvPr id="8" name="Picture 7">
            <a:extLst>
              <a:ext uri="{FF2B5EF4-FFF2-40B4-BE49-F238E27FC236}">
                <a16:creationId xmlns:a16="http://schemas.microsoft.com/office/drawing/2014/main" id="{D1AB667B-F70B-0570-2907-21A6E5DF3C82}"/>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357234" y="1311215"/>
            <a:ext cx="3057524" cy="2162175"/>
          </a:xfrm>
          <a:prstGeom prst="rect">
            <a:avLst/>
          </a:prstGeom>
        </p:spPr>
      </p:pic>
      <p:pic>
        <p:nvPicPr>
          <p:cNvPr id="14" name="Graphic 13" descr="Classroom with solid fill">
            <a:extLst>
              <a:ext uri="{FF2B5EF4-FFF2-40B4-BE49-F238E27FC236}">
                <a16:creationId xmlns:a16="http://schemas.microsoft.com/office/drawing/2014/main" id="{EFC45BC6-2F9C-34DF-266C-B99DD4AF94B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92661" y="1041449"/>
            <a:ext cx="2139744" cy="2139744"/>
          </a:xfrm>
          <a:prstGeom prst="rect">
            <a:avLst/>
          </a:prstGeom>
        </p:spPr>
      </p:pic>
      <p:pic>
        <p:nvPicPr>
          <p:cNvPr id="16" name="Graphic 15" descr="Game controller outline">
            <a:extLst>
              <a:ext uri="{FF2B5EF4-FFF2-40B4-BE49-F238E27FC236}">
                <a16:creationId xmlns:a16="http://schemas.microsoft.com/office/drawing/2014/main" id="{CBEFC812-6DC6-7A6F-35B4-E2C7AF0A54A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274455" y="4916987"/>
            <a:ext cx="1392759" cy="1392759"/>
          </a:xfrm>
          <a:prstGeom prst="rect">
            <a:avLst/>
          </a:prstGeom>
        </p:spPr>
      </p:pic>
      <p:pic>
        <p:nvPicPr>
          <p:cNvPr id="18" name="Graphic 17" descr="Playing card outline">
            <a:extLst>
              <a:ext uri="{FF2B5EF4-FFF2-40B4-BE49-F238E27FC236}">
                <a16:creationId xmlns:a16="http://schemas.microsoft.com/office/drawing/2014/main" id="{E64B95BD-D828-1E64-36CF-A7E2C9C82CF8}"/>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924119" y="4825522"/>
            <a:ext cx="1484224" cy="1484224"/>
          </a:xfrm>
          <a:prstGeom prst="rect">
            <a:avLst/>
          </a:prstGeom>
        </p:spPr>
      </p:pic>
      <p:pic>
        <p:nvPicPr>
          <p:cNvPr id="2050" name="Picture 2" descr="No photo description available.">
            <a:extLst>
              <a:ext uri="{FF2B5EF4-FFF2-40B4-BE49-F238E27FC236}">
                <a16:creationId xmlns:a16="http://schemas.microsoft.com/office/drawing/2014/main" id="{DEF5191C-D124-B10C-733C-F969B2696B5D}"/>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22243" t="18815" r="24167" b="8779"/>
          <a:stretch/>
        </p:blipFill>
        <p:spPr bwMode="auto">
          <a:xfrm>
            <a:off x="8144456" y="1545440"/>
            <a:ext cx="2855384" cy="1693725"/>
          </a:xfrm>
          <a:prstGeom prst="rect">
            <a:avLst/>
          </a:prstGeom>
          <a:noFill/>
          <a:extLst>
            <a:ext uri="{909E8E84-426E-40DD-AFC4-6F175D3DCCD1}">
              <a14:hiddenFill xmlns:a14="http://schemas.microsoft.com/office/drawing/2010/main">
                <a:solidFill>
                  <a:srgbClr val="FFFFFF"/>
                </a:solidFill>
              </a14:hiddenFill>
            </a:ext>
          </a:extLst>
        </p:spPr>
      </p:pic>
      <p:pic>
        <p:nvPicPr>
          <p:cNvPr id="20" name="Graphic 19" descr="Puzzle pieces with solid fill">
            <a:extLst>
              <a:ext uri="{FF2B5EF4-FFF2-40B4-BE49-F238E27FC236}">
                <a16:creationId xmlns:a16="http://schemas.microsoft.com/office/drawing/2014/main" id="{760B903F-D8A0-5079-D6C8-C470B2E4A07B}"/>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5696857" y="3649944"/>
            <a:ext cx="1392759" cy="1392759"/>
          </a:xfrm>
          <a:prstGeom prst="rect">
            <a:avLst/>
          </a:prstGeom>
        </p:spPr>
      </p:pic>
      <p:pic>
        <p:nvPicPr>
          <p:cNvPr id="22" name="Graphic 21">
            <a:extLst>
              <a:ext uri="{FF2B5EF4-FFF2-40B4-BE49-F238E27FC236}">
                <a16:creationId xmlns:a16="http://schemas.microsoft.com/office/drawing/2014/main" id="{92FB3830-FEAF-9C8B-687B-4F9F8D616741}"/>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2873010" y="3604212"/>
            <a:ext cx="1484224" cy="1484224"/>
          </a:xfrm>
          <a:prstGeom prst="rect">
            <a:avLst/>
          </a:prstGeom>
        </p:spPr>
      </p:pic>
    </p:spTree>
    <p:extLst>
      <p:ext uri="{BB962C8B-B14F-4D97-AF65-F5344CB8AC3E}">
        <p14:creationId xmlns:p14="http://schemas.microsoft.com/office/powerpoint/2010/main" val="23048402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DD47C82-5B8D-1BCF-F29A-3AE4D52EFD98}"/>
              </a:ext>
            </a:extLst>
          </p:cNvPr>
          <p:cNvSpPr>
            <a:spLocks noGrp="1"/>
          </p:cNvSpPr>
          <p:nvPr>
            <p:ph type="title"/>
          </p:nvPr>
        </p:nvSpPr>
        <p:spPr/>
        <p:txBody>
          <a:bodyPr/>
          <a:lstStyle/>
          <a:p>
            <a:r>
              <a:rPr lang="en-US" dirty="0"/>
              <a:t>Lead Teaching Assistant</a:t>
            </a:r>
          </a:p>
        </p:txBody>
      </p:sp>
      <p:sp>
        <p:nvSpPr>
          <p:cNvPr id="12" name="TextBox 11">
            <a:extLst>
              <a:ext uri="{FF2B5EF4-FFF2-40B4-BE49-F238E27FC236}">
                <a16:creationId xmlns:a16="http://schemas.microsoft.com/office/drawing/2014/main" id="{0A9AC79F-6E7E-9906-B808-B534F045E740}"/>
              </a:ext>
            </a:extLst>
          </p:cNvPr>
          <p:cNvSpPr txBox="1"/>
          <p:nvPr/>
        </p:nvSpPr>
        <p:spPr>
          <a:xfrm>
            <a:off x="1908259" y="1642024"/>
            <a:ext cx="5597939" cy="2369880"/>
          </a:xfrm>
          <a:prstGeom prst="rect">
            <a:avLst/>
          </a:prstGeom>
          <a:noFill/>
        </p:spPr>
        <p:txBody>
          <a:bodyPr wrap="square" rtlCol="0">
            <a:spAutoFit/>
          </a:bodyPr>
          <a:lstStyle/>
          <a:p>
            <a:pPr algn="r"/>
            <a:r>
              <a:rPr lang="en-US" sz="2800" b="1" dirty="0"/>
              <a:t>Lilian </a:t>
            </a:r>
            <a:r>
              <a:rPr lang="en-US" sz="2800" b="1" dirty="0" err="1"/>
              <a:t>Ngweta</a:t>
            </a:r>
            <a:endParaRPr lang="en-US" sz="2800" b="1" dirty="0"/>
          </a:p>
          <a:p>
            <a:pPr algn="r"/>
            <a:r>
              <a:rPr lang="en-US" sz="2400" dirty="0"/>
              <a:t>Office hours: </a:t>
            </a:r>
            <a:r>
              <a:rPr lang="en-US" sz="2400"/>
              <a:t>F 14:00-16:00, AE 127</a:t>
            </a:r>
            <a:endParaRPr lang="en-US" sz="2400" dirty="0"/>
          </a:p>
          <a:p>
            <a:pPr algn="r"/>
            <a:endParaRPr lang="en-US" sz="2400" dirty="0"/>
          </a:p>
          <a:p>
            <a:pPr algn="r"/>
            <a:r>
              <a:rPr lang="en-US" sz="2400" dirty="0"/>
              <a:t>Lilian will handle much of the admin work (e.g. updating </a:t>
            </a:r>
            <a:r>
              <a:rPr lang="en-US" sz="2400" dirty="0" err="1"/>
              <a:t>Submitty</a:t>
            </a:r>
            <a:r>
              <a:rPr lang="en-US" sz="2400" dirty="0"/>
              <a:t>), posting grades, etc.</a:t>
            </a:r>
          </a:p>
        </p:txBody>
      </p:sp>
      <p:pic>
        <p:nvPicPr>
          <p:cNvPr id="16" name="Content Placeholder 15">
            <a:extLst>
              <a:ext uri="{FF2B5EF4-FFF2-40B4-BE49-F238E27FC236}">
                <a16:creationId xmlns:a16="http://schemas.microsoft.com/office/drawing/2014/main" id="{1AA7253F-269E-3693-7B78-4C8F936A4AA0}"/>
              </a:ext>
            </a:extLst>
          </p:cNvPr>
          <p:cNvPicPr>
            <a:picLocks noGrp="1" noChangeAspect="1"/>
          </p:cNvPicPr>
          <p:nvPr>
            <p:ph sz="half" idx="15"/>
          </p:nvPr>
        </p:nvPicPr>
        <p:blipFill>
          <a:blip r:embed="rId2">
            <a:extLst>
              <a:ext uri="{28A0092B-C50C-407E-A947-70E740481C1C}">
                <a14:useLocalDpi xmlns:a14="http://schemas.microsoft.com/office/drawing/2010/main" val="0"/>
              </a:ext>
            </a:extLst>
          </a:blip>
          <a:srcRect l="4421" r="4421"/>
          <a:stretch/>
        </p:blipFill>
        <p:spPr>
          <a:xfrm>
            <a:off x="8153898" y="1642024"/>
            <a:ext cx="2552202" cy="2799781"/>
          </a:xfrm>
          <a:ln>
            <a:solidFill>
              <a:schemeClr val="tx1"/>
            </a:solidFill>
          </a:ln>
        </p:spPr>
      </p:pic>
    </p:spTree>
    <p:extLst>
      <p:ext uri="{BB962C8B-B14F-4D97-AF65-F5344CB8AC3E}">
        <p14:creationId xmlns:p14="http://schemas.microsoft.com/office/powerpoint/2010/main" val="17186067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DD47C82-5B8D-1BCF-F29A-3AE4D52EFD98}"/>
              </a:ext>
            </a:extLst>
          </p:cNvPr>
          <p:cNvSpPr>
            <a:spLocks noGrp="1"/>
          </p:cNvSpPr>
          <p:nvPr>
            <p:ph type="title"/>
          </p:nvPr>
        </p:nvSpPr>
        <p:spPr/>
        <p:txBody>
          <a:bodyPr/>
          <a:lstStyle/>
          <a:p>
            <a:r>
              <a:rPr lang="en-US" dirty="0"/>
              <a:t>Section TAs/Cas (all recitations in Troy 2018)</a:t>
            </a:r>
          </a:p>
        </p:txBody>
      </p:sp>
      <p:sp>
        <p:nvSpPr>
          <p:cNvPr id="11" name="TextBox 10">
            <a:extLst>
              <a:ext uri="{FF2B5EF4-FFF2-40B4-BE49-F238E27FC236}">
                <a16:creationId xmlns:a16="http://schemas.microsoft.com/office/drawing/2014/main" id="{F0C3DEA9-314D-685F-FAB4-94ED725653B8}"/>
              </a:ext>
            </a:extLst>
          </p:cNvPr>
          <p:cNvSpPr txBox="1"/>
          <p:nvPr/>
        </p:nvSpPr>
        <p:spPr>
          <a:xfrm>
            <a:off x="3387183" y="1436439"/>
            <a:ext cx="5595791" cy="1261884"/>
          </a:xfrm>
          <a:prstGeom prst="rect">
            <a:avLst/>
          </a:prstGeom>
          <a:noFill/>
        </p:spPr>
        <p:txBody>
          <a:bodyPr wrap="square" rtlCol="0">
            <a:spAutoFit/>
          </a:bodyPr>
          <a:lstStyle/>
          <a:p>
            <a:r>
              <a:rPr lang="en-US" sz="2800" b="1" dirty="0"/>
              <a:t>Section 1 – Eric Scheer</a:t>
            </a:r>
          </a:p>
          <a:p>
            <a:r>
              <a:rPr lang="en-US" sz="2400" dirty="0"/>
              <a:t>Recitation: W 10:00 – 12:00</a:t>
            </a:r>
          </a:p>
          <a:p>
            <a:r>
              <a:rPr lang="en-US" sz="2400" dirty="0"/>
              <a:t>Office hours: Tu 10:00 </a:t>
            </a:r>
            <a:r>
              <a:rPr lang="en-US" sz="2400"/>
              <a:t>– 12:00, AE 127</a:t>
            </a:r>
            <a:endParaRPr lang="en-US" sz="2400" dirty="0"/>
          </a:p>
        </p:txBody>
      </p:sp>
      <p:sp>
        <p:nvSpPr>
          <p:cNvPr id="12" name="TextBox 11">
            <a:extLst>
              <a:ext uri="{FF2B5EF4-FFF2-40B4-BE49-F238E27FC236}">
                <a16:creationId xmlns:a16="http://schemas.microsoft.com/office/drawing/2014/main" id="{0A9AC79F-6E7E-9906-B808-B534F045E740}"/>
              </a:ext>
            </a:extLst>
          </p:cNvPr>
          <p:cNvSpPr txBox="1"/>
          <p:nvPr/>
        </p:nvSpPr>
        <p:spPr>
          <a:xfrm>
            <a:off x="3496694" y="4492327"/>
            <a:ext cx="5308122" cy="1261884"/>
          </a:xfrm>
          <a:prstGeom prst="rect">
            <a:avLst/>
          </a:prstGeom>
          <a:noFill/>
        </p:spPr>
        <p:txBody>
          <a:bodyPr wrap="square" rtlCol="0">
            <a:spAutoFit/>
          </a:bodyPr>
          <a:lstStyle/>
          <a:p>
            <a:pPr algn="r"/>
            <a:r>
              <a:rPr lang="en-US" sz="2800" b="1" dirty="0"/>
              <a:t>Section 2 – Mei Huang</a:t>
            </a:r>
          </a:p>
          <a:p>
            <a:pPr algn="r"/>
            <a:r>
              <a:rPr lang="en-US" sz="2400" dirty="0"/>
              <a:t>Recitation: W 12:00 – 14:00</a:t>
            </a:r>
          </a:p>
          <a:p>
            <a:pPr algn="r"/>
            <a:r>
              <a:rPr lang="en-US" sz="2400" dirty="0"/>
              <a:t>Office hours</a:t>
            </a:r>
            <a:r>
              <a:rPr lang="en-US" sz="2400"/>
              <a:t>: M 12:00-14:00, AE 127</a:t>
            </a:r>
            <a:endParaRPr lang="en-US" sz="2400" dirty="0"/>
          </a:p>
        </p:txBody>
      </p:sp>
      <p:pic>
        <p:nvPicPr>
          <p:cNvPr id="6" name="Content Placeholder 5">
            <a:extLst>
              <a:ext uri="{FF2B5EF4-FFF2-40B4-BE49-F238E27FC236}">
                <a16:creationId xmlns:a16="http://schemas.microsoft.com/office/drawing/2014/main" id="{B2F63BF5-97E4-8579-5F1D-7ADAC4A20289}"/>
              </a:ext>
            </a:extLst>
          </p:cNvPr>
          <p:cNvPicPr>
            <a:picLocks noGrp="1" noChangeAspect="1"/>
          </p:cNvPicPr>
          <p:nvPr>
            <p:ph sz="half" idx="15"/>
          </p:nvPr>
        </p:nvPicPr>
        <p:blipFill>
          <a:blip r:embed="rId2">
            <a:extLst>
              <a:ext uri="{28A0092B-C50C-407E-A947-70E740481C1C}">
                <a14:useLocalDpi xmlns:a14="http://schemas.microsoft.com/office/drawing/2010/main" val="0"/>
              </a:ext>
            </a:extLst>
          </a:blip>
          <a:srcRect/>
          <a:stretch/>
        </p:blipFill>
        <p:spPr>
          <a:xfrm>
            <a:off x="8982975" y="4101143"/>
            <a:ext cx="2370825" cy="2370825"/>
          </a:xfrm>
          <a:ln>
            <a:solidFill>
              <a:schemeClr val="tx1"/>
            </a:solidFill>
          </a:ln>
        </p:spPr>
      </p:pic>
      <p:pic>
        <p:nvPicPr>
          <p:cNvPr id="7" name="Picture 6" descr="A person smiling for the camera&#10;&#10;Description automatically generated">
            <a:extLst>
              <a:ext uri="{FF2B5EF4-FFF2-40B4-BE49-F238E27FC236}">
                <a16:creationId xmlns:a16="http://schemas.microsoft.com/office/drawing/2014/main" id="{91BCDC7F-85D3-A24F-C378-18291A4CE73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304019" y="1436439"/>
            <a:ext cx="1617347" cy="2370825"/>
          </a:xfrm>
          <a:prstGeom prst="rect">
            <a:avLst/>
          </a:prstGeom>
          <a:ln>
            <a:solidFill>
              <a:schemeClr val="tx1"/>
            </a:solidFill>
          </a:ln>
        </p:spPr>
      </p:pic>
    </p:spTree>
    <p:extLst>
      <p:ext uri="{BB962C8B-B14F-4D97-AF65-F5344CB8AC3E}">
        <p14:creationId xmlns:p14="http://schemas.microsoft.com/office/powerpoint/2010/main" val="34106302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DD47C82-5B8D-1BCF-F29A-3AE4D52EFD98}"/>
              </a:ext>
            </a:extLst>
          </p:cNvPr>
          <p:cNvSpPr>
            <a:spLocks noGrp="1"/>
          </p:cNvSpPr>
          <p:nvPr>
            <p:ph type="title"/>
          </p:nvPr>
        </p:nvSpPr>
        <p:spPr/>
        <p:txBody>
          <a:bodyPr/>
          <a:lstStyle/>
          <a:p>
            <a:r>
              <a:rPr lang="en-US" dirty="0"/>
              <a:t>Section TAs/Cas (all recitations in Troy 2018)</a:t>
            </a:r>
          </a:p>
        </p:txBody>
      </p:sp>
      <p:sp>
        <p:nvSpPr>
          <p:cNvPr id="11" name="TextBox 10">
            <a:extLst>
              <a:ext uri="{FF2B5EF4-FFF2-40B4-BE49-F238E27FC236}">
                <a16:creationId xmlns:a16="http://schemas.microsoft.com/office/drawing/2014/main" id="{F0C3DEA9-314D-685F-FAB4-94ED725653B8}"/>
              </a:ext>
            </a:extLst>
          </p:cNvPr>
          <p:cNvSpPr txBox="1"/>
          <p:nvPr/>
        </p:nvSpPr>
        <p:spPr>
          <a:xfrm>
            <a:off x="3498843" y="1436439"/>
            <a:ext cx="5864098" cy="1261884"/>
          </a:xfrm>
          <a:prstGeom prst="rect">
            <a:avLst/>
          </a:prstGeom>
          <a:noFill/>
        </p:spPr>
        <p:txBody>
          <a:bodyPr wrap="square" rtlCol="0">
            <a:spAutoFit/>
          </a:bodyPr>
          <a:lstStyle/>
          <a:p>
            <a:r>
              <a:rPr lang="en-US" sz="2800" b="1" dirty="0"/>
              <a:t>Section 3 – Xingjian Zhao</a:t>
            </a:r>
          </a:p>
          <a:p>
            <a:r>
              <a:rPr lang="en-US" sz="2400" dirty="0"/>
              <a:t>Recitation: W 14:00 – 16:00</a:t>
            </a:r>
          </a:p>
          <a:p>
            <a:r>
              <a:rPr lang="en-US" sz="2400" dirty="0"/>
              <a:t>Office hours: </a:t>
            </a:r>
            <a:r>
              <a:rPr lang="en-US" sz="2400"/>
              <a:t>M 14:00-16:00, AE 127</a:t>
            </a:r>
            <a:endParaRPr lang="en-US" sz="2400" dirty="0"/>
          </a:p>
        </p:txBody>
      </p:sp>
      <p:sp>
        <p:nvSpPr>
          <p:cNvPr id="12" name="TextBox 11">
            <a:extLst>
              <a:ext uri="{FF2B5EF4-FFF2-40B4-BE49-F238E27FC236}">
                <a16:creationId xmlns:a16="http://schemas.microsoft.com/office/drawing/2014/main" id="{0A9AC79F-6E7E-9906-B808-B534F045E740}"/>
              </a:ext>
            </a:extLst>
          </p:cNvPr>
          <p:cNvSpPr txBox="1"/>
          <p:nvPr/>
        </p:nvSpPr>
        <p:spPr>
          <a:xfrm>
            <a:off x="2601533" y="4861659"/>
            <a:ext cx="6205432" cy="1261884"/>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venir Next LT Pro Light"/>
                <a:ea typeface="+mn-ea"/>
                <a:cs typeface="+mn-cs"/>
              </a:rPr>
              <a:t>Section 5 – Jun Kim</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venir Next LT Pro Light"/>
                <a:ea typeface="+mn-ea"/>
                <a:cs typeface="+mn-cs"/>
              </a:rPr>
              <a:t>Recitation: W 16:00 – 18:00</a:t>
            </a:r>
          </a:p>
          <a:p>
            <a:pPr algn="r"/>
            <a:r>
              <a:rPr lang="en-US" sz="2400" dirty="0"/>
              <a:t>Office hours: </a:t>
            </a:r>
            <a:r>
              <a:rPr lang="en-US" sz="2400"/>
              <a:t>Th 14:00 – 16:00, AE 127</a:t>
            </a:r>
            <a:endParaRPr lang="en-US" sz="2400" dirty="0"/>
          </a:p>
        </p:txBody>
      </p:sp>
      <p:pic>
        <p:nvPicPr>
          <p:cNvPr id="6" name="Content Placeholder 5">
            <a:extLst>
              <a:ext uri="{FF2B5EF4-FFF2-40B4-BE49-F238E27FC236}">
                <a16:creationId xmlns:a16="http://schemas.microsoft.com/office/drawing/2014/main" id="{11C1B3CA-944D-2B9E-B3DF-EA676BBBA4D6}"/>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rcRect/>
          <a:stretch/>
        </p:blipFill>
        <p:spPr>
          <a:xfrm flipH="1">
            <a:off x="1225498" y="1436439"/>
            <a:ext cx="2062058" cy="2062058"/>
          </a:xfrm>
          <a:ln>
            <a:solidFill>
              <a:schemeClr val="tx1"/>
            </a:solidFill>
          </a:ln>
        </p:spPr>
      </p:pic>
      <p:pic>
        <p:nvPicPr>
          <p:cNvPr id="7" name="Picture 6" descr="A person sitting on a picnic table&#10;&#10;Description automatically generated">
            <a:extLst>
              <a:ext uri="{FF2B5EF4-FFF2-40B4-BE49-F238E27FC236}">
                <a16:creationId xmlns:a16="http://schemas.microsoft.com/office/drawing/2014/main" id="{FF3E8366-C26A-7BE0-00FD-7BA2B3ED3B10}"/>
              </a:ext>
            </a:extLst>
          </p:cNvPr>
          <p:cNvPicPr>
            <a:picLocks noChangeAspect="1"/>
          </p:cNvPicPr>
          <p:nvPr/>
        </p:nvPicPr>
        <p:blipFill>
          <a:blip r:embed="rId3">
            <a:extLst>
              <a:ext uri="{28A0092B-C50C-407E-A947-70E740481C1C}">
                <a14:useLocalDpi xmlns:a14="http://schemas.microsoft.com/office/drawing/2010/main" val="0"/>
              </a:ext>
            </a:extLst>
          </a:blip>
          <a:srcRect l="15542" t="10240" r="18425" b="23856"/>
          <a:stretch/>
        </p:blipFill>
        <p:spPr>
          <a:xfrm flipH="1">
            <a:off x="9040968" y="3242231"/>
            <a:ext cx="2163652" cy="2881312"/>
          </a:xfrm>
          <a:prstGeom prst="rect">
            <a:avLst/>
          </a:prstGeom>
          <a:ln>
            <a:solidFill>
              <a:schemeClr val="tx1"/>
            </a:solidFill>
          </a:ln>
        </p:spPr>
      </p:pic>
    </p:spTree>
    <p:extLst>
      <p:ext uri="{BB962C8B-B14F-4D97-AF65-F5344CB8AC3E}">
        <p14:creationId xmlns:p14="http://schemas.microsoft.com/office/powerpoint/2010/main" val="345950978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083D0A4-2C92-BEBF-3299-66CF7C704FD5}"/>
              </a:ext>
            </a:extLst>
          </p:cNvPr>
          <p:cNvSpPr>
            <a:spLocks noGrp="1"/>
          </p:cNvSpPr>
          <p:nvPr>
            <p:ph type="title"/>
          </p:nvPr>
        </p:nvSpPr>
        <p:spPr/>
        <p:txBody>
          <a:bodyPr/>
          <a:lstStyle/>
          <a:p>
            <a:r>
              <a:rPr lang="en-US" dirty="0"/>
              <a:t>Undergraduate mentors</a:t>
            </a:r>
          </a:p>
        </p:txBody>
      </p:sp>
      <p:sp>
        <p:nvSpPr>
          <p:cNvPr id="6" name="Content Placeholder 5">
            <a:extLst>
              <a:ext uri="{FF2B5EF4-FFF2-40B4-BE49-F238E27FC236}">
                <a16:creationId xmlns:a16="http://schemas.microsoft.com/office/drawing/2014/main" id="{F955F8D3-A08A-7178-D509-377891F9DA30}"/>
              </a:ext>
            </a:extLst>
          </p:cNvPr>
          <p:cNvSpPr>
            <a:spLocks noGrp="1"/>
          </p:cNvSpPr>
          <p:nvPr>
            <p:ph sz="half" idx="1"/>
          </p:nvPr>
        </p:nvSpPr>
        <p:spPr>
          <a:xfrm>
            <a:off x="838200" y="1825625"/>
            <a:ext cx="4995930" cy="4297680"/>
          </a:xfrm>
        </p:spPr>
        <p:txBody>
          <a:bodyPr>
            <a:normAutofit/>
          </a:bodyPr>
          <a:lstStyle/>
          <a:p>
            <a:r>
              <a:rPr lang="en-US" sz="1800" b="1" dirty="0"/>
              <a:t>Angelo </a:t>
            </a:r>
            <a:r>
              <a:rPr lang="en-US" sz="1800" b="1" dirty="0" err="1"/>
              <a:t>Arrandale</a:t>
            </a:r>
            <a:r>
              <a:rPr lang="en-US" sz="1800" b="1" dirty="0"/>
              <a:t> </a:t>
            </a:r>
            <a:r>
              <a:rPr lang="en-US" sz="1800" dirty="0"/>
              <a:t>(arrana2)</a:t>
            </a:r>
          </a:p>
          <a:p>
            <a:r>
              <a:rPr lang="en-US" sz="1800" b="1" dirty="0"/>
              <a:t>Brian Diep </a:t>
            </a:r>
            <a:r>
              <a:rPr lang="en-US" sz="1800" dirty="0"/>
              <a:t>(</a:t>
            </a:r>
            <a:r>
              <a:rPr lang="en-US" sz="1800" dirty="0" err="1"/>
              <a:t>diepb</a:t>
            </a:r>
            <a:r>
              <a:rPr lang="en-US" sz="1800" dirty="0"/>
              <a:t>)</a:t>
            </a:r>
          </a:p>
          <a:p>
            <a:r>
              <a:rPr lang="en-US" sz="1800" b="1" dirty="0"/>
              <a:t>Catherine Li </a:t>
            </a:r>
            <a:r>
              <a:rPr lang="en-US" sz="1800" dirty="0"/>
              <a:t>(lic26)</a:t>
            </a:r>
          </a:p>
          <a:p>
            <a:r>
              <a:rPr lang="en-US" sz="1800" b="1" dirty="0"/>
              <a:t>Sophia Lin </a:t>
            </a:r>
            <a:r>
              <a:rPr lang="en-US" sz="1800" dirty="0"/>
              <a:t>(lins12)</a:t>
            </a:r>
          </a:p>
          <a:p>
            <a:r>
              <a:rPr lang="en-US" sz="1800" b="1" dirty="0"/>
              <a:t>Ronin Silvestre </a:t>
            </a:r>
            <a:r>
              <a:rPr lang="en-US" sz="1800" dirty="0"/>
              <a:t>(silver3)</a:t>
            </a:r>
          </a:p>
          <a:p>
            <a:r>
              <a:rPr lang="en-US" sz="1800" b="1" dirty="0"/>
              <a:t>William Young </a:t>
            </a:r>
            <a:r>
              <a:rPr lang="en-US" sz="1800" dirty="0"/>
              <a:t>(</a:t>
            </a:r>
            <a:r>
              <a:rPr lang="en-US" sz="1800" dirty="0" err="1"/>
              <a:t>youngw</a:t>
            </a:r>
            <a:r>
              <a:rPr lang="en-US" sz="1800" dirty="0"/>
              <a:t>)</a:t>
            </a:r>
          </a:p>
          <a:p>
            <a:r>
              <a:rPr lang="en-US" sz="1800" b="1" dirty="0"/>
              <a:t>Justin Zhang </a:t>
            </a:r>
            <a:r>
              <a:rPr lang="en-US" sz="1800" dirty="0"/>
              <a:t>(zhangj50)</a:t>
            </a:r>
          </a:p>
          <a:p>
            <a:endParaRPr lang="en-US" sz="1800" dirty="0"/>
          </a:p>
        </p:txBody>
      </p:sp>
    </p:spTree>
    <p:extLst>
      <p:ext uri="{BB962C8B-B14F-4D97-AF65-F5344CB8AC3E}">
        <p14:creationId xmlns:p14="http://schemas.microsoft.com/office/powerpoint/2010/main" val="24448021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0047101-8D42-6100-9CEA-AEC0FAEAB606}"/>
              </a:ext>
            </a:extLst>
          </p:cNvPr>
          <p:cNvSpPr>
            <a:spLocks noGrp="1"/>
          </p:cNvSpPr>
          <p:nvPr>
            <p:ph type="ctrTitle"/>
          </p:nvPr>
        </p:nvSpPr>
        <p:spPr>
          <a:xfrm>
            <a:off x="5184474" y="2949739"/>
            <a:ext cx="6261291" cy="2396686"/>
          </a:xfrm>
          <a:noFill/>
        </p:spPr>
        <p:txBody>
          <a:bodyPr anchor="b">
            <a:noAutofit/>
          </a:bodyPr>
          <a:lstStyle/>
          <a:p>
            <a:r>
              <a:rPr lang="en-US" sz="5400" dirty="0"/>
              <a:t>CSCI 2200</a:t>
            </a:r>
            <a:br>
              <a:rPr lang="en-US" sz="5400" dirty="0"/>
            </a:br>
            <a:r>
              <a:rPr lang="en-US" sz="5400" dirty="0"/>
              <a:t>Foundations of Computer Science</a:t>
            </a:r>
          </a:p>
        </p:txBody>
      </p:sp>
      <p:pic>
        <p:nvPicPr>
          <p:cNvPr id="3" name="Toby Fox - Megalovania">
            <a:hlinkClick r:id="" action="ppaction://media"/>
            <a:extLst>
              <a:ext uri="{FF2B5EF4-FFF2-40B4-BE49-F238E27FC236}">
                <a16:creationId xmlns:a16="http://schemas.microsoft.com/office/drawing/2014/main" id="{A24AD44F-B079-FECF-688B-176CA57565A8}"/>
              </a:ext>
            </a:extLst>
          </p:cNvPr>
          <p:cNvPicPr>
            <a:picLocks noChangeAspect="1"/>
          </p:cNvPicPr>
          <p:nvPr>
            <a:audioFile r:link="rId1"/>
            <p:extLst>
              <p:ext uri="{DAA4B4D4-6D71-4841-9C94-3DE7FCFB9230}">
                <p14:media xmlns:p14="http://schemas.microsoft.com/office/powerpoint/2010/main" r:embed="rId2">
                  <p14:trim end="106133.8333"/>
                  <p14:fade out="10000"/>
                </p14:media>
              </p:ext>
            </p:extLst>
          </p:nvPr>
        </p:nvPicPr>
        <p:blipFill>
          <a:blip r:embed="rId5"/>
          <a:stretch>
            <a:fillRect/>
          </a:stretch>
        </p:blipFill>
        <p:spPr>
          <a:xfrm>
            <a:off x="68687" y="6187225"/>
            <a:ext cx="609600" cy="609600"/>
          </a:xfrm>
          <a:prstGeom prst="rect">
            <a:avLst/>
          </a:prstGeom>
        </p:spPr>
      </p:pic>
    </p:spTree>
    <p:extLst>
      <p:ext uri="{BB962C8B-B14F-4D97-AF65-F5344CB8AC3E}">
        <p14:creationId xmlns:p14="http://schemas.microsoft.com/office/powerpoint/2010/main" val="1191890573"/>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00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708A7ADF-7D02-9FCF-4AA1-A3339C51C8E1}"/>
              </a:ext>
            </a:extLst>
          </p:cNvPr>
          <p:cNvSpPr>
            <a:spLocks noGrp="1"/>
          </p:cNvSpPr>
          <p:nvPr>
            <p:ph type="ctrTitle"/>
          </p:nvPr>
        </p:nvSpPr>
        <p:spPr>
          <a:xfrm>
            <a:off x="2815929" y="1349825"/>
            <a:ext cx="6560142" cy="3063149"/>
          </a:xfrm>
          <a:noFill/>
        </p:spPr>
        <p:txBody>
          <a:bodyPr/>
          <a:lstStyle/>
          <a:p>
            <a:r>
              <a:rPr lang="en-US" dirty="0"/>
              <a:t>Course structure</a:t>
            </a:r>
            <a:br>
              <a:rPr lang="en-US" dirty="0"/>
            </a:br>
            <a:r>
              <a:rPr lang="en-US" dirty="0"/>
              <a:t>and details</a:t>
            </a:r>
          </a:p>
        </p:txBody>
      </p:sp>
      <p:sp>
        <p:nvSpPr>
          <p:cNvPr id="6" name="Subtitle 2">
            <a:extLst>
              <a:ext uri="{FF2B5EF4-FFF2-40B4-BE49-F238E27FC236}">
                <a16:creationId xmlns:a16="http://schemas.microsoft.com/office/drawing/2014/main" id="{56A3FA31-9619-3F3C-3476-CA8EA0C2820B}"/>
              </a:ext>
            </a:extLst>
          </p:cNvPr>
          <p:cNvSpPr>
            <a:spLocks noGrp="1"/>
          </p:cNvSpPr>
          <p:nvPr>
            <p:ph type="subTitle" idx="1"/>
          </p:nvPr>
        </p:nvSpPr>
        <p:spPr>
          <a:xfrm>
            <a:off x="2815929" y="4412973"/>
            <a:ext cx="6560142" cy="1935571"/>
          </a:xfrm>
          <a:noFill/>
        </p:spPr>
        <p:txBody>
          <a:bodyPr/>
          <a:lstStyle/>
          <a:p>
            <a:r>
              <a:rPr lang="en-US" dirty="0"/>
              <a:t>Syllabus stuff</a:t>
            </a:r>
          </a:p>
        </p:txBody>
      </p:sp>
    </p:spTree>
    <p:extLst>
      <p:ext uri="{BB962C8B-B14F-4D97-AF65-F5344CB8AC3E}">
        <p14:creationId xmlns:p14="http://schemas.microsoft.com/office/powerpoint/2010/main" val="393697313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F1D73C-06FA-EB12-A278-3DCEC556863F}"/>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4D39225-2355-C2CF-2B2B-BB45F03ED2B3}"/>
              </a:ext>
            </a:extLst>
          </p:cNvPr>
          <p:cNvSpPr>
            <a:spLocks noGrp="1"/>
          </p:cNvSpPr>
          <p:nvPr>
            <p:ph type="title"/>
          </p:nvPr>
        </p:nvSpPr>
        <p:spPr/>
        <p:txBody>
          <a:bodyPr/>
          <a:lstStyle/>
          <a:p>
            <a:r>
              <a:rPr lang="en-US" dirty="0"/>
              <a:t>Course website &amp; schedule of topics</a:t>
            </a:r>
          </a:p>
        </p:txBody>
      </p:sp>
      <p:sp>
        <p:nvSpPr>
          <p:cNvPr id="6" name="Content Placeholder 5">
            <a:extLst>
              <a:ext uri="{FF2B5EF4-FFF2-40B4-BE49-F238E27FC236}">
                <a16:creationId xmlns:a16="http://schemas.microsoft.com/office/drawing/2014/main" id="{6D480516-C5BE-DE27-A738-4CA792A6D049}"/>
              </a:ext>
            </a:extLst>
          </p:cNvPr>
          <p:cNvSpPr>
            <a:spLocks noGrp="1"/>
          </p:cNvSpPr>
          <p:nvPr>
            <p:ph sz="quarter" idx="13"/>
          </p:nvPr>
        </p:nvSpPr>
        <p:spPr>
          <a:xfrm>
            <a:off x="838200" y="1838099"/>
            <a:ext cx="9130048" cy="4284889"/>
          </a:xfrm>
        </p:spPr>
        <p:txBody>
          <a:bodyPr>
            <a:normAutofit/>
          </a:bodyPr>
          <a:lstStyle/>
          <a:p>
            <a:r>
              <a:rPr lang="en-US" sz="2800" dirty="0">
                <a:hlinkClick r:id="rId2"/>
              </a:rPr>
              <a:t>https://www.cs.rpi.edu/~gittea/old-site/teaching/spring2025/focs.html</a:t>
            </a:r>
            <a:endParaRPr lang="en-US" sz="2800" dirty="0"/>
          </a:p>
          <a:p>
            <a:pPr lvl="1"/>
            <a:r>
              <a:rPr lang="en-US" sz="2600" dirty="0"/>
              <a:t>Includes syllabus &amp; links to all other items</a:t>
            </a:r>
          </a:p>
          <a:p>
            <a:r>
              <a:rPr lang="en-US" sz="2800" dirty="0"/>
              <a:t>Schedule of topics: </a:t>
            </a:r>
            <a:r>
              <a:rPr lang="en-US" sz="2800" dirty="0">
                <a:hlinkClick r:id="rId3"/>
              </a:rPr>
              <a:t>https://www.cs.rpi.edu/~ditursi/FOCS/S25_Course_Schedule.pdf</a:t>
            </a:r>
            <a:endParaRPr lang="en-US" sz="2800" dirty="0"/>
          </a:p>
        </p:txBody>
      </p:sp>
    </p:spTree>
    <p:extLst>
      <p:ext uri="{BB962C8B-B14F-4D97-AF65-F5344CB8AC3E}">
        <p14:creationId xmlns:p14="http://schemas.microsoft.com/office/powerpoint/2010/main" val="171321100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D31978-1A35-8678-8A13-479B84268471}"/>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5B012AD-F399-0C2E-CEBC-3A6CB6C18F99}"/>
              </a:ext>
            </a:extLst>
          </p:cNvPr>
          <p:cNvSpPr>
            <a:spLocks noGrp="1"/>
          </p:cNvSpPr>
          <p:nvPr>
            <p:ph type="title"/>
          </p:nvPr>
        </p:nvSpPr>
        <p:spPr/>
        <p:txBody>
          <a:bodyPr/>
          <a:lstStyle/>
          <a:p>
            <a:r>
              <a:rPr lang="en-US" dirty="0" err="1"/>
              <a:t>Submitty</a:t>
            </a:r>
            <a:endParaRPr lang="en-US" dirty="0"/>
          </a:p>
        </p:txBody>
      </p:sp>
      <p:sp>
        <p:nvSpPr>
          <p:cNvPr id="6" name="Content Placeholder 5">
            <a:extLst>
              <a:ext uri="{FF2B5EF4-FFF2-40B4-BE49-F238E27FC236}">
                <a16:creationId xmlns:a16="http://schemas.microsoft.com/office/drawing/2014/main" id="{2CA40E0B-474A-DFFD-362C-FDEE306E07AC}"/>
              </a:ext>
            </a:extLst>
          </p:cNvPr>
          <p:cNvSpPr>
            <a:spLocks noGrp="1"/>
          </p:cNvSpPr>
          <p:nvPr>
            <p:ph sz="quarter" idx="13"/>
          </p:nvPr>
        </p:nvSpPr>
        <p:spPr>
          <a:xfrm>
            <a:off x="838200" y="1838099"/>
            <a:ext cx="9130048" cy="4284889"/>
          </a:xfrm>
        </p:spPr>
        <p:txBody>
          <a:bodyPr>
            <a:normAutofit/>
          </a:bodyPr>
          <a:lstStyle/>
          <a:p>
            <a:r>
              <a:rPr lang="en-US" sz="2800" dirty="0"/>
              <a:t>CS department’s LMS (learning management system)</a:t>
            </a:r>
          </a:p>
          <a:p>
            <a:r>
              <a:rPr lang="en-US" sz="2800" dirty="0"/>
              <a:t>Homework submitted here</a:t>
            </a:r>
          </a:p>
          <a:p>
            <a:r>
              <a:rPr lang="en-US" sz="2800" dirty="0"/>
              <a:t>Grades posted here</a:t>
            </a:r>
            <a:endParaRPr lang="en-US" sz="2800" u="sng" dirty="0"/>
          </a:p>
          <a:p>
            <a:r>
              <a:rPr lang="en-US" sz="2800" dirty="0">
                <a:hlinkClick r:id="rId2"/>
              </a:rPr>
              <a:t>https://submitty.cs.rpi.edu</a:t>
            </a:r>
            <a:endParaRPr lang="en-US" sz="2800" dirty="0"/>
          </a:p>
          <a:p>
            <a:endParaRPr lang="en-US" sz="2800" dirty="0"/>
          </a:p>
          <a:p>
            <a:r>
              <a:rPr lang="en-US" sz="2800" b="1" u="sng" dirty="0"/>
              <a:t>However</a:t>
            </a:r>
            <a:r>
              <a:rPr lang="en-US" sz="2800" dirty="0"/>
              <a:t>, do not use the Discussion Forum feature. For that we have…</a:t>
            </a:r>
            <a:endParaRPr lang="en-US" sz="2800" b="1" u="sng" dirty="0"/>
          </a:p>
        </p:txBody>
      </p:sp>
    </p:spTree>
    <p:extLst>
      <p:ext uri="{BB962C8B-B14F-4D97-AF65-F5344CB8AC3E}">
        <p14:creationId xmlns:p14="http://schemas.microsoft.com/office/powerpoint/2010/main" val="413867010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5928059-A525-CBEA-3916-3817AEC1F056}"/>
              </a:ext>
            </a:extLst>
          </p:cNvPr>
          <p:cNvSpPr>
            <a:spLocks noGrp="1"/>
          </p:cNvSpPr>
          <p:nvPr>
            <p:ph type="title"/>
          </p:nvPr>
        </p:nvSpPr>
        <p:spPr/>
        <p:txBody>
          <a:bodyPr/>
          <a:lstStyle/>
          <a:p>
            <a:r>
              <a:rPr lang="en-US" dirty="0"/>
              <a:t>Piazza</a:t>
            </a:r>
          </a:p>
        </p:txBody>
      </p:sp>
      <p:sp>
        <p:nvSpPr>
          <p:cNvPr id="6" name="Content Placeholder 5">
            <a:extLst>
              <a:ext uri="{FF2B5EF4-FFF2-40B4-BE49-F238E27FC236}">
                <a16:creationId xmlns:a16="http://schemas.microsoft.com/office/drawing/2014/main" id="{19D61058-B9E6-1B5D-D39A-7C4B8C9C4B55}"/>
              </a:ext>
            </a:extLst>
          </p:cNvPr>
          <p:cNvSpPr>
            <a:spLocks noGrp="1"/>
          </p:cNvSpPr>
          <p:nvPr>
            <p:ph sz="quarter" idx="13"/>
          </p:nvPr>
        </p:nvSpPr>
        <p:spPr>
          <a:xfrm>
            <a:off x="838200" y="1838099"/>
            <a:ext cx="9130048" cy="4284889"/>
          </a:xfrm>
        </p:spPr>
        <p:txBody>
          <a:bodyPr>
            <a:normAutofit/>
          </a:bodyPr>
          <a:lstStyle/>
          <a:p>
            <a:r>
              <a:rPr lang="en-US" sz="2800" dirty="0"/>
              <a:t>This is the place for discussion of course concepts, homework assignments, etc.</a:t>
            </a:r>
          </a:p>
          <a:p>
            <a:r>
              <a:rPr lang="en-US" sz="2800" dirty="0"/>
              <a:t>Wiki-style editing</a:t>
            </a:r>
          </a:p>
          <a:p>
            <a:r>
              <a:rPr lang="en-US" sz="2800" dirty="0"/>
              <a:t>Permits anonymous posting</a:t>
            </a:r>
          </a:p>
          <a:p>
            <a:r>
              <a:rPr lang="en-US" sz="2800" dirty="0">
                <a:hlinkClick r:id="rId2"/>
              </a:rPr>
              <a:t>https://piazza.com/rpi/spring2025/csci2200</a:t>
            </a:r>
            <a:endParaRPr lang="en-US" sz="2800" dirty="0"/>
          </a:p>
        </p:txBody>
      </p:sp>
    </p:spTree>
    <p:extLst>
      <p:ext uri="{BB962C8B-B14F-4D97-AF65-F5344CB8AC3E}">
        <p14:creationId xmlns:p14="http://schemas.microsoft.com/office/powerpoint/2010/main" val="301861923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35E9D24-DFEE-F58A-91BD-52361F465FDF}"/>
              </a:ext>
            </a:extLst>
          </p:cNvPr>
          <p:cNvSpPr>
            <a:spLocks noGrp="1"/>
          </p:cNvSpPr>
          <p:nvPr>
            <p:ph type="title"/>
          </p:nvPr>
        </p:nvSpPr>
        <p:spPr/>
        <p:txBody>
          <a:bodyPr/>
          <a:lstStyle/>
          <a:p>
            <a:r>
              <a:rPr lang="en-US" dirty="0"/>
              <a:t>Attendance</a:t>
            </a:r>
          </a:p>
        </p:txBody>
      </p:sp>
      <p:sp>
        <p:nvSpPr>
          <p:cNvPr id="6" name="Content Placeholder 5">
            <a:extLst>
              <a:ext uri="{FF2B5EF4-FFF2-40B4-BE49-F238E27FC236}">
                <a16:creationId xmlns:a16="http://schemas.microsoft.com/office/drawing/2014/main" id="{8B877E2A-E33B-34CE-ABB7-D34FD8FED295}"/>
              </a:ext>
            </a:extLst>
          </p:cNvPr>
          <p:cNvSpPr>
            <a:spLocks noGrp="1"/>
          </p:cNvSpPr>
          <p:nvPr>
            <p:ph idx="1"/>
          </p:nvPr>
        </p:nvSpPr>
        <p:spPr>
          <a:xfrm>
            <a:off x="5801708" y="1119030"/>
            <a:ext cx="5552091" cy="5500711"/>
          </a:xfrm>
        </p:spPr>
        <p:txBody>
          <a:bodyPr>
            <a:normAutofit/>
          </a:bodyPr>
          <a:lstStyle/>
          <a:p>
            <a:r>
              <a:rPr lang="en-US" sz="3200" dirty="0">
                <a:latin typeface="Avenir Next LT Pro Demi" panose="020B0704020202020204" pitchFamily="34" charset="0"/>
              </a:rPr>
              <a:t>Lecture &amp; Recitation: </a:t>
            </a:r>
            <a:r>
              <a:rPr lang="en-US" sz="3200" dirty="0"/>
              <a:t>Attendance will not be tracked. However, we are likely to have MUCH more sympathy for students who attend regularly.</a:t>
            </a:r>
            <a:br>
              <a:rPr lang="en-US" sz="3200" dirty="0"/>
            </a:br>
            <a:br>
              <a:rPr lang="en-US" sz="3200" dirty="0"/>
            </a:br>
            <a:r>
              <a:rPr lang="en-US" sz="3200" dirty="0">
                <a:latin typeface="Avenir Next LT Pro Demi" panose="020B0704020202020204" pitchFamily="34" charset="0"/>
              </a:rPr>
              <a:t>Exams: </a:t>
            </a:r>
            <a:r>
              <a:rPr lang="en-US" sz="3200" dirty="0"/>
              <a:t>Excused absences must be arranged </a:t>
            </a:r>
            <a:r>
              <a:rPr lang="en-US" sz="3200" u="sng" dirty="0"/>
              <a:t>one week</a:t>
            </a:r>
            <a:r>
              <a:rPr lang="en-US" sz="3200" dirty="0"/>
              <a:t> in advance. Unexcused absences will be a zero.</a:t>
            </a:r>
            <a:endParaRPr lang="en-US" sz="3200" dirty="0">
              <a:latin typeface="Avenir Next LT Pro Demi" panose="020B0704020202020204" pitchFamily="34" charset="0"/>
            </a:endParaRPr>
          </a:p>
        </p:txBody>
      </p:sp>
    </p:spTree>
    <p:extLst>
      <p:ext uri="{BB962C8B-B14F-4D97-AF65-F5344CB8AC3E}">
        <p14:creationId xmlns:p14="http://schemas.microsoft.com/office/powerpoint/2010/main" val="246152933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D9B907-029B-5442-4FC3-1C9FD87D0E8E}"/>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C8595240-0E11-A9B0-9EC2-58216C8E7514}"/>
              </a:ext>
            </a:extLst>
          </p:cNvPr>
          <p:cNvSpPr>
            <a:spLocks noGrp="1"/>
          </p:cNvSpPr>
          <p:nvPr>
            <p:ph type="title"/>
          </p:nvPr>
        </p:nvSpPr>
        <p:spPr/>
        <p:txBody>
          <a:bodyPr/>
          <a:lstStyle/>
          <a:p>
            <a:r>
              <a:rPr lang="en-US" dirty="0"/>
              <a:t>A note about final exams</a:t>
            </a:r>
          </a:p>
        </p:txBody>
      </p:sp>
      <p:sp>
        <p:nvSpPr>
          <p:cNvPr id="6" name="Content Placeholder 5">
            <a:extLst>
              <a:ext uri="{FF2B5EF4-FFF2-40B4-BE49-F238E27FC236}">
                <a16:creationId xmlns:a16="http://schemas.microsoft.com/office/drawing/2014/main" id="{C157BDB3-5A69-C282-4B6F-C52C6CDA8498}"/>
              </a:ext>
            </a:extLst>
          </p:cNvPr>
          <p:cNvSpPr>
            <a:spLocks noGrp="1"/>
          </p:cNvSpPr>
          <p:nvPr>
            <p:ph sz="quarter" idx="13"/>
          </p:nvPr>
        </p:nvSpPr>
        <p:spPr>
          <a:xfrm>
            <a:off x="838200" y="1838099"/>
            <a:ext cx="9130048" cy="4284889"/>
          </a:xfrm>
        </p:spPr>
        <p:txBody>
          <a:bodyPr>
            <a:normAutofit/>
          </a:bodyPr>
          <a:lstStyle/>
          <a:p>
            <a:r>
              <a:rPr lang="en-US" sz="2800" dirty="0"/>
              <a:t>The instructors have NO control over when during exam week the final will take place.</a:t>
            </a:r>
          </a:p>
          <a:p>
            <a:r>
              <a:rPr lang="en-US" sz="2800" dirty="0"/>
              <a:t>Therefore, you must ensure that you can be on campus through the </a:t>
            </a:r>
            <a:r>
              <a:rPr lang="en-US" sz="2800" b="1" u="sng" dirty="0"/>
              <a:t>end</a:t>
            </a:r>
            <a:r>
              <a:rPr lang="en-US" sz="2800" dirty="0"/>
              <a:t> of exam week.</a:t>
            </a:r>
          </a:p>
          <a:p>
            <a:r>
              <a:rPr lang="en-US" sz="2800" dirty="0"/>
              <a:t>In particular, end-of-semester travel is </a:t>
            </a:r>
            <a:r>
              <a:rPr lang="en-US" sz="2800" b="1" u="sng" dirty="0"/>
              <a:t>NOT</a:t>
            </a:r>
            <a:r>
              <a:rPr lang="en-US" sz="2800" dirty="0"/>
              <a:t> considered a valid reason to miss your final exam, and makeups will not be given for this reason.</a:t>
            </a:r>
          </a:p>
        </p:txBody>
      </p:sp>
    </p:spTree>
    <p:extLst>
      <p:ext uri="{BB962C8B-B14F-4D97-AF65-F5344CB8AC3E}">
        <p14:creationId xmlns:p14="http://schemas.microsoft.com/office/powerpoint/2010/main" val="359748215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5F09685-0810-6637-BB93-FCE41ADFECDC}"/>
              </a:ext>
            </a:extLst>
          </p:cNvPr>
          <p:cNvSpPr>
            <a:spLocks noGrp="1"/>
          </p:cNvSpPr>
          <p:nvPr>
            <p:ph type="title"/>
          </p:nvPr>
        </p:nvSpPr>
        <p:spPr/>
        <p:txBody>
          <a:bodyPr/>
          <a:lstStyle/>
          <a:p>
            <a:r>
              <a:rPr lang="en-US" dirty="0"/>
              <a:t>Academic Integrity</a:t>
            </a:r>
          </a:p>
        </p:txBody>
      </p:sp>
      <p:sp>
        <p:nvSpPr>
          <p:cNvPr id="6" name="Content Placeholder 5">
            <a:extLst>
              <a:ext uri="{FF2B5EF4-FFF2-40B4-BE49-F238E27FC236}">
                <a16:creationId xmlns:a16="http://schemas.microsoft.com/office/drawing/2014/main" id="{BEEA75EF-34A6-5B91-4E9E-AF30AFFE8F05}"/>
              </a:ext>
            </a:extLst>
          </p:cNvPr>
          <p:cNvSpPr>
            <a:spLocks noGrp="1"/>
          </p:cNvSpPr>
          <p:nvPr>
            <p:ph sz="half" idx="13"/>
          </p:nvPr>
        </p:nvSpPr>
        <p:spPr>
          <a:xfrm>
            <a:off x="838200" y="1825625"/>
            <a:ext cx="10100094" cy="4297680"/>
          </a:xfrm>
        </p:spPr>
        <p:txBody>
          <a:bodyPr>
            <a:normAutofit/>
          </a:bodyPr>
          <a:lstStyle/>
          <a:p>
            <a:pPr algn="ctr"/>
            <a:r>
              <a:rPr lang="en-US" sz="4400" b="1" u="sng" dirty="0">
                <a:solidFill>
                  <a:srgbClr val="FF0000"/>
                </a:solidFill>
              </a:rPr>
              <a:t>Any</a:t>
            </a:r>
            <a:r>
              <a:rPr lang="en-US" sz="4400" dirty="0">
                <a:solidFill>
                  <a:srgbClr val="FF0000"/>
                </a:solidFill>
              </a:rPr>
              <a:t> instance of academic dishonesty is grounds for immediate failure of the course. You have been warned.</a:t>
            </a:r>
          </a:p>
        </p:txBody>
      </p:sp>
    </p:spTree>
    <p:extLst>
      <p:ext uri="{BB962C8B-B14F-4D97-AF65-F5344CB8AC3E}">
        <p14:creationId xmlns:p14="http://schemas.microsoft.com/office/powerpoint/2010/main" val="3133562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up)">
                                      <p:cBhvr>
                                        <p:cTn id="7" dur="20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7A24D8-5798-FB22-D298-EF770AC635D3}"/>
              </a:ext>
            </a:extLst>
          </p:cNvPr>
          <p:cNvSpPr>
            <a:spLocks noGrp="1"/>
          </p:cNvSpPr>
          <p:nvPr>
            <p:ph type="title"/>
          </p:nvPr>
        </p:nvSpPr>
        <p:spPr/>
        <p:txBody>
          <a:bodyPr/>
          <a:lstStyle/>
          <a:p>
            <a:r>
              <a:rPr lang="en-US" dirty="0"/>
              <a:t>Academic Integrity – Specifics</a:t>
            </a:r>
          </a:p>
        </p:txBody>
      </p:sp>
      <p:sp>
        <p:nvSpPr>
          <p:cNvPr id="3" name="Content Placeholder 2">
            <a:extLst>
              <a:ext uri="{FF2B5EF4-FFF2-40B4-BE49-F238E27FC236}">
                <a16:creationId xmlns:a16="http://schemas.microsoft.com/office/drawing/2014/main" id="{101A1BA4-57A0-AE37-5043-FA566D1B74B2}"/>
              </a:ext>
            </a:extLst>
          </p:cNvPr>
          <p:cNvSpPr>
            <a:spLocks noGrp="1"/>
          </p:cNvSpPr>
          <p:nvPr>
            <p:ph sz="half" idx="13"/>
          </p:nvPr>
        </p:nvSpPr>
        <p:spPr>
          <a:xfrm>
            <a:off x="1482143" y="1568048"/>
            <a:ext cx="6927761" cy="4497902"/>
          </a:xfrm>
        </p:spPr>
        <p:txBody>
          <a:bodyPr>
            <a:normAutofit/>
          </a:bodyPr>
          <a:lstStyle/>
          <a:p>
            <a:pPr marL="457200" indent="-457200">
              <a:buFont typeface="Arial" panose="020B0604020202020204" pitchFamily="34" charset="0"/>
              <a:buChar char="•"/>
            </a:pPr>
            <a:r>
              <a:rPr lang="en-US" sz="2800" dirty="0"/>
              <a:t>Chegg, </a:t>
            </a:r>
            <a:r>
              <a:rPr lang="en-US" sz="2800" dirty="0" err="1"/>
              <a:t>StackOverflow</a:t>
            </a:r>
            <a:r>
              <a:rPr lang="en-US" sz="2800" dirty="0"/>
              <a:t>, and similar sites are </a:t>
            </a:r>
            <a:r>
              <a:rPr lang="en-US" sz="2800" b="1" u="sng" dirty="0"/>
              <a:t>NOT ALLOWED.</a:t>
            </a:r>
          </a:p>
          <a:p>
            <a:pPr marL="457200" indent="-457200">
              <a:buFont typeface="Arial" panose="020B0604020202020204" pitchFamily="34" charset="0"/>
              <a:buChar char="•"/>
            </a:pPr>
            <a:r>
              <a:rPr lang="en-US" sz="2800" dirty="0"/>
              <a:t>ChatGPT, CoPilot, and any other so-called “AI” model are </a:t>
            </a:r>
            <a:r>
              <a:rPr lang="en-US" sz="2800" b="1" u="sng" dirty="0"/>
              <a:t>NOT ALLOWED.</a:t>
            </a:r>
          </a:p>
          <a:p>
            <a:pPr marL="457200" indent="-457200">
              <a:buFont typeface="Arial" panose="020B0604020202020204" pitchFamily="34" charset="0"/>
              <a:buChar char="•"/>
            </a:pPr>
            <a:r>
              <a:rPr lang="en-US" sz="2800" dirty="0"/>
              <a:t>No collaboration during exams.</a:t>
            </a:r>
          </a:p>
          <a:p>
            <a:pPr marL="457200" indent="-457200">
              <a:buFont typeface="Arial" panose="020B0604020202020204" pitchFamily="34" charset="0"/>
              <a:buChar char="•"/>
            </a:pPr>
            <a:r>
              <a:rPr lang="en-US" sz="2800" dirty="0"/>
              <a:t>Homework answers must be </a:t>
            </a:r>
            <a:r>
              <a:rPr lang="en-US" sz="2800" b="1" u="sng" dirty="0"/>
              <a:t>your own</a:t>
            </a:r>
            <a:r>
              <a:rPr lang="en-US" sz="2800" dirty="0"/>
              <a:t>, but you may help each other out.</a:t>
            </a:r>
          </a:p>
        </p:txBody>
      </p:sp>
    </p:spTree>
    <p:extLst>
      <p:ext uri="{BB962C8B-B14F-4D97-AF65-F5344CB8AC3E}">
        <p14:creationId xmlns:p14="http://schemas.microsoft.com/office/powerpoint/2010/main" val="214743348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A9874B-BCA9-8420-1595-EDD1865A099A}"/>
              </a:ext>
            </a:extLst>
          </p:cNvPr>
          <p:cNvSpPr>
            <a:spLocks noGrp="1"/>
          </p:cNvSpPr>
          <p:nvPr>
            <p:ph type="title"/>
          </p:nvPr>
        </p:nvSpPr>
        <p:spPr>
          <a:xfrm>
            <a:off x="609957" y="1119031"/>
            <a:ext cx="4384736" cy="4619938"/>
          </a:xfrm>
        </p:spPr>
        <p:txBody>
          <a:bodyPr vert="horz" lIns="91440" tIns="45720" rIns="91440" bIns="45720" rtlCol="0" anchor="ctr" anchorCtr="0">
            <a:normAutofit/>
          </a:bodyPr>
          <a:lstStyle/>
          <a:p>
            <a:r>
              <a:rPr lang="en-US" kern="1200"/>
              <a:t>Grading</a:t>
            </a:r>
          </a:p>
        </p:txBody>
      </p:sp>
      <p:graphicFrame>
        <p:nvGraphicFramePr>
          <p:cNvPr id="10" name="TextBox 7">
            <a:extLst>
              <a:ext uri="{FF2B5EF4-FFF2-40B4-BE49-F238E27FC236}">
                <a16:creationId xmlns:a16="http://schemas.microsoft.com/office/drawing/2014/main" id="{76AC8B10-39CC-75A0-E008-7A54DF4A93E0}"/>
              </a:ext>
            </a:extLst>
          </p:cNvPr>
          <p:cNvGraphicFramePr/>
          <p:nvPr>
            <p:extLst>
              <p:ext uri="{D42A27DB-BD31-4B8C-83A1-F6EECF244321}">
                <p14:modId xmlns:p14="http://schemas.microsoft.com/office/powerpoint/2010/main" val="1941677941"/>
              </p:ext>
            </p:extLst>
          </p:nvPr>
        </p:nvGraphicFramePr>
        <p:xfrm>
          <a:off x="5827466" y="837125"/>
          <a:ext cx="5552091" cy="558943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12764978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7BF78B-E911-D850-AB70-0A75E7F9A4B2}"/>
              </a:ext>
            </a:extLst>
          </p:cNvPr>
          <p:cNvSpPr>
            <a:spLocks noGrp="1"/>
          </p:cNvSpPr>
          <p:nvPr>
            <p:ph type="title"/>
          </p:nvPr>
        </p:nvSpPr>
        <p:spPr/>
        <p:txBody>
          <a:bodyPr/>
          <a:lstStyle/>
          <a:p>
            <a:r>
              <a:rPr lang="en-US" dirty="0"/>
              <a:t>Partial credit</a:t>
            </a:r>
          </a:p>
        </p:txBody>
      </p:sp>
      <p:sp>
        <p:nvSpPr>
          <p:cNvPr id="3" name="Content Placeholder 2">
            <a:extLst>
              <a:ext uri="{FF2B5EF4-FFF2-40B4-BE49-F238E27FC236}">
                <a16:creationId xmlns:a16="http://schemas.microsoft.com/office/drawing/2014/main" id="{70A86D7B-12A4-342D-5DF5-584D95B09DE0}"/>
              </a:ext>
            </a:extLst>
          </p:cNvPr>
          <p:cNvSpPr>
            <a:spLocks noGrp="1"/>
          </p:cNvSpPr>
          <p:nvPr>
            <p:ph sz="half" idx="13"/>
          </p:nvPr>
        </p:nvSpPr>
        <p:spPr>
          <a:xfrm>
            <a:off x="838199" y="1825625"/>
            <a:ext cx="9413383" cy="4297680"/>
          </a:xfrm>
        </p:spPr>
        <p:txBody>
          <a:bodyPr>
            <a:normAutofit/>
          </a:bodyPr>
          <a:lstStyle/>
          <a:p>
            <a:r>
              <a:rPr lang="en-US" sz="2800" dirty="0"/>
              <a:t>All problems on </a:t>
            </a:r>
            <a:r>
              <a:rPr lang="en-US" sz="2800" dirty="0" err="1"/>
              <a:t>homeworks</a:t>
            </a:r>
            <a:r>
              <a:rPr lang="en-US" sz="2800" dirty="0"/>
              <a:t> and exams require you to show your work. For each problem, students receive:</a:t>
            </a:r>
          </a:p>
          <a:p>
            <a:pPr marL="1143000" lvl="1" indent="-457200"/>
            <a:r>
              <a:rPr lang="en-US" sz="2800" b="1" dirty="0"/>
              <a:t>100% </a:t>
            </a:r>
            <a:r>
              <a:rPr lang="en-US" sz="2800" dirty="0"/>
              <a:t>for a correct solution with work shown</a:t>
            </a:r>
          </a:p>
          <a:p>
            <a:pPr marL="1143000" lvl="1" indent="-457200"/>
            <a:r>
              <a:rPr lang="en-US" sz="2800" b="1" dirty="0"/>
              <a:t>80% </a:t>
            </a:r>
            <a:r>
              <a:rPr lang="en-US" sz="2800" dirty="0"/>
              <a:t>for significant progress with work shown</a:t>
            </a:r>
          </a:p>
          <a:p>
            <a:pPr marL="1143000" lvl="1" indent="-457200"/>
            <a:r>
              <a:rPr lang="en-US" sz="2800" b="1" dirty="0"/>
              <a:t>50% </a:t>
            </a:r>
            <a:r>
              <a:rPr lang="en-US" sz="2800" dirty="0"/>
              <a:t>for demonstrating that you understand the problem and making a reasonable attempt that failed</a:t>
            </a:r>
          </a:p>
          <a:p>
            <a:pPr marL="1143000" lvl="1" indent="-457200"/>
            <a:r>
              <a:rPr lang="en-US" sz="2800" b="1" dirty="0"/>
              <a:t>0% </a:t>
            </a:r>
            <a:r>
              <a:rPr lang="en-US" sz="2800" dirty="0"/>
              <a:t>for a serious error or lack of understanding</a:t>
            </a:r>
            <a:endParaRPr lang="en-US" sz="2800" b="1" dirty="0"/>
          </a:p>
        </p:txBody>
      </p:sp>
    </p:spTree>
    <p:extLst>
      <p:ext uri="{BB962C8B-B14F-4D97-AF65-F5344CB8AC3E}">
        <p14:creationId xmlns:p14="http://schemas.microsoft.com/office/powerpoint/2010/main" val="5055576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C2181D-911C-1343-7267-E35AC86CCA0E}"/>
              </a:ext>
            </a:extLst>
          </p:cNvPr>
          <p:cNvSpPr>
            <a:spLocks noGrp="1"/>
          </p:cNvSpPr>
          <p:nvPr>
            <p:ph type="title"/>
          </p:nvPr>
        </p:nvSpPr>
        <p:spPr>
          <a:xfrm>
            <a:off x="609957" y="1119031"/>
            <a:ext cx="4384736" cy="4619938"/>
          </a:xfrm>
          <a:noFill/>
        </p:spPr>
        <p:txBody>
          <a:bodyPr>
            <a:noAutofit/>
          </a:bodyPr>
          <a:lstStyle/>
          <a:p>
            <a:r>
              <a:rPr lang="en-US" dirty="0"/>
              <a:t>Agenda</a:t>
            </a:r>
          </a:p>
        </p:txBody>
      </p:sp>
      <p:sp>
        <p:nvSpPr>
          <p:cNvPr id="3" name="Content Placeholder 2">
            <a:extLst>
              <a:ext uri="{FF2B5EF4-FFF2-40B4-BE49-F238E27FC236}">
                <a16:creationId xmlns:a16="http://schemas.microsoft.com/office/drawing/2014/main" id="{9BEA8735-F1DC-1DE6-0A38-429B2F660F8A}"/>
              </a:ext>
            </a:extLst>
          </p:cNvPr>
          <p:cNvSpPr>
            <a:spLocks noGrp="1"/>
          </p:cNvSpPr>
          <p:nvPr>
            <p:ph idx="1"/>
          </p:nvPr>
        </p:nvSpPr>
        <p:spPr>
          <a:xfrm>
            <a:off x="5801708" y="554942"/>
            <a:ext cx="5552091" cy="5768220"/>
          </a:xfrm>
          <a:noFill/>
        </p:spPr>
        <p:txBody>
          <a:bodyPr>
            <a:normAutofit/>
          </a:bodyPr>
          <a:lstStyle/>
          <a:p>
            <a:r>
              <a:rPr lang="en-US" dirty="0"/>
              <a:t>Course motivation</a:t>
            </a:r>
          </a:p>
          <a:p>
            <a:r>
              <a:rPr lang="en-US" dirty="0"/>
              <a:t>Your instructional team</a:t>
            </a:r>
          </a:p>
          <a:p>
            <a:r>
              <a:rPr lang="en-US" dirty="0"/>
              <a:t>Course structure &amp; admin details</a:t>
            </a:r>
          </a:p>
          <a:p>
            <a:r>
              <a:rPr lang="en-US" dirty="0"/>
              <a:t>Actual course content</a:t>
            </a:r>
          </a:p>
        </p:txBody>
      </p:sp>
    </p:spTree>
    <p:extLst>
      <p:ext uri="{BB962C8B-B14F-4D97-AF65-F5344CB8AC3E}">
        <p14:creationId xmlns:p14="http://schemas.microsoft.com/office/powerpoint/2010/main" val="392072448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4C27C8-165C-5513-DB4B-9D840097C545}"/>
              </a:ext>
            </a:extLst>
          </p:cNvPr>
          <p:cNvSpPr>
            <a:spLocks noGrp="1"/>
          </p:cNvSpPr>
          <p:nvPr>
            <p:ph type="title"/>
          </p:nvPr>
        </p:nvSpPr>
        <p:spPr>
          <a:xfrm>
            <a:off x="838200" y="365125"/>
            <a:ext cx="10515600" cy="1325563"/>
          </a:xfrm>
        </p:spPr>
        <p:txBody>
          <a:bodyPr anchor="ctr">
            <a:normAutofit/>
          </a:bodyPr>
          <a:lstStyle/>
          <a:p>
            <a:r>
              <a:rPr lang="en-US" sz="5400" dirty="0"/>
              <a:t>Deadlines…</a:t>
            </a:r>
          </a:p>
        </p:txBody>
      </p:sp>
      <p:sp>
        <p:nvSpPr>
          <p:cNvPr id="4" name="Content Placeholder 3">
            <a:extLst>
              <a:ext uri="{FF2B5EF4-FFF2-40B4-BE49-F238E27FC236}">
                <a16:creationId xmlns:a16="http://schemas.microsoft.com/office/drawing/2014/main" id="{83302BFD-960F-CBB3-E984-CDC12813A10C}"/>
              </a:ext>
            </a:extLst>
          </p:cNvPr>
          <p:cNvSpPr>
            <a:spLocks noGrp="1"/>
          </p:cNvSpPr>
          <p:nvPr>
            <p:ph sz="half" idx="1"/>
          </p:nvPr>
        </p:nvSpPr>
        <p:spPr>
          <a:xfrm>
            <a:off x="838200" y="1825625"/>
            <a:ext cx="10515599" cy="4297680"/>
          </a:xfrm>
        </p:spPr>
        <p:txBody>
          <a:bodyPr>
            <a:normAutofit/>
          </a:bodyPr>
          <a:lstStyle/>
          <a:p>
            <a:pPr marL="0" indent="0">
              <a:buNone/>
            </a:pPr>
            <a:r>
              <a:rPr lang="en-US" sz="4000" dirty="0"/>
              <a:t>… are firm!</a:t>
            </a:r>
          </a:p>
          <a:p>
            <a:pPr marL="0" indent="0">
              <a:buNone/>
            </a:pPr>
            <a:endParaRPr lang="en-US" sz="4000" dirty="0"/>
          </a:p>
          <a:p>
            <a:pPr marL="0" indent="0">
              <a:buNone/>
            </a:pPr>
            <a:r>
              <a:rPr lang="en-US" sz="4000" dirty="0" err="1"/>
              <a:t>Homeworks</a:t>
            </a:r>
            <a:r>
              <a:rPr lang="en-US" sz="4000" dirty="0"/>
              <a:t> are due at </a:t>
            </a:r>
            <a:r>
              <a:rPr lang="en-US" sz="4000" b="1" u="sng" dirty="0"/>
              <a:t>8:59pm</a:t>
            </a:r>
            <a:r>
              <a:rPr lang="en-US" sz="4000" dirty="0"/>
              <a:t> on </a:t>
            </a:r>
            <a:r>
              <a:rPr lang="en-US" sz="4000" b="1" u="sng" dirty="0"/>
              <a:t>Thursdays</a:t>
            </a:r>
            <a:r>
              <a:rPr lang="en-US" sz="4000" dirty="0"/>
              <a:t>. There will be no extensions.</a:t>
            </a:r>
          </a:p>
          <a:p>
            <a:pPr marL="0" indent="0">
              <a:buNone/>
            </a:pPr>
            <a:r>
              <a:rPr lang="en-US" sz="2800" dirty="0"/>
              <a:t>(However, the two lowest HW scores will be dropped.)</a:t>
            </a:r>
          </a:p>
        </p:txBody>
      </p:sp>
    </p:spTree>
    <p:extLst>
      <p:ext uri="{BB962C8B-B14F-4D97-AF65-F5344CB8AC3E}">
        <p14:creationId xmlns:p14="http://schemas.microsoft.com/office/powerpoint/2010/main" val="729609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2" end="2"/>
                                            </p:txEl>
                                          </p:spTgt>
                                        </p:tgtEl>
                                        <p:attrNameLst>
                                          <p:attrName>style.visibility</p:attrName>
                                        </p:attrNameLst>
                                      </p:cBhvr>
                                      <p:to>
                                        <p:strVal val="visible"/>
                                      </p:to>
                                    </p:set>
                                    <p:animEffect transition="in" filter="fade">
                                      <p:cBhvr>
                                        <p:cTn id="14" dur="1000"/>
                                        <p:tgtEl>
                                          <p:spTgt spid="4">
                                            <p:txEl>
                                              <p:pRg st="2" end="2"/>
                                            </p:txEl>
                                          </p:spTgt>
                                        </p:tgtEl>
                                      </p:cBhvr>
                                    </p:animEffect>
                                    <p:anim calcmode="lin" valueType="num">
                                      <p:cBhvr>
                                        <p:cTn id="15"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xEl>
                                              <p:pRg st="3" end="3"/>
                                            </p:txEl>
                                          </p:spTgt>
                                        </p:tgtEl>
                                        <p:attrNameLst>
                                          <p:attrName>style.visibility</p:attrName>
                                        </p:attrNameLst>
                                      </p:cBhvr>
                                      <p:to>
                                        <p:strVal val="visible"/>
                                      </p:to>
                                    </p:set>
                                    <p:animEffect transition="in" filter="fade">
                                      <p:cBhvr>
                                        <p:cTn id="21" dur="1000"/>
                                        <p:tgtEl>
                                          <p:spTgt spid="4">
                                            <p:txEl>
                                              <p:pRg st="3" end="3"/>
                                            </p:txEl>
                                          </p:spTgt>
                                        </p:tgtEl>
                                      </p:cBhvr>
                                    </p:animEffect>
                                    <p:anim calcmode="lin" valueType="num">
                                      <p:cBhvr>
                                        <p:cTn id="22"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5E5300-C12A-4427-D0A4-4A204135C5D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E43B618-AB4F-7000-FD1A-EBF951EF6997}"/>
              </a:ext>
            </a:extLst>
          </p:cNvPr>
          <p:cNvSpPr>
            <a:spLocks noGrp="1"/>
          </p:cNvSpPr>
          <p:nvPr>
            <p:ph type="title"/>
          </p:nvPr>
        </p:nvSpPr>
        <p:spPr/>
        <p:txBody>
          <a:bodyPr/>
          <a:lstStyle/>
          <a:p>
            <a:r>
              <a:rPr lang="en-US" dirty="0"/>
              <a:t>Self-care</a:t>
            </a:r>
          </a:p>
        </p:txBody>
      </p:sp>
      <p:sp>
        <p:nvSpPr>
          <p:cNvPr id="3" name="Content Placeholder 2">
            <a:extLst>
              <a:ext uri="{FF2B5EF4-FFF2-40B4-BE49-F238E27FC236}">
                <a16:creationId xmlns:a16="http://schemas.microsoft.com/office/drawing/2014/main" id="{E998B20A-46C5-8FE1-BC8F-E3ACDEADF889}"/>
              </a:ext>
            </a:extLst>
          </p:cNvPr>
          <p:cNvSpPr>
            <a:spLocks noGrp="1"/>
          </p:cNvSpPr>
          <p:nvPr>
            <p:ph sz="half" idx="13"/>
          </p:nvPr>
        </p:nvSpPr>
        <p:spPr>
          <a:xfrm>
            <a:off x="838199" y="1825625"/>
            <a:ext cx="9413383" cy="4297680"/>
          </a:xfrm>
        </p:spPr>
        <p:txBody>
          <a:bodyPr>
            <a:normAutofit/>
          </a:bodyPr>
          <a:lstStyle/>
          <a:p>
            <a:r>
              <a:rPr lang="en-US" sz="2800" dirty="0"/>
              <a:t>No course is worth damaging your health.</a:t>
            </a:r>
          </a:p>
          <a:p>
            <a:r>
              <a:rPr lang="en-US" sz="2800" b="1" dirty="0"/>
              <a:t>Take care of yourself:</a:t>
            </a:r>
            <a:r>
              <a:rPr lang="en-US" sz="2800" dirty="0"/>
              <a:t> Eat, sleep, shower, take breaks, exercise, socialize, etc.</a:t>
            </a:r>
          </a:p>
          <a:p>
            <a:r>
              <a:rPr lang="en-US" sz="2800" b="1" dirty="0"/>
              <a:t>Take care of each other: </a:t>
            </a:r>
            <a:r>
              <a:rPr lang="en-US" sz="2800" dirty="0"/>
              <a:t>Check in, say hello, don’t let someone suffer in silence.</a:t>
            </a:r>
          </a:p>
          <a:p>
            <a:r>
              <a:rPr lang="en-US" sz="2800" b="1" dirty="0"/>
              <a:t>Don’t be afraid to ask for help:</a:t>
            </a:r>
            <a:r>
              <a:rPr lang="en-US" sz="2800" dirty="0"/>
              <a:t> We are more than happy to work with you, but YOU need to communicate.</a:t>
            </a:r>
            <a:endParaRPr lang="en-US" sz="2800" b="1" dirty="0"/>
          </a:p>
        </p:txBody>
      </p:sp>
    </p:spTree>
    <p:extLst>
      <p:ext uri="{BB962C8B-B14F-4D97-AF65-F5344CB8AC3E}">
        <p14:creationId xmlns:p14="http://schemas.microsoft.com/office/powerpoint/2010/main" val="176724895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01BC3B-AF81-35C4-19B4-CF98B8C0D666}"/>
              </a:ext>
            </a:extLst>
          </p:cNvPr>
          <p:cNvSpPr>
            <a:spLocks noGrp="1"/>
          </p:cNvSpPr>
          <p:nvPr>
            <p:ph type="ctrTitle"/>
          </p:nvPr>
        </p:nvSpPr>
        <p:spPr/>
        <p:txBody>
          <a:bodyPr/>
          <a:lstStyle/>
          <a:p>
            <a:r>
              <a:rPr lang="en-US" dirty="0"/>
              <a:t>Appetizer</a:t>
            </a:r>
            <a:br>
              <a:rPr lang="en-US" dirty="0"/>
            </a:br>
            <a:r>
              <a:rPr lang="en-US" dirty="0"/>
              <a:t>problems</a:t>
            </a:r>
          </a:p>
        </p:txBody>
      </p:sp>
    </p:spTree>
    <p:extLst>
      <p:ext uri="{BB962C8B-B14F-4D97-AF65-F5344CB8AC3E}">
        <p14:creationId xmlns:p14="http://schemas.microsoft.com/office/powerpoint/2010/main" val="291463699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35F5E3-2B1C-7C0A-8581-67A9052D13AA}"/>
              </a:ext>
            </a:extLst>
          </p:cNvPr>
          <p:cNvSpPr>
            <a:spLocks noGrp="1"/>
          </p:cNvSpPr>
          <p:nvPr>
            <p:ph type="title"/>
          </p:nvPr>
        </p:nvSpPr>
        <p:spPr>
          <a:xfrm>
            <a:off x="838200" y="365125"/>
            <a:ext cx="10515600" cy="1325563"/>
          </a:xfrm>
        </p:spPr>
        <p:txBody>
          <a:bodyPr anchor="ctr">
            <a:normAutofit/>
          </a:bodyPr>
          <a:lstStyle/>
          <a:p>
            <a:r>
              <a:rPr lang="en-US"/>
              <a:t>Lab groups</a:t>
            </a:r>
          </a:p>
        </p:txBody>
      </p:sp>
      <p:sp>
        <p:nvSpPr>
          <p:cNvPr id="3" name="Content Placeholder 2">
            <a:extLst>
              <a:ext uri="{FF2B5EF4-FFF2-40B4-BE49-F238E27FC236}">
                <a16:creationId xmlns:a16="http://schemas.microsoft.com/office/drawing/2014/main" id="{A6A33159-D030-2F82-A142-F75940728319}"/>
              </a:ext>
            </a:extLst>
          </p:cNvPr>
          <p:cNvSpPr>
            <a:spLocks noGrp="1"/>
          </p:cNvSpPr>
          <p:nvPr>
            <p:ph sz="half" idx="1"/>
          </p:nvPr>
        </p:nvSpPr>
        <p:spPr>
          <a:xfrm>
            <a:off x="1228322" y="2671948"/>
            <a:ext cx="9735355" cy="1088683"/>
          </a:xfrm>
        </p:spPr>
        <p:txBody>
          <a:bodyPr vert="horz" lIns="91440" tIns="45720" rIns="91440" bIns="45720" rtlCol="0">
            <a:normAutofit/>
          </a:bodyPr>
          <a:lstStyle/>
          <a:p>
            <a:pPr marL="0" indent="0">
              <a:buNone/>
            </a:pPr>
            <a:r>
              <a:rPr lang="en-US" sz="2400" dirty="0"/>
              <a:t>A science class has 16 students in a lab section, and they need to be put in groups of four students for each lab. You want students to work with many different students as quickly as possible.</a:t>
            </a:r>
          </a:p>
        </p:txBody>
      </p:sp>
      <p:pic>
        <p:nvPicPr>
          <p:cNvPr id="5" name="Picture 4" descr="A black and white circle with letters and a black circle with white circles&#10;&#10;Description automatically generated">
            <a:extLst>
              <a:ext uri="{FF2B5EF4-FFF2-40B4-BE49-F238E27FC236}">
                <a16:creationId xmlns:a16="http://schemas.microsoft.com/office/drawing/2014/main" id="{B9F2A2D5-5DDA-8D98-F4CF-2FE26DF5FFDE}"/>
              </a:ext>
            </a:extLst>
          </p:cNvPr>
          <p:cNvPicPr>
            <a:picLocks noChangeAspect="1"/>
          </p:cNvPicPr>
          <p:nvPr/>
        </p:nvPicPr>
        <p:blipFill>
          <a:blip r:embed="rId3"/>
          <a:stretch>
            <a:fillRect/>
          </a:stretch>
        </p:blipFill>
        <p:spPr>
          <a:xfrm>
            <a:off x="4803488" y="937145"/>
            <a:ext cx="6698156" cy="1507085"/>
          </a:xfrm>
          <a:prstGeom prst="rect">
            <a:avLst/>
          </a:prstGeom>
          <a:noFill/>
        </p:spPr>
      </p:pic>
      <p:sp>
        <p:nvSpPr>
          <p:cNvPr id="6" name="Content Placeholder 2">
            <a:extLst>
              <a:ext uri="{FF2B5EF4-FFF2-40B4-BE49-F238E27FC236}">
                <a16:creationId xmlns:a16="http://schemas.microsoft.com/office/drawing/2014/main" id="{79CCE7D9-CC71-F8EE-4D5F-32DB4585595D}"/>
              </a:ext>
            </a:extLst>
          </p:cNvPr>
          <p:cNvSpPr txBox="1">
            <a:spLocks/>
          </p:cNvSpPr>
          <p:nvPr/>
        </p:nvSpPr>
        <p:spPr>
          <a:xfrm>
            <a:off x="1228321" y="4197549"/>
            <a:ext cx="9735355" cy="108868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spcAft>
                <a:spcPts val="800"/>
              </a:spcAft>
              <a:buClr>
                <a:schemeClr val="accent2"/>
              </a:buClr>
              <a:buFont typeface="Arial" panose="020B0604020202020204" pitchFamily="34" charset="0"/>
              <a:buChar char="•"/>
              <a:defRPr sz="1800" kern="1200">
                <a:solidFill>
                  <a:schemeClr val="tx1"/>
                </a:solidFill>
                <a:latin typeface="+mn-lt"/>
                <a:ea typeface="+mn-ea"/>
                <a:cs typeface="+mn-cs"/>
              </a:defRPr>
            </a:lvl1pPr>
            <a:lvl2pPr marL="285750" indent="-285750" algn="l" defTabSz="914400" rtl="0" eaLnBrk="1" latinLnBrk="0" hangingPunct="1">
              <a:lnSpc>
                <a:spcPct val="90000"/>
              </a:lnSpc>
              <a:spcBef>
                <a:spcPts val="1000"/>
              </a:spcBef>
              <a:spcAft>
                <a:spcPts val="800"/>
              </a:spcAft>
              <a:buClr>
                <a:schemeClr val="accent2"/>
              </a:buClr>
              <a:buFont typeface="Arial" panose="020B0604020202020204" pitchFamily="34" charset="0"/>
              <a:buChar char="•"/>
              <a:defRPr sz="1800" kern="1200">
                <a:solidFill>
                  <a:schemeClr val="tx1"/>
                </a:solidFill>
                <a:latin typeface="+mn-lt"/>
                <a:ea typeface="+mn-ea"/>
                <a:cs typeface="+mn-cs"/>
              </a:defRPr>
            </a:lvl2pPr>
            <a:lvl3pPr marL="651510" indent="-285750" algn="l" defTabSz="914400" rtl="0" eaLnBrk="1" latinLnBrk="0" hangingPunct="1">
              <a:lnSpc>
                <a:spcPct val="90000"/>
              </a:lnSpc>
              <a:spcBef>
                <a:spcPts val="1000"/>
              </a:spcBef>
              <a:spcAft>
                <a:spcPts val="800"/>
              </a:spcAft>
              <a:buClr>
                <a:schemeClr val="accent2"/>
              </a:buClr>
              <a:buFont typeface="Arial" panose="020B0604020202020204" pitchFamily="34" charset="0"/>
              <a:buChar char="•"/>
              <a:defRPr sz="1800" kern="1200">
                <a:solidFill>
                  <a:schemeClr val="tx1"/>
                </a:solidFill>
                <a:latin typeface="+mn-lt"/>
                <a:ea typeface="+mn-ea"/>
                <a:cs typeface="+mn-cs"/>
              </a:defRPr>
            </a:lvl3pPr>
            <a:lvl4pPr marL="925830" indent="-285750" algn="l" defTabSz="914400" rtl="0" eaLnBrk="1" latinLnBrk="0" hangingPunct="1">
              <a:lnSpc>
                <a:spcPct val="90000"/>
              </a:lnSpc>
              <a:spcBef>
                <a:spcPts val="1000"/>
              </a:spcBef>
              <a:spcAft>
                <a:spcPts val="800"/>
              </a:spcAft>
              <a:buClr>
                <a:schemeClr val="accent2"/>
              </a:buClr>
              <a:buFont typeface="Arial" panose="020B0604020202020204" pitchFamily="34" charset="0"/>
              <a:buChar char="•"/>
              <a:defRPr sz="1800" kern="1200">
                <a:solidFill>
                  <a:schemeClr val="tx1"/>
                </a:solidFill>
                <a:latin typeface="+mn-lt"/>
                <a:ea typeface="+mn-ea"/>
                <a:cs typeface="+mn-cs"/>
              </a:defRPr>
            </a:lvl4pPr>
            <a:lvl5pPr marL="1200150" indent="-285750" algn="l" defTabSz="914400" rtl="0" eaLnBrk="1" latinLnBrk="0" hangingPunct="1">
              <a:lnSpc>
                <a:spcPct val="90000"/>
              </a:lnSpc>
              <a:spcBef>
                <a:spcPts val="1000"/>
              </a:spcBef>
              <a:spcAft>
                <a:spcPts val="800"/>
              </a:spcAft>
              <a:buClr>
                <a:schemeClr val="accent2"/>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dirty="0"/>
              <a:t>One person (e.g. Student P) could work with all 15 other students after five labs. Can EVERYBODY do so? If not, what’s the minimum number of labs needed?</a:t>
            </a:r>
          </a:p>
        </p:txBody>
      </p:sp>
    </p:spTree>
    <p:extLst>
      <p:ext uri="{BB962C8B-B14F-4D97-AF65-F5344CB8AC3E}">
        <p14:creationId xmlns:p14="http://schemas.microsoft.com/office/powerpoint/2010/main" val="399000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700FECD-2B59-08AC-E7AE-D77DDD4DCD96}"/>
              </a:ext>
            </a:extLst>
          </p:cNvPr>
          <p:cNvSpPr>
            <a:spLocks noGrp="1"/>
          </p:cNvSpPr>
          <p:nvPr>
            <p:ph type="title"/>
          </p:nvPr>
        </p:nvSpPr>
        <p:spPr/>
        <p:txBody>
          <a:bodyPr/>
          <a:lstStyle/>
          <a:p>
            <a:r>
              <a:rPr lang="en-US" dirty="0"/>
              <a:t>You </a:t>
            </a:r>
            <a:r>
              <a:rPr lang="en-US" u="sng" dirty="0"/>
              <a:t>have</a:t>
            </a:r>
            <a:r>
              <a:rPr lang="en-US" dirty="0"/>
              <a:t> to PLAY with your </a:t>
            </a:r>
            <a:r>
              <a:rPr lang="en-US" strike="dblStrike" dirty="0"/>
              <a:t>food</a:t>
            </a:r>
            <a:r>
              <a:rPr lang="en-US" dirty="0"/>
              <a:t> math.</a:t>
            </a:r>
          </a:p>
        </p:txBody>
      </p:sp>
      <p:sp>
        <p:nvSpPr>
          <p:cNvPr id="6" name="Content Placeholder 5">
            <a:extLst>
              <a:ext uri="{FF2B5EF4-FFF2-40B4-BE49-F238E27FC236}">
                <a16:creationId xmlns:a16="http://schemas.microsoft.com/office/drawing/2014/main" id="{304673F8-FFA1-EB08-C879-2ACCB4AD9717}"/>
              </a:ext>
            </a:extLst>
          </p:cNvPr>
          <p:cNvSpPr>
            <a:spLocks noGrp="1"/>
          </p:cNvSpPr>
          <p:nvPr>
            <p:ph idx="1"/>
          </p:nvPr>
        </p:nvSpPr>
        <p:spPr/>
        <p:txBody>
          <a:bodyPr>
            <a:normAutofit/>
          </a:bodyPr>
          <a:lstStyle/>
          <a:p>
            <a:r>
              <a:rPr lang="en-US" sz="3200" dirty="0"/>
              <a:t>As Malik says in the text, mathematics is </a:t>
            </a:r>
            <a:r>
              <a:rPr lang="en-US" sz="3200" b="1" u="sng" dirty="0"/>
              <a:t>NOT</a:t>
            </a:r>
            <a:r>
              <a:rPr lang="en-US" sz="3200" dirty="0"/>
              <a:t> a spectator sport.</a:t>
            </a:r>
          </a:p>
          <a:p>
            <a:endParaRPr lang="en-US" sz="3200" dirty="0"/>
          </a:p>
          <a:p>
            <a:r>
              <a:rPr lang="en-US" sz="3200" dirty="0"/>
              <a:t>It’s not enough to listen, to read, or to study. (Though those things are useful, too.) You have to actually </a:t>
            </a:r>
            <a:r>
              <a:rPr lang="en-US" sz="3200" b="1" u="sng" dirty="0"/>
              <a:t>DO</a:t>
            </a:r>
            <a:r>
              <a:rPr lang="en-US" sz="3200" dirty="0"/>
              <a:t> it.</a:t>
            </a:r>
          </a:p>
        </p:txBody>
      </p:sp>
    </p:spTree>
    <p:extLst>
      <p:ext uri="{BB962C8B-B14F-4D97-AF65-F5344CB8AC3E}">
        <p14:creationId xmlns:p14="http://schemas.microsoft.com/office/powerpoint/2010/main" val="102081006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35F5E3-2B1C-7C0A-8581-67A9052D13AA}"/>
              </a:ext>
            </a:extLst>
          </p:cNvPr>
          <p:cNvSpPr>
            <a:spLocks noGrp="1"/>
          </p:cNvSpPr>
          <p:nvPr>
            <p:ph type="title"/>
          </p:nvPr>
        </p:nvSpPr>
        <p:spPr>
          <a:xfrm>
            <a:off x="838200" y="365125"/>
            <a:ext cx="3076977" cy="1965951"/>
          </a:xfrm>
        </p:spPr>
        <p:txBody>
          <a:bodyPr anchor="ctr">
            <a:normAutofit/>
          </a:bodyPr>
          <a:lstStyle/>
          <a:p>
            <a:r>
              <a:rPr lang="en-US" dirty="0"/>
              <a:t>Lab groups – try it!</a:t>
            </a:r>
          </a:p>
        </p:txBody>
      </p:sp>
      <p:sp>
        <p:nvSpPr>
          <p:cNvPr id="3" name="Content Placeholder 2">
            <a:extLst>
              <a:ext uri="{FF2B5EF4-FFF2-40B4-BE49-F238E27FC236}">
                <a16:creationId xmlns:a16="http://schemas.microsoft.com/office/drawing/2014/main" id="{A6A33159-D030-2F82-A142-F75940728319}"/>
              </a:ext>
            </a:extLst>
          </p:cNvPr>
          <p:cNvSpPr>
            <a:spLocks noGrp="1"/>
          </p:cNvSpPr>
          <p:nvPr>
            <p:ph sz="half" idx="1"/>
          </p:nvPr>
        </p:nvSpPr>
        <p:spPr>
          <a:xfrm>
            <a:off x="1228322" y="2671948"/>
            <a:ext cx="9735355" cy="1088683"/>
          </a:xfrm>
        </p:spPr>
        <p:txBody>
          <a:bodyPr vert="horz" lIns="91440" tIns="45720" rIns="91440" bIns="45720" rtlCol="0">
            <a:normAutofit/>
          </a:bodyPr>
          <a:lstStyle/>
          <a:p>
            <a:pPr marL="0" indent="0">
              <a:buNone/>
            </a:pPr>
            <a:r>
              <a:rPr lang="en-US" sz="2400" dirty="0"/>
              <a:t>A science class has 16 students in a lab section, and they need to be put in groups of four students for each lab. You want students to work with many different students as quickly as possible.</a:t>
            </a:r>
          </a:p>
        </p:txBody>
      </p:sp>
      <p:pic>
        <p:nvPicPr>
          <p:cNvPr id="5" name="Picture 4" descr="A black and white circle with letters and a black circle with white circles&#10;&#10;Description automatically generated">
            <a:extLst>
              <a:ext uri="{FF2B5EF4-FFF2-40B4-BE49-F238E27FC236}">
                <a16:creationId xmlns:a16="http://schemas.microsoft.com/office/drawing/2014/main" id="{B9F2A2D5-5DDA-8D98-F4CF-2FE26DF5FFDE}"/>
              </a:ext>
            </a:extLst>
          </p:cNvPr>
          <p:cNvPicPr>
            <a:picLocks noChangeAspect="1"/>
          </p:cNvPicPr>
          <p:nvPr/>
        </p:nvPicPr>
        <p:blipFill>
          <a:blip r:embed="rId3"/>
          <a:stretch>
            <a:fillRect/>
          </a:stretch>
        </p:blipFill>
        <p:spPr>
          <a:xfrm>
            <a:off x="4803488" y="937145"/>
            <a:ext cx="6698156" cy="1507085"/>
          </a:xfrm>
          <a:prstGeom prst="rect">
            <a:avLst/>
          </a:prstGeom>
          <a:noFill/>
        </p:spPr>
      </p:pic>
      <p:sp>
        <p:nvSpPr>
          <p:cNvPr id="6" name="Content Placeholder 2">
            <a:extLst>
              <a:ext uri="{FF2B5EF4-FFF2-40B4-BE49-F238E27FC236}">
                <a16:creationId xmlns:a16="http://schemas.microsoft.com/office/drawing/2014/main" id="{79CCE7D9-CC71-F8EE-4D5F-32DB4585595D}"/>
              </a:ext>
            </a:extLst>
          </p:cNvPr>
          <p:cNvSpPr txBox="1">
            <a:spLocks/>
          </p:cNvSpPr>
          <p:nvPr/>
        </p:nvSpPr>
        <p:spPr>
          <a:xfrm>
            <a:off x="1228321" y="4197549"/>
            <a:ext cx="9735355" cy="172330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spcAft>
                <a:spcPts val="800"/>
              </a:spcAft>
              <a:buClr>
                <a:schemeClr val="accent2"/>
              </a:buClr>
              <a:buFont typeface="Arial" panose="020B0604020202020204" pitchFamily="34" charset="0"/>
              <a:buChar char="•"/>
              <a:defRPr sz="1800" kern="1200">
                <a:solidFill>
                  <a:schemeClr val="tx1"/>
                </a:solidFill>
                <a:latin typeface="+mn-lt"/>
                <a:ea typeface="+mn-ea"/>
                <a:cs typeface="+mn-cs"/>
              </a:defRPr>
            </a:lvl1pPr>
            <a:lvl2pPr marL="285750" indent="-285750" algn="l" defTabSz="914400" rtl="0" eaLnBrk="1" latinLnBrk="0" hangingPunct="1">
              <a:lnSpc>
                <a:spcPct val="90000"/>
              </a:lnSpc>
              <a:spcBef>
                <a:spcPts val="1000"/>
              </a:spcBef>
              <a:spcAft>
                <a:spcPts val="800"/>
              </a:spcAft>
              <a:buClr>
                <a:schemeClr val="accent2"/>
              </a:buClr>
              <a:buFont typeface="Arial" panose="020B0604020202020204" pitchFamily="34" charset="0"/>
              <a:buChar char="•"/>
              <a:defRPr sz="1800" kern="1200">
                <a:solidFill>
                  <a:schemeClr val="tx1"/>
                </a:solidFill>
                <a:latin typeface="+mn-lt"/>
                <a:ea typeface="+mn-ea"/>
                <a:cs typeface="+mn-cs"/>
              </a:defRPr>
            </a:lvl2pPr>
            <a:lvl3pPr marL="651510" indent="-285750" algn="l" defTabSz="914400" rtl="0" eaLnBrk="1" latinLnBrk="0" hangingPunct="1">
              <a:lnSpc>
                <a:spcPct val="90000"/>
              </a:lnSpc>
              <a:spcBef>
                <a:spcPts val="1000"/>
              </a:spcBef>
              <a:spcAft>
                <a:spcPts val="800"/>
              </a:spcAft>
              <a:buClr>
                <a:schemeClr val="accent2"/>
              </a:buClr>
              <a:buFont typeface="Arial" panose="020B0604020202020204" pitchFamily="34" charset="0"/>
              <a:buChar char="•"/>
              <a:defRPr sz="1800" kern="1200">
                <a:solidFill>
                  <a:schemeClr val="tx1"/>
                </a:solidFill>
                <a:latin typeface="+mn-lt"/>
                <a:ea typeface="+mn-ea"/>
                <a:cs typeface="+mn-cs"/>
              </a:defRPr>
            </a:lvl3pPr>
            <a:lvl4pPr marL="925830" indent="-285750" algn="l" defTabSz="914400" rtl="0" eaLnBrk="1" latinLnBrk="0" hangingPunct="1">
              <a:lnSpc>
                <a:spcPct val="90000"/>
              </a:lnSpc>
              <a:spcBef>
                <a:spcPts val="1000"/>
              </a:spcBef>
              <a:spcAft>
                <a:spcPts val="800"/>
              </a:spcAft>
              <a:buClr>
                <a:schemeClr val="accent2"/>
              </a:buClr>
              <a:buFont typeface="Arial" panose="020B0604020202020204" pitchFamily="34" charset="0"/>
              <a:buChar char="•"/>
              <a:defRPr sz="1800" kern="1200">
                <a:solidFill>
                  <a:schemeClr val="tx1"/>
                </a:solidFill>
                <a:latin typeface="+mn-lt"/>
                <a:ea typeface="+mn-ea"/>
                <a:cs typeface="+mn-cs"/>
              </a:defRPr>
            </a:lvl4pPr>
            <a:lvl5pPr marL="1200150" indent="-285750" algn="l" defTabSz="914400" rtl="0" eaLnBrk="1" latinLnBrk="0" hangingPunct="1">
              <a:lnSpc>
                <a:spcPct val="90000"/>
              </a:lnSpc>
              <a:spcBef>
                <a:spcPts val="1000"/>
              </a:spcBef>
              <a:spcAft>
                <a:spcPts val="800"/>
              </a:spcAft>
              <a:buClr>
                <a:schemeClr val="accent2"/>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b="1" dirty="0"/>
              <a:t>DO NOW: </a:t>
            </a:r>
            <a:r>
              <a:rPr lang="en-US" sz="2400" dirty="0"/>
              <a:t>Find an arrangement of the first two labs that allows every student to work with six different students.</a:t>
            </a:r>
          </a:p>
          <a:p>
            <a:pPr marL="0" indent="0">
              <a:buFont typeface="Arial" panose="020B0604020202020204" pitchFamily="34" charset="0"/>
              <a:buNone/>
            </a:pPr>
            <a:r>
              <a:rPr lang="en-US" sz="2400" dirty="0"/>
              <a:t>If you finish quickly, extend it to the third lab, where every student works with NINE different students.</a:t>
            </a:r>
          </a:p>
        </p:txBody>
      </p:sp>
    </p:spTree>
    <p:extLst>
      <p:ext uri="{BB962C8B-B14F-4D97-AF65-F5344CB8AC3E}">
        <p14:creationId xmlns:p14="http://schemas.microsoft.com/office/powerpoint/2010/main" val="62809522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9" name="Title 1">
            <a:extLst>
              <a:ext uri="{FF2B5EF4-FFF2-40B4-BE49-F238E27FC236}">
                <a16:creationId xmlns:a16="http://schemas.microsoft.com/office/drawing/2014/main" id="{D2D77481-5C52-07D6-E9EC-62C2500031F3}"/>
              </a:ext>
            </a:extLst>
          </p:cNvPr>
          <p:cNvSpPr>
            <a:spLocks noGrp="1"/>
          </p:cNvSpPr>
          <p:nvPr>
            <p:ph type="title"/>
          </p:nvPr>
        </p:nvSpPr>
        <p:spPr>
          <a:xfrm>
            <a:off x="838200" y="365125"/>
            <a:ext cx="10515600" cy="1325563"/>
          </a:xfrm>
        </p:spPr>
        <p:txBody>
          <a:bodyPr/>
          <a:lstStyle/>
          <a:p>
            <a:r>
              <a:rPr lang="en-US" dirty="0"/>
              <a:t>Contact tracing</a:t>
            </a:r>
          </a:p>
        </p:txBody>
      </p:sp>
      <p:pic>
        <p:nvPicPr>
          <p:cNvPr id="3074" name="Picture 2" descr="undefined">
            <a:extLst>
              <a:ext uri="{FF2B5EF4-FFF2-40B4-BE49-F238E27FC236}">
                <a16:creationId xmlns:a16="http://schemas.microsoft.com/office/drawing/2014/main" id="{AAF2088F-54A1-5AF1-9D23-4067DF0B71B1}"/>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46941" y="1825625"/>
            <a:ext cx="4297680" cy="4297680"/>
          </a:xfrm>
          <a:prstGeom prst="rect">
            <a:avLst/>
          </a:prstGeom>
          <a:solidFill>
            <a:srgbClr val="FFFFFF"/>
          </a:solidFill>
        </p:spPr>
      </p:pic>
      <p:sp>
        <p:nvSpPr>
          <p:cNvPr id="3081" name="Content Placeholder 3">
            <a:extLst>
              <a:ext uri="{FF2B5EF4-FFF2-40B4-BE49-F238E27FC236}">
                <a16:creationId xmlns:a16="http://schemas.microsoft.com/office/drawing/2014/main" id="{9D830E07-7FF8-D2F6-9E0D-D5CDFE1982AD}"/>
              </a:ext>
            </a:extLst>
          </p:cNvPr>
          <p:cNvSpPr>
            <a:spLocks noGrp="1"/>
          </p:cNvSpPr>
          <p:nvPr>
            <p:ph sz="half" idx="15"/>
          </p:nvPr>
        </p:nvSpPr>
        <p:spPr>
          <a:xfrm>
            <a:off x="6147896" y="1816916"/>
            <a:ext cx="5212080" cy="4297680"/>
          </a:xfrm>
        </p:spPr>
        <p:txBody>
          <a:bodyPr>
            <a:normAutofit/>
          </a:bodyPr>
          <a:lstStyle/>
          <a:p>
            <a:r>
              <a:rPr lang="en-US" sz="2800" dirty="0"/>
              <a:t>If you could construct a network of who everyone came into contact with on a regular basis, could you develop a vaccine priority strategy that minimized disease spread?</a:t>
            </a:r>
          </a:p>
          <a:p>
            <a:r>
              <a:rPr lang="en-US" sz="2800" b="1" dirty="0"/>
              <a:t>DO NOW:</a:t>
            </a:r>
            <a:r>
              <a:rPr lang="en-US" sz="2800" dirty="0"/>
              <a:t> Talk with your classmates. What would be a good way to measure “importance” in this network?</a:t>
            </a:r>
            <a:endParaRPr lang="en-US" sz="2800" b="1" dirty="0"/>
          </a:p>
        </p:txBody>
      </p:sp>
    </p:spTree>
    <p:extLst>
      <p:ext uri="{BB962C8B-B14F-4D97-AF65-F5344CB8AC3E}">
        <p14:creationId xmlns:p14="http://schemas.microsoft.com/office/powerpoint/2010/main" val="91515604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75E59E-1DA6-3AB7-E1E0-341ACA0AF4CB}"/>
              </a:ext>
            </a:extLst>
          </p:cNvPr>
          <p:cNvSpPr>
            <a:spLocks noGrp="1"/>
          </p:cNvSpPr>
          <p:nvPr>
            <p:ph type="title"/>
          </p:nvPr>
        </p:nvSpPr>
        <p:spPr/>
        <p:txBody>
          <a:bodyPr/>
          <a:lstStyle/>
          <a:p>
            <a:r>
              <a:rPr lang="en-US" dirty="0"/>
              <a:t>Tile the plane</a:t>
            </a:r>
          </a:p>
        </p:txBody>
      </p:sp>
      <p:sp>
        <p:nvSpPr>
          <p:cNvPr id="4" name="Content Placeholder 3">
            <a:extLst>
              <a:ext uri="{FF2B5EF4-FFF2-40B4-BE49-F238E27FC236}">
                <a16:creationId xmlns:a16="http://schemas.microsoft.com/office/drawing/2014/main" id="{18212C8A-433C-3D45-F321-4139A127194D}"/>
              </a:ext>
            </a:extLst>
          </p:cNvPr>
          <p:cNvSpPr>
            <a:spLocks noGrp="1"/>
          </p:cNvSpPr>
          <p:nvPr>
            <p:ph sz="half" idx="15"/>
          </p:nvPr>
        </p:nvSpPr>
        <p:spPr>
          <a:xfrm>
            <a:off x="6147896" y="1690688"/>
            <a:ext cx="5212080" cy="4423908"/>
          </a:xfrm>
        </p:spPr>
        <p:txBody>
          <a:bodyPr>
            <a:normAutofit/>
          </a:bodyPr>
          <a:lstStyle/>
          <a:p>
            <a:r>
              <a:rPr lang="en-US" sz="3200" dirty="0"/>
              <a:t>Imagine a sheet of square-grid graph paper. If you had a whole bunch of copies of the tiles shown at left (without rotating them), could you fill the graph paper such that every edge had the same color on either side?</a:t>
            </a:r>
          </a:p>
        </p:txBody>
      </p:sp>
      <p:pic>
        <p:nvPicPr>
          <p:cNvPr id="6" name="Picture 5">
            <a:extLst>
              <a:ext uri="{FF2B5EF4-FFF2-40B4-BE49-F238E27FC236}">
                <a16:creationId xmlns:a16="http://schemas.microsoft.com/office/drawing/2014/main" id="{C22FCE46-69BA-B8E8-B6F4-AECD59FF6263}"/>
              </a:ext>
            </a:extLst>
          </p:cNvPr>
          <p:cNvPicPr>
            <a:picLocks noChangeAspect="1"/>
          </p:cNvPicPr>
          <p:nvPr/>
        </p:nvPicPr>
        <p:blipFill>
          <a:blip r:embed="rId2"/>
          <a:stretch>
            <a:fillRect/>
          </a:stretch>
        </p:blipFill>
        <p:spPr>
          <a:xfrm>
            <a:off x="832024" y="1690688"/>
            <a:ext cx="4339857" cy="1325563"/>
          </a:xfrm>
          <a:prstGeom prst="rect">
            <a:avLst/>
          </a:prstGeom>
        </p:spPr>
      </p:pic>
      <p:sp>
        <p:nvSpPr>
          <p:cNvPr id="3" name="Content Placeholder 3">
            <a:extLst>
              <a:ext uri="{FF2B5EF4-FFF2-40B4-BE49-F238E27FC236}">
                <a16:creationId xmlns:a16="http://schemas.microsoft.com/office/drawing/2014/main" id="{3D506262-436D-ABD2-3BF0-7DCFD4EF1E41}"/>
              </a:ext>
            </a:extLst>
          </p:cNvPr>
          <p:cNvSpPr txBox="1">
            <a:spLocks/>
          </p:cNvSpPr>
          <p:nvPr/>
        </p:nvSpPr>
        <p:spPr>
          <a:xfrm>
            <a:off x="601306" y="3902642"/>
            <a:ext cx="4801292" cy="1325563"/>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spcAft>
                <a:spcPts val="800"/>
              </a:spcAft>
              <a:buFont typeface="Arial" panose="020B0604020202020204" pitchFamily="34" charset="0"/>
              <a:buNone/>
              <a:defRPr sz="2000" kern="1200">
                <a:solidFill>
                  <a:schemeClr val="tx1"/>
                </a:solidFill>
                <a:latin typeface="+mn-lt"/>
                <a:ea typeface="+mn-ea"/>
                <a:cs typeface="+mn-cs"/>
              </a:defRPr>
            </a:lvl1pPr>
            <a:lvl2pPr marL="228600" indent="-228600" algn="l" defTabSz="914400" rtl="0" eaLnBrk="1" latinLnBrk="0" hangingPunct="1">
              <a:lnSpc>
                <a:spcPct val="90000"/>
              </a:lnSpc>
              <a:spcBef>
                <a:spcPts val="1000"/>
              </a:spcBef>
              <a:spcAft>
                <a:spcPts val="800"/>
              </a:spcAft>
              <a:buClr>
                <a:schemeClr val="accent2"/>
              </a:buClr>
              <a:buFont typeface="Arial" panose="020B0604020202020204" pitchFamily="34" charset="0"/>
              <a:buChar char="•"/>
              <a:defRPr sz="2000" kern="1200">
                <a:solidFill>
                  <a:schemeClr val="tx1"/>
                </a:solidFill>
                <a:latin typeface="+mn-lt"/>
                <a:ea typeface="+mn-ea"/>
                <a:cs typeface="+mn-cs"/>
              </a:defRPr>
            </a:lvl2pPr>
            <a:lvl3pPr marL="594360" indent="-228600" algn="l" defTabSz="914400" rtl="0" eaLnBrk="1" latinLnBrk="0" hangingPunct="1">
              <a:lnSpc>
                <a:spcPct val="90000"/>
              </a:lnSpc>
              <a:spcBef>
                <a:spcPts val="1000"/>
              </a:spcBef>
              <a:spcAft>
                <a:spcPts val="800"/>
              </a:spcAft>
              <a:buClr>
                <a:schemeClr val="accent2"/>
              </a:buClr>
              <a:buFont typeface="Arial" panose="020B0604020202020204" pitchFamily="34" charset="0"/>
              <a:buChar char="•"/>
              <a:defRPr sz="2000" kern="1200">
                <a:solidFill>
                  <a:schemeClr val="tx1"/>
                </a:solidFill>
                <a:latin typeface="+mn-lt"/>
                <a:ea typeface="+mn-ea"/>
                <a:cs typeface="+mn-cs"/>
              </a:defRPr>
            </a:lvl3pPr>
            <a:lvl4pPr marL="868680" indent="-228600" algn="l" defTabSz="914400" rtl="0" eaLnBrk="1" latinLnBrk="0" hangingPunct="1">
              <a:lnSpc>
                <a:spcPct val="90000"/>
              </a:lnSpc>
              <a:spcBef>
                <a:spcPts val="1000"/>
              </a:spcBef>
              <a:spcAft>
                <a:spcPts val="800"/>
              </a:spcAft>
              <a:buClr>
                <a:schemeClr val="accent2"/>
              </a:buClr>
              <a:buFont typeface="Arial" panose="020B0604020202020204" pitchFamily="34" charset="0"/>
              <a:buChar char="•"/>
              <a:defRPr sz="2000" kern="1200">
                <a:solidFill>
                  <a:schemeClr val="tx1"/>
                </a:solidFill>
                <a:latin typeface="+mn-lt"/>
                <a:ea typeface="+mn-ea"/>
                <a:cs typeface="+mn-cs"/>
              </a:defRPr>
            </a:lvl4pPr>
            <a:lvl5pPr marL="1143000" indent="-228600" algn="l" defTabSz="914400" rtl="0" eaLnBrk="1" latinLnBrk="0" hangingPunct="1">
              <a:lnSpc>
                <a:spcPct val="90000"/>
              </a:lnSpc>
              <a:spcBef>
                <a:spcPts val="1000"/>
              </a:spcBef>
              <a:spcAft>
                <a:spcPts val="800"/>
              </a:spcAft>
              <a:buClr>
                <a:schemeClr val="accent2"/>
              </a:buClr>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3200" b="1" dirty="0">
                <a:solidFill>
                  <a:schemeClr val="accent4"/>
                </a:solidFill>
              </a:rPr>
              <a:t>How would you go about solving this?</a:t>
            </a:r>
          </a:p>
        </p:txBody>
      </p:sp>
    </p:spTree>
    <p:extLst>
      <p:ext uri="{BB962C8B-B14F-4D97-AF65-F5344CB8AC3E}">
        <p14:creationId xmlns:p14="http://schemas.microsoft.com/office/powerpoint/2010/main" val="2002238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anim calcmode="lin" valueType="num">
                                      <p:cBhvr>
                                        <p:cTn id="8" dur="2000" fill="hold"/>
                                        <p:tgtEl>
                                          <p:spTgt spid="3">
                                            <p:txEl>
                                              <p:pRg st="0" end="0"/>
                                            </p:txEl>
                                          </p:spTgt>
                                        </p:tgtEl>
                                        <p:attrNameLst>
                                          <p:attrName>ppt_w</p:attrName>
                                        </p:attrNameLst>
                                      </p:cBhvr>
                                      <p:tavLst>
                                        <p:tav tm="0" fmla="#ppt_w*sin(2.5*pi*$)">
                                          <p:val>
                                            <p:fltVal val="0"/>
                                          </p:val>
                                        </p:tav>
                                        <p:tav tm="100000">
                                          <p:val>
                                            <p:fltVal val="1"/>
                                          </p:val>
                                        </p:tav>
                                      </p:tavLst>
                                    </p:anim>
                                    <p:anim calcmode="lin" valueType="num">
                                      <p:cBhvr>
                                        <p:cTn id="9" dur="2000" fill="hold"/>
                                        <p:tgtEl>
                                          <p:spTgt spid="3">
                                            <p:txEl>
                                              <p:pRg st="0" end="0"/>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39E3928-FCFB-C313-0E5D-5F55AF082AD4}"/>
              </a:ext>
            </a:extLst>
          </p:cNvPr>
          <p:cNvPicPr>
            <a:picLocks noChangeAspect="1"/>
          </p:cNvPicPr>
          <p:nvPr/>
        </p:nvPicPr>
        <p:blipFill rotWithShape="1">
          <a:blip r:embed="rId2"/>
          <a:srcRect r="3998" b="2697"/>
          <a:stretch/>
        </p:blipFill>
        <p:spPr>
          <a:xfrm>
            <a:off x="5168184" y="2840730"/>
            <a:ext cx="1855631" cy="1847180"/>
          </a:xfrm>
          <a:prstGeom prst="rect">
            <a:avLst/>
          </a:prstGeom>
        </p:spPr>
      </p:pic>
      <p:pic>
        <p:nvPicPr>
          <p:cNvPr id="7" name="Picture 6">
            <a:extLst>
              <a:ext uri="{FF2B5EF4-FFF2-40B4-BE49-F238E27FC236}">
                <a16:creationId xmlns:a16="http://schemas.microsoft.com/office/drawing/2014/main" id="{B0DDCCB3-F4FC-F7B2-8228-30C6E5D80313}"/>
              </a:ext>
            </a:extLst>
          </p:cNvPr>
          <p:cNvPicPr>
            <a:picLocks noChangeAspect="1"/>
          </p:cNvPicPr>
          <p:nvPr/>
        </p:nvPicPr>
        <p:blipFill rotWithShape="1">
          <a:blip r:embed="rId2"/>
          <a:srcRect r="3998" b="2697"/>
          <a:stretch/>
        </p:blipFill>
        <p:spPr>
          <a:xfrm>
            <a:off x="5168183" y="4892160"/>
            <a:ext cx="1855631" cy="1847180"/>
          </a:xfrm>
          <a:prstGeom prst="rect">
            <a:avLst/>
          </a:prstGeom>
        </p:spPr>
      </p:pic>
      <p:pic>
        <p:nvPicPr>
          <p:cNvPr id="8" name="Picture 7">
            <a:extLst>
              <a:ext uri="{FF2B5EF4-FFF2-40B4-BE49-F238E27FC236}">
                <a16:creationId xmlns:a16="http://schemas.microsoft.com/office/drawing/2014/main" id="{3C1AC69E-570C-6442-EEEC-97CBBD334DC1}"/>
              </a:ext>
            </a:extLst>
          </p:cNvPr>
          <p:cNvPicPr>
            <a:picLocks noChangeAspect="1"/>
          </p:cNvPicPr>
          <p:nvPr/>
        </p:nvPicPr>
        <p:blipFill rotWithShape="1">
          <a:blip r:embed="rId2"/>
          <a:srcRect r="3998" b="2697"/>
          <a:stretch/>
        </p:blipFill>
        <p:spPr>
          <a:xfrm>
            <a:off x="7229878" y="2840730"/>
            <a:ext cx="1855631" cy="1847180"/>
          </a:xfrm>
          <a:prstGeom prst="rect">
            <a:avLst/>
          </a:prstGeom>
        </p:spPr>
      </p:pic>
      <p:pic>
        <p:nvPicPr>
          <p:cNvPr id="9" name="Picture 8">
            <a:extLst>
              <a:ext uri="{FF2B5EF4-FFF2-40B4-BE49-F238E27FC236}">
                <a16:creationId xmlns:a16="http://schemas.microsoft.com/office/drawing/2014/main" id="{A0F70F78-F50F-42C8-AF15-066C0923F320}"/>
              </a:ext>
            </a:extLst>
          </p:cNvPr>
          <p:cNvPicPr>
            <a:picLocks noChangeAspect="1"/>
          </p:cNvPicPr>
          <p:nvPr/>
        </p:nvPicPr>
        <p:blipFill rotWithShape="1">
          <a:blip r:embed="rId2"/>
          <a:srcRect r="3998" b="2697"/>
          <a:stretch/>
        </p:blipFill>
        <p:spPr>
          <a:xfrm>
            <a:off x="3106490" y="2840730"/>
            <a:ext cx="1855631" cy="1847180"/>
          </a:xfrm>
          <a:prstGeom prst="rect">
            <a:avLst/>
          </a:prstGeom>
        </p:spPr>
      </p:pic>
      <p:pic>
        <p:nvPicPr>
          <p:cNvPr id="10" name="Picture 9">
            <a:extLst>
              <a:ext uri="{FF2B5EF4-FFF2-40B4-BE49-F238E27FC236}">
                <a16:creationId xmlns:a16="http://schemas.microsoft.com/office/drawing/2014/main" id="{0CC442F3-7BF5-020F-CA39-E05CE596DBB0}"/>
              </a:ext>
            </a:extLst>
          </p:cNvPr>
          <p:cNvPicPr>
            <a:picLocks noChangeAspect="1"/>
          </p:cNvPicPr>
          <p:nvPr/>
        </p:nvPicPr>
        <p:blipFill rotWithShape="1">
          <a:blip r:embed="rId2"/>
          <a:srcRect r="3998" b="2697"/>
          <a:stretch/>
        </p:blipFill>
        <p:spPr>
          <a:xfrm>
            <a:off x="5168183" y="789300"/>
            <a:ext cx="1855631" cy="1847180"/>
          </a:xfrm>
          <a:prstGeom prst="rect">
            <a:avLst/>
          </a:prstGeom>
        </p:spPr>
      </p:pic>
    </p:spTree>
    <p:extLst>
      <p:ext uri="{BB962C8B-B14F-4D97-AF65-F5344CB8AC3E}">
        <p14:creationId xmlns:p14="http://schemas.microsoft.com/office/powerpoint/2010/main" val="2717678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30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3000"/>
                                        <p:tgtEl>
                                          <p:spTgt spid="9"/>
                                        </p:tgtEl>
                                      </p:cBhvr>
                                    </p:animEffect>
                                  </p:childTnLst>
                                </p:cTn>
                              </p:par>
                              <p:par>
                                <p:cTn id="11" presetID="1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3000"/>
                                        <p:tgtEl>
                                          <p:spTgt spid="7"/>
                                        </p:tgtEl>
                                      </p:cBhvr>
                                    </p:animEffect>
                                  </p:childTnLst>
                                </p:cTn>
                              </p:par>
                              <p:par>
                                <p:cTn id="14" presetID="10" presetClass="entr" presetSubtype="0"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3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75E59E-1DA6-3AB7-E1E0-341ACA0AF4CB}"/>
              </a:ext>
            </a:extLst>
          </p:cNvPr>
          <p:cNvSpPr>
            <a:spLocks noGrp="1"/>
          </p:cNvSpPr>
          <p:nvPr>
            <p:ph type="title"/>
          </p:nvPr>
        </p:nvSpPr>
        <p:spPr/>
        <p:txBody>
          <a:bodyPr/>
          <a:lstStyle/>
          <a:p>
            <a:r>
              <a:rPr lang="en-US" dirty="0"/>
              <a:t>Tile the plane</a:t>
            </a:r>
          </a:p>
        </p:txBody>
      </p:sp>
      <p:sp>
        <p:nvSpPr>
          <p:cNvPr id="4" name="Content Placeholder 3">
            <a:extLst>
              <a:ext uri="{FF2B5EF4-FFF2-40B4-BE49-F238E27FC236}">
                <a16:creationId xmlns:a16="http://schemas.microsoft.com/office/drawing/2014/main" id="{18212C8A-433C-3D45-F321-4139A127194D}"/>
              </a:ext>
            </a:extLst>
          </p:cNvPr>
          <p:cNvSpPr>
            <a:spLocks noGrp="1"/>
          </p:cNvSpPr>
          <p:nvPr>
            <p:ph sz="half" idx="15"/>
          </p:nvPr>
        </p:nvSpPr>
        <p:spPr>
          <a:xfrm>
            <a:off x="6353175" y="798575"/>
            <a:ext cx="5212080" cy="4423908"/>
          </a:xfrm>
        </p:spPr>
        <p:txBody>
          <a:bodyPr>
            <a:normAutofit/>
          </a:bodyPr>
          <a:lstStyle/>
          <a:p>
            <a:r>
              <a:rPr lang="en-US" sz="3200" dirty="0"/>
              <a:t>Imagine a sheet of square-grid graph paper. If you had a whole bunch of copies of the tiles shown at left (without rotating them), could you fill the graph paper such that every edge had the same color on either side?</a:t>
            </a:r>
          </a:p>
        </p:txBody>
      </p:sp>
      <p:sp>
        <p:nvSpPr>
          <p:cNvPr id="3" name="Content Placeholder 3">
            <a:extLst>
              <a:ext uri="{FF2B5EF4-FFF2-40B4-BE49-F238E27FC236}">
                <a16:creationId xmlns:a16="http://schemas.microsoft.com/office/drawing/2014/main" id="{3D506262-436D-ABD2-3BF0-7DCFD4EF1E41}"/>
              </a:ext>
            </a:extLst>
          </p:cNvPr>
          <p:cNvSpPr txBox="1">
            <a:spLocks/>
          </p:cNvSpPr>
          <p:nvPr/>
        </p:nvSpPr>
        <p:spPr>
          <a:xfrm>
            <a:off x="3695354" y="5107047"/>
            <a:ext cx="4801292" cy="1493606"/>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spcAft>
                <a:spcPts val="800"/>
              </a:spcAft>
              <a:buFont typeface="Arial" panose="020B0604020202020204" pitchFamily="34" charset="0"/>
              <a:buNone/>
              <a:defRPr sz="2000" kern="1200">
                <a:solidFill>
                  <a:schemeClr val="tx1"/>
                </a:solidFill>
                <a:latin typeface="+mn-lt"/>
                <a:ea typeface="+mn-ea"/>
                <a:cs typeface="+mn-cs"/>
              </a:defRPr>
            </a:lvl1pPr>
            <a:lvl2pPr marL="228600" indent="-228600" algn="l" defTabSz="914400" rtl="0" eaLnBrk="1" latinLnBrk="0" hangingPunct="1">
              <a:lnSpc>
                <a:spcPct val="90000"/>
              </a:lnSpc>
              <a:spcBef>
                <a:spcPts val="1000"/>
              </a:spcBef>
              <a:spcAft>
                <a:spcPts val="800"/>
              </a:spcAft>
              <a:buClr>
                <a:schemeClr val="accent2"/>
              </a:buClr>
              <a:buFont typeface="Arial" panose="020B0604020202020204" pitchFamily="34" charset="0"/>
              <a:buChar char="•"/>
              <a:defRPr sz="2000" kern="1200">
                <a:solidFill>
                  <a:schemeClr val="tx1"/>
                </a:solidFill>
                <a:latin typeface="+mn-lt"/>
                <a:ea typeface="+mn-ea"/>
                <a:cs typeface="+mn-cs"/>
              </a:defRPr>
            </a:lvl2pPr>
            <a:lvl3pPr marL="594360" indent="-228600" algn="l" defTabSz="914400" rtl="0" eaLnBrk="1" latinLnBrk="0" hangingPunct="1">
              <a:lnSpc>
                <a:spcPct val="90000"/>
              </a:lnSpc>
              <a:spcBef>
                <a:spcPts val="1000"/>
              </a:spcBef>
              <a:spcAft>
                <a:spcPts val="800"/>
              </a:spcAft>
              <a:buClr>
                <a:schemeClr val="accent2"/>
              </a:buClr>
              <a:buFont typeface="Arial" panose="020B0604020202020204" pitchFamily="34" charset="0"/>
              <a:buChar char="•"/>
              <a:defRPr sz="2000" kern="1200">
                <a:solidFill>
                  <a:schemeClr val="tx1"/>
                </a:solidFill>
                <a:latin typeface="+mn-lt"/>
                <a:ea typeface="+mn-ea"/>
                <a:cs typeface="+mn-cs"/>
              </a:defRPr>
            </a:lvl3pPr>
            <a:lvl4pPr marL="868680" indent="-228600" algn="l" defTabSz="914400" rtl="0" eaLnBrk="1" latinLnBrk="0" hangingPunct="1">
              <a:lnSpc>
                <a:spcPct val="90000"/>
              </a:lnSpc>
              <a:spcBef>
                <a:spcPts val="1000"/>
              </a:spcBef>
              <a:spcAft>
                <a:spcPts val="800"/>
              </a:spcAft>
              <a:buClr>
                <a:schemeClr val="accent2"/>
              </a:buClr>
              <a:buFont typeface="Arial" panose="020B0604020202020204" pitchFamily="34" charset="0"/>
              <a:buChar char="•"/>
              <a:defRPr sz="2000" kern="1200">
                <a:solidFill>
                  <a:schemeClr val="tx1"/>
                </a:solidFill>
                <a:latin typeface="+mn-lt"/>
                <a:ea typeface="+mn-ea"/>
                <a:cs typeface="+mn-cs"/>
              </a:defRPr>
            </a:lvl4pPr>
            <a:lvl5pPr marL="1143000" indent="-228600" algn="l" defTabSz="914400" rtl="0" eaLnBrk="1" latinLnBrk="0" hangingPunct="1">
              <a:lnSpc>
                <a:spcPct val="90000"/>
              </a:lnSpc>
              <a:spcBef>
                <a:spcPts val="1000"/>
              </a:spcBef>
              <a:spcAft>
                <a:spcPts val="800"/>
              </a:spcAft>
              <a:buClr>
                <a:schemeClr val="accent2"/>
              </a:buClr>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3200" b="1" dirty="0">
                <a:solidFill>
                  <a:schemeClr val="accent1">
                    <a:lumMod val="75000"/>
                  </a:schemeClr>
                </a:solidFill>
                <a:latin typeface="Avenir Next LT Pro Demi" panose="020B0704020202020204" pitchFamily="34" charset="0"/>
              </a:rPr>
              <a:t>Could you write a computer program to solve this?</a:t>
            </a:r>
          </a:p>
        </p:txBody>
      </p:sp>
      <p:pic>
        <p:nvPicPr>
          <p:cNvPr id="7" name="Picture 6">
            <a:extLst>
              <a:ext uri="{FF2B5EF4-FFF2-40B4-BE49-F238E27FC236}">
                <a16:creationId xmlns:a16="http://schemas.microsoft.com/office/drawing/2014/main" id="{586D2AF9-F7B0-F548-2755-EC068A85D40F}"/>
              </a:ext>
            </a:extLst>
          </p:cNvPr>
          <p:cNvPicPr>
            <a:picLocks noChangeAspect="1"/>
          </p:cNvPicPr>
          <p:nvPr/>
        </p:nvPicPr>
        <p:blipFill>
          <a:blip r:embed="rId2"/>
          <a:stretch>
            <a:fillRect/>
          </a:stretch>
        </p:blipFill>
        <p:spPr>
          <a:xfrm>
            <a:off x="595130" y="1371175"/>
            <a:ext cx="5514975" cy="3476625"/>
          </a:xfrm>
          <a:prstGeom prst="rect">
            <a:avLst/>
          </a:prstGeom>
        </p:spPr>
      </p:pic>
    </p:spTree>
    <p:extLst>
      <p:ext uri="{BB962C8B-B14F-4D97-AF65-F5344CB8AC3E}">
        <p14:creationId xmlns:p14="http://schemas.microsoft.com/office/powerpoint/2010/main" val="4012125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ppt_x"/>
                                          </p:val>
                                        </p:tav>
                                        <p:tav tm="100000">
                                          <p:val>
                                            <p:strVal val="#ppt_x"/>
                                          </p:val>
                                        </p:tav>
                                      </p:tavLst>
                                    </p:anim>
                                    <p:anim calcmode="lin" valueType="num">
                                      <p:cBhvr additive="base">
                                        <p:cTn id="8"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2">
            <a:extLst>
              <a:ext uri="{FF2B5EF4-FFF2-40B4-BE49-F238E27FC236}">
                <a16:creationId xmlns:a16="http://schemas.microsoft.com/office/drawing/2014/main" id="{18222383-2F28-828D-4A69-9DAE5B98A75C}"/>
              </a:ext>
            </a:extLst>
          </p:cNvPr>
          <p:cNvSpPr>
            <a:spLocks noGrp="1"/>
          </p:cNvSpPr>
          <p:nvPr>
            <p:ph type="title"/>
          </p:nvPr>
        </p:nvSpPr>
        <p:spPr>
          <a:xfrm>
            <a:off x="838200" y="198437"/>
            <a:ext cx="5257800" cy="2324046"/>
          </a:xfrm>
        </p:spPr>
        <p:txBody>
          <a:bodyPr anchor="b">
            <a:noAutofit/>
          </a:bodyPr>
          <a:lstStyle/>
          <a:p>
            <a:r>
              <a:rPr lang="en-US" sz="3400" dirty="0"/>
              <a:t>“Computer science is as much about computers as astronomy is about telescopes.” –</a:t>
            </a:r>
            <a:r>
              <a:rPr lang="en-US" sz="3400" dirty="0" err="1"/>
              <a:t>Edsger</a:t>
            </a:r>
            <a:r>
              <a:rPr lang="en-US" sz="3400" dirty="0"/>
              <a:t> Dijkstra</a:t>
            </a:r>
          </a:p>
        </p:txBody>
      </p:sp>
      <p:pic>
        <p:nvPicPr>
          <p:cNvPr id="12" name="Picture 11">
            <a:extLst>
              <a:ext uri="{FF2B5EF4-FFF2-40B4-BE49-F238E27FC236}">
                <a16:creationId xmlns:a16="http://schemas.microsoft.com/office/drawing/2014/main" id="{41F3A636-AAFB-451C-B53E-E11E68521542}"/>
              </a:ext>
            </a:extLst>
          </p:cNvPr>
          <p:cNvPicPr>
            <a:picLocks noChangeAspect="1"/>
          </p:cNvPicPr>
          <p:nvPr/>
        </p:nvPicPr>
        <p:blipFill>
          <a:blip r:embed="rId2"/>
          <a:srcRect l="3302" r="8933" b="-1"/>
          <a:stretch/>
        </p:blipFill>
        <p:spPr>
          <a:xfrm>
            <a:off x="838200" y="2657316"/>
            <a:ext cx="5257800" cy="3369858"/>
          </a:xfrm>
          <a:prstGeom prst="rect">
            <a:avLst/>
          </a:prstGeom>
          <a:noFill/>
        </p:spPr>
      </p:pic>
      <p:pic>
        <p:nvPicPr>
          <p:cNvPr id="1026" name="Picture 2" descr="undefined">
            <a:extLst>
              <a:ext uri="{FF2B5EF4-FFF2-40B4-BE49-F238E27FC236}">
                <a16:creationId xmlns:a16="http://schemas.microsoft.com/office/drawing/2014/main" id="{0CE51FCC-A036-16CA-6E9C-83866D0525A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5500" r="2" b="19502"/>
          <a:stretch/>
        </p:blipFill>
        <p:spPr bwMode="auto">
          <a:xfrm>
            <a:off x="6413114" y="845068"/>
            <a:ext cx="5193792" cy="5193792"/>
          </a:xfrm>
          <a:prstGeom prst="ellipse">
            <a:avLst/>
          </a:prstGeom>
          <a:solidFill>
            <a:srgbClr val="FFFFFF"/>
          </a:solidFill>
        </p:spPr>
      </p:pic>
    </p:spTree>
    <p:extLst>
      <p:ext uri="{BB962C8B-B14F-4D97-AF65-F5344CB8AC3E}">
        <p14:creationId xmlns:p14="http://schemas.microsoft.com/office/powerpoint/2010/main" val="372439719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8538456-0109-3ECE-7651-4287CBDCE5A8}"/>
              </a:ext>
            </a:extLst>
          </p:cNvPr>
          <p:cNvSpPr>
            <a:spLocks noGrp="1"/>
          </p:cNvSpPr>
          <p:nvPr>
            <p:ph type="title"/>
          </p:nvPr>
        </p:nvSpPr>
        <p:spPr>
          <a:xfrm>
            <a:off x="838200" y="365125"/>
            <a:ext cx="10515600" cy="1325563"/>
          </a:xfrm>
        </p:spPr>
        <p:txBody>
          <a:bodyPr anchor="ctr">
            <a:normAutofit/>
          </a:bodyPr>
          <a:lstStyle/>
          <a:p>
            <a:r>
              <a:rPr lang="en-US" dirty="0"/>
              <a:t>Working the problem</a:t>
            </a:r>
          </a:p>
        </p:txBody>
      </p:sp>
      <p:graphicFrame>
        <p:nvGraphicFramePr>
          <p:cNvPr id="11" name="Content Placeholder 8">
            <a:extLst>
              <a:ext uri="{FF2B5EF4-FFF2-40B4-BE49-F238E27FC236}">
                <a16:creationId xmlns:a16="http://schemas.microsoft.com/office/drawing/2014/main" id="{8D1007DB-C475-E49B-34FE-B464BC68F3AE}"/>
              </a:ext>
            </a:extLst>
          </p:cNvPr>
          <p:cNvGraphicFramePr>
            <a:graphicFrameLocks noGrp="1"/>
          </p:cNvGraphicFramePr>
          <p:nvPr>
            <p:ph type="tbl" sz="quarter" idx="13"/>
            <p:extLst>
              <p:ext uri="{D42A27DB-BD31-4B8C-83A1-F6EECF244321}">
                <p14:modId xmlns:p14="http://schemas.microsoft.com/office/powerpoint/2010/main" val="1338253508"/>
              </p:ext>
            </p:extLst>
          </p:nvPr>
        </p:nvGraphicFramePr>
        <p:xfrm>
          <a:off x="838199" y="1825625"/>
          <a:ext cx="10515600" cy="42976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2824454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BAC361-0D7A-DC05-86B5-6DD77D322F5B}"/>
              </a:ext>
            </a:extLst>
          </p:cNvPr>
          <p:cNvSpPr>
            <a:spLocks noGrp="1"/>
          </p:cNvSpPr>
          <p:nvPr>
            <p:ph type="title"/>
          </p:nvPr>
        </p:nvSpPr>
        <p:spPr>
          <a:xfrm>
            <a:off x="383876" y="764502"/>
            <a:ext cx="5315035" cy="5328996"/>
          </a:xfrm>
          <a:noFill/>
        </p:spPr>
        <p:txBody>
          <a:bodyPr/>
          <a:lstStyle/>
          <a:p>
            <a:r>
              <a:rPr lang="en-US" dirty="0"/>
              <a:t>So what is computer science, then?</a:t>
            </a:r>
          </a:p>
        </p:txBody>
      </p:sp>
      <p:sp>
        <p:nvSpPr>
          <p:cNvPr id="3" name="Content Placeholder 2">
            <a:extLst>
              <a:ext uri="{FF2B5EF4-FFF2-40B4-BE49-F238E27FC236}">
                <a16:creationId xmlns:a16="http://schemas.microsoft.com/office/drawing/2014/main" id="{1BE98EFF-197D-3136-70B9-7BBD30A48931}"/>
              </a:ext>
            </a:extLst>
          </p:cNvPr>
          <p:cNvSpPr>
            <a:spLocks noGrp="1"/>
          </p:cNvSpPr>
          <p:nvPr>
            <p:ph idx="1"/>
          </p:nvPr>
        </p:nvSpPr>
        <p:spPr>
          <a:xfrm>
            <a:off x="6605455" y="755171"/>
            <a:ext cx="4619937" cy="5315035"/>
          </a:xfrm>
          <a:noFill/>
        </p:spPr>
        <p:txBody>
          <a:bodyPr>
            <a:normAutofit/>
          </a:bodyPr>
          <a:lstStyle/>
          <a:p>
            <a:r>
              <a:rPr lang="en-US" sz="3200" b="1" dirty="0"/>
              <a:t>Computer science:</a:t>
            </a:r>
          </a:p>
          <a:p>
            <a:pPr marL="457200" indent="-457200">
              <a:buFont typeface="Arial" panose="020B0604020202020204" pitchFamily="34" charset="0"/>
              <a:buChar char="•"/>
            </a:pPr>
            <a:r>
              <a:rPr lang="en-US" sz="3200" b="1" dirty="0"/>
              <a:t>is a mathematical discipline.</a:t>
            </a:r>
          </a:p>
          <a:p>
            <a:pPr marL="457200" indent="-457200">
              <a:buFont typeface="Arial" panose="020B0604020202020204" pitchFamily="34" charset="0"/>
              <a:buChar char="•"/>
            </a:pPr>
            <a:r>
              <a:rPr lang="en-US" sz="3200" b="1" dirty="0"/>
              <a:t>is device agnostic.</a:t>
            </a:r>
          </a:p>
          <a:p>
            <a:pPr marL="457200" indent="-457200">
              <a:buFont typeface="Arial" panose="020B0604020202020204" pitchFamily="34" charset="0"/>
              <a:buChar char="•"/>
            </a:pPr>
            <a:r>
              <a:rPr lang="en-US" sz="3200" b="1" dirty="0"/>
              <a:t>is </a:t>
            </a:r>
            <a:r>
              <a:rPr lang="en-US" sz="3200" b="1" i="1" u="sng" dirty="0"/>
              <a:t>NOT</a:t>
            </a:r>
            <a:r>
              <a:rPr lang="en-US" sz="3200" b="1" dirty="0"/>
              <a:t> merely software engineering or programming.</a:t>
            </a:r>
            <a:endParaRPr lang="en-US" sz="3200" b="1" i="1" dirty="0"/>
          </a:p>
        </p:txBody>
      </p:sp>
    </p:spTree>
    <p:extLst>
      <p:ext uri="{BB962C8B-B14F-4D97-AF65-F5344CB8AC3E}">
        <p14:creationId xmlns:p14="http://schemas.microsoft.com/office/powerpoint/2010/main" val="15624848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35F5E3-2B1C-7C0A-8581-67A9052D13AA}"/>
              </a:ext>
            </a:extLst>
          </p:cNvPr>
          <p:cNvSpPr>
            <a:spLocks noGrp="1"/>
          </p:cNvSpPr>
          <p:nvPr>
            <p:ph type="title"/>
          </p:nvPr>
        </p:nvSpPr>
        <p:spPr>
          <a:xfrm>
            <a:off x="838200" y="304803"/>
            <a:ext cx="10515600" cy="1472974"/>
          </a:xfrm>
          <a:noFill/>
        </p:spPr>
        <p:txBody>
          <a:bodyPr anchor="ctr"/>
          <a:lstStyle/>
          <a:p>
            <a:r>
              <a:rPr lang="en-US" sz="4800" dirty="0"/>
              <a:t>The big goal: Computability &amp; complexity</a:t>
            </a:r>
          </a:p>
        </p:txBody>
      </p:sp>
      <p:sp>
        <p:nvSpPr>
          <p:cNvPr id="3" name="Content Placeholder 2">
            <a:extLst>
              <a:ext uri="{FF2B5EF4-FFF2-40B4-BE49-F238E27FC236}">
                <a16:creationId xmlns:a16="http://schemas.microsoft.com/office/drawing/2014/main" id="{A6A33159-D030-2F82-A142-F75940728319}"/>
              </a:ext>
            </a:extLst>
          </p:cNvPr>
          <p:cNvSpPr>
            <a:spLocks noGrp="1"/>
          </p:cNvSpPr>
          <p:nvPr>
            <p:ph sz="quarter" idx="13"/>
          </p:nvPr>
        </p:nvSpPr>
        <p:spPr>
          <a:xfrm>
            <a:off x="838200" y="1838099"/>
            <a:ext cx="8012113" cy="4284889"/>
          </a:xfrm>
          <a:noFill/>
        </p:spPr>
        <p:txBody>
          <a:bodyPr vert="horz" lIns="91440" tIns="45720" rIns="91440" bIns="45720" rtlCol="0" anchor="t">
            <a:noAutofit/>
          </a:bodyPr>
          <a:lstStyle/>
          <a:p>
            <a:pPr marL="0" indent="0">
              <a:buNone/>
            </a:pPr>
            <a:r>
              <a:rPr lang="en-US" sz="3200" dirty="0"/>
              <a:t>Explore these questions:</a:t>
            </a:r>
          </a:p>
          <a:p>
            <a:r>
              <a:rPr lang="en-US" sz="3200" dirty="0"/>
              <a:t>What can be calculated? Are there mathematical questions to which an answer cannot be computed </a:t>
            </a:r>
            <a:r>
              <a:rPr lang="en-US" sz="3200" b="1" i="1" u="sng" dirty="0"/>
              <a:t>at all</a:t>
            </a:r>
            <a:r>
              <a:rPr lang="en-US" sz="3200" dirty="0"/>
              <a:t>?</a:t>
            </a:r>
          </a:p>
          <a:p>
            <a:r>
              <a:rPr lang="en-US" sz="3200" dirty="0"/>
              <a:t>How efficiently can these computations be done? How do we measure this?</a:t>
            </a:r>
          </a:p>
        </p:txBody>
      </p:sp>
    </p:spTree>
    <p:extLst>
      <p:ext uri="{BB962C8B-B14F-4D97-AF65-F5344CB8AC3E}">
        <p14:creationId xmlns:p14="http://schemas.microsoft.com/office/powerpoint/2010/main" val="36666746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FABB36-645E-D0F6-E97C-99AF38337198}"/>
              </a:ext>
            </a:extLst>
          </p:cNvPr>
          <p:cNvSpPr>
            <a:spLocks noGrp="1"/>
          </p:cNvSpPr>
          <p:nvPr>
            <p:ph type="title"/>
          </p:nvPr>
        </p:nvSpPr>
        <p:spPr/>
        <p:txBody>
          <a:bodyPr/>
          <a:lstStyle/>
          <a:p>
            <a:r>
              <a:rPr lang="en-US" dirty="0"/>
              <a:t>“Anything” can play Doom…</a:t>
            </a:r>
            <a:br>
              <a:rPr lang="en-US" dirty="0"/>
            </a:br>
            <a:r>
              <a:rPr lang="en-US" sz="1800" dirty="0"/>
              <a:t>(photo credit gamesradar.com)</a:t>
            </a:r>
            <a:endParaRPr lang="en-US" dirty="0"/>
          </a:p>
        </p:txBody>
      </p:sp>
      <p:pic>
        <p:nvPicPr>
          <p:cNvPr id="1026" name="Picture 2">
            <a:extLst>
              <a:ext uri="{FF2B5EF4-FFF2-40B4-BE49-F238E27FC236}">
                <a16:creationId xmlns:a16="http://schemas.microsoft.com/office/drawing/2014/main" id="{6307937D-5DD9-B2DC-C904-A4663153148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6651" r="26406"/>
          <a:stretch/>
        </p:blipFill>
        <p:spPr bwMode="auto">
          <a:xfrm>
            <a:off x="7642138" y="307993"/>
            <a:ext cx="2472744" cy="296294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28" name="Picture 4" descr="Doom potatoes">
            <a:extLst>
              <a:ext uri="{FF2B5EF4-FFF2-40B4-BE49-F238E27FC236}">
                <a16:creationId xmlns:a16="http://schemas.microsoft.com/office/drawing/2014/main" id="{A3F7EBE7-F1CB-AD29-65A0-EAB44D0750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98678" y="4209690"/>
            <a:ext cx="4255122" cy="2340317"/>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E8D16589-749E-A05A-4749-F0F00BF023A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200" y="1669325"/>
            <a:ext cx="3048000" cy="17145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16A2B992-2CE4-AF77-C798-45D2AF2123E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10855" y="3783647"/>
            <a:ext cx="2230202" cy="281005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28116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02EA235-0C97-0118-FF98-7111F20B3D11}"/>
              </a:ext>
            </a:extLst>
          </p:cNvPr>
          <p:cNvSpPr>
            <a:spLocks noGrp="1"/>
          </p:cNvSpPr>
          <p:nvPr>
            <p:ph type="title"/>
          </p:nvPr>
        </p:nvSpPr>
        <p:spPr/>
        <p:txBody>
          <a:bodyPr/>
          <a:lstStyle/>
          <a:p>
            <a:r>
              <a:rPr lang="en-US" dirty="0"/>
              <a:t>… but what’s the simplest such device?</a:t>
            </a:r>
          </a:p>
        </p:txBody>
      </p:sp>
      <p:pic>
        <p:nvPicPr>
          <p:cNvPr id="2052" name="Picture 4" descr="Vintage India Wood Abacus For Sale">
            <a:extLst>
              <a:ext uri="{FF2B5EF4-FFF2-40B4-BE49-F238E27FC236}">
                <a16:creationId xmlns:a16="http://schemas.microsoft.com/office/drawing/2014/main" id="{4D593903-EFFC-93D4-B8D5-231F94DDC06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67754" y="1311918"/>
            <a:ext cx="3768306" cy="3768306"/>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What is the Universal Turing Machine in layman's terms? - Quora">
            <a:extLst>
              <a:ext uri="{FF2B5EF4-FFF2-40B4-BE49-F238E27FC236}">
                <a16:creationId xmlns:a16="http://schemas.microsoft.com/office/drawing/2014/main" id="{F9BA9CFE-C528-4588-4B8B-B8B3FD1AD02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68307" y="4068101"/>
            <a:ext cx="4037161" cy="2765456"/>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ow the World's First Computer Was Rescued From the Scrap Heap | WIRED">
            <a:extLst>
              <a:ext uri="{FF2B5EF4-FFF2-40B4-BE49-F238E27FC236}">
                <a16:creationId xmlns:a16="http://schemas.microsoft.com/office/drawing/2014/main" id="{D83B9E4D-E7B8-1370-5810-E06EF1F4F09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5616" y="1682523"/>
            <a:ext cx="4624384" cy="24211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99622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030A76-B788-B363-104E-266B7C7F7208}"/>
              </a:ext>
            </a:extLst>
          </p:cNvPr>
          <p:cNvSpPr>
            <a:spLocks noGrp="1"/>
          </p:cNvSpPr>
          <p:nvPr>
            <p:ph type="title"/>
          </p:nvPr>
        </p:nvSpPr>
        <p:spPr>
          <a:xfrm>
            <a:off x="838200" y="365125"/>
            <a:ext cx="10515600" cy="1325563"/>
          </a:xfrm>
        </p:spPr>
        <p:txBody>
          <a:bodyPr anchor="ctr">
            <a:normAutofit/>
          </a:bodyPr>
          <a:lstStyle/>
          <a:p>
            <a:r>
              <a:rPr lang="en-US"/>
              <a:t>En route…</a:t>
            </a:r>
          </a:p>
        </p:txBody>
      </p:sp>
      <p:pic>
        <p:nvPicPr>
          <p:cNvPr id="8" name="Content Placeholder 7" descr="Treasure Map outline">
            <a:extLst>
              <a:ext uri="{FF2B5EF4-FFF2-40B4-BE49-F238E27FC236}">
                <a16:creationId xmlns:a16="http://schemas.microsoft.com/office/drawing/2014/main" id="{0C3A3D3A-E8C4-4ED1-0DBA-6A27007BCDE0}"/>
              </a:ext>
            </a:extLst>
          </p:cNvPr>
          <p:cNvPicPr>
            <a:picLocks noGrp="1" noChangeAspect="1"/>
          </p:cNvPicPr>
          <p:nvPr>
            <p:ph sz="half" idx="1"/>
          </p:nvPr>
        </p:nvPicPr>
        <p:blipFill>
          <a:blip r:embed="rId3">
            <a:extLst>
              <a:ext uri="{96DAC541-7B7A-43D3-8B79-37D633B846F1}">
                <asvg:svgBlip xmlns:asvg="http://schemas.microsoft.com/office/drawing/2016/SVG/main" r:embed="rId4"/>
              </a:ext>
            </a:extLst>
          </a:blip>
          <a:stretch>
            <a:fillRect/>
          </a:stretch>
        </p:blipFill>
        <p:spPr>
          <a:xfrm>
            <a:off x="1079739" y="2479675"/>
            <a:ext cx="1898650" cy="1898650"/>
          </a:xfrm>
        </p:spPr>
      </p:pic>
      <p:graphicFrame>
        <p:nvGraphicFramePr>
          <p:cNvPr id="5" name="Content Placeholder 2">
            <a:extLst>
              <a:ext uri="{FF2B5EF4-FFF2-40B4-BE49-F238E27FC236}">
                <a16:creationId xmlns:a16="http://schemas.microsoft.com/office/drawing/2014/main" id="{7E16FE0A-2F09-56E0-2E1A-14D50B364F0C}"/>
              </a:ext>
            </a:extLst>
          </p:cNvPr>
          <p:cNvGraphicFramePr>
            <a:graphicFrameLocks noGrp="1"/>
          </p:cNvGraphicFramePr>
          <p:nvPr>
            <p:ph type="tbl" sz="quarter" idx="13"/>
            <p:extLst>
              <p:ext uri="{D42A27DB-BD31-4B8C-83A1-F6EECF244321}">
                <p14:modId xmlns:p14="http://schemas.microsoft.com/office/powerpoint/2010/main" val="3636841327"/>
              </p:ext>
            </p:extLst>
          </p:nvPr>
        </p:nvGraphicFramePr>
        <p:xfrm>
          <a:off x="3502325" y="1825625"/>
          <a:ext cx="7851474" cy="4212866"/>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414613742"/>
      </p:ext>
    </p:extLst>
  </p:cSld>
  <p:clrMapOvr>
    <a:masterClrMapping/>
  </p:clrMapOvr>
</p:sld>
</file>

<file path=ppt/theme/theme1.xml><?xml version="1.0" encoding="utf-8"?>
<a:theme xmlns:a="http://schemas.openxmlformats.org/drawingml/2006/main" name="Custom">
  <a:themeElements>
    <a:clrScheme name="TM78504181">
      <a:dk1>
        <a:srgbClr val="000000"/>
      </a:dk1>
      <a:lt1>
        <a:srgbClr val="FFFFFF"/>
      </a:lt1>
      <a:dk2>
        <a:srgbClr val="FFF8F4"/>
      </a:dk2>
      <a:lt2>
        <a:srgbClr val="E8E8E8"/>
      </a:lt2>
      <a:accent1>
        <a:srgbClr val="EE7660"/>
      </a:accent1>
      <a:accent2>
        <a:srgbClr val="4D90EF"/>
      </a:accent2>
      <a:accent3>
        <a:srgbClr val="5B5160"/>
      </a:accent3>
      <a:accent4>
        <a:srgbClr val="2BC2B4"/>
      </a:accent4>
      <a:accent5>
        <a:srgbClr val="C097F8"/>
      </a:accent5>
      <a:accent6>
        <a:srgbClr val="FF9413"/>
      </a:accent6>
      <a:hlink>
        <a:srgbClr val="467886"/>
      </a:hlink>
      <a:folHlink>
        <a:srgbClr val="96607D"/>
      </a:folHlink>
    </a:clrScheme>
    <a:fontScheme name="Custom 49">
      <a:majorFont>
        <a:latin typeface="Tw Cen MT"/>
        <a:ea typeface=""/>
        <a:cs typeface=""/>
      </a:majorFont>
      <a:minorFont>
        <a:latin typeface="Avenir Next LT Pr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TM78504181_Win32_SL_V11" id="{D9600F65-346D-4C25-A611-673E5C44A142}" vid="{299F2556-E258-444F-A1E6-FA759CE2285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activity xmlns="63d77fc1-fa83-40fb-8b23-9dfdc9f016c3"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B019B7AC502F6748AA0566AD9FD750B0" ma:contentTypeVersion="10" ma:contentTypeDescription="Create a new document." ma:contentTypeScope="" ma:versionID="b9bd7376901acc5fee2265d102323c64">
  <xsd:schema xmlns:xsd="http://www.w3.org/2001/XMLSchema" xmlns:xs="http://www.w3.org/2001/XMLSchema" xmlns:p="http://schemas.microsoft.com/office/2006/metadata/properties" xmlns:ns3="63d77fc1-fa83-40fb-8b23-9dfdc9f016c3" targetNamespace="http://schemas.microsoft.com/office/2006/metadata/properties" ma:root="true" ma:fieldsID="e2626a7d437888be544451c07cad8089" ns3:_="">
    <xsd:import namespace="63d77fc1-fa83-40fb-8b23-9dfdc9f016c3"/>
    <xsd:element name="properties">
      <xsd:complexType>
        <xsd:sequence>
          <xsd:element name="documentManagement">
            <xsd:complexType>
              <xsd:all>
                <xsd:element ref="ns3:MediaServiceDateTaken" minOccurs="0"/>
                <xsd:element ref="ns3:MediaServiceMetadata" minOccurs="0"/>
                <xsd:element ref="ns3:MediaServiceFastMetadata" minOccurs="0"/>
                <xsd:element ref="ns3:MediaServiceSearchProperties" minOccurs="0"/>
                <xsd:element ref="ns3:MediaServiceObjectDetectorVersions" minOccurs="0"/>
                <xsd:element ref="ns3:_activity" minOccurs="0"/>
                <xsd:element ref="ns3:MediaServiceGenerationTime" minOccurs="0"/>
                <xsd:element ref="ns3:MediaServiceEventHashCode" minOccurs="0"/>
                <xsd:element ref="ns3:MediaServiceSystemTags" minOccurs="0"/>
                <xsd:element ref="ns3: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3d77fc1-fa83-40fb-8b23-9dfdc9f016c3" elementFormDefault="qualified">
    <xsd:import namespace="http://schemas.microsoft.com/office/2006/documentManagement/types"/>
    <xsd:import namespace="http://schemas.microsoft.com/office/infopath/2007/PartnerControls"/>
    <xsd:element name="MediaServiceDateTaken" ma:index="8" nillable="true" ma:displayName="MediaServiceDateTaken" ma:hidden="true" ma:indexed="true" ma:internalName="MediaServiceDateTaken" ma:readOnly="true">
      <xsd:simpleType>
        <xsd:restriction base="dms:Text"/>
      </xsd:simpleType>
    </xsd:element>
    <xsd:element name="MediaServiceMetadata" ma:index="9" nillable="true" ma:displayName="MediaServiceMetadata" ma:hidden="true" ma:internalName="MediaServiceMetadata" ma:readOnly="true">
      <xsd:simpleType>
        <xsd:restriction base="dms:Note"/>
      </xsd:simpleType>
    </xsd:element>
    <xsd:element name="MediaServiceFastMetadata" ma:index="10" nillable="true" ma:displayName="MediaServiceFastMetadata" ma:hidden="true" ma:internalName="MediaServiceFastMetadata" ma:readOnly="true">
      <xsd:simpleType>
        <xsd:restriction base="dms:Note"/>
      </xsd:simpleType>
    </xsd:element>
    <xsd:element name="MediaServiceSearchProperties" ma:index="11" nillable="true" ma:displayName="MediaServiceSearchProperties" ma:hidden="true" ma:internalName="MediaServiceSearchProperties" ma:readOnly="true">
      <xsd:simpleType>
        <xsd:restriction base="dms:Note"/>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_activity" ma:index="13" nillable="true" ma:displayName="_activity" ma:hidden="true" ma:internalName="_activity">
      <xsd:simpleType>
        <xsd:restriction base="dms:Note"/>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SystemTags" ma:index="16" nillable="true" ma:displayName="MediaServiceSystemTags" ma:hidden="true" ma:internalName="MediaServiceSystemTags" ma:readOnly="true">
      <xsd:simpleType>
        <xsd:restriction base="dms:Note"/>
      </xsd:simpleType>
    </xsd:element>
    <xsd:element name="MediaServiceOCR" ma:index="17" nillable="true" ma:displayName="Extracted Text" ma:internalName="MediaServiceOCR"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130005B-6102-4F3C-A26F-485DF1BF9717}">
  <ds:schemaRef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http://schemas.microsoft.com/office/2006/metadata/properties"/>
    <ds:schemaRef ds:uri="http://purl.org/dc/terms/"/>
    <ds:schemaRef ds:uri="63d77fc1-fa83-40fb-8b23-9dfdc9f016c3"/>
    <ds:schemaRef ds:uri="http://www.w3.org/XML/1998/namespace"/>
    <ds:schemaRef ds:uri="http://purl.org/dc/dcmitype/"/>
  </ds:schemaRefs>
</ds:datastoreItem>
</file>

<file path=customXml/itemProps2.xml><?xml version="1.0" encoding="utf-8"?>
<ds:datastoreItem xmlns:ds="http://schemas.openxmlformats.org/officeDocument/2006/customXml" ds:itemID="{A9CB0EE9-3EDF-4126-BA1A-D5A7F0F197A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3d77fc1-fa83-40fb-8b23-9dfdc9f016c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4E60708A-6461-4D7F-883F-7E25D731D326}">
  <ds:schemaRefs>
    <ds:schemaRef ds:uri="http://schemas.microsoft.com/sharepoint/v3/contenttype/forms"/>
  </ds:schemaRefs>
</ds:datastoreItem>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{F483F58D-0C2D-4117-BAB2-5C8601C519C3}tf78504181_win32</Template>
  <TotalTime>10792</TotalTime>
  <Words>1516</Words>
  <Application>Microsoft Office PowerPoint</Application>
  <PresentationFormat>Widescreen</PresentationFormat>
  <Paragraphs>175</Paragraphs>
  <Slides>40</Slides>
  <Notes>13</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40</vt:i4>
      </vt:variant>
    </vt:vector>
  </HeadingPairs>
  <TitlesOfParts>
    <vt:vector size="49" baseType="lpstr">
      <vt:lpstr>Aptos</vt:lpstr>
      <vt:lpstr>Arial</vt:lpstr>
      <vt:lpstr>Avenir Next LT Pro</vt:lpstr>
      <vt:lpstr>Avenir Next LT Pro Demi</vt:lpstr>
      <vt:lpstr>Avenir Next LT Pro Light</vt:lpstr>
      <vt:lpstr>Calibri</vt:lpstr>
      <vt:lpstr>Perpetua</vt:lpstr>
      <vt:lpstr>Tw Cen MT</vt:lpstr>
      <vt:lpstr>Custom</vt:lpstr>
      <vt:lpstr>CSCI 2200 Foundations of Computer Science</vt:lpstr>
      <vt:lpstr>CSCI 2200 Foundations of Computer Science</vt:lpstr>
      <vt:lpstr>Agenda</vt:lpstr>
      <vt:lpstr>“Computer science is as much about computers as astronomy is about telescopes.” –Edsger Dijkstra</vt:lpstr>
      <vt:lpstr>So what is computer science, then?</vt:lpstr>
      <vt:lpstr>The big goal: Computability &amp; complexity</vt:lpstr>
      <vt:lpstr>“Anything” can play Doom… (photo credit gamesradar.com)</vt:lpstr>
      <vt:lpstr>… but what’s the simplest such device?</vt:lpstr>
      <vt:lpstr>En route…</vt:lpstr>
      <vt:lpstr>En route…</vt:lpstr>
      <vt:lpstr>Back to Dijkstra…</vt:lpstr>
      <vt:lpstr>Instructional team</vt:lpstr>
      <vt:lpstr>Dr. Alex Gittens</vt:lpstr>
      <vt:lpstr>Dr. Dan DiTursi ’98 ’02</vt:lpstr>
      <vt:lpstr>About me</vt:lpstr>
      <vt:lpstr>Lead Teaching Assistant</vt:lpstr>
      <vt:lpstr>Section TAs/Cas (all recitations in Troy 2018)</vt:lpstr>
      <vt:lpstr>Section TAs/Cas (all recitations in Troy 2018)</vt:lpstr>
      <vt:lpstr>Undergraduate mentors</vt:lpstr>
      <vt:lpstr>Course structure and details</vt:lpstr>
      <vt:lpstr>Course website &amp; schedule of topics</vt:lpstr>
      <vt:lpstr>Submitty</vt:lpstr>
      <vt:lpstr>Piazza</vt:lpstr>
      <vt:lpstr>Attendance</vt:lpstr>
      <vt:lpstr>A note about final exams</vt:lpstr>
      <vt:lpstr>Academic Integrity</vt:lpstr>
      <vt:lpstr>Academic Integrity – Specifics</vt:lpstr>
      <vt:lpstr>Grading</vt:lpstr>
      <vt:lpstr>Partial credit</vt:lpstr>
      <vt:lpstr>Deadlines…</vt:lpstr>
      <vt:lpstr>Self-care</vt:lpstr>
      <vt:lpstr>Appetizer problems</vt:lpstr>
      <vt:lpstr>Lab groups</vt:lpstr>
      <vt:lpstr>You have to PLAY with your food math.</vt:lpstr>
      <vt:lpstr>Lab groups – try it!</vt:lpstr>
      <vt:lpstr>Contact tracing</vt:lpstr>
      <vt:lpstr>Tile the plane</vt:lpstr>
      <vt:lpstr>PowerPoint Presentation</vt:lpstr>
      <vt:lpstr>Tile the plane</vt:lpstr>
      <vt:lpstr>Working the problem</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DiTursi, Dan</dc:creator>
  <cp:lastModifiedBy>DiTursi, Dan</cp:lastModifiedBy>
  <cp:revision>17</cp:revision>
  <dcterms:created xsi:type="dcterms:W3CDTF">2024-07-22T09:41:44Z</dcterms:created>
  <dcterms:modified xsi:type="dcterms:W3CDTF">2025-01-06T15:20:45Z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0x010100B019B7AC502F6748AA0566AD9FD750B0</vt:lpwstr>
  </property>
</Properties>
</file>