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3852" r:id="rId6"/>
    <p:sldId id="3885" r:id="rId7"/>
    <p:sldId id="3925" r:id="rId8"/>
    <p:sldId id="3896" r:id="rId9"/>
    <p:sldId id="3897" r:id="rId10"/>
    <p:sldId id="3930" r:id="rId11"/>
    <p:sldId id="3849" r:id="rId12"/>
    <p:sldId id="3856" r:id="rId13"/>
    <p:sldId id="261" r:id="rId14"/>
    <p:sldId id="3886" r:id="rId15"/>
    <p:sldId id="3887" r:id="rId16"/>
    <p:sldId id="3890" r:id="rId17"/>
    <p:sldId id="3888" r:id="rId18"/>
    <p:sldId id="3889" r:id="rId19"/>
    <p:sldId id="3891" r:id="rId20"/>
    <p:sldId id="3908" r:id="rId21"/>
    <p:sldId id="3910" r:id="rId22"/>
    <p:sldId id="3911" r:id="rId23"/>
    <p:sldId id="3913" r:id="rId24"/>
    <p:sldId id="3915" r:id="rId25"/>
    <p:sldId id="3912" r:id="rId26"/>
    <p:sldId id="3916" r:id="rId27"/>
    <p:sldId id="3903" r:id="rId28"/>
    <p:sldId id="3909" r:id="rId29"/>
    <p:sldId id="3892" r:id="rId30"/>
    <p:sldId id="3917" r:id="rId31"/>
    <p:sldId id="3893" r:id="rId32"/>
    <p:sldId id="3918" r:id="rId33"/>
    <p:sldId id="3919" r:id="rId34"/>
    <p:sldId id="3894" r:id="rId35"/>
    <p:sldId id="3927" r:id="rId36"/>
    <p:sldId id="3907" r:id="rId37"/>
    <p:sldId id="3924" r:id="rId38"/>
    <p:sldId id="3923" r:id="rId39"/>
    <p:sldId id="3920" r:id="rId40"/>
    <p:sldId id="3905" r:id="rId41"/>
    <p:sldId id="3906" r:id="rId42"/>
    <p:sldId id="3922" r:id="rId43"/>
    <p:sldId id="3929" r:id="rId44"/>
    <p:sldId id="3931" r:id="rId45"/>
    <p:sldId id="3932" r:id="rId46"/>
    <p:sldId id="3933" r:id="rId47"/>
    <p:sldId id="3934" r:id="rId48"/>
    <p:sldId id="392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7230C-D33A-4E6D-B103-CC8E1E623B2C}" v="1" dt="2025-01-09T12:46:15.848"/>
    <p1510:client id="{91479AFC-1A45-4E97-A51B-66CA98BE4A21}" v="3070" dt="2025-01-09T04:18:40.139"/>
    <p1510:client id="{BD3FB3B7-7AD5-4090-9784-ADA09326C358}" v="10" dt="2025-01-09T20:29:12.282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1" autoAdjust="0"/>
    <p:restoredTop sz="94694" autoAdjust="0"/>
  </p:normalViewPr>
  <p:slideViewPr>
    <p:cSldViewPr snapToGrid="0">
      <p:cViewPr varScale="1">
        <p:scale>
          <a:sx n="71" d="100"/>
          <a:sy n="71" d="100"/>
        </p:scale>
        <p:origin x="714" y="66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ursi, Dan" userId="d93f0b06-fb1b-401d-b5f4-71d9153037d6" providerId="ADAL" clId="{BD3FB3B7-7AD5-4090-9784-ADA09326C358}"/>
    <pc:docChg chg="custSel addSld delSld modSld">
      <pc:chgData name="DiTursi, Dan" userId="d93f0b06-fb1b-401d-b5f4-71d9153037d6" providerId="ADAL" clId="{BD3FB3B7-7AD5-4090-9784-ADA09326C358}" dt="2025-01-09T20:33:52.633" v="51" actId="2696"/>
      <pc:docMkLst>
        <pc:docMk/>
      </pc:docMkLst>
      <pc:sldChg chg="addSp delSp modSp new del mod">
        <pc:chgData name="DiTursi, Dan" userId="d93f0b06-fb1b-401d-b5f4-71d9153037d6" providerId="ADAL" clId="{BD3FB3B7-7AD5-4090-9784-ADA09326C358}" dt="2025-01-09T20:33:52.633" v="51" actId="2696"/>
        <pc:sldMkLst>
          <pc:docMk/>
          <pc:sldMk cId="3437362602" sldId="3935"/>
        </pc:sldMkLst>
        <pc:spChg chg="del">
          <ac:chgData name="DiTursi, Dan" userId="d93f0b06-fb1b-401d-b5f4-71d9153037d6" providerId="ADAL" clId="{BD3FB3B7-7AD5-4090-9784-ADA09326C358}" dt="2025-01-09T20:27:55.124" v="2" actId="478"/>
          <ac:spMkLst>
            <pc:docMk/>
            <pc:sldMk cId="3437362602" sldId="3935"/>
            <ac:spMk id="2" creationId="{9E65A29F-4C5E-C92B-12AD-B2AC41548FD1}"/>
          </ac:spMkLst>
        </pc:spChg>
        <pc:spChg chg="del">
          <ac:chgData name="DiTursi, Dan" userId="d93f0b06-fb1b-401d-b5f4-71d9153037d6" providerId="ADAL" clId="{BD3FB3B7-7AD5-4090-9784-ADA09326C358}" dt="2025-01-09T20:27:52.899" v="1" actId="478"/>
          <ac:spMkLst>
            <pc:docMk/>
            <pc:sldMk cId="3437362602" sldId="3935"/>
            <ac:spMk id="3" creationId="{CF547E66-B4EB-50ED-3D3B-30A3CEA56F58}"/>
          </ac:spMkLst>
        </pc:spChg>
        <pc:spChg chg="add mod">
          <ac:chgData name="DiTursi, Dan" userId="d93f0b06-fb1b-401d-b5f4-71d9153037d6" providerId="ADAL" clId="{BD3FB3B7-7AD5-4090-9784-ADA09326C358}" dt="2025-01-09T20:28:20.450" v="8" actId="1076"/>
          <ac:spMkLst>
            <pc:docMk/>
            <pc:sldMk cId="3437362602" sldId="3935"/>
            <ac:spMk id="4" creationId="{26E24BF4-0B89-8C2D-E99F-509C27D8F58A}"/>
          </ac:spMkLst>
        </pc:spChg>
        <pc:spChg chg="add mod">
          <ac:chgData name="DiTursi, Dan" userId="d93f0b06-fb1b-401d-b5f4-71d9153037d6" providerId="ADAL" clId="{BD3FB3B7-7AD5-4090-9784-ADA09326C358}" dt="2025-01-09T20:28:53.744" v="30" actId="20577"/>
          <ac:spMkLst>
            <pc:docMk/>
            <pc:sldMk cId="3437362602" sldId="3935"/>
            <ac:spMk id="5" creationId="{04228413-1D1D-CBEE-6063-0A1FFF51AFF1}"/>
          </ac:spMkLst>
        </pc:spChg>
        <pc:spChg chg="add mod">
          <ac:chgData name="DiTursi, Dan" userId="d93f0b06-fb1b-401d-b5f4-71d9153037d6" providerId="ADAL" clId="{BD3FB3B7-7AD5-4090-9784-ADA09326C358}" dt="2025-01-09T20:28:57.576" v="33" actId="20577"/>
          <ac:spMkLst>
            <pc:docMk/>
            <pc:sldMk cId="3437362602" sldId="3935"/>
            <ac:spMk id="6" creationId="{55288CC5-0B05-D3E9-C3A5-6B2E2E452547}"/>
          </ac:spMkLst>
        </pc:spChg>
        <pc:spChg chg="add mod">
          <ac:chgData name="DiTursi, Dan" userId="d93f0b06-fb1b-401d-b5f4-71d9153037d6" providerId="ADAL" clId="{BD3FB3B7-7AD5-4090-9784-ADA09326C358}" dt="2025-01-09T20:28:52.026" v="29" actId="20577"/>
          <ac:spMkLst>
            <pc:docMk/>
            <pc:sldMk cId="3437362602" sldId="3935"/>
            <ac:spMk id="7" creationId="{90C7329E-0B70-4C8F-9D2A-B9D513FABEB6}"/>
          </ac:spMkLst>
        </pc:spChg>
        <pc:spChg chg="add mod">
          <ac:chgData name="DiTursi, Dan" userId="d93f0b06-fb1b-401d-b5f4-71d9153037d6" providerId="ADAL" clId="{BD3FB3B7-7AD5-4090-9784-ADA09326C358}" dt="2025-01-09T20:28:56.555" v="32" actId="20577"/>
          <ac:spMkLst>
            <pc:docMk/>
            <pc:sldMk cId="3437362602" sldId="3935"/>
            <ac:spMk id="8" creationId="{EAEFB320-A372-BCCA-6CCA-F43DEE72EC14}"/>
          </ac:spMkLst>
        </pc:spChg>
        <pc:spChg chg="add mod">
          <ac:chgData name="DiTursi, Dan" userId="d93f0b06-fb1b-401d-b5f4-71d9153037d6" providerId="ADAL" clId="{BD3FB3B7-7AD5-4090-9784-ADA09326C358}" dt="2025-01-09T20:28:54.936" v="31" actId="20577"/>
          <ac:spMkLst>
            <pc:docMk/>
            <pc:sldMk cId="3437362602" sldId="3935"/>
            <ac:spMk id="9" creationId="{5C047915-E966-065D-FAA9-1433EE5A2B67}"/>
          </ac:spMkLst>
        </pc:spChg>
        <pc:cxnChg chg="add mod">
          <ac:chgData name="DiTursi, Dan" userId="d93f0b06-fb1b-401d-b5f4-71d9153037d6" providerId="ADAL" clId="{BD3FB3B7-7AD5-4090-9784-ADA09326C358}" dt="2025-01-09T20:29:07.582" v="35" actId="13822"/>
          <ac:cxnSpMkLst>
            <pc:docMk/>
            <pc:sldMk cId="3437362602" sldId="3935"/>
            <ac:cxnSpMk id="11" creationId="{90D97130-85F1-3333-B8C4-CCA1BCBAE500}"/>
          </ac:cxnSpMkLst>
        </pc:cxnChg>
        <pc:cxnChg chg="add mod">
          <ac:chgData name="DiTursi, Dan" userId="d93f0b06-fb1b-401d-b5f4-71d9153037d6" providerId="ADAL" clId="{BD3FB3B7-7AD5-4090-9784-ADA09326C358}" dt="2025-01-09T20:29:17.408" v="42" actId="14100"/>
          <ac:cxnSpMkLst>
            <pc:docMk/>
            <pc:sldMk cId="3437362602" sldId="3935"/>
            <ac:cxnSpMk id="12" creationId="{3E44F2F5-4264-0761-8F9F-AFB404A49199}"/>
          </ac:cxnSpMkLst>
        </pc:cxnChg>
        <pc:cxnChg chg="add mod">
          <ac:chgData name="DiTursi, Dan" userId="d93f0b06-fb1b-401d-b5f4-71d9153037d6" providerId="ADAL" clId="{BD3FB3B7-7AD5-4090-9784-ADA09326C358}" dt="2025-01-09T20:29:23.053" v="44" actId="14100"/>
          <ac:cxnSpMkLst>
            <pc:docMk/>
            <pc:sldMk cId="3437362602" sldId="3935"/>
            <ac:cxnSpMk id="13" creationId="{5B081577-F85E-FA0B-165B-1A634B1E3114}"/>
          </ac:cxnSpMkLst>
        </pc:cxnChg>
        <pc:cxnChg chg="add mod">
          <ac:chgData name="DiTursi, Dan" userId="d93f0b06-fb1b-401d-b5f4-71d9153037d6" providerId="ADAL" clId="{BD3FB3B7-7AD5-4090-9784-ADA09326C358}" dt="2025-01-09T20:29:30.112" v="46" actId="14100"/>
          <ac:cxnSpMkLst>
            <pc:docMk/>
            <pc:sldMk cId="3437362602" sldId="3935"/>
            <ac:cxnSpMk id="14" creationId="{AC7AB738-A4CD-3E4F-52DA-7CA8C25D3927}"/>
          </ac:cxnSpMkLst>
        </pc:cxnChg>
        <pc:cxnChg chg="add mod">
          <ac:chgData name="DiTursi, Dan" userId="d93f0b06-fb1b-401d-b5f4-71d9153037d6" providerId="ADAL" clId="{BD3FB3B7-7AD5-4090-9784-ADA09326C358}" dt="2025-01-09T20:29:40.794" v="50" actId="14100"/>
          <ac:cxnSpMkLst>
            <pc:docMk/>
            <pc:sldMk cId="3437362602" sldId="3935"/>
            <ac:cxnSpMk id="15" creationId="{05EE2525-046B-D19F-9CAE-ACD71A29E1E4}"/>
          </ac:cxnSpMkLst>
        </pc:cxnChg>
        <pc:cxnChg chg="add mod">
          <ac:chgData name="DiTursi, Dan" userId="d93f0b06-fb1b-401d-b5f4-71d9153037d6" providerId="ADAL" clId="{BD3FB3B7-7AD5-4090-9784-ADA09326C358}" dt="2025-01-09T20:29:35.082" v="48" actId="14100"/>
          <ac:cxnSpMkLst>
            <pc:docMk/>
            <pc:sldMk cId="3437362602" sldId="3935"/>
            <ac:cxnSpMk id="16" creationId="{86858C7A-01CC-B312-1512-76C76ED77463}"/>
          </ac:cxnSpMkLst>
        </pc:cxnChg>
      </pc:sldChg>
    </pc:docChg>
  </pc:docChgLst>
  <pc:docChgLst>
    <pc:chgData name="DiTursi, Dan" userId="d93f0b06-fb1b-401d-b5f4-71d9153037d6" providerId="ADAL" clId="{91479AFC-1A45-4E97-A51B-66CA98BE4A21}"/>
    <pc:docChg chg="undo custSel addSld delSld modSld sldOrd">
      <pc:chgData name="DiTursi, Dan" userId="d93f0b06-fb1b-401d-b5f4-71d9153037d6" providerId="ADAL" clId="{91479AFC-1A45-4E97-A51B-66CA98BE4A21}" dt="2025-01-09T04:18:40.139" v="5586" actId="20577"/>
      <pc:docMkLst>
        <pc:docMk/>
      </pc:docMkLst>
      <pc:sldChg chg="modSp mod">
        <pc:chgData name="DiTursi, Dan" userId="d93f0b06-fb1b-401d-b5f4-71d9153037d6" providerId="ADAL" clId="{91479AFC-1A45-4E97-A51B-66CA98BE4A21}" dt="2025-01-09T04:00:37.980" v="5183" actId="20577"/>
        <pc:sldMkLst>
          <pc:docMk/>
          <pc:sldMk cId="517426050" sldId="256"/>
        </pc:sldMkLst>
        <pc:spChg chg="mod">
          <ac:chgData name="DiTursi, Dan" userId="d93f0b06-fb1b-401d-b5f4-71d9153037d6" providerId="ADAL" clId="{91479AFC-1A45-4E97-A51B-66CA98BE4A21}" dt="2025-01-09T04:00:37.980" v="5183" actId="20577"/>
          <ac:spMkLst>
            <pc:docMk/>
            <pc:sldMk cId="517426050" sldId="256"/>
            <ac:spMk id="4" creationId="{10047101-8D42-6100-9CEA-AEC0FAEAB606}"/>
          </ac:spMkLst>
        </pc:spChg>
      </pc:sldChg>
      <pc:sldChg chg="modSp mod">
        <pc:chgData name="DiTursi, Dan" userId="d93f0b06-fb1b-401d-b5f4-71d9153037d6" providerId="ADAL" clId="{91479AFC-1A45-4E97-A51B-66CA98BE4A21}" dt="2025-01-09T04:00:47.028" v="5209" actId="20577"/>
        <pc:sldMkLst>
          <pc:docMk/>
          <pc:sldMk cId="1191890573" sldId="3852"/>
        </pc:sldMkLst>
        <pc:spChg chg="mod">
          <ac:chgData name="DiTursi, Dan" userId="d93f0b06-fb1b-401d-b5f4-71d9153037d6" providerId="ADAL" clId="{91479AFC-1A45-4E97-A51B-66CA98BE4A21}" dt="2025-01-09T04:00:47.028" v="5209" actId="20577"/>
          <ac:spMkLst>
            <pc:docMk/>
            <pc:sldMk cId="1191890573" sldId="3852"/>
            <ac:spMk id="6" creationId="{6916C338-D647-65F8-F77C-A0A1E168F136}"/>
          </ac:spMkLst>
        </pc:spChg>
      </pc:sldChg>
      <pc:sldChg chg="delSp modSp mod">
        <pc:chgData name="DiTursi, Dan" userId="d93f0b06-fb1b-401d-b5f4-71d9153037d6" providerId="ADAL" clId="{91479AFC-1A45-4E97-A51B-66CA98BE4A21}" dt="2025-01-09T02:15:30.727" v="1407" actId="20577"/>
        <pc:sldMkLst>
          <pc:docMk/>
          <pc:sldMk cId="287604840" sldId="3885"/>
        </pc:sldMkLst>
        <pc:spChg chg="mod">
          <ac:chgData name="DiTursi, Dan" userId="d93f0b06-fb1b-401d-b5f4-71d9153037d6" providerId="ADAL" clId="{91479AFC-1A45-4E97-A51B-66CA98BE4A21}" dt="2025-01-09T02:15:30.727" v="1407" actId="20577"/>
          <ac:spMkLst>
            <pc:docMk/>
            <pc:sldMk cId="287604840" sldId="3885"/>
            <ac:spMk id="3" creationId="{A6A33159-D030-2F82-A142-F75940728319}"/>
          </ac:spMkLst>
        </pc:spChg>
        <pc:picChg chg="del">
          <ac:chgData name="DiTursi, Dan" userId="d93f0b06-fb1b-401d-b5f4-71d9153037d6" providerId="ADAL" clId="{91479AFC-1A45-4E97-A51B-66CA98BE4A21}" dt="2025-01-09T01:47:57.779" v="2" actId="478"/>
          <ac:picMkLst>
            <pc:docMk/>
            <pc:sldMk cId="287604840" sldId="3885"/>
            <ac:picMk id="5" creationId="{C865AABD-DCA3-EA00-43AB-852FF42D1FFE}"/>
          </ac:picMkLst>
        </pc:picChg>
      </pc:sldChg>
      <pc:sldChg chg="modAnim">
        <pc:chgData name="DiTursi, Dan" userId="d93f0b06-fb1b-401d-b5f4-71d9153037d6" providerId="ADAL" clId="{91479AFC-1A45-4E97-A51B-66CA98BE4A21}" dt="2025-01-09T02:18:12.078" v="1408"/>
        <pc:sldMkLst>
          <pc:docMk/>
          <pc:sldMk cId="414233866" sldId="3893"/>
        </pc:sldMkLst>
      </pc:sldChg>
      <pc:sldChg chg="modSp mod">
        <pc:chgData name="DiTursi, Dan" userId="d93f0b06-fb1b-401d-b5f4-71d9153037d6" providerId="ADAL" clId="{91479AFC-1A45-4E97-A51B-66CA98BE4A21}" dt="2025-01-09T01:57:06.010" v="844" actId="20577"/>
        <pc:sldMkLst>
          <pc:docMk/>
          <pc:sldMk cId="3121881259" sldId="3896"/>
        </pc:sldMkLst>
        <pc:spChg chg="mod">
          <ac:chgData name="DiTursi, Dan" userId="d93f0b06-fb1b-401d-b5f4-71d9153037d6" providerId="ADAL" clId="{91479AFC-1A45-4E97-A51B-66CA98BE4A21}" dt="2025-01-09T01:55:56.239" v="630" actId="20577"/>
          <ac:spMkLst>
            <pc:docMk/>
            <pc:sldMk cId="3121881259" sldId="3896"/>
            <ac:spMk id="2" creationId="{8DC03293-BAA4-4557-E119-274C0170EC0C}"/>
          </ac:spMkLst>
        </pc:spChg>
        <pc:spChg chg="mod">
          <ac:chgData name="DiTursi, Dan" userId="d93f0b06-fb1b-401d-b5f4-71d9153037d6" providerId="ADAL" clId="{91479AFC-1A45-4E97-A51B-66CA98BE4A21}" dt="2025-01-09T01:57:06.010" v="844" actId="20577"/>
          <ac:spMkLst>
            <pc:docMk/>
            <pc:sldMk cId="3121881259" sldId="3896"/>
            <ac:spMk id="3" creationId="{754EF79C-BCBF-5326-193A-5D4184667A18}"/>
          </ac:spMkLst>
        </pc:spChg>
      </pc:sldChg>
      <pc:sldChg chg="modSp mod">
        <pc:chgData name="DiTursi, Dan" userId="d93f0b06-fb1b-401d-b5f4-71d9153037d6" providerId="ADAL" clId="{91479AFC-1A45-4E97-A51B-66CA98BE4A21}" dt="2025-01-09T01:59:25.408" v="1187" actId="20577"/>
        <pc:sldMkLst>
          <pc:docMk/>
          <pc:sldMk cId="970121297" sldId="3897"/>
        </pc:sldMkLst>
        <pc:spChg chg="mod">
          <ac:chgData name="DiTursi, Dan" userId="d93f0b06-fb1b-401d-b5f4-71d9153037d6" providerId="ADAL" clId="{91479AFC-1A45-4E97-A51B-66CA98BE4A21}" dt="2025-01-09T01:57:13.503" v="845" actId="20577"/>
          <ac:spMkLst>
            <pc:docMk/>
            <pc:sldMk cId="970121297" sldId="3897"/>
            <ac:spMk id="2" creationId="{C2C3DDD9-7957-CB6F-4B3C-0929719C0326}"/>
          </ac:spMkLst>
        </pc:spChg>
        <pc:spChg chg="mod">
          <ac:chgData name="DiTursi, Dan" userId="d93f0b06-fb1b-401d-b5f4-71d9153037d6" providerId="ADAL" clId="{91479AFC-1A45-4E97-A51B-66CA98BE4A21}" dt="2025-01-09T01:59:25.408" v="1187" actId="20577"/>
          <ac:spMkLst>
            <pc:docMk/>
            <pc:sldMk cId="970121297" sldId="3897"/>
            <ac:spMk id="3" creationId="{21169FC7-7114-5977-55D0-C3B56744F187}"/>
          </ac:spMkLst>
        </pc:spChg>
      </pc:sldChg>
      <pc:sldChg chg="ord">
        <pc:chgData name="DiTursi, Dan" userId="d93f0b06-fb1b-401d-b5f4-71d9153037d6" providerId="ADAL" clId="{91479AFC-1A45-4E97-A51B-66CA98BE4A21}" dt="2025-01-09T02:43:23.961" v="1434"/>
        <pc:sldMkLst>
          <pc:docMk/>
          <pc:sldMk cId="2759535061" sldId="3906"/>
        </pc:sldMkLst>
      </pc:sldChg>
      <pc:sldChg chg="modSp mod modAnim">
        <pc:chgData name="DiTursi, Dan" userId="d93f0b06-fb1b-401d-b5f4-71d9153037d6" providerId="ADAL" clId="{91479AFC-1A45-4E97-A51B-66CA98BE4A21}" dt="2025-01-09T03:35:13.965" v="3926" actId="20577"/>
        <pc:sldMkLst>
          <pc:docMk/>
          <pc:sldMk cId="1038262679" sldId="3922"/>
        </pc:sldMkLst>
        <pc:spChg chg="mod">
          <ac:chgData name="DiTursi, Dan" userId="d93f0b06-fb1b-401d-b5f4-71d9153037d6" providerId="ADAL" clId="{91479AFC-1A45-4E97-A51B-66CA98BE4A21}" dt="2025-01-09T02:46:05.855" v="1507" actId="20577"/>
          <ac:spMkLst>
            <pc:docMk/>
            <pc:sldMk cId="1038262679" sldId="3922"/>
            <ac:spMk id="2" creationId="{17408C1D-B071-E7E8-6930-82F1E8F8A849}"/>
          </ac:spMkLst>
        </pc:spChg>
        <pc:spChg chg="mod">
          <ac:chgData name="DiTursi, Dan" userId="d93f0b06-fb1b-401d-b5f4-71d9153037d6" providerId="ADAL" clId="{91479AFC-1A45-4E97-A51B-66CA98BE4A21}" dt="2025-01-09T03:35:13.965" v="3926" actId="20577"/>
          <ac:spMkLst>
            <pc:docMk/>
            <pc:sldMk cId="1038262679" sldId="3922"/>
            <ac:spMk id="3" creationId="{37451147-8069-5440-D491-99109CD34897}"/>
          </ac:spMkLst>
        </pc:spChg>
      </pc:sldChg>
      <pc:sldChg chg="modSp add mod">
        <pc:chgData name="DiTursi, Dan" userId="d93f0b06-fb1b-401d-b5f4-71d9153037d6" providerId="ADAL" clId="{91479AFC-1A45-4E97-A51B-66CA98BE4A21}" dt="2025-01-09T02:12:05.775" v="1201" actId="6549"/>
        <pc:sldMkLst>
          <pc:docMk/>
          <pc:sldMk cId="4228663045" sldId="3925"/>
        </pc:sldMkLst>
        <pc:spChg chg="mod">
          <ac:chgData name="DiTursi, Dan" userId="d93f0b06-fb1b-401d-b5f4-71d9153037d6" providerId="ADAL" clId="{91479AFC-1A45-4E97-A51B-66CA98BE4A21}" dt="2025-01-09T02:12:01.583" v="1200" actId="20577"/>
          <ac:spMkLst>
            <pc:docMk/>
            <pc:sldMk cId="4228663045" sldId="3925"/>
            <ac:spMk id="2" creationId="{8319FB59-81A2-67D7-0EBB-171B84E89114}"/>
          </ac:spMkLst>
        </pc:spChg>
        <pc:spChg chg="mod">
          <ac:chgData name="DiTursi, Dan" userId="d93f0b06-fb1b-401d-b5f4-71d9153037d6" providerId="ADAL" clId="{91479AFC-1A45-4E97-A51B-66CA98BE4A21}" dt="2025-01-09T02:12:05.775" v="1201" actId="6549"/>
          <ac:spMkLst>
            <pc:docMk/>
            <pc:sldMk cId="4228663045" sldId="3925"/>
            <ac:spMk id="3" creationId="{D5C90896-41EB-FE6D-4B29-9C5668DC6359}"/>
          </ac:spMkLst>
        </pc:spChg>
      </pc:sldChg>
      <pc:sldChg chg="new del">
        <pc:chgData name="DiTursi, Dan" userId="d93f0b06-fb1b-401d-b5f4-71d9153037d6" providerId="ADAL" clId="{91479AFC-1A45-4E97-A51B-66CA98BE4A21}" dt="2025-01-09T02:23:58.685" v="1425" actId="47"/>
        <pc:sldMkLst>
          <pc:docMk/>
          <pc:sldMk cId="1024793303" sldId="3926"/>
        </pc:sldMkLst>
      </pc:sldChg>
      <pc:sldChg chg="addSp delSp modSp new mod modAnim">
        <pc:chgData name="DiTursi, Dan" userId="d93f0b06-fb1b-401d-b5f4-71d9153037d6" providerId="ADAL" clId="{91479AFC-1A45-4E97-A51B-66CA98BE4A21}" dt="2025-01-09T02:24:34.532" v="1432"/>
        <pc:sldMkLst>
          <pc:docMk/>
          <pc:sldMk cId="1056205621" sldId="3927"/>
        </pc:sldMkLst>
        <pc:spChg chg="del">
          <ac:chgData name="DiTursi, Dan" userId="d93f0b06-fb1b-401d-b5f4-71d9153037d6" providerId="ADAL" clId="{91479AFC-1A45-4E97-A51B-66CA98BE4A21}" dt="2025-01-09T02:22:57.070" v="1412" actId="478"/>
          <ac:spMkLst>
            <pc:docMk/>
            <pc:sldMk cId="1056205621" sldId="3927"/>
            <ac:spMk id="2" creationId="{3D5D9852-30AF-4AF1-7D6D-50182FBB9125}"/>
          </ac:spMkLst>
        </pc:spChg>
        <pc:spChg chg="del">
          <ac:chgData name="DiTursi, Dan" userId="d93f0b06-fb1b-401d-b5f4-71d9153037d6" providerId="ADAL" clId="{91479AFC-1A45-4E97-A51B-66CA98BE4A21}" dt="2025-01-09T02:22:55.264" v="1411" actId="478"/>
          <ac:spMkLst>
            <pc:docMk/>
            <pc:sldMk cId="1056205621" sldId="3927"/>
            <ac:spMk id="3" creationId="{C952450D-E08E-BFDF-A1CA-7577A7F8EA05}"/>
          </ac:spMkLst>
        </pc:spChg>
        <pc:picChg chg="add mod">
          <ac:chgData name="DiTursi, Dan" userId="d93f0b06-fb1b-401d-b5f4-71d9153037d6" providerId="ADAL" clId="{91479AFC-1A45-4E97-A51B-66CA98BE4A21}" dt="2025-01-09T02:23:49.524" v="1422" actId="1076"/>
          <ac:picMkLst>
            <pc:docMk/>
            <pc:sldMk cId="1056205621" sldId="3927"/>
            <ac:picMk id="1026" creationId="{7E1E4587-C943-B855-B631-D28A95E71710}"/>
          </ac:picMkLst>
        </pc:picChg>
        <pc:picChg chg="add mod">
          <ac:chgData name="DiTursi, Dan" userId="d93f0b06-fb1b-401d-b5f4-71d9153037d6" providerId="ADAL" clId="{91479AFC-1A45-4E97-A51B-66CA98BE4A21}" dt="2025-01-09T02:23:56.398" v="1424" actId="14100"/>
          <ac:picMkLst>
            <pc:docMk/>
            <pc:sldMk cId="1056205621" sldId="3927"/>
            <ac:picMk id="1028" creationId="{3A65302B-4BBF-D73C-EE15-FB27417B6AEA}"/>
          </ac:picMkLst>
        </pc:picChg>
      </pc:sldChg>
      <pc:sldChg chg="addSp delSp modSp add mod setBg modClrScheme chgLayout">
        <pc:chgData name="DiTursi, Dan" userId="d93f0b06-fb1b-401d-b5f4-71d9153037d6" providerId="ADAL" clId="{91479AFC-1A45-4E97-A51B-66CA98BE4A21}" dt="2025-01-09T04:18:17.548" v="5579" actId="20577"/>
        <pc:sldMkLst>
          <pc:docMk/>
          <pc:sldMk cId="1819499947" sldId="3928"/>
        </pc:sldMkLst>
        <pc:spChg chg="mod ord">
          <ac:chgData name="DiTursi, Dan" userId="d93f0b06-fb1b-401d-b5f4-71d9153037d6" providerId="ADAL" clId="{91479AFC-1A45-4E97-A51B-66CA98BE4A21}" dt="2025-01-09T04:16:41.034" v="5462" actId="207"/>
          <ac:spMkLst>
            <pc:docMk/>
            <pc:sldMk cId="1819499947" sldId="3928"/>
            <ac:spMk id="2" creationId="{1D4BC032-B510-0F0F-4206-8145B7D4673B}"/>
          </ac:spMkLst>
        </pc:spChg>
        <pc:spChg chg="mod ord">
          <ac:chgData name="DiTursi, Dan" userId="d93f0b06-fb1b-401d-b5f4-71d9153037d6" providerId="ADAL" clId="{91479AFC-1A45-4E97-A51B-66CA98BE4A21}" dt="2025-01-09T04:18:17.548" v="5579" actId="20577"/>
          <ac:spMkLst>
            <pc:docMk/>
            <pc:sldMk cId="1819499947" sldId="3928"/>
            <ac:spMk id="3" creationId="{F2CB044A-88A9-314D-6617-6FD9AF4E584D}"/>
          </ac:spMkLst>
        </pc:spChg>
        <pc:spChg chg="add del mod ord">
          <ac:chgData name="DiTursi, Dan" userId="d93f0b06-fb1b-401d-b5f4-71d9153037d6" providerId="ADAL" clId="{91479AFC-1A45-4E97-A51B-66CA98BE4A21}" dt="2025-01-09T04:14:44.950" v="5210" actId="931"/>
          <ac:spMkLst>
            <pc:docMk/>
            <pc:sldMk cId="1819499947" sldId="3928"/>
            <ac:spMk id="4" creationId="{DCAD9D93-9D6D-828F-0FB9-DA30E67831A0}"/>
          </ac:spMkLst>
        </pc:spChg>
        <pc:picChg chg="add mod">
          <ac:chgData name="DiTursi, Dan" userId="d93f0b06-fb1b-401d-b5f4-71d9153037d6" providerId="ADAL" clId="{91479AFC-1A45-4E97-A51B-66CA98BE4A21}" dt="2025-01-09T04:17:20.957" v="5482" actId="1076"/>
          <ac:picMkLst>
            <pc:docMk/>
            <pc:sldMk cId="1819499947" sldId="3928"/>
            <ac:picMk id="6" creationId="{CA78247E-A49A-9CC7-711A-1D604A9EA1AB}"/>
          </ac:picMkLst>
        </pc:picChg>
      </pc:sldChg>
      <pc:sldChg chg="modSp add mod modAnim">
        <pc:chgData name="DiTursi, Dan" userId="d93f0b06-fb1b-401d-b5f4-71d9153037d6" providerId="ADAL" clId="{91479AFC-1A45-4E97-A51B-66CA98BE4A21}" dt="2025-01-09T03:36:33.710" v="3972" actId="20577"/>
        <pc:sldMkLst>
          <pc:docMk/>
          <pc:sldMk cId="3415365324" sldId="3929"/>
        </pc:sldMkLst>
        <pc:spChg chg="mod">
          <ac:chgData name="DiTursi, Dan" userId="d93f0b06-fb1b-401d-b5f4-71d9153037d6" providerId="ADAL" clId="{91479AFC-1A45-4E97-A51B-66CA98BE4A21}" dt="2025-01-09T03:36:33.710" v="3972" actId="20577"/>
          <ac:spMkLst>
            <pc:docMk/>
            <pc:sldMk cId="3415365324" sldId="3929"/>
            <ac:spMk id="3" creationId="{BFAA7BA1-72EB-EDB6-3BEF-6E29B1B4CA2D}"/>
          </ac:spMkLst>
        </pc:spChg>
      </pc:sldChg>
      <pc:sldChg chg="modSp add mod">
        <pc:chgData name="DiTursi, Dan" userId="d93f0b06-fb1b-401d-b5f4-71d9153037d6" providerId="ADAL" clId="{91479AFC-1A45-4E97-A51B-66CA98BE4A21}" dt="2025-01-09T03:10:46.431" v="2810" actId="20577"/>
        <pc:sldMkLst>
          <pc:docMk/>
          <pc:sldMk cId="3792908551" sldId="3930"/>
        </pc:sldMkLst>
        <pc:spChg chg="mod">
          <ac:chgData name="DiTursi, Dan" userId="d93f0b06-fb1b-401d-b5f4-71d9153037d6" providerId="ADAL" clId="{91479AFC-1A45-4E97-A51B-66CA98BE4A21}" dt="2025-01-09T03:05:04.437" v="2462" actId="20577"/>
          <ac:spMkLst>
            <pc:docMk/>
            <pc:sldMk cId="3792908551" sldId="3930"/>
            <ac:spMk id="2" creationId="{574486F2-D76E-DAF4-C17A-174F52343F84}"/>
          </ac:spMkLst>
        </pc:spChg>
        <pc:spChg chg="mod">
          <ac:chgData name="DiTursi, Dan" userId="d93f0b06-fb1b-401d-b5f4-71d9153037d6" providerId="ADAL" clId="{91479AFC-1A45-4E97-A51B-66CA98BE4A21}" dt="2025-01-09T03:10:46.431" v="2810" actId="20577"/>
          <ac:spMkLst>
            <pc:docMk/>
            <pc:sldMk cId="3792908551" sldId="3930"/>
            <ac:spMk id="3" creationId="{D3C1E896-8BA8-6751-FD97-819EF4A6F7CA}"/>
          </ac:spMkLst>
        </pc:spChg>
      </pc:sldChg>
      <pc:sldChg chg="modSp add mod ord modAnim">
        <pc:chgData name="DiTursi, Dan" userId="d93f0b06-fb1b-401d-b5f4-71d9153037d6" providerId="ADAL" clId="{91479AFC-1A45-4E97-A51B-66CA98BE4A21}" dt="2025-01-09T03:16:53.619" v="3259" actId="5793"/>
        <pc:sldMkLst>
          <pc:docMk/>
          <pc:sldMk cId="993893008" sldId="3931"/>
        </pc:sldMkLst>
        <pc:spChg chg="mod">
          <ac:chgData name="DiTursi, Dan" userId="d93f0b06-fb1b-401d-b5f4-71d9153037d6" providerId="ADAL" clId="{91479AFC-1A45-4E97-A51B-66CA98BE4A21}" dt="2025-01-09T03:12:44.543" v="2834" actId="20577"/>
          <ac:spMkLst>
            <pc:docMk/>
            <pc:sldMk cId="993893008" sldId="3931"/>
            <ac:spMk id="2" creationId="{8293DDE9-5E00-C65C-9F49-09233CC2067F}"/>
          </ac:spMkLst>
        </pc:spChg>
        <pc:spChg chg="mod">
          <ac:chgData name="DiTursi, Dan" userId="d93f0b06-fb1b-401d-b5f4-71d9153037d6" providerId="ADAL" clId="{91479AFC-1A45-4E97-A51B-66CA98BE4A21}" dt="2025-01-09T03:16:53.619" v="3259" actId="5793"/>
          <ac:spMkLst>
            <pc:docMk/>
            <pc:sldMk cId="993893008" sldId="3931"/>
            <ac:spMk id="3" creationId="{A0B824E7-50B1-8637-8E13-F44DE662B2E1}"/>
          </ac:spMkLst>
        </pc:spChg>
      </pc:sldChg>
      <pc:sldChg chg="modSp add mod modAnim">
        <pc:chgData name="DiTursi, Dan" userId="d93f0b06-fb1b-401d-b5f4-71d9153037d6" providerId="ADAL" clId="{91479AFC-1A45-4E97-A51B-66CA98BE4A21}" dt="2025-01-09T03:39:49.626" v="4279" actId="207"/>
        <pc:sldMkLst>
          <pc:docMk/>
          <pc:sldMk cId="2086168182" sldId="3932"/>
        </pc:sldMkLst>
        <pc:spChg chg="mod">
          <ac:chgData name="DiTursi, Dan" userId="d93f0b06-fb1b-401d-b5f4-71d9153037d6" providerId="ADAL" clId="{91479AFC-1A45-4E97-A51B-66CA98BE4A21}" dt="2025-01-09T03:39:49.626" v="4279" actId="207"/>
          <ac:spMkLst>
            <pc:docMk/>
            <pc:sldMk cId="2086168182" sldId="3932"/>
            <ac:spMk id="3" creationId="{9F0B540F-91CC-7125-C1A3-B3FB1665BB23}"/>
          </ac:spMkLst>
        </pc:spChg>
      </pc:sldChg>
      <pc:sldChg chg="addSp modSp add mod modAnim">
        <pc:chgData name="DiTursi, Dan" userId="d93f0b06-fb1b-401d-b5f4-71d9153037d6" providerId="ADAL" clId="{91479AFC-1A45-4E97-A51B-66CA98BE4A21}" dt="2025-01-09T03:47:25.464" v="4726"/>
        <pc:sldMkLst>
          <pc:docMk/>
          <pc:sldMk cId="2916272797" sldId="3933"/>
        </pc:sldMkLst>
        <pc:spChg chg="mod">
          <ac:chgData name="DiTursi, Dan" userId="d93f0b06-fb1b-401d-b5f4-71d9153037d6" providerId="ADAL" clId="{91479AFC-1A45-4E97-A51B-66CA98BE4A21}" dt="2025-01-09T03:46:58.556" v="4715" actId="20577"/>
          <ac:spMkLst>
            <pc:docMk/>
            <pc:sldMk cId="2916272797" sldId="3933"/>
            <ac:spMk id="3" creationId="{BFEF3039-10EF-D959-6417-0AD57D137FAD}"/>
          </ac:spMkLst>
        </pc:spChg>
        <pc:picChg chg="add mod">
          <ac:chgData name="DiTursi, Dan" userId="d93f0b06-fb1b-401d-b5f4-71d9153037d6" providerId="ADAL" clId="{91479AFC-1A45-4E97-A51B-66CA98BE4A21}" dt="2025-01-09T03:47:09.828" v="4718" actId="1076"/>
          <ac:picMkLst>
            <pc:docMk/>
            <pc:sldMk cId="2916272797" sldId="3933"/>
            <ac:picMk id="5" creationId="{06AB98F2-275B-729B-BD68-D0BFAEAC9190}"/>
          </ac:picMkLst>
        </pc:picChg>
        <pc:picChg chg="add mod">
          <ac:chgData name="DiTursi, Dan" userId="d93f0b06-fb1b-401d-b5f4-71d9153037d6" providerId="ADAL" clId="{91479AFC-1A45-4E97-A51B-66CA98BE4A21}" dt="2025-01-09T03:47:07.912" v="4717" actId="1076"/>
          <ac:picMkLst>
            <pc:docMk/>
            <pc:sldMk cId="2916272797" sldId="3933"/>
            <ac:picMk id="7" creationId="{6630ABDF-FABF-EFB2-9FF5-BC728C9B3306}"/>
          </ac:picMkLst>
        </pc:picChg>
      </pc:sldChg>
      <pc:sldChg chg="addSp delSp modSp add mod delAnim modAnim">
        <pc:chgData name="DiTursi, Dan" userId="d93f0b06-fb1b-401d-b5f4-71d9153037d6" providerId="ADAL" clId="{91479AFC-1A45-4E97-A51B-66CA98BE4A21}" dt="2025-01-09T04:18:40.139" v="5586" actId="20577"/>
        <pc:sldMkLst>
          <pc:docMk/>
          <pc:sldMk cId="189023244" sldId="3934"/>
        </pc:sldMkLst>
        <pc:spChg chg="mod">
          <ac:chgData name="DiTursi, Dan" userId="d93f0b06-fb1b-401d-b5f4-71d9153037d6" providerId="ADAL" clId="{91479AFC-1A45-4E97-A51B-66CA98BE4A21}" dt="2025-01-09T03:52:09.498" v="4762" actId="20577"/>
          <ac:spMkLst>
            <pc:docMk/>
            <pc:sldMk cId="189023244" sldId="3934"/>
            <ac:spMk id="2" creationId="{6D4FDECF-198C-3800-5ED9-7F835EF10DA3}"/>
          </ac:spMkLst>
        </pc:spChg>
        <pc:spChg chg="mod">
          <ac:chgData name="DiTursi, Dan" userId="d93f0b06-fb1b-401d-b5f4-71d9153037d6" providerId="ADAL" clId="{91479AFC-1A45-4E97-A51B-66CA98BE4A21}" dt="2025-01-09T04:18:40.139" v="5586" actId="20577"/>
          <ac:spMkLst>
            <pc:docMk/>
            <pc:sldMk cId="189023244" sldId="3934"/>
            <ac:spMk id="3" creationId="{5765B0F9-84BD-F046-843D-A0E05672531D}"/>
          </ac:spMkLst>
        </pc:spChg>
        <pc:picChg chg="del">
          <ac:chgData name="DiTursi, Dan" userId="d93f0b06-fb1b-401d-b5f4-71d9153037d6" providerId="ADAL" clId="{91479AFC-1A45-4E97-A51B-66CA98BE4A21}" dt="2025-01-09T03:52:16.565" v="4764" actId="478"/>
          <ac:picMkLst>
            <pc:docMk/>
            <pc:sldMk cId="189023244" sldId="3934"/>
            <ac:picMk id="5" creationId="{A53B16B7-6C90-6E0A-5332-92FFDA498E0D}"/>
          </ac:picMkLst>
        </pc:picChg>
        <pc:picChg chg="add mod">
          <ac:chgData name="DiTursi, Dan" userId="d93f0b06-fb1b-401d-b5f4-71d9153037d6" providerId="ADAL" clId="{91479AFC-1A45-4E97-A51B-66CA98BE4A21}" dt="2025-01-09T03:56:43.628" v="5123" actId="1582"/>
          <ac:picMkLst>
            <pc:docMk/>
            <pc:sldMk cId="189023244" sldId="3934"/>
            <ac:picMk id="6" creationId="{54CC4813-A95E-C465-EF65-579B3ADBCD25}"/>
          </ac:picMkLst>
        </pc:picChg>
        <pc:picChg chg="del">
          <ac:chgData name="DiTursi, Dan" userId="d93f0b06-fb1b-401d-b5f4-71d9153037d6" providerId="ADAL" clId="{91479AFC-1A45-4E97-A51B-66CA98BE4A21}" dt="2025-01-09T03:52:17.245" v="4765" actId="478"/>
          <ac:picMkLst>
            <pc:docMk/>
            <pc:sldMk cId="189023244" sldId="3934"/>
            <ac:picMk id="7" creationId="{E3C8DE54-1777-BA5F-E20F-E4FB9771FBF2}"/>
          </ac:picMkLst>
        </pc:picChg>
      </pc:sldChg>
    </pc:docChg>
  </pc:docChgLst>
  <pc:docChgLst>
    <pc:chgData name="DiTursi, Dan" userId="d93f0b06-fb1b-401d-b5f4-71d9153037d6" providerId="ADAL" clId="{0027230C-D33A-4E6D-B103-CC8E1E623B2C}"/>
    <pc:docChg chg="modSld">
      <pc:chgData name="DiTursi, Dan" userId="d93f0b06-fb1b-401d-b5f4-71d9153037d6" providerId="ADAL" clId="{0027230C-D33A-4E6D-B103-CC8E1E623B2C}" dt="2025-01-09T12:46:15.848" v="0"/>
      <pc:docMkLst>
        <pc:docMk/>
      </pc:docMkLst>
      <pc:sldChg chg="modAnim">
        <pc:chgData name="DiTursi, Dan" userId="d93f0b06-fb1b-401d-b5f4-71d9153037d6" providerId="ADAL" clId="{0027230C-D33A-4E6D-B103-CC8E1E623B2C}" dt="2025-01-09T12:46:15.848" v="0"/>
        <pc:sldMkLst>
          <pc:docMk/>
          <pc:sldMk cId="1191890573" sldId="38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1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7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4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E79EF-DF1E-5697-DC2E-28E9519A7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4E1E0-F728-D03E-D243-754B41A2F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153EC-2083-7EFB-5EB2-AC961EDAD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48701-6F71-FAFD-549C-A1020CB37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2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9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4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8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09-Jan-25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rpi.edu/~gittea/old-site/teaching/spring2025/foc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s.rpi.edu/~ditursi/FOCS/slides/" TargetMode="External"/><Relationship Id="rId5" Type="http://schemas.openxmlformats.org/officeDocument/2006/relationships/hyperlink" Target="https://piazza.com/class/m5gy7aew1i72ka/" TargetMode="External"/><Relationship Id="rId4" Type="http://schemas.openxmlformats.org/officeDocument/2006/relationships/hyperlink" Target="https://www.cs.rpi.edu/~gittea/old-site/teaching/spring2025/assignments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2:</a:t>
            </a:r>
            <a:br>
              <a:rPr lang="en-US" sz="5400" dirty="0"/>
            </a:br>
            <a:r>
              <a:rPr lang="en-US" sz="5400" dirty="0"/>
              <a:t>Discrete Structures &amp;</a:t>
            </a:r>
            <a:br>
              <a:rPr lang="en-US" sz="5400" dirty="0"/>
            </a:br>
            <a:r>
              <a:rPr lang="en-US" sz="5400" dirty="0"/>
              <a:t>Elements of Proofs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6F5569B-7E37-FF40-AD3C-4573C5464D7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Sets – the fundamental unit of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32037"/>
            <a:ext cx="9889901" cy="471509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Simply a collection of things – any objects you like: numbers, people, shapes, variables, other sets, etc.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things in the set are </a:t>
            </a:r>
            <a:r>
              <a:rPr lang="en-US" sz="3200" i="1" u="sng" dirty="0"/>
              <a:t>elements</a:t>
            </a:r>
            <a:r>
              <a:rPr lang="en-US" sz="3200" dirty="0"/>
              <a:t> or </a:t>
            </a:r>
            <a:r>
              <a:rPr lang="en-US" sz="3200" i="1" u="sng" dirty="0"/>
              <a:t>members</a:t>
            </a:r>
            <a:r>
              <a:rPr lang="en-US" sz="3200" dirty="0"/>
              <a:t>. The number of elements may be zero, finite, or infinite.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order within a set does not matter, and there are no duplicates – objects are either in the set or not.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Set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8794" y="1632036"/>
            <a:ext cx="9749307" cy="5064977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Sets =&gt; capital letters: A, B, WF, Q</a:t>
            </a:r>
            <a:r>
              <a:rPr lang="en-US" sz="3200" baseline="-25000" dirty="0"/>
              <a:t>3</a:t>
            </a:r>
            <a:r>
              <a:rPr lang="en-US" sz="3200" dirty="0"/>
              <a:t>, …</a:t>
            </a:r>
            <a:br>
              <a:rPr lang="en-US" sz="3200" baseline="-25000" dirty="0"/>
            </a:br>
            <a:r>
              <a:rPr lang="en-US" sz="3200" baseline="-25000" dirty="0"/>
              <a:t>	</a:t>
            </a:r>
            <a:r>
              <a:rPr lang="en-US" sz="2800" dirty="0"/>
              <a:t>Certain special sets have other notation: ℤ</a:t>
            </a:r>
          </a:p>
          <a:p>
            <a:pPr marL="0" indent="0">
              <a:buNone/>
            </a:pPr>
            <a:r>
              <a:rPr lang="en-US" sz="3200" dirty="0"/>
              <a:t>Generic elements =&gt; lowercase letters: a, p, x</a:t>
            </a:r>
            <a:r>
              <a:rPr lang="en-US" sz="3200" baseline="-25000" dirty="0"/>
              <a:t>1</a:t>
            </a:r>
            <a:r>
              <a:rPr lang="en-US" sz="3200" dirty="0"/>
              <a:t>, …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800" dirty="0"/>
              <a:t>If we have </a:t>
            </a:r>
            <a:r>
              <a:rPr lang="en-US" sz="2800" u="sng" dirty="0"/>
              <a:t>specific</a:t>
            </a:r>
            <a:r>
              <a:rPr lang="en-US" sz="2800" dirty="0"/>
              <a:t> elements (names, numbers),</a:t>
            </a:r>
            <a:br>
              <a:rPr lang="en-US" sz="2800" dirty="0"/>
            </a:br>
            <a:r>
              <a:rPr lang="en-US" sz="2800" dirty="0"/>
              <a:t>	we can just use those directly.</a:t>
            </a:r>
          </a:p>
          <a:p>
            <a:pPr marL="0" indent="0">
              <a:buNone/>
            </a:pPr>
            <a:r>
              <a:rPr lang="en-US" sz="3200" dirty="0"/>
              <a:t>Curly braces are used as set containers:</a:t>
            </a:r>
            <a:br>
              <a:rPr lang="en-US" sz="3200" dirty="0"/>
            </a:br>
            <a:r>
              <a:rPr lang="en-US" sz="2800" dirty="0"/>
              <a:t>	S = {a, s, m, r}</a:t>
            </a:r>
            <a:br>
              <a:rPr lang="en-US" sz="2800" dirty="0"/>
            </a:br>
            <a:r>
              <a:rPr lang="en-US" sz="2800" dirty="0"/>
              <a:t>	N = {Alice, Bob, Charlie, Doug, Eve}</a:t>
            </a:r>
            <a:br>
              <a:rPr lang="en-US" sz="2800" dirty="0"/>
            </a:br>
            <a:r>
              <a:rPr lang="en-US" sz="2800" dirty="0"/>
              <a:t>	R = {2, 4, 8, …}</a:t>
            </a:r>
          </a:p>
          <a:p>
            <a:pPr marL="0" indent="0">
              <a:buNone/>
            </a:pPr>
            <a:r>
              <a:rPr lang="en-US" sz="2800" dirty="0">
                <a:sym typeface="Symbol" panose="05050102010706020507" pitchFamily="18" charset="2"/>
              </a:rPr>
              <a:t> is used for membership: m  S, Eve  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316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Special sets – everything and nothing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32037"/>
            <a:ext cx="10005811" cy="471509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We generally reserve U (often 𝒰 or 𝕌 in texts) to indicate the </a:t>
            </a:r>
            <a:r>
              <a:rPr lang="en-US" sz="3200" i="1" u="sng" dirty="0"/>
              <a:t>universe of discourse</a:t>
            </a:r>
            <a:r>
              <a:rPr lang="en-US" sz="3200" dirty="0"/>
              <a:t> – the set of every object we could be talking about in this context.</a:t>
            </a:r>
          </a:p>
          <a:p>
            <a:pPr marL="0" indent="0">
              <a:buNone/>
            </a:pPr>
            <a:r>
              <a:rPr lang="en-US" sz="3200" dirty="0"/>
              <a:t>The set containing </a:t>
            </a:r>
            <a:r>
              <a:rPr lang="en-US" sz="3200" b="1" dirty="0"/>
              <a:t>no</a:t>
            </a:r>
            <a:r>
              <a:rPr lang="en-US" sz="3200" dirty="0"/>
              <a:t> elements is called the </a:t>
            </a:r>
            <a:r>
              <a:rPr lang="en-US" sz="3200" i="1" u="sng" dirty="0"/>
              <a:t>empty set</a:t>
            </a:r>
            <a:r>
              <a:rPr lang="en-US" sz="3200" dirty="0"/>
              <a:t>, and is often of great importance. We represent the empty set with either { } or </a:t>
            </a:r>
            <a:r>
              <a:rPr lang="en-US" sz="3200" dirty="0">
                <a:latin typeface="Symbol" panose="05050102010706020507" pitchFamily="18" charset="2"/>
              </a:rPr>
              <a:t>Æ</a:t>
            </a:r>
            <a:endParaRPr lang="en-US" sz="32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NOT {</a:t>
            </a:r>
            <a:r>
              <a:rPr lang="en-US" sz="3600" b="1" dirty="0">
                <a:solidFill>
                  <a:srgbClr val="FF0000"/>
                </a:solidFill>
                <a:latin typeface="Symbol" panose="05050102010706020507" pitchFamily="18" charset="2"/>
              </a:rPr>
              <a:t>Æ</a:t>
            </a:r>
            <a:r>
              <a:rPr lang="en-US" sz="3600" b="1" dirty="0">
                <a:solidFill>
                  <a:srgbClr val="FF0000"/>
                </a:solidFill>
              </a:rPr>
              <a:t>} – that would be the set </a:t>
            </a:r>
            <a:r>
              <a:rPr lang="en-US" sz="3600" b="1" u="sng" dirty="0">
                <a:solidFill>
                  <a:srgbClr val="FF0000"/>
                </a:solidFill>
              </a:rPr>
              <a:t>containing</a:t>
            </a:r>
            <a:r>
              <a:rPr lang="en-US" sz="3600" b="1" dirty="0">
                <a:solidFill>
                  <a:srgbClr val="FF0000"/>
                </a:solidFill>
              </a:rPr>
              <a:t> the empty set, which is not empty!</a:t>
            </a:r>
          </a:p>
        </p:txBody>
      </p:sp>
    </p:spTree>
    <p:extLst>
      <p:ext uri="{BB962C8B-B14F-4D97-AF65-F5344CB8AC3E}">
        <p14:creationId xmlns:p14="http://schemas.microsoft.com/office/powerpoint/2010/main" val="222199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Special sets – types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32037"/>
            <a:ext cx="10057327" cy="471509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/>
              <a:t>ℕ - natural numbers: {1, 2, 3…}</a:t>
            </a:r>
          </a:p>
          <a:p>
            <a:pPr marL="0" indent="0">
              <a:buNone/>
            </a:pPr>
            <a:r>
              <a:rPr lang="en-US" sz="3600" b="1" dirty="0"/>
              <a:t>ℕ</a:t>
            </a:r>
            <a:r>
              <a:rPr lang="en-US" sz="3600" b="1" baseline="-25000" dirty="0"/>
              <a:t>0</a:t>
            </a:r>
            <a:r>
              <a:rPr lang="en-US" sz="3600" b="1" dirty="0"/>
              <a:t> - whole numbers: {0, 1, 2, 3, …}</a:t>
            </a:r>
          </a:p>
          <a:p>
            <a:pPr marL="0" indent="0">
              <a:buNone/>
            </a:pPr>
            <a:r>
              <a:rPr lang="en-US" sz="3600" b="1" dirty="0"/>
              <a:t>ℤ - integers: {…, -3, -2, -1, 0, 1, 2, 3, …}</a:t>
            </a:r>
          </a:p>
          <a:p>
            <a:pPr marL="0" indent="0">
              <a:buNone/>
            </a:pPr>
            <a:r>
              <a:rPr lang="en-US" sz="3600" b="1" dirty="0"/>
              <a:t>ℚ - rational numbers: anything that can be written as a fraction of two integers</a:t>
            </a:r>
          </a:p>
          <a:p>
            <a:pPr marL="0" indent="0">
              <a:buNone/>
            </a:pPr>
            <a:r>
              <a:rPr lang="en-US" sz="3600" b="1" dirty="0"/>
              <a:t>ℝ - real numbers: the full (continuous) number line, </a:t>
            </a:r>
            <a:r>
              <a:rPr lang="en-US" sz="3600" b="1" dirty="0" err="1"/>
              <a:t>rationals</a:t>
            </a:r>
            <a:r>
              <a:rPr lang="en-US" sz="3600" b="1" dirty="0"/>
              <a:t> + irrationals (e, </a:t>
            </a:r>
            <a:r>
              <a:rPr lang="en-US" sz="3600" b="1" dirty="0">
                <a:sym typeface="Symbol" panose="05050102010706020507" pitchFamily="18" charset="2"/>
              </a:rPr>
              <a:t>, sqrt(2), etc.)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7248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32037"/>
            <a:ext cx="9889901" cy="471509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We (obviously) can’t list every element in an infinite set. If we are being quick (sloppy), we can use an ellipsis and </a:t>
            </a:r>
            <a:r>
              <a:rPr lang="en-US" sz="3200" b="1" dirty="0"/>
              <a:t>hope</a:t>
            </a:r>
            <a:r>
              <a:rPr lang="en-US" sz="3200" dirty="0"/>
              <a:t> everyone gets the idea:</a:t>
            </a:r>
          </a:p>
          <a:p>
            <a:pPr marL="0" indent="0">
              <a:buNone/>
            </a:pPr>
            <a:r>
              <a:rPr lang="en-US" sz="3200" dirty="0"/>
              <a:t>	E = {2, 4, 6, …}</a:t>
            </a:r>
          </a:p>
          <a:p>
            <a:pPr marL="0" indent="0">
              <a:buNone/>
            </a:pPr>
            <a:r>
              <a:rPr lang="en-US" sz="3200" dirty="0"/>
              <a:t>If this is the set of even positive integers, we’re probably fine. If not… 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5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Set descriptions and set builder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55313"/>
            <a:ext cx="9889901" cy="520306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It would be more precise to just go ahead and describe the set we intend:</a:t>
            </a:r>
          </a:p>
          <a:p>
            <a:pPr marL="0" indent="0">
              <a:buNone/>
            </a:pPr>
            <a:r>
              <a:rPr lang="en-US" sz="3200" dirty="0"/>
              <a:t>	E = {all even positive integers}</a:t>
            </a:r>
          </a:p>
          <a:p>
            <a:pPr marL="0" indent="0">
              <a:buNone/>
            </a:pPr>
            <a:r>
              <a:rPr lang="en-US" sz="3200" dirty="0"/>
              <a:t>We can also use variables in a form called </a:t>
            </a:r>
            <a:r>
              <a:rPr lang="en-US" sz="3200" i="1" u="sng" dirty="0"/>
              <a:t>set builder notation</a:t>
            </a:r>
            <a:r>
              <a:rPr lang="en-US" sz="3200" dirty="0"/>
              <a:t> – this often still includes some English description as well:</a:t>
            </a:r>
          </a:p>
          <a:p>
            <a:pPr marL="0" indent="0">
              <a:buNone/>
            </a:pPr>
            <a:r>
              <a:rPr lang="en-US" sz="3200" dirty="0"/>
              <a:t>	E = { n | n = 2k, where k </a:t>
            </a:r>
            <a:r>
              <a:rPr lang="en-US" sz="3200" dirty="0">
                <a:sym typeface="Symbol" panose="05050102010706020507" pitchFamily="18" charset="2"/>
              </a:rPr>
              <a:t> ℕ }</a:t>
            </a:r>
          </a:p>
          <a:p>
            <a:pPr marL="0" indent="0">
              <a:buNone/>
            </a:pPr>
            <a:r>
              <a:rPr lang="en-US" sz="3200" dirty="0">
                <a:sym typeface="Symbol" panose="05050102010706020507" pitchFamily="18" charset="2"/>
              </a:rPr>
              <a:t>We would read this as “the set of n such that n = 2k, where k is a positive integer.” </a:t>
            </a:r>
            <a:endParaRPr lang="en-US" sz="32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15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B84B-FEB5-4E4A-F5E8-3BD79D8B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relations (i.e. T/F statements)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BBE21-EDD6-89B2-425F-B510D8C1C9A8}"/>
              </a:ext>
            </a:extLst>
          </p:cNvPr>
          <p:cNvSpPr/>
          <p:nvPr/>
        </p:nvSpPr>
        <p:spPr>
          <a:xfrm>
            <a:off x="1493950" y="1648496"/>
            <a:ext cx="8884276" cy="22409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53CBFC-0994-874F-1C64-2311FC8751BD}"/>
              </a:ext>
            </a:extLst>
          </p:cNvPr>
          <p:cNvSpPr/>
          <p:nvPr/>
        </p:nvSpPr>
        <p:spPr>
          <a:xfrm>
            <a:off x="2279561" y="1906073"/>
            <a:ext cx="6872723" cy="17820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36B82E-36D0-0254-319F-675B4651B647}"/>
              </a:ext>
            </a:extLst>
          </p:cNvPr>
          <p:cNvSpPr/>
          <p:nvPr/>
        </p:nvSpPr>
        <p:spPr>
          <a:xfrm>
            <a:off x="3181082" y="2150773"/>
            <a:ext cx="1572296" cy="12782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70B5DF-4297-E884-7FEC-CC9BE4B72DB7}"/>
              </a:ext>
            </a:extLst>
          </p:cNvPr>
          <p:cNvSpPr/>
          <p:nvPr/>
        </p:nvSpPr>
        <p:spPr>
          <a:xfrm>
            <a:off x="2112137" y="2667093"/>
            <a:ext cx="875763" cy="875763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46F37-FF83-ABB5-AE11-DF1F356F6216}"/>
              </a:ext>
            </a:extLst>
          </p:cNvPr>
          <p:cNvSpPr txBox="1"/>
          <p:nvPr/>
        </p:nvSpPr>
        <p:spPr>
          <a:xfrm>
            <a:off x="4753378" y="3306915"/>
            <a:ext cx="35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F7AF7-37C6-C7F4-D42A-3AD36E6F2350}"/>
              </a:ext>
            </a:extLst>
          </p:cNvPr>
          <p:cNvSpPr txBox="1"/>
          <p:nvPr/>
        </p:nvSpPr>
        <p:spPr>
          <a:xfrm>
            <a:off x="2335371" y="3196220"/>
            <a:ext cx="35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AC0A27-29E6-76A4-C89A-9943CC5A3983}"/>
              </a:ext>
            </a:extLst>
          </p:cNvPr>
          <p:cNvSpPr txBox="1"/>
          <p:nvPr/>
        </p:nvSpPr>
        <p:spPr>
          <a:xfrm>
            <a:off x="3773511" y="3056655"/>
            <a:ext cx="35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0737D-BDC9-D0E0-37FD-2D52D8F307E2}"/>
              </a:ext>
            </a:extLst>
          </p:cNvPr>
          <p:cNvSpPr txBox="1"/>
          <p:nvPr/>
        </p:nvSpPr>
        <p:spPr>
          <a:xfrm>
            <a:off x="5794421" y="4110728"/>
            <a:ext cx="4741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/>
              <a:t>Proper Subset / Superset:</a:t>
            </a:r>
            <a:r>
              <a:rPr lang="en-US" sz="2400" dirty="0"/>
              <a:t> Does the larger set have any elements outside the smaller set?</a:t>
            </a:r>
          </a:p>
          <a:p>
            <a:r>
              <a:rPr lang="en-US" sz="2400" b="1" dirty="0"/>
              <a:t>F </a:t>
            </a:r>
            <a:r>
              <a:rPr lang="en-US" sz="2400" b="1" dirty="0">
                <a:sym typeface="Symbol" panose="05050102010706020507" pitchFamily="18" charset="2"/>
              </a:rPr>
              <a:t> G, F  G, F  B</a:t>
            </a:r>
          </a:p>
          <a:p>
            <a:r>
              <a:rPr lang="en-US" sz="2400" i="1" u="sng" dirty="0">
                <a:sym typeface="Symbol" panose="05050102010706020507" pitchFamily="18" charset="2"/>
              </a:rPr>
              <a:t>Set Equivalence:</a:t>
            </a:r>
            <a:r>
              <a:rPr lang="en-US" sz="2400" dirty="0">
                <a:sym typeface="Symbol" panose="05050102010706020507" pitchFamily="18" charset="2"/>
              </a:rPr>
              <a:t> Do the sets contain precisely the same members? </a:t>
            </a:r>
            <a:r>
              <a:rPr lang="en-US" sz="2400" b="1" dirty="0">
                <a:sym typeface="Symbol" panose="05050102010706020507" pitchFamily="18" charset="2"/>
              </a:rPr>
              <a:t>F = G</a:t>
            </a:r>
            <a:endParaRPr lang="en-US" sz="2400" b="1" i="1" u="sng" dirty="0">
              <a:sym typeface="Symbol" panose="05050102010706020507" pitchFamily="18" charset="2"/>
            </a:endParaRPr>
          </a:p>
          <a:p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AD865D-9F57-5B33-068D-17B766924F64}"/>
              </a:ext>
            </a:extLst>
          </p:cNvPr>
          <p:cNvSpPr txBox="1"/>
          <p:nvPr/>
        </p:nvSpPr>
        <p:spPr>
          <a:xfrm>
            <a:off x="1526147" y="1648496"/>
            <a:ext cx="35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22A2E2-2410-8CAE-47A6-DB91FC5ACEED}"/>
              </a:ext>
            </a:extLst>
          </p:cNvPr>
          <p:cNvSpPr/>
          <p:nvPr/>
        </p:nvSpPr>
        <p:spPr>
          <a:xfrm>
            <a:off x="3646880" y="2245798"/>
            <a:ext cx="609577" cy="6095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B37EEE-B9B9-7369-6795-6BB4FE18300F}"/>
              </a:ext>
            </a:extLst>
          </p:cNvPr>
          <p:cNvSpPr/>
          <p:nvPr/>
        </p:nvSpPr>
        <p:spPr>
          <a:xfrm>
            <a:off x="7044744" y="2333691"/>
            <a:ext cx="796343" cy="80319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E2289D-9265-304C-2688-9D4C5217652C}"/>
              </a:ext>
            </a:extLst>
          </p:cNvPr>
          <p:cNvSpPr txBox="1"/>
          <p:nvPr/>
        </p:nvSpPr>
        <p:spPr>
          <a:xfrm>
            <a:off x="3773510" y="2507670"/>
            <a:ext cx="35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ABED52-7BA4-FF0B-4712-44976F3DE8F5}"/>
              </a:ext>
            </a:extLst>
          </p:cNvPr>
          <p:cNvGrpSpPr/>
          <p:nvPr/>
        </p:nvGrpSpPr>
        <p:grpSpPr>
          <a:xfrm>
            <a:off x="1493949" y="4125529"/>
            <a:ext cx="4172755" cy="2308324"/>
            <a:chOff x="1493949" y="4125529"/>
            <a:chExt cx="4172755" cy="23083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53CB5D-4DC1-EF08-954F-AA063847E943}"/>
                </a:ext>
              </a:extLst>
            </p:cNvPr>
            <p:cNvSpPr txBox="1"/>
            <p:nvPr/>
          </p:nvSpPr>
          <p:spPr>
            <a:xfrm>
              <a:off x="1493949" y="4125529"/>
              <a:ext cx="41727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u="sng" dirty="0"/>
                <a:t>Subset:</a:t>
              </a:r>
              <a:r>
                <a:rPr lang="en-US" sz="2400" dirty="0"/>
                <a:t> Is the first set fully contained in the second set?</a:t>
              </a:r>
            </a:p>
            <a:p>
              <a:r>
                <a:rPr lang="en-US" sz="2400" b="1" dirty="0"/>
                <a:t>A </a:t>
              </a:r>
              <a:r>
                <a:rPr lang="en-US" sz="2400" b="1" dirty="0">
                  <a:sym typeface="Symbol" panose="05050102010706020507" pitchFamily="18" charset="2"/>
                </a:rPr>
                <a:t> B, </a:t>
              </a:r>
              <a:r>
                <a:rPr lang="en-US" sz="2400" b="1" dirty="0"/>
                <a:t>D </a:t>
              </a:r>
              <a:r>
                <a:rPr lang="en-US" sz="2400" b="1" dirty="0">
                  <a:sym typeface="Symbol" panose="05050102010706020507" pitchFamily="18" charset="2"/>
                </a:rPr>
                <a:t> A, </a:t>
              </a:r>
              <a:r>
                <a:rPr lang="en-US" sz="2400" b="1" dirty="0"/>
                <a:t>D </a:t>
              </a:r>
              <a:r>
                <a:rPr lang="en-US" sz="2400" b="1" dirty="0">
                  <a:sym typeface="Symbol" panose="05050102010706020507" pitchFamily="18" charset="2"/>
                </a:rPr>
                <a:t> B, C  B</a:t>
              </a:r>
            </a:p>
            <a:p>
              <a:r>
                <a:rPr lang="en-US" sz="2400" i="1" u="sng" dirty="0">
                  <a:sym typeface="Symbol" panose="05050102010706020507" pitchFamily="18" charset="2"/>
                </a:rPr>
                <a:t>Superset:</a:t>
              </a:r>
              <a:r>
                <a:rPr lang="en-US" sz="2400" dirty="0">
                  <a:sym typeface="Symbol" panose="05050102010706020507" pitchFamily="18" charset="2"/>
                </a:rPr>
                <a:t> Does the first set fully contain the second set?</a:t>
              </a:r>
            </a:p>
            <a:p>
              <a:r>
                <a:rPr lang="en-US" sz="2400" b="1" dirty="0"/>
                <a:t>B </a:t>
              </a:r>
              <a:r>
                <a:rPr lang="en-US" sz="2400" b="1" dirty="0">
                  <a:sym typeface="Symbol" panose="05050102010706020507" pitchFamily="18" charset="2"/>
                </a:rPr>
                <a:t> A, </a:t>
              </a:r>
              <a:r>
                <a:rPr lang="en-US" sz="2400" b="1" dirty="0"/>
                <a:t>A </a:t>
              </a:r>
              <a:r>
                <a:rPr lang="en-US" sz="2400" b="1" dirty="0">
                  <a:sym typeface="Symbol" panose="05050102010706020507" pitchFamily="18" charset="2"/>
                </a:rPr>
                <a:t> D, </a:t>
              </a:r>
              <a:r>
                <a:rPr lang="en-US" sz="2400" b="1" dirty="0"/>
                <a:t>B </a:t>
              </a:r>
              <a:r>
                <a:rPr lang="en-US" sz="2400" b="1" dirty="0">
                  <a:sym typeface="Symbol" panose="05050102010706020507" pitchFamily="18" charset="2"/>
                </a:rPr>
                <a:t> D, </a:t>
              </a:r>
              <a:r>
                <a:rPr lang="en-US" sz="2400" b="1" dirty="0"/>
                <a:t>B </a:t>
              </a:r>
              <a:r>
                <a:rPr lang="en-US" sz="2400" b="1" dirty="0">
                  <a:sym typeface="Symbol" panose="05050102010706020507" pitchFamily="18" charset="2"/>
                </a:rPr>
                <a:t> C</a:t>
              </a:r>
              <a:endParaRPr lang="en-US" sz="2400" b="1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9D12DDD-41EC-246B-9CB8-4ADE539FF33A}"/>
                </a:ext>
              </a:extLst>
            </p:cNvPr>
            <p:cNvCxnSpPr/>
            <p:nvPr/>
          </p:nvCxnSpPr>
          <p:spPr>
            <a:xfrm flipH="1">
              <a:off x="4740499" y="4984293"/>
              <a:ext cx="178158" cy="282519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C40928-4B5E-4F61-50BD-A8D3C09C7F7D}"/>
                </a:ext>
              </a:extLst>
            </p:cNvPr>
            <p:cNvCxnSpPr/>
            <p:nvPr/>
          </p:nvCxnSpPr>
          <p:spPr>
            <a:xfrm flipH="1">
              <a:off x="4651420" y="6095912"/>
              <a:ext cx="178158" cy="282519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AA7102E-705B-F1BF-1856-5394D8B8B90C}"/>
              </a:ext>
            </a:extLst>
          </p:cNvPr>
          <p:cNvSpPr txBox="1"/>
          <p:nvPr/>
        </p:nvSpPr>
        <p:spPr>
          <a:xfrm>
            <a:off x="7174071" y="2763208"/>
            <a:ext cx="58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F,G</a:t>
            </a:r>
          </a:p>
        </p:txBody>
      </p:sp>
    </p:spTree>
    <p:extLst>
      <p:ext uri="{BB962C8B-B14F-4D97-AF65-F5344CB8AC3E}">
        <p14:creationId xmlns:p14="http://schemas.microsoft.com/office/powerpoint/2010/main" val="91247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B84B-FEB5-4E4A-F5E8-3BD79D8B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 (new sets from known sets)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3AB8-B976-F062-7366-2AC1CCF621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58344"/>
            <a:ext cx="4635321" cy="4994853"/>
          </a:xfrm>
        </p:spPr>
        <p:txBody>
          <a:bodyPr>
            <a:normAutofit/>
          </a:bodyPr>
          <a:lstStyle/>
          <a:p>
            <a:r>
              <a:rPr lang="en-US" sz="2800" i="1" u="sng" dirty="0"/>
              <a:t>Union</a:t>
            </a:r>
            <a:r>
              <a:rPr lang="en-US" sz="2800" dirty="0"/>
              <a:t>: All elements in </a:t>
            </a:r>
            <a:r>
              <a:rPr lang="en-US" sz="2800" b="1" u="sng" dirty="0"/>
              <a:t>either</a:t>
            </a:r>
            <a:r>
              <a:rPr lang="en-US" sz="2800" dirty="0"/>
              <a:t> set – </a:t>
            </a:r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</a:t>
            </a:r>
            <a:r>
              <a:rPr lang="en-US" sz="2800" b="1" dirty="0"/>
              <a:t> B</a:t>
            </a:r>
          </a:p>
          <a:p>
            <a:r>
              <a:rPr lang="en-US" sz="2800" i="1" u="sng" dirty="0"/>
              <a:t>Intersection</a:t>
            </a:r>
            <a:r>
              <a:rPr lang="en-US" sz="2800" dirty="0"/>
              <a:t>: Only elements that are in </a:t>
            </a:r>
            <a:r>
              <a:rPr lang="en-US" sz="2800" b="1" u="sng" dirty="0"/>
              <a:t>both</a:t>
            </a:r>
            <a:r>
              <a:rPr lang="en-US" sz="2800" dirty="0"/>
              <a:t> sets – </a:t>
            </a:r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B</a:t>
            </a:r>
          </a:p>
          <a:p>
            <a:r>
              <a:rPr lang="en-US" sz="2800" i="1" u="sng" dirty="0"/>
              <a:t>Negation</a:t>
            </a:r>
            <a:r>
              <a:rPr lang="en-US" sz="2800" dirty="0"/>
              <a:t>: All elements from U not in a set – </a:t>
            </a:r>
            <a:r>
              <a:rPr lang="en-US" sz="2800" b="1" dirty="0"/>
              <a:t>A</a:t>
            </a:r>
          </a:p>
          <a:p>
            <a:r>
              <a:rPr lang="en-US" sz="2800" i="1" u="sng" dirty="0"/>
              <a:t>Set Difference</a:t>
            </a:r>
            <a:r>
              <a:rPr lang="en-US" sz="2800" dirty="0"/>
              <a:t>: All elements in one set and not in the other – </a:t>
            </a:r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</a:t>
            </a:r>
            <a:r>
              <a:rPr lang="en-US" sz="2800" b="1" dirty="0"/>
              <a:t> B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F380DA-5114-7866-E778-D6C9183F5F0F}"/>
              </a:ext>
            </a:extLst>
          </p:cNvPr>
          <p:cNvCxnSpPr/>
          <p:nvPr/>
        </p:nvCxnSpPr>
        <p:spPr>
          <a:xfrm>
            <a:off x="4391696" y="4353059"/>
            <a:ext cx="283335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87469B-4985-3734-250C-3F63455A59E2}"/>
              </a:ext>
            </a:extLst>
          </p:cNvPr>
          <p:cNvGrpSpPr/>
          <p:nvPr/>
        </p:nvGrpSpPr>
        <p:grpSpPr>
          <a:xfrm>
            <a:off x="4919730" y="1358350"/>
            <a:ext cx="2601532" cy="1243182"/>
            <a:chOff x="4919730" y="1358350"/>
            <a:chExt cx="2601532" cy="12431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CB15D2-50AB-5FB4-F7D5-0003B299F493}"/>
                </a:ext>
              </a:extLst>
            </p:cNvPr>
            <p:cNvSpPr/>
            <p:nvPr/>
          </p:nvSpPr>
          <p:spPr>
            <a:xfrm>
              <a:off x="4919730" y="1403797"/>
              <a:ext cx="2601532" cy="11977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112743-3882-164D-E3DD-CF5A9A3604FF}"/>
                </a:ext>
              </a:extLst>
            </p:cNvPr>
            <p:cNvSpPr/>
            <p:nvPr/>
          </p:nvSpPr>
          <p:spPr>
            <a:xfrm>
              <a:off x="5286777" y="1558344"/>
              <a:ext cx="1210614" cy="940158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25DCE1-6865-02A2-259A-55A077BD2F07}"/>
                </a:ext>
              </a:extLst>
            </p:cNvPr>
            <p:cNvSpPr/>
            <p:nvPr/>
          </p:nvSpPr>
          <p:spPr>
            <a:xfrm>
              <a:off x="6061656" y="1551904"/>
              <a:ext cx="1210614" cy="940158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483879-DE75-F318-6EDF-7E1510D8C8B3}"/>
                </a:ext>
              </a:extLst>
            </p:cNvPr>
            <p:cNvSpPr txBox="1"/>
            <p:nvPr/>
          </p:nvSpPr>
          <p:spPr>
            <a:xfrm>
              <a:off x="4919730" y="1358350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9F0F7D-1CC9-3026-8180-DD316FACCDCC}"/>
                </a:ext>
              </a:extLst>
            </p:cNvPr>
            <p:cNvSpPr txBox="1"/>
            <p:nvPr/>
          </p:nvSpPr>
          <p:spPr>
            <a:xfrm>
              <a:off x="5682802" y="2143467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8E28C-D997-364D-4436-3F885126874A}"/>
                </a:ext>
              </a:extLst>
            </p:cNvPr>
            <p:cNvSpPr txBox="1"/>
            <p:nvPr/>
          </p:nvSpPr>
          <p:spPr>
            <a:xfrm>
              <a:off x="6528514" y="2129514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945314-6FEF-9E92-71EA-B548D040A6AE}"/>
              </a:ext>
            </a:extLst>
          </p:cNvPr>
          <p:cNvGrpSpPr/>
          <p:nvPr/>
        </p:nvGrpSpPr>
        <p:grpSpPr>
          <a:xfrm>
            <a:off x="5097888" y="3855073"/>
            <a:ext cx="2601532" cy="1243182"/>
            <a:chOff x="4919730" y="1358350"/>
            <a:chExt cx="2601532" cy="124318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4EEC4E-80DD-8840-E69D-4259FB2F28CB}"/>
                </a:ext>
              </a:extLst>
            </p:cNvPr>
            <p:cNvSpPr/>
            <p:nvPr/>
          </p:nvSpPr>
          <p:spPr>
            <a:xfrm>
              <a:off x="4919730" y="1403797"/>
              <a:ext cx="2601532" cy="119773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91FFA4A-A1FA-AED4-1E26-D9D8098443C5}"/>
                </a:ext>
              </a:extLst>
            </p:cNvPr>
            <p:cNvSpPr/>
            <p:nvPr/>
          </p:nvSpPr>
          <p:spPr>
            <a:xfrm>
              <a:off x="6061656" y="1551904"/>
              <a:ext cx="1210614" cy="940158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27CA2A5-01AB-E008-6961-F504819275AE}"/>
                </a:ext>
              </a:extLst>
            </p:cNvPr>
            <p:cNvSpPr/>
            <p:nvPr/>
          </p:nvSpPr>
          <p:spPr>
            <a:xfrm>
              <a:off x="5286777" y="1558344"/>
              <a:ext cx="1210614" cy="9401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E82870-AADC-B9FF-9574-EB5DCAA8FEB1}"/>
                </a:ext>
              </a:extLst>
            </p:cNvPr>
            <p:cNvSpPr txBox="1"/>
            <p:nvPr/>
          </p:nvSpPr>
          <p:spPr>
            <a:xfrm>
              <a:off x="4919730" y="1358350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A54560-FF8E-D037-D915-C1D3F53D9D44}"/>
                </a:ext>
              </a:extLst>
            </p:cNvPr>
            <p:cNvSpPr txBox="1"/>
            <p:nvPr/>
          </p:nvSpPr>
          <p:spPr>
            <a:xfrm>
              <a:off x="5682802" y="2143467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4B2C30-F2BF-80C3-88B9-4A2C4ECB6821}"/>
                </a:ext>
              </a:extLst>
            </p:cNvPr>
            <p:cNvSpPr txBox="1"/>
            <p:nvPr/>
          </p:nvSpPr>
          <p:spPr>
            <a:xfrm>
              <a:off x="6528514" y="2129514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B39CCE-B24B-9EC9-0D07-9B5B0B527E3A}"/>
              </a:ext>
            </a:extLst>
          </p:cNvPr>
          <p:cNvGrpSpPr/>
          <p:nvPr/>
        </p:nvGrpSpPr>
        <p:grpSpPr>
          <a:xfrm>
            <a:off x="8185596" y="4840245"/>
            <a:ext cx="2601532" cy="1243182"/>
            <a:chOff x="4919730" y="1358350"/>
            <a:chExt cx="2601532" cy="124318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4B3B17-50ED-C4A4-7318-CD2781CF9C82}"/>
                </a:ext>
              </a:extLst>
            </p:cNvPr>
            <p:cNvSpPr/>
            <p:nvPr/>
          </p:nvSpPr>
          <p:spPr>
            <a:xfrm>
              <a:off x="4919730" y="1403797"/>
              <a:ext cx="2601532" cy="11977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95F1254-7632-1427-0A0B-393DCA4EB2B0}"/>
                </a:ext>
              </a:extLst>
            </p:cNvPr>
            <p:cNvSpPr/>
            <p:nvPr/>
          </p:nvSpPr>
          <p:spPr>
            <a:xfrm>
              <a:off x="5286777" y="1558344"/>
              <a:ext cx="1210614" cy="940158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8F29CC0-0306-F31A-2D17-BB8E9F80A4E1}"/>
                </a:ext>
              </a:extLst>
            </p:cNvPr>
            <p:cNvSpPr/>
            <p:nvPr/>
          </p:nvSpPr>
          <p:spPr>
            <a:xfrm>
              <a:off x="6061656" y="1551904"/>
              <a:ext cx="1210614" cy="9401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886595-BECF-8487-E224-F9F790D7D6BA}"/>
                </a:ext>
              </a:extLst>
            </p:cNvPr>
            <p:cNvSpPr txBox="1"/>
            <p:nvPr/>
          </p:nvSpPr>
          <p:spPr>
            <a:xfrm>
              <a:off x="4919730" y="1358350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6D456F-4EBA-D6AB-6D79-1DCE791C2E95}"/>
                </a:ext>
              </a:extLst>
            </p:cNvPr>
            <p:cNvSpPr txBox="1"/>
            <p:nvPr/>
          </p:nvSpPr>
          <p:spPr>
            <a:xfrm>
              <a:off x="5682802" y="2143467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59141E-9260-CA11-5C39-9C927FDFE362}"/>
                </a:ext>
              </a:extLst>
            </p:cNvPr>
            <p:cNvSpPr txBox="1"/>
            <p:nvPr/>
          </p:nvSpPr>
          <p:spPr>
            <a:xfrm>
              <a:off x="6528514" y="2129514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A832B0-192E-66AE-E9A1-6BC1E292FFEC}"/>
              </a:ext>
            </a:extLst>
          </p:cNvPr>
          <p:cNvGrpSpPr/>
          <p:nvPr/>
        </p:nvGrpSpPr>
        <p:grpSpPr>
          <a:xfrm>
            <a:off x="8010658" y="2543577"/>
            <a:ext cx="2601532" cy="1243182"/>
            <a:chOff x="8010658" y="2543577"/>
            <a:chExt cx="2601532" cy="12431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4B6A47-A5FE-8914-D147-45CD2D791902}"/>
                </a:ext>
              </a:extLst>
            </p:cNvPr>
            <p:cNvGrpSpPr/>
            <p:nvPr/>
          </p:nvGrpSpPr>
          <p:grpSpPr>
            <a:xfrm>
              <a:off x="8010658" y="2543577"/>
              <a:ext cx="2601532" cy="1243182"/>
              <a:chOff x="4919730" y="1358350"/>
              <a:chExt cx="2601532" cy="124318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47898E-078F-E262-1409-5C8F4225EBF0}"/>
                  </a:ext>
                </a:extLst>
              </p:cNvPr>
              <p:cNvSpPr/>
              <p:nvPr/>
            </p:nvSpPr>
            <p:spPr>
              <a:xfrm>
                <a:off x="4919730" y="1403797"/>
                <a:ext cx="2601532" cy="11977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E9AEC70-BD64-A536-3B4B-FC9289367E3B}"/>
                  </a:ext>
                </a:extLst>
              </p:cNvPr>
              <p:cNvSpPr/>
              <p:nvPr/>
            </p:nvSpPr>
            <p:spPr>
              <a:xfrm>
                <a:off x="5286777" y="1558344"/>
                <a:ext cx="1210614" cy="940158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1A85CEF-7C1F-21AF-D4C6-8DEBC833624C}"/>
                  </a:ext>
                </a:extLst>
              </p:cNvPr>
              <p:cNvSpPr/>
              <p:nvPr/>
            </p:nvSpPr>
            <p:spPr>
              <a:xfrm>
                <a:off x="6061656" y="1551904"/>
                <a:ext cx="1210614" cy="940158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67E266-0EE7-DCCE-A246-EDD19CCD1985}"/>
                  </a:ext>
                </a:extLst>
              </p:cNvPr>
              <p:cNvSpPr txBox="1"/>
              <p:nvPr/>
            </p:nvSpPr>
            <p:spPr>
              <a:xfrm>
                <a:off x="4919730" y="1358350"/>
                <a:ext cx="3563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U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8B2664-10E6-1CED-442D-BE9C2ACDAC58}"/>
                  </a:ext>
                </a:extLst>
              </p:cNvPr>
              <p:cNvSpPr txBox="1"/>
              <p:nvPr/>
            </p:nvSpPr>
            <p:spPr>
              <a:xfrm>
                <a:off x="5682802" y="2143467"/>
                <a:ext cx="3563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D71C52-F9F4-D5A7-2DC9-2E5FC121CF4B}"/>
                  </a:ext>
                </a:extLst>
              </p:cNvPr>
              <p:cNvSpPr txBox="1"/>
              <p:nvPr/>
            </p:nvSpPr>
            <p:spPr>
              <a:xfrm>
                <a:off x="6528514" y="2129514"/>
                <a:ext cx="3563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</a:t>
                </a:r>
              </a:p>
            </p:txBody>
          </p:sp>
        </p:grpSp>
        <p:sp>
          <p:nvSpPr>
            <p:cNvPr id="35" name="Chord 34">
              <a:extLst>
                <a:ext uri="{FF2B5EF4-FFF2-40B4-BE49-F238E27FC236}">
                  <a16:creationId xmlns:a16="http://schemas.microsoft.com/office/drawing/2014/main" id="{25E77B93-27FD-E5AE-E580-AFC29C9CDDE7}"/>
                </a:ext>
              </a:extLst>
            </p:cNvPr>
            <p:cNvSpPr/>
            <p:nvPr/>
          </p:nvSpPr>
          <p:spPr>
            <a:xfrm rot="19806278">
              <a:off x="9133635" y="2833211"/>
              <a:ext cx="845712" cy="739670"/>
            </a:xfrm>
            <a:prstGeom prst="chord">
              <a:avLst>
                <a:gd name="adj1" fmla="val 8730280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09BD78B1-F43D-0E8E-C043-AB01EC99B180}"/>
                </a:ext>
              </a:extLst>
            </p:cNvPr>
            <p:cNvSpPr/>
            <p:nvPr/>
          </p:nvSpPr>
          <p:spPr>
            <a:xfrm rot="1678482" flipH="1">
              <a:off x="8758767" y="2815281"/>
              <a:ext cx="837364" cy="753643"/>
            </a:xfrm>
            <a:prstGeom prst="chord">
              <a:avLst>
                <a:gd name="adj1" fmla="val 8730280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32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8D7F-A898-9D46-33BF-482F18E1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977B-5B60-08E4-6C59-88FEA66358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846036"/>
          </a:xfrm>
        </p:spPr>
        <p:txBody>
          <a:bodyPr>
            <a:normAutofit/>
          </a:bodyPr>
          <a:lstStyle/>
          <a:p>
            <a:r>
              <a:rPr lang="en-US" sz="2800" dirty="0"/>
              <a:t>Draw diagrams for the following:</a:t>
            </a:r>
          </a:p>
          <a:p>
            <a:pPr lvl="1"/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B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C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</a:t>
            </a:r>
            <a:r>
              <a:rPr lang="en-US" sz="2800" b="1" dirty="0"/>
              <a:t> B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C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</a:t>
            </a:r>
            <a:r>
              <a:rPr lang="en-US" sz="2800" b="1" dirty="0"/>
              <a:t> B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B</a:t>
            </a:r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175CEC-CD1F-7A4E-80F5-B769A4A1C193}"/>
              </a:ext>
            </a:extLst>
          </p:cNvPr>
          <p:cNvGrpSpPr/>
          <p:nvPr/>
        </p:nvGrpSpPr>
        <p:grpSpPr>
          <a:xfrm>
            <a:off x="3871174" y="2360109"/>
            <a:ext cx="2224826" cy="1901888"/>
            <a:chOff x="7292661" y="274642"/>
            <a:chExt cx="2224826" cy="19018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6AD55B-CFB9-9CE9-0CED-191DDCF8C175}"/>
                </a:ext>
              </a:extLst>
            </p:cNvPr>
            <p:cNvSpPr/>
            <p:nvPr/>
          </p:nvSpPr>
          <p:spPr>
            <a:xfrm>
              <a:off x="7292661" y="304803"/>
              <a:ext cx="2224826" cy="1871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7651E6-73C8-DED1-C5B3-986E831A1684}"/>
                </a:ext>
              </a:extLst>
            </p:cNvPr>
            <p:cNvSpPr txBox="1"/>
            <p:nvPr/>
          </p:nvSpPr>
          <p:spPr>
            <a:xfrm>
              <a:off x="7292661" y="27464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4AA32-97B1-8B6C-8035-32CFD30CCFF7}"/>
                </a:ext>
              </a:extLst>
            </p:cNvPr>
            <p:cNvSpPr/>
            <p:nvPr/>
          </p:nvSpPr>
          <p:spPr>
            <a:xfrm>
              <a:off x="8126569" y="504858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C32538-000F-7435-C16F-DE6305D6BA0E}"/>
                </a:ext>
              </a:extLst>
            </p:cNvPr>
            <p:cNvSpPr/>
            <p:nvPr/>
          </p:nvSpPr>
          <p:spPr>
            <a:xfrm>
              <a:off x="7527701" y="504858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3BA7FA-CD98-0D08-4527-C7D2F54B8420}"/>
                </a:ext>
              </a:extLst>
            </p:cNvPr>
            <p:cNvSpPr/>
            <p:nvPr/>
          </p:nvSpPr>
          <p:spPr>
            <a:xfrm rot="5400000">
              <a:off x="7809772" y="975023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79815-E1AB-92AA-49E1-0B79CB2F11C3}"/>
                </a:ext>
              </a:extLst>
            </p:cNvPr>
            <p:cNvSpPr txBox="1"/>
            <p:nvPr/>
          </p:nvSpPr>
          <p:spPr>
            <a:xfrm>
              <a:off x="7461064" y="736245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157942-AB65-4813-AD48-46E069530282}"/>
                </a:ext>
              </a:extLst>
            </p:cNvPr>
            <p:cNvSpPr txBox="1"/>
            <p:nvPr/>
          </p:nvSpPr>
          <p:spPr>
            <a:xfrm>
              <a:off x="8207943" y="1612846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13A9B7-3F23-1B06-77C1-2B7D29777B62}"/>
                </a:ext>
              </a:extLst>
            </p:cNvPr>
            <p:cNvSpPr txBox="1"/>
            <p:nvPr/>
          </p:nvSpPr>
          <p:spPr>
            <a:xfrm>
              <a:off x="8922912" y="736245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79B54C-123F-BCFE-2368-46D9682B4248}"/>
              </a:ext>
            </a:extLst>
          </p:cNvPr>
          <p:cNvGrpSpPr/>
          <p:nvPr/>
        </p:nvGrpSpPr>
        <p:grpSpPr>
          <a:xfrm>
            <a:off x="3871174" y="5063433"/>
            <a:ext cx="2224826" cy="1247216"/>
            <a:chOff x="3439732" y="4651309"/>
            <a:chExt cx="2224826" cy="12472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75E262-97CC-35C7-130A-F5FD13456A14}"/>
                </a:ext>
              </a:extLst>
            </p:cNvPr>
            <p:cNvSpPr/>
            <p:nvPr/>
          </p:nvSpPr>
          <p:spPr>
            <a:xfrm>
              <a:off x="3439732" y="4681471"/>
              <a:ext cx="2224826" cy="12170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AE6BD3-94B0-5007-E1D5-FC2406CEE8BF}"/>
                </a:ext>
              </a:extLst>
            </p:cNvPr>
            <p:cNvSpPr txBox="1"/>
            <p:nvPr/>
          </p:nvSpPr>
          <p:spPr>
            <a:xfrm>
              <a:off x="3439732" y="4651309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85CDDE-5DF6-2DB0-C08E-D968EA0A31E9}"/>
                </a:ext>
              </a:extLst>
            </p:cNvPr>
            <p:cNvSpPr/>
            <p:nvPr/>
          </p:nvSpPr>
          <p:spPr>
            <a:xfrm>
              <a:off x="4273640" y="4881525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8D6AA0-B710-7F47-1AF6-016814B80682}"/>
                </a:ext>
              </a:extLst>
            </p:cNvPr>
            <p:cNvSpPr/>
            <p:nvPr/>
          </p:nvSpPr>
          <p:spPr>
            <a:xfrm>
              <a:off x="3674772" y="4881525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9C2F16-D6BA-EADA-6B06-1249B2D4D98F}"/>
                </a:ext>
              </a:extLst>
            </p:cNvPr>
            <p:cNvSpPr txBox="1"/>
            <p:nvPr/>
          </p:nvSpPr>
          <p:spPr>
            <a:xfrm>
              <a:off x="3608135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67729E-77B0-4B6A-6BDD-8D8615258E32}"/>
                </a:ext>
              </a:extLst>
            </p:cNvPr>
            <p:cNvSpPr txBox="1"/>
            <p:nvPr/>
          </p:nvSpPr>
          <p:spPr>
            <a:xfrm>
              <a:off x="5069983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20CB00-16F4-EA67-C9A8-9425D1B3F9F3}"/>
              </a:ext>
            </a:extLst>
          </p:cNvPr>
          <p:cNvCxnSpPr/>
          <p:nvPr/>
        </p:nvCxnSpPr>
        <p:spPr>
          <a:xfrm>
            <a:off x="1648496" y="4919730"/>
            <a:ext cx="8628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3FDFC0-63BC-B5D7-FC60-9262C4118530}"/>
              </a:ext>
            </a:extLst>
          </p:cNvPr>
          <p:cNvCxnSpPr>
            <a:cxnSpLocks/>
          </p:cNvCxnSpPr>
          <p:nvPr/>
        </p:nvCxnSpPr>
        <p:spPr>
          <a:xfrm>
            <a:off x="1648496" y="6156533"/>
            <a:ext cx="2704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BA2A60-03FD-7CF6-5302-5D5B0B681348}"/>
              </a:ext>
            </a:extLst>
          </p:cNvPr>
          <p:cNvCxnSpPr>
            <a:cxnSpLocks/>
          </p:cNvCxnSpPr>
          <p:nvPr/>
        </p:nvCxnSpPr>
        <p:spPr>
          <a:xfrm>
            <a:off x="2277414" y="6156533"/>
            <a:ext cx="324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25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8D7F-A898-9D46-33BF-482F18E1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977B-5B60-08E4-6C59-88FEA66358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846036"/>
          </a:xfrm>
        </p:spPr>
        <p:txBody>
          <a:bodyPr>
            <a:normAutofit/>
          </a:bodyPr>
          <a:lstStyle/>
          <a:p>
            <a:r>
              <a:rPr lang="en-US" sz="2800" dirty="0"/>
              <a:t>Draw diagrams for the following:</a:t>
            </a:r>
          </a:p>
          <a:p>
            <a:pPr lvl="1"/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B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C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</a:t>
            </a:r>
            <a:r>
              <a:rPr lang="en-US" sz="2800" b="1" dirty="0">
                <a:solidFill>
                  <a:schemeClr val="bg2"/>
                </a:solidFill>
              </a:rPr>
              <a:t> B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C</a:t>
            </a:r>
          </a:p>
          <a:p>
            <a:pPr lvl="1"/>
            <a:endParaRPr lang="en-US" sz="2800" b="1" dirty="0">
              <a:solidFill>
                <a:schemeClr val="bg2"/>
              </a:solidFill>
            </a:endParaRP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</a:t>
            </a:r>
            <a:r>
              <a:rPr lang="en-US" sz="2800" b="1" dirty="0">
                <a:solidFill>
                  <a:schemeClr val="bg2"/>
                </a:solidFill>
              </a:rPr>
              <a:t> B</a:t>
            </a:r>
          </a:p>
          <a:p>
            <a:pPr lvl="1"/>
            <a:endParaRPr lang="en-US" sz="2800" b="1" dirty="0">
              <a:solidFill>
                <a:schemeClr val="bg2"/>
              </a:solidFill>
            </a:endParaRP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B</a:t>
            </a:r>
            <a:endParaRPr lang="en-US" sz="2800" dirty="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175CEC-CD1F-7A4E-80F5-B769A4A1C193}"/>
              </a:ext>
            </a:extLst>
          </p:cNvPr>
          <p:cNvGrpSpPr/>
          <p:nvPr/>
        </p:nvGrpSpPr>
        <p:grpSpPr>
          <a:xfrm>
            <a:off x="3871174" y="2360109"/>
            <a:ext cx="2224826" cy="1901888"/>
            <a:chOff x="7292661" y="274642"/>
            <a:chExt cx="2224826" cy="19018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6AD55B-CFB9-9CE9-0CED-191DDCF8C175}"/>
                </a:ext>
              </a:extLst>
            </p:cNvPr>
            <p:cNvSpPr/>
            <p:nvPr/>
          </p:nvSpPr>
          <p:spPr>
            <a:xfrm>
              <a:off x="7292661" y="304803"/>
              <a:ext cx="2224826" cy="1871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7651E6-73C8-DED1-C5B3-986E831A1684}"/>
                </a:ext>
              </a:extLst>
            </p:cNvPr>
            <p:cNvSpPr txBox="1"/>
            <p:nvPr/>
          </p:nvSpPr>
          <p:spPr>
            <a:xfrm>
              <a:off x="7292661" y="27464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4AA32-97B1-8B6C-8035-32CFD30CCFF7}"/>
                </a:ext>
              </a:extLst>
            </p:cNvPr>
            <p:cNvSpPr/>
            <p:nvPr/>
          </p:nvSpPr>
          <p:spPr>
            <a:xfrm>
              <a:off x="8126569" y="504858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C32538-000F-7435-C16F-DE6305D6BA0E}"/>
                </a:ext>
              </a:extLst>
            </p:cNvPr>
            <p:cNvSpPr/>
            <p:nvPr/>
          </p:nvSpPr>
          <p:spPr>
            <a:xfrm>
              <a:off x="7527701" y="504858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3BA7FA-CD98-0D08-4527-C7D2F54B8420}"/>
                </a:ext>
              </a:extLst>
            </p:cNvPr>
            <p:cNvSpPr/>
            <p:nvPr/>
          </p:nvSpPr>
          <p:spPr>
            <a:xfrm rot="5400000">
              <a:off x="7809772" y="975023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79815-E1AB-92AA-49E1-0B79CB2F11C3}"/>
                </a:ext>
              </a:extLst>
            </p:cNvPr>
            <p:cNvSpPr txBox="1"/>
            <p:nvPr/>
          </p:nvSpPr>
          <p:spPr>
            <a:xfrm>
              <a:off x="7461064" y="736245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157942-AB65-4813-AD48-46E069530282}"/>
                </a:ext>
              </a:extLst>
            </p:cNvPr>
            <p:cNvSpPr txBox="1"/>
            <p:nvPr/>
          </p:nvSpPr>
          <p:spPr>
            <a:xfrm>
              <a:off x="8207943" y="1612846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13A9B7-3F23-1B06-77C1-2B7D29777B62}"/>
                </a:ext>
              </a:extLst>
            </p:cNvPr>
            <p:cNvSpPr txBox="1"/>
            <p:nvPr/>
          </p:nvSpPr>
          <p:spPr>
            <a:xfrm>
              <a:off x="8922912" y="736245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79B54C-123F-BCFE-2368-46D9682B4248}"/>
              </a:ext>
            </a:extLst>
          </p:cNvPr>
          <p:cNvGrpSpPr/>
          <p:nvPr/>
        </p:nvGrpSpPr>
        <p:grpSpPr>
          <a:xfrm>
            <a:off x="3871174" y="5063433"/>
            <a:ext cx="2224826" cy="1247216"/>
            <a:chOff x="3439732" y="4651309"/>
            <a:chExt cx="2224826" cy="12472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75E262-97CC-35C7-130A-F5FD13456A14}"/>
                </a:ext>
              </a:extLst>
            </p:cNvPr>
            <p:cNvSpPr/>
            <p:nvPr/>
          </p:nvSpPr>
          <p:spPr>
            <a:xfrm>
              <a:off x="3439732" y="4681471"/>
              <a:ext cx="2224826" cy="12170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AE6BD3-94B0-5007-E1D5-FC2406CEE8BF}"/>
                </a:ext>
              </a:extLst>
            </p:cNvPr>
            <p:cNvSpPr txBox="1"/>
            <p:nvPr/>
          </p:nvSpPr>
          <p:spPr>
            <a:xfrm>
              <a:off x="3439732" y="4651309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85CDDE-5DF6-2DB0-C08E-D968EA0A31E9}"/>
                </a:ext>
              </a:extLst>
            </p:cNvPr>
            <p:cNvSpPr/>
            <p:nvPr/>
          </p:nvSpPr>
          <p:spPr>
            <a:xfrm>
              <a:off x="4273640" y="4881525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8D6AA0-B710-7F47-1AF6-016814B80682}"/>
                </a:ext>
              </a:extLst>
            </p:cNvPr>
            <p:cNvSpPr/>
            <p:nvPr/>
          </p:nvSpPr>
          <p:spPr>
            <a:xfrm>
              <a:off x="3674772" y="4881525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9C2F16-D6BA-EADA-6B06-1249B2D4D98F}"/>
                </a:ext>
              </a:extLst>
            </p:cNvPr>
            <p:cNvSpPr txBox="1"/>
            <p:nvPr/>
          </p:nvSpPr>
          <p:spPr>
            <a:xfrm>
              <a:off x="3608135" y="5112912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67729E-77B0-4B6A-6BDD-8D8615258E32}"/>
                </a:ext>
              </a:extLst>
            </p:cNvPr>
            <p:cNvSpPr txBox="1"/>
            <p:nvPr/>
          </p:nvSpPr>
          <p:spPr>
            <a:xfrm>
              <a:off x="5069983" y="5112912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B</a:t>
              </a: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09CA21C-BFA8-6BFB-0315-C94E0CE0A28B}"/>
              </a:ext>
            </a:extLst>
          </p:cNvPr>
          <p:cNvSpPr/>
          <p:nvPr/>
        </p:nvSpPr>
        <p:spPr>
          <a:xfrm>
            <a:off x="4705082" y="2933700"/>
            <a:ext cx="539115" cy="435769"/>
          </a:xfrm>
          <a:custGeom>
            <a:avLst/>
            <a:gdLst>
              <a:gd name="connsiteX0" fmla="*/ 0 w 526941"/>
              <a:gd name="connsiteY0" fmla="*/ 88107 h 423863"/>
              <a:gd name="connsiteX1" fmla="*/ 2382 w 526941"/>
              <a:gd name="connsiteY1" fmla="*/ 76200 h 423863"/>
              <a:gd name="connsiteX2" fmla="*/ 28575 w 526941"/>
              <a:gd name="connsiteY2" fmla="*/ 69057 h 423863"/>
              <a:gd name="connsiteX3" fmla="*/ 35719 w 526941"/>
              <a:gd name="connsiteY3" fmla="*/ 66675 h 423863"/>
              <a:gd name="connsiteX4" fmla="*/ 50007 w 526941"/>
              <a:gd name="connsiteY4" fmla="*/ 64294 h 423863"/>
              <a:gd name="connsiteX5" fmla="*/ 66675 w 526941"/>
              <a:gd name="connsiteY5" fmla="*/ 45244 h 423863"/>
              <a:gd name="connsiteX6" fmla="*/ 80963 w 526941"/>
              <a:gd name="connsiteY6" fmla="*/ 40482 h 423863"/>
              <a:gd name="connsiteX7" fmla="*/ 90488 w 526941"/>
              <a:gd name="connsiteY7" fmla="*/ 35719 h 423863"/>
              <a:gd name="connsiteX8" fmla="*/ 109538 w 526941"/>
              <a:gd name="connsiteY8" fmla="*/ 30957 h 423863"/>
              <a:gd name="connsiteX9" fmla="*/ 121444 w 526941"/>
              <a:gd name="connsiteY9" fmla="*/ 28575 h 423863"/>
              <a:gd name="connsiteX10" fmla="*/ 133350 w 526941"/>
              <a:gd name="connsiteY10" fmla="*/ 23813 h 423863"/>
              <a:gd name="connsiteX11" fmla="*/ 140494 w 526941"/>
              <a:gd name="connsiteY11" fmla="*/ 14288 h 423863"/>
              <a:gd name="connsiteX12" fmla="*/ 159544 w 526941"/>
              <a:gd name="connsiteY12" fmla="*/ 9525 h 423863"/>
              <a:gd name="connsiteX13" fmla="*/ 173832 w 526941"/>
              <a:gd name="connsiteY13" fmla="*/ 4763 h 423863"/>
              <a:gd name="connsiteX14" fmla="*/ 228600 w 526941"/>
              <a:gd name="connsiteY14" fmla="*/ 0 h 423863"/>
              <a:gd name="connsiteX15" fmla="*/ 369094 w 526941"/>
              <a:gd name="connsiteY15" fmla="*/ 4763 h 423863"/>
              <a:gd name="connsiteX16" fmla="*/ 388144 w 526941"/>
              <a:gd name="connsiteY16" fmla="*/ 11907 h 423863"/>
              <a:gd name="connsiteX17" fmla="*/ 402432 w 526941"/>
              <a:gd name="connsiteY17" fmla="*/ 26194 h 423863"/>
              <a:gd name="connsiteX18" fmla="*/ 440532 w 526941"/>
              <a:gd name="connsiteY18" fmla="*/ 30957 h 423863"/>
              <a:gd name="connsiteX19" fmla="*/ 438150 w 526941"/>
              <a:gd name="connsiteY19" fmla="*/ 54769 h 423863"/>
              <a:gd name="connsiteX20" fmla="*/ 445294 w 526941"/>
              <a:gd name="connsiteY20" fmla="*/ 59532 h 423863"/>
              <a:gd name="connsiteX21" fmla="*/ 466725 w 526941"/>
              <a:gd name="connsiteY21" fmla="*/ 61913 h 423863"/>
              <a:gd name="connsiteX22" fmla="*/ 476250 w 526941"/>
              <a:gd name="connsiteY22" fmla="*/ 66675 h 423863"/>
              <a:gd name="connsiteX23" fmla="*/ 478632 w 526941"/>
              <a:gd name="connsiteY23" fmla="*/ 73819 h 423863"/>
              <a:gd name="connsiteX24" fmla="*/ 481013 w 526941"/>
              <a:gd name="connsiteY24" fmla="*/ 85725 h 423863"/>
              <a:gd name="connsiteX25" fmla="*/ 485775 w 526941"/>
              <a:gd name="connsiteY25" fmla="*/ 92869 h 423863"/>
              <a:gd name="connsiteX26" fmla="*/ 488157 w 526941"/>
              <a:gd name="connsiteY26" fmla="*/ 102394 h 423863"/>
              <a:gd name="connsiteX27" fmla="*/ 495300 w 526941"/>
              <a:gd name="connsiteY27" fmla="*/ 109538 h 423863"/>
              <a:gd name="connsiteX28" fmla="*/ 514350 w 526941"/>
              <a:gd name="connsiteY28" fmla="*/ 114300 h 423863"/>
              <a:gd name="connsiteX29" fmla="*/ 521494 w 526941"/>
              <a:gd name="connsiteY29" fmla="*/ 119063 h 423863"/>
              <a:gd name="connsiteX30" fmla="*/ 523875 w 526941"/>
              <a:gd name="connsiteY30" fmla="*/ 145257 h 423863"/>
              <a:gd name="connsiteX31" fmla="*/ 519113 w 526941"/>
              <a:gd name="connsiteY31" fmla="*/ 152400 h 423863"/>
              <a:gd name="connsiteX32" fmla="*/ 514350 w 526941"/>
              <a:gd name="connsiteY32" fmla="*/ 173832 h 423863"/>
              <a:gd name="connsiteX33" fmla="*/ 509588 w 526941"/>
              <a:gd name="connsiteY33" fmla="*/ 188119 h 423863"/>
              <a:gd name="connsiteX34" fmla="*/ 504825 w 526941"/>
              <a:gd name="connsiteY34" fmla="*/ 204788 h 423863"/>
              <a:gd name="connsiteX35" fmla="*/ 502444 w 526941"/>
              <a:gd name="connsiteY35" fmla="*/ 214313 h 423863"/>
              <a:gd name="connsiteX36" fmla="*/ 490538 w 526941"/>
              <a:gd name="connsiteY36" fmla="*/ 228600 h 423863"/>
              <a:gd name="connsiteX37" fmla="*/ 478632 w 526941"/>
              <a:gd name="connsiteY37" fmla="*/ 238125 h 423863"/>
              <a:gd name="connsiteX38" fmla="*/ 473869 w 526941"/>
              <a:gd name="connsiteY38" fmla="*/ 245269 h 423863"/>
              <a:gd name="connsiteX39" fmla="*/ 471488 w 526941"/>
              <a:gd name="connsiteY39" fmla="*/ 257175 h 423863"/>
              <a:gd name="connsiteX40" fmla="*/ 459582 w 526941"/>
              <a:gd name="connsiteY40" fmla="*/ 269082 h 423863"/>
              <a:gd name="connsiteX41" fmla="*/ 454819 w 526941"/>
              <a:gd name="connsiteY41" fmla="*/ 278607 h 423863"/>
              <a:gd name="connsiteX42" fmla="*/ 447675 w 526941"/>
              <a:gd name="connsiteY42" fmla="*/ 302419 h 423863"/>
              <a:gd name="connsiteX43" fmla="*/ 431007 w 526941"/>
              <a:gd name="connsiteY43" fmla="*/ 311944 h 423863"/>
              <a:gd name="connsiteX44" fmla="*/ 423863 w 526941"/>
              <a:gd name="connsiteY44" fmla="*/ 316707 h 423863"/>
              <a:gd name="connsiteX45" fmla="*/ 400050 w 526941"/>
              <a:gd name="connsiteY45" fmla="*/ 328613 h 423863"/>
              <a:gd name="connsiteX46" fmla="*/ 392907 w 526941"/>
              <a:gd name="connsiteY46" fmla="*/ 338138 h 423863"/>
              <a:gd name="connsiteX47" fmla="*/ 373857 w 526941"/>
              <a:gd name="connsiteY47" fmla="*/ 352425 h 423863"/>
              <a:gd name="connsiteX48" fmla="*/ 371475 w 526941"/>
              <a:gd name="connsiteY48" fmla="*/ 359569 h 423863"/>
              <a:gd name="connsiteX49" fmla="*/ 364332 w 526941"/>
              <a:gd name="connsiteY49" fmla="*/ 364332 h 423863"/>
              <a:gd name="connsiteX50" fmla="*/ 357188 w 526941"/>
              <a:gd name="connsiteY50" fmla="*/ 371475 h 423863"/>
              <a:gd name="connsiteX51" fmla="*/ 354807 w 526941"/>
              <a:gd name="connsiteY51" fmla="*/ 381000 h 423863"/>
              <a:gd name="connsiteX52" fmla="*/ 319088 w 526941"/>
              <a:gd name="connsiteY52" fmla="*/ 397669 h 423863"/>
              <a:gd name="connsiteX53" fmla="*/ 295275 w 526941"/>
              <a:gd name="connsiteY53" fmla="*/ 407194 h 423863"/>
              <a:gd name="connsiteX54" fmla="*/ 283369 w 526941"/>
              <a:gd name="connsiteY54" fmla="*/ 419100 h 423863"/>
              <a:gd name="connsiteX55" fmla="*/ 257175 w 526941"/>
              <a:gd name="connsiteY55" fmla="*/ 421482 h 423863"/>
              <a:gd name="connsiteX56" fmla="*/ 238125 w 526941"/>
              <a:gd name="connsiteY56" fmla="*/ 423863 h 423863"/>
              <a:gd name="connsiteX57" fmla="*/ 226219 w 526941"/>
              <a:gd name="connsiteY57" fmla="*/ 421482 h 423863"/>
              <a:gd name="connsiteX58" fmla="*/ 219075 w 526941"/>
              <a:gd name="connsiteY58" fmla="*/ 416719 h 423863"/>
              <a:gd name="connsiteX59" fmla="*/ 188119 w 526941"/>
              <a:gd name="connsiteY59" fmla="*/ 402432 h 423863"/>
              <a:gd name="connsiteX60" fmla="*/ 180975 w 526941"/>
              <a:gd name="connsiteY60" fmla="*/ 373857 h 423863"/>
              <a:gd name="connsiteX61" fmla="*/ 178594 w 526941"/>
              <a:gd name="connsiteY61" fmla="*/ 364332 h 423863"/>
              <a:gd name="connsiteX62" fmla="*/ 142875 w 526941"/>
              <a:gd name="connsiteY62" fmla="*/ 354807 h 423863"/>
              <a:gd name="connsiteX63" fmla="*/ 133350 w 526941"/>
              <a:gd name="connsiteY63" fmla="*/ 352425 h 423863"/>
              <a:gd name="connsiteX64" fmla="*/ 126207 w 526941"/>
              <a:gd name="connsiteY64" fmla="*/ 347663 h 423863"/>
              <a:gd name="connsiteX65" fmla="*/ 114300 w 526941"/>
              <a:gd name="connsiteY65" fmla="*/ 321469 h 423863"/>
              <a:gd name="connsiteX66" fmla="*/ 85725 w 526941"/>
              <a:gd name="connsiteY66" fmla="*/ 295275 h 423863"/>
              <a:gd name="connsiteX67" fmla="*/ 80963 w 526941"/>
              <a:gd name="connsiteY67" fmla="*/ 283369 h 423863"/>
              <a:gd name="connsiteX68" fmla="*/ 76200 w 526941"/>
              <a:gd name="connsiteY68" fmla="*/ 276225 h 423863"/>
              <a:gd name="connsiteX69" fmla="*/ 66675 w 526941"/>
              <a:gd name="connsiteY69" fmla="*/ 257175 h 423863"/>
              <a:gd name="connsiteX70" fmla="*/ 59532 w 526941"/>
              <a:gd name="connsiteY70" fmla="*/ 233363 h 423863"/>
              <a:gd name="connsiteX71" fmla="*/ 52388 w 526941"/>
              <a:gd name="connsiteY71" fmla="*/ 228600 h 423863"/>
              <a:gd name="connsiteX72" fmla="*/ 42863 w 526941"/>
              <a:gd name="connsiteY72" fmla="*/ 209550 h 423863"/>
              <a:gd name="connsiteX73" fmla="*/ 40482 w 526941"/>
              <a:gd name="connsiteY73" fmla="*/ 200025 h 423863"/>
              <a:gd name="connsiteX74" fmla="*/ 30957 w 526941"/>
              <a:gd name="connsiteY74" fmla="*/ 171450 h 423863"/>
              <a:gd name="connsiteX75" fmla="*/ 26194 w 526941"/>
              <a:gd name="connsiteY75" fmla="*/ 157163 h 423863"/>
              <a:gd name="connsiteX76" fmla="*/ 7144 w 526941"/>
              <a:gd name="connsiteY76" fmla="*/ 107157 h 423863"/>
              <a:gd name="connsiteX77" fmla="*/ 0 w 526941"/>
              <a:gd name="connsiteY77" fmla="*/ 88107 h 4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26941" h="423863">
                <a:moveTo>
                  <a:pt x="0" y="88107"/>
                </a:moveTo>
                <a:cubicBezTo>
                  <a:pt x="794" y="84138"/>
                  <a:pt x="-252" y="79273"/>
                  <a:pt x="2382" y="76200"/>
                </a:cubicBezTo>
                <a:cubicBezTo>
                  <a:pt x="6206" y="71739"/>
                  <a:pt x="24264" y="69775"/>
                  <a:pt x="28575" y="69057"/>
                </a:cubicBezTo>
                <a:cubicBezTo>
                  <a:pt x="30956" y="68263"/>
                  <a:pt x="33269" y="67220"/>
                  <a:pt x="35719" y="66675"/>
                </a:cubicBezTo>
                <a:cubicBezTo>
                  <a:pt x="40432" y="65628"/>
                  <a:pt x="45867" y="66778"/>
                  <a:pt x="50007" y="64294"/>
                </a:cubicBezTo>
                <a:cubicBezTo>
                  <a:pt x="69616" y="52529"/>
                  <a:pt x="50651" y="54146"/>
                  <a:pt x="66675" y="45244"/>
                </a:cubicBezTo>
                <a:cubicBezTo>
                  <a:pt x="71063" y="42806"/>
                  <a:pt x="76473" y="42727"/>
                  <a:pt x="80963" y="40482"/>
                </a:cubicBezTo>
                <a:cubicBezTo>
                  <a:pt x="84138" y="38894"/>
                  <a:pt x="87120" y="36842"/>
                  <a:pt x="90488" y="35719"/>
                </a:cubicBezTo>
                <a:cubicBezTo>
                  <a:pt x="96698" y="33649"/>
                  <a:pt x="103160" y="32429"/>
                  <a:pt x="109538" y="30957"/>
                </a:cubicBezTo>
                <a:cubicBezTo>
                  <a:pt x="113482" y="30047"/>
                  <a:pt x="117567" y="29738"/>
                  <a:pt x="121444" y="28575"/>
                </a:cubicBezTo>
                <a:cubicBezTo>
                  <a:pt x="125538" y="27347"/>
                  <a:pt x="129381" y="25400"/>
                  <a:pt x="133350" y="23813"/>
                </a:cubicBezTo>
                <a:cubicBezTo>
                  <a:pt x="135731" y="20638"/>
                  <a:pt x="137010" y="16189"/>
                  <a:pt x="140494" y="14288"/>
                </a:cubicBezTo>
                <a:cubicBezTo>
                  <a:pt x="146240" y="11154"/>
                  <a:pt x="153250" y="11323"/>
                  <a:pt x="159544" y="9525"/>
                </a:cubicBezTo>
                <a:cubicBezTo>
                  <a:pt x="164371" y="8146"/>
                  <a:pt x="168859" y="5449"/>
                  <a:pt x="173832" y="4763"/>
                </a:cubicBezTo>
                <a:cubicBezTo>
                  <a:pt x="191985" y="2259"/>
                  <a:pt x="228600" y="0"/>
                  <a:pt x="228600" y="0"/>
                </a:cubicBezTo>
                <a:lnTo>
                  <a:pt x="369094" y="4763"/>
                </a:lnTo>
                <a:cubicBezTo>
                  <a:pt x="373998" y="4997"/>
                  <a:pt x="384439" y="8943"/>
                  <a:pt x="388144" y="11907"/>
                </a:cubicBezTo>
                <a:cubicBezTo>
                  <a:pt x="393403" y="16114"/>
                  <a:pt x="396042" y="24064"/>
                  <a:pt x="402432" y="26194"/>
                </a:cubicBezTo>
                <a:cubicBezTo>
                  <a:pt x="419393" y="31848"/>
                  <a:pt x="407073" y="28382"/>
                  <a:pt x="440532" y="30957"/>
                </a:cubicBezTo>
                <a:cubicBezTo>
                  <a:pt x="439738" y="38894"/>
                  <a:pt x="436839" y="46901"/>
                  <a:pt x="438150" y="54769"/>
                </a:cubicBezTo>
                <a:cubicBezTo>
                  <a:pt x="438620" y="57592"/>
                  <a:pt x="442517" y="58838"/>
                  <a:pt x="445294" y="59532"/>
                </a:cubicBezTo>
                <a:cubicBezTo>
                  <a:pt x="452267" y="61275"/>
                  <a:pt x="459581" y="61119"/>
                  <a:pt x="466725" y="61913"/>
                </a:cubicBezTo>
                <a:cubicBezTo>
                  <a:pt x="469900" y="63500"/>
                  <a:pt x="473740" y="64165"/>
                  <a:pt x="476250" y="66675"/>
                </a:cubicBezTo>
                <a:cubicBezTo>
                  <a:pt x="478025" y="68450"/>
                  <a:pt x="478023" y="71384"/>
                  <a:pt x="478632" y="73819"/>
                </a:cubicBezTo>
                <a:cubicBezTo>
                  <a:pt x="479614" y="77745"/>
                  <a:pt x="479592" y="81935"/>
                  <a:pt x="481013" y="85725"/>
                </a:cubicBezTo>
                <a:cubicBezTo>
                  <a:pt x="482018" y="88405"/>
                  <a:pt x="484188" y="90488"/>
                  <a:pt x="485775" y="92869"/>
                </a:cubicBezTo>
                <a:cubicBezTo>
                  <a:pt x="486569" y="96044"/>
                  <a:pt x="486533" y="99552"/>
                  <a:pt x="488157" y="102394"/>
                </a:cubicBezTo>
                <a:cubicBezTo>
                  <a:pt x="489828" y="105318"/>
                  <a:pt x="492498" y="107670"/>
                  <a:pt x="495300" y="109538"/>
                </a:cubicBezTo>
                <a:cubicBezTo>
                  <a:pt x="498437" y="111630"/>
                  <a:pt x="512634" y="113957"/>
                  <a:pt x="514350" y="114300"/>
                </a:cubicBezTo>
                <a:cubicBezTo>
                  <a:pt x="516731" y="115888"/>
                  <a:pt x="519470" y="117039"/>
                  <a:pt x="521494" y="119063"/>
                </a:cubicBezTo>
                <a:cubicBezTo>
                  <a:pt x="529561" y="127130"/>
                  <a:pt x="527161" y="133208"/>
                  <a:pt x="523875" y="145257"/>
                </a:cubicBezTo>
                <a:cubicBezTo>
                  <a:pt x="523122" y="148018"/>
                  <a:pt x="520700" y="150019"/>
                  <a:pt x="519113" y="152400"/>
                </a:cubicBezTo>
                <a:cubicBezTo>
                  <a:pt x="512300" y="172841"/>
                  <a:pt x="522733" y="140301"/>
                  <a:pt x="514350" y="173832"/>
                </a:cubicBezTo>
                <a:cubicBezTo>
                  <a:pt x="513132" y="178702"/>
                  <a:pt x="510805" y="183249"/>
                  <a:pt x="509588" y="188119"/>
                </a:cubicBezTo>
                <a:cubicBezTo>
                  <a:pt x="502145" y="217894"/>
                  <a:pt x="511658" y="180875"/>
                  <a:pt x="504825" y="204788"/>
                </a:cubicBezTo>
                <a:cubicBezTo>
                  <a:pt x="503926" y="207935"/>
                  <a:pt x="503733" y="211305"/>
                  <a:pt x="502444" y="214313"/>
                </a:cubicBezTo>
                <a:cubicBezTo>
                  <a:pt x="500269" y="219388"/>
                  <a:pt x="494464" y="225165"/>
                  <a:pt x="490538" y="228600"/>
                </a:cubicBezTo>
                <a:cubicBezTo>
                  <a:pt x="486713" y="231947"/>
                  <a:pt x="482226" y="234531"/>
                  <a:pt x="478632" y="238125"/>
                </a:cubicBezTo>
                <a:cubicBezTo>
                  <a:pt x="476608" y="240149"/>
                  <a:pt x="475457" y="242888"/>
                  <a:pt x="473869" y="245269"/>
                </a:cubicBezTo>
                <a:cubicBezTo>
                  <a:pt x="473075" y="249238"/>
                  <a:pt x="473570" y="253704"/>
                  <a:pt x="471488" y="257175"/>
                </a:cubicBezTo>
                <a:cubicBezTo>
                  <a:pt x="468600" y="261988"/>
                  <a:pt x="463028" y="264652"/>
                  <a:pt x="459582" y="269082"/>
                </a:cubicBezTo>
                <a:cubicBezTo>
                  <a:pt x="457403" y="271884"/>
                  <a:pt x="456407" y="275432"/>
                  <a:pt x="454819" y="278607"/>
                </a:cubicBezTo>
                <a:cubicBezTo>
                  <a:pt x="453423" y="286984"/>
                  <a:pt x="453444" y="295496"/>
                  <a:pt x="447675" y="302419"/>
                </a:cubicBezTo>
                <a:cubicBezTo>
                  <a:pt x="445035" y="305587"/>
                  <a:pt x="433843" y="310324"/>
                  <a:pt x="431007" y="311944"/>
                </a:cubicBezTo>
                <a:cubicBezTo>
                  <a:pt x="428522" y="313364"/>
                  <a:pt x="426423" y="315427"/>
                  <a:pt x="423863" y="316707"/>
                </a:cubicBezTo>
                <a:cubicBezTo>
                  <a:pt x="396292" y="330492"/>
                  <a:pt x="416140" y="317886"/>
                  <a:pt x="400050" y="328613"/>
                </a:cubicBezTo>
                <a:cubicBezTo>
                  <a:pt x="397669" y="331788"/>
                  <a:pt x="395844" y="335468"/>
                  <a:pt x="392907" y="338138"/>
                </a:cubicBezTo>
                <a:cubicBezTo>
                  <a:pt x="387034" y="343477"/>
                  <a:pt x="373857" y="352425"/>
                  <a:pt x="373857" y="352425"/>
                </a:cubicBezTo>
                <a:cubicBezTo>
                  <a:pt x="373063" y="354806"/>
                  <a:pt x="373043" y="357609"/>
                  <a:pt x="371475" y="359569"/>
                </a:cubicBezTo>
                <a:cubicBezTo>
                  <a:pt x="369687" y="361804"/>
                  <a:pt x="366530" y="362500"/>
                  <a:pt x="364332" y="364332"/>
                </a:cubicBezTo>
                <a:cubicBezTo>
                  <a:pt x="361745" y="366488"/>
                  <a:pt x="359569" y="369094"/>
                  <a:pt x="357188" y="371475"/>
                </a:cubicBezTo>
                <a:cubicBezTo>
                  <a:pt x="356394" y="374650"/>
                  <a:pt x="356271" y="378073"/>
                  <a:pt x="354807" y="381000"/>
                </a:cubicBezTo>
                <a:cubicBezTo>
                  <a:pt x="344187" y="402240"/>
                  <a:pt x="345210" y="395295"/>
                  <a:pt x="319088" y="397669"/>
                </a:cubicBezTo>
                <a:cubicBezTo>
                  <a:pt x="311150" y="400844"/>
                  <a:pt x="302606" y="402796"/>
                  <a:pt x="295275" y="407194"/>
                </a:cubicBezTo>
                <a:cubicBezTo>
                  <a:pt x="290462" y="410082"/>
                  <a:pt x="288624" y="417129"/>
                  <a:pt x="283369" y="419100"/>
                </a:cubicBezTo>
                <a:cubicBezTo>
                  <a:pt x="275160" y="422179"/>
                  <a:pt x="265894" y="420564"/>
                  <a:pt x="257175" y="421482"/>
                </a:cubicBezTo>
                <a:cubicBezTo>
                  <a:pt x="250811" y="422152"/>
                  <a:pt x="244475" y="423069"/>
                  <a:pt x="238125" y="423863"/>
                </a:cubicBezTo>
                <a:cubicBezTo>
                  <a:pt x="234156" y="423069"/>
                  <a:pt x="230009" y="422903"/>
                  <a:pt x="226219" y="421482"/>
                </a:cubicBezTo>
                <a:cubicBezTo>
                  <a:pt x="223539" y="420477"/>
                  <a:pt x="221588" y="418090"/>
                  <a:pt x="219075" y="416719"/>
                </a:cubicBezTo>
                <a:cubicBezTo>
                  <a:pt x="203350" y="408141"/>
                  <a:pt x="202313" y="408109"/>
                  <a:pt x="188119" y="402432"/>
                </a:cubicBezTo>
                <a:cubicBezTo>
                  <a:pt x="182675" y="353427"/>
                  <a:pt x="190820" y="396826"/>
                  <a:pt x="180975" y="373857"/>
                </a:cubicBezTo>
                <a:cubicBezTo>
                  <a:pt x="179686" y="370849"/>
                  <a:pt x="181275" y="366209"/>
                  <a:pt x="178594" y="364332"/>
                </a:cubicBezTo>
                <a:cubicBezTo>
                  <a:pt x="169397" y="357894"/>
                  <a:pt x="153809" y="356994"/>
                  <a:pt x="142875" y="354807"/>
                </a:cubicBezTo>
                <a:cubicBezTo>
                  <a:pt x="139666" y="354165"/>
                  <a:pt x="136525" y="353219"/>
                  <a:pt x="133350" y="352425"/>
                </a:cubicBezTo>
                <a:cubicBezTo>
                  <a:pt x="130969" y="350838"/>
                  <a:pt x="127597" y="350164"/>
                  <a:pt x="126207" y="347663"/>
                </a:cubicBezTo>
                <a:cubicBezTo>
                  <a:pt x="116378" y="329970"/>
                  <a:pt x="127642" y="333699"/>
                  <a:pt x="114300" y="321469"/>
                </a:cubicBezTo>
                <a:cubicBezTo>
                  <a:pt x="101024" y="309300"/>
                  <a:pt x="93349" y="308998"/>
                  <a:pt x="85725" y="295275"/>
                </a:cubicBezTo>
                <a:cubicBezTo>
                  <a:pt x="83649" y="291539"/>
                  <a:pt x="82875" y="287192"/>
                  <a:pt x="80963" y="283369"/>
                </a:cubicBezTo>
                <a:cubicBezTo>
                  <a:pt x="79683" y="280809"/>
                  <a:pt x="77571" y="278738"/>
                  <a:pt x="76200" y="276225"/>
                </a:cubicBezTo>
                <a:cubicBezTo>
                  <a:pt x="72800" y="269992"/>
                  <a:pt x="66675" y="257175"/>
                  <a:pt x="66675" y="257175"/>
                </a:cubicBezTo>
                <a:cubicBezTo>
                  <a:pt x="65280" y="248802"/>
                  <a:pt x="65299" y="240284"/>
                  <a:pt x="59532" y="233363"/>
                </a:cubicBezTo>
                <a:cubicBezTo>
                  <a:pt x="57700" y="231164"/>
                  <a:pt x="54769" y="230188"/>
                  <a:pt x="52388" y="228600"/>
                </a:cubicBezTo>
                <a:cubicBezTo>
                  <a:pt x="46553" y="219849"/>
                  <a:pt x="46747" y="221204"/>
                  <a:pt x="42863" y="209550"/>
                </a:cubicBezTo>
                <a:cubicBezTo>
                  <a:pt x="41828" y="206445"/>
                  <a:pt x="41458" y="203149"/>
                  <a:pt x="40482" y="200025"/>
                </a:cubicBezTo>
                <a:cubicBezTo>
                  <a:pt x="37487" y="190442"/>
                  <a:pt x="34132" y="180975"/>
                  <a:pt x="30957" y="171450"/>
                </a:cubicBezTo>
                <a:cubicBezTo>
                  <a:pt x="29369" y="166688"/>
                  <a:pt x="28125" y="161797"/>
                  <a:pt x="26194" y="157163"/>
                </a:cubicBezTo>
                <a:cubicBezTo>
                  <a:pt x="25653" y="155865"/>
                  <a:pt x="7144" y="113399"/>
                  <a:pt x="7144" y="107157"/>
                </a:cubicBezTo>
                <a:lnTo>
                  <a:pt x="0" y="88107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D2102B-34C8-5CF9-CA9E-288DFA2867B9}"/>
              </a:ext>
            </a:extLst>
          </p:cNvPr>
          <p:cNvCxnSpPr/>
          <p:nvPr/>
        </p:nvCxnSpPr>
        <p:spPr>
          <a:xfrm>
            <a:off x="1648496" y="4919730"/>
            <a:ext cx="86288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8FAC0F-1B37-EF86-76C0-C417C697F812}"/>
              </a:ext>
            </a:extLst>
          </p:cNvPr>
          <p:cNvCxnSpPr>
            <a:cxnSpLocks/>
          </p:cNvCxnSpPr>
          <p:nvPr/>
        </p:nvCxnSpPr>
        <p:spPr>
          <a:xfrm>
            <a:off x="1648496" y="6154387"/>
            <a:ext cx="24469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46E1A5-B7CA-E2C5-A9AD-A781E77D075C}"/>
              </a:ext>
            </a:extLst>
          </p:cNvPr>
          <p:cNvCxnSpPr>
            <a:cxnSpLocks/>
          </p:cNvCxnSpPr>
          <p:nvPr/>
        </p:nvCxnSpPr>
        <p:spPr>
          <a:xfrm>
            <a:off x="2290293" y="6154387"/>
            <a:ext cx="22108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6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916C338-D647-65F8-F77C-A0A1E168F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2:</a:t>
            </a:r>
            <a:br>
              <a:rPr lang="en-US" sz="5400" dirty="0"/>
            </a:br>
            <a:r>
              <a:rPr lang="en-US" sz="5400" dirty="0"/>
              <a:t>Discrete Structures &amp;</a:t>
            </a:r>
            <a:br>
              <a:rPr lang="en-US" sz="5400" dirty="0"/>
            </a:br>
            <a:r>
              <a:rPr lang="en-US" sz="5400" dirty="0"/>
              <a:t>Elements of Proofs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50B1A-C72A-D99D-50CF-F7DA5A1DDF9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  <p:pic>
        <p:nvPicPr>
          <p:cNvPr id="8" name="101 Chrono Cross ~ Time's Scar">
            <a:hlinkClick r:id="" action="ppaction://media"/>
            <a:extLst>
              <a:ext uri="{FF2B5EF4-FFF2-40B4-BE49-F238E27FC236}">
                <a16:creationId xmlns:a16="http://schemas.microsoft.com/office/drawing/2014/main" id="{2DD5E5E1-42A5-5BF7-F58B-E137F08A1A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629" y="6248400"/>
            <a:ext cx="609600" cy="6096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B8263DA-C1B0-EAD2-EA9B-3F095CF4638E}"/>
              </a:ext>
            </a:extLst>
          </p:cNvPr>
          <p:cNvSpPr txBox="1">
            <a:spLocks/>
          </p:cNvSpPr>
          <p:nvPr/>
        </p:nvSpPr>
        <p:spPr>
          <a:xfrm>
            <a:off x="2884097" y="5966257"/>
            <a:ext cx="8561667" cy="89985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“Time’s Scar” from 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Chrono Cross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Yasunori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Mitsuda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8D7F-A898-9D46-33BF-482F18E1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977B-5B60-08E4-6C59-88FEA66358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846036"/>
          </a:xfrm>
        </p:spPr>
        <p:txBody>
          <a:bodyPr>
            <a:normAutofit/>
          </a:bodyPr>
          <a:lstStyle/>
          <a:p>
            <a:r>
              <a:rPr lang="en-US" sz="2800" dirty="0"/>
              <a:t>Draw diagrams for the following:</a:t>
            </a: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B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C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</a:t>
            </a:r>
            <a:r>
              <a:rPr lang="en-US" sz="2800" b="1" dirty="0"/>
              <a:t> B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C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</a:t>
            </a:r>
            <a:r>
              <a:rPr lang="en-US" sz="2800" b="1" dirty="0">
                <a:solidFill>
                  <a:schemeClr val="bg2"/>
                </a:solidFill>
              </a:rPr>
              <a:t> B</a:t>
            </a:r>
          </a:p>
          <a:p>
            <a:pPr lvl="1"/>
            <a:endParaRPr lang="en-US" sz="2800" b="1" dirty="0">
              <a:solidFill>
                <a:schemeClr val="bg2"/>
              </a:solidFill>
            </a:endParaRP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B</a:t>
            </a:r>
            <a:endParaRPr lang="en-US" sz="2800" dirty="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175CEC-CD1F-7A4E-80F5-B769A4A1C193}"/>
              </a:ext>
            </a:extLst>
          </p:cNvPr>
          <p:cNvGrpSpPr/>
          <p:nvPr/>
        </p:nvGrpSpPr>
        <p:grpSpPr>
          <a:xfrm>
            <a:off x="3871174" y="2360109"/>
            <a:ext cx="2224826" cy="1901888"/>
            <a:chOff x="7292661" y="274642"/>
            <a:chExt cx="2224826" cy="19018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6AD55B-CFB9-9CE9-0CED-191DDCF8C175}"/>
                </a:ext>
              </a:extLst>
            </p:cNvPr>
            <p:cNvSpPr/>
            <p:nvPr/>
          </p:nvSpPr>
          <p:spPr>
            <a:xfrm>
              <a:off x="7292661" y="304803"/>
              <a:ext cx="2224826" cy="1871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7651E6-73C8-DED1-C5B3-986E831A1684}"/>
                </a:ext>
              </a:extLst>
            </p:cNvPr>
            <p:cNvSpPr txBox="1"/>
            <p:nvPr/>
          </p:nvSpPr>
          <p:spPr>
            <a:xfrm>
              <a:off x="7292661" y="27464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4AA32-97B1-8B6C-8035-32CFD30CCFF7}"/>
                </a:ext>
              </a:extLst>
            </p:cNvPr>
            <p:cNvSpPr/>
            <p:nvPr/>
          </p:nvSpPr>
          <p:spPr>
            <a:xfrm>
              <a:off x="8126569" y="504858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C32538-000F-7435-C16F-DE6305D6BA0E}"/>
                </a:ext>
              </a:extLst>
            </p:cNvPr>
            <p:cNvSpPr/>
            <p:nvPr/>
          </p:nvSpPr>
          <p:spPr>
            <a:xfrm>
              <a:off x="7527701" y="504858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3BA7FA-CD98-0D08-4527-C7D2F54B8420}"/>
                </a:ext>
              </a:extLst>
            </p:cNvPr>
            <p:cNvSpPr/>
            <p:nvPr/>
          </p:nvSpPr>
          <p:spPr>
            <a:xfrm rot="5400000">
              <a:off x="7809772" y="975023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79815-E1AB-92AA-49E1-0B79CB2F11C3}"/>
                </a:ext>
              </a:extLst>
            </p:cNvPr>
            <p:cNvSpPr txBox="1"/>
            <p:nvPr/>
          </p:nvSpPr>
          <p:spPr>
            <a:xfrm>
              <a:off x="7461064" y="736245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157942-AB65-4813-AD48-46E069530282}"/>
                </a:ext>
              </a:extLst>
            </p:cNvPr>
            <p:cNvSpPr txBox="1"/>
            <p:nvPr/>
          </p:nvSpPr>
          <p:spPr>
            <a:xfrm>
              <a:off x="8207943" y="1612846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13A9B7-3F23-1B06-77C1-2B7D29777B62}"/>
                </a:ext>
              </a:extLst>
            </p:cNvPr>
            <p:cNvSpPr txBox="1"/>
            <p:nvPr/>
          </p:nvSpPr>
          <p:spPr>
            <a:xfrm>
              <a:off x="8922912" y="736245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79B54C-123F-BCFE-2368-46D9682B4248}"/>
              </a:ext>
            </a:extLst>
          </p:cNvPr>
          <p:cNvGrpSpPr/>
          <p:nvPr/>
        </p:nvGrpSpPr>
        <p:grpSpPr>
          <a:xfrm>
            <a:off x="3871174" y="5063433"/>
            <a:ext cx="2224826" cy="1247216"/>
            <a:chOff x="3439732" y="4651309"/>
            <a:chExt cx="2224826" cy="12472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75E262-97CC-35C7-130A-F5FD13456A14}"/>
                </a:ext>
              </a:extLst>
            </p:cNvPr>
            <p:cNvSpPr/>
            <p:nvPr/>
          </p:nvSpPr>
          <p:spPr>
            <a:xfrm>
              <a:off x="3439732" y="4681471"/>
              <a:ext cx="2224826" cy="12170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AE6BD3-94B0-5007-E1D5-FC2406CEE8BF}"/>
                </a:ext>
              </a:extLst>
            </p:cNvPr>
            <p:cNvSpPr txBox="1"/>
            <p:nvPr/>
          </p:nvSpPr>
          <p:spPr>
            <a:xfrm>
              <a:off x="3439732" y="4651309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85CDDE-5DF6-2DB0-C08E-D968EA0A31E9}"/>
                </a:ext>
              </a:extLst>
            </p:cNvPr>
            <p:cNvSpPr/>
            <p:nvPr/>
          </p:nvSpPr>
          <p:spPr>
            <a:xfrm>
              <a:off x="4273640" y="4881525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8D6AA0-B710-7F47-1AF6-016814B80682}"/>
                </a:ext>
              </a:extLst>
            </p:cNvPr>
            <p:cNvSpPr/>
            <p:nvPr/>
          </p:nvSpPr>
          <p:spPr>
            <a:xfrm>
              <a:off x="3674772" y="4881525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9C2F16-D6BA-EADA-6B06-1249B2D4D98F}"/>
                </a:ext>
              </a:extLst>
            </p:cNvPr>
            <p:cNvSpPr txBox="1"/>
            <p:nvPr/>
          </p:nvSpPr>
          <p:spPr>
            <a:xfrm>
              <a:off x="3608135" y="5112912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67729E-77B0-4B6A-6BDD-8D8615258E32}"/>
                </a:ext>
              </a:extLst>
            </p:cNvPr>
            <p:cNvSpPr txBox="1"/>
            <p:nvPr/>
          </p:nvSpPr>
          <p:spPr>
            <a:xfrm>
              <a:off x="5069983" y="5112912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B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8D99C6-4136-58FF-6B05-9116EC4D35A1}"/>
              </a:ext>
            </a:extLst>
          </p:cNvPr>
          <p:cNvCxnSpPr/>
          <p:nvPr/>
        </p:nvCxnSpPr>
        <p:spPr>
          <a:xfrm>
            <a:off x="1648496" y="4919730"/>
            <a:ext cx="86288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2EFF89-857D-6AB8-80DA-A50DF62D0D8C}"/>
              </a:ext>
            </a:extLst>
          </p:cNvPr>
          <p:cNvCxnSpPr>
            <a:cxnSpLocks/>
          </p:cNvCxnSpPr>
          <p:nvPr/>
        </p:nvCxnSpPr>
        <p:spPr>
          <a:xfrm>
            <a:off x="1648496" y="6156533"/>
            <a:ext cx="25757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CA827F-4762-BB10-05DB-6BAB2D56601B}"/>
              </a:ext>
            </a:extLst>
          </p:cNvPr>
          <p:cNvCxnSpPr>
            <a:cxnSpLocks/>
          </p:cNvCxnSpPr>
          <p:nvPr/>
        </p:nvCxnSpPr>
        <p:spPr>
          <a:xfrm>
            <a:off x="2303172" y="6154818"/>
            <a:ext cx="20820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8D7F-A898-9D46-33BF-482F18E1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977B-5B60-08E4-6C59-88FEA66358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846036"/>
          </a:xfrm>
        </p:spPr>
        <p:txBody>
          <a:bodyPr>
            <a:normAutofit/>
          </a:bodyPr>
          <a:lstStyle/>
          <a:p>
            <a:r>
              <a:rPr lang="en-US" sz="2800" dirty="0"/>
              <a:t>Draw diagrams for the following:</a:t>
            </a: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B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C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</a:t>
            </a:r>
            <a:r>
              <a:rPr lang="en-US" sz="2800" b="1" dirty="0"/>
              <a:t> B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C</a:t>
            </a:r>
            <a:br>
              <a:rPr lang="en-US" sz="2800" b="1" dirty="0"/>
            </a:br>
            <a:r>
              <a:rPr lang="en-US" sz="2800" b="1" dirty="0">
                <a:solidFill>
                  <a:schemeClr val="accent1"/>
                </a:solidFill>
              </a:rPr>
              <a:t>A </a:t>
            </a:r>
            <a:r>
              <a:rPr lang="en-US" sz="2800" b="1" dirty="0">
                <a:solidFill>
                  <a:schemeClr val="accent1"/>
                </a:solidFill>
                <a:sym typeface="Symbol" panose="05050102010706020507" pitchFamily="18" charset="2"/>
              </a:rPr>
              <a:t></a:t>
            </a:r>
            <a:r>
              <a:rPr lang="en-US" sz="2800" b="1" dirty="0">
                <a:solidFill>
                  <a:schemeClr val="accent1"/>
                </a:solidFill>
              </a:rPr>
              <a:t> (B </a:t>
            </a:r>
            <a:r>
              <a:rPr lang="en-US" sz="2800" b="1" dirty="0">
                <a:solidFill>
                  <a:schemeClr val="accent1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accent1"/>
                </a:solidFill>
              </a:rPr>
              <a:t> C)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000" dirty="0"/>
              <a:t>order of operations – negation*, intersection, union</a:t>
            </a:r>
            <a:endParaRPr lang="en-US" sz="2800" b="1" dirty="0"/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</a:t>
            </a:r>
            <a:r>
              <a:rPr lang="en-US" sz="2800" b="1" dirty="0">
                <a:solidFill>
                  <a:schemeClr val="bg2"/>
                </a:solidFill>
              </a:rPr>
              <a:t> B</a:t>
            </a:r>
          </a:p>
          <a:p>
            <a:pPr lvl="1"/>
            <a:endParaRPr lang="en-US" sz="2800" b="1" dirty="0">
              <a:solidFill>
                <a:schemeClr val="bg2"/>
              </a:solidFill>
            </a:endParaRP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B</a:t>
            </a:r>
            <a:endParaRPr lang="en-US" sz="2800" dirty="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175CEC-CD1F-7A4E-80F5-B769A4A1C193}"/>
              </a:ext>
            </a:extLst>
          </p:cNvPr>
          <p:cNvGrpSpPr/>
          <p:nvPr/>
        </p:nvGrpSpPr>
        <p:grpSpPr>
          <a:xfrm>
            <a:off x="3871174" y="2360109"/>
            <a:ext cx="2224826" cy="1901888"/>
            <a:chOff x="7292661" y="274642"/>
            <a:chExt cx="2224826" cy="19018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6AD55B-CFB9-9CE9-0CED-191DDCF8C175}"/>
                </a:ext>
              </a:extLst>
            </p:cNvPr>
            <p:cNvSpPr/>
            <p:nvPr/>
          </p:nvSpPr>
          <p:spPr>
            <a:xfrm>
              <a:off x="7292661" y="304803"/>
              <a:ext cx="2224826" cy="1871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7651E6-73C8-DED1-C5B3-986E831A1684}"/>
                </a:ext>
              </a:extLst>
            </p:cNvPr>
            <p:cNvSpPr txBox="1"/>
            <p:nvPr/>
          </p:nvSpPr>
          <p:spPr>
            <a:xfrm>
              <a:off x="7292661" y="27464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C32538-000F-7435-C16F-DE6305D6BA0E}"/>
                </a:ext>
              </a:extLst>
            </p:cNvPr>
            <p:cNvSpPr/>
            <p:nvPr/>
          </p:nvSpPr>
          <p:spPr>
            <a:xfrm>
              <a:off x="7527701" y="504858"/>
              <a:ext cx="1152659" cy="86288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4AA32-97B1-8B6C-8035-32CFD30CCFF7}"/>
                </a:ext>
              </a:extLst>
            </p:cNvPr>
            <p:cNvSpPr/>
            <p:nvPr/>
          </p:nvSpPr>
          <p:spPr>
            <a:xfrm>
              <a:off x="8126569" y="504858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3BA7FA-CD98-0D08-4527-C7D2F54B8420}"/>
                </a:ext>
              </a:extLst>
            </p:cNvPr>
            <p:cNvSpPr/>
            <p:nvPr/>
          </p:nvSpPr>
          <p:spPr>
            <a:xfrm rot="5400000">
              <a:off x="7809772" y="975023"/>
              <a:ext cx="1152659" cy="8628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79815-E1AB-92AA-49E1-0B79CB2F11C3}"/>
                </a:ext>
              </a:extLst>
            </p:cNvPr>
            <p:cNvSpPr txBox="1"/>
            <p:nvPr/>
          </p:nvSpPr>
          <p:spPr>
            <a:xfrm>
              <a:off x="7527701" y="745160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157942-AB65-4813-AD48-46E069530282}"/>
                </a:ext>
              </a:extLst>
            </p:cNvPr>
            <p:cNvSpPr txBox="1"/>
            <p:nvPr/>
          </p:nvSpPr>
          <p:spPr>
            <a:xfrm>
              <a:off x="8207943" y="1612846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13A9B7-3F23-1B06-77C1-2B7D29777B62}"/>
                </a:ext>
              </a:extLst>
            </p:cNvPr>
            <p:cNvSpPr txBox="1"/>
            <p:nvPr/>
          </p:nvSpPr>
          <p:spPr>
            <a:xfrm>
              <a:off x="8922912" y="736245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79B54C-123F-BCFE-2368-46D9682B4248}"/>
              </a:ext>
            </a:extLst>
          </p:cNvPr>
          <p:cNvGrpSpPr/>
          <p:nvPr/>
        </p:nvGrpSpPr>
        <p:grpSpPr>
          <a:xfrm>
            <a:off x="3871174" y="5063433"/>
            <a:ext cx="2224826" cy="1247216"/>
            <a:chOff x="3439732" y="4651309"/>
            <a:chExt cx="2224826" cy="12472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75E262-97CC-35C7-130A-F5FD13456A14}"/>
                </a:ext>
              </a:extLst>
            </p:cNvPr>
            <p:cNvSpPr/>
            <p:nvPr/>
          </p:nvSpPr>
          <p:spPr>
            <a:xfrm>
              <a:off x="3439732" y="4681471"/>
              <a:ext cx="2224826" cy="12170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AE6BD3-94B0-5007-E1D5-FC2406CEE8BF}"/>
                </a:ext>
              </a:extLst>
            </p:cNvPr>
            <p:cNvSpPr txBox="1"/>
            <p:nvPr/>
          </p:nvSpPr>
          <p:spPr>
            <a:xfrm>
              <a:off x="3439732" y="4651309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85CDDE-5DF6-2DB0-C08E-D968EA0A31E9}"/>
                </a:ext>
              </a:extLst>
            </p:cNvPr>
            <p:cNvSpPr/>
            <p:nvPr/>
          </p:nvSpPr>
          <p:spPr>
            <a:xfrm>
              <a:off x="4273640" y="4881525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8D6AA0-B710-7F47-1AF6-016814B80682}"/>
                </a:ext>
              </a:extLst>
            </p:cNvPr>
            <p:cNvSpPr/>
            <p:nvPr/>
          </p:nvSpPr>
          <p:spPr>
            <a:xfrm>
              <a:off x="3674772" y="4881525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9C2F16-D6BA-EADA-6B06-1249B2D4D98F}"/>
                </a:ext>
              </a:extLst>
            </p:cNvPr>
            <p:cNvSpPr txBox="1"/>
            <p:nvPr/>
          </p:nvSpPr>
          <p:spPr>
            <a:xfrm>
              <a:off x="3608135" y="5112912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67729E-77B0-4B6A-6BDD-8D8615258E32}"/>
                </a:ext>
              </a:extLst>
            </p:cNvPr>
            <p:cNvSpPr txBox="1"/>
            <p:nvPr/>
          </p:nvSpPr>
          <p:spPr>
            <a:xfrm>
              <a:off x="5069983" y="5112912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B</a:t>
              </a: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D0B1B4-1EED-4C9F-676B-0F783D170116}"/>
              </a:ext>
            </a:extLst>
          </p:cNvPr>
          <p:cNvSpPr/>
          <p:nvPr/>
        </p:nvSpPr>
        <p:spPr>
          <a:xfrm>
            <a:off x="5022761" y="3065195"/>
            <a:ext cx="355242" cy="386202"/>
          </a:xfrm>
          <a:custGeom>
            <a:avLst/>
            <a:gdLst>
              <a:gd name="connsiteX0" fmla="*/ 238224 w 355470"/>
              <a:gd name="connsiteY0" fmla="*/ 1764 h 351807"/>
              <a:gd name="connsiteX1" fmla="*/ 250131 w 355470"/>
              <a:gd name="connsiteY1" fmla="*/ 32720 h 351807"/>
              <a:gd name="connsiteX2" fmla="*/ 273943 w 355470"/>
              <a:gd name="connsiteY2" fmla="*/ 47007 h 351807"/>
              <a:gd name="connsiteX3" fmla="*/ 276324 w 355470"/>
              <a:gd name="connsiteY3" fmla="*/ 68439 h 351807"/>
              <a:gd name="connsiteX4" fmla="*/ 288231 w 355470"/>
              <a:gd name="connsiteY4" fmla="*/ 73201 h 351807"/>
              <a:gd name="connsiteX5" fmla="*/ 295374 w 355470"/>
              <a:gd name="connsiteY5" fmla="*/ 77964 h 351807"/>
              <a:gd name="connsiteX6" fmla="*/ 307281 w 355470"/>
              <a:gd name="connsiteY6" fmla="*/ 139876 h 351807"/>
              <a:gd name="connsiteX7" fmla="*/ 319187 w 355470"/>
              <a:gd name="connsiteY7" fmla="*/ 147020 h 351807"/>
              <a:gd name="connsiteX8" fmla="*/ 323949 w 355470"/>
              <a:gd name="connsiteY8" fmla="*/ 173214 h 351807"/>
              <a:gd name="connsiteX9" fmla="*/ 328712 w 355470"/>
              <a:gd name="connsiteY9" fmla="*/ 218457 h 351807"/>
              <a:gd name="connsiteX10" fmla="*/ 333474 w 355470"/>
              <a:gd name="connsiteY10" fmla="*/ 230364 h 351807"/>
              <a:gd name="connsiteX11" fmla="*/ 335856 w 355470"/>
              <a:gd name="connsiteY11" fmla="*/ 239889 h 351807"/>
              <a:gd name="connsiteX12" fmla="*/ 345381 w 355470"/>
              <a:gd name="connsiteY12" fmla="*/ 266082 h 351807"/>
              <a:gd name="connsiteX13" fmla="*/ 347762 w 355470"/>
              <a:gd name="connsiteY13" fmla="*/ 273226 h 351807"/>
              <a:gd name="connsiteX14" fmla="*/ 354906 w 355470"/>
              <a:gd name="connsiteY14" fmla="*/ 275607 h 351807"/>
              <a:gd name="connsiteX15" fmla="*/ 278706 w 355470"/>
              <a:gd name="connsiteY15" fmla="*/ 349426 h 351807"/>
              <a:gd name="connsiteX16" fmla="*/ 264418 w 355470"/>
              <a:gd name="connsiteY16" fmla="*/ 351807 h 351807"/>
              <a:gd name="connsiteX17" fmla="*/ 154881 w 355470"/>
              <a:gd name="connsiteY17" fmla="*/ 349426 h 351807"/>
              <a:gd name="connsiteX18" fmla="*/ 140593 w 355470"/>
              <a:gd name="connsiteY18" fmla="*/ 347045 h 351807"/>
              <a:gd name="connsiteX19" fmla="*/ 107256 w 355470"/>
              <a:gd name="connsiteY19" fmla="*/ 344664 h 351807"/>
              <a:gd name="connsiteX20" fmla="*/ 97731 w 355470"/>
              <a:gd name="connsiteY20" fmla="*/ 335139 h 351807"/>
              <a:gd name="connsiteX21" fmla="*/ 116781 w 355470"/>
              <a:gd name="connsiteY21" fmla="*/ 339901 h 351807"/>
              <a:gd name="connsiteX22" fmla="*/ 73918 w 355470"/>
              <a:gd name="connsiteY22" fmla="*/ 337520 h 351807"/>
              <a:gd name="connsiteX23" fmla="*/ 64393 w 355470"/>
              <a:gd name="connsiteY23" fmla="*/ 335139 h 351807"/>
              <a:gd name="connsiteX24" fmla="*/ 59631 w 355470"/>
              <a:gd name="connsiteY24" fmla="*/ 327995 h 351807"/>
              <a:gd name="connsiteX25" fmla="*/ 40581 w 355470"/>
              <a:gd name="connsiteY25" fmla="*/ 325614 h 351807"/>
              <a:gd name="connsiteX26" fmla="*/ 19149 w 355470"/>
              <a:gd name="connsiteY26" fmla="*/ 323232 h 351807"/>
              <a:gd name="connsiteX27" fmla="*/ 4862 w 355470"/>
              <a:gd name="connsiteY27" fmla="*/ 318470 h 351807"/>
              <a:gd name="connsiteX28" fmla="*/ 4862 w 355470"/>
              <a:gd name="connsiteY28" fmla="*/ 294657 h 351807"/>
              <a:gd name="connsiteX29" fmla="*/ 21531 w 355470"/>
              <a:gd name="connsiteY29" fmla="*/ 292276 h 351807"/>
              <a:gd name="connsiteX30" fmla="*/ 42962 w 355470"/>
              <a:gd name="connsiteY30" fmla="*/ 289895 h 351807"/>
              <a:gd name="connsiteX31" fmla="*/ 40581 w 355470"/>
              <a:gd name="connsiteY31" fmla="*/ 280370 h 351807"/>
              <a:gd name="connsiteX32" fmla="*/ 31056 w 355470"/>
              <a:gd name="connsiteY32" fmla="*/ 282751 h 351807"/>
              <a:gd name="connsiteX33" fmla="*/ 38199 w 355470"/>
              <a:gd name="connsiteY33" fmla="*/ 273226 h 351807"/>
              <a:gd name="connsiteX34" fmla="*/ 69156 w 355470"/>
              <a:gd name="connsiteY34" fmla="*/ 263701 h 351807"/>
              <a:gd name="connsiteX35" fmla="*/ 71537 w 355470"/>
              <a:gd name="connsiteY35" fmla="*/ 254176 h 351807"/>
              <a:gd name="connsiteX36" fmla="*/ 83443 w 355470"/>
              <a:gd name="connsiteY36" fmla="*/ 239889 h 351807"/>
              <a:gd name="connsiteX37" fmla="*/ 92968 w 355470"/>
              <a:gd name="connsiteY37" fmla="*/ 237507 h 351807"/>
              <a:gd name="connsiteX38" fmla="*/ 100112 w 355470"/>
              <a:gd name="connsiteY38" fmla="*/ 230364 h 351807"/>
              <a:gd name="connsiteX39" fmla="*/ 107256 w 355470"/>
              <a:gd name="connsiteY39" fmla="*/ 225601 h 351807"/>
              <a:gd name="connsiteX40" fmla="*/ 112018 w 355470"/>
              <a:gd name="connsiteY40" fmla="*/ 218457 h 351807"/>
              <a:gd name="connsiteX41" fmla="*/ 121543 w 355470"/>
              <a:gd name="connsiteY41" fmla="*/ 206551 h 351807"/>
              <a:gd name="connsiteX42" fmla="*/ 128687 w 355470"/>
              <a:gd name="connsiteY42" fmla="*/ 201789 h 351807"/>
              <a:gd name="connsiteX43" fmla="*/ 142974 w 355470"/>
              <a:gd name="connsiteY43" fmla="*/ 192264 h 351807"/>
              <a:gd name="connsiteX44" fmla="*/ 154881 w 355470"/>
              <a:gd name="connsiteY44" fmla="*/ 177976 h 351807"/>
              <a:gd name="connsiteX45" fmla="*/ 166787 w 355470"/>
              <a:gd name="connsiteY45" fmla="*/ 166070 h 351807"/>
              <a:gd name="connsiteX46" fmla="*/ 176312 w 355470"/>
              <a:gd name="connsiteY46" fmla="*/ 149401 h 351807"/>
              <a:gd name="connsiteX47" fmla="*/ 183456 w 355470"/>
              <a:gd name="connsiteY47" fmla="*/ 139876 h 351807"/>
              <a:gd name="connsiteX48" fmla="*/ 190599 w 355470"/>
              <a:gd name="connsiteY48" fmla="*/ 123207 h 351807"/>
              <a:gd name="connsiteX49" fmla="*/ 197743 w 355470"/>
              <a:gd name="connsiteY49" fmla="*/ 116064 h 351807"/>
              <a:gd name="connsiteX50" fmla="*/ 200124 w 355470"/>
              <a:gd name="connsiteY50" fmla="*/ 97014 h 351807"/>
              <a:gd name="connsiteX51" fmla="*/ 207268 w 355470"/>
              <a:gd name="connsiteY51" fmla="*/ 87489 h 351807"/>
              <a:gd name="connsiteX52" fmla="*/ 219174 w 355470"/>
              <a:gd name="connsiteY52" fmla="*/ 73201 h 351807"/>
              <a:gd name="connsiteX53" fmla="*/ 226318 w 355470"/>
              <a:gd name="connsiteY53" fmla="*/ 54151 h 351807"/>
              <a:gd name="connsiteX54" fmla="*/ 233462 w 355470"/>
              <a:gd name="connsiteY54" fmla="*/ 37482 h 351807"/>
              <a:gd name="connsiteX55" fmla="*/ 238224 w 355470"/>
              <a:gd name="connsiteY55" fmla="*/ 1764 h 35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5470" h="351807">
                <a:moveTo>
                  <a:pt x="238224" y="1764"/>
                </a:moveTo>
                <a:cubicBezTo>
                  <a:pt x="241002" y="970"/>
                  <a:pt x="232453" y="-9705"/>
                  <a:pt x="250131" y="32720"/>
                </a:cubicBezTo>
                <a:cubicBezTo>
                  <a:pt x="254349" y="42843"/>
                  <a:pt x="265298" y="44125"/>
                  <a:pt x="273943" y="47007"/>
                </a:cubicBezTo>
                <a:cubicBezTo>
                  <a:pt x="274737" y="54151"/>
                  <a:pt x="272882" y="62129"/>
                  <a:pt x="276324" y="68439"/>
                </a:cubicBezTo>
                <a:cubicBezTo>
                  <a:pt x="278371" y="72192"/>
                  <a:pt x="284408" y="71289"/>
                  <a:pt x="288231" y="73201"/>
                </a:cubicBezTo>
                <a:cubicBezTo>
                  <a:pt x="290791" y="74481"/>
                  <a:pt x="292993" y="76376"/>
                  <a:pt x="295374" y="77964"/>
                </a:cubicBezTo>
                <a:cubicBezTo>
                  <a:pt x="303205" y="175847"/>
                  <a:pt x="280890" y="126680"/>
                  <a:pt x="307281" y="139876"/>
                </a:cubicBezTo>
                <a:cubicBezTo>
                  <a:pt x="311421" y="141946"/>
                  <a:pt x="315218" y="144639"/>
                  <a:pt x="319187" y="147020"/>
                </a:cubicBezTo>
                <a:cubicBezTo>
                  <a:pt x="320774" y="155751"/>
                  <a:pt x="322750" y="164421"/>
                  <a:pt x="323949" y="173214"/>
                </a:cubicBezTo>
                <a:cubicBezTo>
                  <a:pt x="324718" y="178856"/>
                  <a:pt x="326844" y="210361"/>
                  <a:pt x="328712" y="218457"/>
                </a:cubicBezTo>
                <a:cubicBezTo>
                  <a:pt x="329673" y="222622"/>
                  <a:pt x="332122" y="226309"/>
                  <a:pt x="333474" y="230364"/>
                </a:cubicBezTo>
                <a:cubicBezTo>
                  <a:pt x="334509" y="233469"/>
                  <a:pt x="334995" y="236732"/>
                  <a:pt x="335856" y="239889"/>
                </a:cubicBezTo>
                <a:cubicBezTo>
                  <a:pt x="343870" y="269271"/>
                  <a:pt x="336635" y="245675"/>
                  <a:pt x="345381" y="266082"/>
                </a:cubicBezTo>
                <a:cubicBezTo>
                  <a:pt x="346370" y="268389"/>
                  <a:pt x="345987" y="271451"/>
                  <a:pt x="347762" y="273226"/>
                </a:cubicBezTo>
                <a:cubicBezTo>
                  <a:pt x="349537" y="275001"/>
                  <a:pt x="352525" y="274813"/>
                  <a:pt x="354906" y="275607"/>
                </a:cubicBezTo>
                <a:cubicBezTo>
                  <a:pt x="351635" y="373713"/>
                  <a:pt x="376409" y="344145"/>
                  <a:pt x="278706" y="349426"/>
                </a:cubicBezTo>
                <a:cubicBezTo>
                  <a:pt x="273885" y="349687"/>
                  <a:pt x="269181" y="351013"/>
                  <a:pt x="264418" y="351807"/>
                </a:cubicBezTo>
                <a:lnTo>
                  <a:pt x="154881" y="349426"/>
                </a:lnTo>
                <a:cubicBezTo>
                  <a:pt x="150056" y="349240"/>
                  <a:pt x="145397" y="347525"/>
                  <a:pt x="140593" y="347045"/>
                </a:cubicBezTo>
                <a:cubicBezTo>
                  <a:pt x="129508" y="345937"/>
                  <a:pt x="118368" y="345458"/>
                  <a:pt x="107256" y="344664"/>
                </a:cubicBezTo>
                <a:cubicBezTo>
                  <a:pt x="104081" y="341489"/>
                  <a:pt x="93715" y="337147"/>
                  <a:pt x="97731" y="335139"/>
                </a:cubicBezTo>
                <a:cubicBezTo>
                  <a:pt x="103585" y="332212"/>
                  <a:pt x="123294" y="339250"/>
                  <a:pt x="116781" y="339901"/>
                </a:cubicBezTo>
                <a:cubicBezTo>
                  <a:pt x="102542" y="341325"/>
                  <a:pt x="88206" y="338314"/>
                  <a:pt x="73918" y="337520"/>
                </a:cubicBezTo>
                <a:cubicBezTo>
                  <a:pt x="70743" y="336726"/>
                  <a:pt x="67116" y="336954"/>
                  <a:pt x="64393" y="335139"/>
                </a:cubicBezTo>
                <a:cubicBezTo>
                  <a:pt x="62012" y="333551"/>
                  <a:pt x="62288" y="329058"/>
                  <a:pt x="59631" y="327995"/>
                </a:cubicBezTo>
                <a:cubicBezTo>
                  <a:pt x="53689" y="325618"/>
                  <a:pt x="46937" y="326362"/>
                  <a:pt x="40581" y="325614"/>
                </a:cubicBezTo>
                <a:lnTo>
                  <a:pt x="19149" y="323232"/>
                </a:lnTo>
                <a:cubicBezTo>
                  <a:pt x="14387" y="321645"/>
                  <a:pt x="8197" y="322222"/>
                  <a:pt x="4862" y="318470"/>
                </a:cubicBezTo>
                <a:cubicBezTo>
                  <a:pt x="1736" y="314954"/>
                  <a:pt x="-4307" y="298732"/>
                  <a:pt x="4862" y="294657"/>
                </a:cubicBezTo>
                <a:cubicBezTo>
                  <a:pt x="9991" y="292378"/>
                  <a:pt x="15962" y="292972"/>
                  <a:pt x="21531" y="292276"/>
                </a:cubicBezTo>
                <a:cubicBezTo>
                  <a:pt x="28663" y="291385"/>
                  <a:pt x="35818" y="290689"/>
                  <a:pt x="42962" y="289895"/>
                </a:cubicBezTo>
                <a:cubicBezTo>
                  <a:pt x="42168" y="286720"/>
                  <a:pt x="43387" y="282054"/>
                  <a:pt x="40581" y="280370"/>
                </a:cubicBezTo>
                <a:cubicBezTo>
                  <a:pt x="37775" y="278686"/>
                  <a:pt x="32091" y="285856"/>
                  <a:pt x="31056" y="282751"/>
                </a:cubicBezTo>
                <a:cubicBezTo>
                  <a:pt x="29801" y="278986"/>
                  <a:pt x="35066" y="275663"/>
                  <a:pt x="38199" y="273226"/>
                </a:cubicBezTo>
                <a:cubicBezTo>
                  <a:pt x="49060" y="264779"/>
                  <a:pt x="56120" y="265563"/>
                  <a:pt x="69156" y="263701"/>
                </a:cubicBezTo>
                <a:cubicBezTo>
                  <a:pt x="69950" y="260526"/>
                  <a:pt x="70248" y="257184"/>
                  <a:pt x="71537" y="254176"/>
                </a:cubicBezTo>
                <a:cubicBezTo>
                  <a:pt x="73137" y="250442"/>
                  <a:pt x="80194" y="241746"/>
                  <a:pt x="83443" y="239889"/>
                </a:cubicBezTo>
                <a:cubicBezTo>
                  <a:pt x="86285" y="238265"/>
                  <a:pt x="89793" y="238301"/>
                  <a:pt x="92968" y="237507"/>
                </a:cubicBezTo>
                <a:cubicBezTo>
                  <a:pt x="95349" y="235126"/>
                  <a:pt x="97525" y="232520"/>
                  <a:pt x="100112" y="230364"/>
                </a:cubicBezTo>
                <a:cubicBezTo>
                  <a:pt x="102311" y="228532"/>
                  <a:pt x="105232" y="227625"/>
                  <a:pt x="107256" y="225601"/>
                </a:cubicBezTo>
                <a:cubicBezTo>
                  <a:pt x="109280" y="223577"/>
                  <a:pt x="110301" y="220747"/>
                  <a:pt x="112018" y="218457"/>
                </a:cubicBezTo>
                <a:cubicBezTo>
                  <a:pt x="115067" y="214391"/>
                  <a:pt x="117949" y="210145"/>
                  <a:pt x="121543" y="206551"/>
                </a:cubicBezTo>
                <a:cubicBezTo>
                  <a:pt x="123567" y="204527"/>
                  <a:pt x="126488" y="203621"/>
                  <a:pt x="128687" y="201789"/>
                </a:cubicBezTo>
                <a:cubicBezTo>
                  <a:pt x="140580" y="191879"/>
                  <a:pt x="130420" y="196449"/>
                  <a:pt x="142974" y="192264"/>
                </a:cubicBezTo>
                <a:cubicBezTo>
                  <a:pt x="171646" y="163592"/>
                  <a:pt x="131674" y="204498"/>
                  <a:pt x="154881" y="177976"/>
                </a:cubicBezTo>
                <a:cubicBezTo>
                  <a:pt x="158577" y="173752"/>
                  <a:pt x="163091" y="170294"/>
                  <a:pt x="166787" y="166070"/>
                </a:cubicBezTo>
                <a:cubicBezTo>
                  <a:pt x="172518" y="159519"/>
                  <a:pt x="171509" y="157086"/>
                  <a:pt x="176312" y="149401"/>
                </a:cubicBezTo>
                <a:cubicBezTo>
                  <a:pt x="178416" y="146036"/>
                  <a:pt x="181075" y="143051"/>
                  <a:pt x="183456" y="139876"/>
                </a:cubicBezTo>
                <a:cubicBezTo>
                  <a:pt x="185399" y="134047"/>
                  <a:pt x="186921" y="128355"/>
                  <a:pt x="190599" y="123207"/>
                </a:cubicBezTo>
                <a:cubicBezTo>
                  <a:pt x="192556" y="120467"/>
                  <a:pt x="195362" y="118445"/>
                  <a:pt x="197743" y="116064"/>
                </a:cubicBezTo>
                <a:cubicBezTo>
                  <a:pt x="198537" y="109714"/>
                  <a:pt x="198100" y="103085"/>
                  <a:pt x="200124" y="97014"/>
                </a:cubicBezTo>
                <a:cubicBezTo>
                  <a:pt x="201379" y="93249"/>
                  <a:pt x="204961" y="90718"/>
                  <a:pt x="207268" y="87489"/>
                </a:cubicBezTo>
                <a:cubicBezTo>
                  <a:pt x="215557" y="75885"/>
                  <a:pt x="208057" y="84320"/>
                  <a:pt x="219174" y="73201"/>
                </a:cubicBezTo>
                <a:cubicBezTo>
                  <a:pt x="221791" y="65352"/>
                  <a:pt x="222526" y="62684"/>
                  <a:pt x="226318" y="54151"/>
                </a:cubicBezTo>
                <a:cubicBezTo>
                  <a:pt x="229136" y="47810"/>
                  <a:pt x="232128" y="44155"/>
                  <a:pt x="233462" y="37482"/>
                </a:cubicBezTo>
                <a:cubicBezTo>
                  <a:pt x="233773" y="35925"/>
                  <a:pt x="235446" y="2558"/>
                  <a:pt x="238224" y="1764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B6768C-E125-73FE-51A7-78FAE395574F}"/>
              </a:ext>
            </a:extLst>
          </p:cNvPr>
          <p:cNvCxnSpPr/>
          <p:nvPr/>
        </p:nvCxnSpPr>
        <p:spPr>
          <a:xfrm>
            <a:off x="1635618" y="4945488"/>
            <a:ext cx="86288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D3400D-BA08-7F05-F1BD-58A029DABC13}"/>
              </a:ext>
            </a:extLst>
          </p:cNvPr>
          <p:cNvCxnSpPr>
            <a:cxnSpLocks/>
          </p:cNvCxnSpPr>
          <p:nvPr/>
        </p:nvCxnSpPr>
        <p:spPr>
          <a:xfrm>
            <a:off x="1635618" y="6156533"/>
            <a:ext cx="231819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2AD81A-A7A2-B9CD-5BF0-49A2E5E37951}"/>
              </a:ext>
            </a:extLst>
          </p:cNvPr>
          <p:cNvCxnSpPr>
            <a:cxnSpLocks/>
          </p:cNvCxnSpPr>
          <p:nvPr/>
        </p:nvCxnSpPr>
        <p:spPr>
          <a:xfrm>
            <a:off x="2305319" y="6156533"/>
            <a:ext cx="19318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8D7F-A898-9D46-33BF-482F18E1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977B-5B60-08E4-6C59-88FEA66358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846036"/>
          </a:xfrm>
        </p:spPr>
        <p:txBody>
          <a:bodyPr>
            <a:normAutofit/>
          </a:bodyPr>
          <a:lstStyle/>
          <a:p>
            <a:r>
              <a:rPr lang="en-US" sz="2800" dirty="0"/>
              <a:t>Draw diagrams for the following:</a:t>
            </a: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B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C</a:t>
            </a:r>
          </a:p>
          <a:p>
            <a:pPr lvl="1"/>
            <a:endParaRPr lang="en-US" sz="2800" b="1" dirty="0">
              <a:solidFill>
                <a:schemeClr val="bg2"/>
              </a:solidFill>
            </a:endParaRP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</a:t>
            </a:r>
            <a:r>
              <a:rPr lang="en-US" sz="2800" b="1" dirty="0">
                <a:solidFill>
                  <a:schemeClr val="bg2"/>
                </a:solidFill>
              </a:rPr>
              <a:t> B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C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</a:t>
            </a:r>
            <a:r>
              <a:rPr lang="en-US" sz="2800" b="1" dirty="0"/>
              <a:t> B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B</a:t>
            </a:r>
            <a:endParaRPr lang="en-US" sz="2800" dirty="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175CEC-CD1F-7A4E-80F5-B769A4A1C193}"/>
              </a:ext>
            </a:extLst>
          </p:cNvPr>
          <p:cNvGrpSpPr/>
          <p:nvPr/>
        </p:nvGrpSpPr>
        <p:grpSpPr>
          <a:xfrm>
            <a:off x="3871174" y="2360109"/>
            <a:ext cx="2224826" cy="1901888"/>
            <a:chOff x="7292661" y="274642"/>
            <a:chExt cx="2224826" cy="19018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6AD55B-CFB9-9CE9-0CED-191DDCF8C175}"/>
                </a:ext>
              </a:extLst>
            </p:cNvPr>
            <p:cNvSpPr/>
            <p:nvPr/>
          </p:nvSpPr>
          <p:spPr>
            <a:xfrm>
              <a:off x="7292661" y="304803"/>
              <a:ext cx="2224826" cy="187172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7651E6-73C8-DED1-C5B3-986E831A1684}"/>
                </a:ext>
              </a:extLst>
            </p:cNvPr>
            <p:cNvSpPr txBox="1"/>
            <p:nvPr/>
          </p:nvSpPr>
          <p:spPr>
            <a:xfrm>
              <a:off x="7292661" y="274642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4AA32-97B1-8B6C-8035-32CFD30CCFF7}"/>
                </a:ext>
              </a:extLst>
            </p:cNvPr>
            <p:cNvSpPr/>
            <p:nvPr/>
          </p:nvSpPr>
          <p:spPr>
            <a:xfrm>
              <a:off x="8126569" y="504858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C32538-000F-7435-C16F-DE6305D6BA0E}"/>
                </a:ext>
              </a:extLst>
            </p:cNvPr>
            <p:cNvSpPr/>
            <p:nvPr/>
          </p:nvSpPr>
          <p:spPr>
            <a:xfrm>
              <a:off x="7527701" y="504858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3BA7FA-CD98-0D08-4527-C7D2F54B8420}"/>
                </a:ext>
              </a:extLst>
            </p:cNvPr>
            <p:cNvSpPr/>
            <p:nvPr/>
          </p:nvSpPr>
          <p:spPr>
            <a:xfrm rot="5400000">
              <a:off x="7809772" y="975023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79815-E1AB-92AA-49E1-0B79CB2F11C3}"/>
                </a:ext>
              </a:extLst>
            </p:cNvPr>
            <p:cNvSpPr txBox="1"/>
            <p:nvPr/>
          </p:nvSpPr>
          <p:spPr>
            <a:xfrm>
              <a:off x="7461064" y="736245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157942-AB65-4813-AD48-46E069530282}"/>
                </a:ext>
              </a:extLst>
            </p:cNvPr>
            <p:cNvSpPr txBox="1"/>
            <p:nvPr/>
          </p:nvSpPr>
          <p:spPr>
            <a:xfrm>
              <a:off x="8207943" y="1612846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13A9B7-3F23-1B06-77C1-2B7D29777B62}"/>
                </a:ext>
              </a:extLst>
            </p:cNvPr>
            <p:cNvSpPr txBox="1"/>
            <p:nvPr/>
          </p:nvSpPr>
          <p:spPr>
            <a:xfrm>
              <a:off x="8922912" y="736245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79B54C-123F-BCFE-2368-46D9682B4248}"/>
              </a:ext>
            </a:extLst>
          </p:cNvPr>
          <p:cNvGrpSpPr/>
          <p:nvPr/>
        </p:nvGrpSpPr>
        <p:grpSpPr>
          <a:xfrm>
            <a:off x="3871174" y="5063433"/>
            <a:ext cx="2224826" cy="1247216"/>
            <a:chOff x="3439732" y="4651309"/>
            <a:chExt cx="2224826" cy="1247216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75E262-97CC-35C7-130A-F5FD13456A14}"/>
                </a:ext>
              </a:extLst>
            </p:cNvPr>
            <p:cNvSpPr/>
            <p:nvPr/>
          </p:nvSpPr>
          <p:spPr>
            <a:xfrm>
              <a:off x="3439732" y="4681471"/>
              <a:ext cx="2224826" cy="12170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AE6BD3-94B0-5007-E1D5-FC2406CEE8BF}"/>
                </a:ext>
              </a:extLst>
            </p:cNvPr>
            <p:cNvSpPr txBox="1"/>
            <p:nvPr/>
          </p:nvSpPr>
          <p:spPr>
            <a:xfrm>
              <a:off x="3439732" y="4651309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85CDDE-5DF6-2DB0-C08E-D968EA0A31E9}"/>
                </a:ext>
              </a:extLst>
            </p:cNvPr>
            <p:cNvSpPr/>
            <p:nvPr/>
          </p:nvSpPr>
          <p:spPr>
            <a:xfrm>
              <a:off x="4273640" y="4881525"/>
              <a:ext cx="1152659" cy="862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8D6AA0-B710-7F47-1AF6-016814B80682}"/>
                </a:ext>
              </a:extLst>
            </p:cNvPr>
            <p:cNvSpPr/>
            <p:nvPr/>
          </p:nvSpPr>
          <p:spPr>
            <a:xfrm>
              <a:off x="3674772" y="4881525"/>
              <a:ext cx="1152659" cy="862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9C2F16-D6BA-EADA-6B06-1249B2D4D98F}"/>
                </a:ext>
              </a:extLst>
            </p:cNvPr>
            <p:cNvSpPr txBox="1"/>
            <p:nvPr/>
          </p:nvSpPr>
          <p:spPr>
            <a:xfrm>
              <a:off x="3608135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67729E-77B0-4B6A-6BDD-8D8615258E32}"/>
                </a:ext>
              </a:extLst>
            </p:cNvPr>
            <p:cNvSpPr txBox="1"/>
            <p:nvPr/>
          </p:nvSpPr>
          <p:spPr>
            <a:xfrm>
              <a:off x="5069983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3F10B5-1F62-034E-F287-09BB39F90D64}"/>
              </a:ext>
            </a:extLst>
          </p:cNvPr>
          <p:cNvCxnSpPr>
            <a:cxnSpLocks/>
          </p:cNvCxnSpPr>
          <p:nvPr/>
        </p:nvCxnSpPr>
        <p:spPr>
          <a:xfrm>
            <a:off x="1635617" y="6156533"/>
            <a:ext cx="28333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87BE95-4763-6EBD-AAB4-2890086E9FF7}"/>
              </a:ext>
            </a:extLst>
          </p:cNvPr>
          <p:cNvCxnSpPr/>
          <p:nvPr/>
        </p:nvCxnSpPr>
        <p:spPr>
          <a:xfrm>
            <a:off x="1648496" y="4919730"/>
            <a:ext cx="8628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783E96-D5EF-1745-BDA7-20AB2243FB50}"/>
              </a:ext>
            </a:extLst>
          </p:cNvPr>
          <p:cNvCxnSpPr>
            <a:cxnSpLocks/>
          </p:cNvCxnSpPr>
          <p:nvPr/>
        </p:nvCxnSpPr>
        <p:spPr>
          <a:xfrm>
            <a:off x="2290293" y="6156533"/>
            <a:ext cx="22108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8D7F-A898-9D46-33BF-482F18E1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977B-5B60-08E4-6C59-88FEA66358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846036"/>
          </a:xfrm>
        </p:spPr>
        <p:txBody>
          <a:bodyPr>
            <a:normAutofit/>
          </a:bodyPr>
          <a:lstStyle/>
          <a:p>
            <a:r>
              <a:rPr lang="en-US" sz="2800" dirty="0"/>
              <a:t>Draw diagrams for the following:</a:t>
            </a: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B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C</a:t>
            </a:r>
          </a:p>
          <a:p>
            <a:pPr lvl="1"/>
            <a:endParaRPr lang="en-US" sz="2800" b="1" dirty="0">
              <a:solidFill>
                <a:schemeClr val="bg2"/>
              </a:solidFill>
            </a:endParaRPr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</a:t>
            </a:r>
            <a:r>
              <a:rPr lang="en-US" sz="2800" b="1" dirty="0">
                <a:solidFill>
                  <a:schemeClr val="bg2"/>
                </a:solidFill>
              </a:rPr>
              <a:t> B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</a:t>
            </a:r>
            <a:r>
              <a:rPr lang="en-US" sz="2800" b="1" dirty="0">
                <a:solidFill>
                  <a:schemeClr val="bg2"/>
                </a:solidFill>
              </a:rPr>
              <a:t> C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>
                <a:solidFill>
                  <a:schemeClr val="bg2"/>
                </a:solidFill>
              </a:rPr>
              <a:t>A </a:t>
            </a:r>
            <a:r>
              <a:rPr lang="en-US" sz="2800" b="1" dirty="0">
                <a:solidFill>
                  <a:schemeClr val="bg2"/>
                </a:solidFill>
                <a:sym typeface="Symbol" panose="05050102010706020507" pitchFamily="18" charset="2"/>
              </a:rPr>
              <a:t></a:t>
            </a:r>
            <a:r>
              <a:rPr lang="en-US" sz="2800" b="1" dirty="0">
                <a:solidFill>
                  <a:schemeClr val="bg2"/>
                </a:solidFill>
              </a:rPr>
              <a:t> B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B</a:t>
            </a:r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175CEC-CD1F-7A4E-80F5-B769A4A1C193}"/>
              </a:ext>
            </a:extLst>
          </p:cNvPr>
          <p:cNvGrpSpPr/>
          <p:nvPr/>
        </p:nvGrpSpPr>
        <p:grpSpPr>
          <a:xfrm>
            <a:off x="3871174" y="2360109"/>
            <a:ext cx="2224826" cy="1901888"/>
            <a:chOff x="7292661" y="274642"/>
            <a:chExt cx="2224826" cy="19018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6AD55B-CFB9-9CE9-0CED-191DDCF8C175}"/>
                </a:ext>
              </a:extLst>
            </p:cNvPr>
            <p:cNvSpPr/>
            <p:nvPr/>
          </p:nvSpPr>
          <p:spPr>
            <a:xfrm>
              <a:off x="7292661" y="304803"/>
              <a:ext cx="2224826" cy="187172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7651E6-73C8-DED1-C5B3-986E831A1684}"/>
                </a:ext>
              </a:extLst>
            </p:cNvPr>
            <p:cNvSpPr txBox="1"/>
            <p:nvPr/>
          </p:nvSpPr>
          <p:spPr>
            <a:xfrm>
              <a:off x="7292661" y="274642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4AA32-97B1-8B6C-8035-32CFD30CCFF7}"/>
                </a:ext>
              </a:extLst>
            </p:cNvPr>
            <p:cNvSpPr/>
            <p:nvPr/>
          </p:nvSpPr>
          <p:spPr>
            <a:xfrm>
              <a:off x="8126569" y="504858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C32538-000F-7435-C16F-DE6305D6BA0E}"/>
                </a:ext>
              </a:extLst>
            </p:cNvPr>
            <p:cNvSpPr/>
            <p:nvPr/>
          </p:nvSpPr>
          <p:spPr>
            <a:xfrm>
              <a:off x="7527701" y="504858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3BA7FA-CD98-0D08-4527-C7D2F54B8420}"/>
                </a:ext>
              </a:extLst>
            </p:cNvPr>
            <p:cNvSpPr/>
            <p:nvPr/>
          </p:nvSpPr>
          <p:spPr>
            <a:xfrm rot="5400000">
              <a:off x="7809772" y="975023"/>
              <a:ext cx="1152659" cy="862884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79815-E1AB-92AA-49E1-0B79CB2F11C3}"/>
                </a:ext>
              </a:extLst>
            </p:cNvPr>
            <p:cNvSpPr txBox="1"/>
            <p:nvPr/>
          </p:nvSpPr>
          <p:spPr>
            <a:xfrm>
              <a:off x="7461064" y="736245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157942-AB65-4813-AD48-46E069530282}"/>
                </a:ext>
              </a:extLst>
            </p:cNvPr>
            <p:cNvSpPr txBox="1"/>
            <p:nvPr/>
          </p:nvSpPr>
          <p:spPr>
            <a:xfrm>
              <a:off x="8207943" y="1612846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13A9B7-3F23-1B06-77C1-2B7D29777B62}"/>
                </a:ext>
              </a:extLst>
            </p:cNvPr>
            <p:cNvSpPr txBox="1"/>
            <p:nvPr/>
          </p:nvSpPr>
          <p:spPr>
            <a:xfrm>
              <a:off x="8922912" y="736245"/>
              <a:ext cx="356316" cy="4001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79B54C-123F-BCFE-2368-46D9682B4248}"/>
              </a:ext>
            </a:extLst>
          </p:cNvPr>
          <p:cNvGrpSpPr/>
          <p:nvPr/>
        </p:nvGrpSpPr>
        <p:grpSpPr>
          <a:xfrm>
            <a:off x="3871174" y="5063433"/>
            <a:ext cx="2224826" cy="1247216"/>
            <a:chOff x="3439732" y="4651309"/>
            <a:chExt cx="2224826" cy="1247216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75E262-97CC-35C7-130A-F5FD13456A14}"/>
                </a:ext>
              </a:extLst>
            </p:cNvPr>
            <p:cNvSpPr/>
            <p:nvPr/>
          </p:nvSpPr>
          <p:spPr>
            <a:xfrm>
              <a:off x="3439732" y="4681471"/>
              <a:ext cx="2224826" cy="12170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AE6BD3-94B0-5007-E1D5-FC2406CEE8BF}"/>
                </a:ext>
              </a:extLst>
            </p:cNvPr>
            <p:cNvSpPr txBox="1"/>
            <p:nvPr/>
          </p:nvSpPr>
          <p:spPr>
            <a:xfrm>
              <a:off x="3439732" y="4651309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85CDDE-5DF6-2DB0-C08E-D968EA0A31E9}"/>
                </a:ext>
              </a:extLst>
            </p:cNvPr>
            <p:cNvSpPr/>
            <p:nvPr/>
          </p:nvSpPr>
          <p:spPr>
            <a:xfrm>
              <a:off x="4273640" y="4881525"/>
              <a:ext cx="1152659" cy="862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8D6AA0-B710-7F47-1AF6-016814B80682}"/>
                </a:ext>
              </a:extLst>
            </p:cNvPr>
            <p:cNvSpPr/>
            <p:nvPr/>
          </p:nvSpPr>
          <p:spPr>
            <a:xfrm>
              <a:off x="3674772" y="4881525"/>
              <a:ext cx="1152659" cy="862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9C2F16-D6BA-EADA-6B06-1249B2D4D98F}"/>
                </a:ext>
              </a:extLst>
            </p:cNvPr>
            <p:cNvSpPr txBox="1"/>
            <p:nvPr/>
          </p:nvSpPr>
          <p:spPr>
            <a:xfrm>
              <a:off x="3608135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67729E-77B0-4B6A-6BDD-8D8615258E32}"/>
                </a:ext>
              </a:extLst>
            </p:cNvPr>
            <p:cNvSpPr txBox="1"/>
            <p:nvPr/>
          </p:nvSpPr>
          <p:spPr>
            <a:xfrm>
              <a:off x="5069983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3F10B5-1F62-034E-F287-09BB39F90D64}"/>
              </a:ext>
            </a:extLst>
          </p:cNvPr>
          <p:cNvCxnSpPr/>
          <p:nvPr/>
        </p:nvCxnSpPr>
        <p:spPr>
          <a:xfrm>
            <a:off x="1648496" y="4920162"/>
            <a:ext cx="86288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87BE95-4763-6EBD-AAB4-2890086E9FF7}"/>
              </a:ext>
            </a:extLst>
          </p:cNvPr>
          <p:cNvCxnSpPr>
            <a:cxnSpLocks/>
          </p:cNvCxnSpPr>
          <p:nvPr/>
        </p:nvCxnSpPr>
        <p:spPr>
          <a:xfrm>
            <a:off x="1648496" y="6156533"/>
            <a:ext cx="1931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2E03E4-7A73-B6C6-4289-FA2AD16ACFB8}"/>
              </a:ext>
            </a:extLst>
          </p:cNvPr>
          <p:cNvCxnSpPr>
            <a:cxnSpLocks/>
          </p:cNvCxnSpPr>
          <p:nvPr/>
        </p:nvCxnSpPr>
        <p:spPr>
          <a:xfrm>
            <a:off x="2328927" y="6154385"/>
            <a:ext cx="1931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6881-399A-6A26-857C-EED18CEC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DeMorgan’s</a:t>
            </a:r>
            <a:r>
              <a:rPr lang="en-US" dirty="0"/>
              <a:t>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31A3F-D579-9672-DB87-9A8E73EE3F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“distribute” a negation into an intersection or union, negate all of the individual pieces, then swap intersection for union and vice versa.</a:t>
            </a:r>
          </a:p>
          <a:p>
            <a:endParaRPr lang="en-US" sz="2800" dirty="0"/>
          </a:p>
          <a:p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</a:t>
            </a:r>
            <a:r>
              <a:rPr lang="en-US" sz="2800" b="1" dirty="0"/>
              <a:t> B = A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B</a:t>
            </a:r>
          </a:p>
          <a:p>
            <a:endParaRPr lang="en-US" sz="2800" dirty="0"/>
          </a:p>
          <a:p>
            <a:r>
              <a:rPr lang="en-US" sz="2800" b="1" dirty="0"/>
              <a:t>A </a:t>
            </a:r>
            <a:r>
              <a:rPr lang="en-US" sz="2800" b="1" dirty="0">
                <a:sym typeface="Symbol" panose="05050102010706020507" pitchFamily="18" charset="2"/>
              </a:rPr>
              <a:t></a:t>
            </a:r>
            <a:r>
              <a:rPr lang="en-US" sz="2800" b="1" dirty="0"/>
              <a:t> B = A </a:t>
            </a:r>
            <a:r>
              <a:rPr lang="en-US" sz="2800" b="1" dirty="0">
                <a:sym typeface="Symbol" panose="05050102010706020507" pitchFamily="18" charset="2"/>
              </a:rPr>
              <a:t></a:t>
            </a:r>
            <a:r>
              <a:rPr lang="en-US" sz="2800" b="1" dirty="0"/>
              <a:t> B</a:t>
            </a:r>
          </a:p>
          <a:p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11D96B-D37D-3A21-52E4-082C19ED2CF3}"/>
              </a:ext>
            </a:extLst>
          </p:cNvPr>
          <p:cNvCxnSpPr/>
          <p:nvPr/>
        </p:nvCxnSpPr>
        <p:spPr>
          <a:xfrm>
            <a:off x="1197736" y="3863662"/>
            <a:ext cx="8628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6E840A-8F34-1A00-AEF1-0DFDF557D326}"/>
              </a:ext>
            </a:extLst>
          </p:cNvPr>
          <p:cNvCxnSpPr/>
          <p:nvPr/>
        </p:nvCxnSpPr>
        <p:spPr>
          <a:xfrm>
            <a:off x="1197736" y="5074276"/>
            <a:ext cx="8628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A9A264-4D04-B381-F8C0-D744AE164999}"/>
              </a:ext>
            </a:extLst>
          </p:cNvPr>
          <p:cNvCxnSpPr>
            <a:cxnSpLocks/>
          </p:cNvCxnSpPr>
          <p:nvPr/>
        </p:nvCxnSpPr>
        <p:spPr>
          <a:xfrm>
            <a:off x="2498502" y="3863662"/>
            <a:ext cx="2704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2B1485-B15B-DB7E-443B-8AE43AC7087C}"/>
              </a:ext>
            </a:extLst>
          </p:cNvPr>
          <p:cNvCxnSpPr>
            <a:cxnSpLocks/>
          </p:cNvCxnSpPr>
          <p:nvPr/>
        </p:nvCxnSpPr>
        <p:spPr>
          <a:xfrm>
            <a:off x="3140299" y="3863662"/>
            <a:ext cx="2704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2C40B0-5C31-3C72-0E77-BCF1C7E49DB6}"/>
              </a:ext>
            </a:extLst>
          </p:cNvPr>
          <p:cNvCxnSpPr>
            <a:cxnSpLocks/>
          </p:cNvCxnSpPr>
          <p:nvPr/>
        </p:nvCxnSpPr>
        <p:spPr>
          <a:xfrm>
            <a:off x="2498502" y="5074276"/>
            <a:ext cx="2704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179135-0027-AC40-2E25-4A32A09726E8}"/>
              </a:ext>
            </a:extLst>
          </p:cNvPr>
          <p:cNvCxnSpPr>
            <a:cxnSpLocks/>
          </p:cNvCxnSpPr>
          <p:nvPr/>
        </p:nvCxnSpPr>
        <p:spPr>
          <a:xfrm>
            <a:off x="3140299" y="5074276"/>
            <a:ext cx="2704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468027-BB44-7A74-16A6-BB4501417CDB}"/>
              </a:ext>
            </a:extLst>
          </p:cNvPr>
          <p:cNvGrpSpPr/>
          <p:nvPr/>
        </p:nvGrpSpPr>
        <p:grpSpPr>
          <a:xfrm>
            <a:off x="3782096" y="3240054"/>
            <a:ext cx="2224826" cy="1247216"/>
            <a:chOff x="3439732" y="4651309"/>
            <a:chExt cx="2224826" cy="1247216"/>
          </a:xfrm>
          <a:solidFill>
            <a:schemeClr val="accent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B33FAD-761B-D164-2708-B6EF1EBF9EB4}"/>
                </a:ext>
              </a:extLst>
            </p:cNvPr>
            <p:cNvSpPr/>
            <p:nvPr/>
          </p:nvSpPr>
          <p:spPr>
            <a:xfrm>
              <a:off x="3439732" y="4681471"/>
              <a:ext cx="2224826" cy="12170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BA4C20-44A9-D5C6-367F-F09E2B99D26B}"/>
                </a:ext>
              </a:extLst>
            </p:cNvPr>
            <p:cNvSpPr txBox="1"/>
            <p:nvPr/>
          </p:nvSpPr>
          <p:spPr>
            <a:xfrm>
              <a:off x="3439732" y="4651309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04CD28-2C03-A10A-E546-18195547EAE2}"/>
                </a:ext>
              </a:extLst>
            </p:cNvPr>
            <p:cNvSpPr/>
            <p:nvPr/>
          </p:nvSpPr>
          <p:spPr>
            <a:xfrm>
              <a:off x="4273640" y="4881525"/>
              <a:ext cx="1152659" cy="862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6483D3-2AA0-683D-2B85-83872AE31AC2}"/>
                </a:ext>
              </a:extLst>
            </p:cNvPr>
            <p:cNvSpPr/>
            <p:nvPr/>
          </p:nvSpPr>
          <p:spPr>
            <a:xfrm>
              <a:off x="3674772" y="4881525"/>
              <a:ext cx="1152659" cy="862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21128B-C09A-22F4-B5A3-D8652B9ACC16}"/>
                </a:ext>
              </a:extLst>
            </p:cNvPr>
            <p:cNvSpPr txBox="1"/>
            <p:nvPr/>
          </p:nvSpPr>
          <p:spPr>
            <a:xfrm>
              <a:off x="3608135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441D24-AD45-546D-A38C-4B08D86E1DBF}"/>
                </a:ext>
              </a:extLst>
            </p:cNvPr>
            <p:cNvSpPr txBox="1"/>
            <p:nvPr/>
          </p:nvSpPr>
          <p:spPr>
            <a:xfrm>
              <a:off x="5069983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F034C4-C7CF-915B-A152-ACEBD52ACD9B}"/>
              </a:ext>
            </a:extLst>
          </p:cNvPr>
          <p:cNvGrpSpPr/>
          <p:nvPr/>
        </p:nvGrpSpPr>
        <p:grpSpPr>
          <a:xfrm>
            <a:off x="3746333" y="4991466"/>
            <a:ext cx="2224826" cy="1247216"/>
            <a:chOff x="3439732" y="4651309"/>
            <a:chExt cx="2224826" cy="1247216"/>
          </a:xfrm>
          <a:solidFill>
            <a:schemeClr val="accent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EF2700-7A5F-04F5-1DFC-2FFA14BAF9DF}"/>
                </a:ext>
              </a:extLst>
            </p:cNvPr>
            <p:cNvSpPr/>
            <p:nvPr/>
          </p:nvSpPr>
          <p:spPr>
            <a:xfrm>
              <a:off x="3439732" y="4681471"/>
              <a:ext cx="2224826" cy="12170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ACA5BF-5081-8D02-298A-3510AFAAA733}"/>
                </a:ext>
              </a:extLst>
            </p:cNvPr>
            <p:cNvSpPr txBox="1"/>
            <p:nvPr/>
          </p:nvSpPr>
          <p:spPr>
            <a:xfrm>
              <a:off x="3439732" y="4651309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3F9FC0-2DE0-95BA-002E-7A3866AB7910}"/>
                </a:ext>
              </a:extLst>
            </p:cNvPr>
            <p:cNvSpPr/>
            <p:nvPr/>
          </p:nvSpPr>
          <p:spPr>
            <a:xfrm>
              <a:off x="4273640" y="4881525"/>
              <a:ext cx="1152659" cy="86288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0C0002-6C3C-8214-9973-08F4EEFBCDEE}"/>
                </a:ext>
              </a:extLst>
            </p:cNvPr>
            <p:cNvSpPr/>
            <p:nvPr/>
          </p:nvSpPr>
          <p:spPr>
            <a:xfrm>
              <a:off x="3674772" y="4881525"/>
              <a:ext cx="1152659" cy="86288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9D884D-9C2D-128F-0DD0-554CC0C3DBCC}"/>
                </a:ext>
              </a:extLst>
            </p:cNvPr>
            <p:cNvSpPr txBox="1"/>
            <p:nvPr/>
          </p:nvSpPr>
          <p:spPr>
            <a:xfrm>
              <a:off x="3608135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02A5B2-6EF6-A7B6-C49A-8EBC90D4345B}"/>
                </a:ext>
              </a:extLst>
            </p:cNvPr>
            <p:cNvSpPr txBox="1"/>
            <p:nvPr/>
          </p:nvSpPr>
          <p:spPr>
            <a:xfrm>
              <a:off x="5069983" y="5112912"/>
              <a:ext cx="356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95A8152-07C6-0495-F5B9-ADF7A3D6BBFA}"/>
              </a:ext>
            </a:extLst>
          </p:cNvPr>
          <p:cNvSpPr/>
          <p:nvPr/>
        </p:nvSpPr>
        <p:spPr>
          <a:xfrm>
            <a:off x="4667250" y="5291037"/>
            <a:ext cx="463268" cy="717071"/>
          </a:xfrm>
          <a:custGeom>
            <a:avLst/>
            <a:gdLst>
              <a:gd name="connsiteX0" fmla="*/ 173831 w 463268"/>
              <a:gd name="connsiteY0" fmla="*/ 7244 h 717071"/>
              <a:gd name="connsiteX1" fmla="*/ 154781 w 463268"/>
              <a:gd name="connsiteY1" fmla="*/ 26294 h 717071"/>
              <a:gd name="connsiteX2" fmla="*/ 145256 w 463268"/>
              <a:gd name="connsiteY2" fmla="*/ 33438 h 717071"/>
              <a:gd name="connsiteX3" fmla="*/ 128588 w 463268"/>
              <a:gd name="connsiteY3" fmla="*/ 54869 h 717071"/>
              <a:gd name="connsiteX4" fmla="*/ 126206 w 463268"/>
              <a:gd name="connsiteY4" fmla="*/ 76301 h 717071"/>
              <a:gd name="connsiteX5" fmla="*/ 123825 w 463268"/>
              <a:gd name="connsiteY5" fmla="*/ 102494 h 717071"/>
              <a:gd name="connsiteX6" fmla="*/ 119063 w 463268"/>
              <a:gd name="connsiteY6" fmla="*/ 123926 h 717071"/>
              <a:gd name="connsiteX7" fmla="*/ 92869 w 463268"/>
              <a:gd name="connsiteY7" fmla="*/ 142976 h 717071"/>
              <a:gd name="connsiteX8" fmla="*/ 83344 w 463268"/>
              <a:gd name="connsiteY8" fmla="*/ 152501 h 717071"/>
              <a:gd name="connsiteX9" fmla="*/ 57150 w 463268"/>
              <a:gd name="connsiteY9" fmla="*/ 181076 h 717071"/>
              <a:gd name="connsiteX10" fmla="*/ 42863 w 463268"/>
              <a:gd name="connsiteY10" fmla="*/ 183457 h 717071"/>
              <a:gd name="connsiteX11" fmla="*/ 26194 w 463268"/>
              <a:gd name="connsiteY11" fmla="*/ 207269 h 717071"/>
              <a:gd name="connsiteX12" fmla="*/ 21431 w 463268"/>
              <a:gd name="connsiteY12" fmla="*/ 231082 h 717071"/>
              <a:gd name="connsiteX13" fmla="*/ 19050 w 463268"/>
              <a:gd name="connsiteY13" fmla="*/ 238226 h 717071"/>
              <a:gd name="connsiteX14" fmla="*/ 16669 w 463268"/>
              <a:gd name="connsiteY14" fmla="*/ 257276 h 717071"/>
              <a:gd name="connsiteX15" fmla="*/ 14288 w 463268"/>
              <a:gd name="connsiteY15" fmla="*/ 285851 h 717071"/>
              <a:gd name="connsiteX16" fmla="*/ 11906 w 463268"/>
              <a:gd name="connsiteY16" fmla="*/ 300138 h 717071"/>
              <a:gd name="connsiteX17" fmla="*/ 9525 w 463268"/>
              <a:gd name="connsiteY17" fmla="*/ 328713 h 717071"/>
              <a:gd name="connsiteX18" fmla="*/ 7144 w 463268"/>
              <a:gd name="connsiteY18" fmla="*/ 343001 h 717071"/>
              <a:gd name="connsiteX19" fmla="*/ 0 w 463268"/>
              <a:gd name="connsiteY19" fmla="*/ 397769 h 717071"/>
              <a:gd name="connsiteX20" fmla="*/ 4763 w 463268"/>
              <a:gd name="connsiteY20" fmla="*/ 566838 h 717071"/>
              <a:gd name="connsiteX21" fmla="*/ 14288 w 463268"/>
              <a:gd name="connsiteY21" fmla="*/ 593032 h 717071"/>
              <a:gd name="connsiteX22" fmla="*/ 28575 w 463268"/>
              <a:gd name="connsiteY22" fmla="*/ 626369 h 717071"/>
              <a:gd name="connsiteX23" fmla="*/ 30956 w 463268"/>
              <a:gd name="connsiteY23" fmla="*/ 635894 h 717071"/>
              <a:gd name="connsiteX24" fmla="*/ 69056 w 463268"/>
              <a:gd name="connsiteY24" fmla="*/ 650182 h 717071"/>
              <a:gd name="connsiteX25" fmla="*/ 85725 w 463268"/>
              <a:gd name="connsiteY25" fmla="*/ 664469 h 717071"/>
              <a:gd name="connsiteX26" fmla="*/ 92869 w 463268"/>
              <a:gd name="connsiteY26" fmla="*/ 666851 h 717071"/>
              <a:gd name="connsiteX27" fmla="*/ 111919 w 463268"/>
              <a:gd name="connsiteY27" fmla="*/ 671613 h 717071"/>
              <a:gd name="connsiteX28" fmla="*/ 133350 w 463268"/>
              <a:gd name="connsiteY28" fmla="*/ 683519 h 717071"/>
              <a:gd name="connsiteX29" fmla="*/ 150019 w 463268"/>
              <a:gd name="connsiteY29" fmla="*/ 693044 h 717071"/>
              <a:gd name="connsiteX30" fmla="*/ 159544 w 463268"/>
              <a:gd name="connsiteY30" fmla="*/ 695426 h 717071"/>
              <a:gd name="connsiteX31" fmla="*/ 178594 w 463268"/>
              <a:gd name="connsiteY31" fmla="*/ 702569 h 717071"/>
              <a:gd name="connsiteX32" fmla="*/ 180975 w 463268"/>
              <a:gd name="connsiteY32" fmla="*/ 714476 h 717071"/>
              <a:gd name="connsiteX33" fmla="*/ 197644 w 463268"/>
              <a:gd name="connsiteY33" fmla="*/ 716857 h 717071"/>
              <a:gd name="connsiteX34" fmla="*/ 254794 w 463268"/>
              <a:gd name="connsiteY34" fmla="*/ 712094 h 717071"/>
              <a:gd name="connsiteX35" fmla="*/ 276225 w 463268"/>
              <a:gd name="connsiteY35" fmla="*/ 697807 h 717071"/>
              <a:gd name="connsiteX36" fmla="*/ 283369 w 463268"/>
              <a:gd name="connsiteY36" fmla="*/ 683519 h 717071"/>
              <a:gd name="connsiteX37" fmla="*/ 292894 w 463268"/>
              <a:gd name="connsiteY37" fmla="*/ 666851 h 717071"/>
              <a:gd name="connsiteX38" fmla="*/ 302419 w 463268"/>
              <a:gd name="connsiteY38" fmla="*/ 659707 h 717071"/>
              <a:gd name="connsiteX39" fmla="*/ 311944 w 463268"/>
              <a:gd name="connsiteY39" fmla="*/ 650182 h 717071"/>
              <a:gd name="connsiteX40" fmla="*/ 326231 w 463268"/>
              <a:gd name="connsiteY40" fmla="*/ 640657 h 717071"/>
              <a:gd name="connsiteX41" fmla="*/ 350044 w 463268"/>
              <a:gd name="connsiteY41" fmla="*/ 614463 h 717071"/>
              <a:gd name="connsiteX42" fmla="*/ 361950 w 463268"/>
              <a:gd name="connsiteY42" fmla="*/ 602557 h 717071"/>
              <a:gd name="connsiteX43" fmla="*/ 383381 w 463268"/>
              <a:gd name="connsiteY43" fmla="*/ 573982 h 717071"/>
              <a:gd name="connsiteX44" fmla="*/ 407194 w 463268"/>
              <a:gd name="connsiteY44" fmla="*/ 552551 h 717071"/>
              <a:gd name="connsiteX45" fmla="*/ 414338 w 463268"/>
              <a:gd name="connsiteY45" fmla="*/ 540644 h 717071"/>
              <a:gd name="connsiteX46" fmla="*/ 419100 w 463268"/>
              <a:gd name="connsiteY46" fmla="*/ 523976 h 717071"/>
              <a:gd name="connsiteX47" fmla="*/ 423863 w 463268"/>
              <a:gd name="connsiteY47" fmla="*/ 516832 h 717071"/>
              <a:gd name="connsiteX48" fmla="*/ 426244 w 463268"/>
              <a:gd name="connsiteY48" fmla="*/ 459682 h 717071"/>
              <a:gd name="connsiteX49" fmla="*/ 442913 w 463268"/>
              <a:gd name="connsiteY49" fmla="*/ 433488 h 717071"/>
              <a:gd name="connsiteX50" fmla="*/ 445294 w 463268"/>
              <a:gd name="connsiteY50" fmla="*/ 421582 h 717071"/>
              <a:gd name="connsiteX51" fmla="*/ 452438 w 463268"/>
              <a:gd name="connsiteY51" fmla="*/ 414438 h 717071"/>
              <a:gd name="connsiteX52" fmla="*/ 459581 w 463268"/>
              <a:gd name="connsiteY52" fmla="*/ 402532 h 717071"/>
              <a:gd name="connsiteX53" fmla="*/ 454819 w 463268"/>
              <a:gd name="connsiteY53" fmla="*/ 259657 h 717071"/>
              <a:gd name="connsiteX54" fmla="*/ 452438 w 463268"/>
              <a:gd name="connsiteY54" fmla="*/ 247751 h 717071"/>
              <a:gd name="connsiteX55" fmla="*/ 445294 w 463268"/>
              <a:gd name="connsiteY55" fmla="*/ 223938 h 717071"/>
              <a:gd name="connsiteX56" fmla="*/ 428625 w 463268"/>
              <a:gd name="connsiteY56" fmla="*/ 207269 h 717071"/>
              <a:gd name="connsiteX57" fmla="*/ 411956 w 463268"/>
              <a:gd name="connsiteY57" fmla="*/ 190601 h 717071"/>
              <a:gd name="connsiteX58" fmla="*/ 402431 w 463268"/>
              <a:gd name="connsiteY58" fmla="*/ 176313 h 717071"/>
              <a:gd name="connsiteX59" fmla="*/ 392906 w 463268"/>
              <a:gd name="connsiteY59" fmla="*/ 162026 h 717071"/>
              <a:gd name="connsiteX60" fmla="*/ 381000 w 463268"/>
              <a:gd name="connsiteY60" fmla="*/ 150119 h 717071"/>
              <a:gd name="connsiteX61" fmla="*/ 364331 w 463268"/>
              <a:gd name="connsiteY61" fmla="*/ 123926 h 717071"/>
              <a:gd name="connsiteX62" fmla="*/ 361950 w 463268"/>
              <a:gd name="connsiteY62" fmla="*/ 114401 h 717071"/>
              <a:gd name="connsiteX63" fmla="*/ 359569 w 463268"/>
              <a:gd name="connsiteY63" fmla="*/ 100113 h 717071"/>
              <a:gd name="connsiteX64" fmla="*/ 304800 w 463268"/>
              <a:gd name="connsiteY64" fmla="*/ 62013 h 717071"/>
              <a:gd name="connsiteX65" fmla="*/ 285750 w 463268"/>
              <a:gd name="connsiteY65" fmla="*/ 52488 h 717071"/>
              <a:gd name="connsiteX66" fmla="*/ 266700 w 463268"/>
              <a:gd name="connsiteY66" fmla="*/ 38201 h 717071"/>
              <a:gd name="connsiteX67" fmla="*/ 257175 w 463268"/>
              <a:gd name="connsiteY67" fmla="*/ 31057 h 717071"/>
              <a:gd name="connsiteX68" fmla="*/ 233363 w 463268"/>
              <a:gd name="connsiteY68" fmla="*/ 19151 h 717071"/>
              <a:gd name="connsiteX69" fmla="*/ 204788 w 463268"/>
              <a:gd name="connsiteY69" fmla="*/ 16769 h 717071"/>
              <a:gd name="connsiteX70" fmla="*/ 197644 w 463268"/>
              <a:gd name="connsiteY70" fmla="*/ 14388 h 717071"/>
              <a:gd name="connsiteX71" fmla="*/ 188119 w 463268"/>
              <a:gd name="connsiteY71" fmla="*/ 12007 h 717071"/>
              <a:gd name="connsiteX72" fmla="*/ 183356 w 463268"/>
              <a:gd name="connsiteY72" fmla="*/ 101 h 717071"/>
              <a:gd name="connsiteX73" fmla="*/ 173831 w 463268"/>
              <a:gd name="connsiteY73" fmla="*/ 7244 h 71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63268" h="717071">
                <a:moveTo>
                  <a:pt x="173831" y="7244"/>
                </a:moveTo>
                <a:cubicBezTo>
                  <a:pt x="169069" y="11609"/>
                  <a:pt x="171139" y="5262"/>
                  <a:pt x="154781" y="26294"/>
                </a:cubicBezTo>
                <a:cubicBezTo>
                  <a:pt x="152344" y="29427"/>
                  <a:pt x="147938" y="30512"/>
                  <a:pt x="145256" y="33438"/>
                </a:cubicBezTo>
                <a:cubicBezTo>
                  <a:pt x="139141" y="40109"/>
                  <a:pt x="128588" y="54869"/>
                  <a:pt x="128588" y="54869"/>
                </a:cubicBezTo>
                <a:cubicBezTo>
                  <a:pt x="127794" y="62013"/>
                  <a:pt x="126921" y="69149"/>
                  <a:pt x="126206" y="76301"/>
                </a:cubicBezTo>
                <a:cubicBezTo>
                  <a:pt x="125334" y="85024"/>
                  <a:pt x="124912" y="93795"/>
                  <a:pt x="123825" y="102494"/>
                </a:cubicBezTo>
                <a:cubicBezTo>
                  <a:pt x="123779" y="102865"/>
                  <a:pt x="120019" y="122396"/>
                  <a:pt x="119063" y="123926"/>
                </a:cubicBezTo>
                <a:cubicBezTo>
                  <a:pt x="112096" y="135074"/>
                  <a:pt x="103342" y="135359"/>
                  <a:pt x="92869" y="142976"/>
                </a:cubicBezTo>
                <a:cubicBezTo>
                  <a:pt x="89238" y="145617"/>
                  <a:pt x="86266" y="149092"/>
                  <a:pt x="83344" y="152501"/>
                </a:cubicBezTo>
                <a:cubicBezTo>
                  <a:pt x="75060" y="162165"/>
                  <a:pt x="73250" y="178393"/>
                  <a:pt x="57150" y="181076"/>
                </a:cubicBezTo>
                <a:lnTo>
                  <a:pt x="42863" y="183457"/>
                </a:lnTo>
                <a:cubicBezTo>
                  <a:pt x="33783" y="192537"/>
                  <a:pt x="30354" y="193958"/>
                  <a:pt x="26194" y="207269"/>
                </a:cubicBezTo>
                <a:cubicBezTo>
                  <a:pt x="23779" y="214995"/>
                  <a:pt x="23991" y="223402"/>
                  <a:pt x="21431" y="231082"/>
                </a:cubicBezTo>
                <a:lnTo>
                  <a:pt x="19050" y="238226"/>
                </a:lnTo>
                <a:cubicBezTo>
                  <a:pt x="18256" y="244576"/>
                  <a:pt x="17306" y="250908"/>
                  <a:pt x="16669" y="257276"/>
                </a:cubicBezTo>
                <a:cubicBezTo>
                  <a:pt x="15718" y="266787"/>
                  <a:pt x="15344" y="276351"/>
                  <a:pt x="14288" y="285851"/>
                </a:cubicBezTo>
                <a:cubicBezTo>
                  <a:pt x="13755" y="290650"/>
                  <a:pt x="12700" y="295376"/>
                  <a:pt x="11906" y="300138"/>
                </a:cubicBezTo>
                <a:cubicBezTo>
                  <a:pt x="11112" y="309663"/>
                  <a:pt x="10580" y="319213"/>
                  <a:pt x="9525" y="328713"/>
                </a:cubicBezTo>
                <a:cubicBezTo>
                  <a:pt x="8992" y="333512"/>
                  <a:pt x="7581" y="338192"/>
                  <a:pt x="7144" y="343001"/>
                </a:cubicBezTo>
                <a:cubicBezTo>
                  <a:pt x="2575" y="393263"/>
                  <a:pt x="9089" y="365962"/>
                  <a:pt x="0" y="397769"/>
                </a:cubicBezTo>
                <a:cubicBezTo>
                  <a:pt x="1588" y="454125"/>
                  <a:pt x="649" y="510610"/>
                  <a:pt x="4763" y="566838"/>
                </a:cubicBezTo>
                <a:cubicBezTo>
                  <a:pt x="5441" y="576104"/>
                  <a:pt x="11844" y="584069"/>
                  <a:pt x="14288" y="593032"/>
                </a:cubicBezTo>
                <a:cubicBezTo>
                  <a:pt x="23200" y="625710"/>
                  <a:pt x="10412" y="612748"/>
                  <a:pt x="28575" y="626369"/>
                </a:cubicBezTo>
                <a:cubicBezTo>
                  <a:pt x="29369" y="629544"/>
                  <a:pt x="28826" y="633409"/>
                  <a:pt x="30956" y="635894"/>
                </a:cubicBezTo>
                <a:cubicBezTo>
                  <a:pt x="38156" y="644294"/>
                  <a:pt x="62774" y="648469"/>
                  <a:pt x="69056" y="650182"/>
                </a:cubicBezTo>
                <a:cubicBezTo>
                  <a:pt x="74612" y="654944"/>
                  <a:pt x="79730" y="660272"/>
                  <a:pt x="85725" y="664469"/>
                </a:cubicBezTo>
                <a:cubicBezTo>
                  <a:pt x="87781" y="665909"/>
                  <a:pt x="90447" y="666191"/>
                  <a:pt x="92869" y="666851"/>
                </a:cubicBezTo>
                <a:cubicBezTo>
                  <a:pt x="99184" y="668573"/>
                  <a:pt x="105569" y="670026"/>
                  <a:pt x="111919" y="671613"/>
                </a:cubicBezTo>
                <a:cubicBezTo>
                  <a:pt x="130654" y="685665"/>
                  <a:pt x="111523" y="672606"/>
                  <a:pt x="133350" y="683519"/>
                </a:cubicBezTo>
                <a:cubicBezTo>
                  <a:pt x="139074" y="686381"/>
                  <a:pt x="144193" y="690396"/>
                  <a:pt x="150019" y="693044"/>
                </a:cubicBezTo>
                <a:cubicBezTo>
                  <a:pt x="152998" y="694398"/>
                  <a:pt x="156480" y="694277"/>
                  <a:pt x="159544" y="695426"/>
                </a:cubicBezTo>
                <a:cubicBezTo>
                  <a:pt x="184438" y="704762"/>
                  <a:pt x="154154" y="696460"/>
                  <a:pt x="178594" y="702569"/>
                </a:cubicBezTo>
                <a:cubicBezTo>
                  <a:pt x="179388" y="706538"/>
                  <a:pt x="177737" y="712047"/>
                  <a:pt x="180975" y="714476"/>
                </a:cubicBezTo>
                <a:cubicBezTo>
                  <a:pt x="185465" y="717844"/>
                  <a:pt x="192034" y="717038"/>
                  <a:pt x="197644" y="716857"/>
                </a:cubicBezTo>
                <a:cubicBezTo>
                  <a:pt x="216750" y="716240"/>
                  <a:pt x="235744" y="713682"/>
                  <a:pt x="254794" y="712094"/>
                </a:cubicBezTo>
                <a:cubicBezTo>
                  <a:pt x="264947" y="708710"/>
                  <a:pt x="267104" y="708956"/>
                  <a:pt x="276225" y="697807"/>
                </a:cubicBezTo>
                <a:cubicBezTo>
                  <a:pt x="279597" y="693686"/>
                  <a:pt x="280844" y="688207"/>
                  <a:pt x="283369" y="683519"/>
                </a:cubicBezTo>
                <a:cubicBezTo>
                  <a:pt x="286403" y="677885"/>
                  <a:pt x="288896" y="671848"/>
                  <a:pt x="292894" y="666851"/>
                </a:cubicBezTo>
                <a:cubicBezTo>
                  <a:pt x="295373" y="663752"/>
                  <a:pt x="299432" y="662320"/>
                  <a:pt x="302419" y="659707"/>
                </a:cubicBezTo>
                <a:cubicBezTo>
                  <a:pt x="305798" y="656750"/>
                  <a:pt x="308438" y="652987"/>
                  <a:pt x="311944" y="650182"/>
                </a:cubicBezTo>
                <a:cubicBezTo>
                  <a:pt x="316413" y="646606"/>
                  <a:pt x="321762" y="644233"/>
                  <a:pt x="326231" y="640657"/>
                </a:cubicBezTo>
                <a:cubicBezTo>
                  <a:pt x="333574" y="634782"/>
                  <a:pt x="344824" y="620158"/>
                  <a:pt x="350044" y="614463"/>
                </a:cubicBezTo>
                <a:cubicBezTo>
                  <a:pt x="353837" y="610326"/>
                  <a:pt x="358382" y="606890"/>
                  <a:pt x="361950" y="602557"/>
                </a:cubicBezTo>
                <a:cubicBezTo>
                  <a:pt x="369519" y="593366"/>
                  <a:pt x="374084" y="581419"/>
                  <a:pt x="383381" y="573982"/>
                </a:cubicBezTo>
                <a:cubicBezTo>
                  <a:pt x="391873" y="567189"/>
                  <a:pt x="400305" y="561163"/>
                  <a:pt x="407194" y="552551"/>
                </a:cubicBezTo>
                <a:cubicBezTo>
                  <a:pt x="410085" y="548937"/>
                  <a:pt x="411957" y="544613"/>
                  <a:pt x="414338" y="540644"/>
                </a:cubicBezTo>
                <a:cubicBezTo>
                  <a:pt x="415101" y="537592"/>
                  <a:pt x="417392" y="527392"/>
                  <a:pt x="419100" y="523976"/>
                </a:cubicBezTo>
                <a:cubicBezTo>
                  <a:pt x="420380" y="521416"/>
                  <a:pt x="422275" y="519213"/>
                  <a:pt x="423863" y="516832"/>
                </a:cubicBezTo>
                <a:cubicBezTo>
                  <a:pt x="424657" y="497782"/>
                  <a:pt x="421996" y="478269"/>
                  <a:pt x="426244" y="459682"/>
                </a:cubicBezTo>
                <a:cubicBezTo>
                  <a:pt x="428550" y="449593"/>
                  <a:pt x="442913" y="433488"/>
                  <a:pt x="442913" y="433488"/>
                </a:cubicBezTo>
                <a:cubicBezTo>
                  <a:pt x="443707" y="429519"/>
                  <a:pt x="443484" y="425202"/>
                  <a:pt x="445294" y="421582"/>
                </a:cubicBezTo>
                <a:cubicBezTo>
                  <a:pt x="446800" y="418570"/>
                  <a:pt x="450417" y="417132"/>
                  <a:pt x="452438" y="414438"/>
                </a:cubicBezTo>
                <a:cubicBezTo>
                  <a:pt x="455215" y="410735"/>
                  <a:pt x="457200" y="406501"/>
                  <a:pt x="459581" y="402532"/>
                </a:cubicBezTo>
                <a:cubicBezTo>
                  <a:pt x="466268" y="342372"/>
                  <a:pt x="463372" y="379398"/>
                  <a:pt x="454819" y="259657"/>
                </a:cubicBezTo>
                <a:cubicBezTo>
                  <a:pt x="454531" y="255620"/>
                  <a:pt x="453162" y="251733"/>
                  <a:pt x="452438" y="247751"/>
                </a:cubicBezTo>
                <a:cubicBezTo>
                  <a:pt x="449706" y="232726"/>
                  <a:pt x="452043" y="235750"/>
                  <a:pt x="445294" y="223938"/>
                </a:cubicBezTo>
                <a:cubicBezTo>
                  <a:pt x="438873" y="212701"/>
                  <a:pt x="440703" y="218341"/>
                  <a:pt x="428625" y="207269"/>
                </a:cubicBezTo>
                <a:cubicBezTo>
                  <a:pt x="422833" y="201960"/>
                  <a:pt x="417512" y="196157"/>
                  <a:pt x="411956" y="190601"/>
                </a:cubicBezTo>
                <a:cubicBezTo>
                  <a:pt x="407403" y="176939"/>
                  <a:pt x="412836" y="189690"/>
                  <a:pt x="402431" y="176313"/>
                </a:cubicBezTo>
                <a:cubicBezTo>
                  <a:pt x="398917" y="171795"/>
                  <a:pt x="396530" y="166456"/>
                  <a:pt x="392906" y="162026"/>
                </a:cubicBezTo>
                <a:cubicBezTo>
                  <a:pt x="389352" y="157682"/>
                  <a:pt x="384593" y="154431"/>
                  <a:pt x="381000" y="150119"/>
                </a:cubicBezTo>
                <a:cubicBezTo>
                  <a:pt x="370523" y="137546"/>
                  <a:pt x="370332" y="135927"/>
                  <a:pt x="364331" y="123926"/>
                </a:cubicBezTo>
                <a:cubicBezTo>
                  <a:pt x="363537" y="120751"/>
                  <a:pt x="362592" y="117610"/>
                  <a:pt x="361950" y="114401"/>
                </a:cubicBezTo>
                <a:cubicBezTo>
                  <a:pt x="361003" y="109666"/>
                  <a:pt x="362180" y="104175"/>
                  <a:pt x="359569" y="100113"/>
                </a:cubicBezTo>
                <a:cubicBezTo>
                  <a:pt x="346668" y="80045"/>
                  <a:pt x="324866" y="72482"/>
                  <a:pt x="304800" y="62013"/>
                </a:cubicBezTo>
                <a:cubicBezTo>
                  <a:pt x="298506" y="58729"/>
                  <a:pt x="285750" y="52488"/>
                  <a:pt x="285750" y="52488"/>
                </a:cubicBezTo>
                <a:cubicBezTo>
                  <a:pt x="273145" y="35682"/>
                  <a:pt x="285410" y="48595"/>
                  <a:pt x="266700" y="38201"/>
                </a:cubicBezTo>
                <a:cubicBezTo>
                  <a:pt x="263231" y="36274"/>
                  <a:pt x="260477" y="33259"/>
                  <a:pt x="257175" y="31057"/>
                </a:cubicBezTo>
                <a:cubicBezTo>
                  <a:pt x="251720" y="27420"/>
                  <a:pt x="240224" y="20362"/>
                  <a:pt x="233363" y="19151"/>
                </a:cubicBezTo>
                <a:cubicBezTo>
                  <a:pt x="223950" y="17490"/>
                  <a:pt x="214313" y="17563"/>
                  <a:pt x="204788" y="16769"/>
                </a:cubicBezTo>
                <a:cubicBezTo>
                  <a:pt x="202407" y="15975"/>
                  <a:pt x="200058" y="15078"/>
                  <a:pt x="197644" y="14388"/>
                </a:cubicBezTo>
                <a:cubicBezTo>
                  <a:pt x="194497" y="13489"/>
                  <a:pt x="190433" y="14321"/>
                  <a:pt x="188119" y="12007"/>
                </a:cubicBezTo>
                <a:cubicBezTo>
                  <a:pt x="185096" y="8985"/>
                  <a:pt x="184708" y="4156"/>
                  <a:pt x="183356" y="101"/>
                </a:cubicBezTo>
                <a:cubicBezTo>
                  <a:pt x="183105" y="-652"/>
                  <a:pt x="178593" y="2879"/>
                  <a:pt x="173831" y="724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84E1-1515-BCBF-7D24-0A3E3381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FE41-D572-96D8-484E-5D8BC5E828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i="1" u="sng" dirty="0"/>
              <a:t>power set</a:t>
            </a:r>
            <a:r>
              <a:rPr lang="en-US" sz="2800" dirty="0"/>
              <a:t> operation (written 2</a:t>
            </a:r>
            <a:r>
              <a:rPr lang="en-US" sz="2800" baseline="30000" dirty="0"/>
              <a:t>S</a:t>
            </a:r>
            <a:r>
              <a:rPr lang="en-US" sz="2800" dirty="0"/>
              <a:t>) creates the set of all subsets.</a:t>
            </a:r>
          </a:p>
          <a:p>
            <a:endParaRPr lang="en-US" sz="2800" dirty="0"/>
          </a:p>
          <a:p>
            <a:r>
              <a:rPr lang="en-US" sz="2800" dirty="0"/>
              <a:t>A = {x, y, z}</a:t>
            </a:r>
          </a:p>
          <a:p>
            <a:endParaRPr lang="en-US" sz="2800" dirty="0"/>
          </a:p>
          <a:p>
            <a:r>
              <a:rPr lang="en-US" sz="2800" dirty="0"/>
              <a:t>2</a:t>
            </a:r>
            <a:r>
              <a:rPr lang="en-US" sz="2800" baseline="30000" dirty="0"/>
              <a:t>A</a:t>
            </a:r>
            <a:r>
              <a:rPr lang="en-US" sz="2800" dirty="0"/>
              <a:t> = </a:t>
            </a:r>
            <a:r>
              <a:rPr lang="en-US" sz="4000" dirty="0"/>
              <a:t>{</a:t>
            </a:r>
            <a:r>
              <a:rPr lang="en-US" sz="2800" dirty="0"/>
              <a:t> {},  {x},  {y},  {z},  {</a:t>
            </a:r>
            <a:r>
              <a:rPr lang="en-US" sz="2800" dirty="0" err="1"/>
              <a:t>x,y</a:t>
            </a:r>
            <a:r>
              <a:rPr lang="en-US" sz="2800" dirty="0"/>
              <a:t>},  {</a:t>
            </a:r>
            <a:r>
              <a:rPr lang="en-US" sz="2800" dirty="0" err="1"/>
              <a:t>x,z</a:t>
            </a:r>
            <a:r>
              <a:rPr lang="en-US" sz="2800" dirty="0"/>
              <a:t>},  {</a:t>
            </a:r>
            <a:r>
              <a:rPr lang="en-US" sz="2800" dirty="0" err="1"/>
              <a:t>y,z</a:t>
            </a:r>
            <a:r>
              <a:rPr lang="en-US" sz="2800" dirty="0"/>
              <a:t>},  {</a:t>
            </a:r>
            <a:r>
              <a:rPr lang="en-US" sz="2800" dirty="0" err="1"/>
              <a:t>x,y,z</a:t>
            </a:r>
            <a:r>
              <a:rPr lang="en-US" sz="2800" dirty="0"/>
              <a:t>} </a:t>
            </a:r>
            <a:r>
              <a:rPr lang="en-US" sz="4000" dirty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9589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AA91-009B-6531-B001-E6F78B18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7DB4-8CFF-BFA5-F6C5-55AB839085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614216"/>
          </a:xfrm>
        </p:spPr>
        <p:txBody>
          <a:bodyPr>
            <a:normAutofit/>
          </a:bodyPr>
          <a:lstStyle/>
          <a:p>
            <a:r>
              <a:rPr lang="en-US" sz="2800" dirty="0"/>
              <a:t>A structure where you care about the order.</a:t>
            </a:r>
          </a:p>
          <a:p>
            <a:r>
              <a:rPr lang="en-US" sz="2800" dirty="0"/>
              <a:t>This also implies that repetition matters.</a:t>
            </a:r>
          </a:p>
          <a:p>
            <a:r>
              <a:rPr lang="en-US" sz="2800" dirty="0"/>
              <a:t>If we are talking about a sequence of symbols, we will also call that a </a:t>
            </a:r>
            <a:r>
              <a:rPr lang="en-US" sz="2800" i="1" u="sng" dirty="0"/>
              <a:t>string</a:t>
            </a:r>
          </a:p>
          <a:p>
            <a:pPr lvl="1"/>
            <a:r>
              <a:rPr lang="en-US" sz="2600" dirty="0"/>
              <a:t>Strings of letters: </a:t>
            </a:r>
            <a:r>
              <a:rPr lang="en-US" sz="2600" dirty="0" err="1"/>
              <a:t>focs</a:t>
            </a:r>
            <a:r>
              <a:rPr lang="en-US" sz="2600" dirty="0"/>
              <a:t>, </a:t>
            </a:r>
            <a:r>
              <a:rPr lang="en-US" sz="2600" dirty="0" err="1"/>
              <a:t>abbabaabaaa</a:t>
            </a:r>
            <a:endParaRPr lang="en-US" sz="2600" dirty="0"/>
          </a:p>
          <a:p>
            <a:pPr lvl="1"/>
            <a:r>
              <a:rPr lang="en-US" sz="2600" dirty="0"/>
              <a:t>Binary (or bit) strings: 010, 1111010</a:t>
            </a:r>
          </a:p>
          <a:p>
            <a:pPr lvl="1"/>
            <a:r>
              <a:rPr lang="en-US" sz="2600" dirty="0"/>
              <a:t>The length-zero string is the </a:t>
            </a:r>
            <a:r>
              <a:rPr lang="en-US" sz="2600" i="1" u="sng" dirty="0"/>
              <a:t>empty string</a:t>
            </a:r>
            <a:r>
              <a:rPr lang="en-US" sz="2600" dirty="0"/>
              <a:t> or the </a:t>
            </a:r>
            <a:r>
              <a:rPr lang="en-US" sz="2600" i="1" u="sng" dirty="0"/>
              <a:t>null string</a:t>
            </a:r>
            <a:r>
              <a:rPr lang="en-US" sz="2600" dirty="0"/>
              <a:t> and is written </a:t>
            </a:r>
            <a:r>
              <a:rPr lang="en-US" sz="2600" dirty="0">
                <a:sym typeface="Symbol" panose="05050102010706020507" pitchFamily="18" charset="2"/>
              </a:rPr>
              <a:t> or . (We’ll use .)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04410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AA91-009B-6531-B001-E6F78B18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Well-known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7DB4-8CFF-BFA5-F6C5-55AB839085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614216"/>
          </a:xfrm>
        </p:spPr>
        <p:txBody>
          <a:bodyPr>
            <a:normAutofit/>
          </a:bodyPr>
          <a:lstStyle/>
          <a:p>
            <a:r>
              <a:rPr lang="en-US" sz="2800" dirty="0"/>
              <a:t>P = {2, 3, 5, 7, 11, 13, 17, …}</a:t>
            </a:r>
          </a:p>
          <a:p>
            <a:r>
              <a:rPr lang="en-US" sz="2800" dirty="0"/>
              <a:t>F = {0, 1, 1, 2, 3, 5, 8, 13, …}</a:t>
            </a:r>
          </a:p>
          <a:p>
            <a:pPr lvl="1"/>
            <a:r>
              <a:rPr lang="en-US" sz="2400" dirty="0"/>
              <a:t>What’s F</a:t>
            </a:r>
            <a:r>
              <a:rPr lang="en-US" sz="2400" baseline="-25000" dirty="0"/>
              <a:t>10</a:t>
            </a:r>
            <a:r>
              <a:rPr lang="en-US" sz="2400" dirty="0"/>
              <a:t>? (Note: F</a:t>
            </a:r>
            <a:r>
              <a:rPr lang="en-US" sz="2400" baseline="-25000" dirty="0"/>
              <a:t>0</a:t>
            </a:r>
            <a:r>
              <a:rPr lang="en-US" sz="2400" dirty="0"/>
              <a:t> = 0)</a:t>
            </a:r>
          </a:p>
          <a:p>
            <a:endParaRPr lang="en-US" sz="2600" dirty="0"/>
          </a:p>
          <a:p>
            <a:r>
              <a:rPr lang="en-US" sz="2600" dirty="0"/>
              <a:t>H = {7, 22, 11, 34, 17, 52, 26, 13, 40, 20,</a:t>
            </a:r>
            <a:br>
              <a:rPr lang="en-US" sz="2600" dirty="0"/>
            </a:br>
            <a:r>
              <a:rPr lang="en-US" sz="2600" dirty="0"/>
              <a:t>	10, 5, 16, 8, 4, 2, 1, 4, 2, 1, 4, …}</a:t>
            </a:r>
          </a:p>
        </p:txBody>
      </p:sp>
    </p:spTree>
    <p:extLst>
      <p:ext uri="{BB962C8B-B14F-4D97-AF65-F5344CB8AC3E}">
        <p14:creationId xmlns:p14="http://schemas.microsoft.com/office/powerpoint/2010/main" val="3223743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2AED-7086-46E0-03F8-59303496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– modeling </a:t>
            </a:r>
            <a:r>
              <a:rPr lang="en-US" i="1" u="sng" dirty="0"/>
              <a:t>connections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320D-4730-244C-0E5A-BC945F840B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Sets do not model relationships between the elements, and sequences only have one type of relationship: precedes / follows</a:t>
            </a:r>
          </a:p>
          <a:p>
            <a:r>
              <a:rPr lang="en-US" sz="2800" dirty="0"/>
              <a:t>If we want to be able to model relationships between arbitrary elements, we need a richer structure: a </a:t>
            </a:r>
            <a:r>
              <a:rPr lang="en-US" sz="2800" i="1" u="sng" dirty="0"/>
              <a:t>graph</a:t>
            </a:r>
          </a:p>
          <a:p>
            <a:r>
              <a:rPr lang="en-US" sz="2800" dirty="0"/>
              <a:t>Note this is not a graph as the term is usually used in say, algebra or calculus. . .</a:t>
            </a:r>
          </a:p>
        </p:txBody>
      </p:sp>
      <p:pic>
        <p:nvPicPr>
          <p:cNvPr id="1026" name="Picture 2" descr="Graph of a function - Wikipedia">
            <a:extLst>
              <a:ext uri="{FF2B5EF4-FFF2-40B4-BE49-F238E27FC236}">
                <a16:creationId xmlns:a16="http://schemas.microsoft.com/office/drawing/2014/main" id="{26908EEC-87A6-2ACF-EC52-F9C1B6D7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663532"/>
            <a:ext cx="2766431" cy="27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0C3DAB84-9E82-6763-6B21-3CF329E5CDDD}"/>
              </a:ext>
            </a:extLst>
          </p:cNvPr>
          <p:cNvSpPr/>
          <p:nvPr/>
        </p:nvSpPr>
        <p:spPr>
          <a:xfrm>
            <a:off x="8972180" y="742669"/>
            <a:ext cx="2381620" cy="2381620"/>
          </a:xfrm>
          <a:prstGeom prst="noSmoking">
            <a:avLst>
              <a:gd name="adj" fmla="val 52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2AED-7086-46E0-03F8-59303496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320D-4730-244C-0E5A-BC945F840B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5948966" cy="4284889"/>
          </a:xfrm>
        </p:spPr>
        <p:txBody>
          <a:bodyPr>
            <a:normAutofit/>
          </a:bodyPr>
          <a:lstStyle/>
          <a:p>
            <a:r>
              <a:rPr lang="en-US" sz="2800" dirty="0"/>
              <a:t>Graphs are defined as two sets:</a:t>
            </a:r>
          </a:p>
          <a:p>
            <a:pPr lvl="1"/>
            <a:r>
              <a:rPr lang="en-US" sz="2600" i="1" u="sng" dirty="0"/>
              <a:t>Vertices</a:t>
            </a:r>
            <a:r>
              <a:rPr lang="en-US" sz="2600" dirty="0"/>
              <a:t> (or </a:t>
            </a:r>
            <a:r>
              <a:rPr lang="en-US" sz="2600" i="1" u="sng" dirty="0"/>
              <a:t>nodes</a:t>
            </a:r>
            <a:r>
              <a:rPr lang="en-US" sz="2600" dirty="0"/>
              <a:t>) are the objects we want to model. Often we’ll use lowercase letters for these.</a:t>
            </a:r>
          </a:p>
          <a:p>
            <a:pPr lvl="1"/>
            <a:r>
              <a:rPr lang="en-US" sz="2600" i="1" u="sng" dirty="0"/>
              <a:t>Edges</a:t>
            </a:r>
            <a:r>
              <a:rPr lang="en-US" sz="2600" dirty="0"/>
              <a:t> (or </a:t>
            </a:r>
            <a:r>
              <a:rPr lang="en-US" sz="2600" i="1" u="sng" dirty="0"/>
              <a:t>links</a:t>
            </a:r>
            <a:r>
              <a:rPr lang="en-US" sz="2600" dirty="0"/>
              <a:t>) are the connections between the nodes. An edge is written like this: (</a:t>
            </a:r>
            <a:r>
              <a:rPr lang="en-US" sz="2600" dirty="0" err="1"/>
              <a:t>a,b</a:t>
            </a:r>
            <a:r>
              <a:rPr lang="en-US" sz="2600" dirty="0"/>
              <a:t>)</a:t>
            </a:r>
          </a:p>
          <a:p>
            <a:r>
              <a:rPr lang="en-US" sz="2800" dirty="0"/>
              <a:t>When drawn, the positions of the vertices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DOES NOT MATTER!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C7FEFD-726B-24F6-A634-C045F4D7B17B}"/>
              </a:ext>
            </a:extLst>
          </p:cNvPr>
          <p:cNvGrpSpPr/>
          <p:nvPr/>
        </p:nvGrpSpPr>
        <p:grpSpPr>
          <a:xfrm>
            <a:off x="7662928" y="5576552"/>
            <a:ext cx="360609" cy="707886"/>
            <a:chOff x="8113690" y="2125014"/>
            <a:chExt cx="360609" cy="7078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A2B554F-6A31-1C30-1BE2-B318DB08C575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227C65-5773-3B9A-7B9B-F5C36E401BB1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gg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2B8EB1-4E5D-047E-AB38-72EABE8A4BC5}"/>
              </a:ext>
            </a:extLst>
          </p:cNvPr>
          <p:cNvGrpSpPr/>
          <p:nvPr/>
        </p:nvGrpSpPr>
        <p:grpSpPr>
          <a:xfrm>
            <a:off x="7662928" y="1377667"/>
            <a:ext cx="360609" cy="400110"/>
            <a:chOff x="8113690" y="2125014"/>
            <a:chExt cx="36060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B60CF90-8605-8958-6288-3299F913E402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5218EF-3FA9-E70F-BA19-881E265CD9D2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6418F3-EA15-7E04-9204-A89199D06D8B}"/>
              </a:ext>
            </a:extLst>
          </p:cNvPr>
          <p:cNvGrpSpPr/>
          <p:nvPr/>
        </p:nvGrpSpPr>
        <p:grpSpPr>
          <a:xfrm>
            <a:off x="9910294" y="3228945"/>
            <a:ext cx="360609" cy="400110"/>
            <a:chOff x="8113690" y="2125014"/>
            <a:chExt cx="360609" cy="40011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3BDB331-8A7B-8878-83F6-7D7D0BA715F2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7B7C6A-0448-F147-0B41-E21FD16C4224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E353E2-B73B-7781-2CBA-321DA6998FCE}"/>
              </a:ext>
            </a:extLst>
          </p:cNvPr>
          <p:cNvGrpSpPr/>
          <p:nvPr/>
        </p:nvGrpSpPr>
        <p:grpSpPr>
          <a:xfrm>
            <a:off x="9166538" y="536251"/>
            <a:ext cx="360609" cy="400110"/>
            <a:chOff x="8113690" y="2125014"/>
            <a:chExt cx="360609" cy="40011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F8790C-8939-1CDD-8D52-985C8A22B25A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7029E6-B783-6A63-7ED7-0F5EC583BCA9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901047-1F55-5C31-98C1-228DF90E053A}"/>
              </a:ext>
            </a:extLst>
          </p:cNvPr>
          <p:cNvGrpSpPr/>
          <p:nvPr/>
        </p:nvGrpSpPr>
        <p:grpSpPr>
          <a:xfrm>
            <a:off x="10309539" y="5156632"/>
            <a:ext cx="360609" cy="400110"/>
            <a:chOff x="8113690" y="2125014"/>
            <a:chExt cx="360609" cy="400110"/>
          </a:xfrm>
        </p:grpSpPr>
        <p:sp>
          <p:nvSpPr>
            <p:cNvPr id="1024" name="Oval 1023">
              <a:extLst>
                <a:ext uri="{FF2B5EF4-FFF2-40B4-BE49-F238E27FC236}">
                  <a16:creationId xmlns:a16="http://schemas.microsoft.com/office/drawing/2014/main" id="{1AE7E25E-CF4B-D8C7-8CF8-B1809935A1B8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5EAA21F3-6E22-926B-6642-8484D461CF9F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06EA7CF6-ACD2-3A91-1F80-F5B4329436BD}"/>
              </a:ext>
            </a:extLst>
          </p:cNvPr>
          <p:cNvGrpSpPr/>
          <p:nvPr/>
        </p:nvGrpSpPr>
        <p:grpSpPr>
          <a:xfrm>
            <a:off x="10129235" y="1856085"/>
            <a:ext cx="360609" cy="400110"/>
            <a:chOff x="8113690" y="2125014"/>
            <a:chExt cx="360609" cy="400110"/>
          </a:xfrm>
        </p:grpSpPr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B61F5742-1477-CF0B-3ABD-C1F1B7E77143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C743CE20-ECD3-C424-FF32-7C8DBA4E5116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15FD885D-CA8E-201E-1629-5F72A7871142}"/>
              </a:ext>
            </a:extLst>
          </p:cNvPr>
          <p:cNvGrpSpPr/>
          <p:nvPr/>
        </p:nvGrpSpPr>
        <p:grpSpPr>
          <a:xfrm>
            <a:off x="8057881" y="4104069"/>
            <a:ext cx="360609" cy="400110"/>
            <a:chOff x="8113690" y="2125014"/>
            <a:chExt cx="360609" cy="400110"/>
          </a:xfrm>
        </p:grpSpPr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13DD8B2E-7BDE-8B97-4603-CA9CE3E5F954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BFA84179-7CEA-17BD-05D3-0788AD61C50C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481FBAD-4BBD-25AE-6044-B3F11D01E08C}"/>
              </a:ext>
            </a:extLst>
          </p:cNvPr>
          <p:cNvGrpSpPr/>
          <p:nvPr/>
        </p:nvGrpSpPr>
        <p:grpSpPr>
          <a:xfrm>
            <a:off x="8860665" y="3780488"/>
            <a:ext cx="360609" cy="400110"/>
            <a:chOff x="8113690" y="2125014"/>
            <a:chExt cx="360609" cy="400110"/>
          </a:xfrm>
        </p:grpSpPr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CD18DE74-8C83-1497-46C7-EB6CCEB3D490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680E3048-452F-B921-74CE-ADDBE2EF0397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D13C7DF8-37C7-0654-902A-A8071603CC74}"/>
              </a:ext>
            </a:extLst>
          </p:cNvPr>
          <p:cNvCxnSpPr>
            <a:stCxn id="21" idx="2"/>
            <a:endCxn id="1032" idx="0"/>
          </p:cNvCxnSpPr>
          <p:nvPr/>
        </p:nvCxnSpPr>
        <p:spPr>
          <a:xfrm>
            <a:off x="7843233" y="1777777"/>
            <a:ext cx="394953" cy="2326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9205611D-AAC3-3EB0-6C98-176DFDA4FB1E}"/>
              </a:ext>
            </a:extLst>
          </p:cNvPr>
          <p:cNvCxnSpPr>
            <a:stCxn id="1031" idx="6"/>
            <a:endCxn id="1035" idx="1"/>
          </p:cNvCxnSpPr>
          <p:nvPr/>
        </p:nvCxnSpPr>
        <p:spPr>
          <a:xfrm flipV="1">
            <a:off x="8418490" y="3980543"/>
            <a:ext cx="442175" cy="303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482F626D-95B8-A4EB-F0EC-45EEAA992630}"/>
              </a:ext>
            </a:extLst>
          </p:cNvPr>
          <p:cNvCxnSpPr>
            <a:stCxn id="21" idx="3"/>
            <a:endCxn id="30" idx="1"/>
          </p:cNvCxnSpPr>
          <p:nvPr/>
        </p:nvCxnSpPr>
        <p:spPr>
          <a:xfrm flipV="1">
            <a:off x="8023537" y="736306"/>
            <a:ext cx="1143001" cy="841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CD31C4C2-CDF8-7A85-E4F5-46A336BAFABA}"/>
              </a:ext>
            </a:extLst>
          </p:cNvPr>
          <p:cNvCxnSpPr>
            <a:stCxn id="30" idx="3"/>
            <a:endCxn id="1029" idx="0"/>
          </p:cNvCxnSpPr>
          <p:nvPr/>
        </p:nvCxnSpPr>
        <p:spPr>
          <a:xfrm>
            <a:off x="9527147" y="736306"/>
            <a:ext cx="782393" cy="11197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433DF200-6E8A-530C-D129-F202F45634A8}"/>
              </a:ext>
            </a:extLst>
          </p:cNvPr>
          <p:cNvCxnSpPr>
            <a:stCxn id="1029" idx="2"/>
            <a:endCxn id="27" idx="0"/>
          </p:cNvCxnSpPr>
          <p:nvPr/>
        </p:nvCxnSpPr>
        <p:spPr>
          <a:xfrm flipH="1">
            <a:off x="10090599" y="2256195"/>
            <a:ext cx="218941" cy="972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6B17C240-8B34-60C8-A563-75FE9D7A799A}"/>
              </a:ext>
            </a:extLst>
          </p:cNvPr>
          <p:cNvCxnSpPr>
            <a:stCxn id="27" idx="1"/>
            <a:endCxn id="1035" idx="3"/>
          </p:cNvCxnSpPr>
          <p:nvPr/>
        </p:nvCxnSpPr>
        <p:spPr>
          <a:xfrm flipH="1">
            <a:off x="9221274" y="3429000"/>
            <a:ext cx="689020" cy="551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53D9F992-A237-5641-CB70-6F01EB5E8735}"/>
              </a:ext>
            </a:extLst>
          </p:cNvPr>
          <p:cNvCxnSpPr>
            <a:stCxn id="1032" idx="2"/>
            <a:endCxn id="14" idx="0"/>
          </p:cNvCxnSpPr>
          <p:nvPr/>
        </p:nvCxnSpPr>
        <p:spPr>
          <a:xfrm flipH="1">
            <a:off x="7843233" y="4504179"/>
            <a:ext cx="394953" cy="1072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82B0C19D-9755-BF0F-9039-848DE1B6A6A3}"/>
              </a:ext>
            </a:extLst>
          </p:cNvPr>
          <p:cNvCxnSpPr>
            <a:stCxn id="14" idx="3"/>
            <a:endCxn id="1025" idx="1"/>
          </p:cNvCxnSpPr>
          <p:nvPr/>
        </p:nvCxnSpPr>
        <p:spPr>
          <a:xfrm flipV="1">
            <a:off x="8023537" y="5356687"/>
            <a:ext cx="2286002" cy="573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DEF3CF3C-C213-5996-2F3E-CE93B672B052}"/>
              </a:ext>
            </a:extLst>
          </p:cNvPr>
          <p:cNvCxnSpPr>
            <a:stCxn id="1025" idx="0"/>
            <a:endCxn id="27" idx="2"/>
          </p:cNvCxnSpPr>
          <p:nvPr/>
        </p:nvCxnSpPr>
        <p:spPr>
          <a:xfrm flipH="1" flipV="1">
            <a:off x="10090599" y="3629055"/>
            <a:ext cx="399245" cy="1527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7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sz="4800" dirty="0"/>
              <a:t>Quick administrative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10160358" cy="4536943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Links to important stuff:</a:t>
            </a:r>
          </a:p>
          <a:p>
            <a:r>
              <a:rPr lang="en-US" sz="2800" dirty="0"/>
              <a:t>Main website: </a:t>
            </a:r>
            <a:r>
              <a:rPr lang="en-US" sz="2800" dirty="0">
                <a:hlinkClick r:id="rId3"/>
              </a:rPr>
              <a:t>https://www.cs.rpi.edu/~gittea/old-site/teaching/spring2025/focs.html</a:t>
            </a:r>
            <a:endParaRPr lang="en-US" sz="2800" dirty="0"/>
          </a:p>
          <a:p>
            <a:r>
              <a:rPr lang="en-US" sz="2800" dirty="0"/>
              <a:t>List of assignments: </a:t>
            </a:r>
            <a:r>
              <a:rPr lang="en-US" sz="2800" dirty="0">
                <a:hlinkClick r:id="rId4"/>
              </a:rPr>
              <a:t>https://www.cs.rpi.edu/~gittea/old-site/teaching/spring2025/assignments.html</a:t>
            </a:r>
            <a:endParaRPr lang="en-US" sz="2800" dirty="0"/>
          </a:p>
          <a:p>
            <a:r>
              <a:rPr lang="en-US" sz="2800" dirty="0"/>
              <a:t>Piazza: </a:t>
            </a:r>
            <a:r>
              <a:rPr lang="it-IT" sz="2800" dirty="0">
                <a:hlinkClick r:id="rId5"/>
              </a:rPr>
              <a:t>https://piazza.com/class/m5gy7aew1i72ka/</a:t>
            </a:r>
            <a:endParaRPr lang="it-IT" sz="2800" dirty="0"/>
          </a:p>
          <a:p>
            <a:r>
              <a:rPr lang="it-IT" sz="2800" dirty="0"/>
              <a:t>My slides: </a:t>
            </a:r>
            <a:r>
              <a:rPr lang="en-US" sz="2800" dirty="0">
                <a:hlinkClick r:id="rId6"/>
              </a:rPr>
              <a:t>https://www.cs.rpi.edu/~ditursi/FOCS/slides/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These links are also in Course Materials in </a:t>
            </a:r>
            <a:r>
              <a:rPr lang="en-US" sz="2800" b="1" dirty="0" err="1"/>
              <a:t>Submitty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604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2AED-7086-46E0-03F8-59303496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320D-4730-244C-0E5A-BC945F840B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71223"/>
            <a:ext cx="8012113" cy="4981974"/>
          </a:xfrm>
        </p:spPr>
        <p:txBody>
          <a:bodyPr>
            <a:normAutofit/>
          </a:bodyPr>
          <a:lstStyle/>
          <a:p>
            <a:r>
              <a:rPr lang="en-US" sz="2800" dirty="0"/>
              <a:t>Often, connection between vertices is transitive: that is, if </a:t>
            </a:r>
            <a:r>
              <a:rPr lang="en-US" sz="2800" i="1" dirty="0"/>
              <a:t>a</a:t>
            </a:r>
            <a:r>
              <a:rPr lang="en-US" sz="2800" dirty="0"/>
              <a:t> is connected to </a:t>
            </a:r>
            <a:r>
              <a:rPr lang="en-US" sz="2800" i="1" dirty="0"/>
              <a:t>b</a:t>
            </a:r>
            <a:r>
              <a:rPr lang="en-US" sz="2800" dirty="0"/>
              <a:t>, then </a:t>
            </a:r>
            <a:r>
              <a:rPr lang="en-US" sz="2800" i="1" dirty="0"/>
              <a:t>b</a:t>
            </a:r>
            <a:r>
              <a:rPr lang="en-US" sz="2800" dirty="0"/>
              <a:t> is automatically connected to </a:t>
            </a:r>
            <a:r>
              <a:rPr lang="en-US" sz="2800" i="1" dirty="0"/>
              <a:t>a</a:t>
            </a:r>
            <a:r>
              <a:rPr lang="en-US" sz="2800" dirty="0"/>
              <a:t>. This produces an </a:t>
            </a:r>
            <a:r>
              <a:rPr lang="en-US" sz="2800" i="1" u="sng" dirty="0"/>
              <a:t>undirected graph</a:t>
            </a:r>
            <a:r>
              <a:rPr lang="en-US" sz="2800" dirty="0"/>
              <a:t>.</a:t>
            </a:r>
          </a:p>
          <a:p>
            <a:r>
              <a:rPr lang="en-US" sz="2800" dirty="0"/>
              <a:t>If connections are </a:t>
            </a:r>
            <a:r>
              <a:rPr lang="en-US" sz="2800" b="1" u="sng" dirty="0"/>
              <a:t>not</a:t>
            </a:r>
            <a:r>
              <a:rPr lang="en-US" sz="2800" dirty="0"/>
              <a:t> transitive, then the edge </a:t>
            </a:r>
            <a:r>
              <a:rPr lang="en-US" sz="2800" i="1" dirty="0"/>
              <a:t>(</a:t>
            </a:r>
            <a:r>
              <a:rPr lang="en-US" sz="2800" i="1" dirty="0" err="1"/>
              <a:t>a,b</a:t>
            </a:r>
            <a:r>
              <a:rPr lang="en-US" sz="2800" i="1" dirty="0"/>
              <a:t>)</a:t>
            </a:r>
            <a:r>
              <a:rPr lang="en-US" sz="2800" dirty="0"/>
              <a:t> is not the same is </a:t>
            </a:r>
            <a:r>
              <a:rPr lang="en-US" sz="2800" i="1" dirty="0"/>
              <a:t>(</a:t>
            </a:r>
            <a:r>
              <a:rPr lang="en-US" sz="2800" i="1" dirty="0" err="1"/>
              <a:t>b,a</a:t>
            </a:r>
            <a:r>
              <a:rPr lang="en-US" sz="2800" i="1" dirty="0"/>
              <a:t>), </a:t>
            </a:r>
            <a:r>
              <a:rPr lang="en-US" sz="2800" dirty="0"/>
              <a:t>and we have a </a:t>
            </a:r>
            <a:r>
              <a:rPr lang="en-US" sz="2800" i="1" u="sng" dirty="0"/>
              <a:t>directed graph</a:t>
            </a:r>
            <a:r>
              <a:rPr lang="en-US" sz="2800" dirty="0"/>
              <a:t>.</a:t>
            </a:r>
            <a:endParaRPr lang="en-US" sz="2800" i="1" u="sng" dirty="0"/>
          </a:p>
          <a:p>
            <a:r>
              <a:rPr lang="en-US" sz="2800" dirty="0"/>
              <a:t>Edges are sometimes labeled. Often these labels are numbers (indicating capacity, distance, what have you); these numbers are called </a:t>
            </a:r>
            <a:r>
              <a:rPr lang="en-US" sz="2800" i="1" u="sng" dirty="0"/>
              <a:t>weights</a:t>
            </a:r>
            <a:r>
              <a:rPr lang="en-US" sz="28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6EACA6-9E8C-0457-D6C9-ED851595C9B4}"/>
              </a:ext>
            </a:extLst>
          </p:cNvPr>
          <p:cNvGrpSpPr/>
          <p:nvPr/>
        </p:nvGrpSpPr>
        <p:grpSpPr>
          <a:xfrm>
            <a:off x="8850313" y="1944337"/>
            <a:ext cx="360609" cy="400110"/>
            <a:chOff x="8113690" y="2125014"/>
            <a:chExt cx="360609" cy="4001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D3EDB0-6F7E-39AC-0FE2-573933F74565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710549-63B0-D7C1-8B98-CBC22F0FF089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ADE4C1-5872-9915-7E48-1A623009DA1D}"/>
              </a:ext>
            </a:extLst>
          </p:cNvPr>
          <p:cNvGrpSpPr/>
          <p:nvPr/>
        </p:nvGrpSpPr>
        <p:grpSpPr>
          <a:xfrm>
            <a:off x="10353923" y="1102921"/>
            <a:ext cx="360609" cy="400110"/>
            <a:chOff x="8113690" y="2125014"/>
            <a:chExt cx="360609" cy="4001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3A54C7-FE99-1C72-5CA0-BD0C381DA269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27127B-A08B-B920-1B2C-880B231FC975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4A200E-9E7D-BE67-9680-CBF721E91DC4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9210922" y="1302976"/>
            <a:ext cx="1143001" cy="84141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F9655-EF75-C2AC-BBB2-4468B858BA91}"/>
              </a:ext>
            </a:extLst>
          </p:cNvPr>
          <p:cNvGrpSpPr/>
          <p:nvPr/>
        </p:nvGrpSpPr>
        <p:grpSpPr>
          <a:xfrm>
            <a:off x="8850313" y="3836425"/>
            <a:ext cx="360609" cy="400110"/>
            <a:chOff x="8113690" y="2125014"/>
            <a:chExt cx="360609" cy="4001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30D901-A059-956F-3FE0-4A17E81C7790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2B172-E864-D3C8-22D6-DADC5B246453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70EC36-859A-10DC-0655-070DA509D36F}"/>
              </a:ext>
            </a:extLst>
          </p:cNvPr>
          <p:cNvGrpSpPr/>
          <p:nvPr/>
        </p:nvGrpSpPr>
        <p:grpSpPr>
          <a:xfrm>
            <a:off x="10353923" y="2995009"/>
            <a:ext cx="360609" cy="400110"/>
            <a:chOff x="8113690" y="2125014"/>
            <a:chExt cx="360609" cy="4001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24973A-848D-7565-41DB-FE51465A02BE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944EEF-35B0-ED1A-FB97-0401C5B6B8BA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94490-039D-CF86-B731-0875A1477FA4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 flipV="1">
            <a:off x="9210922" y="3195064"/>
            <a:ext cx="1143001" cy="841416"/>
          </a:xfrm>
          <a:prstGeom prst="line">
            <a:avLst/>
          </a:prstGeom>
          <a:ln w="28575"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6C32B9-5D41-8225-4F56-05818FEDA24F}"/>
              </a:ext>
            </a:extLst>
          </p:cNvPr>
          <p:cNvGrpSpPr/>
          <p:nvPr/>
        </p:nvGrpSpPr>
        <p:grpSpPr>
          <a:xfrm>
            <a:off x="9030617" y="5555024"/>
            <a:ext cx="360609" cy="400110"/>
            <a:chOff x="8113690" y="2125014"/>
            <a:chExt cx="360609" cy="40011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1B252D-7EC2-00FF-0DF8-AF4DB0A2AC97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96CCE0-FC43-B9B4-149D-6C9384AF25C3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F16C25-F275-07BC-ADC4-29A60390E69F}"/>
              </a:ext>
            </a:extLst>
          </p:cNvPr>
          <p:cNvGrpSpPr/>
          <p:nvPr/>
        </p:nvGrpSpPr>
        <p:grpSpPr>
          <a:xfrm>
            <a:off x="10534227" y="4713608"/>
            <a:ext cx="360609" cy="400110"/>
            <a:chOff x="8113690" y="2125014"/>
            <a:chExt cx="360609" cy="4001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89381A-2DD8-A1C4-1208-68F3F6F9D2B3}"/>
                </a:ext>
              </a:extLst>
            </p:cNvPr>
            <p:cNvSpPr/>
            <p:nvPr/>
          </p:nvSpPr>
          <p:spPr>
            <a:xfrm>
              <a:off x="8113690" y="2125014"/>
              <a:ext cx="360609" cy="3606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AFB18D-29CA-5AA2-55FA-C838D6E46338}"/>
                </a:ext>
              </a:extLst>
            </p:cNvPr>
            <p:cNvSpPr txBox="1"/>
            <p:nvPr/>
          </p:nvSpPr>
          <p:spPr>
            <a:xfrm>
              <a:off x="8113690" y="2125014"/>
              <a:ext cx="360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602E50-1F6A-0319-289D-D8663CE861A2}"/>
              </a:ext>
            </a:extLst>
          </p:cNvPr>
          <p:cNvCxnSpPr>
            <a:stCxn id="22" idx="3"/>
            <a:endCxn id="25" idx="1"/>
          </p:cNvCxnSpPr>
          <p:nvPr/>
        </p:nvCxnSpPr>
        <p:spPr>
          <a:xfrm flipV="1">
            <a:off x="9391226" y="4913663"/>
            <a:ext cx="1143001" cy="84141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7502757-A0BC-2AA3-F3D6-2AEB522F7D38}"/>
              </a:ext>
            </a:extLst>
          </p:cNvPr>
          <p:cNvSpPr txBox="1"/>
          <p:nvPr/>
        </p:nvSpPr>
        <p:spPr>
          <a:xfrm>
            <a:off x="9769888" y="5008101"/>
            <a:ext cx="38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6829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E5F3-71AC-0940-D63C-AD4D7028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types of graph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768E-2DE1-ABA8-1CA8-E22929CD2D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Social networks (note: social media not required!)</a:t>
            </a:r>
          </a:p>
          <a:p>
            <a:r>
              <a:rPr lang="en-US" sz="2800" dirty="0"/>
              <a:t>Affiliation graphs</a:t>
            </a:r>
            <a:r>
              <a:rPr lang="en-US" sz="2600" dirty="0"/>
              <a:t> (e.g. students &amp; courses)</a:t>
            </a:r>
          </a:p>
          <a:p>
            <a:r>
              <a:rPr lang="en-US" sz="2600" dirty="0"/>
              <a:t>Conflict graphs (edges = problem!)</a:t>
            </a:r>
          </a:p>
          <a:p>
            <a:r>
              <a:rPr lang="en-US" sz="2600" dirty="0"/>
              <a:t>Similarity graphs (DNA / RNA analysis)</a:t>
            </a:r>
          </a:p>
          <a:p>
            <a:r>
              <a:rPr lang="en-US" sz="2600" dirty="0"/>
              <a:t>Literal maps!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6667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iguous USA graph">
            <a:extLst>
              <a:ext uri="{FF2B5EF4-FFF2-40B4-BE49-F238E27FC236}">
                <a16:creationId xmlns:a16="http://schemas.microsoft.com/office/drawing/2014/main" id="{7E1E4587-C943-B855-B631-D28A95E7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23" y="3429000"/>
            <a:ext cx="6508682" cy="33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65302B-4BBF-D73C-EE15-FB27417B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3" y="271866"/>
            <a:ext cx="5364902" cy="35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BC3B-AF81-35C4-19B4-CF98B8C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Elements</a:t>
            </a:r>
            <a:br>
              <a:rPr lang="en-US" dirty="0"/>
            </a:br>
            <a:r>
              <a:rPr lang="en-US" dirty="0"/>
              <a:t>of Proof</a:t>
            </a:r>
          </a:p>
        </p:txBody>
      </p:sp>
    </p:spTree>
    <p:extLst>
      <p:ext uri="{BB962C8B-B14F-4D97-AF65-F5344CB8AC3E}">
        <p14:creationId xmlns:p14="http://schemas.microsoft.com/office/powerpoint/2010/main" val="3852548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0514-CC1D-E7F4-2C6D-C23F6A24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0143-B9BD-83E5-3F68-AB1A3BAC6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575580"/>
          </a:xfrm>
        </p:spPr>
        <p:txBody>
          <a:bodyPr>
            <a:normAutofit/>
          </a:bodyPr>
          <a:lstStyle/>
          <a:p>
            <a:r>
              <a:rPr lang="en-US" sz="2800" dirty="0"/>
              <a:t>Consider the sentence:</a:t>
            </a:r>
            <a:br>
              <a:rPr lang="en-US" sz="2800" dirty="0"/>
            </a:br>
            <a:r>
              <a:rPr lang="en-US" sz="2800" dirty="0"/>
              <a:t>   “She said she didn’t take his money.”</a:t>
            </a:r>
          </a:p>
          <a:p>
            <a:r>
              <a:rPr lang="en-US" sz="2800" dirty="0"/>
              <a:t>How you say it matters a lot!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7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0514-CC1D-E7F4-2C6D-C23F6A24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0143-B9BD-83E5-3F68-AB1A3BAC6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575580"/>
          </a:xfrm>
        </p:spPr>
        <p:txBody>
          <a:bodyPr>
            <a:normAutofit/>
          </a:bodyPr>
          <a:lstStyle/>
          <a:p>
            <a:r>
              <a:rPr lang="en-US" sz="2800" dirty="0"/>
              <a:t>Consider the sentence:</a:t>
            </a:r>
            <a:br>
              <a:rPr lang="en-US" sz="2800" dirty="0"/>
            </a:br>
            <a:r>
              <a:rPr lang="en-US" sz="2800" dirty="0"/>
              <a:t>   “She said she didn’t take his money.”</a:t>
            </a:r>
          </a:p>
          <a:p>
            <a:r>
              <a:rPr lang="en-US" sz="2800" dirty="0"/>
              <a:t>How you say it matters a lot!</a:t>
            </a:r>
            <a:br>
              <a:rPr lang="en-US" sz="2800" dirty="0"/>
            </a:br>
            <a:r>
              <a:rPr lang="en-US" sz="2800" dirty="0"/>
              <a:t>   “</a:t>
            </a:r>
            <a:r>
              <a:rPr lang="en-US" sz="2800" b="1" dirty="0"/>
              <a:t>She</a:t>
            </a:r>
            <a:r>
              <a:rPr lang="en-US" sz="2800" dirty="0"/>
              <a:t> said she didn’t take his money.”</a:t>
            </a:r>
            <a:br>
              <a:rPr lang="en-US" sz="2800" dirty="0"/>
            </a:br>
            <a:r>
              <a:rPr lang="en-US" sz="2800" dirty="0"/>
              <a:t>   “She </a:t>
            </a:r>
            <a:r>
              <a:rPr lang="en-US" sz="2800" b="1" dirty="0"/>
              <a:t>said</a:t>
            </a:r>
            <a:r>
              <a:rPr lang="en-US" sz="2800" dirty="0"/>
              <a:t> she didn’t take his money.”</a:t>
            </a:r>
            <a:br>
              <a:rPr lang="en-US" sz="2800" dirty="0"/>
            </a:br>
            <a:r>
              <a:rPr lang="en-US" sz="2800" dirty="0"/>
              <a:t>   “She said </a:t>
            </a:r>
            <a:r>
              <a:rPr lang="en-US" sz="2800" b="1" dirty="0"/>
              <a:t>she</a:t>
            </a:r>
            <a:r>
              <a:rPr lang="en-US" sz="2800" dirty="0"/>
              <a:t> didn’t take his money.”</a:t>
            </a:r>
            <a:br>
              <a:rPr lang="en-US" sz="2800" dirty="0"/>
            </a:br>
            <a:r>
              <a:rPr lang="en-US" sz="2800" dirty="0"/>
              <a:t>   “She said she </a:t>
            </a:r>
            <a:r>
              <a:rPr lang="en-US" sz="2800" b="1" dirty="0"/>
              <a:t>didn’t</a:t>
            </a:r>
            <a:r>
              <a:rPr lang="en-US" sz="2800" dirty="0"/>
              <a:t> take his money.”</a:t>
            </a:r>
            <a:br>
              <a:rPr lang="en-US" sz="2800" dirty="0"/>
            </a:br>
            <a:r>
              <a:rPr lang="en-US" sz="2800" dirty="0"/>
              <a:t>   “She said she didn’t </a:t>
            </a:r>
            <a:r>
              <a:rPr lang="en-US" sz="2800" b="1" dirty="0"/>
              <a:t>take</a:t>
            </a:r>
            <a:r>
              <a:rPr lang="en-US" sz="2800" dirty="0"/>
              <a:t> his money.”</a:t>
            </a:r>
            <a:br>
              <a:rPr lang="en-US" sz="2800" dirty="0"/>
            </a:br>
            <a:r>
              <a:rPr lang="en-US" sz="2800" dirty="0"/>
              <a:t>   “She said she didn’t take </a:t>
            </a:r>
            <a:r>
              <a:rPr lang="en-US" sz="2800" b="1" dirty="0"/>
              <a:t>his</a:t>
            </a:r>
            <a:r>
              <a:rPr lang="en-US" sz="2800" dirty="0"/>
              <a:t> money.”</a:t>
            </a:r>
            <a:br>
              <a:rPr lang="en-US" sz="2800" dirty="0"/>
            </a:br>
            <a:r>
              <a:rPr lang="en-US" sz="2800" dirty="0"/>
              <a:t>   “She said she didn’t take his </a:t>
            </a:r>
            <a:r>
              <a:rPr lang="en-US" sz="2800" b="1" dirty="0"/>
              <a:t>money</a:t>
            </a:r>
            <a:r>
              <a:rPr lang="en-US" sz="2800" dirty="0"/>
              <a:t>.”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07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 dir="d"/>
      </p:transition>
    </mc:Choice>
    <mc:Fallback xmlns="">
      <p:transition spd="slow">
        <p:wipe dir="d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EB70-3AD2-19A3-3BC5-2C786908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0F9E-50AF-F874-567A-2BDB42A211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Even without emphasis, common language can leave meaning unclear. What does “another” mean here?</a:t>
            </a:r>
          </a:p>
          <a:p>
            <a:pPr lvl="1"/>
            <a:r>
              <a:rPr lang="en-US" sz="2600" dirty="0"/>
              <a:t>“What drink are you having? I’ll get another.”</a:t>
            </a:r>
            <a:br>
              <a:rPr lang="en-US" sz="2600" dirty="0"/>
            </a:br>
            <a:r>
              <a:rPr lang="en-US" sz="2600" dirty="0"/>
              <a:t>“What shirt are you wearing? I’ll wear another.”</a:t>
            </a:r>
          </a:p>
          <a:p>
            <a:r>
              <a:rPr lang="en-US" sz="2800" dirty="0"/>
              <a:t>“Everything that glitters is not gold.”</a:t>
            </a:r>
          </a:p>
          <a:p>
            <a:pPr lvl="1"/>
            <a:r>
              <a:rPr lang="en-US" sz="2600" dirty="0"/>
              <a:t>Do we mean that nothing that glitters is gold? Or that there are some things that glitter that are not gold?</a:t>
            </a:r>
          </a:p>
        </p:txBody>
      </p:sp>
    </p:spTree>
    <p:extLst>
      <p:ext uri="{BB962C8B-B14F-4D97-AF65-F5344CB8AC3E}">
        <p14:creationId xmlns:p14="http://schemas.microsoft.com/office/powerpoint/2010/main" val="1933593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8C1D-B071-E7E8-6930-82F1E8F8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1147-8069-5440-D491-99109CD348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talking to a computer, it is necessary to be </a:t>
            </a:r>
            <a:r>
              <a:rPr lang="en-US" sz="2800" u="sng" dirty="0"/>
              <a:t>very</a:t>
            </a:r>
            <a:r>
              <a:rPr lang="en-US" sz="2800" dirty="0"/>
              <a:t> precise about what you mean. There is no such thing as ambiguity to a computer – it’ll just decide what an instruction means based upon its own rules.</a:t>
            </a:r>
          </a:p>
          <a:p>
            <a:r>
              <a:rPr lang="en-US" sz="2800" dirty="0"/>
              <a:t>When working in mathematics, we insist upon the same precision – even if it makes our statements much more complicated, it must be absolutely clear what we mean.</a:t>
            </a:r>
          </a:p>
        </p:txBody>
      </p:sp>
    </p:spTree>
    <p:extLst>
      <p:ext uri="{BB962C8B-B14F-4D97-AF65-F5344CB8AC3E}">
        <p14:creationId xmlns:p14="http://schemas.microsoft.com/office/powerpoint/2010/main" val="3649850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DC82-E9CA-A721-964E-5C242826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precisely, is a proof?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8A6E-6460-8941-DADF-FA993D134F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proof generally starts with a </a:t>
            </a:r>
            <a:r>
              <a:rPr lang="en-US" sz="2400" i="1" u="sng" dirty="0"/>
              <a:t>claim</a:t>
            </a:r>
            <a:r>
              <a:rPr lang="en-US" sz="2400" dirty="0"/>
              <a:t> – the logical statement you wish to demonstrate.</a:t>
            </a:r>
          </a:p>
          <a:p>
            <a:r>
              <a:rPr lang="en-US" sz="2400" dirty="0"/>
              <a:t>Every proof relies on one or more </a:t>
            </a:r>
            <a:r>
              <a:rPr lang="en-US" sz="2400" i="1" u="sng" dirty="0"/>
              <a:t>axioms</a:t>
            </a:r>
            <a:r>
              <a:rPr lang="en-US" sz="2400" dirty="0"/>
              <a:t> – statements that we accept as true without proof. Sometimes these are given in the problem statement; sometimes these are just fundamental ideas in math. (1 + 1 = 2)</a:t>
            </a:r>
          </a:p>
          <a:p>
            <a:r>
              <a:rPr lang="en-US" sz="2400" dirty="0"/>
              <a:t>We then give a sequence of </a:t>
            </a:r>
            <a:r>
              <a:rPr lang="en-US" sz="2400" b="1" u="sng" dirty="0"/>
              <a:t>true</a:t>
            </a:r>
            <a:r>
              <a:rPr lang="en-US" sz="2400" dirty="0"/>
              <a:t> statements that are designed to </a:t>
            </a:r>
            <a:r>
              <a:rPr lang="en-US" sz="2400" b="1" u="sng" dirty="0"/>
              <a:t>convince</a:t>
            </a:r>
            <a:r>
              <a:rPr lang="en-US" sz="2400" dirty="0"/>
              <a:t> the reader that our claim is true. Ultimately, this is the point: To ensure that “everyone” (in whatever context) agrees on the truth of our claim. It then becomes a </a:t>
            </a:r>
            <a:r>
              <a:rPr lang="en-US" sz="2400" i="1" u="sng" dirty="0"/>
              <a:t>theorem</a:t>
            </a:r>
            <a:r>
              <a:rPr lang="en-US" sz="2400" dirty="0"/>
              <a:t> we can use in other proofs.</a:t>
            </a:r>
          </a:p>
        </p:txBody>
      </p:sp>
    </p:spTree>
    <p:extLst>
      <p:ext uri="{BB962C8B-B14F-4D97-AF65-F5344CB8AC3E}">
        <p14:creationId xmlns:p14="http://schemas.microsoft.com/office/powerpoint/2010/main" val="2759535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8C1D-B071-E7E8-6930-82F1E8F8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proof: Parity of perfect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1147-8069-5440-D491-99109CD34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743682" cy="4284889"/>
          </a:xfrm>
        </p:spPr>
        <p:txBody>
          <a:bodyPr>
            <a:normAutofit/>
          </a:bodyPr>
          <a:lstStyle/>
          <a:p>
            <a:r>
              <a:rPr lang="en-US" sz="2800" dirty="0"/>
              <a:t>Consider the following claim: The square of every odd integer is also odd.</a:t>
            </a:r>
          </a:p>
          <a:p>
            <a:r>
              <a:rPr lang="en-US" sz="2800" dirty="0"/>
              <a:t>One can’t simply say “well, 1</a:t>
            </a:r>
            <a:r>
              <a:rPr lang="en-US" sz="2800" baseline="30000" dirty="0"/>
              <a:t>2</a:t>
            </a:r>
            <a:r>
              <a:rPr lang="en-US" sz="2800" dirty="0"/>
              <a:t> is 1, 3</a:t>
            </a:r>
            <a:r>
              <a:rPr lang="en-US" sz="2800" baseline="30000" dirty="0"/>
              <a:t>2</a:t>
            </a:r>
            <a:r>
              <a:rPr lang="en-US" sz="2800" dirty="0"/>
              <a:t> is 9, 5</a:t>
            </a:r>
            <a:r>
              <a:rPr lang="en-US" sz="2800" baseline="30000" dirty="0"/>
              <a:t>2</a:t>
            </a:r>
            <a:r>
              <a:rPr lang="en-US" sz="2800" dirty="0"/>
              <a:t> is 25… looks like it works for everything!”</a:t>
            </a:r>
          </a:p>
          <a:p>
            <a:r>
              <a:rPr lang="en-US" sz="2800" dirty="0"/>
              <a:t>Most proofs rely heavily on the definition of the terms involved. In this case: what does “odd” mean?</a:t>
            </a:r>
          </a:p>
          <a:p>
            <a:r>
              <a:rPr lang="en-US" sz="2800" dirty="0"/>
              <a:t>A useful definition is this: A number is odd precisely when it is equal to 2k+1 for some integer k.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82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E0DC-283E-7DF0-7634-198224EB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FB59-81A2-67D7-0EBB-171B84E8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sz="4800" dirty="0"/>
              <a:t>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90896-41EB-FE6D-4B29-9C5668DC63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10160358" cy="4536943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	Prof. DiTursi – AE 123A – Tu 9:30-12:00, Th 14:00-16:30</a:t>
            </a:r>
          </a:p>
          <a:p>
            <a:pPr marL="0" indent="0">
              <a:buNone/>
            </a:pPr>
            <a:r>
              <a:rPr lang="en-US" sz="2800" dirty="0"/>
              <a:t>	TAs (all in AE 127)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400" dirty="0"/>
              <a:t>Eric (Section 1): Tu 10:00-12:00</a:t>
            </a:r>
            <a:br>
              <a:rPr lang="en-US" sz="2400" dirty="0"/>
            </a:br>
            <a:r>
              <a:rPr lang="en-US" sz="2400" dirty="0"/>
              <a:t>		Mei (Section 2): M 12:00-14:00</a:t>
            </a:r>
            <a:br>
              <a:rPr lang="en-US" sz="2400" dirty="0"/>
            </a:br>
            <a:r>
              <a:rPr lang="en-US" sz="2400" dirty="0"/>
              <a:t>		Xingjian (Section 3): M 14:00-16:00</a:t>
            </a:r>
            <a:br>
              <a:rPr lang="en-US" sz="2400" dirty="0"/>
            </a:br>
            <a:r>
              <a:rPr lang="en-US" sz="2400" dirty="0"/>
              <a:t>		Jun (Section 5): Th 14:00-16:00 </a:t>
            </a:r>
            <a:r>
              <a:rPr lang="en-US" sz="2400" i="1" dirty="0"/>
              <a:t>(</a:t>
            </a:r>
            <a:r>
              <a:rPr lang="en-US" sz="2400" i="1" dirty="0" err="1"/>
              <a:t>nb</a:t>
            </a:r>
            <a:r>
              <a:rPr lang="en-US" sz="2400" i="1" dirty="0"/>
              <a:t>: change from Monday)</a:t>
            </a:r>
            <a:br>
              <a:rPr lang="en-US" sz="2400" dirty="0"/>
            </a:br>
            <a:r>
              <a:rPr lang="en-US" sz="2400" dirty="0"/>
              <a:t>		Lilian (Head TA): F 14:00-16:00</a:t>
            </a:r>
          </a:p>
          <a:p>
            <a:pPr marL="0" indent="0">
              <a:buNone/>
            </a:pPr>
            <a:r>
              <a:rPr lang="en-US" sz="2800" dirty="0"/>
              <a:t>	Sunday office hours 14:00-18:00 in AE 118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28663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7AB3B-FF51-3E59-8BE4-EE49FD4A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4A3B-AD4D-1F5D-4965-6474AFD8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proof: Parity of perfect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A7BA1-72EB-EDB6-3BEF-6E29B1B4CA2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468192"/>
                <a:ext cx="10095963" cy="53898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Consider the following claim: The square of every odd integer is also odd.</a:t>
                </a:r>
              </a:p>
              <a:p>
                <a:r>
                  <a:rPr lang="en-US" sz="2800" dirty="0"/>
                  <a:t>Using our definition, we can write:</a:t>
                </a:r>
                <a:br>
                  <a:rPr lang="en-US" sz="28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Next, we can note that whenever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an integer, then so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(Why?)</a:t>
                </a:r>
              </a:p>
              <a:p>
                <a:pPr lvl="1"/>
                <a:r>
                  <a:rPr lang="en-US" sz="2400" dirty="0"/>
                  <a:t>The </a:t>
                </a:r>
                <a:r>
                  <a:rPr lang="en-US" sz="2400" i="1" dirty="0"/>
                  <a:t>closure properties </a:t>
                </a:r>
                <a:r>
                  <a:rPr lang="en-US" sz="2400" dirty="0"/>
                  <a:t>of integers are something that we take as axioms.</a:t>
                </a:r>
              </a:p>
              <a:p>
                <a:r>
                  <a:rPr lang="en-US" sz="2800" dirty="0"/>
                  <a:t>Finally, we can state that the square of any odd integer can be written as two times an integer plus one, and therefore the square is also odd. </a:t>
                </a:r>
                <a:r>
                  <a:rPr lang="en-US" sz="2800" i="1" dirty="0" err="1"/>
                  <a:t>Quod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erat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demonstratum</a:t>
                </a:r>
                <a:r>
                  <a:rPr lang="en-US" sz="2800" i="1" dirty="0"/>
                  <a:t>.</a:t>
                </a:r>
              </a:p>
              <a:p>
                <a:r>
                  <a:rPr lang="en-US" sz="2800" b="1" u="sng" dirty="0"/>
                  <a:t>Are you convinced?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A7BA1-72EB-EDB6-3BEF-6E29B1B4C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468192"/>
                <a:ext cx="10095963" cy="5389807"/>
              </a:xfrm>
              <a:blipFill>
                <a:blip r:embed="rId2"/>
                <a:stretch>
                  <a:fillRect l="-1026" t="-2715" b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6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96D83-A02A-81EA-0358-658AB158A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93DDE9-5E00-C65C-9F49-09233CC206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 example proof: 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93DDE9-5E00-C65C-9F49-09233CC20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824E7-50B1-8637-8E13-F44DE662B2E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838099"/>
                <a:ext cx="10095963" cy="428488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Consider the following claim: The square root of 2 cannot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are integers.</a:t>
                </a:r>
              </a:p>
              <a:p>
                <a:r>
                  <a:rPr lang="en-US" sz="2800" dirty="0"/>
                  <a:t>One often hears the phrase “you can’t prove a negative.” This is false, but what </a:t>
                </a:r>
                <a:r>
                  <a:rPr lang="en-US" sz="2800" i="1" dirty="0"/>
                  <a:t>is</a:t>
                </a:r>
                <a:r>
                  <a:rPr lang="en-US" sz="2800" dirty="0"/>
                  <a:t> true is that it’s often more difficult to prove that something </a:t>
                </a:r>
                <a:r>
                  <a:rPr lang="en-US" sz="2800" u="sng" dirty="0"/>
                  <a:t>cannot</a:t>
                </a:r>
                <a:r>
                  <a:rPr lang="en-US" sz="2800" dirty="0"/>
                  <a:t> exist than that it </a:t>
                </a:r>
                <a:r>
                  <a:rPr lang="en-US" sz="2800" u="sng" dirty="0"/>
                  <a:t>can</a:t>
                </a:r>
                <a:r>
                  <a:rPr lang="en-US" sz="2800" dirty="0"/>
                  <a:t> exist.</a:t>
                </a:r>
              </a:p>
              <a:p>
                <a:r>
                  <a:rPr lang="en-US" sz="2800" dirty="0"/>
                  <a:t>Often such proofs begin with the question “Well, what if it </a:t>
                </a:r>
                <a:r>
                  <a:rPr lang="en-US" sz="2800" u="sng" dirty="0"/>
                  <a:t>did</a:t>
                </a:r>
                <a:r>
                  <a:rPr lang="en-US" sz="2800" dirty="0"/>
                  <a:t> exist?” Let’s try that here…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824E7-50B1-8637-8E13-F44DE662B2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838099"/>
                <a:ext cx="10095963" cy="4284889"/>
              </a:xfrm>
              <a:blipFill>
                <a:blip r:embed="rId3"/>
                <a:stretch>
                  <a:fillRect l="-1026" t="-2422" r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8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2E656-F13E-7AD3-7100-9D1BD337D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DCDA35-2B2B-F9B8-81EA-FB3BCA9AC5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 example proof: 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DCDA35-2B2B-F9B8-81EA-FB3BCA9AC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B540F-91CC-7125-C1A3-B3FB1665BB2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96981"/>
                <a:ext cx="10095963" cy="452600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Imagine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for some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and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is in lowest terms. (If it’s not, reduce it until it is.)</a:t>
                </a:r>
              </a:p>
              <a:p>
                <a:r>
                  <a:rPr lang="en-US" sz="2800" dirty="0"/>
                  <a:t>We can square both sides and 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is therefore even, by the definition we just used.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is even,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must also be even.</a:t>
                </a:r>
              </a:p>
              <a:p>
                <a:pPr lvl="1"/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We actually just proved that in a sneaky way in our first example! More on that specific topic (the contrapositive) next class. For now, if you’re not convinced, please take it on faith.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B540F-91CC-7125-C1A3-B3FB1665B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96981"/>
                <a:ext cx="10095963" cy="4526008"/>
              </a:xfrm>
              <a:blipFill>
                <a:blip r:embed="rId3"/>
                <a:stretch>
                  <a:fillRect l="-1026" t="-1213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1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090AF-3A88-E381-B7BA-89F86367B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D50BD6-0CA5-68A9-0CD1-1DD2AE30A6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 example proof: 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D50BD6-0CA5-68A9-0CD1-1DD2AE30A6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F3039-10EF-D959-6417-0AD57D137FA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96981"/>
                <a:ext cx="10095963" cy="495621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dirty="0"/>
                  <a:t>Plugging into our previous equation,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dirty="0"/>
                  <a:t>This means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also even,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dirty="0"/>
                  <a:t>But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are both even,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… which means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not in lowest terms.</a:t>
                </a:r>
              </a:p>
              <a:p>
                <a:r>
                  <a:rPr lang="en-US" sz="2800" dirty="0"/>
                  <a:t>But we specifically put it in lowest terms!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We’ve got a big problem here!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F3039-10EF-D959-6417-0AD57D137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96981"/>
                <a:ext cx="10095963" cy="4956216"/>
              </a:xfrm>
              <a:blipFill>
                <a:blip r:embed="rId3"/>
                <a:stretch>
                  <a:fillRect l="-1026" t="-2091" r="-1026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6AB98F2-275B-729B-BD68-D0BFAEAC9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163" y="4075089"/>
            <a:ext cx="1538328" cy="1472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0ABDF-FABF-EFB2-9FF5-BC728C9B3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132" y="5186677"/>
            <a:ext cx="16383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0A149-24BB-D2B1-D7EE-F5B955B41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DECF-198C-3800-5ED9-7F835EF1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Actually… the problem is solved!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5B0F9-84BD-F046-843D-A0E05672531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96981"/>
                <a:ext cx="6348211" cy="495621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Creating an impossible situation </a:t>
                </a:r>
                <a:r>
                  <a:rPr lang="en-US" sz="2800">
                    <a:solidFill>
                      <a:schemeClr val="tx1"/>
                    </a:solidFill>
                  </a:rPr>
                  <a:t>is in fact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goal</a:t>
                </a:r>
                <a:r>
                  <a:rPr lang="en-US" sz="2800" dirty="0">
                    <a:solidFill>
                      <a:schemeClr val="tx1"/>
                    </a:solidFill>
                  </a:rPr>
                  <a:t> of proofs like this – it means that some hypothetical situation you proposed can’t actually happen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Remember that we started this proof “</a:t>
                </a:r>
                <a:r>
                  <a:rPr lang="en-US" sz="2800" dirty="0"/>
                  <a:t>Imagine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for some integers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”</a:t>
                </a:r>
              </a:p>
              <a:p>
                <a:r>
                  <a:rPr lang="en-US" sz="2800" dirty="0"/>
                  <a:t>Well, we did, and we got a </a:t>
                </a:r>
                <a:r>
                  <a:rPr lang="en-US" sz="2800" i="1" u="sng" dirty="0"/>
                  <a:t>paradox</a:t>
                </a:r>
                <a:r>
                  <a:rPr lang="en-US" sz="2800" dirty="0"/>
                  <a:t>! 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must not be able to be written as a fraction!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5B0F9-84BD-F046-843D-A0E056725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96981"/>
                <a:ext cx="6348211" cy="4956216"/>
              </a:xfrm>
              <a:blipFill>
                <a:blip r:embed="rId2"/>
                <a:stretch>
                  <a:fillRect l="-1631" t="-2091" r="-2303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4CC4813-A95E-C465-EF65-579B3ADBC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952" y="1882931"/>
            <a:ext cx="3567851" cy="40641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0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6F320-5731-D57B-A4FF-13EB1B56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C032-B510-0F0F-4206-8145B7D4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Today’s class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044A-88A9-314D-6617-6FD9AF4E5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1326991"/>
            <a:ext cx="5411273" cy="47389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 the end of every class, I will ask you to complete a </a:t>
            </a:r>
            <a:r>
              <a:rPr lang="en-US" sz="2800" u="sng" dirty="0">
                <a:solidFill>
                  <a:schemeClr val="bg1"/>
                </a:solidFill>
              </a:rPr>
              <a:t>very</a:t>
            </a:r>
            <a:r>
              <a:rPr lang="en-US" sz="2800" dirty="0">
                <a:solidFill>
                  <a:schemeClr val="bg1"/>
                </a:solidFill>
              </a:rPr>
              <a:t> brief survey about that day’s lecture. The QR code at left contains the link to the survey – please complete it now.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Problem Set 1 will be posted around 10am; it is due on Thursday 16 January by 8:59pm.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A78247E-A49A-9CC7-711A-1D604A9EA1A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1368380"/>
            <a:ext cx="4121239" cy="4121239"/>
          </a:xfrm>
        </p:spPr>
      </p:pic>
    </p:spTree>
    <p:extLst>
      <p:ext uri="{BB962C8B-B14F-4D97-AF65-F5344CB8AC3E}">
        <p14:creationId xmlns:p14="http://schemas.microsoft.com/office/powerpoint/2010/main" val="181949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3293-BAA4-4557-E119-274C0170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F79C-BCBF-5326-193A-5D4184667A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9104290" cy="4284889"/>
          </a:xfrm>
        </p:spPr>
        <p:txBody>
          <a:bodyPr>
            <a:normAutofit/>
          </a:bodyPr>
          <a:lstStyle/>
          <a:p>
            <a:r>
              <a:rPr lang="en-US" sz="2800" dirty="0"/>
              <a:t>Assignments published Thursdays after class</a:t>
            </a:r>
          </a:p>
          <a:p>
            <a:pPr lvl="1"/>
            <a:r>
              <a:rPr lang="en-US" sz="2600" dirty="0"/>
              <a:t>Two groups of problems: Recitation problems and submission problems.</a:t>
            </a:r>
          </a:p>
          <a:p>
            <a:r>
              <a:rPr lang="en-US" sz="2800" dirty="0"/>
              <a:t>Submission problems are due the following Thursday </a:t>
            </a:r>
            <a:r>
              <a:rPr lang="en-US" sz="2800" b="1" u="sng" dirty="0"/>
              <a:t>before 9pm</a:t>
            </a:r>
            <a:endParaRPr lang="en-US" sz="2800" dirty="0"/>
          </a:p>
          <a:p>
            <a:pPr lvl="1"/>
            <a:r>
              <a:rPr lang="en-US" sz="2600" dirty="0"/>
              <a:t>No late submissions accepted!</a:t>
            </a:r>
          </a:p>
          <a:p>
            <a:r>
              <a:rPr lang="en-US" sz="2800" dirty="0"/>
              <a:t>Other than diagrams, work must be typeset and submitted as a single PDF file smaller than 10MB</a:t>
            </a:r>
          </a:p>
        </p:txBody>
      </p:sp>
    </p:spTree>
    <p:extLst>
      <p:ext uri="{BB962C8B-B14F-4D97-AF65-F5344CB8AC3E}">
        <p14:creationId xmlns:p14="http://schemas.microsoft.com/office/powerpoint/2010/main" val="312188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DDD9-7957-CB6F-4B3C-0929719C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69FC7-7114-5977-55D0-C3B56744F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715098"/>
          </a:xfrm>
        </p:spPr>
        <p:txBody>
          <a:bodyPr>
            <a:normAutofit/>
          </a:bodyPr>
          <a:lstStyle/>
          <a:p>
            <a:r>
              <a:rPr lang="en-US" sz="2800" dirty="0"/>
              <a:t>All recitations are in Troy 2018.</a:t>
            </a:r>
          </a:p>
          <a:p>
            <a:r>
              <a:rPr lang="en-US" sz="2800" dirty="0"/>
              <a:t>During recitations, your TA will present solutions to the recitation problems.</a:t>
            </a:r>
          </a:p>
          <a:p>
            <a:r>
              <a:rPr lang="en-US" sz="2800" dirty="0"/>
              <a:t>After that, your TA and an undergrad mentor will be available to answer student questions.</a:t>
            </a:r>
          </a:p>
          <a:p>
            <a:r>
              <a:rPr lang="en-US" sz="2800" dirty="0"/>
              <a:t>There will be no recitations on exam days (1/29, 2/26, and 4/9).</a:t>
            </a:r>
          </a:p>
        </p:txBody>
      </p:sp>
    </p:spTree>
    <p:extLst>
      <p:ext uri="{BB962C8B-B14F-4D97-AF65-F5344CB8AC3E}">
        <p14:creationId xmlns:p14="http://schemas.microsoft.com/office/powerpoint/2010/main" val="97012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1174B-36EB-461D-854F-FE78F1AE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86F2-D76E-DAF4-C17A-174F5234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1E896-8BA8-6751-FD97-819EF4A6F7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9877023" cy="4715098"/>
          </a:xfrm>
        </p:spPr>
        <p:txBody>
          <a:bodyPr>
            <a:normAutofit/>
          </a:bodyPr>
          <a:lstStyle/>
          <a:p>
            <a:r>
              <a:rPr lang="en-US" sz="2800" dirty="0"/>
              <a:t>My slides are (intentionally) not designed as stand-alone reading material – they’re meant to be </a:t>
            </a:r>
            <a:r>
              <a:rPr lang="en-US" sz="2800" i="1" u="sng" dirty="0"/>
              <a:t>presented</a:t>
            </a:r>
            <a:r>
              <a:rPr lang="en-US" sz="2800" dirty="0"/>
              <a:t>.</a:t>
            </a:r>
          </a:p>
          <a:p>
            <a:r>
              <a:rPr lang="en-US" sz="2800" dirty="0"/>
              <a:t>They are posted for you to look back on after class, in the hopes that they will help spark your memory; however, they are not a substitute for:</a:t>
            </a:r>
          </a:p>
          <a:p>
            <a:pPr lvl="1"/>
            <a:r>
              <a:rPr lang="en-US" sz="2600" dirty="0"/>
              <a:t>Attending class</a:t>
            </a:r>
          </a:p>
          <a:p>
            <a:pPr lvl="1"/>
            <a:r>
              <a:rPr lang="en-US" sz="2600" dirty="0"/>
              <a:t>Taking your own notes</a:t>
            </a:r>
          </a:p>
          <a:p>
            <a:pPr lvl="1"/>
            <a:r>
              <a:rPr lang="en-US" sz="2600" dirty="0"/>
              <a:t>Reading the textbook</a:t>
            </a:r>
          </a:p>
        </p:txBody>
      </p:sp>
    </p:spTree>
    <p:extLst>
      <p:ext uri="{BB962C8B-B14F-4D97-AF65-F5344CB8AC3E}">
        <p14:creationId xmlns:p14="http://schemas.microsoft.com/office/powerpoint/2010/main" val="379290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9" name="Picture 8" descr="A group of colorful letters on a rope&#10;&#10;Description automatically generated">
            <a:extLst>
              <a:ext uri="{FF2B5EF4-FFF2-40B4-BE49-F238E27FC236}">
                <a16:creationId xmlns:a16="http://schemas.microsoft.com/office/drawing/2014/main" id="{42677CBB-6D50-4A3E-2626-F2E8110B2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046">
            <a:off x="320615" y="2114502"/>
            <a:ext cx="4915163" cy="185662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41720" y="1027906"/>
            <a:ext cx="5212080" cy="4297680"/>
          </a:xfrm>
        </p:spPr>
        <p:txBody>
          <a:bodyPr>
            <a:normAutofit/>
          </a:bodyPr>
          <a:lstStyle/>
          <a:p>
            <a:r>
              <a:rPr lang="en-US" sz="3200" dirty="0"/>
              <a:t>Building blocks of</a:t>
            </a:r>
            <a:br>
              <a:rPr lang="en-US" sz="3200" dirty="0"/>
            </a:br>
            <a:r>
              <a:rPr lang="en-US" sz="3200" dirty="0"/>
              <a:t>discrete math:</a:t>
            </a:r>
            <a:br>
              <a:rPr lang="en-US" sz="3200" dirty="0"/>
            </a:br>
            <a:r>
              <a:rPr lang="en-US" sz="3200" dirty="0"/>
              <a:t>  * Sets</a:t>
            </a:r>
            <a:br>
              <a:rPr lang="en-US" sz="3200" dirty="0"/>
            </a:br>
            <a:r>
              <a:rPr lang="en-US" sz="3200" dirty="0"/>
              <a:t>  * Sequences</a:t>
            </a:r>
            <a:br>
              <a:rPr lang="en-US" sz="3200" dirty="0"/>
            </a:br>
            <a:r>
              <a:rPr lang="en-US" sz="3200" dirty="0"/>
              <a:t>  * Graphs</a:t>
            </a:r>
            <a:endParaRPr lang="en-US" sz="3200" b="1" dirty="0">
              <a:highlight>
                <a:srgbClr val="800080"/>
              </a:highlight>
            </a:endParaRPr>
          </a:p>
          <a:p>
            <a:r>
              <a:rPr lang="en-US" sz="3200" dirty="0"/>
              <a:t>Mathematical / logical statements</a:t>
            </a:r>
          </a:p>
          <a:p>
            <a:r>
              <a:rPr lang="en-US" sz="3200" dirty="0"/>
              <a:t>Intro to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BC3B-AF81-35C4-19B4-CF98B8C0D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671797"/>
            <a:ext cx="6560142" cy="3063149"/>
          </a:xfrm>
        </p:spPr>
        <p:txBody>
          <a:bodyPr/>
          <a:lstStyle/>
          <a:p>
            <a:r>
              <a:rPr lang="en-US" dirty="0"/>
              <a:t>The Building Blocks</a:t>
            </a:r>
            <a:br>
              <a:rPr lang="en-US" dirty="0"/>
            </a:br>
            <a:r>
              <a:rPr lang="en-US" dirty="0"/>
              <a:t>of Discrete Math</a:t>
            </a:r>
          </a:p>
        </p:txBody>
      </p:sp>
    </p:spTree>
    <p:extLst>
      <p:ext uri="{BB962C8B-B14F-4D97-AF65-F5344CB8AC3E}">
        <p14:creationId xmlns:p14="http://schemas.microsoft.com/office/powerpoint/2010/main" val="38210783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9B7AC502F6748AA0566AD9FD750B0" ma:contentTypeVersion="10" ma:contentTypeDescription="Create a new document." ma:contentTypeScope="" ma:versionID="b9bd7376901acc5fee2265d102323c64">
  <xsd:schema xmlns:xsd="http://www.w3.org/2001/XMLSchema" xmlns:xs="http://www.w3.org/2001/XMLSchema" xmlns:p="http://schemas.microsoft.com/office/2006/metadata/properties" xmlns:ns3="63d77fc1-fa83-40fb-8b23-9dfdc9f016c3" targetNamespace="http://schemas.microsoft.com/office/2006/metadata/properties" ma:root="true" ma:fieldsID="e2626a7d437888be544451c07cad8089" ns3:_="">
    <xsd:import namespace="63d77fc1-fa83-40fb-8b23-9dfdc9f016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77fc1-fa83-40fb-8b23-9dfdc9f016c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77fc1-fa83-40fb-8b23-9dfdc9f016c3" xsi:nil="true"/>
  </documentManagement>
</p:properties>
</file>

<file path=customXml/itemProps1.xml><?xml version="1.0" encoding="utf-8"?>
<ds:datastoreItem xmlns:ds="http://schemas.openxmlformats.org/officeDocument/2006/customXml" ds:itemID="{440A9532-94BE-4F29-9625-B210FD2A4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77fc1-fa83-40fb-8b23-9dfdc9f01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30005B-6102-4F3C-A26F-485DF1BF9717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3d77fc1-fa83-40fb-8b23-9dfdc9f016c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{F483F58D-0C2D-4117-BAB2-5C8601C519C3}tf78504181_win32</Template>
  <TotalTime>11512</TotalTime>
  <Words>3029</Words>
  <Application>Microsoft Office PowerPoint</Application>
  <PresentationFormat>Widescreen</PresentationFormat>
  <Paragraphs>332</Paragraphs>
  <Slides>45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Aptos</vt:lpstr>
      <vt:lpstr>Arial</vt:lpstr>
      <vt:lpstr>Avenir Next LT Pro</vt:lpstr>
      <vt:lpstr>Avenir Next LT Pro Light</vt:lpstr>
      <vt:lpstr>Calibri</vt:lpstr>
      <vt:lpstr>Cambria Math</vt:lpstr>
      <vt:lpstr>Symbol</vt:lpstr>
      <vt:lpstr>Tw Cen MT</vt:lpstr>
      <vt:lpstr>Custom</vt:lpstr>
      <vt:lpstr>Lecture 2: Discrete Structures &amp; Elements of Proofs</vt:lpstr>
      <vt:lpstr>Lecture 2: Discrete Structures &amp; Elements of Proofs</vt:lpstr>
      <vt:lpstr>Quick administrative stuff</vt:lpstr>
      <vt:lpstr>Office hours</vt:lpstr>
      <vt:lpstr>Problem sets</vt:lpstr>
      <vt:lpstr>Recitations</vt:lpstr>
      <vt:lpstr>A note on slides</vt:lpstr>
      <vt:lpstr>Agenda</vt:lpstr>
      <vt:lpstr>The Building Blocks of Discrete Math</vt:lpstr>
      <vt:lpstr>Sets – the fundamental unit of mathematics</vt:lpstr>
      <vt:lpstr>Set notation</vt:lpstr>
      <vt:lpstr>Special sets – everything and nothing</vt:lpstr>
      <vt:lpstr>Special sets – types of numbers</vt:lpstr>
      <vt:lpstr>Infinite sets</vt:lpstr>
      <vt:lpstr>Set descriptions and set builder notation</vt:lpstr>
      <vt:lpstr>Set relations (i.e. T/F statements)</vt:lpstr>
      <vt:lpstr>Set operations (new sets from known sets)</vt:lpstr>
      <vt:lpstr>Quick practice</vt:lpstr>
      <vt:lpstr>Quick practice</vt:lpstr>
      <vt:lpstr>Quick practice</vt:lpstr>
      <vt:lpstr>Quick practice</vt:lpstr>
      <vt:lpstr>Quick practice</vt:lpstr>
      <vt:lpstr>Quick practice</vt:lpstr>
      <vt:lpstr>DeMorgan’s Laws</vt:lpstr>
      <vt:lpstr>Power set</vt:lpstr>
      <vt:lpstr>Sequences</vt:lpstr>
      <vt:lpstr>Well-known sequences</vt:lpstr>
      <vt:lpstr>Graphs – modeling connections</vt:lpstr>
      <vt:lpstr>Components of a graph</vt:lpstr>
      <vt:lpstr>Types of edges</vt:lpstr>
      <vt:lpstr>Some types of graph models</vt:lpstr>
      <vt:lpstr>PowerPoint Presentation</vt:lpstr>
      <vt:lpstr>The Elements of Proof</vt:lpstr>
      <vt:lpstr>Statements in English</vt:lpstr>
      <vt:lpstr>Statements in English</vt:lpstr>
      <vt:lpstr>Ambiguity</vt:lpstr>
      <vt:lpstr>Avoiding ambiguity</vt:lpstr>
      <vt:lpstr>What, precisely, is a proof?</vt:lpstr>
      <vt:lpstr>An example proof: Parity of perfect squares</vt:lpstr>
      <vt:lpstr>An example proof: Parity of perfect squares</vt:lpstr>
      <vt:lpstr>An example proof: Irrationality of √2</vt:lpstr>
      <vt:lpstr>An example proof: Irrationality of √2</vt:lpstr>
      <vt:lpstr>An example proof: Irrationality of √2</vt:lpstr>
      <vt:lpstr>Actually… the problem is solved!</vt:lpstr>
      <vt:lpstr>Today’s class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DiTursi, Dan</dc:creator>
  <cp:lastModifiedBy>DiTursi, Dan</cp:lastModifiedBy>
  <cp:revision>10</cp:revision>
  <dcterms:created xsi:type="dcterms:W3CDTF">2024-07-22T09:41:44Z</dcterms:created>
  <dcterms:modified xsi:type="dcterms:W3CDTF">2025-01-09T20:33:55Z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0x010100B019B7AC502F6748AA0566AD9FD750B0</vt:lpwstr>
  </property>
</Properties>
</file>