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3852" r:id="rId6"/>
    <p:sldId id="3975" r:id="rId7"/>
    <p:sldId id="3849" r:id="rId8"/>
    <p:sldId id="3986" r:id="rId9"/>
    <p:sldId id="3896" r:id="rId10"/>
    <p:sldId id="3961" r:id="rId11"/>
    <p:sldId id="3937" r:id="rId12"/>
    <p:sldId id="3904" r:id="rId13"/>
    <p:sldId id="3899" r:id="rId14"/>
    <p:sldId id="3925" r:id="rId15"/>
    <p:sldId id="3967" r:id="rId16"/>
    <p:sldId id="3926" r:id="rId17"/>
    <p:sldId id="3962" r:id="rId18"/>
    <p:sldId id="3965" r:id="rId19"/>
    <p:sldId id="3964" r:id="rId20"/>
    <p:sldId id="3963" r:id="rId21"/>
    <p:sldId id="3900" r:id="rId22"/>
    <p:sldId id="3966" r:id="rId23"/>
    <p:sldId id="3968" r:id="rId24"/>
    <p:sldId id="3969" r:id="rId25"/>
    <p:sldId id="3970" r:id="rId26"/>
    <p:sldId id="3971" r:id="rId27"/>
    <p:sldId id="3973" r:id="rId28"/>
    <p:sldId id="3974" r:id="rId29"/>
    <p:sldId id="3945" r:id="rId30"/>
    <p:sldId id="3929" r:id="rId31"/>
    <p:sldId id="3976" r:id="rId32"/>
    <p:sldId id="3977" r:id="rId33"/>
    <p:sldId id="3978" r:id="rId34"/>
    <p:sldId id="3979" r:id="rId35"/>
    <p:sldId id="3981" r:id="rId36"/>
    <p:sldId id="3980" r:id="rId37"/>
    <p:sldId id="3982" r:id="rId38"/>
    <p:sldId id="3983" r:id="rId39"/>
    <p:sldId id="3988" r:id="rId40"/>
    <p:sldId id="3987" r:id="rId41"/>
    <p:sldId id="3990" r:id="rId42"/>
    <p:sldId id="3991" r:id="rId43"/>
    <p:sldId id="39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725"/>
    <a:srgbClr val="0000FF"/>
    <a:srgbClr val="EE766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0BAB4-646B-42D9-AF89-51B03F0456F1}" v="2" dt="2025-01-16T14:24:40.165"/>
    <p1510:client id="{E52A8AAE-7781-4440-8779-4534CEC3B106}" v="1809" dt="2025-01-16T12:44:01.398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1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Tursi, Dan" userId="d93f0b06-fb1b-401d-b5f4-71d9153037d6" providerId="ADAL" clId="{CD50BAB4-646B-42D9-AF89-51B03F0456F1}"/>
    <pc:docChg chg="modSld">
      <pc:chgData name="DiTursi, Dan" userId="d93f0b06-fb1b-401d-b5f4-71d9153037d6" providerId="ADAL" clId="{CD50BAB4-646B-42D9-AF89-51B03F0456F1}" dt="2025-01-16T14:24:40.165" v="87" actId="20577"/>
      <pc:docMkLst>
        <pc:docMk/>
      </pc:docMkLst>
      <pc:sldChg chg="modSp">
        <pc:chgData name="DiTursi, Dan" userId="d93f0b06-fb1b-401d-b5f4-71d9153037d6" providerId="ADAL" clId="{CD50BAB4-646B-42D9-AF89-51B03F0456F1}" dt="2025-01-16T13:17:02.726" v="55" actId="16959"/>
        <pc:sldMkLst>
          <pc:docMk/>
          <pc:sldMk cId="1308607230" sldId="3925"/>
        </pc:sldMkLst>
        <pc:spChg chg="mod">
          <ac:chgData name="DiTursi, Dan" userId="d93f0b06-fb1b-401d-b5f4-71d9153037d6" providerId="ADAL" clId="{CD50BAB4-646B-42D9-AF89-51B03F0456F1}" dt="2025-01-16T13:17:02.726" v="55" actId="16959"/>
          <ac:spMkLst>
            <pc:docMk/>
            <pc:sldMk cId="1308607230" sldId="3925"/>
            <ac:spMk id="3" creationId="{62960884-1907-9341-0210-3F59AFF9A188}"/>
          </ac:spMkLst>
        </pc:spChg>
      </pc:sldChg>
      <pc:sldChg chg="modSp mod">
        <pc:chgData name="DiTursi, Dan" userId="d93f0b06-fb1b-401d-b5f4-71d9153037d6" providerId="ADAL" clId="{CD50BAB4-646B-42D9-AF89-51B03F0456F1}" dt="2025-01-16T13:59:29.248" v="86" actId="20577"/>
        <pc:sldMkLst>
          <pc:docMk/>
          <pc:sldMk cId="2267971493" sldId="3971"/>
        </pc:sldMkLst>
        <pc:spChg chg="mod">
          <ac:chgData name="DiTursi, Dan" userId="d93f0b06-fb1b-401d-b5f4-71d9153037d6" providerId="ADAL" clId="{CD50BAB4-646B-42D9-AF89-51B03F0456F1}" dt="2025-01-16T13:59:29.248" v="86" actId="20577"/>
          <ac:spMkLst>
            <pc:docMk/>
            <pc:sldMk cId="2267971493" sldId="3971"/>
            <ac:spMk id="3" creationId="{62960884-1907-9341-0210-3F59AFF9A188}"/>
          </ac:spMkLst>
        </pc:spChg>
      </pc:sldChg>
      <pc:sldChg chg="modSp mod">
        <pc:chgData name="DiTursi, Dan" userId="d93f0b06-fb1b-401d-b5f4-71d9153037d6" providerId="ADAL" clId="{CD50BAB4-646B-42D9-AF89-51B03F0456F1}" dt="2025-01-16T12:58:37.393" v="54" actId="20577"/>
        <pc:sldMkLst>
          <pc:docMk/>
          <pc:sldMk cId="913277563" sldId="3975"/>
        </pc:sldMkLst>
        <pc:spChg chg="mod">
          <ac:chgData name="DiTursi, Dan" userId="d93f0b06-fb1b-401d-b5f4-71d9153037d6" providerId="ADAL" clId="{CD50BAB4-646B-42D9-AF89-51B03F0456F1}" dt="2025-01-16T12:58:37.393" v="54" actId="20577"/>
          <ac:spMkLst>
            <pc:docMk/>
            <pc:sldMk cId="913277563" sldId="3975"/>
            <ac:spMk id="3" creationId="{29C3E320-A688-D3CD-D2B0-B0F40A05A3CB}"/>
          </ac:spMkLst>
        </pc:spChg>
      </pc:sldChg>
      <pc:sldChg chg="modSp">
        <pc:chgData name="DiTursi, Dan" userId="d93f0b06-fb1b-401d-b5f4-71d9153037d6" providerId="ADAL" clId="{CD50BAB4-646B-42D9-AF89-51B03F0456F1}" dt="2025-01-16T14:24:40.165" v="87" actId="20577"/>
        <pc:sldMkLst>
          <pc:docMk/>
          <pc:sldMk cId="2012084431" sldId="3987"/>
        </pc:sldMkLst>
        <pc:graphicFrameChg chg="mod">
          <ac:chgData name="DiTursi, Dan" userId="d93f0b06-fb1b-401d-b5f4-71d9153037d6" providerId="ADAL" clId="{CD50BAB4-646B-42D9-AF89-51B03F0456F1}" dt="2025-01-16T14:24:40.165" v="87" actId="20577"/>
          <ac:graphicFrameMkLst>
            <pc:docMk/>
            <pc:sldMk cId="2012084431" sldId="3987"/>
            <ac:graphicFrameMk id="4" creationId="{56BDD397-B55A-13C4-67AC-114800EB7933}"/>
          </ac:graphicFrameMkLst>
        </pc:graphicFrameChg>
      </pc:sldChg>
    </pc:docChg>
  </pc:docChgLst>
  <pc:docChgLst>
    <pc:chgData name="DiTursi, Dan" userId="d93f0b06-fb1b-401d-b5f4-71d9153037d6" providerId="ADAL" clId="{E52A8AAE-7781-4440-8779-4534CEC3B106}"/>
    <pc:docChg chg="undo custSel addSld delSld modSld sldOrd">
      <pc:chgData name="DiTursi, Dan" userId="d93f0b06-fb1b-401d-b5f4-71d9153037d6" providerId="ADAL" clId="{E52A8AAE-7781-4440-8779-4534CEC3B106}" dt="2025-01-16T12:44:43.548" v="5936" actId="20577"/>
      <pc:docMkLst>
        <pc:docMk/>
      </pc:docMkLst>
      <pc:sldChg chg="modSp mod">
        <pc:chgData name="DiTursi, Dan" userId="d93f0b06-fb1b-401d-b5f4-71d9153037d6" providerId="ADAL" clId="{E52A8AAE-7781-4440-8779-4534CEC3B106}" dt="2025-01-15T17:13:19.351" v="4175" actId="20577"/>
        <pc:sldMkLst>
          <pc:docMk/>
          <pc:sldMk cId="3920724481" sldId="3849"/>
        </pc:sldMkLst>
        <pc:spChg chg="mod">
          <ac:chgData name="DiTursi, Dan" userId="d93f0b06-fb1b-401d-b5f4-71d9153037d6" providerId="ADAL" clId="{E52A8AAE-7781-4440-8779-4534CEC3B106}" dt="2025-01-15T17:13:19.351" v="4175" actId="20577"/>
          <ac:spMkLst>
            <pc:docMk/>
            <pc:sldMk cId="3920724481" sldId="3849"/>
            <ac:spMk id="3" creationId="{9BEA8735-F1DC-1DE6-0A38-429B2F660F8A}"/>
          </ac:spMkLst>
        </pc:spChg>
      </pc:sldChg>
      <pc:sldChg chg="addSp delSp modSp mod delAnim modAnim">
        <pc:chgData name="DiTursi, Dan" userId="d93f0b06-fb1b-401d-b5f4-71d9153037d6" providerId="ADAL" clId="{E52A8AAE-7781-4440-8779-4534CEC3B106}" dt="2025-01-14T18:17:23.426" v="337"/>
        <pc:sldMkLst>
          <pc:docMk/>
          <pc:sldMk cId="1191890573" sldId="3852"/>
        </pc:sldMkLst>
        <pc:spChg chg="mod">
          <ac:chgData name="DiTursi, Dan" userId="d93f0b06-fb1b-401d-b5f4-71d9153037d6" providerId="ADAL" clId="{E52A8AAE-7781-4440-8779-4534CEC3B106}" dt="2025-01-14T18:16:23.223" v="313" actId="20577"/>
          <ac:spMkLst>
            <pc:docMk/>
            <pc:sldMk cId="1191890573" sldId="3852"/>
            <ac:spMk id="9" creationId="{0B8263DA-C1B0-EAD2-EA9B-3F095CF4638E}"/>
          </ac:spMkLst>
        </pc:spChg>
        <pc:picChg chg="add mod">
          <ac:chgData name="DiTursi, Dan" userId="d93f0b06-fb1b-401d-b5f4-71d9153037d6" providerId="ADAL" clId="{E52A8AAE-7781-4440-8779-4534CEC3B106}" dt="2025-01-14T18:17:23.426" v="337"/>
          <ac:picMkLst>
            <pc:docMk/>
            <pc:sldMk cId="1191890573" sldId="3852"/>
            <ac:picMk id="2" creationId="{FBFCAF62-0609-735C-7092-A5B33D326CA8}"/>
          </ac:picMkLst>
        </pc:picChg>
      </pc:sldChg>
      <pc:sldChg chg="modSp mod">
        <pc:chgData name="DiTursi, Dan" userId="d93f0b06-fb1b-401d-b5f4-71d9153037d6" providerId="ADAL" clId="{E52A8AAE-7781-4440-8779-4534CEC3B106}" dt="2025-01-14T18:24:24.403" v="373"/>
        <pc:sldMkLst>
          <pc:docMk/>
          <pc:sldMk cId="1308607230" sldId="3925"/>
        </pc:sldMkLst>
        <pc:spChg chg="mod">
          <ac:chgData name="DiTursi, Dan" userId="d93f0b06-fb1b-401d-b5f4-71d9153037d6" providerId="ADAL" clId="{E52A8AAE-7781-4440-8779-4534CEC3B106}" dt="2025-01-14T18:24:24.403" v="373"/>
          <ac:spMkLst>
            <pc:docMk/>
            <pc:sldMk cId="1308607230" sldId="3925"/>
            <ac:spMk id="3" creationId="{62960884-1907-9341-0210-3F59AFF9A188}"/>
          </ac:spMkLst>
        </pc:spChg>
      </pc:sldChg>
      <pc:sldChg chg="modSp mod">
        <pc:chgData name="DiTursi, Dan" userId="d93f0b06-fb1b-401d-b5f4-71d9153037d6" providerId="ADAL" clId="{E52A8AAE-7781-4440-8779-4534CEC3B106}" dt="2025-01-14T18:47:32.143" v="865" actId="6549"/>
        <pc:sldMkLst>
          <pc:docMk/>
          <pc:sldMk cId="1494688265" sldId="3929"/>
        </pc:sldMkLst>
        <pc:spChg chg="mod">
          <ac:chgData name="DiTursi, Dan" userId="d93f0b06-fb1b-401d-b5f4-71d9153037d6" providerId="ADAL" clId="{E52A8AAE-7781-4440-8779-4534CEC3B106}" dt="2025-01-14T18:47:32.143" v="865" actId="6549"/>
          <ac:spMkLst>
            <pc:docMk/>
            <pc:sldMk cId="1494688265" sldId="3929"/>
            <ac:spMk id="3" creationId="{EAC40D35-8AEE-1767-6181-F34CF7F9CB27}"/>
          </ac:spMkLst>
        </pc:spChg>
      </pc:sldChg>
      <pc:sldChg chg="modSp">
        <pc:chgData name="DiTursi, Dan" userId="d93f0b06-fb1b-401d-b5f4-71d9153037d6" providerId="ADAL" clId="{E52A8AAE-7781-4440-8779-4534CEC3B106}" dt="2025-01-14T18:46:39.183" v="856" actId="20577"/>
        <pc:sldMkLst>
          <pc:docMk/>
          <pc:sldMk cId="2207782164" sldId="3945"/>
        </pc:sldMkLst>
        <pc:spChg chg="mod">
          <ac:chgData name="DiTursi, Dan" userId="d93f0b06-fb1b-401d-b5f4-71d9153037d6" providerId="ADAL" clId="{E52A8AAE-7781-4440-8779-4534CEC3B106}" dt="2025-01-14T18:46:39.183" v="856" actId="20577"/>
          <ac:spMkLst>
            <pc:docMk/>
            <pc:sldMk cId="2207782164" sldId="3945"/>
            <ac:spMk id="3" creationId="{EAC40D35-8AEE-1767-6181-F34CF7F9CB27}"/>
          </ac:spMkLst>
        </pc:spChg>
      </pc:sldChg>
      <pc:sldChg chg="del">
        <pc:chgData name="DiTursi, Dan" userId="d93f0b06-fb1b-401d-b5f4-71d9153037d6" providerId="ADAL" clId="{E52A8AAE-7781-4440-8779-4534CEC3B106}" dt="2025-01-14T17:59:30.362" v="0" actId="47"/>
        <pc:sldMkLst>
          <pc:docMk/>
          <pc:sldMk cId="3451251470" sldId="3957"/>
        </pc:sldMkLst>
      </pc:sldChg>
      <pc:sldChg chg="del">
        <pc:chgData name="DiTursi, Dan" userId="d93f0b06-fb1b-401d-b5f4-71d9153037d6" providerId="ADAL" clId="{E52A8AAE-7781-4440-8779-4534CEC3B106}" dt="2025-01-14T17:59:30.362" v="0" actId="47"/>
        <pc:sldMkLst>
          <pc:docMk/>
          <pc:sldMk cId="1488308057" sldId="3958"/>
        </pc:sldMkLst>
      </pc:sldChg>
      <pc:sldChg chg="del">
        <pc:chgData name="DiTursi, Dan" userId="d93f0b06-fb1b-401d-b5f4-71d9153037d6" providerId="ADAL" clId="{E52A8AAE-7781-4440-8779-4534CEC3B106}" dt="2025-01-14T17:59:30.362" v="0" actId="47"/>
        <pc:sldMkLst>
          <pc:docMk/>
          <pc:sldMk cId="31252947" sldId="3959"/>
        </pc:sldMkLst>
      </pc:sldChg>
      <pc:sldChg chg="modSp mod">
        <pc:chgData name="DiTursi, Dan" userId="d93f0b06-fb1b-401d-b5f4-71d9153037d6" providerId="ADAL" clId="{E52A8AAE-7781-4440-8779-4534CEC3B106}" dt="2025-01-14T18:33:40.136" v="818" actId="14100"/>
        <pc:sldMkLst>
          <pc:docMk/>
          <pc:sldMk cId="3431109064" sldId="3965"/>
        </pc:sldMkLst>
        <pc:spChg chg="mod">
          <ac:chgData name="DiTursi, Dan" userId="d93f0b06-fb1b-401d-b5f4-71d9153037d6" providerId="ADAL" clId="{E52A8AAE-7781-4440-8779-4534CEC3B106}" dt="2025-01-14T18:33:40.136" v="818" actId="14100"/>
          <ac:spMkLst>
            <pc:docMk/>
            <pc:sldMk cId="3431109064" sldId="3965"/>
            <ac:spMk id="3" creationId="{62960884-1907-9341-0210-3F59AFF9A188}"/>
          </ac:spMkLst>
        </pc:spChg>
      </pc:sldChg>
      <pc:sldChg chg="modSp mod">
        <pc:chgData name="DiTursi, Dan" userId="d93f0b06-fb1b-401d-b5f4-71d9153037d6" providerId="ADAL" clId="{E52A8AAE-7781-4440-8779-4534CEC3B106}" dt="2025-01-15T17:09:53.400" v="4154" actId="14100"/>
        <pc:sldMkLst>
          <pc:docMk/>
          <pc:sldMk cId="913277563" sldId="3975"/>
        </pc:sldMkLst>
        <pc:spChg chg="mod">
          <ac:chgData name="DiTursi, Dan" userId="d93f0b06-fb1b-401d-b5f4-71d9153037d6" providerId="ADAL" clId="{E52A8AAE-7781-4440-8779-4534CEC3B106}" dt="2025-01-15T17:08:39.790" v="4086" actId="20577"/>
          <ac:spMkLst>
            <pc:docMk/>
            <pc:sldMk cId="913277563" sldId="3975"/>
            <ac:spMk id="2" creationId="{3D174F20-126B-D0DA-F54F-D7B16C641157}"/>
          </ac:spMkLst>
        </pc:spChg>
        <pc:spChg chg="mod">
          <ac:chgData name="DiTursi, Dan" userId="d93f0b06-fb1b-401d-b5f4-71d9153037d6" providerId="ADAL" clId="{E52A8AAE-7781-4440-8779-4534CEC3B106}" dt="2025-01-15T17:09:53.400" v="4154" actId="14100"/>
          <ac:spMkLst>
            <pc:docMk/>
            <pc:sldMk cId="913277563" sldId="3975"/>
            <ac:spMk id="3" creationId="{29C3E320-A688-D3CD-D2B0-B0F40A05A3CB}"/>
          </ac:spMkLst>
        </pc:spChg>
      </pc:sldChg>
      <pc:sldChg chg="modSp mod">
        <pc:chgData name="DiTursi, Dan" userId="d93f0b06-fb1b-401d-b5f4-71d9153037d6" providerId="ADAL" clId="{E52A8AAE-7781-4440-8779-4534CEC3B106}" dt="2025-01-14T18:48:30.831" v="941" actId="20577"/>
        <pc:sldMkLst>
          <pc:docMk/>
          <pc:sldMk cId="1491263296" sldId="3977"/>
        </pc:sldMkLst>
        <pc:spChg chg="mod">
          <ac:chgData name="DiTursi, Dan" userId="d93f0b06-fb1b-401d-b5f4-71d9153037d6" providerId="ADAL" clId="{E52A8AAE-7781-4440-8779-4534CEC3B106}" dt="2025-01-14T18:48:30.831" v="941" actId="20577"/>
          <ac:spMkLst>
            <pc:docMk/>
            <pc:sldMk cId="1491263296" sldId="3977"/>
            <ac:spMk id="3" creationId="{62960884-1907-9341-0210-3F59AFF9A188}"/>
          </ac:spMkLst>
        </pc:spChg>
      </pc:sldChg>
      <pc:sldChg chg="delSp modSp mod">
        <pc:chgData name="DiTursi, Dan" userId="d93f0b06-fb1b-401d-b5f4-71d9153037d6" providerId="ADAL" clId="{E52A8AAE-7781-4440-8779-4534CEC3B106}" dt="2025-01-15T16:14:17.906" v="1413" actId="313"/>
        <pc:sldMkLst>
          <pc:docMk/>
          <pc:sldMk cId="4171013939" sldId="3978"/>
        </pc:sldMkLst>
        <pc:spChg chg="mod">
          <ac:chgData name="DiTursi, Dan" userId="d93f0b06-fb1b-401d-b5f4-71d9153037d6" providerId="ADAL" clId="{E52A8AAE-7781-4440-8779-4534CEC3B106}" dt="2025-01-15T16:02:17.768" v="1029" actId="20577"/>
          <ac:spMkLst>
            <pc:docMk/>
            <pc:sldMk cId="4171013939" sldId="3978"/>
            <ac:spMk id="2" creationId="{88368CDD-06E3-21C5-31D8-F1D70A74D8C4}"/>
          </ac:spMkLst>
        </pc:spChg>
        <pc:spChg chg="mod">
          <ac:chgData name="DiTursi, Dan" userId="d93f0b06-fb1b-401d-b5f4-71d9153037d6" providerId="ADAL" clId="{E52A8AAE-7781-4440-8779-4534CEC3B106}" dt="2025-01-15T16:14:17.906" v="1413" actId="313"/>
          <ac:spMkLst>
            <pc:docMk/>
            <pc:sldMk cId="4171013939" sldId="3978"/>
            <ac:spMk id="3" creationId="{5819EFBB-FFC8-E818-E93C-C4B218ADF315}"/>
          </ac:spMkLst>
        </pc:spChg>
        <pc:spChg chg="del">
          <ac:chgData name="DiTursi, Dan" userId="d93f0b06-fb1b-401d-b5f4-71d9153037d6" providerId="ADAL" clId="{E52A8AAE-7781-4440-8779-4534CEC3B106}" dt="2025-01-15T16:02:29.925" v="1030" actId="478"/>
          <ac:spMkLst>
            <pc:docMk/>
            <pc:sldMk cId="4171013939" sldId="3978"/>
            <ac:spMk id="5" creationId="{4A5E44EC-4EFD-3A6D-57EF-51867AD406B8}"/>
          </ac:spMkLst>
        </pc:spChg>
        <pc:spChg chg="del">
          <ac:chgData name="DiTursi, Dan" userId="d93f0b06-fb1b-401d-b5f4-71d9153037d6" providerId="ADAL" clId="{E52A8AAE-7781-4440-8779-4534CEC3B106}" dt="2025-01-15T16:02:32.153" v="1031" actId="478"/>
          <ac:spMkLst>
            <pc:docMk/>
            <pc:sldMk cId="4171013939" sldId="3978"/>
            <ac:spMk id="6" creationId="{2E4D1D48-AA0F-1381-DC0F-E9E3DEB0EBD8}"/>
          </ac:spMkLst>
        </pc:spChg>
        <pc:spChg chg="del">
          <ac:chgData name="DiTursi, Dan" userId="d93f0b06-fb1b-401d-b5f4-71d9153037d6" providerId="ADAL" clId="{E52A8AAE-7781-4440-8779-4534CEC3B106}" dt="2025-01-15T16:02:33.793" v="1032" actId="478"/>
          <ac:spMkLst>
            <pc:docMk/>
            <pc:sldMk cId="4171013939" sldId="3978"/>
            <ac:spMk id="7" creationId="{3B6C676C-94D8-48E5-8995-A77F6333F310}"/>
          </ac:spMkLst>
        </pc:spChg>
        <pc:spChg chg="del">
          <ac:chgData name="DiTursi, Dan" userId="d93f0b06-fb1b-401d-b5f4-71d9153037d6" providerId="ADAL" clId="{E52A8AAE-7781-4440-8779-4534CEC3B106}" dt="2025-01-15T16:02:35.232" v="1033" actId="478"/>
          <ac:spMkLst>
            <pc:docMk/>
            <pc:sldMk cId="4171013939" sldId="3978"/>
            <ac:spMk id="8" creationId="{251C97D4-C094-3980-BECB-3C0FB58965E9}"/>
          </ac:spMkLst>
        </pc:spChg>
      </pc:sldChg>
      <pc:sldChg chg="modSp mod modAnim">
        <pc:chgData name="DiTursi, Dan" userId="d93f0b06-fb1b-401d-b5f4-71d9153037d6" providerId="ADAL" clId="{E52A8AAE-7781-4440-8779-4534CEC3B106}" dt="2025-01-15T16:36:02.854" v="3058" actId="20577"/>
        <pc:sldMkLst>
          <pc:docMk/>
          <pc:sldMk cId="689075916" sldId="3979"/>
        </pc:sldMkLst>
        <pc:spChg chg="mod">
          <ac:chgData name="DiTursi, Dan" userId="d93f0b06-fb1b-401d-b5f4-71d9153037d6" providerId="ADAL" clId="{E52A8AAE-7781-4440-8779-4534CEC3B106}" dt="2025-01-15T16:36:02.854" v="3058" actId="20577"/>
          <ac:spMkLst>
            <pc:docMk/>
            <pc:sldMk cId="689075916" sldId="3979"/>
            <ac:spMk id="3" creationId="{EAC40D35-8AEE-1767-6181-F34CF7F9CB27}"/>
          </ac:spMkLst>
        </pc:spChg>
      </pc:sldChg>
      <pc:sldChg chg="modSp mod modTransition modAnim">
        <pc:chgData name="DiTursi, Dan" userId="d93f0b06-fb1b-401d-b5f4-71d9153037d6" providerId="ADAL" clId="{E52A8AAE-7781-4440-8779-4534CEC3B106}" dt="2025-01-15T16:54:18.423" v="3866"/>
        <pc:sldMkLst>
          <pc:docMk/>
          <pc:sldMk cId="3059085850" sldId="3980"/>
        </pc:sldMkLst>
        <pc:spChg chg="mod">
          <ac:chgData name="DiTursi, Dan" userId="d93f0b06-fb1b-401d-b5f4-71d9153037d6" providerId="ADAL" clId="{E52A8AAE-7781-4440-8779-4534CEC3B106}" dt="2025-01-15T16:54:03.744" v="3864" actId="5793"/>
          <ac:spMkLst>
            <pc:docMk/>
            <pc:sldMk cId="3059085850" sldId="3980"/>
            <ac:spMk id="3" creationId="{EAC40D35-8AEE-1767-6181-F34CF7F9CB27}"/>
          </ac:spMkLst>
        </pc:spChg>
      </pc:sldChg>
      <pc:sldChg chg="modSp mod modAnim">
        <pc:chgData name="DiTursi, Dan" userId="d93f0b06-fb1b-401d-b5f4-71d9153037d6" providerId="ADAL" clId="{E52A8AAE-7781-4440-8779-4534CEC3B106}" dt="2025-01-15T16:34:29.052" v="3012"/>
        <pc:sldMkLst>
          <pc:docMk/>
          <pc:sldMk cId="2501958324" sldId="3981"/>
        </pc:sldMkLst>
        <pc:spChg chg="mod">
          <ac:chgData name="DiTursi, Dan" userId="d93f0b06-fb1b-401d-b5f4-71d9153037d6" providerId="ADAL" clId="{E52A8AAE-7781-4440-8779-4534CEC3B106}" dt="2025-01-15T16:34:11.345" v="3009" actId="20577"/>
          <ac:spMkLst>
            <pc:docMk/>
            <pc:sldMk cId="2501958324" sldId="3981"/>
            <ac:spMk id="3" creationId="{EAC40D35-8AEE-1767-6181-F34CF7F9CB27}"/>
          </ac:spMkLst>
        </pc:spChg>
      </pc:sldChg>
      <pc:sldChg chg="modSp mod modAnim">
        <pc:chgData name="DiTursi, Dan" userId="d93f0b06-fb1b-401d-b5f4-71d9153037d6" providerId="ADAL" clId="{E52A8AAE-7781-4440-8779-4534CEC3B106}" dt="2025-01-15T17:08:04.766" v="4071"/>
        <pc:sldMkLst>
          <pc:docMk/>
          <pc:sldMk cId="651780148" sldId="3983"/>
        </pc:sldMkLst>
        <pc:spChg chg="mod">
          <ac:chgData name="DiTursi, Dan" userId="d93f0b06-fb1b-401d-b5f4-71d9153037d6" providerId="ADAL" clId="{E52A8AAE-7781-4440-8779-4534CEC3B106}" dt="2025-01-15T17:07:28.822" v="4068" actId="20577"/>
          <ac:spMkLst>
            <pc:docMk/>
            <pc:sldMk cId="651780148" sldId="3983"/>
            <ac:spMk id="3" creationId="{EAC40D35-8AEE-1767-6181-F34CF7F9CB27}"/>
          </ac:spMkLst>
        </pc:spChg>
      </pc:sldChg>
      <pc:sldChg chg="del">
        <pc:chgData name="DiTursi, Dan" userId="d93f0b06-fb1b-401d-b5f4-71d9153037d6" providerId="ADAL" clId="{E52A8AAE-7781-4440-8779-4534CEC3B106}" dt="2025-01-15T17:08:10.672" v="4072" actId="47"/>
        <pc:sldMkLst>
          <pc:docMk/>
          <pc:sldMk cId="3563195820" sldId="3984"/>
        </pc:sldMkLst>
      </pc:sldChg>
      <pc:sldChg chg="del modTransition">
        <pc:chgData name="DiTursi, Dan" userId="d93f0b06-fb1b-401d-b5f4-71d9153037d6" providerId="ADAL" clId="{E52A8AAE-7781-4440-8779-4534CEC3B106}" dt="2025-01-15T16:53:36.708" v="3806" actId="47"/>
        <pc:sldMkLst>
          <pc:docMk/>
          <pc:sldMk cId="3339555881" sldId="3985"/>
        </pc:sldMkLst>
      </pc:sldChg>
      <pc:sldChg chg="addSp delSp modSp new mod modClrScheme modAnim chgLayout">
        <pc:chgData name="DiTursi, Dan" userId="d93f0b06-fb1b-401d-b5f4-71d9153037d6" providerId="ADAL" clId="{E52A8AAE-7781-4440-8779-4534CEC3B106}" dt="2025-01-14T18:31:28.722" v="814"/>
        <pc:sldMkLst>
          <pc:docMk/>
          <pc:sldMk cId="746166340" sldId="3986"/>
        </pc:sldMkLst>
        <pc:spChg chg="mod ord">
          <ac:chgData name="DiTursi, Dan" userId="d93f0b06-fb1b-401d-b5f4-71d9153037d6" providerId="ADAL" clId="{E52A8AAE-7781-4440-8779-4534CEC3B106}" dt="2025-01-14T18:29:35.457" v="745" actId="947"/>
          <ac:spMkLst>
            <pc:docMk/>
            <pc:sldMk cId="746166340" sldId="3986"/>
            <ac:spMk id="2" creationId="{DF9961AB-7880-F338-6F45-A12A3189B4C1}"/>
          </ac:spMkLst>
        </pc:spChg>
        <pc:spChg chg="add mod ord">
          <ac:chgData name="DiTursi, Dan" userId="d93f0b06-fb1b-401d-b5f4-71d9153037d6" providerId="ADAL" clId="{E52A8AAE-7781-4440-8779-4534CEC3B106}" dt="2025-01-14T18:30:51.152" v="809" actId="20577"/>
          <ac:spMkLst>
            <pc:docMk/>
            <pc:sldMk cId="746166340" sldId="3986"/>
            <ac:spMk id="5" creationId="{1EC08B55-F75B-8F3C-A0EE-C6259A5A8E4A}"/>
          </ac:spMkLst>
        </pc:spChg>
        <pc:picChg chg="add mod">
          <ac:chgData name="DiTursi, Dan" userId="d93f0b06-fb1b-401d-b5f4-71d9153037d6" providerId="ADAL" clId="{E52A8AAE-7781-4440-8779-4534CEC3B106}" dt="2025-01-14T18:31:12.329" v="811" actId="1076"/>
          <ac:picMkLst>
            <pc:docMk/>
            <pc:sldMk cId="746166340" sldId="3986"/>
            <ac:picMk id="7" creationId="{7F8EF4C1-37C7-73D7-36A2-00F3817CB24F}"/>
          </ac:picMkLst>
        </pc:picChg>
      </pc:sldChg>
      <pc:sldChg chg="addSp modSp add mod ord">
        <pc:chgData name="DiTursi, Dan" userId="d93f0b06-fb1b-401d-b5f4-71d9153037d6" providerId="ADAL" clId="{E52A8AAE-7781-4440-8779-4534CEC3B106}" dt="2025-01-15T17:22:21.173" v="4575" actId="1076"/>
        <pc:sldMkLst>
          <pc:docMk/>
          <pc:sldMk cId="2012084431" sldId="3987"/>
        </pc:sldMkLst>
        <pc:spChg chg="mod">
          <ac:chgData name="DiTursi, Dan" userId="d93f0b06-fb1b-401d-b5f4-71d9153037d6" providerId="ADAL" clId="{E52A8AAE-7781-4440-8779-4534CEC3B106}" dt="2025-01-15T17:16:34.250" v="4349" actId="20577"/>
          <ac:spMkLst>
            <pc:docMk/>
            <pc:sldMk cId="2012084431" sldId="3987"/>
            <ac:spMk id="2" creationId="{A3AFE084-82CC-7995-EA0D-04C27F4912FB}"/>
          </ac:spMkLst>
        </pc:spChg>
        <pc:spChg chg="mod">
          <ac:chgData name="DiTursi, Dan" userId="d93f0b06-fb1b-401d-b5f4-71d9153037d6" providerId="ADAL" clId="{E52A8AAE-7781-4440-8779-4534CEC3B106}" dt="2025-01-15T17:22:13.599" v="4574" actId="27636"/>
          <ac:spMkLst>
            <pc:docMk/>
            <pc:sldMk cId="2012084431" sldId="3987"/>
            <ac:spMk id="3" creationId="{4987E881-F9D4-EDEB-B55F-D5C9F9EB6BB4}"/>
          </ac:spMkLst>
        </pc:spChg>
        <pc:graphicFrameChg chg="add mod modGraphic">
          <ac:chgData name="DiTursi, Dan" userId="d93f0b06-fb1b-401d-b5f4-71d9153037d6" providerId="ADAL" clId="{E52A8AAE-7781-4440-8779-4534CEC3B106}" dt="2025-01-15T17:22:21.173" v="4575" actId="1076"/>
          <ac:graphicFrameMkLst>
            <pc:docMk/>
            <pc:sldMk cId="2012084431" sldId="3987"/>
            <ac:graphicFrameMk id="4" creationId="{56BDD397-B55A-13C4-67AC-114800EB7933}"/>
          </ac:graphicFrameMkLst>
        </pc:graphicFrameChg>
      </pc:sldChg>
      <pc:sldChg chg="add del">
        <pc:chgData name="DiTursi, Dan" userId="d93f0b06-fb1b-401d-b5f4-71d9153037d6" providerId="ADAL" clId="{E52A8AAE-7781-4440-8779-4534CEC3B106}" dt="2025-01-15T16:53:38.425" v="3807" actId="47"/>
        <pc:sldMkLst>
          <pc:docMk/>
          <pc:sldMk cId="4111823404" sldId="3987"/>
        </pc:sldMkLst>
      </pc:sldChg>
      <pc:sldChg chg="modSp add mod ord">
        <pc:chgData name="DiTursi, Dan" userId="d93f0b06-fb1b-401d-b5f4-71d9153037d6" providerId="ADAL" clId="{E52A8AAE-7781-4440-8779-4534CEC3B106}" dt="2025-01-15T17:13:41.158" v="4196" actId="6549"/>
        <pc:sldMkLst>
          <pc:docMk/>
          <pc:sldMk cId="2080037537" sldId="3988"/>
        </pc:sldMkLst>
        <pc:spChg chg="mod">
          <ac:chgData name="DiTursi, Dan" userId="d93f0b06-fb1b-401d-b5f4-71d9153037d6" providerId="ADAL" clId="{E52A8AAE-7781-4440-8779-4534CEC3B106}" dt="2025-01-15T17:13:41.158" v="4196" actId="6549"/>
          <ac:spMkLst>
            <pc:docMk/>
            <pc:sldMk cId="2080037537" sldId="3988"/>
            <ac:spMk id="2" creationId="{DE7AAC31-2D8E-20E6-F67D-C5CACA20FA23}"/>
          </ac:spMkLst>
        </pc:spChg>
      </pc:sldChg>
      <pc:sldChg chg="addSp delSp modSp new del mod modClrScheme chgLayout">
        <pc:chgData name="DiTursi, Dan" userId="d93f0b06-fb1b-401d-b5f4-71d9153037d6" providerId="ADAL" clId="{E52A8AAE-7781-4440-8779-4534CEC3B106}" dt="2025-01-15T17:22:28.340" v="4577" actId="47"/>
        <pc:sldMkLst>
          <pc:docMk/>
          <pc:sldMk cId="462419281" sldId="3989"/>
        </pc:sldMkLst>
        <pc:spChg chg="del mod ord">
          <ac:chgData name="DiTursi, Dan" userId="d93f0b06-fb1b-401d-b5f4-71d9153037d6" providerId="ADAL" clId="{E52A8AAE-7781-4440-8779-4534CEC3B106}" dt="2025-01-15T17:17:14.587" v="4469" actId="700"/>
          <ac:spMkLst>
            <pc:docMk/>
            <pc:sldMk cId="462419281" sldId="3989"/>
            <ac:spMk id="2" creationId="{314144D9-72D3-C039-7A5B-E6DEE167DA19}"/>
          </ac:spMkLst>
        </pc:spChg>
        <pc:spChg chg="del mod ord">
          <ac:chgData name="DiTursi, Dan" userId="d93f0b06-fb1b-401d-b5f4-71d9153037d6" providerId="ADAL" clId="{E52A8AAE-7781-4440-8779-4534CEC3B106}" dt="2025-01-15T17:17:14.587" v="4469" actId="700"/>
          <ac:spMkLst>
            <pc:docMk/>
            <pc:sldMk cId="462419281" sldId="3989"/>
            <ac:spMk id="3" creationId="{6042CA47-ACCE-7F29-3167-438773B05539}"/>
          </ac:spMkLst>
        </pc:spChg>
        <pc:spChg chg="add del mod ord">
          <ac:chgData name="DiTursi, Dan" userId="d93f0b06-fb1b-401d-b5f4-71d9153037d6" providerId="ADAL" clId="{E52A8AAE-7781-4440-8779-4534CEC3B106}" dt="2025-01-15T17:17:52.735" v="4504" actId="478"/>
          <ac:spMkLst>
            <pc:docMk/>
            <pc:sldMk cId="462419281" sldId="3989"/>
            <ac:spMk id="4" creationId="{5554D55C-4E5A-A483-5426-F47CB374653B}"/>
          </ac:spMkLst>
        </pc:spChg>
        <pc:spChg chg="add del mod ord">
          <ac:chgData name="DiTursi, Dan" userId="d93f0b06-fb1b-401d-b5f4-71d9153037d6" providerId="ADAL" clId="{E52A8AAE-7781-4440-8779-4534CEC3B106}" dt="2025-01-15T17:17:26.705" v="4470" actId="3680"/>
          <ac:spMkLst>
            <pc:docMk/>
            <pc:sldMk cId="462419281" sldId="3989"/>
            <ac:spMk id="5" creationId="{64618838-857D-D5B7-8BFD-5E479A46D4F6}"/>
          </ac:spMkLst>
        </pc:spChg>
        <pc:graphicFrameChg chg="add mod ord modGraphic">
          <ac:chgData name="DiTursi, Dan" userId="d93f0b06-fb1b-401d-b5f4-71d9153037d6" providerId="ADAL" clId="{E52A8AAE-7781-4440-8779-4534CEC3B106}" dt="2025-01-15T17:21:43.246" v="4565" actId="122"/>
          <ac:graphicFrameMkLst>
            <pc:docMk/>
            <pc:sldMk cId="462419281" sldId="3989"/>
            <ac:graphicFrameMk id="6" creationId="{D0EDA8BA-6DE5-9A60-326D-2D6573A141F1}"/>
          </ac:graphicFrameMkLst>
        </pc:graphicFrameChg>
      </pc:sldChg>
      <pc:sldChg chg="addSp delSp modSp add mod modAnim">
        <pc:chgData name="DiTursi, Dan" userId="d93f0b06-fb1b-401d-b5f4-71d9153037d6" providerId="ADAL" clId="{E52A8AAE-7781-4440-8779-4534CEC3B106}" dt="2025-01-15T17:26:48.085" v="4969"/>
        <pc:sldMkLst>
          <pc:docMk/>
          <pc:sldMk cId="3671001415" sldId="3990"/>
        </pc:sldMkLst>
        <pc:spChg chg="mod">
          <ac:chgData name="DiTursi, Dan" userId="d93f0b06-fb1b-401d-b5f4-71d9153037d6" providerId="ADAL" clId="{E52A8AAE-7781-4440-8779-4534CEC3B106}" dt="2025-01-15T17:22:36.831" v="4599" actId="313"/>
          <ac:spMkLst>
            <pc:docMk/>
            <pc:sldMk cId="3671001415" sldId="3990"/>
            <ac:spMk id="2" creationId="{BA8CA199-E00F-E97D-BC26-6A7B761CBDE8}"/>
          </ac:spMkLst>
        </pc:spChg>
        <pc:spChg chg="mod">
          <ac:chgData name="DiTursi, Dan" userId="d93f0b06-fb1b-401d-b5f4-71d9153037d6" providerId="ADAL" clId="{E52A8AAE-7781-4440-8779-4534CEC3B106}" dt="2025-01-15T17:26:40.086" v="4968" actId="20577"/>
          <ac:spMkLst>
            <pc:docMk/>
            <pc:sldMk cId="3671001415" sldId="3990"/>
            <ac:spMk id="3" creationId="{7DEE36F5-0097-6B0D-83AB-D5F202E8FF87}"/>
          </ac:spMkLst>
        </pc:spChg>
        <pc:graphicFrameChg chg="del">
          <ac:chgData name="DiTursi, Dan" userId="d93f0b06-fb1b-401d-b5f4-71d9153037d6" providerId="ADAL" clId="{E52A8AAE-7781-4440-8779-4534CEC3B106}" dt="2025-01-15T17:22:45.179" v="4600" actId="478"/>
          <ac:graphicFrameMkLst>
            <pc:docMk/>
            <pc:sldMk cId="3671001415" sldId="3990"/>
            <ac:graphicFrameMk id="4" creationId="{D79714FD-DA17-1C37-F59A-E0399721CCAD}"/>
          </ac:graphicFrameMkLst>
        </pc:graphicFrameChg>
        <pc:picChg chg="add mod">
          <ac:chgData name="DiTursi, Dan" userId="d93f0b06-fb1b-401d-b5f4-71d9153037d6" providerId="ADAL" clId="{E52A8AAE-7781-4440-8779-4534CEC3B106}" dt="2025-01-15T17:26:32.014" v="4936" actId="1076"/>
          <ac:picMkLst>
            <pc:docMk/>
            <pc:sldMk cId="3671001415" sldId="3990"/>
            <ac:picMk id="6" creationId="{0E59B3B6-2162-F7D7-1EF6-8B77067FB76C}"/>
          </ac:picMkLst>
        </pc:picChg>
      </pc:sldChg>
      <pc:sldChg chg="addSp delSp modSp new mod modClrScheme modAnim chgLayout">
        <pc:chgData name="DiTursi, Dan" userId="d93f0b06-fb1b-401d-b5f4-71d9153037d6" providerId="ADAL" clId="{E52A8AAE-7781-4440-8779-4534CEC3B106}" dt="2025-01-15T17:38:41.488" v="5800" actId="20577"/>
        <pc:sldMkLst>
          <pc:docMk/>
          <pc:sldMk cId="4134067287" sldId="3991"/>
        </pc:sldMkLst>
        <pc:spChg chg="del mod ord">
          <ac:chgData name="DiTursi, Dan" userId="d93f0b06-fb1b-401d-b5f4-71d9153037d6" providerId="ADAL" clId="{E52A8AAE-7781-4440-8779-4534CEC3B106}" dt="2025-01-15T17:27:16.158" v="4971" actId="700"/>
          <ac:spMkLst>
            <pc:docMk/>
            <pc:sldMk cId="4134067287" sldId="3991"/>
            <ac:spMk id="2" creationId="{8870F032-4AD1-DF3F-D226-35AA02347C63}"/>
          </ac:spMkLst>
        </pc:spChg>
        <pc:spChg chg="del mod ord">
          <ac:chgData name="DiTursi, Dan" userId="d93f0b06-fb1b-401d-b5f4-71d9153037d6" providerId="ADAL" clId="{E52A8AAE-7781-4440-8779-4534CEC3B106}" dt="2025-01-15T17:27:16.158" v="4971" actId="700"/>
          <ac:spMkLst>
            <pc:docMk/>
            <pc:sldMk cId="4134067287" sldId="3991"/>
            <ac:spMk id="3" creationId="{EA11766D-DB70-3B1C-292C-3A91D7FB4094}"/>
          </ac:spMkLst>
        </pc:spChg>
        <pc:spChg chg="add mod ord">
          <ac:chgData name="DiTursi, Dan" userId="d93f0b06-fb1b-401d-b5f4-71d9153037d6" providerId="ADAL" clId="{E52A8AAE-7781-4440-8779-4534CEC3B106}" dt="2025-01-15T17:27:31.927" v="4983" actId="20577"/>
          <ac:spMkLst>
            <pc:docMk/>
            <pc:sldMk cId="4134067287" sldId="3991"/>
            <ac:spMk id="4" creationId="{816E280C-DED8-8D63-A1AB-A50DE806BC75}"/>
          </ac:spMkLst>
        </pc:spChg>
        <pc:spChg chg="add del mod ord">
          <ac:chgData name="DiTursi, Dan" userId="d93f0b06-fb1b-401d-b5f4-71d9153037d6" providerId="ADAL" clId="{E52A8AAE-7781-4440-8779-4534CEC3B106}" dt="2025-01-15T17:27:27.086" v="4972" actId="3680"/>
          <ac:spMkLst>
            <pc:docMk/>
            <pc:sldMk cId="4134067287" sldId="3991"/>
            <ac:spMk id="5" creationId="{00EF3A50-949B-B2B7-A72A-F643F89464BB}"/>
          </ac:spMkLst>
        </pc:spChg>
        <pc:spChg chg="add mod">
          <ac:chgData name="DiTursi, Dan" userId="d93f0b06-fb1b-401d-b5f4-71d9153037d6" providerId="ADAL" clId="{E52A8AAE-7781-4440-8779-4534CEC3B106}" dt="2025-01-15T17:28:57.494" v="5154" actId="20577"/>
          <ac:spMkLst>
            <pc:docMk/>
            <pc:sldMk cId="4134067287" sldId="3991"/>
            <ac:spMk id="7" creationId="{CC75FF99-1EC2-BF2B-D1A5-8E5C8FC36DC0}"/>
          </ac:spMkLst>
        </pc:spChg>
        <pc:graphicFrameChg chg="add mod ord modGraphic">
          <ac:chgData name="DiTursi, Dan" userId="d93f0b06-fb1b-401d-b5f4-71d9153037d6" providerId="ADAL" clId="{E52A8AAE-7781-4440-8779-4534CEC3B106}" dt="2025-01-15T17:38:41.488" v="5800" actId="20577"/>
          <ac:graphicFrameMkLst>
            <pc:docMk/>
            <pc:sldMk cId="4134067287" sldId="3991"/>
            <ac:graphicFrameMk id="6" creationId="{164EF2D8-8259-BC51-07A3-39E056197D53}"/>
          </ac:graphicFrameMkLst>
        </pc:graphicFrameChg>
      </pc:sldChg>
      <pc:sldChg chg="addSp modSp new mod setBg">
        <pc:chgData name="DiTursi, Dan" userId="d93f0b06-fb1b-401d-b5f4-71d9153037d6" providerId="ADAL" clId="{E52A8AAE-7781-4440-8779-4534CEC3B106}" dt="2025-01-16T12:44:43.548" v="5936" actId="20577"/>
        <pc:sldMkLst>
          <pc:docMk/>
          <pc:sldMk cId="3281794602" sldId="3992"/>
        </pc:sldMkLst>
        <pc:spChg chg="mod">
          <ac:chgData name="DiTursi, Dan" userId="d93f0b06-fb1b-401d-b5f4-71d9153037d6" providerId="ADAL" clId="{E52A8AAE-7781-4440-8779-4534CEC3B106}" dt="2025-01-16T12:43:38.211" v="5815" actId="20577"/>
          <ac:spMkLst>
            <pc:docMk/>
            <pc:sldMk cId="3281794602" sldId="3992"/>
            <ac:spMk id="2" creationId="{29ECEDB5-66D5-EAA9-03B7-EAD6A8C7372B}"/>
          </ac:spMkLst>
        </pc:spChg>
        <pc:spChg chg="mod">
          <ac:chgData name="DiTursi, Dan" userId="d93f0b06-fb1b-401d-b5f4-71d9153037d6" providerId="ADAL" clId="{E52A8AAE-7781-4440-8779-4534CEC3B106}" dt="2025-01-16T12:44:43.548" v="5936" actId="20577"/>
          <ac:spMkLst>
            <pc:docMk/>
            <pc:sldMk cId="3281794602" sldId="3992"/>
            <ac:spMk id="3" creationId="{CD954CF7-479F-DD4E-7667-64BDB93ACFCB}"/>
          </ac:spMkLst>
        </pc:spChg>
        <pc:picChg chg="add mod">
          <ac:chgData name="DiTursi, Dan" userId="d93f0b06-fb1b-401d-b5f4-71d9153037d6" providerId="ADAL" clId="{E52A8AAE-7781-4440-8779-4534CEC3B106}" dt="2025-01-16T12:44:09.942" v="5821" actId="1076"/>
          <ac:picMkLst>
            <pc:docMk/>
            <pc:sldMk cId="3281794602" sldId="3992"/>
            <ac:picMk id="5" creationId="{9D67F865-B5D9-1841-7D5F-D66AA384DC7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5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4:</a:t>
            </a:r>
            <a:br>
              <a:rPr lang="en-US" sz="5400" dirty="0"/>
            </a:br>
            <a:r>
              <a:rPr lang="en-US" sz="5400" dirty="0"/>
              <a:t>Proof Techniques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6F5569B-7E37-FF40-AD3C-4573C5464D7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CSCI 2200</a:t>
            </a:r>
            <a:br>
              <a:rPr lang="en-US" sz="3200" dirty="0"/>
            </a:br>
            <a:r>
              <a:rPr lang="en-US" sz="3200" dirty="0"/>
              <a:t>Foundations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BB3D-2326-B6C4-23B7-F1CEDC3E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Divisibility and remainders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D965A-D4CB-E658-DF63-FEA605A5D05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9477777" cy="428488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What does “n is divisible by 3” mean?</a:t>
                </a:r>
              </a:p>
              <a:p>
                <a:pPr lvl="1"/>
                <a:r>
                  <a:rPr lang="en-US" sz="26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n = 3k, for some integer k (yes, this includes zero)</a:t>
                </a:r>
              </a:p>
              <a:p>
                <a:r>
                  <a:rPr lang="en-US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“n is odd” means n = 2k + 1</a:t>
                </a:r>
              </a:p>
              <a:p>
                <a:pPr lvl="1"/>
                <a:r>
                  <a:rPr lang="en-US" sz="26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“n mod 4 = 3” means n = 4k + 3</a:t>
                </a:r>
              </a:p>
              <a:p>
                <a:r>
                  <a:rPr lang="en-US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“n is composite” means n = </a:t>
                </a:r>
                <a:r>
                  <a:rPr lang="en-US" sz="2800" dirty="0" err="1">
                    <a:solidFill>
                      <a:schemeClr val="bg1"/>
                    </a:solidFill>
                    <a:sym typeface="Symbol" panose="05050102010706020507" pitchFamily="18" charset="2"/>
                  </a:rPr>
                  <a:t>pq</a:t>
                </a:r>
                <a:r>
                  <a:rPr lang="en-US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, for integers </a:t>
                </a:r>
                <a:r>
                  <a:rPr lang="en-US" sz="2800" dirty="0" err="1">
                    <a:solidFill>
                      <a:schemeClr val="bg1"/>
                    </a:solidFill>
                    <a:sym typeface="Symbol" panose="05050102010706020507" pitchFamily="18" charset="2"/>
                  </a:rPr>
                  <a:t>p,q</a:t>
                </a:r>
                <a:r>
                  <a:rPr lang="en-US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&gt; 1</a:t>
                </a:r>
                <a:br>
                  <a:rPr lang="en-US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</a:br>
                <a:r>
                  <a:rPr lang="en-US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“n is prime” means n &gt; 1 and not composite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ℚ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means n = p / q, for integers </a:t>
                </a:r>
                <a:r>
                  <a:rPr lang="en-US" sz="2800" dirty="0" err="1">
                    <a:solidFill>
                      <a:schemeClr val="bg1"/>
                    </a:solidFill>
                    <a:sym typeface="Symbol" panose="05050102010706020507" pitchFamily="18" charset="2"/>
                  </a:rPr>
                  <a:t>p,q</a:t>
                </a:r>
                <a:r>
                  <a:rPr lang="en-US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 0</a:t>
                </a:r>
              </a:p>
              <a:p>
                <a:endParaRPr lang="en-US" sz="2800" dirty="0">
                  <a:solidFill>
                    <a:schemeClr val="bg1"/>
                  </a:solidFill>
                  <a:sym typeface="Symbol" panose="05050102010706020507" pitchFamily="18" charset="2"/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D965A-D4CB-E658-DF63-FEA605A5D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9477777" cy="4284889"/>
              </a:xfrm>
              <a:blipFill>
                <a:blip r:embed="rId2"/>
                <a:stretch>
                  <a:fillRect l="-1158" t="-2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97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implications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584101"/>
                <a:ext cx="9722476" cy="51515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Many (most?) of the statements we will want to prove will be universally quantified implications, e.g.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/>
                  <a:t>,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is even,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is even.”</a:t>
                </a:r>
              </a:p>
              <a:p>
                <a:pPr marL="0" indent="0">
                  <a:buNone/>
                </a:pPr>
                <a:r>
                  <a:rPr lang="en-US" sz="2800" dirty="0"/>
                  <a:t>We know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𝑞</m:t>
                    </m:r>
                  </m:oMath>
                </a14:m>
                <a:r>
                  <a:rPr lang="en-US" sz="2800" dirty="0"/>
                  <a:t> can only be falsified when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true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 false. This suggests a few approaches to proving that such a statement is always true:</a:t>
                </a:r>
              </a:p>
              <a:p>
                <a:pPr lvl="1"/>
                <a:r>
                  <a:rPr lang="en-US" sz="2400" dirty="0"/>
                  <a:t>Direct proof: </a:t>
                </a:r>
                <a:r>
                  <a:rPr lang="en-US" sz="2400" b="1" u="sng" dirty="0"/>
                  <a:t>Assume</a:t>
                </a:r>
                <a:r>
                  <a:rPr lang="en-US" sz="2400" dirty="0"/>
                  <a:t> p is true. Show q </a:t>
                </a:r>
                <a:r>
                  <a:rPr lang="en-US" sz="2400" b="1" u="sng" dirty="0"/>
                  <a:t>must</a:t>
                </a:r>
                <a:r>
                  <a:rPr lang="en-US" sz="2400" dirty="0"/>
                  <a:t> also now be true.</a:t>
                </a:r>
              </a:p>
              <a:p>
                <a:pPr lvl="1"/>
                <a:r>
                  <a:rPr lang="en-US" sz="2400" dirty="0"/>
                  <a:t>Proving the contrapositive: </a:t>
                </a:r>
                <a:r>
                  <a:rPr lang="en-US" sz="2400" b="1" u="sng" dirty="0"/>
                  <a:t>Assume</a:t>
                </a:r>
                <a:r>
                  <a:rPr lang="en-US" sz="2400" dirty="0"/>
                  <a:t> q is false. Show p </a:t>
                </a:r>
                <a:r>
                  <a:rPr lang="en-US" sz="2400" b="1" u="sng" dirty="0"/>
                  <a:t>must</a:t>
                </a:r>
                <a:r>
                  <a:rPr lang="en-US" sz="2400" dirty="0"/>
                  <a:t> also now be false.</a:t>
                </a:r>
              </a:p>
              <a:p>
                <a:pPr lvl="1"/>
                <a:r>
                  <a:rPr lang="en-US" sz="2400" dirty="0"/>
                  <a:t>Indirect proof: </a:t>
                </a:r>
                <a:r>
                  <a:rPr lang="en-US" sz="2400" b="1" u="sng" dirty="0"/>
                  <a:t>Assume</a:t>
                </a:r>
                <a:r>
                  <a:rPr lang="en-US" sz="2400" dirty="0"/>
                  <a:t> p is true </a:t>
                </a:r>
                <a:r>
                  <a:rPr lang="en-US" sz="2400" b="1" u="sng" dirty="0"/>
                  <a:t>and</a:t>
                </a:r>
                <a:r>
                  <a:rPr lang="en-US" sz="2400" dirty="0"/>
                  <a:t> q is false. Show that this leads to an impossible situation.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584101"/>
                <a:ext cx="9722476" cy="5151550"/>
              </a:xfrm>
              <a:blipFill>
                <a:blip r:embed="rId2"/>
                <a:stretch>
                  <a:fillRect l="-1317" t="-2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60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6BC4DC-084C-7DF1-0AC5-2E98528D6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 proofs</a:t>
            </a:r>
          </a:p>
        </p:txBody>
      </p:sp>
    </p:spTree>
    <p:extLst>
      <p:ext uri="{BB962C8B-B14F-4D97-AF65-F5344CB8AC3E}">
        <p14:creationId xmlns:p14="http://schemas.microsoft.com/office/powerpoint/2010/main" val="122118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 –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884-1907-9341-0210-3F59AFF9A1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48496"/>
            <a:ext cx="9555051" cy="47651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Symbol" panose="05050102010706020507" pitchFamily="18" charset="2"/>
              </a:rPr>
              <a:t>Clearly state your claim. (“If p, then q.”)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Symbol" panose="05050102010706020507" pitchFamily="18" charset="2"/>
              </a:rPr>
              <a:t>Assume the antecedent. (“Assume p is true.”)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Use known mathematical facts to create a chain of true statements that ends at the consequence. (“Because p, we know …, which then means that …, which in turn implies … q!”)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Symbol" panose="05050102010706020507" pitchFamily="18" charset="2"/>
              </a:rPr>
              <a:t>State that you have proven the claim. (“Therefore, we have proven that p implies q.”)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Symbol" panose="05050102010706020507" pitchFamily="18" charset="2"/>
              </a:rPr>
              <a:t>Use an end-of-proof marker. (“QED” or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∎</a:t>
            </a:r>
            <a:r>
              <a:rPr lang="en-US" sz="2800" dirty="0"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  <a:endParaRPr lang="en-US" sz="2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097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 – 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648496"/>
                <a:ext cx="6438363" cy="49047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ym typeface="Symbol" panose="05050102010706020507" pitchFamily="18" charset="2"/>
                  </a:rPr>
                  <a:t>Claim:</a:t>
                </a:r>
                <a:r>
                  <a:rPr lang="en-US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ℚ</m:t>
                    </m:r>
                  </m:oMath>
                </a14:m>
                <a:br>
                  <a:rPr lang="en-US" sz="2800" b="0" dirty="0">
                    <a:ea typeface="Cambria Math" panose="02040503050406030204" pitchFamily="18" charset="0"/>
                    <a:sym typeface="Symbol" panose="05050102010706020507" pitchFamily="18" charset="2"/>
                  </a:rPr>
                </a:br>
                <a:endParaRPr lang="en-US" sz="2800" b="0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Proof: </a:t>
                </a:r>
                <a:r>
                  <a:rPr 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ℚ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ℚ</m:t>
                    </m:r>
                  </m:oMath>
                </a14:m>
                <a:endParaRPr lang="en-US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This means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box>
                      <m:box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𝑑</m:t>
                            </m:r>
                          </m:den>
                        </m:f>
                      </m:e>
                    </m:box>
                    <m:r>
                      <a:rPr lang="en-US" sz="2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for some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≠0)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sz="28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ym typeface="Symbol" panose="05050102010706020507" pitchFamily="18" charset="2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box>
                      <m:box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box>
                      <m:box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𝑑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box>
                      <m:box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𝑎𝑑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𝑏𝑑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box>
                      <m:box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𝑏𝑐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𝑏𝑑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box>
                      <m:box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𝑎𝑑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𝑏𝑐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𝑏𝑑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648496"/>
                <a:ext cx="6438363" cy="4904701"/>
              </a:xfrm>
              <a:blipFill>
                <a:blip r:embed="rId2"/>
                <a:stretch>
                  <a:fillRect l="-1989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0B9C72-63CD-795E-DF3C-7C656D3DF8C6}"/>
              </a:ext>
            </a:extLst>
          </p:cNvPr>
          <p:cNvSpPr txBox="1">
            <a:spLocks/>
          </p:cNvSpPr>
          <p:nvPr/>
        </p:nvSpPr>
        <p:spPr>
          <a:xfrm>
            <a:off x="6850487" y="1648495"/>
            <a:ext cx="4238223" cy="520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State the claim you wish to prove. (p  q)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Assume p.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Use the definition of rational number.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Often, algebra required.</a:t>
            </a:r>
          </a:p>
        </p:txBody>
      </p:sp>
    </p:spTree>
    <p:extLst>
      <p:ext uri="{BB962C8B-B14F-4D97-AF65-F5344CB8AC3E}">
        <p14:creationId xmlns:p14="http://schemas.microsoft.com/office/powerpoint/2010/main" val="31913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 – 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648496"/>
                <a:ext cx="6605789" cy="49047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𝑏𝑐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𝑏𝑑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We take as an axiom that integers are </a:t>
                </a:r>
                <a:r>
                  <a:rPr lang="en-US" sz="2800" i="1" u="sng" dirty="0">
                    <a:sym typeface="Symbol" panose="05050102010706020507" pitchFamily="18" charset="2"/>
                  </a:rPr>
                  <a:t>closed</a:t>
                </a:r>
                <a:r>
                  <a:rPr lang="en-US" sz="2800" dirty="0">
                    <a:sym typeface="Symbol" panose="05050102010706020507" pitchFamily="18" charset="2"/>
                  </a:rPr>
                  <a:t> under addition and multiplication.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𝑏𝑑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ℤ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.</a:t>
                </a:r>
                <a:br>
                  <a:rPr lang="en-US" sz="2800" dirty="0">
                    <a:sym typeface="Symbol" panose="05050102010706020507" pitchFamily="18" charset="2"/>
                  </a:rPr>
                </a:br>
                <a:endParaRPr lang="en-US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𝑎𝑑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𝑏𝑐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𝑏𝑑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are both integers, this means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+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is rational.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∎</a:t>
                </a:r>
                <a:endParaRPr lang="en-US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648496"/>
                <a:ext cx="6605789" cy="4904701"/>
              </a:xfrm>
              <a:blipFill>
                <a:blip r:embed="rId2"/>
                <a:stretch>
                  <a:fillRect l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0B9C72-63CD-795E-DF3C-7C656D3DF8C6}"/>
              </a:ext>
            </a:extLst>
          </p:cNvPr>
          <p:cNvSpPr txBox="1">
            <a:spLocks/>
          </p:cNvSpPr>
          <p:nvPr/>
        </p:nvSpPr>
        <p:spPr>
          <a:xfrm>
            <a:off x="7018987" y="1726261"/>
            <a:ext cx="4121237" cy="428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“Axiom” is often code for “this is obvious and I don’t want to prove it.”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Moving back towards the definition of rational.</a:t>
            </a:r>
          </a:p>
        </p:txBody>
      </p:sp>
    </p:spTree>
    <p:extLst>
      <p:ext uri="{BB962C8B-B14F-4D97-AF65-F5344CB8AC3E}">
        <p14:creationId xmlns:p14="http://schemas.microsoft.com/office/powerpoint/2010/main" val="343110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 – 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648496"/>
                <a:ext cx="6438363" cy="49047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ym typeface="Symbol" panose="05050102010706020507" pitchFamily="18" charset="2"/>
                  </a:rPr>
                  <a:t>Claim:</a:t>
                </a:r>
                <a:r>
                  <a:rPr lang="en-US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If 4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x</a:t>
                </a:r>
                <a:r>
                  <a:rPr lang="en-US" sz="2800" dirty="0">
                    <a:sym typeface="Symbol" panose="05050102010706020507" pitchFamily="18" charset="2"/>
                  </a:rPr>
                  <a:t> – 1 is divisible by</a:t>
                </a:r>
                <a:br>
                  <a:rPr lang="en-US" sz="2800" dirty="0">
                    <a:sym typeface="Symbol" panose="05050102010706020507" pitchFamily="18" charset="2"/>
                  </a:rPr>
                </a:br>
                <a:r>
                  <a:rPr lang="en-US" sz="2800" dirty="0">
                    <a:sym typeface="Symbol" panose="05050102010706020507" pitchFamily="18" charset="2"/>
                  </a:rPr>
                  <a:t>3, then 4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x+1</a:t>
                </a:r>
                <a:r>
                  <a:rPr lang="en-US" sz="2800" dirty="0">
                    <a:sym typeface="Symbol" panose="05050102010706020507" pitchFamily="18" charset="2"/>
                  </a:rPr>
                  <a:t> – 1 is also divisible by 3.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ym typeface="Symbol" panose="05050102010706020507" pitchFamily="18" charset="2"/>
                  </a:rPr>
                  <a:t>Proof: </a:t>
                </a:r>
                <a:r>
                  <a:rPr lang="en-US" sz="2800" dirty="0">
                    <a:sym typeface="Symbol" panose="05050102010706020507" pitchFamily="18" charset="2"/>
                  </a:rPr>
                  <a:t>Assume 4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x</a:t>
                </a:r>
                <a:r>
                  <a:rPr lang="en-US" sz="2800" dirty="0">
                    <a:sym typeface="Symbol" panose="05050102010706020507" pitchFamily="18" charset="2"/>
                  </a:rPr>
                  <a:t> – 1 is divisible by 3.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Then 4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x</a:t>
                </a:r>
                <a:r>
                  <a:rPr lang="en-US" sz="2800" dirty="0">
                    <a:sym typeface="Symbol" panose="05050102010706020507" pitchFamily="18" charset="2"/>
                  </a:rPr>
                  <a:t> – 1 = 3k, for some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ℕ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.</a:t>
                </a:r>
                <a:br>
                  <a:rPr lang="en-US" sz="2800" dirty="0">
                    <a:sym typeface="Symbol" panose="05050102010706020507" pitchFamily="18" charset="2"/>
                  </a:rPr>
                </a:br>
                <a:r>
                  <a:rPr lang="en-US" sz="28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Next, multiply by 4: 4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x+1</a:t>
                </a:r>
                <a:r>
                  <a:rPr lang="en-US" sz="2800" dirty="0">
                    <a:sym typeface="Symbol" panose="05050102010706020507" pitchFamily="18" charset="2"/>
                  </a:rPr>
                  <a:t> – 4 = 12k</a:t>
                </a:r>
                <a:br>
                  <a:rPr lang="en-US" sz="2800" dirty="0">
                    <a:sym typeface="Symbol" panose="05050102010706020507" pitchFamily="18" charset="2"/>
                  </a:rPr>
                </a:br>
                <a:endParaRPr lang="en-US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Now add 3: 4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x+1</a:t>
                </a:r>
                <a:r>
                  <a:rPr lang="en-US" sz="2800" dirty="0">
                    <a:sym typeface="Symbol" panose="05050102010706020507" pitchFamily="18" charset="2"/>
                  </a:rPr>
                  <a:t> – 1 = 12k + 3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648496"/>
                <a:ext cx="6438363" cy="4904701"/>
              </a:xfrm>
              <a:blipFill>
                <a:blip r:embed="rId2"/>
                <a:stretch>
                  <a:fillRect l="-1989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0B9C72-63CD-795E-DF3C-7C656D3DF8C6}"/>
              </a:ext>
            </a:extLst>
          </p:cNvPr>
          <p:cNvSpPr txBox="1">
            <a:spLocks/>
          </p:cNvSpPr>
          <p:nvPr/>
        </p:nvSpPr>
        <p:spPr>
          <a:xfrm>
            <a:off x="6850487" y="1648495"/>
            <a:ext cx="4032161" cy="520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State the claim you wish to prove. (p  q)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Assume p.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Use the definition of “divisible by 3”.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How do we get to</a:t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4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x+1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Continue the process of making it look like q.</a:t>
            </a:r>
          </a:p>
        </p:txBody>
      </p:sp>
    </p:spTree>
    <p:extLst>
      <p:ext uri="{BB962C8B-B14F-4D97-AF65-F5344CB8AC3E}">
        <p14:creationId xmlns:p14="http://schemas.microsoft.com/office/powerpoint/2010/main" val="32963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 – 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648496"/>
                <a:ext cx="6438363" cy="49047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4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x+1</a:t>
                </a:r>
                <a:r>
                  <a:rPr lang="en-US" sz="2800" dirty="0">
                    <a:sym typeface="Symbol" panose="05050102010706020507" pitchFamily="18" charset="2"/>
                  </a:rPr>
                  <a:t> – 1 = 12k + 3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Factor a 3 out of the right side:</a:t>
                </a:r>
                <a:br>
                  <a:rPr lang="en-US" sz="2800" dirty="0">
                    <a:sym typeface="Symbol" panose="05050102010706020507" pitchFamily="18" charset="2"/>
                  </a:rPr>
                </a:br>
                <a:r>
                  <a:rPr lang="en-US" sz="2800" dirty="0">
                    <a:sym typeface="Symbol" panose="05050102010706020507" pitchFamily="18" charset="2"/>
                  </a:rPr>
                  <a:t>4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x+1</a:t>
                </a:r>
                <a:r>
                  <a:rPr lang="en-US" sz="2800" dirty="0">
                    <a:sym typeface="Symbol" panose="05050102010706020507" pitchFamily="18" charset="2"/>
                  </a:rPr>
                  <a:t> – 1 = 3(4k + 1)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Since 4k+1 is an integer</a:t>
                </a:r>
                <a:r>
                  <a:rPr lang="en-US" sz="2800" baseline="30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[citation needed]</a:t>
                </a:r>
                <a:r>
                  <a:rPr lang="en-US" sz="2800" dirty="0">
                    <a:sym typeface="Symbol" panose="05050102010706020507" pitchFamily="18" charset="2"/>
                  </a:rPr>
                  <a:t>, this shows that 4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x+1</a:t>
                </a:r>
                <a:r>
                  <a:rPr lang="en-US" sz="2800" dirty="0">
                    <a:sym typeface="Symbol" panose="05050102010706020507" pitchFamily="18" charset="2"/>
                  </a:rPr>
                  <a:t> – 1is divisible by 3, which is what we were trying to show.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Since we placed no restrictions on x, this proves the claim for any x.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∎</m:t>
                    </m:r>
                  </m:oMath>
                </a14:m>
                <a:endParaRPr lang="en-US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648496"/>
                <a:ext cx="6438363" cy="4904701"/>
              </a:xfrm>
              <a:blipFill>
                <a:blip r:embed="rId2"/>
                <a:stretch>
                  <a:fillRect l="-1989" t="-1988" r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0B9C72-63CD-795E-DF3C-7C656D3DF8C6}"/>
              </a:ext>
            </a:extLst>
          </p:cNvPr>
          <p:cNvSpPr txBox="1">
            <a:spLocks/>
          </p:cNvSpPr>
          <p:nvPr/>
        </p:nvSpPr>
        <p:spPr>
          <a:xfrm>
            <a:off x="7070501" y="1648495"/>
            <a:ext cx="4185634" cy="520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Remember, we need to show divisibility by 3.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Use the definition of “divisible by 3” again.</a:t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</a:br>
            <a:endParaRPr lang="en-US" sz="2800" dirty="0">
              <a:solidFill>
                <a:schemeClr val="accent5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This is a key idea: we said nothing about x as part of proof, so it could have been anything!</a:t>
            </a:r>
          </a:p>
        </p:txBody>
      </p:sp>
    </p:spTree>
    <p:extLst>
      <p:ext uri="{BB962C8B-B14F-4D97-AF65-F5344CB8AC3E}">
        <p14:creationId xmlns:p14="http://schemas.microsoft.com/office/powerpoint/2010/main" val="29874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anchor="ctr">
            <a:normAutofit/>
          </a:bodyPr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755171"/>
            <a:ext cx="4619937" cy="5315035"/>
          </a:xfrm>
        </p:spPr>
        <p:txBody>
          <a:bodyPr anchor="ctr">
            <a:normAutofit/>
          </a:bodyPr>
          <a:lstStyle/>
          <a:p>
            <a:r>
              <a:rPr lang="en-US" dirty="0"/>
              <a:t>Claim: If a and b are even, then </a:t>
            </a:r>
            <a:r>
              <a:rPr lang="en-US" dirty="0" err="1"/>
              <a:t>a+b</a:t>
            </a:r>
            <a:r>
              <a:rPr lang="en-US" dirty="0"/>
              <a:t> is even.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3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anchor="ctr">
            <a:normAutofit/>
          </a:bodyPr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755171"/>
            <a:ext cx="4619937" cy="5315035"/>
          </a:xfrm>
        </p:spPr>
        <p:txBody>
          <a:bodyPr anchor="ctr">
            <a:normAutofit/>
          </a:bodyPr>
          <a:lstStyle/>
          <a:p>
            <a:r>
              <a:rPr lang="en-US" b="1" dirty="0"/>
              <a:t>Claim:</a:t>
            </a:r>
            <a:r>
              <a:rPr lang="en-US" dirty="0"/>
              <a:t> If a and b are even, then </a:t>
            </a:r>
            <a:r>
              <a:rPr lang="en-US" dirty="0" err="1"/>
              <a:t>a+b</a:t>
            </a:r>
            <a:r>
              <a:rPr lang="en-US" dirty="0"/>
              <a:t> is even.</a:t>
            </a:r>
          </a:p>
          <a:p>
            <a:pPr lvl="1"/>
            <a:r>
              <a:rPr lang="en-US" sz="2400" b="1" dirty="0"/>
              <a:t>Proof: </a:t>
            </a:r>
            <a:r>
              <a:rPr lang="en-US" sz="2400" dirty="0"/>
              <a:t>Assume a and b are even.</a:t>
            </a:r>
          </a:p>
          <a:p>
            <a:pPr lvl="1"/>
            <a:r>
              <a:rPr lang="en-US" sz="2400" dirty="0"/>
              <a:t>Then a = 2j and b = 2k, where j &amp; k are integers.</a:t>
            </a:r>
          </a:p>
          <a:p>
            <a:pPr lvl="1"/>
            <a:r>
              <a:rPr lang="en-US" sz="2400" dirty="0"/>
              <a:t>a + b = 2j + 2k = 2(j + k)</a:t>
            </a:r>
          </a:p>
          <a:p>
            <a:pPr lvl="1"/>
            <a:r>
              <a:rPr lang="en-US" sz="2400" dirty="0"/>
              <a:t>Since (j + k) is also an integer, (a + b) also meets the definition of even. ∎</a:t>
            </a:r>
          </a:p>
        </p:txBody>
      </p:sp>
    </p:spTree>
    <p:extLst>
      <p:ext uri="{BB962C8B-B14F-4D97-AF65-F5344CB8AC3E}">
        <p14:creationId xmlns:p14="http://schemas.microsoft.com/office/powerpoint/2010/main" val="10752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916C338-D647-65F8-F77C-A0A1E168F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4:</a:t>
            </a:r>
            <a:br>
              <a:rPr lang="en-US" sz="5400" dirty="0"/>
            </a:br>
            <a:r>
              <a:rPr lang="en-US" sz="5400" dirty="0"/>
              <a:t>Proof Techniques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50B1A-C72A-D99D-50CF-F7DA5A1DDF9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CSCI 2200</a:t>
            </a:r>
            <a:br>
              <a:rPr lang="en-US" sz="3200" dirty="0"/>
            </a:br>
            <a:r>
              <a:rPr lang="en-US" sz="3200" dirty="0"/>
              <a:t>Foundations of Computer Science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B8263DA-C1B0-EAD2-EA9B-3F095CF4638E}"/>
              </a:ext>
            </a:extLst>
          </p:cNvPr>
          <p:cNvSpPr txBox="1">
            <a:spLocks/>
          </p:cNvSpPr>
          <p:nvPr/>
        </p:nvSpPr>
        <p:spPr>
          <a:xfrm>
            <a:off x="2884097" y="5966257"/>
            <a:ext cx="8561667" cy="89985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“Mute City” by Yumiko Kanki (from 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F-Zero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pic>
        <p:nvPicPr>
          <p:cNvPr id="2" name="09 Mute City">
            <a:hlinkClick r:id="" action="ppaction://media"/>
            <a:extLst>
              <a:ext uri="{FF2B5EF4-FFF2-40B4-BE49-F238E27FC236}">
                <a16:creationId xmlns:a16="http://schemas.microsoft.com/office/drawing/2014/main" id="{FBFCAF62-0609-735C-7092-A5B33D326C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00" end="50053.85"/>
                  <p14:fade in="5000"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63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BC3B-AF81-35C4-19B4-CF98B8C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by contraposition</a:t>
            </a:r>
          </a:p>
        </p:txBody>
      </p:sp>
    </p:spTree>
    <p:extLst>
      <p:ext uri="{BB962C8B-B14F-4D97-AF65-F5344CB8AC3E}">
        <p14:creationId xmlns:p14="http://schemas.microsoft.com/office/powerpoint/2010/main" val="2657362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contrapositive –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884-1907-9341-0210-3F59AFF9A1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48496"/>
            <a:ext cx="9555051" cy="47651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Symbol" panose="05050102010706020507" pitchFamily="18" charset="2"/>
              </a:rPr>
              <a:t>Clearly state your claim. (“If p, then q.”)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/>
                </a:solidFill>
                <a:sym typeface="Symbol" panose="05050102010706020507" pitchFamily="18" charset="2"/>
              </a:rPr>
              <a:t>Assume the consequence is false. (“Assume q.”)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Use known mathematical facts to create a chain of true statements that ends at the </a:t>
            </a:r>
            <a:r>
              <a:rPr lang="en-US" sz="2800" dirty="0">
                <a:solidFill>
                  <a:schemeClr val="accent6"/>
                </a:solidFill>
                <a:sym typeface="Symbol" panose="05050102010706020507" pitchFamily="18" charset="2"/>
              </a:rPr>
              <a:t>opposite of the antecedent. (“… therefore p must be false.”)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Symbol" panose="05050102010706020507" pitchFamily="18" charset="2"/>
              </a:rPr>
              <a:t>State that you have proven the claim. (“</a:t>
            </a:r>
            <a:r>
              <a:rPr lang="en-US" sz="2800" dirty="0">
                <a:solidFill>
                  <a:schemeClr val="accent6"/>
                </a:solidFill>
                <a:sym typeface="Symbol" panose="05050102010706020507" pitchFamily="18" charset="2"/>
              </a:rPr>
              <a:t>Since we have shown q  p</a:t>
            </a:r>
            <a:r>
              <a:rPr lang="en-US" sz="2800" dirty="0">
                <a:sym typeface="Symbol" panose="05050102010706020507" pitchFamily="18" charset="2"/>
              </a:rPr>
              <a:t>, we have proven that p implies q.”)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Symbol" panose="05050102010706020507" pitchFamily="18" charset="2"/>
              </a:rPr>
              <a:t>Use an end-of-proof marker. (“QED” or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∎</a:t>
            </a:r>
            <a:r>
              <a:rPr lang="en-US" sz="2800" dirty="0"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  <a:endParaRPr lang="en-US" sz="2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589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Contrapositive proof –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648496"/>
                <a:ext cx="6012287" cy="49047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ym typeface="Symbol" panose="05050102010706020507" pitchFamily="18" charset="2"/>
                  </a:rPr>
                  <a:t>Claim:</a:t>
                </a:r>
                <a:r>
                  <a:rPr lang="en-US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&gt;2∈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n</a:t>
                </a:r>
                <a:r>
                  <a:rPr lang="en-US" sz="2800" dirty="0">
                    <a:sym typeface="Symbol" panose="05050102010706020507" pitchFamily="18" charset="2"/>
                  </a:rPr>
                  <a:t> – n is prime  n is odd.</a:t>
                </a:r>
                <a:endParaRPr lang="en-US" sz="2800" b="0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Proof:</a:t>
                </a:r>
                <a:r>
                  <a:rPr 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Assume n is even.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This means n = 2k,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&gt;1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Thus, 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n</a:t>
                </a:r>
                <a:r>
                  <a:rPr lang="en-US" sz="2800" dirty="0">
                    <a:sym typeface="Symbol" panose="05050102010706020507" pitchFamily="18" charset="2"/>
                  </a:rPr>
                  <a:t> – n = 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2k</a:t>
                </a:r>
                <a:r>
                  <a:rPr lang="en-US" sz="2800" dirty="0">
                    <a:sym typeface="Symbol" panose="05050102010706020507" pitchFamily="18" charset="2"/>
                  </a:rPr>
                  <a:t> – 2k = 2(2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2k-1</a:t>
                </a:r>
                <a:r>
                  <a:rPr lang="en-US" sz="2800" dirty="0">
                    <a:sym typeface="Symbol" panose="05050102010706020507" pitchFamily="18" charset="2"/>
                  </a:rPr>
                  <a:t> – k)</a:t>
                </a:r>
                <a:br>
                  <a:rPr lang="en-US" sz="2800" dirty="0">
                    <a:sym typeface="Symbol" panose="05050102010706020507" pitchFamily="18" charset="2"/>
                  </a:rPr>
                </a:br>
                <a:endParaRPr lang="en-US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648496"/>
                <a:ext cx="6012287" cy="4904701"/>
              </a:xfrm>
              <a:blipFill>
                <a:blip r:embed="rId2"/>
                <a:stretch>
                  <a:fillRect l="-2130" t="-2236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0B9C72-63CD-795E-DF3C-7C656D3DF8C6}"/>
              </a:ext>
            </a:extLst>
          </p:cNvPr>
          <p:cNvSpPr txBox="1">
            <a:spLocks/>
          </p:cNvSpPr>
          <p:nvPr/>
        </p:nvSpPr>
        <p:spPr>
          <a:xfrm>
            <a:off x="6850487" y="1648495"/>
            <a:ext cx="4238223" cy="520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State the claim you wish to prove. (p  q)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Assume q.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Definition of even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Work towards the other side of the implication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1523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Contrapositive proof –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648496"/>
                <a:ext cx="5748271" cy="49047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n</a:t>
                </a:r>
                <a:r>
                  <a:rPr lang="en-US" sz="2800" dirty="0">
                    <a:sym typeface="Symbol" panose="05050102010706020507" pitchFamily="18" charset="2"/>
                  </a:rPr>
                  <a:t> – n = 2(2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2k-1</a:t>
                </a:r>
                <a:r>
                  <a:rPr lang="en-US" sz="2800" dirty="0">
                    <a:sym typeface="Symbol" panose="05050102010706020507" pitchFamily="18" charset="2"/>
                  </a:rPr>
                  <a:t> – k)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&gt;1∈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ℕ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, 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2k-1</a:t>
                </a:r>
                <a:r>
                  <a:rPr lang="en-US" sz="2800" dirty="0">
                    <a:sym typeface="Symbol" panose="05050102010706020507" pitchFamily="18" charset="2"/>
                  </a:rPr>
                  <a:t> – k is always an integer greater than one.</a:t>
                </a:r>
              </a:p>
              <a:p>
                <a:pPr marL="0" indent="0">
                  <a:buNone/>
                </a:pPr>
                <a:r>
                  <a:rPr lang="en-US" sz="2800" b="0" dirty="0">
                    <a:sym typeface="Symbol" panose="05050102010706020507" pitchFamily="18" charset="2"/>
                  </a:rPr>
                  <a:t>So </a:t>
                </a:r>
                <a:r>
                  <a:rPr lang="en-US" sz="28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n</a:t>
                </a:r>
                <a:r>
                  <a:rPr lang="en-US" sz="2800" dirty="0">
                    <a:sym typeface="Symbol" panose="05050102010706020507" pitchFamily="18" charset="2"/>
                  </a:rPr>
                  <a:t> – n </a:t>
                </a:r>
                <a:r>
                  <a:rPr lang="en-US" sz="2800" b="0" dirty="0">
                    <a:sym typeface="Symbol" panose="05050102010706020507" pitchFamily="18" charset="2"/>
                  </a:rPr>
                  <a:t>is the product of two integers greater than or equal to two, and thus composite</a:t>
                </a:r>
                <a:endParaRPr lang="en-US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Since when n is even then</a:t>
                </a:r>
                <a:br>
                  <a:rPr lang="en-US" sz="2800" dirty="0">
                    <a:sym typeface="Symbol" panose="05050102010706020507" pitchFamily="18" charset="2"/>
                  </a:rPr>
                </a:br>
                <a:r>
                  <a:rPr lang="en-US" sz="28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n</a:t>
                </a:r>
                <a:r>
                  <a:rPr lang="en-US" sz="2800" dirty="0">
                    <a:sym typeface="Symbol" panose="05050102010706020507" pitchFamily="18" charset="2"/>
                  </a:rPr>
                  <a:t> – n must be composite, this proves the original claim.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∎</a:t>
                </a:r>
                <a:endParaRPr lang="en-US" sz="28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648496"/>
                <a:ext cx="5748271" cy="4904701"/>
              </a:xfrm>
              <a:blipFill>
                <a:blip r:embed="rId2"/>
                <a:stretch>
                  <a:fillRect l="-2229" t="-1988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0B9C72-63CD-795E-DF3C-7C656D3DF8C6}"/>
              </a:ext>
            </a:extLst>
          </p:cNvPr>
          <p:cNvSpPr txBox="1">
            <a:spLocks/>
          </p:cNvSpPr>
          <p:nvPr/>
        </p:nvSpPr>
        <p:spPr>
          <a:xfrm>
            <a:off x="6851561" y="1648495"/>
            <a:ext cx="4353059" cy="520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Move towards the definition of “not prime”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Definition of composite</a:t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</a:b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</a:br>
            <a:endParaRPr lang="en-US" sz="2800" dirty="0">
              <a:solidFill>
                <a:schemeClr val="accent5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Contrapositive and implication are equivalent</a:t>
            </a:r>
          </a:p>
        </p:txBody>
      </p:sp>
    </p:spTree>
    <p:extLst>
      <p:ext uri="{BB962C8B-B14F-4D97-AF65-F5344CB8AC3E}">
        <p14:creationId xmlns:p14="http://schemas.microsoft.com/office/powerpoint/2010/main" val="2267971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anchor="ctr">
            <a:normAutofit/>
          </a:bodyPr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888642"/>
            <a:ext cx="4619937" cy="5792636"/>
          </a:xfrm>
        </p:spPr>
        <p:txBody>
          <a:bodyPr anchor="t">
            <a:normAutofit/>
          </a:bodyPr>
          <a:lstStyle/>
          <a:p>
            <a:r>
              <a:rPr lang="en-US" dirty="0"/>
              <a:t>Claim: If n</a:t>
            </a:r>
            <a:r>
              <a:rPr lang="en-US" baseline="30000" dirty="0"/>
              <a:t>2</a:t>
            </a:r>
            <a:r>
              <a:rPr lang="en-US" dirty="0"/>
              <a:t> is not divisible by 4, then n is odd.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06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anchor="ctr">
            <a:normAutofit/>
          </a:bodyPr>
          <a:lstStyle/>
          <a:p>
            <a:r>
              <a:rPr lang="en-US" dirty="0"/>
              <a:t>Your turn!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5455" y="888642"/>
                <a:ext cx="4619937" cy="5792636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Claim: If n</a:t>
                </a:r>
                <a:r>
                  <a:rPr lang="en-US" baseline="30000" dirty="0"/>
                  <a:t>2</a:t>
                </a:r>
                <a:r>
                  <a:rPr lang="en-US" dirty="0"/>
                  <a:t> is not divisible by 4, then n is odd.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Assume n is even.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Then n = 2k,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</a:t>
                </a:r>
                <a:r>
                  <a:rPr lang="en-US" baseline="30000" dirty="0"/>
                  <a:t>2</a:t>
                </a:r>
                <a:r>
                  <a:rPr lang="en-US" dirty="0"/>
                  <a:t> is thus (2k)</a:t>
                </a:r>
                <a:r>
                  <a:rPr lang="en-US" baseline="30000" dirty="0"/>
                  <a:t>2</a:t>
                </a:r>
                <a:r>
                  <a:rPr lang="en-US" dirty="0"/>
                  <a:t>, or 4k</a:t>
                </a:r>
                <a:r>
                  <a:rPr lang="en-US" baseline="30000" dirty="0"/>
                  <a:t>2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Since k</a:t>
                </a:r>
                <a:r>
                  <a:rPr lang="en-US" baseline="30000" dirty="0"/>
                  <a:t>2</a:t>
                </a:r>
                <a:r>
                  <a:rPr lang="en-US" dirty="0"/>
                  <a:t> is an integer, this means 4k</a:t>
                </a:r>
                <a:r>
                  <a:rPr lang="en-US" baseline="30000" dirty="0"/>
                  <a:t>2</a:t>
                </a:r>
                <a:r>
                  <a:rPr lang="en-US" dirty="0"/>
                  <a:t>, and thus n</a:t>
                </a:r>
                <a:r>
                  <a:rPr lang="en-US" baseline="30000" dirty="0"/>
                  <a:t>2</a:t>
                </a:r>
                <a:r>
                  <a:rPr lang="en-US" dirty="0"/>
                  <a:t>, is divisible by 4.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Since the only times n is </a:t>
                </a:r>
                <a:r>
                  <a:rPr lang="en-US" u="sng" dirty="0"/>
                  <a:t>not</a:t>
                </a:r>
                <a:r>
                  <a:rPr lang="en-US" dirty="0"/>
                  <a:t> odd are when n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u="sng" dirty="0"/>
                  <a:t>is</a:t>
                </a:r>
                <a:r>
                  <a:rPr lang="en-US" dirty="0"/>
                  <a:t> divisible by 4, the claim is proven by contraposition.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5455" y="888642"/>
                <a:ext cx="4619937" cy="5792636"/>
              </a:xfrm>
              <a:blipFill>
                <a:blip r:embed="rId2"/>
                <a:stretch>
                  <a:fillRect l="-2114" t="-1368" r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6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Disproving an 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8012113" cy="4524064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Since most implications are (at least implicitly) “for all” statements, all you need is a </a:t>
                </a:r>
                <a:r>
                  <a:rPr lang="en-US" sz="2800" u="sng" dirty="0"/>
                  <a:t>single</a:t>
                </a:r>
                <a:r>
                  <a:rPr lang="en-US" sz="2800" dirty="0"/>
                  <a:t> counterexample to disprove them.</a:t>
                </a:r>
              </a:p>
              <a:p>
                <a:r>
                  <a:rPr lang="en-US" sz="2800" dirty="0"/>
                  <a:t>Claim: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box>
                      <m:box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600" dirty="0"/>
                  <a:t>Try -2!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−2+1</m:t>
                            </m:r>
                          </m:den>
                        </m:f>
                      </m:e>
                    </m:box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1"/>
                <a:r>
                  <a:rPr lang="en-US" sz="2600" dirty="0"/>
                  <a:t>The claim is disproven.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8012113" cy="4524064"/>
              </a:xfrm>
              <a:blipFill>
                <a:blip r:embed="rId2"/>
                <a:stretch>
                  <a:fillRect l="-137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7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 – “if and only if”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715098"/>
          </a:xfrm>
        </p:spPr>
        <p:txBody>
          <a:bodyPr>
            <a:normAutofit/>
          </a:bodyPr>
          <a:lstStyle/>
          <a:p>
            <a:r>
              <a:rPr lang="en-US" sz="2800" dirty="0"/>
              <a:t>Written several different ways:</a:t>
            </a:r>
          </a:p>
          <a:p>
            <a:pPr lvl="1"/>
            <a:r>
              <a:rPr lang="en-US" sz="2400" dirty="0"/>
              <a:t>p </a:t>
            </a:r>
            <a:r>
              <a:rPr lang="en-US" sz="2400" dirty="0">
                <a:sym typeface="Symbol" panose="05050102010706020507" pitchFamily="18" charset="2"/>
              </a:rPr>
              <a:t> q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p if and only if q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p </a:t>
            </a:r>
            <a:r>
              <a:rPr lang="en-US" sz="2400" dirty="0" err="1">
                <a:sym typeface="Symbol" panose="05050102010706020507" pitchFamily="18" charset="2"/>
              </a:rPr>
              <a:t>iff</a:t>
            </a:r>
            <a:r>
              <a:rPr lang="en-US" sz="2400" dirty="0">
                <a:sym typeface="Symbol" panose="05050102010706020507" pitchFamily="18" charset="2"/>
              </a:rPr>
              <a:t> q</a:t>
            </a:r>
          </a:p>
          <a:p>
            <a:r>
              <a:rPr lang="en-US" sz="2800" dirty="0">
                <a:sym typeface="Symbol" panose="05050102010706020507" pitchFamily="18" charset="2"/>
              </a:rPr>
              <a:t>They all mean the same thing: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p  q    q  p</a:t>
            </a:r>
          </a:p>
          <a:p>
            <a:r>
              <a:rPr lang="en-US" sz="2800" dirty="0"/>
              <a:t>To prove an “if and only if”, you must prove both implications. </a:t>
            </a:r>
          </a:p>
        </p:txBody>
      </p:sp>
    </p:spTree>
    <p:extLst>
      <p:ext uri="{BB962C8B-B14F-4D97-AF65-F5344CB8AC3E}">
        <p14:creationId xmlns:p14="http://schemas.microsoft.com/office/powerpoint/2010/main" val="1494688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BC3B-AF81-35C4-19B4-CF98B8C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by contradiction (indirect proof)</a:t>
            </a:r>
          </a:p>
        </p:txBody>
      </p:sp>
    </p:spTree>
    <p:extLst>
      <p:ext uri="{BB962C8B-B14F-4D97-AF65-F5344CB8AC3E}">
        <p14:creationId xmlns:p14="http://schemas.microsoft.com/office/powerpoint/2010/main" val="1978843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proof (“reductio ad absurdum”)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648496"/>
                <a:ext cx="9555051" cy="507427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ym typeface="Symbol" panose="05050102010706020507" pitchFamily="18" charset="2"/>
                  </a:rPr>
                  <a:t>Clearly state your claim.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Assume the </a:t>
                </a:r>
                <a:r>
                  <a:rPr lang="en-US" sz="2800" b="1" u="sng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claim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 is false! (Frequently, this gives you TWO assumptions to work with: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¬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.)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  <a:sym typeface="Symbol" panose="05050102010706020507" pitchFamily="18" charset="2"/>
                  </a:rPr>
                  <a:t>Use known mathematical facts to create a chain of true statements that produces </a:t>
                </a:r>
                <a:r>
                  <a:rPr lang="en-US" sz="2800" b="1" u="sng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two opposite statements</a:t>
                </a:r>
                <a:b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  <a:sym typeface="Symbol" panose="05050102010706020507" pitchFamily="18" charset="2"/>
                  </a:rPr>
                </a:b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  <a:sym typeface="Symbol" panose="05050102010706020507" pitchFamily="18" charset="2"/>
                  </a:rPr>
                  <a:t>(s  s) – a contradiction!</a:t>
                </a:r>
                <a:endParaRPr lang="en-US" sz="2800" dirty="0">
                  <a:solidFill>
                    <a:schemeClr val="accent6"/>
                  </a:solidFill>
                  <a:sym typeface="Symbol" panose="05050102010706020507" pitchFamily="18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ym typeface="Symbol" panose="05050102010706020507" pitchFamily="18" charset="2"/>
                  </a:rPr>
                  <a:t>State that you have proven the claim. (“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Since assuming our claim was false produces a contradiction, it must instead be true.</a:t>
                </a:r>
                <a:r>
                  <a:rPr lang="en-US" sz="2800" dirty="0">
                    <a:sym typeface="Symbol" panose="05050102010706020507" pitchFamily="18" charset="2"/>
                  </a:rPr>
                  <a:t>”)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ym typeface="Symbol" panose="05050102010706020507" pitchFamily="18" charset="2"/>
                  </a:rPr>
                  <a:t>Use an end-of-proof marker. (“QED” or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∎</a:t>
                </a:r>
                <a:r>
                  <a:rPr 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)</a:t>
                </a:r>
                <a:endParaRPr lang="en-US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60884-1907-9341-0210-3F59AFF9A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648496"/>
                <a:ext cx="9555051" cy="5074276"/>
              </a:xfrm>
              <a:blipFill>
                <a:blip r:embed="rId2"/>
                <a:stretch>
                  <a:fillRect l="-1340" t="-2041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26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4F20-126B-D0DA-F54F-D7B16C64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E320-A688-D3CD-D2B0-B0F40A05A3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74254"/>
            <a:ext cx="8936736" cy="4790554"/>
          </a:xfrm>
        </p:spPr>
        <p:txBody>
          <a:bodyPr>
            <a:normAutofit/>
          </a:bodyPr>
          <a:lstStyle/>
          <a:p>
            <a:r>
              <a:rPr 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Dr. </a:t>
            </a:r>
            <a:r>
              <a:rPr lang="en-US" sz="2400" dirty="0" err="1">
                <a:ea typeface="Cambria Math" panose="02040503050406030204" pitchFamily="18" charset="0"/>
                <a:sym typeface="Symbol" panose="05050102010706020507" pitchFamily="18" charset="2"/>
              </a:rPr>
              <a:t>DiTursi’s</a:t>
            </a:r>
            <a:r>
              <a:rPr 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 office hours </a:t>
            </a:r>
            <a:r>
              <a:rPr lang="en-US" sz="2400" u="sng" dirty="0">
                <a:ea typeface="Cambria Math" panose="02040503050406030204" pitchFamily="18" charset="0"/>
                <a:sym typeface="Symbol" panose="05050102010706020507" pitchFamily="18" charset="2"/>
              </a:rPr>
              <a:t>for this week and next week</a:t>
            </a:r>
            <a:r>
              <a:rPr 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en-US" sz="2000" dirty="0">
                <a:ea typeface="Cambria Math" panose="02040503050406030204" pitchFamily="18" charset="0"/>
                <a:sym typeface="Symbol" panose="05050102010706020507" pitchFamily="18" charset="2"/>
              </a:rPr>
              <a:t>Tuesday 9:30 – 12:00 and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Friday 12:00 – 14:30</a:t>
            </a:r>
          </a:p>
          <a:p>
            <a:r>
              <a:rPr 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TA Eric’s office hours </a:t>
            </a:r>
            <a:r>
              <a:rPr lang="en-US" sz="2400" u="sng" dirty="0">
                <a:ea typeface="Cambria Math" panose="02040503050406030204" pitchFamily="18" charset="0"/>
                <a:sym typeface="Symbol" panose="05050102010706020507" pitchFamily="18" charset="2"/>
              </a:rPr>
              <a:t>for the rest of the semester</a:t>
            </a:r>
            <a:r>
              <a:rPr 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Thursday 12:00 – 14:00</a:t>
            </a:r>
          </a:p>
          <a:p>
            <a:r>
              <a:rPr 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HW1 due tonight </a:t>
            </a:r>
            <a:r>
              <a:rPr lang="en-US" sz="2400" u="sng" dirty="0">
                <a:ea typeface="Cambria Math" panose="02040503050406030204" pitchFamily="18" charset="0"/>
                <a:sym typeface="Symbol" panose="05050102010706020507" pitchFamily="18" charset="2"/>
              </a:rPr>
              <a:t>before 9pm</a:t>
            </a:r>
            <a:r>
              <a:rPr 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. HW2 posted after class today.</a:t>
            </a:r>
          </a:p>
          <a:p>
            <a:r>
              <a:rPr 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No class on Monday; Monday is also the add/drop deadline.</a:t>
            </a:r>
          </a:p>
          <a:p>
            <a:endParaRPr lang="en-US" sz="24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r>
              <a:rPr lang="en-US" sz="2400" b="1" dirty="0">
                <a:ea typeface="Cambria Math" panose="02040503050406030204" pitchFamily="18" charset="0"/>
                <a:sym typeface="Symbol" panose="05050102010706020507" pitchFamily="18" charset="2"/>
              </a:rPr>
              <a:t>Exam 1 is in less than two weeks. (Wed. 1/29)</a:t>
            </a:r>
          </a:p>
        </p:txBody>
      </p:sp>
    </p:spTree>
    <p:extLst>
      <p:ext uri="{BB962C8B-B14F-4D97-AF65-F5344CB8AC3E}">
        <p14:creationId xmlns:p14="http://schemas.microsoft.com/office/powerpoint/2010/main" val="913277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8CDD-06E3-21C5-31D8-F1D70A74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infinitude of the primes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EFBB-FFC8-E818-E93C-C4B218ADF3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77777"/>
            <a:ext cx="9743942" cy="4775420"/>
          </a:xfrm>
        </p:spPr>
        <p:txBody>
          <a:bodyPr>
            <a:normAutofit/>
          </a:bodyPr>
          <a:lstStyle/>
          <a:p>
            <a:r>
              <a:rPr lang="en-US" sz="2800" dirty="0"/>
              <a:t>From Euclid’s </a:t>
            </a:r>
            <a:r>
              <a:rPr lang="en-US" sz="2800" i="1" dirty="0"/>
              <a:t>Elements</a:t>
            </a:r>
            <a:r>
              <a:rPr lang="en-US" sz="2800" dirty="0"/>
              <a:t>, Book IX, Proposition 20:</a:t>
            </a:r>
          </a:p>
          <a:p>
            <a:pPr lvl="1"/>
            <a:r>
              <a:rPr lang="en-US" sz="2600" dirty="0"/>
              <a:t>“Prime numbers are more than any assigned multitude of prime numbers.”</a:t>
            </a:r>
          </a:p>
          <a:p>
            <a:pPr lvl="1"/>
            <a:r>
              <a:rPr lang="en-US" sz="2600" dirty="0"/>
              <a:t>This is more commonly stated these days as “There are an infinite number of prime numbers.”</a:t>
            </a:r>
          </a:p>
        </p:txBody>
      </p:sp>
    </p:spTree>
    <p:extLst>
      <p:ext uri="{BB962C8B-B14F-4D97-AF65-F5344CB8AC3E}">
        <p14:creationId xmlns:p14="http://schemas.microsoft.com/office/powerpoint/2010/main" val="4171013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classic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777777"/>
                <a:ext cx="9941417" cy="4584386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/>
                  <a:t>Claim:</a:t>
                </a:r>
                <a:r>
                  <a:rPr lang="en-US" sz="2800" dirty="0"/>
                  <a:t> There are an infinite number of prime numbers.</a:t>
                </a:r>
                <a:endParaRPr lang="en-US" sz="2800" b="1" dirty="0"/>
              </a:p>
              <a:p>
                <a:r>
                  <a:rPr lang="en-US" sz="2800" b="1" dirty="0"/>
                  <a:t>Proof: </a:t>
                </a:r>
                <a:r>
                  <a:rPr lang="en-US" sz="2800" dirty="0"/>
                  <a:t>Assume, for contradiction, that the set of primes is instead finite.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, the number of primes.</a:t>
                </a:r>
              </a:p>
              <a:p>
                <a:r>
                  <a:rPr lang="en-US" sz="2800" dirty="0"/>
                  <a:t>Then it is possible to make a list of </a:t>
                </a:r>
                <a:r>
                  <a:rPr lang="en-US" sz="2800" u="sng" dirty="0"/>
                  <a:t>all</a:t>
                </a:r>
                <a:r>
                  <a:rPr lang="en-US" sz="2800" dirty="0"/>
                  <a:t> of the primes in ascending order: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sz="2200" i="1" dirty="0">
                    <a:solidFill>
                      <a:schemeClr val="accent5">
                        <a:lumMod val="75000"/>
                      </a:schemeClr>
                    </a:solidFill>
                  </a:rPr>
                  <a:t>Side note: </a:t>
                </a:r>
                <a:r>
                  <a:rPr lang="en-US" sz="2200" dirty="0">
                    <a:solidFill>
                      <a:schemeClr val="accent5">
                        <a:lumMod val="75000"/>
                      </a:schemeClr>
                    </a:solidFill>
                  </a:rPr>
                  <a:t>This is not actually a trivial fact. It depends upon a property of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200" i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200" dirty="0">
                    <a:solidFill>
                      <a:schemeClr val="accent5">
                        <a:lumMod val="75000"/>
                      </a:schemeClr>
                    </a:solidFill>
                  </a:rPr>
                  <a:t>called the Well-Ordered Principle. We’ll discuss this idea more next class when we talk about induction. For now, we can take it as an axiom.</a:t>
                </a:r>
                <a:endParaRPr lang="en-US" sz="2200" i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777777"/>
                <a:ext cx="9941417" cy="4584386"/>
              </a:xfrm>
              <a:blipFill>
                <a:blip r:embed="rId2"/>
                <a:stretch>
                  <a:fillRect l="-1042" t="-2261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0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classic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506828"/>
                <a:ext cx="9606566" cy="5046369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Now that we have the list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consider the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∙⋯∙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. (That is, multiply all of the primes together and then add 1 to the result.)</a:t>
                </a:r>
              </a:p>
              <a:p>
                <a:pPr lvl="1"/>
                <a:r>
                  <a:rPr lang="en-US" sz="2600" dirty="0"/>
                  <a:t>Most proofs have one critical point where some spark of creativity is required – one crucial insight that makes the rest of the proof work. This is that key idea for this proof.</a:t>
                </a:r>
              </a:p>
              <a:p>
                <a:r>
                  <a:rPr lang="en-US" sz="2800" dirty="0"/>
                  <a:t>The Fundamental Theorem of Arithmetic says that every integer greater than 1 is either prime itself or can be written as the product of primes.</a:t>
                </a:r>
              </a:p>
              <a:p>
                <a:pPr lvl="1"/>
                <a:r>
                  <a:rPr lang="en-US" sz="2600" dirty="0"/>
                  <a:t>“Proof by cases” is often something we try to avoid. It is </a:t>
                </a:r>
                <a:r>
                  <a:rPr lang="en-US" sz="2600" b="1" u="sng" dirty="0"/>
                  <a:t>only OK</a:t>
                </a:r>
                <a:r>
                  <a:rPr lang="en-US" sz="2600" dirty="0"/>
                  <a:t> when the cases cover </a:t>
                </a:r>
                <a:r>
                  <a:rPr lang="en-US" sz="2600" b="1" u="sng" dirty="0"/>
                  <a:t>every</a:t>
                </a:r>
                <a:r>
                  <a:rPr lang="en-US" sz="2600" dirty="0"/>
                  <a:t> possible situation.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506828"/>
                <a:ext cx="9606566" cy="5046369"/>
              </a:xfrm>
              <a:blipFill>
                <a:blip r:embed="rId2"/>
                <a:stretch>
                  <a:fillRect l="-1143" t="-1932" r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95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classic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777777"/>
                <a:ext cx="9426262" cy="4584386"/>
              </a:xfrm>
            </p:spPr>
            <p:txBody>
              <a:bodyPr>
                <a:noAutofit/>
              </a:bodyPr>
              <a:lstStyle/>
              <a:p>
                <a:r>
                  <a:rPr lang="en-US" sz="2800" u="sng" dirty="0"/>
                  <a:t>Case 1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 prime. In that case, we observe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(why?), and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is the largest prime in our list, then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u="sng" dirty="0"/>
                  <a:t> is a prime that is not in our list</a:t>
                </a:r>
                <a:r>
                  <a:rPr lang="en-US" sz="2800" dirty="0"/>
                  <a:t>.</a:t>
                </a:r>
              </a:p>
              <a:p>
                <a:r>
                  <a:rPr lang="en-US" sz="2800" u="sng" dirty="0"/>
                  <a:t>Case 2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 the product of primes.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be one of them.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is prime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Next, observe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cannot be divisible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in our list of primes, because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 a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plus 1. Therefore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u="sng" dirty="0"/>
                  <a:t> is a prime that is not in our list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But our list contained every prime number…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777777"/>
                <a:ext cx="9426262" cy="4584386"/>
              </a:xfrm>
              <a:blipFill>
                <a:blip r:embed="rId2"/>
                <a:stretch>
                  <a:fillRect l="-1164" t="-2261" r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08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bjection withdrawn! Phoenix Wright: Ace Attorney Trilogy coming to PC |  Rock Paper Shotgun">
            <a:extLst>
              <a:ext uri="{FF2B5EF4-FFF2-40B4-BE49-F238E27FC236}">
                <a16:creationId xmlns:a16="http://schemas.microsoft.com/office/drawing/2014/main" id="{1FC1D199-766D-6F13-A77E-3527FB5F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classic 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777777"/>
            <a:ext cx="9799749" cy="4584386"/>
          </a:xfrm>
        </p:spPr>
        <p:txBody>
          <a:bodyPr>
            <a:noAutofit/>
          </a:bodyPr>
          <a:lstStyle/>
          <a:p>
            <a:r>
              <a:rPr lang="en-US" sz="2800" dirty="0"/>
              <a:t>Our list contained every prime number, but then we found one that wasn’t in the list! This is a </a:t>
            </a:r>
            <a:r>
              <a:rPr lang="en-US" sz="2800" i="1" u="sng" dirty="0">
                <a:solidFill>
                  <a:schemeClr val="accent1">
                    <a:lumMod val="75000"/>
                  </a:schemeClr>
                </a:solidFill>
              </a:rPr>
              <a:t>CONTRADICTION</a:t>
            </a:r>
            <a:r>
              <a:rPr lang="en-US" sz="2800" dirty="0"/>
              <a:t>.</a:t>
            </a:r>
          </a:p>
          <a:p>
            <a:r>
              <a:rPr lang="en-US" sz="2800" dirty="0"/>
              <a:t>Unless we have made an error in reasoning (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which can be pretty easy to do!</a:t>
            </a:r>
            <a:r>
              <a:rPr lang="en-US" sz="2800" dirty="0"/>
              <a:t>), the only way we can arrive at a contradiction is if we have made a bad assumption.</a:t>
            </a:r>
          </a:p>
          <a:p>
            <a:r>
              <a:rPr lang="en-US" sz="2800" dirty="0"/>
              <a:t>The only assumption in our reasoning was the initial one: that the number of primes is finite.</a:t>
            </a:r>
          </a:p>
          <a:p>
            <a:r>
              <a:rPr lang="en-US" sz="2800" dirty="0"/>
              <a:t>Therefore, that assumption must be false, and we have proven that there are an infinite number of primes.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∎</a:t>
            </a:r>
            <a:endParaRPr lang="en-US" sz="2800" dirty="0"/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1780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45C603-7027-CC69-5836-5FF1B12F4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AAC31-2D8E-20E6-F67D-C5CACA20F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Proofs about sets</a:t>
            </a:r>
          </a:p>
        </p:txBody>
      </p:sp>
    </p:spTree>
    <p:extLst>
      <p:ext uri="{BB962C8B-B14F-4D97-AF65-F5344CB8AC3E}">
        <p14:creationId xmlns:p14="http://schemas.microsoft.com/office/powerpoint/2010/main" val="2080037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ECA12-A3D2-A05F-611E-38A3EC2F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E084-82CC-7995-EA0D-04C27F49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relations &amp; formal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87E881-F9D4-EDEB-B55F-D5C9F9EB6BB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481070"/>
                <a:ext cx="9743942" cy="220228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Proofs about sets usually involve one of our set relations: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or their negations.</a:t>
                </a:r>
              </a:p>
              <a:p>
                <a:r>
                  <a:rPr lang="en-US" sz="2800" dirty="0"/>
                  <a:t>To complete a formal proof relating to these, you’ll want to fall back on the definitions.</a:t>
                </a:r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87E881-F9D4-EDEB-B55F-D5C9F9EB6B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481070"/>
                <a:ext cx="9743942" cy="2202287"/>
              </a:xfrm>
              <a:blipFill>
                <a:blip r:embed="rId2"/>
                <a:stretch>
                  <a:fillRect l="-1126" t="-4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5">
                <a:extLst>
                  <a:ext uri="{FF2B5EF4-FFF2-40B4-BE49-F238E27FC236}">
                    <a16:creationId xmlns:a16="http://schemas.microsoft.com/office/drawing/2014/main" id="{56BDD397-B55A-13C4-67AC-114800EB793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7867039"/>
                  </p:ext>
                </p:extLst>
              </p:nvPr>
            </p:nvGraphicFramePr>
            <p:xfrm>
              <a:off x="2027350" y="3660819"/>
              <a:ext cx="7365642" cy="2895600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3682821">
                      <a:extLst>
                        <a:ext uri="{9D8B030D-6E8A-4147-A177-3AD203B41FA5}">
                          <a16:colId xmlns:a16="http://schemas.microsoft.com/office/drawing/2014/main" val="417297844"/>
                        </a:ext>
                      </a:extLst>
                    </a:gridCol>
                    <a:gridCol w="3682821">
                      <a:extLst>
                        <a:ext uri="{9D8B030D-6E8A-4147-A177-3AD203B41FA5}">
                          <a16:colId xmlns:a16="http://schemas.microsoft.com/office/drawing/2014/main" val="651464906"/>
                        </a:ext>
                      </a:extLst>
                    </a:gridCol>
                  </a:tblGrid>
                  <a:tr h="361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In order to prove: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You must show: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939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09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⊈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0874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⊈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723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30063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5">
                <a:extLst>
                  <a:ext uri="{FF2B5EF4-FFF2-40B4-BE49-F238E27FC236}">
                    <a16:creationId xmlns:a16="http://schemas.microsoft.com/office/drawing/2014/main" id="{56BDD397-B55A-13C4-67AC-114800EB793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7867039"/>
                  </p:ext>
                </p:extLst>
              </p:nvPr>
            </p:nvGraphicFramePr>
            <p:xfrm>
              <a:off x="2027350" y="3660819"/>
              <a:ext cx="7365642" cy="2895600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3682821">
                      <a:extLst>
                        <a:ext uri="{9D8B030D-6E8A-4147-A177-3AD203B41FA5}">
                          <a16:colId xmlns:a16="http://schemas.microsoft.com/office/drawing/2014/main" val="417297844"/>
                        </a:ext>
                      </a:extLst>
                    </a:gridCol>
                    <a:gridCol w="3682821">
                      <a:extLst>
                        <a:ext uri="{9D8B030D-6E8A-4147-A177-3AD203B41FA5}">
                          <a16:colId xmlns:a16="http://schemas.microsoft.com/office/drawing/2014/main" val="65146490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In order to prove: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You must show: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93989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5" t="-111579" r="-100165" b="-3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1" t="-111579" r="-331" b="-30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70961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5" t="-209375" r="-10016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1" t="-209375" r="-33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087452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5" t="-312632" r="-100165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1" t="-312632" r="-331" b="-10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72304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5" t="-412632" r="-10016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1" t="-412632" r="-331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30063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12084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C342C-8E1C-17EA-9A4E-C41DE4768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A199-E00F-E97D-BC26-6A7B761C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picture”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E36F5-0097-6B0D-83AB-D5F202E8FF8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532587"/>
                <a:ext cx="10031569" cy="532541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 Venn diagram can be really helpful in conveying what’s going on, especially when more than two sets are involved.</a:t>
                </a:r>
              </a:p>
              <a:p>
                <a:r>
                  <a:rPr lang="en-US" sz="2800" dirty="0"/>
                  <a:t>Prove: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)∩(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br>
                  <a:rPr lang="en-US" sz="2800" dirty="0"/>
                </a:br>
                <a:endParaRPr lang="en-US" sz="2800" dirty="0"/>
              </a:p>
              <a:p>
                <a:r>
                  <a:rPr lang="en-US" sz="2800" dirty="0"/>
                  <a:t>If a formal proof is not required, sometimes such a diagram is sufficient. But if a formal proof is needed, you’ll have to fall back on the previous 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E36F5-0097-6B0D-83AB-D5F202E8F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532587"/>
                <a:ext cx="10031569" cy="5325414"/>
              </a:xfrm>
              <a:blipFill>
                <a:blip r:embed="rId2"/>
                <a:stretch>
                  <a:fillRect l="-1094" t="-1831" r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E59B3B6-2162-F7D7-1EF6-8B77067FB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98" y="3153984"/>
            <a:ext cx="9996571" cy="20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6E280C-DED8-8D63-A1AB-A50DE806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5">
                <a:extLst>
                  <a:ext uri="{FF2B5EF4-FFF2-40B4-BE49-F238E27FC236}">
                    <a16:creationId xmlns:a16="http://schemas.microsoft.com/office/drawing/2014/main" id="{164EF2D8-8259-BC51-07A3-39E056197D53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3"/>
                <p:extLst>
                  <p:ext uri="{D42A27DB-BD31-4B8C-83A1-F6EECF244321}">
                    <p14:modId xmlns:p14="http://schemas.microsoft.com/office/powerpoint/2010/main" val="3907589740"/>
                  </p:ext>
                </p:extLst>
              </p:nvPr>
            </p:nvGraphicFramePr>
            <p:xfrm>
              <a:off x="838200" y="2675630"/>
              <a:ext cx="10515600" cy="3839210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6116392">
                      <a:extLst>
                        <a:ext uri="{9D8B030D-6E8A-4147-A177-3AD203B41FA5}">
                          <a16:colId xmlns:a16="http://schemas.microsoft.com/office/drawing/2014/main" val="2773313470"/>
                        </a:ext>
                      </a:extLst>
                    </a:gridCol>
                    <a:gridCol w="4399208">
                      <a:extLst>
                        <a:ext uri="{9D8B030D-6E8A-4147-A177-3AD203B41FA5}">
                          <a16:colId xmlns:a16="http://schemas.microsoft.com/office/drawing/2014/main" val="19384784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Situation / claim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u="sng" dirty="0"/>
                            <a:t>Suggested</a:t>
                          </a:r>
                          <a:r>
                            <a:rPr lang="en-US" sz="2400" u="none" dirty="0"/>
                            <a:t> proof method</a:t>
                          </a:r>
                          <a:endParaRPr lang="en-US" sz="2400" u="sng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1515909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2400" dirty="0"/>
                            <a:t>; can easily go from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40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Direct proof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96197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2400" dirty="0"/>
                            <a:t>; can easily go from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240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Contraposition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068598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- “there exists”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Just find an example!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98135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- “there does not exist”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Indirect proof (contradiction)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61467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∧∄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: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∧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; unique </a:t>
                          </a:r>
                          <a:r>
                            <a:rPr lang="en-US" sz="2400" i="1" dirty="0"/>
                            <a:t>x</a:t>
                          </a:r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Indirect proof (contradiction)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01940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– “for all x”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“Choose” an arbitrary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125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– “it is not </a:t>
                          </a:r>
                          <a:r>
                            <a:rPr lang="en-US" sz="2400"/>
                            <a:t>the case for </a:t>
                          </a:r>
                          <a:r>
                            <a:rPr lang="en-US" sz="2400" dirty="0"/>
                            <a:t>all x”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Just find a counterexample!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537903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5">
                <a:extLst>
                  <a:ext uri="{FF2B5EF4-FFF2-40B4-BE49-F238E27FC236}">
                    <a16:creationId xmlns:a16="http://schemas.microsoft.com/office/drawing/2014/main" id="{164EF2D8-8259-BC51-07A3-39E056197D53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3"/>
                <p:extLst>
                  <p:ext uri="{D42A27DB-BD31-4B8C-83A1-F6EECF244321}">
                    <p14:modId xmlns:p14="http://schemas.microsoft.com/office/powerpoint/2010/main" val="3907589740"/>
                  </p:ext>
                </p:extLst>
              </p:nvPr>
            </p:nvGraphicFramePr>
            <p:xfrm>
              <a:off x="838200" y="2675630"/>
              <a:ext cx="10515600" cy="3839210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6116392">
                      <a:extLst>
                        <a:ext uri="{9D8B030D-6E8A-4147-A177-3AD203B41FA5}">
                          <a16:colId xmlns:a16="http://schemas.microsoft.com/office/drawing/2014/main" val="2773313470"/>
                        </a:ext>
                      </a:extLst>
                    </a:gridCol>
                    <a:gridCol w="4399208">
                      <a:extLst>
                        <a:ext uri="{9D8B030D-6E8A-4147-A177-3AD203B41FA5}">
                          <a16:colId xmlns:a16="http://schemas.microsoft.com/office/drawing/2014/main" val="193847844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Situation / claim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u="sng" dirty="0"/>
                            <a:t>Suggested</a:t>
                          </a:r>
                          <a:r>
                            <a:rPr lang="en-US" sz="2400" u="none" dirty="0"/>
                            <a:t> proof method</a:t>
                          </a:r>
                          <a:endParaRPr lang="en-US" sz="2400" u="sng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1515909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" t="-108000" r="-72112" b="-6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Direct proof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96197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" t="-208000" r="-72112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Contraposition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068598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" t="-303947" r="-72112" b="-46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Just find an example!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981355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" t="-409333" r="-72112" b="-3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Indirect proof (contradiction)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61467853"/>
                      </a:ext>
                    </a:extLst>
                  </a:tr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" t="-363810" r="-72112" b="-16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Indirect proof (contradiction)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01940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" t="-649333" r="-72112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39197" t="-649333" r="-277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11252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" t="-749333" r="-72112" b="-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Just find a counterexample!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5379036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75FF99-1EC2-BF2B-D1A5-8E5C8FC36DC0}"/>
              </a:ext>
            </a:extLst>
          </p:cNvPr>
          <p:cNvSpPr txBox="1">
            <a:spLocks/>
          </p:cNvSpPr>
          <p:nvPr/>
        </p:nvSpPr>
        <p:spPr>
          <a:xfrm>
            <a:off x="838200" y="1532587"/>
            <a:ext cx="10031569" cy="100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How do you decide what type of proof to use? Here are some suggestions for where to </a:t>
            </a:r>
            <a:r>
              <a:rPr lang="en-US" sz="2800" u="sng" dirty="0"/>
              <a:t>start</a:t>
            </a:r>
            <a:r>
              <a:rPr lang="en-US" sz="2800" dirty="0"/>
              <a:t>. (No promises!)</a:t>
            </a:r>
          </a:p>
        </p:txBody>
      </p:sp>
    </p:spTree>
    <p:extLst>
      <p:ext uri="{BB962C8B-B14F-4D97-AF65-F5344CB8AC3E}">
        <p14:creationId xmlns:p14="http://schemas.microsoft.com/office/powerpoint/2010/main" val="413406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41720" y="1027905"/>
            <a:ext cx="5212080" cy="5464969"/>
          </a:xfrm>
        </p:spPr>
        <p:txBody>
          <a:bodyPr>
            <a:normAutofit/>
          </a:bodyPr>
          <a:lstStyle/>
          <a:p>
            <a:r>
              <a:rPr lang="en-US" sz="3200" dirty="0"/>
              <a:t>Proving a quantified statement</a:t>
            </a:r>
            <a:endParaRPr lang="en-US" sz="3200" b="1" dirty="0"/>
          </a:p>
          <a:p>
            <a:r>
              <a:rPr lang="en-US" sz="3200" dirty="0"/>
              <a:t>Proving &amp; disproving implications</a:t>
            </a:r>
          </a:p>
          <a:p>
            <a:r>
              <a:rPr lang="en-US" sz="3200" dirty="0"/>
              <a:t>Proving “if and only if”</a:t>
            </a:r>
          </a:p>
          <a:p>
            <a:r>
              <a:rPr lang="en-US" sz="3200" dirty="0"/>
              <a:t>Indirect proofs (proofs by contradiction)</a:t>
            </a:r>
          </a:p>
          <a:p>
            <a:r>
              <a:rPr lang="en-US" sz="3200" dirty="0"/>
              <a:t>Proofs about sets</a:t>
            </a:r>
          </a:p>
        </p:txBody>
      </p:sp>
      <p:pic>
        <p:nvPicPr>
          <p:cNvPr id="6" name="Picture 5" descr="Pastel checklist and pencil">
            <a:extLst>
              <a:ext uri="{FF2B5EF4-FFF2-40B4-BE49-F238E27FC236}">
                <a16:creationId xmlns:a16="http://schemas.microsoft.com/office/drawing/2014/main" id="{DFE2E196-5300-0F2F-F1C9-BF3819F39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0" t="23710" r="27311" b="17559"/>
          <a:stretch/>
        </p:blipFill>
        <p:spPr>
          <a:xfrm>
            <a:off x="1674252" y="1923613"/>
            <a:ext cx="2897747" cy="30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EDB5-66D5-EAA9-03B7-EAD6A8C7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Class survey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D954CF7-479F-DD4E-7667-64BDB93ACFC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5073204" cy="42976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Reminders: HW 1 due tonight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 office hours this afternoon (moved to Friday afternoon)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HW 2 posted later today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D67F865-B5D9-1841-7D5F-D66AA384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63" y="1273068"/>
            <a:ext cx="4850237" cy="48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9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61AB-7880-F338-6F45-A12A3189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first, a word from our </a:t>
            </a:r>
            <a:r>
              <a:rPr lang="en-US" strike="sngStrike" dirty="0"/>
              <a:t>sponsor</a:t>
            </a:r>
            <a:r>
              <a:rPr lang="en-US" dirty="0"/>
              <a:t> textbook author…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C08B55-F75B-8F3C-A0EE-C6259A5A8E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838099"/>
            <a:ext cx="10237631" cy="4284889"/>
          </a:xfrm>
        </p:spPr>
        <p:txBody>
          <a:bodyPr>
            <a:normAutofit/>
          </a:bodyPr>
          <a:lstStyle/>
          <a:p>
            <a:r>
              <a:rPr lang="en-US" sz="2800" dirty="0"/>
              <a:t>A proof is a mathematical essay.</a:t>
            </a:r>
          </a:p>
          <a:p>
            <a:r>
              <a:rPr lang="en-US" sz="2800" dirty="0"/>
              <a:t>The goal of a proof is to convince a reader of a theorem.</a:t>
            </a:r>
          </a:p>
          <a:p>
            <a:r>
              <a:rPr lang="en-US" sz="2800" dirty="0"/>
              <a:t>A proof that leaves a reader with some doubts has failed.</a:t>
            </a:r>
          </a:p>
          <a:p>
            <a:r>
              <a:rPr lang="en-US" sz="2800" dirty="0"/>
              <a:t>Therefore, a proof must be </a:t>
            </a:r>
            <a:r>
              <a:rPr lang="en-US" sz="2800" u="sng" dirty="0"/>
              <a:t>well written</a:t>
            </a:r>
            <a:r>
              <a:rPr lang="en-US" sz="2800" dirty="0"/>
              <a:t>, so that the reader can follow the chain of reasoning.</a:t>
            </a:r>
          </a:p>
          <a:p>
            <a:pPr lvl="1"/>
            <a:r>
              <a:rPr lang="en-US" sz="2600" dirty="0"/>
              <a:t>Among other things, that means you should… </a:t>
            </a:r>
            <a:r>
              <a:rPr lang="en-US" sz="2600" i="1" dirty="0"/>
              <a:t>proofread! </a:t>
            </a:r>
            <a:endParaRPr lang="en-US" sz="2600" dirty="0"/>
          </a:p>
        </p:txBody>
      </p:sp>
      <p:pic>
        <p:nvPicPr>
          <p:cNvPr id="7" name="Graphic 6" descr="Drum outline">
            <a:extLst>
              <a:ext uri="{FF2B5EF4-FFF2-40B4-BE49-F238E27FC236}">
                <a16:creationId xmlns:a16="http://schemas.microsoft.com/office/drawing/2014/main" id="{7F8EF4C1-37C7-73D7-36A2-00F3817CB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1430" y="43884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3293-BAA4-4557-E119-274C0170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these are hard/easy to prove?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EF79C-BCBF-5326-193A-5D4184667A1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8012113" cy="4807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b="0" dirty="0">
                  <a:ea typeface="Cambria Math" panose="02040503050406030204" pitchFamily="18" charset="0"/>
                </a:endParaRPr>
              </a:p>
              <a:p>
                <a:pPr lvl="1"/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b="0" dirty="0">
                  <a:ea typeface="Cambria Math" panose="02040503050406030204" pitchFamily="18" charset="0"/>
                </a:endParaRPr>
              </a:p>
              <a:p>
                <a:pPr lvl="1"/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¬∀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b="0" dirty="0">
                  <a:ea typeface="Cambria Math" panose="02040503050406030204" pitchFamily="18" charset="0"/>
                </a:endParaRPr>
              </a:p>
              <a:p>
                <a:pPr lvl="1"/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¬∃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b="0" dirty="0">
                  <a:ea typeface="Cambria Math" panose="02040503050406030204" pitchFamily="18" charset="0"/>
                </a:endParaRP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EF79C-BCBF-5326-193A-5D4184667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8012113" cy="4807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88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3293-BAA4-4557-E119-274C0170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these are hard/easy to prove?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EF79C-BCBF-5326-193A-5D4184667A1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8012113" cy="4807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Hard! Can try “proof by exhaustion” on finite sets.</a:t>
                </a: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Relatively easy – just find an example</a:t>
                </a: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¬∀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Relatively easy – just find a counterexample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¬∃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Hard!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EF79C-BCBF-5326-193A-5D4184667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8012113" cy="4807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2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3293-BAA4-4557-E119-274C0170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EF79C-BCBF-5326-193A-5D4184667A1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8012113" cy="461421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Prove: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if n is an even integer, n can be written as the sum of two prime numbers.</a:t>
                </a:r>
                <a:endParaRPr lang="en-US" sz="2600" dirty="0"/>
              </a:p>
              <a:p>
                <a:pPr lvl="1"/>
                <a:r>
                  <a:rPr lang="en-US" sz="2400" dirty="0"/>
                  <a:t>4 = 2 + 2,  6 = 3 + 3,  8 = 3 + 5,  10 = 3 + 7,  …</a:t>
                </a:r>
              </a:p>
              <a:p>
                <a:pPr lvl="1"/>
                <a:r>
                  <a:rPr lang="en-US" sz="2400" dirty="0"/>
                  <a:t>But we can’t actually list all of them!</a:t>
                </a:r>
              </a:p>
              <a:p>
                <a:endParaRPr lang="en-US" sz="2600" dirty="0"/>
              </a:p>
              <a:p>
                <a:r>
                  <a:rPr lang="en-US" sz="2800" dirty="0"/>
                  <a:t>Prove: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lvl="1"/>
                <a:r>
                  <a:rPr lang="en-US" sz="2600" dirty="0"/>
                  <a:t>Select a = 3, b = 4, c = 5. 9 + 16 = 25. Done!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EF79C-BCBF-5326-193A-5D4184667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8012113" cy="4614216"/>
              </a:xfrm>
              <a:blipFill>
                <a:blip r:embed="rId2"/>
                <a:stretch>
                  <a:fillRect l="-1370" t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51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BC3B-AF81-35C4-19B4-CF98B8C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few number theory facts</a:t>
            </a:r>
          </a:p>
        </p:txBody>
      </p:sp>
    </p:spTree>
    <p:extLst>
      <p:ext uri="{BB962C8B-B14F-4D97-AF65-F5344CB8AC3E}">
        <p14:creationId xmlns:p14="http://schemas.microsoft.com/office/powerpoint/2010/main" val="39004319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9B7AC502F6748AA0566AD9FD750B0" ma:contentTypeVersion="10" ma:contentTypeDescription="Create a new document." ma:contentTypeScope="" ma:versionID="b9bd7376901acc5fee2265d102323c64">
  <xsd:schema xmlns:xsd="http://www.w3.org/2001/XMLSchema" xmlns:xs="http://www.w3.org/2001/XMLSchema" xmlns:p="http://schemas.microsoft.com/office/2006/metadata/properties" xmlns:ns3="63d77fc1-fa83-40fb-8b23-9dfdc9f016c3" targetNamespace="http://schemas.microsoft.com/office/2006/metadata/properties" ma:root="true" ma:fieldsID="e2626a7d437888be544451c07cad8089" ns3:_="">
    <xsd:import namespace="63d77fc1-fa83-40fb-8b23-9dfdc9f016c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77fc1-fa83-40fb-8b23-9dfdc9f016c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d77fc1-fa83-40fb-8b23-9dfdc9f016c3" xsi:nil="true"/>
  </documentManagement>
</p:properties>
</file>

<file path=customXml/itemProps1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FEFD59-AA49-478F-ACBF-C77AA7E92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77fc1-fa83-40fb-8b23-9dfdc9f01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30005B-6102-4F3C-A26F-485DF1BF9717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63d77fc1-fa83-40fb-8b23-9dfdc9f016c3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{F483F58D-0C2D-4117-BAB2-5C8601C519C3}tf78504181_win32</Template>
  <TotalTime>16417</TotalTime>
  <Words>2749</Words>
  <Application>Microsoft Office PowerPoint</Application>
  <PresentationFormat>Widescreen</PresentationFormat>
  <Paragraphs>252</Paragraphs>
  <Slides>40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Aptos</vt:lpstr>
      <vt:lpstr>Arial</vt:lpstr>
      <vt:lpstr>Avenir Next LT Pro</vt:lpstr>
      <vt:lpstr>Avenir Next LT Pro Light</vt:lpstr>
      <vt:lpstr>Calibri</vt:lpstr>
      <vt:lpstr>Cambria Math</vt:lpstr>
      <vt:lpstr>Symbol</vt:lpstr>
      <vt:lpstr>Tw Cen MT</vt:lpstr>
      <vt:lpstr>Custom</vt:lpstr>
      <vt:lpstr>Lecture 4: Proof Techniques</vt:lpstr>
      <vt:lpstr>Lecture 4: Proof Techniques</vt:lpstr>
      <vt:lpstr>Announcements &amp; reminders</vt:lpstr>
      <vt:lpstr>Plan for today</vt:lpstr>
      <vt:lpstr>But first, a word from our sponsor textbook author…</vt:lpstr>
      <vt:lpstr>Which of these are hard/easy to prove?</vt:lpstr>
      <vt:lpstr>Which of these are hard/easy to prove?</vt:lpstr>
      <vt:lpstr>Concrete examples</vt:lpstr>
      <vt:lpstr>A few number theory facts</vt:lpstr>
      <vt:lpstr>Divisibility and remainders</vt:lpstr>
      <vt:lpstr>Reasoning about implications</vt:lpstr>
      <vt:lpstr>Direct proofs</vt:lpstr>
      <vt:lpstr>Direct proof – steps</vt:lpstr>
      <vt:lpstr>Direct proof – example #1</vt:lpstr>
      <vt:lpstr>Direct proof – example #1</vt:lpstr>
      <vt:lpstr>Direct proof – example #2</vt:lpstr>
      <vt:lpstr>Direct proof – example #2</vt:lpstr>
      <vt:lpstr>Your turn!</vt:lpstr>
      <vt:lpstr>Your turn!</vt:lpstr>
      <vt:lpstr>Proof by contraposition</vt:lpstr>
      <vt:lpstr>Proving the contrapositive – steps</vt:lpstr>
      <vt:lpstr>Contrapositive proof – example</vt:lpstr>
      <vt:lpstr>Contrapositive proof – example</vt:lpstr>
      <vt:lpstr>Your turn!</vt:lpstr>
      <vt:lpstr>Your turn!</vt:lpstr>
      <vt:lpstr>Disproving an implication</vt:lpstr>
      <vt:lpstr>Logical equivalence – “if and only if”</vt:lpstr>
      <vt:lpstr>Proof by contradiction (indirect proof)</vt:lpstr>
      <vt:lpstr>Indirect proof (“reductio ad absurdum”)</vt:lpstr>
      <vt:lpstr>The infinitude of the primes</vt:lpstr>
      <vt:lpstr>A classic proof by contradiction</vt:lpstr>
      <vt:lpstr>A classic proof by contradiction</vt:lpstr>
      <vt:lpstr>A classic proof by contradiction</vt:lpstr>
      <vt:lpstr>PowerPoint Presentation</vt:lpstr>
      <vt:lpstr>A classic proof by contradiction</vt:lpstr>
      <vt:lpstr>Proofs about sets</vt:lpstr>
      <vt:lpstr>Set relations &amp; formal proofs</vt:lpstr>
      <vt:lpstr>“Proof by picture”</vt:lpstr>
      <vt:lpstr>Wrapping up</vt:lpstr>
      <vt:lpstr>Class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DiTursi, Dan</dc:creator>
  <cp:lastModifiedBy>DiTursi, Dan</cp:lastModifiedBy>
  <cp:revision>12</cp:revision>
  <dcterms:created xsi:type="dcterms:W3CDTF">2024-07-22T09:41:44Z</dcterms:created>
  <dcterms:modified xsi:type="dcterms:W3CDTF">2025-01-16T14:24:53Z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0x010100B019B7AC502F6748AA0566AD9FD750B0</vt:lpwstr>
  </property>
</Properties>
</file>