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56" r:id="rId5"/>
    <p:sldId id="4028" r:id="rId6"/>
    <p:sldId id="4024" r:id="rId7"/>
    <p:sldId id="4045" r:id="rId8"/>
    <p:sldId id="4037" r:id="rId9"/>
    <p:sldId id="4029" r:id="rId10"/>
    <p:sldId id="4030" r:id="rId11"/>
    <p:sldId id="4031" r:id="rId12"/>
    <p:sldId id="4032" r:id="rId13"/>
    <p:sldId id="4033" r:id="rId14"/>
    <p:sldId id="4034" r:id="rId15"/>
    <p:sldId id="4035" r:id="rId16"/>
    <p:sldId id="4027" r:id="rId17"/>
    <p:sldId id="4036" r:id="rId18"/>
    <p:sldId id="4046" r:id="rId19"/>
    <p:sldId id="4047" r:id="rId20"/>
    <p:sldId id="4048" r:id="rId21"/>
    <p:sldId id="4049" r:id="rId22"/>
    <p:sldId id="4050" r:id="rId23"/>
    <p:sldId id="4051" r:id="rId24"/>
    <p:sldId id="4052" r:id="rId25"/>
    <p:sldId id="399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171"/>
    <a:srgbClr val="0000FF"/>
    <a:srgbClr val="873AF2"/>
    <a:srgbClr val="7FF725"/>
    <a:srgbClr val="EE766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C7C199-ED2E-4013-8539-83D0478A2293}" v="4" dt="2025-01-29T19:24:51.697"/>
    <p1510:client id="{6D993BD1-95B9-4B6D-9DF4-8FC97FC62213}" v="2" dt="2025-01-29T21:24:11.956"/>
  </p1510:revLst>
</p1510:revInfo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76AB79-C677-3DB7-78CF-9305D58614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3AB137-CEA6-0244-F12B-1ECC21172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994AA-C437-4EF4-8BEF-0B832D7FA420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68EC96-C6CC-F2AF-D90F-143F4D20A0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F8EC8D-EF88-0275-F75C-A789924433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57874-EF65-4B61-B062-40C932C8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2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0CE03-6C3A-EB4D-A9B1-7EFD38B58412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7D50D-BAA9-464B-B391-243138E07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92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29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247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369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429764-E305-A48D-5244-9BCD20902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2000" cy="8286859"/>
            <a:chOff x="0" y="1"/>
            <a:chExt cx="12192000" cy="8286859"/>
          </a:xfrm>
        </p:grpSpPr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45F65CE3-2411-E8E5-B72E-F5CBEC4DDC55}"/>
                </a:ext>
              </a:extLst>
            </p:cNvPr>
            <p:cNvSpPr/>
            <p:nvPr userDrawn="1"/>
          </p:nvSpPr>
          <p:spPr>
            <a:xfrm>
              <a:off x="4000500" y="1087403"/>
              <a:ext cx="8191500" cy="5770597"/>
            </a:xfrm>
            <a:custGeom>
              <a:avLst/>
              <a:gdLst>
                <a:gd name="connsiteX0" fmla="*/ 4929467 w 8191500"/>
                <a:gd name="connsiteY0" fmla="*/ 0 h 5770597"/>
                <a:gd name="connsiteX1" fmla="*/ 8065066 w 8191500"/>
                <a:gd name="connsiteY1" fmla="*/ 1118513 h 5770597"/>
                <a:gd name="connsiteX2" fmla="*/ 8191500 w 8191500"/>
                <a:gd name="connsiteY2" fmla="*/ 1227339 h 5770597"/>
                <a:gd name="connsiteX3" fmla="*/ 8191500 w 8191500"/>
                <a:gd name="connsiteY3" fmla="*/ 5770597 h 5770597"/>
                <a:gd name="connsiteX4" fmla="*/ 79523 w 8191500"/>
                <a:gd name="connsiteY4" fmla="*/ 5770597 h 5770597"/>
                <a:gd name="connsiteX5" fmla="*/ 56799 w 8191500"/>
                <a:gd name="connsiteY5" fmla="*/ 5644158 h 5770597"/>
                <a:gd name="connsiteX6" fmla="*/ 0 w 8191500"/>
                <a:gd name="connsiteY6" fmla="*/ 4898209 h 5770597"/>
                <a:gd name="connsiteX7" fmla="*/ 4929467 w 8191500"/>
                <a:gd name="connsiteY7" fmla="*/ 0 h 577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91500" h="5770597">
                  <a:moveTo>
                    <a:pt x="4929467" y="0"/>
                  </a:moveTo>
                  <a:cubicBezTo>
                    <a:pt x="6120547" y="0"/>
                    <a:pt x="7212963" y="419755"/>
                    <a:pt x="8065066" y="1118513"/>
                  </a:cubicBezTo>
                  <a:lnTo>
                    <a:pt x="8191500" y="1227339"/>
                  </a:lnTo>
                  <a:lnTo>
                    <a:pt x="8191500" y="5770597"/>
                  </a:lnTo>
                  <a:lnTo>
                    <a:pt x="79523" y="5770597"/>
                  </a:lnTo>
                  <a:lnTo>
                    <a:pt x="56799" y="5644158"/>
                  </a:lnTo>
                  <a:cubicBezTo>
                    <a:pt x="19398" y="5400934"/>
                    <a:pt x="0" y="5151822"/>
                    <a:pt x="0" y="4898209"/>
                  </a:cubicBezTo>
                  <a:cubicBezTo>
                    <a:pt x="0" y="2193003"/>
                    <a:pt x="2206998" y="0"/>
                    <a:pt x="4929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B6B51B3-AA6C-9C5E-7032-5AEA05D459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06241" y="183933"/>
              <a:ext cx="0" cy="1597708"/>
            </a:xfrm>
            <a:prstGeom prst="line">
              <a:avLst/>
            </a:prstGeom>
            <a:ln w="127000" cap="rnd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: Shape 13">
              <a:extLst>
                <a:ext uri="{FF2B5EF4-FFF2-40B4-BE49-F238E27FC236}">
                  <a16:creationId xmlns:a16="http://schemas.microsoft.com/office/drawing/2014/main" id="{4F28561D-5B3C-F08A-F7B5-48E6B74EAEBD}"/>
                </a:ext>
              </a:extLst>
            </p:cNvPr>
            <p:cNvSpPr/>
            <p:nvPr userDrawn="1"/>
          </p:nvSpPr>
          <p:spPr>
            <a:xfrm>
              <a:off x="5292348" y="1"/>
              <a:ext cx="2279742" cy="1267785"/>
            </a:xfrm>
            <a:custGeom>
              <a:avLst/>
              <a:gdLst>
                <a:gd name="connsiteX0" fmla="*/ 0 w 2279742"/>
                <a:gd name="connsiteY0" fmla="*/ 0 h 1267785"/>
                <a:gd name="connsiteX1" fmla="*/ 138700 w 2279742"/>
                <a:gd name="connsiteY1" fmla="*/ 0 h 1267785"/>
                <a:gd name="connsiteX2" fmla="*/ 138700 w 2279742"/>
                <a:gd name="connsiteY2" fmla="*/ 1078193 h 1267785"/>
                <a:gd name="connsiteX3" fmla="*/ 2002733 w 2279742"/>
                <a:gd name="connsiteY3" fmla="*/ 0 h 1267785"/>
                <a:gd name="connsiteX4" fmla="*/ 2279742 w 2279742"/>
                <a:gd name="connsiteY4" fmla="*/ 0 h 1267785"/>
                <a:gd name="connsiteX5" fmla="*/ 104026 w 2279742"/>
                <a:gd name="connsiteY5" fmla="*/ 1258503 h 1267785"/>
                <a:gd name="connsiteX6" fmla="*/ 69351 w 2279742"/>
                <a:gd name="connsiteY6" fmla="*/ 1267785 h 1267785"/>
                <a:gd name="connsiteX7" fmla="*/ 0 w 2279742"/>
                <a:gd name="connsiteY7" fmla="*/ 1198436 h 126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79742" h="1267785">
                  <a:moveTo>
                    <a:pt x="0" y="0"/>
                  </a:moveTo>
                  <a:lnTo>
                    <a:pt x="138700" y="0"/>
                  </a:lnTo>
                  <a:lnTo>
                    <a:pt x="138700" y="1078193"/>
                  </a:lnTo>
                  <a:lnTo>
                    <a:pt x="2002733" y="0"/>
                  </a:lnTo>
                  <a:lnTo>
                    <a:pt x="2279742" y="0"/>
                  </a:lnTo>
                  <a:lnTo>
                    <a:pt x="104026" y="1258503"/>
                  </a:lnTo>
                  <a:cubicBezTo>
                    <a:pt x="93484" y="1264595"/>
                    <a:pt x="81523" y="1267796"/>
                    <a:pt x="69351" y="1267785"/>
                  </a:cubicBezTo>
                  <a:cubicBezTo>
                    <a:pt x="31049" y="1267785"/>
                    <a:pt x="0" y="1236737"/>
                    <a:pt x="0" y="119843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15">
              <a:extLst>
                <a:ext uri="{FF2B5EF4-FFF2-40B4-BE49-F238E27FC236}">
                  <a16:creationId xmlns:a16="http://schemas.microsoft.com/office/drawing/2014/main" id="{7BD7FF70-44B7-E753-26CD-E228B56C2517}"/>
                </a:ext>
              </a:extLst>
            </p:cNvPr>
            <p:cNvSpPr/>
            <p:nvPr userDrawn="1"/>
          </p:nvSpPr>
          <p:spPr>
            <a:xfrm>
              <a:off x="10208695" y="1"/>
              <a:ext cx="1135066" cy="477997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F9EE857-93B9-ACF6-2AB4-2A29C4B94776}"/>
                </a:ext>
              </a:extLst>
            </p:cNvPr>
            <p:cNvSpPr/>
            <p:nvPr userDrawn="1"/>
          </p:nvSpPr>
          <p:spPr>
            <a:xfrm>
              <a:off x="1569044" y="514898"/>
              <a:ext cx="2393351" cy="232842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9">
              <a:extLst>
                <a:ext uri="{FF2B5EF4-FFF2-40B4-BE49-F238E27FC236}">
                  <a16:creationId xmlns:a16="http://schemas.microsoft.com/office/drawing/2014/main" id="{75030D84-5EEB-A095-3D43-0ED22BDB8406}"/>
                </a:ext>
              </a:extLst>
            </p:cNvPr>
            <p:cNvSpPr/>
            <p:nvPr userDrawn="1"/>
          </p:nvSpPr>
          <p:spPr>
            <a:xfrm flipH="1">
              <a:off x="0" y="2949740"/>
              <a:ext cx="1186451" cy="1771650"/>
            </a:xfrm>
            <a:custGeom>
              <a:avLst/>
              <a:gdLst>
                <a:gd name="connsiteX0" fmla="*/ 61913 w 1186451"/>
                <a:gd name="connsiteY0" fmla="*/ 0 h 1771650"/>
                <a:gd name="connsiteX1" fmla="*/ 1186451 w 1186451"/>
                <a:gd name="connsiteY1" fmla="*/ 0 h 1771650"/>
                <a:gd name="connsiteX2" fmla="*/ 1186451 w 1186451"/>
                <a:gd name="connsiteY2" fmla="*/ 123825 h 1771650"/>
                <a:gd name="connsiteX3" fmla="*/ 123825 w 1186451"/>
                <a:gd name="connsiteY3" fmla="*/ 123825 h 1771650"/>
                <a:gd name="connsiteX4" fmla="*/ 123825 w 1186451"/>
                <a:gd name="connsiteY4" fmla="*/ 1647825 h 1771650"/>
                <a:gd name="connsiteX5" fmla="*/ 1186451 w 1186451"/>
                <a:gd name="connsiteY5" fmla="*/ 1647825 h 1771650"/>
                <a:gd name="connsiteX6" fmla="*/ 1186451 w 1186451"/>
                <a:gd name="connsiteY6" fmla="*/ 1771650 h 1771650"/>
                <a:gd name="connsiteX7" fmla="*/ 61913 w 1186451"/>
                <a:gd name="connsiteY7" fmla="*/ 1771650 h 1771650"/>
                <a:gd name="connsiteX8" fmla="*/ 0 w 1186451"/>
                <a:gd name="connsiteY8" fmla="*/ 1709738 h 1771650"/>
                <a:gd name="connsiteX9" fmla="*/ 0 w 1186451"/>
                <a:gd name="connsiteY9" fmla="*/ 61913 h 1771650"/>
                <a:gd name="connsiteX10" fmla="*/ 61913 w 1186451"/>
                <a:gd name="connsiteY10" fmla="*/ 0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6451" h="1771650">
                  <a:moveTo>
                    <a:pt x="61913" y="0"/>
                  </a:moveTo>
                  <a:lnTo>
                    <a:pt x="1186451" y="0"/>
                  </a:lnTo>
                  <a:lnTo>
                    <a:pt x="1186451" y="123825"/>
                  </a:lnTo>
                  <a:lnTo>
                    <a:pt x="123825" y="123825"/>
                  </a:lnTo>
                  <a:lnTo>
                    <a:pt x="123825" y="1647825"/>
                  </a:lnTo>
                  <a:lnTo>
                    <a:pt x="1186451" y="1647825"/>
                  </a:lnTo>
                  <a:lnTo>
                    <a:pt x="1186451" y="1771650"/>
                  </a:lnTo>
                  <a:lnTo>
                    <a:pt x="61913" y="1771650"/>
                  </a:lnTo>
                  <a:cubicBezTo>
                    <a:pt x="27719" y="1771650"/>
                    <a:pt x="0" y="1743932"/>
                    <a:pt x="0" y="1709738"/>
                  </a:cubicBezTo>
                  <a:lnTo>
                    <a:pt x="0" y="61913"/>
                  </a:lnTo>
                  <a:cubicBezTo>
                    <a:pt x="0" y="27719"/>
                    <a:pt x="27719" y="0"/>
                    <a:pt x="61913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26E6DE3E-6851-19AD-2E60-22F006238173}"/>
                </a:ext>
              </a:extLst>
            </p:cNvPr>
            <p:cNvSpPr/>
            <p:nvPr userDrawn="1"/>
          </p:nvSpPr>
          <p:spPr>
            <a:xfrm rot="16200000">
              <a:off x="1539683" y="4203427"/>
              <a:ext cx="4083433" cy="4083433"/>
            </a:xfrm>
            <a:prstGeom prst="arc">
              <a:avLst/>
            </a:prstGeom>
            <a:ln w="127000" cap="rnd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2E8C189B-2E00-67DA-E342-3440F5EBB4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84474" y="2949739"/>
            <a:ext cx="6261291" cy="2396686"/>
          </a:xfrm>
        </p:spPr>
        <p:txBody>
          <a:bodyPr anchor="b" anchorCtr="0">
            <a:noAutofit/>
          </a:bodyPr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24675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9FE4C84-13A1-72EA-6541-7C8FDDEA7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1563" y="5800859"/>
            <a:ext cx="692016" cy="692016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0468883-4E51-D3BD-E1C6-601ED9B6E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1438747" flipV="1">
            <a:off x="7967025" y="2530995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111AEF3F-9A86-45CE-4817-E3E6863DC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1764789" y="390570"/>
            <a:ext cx="437721" cy="797078"/>
          </a:xfrm>
          <a:custGeom>
            <a:avLst/>
            <a:gdLst>
              <a:gd name="connsiteX0" fmla="*/ 28069 w 437721"/>
              <a:gd name="connsiteY0" fmla="*/ 0 h 797078"/>
              <a:gd name="connsiteX1" fmla="*/ 437721 w 437721"/>
              <a:gd name="connsiteY1" fmla="*/ 398539 h 797078"/>
              <a:gd name="connsiteX2" fmla="*/ 28069 w 437721"/>
              <a:gd name="connsiteY2" fmla="*/ 797078 h 797078"/>
              <a:gd name="connsiteX3" fmla="*/ 0 w 437721"/>
              <a:gd name="connsiteY3" fmla="*/ 794325 h 797078"/>
              <a:gd name="connsiteX4" fmla="*/ 0 w 437721"/>
              <a:gd name="connsiteY4" fmla="*/ 2753 h 797078"/>
              <a:gd name="connsiteX5" fmla="*/ 28069 w 437721"/>
              <a:gd name="connsiteY5" fmla="*/ 0 h 797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7721" h="797078">
                <a:moveTo>
                  <a:pt x="28069" y="0"/>
                </a:moveTo>
                <a:cubicBezTo>
                  <a:pt x="254314" y="0"/>
                  <a:pt x="437721" y="178432"/>
                  <a:pt x="437721" y="398539"/>
                </a:cubicBezTo>
                <a:cubicBezTo>
                  <a:pt x="437721" y="618646"/>
                  <a:pt x="254314" y="797078"/>
                  <a:pt x="28069" y="797078"/>
                </a:cubicBezTo>
                <a:lnTo>
                  <a:pt x="0" y="794325"/>
                </a:lnTo>
                <a:lnTo>
                  <a:pt x="0" y="2753"/>
                </a:lnTo>
                <a:lnTo>
                  <a:pt x="2806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5A792C8-BB21-CDAF-668C-C1EFF45540C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38200" y="1825625"/>
            <a:ext cx="6934200" cy="4297680"/>
          </a:xfrm>
          <a:noFill/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>
              <a:spcBef>
                <a:spcPts val="500"/>
              </a:spcBef>
              <a:spcAft>
                <a:spcPts val="800"/>
              </a:spcAft>
              <a:buClr>
                <a:schemeClr val="accent2"/>
              </a:buClr>
              <a:defRPr sz="1800"/>
            </a:lvl2pPr>
            <a:lvl3pPr>
              <a:spcBef>
                <a:spcPts val="1000"/>
              </a:spcBef>
              <a:buClr>
                <a:schemeClr val="accent2"/>
              </a:buClr>
              <a:defRPr sz="1800"/>
            </a:lvl3pPr>
            <a:lvl4pPr>
              <a:spcBef>
                <a:spcPts val="1000"/>
              </a:spcBef>
              <a:buClr>
                <a:schemeClr val="accent2"/>
              </a:buClr>
              <a:defRPr sz="1800"/>
            </a:lvl4pPr>
            <a:lvl5pPr>
              <a:spcBef>
                <a:spcPts val="1000"/>
              </a:spcBef>
              <a:buClr>
                <a:schemeClr val="accent2"/>
              </a:buClr>
              <a:defRPr sz="18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sz="1800">
              <a:latin typeface="Avenir Next LT Pro" panose="020B0504020202020204" pitchFamily="34" charset="77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FB03A-367B-9ADA-8071-E22871EC115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903029" y="1825625"/>
            <a:ext cx="3450771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7429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5430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4pPr>
            <a:lvl5pPr marL="20002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3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0CEAFE70-86D3-8690-31CA-F9A1FBA494D0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199" y="1825625"/>
            <a:ext cx="10515600" cy="429768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626099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7B7232D-F1A6-B6C3-3BBF-E834CC7CD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5930138" cy="6858001"/>
            <a:chOff x="0" y="-1"/>
            <a:chExt cx="5930138" cy="685800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D306340-6BFD-FE3D-535B-B59C1C44EDDA}"/>
                </a:ext>
              </a:extLst>
            </p:cNvPr>
            <p:cNvSpPr/>
            <p:nvPr userDrawn="1"/>
          </p:nvSpPr>
          <p:spPr>
            <a:xfrm>
              <a:off x="383877" y="778462"/>
              <a:ext cx="5315035" cy="53150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11">
              <a:extLst>
                <a:ext uri="{FF2B5EF4-FFF2-40B4-BE49-F238E27FC236}">
                  <a16:creationId xmlns:a16="http://schemas.microsoft.com/office/drawing/2014/main" id="{338E6C4B-ABF3-8B7E-8DCF-A93F69C712B1}"/>
                </a:ext>
              </a:extLst>
            </p:cNvPr>
            <p:cNvSpPr/>
            <p:nvPr userDrawn="1"/>
          </p:nvSpPr>
          <p:spPr>
            <a:xfrm flipH="1">
              <a:off x="530529" y="0"/>
              <a:ext cx="1155142" cy="591009"/>
            </a:xfrm>
            <a:custGeom>
              <a:avLst/>
              <a:gdLst>
                <a:gd name="connsiteX0" fmla="*/ 1355 w 1155142"/>
                <a:gd name="connsiteY0" fmla="*/ 0 h 591009"/>
                <a:gd name="connsiteX1" fmla="*/ 1153787 w 1155142"/>
                <a:gd name="connsiteY1" fmla="*/ 0 h 591009"/>
                <a:gd name="connsiteX2" fmla="*/ 1155142 w 1155142"/>
                <a:gd name="connsiteY2" fmla="*/ 13438 h 591009"/>
                <a:gd name="connsiteX3" fmla="*/ 577571 w 1155142"/>
                <a:gd name="connsiteY3" fmla="*/ 591009 h 591009"/>
                <a:gd name="connsiteX4" fmla="*/ 0 w 1155142"/>
                <a:gd name="connsiteY4" fmla="*/ 13438 h 59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142" h="591009">
                  <a:moveTo>
                    <a:pt x="1355" y="0"/>
                  </a:moveTo>
                  <a:lnTo>
                    <a:pt x="1153787" y="0"/>
                  </a:lnTo>
                  <a:lnTo>
                    <a:pt x="1155142" y="13438"/>
                  </a:lnTo>
                  <a:cubicBezTo>
                    <a:pt x="1155142" y="332422"/>
                    <a:pt x="896555" y="591009"/>
                    <a:pt x="577571" y="591009"/>
                  </a:cubicBezTo>
                  <a:cubicBezTo>
                    <a:pt x="258587" y="591009"/>
                    <a:pt x="0" y="332422"/>
                    <a:pt x="0" y="134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13">
              <a:extLst>
                <a:ext uri="{FF2B5EF4-FFF2-40B4-BE49-F238E27FC236}">
                  <a16:creationId xmlns:a16="http://schemas.microsoft.com/office/drawing/2014/main" id="{6F90F99F-B12A-E8F9-5A86-D76B201D6308}"/>
                </a:ext>
              </a:extLst>
            </p:cNvPr>
            <p:cNvSpPr/>
            <p:nvPr userDrawn="1"/>
          </p:nvSpPr>
          <p:spPr>
            <a:xfrm flipH="1">
              <a:off x="3961511" y="-1"/>
              <a:ext cx="1737401" cy="959536"/>
            </a:xfrm>
            <a:custGeom>
              <a:avLst/>
              <a:gdLst>
                <a:gd name="connsiteX0" fmla="*/ 0 w 1737401"/>
                <a:gd name="connsiteY0" fmla="*/ 0 h 959536"/>
                <a:gd name="connsiteX1" fmla="*/ 123825 w 1737401"/>
                <a:gd name="connsiteY1" fmla="*/ 0 h 959536"/>
                <a:gd name="connsiteX2" fmla="*/ 123825 w 1737401"/>
                <a:gd name="connsiteY2" fmla="*/ 790277 h 959536"/>
                <a:gd name="connsiteX3" fmla="*/ 1490095 w 1737401"/>
                <a:gd name="connsiteY3" fmla="*/ 0 h 959536"/>
                <a:gd name="connsiteX4" fmla="*/ 1737401 w 1737401"/>
                <a:gd name="connsiteY4" fmla="*/ 0 h 959536"/>
                <a:gd name="connsiteX5" fmla="*/ 92869 w 1737401"/>
                <a:gd name="connsiteY5" fmla="*/ 951249 h 959536"/>
                <a:gd name="connsiteX6" fmla="*/ 61913 w 1737401"/>
                <a:gd name="connsiteY6" fmla="*/ 959536 h 959536"/>
                <a:gd name="connsiteX7" fmla="*/ 0 w 1737401"/>
                <a:gd name="connsiteY7" fmla="*/ 897624 h 95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401" h="959536">
                  <a:moveTo>
                    <a:pt x="0" y="0"/>
                  </a:moveTo>
                  <a:lnTo>
                    <a:pt x="123825" y="0"/>
                  </a:lnTo>
                  <a:lnTo>
                    <a:pt x="123825" y="790277"/>
                  </a:lnTo>
                  <a:lnTo>
                    <a:pt x="1490095" y="0"/>
                  </a:lnTo>
                  <a:lnTo>
                    <a:pt x="1737401" y="0"/>
                  </a:lnTo>
                  <a:lnTo>
                    <a:pt x="92869" y="951249"/>
                  </a:lnTo>
                  <a:cubicBezTo>
                    <a:pt x="83458" y="956688"/>
                    <a:pt x="72780" y="959546"/>
                    <a:pt x="61913" y="959536"/>
                  </a:cubicBezTo>
                  <a:cubicBezTo>
                    <a:pt x="27719" y="959536"/>
                    <a:pt x="0" y="931818"/>
                    <a:pt x="0" y="89762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5">
              <a:extLst>
                <a:ext uri="{FF2B5EF4-FFF2-40B4-BE49-F238E27FC236}">
                  <a16:creationId xmlns:a16="http://schemas.microsoft.com/office/drawing/2014/main" id="{BFA99EFE-81BC-95EA-FA61-B7199AD98A74}"/>
                </a:ext>
              </a:extLst>
            </p:cNvPr>
            <p:cNvSpPr/>
            <p:nvPr userDrawn="1"/>
          </p:nvSpPr>
          <p:spPr>
            <a:xfrm flipH="1">
              <a:off x="0" y="2936831"/>
              <a:ext cx="159741" cy="552996"/>
            </a:xfrm>
            <a:custGeom>
              <a:avLst/>
              <a:gdLst>
                <a:gd name="connsiteX0" fmla="*/ 159741 w 159741"/>
                <a:gd name="connsiteY0" fmla="*/ 0 h 552996"/>
                <a:gd name="connsiteX1" fmla="*/ 159741 w 159741"/>
                <a:gd name="connsiteY1" fmla="*/ 552996 h 552996"/>
                <a:gd name="connsiteX2" fmla="*/ 141849 w 159741"/>
                <a:gd name="connsiteY2" fmla="*/ 543285 h 552996"/>
                <a:gd name="connsiteX3" fmla="*/ 0 w 159741"/>
                <a:gd name="connsiteY3" fmla="*/ 276498 h 552996"/>
                <a:gd name="connsiteX4" fmla="*/ 141849 w 159741"/>
                <a:gd name="connsiteY4" fmla="*/ 9711 h 552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741" h="552996">
                  <a:moveTo>
                    <a:pt x="159741" y="0"/>
                  </a:moveTo>
                  <a:lnTo>
                    <a:pt x="159741" y="552996"/>
                  </a:lnTo>
                  <a:lnTo>
                    <a:pt x="141849" y="543285"/>
                  </a:lnTo>
                  <a:cubicBezTo>
                    <a:pt x="56268" y="485467"/>
                    <a:pt x="0" y="387554"/>
                    <a:pt x="0" y="276498"/>
                  </a:cubicBezTo>
                  <a:cubicBezTo>
                    <a:pt x="0" y="165443"/>
                    <a:pt x="56268" y="67529"/>
                    <a:pt x="141849" y="9711"/>
                  </a:cubicBezTo>
                  <a:close/>
                </a:path>
              </a:pathLst>
            </a:custGeom>
            <a:solidFill>
              <a:schemeClr val="accent4"/>
            </a:solidFill>
            <a:ln w="127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7">
              <a:extLst>
                <a:ext uri="{FF2B5EF4-FFF2-40B4-BE49-F238E27FC236}">
                  <a16:creationId xmlns:a16="http://schemas.microsoft.com/office/drawing/2014/main" id="{DD9FC028-D877-28FE-C646-DBD85D932641}"/>
                </a:ext>
              </a:extLst>
            </p:cNvPr>
            <p:cNvSpPr/>
            <p:nvPr userDrawn="1"/>
          </p:nvSpPr>
          <p:spPr>
            <a:xfrm flipH="1">
              <a:off x="0" y="5835649"/>
              <a:ext cx="1548180" cy="1022351"/>
            </a:xfrm>
            <a:custGeom>
              <a:avLst/>
              <a:gdLst>
                <a:gd name="connsiteX0" fmla="*/ 61913 w 1548180"/>
                <a:gd name="connsiteY0" fmla="*/ 0 h 1022351"/>
                <a:gd name="connsiteX1" fmla="*/ 1548180 w 1548180"/>
                <a:gd name="connsiteY1" fmla="*/ 0 h 1022351"/>
                <a:gd name="connsiteX2" fmla="*/ 1548180 w 1548180"/>
                <a:gd name="connsiteY2" fmla="*/ 123825 h 1022351"/>
                <a:gd name="connsiteX3" fmla="*/ 123825 w 1548180"/>
                <a:gd name="connsiteY3" fmla="*/ 123825 h 1022351"/>
                <a:gd name="connsiteX4" fmla="*/ 123825 w 1548180"/>
                <a:gd name="connsiteY4" fmla="*/ 1022351 h 1022351"/>
                <a:gd name="connsiteX5" fmla="*/ 0 w 1548180"/>
                <a:gd name="connsiteY5" fmla="*/ 1022351 h 1022351"/>
                <a:gd name="connsiteX6" fmla="*/ 0 w 1548180"/>
                <a:gd name="connsiteY6" fmla="*/ 61913 h 1022351"/>
                <a:gd name="connsiteX7" fmla="*/ 61913 w 1548180"/>
                <a:gd name="connsiteY7" fmla="*/ 0 h 1022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8180" h="1022351">
                  <a:moveTo>
                    <a:pt x="61913" y="0"/>
                  </a:moveTo>
                  <a:lnTo>
                    <a:pt x="1548180" y="0"/>
                  </a:lnTo>
                  <a:lnTo>
                    <a:pt x="1548180" y="123825"/>
                  </a:lnTo>
                  <a:lnTo>
                    <a:pt x="123825" y="123825"/>
                  </a:lnTo>
                  <a:lnTo>
                    <a:pt x="123825" y="1022351"/>
                  </a:lnTo>
                  <a:lnTo>
                    <a:pt x="0" y="1022351"/>
                  </a:lnTo>
                  <a:lnTo>
                    <a:pt x="0" y="61913"/>
                  </a:lnTo>
                  <a:cubicBezTo>
                    <a:pt x="0" y="27719"/>
                    <a:pt x="27719" y="0"/>
                    <a:pt x="61913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21">
              <a:extLst>
                <a:ext uri="{FF2B5EF4-FFF2-40B4-BE49-F238E27FC236}">
                  <a16:creationId xmlns:a16="http://schemas.microsoft.com/office/drawing/2014/main" id="{AA0AFFE9-F0C2-BDA0-BF87-9977706AB6A8}"/>
                </a:ext>
              </a:extLst>
            </p:cNvPr>
            <p:cNvSpPr/>
            <p:nvPr userDrawn="1"/>
          </p:nvSpPr>
          <p:spPr>
            <a:xfrm flipH="1">
              <a:off x="4364198" y="6258755"/>
              <a:ext cx="1565940" cy="599245"/>
            </a:xfrm>
            <a:custGeom>
              <a:avLst/>
              <a:gdLst>
                <a:gd name="connsiteX0" fmla="*/ 782970 w 1565940"/>
                <a:gd name="connsiteY0" fmla="*/ 0 h 599245"/>
                <a:gd name="connsiteX1" fmla="*/ 1528042 w 1565940"/>
                <a:gd name="connsiteY1" fmla="*/ 480469 h 599245"/>
                <a:gd name="connsiteX2" fmla="*/ 1565940 w 1565940"/>
                <a:gd name="connsiteY2" fmla="*/ 599245 h 599245"/>
                <a:gd name="connsiteX3" fmla="*/ 0 w 1565940"/>
                <a:gd name="connsiteY3" fmla="*/ 599245 h 599245"/>
                <a:gd name="connsiteX4" fmla="*/ 37898 w 1565940"/>
                <a:gd name="connsiteY4" fmla="*/ 480469 h 599245"/>
                <a:gd name="connsiteX5" fmla="*/ 782970 w 1565940"/>
                <a:gd name="connsiteY5" fmla="*/ 0 h 59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5940" h="599245">
                  <a:moveTo>
                    <a:pt x="782970" y="0"/>
                  </a:moveTo>
                  <a:cubicBezTo>
                    <a:pt x="1117910" y="0"/>
                    <a:pt x="1405287" y="198118"/>
                    <a:pt x="1528042" y="480469"/>
                  </a:cubicBezTo>
                  <a:lnTo>
                    <a:pt x="1565940" y="599245"/>
                  </a:lnTo>
                  <a:lnTo>
                    <a:pt x="0" y="599245"/>
                  </a:lnTo>
                  <a:lnTo>
                    <a:pt x="37898" y="480469"/>
                  </a:lnTo>
                  <a:cubicBezTo>
                    <a:pt x="160653" y="198118"/>
                    <a:pt x="448030" y="0"/>
                    <a:pt x="782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76" y="764502"/>
            <a:ext cx="5315035" cy="5328996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05455" y="755171"/>
            <a:ext cx="4619937" cy="5315035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400"/>
            </a:lvl1pPr>
            <a:lvl2pPr marL="800100" indent="-3429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1145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6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E96D25F-53A2-6217-84B4-7EB874F0B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89189" y="941148"/>
            <a:ext cx="11182430" cy="4797821"/>
            <a:chOff x="489189" y="941148"/>
            <a:chExt cx="11182430" cy="479782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50FA62D-C8AE-52B8-1712-6116756D1A83}"/>
                </a:ext>
              </a:extLst>
            </p:cNvPr>
            <p:cNvSpPr/>
            <p:nvPr userDrawn="1"/>
          </p:nvSpPr>
          <p:spPr>
            <a:xfrm>
              <a:off x="489189" y="1119031"/>
              <a:ext cx="4619938" cy="4619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1D2D6A01-57CF-3C0B-968C-E5A8FD352320}"/>
                </a:ext>
              </a:extLst>
            </p:cNvPr>
            <p:cNvSpPr/>
            <p:nvPr userDrawn="1"/>
          </p:nvSpPr>
          <p:spPr>
            <a:xfrm rot="19809111">
              <a:off x="8683720" y="941148"/>
              <a:ext cx="2987899" cy="2987899"/>
            </a:xfrm>
            <a:prstGeom prst="arc">
              <a:avLst>
                <a:gd name="adj1" fmla="val 15817365"/>
                <a:gd name="adj2" fmla="val 1781380"/>
              </a:avLst>
            </a:prstGeom>
            <a:ln w="127000" cap="rnd">
              <a:solidFill>
                <a:schemeClr val="accent4"/>
              </a:solidFill>
              <a:prstDash val="dash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10BEFAA-C349-7DB1-1827-0FA48A430AD8}"/>
                </a:ext>
              </a:extLst>
            </p:cNvPr>
            <p:cNvSpPr/>
            <p:nvPr userDrawn="1"/>
          </p:nvSpPr>
          <p:spPr>
            <a:xfrm>
              <a:off x="910048" y="4780992"/>
              <a:ext cx="546100" cy="546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957" y="1119031"/>
            <a:ext cx="4384736" cy="4619938"/>
          </a:xfrm>
        </p:spPr>
        <p:txBody>
          <a:bodyPr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01708" y="554942"/>
            <a:ext cx="5552091" cy="5768220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400"/>
            </a:lvl1pPr>
            <a:lvl2pPr marL="800100" indent="-3429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1145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4388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EF93C3C-09E9-6CD0-EF4B-6DE09539EE7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011782 w 12192000"/>
              <a:gd name="connsiteY0" fmla="*/ 4817511 h 6858000"/>
              <a:gd name="connsiteX1" fmla="*/ 8937059 w 12192000"/>
              <a:gd name="connsiteY1" fmla="*/ 4972626 h 6858000"/>
              <a:gd name="connsiteX2" fmla="*/ 8588084 w 12192000"/>
              <a:gd name="connsiteY2" fmla="*/ 5489438 h 6858000"/>
              <a:gd name="connsiteX3" fmla="*/ 8565206 w 12192000"/>
              <a:gd name="connsiteY3" fmla="*/ 5514611 h 6858000"/>
              <a:gd name="connsiteX4" fmla="*/ 8569944 w 12192000"/>
              <a:gd name="connsiteY4" fmla="*/ 5520198 h 6858000"/>
              <a:gd name="connsiteX5" fmla="*/ 8878607 w 12192000"/>
              <a:gd name="connsiteY5" fmla="*/ 5644582 h 6858000"/>
              <a:gd name="connsiteX6" fmla="*/ 9315123 w 12192000"/>
              <a:gd name="connsiteY6" fmla="*/ 5219907 h 6858000"/>
              <a:gd name="connsiteX7" fmla="*/ 9048519 w 12192000"/>
              <a:gd name="connsiteY7" fmla="*/ 4828605 h 6858000"/>
              <a:gd name="connsiteX8" fmla="*/ 6096000 w 12192000"/>
              <a:gd name="connsiteY8" fmla="*/ 200625 h 6858000"/>
              <a:gd name="connsiteX9" fmla="*/ 2867625 w 12192000"/>
              <a:gd name="connsiteY9" fmla="*/ 3429000 h 6858000"/>
              <a:gd name="connsiteX10" fmla="*/ 6096000 w 12192000"/>
              <a:gd name="connsiteY10" fmla="*/ 6657375 h 6858000"/>
              <a:gd name="connsiteX11" fmla="*/ 9324375 w 12192000"/>
              <a:gd name="connsiteY11" fmla="*/ 3429000 h 6858000"/>
              <a:gd name="connsiteX12" fmla="*/ 6096000 w 12192000"/>
              <a:gd name="connsiteY12" fmla="*/ 200625 h 6858000"/>
              <a:gd name="connsiteX13" fmla="*/ 0 w 12192000"/>
              <a:gd name="connsiteY13" fmla="*/ 0 h 6858000"/>
              <a:gd name="connsiteX14" fmla="*/ 12192000 w 12192000"/>
              <a:gd name="connsiteY14" fmla="*/ 0 h 6858000"/>
              <a:gd name="connsiteX15" fmla="*/ 12192000 w 12192000"/>
              <a:gd name="connsiteY15" fmla="*/ 6858000 h 6858000"/>
              <a:gd name="connsiteX16" fmla="*/ 0 w 12192000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6858000">
                <a:moveTo>
                  <a:pt x="9011782" y="4817511"/>
                </a:moveTo>
                <a:lnTo>
                  <a:pt x="8937059" y="4972626"/>
                </a:lnTo>
                <a:cubicBezTo>
                  <a:pt x="8837255" y="5156349"/>
                  <a:pt x="8720206" y="5329344"/>
                  <a:pt x="8588084" y="5489438"/>
                </a:cubicBezTo>
                <a:lnTo>
                  <a:pt x="8565206" y="5514611"/>
                </a:lnTo>
                <a:lnTo>
                  <a:pt x="8569944" y="5520198"/>
                </a:lnTo>
                <a:cubicBezTo>
                  <a:pt x="8648938" y="5597049"/>
                  <a:pt x="8758066" y="5644582"/>
                  <a:pt x="8878607" y="5644582"/>
                </a:cubicBezTo>
                <a:cubicBezTo>
                  <a:pt x="9119688" y="5644582"/>
                  <a:pt x="9315123" y="5454449"/>
                  <a:pt x="9315123" y="5219907"/>
                </a:cubicBezTo>
                <a:cubicBezTo>
                  <a:pt x="9315123" y="5044001"/>
                  <a:pt x="9205191" y="4893074"/>
                  <a:pt x="9048519" y="4828605"/>
                </a:cubicBezTo>
                <a:close/>
                <a:moveTo>
                  <a:pt x="6096000" y="200625"/>
                </a:moveTo>
                <a:cubicBezTo>
                  <a:pt x="4313018" y="200625"/>
                  <a:pt x="2867625" y="1646018"/>
                  <a:pt x="2867625" y="3429000"/>
                </a:cubicBezTo>
                <a:cubicBezTo>
                  <a:pt x="2867625" y="5211982"/>
                  <a:pt x="4313018" y="6657375"/>
                  <a:pt x="6096000" y="6657375"/>
                </a:cubicBezTo>
                <a:cubicBezTo>
                  <a:pt x="7878982" y="6657375"/>
                  <a:pt x="9324375" y="5211982"/>
                  <a:pt x="9324375" y="3429000"/>
                </a:cubicBezTo>
                <a:cubicBezTo>
                  <a:pt x="9324375" y="1646018"/>
                  <a:pt x="7878982" y="200625"/>
                  <a:pt x="6096000" y="20062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D5C3C4BD-DFDB-76B4-17CA-7DA4D17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9366740" flipV="1">
            <a:off x="2557952" y="-89828"/>
            <a:ext cx="7173200" cy="7173200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B04B61C-6467-D51D-0AF4-5C7D05F36C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68168" y="923544"/>
            <a:ext cx="6455664" cy="5010912"/>
          </a:xfrm>
          <a:prstGeom prst="rect">
            <a:avLst/>
          </a:prstGeom>
          <a:noFill/>
        </p:spPr>
        <p:txBody>
          <a:bodyPr lIns="0" rIns="0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7A19F4B-D154-3EB2-F86A-9A63283A3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8565206" y="4817511"/>
            <a:ext cx="749917" cy="827071"/>
          </a:xfrm>
          <a:custGeom>
            <a:avLst/>
            <a:gdLst>
              <a:gd name="connsiteX0" fmla="*/ 446576 w 749917"/>
              <a:gd name="connsiteY0" fmla="*/ 0 h 827071"/>
              <a:gd name="connsiteX1" fmla="*/ 483313 w 749917"/>
              <a:gd name="connsiteY1" fmla="*/ 11094 h 827071"/>
              <a:gd name="connsiteX2" fmla="*/ 749917 w 749917"/>
              <a:gd name="connsiteY2" fmla="*/ 402396 h 827071"/>
              <a:gd name="connsiteX3" fmla="*/ 313401 w 749917"/>
              <a:gd name="connsiteY3" fmla="*/ 827071 h 827071"/>
              <a:gd name="connsiteX4" fmla="*/ 4738 w 749917"/>
              <a:gd name="connsiteY4" fmla="*/ 702687 h 827071"/>
              <a:gd name="connsiteX5" fmla="*/ 0 w 749917"/>
              <a:gd name="connsiteY5" fmla="*/ 697100 h 827071"/>
              <a:gd name="connsiteX6" fmla="*/ 22878 w 749917"/>
              <a:gd name="connsiteY6" fmla="*/ 671927 h 827071"/>
              <a:gd name="connsiteX7" fmla="*/ 371853 w 749917"/>
              <a:gd name="connsiteY7" fmla="*/ 155115 h 827071"/>
              <a:gd name="connsiteX8" fmla="*/ 446576 w 749917"/>
              <a:gd name="connsiteY8" fmla="*/ 0 h 827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9917" h="827071">
                <a:moveTo>
                  <a:pt x="446576" y="0"/>
                </a:moveTo>
                <a:lnTo>
                  <a:pt x="483313" y="11094"/>
                </a:lnTo>
                <a:cubicBezTo>
                  <a:pt x="639985" y="75563"/>
                  <a:pt x="749917" y="226490"/>
                  <a:pt x="749917" y="402396"/>
                </a:cubicBezTo>
                <a:cubicBezTo>
                  <a:pt x="749917" y="636938"/>
                  <a:pt x="554482" y="827071"/>
                  <a:pt x="313401" y="827071"/>
                </a:cubicBezTo>
                <a:cubicBezTo>
                  <a:pt x="192860" y="827071"/>
                  <a:pt x="83732" y="779538"/>
                  <a:pt x="4738" y="702687"/>
                </a:cubicBezTo>
                <a:lnTo>
                  <a:pt x="0" y="697100"/>
                </a:lnTo>
                <a:lnTo>
                  <a:pt x="22878" y="671927"/>
                </a:lnTo>
                <a:cubicBezTo>
                  <a:pt x="155000" y="511833"/>
                  <a:pt x="272049" y="338838"/>
                  <a:pt x="371853" y="155115"/>
                </a:cubicBezTo>
                <a:lnTo>
                  <a:pt x="4465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42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4803"/>
            <a:ext cx="10515600" cy="1472974"/>
          </a:xfrm>
        </p:spPr>
        <p:txBody>
          <a:bodyPr anchor="ctr" anchorCtr="0">
            <a:no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3FB7D8D-37C3-E089-EC02-FB49A13CBE1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1838099"/>
            <a:ext cx="8012113" cy="4284889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800"/>
            </a:lvl1pPr>
            <a:lvl2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600"/>
            </a:lvl2pPr>
            <a:lvl3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400"/>
            </a:lvl3pPr>
            <a:lvl4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200"/>
            </a:lvl4pPr>
            <a:lvl5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2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14">
            <a:extLst>
              <a:ext uri="{FF2B5EF4-FFF2-40B4-BE49-F238E27FC236}">
                <a16:creationId xmlns:a16="http://schemas.microsoft.com/office/drawing/2014/main" id="{438B6FA2-AF11-618E-2B1A-38BF083DF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-381048" y="5144407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13">
            <a:extLst>
              <a:ext uri="{FF2B5EF4-FFF2-40B4-BE49-F238E27FC236}">
                <a16:creationId xmlns:a16="http://schemas.microsoft.com/office/drawing/2014/main" id="{A269A8D8-A4AE-CEFF-E928-7DB1CFB3E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9">
            <a:extLst>
              <a:ext uri="{FF2B5EF4-FFF2-40B4-BE49-F238E27FC236}">
                <a16:creationId xmlns:a16="http://schemas.microsoft.com/office/drawing/2014/main" id="{15418837-E689-97BE-9FAD-FEDBD599E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11109434" y="3527042"/>
            <a:ext cx="1082566" cy="1616525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894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7DF76A42-387B-8D66-1214-D4046207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40621" y="704193"/>
            <a:ext cx="2296455" cy="229645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2ACE818-46EF-547E-9315-A84948303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7652" y="0"/>
            <a:ext cx="8798419" cy="6816262"/>
            <a:chOff x="577652" y="-28502"/>
            <a:chExt cx="8798419" cy="681626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9644D21-8793-9A96-F305-5D20EE342B26}"/>
                </a:ext>
              </a:extLst>
            </p:cNvPr>
            <p:cNvSpPr/>
            <p:nvPr userDrawn="1"/>
          </p:nvSpPr>
          <p:spPr>
            <a:xfrm>
              <a:off x="2815929" y="148929"/>
              <a:ext cx="6560142" cy="65601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DF8D7AEF-C845-09F0-F31C-20B32BBA1EBA}"/>
                </a:ext>
              </a:extLst>
            </p:cNvPr>
            <p:cNvSpPr/>
            <p:nvPr userDrawn="1"/>
          </p:nvSpPr>
          <p:spPr>
            <a:xfrm rot="9222429" flipV="1">
              <a:off x="2494119" y="-28502"/>
              <a:ext cx="6816262" cy="6816262"/>
            </a:xfrm>
            <a:prstGeom prst="arc">
              <a:avLst>
                <a:gd name="adj1" fmla="val 16200000"/>
                <a:gd name="adj2" fmla="val 20093138"/>
              </a:avLst>
            </a:prstGeom>
            <a:ln w="127000" cap="rnd">
              <a:solidFill>
                <a:schemeClr val="accent4">
                  <a:alpha val="9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F9D44CB-887B-C74D-3E96-5607E84DAEFF}"/>
                </a:ext>
              </a:extLst>
            </p:cNvPr>
            <p:cNvSpPr/>
            <p:nvPr userDrawn="1"/>
          </p:nvSpPr>
          <p:spPr>
            <a:xfrm>
              <a:off x="577652" y="1085116"/>
              <a:ext cx="759403" cy="73880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9">
            <a:extLst>
              <a:ext uri="{FF2B5EF4-FFF2-40B4-BE49-F238E27FC236}">
                <a16:creationId xmlns:a16="http://schemas.microsoft.com/office/drawing/2014/main" id="{87D193F4-2337-0048-1BE7-C9A815419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936118" y="5508455"/>
            <a:ext cx="1082566" cy="1616525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EE4510-BCBA-C39A-BEF1-A391A3304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494655" y="5270490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5929" y="1349825"/>
            <a:ext cx="6560142" cy="3063149"/>
          </a:xfrm>
        </p:spPr>
        <p:txBody>
          <a:bodyPr anchor="ctr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15929" y="4412973"/>
            <a:ext cx="6560142" cy="1935571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27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4915163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000"/>
            </a:lvl1pPr>
            <a:lvl2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59436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3pPr>
            <a:lvl4pPr marL="86868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4pPr>
            <a:lvl5pPr marL="11430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FB01ADF-164A-96FB-0129-C2A0F0ED0A8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147896" y="1816916"/>
            <a:ext cx="5212080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000"/>
            </a:lvl1pPr>
            <a:lvl2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59436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3pPr>
            <a:lvl4pPr marL="86868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4pPr>
            <a:lvl5pPr marL="11430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263F0DD-A38B-64B8-7412-087B487E6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3536" y="2"/>
            <a:ext cx="12068464" cy="6857998"/>
            <a:chOff x="123536" y="2"/>
            <a:chExt cx="12068464" cy="6857998"/>
          </a:xfrm>
        </p:grpSpPr>
        <p:sp>
          <p:nvSpPr>
            <p:cNvPr id="12" name="Freeform: Shape 9">
              <a:extLst>
                <a:ext uri="{FF2B5EF4-FFF2-40B4-BE49-F238E27FC236}">
                  <a16:creationId xmlns:a16="http://schemas.microsoft.com/office/drawing/2014/main" id="{44CE2FB7-A856-E3C3-9798-73AAFB7901B8}"/>
                </a:ext>
              </a:extLst>
            </p:cNvPr>
            <p:cNvSpPr/>
            <p:nvPr userDrawn="1"/>
          </p:nvSpPr>
          <p:spPr>
            <a:xfrm>
              <a:off x="5671336" y="2"/>
              <a:ext cx="849328" cy="357668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0">
              <a:extLst>
                <a:ext uri="{FF2B5EF4-FFF2-40B4-BE49-F238E27FC236}">
                  <a16:creationId xmlns:a16="http://schemas.microsoft.com/office/drawing/2014/main" id="{47ED62E5-894A-A8F9-A6DC-4A5C147CDE78}"/>
                </a:ext>
              </a:extLst>
            </p:cNvPr>
            <p:cNvSpPr/>
            <p:nvPr userDrawn="1"/>
          </p:nvSpPr>
          <p:spPr>
            <a:xfrm flipH="1">
              <a:off x="123536" y="5717905"/>
              <a:ext cx="1771609" cy="1140095"/>
            </a:xfrm>
            <a:custGeom>
              <a:avLst/>
              <a:gdLst>
                <a:gd name="connsiteX0" fmla="*/ 1561721 w 1771609"/>
                <a:gd name="connsiteY0" fmla="*/ 763041 h 1140095"/>
                <a:gd name="connsiteX1" fmla="*/ 1623024 w 1771609"/>
                <a:gd name="connsiteY1" fmla="*/ 792810 h 1140095"/>
                <a:gd name="connsiteX2" fmla="*/ 1711735 w 1771609"/>
                <a:gd name="connsiteY2" fmla="*/ 970132 h 1140095"/>
                <a:gd name="connsiteX3" fmla="*/ 1771609 w 1771609"/>
                <a:gd name="connsiteY3" fmla="*/ 1140095 h 1140095"/>
                <a:gd name="connsiteX4" fmla="*/ 1637225 w 1771609"/>
                <a:gd name="connsiteY4" fmla="*/ 1140095 h 1140095"/>
                <a:gd name="connsiteX5" fmla="*/ 1594820 w 1771609"/>
                <a:gd name="connsiteY5" fmla="*/ 1019711 h 1140095"/>
                <a:gd name="connsiteX6" fmla="*/ 1513200 w 1771609"/>
                <a:gd name="connsiteY6" fmla="*/ 856627 h 1140095"/>
                <a:gd name="connsiteX7" fmla="*/ 1538499 w 1771609"/>
                <a:gd name="connsiteY7" fmla="*/ 770415 h 1140095"/>
                <a:gd name="connsiteX8" fmla="*/ 1561721 w 1771609"/>
                <a:gd name="connsiteY8" fmla="*/ 763041 h 1140095"/>
                <a:gd name="connsiteX9" fmla="*/ 933455 w 1771609"/>
                <a:gd name="connsiteY9" fmla="*/ 161309 h 1140095"/>
                <a:gd name="connsiteX10" fmla="*/ 957797 w 1771609"/>
                <a:gd name="connsiteY10" fmla="*/ 167970 h 1140095"/>
                <a:gd name="connsiteX11" fmla="*/ 1286982 w 1771609"/>
                <a:gd name="connsiteY11" fmla="*/ 387616 h 1140095"/>
                <a:gd name="connsiteX12" fmla="*/ 1293725 w 1771609"/>
                <a:gd name="connsiteY12" fmla="*/ 477075 h 1140095"/>
                <a:gd name="connsiteX13" fmla="*/ 1245453 w 1771609"/>
                <a:gd name="connsiteY13" fmla="*/ 499154 h 1140095"/>
                <a:gd name="connsiteX14" fmla="*/ 1245167 w 1771609"/>
                <a:gd name="connsiteY14" fmla="*/ 499154 h 1140095"/>
                <a:gd name="connsiteX15" fmla="*/ 1203638 w 1771609"/>
                <a:gd name="connsiteY15" fmla="*/ 484104 h 1140095"/>
                <a:gd name="connsiteX16" fmla="*/ 900647 w 1771609"/>
                <a:gd name="connsiteY16" fmla="*/ 281508 h 1140095"/>
                <a:gd name="connsiteX17" fmla="*/ 872454 w 1771609"/>
                <a:gd name="connsiteY17" fmla="*/ 196164 h 1140095"/>
                <a:gd name="connsiteX18" fmla="*/ 933455 w 1771609"/>
                <a:gd name="connsiteY18" fmla="*/ 161309 h 1140095"/>
                <a:gd name="connsiteX19" fmla="*/ 256260 w 1771609"/>
                <a:gd name="connsiteY19" fmla="*/ 29 h 1140095"/>
                <a:gd name="connsiteX20" fmla="*/ 454020 w 1771609"/>
                <a:gd name="connsiteY20" fmla="*/ 13474 h 1140095"/>
                <a:gd name="connsiteX21" fmla="*/ 509236 w 1771609"/>
                <a:gd name="connsiteY21" fmla="*/ 84182 h 1140095"/>
                <a:gd name="connsiteX22" fmla="*/ 445829 w 1771609"/>
                <a:gd name="connsiteY22" fmla="*/ 139871 h 1140095"/>
                <a:gd name="connsiteX23" fmla="*/ 437447 w 1771609"/>
                <a:gd name="connsiteY23" fmla="*/ 139395 h 1140095"/>
                <a:gd name="connsiteX24" fmla="*/ 73211 w 1771609"/>
                <a:gd name="connsiteY24" fmla="*/ 137204 h 1140095"/>
                <a:gd name="connsiteX25" fmla="*/ 749 w 1771609"/>
                <a:gd name="connsiteY25" fmla="*/ 84082 h 1140095"/>
                <a:gd name="connsiteX26" fmla="*/ 53871 w 1771609"/>
                <a:gd name="connsiteY26" fmla="*/ 11621 h 1140095"/>
                <a:gd name="connsiteX27" fmla="*/ 58352 w 1771609"/>
                <a:gd name="connsiteY27" fmla="*/ 11093 h 1140095"/>
                <a:gd name="connsiteX28" fmla="*/ 256260 w 1771609"/>
                <a:gd name="connsiteY28" fmla="*/ 29 h 11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71609" h="1140095">
                  <a:moveTo>
                    <a:pt x="1561721" y="763041"/>
                  </a:moveTo>
                  <a:cubicBezTo>
                    <a:pt x="1585506" y="760324"/>
                    <a:pt x="1609722" y="771249"/>
                    <a:pt x="1623024" y="792810"/>
                  </a:cubicBezTo>
                  <a:cubicBezTo>
                    <a:pt x="1656300" y="850065"/>
                    <a:pt x="1685920" y="909291"/>
                    <a:pt x="1711735" y="970132"/>
                  </a:cubicBezTo>
                  <a:lnTo>
                    <a:pt x="1771609" y="1140095"/>
                  </a:lnTo>
                  <a:lnTo>
                    <a:pt x="1637225" y="1140095"/>
                  </a:lnTo>
                  <a:lnTo>
                    <a:pt x="1594820" y="1019711"/>
                  </a:lnTo>
                  <a:cubicBezTo>
                    <a:pt x="1571072" y="963753"/>
                    <a:pt x="1543818" y="909282"/>
                    <a:pt x="1513200" y="856627"/>
                  </a:cubicBezTo>
                  <a:cubicBezTo>
                    <a:pt x="1496379" y="825834"/>
                    <a:pt x="1507704" y="787236"/>
                    <a:pt x="1538499" y="770415"/>
                  </a:cubicBezTo>
                  <a:cubicBezTo>
                    <a:pt x="1545912" y="766367"/>
                    <a:pt x="1553792" y="763946"/>
                    <a:pt x="1561721" y="763041"/>
                  </a:cubicBezTo>
                  <a:close/>
                  <a:moveTo>
                    <a:pt x="933455" y="161309"/>
                  </a:moveTo>
                  <a:cubicBezTo>
                    <a:pt x="941693" y="161855"/>
                    <a:pt x="949959" y="164025"/>
                    <a:pt x="957797" y="167970"/>
                  </a:cubicBezTo>
                  <a:cubicBezTo>
                    <a:pt x="1076184" y="227289"/>
                    <a:pt x="1186759" y="301068"/>
                    <a:pt x="1286982" y="387616"/>
                  </a:cubicBezTo>
                  <a:cubicBezTo>
                    <a:pt x="1313547" y="410457"/>
                    <a:pt x="1316566" y="450510"/>
                    <a:pt x="1293725" y="477075"/>
                  </a:cubicBezTo>
                  <a:cubicBezTo>
                    <a:pt x="1281638" y="491137"/>
                    <a:pt x="1263998" y="499204"/>
                    <a:pt x="1245453" y="499154"/>
                  </a:cubicBezTo>
                  <a:lnTo>
                    <a:pt x="1245167" y="499154"/>
                  </a:lnTo>
                  <a:cubicBezTo>
                    <a:pt x="1229965" y="499301"/>
                    <a:pt x="1215220" y="493956"/>
                    <a:pt x="1203638" y="484104"/>
                  </a:cubicBezTo>
                  <a:cubicBezTo>
                    <a:pt x="1111407" y="404300"/>
                    <a:pt x="1009633" y="336248"/>
                    <a:pt x="900647" y="281508"/>
                  </a:cubicBezTo>
                  <a:cubicBezTo>
                    <a:pt x="869295" y="265726"/>
                    <a:pt x="856672" y="227516"/>
                    <a:pt x="872454" y="196164"/>
                  </a:cubicBezTo>
                  <a:cubicBezTo>
                    <a:pt x="884290" y="172650"/>
                    <a:pt x="908742" y="159670"/>
                    <a:pt x="933455" y="161309"/>
                  </a:cubicBezTo>
                  <a:close/>
                  <a:moveTo>
                    <a:pt x="256260" y="29"/>
                  </a:moveTo>
                  <a:cubicBezTo>
                    <a:pt x="322331" y="427"/>
                    <a:pt x="388378" y="4909"/>
                    <a:pt x="454020" y="13474"/>
                  </a:cubicBezTo>
                  <a:cubicBezTo>
                    <a:pt x="488793" y="17752"/>
                    <a:pt x="513514" y="49409"/>
                    <a:pt x="509236" y="84182"/>
                  </a:cubicBezTo>
                  <a:cubicBezTo>
                    <a:pt x="505303" y="116151"/>
                    <a:pt x="478038" y="140098"/>
                    <a:pt x="445829" y="139871"/>
                  </a:cubicBezTo>
                  <a:cubicBezTo>
                    <a:pt x="443027" y="139899"/>
                    <a:pt x="440227" y="139740"/>
                    <a:pt x="437447" y="139395"/>
                  </a:cubicBezTo>
                  <a:cubicBezTo>
                    <a:pt x="316592" y="123615"/>
                    <a:pt x="194247" y="122878"/>
                    <a:pt x="73211" y="137204"/>
                  </a:cubicBezTo>
                  <a:cubicBezTo>
                    <a:pt x="38532" y="142545"/>
                    <a:pt x="6090" y="118762"/>
                    <a:pt x="749" y="84082"/>
                  </a:cubicBezTo>
                  <a:cubicBezTo>
                    <a:pt x="-4591" y="49403"/>
                    <a:pt x="19192" y="16961"/>
                    <a:pt x="53871" y="11621"/>
                  </a:cubicBezTo>
                  <a:cubicBezTo>
                    <a:pt x="55358" y="11392"/>
                    <a:pt x="56852" y="11216"/>
                    <a:pt x="58352" y="11093"/>
                  </a:cubicBezTo>
                  <a:cubicBezTo>
                    <a:pt x="124093" y="3319"/>
                    <a:pt x="190189" y="-369"/>
                    <a:pt x="256260" y="2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1">
              <a:extLst>
                <a:ext uri="{FF2B5EF4-FFF2-40B4-BE49-F238E27FC236}">
                  <a16:creationId xmlns:a16="http://schemas.microsoft.com/office/drawing/2014/main" id="{5C181CD4-C69B-2826-AF23-060D677248A9}"/>
                </a:ext>
              </a:extLst>
            </p:cNvPr>
            <p:cNvSpPr/>
            <p:nvPr userDrawn="1"/>
          </p:nvSpPr>
          <p:spPr>
            <a:xfrm rot="5400000">
              <a:off x="11328915" y="3872201"/>
              <a:ext cx="1214656" cy="511514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90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0538251-2B75-FA20-0F29-FB58583E612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1" y="1825625"/>
            <a:ext cx="3108958" cy="4297680"/>
          </a:xfrm>
        </p:spPr>
        <p:txBody>
          <a:bodyPr>
            <a:normAutofit/>
          </a:bodyPr>
          <a:lstStyle>
            <a:lvl1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1pPr>
            <a:lvl2pPr marL="2857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2pPr>
            <a:lvl3pPr marL="65151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92583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4pPr>
            <a:lvl5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06C49DD-8C29-93EA-04F4-22F84080DF5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661820" y="1816916"/>
            <a:ext cx="6698156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2pPr>
            <a:lvl3pPr marL="59436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86868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4pPr>
            <a:lvl5pPr marL="11430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1E75594D-82D2-74F6-56EC-46FCD28CB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94966" y="0"/>
            <a:ext cx="1214656" cy="511514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13">
            <a:extLst>
              <a:ext uri="{FF2B5EF4-FFF2-40B4-BE49-F238E27FC236}">
                <a16:creationId xmlns:a16="http://schemas.microsoft.com/office/drawing/2014/main" id="{FF4E0F5B-0892-2688-EFD3-284369DA5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8097530" y="5590215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D8715A-3067-732D-C410-868C7CCCF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982378" y="551212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852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807BCF9-2F5B-200E-2E6C-E177DB56E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7458"/>
            <a:ext cx="7083733" cy="6182202"/>
            <a:chOff x="0" y="7460"/>
            <a:chExt cx="7083733" cy="6182202"/>
          </a:xfrm>
        </p:grpSpPr>
        <p:sp>
          <p:nvSpPr>
            <p:cNvPr id="9" name="Freeform: Shape 14">
              <a:extLst>
                <a:ext uri="{FF2B5EF4-FFF2-40B4-BE49-F238E27FC236}">
                  <a16:creationId xmlns:a16="http://schemas.microsoft.com/office/drawing/2014/main" id="{7A624B2B-50FD-9351-987F-2E5A5472CAB6}"/>
                </a:ext>
              </a:extLst>
            </p:cNvPr>
            <p:cNvSpPr/>
            <p:nvPr userDrawn="1"/>
          </p:nvSpPr>
          <p:spPr>
            <a:xfrm rot="16200000">
              <a:off x="-388933" y="4841194"/>
              <a:ext cx="1737401" cy="959536"/>
            </a:xfrm>
            <a:custGeom>
              <a:avLst/>
              <a:gdLst>
                <a:gd name="connsiteX0" fmla="*/ 0 w 1737401"/>
                <a:gd name="connsiteY0" fmla="*/ 0 h 959536"/>
                <a:gd name="connsiteX1" fmla="*/ 123825 w 1737401"/>
                <a:gd name="connsiteY1" fmla="*/ 0 h 959536"/>
                <a:gd name="connsiteX2" fmla="*/ 123825 w 1737401"/>
                <a:gd name="connsiteY2" fmla="*/ 790277 h 959536"/>
                <a:gd name="connsiteX3" fmla="*/ 1490095 w 1737401"/>
                <a:gd name="connsiteY3" fmla="*/ 0 h 959536"/>
                <a:gd name="connsiteX4" fmla="*/ 1737401 w 1737401"/>
                <a:gd name="connsiteY4" fmla="*/ 0 h 959536"/>
                <a:gd name="connsiteX5" fmla="*/ 92869 w 1737401"/>
                <a:gd name="connsiteY5" fmla="*/ 951249 h 959536"/>
                <a:gd name="connsiteX6" fmla="*/ 61913 w 1737401"/>
                <a:gd name="connsiteY6" fmla="*/ 959536 h 959536"/>
                <a:gd name="connsiteX7" fmla="*/ 0 w 1737401"/>
                <a:gd name="connsiteY7" fmla="*/ 897624 h 95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401" h="959536">
                  <a:moveTo>
                    <a:pt x="0" y="0"/>
                  </a:moveTo>
                  <a:lnTo>
                    <a:pt x="123825" y="0"/>
                  </a:lnTo>
                  <a:lnTo>
                    <a:pt x="123825" y="790277"/>
                  </a:lnTo>
                  <a:lnTo>
                    <a:pt x="1490095" y="0"/>
                  </a:lnTo>
                  <a:lnTo>
                    <a:pt x="1737401" y="0"/>
                  </a:lnTo>
                  <a:lnTo>
                    <a:pt x="92869" y="951249"/>
                  </a:lnTo>
                  <a:cubicBezTo>
                    <a:pt x="83458" y="956688"/>
                    <a:pt x="72780" y="959546"/>
                    <a:pt x="61913" y="959536"/>
                  </a:cubicBezTo>
                  <a:cubicBezTo>
                    <a:pt x="27719" y="959536"/>
                    <a:pt x="0" y="931818"/>
                    <a:pt x="0" y="89762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13">
              <a:extLst>
                <a:ext uri="{FF2B5EF4-FFF2-40B4-BE49-F238E27FC236}">
                  <a16:creationId xmlns:a16="http://schemas.microsoft.com/office/drawing/2014/main" id="{51E534EE-E0F1-2BD9-9A82-7656B90A2D9D}"/>
                </a:ext>
              </a:extLst>
            </p:cNvPr>
            <p:cNvSpPr/>
            <p:nvPr userDrawn="1"/>
          </p:nvSpPr>
          <p:spPr>
            <a:xfrm>
              <a:off x="6234405" y="7460"/>
              <a:ext cx="849328" cy="357668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437"/>
            <a:ext cx="5257800" cy="2324046"/>
          </a:xfrm>
        </p:spPr>
        <p:txBody>
          <a:bodyPr anchor="b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657316"/>
            <a:ext cx="5257800" cy="3369858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7429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5430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4pPr>
            <a:lvl5pPr marL="20002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C013AD6-0EF3-2B25-DDBD-2DF706123A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13114" y="845068"/>
            <a:ext cx="5193792" cy="519379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438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21BD3DB-6F51-C1AE-FF0E-D0BDCB55F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3536" y="2"/>
            <a:ext cx="11220225" cy="6857998"/>
            <a:chOff x="123536" y="2"/>
            <a:chExt cx="11220225" cy="6857998"/>
          </a:xfrm>
        </p:grpSpPr>
        <p:sp>
          <p:nvSpPr>
            <p:cNvPr id="12" name="Freeform: Shape 7">
              <a:extLst>
                <a:ext uri="{FF2B5EF4-FFF2-40B4-BE49-F238E27FC236}">
                  <a16:creationId xmlns:a16="http://schemas.microsoft.com/office/drawing/2014/main" id="{59903C17-0733-BE0C-7392-283FEC2E98B0}"/>
                </a:ext>
              </a:extLst>
            </p:cNvPr>
            <p:cNvSpPr/>
            <p:nvPr/>
          </p:nvSpPr>
          <p:spPr>
            <a:xfrm flipH="1">
              <a:off x="123536" y="5717905"/>
              <a:ext cx="1771609" cy="1140095"/>
            </a:xfrm>
            <a:custGeom>
              <a:avLst/>
              <a:gdLst>
                <a:gd name="connsiteX0" fmla="*/ 1561721 w 1771609"/>
                <a:gd name="connsiteY0" fmla="*/ 763041 h 1140095"/>
                <a:gd name="connsiteX1" fmla="*/ 1623024 w 1771609"/>
                <a:gd name="connsiteY1" fmla="*/ 792810 h 1140095"/>
                <a:gd name="connsiteX2" fmla="*/ 1711735 w 1771609"/>
                <a:gd name="connsiteY2" fmla="*/ 970132 h 1140095"/>
                <a:gd name="connsiteX3" fmla="*/ 1771609 w 1771609"/>
                <a:gd name="connsiteY3" fmla="*/ 1140095 h 1140095"/>
                <a:gd name="connsiteX4" fmla="*/ 1637225 w 1771609"/>
                <a:gd name="connsiteY4" fmla="*/ 1140095 h 1140095"/>
                <a:gd name="connsiteX5" fmla="*/ 1594820 w 1771609"/>
                <a:gd name="connsiteY5" fmla="*/ 1019711 h 1140095"/>
                <a:gd name="connsiteX6" fmla="*/ 1513200 w 1771609"/>
                <a:gd name="connsiteY6" fmla="*/ 856627 h 1140095"/>
                <a:gd name="connsiteX7" fmla="*/ 1538499 w 1771609"/>
                <a:gd name="connsiteY7" fmla="*/ 770415 h 1140095"/>
                <a:gd name="connsiteX8" fmla="*/ 1561721 w 1771609"/>
                <a:gd name="connsiteY8" fmla="*/ 763041 h 1140095"/>
                <a:gd name="connsiteX9" fmla="*/ 933455 w 1771609"/>
                <a:gd name="connsiteY9" fmla="*/ 161309 h 1140095"/>
                <a:gd name="connsiteX10" fmla="*/ 957797 w 1771609"/>
                <a:gd name="connsiteY10" fmla="*/ 167970 h 1140095"/>
                <a:gd name="connsiteX11" fmla="*/ 1286982 w 1771609"/>
                <a:gd name="connsiteY11" fmla="*/ 387616 h 1140095"/>
                <a:gd name="connsiteX12" fmla="*/ 1293725 w 1771609"/>
                <a:gd name="connsiteY12" fmla="*/ 477075 h 1140095"/>
                <a:gd name="connsiteX13" fmla="*/ 1245453 w 1771609"/>
                <a:gd name="connsiteY13" fmla="*/ 499154 h 1140095"/>
                <a:gd name="connsiteX14" fmla="*/ 1245167 w 1771609"/>
                <a:gd name="connsiteY14" fmla="*/ 499154 h 1140095"/>
                <a:gd name="connsiteX15" fmla="*/ 1203638 w 1771609"/>
                <a:gd name="connsiteY15" fmla="*/ 484104 h 1140095"/>
                <a:gd name="connsiteX16" fmla="*/ 900647 w 1771609"/>
                <a:gd name="connsiteY16" fmla="*/ 281508 h 1140095"/>
                <a:gd name="connsiteX17" fmla="*/ 872454 w 1771609"/>
                <a:gd name="connsiteY17" fmla="*/ 196164 h 1140095"/>
                <a:gd name="connsiteX18" fmla="*/ 933455 w 1771609"/>
                <a:gd name="connsiteY18" fmla="*/ 161309 h 1140095"/>
                <a:gd name="connsiteX19" fmla="*/ 256260 w 1771609"/>
                <a:gd name="connsiteY19" fmla="*/ 29 h 1140095"/>
                <a:gd name="connsiteX20" fmla="*/ 454020 w 1771609"/>
                <a:gd name="connsiteY20" fmla="*/ 13474 h 1140095"/>
                <a:gd name="connsiteX21" fmla="*/ 509236 w 1771609"/>
                <a:gd name="connsiteY21" fmla="*/ 84182 h 1140095"/>
                <a:gd name="connsiteX22" fmla="*/ 445829 w 1771609"/>
                <a:gd name="connsiteY22" fmla="*/ 139871 h 1140095"/>
                <a:gd name="connsiteX23" fmla="*/ 437447 w 1771609"/>
                <a:gd name="connsiteY23" fmla="*/ 139395 h 1140095"/>
                <a:gd name="connsiteX24" fmla="*/ 73211 w 1771609"/>
                <a:gd name="connsiteY24" fmla="*/ 137204 h 1140095"/>
                <a:gd name="connsiteX25" fmla="*/ 749 w 1771609"/>
                <a:gd name="connsiteY25" fmla="*/ 84082 h 1140095"/>
                <a:gd name="connsiteX26" fmla="*/ 53871 w 1771609"/>
                <a:gd name="connsiteY26" fmla="*/ 11621 h 1140095"/>
                <a:gd name="connsiteX27" fmla="*/ 58352 w 1771609"/>
                <a:gd name="connsiteY27" fmla="*/ 11093 h 1140095"/>
                <a:gd name="connsiteX28" fmla="*/ 256260 w 1771609"/>
                <a:gd name="connsiteY28" fmla="*/ 29 h 11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71609" h="1140095">
                  <a:moveTo>
                    <a:pt x="1561721" y="763041"/>
                  </a:moveTo>
                  <a:cubicBezTo>
                    <a:pt x="1585506" y="760324"/>
                    <a:pt x="1609722" y="771249"/>
                    <a:pt x="1623024" y="792810"/>
                  </a:cubicBezTo>
                  <a:cubicBezTo>
                    <a:pt x="1656300" y="850065"/>
                    <a:pt x="1685920" y="909291"/>
                    <a:pt x="1711735" y="970132"/>
                  </a:cubicBezTo>
                  <a:lnTo>
                    <a:pt x="1771609" y="1140095"/>
                  </a:lnTo>
                  <a:lnTo>
                    <a:pt x="1637225" y="1140095"/>
                  </a:lnTo>
                  <a:lnTo>
                    <a:pt x="1594820" y="1019711"/>
                  </a:lnTo>
                  <a:cubicBezTo>
                    <a:pt x="1571072" y="963753"/>
                    <a:pt x="1543818" y="909282"/>
                    <a:pt x="1513200" y="856627"/>
                  </a:cubicBezTo>
                  <a:cubicBezTo>
                    <a:pt x="1496379" y="825834"/>
                    <a:pt x="1507704" y="787236"/>
                    <a:pt x="1538499" y="770415"/>
                  </a:cubicBezTo>
                  <a:cubicBezTo>
                    <a:pt x="1545912" y="766367"/>
                    <a:pt x="1553792" y="763946"/>
                    <a:pt x="1561721" y="763041"/>
                  </a:cubicBezTo>
                  <a:close/>
                  <a:moveTo>
                    <a:pt x="933455" y="161309"/>
                  </a:moveTo>
                  <a:cubicBezTo>
                    <a:pt x="941693" y="161855"/>
                    <a:pt x="949959" y="164025"/>
                    <a:pt x="957797" y="167970"/>
                  </a:cubicBezTo>
                  <a:cubicBezTo>
                    <a:pt x="1076184" y="227289"/>
                    <a:pt x="1186759" y="301068"/>
                    <a:pt x="1286982" y="387616"/>
                  </a:cubicBezTo>
                  <a:cubicBezTo>
                    <a:pt x="1313547" y="410457"/>
                    <a:pt x="1316566" y="450510"/>
                    <a:pt x="1293725" y="477075"/>
                  </a:cubicBezTo>
                  <a:cubicBezTo>
                    <a:pt x="1281638" y="491137"/>
                    <a:pt x="1263998" y="499204"/>
                    <a:pt x="1245453" y="499154"/>
                  </a:cubicBezTo>
                  <a:lnTo>
                    <a:pt x="1245167" y="499154"/>
                  </a:lnTo>
                  <a:cubicBezTo>
                    <a:pt x="1229965" y="499301"/>
                    <a:pt x="1215220" y="493956"/>
                    <a:pt x="1203638" y="484104"/>
                  </a:cubicBezTo>
                  <a:cubicBezTo>
                    <a:pt x="1111407" y="404300"/>
                    <a:pt x="1009633" y="336248"/>
                    <a:pt x="900647" y="281508"/>
                  </a:cubicBezTo>
                  <a:cubicBezTo>
                    <a:pt x="869295" y="265726"/>
                    <a:pt x="856672" y="227516"/>
                    <a:pt x="872454" y="196164"/>
                  </a:cubicBezTo>
                  <a:cubicBezTo>
                    <a:pt x="884290" y="172650"/>
                    <a:pt x="908742" y="159670"/>
                    <a:pt x="933455" y="161309"/>
                  </a:cubicBezTo>
                  <a:close/>
                  <a:moveTo>
                    <a:pt x="256260" y="29"/>
                  </a:moveTo>
                  <a:cubicBezTo>
                    <a:pt x="322331" y="427"/>
                    <a:pt x="388378" y="4909"/>
                    <a:pt x="454020" y="13474"/>
                  </a:cubicBezTo>
                  <a:cubicBezTo>
                    <a:pt x="488793" y="17752"/>
                    <a:pt x="513514" y="49409"/>
                    <a:pt x="509236" y="84182"/>
                  </a:cubicBezTo>
                  <a:cubicBezTo>
                    <a:pt x="505303" y="116151"/>
                    <a:pt x="478038" y="140098"/>
                    <a:pt x="445829" y="139871"/>
                  </a:cubicBezTo>
                  <a:cubicBezTo>
                    <a:pt x="443027" y="139899"/>
                    <a:pt x="440227" y="139740"/>
                    <a:pt x="437447" y="139395"/>
                  </a:cubicBezTo>
                  <a:cubicBezTo>
                    <a:pt x="316592" y="123615"/>
                    <a:pt x="194247" y="122878"/>
                    <a:pt x="73211" y="137204"/>
                  </a:cubicBezTo>
                  <a:cubicBezTo>
                    <a:pt x="38532" y="142545"/>
                    <a:pt x="6090" y="118762"/>
                    <a:pt x="749" y="84082"/>
                  </a:cubicBezTo>
                  <a:cubicBezTo>
                    <a:pt x="-4591" y="49403"/>
                    <a:pt x="19192" y="16961"/>
                    <a:pt x="53871" y="11621"/>
                  </a:cubicBezTo>
                  <a:cubicBezTo>
                    <a:pt x="55358" y="11392"/>
                    <a:pt x="56852" y="11216"/>
                    <a:pt x="58352" y="11093"/>
                  </a:cubicBezTo>
                  <a:cubicBezTo>
                    <a:pt x="124093" y="3319"/>
                    <a:pt x="190189" y="-369"/>
                    <a:pt x="256260" y="29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">
              <a:extLst>
                <a:ext uri="{FF2B5EF4-FFF2-40B4-BE49-F238E27FC236}">
                  <a16:creationId xmlns:a16="http://schemas.microsoft.com/office/drawing/2014/main" id="{898A3450-9C87-13ED-79CC-F4F65D14FF72}"/>
                </a:ext>
              </a:extLst>
            </p:cNvPr>
            <p:cNvSpPr/>
            <p:nvPr userDrawn="1"/>
          </p:nvSpPr>
          <p:spPr>
            <a:xfrm>
              <a:off x="10494433" y="2"/>
              <a:ext cx="849328" cy="357668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2882462" cy="4297678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7429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5430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4pPr>
            <a:lvl5pPr marL="20002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423FEB60-8FB5-7F10-EDD7-8AB4B3139EF6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038599" y="1825625"/>
            <a:ext cx="7315199" cy="429768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5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D97564-C310-6E8C-8689-CE18881B4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D99FA-26D9-873B-BE7F-26FEC5C23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9819E-0266-97DD-DFD1-BAAA06AE3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D8061D-18C3-4F4F-85EF-561633F58754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D19C9-01CE-9E2A-CDA5-C15940F05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01085-7B28-048D-E3D3-9C3614268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3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58" r:id="rId3"/>
    <p:sldLayoutId id="2147483650" r:id="rId4"/>
    <p:sldLayoutId id="2147483649" r:id="rId5"/>
    <p:sldLayoutId id="2147483662" r:id="rId6"/>
    <p:sldLayoutId id="2147483663" r:id="rId7"/>
    <p:sldLayoutId id="2147483652" r:id="rId8"/>
    <p:sldLayoutId id="2147483666" r:id="rId9"/>
    <p:sldLayoutId id="2147483664" r:id="rId10"/>
    <p:sldLayoutId id="2147483665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youtu.be/jsfxdDtYCAw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047101-8D42-6100-9CEA-AEC0FAEAB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4473" y="3703131"/>
            <a:ext cx="6261291" cy="2396686"/>
          </a:xfrm>
          <a:noFill/>
        </p:spPr>
        <p:txBody>
          <a:bodyPr anchor="b">
            <a:noAutofit/>
          </a:bodyPr>
          <a:lstStyle/>
          <a:p>
            <a:r>
              <a:rPr lang="en-US" sz="5400" dirty="0"/>
              <a:t>Lecture 7:</a:t>
            </a:r>
            <a:br>
              <a:rPr lang="en-US" sz="5400" dirty="0"/>
            </a:br>
            <a:r>
              <a:rPr lang="en-US" sz="5400" dirty="0"/>
              <a:t>Recursion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C6F5569B-7E37-FF40-AD3C-4573C5464D7E}"/>
              </a:ext>
            </a:extLst>
          </p:cNvPr>
          <p:cNvSpPr txBox="1">
            <a:spLocks/>
          </p:cNvSpPr>
          <p:nvPr/>
        </p:nvSpPr>
        <p:spPr>
          <a:xfrm>
            <a:off x="5184473" y="899852"/>
            <a:ext cx="6261291" cy="2396686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CSCI 2200</a:t>
            </a:r>
            <a:br>
              <a:rPr lang="en-US" sz="3200"/>
            </a:br>
            <a:r>
              <a:rPr lang="en-US" sz="3200"/>
              <a:t>Foundations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517426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D1F1F-D7BA-55B2-FC0F-58DBF9EE0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does it end? (Or begin?)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FF2190-7CE6-32D9-20D0-94D97DAA7083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/>
                  <a:t>Just like induction, recursion doesn’t make sense unless you have a base case!</a:t>
                </a:r>
              </a:p>
              <a:p>
                <a:r>
                  <a:rPr lang="en-US" sz="2800"/>
                  <a:t>What’s the base case for Fibonacci?</a:t>
                </a:r>
              </a:p>
              <a:p>
                <a:pPr lvl="1"/>
                <a:r>
                  <a:rPr lang="en-US" sz="2400"/>
                  <a:t>F(1) = 1</a:t>
                </a:r>
              </a:p>
              <a:p>
                <a:pPr lvl="1"/>
                <a:r>
                  <a:rPr lang="en-US" sz="2400" b="1" u="sng"/>
                  <a:t>and</a:t>
                </a:r>
                <a:r>
                  <a:rPr lang="en-US" sz="2400"/>
                  <a:t> F(2) = 1</a:t>
                </a:r>
              </a:p>
              <a:p>
                <a:pPr lvl="1"/>
                <a:r>
                  <a:rPr lang="en-US" sz="2400"/>
                  <a:t>Now F is well defined for all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endParaRPr lang="en-US" sz="240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FF2190-7CE6-32D9-20D0-94D97DAA70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1370" t="-2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446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D1F1F-D7BA-55B2-FC0F-58DBF9EE0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it in a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F2190-7CE6-32D9-20D0-94D97DAA70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38099"/>
            <a:ext cx="8012113" cy="9692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def fib(n):</a:t>
            </a:r>
            <a:br>
              <a:rPr lang="en-US" sz="28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   return fib(n-1) + fib(n-2)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CCE66F8-7B54-8C33-210D-C6C17C944CBD}"/>
              </a:ext>
            </a:extLst>
          </p:cNvPr>
          <p:cNvSpPr txBox="1">
            <a:spLocks/>
          </p:cNvSpPr>
          <p:nvPr/>
        </p:nvSpPr>
        <p:spPr>
          <a:xfrm>
            <a:off x="838199" y="3835341"/>
            <a:ext cx="8012113" cy="2020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def fib(n):</a:t>
            </a:r>
            <a:br>
              <a:rPr lang="en-US" sz="28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   if n &lt;= 2:</a:t>
            </a:r>
            <a:br>
              <a:rPr lang="en-US" sz="28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      return 1</a:t>
            </a:r>
            <a:br>
              <a:rPr lang="en-US" sz="28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   return fib(n-1) + fib(n-2)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68DA36B-B348-F018-5770-2F4D6A5C93CF}"/>
              </a:ext>
            </a:extLst>
          </p:cNvPr>
          <p:cNvGrpSpPr/>
          <p:nvPr/>
        </p:nvGrpSpPr>
        <p:grpSpPr>
          <a:xfrm>
            <a:off x="838198" y="1777777"/>
            <a:ext cx="6573255" cy="869170"/>
            <a:chOff x="838198" y="1777777"/>
            <a:chExt cx="6573255" cy="86917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A392E0C-2982-6765-124A-33F34267F3F0}"/>
                </a:ext>
              </a:extLst>
            </p:cNvPr>
            <p:cNvCxnSpPr/>
            <p:nvPr/>
          </p:nvCxnSpPr>
          <p:spPr>
            <a:xfrm>
              <a:off x="838199" y="1777777"/>
              <a:ext cx="6573254" cy="869170"/>
            </a:xfrm>
            <a:prstGeom prst="line">
              <a:avLst/>
            </a:prstGeom>
            <a:ln w="762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C66CFA6-4D43-8852-33B0-A2E5E04286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8198" y="1777777"/>
              <a:ext cx="6573254" cy="869170"/>
            </a:xfrm>
            <a:prstGeom prst="line">
              <a:avLst/>
            </a:prstGeom>
            <a:ln w="762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239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E733B5-2971-46D2-0CB9-1DF178F75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Recursive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3F758129-3BA1-894A-543A-B6FCFBA37363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98621" y="1587260"/>
                <a:ext cx="9188568" cy="5106837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sz="280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/>
                  <a:t> be the set of all finite binary strings. Then we can define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/>
                  <a:t> as follows: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600"/>
              </a:p>
              <a:p>
                <a:pPr lvl="1"/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⇒(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⋅0∈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)∧(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⋅1∈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/>
                  <a:t> (dot is concatenate)</a:t>
                </a:r>
              </a:p>
              <a:p>
                <a:r>
                  <a:rPr lang="en-US" sz="2800"/>
                  <a:t>Consider the set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80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endParaRPr lang="en-US" sz="2600"/>
              </a:p>
              <a:p>
                <a:pPr lvl="1"/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endParaRPr lang="en-US" sz="2600" b="0">
                  <a:ea typeface="Cambria Math" panose="02040503050406030204" pitchFamily="18" charset="0"/>
                </a:endParaRPr>
              </a:p>
              <a:p>
                <a:endParaRPr lang="en-US" sz="2800"/>
              </a:p>
              <a:p>
                <a:r>
                  <a:rPr lang="en-US" sz="2800"/>
                  <a:t>… seems like almost everything can be defined recursively.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3F758129-3BA1-894A-543A-B6FCFBA373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98621" y="1587260"/>
                <a:ext cx="9188568" cy="5106837"/>
              </a:xfrm>
              <a:blipFill>
                <a:blip r:embed="rId2"/>
                <a:stretch>
                  <a:fillRect l="-1062" t="-1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36088E23-99E5-7625-AA77-EEF1CA93F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3178" y="5772038"/>
            <a:ext cx="857370" cy="78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7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34A90-9636-D720-9586-A4277DDD1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76" y="764502"/>
            <a:ext cx="5315035" cy="5328996"/>
          </a:xfrm>
        </p:spPr>
        <p:txBody>
          <a:bodyPr anchor="ctr">
            <a:normAutofit/>
          </a:bodyPr>
          <a:lstStyle/>
          <a:p>
            <a:r>
              <a:rPr lang="en-US"/>
              <a:t>Your turn!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40D35-8AEE-1767-6181-F34CF7F9C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5455" y="888642"/>
            <a:ext cx="4619937" cy="5792636"/>
          </a:xfrm>
        </p:spPr>
        <p:txBody>
          <a:bodyPr anchor="t">
            <a:normAutofit/>
          </a:bodyPr>
          <a:lstStyle/>
          <a:p>
            <a:r>
              <a:rPr lang="en-US"/>
              <a:t>Write a recursive definition for the set of all binary palindromes (that is, the set of all binary strings that read the same forwards and backwards).</a:t>
            </a:r>
          </a:p>
          <a:p>
            <a:r>
              <a:rPr lang="en-US" i="1"/>
              <a:t>Hint: Multiple base cases!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764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34A90-9636-D720-9586-A4277DDD1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76" y="764502"/>
            <a:ext cx="5315035" cy="5328996"/>
          </a:xfrm>
        </p:spPr>
        <p:txBody>
          <a:bodyPr anchor="ctr">
            <a:normAutofit/>
          </a:bodyPr>
          <a:lstStyle/>
          <a:p>
            <a:r>
              <a:rPr lang="en-US"/>
              <a:t>Your turn!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C40D35-8AEE-1767-6181-F34CF7F9CB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05455" y="888642"/>
                <a:ext cx="4619937" cy="5792636"/>
              </a:xfrm>
            </p:spPr>
            <p:txBody>
              <a:bodyPr anchor="t">
                <a:normAutofit/>
              </a:bodyPr>
              <a:lstStyle/>
              <a:p>
                <a:r>
                  <a:rPr lang="en-US"/>
                  <a:t>Write a recursive definition for the set of all binary palindromes (that is, the set of all binary strings that read the same forwards and backwards).</a:t>
                </a:r>
              </a:p>
              <a:p>
                <a:r>
                  <a:rPr lang="en-US" i="1"/>
                  <a:t>Hint: Multiple base cases!</a:t>
                </a:r>
              </a:p>
              <a:p>
                <a:endParaRPr lang="en-US" i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;0∈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;1∈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b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⇒0⋅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⋅0∈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b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⇒1⋅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⋅1∈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C40D35-8AEE-1767-6181-F34CF7F9CB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05455" y="888642"/>
                <a:ext cx="4619937" cy="5792636"/>
              </a:xfrm>
              <a:blipFill>
                <a:blip r:embed="rId2"/>
                <a:stretch>
                  <a:fillRect l="-2114" t="-1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628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E733B5-2971-46D2-0CB9-1DF178F75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structures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758129-3BA1-894A-543A-B6FCFBA3736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98621" y="1587260"/>
            <a:ext cx="8285079" cy="5106837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Linked lists:</a:t>
            </a:r>
          </a:p>
          <a:p>
            <a:pPr lvl="1"/>
            <a:r>
              <a:rPr lang="en-US" sz="2600" dirty="0"/>
              <a:t>An empty list is a LL.</a:t>
            </a:r>
          </a:p>
          <a:p>
            <a:pPr lvl="1"/>
            <a:r>
              <a:rPr lang="en-US" sz="2600" dirty="0"/>
              <a:t>Anything consisting of a single node followed by a LL is itself a LL.</a:t>
            </a:r>
          </a:p>
          <a:p>
            <a:r>
              <a:rPr lang="en-US" sz="2800" dirty="0"/>
              <a:t>Binary trees:</a:t>
            </a:r>
          </a:p>
          <a:p>
            <a:pPr lvl="1"/>
            <a:r>
              <a:rPr lang="en-US" sz="2600" dirty="0"/>
              <a:t>An empty tree is a BT. A single node (root) is a BT.</a:t>
            </a:r>
          </a:p>
          <a:p>
            <a:pPr lvl="1"/>
            <a:r>
              <a:rPr lang="en-US" sz="2600" dirty="0"/>
              <a:t>Anything consisting of a single node (root) with BTs as left and right children is itself a BT.</a:t>
            </a:r>
          </a:p>
          <a:p>
            <a:r>
              <a:rPr lang="en-US" sz="2800" dirty="0"/>
              <a:t>… seems like almost everything can be defined recursively.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088E23-99E5-7625-AA77-EEF1CA93F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3178" y="5772038"/>
            <a:ext cx="857370" cy="78115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70773FB-8E9F-AA06-EAB5-F79E1CE38124}"/>
              </a:ext>
            </a:extLst>
          </p:cNvPr>
          <p:cNvGrpSpPr/>
          <p:nvPr/>
        </p:nvGrpSpPr>
        <p:grpSpPr>
          <a:xfrm>
            <a:off x="9283700" y="2794000"/>
            <a:ext cx="2283898" cy="406400"/>
            <a:chOff x="9283700" y="2794000"/>
            <a:chExt cx="2283898" cy="40640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B9F2AFCD-179A-91A9-2B39-48134281EC67}"/>
                </a:ext>
              </a:extLst>
            </p:cNvPr>
            <p:cNvSpPr/>
            <p:nvPr/>
          </p:nvSpPr>
          <p:spPr>
            <a:xfrm>
              <a:off x="9283700" y="2794000"/>
              <a:ext cx="406400" cy="4064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0156134-B242-7E09-34A2-C60B98387A8E}"/>
                </a:ext>
              </a:extLst>
            </p:cNvPr>
            <p:cNvSpPr/>
            <p:nvPr/>
          </p:nvSpPr>
          <p:spPr>
            <a:xfrm>
              <a:off x="10513498" y="2794000"/>
              <a:ext cx="1054100" cy="406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List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7E2337EE-1489-9521-A728-D1E829509801}"/>
                </a:ext>
              </a:extLst>
            </p:cNvPr>
            <p:cNvCxnSpPr>
              <a:stCxn id="2" idx="6"/>
              <a:endCxn id="4" idx="1"/>
            </p:cNvCxnSpPr>
            <p:nvPr/>
          </p:nvCxnSpPr>
          <p:spPr>
            <a:xfrm>
              <a:off x="9690100" y="2997200"/>
              <a:ext cx="82339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D9F70C1-6381-4CD7-4C6B-502BC550745C}"/>
              </a:ext>
            </a:extLst>
          </p:cNvPr>
          <p:cNvGrpSpPr/>
          <p:nvPr/>
        </p:nvGrpSpPr>
        <p:grpSpPr>
          <a:xfrm>
            <a:off x="9359780" y="3911600"/>
            <a:ext cx="1318878" cy="1047414"/>
            <a:chOff x="9359780" y="3911600"/>
            <a:chExt cx="1318878" cy="104741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5554781-925D-CEC2-8209-B04922C6345A}"/>
                </a:ext>
              </a:extLst>
            </p:cNvPr>
            <p:cNvSpPr/>
            <p:nvPr/>
          </p:nvSpPr>
          <p:spPr>
            <a:xfrm>
              <a:off x="9893300" y="3911600"/>
              <a:ext cx="289878" cy="28987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53DC57F3-4653-A18F-E253-AD5F7A3B7309}"/>
                </a:ext>
              </a:extLst>
            </p:cNvPr>
            <p:cNvSpPr/>
            <p:nvPr/>
          </p:nvSpPr>
          <p:spPr>
            <a:xfrm>
              <a:off x="9359780" y="4552614"/>
              <a:ext cx="330320" cy="406400"/>
            </a:xfrm>
            <a:prstGeom prst="triangl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T</a:t>
              </a:r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1FFE9DA2-4165-530D-1B81-B234813208C1}"/>
                </a:ext>
              </a:extLst>
            </p:cNvPr>
            <p:cNvSpPr/>
            <p:nvPr/>
          </p:nvSpPr>
          <p:spPr>
            <a:xfrm>
              <a:off x="10348338" y="4552614"/>
              <a:ext cx="330320" cy="406400"/>
            </a:xfrm>
            <a:prstGeom prst="triangl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T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44FA68D-9372-9E01-2BC4-D31EC178484E}"/>
                </a:ext>
              </a:extLst>
            </p:cNvPr>
            <p:cNvCxnSpPr>
              <a:stCxn id="9" idx="3"/>
              <a:endCxn id="10" idx="0"/>
            </p:cNvCxnSpPr>
            <p:nvPr/>
          </p:nvCxnSpPr>
          <p:spPr>
            <a:xfrm flipH="1">
              <a:off x="9524940" y="4159026"/>
              <a:ext cx="410812" cy="39358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54C21EB-0208-FDC1-5A25-AC7106678FF2}"/>
                </a:ext>
              </a:extLst>
            </p:cNvPr>
            <p:cNvCxnSpPr>
              <a:stCxn id="9" idx="5"/>
              <a:endCxn id="11" idx="0"/>
            </p:cNvCxnSpPr>
            <p:nvPr/>
          </p:nvCxnSpPr>
          <p:spPr>
            <a:xfrm>
              <a:off x="10140726" y="4159026"/>
              <a:ext cx="372772" cy="39358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590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E733B5-2971-46D2-0CB9-1DF178F75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functions (aka recurrence relations)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3F758129-3BA1-894A-543A-B6FCFBA37363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838200" y="1587260"/>
                <a:ext cx="9348989" cy="5106837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Consider this function:</a:t>
                </a:r>
              </a:p>
              <a:p>
                <a:pPr lvl="1"/>
                <a:r>
                  <a:rPr lang="en-US" sz="2600" dirty="0"/>
                  <a:t>f(0) = 0</a:t>
                </a:r>
              </a:p>
              <a:p>
                <a:pPr lvl="1"/>
                <a:r>
                  <a:rPr lang="en-US" sz="2600" dirty="0"/>
                  <a:t>f(n) = f(n-1) + 2n – 1, for all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600" dirty="0"/>
                  <a:t>  </a:t>
                </a:r>
              </a:p>
              <a:p>
                <a:r>
                  <a:rPr lang="en-US" sz="2800" dirty="0"/>
                  <a:t>What does this function calculate?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How do you prove it?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3F758129-3BA1-894A-543A-B6FCFBA373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838200" y="1587260"/>
                <a:ext cx="9348989" cy="5106837"/>
              </a:xfrm>
              <a:blipFill>
                <a:blip r:embed="rId2"/>
                <a:stretch>
                  <a:fillRect l="-1174" t="-1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50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E733B5-2971-46D2-0CB9-1DF178F75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Unrolling a recursion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3F758129-3BA1-894A-543A-B6FCFBA37363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838200" y="1587260"/>
                <a:ext cx="9348989" cy="5106837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We can “stack” our recursive steps…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		=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2800" b="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sz="2800" dirty="0"/>
                  <a:t>	=	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r>
                  <a:rPr lang="en-US" sz="2800" dirty="0"/>
                  <a:t>	=	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		…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en-US" sz="2800" dirty="0"/>
                  <a:t>		=	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800" dirty="0"/>
                  <a:t>		=	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Looks like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nary>
                  </m:oMath>
                </a14:m>
                <a:r>
                  <a:rPr lang="en-US" sz="2800" dirty="0"/>
                  <a:t> - can prove via induction.</a:t>
                </a:r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3F758129-3BA1-894A-543A-B6FCFBA373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838200" y="1587260"/>
                <a:ext cx="9348989" cy="5106837"/>
              </a:xfrm>
              <a:blipFill>
                <a:blip r:embed="rId2"/>
                <a:stretch>
                  <a:fillRect l="-1370" t="-1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BC1F48B-EAE2-58B6-E534-EB07D1767B39}"/>
              </a:ext>
            </a:extLst>
          </p:cNvPr>
          <p:cNvCxnSpPr/>
          <p:nvPr/>
        </p:nvCxnSpPr>
        <p:spPr>
          <a:xfrm flipH="1">
            <a:off x="990600" y="2222500"/>
            <a:ext cx="4089400" cy="9779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EB58221-EED1-069A-F9A5-F978A35C8E10}"/>
              </a:ext>
            </a:extLst>
          </p:cNvPr>
          <p:cNvCxnSpPr/>
          <p:nvPr/>
        </p:nvCxnSpPr>
        <p:spPr>
          <a:xfrm flipH="1">
            <a:off x="990600" y="2825750"/>
            <a:ext cx="4089400" cy="9779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30A6C61-F123-E095-E7BF-EC08FFE266C0}"/>
              </a:ext>
            </a:extLst>
          </p:cNvPr>
          <p:cNvCxnSpPr/>
          <p:nvPr/>
        </p:nvCxnSpPr>
        <p:spPr>
          <a:xfrm flipH="1">
            <a:off x="990600" y="4032250"/>
            <a:ext cx="4089400" cy="9779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1EE631F-445C-B126-ADA7-D1C4B932AD65}"/>
              </a:ext>
            </a:extLst>
          </p:cNvPr>
          <p:cNvCxnSpPr/>
          <p:nvPr/>
        </p:nvCxnSpPr>
        <p:spPr>
          <a:xfrm flipH="1">
            <a:off x="990600" y="4597157"/>
            <a:ext cx="4089400" cy="9779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19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34A90-9636-D720-9586-A4277DDD1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76" y="764502"/>
            <a:ext cx="5315035" cy="5328996"/>
          </a:xfrm>
        </p:spPr>
        <p:txBody>
          <a:bodyPr anchor="ctr">
            <a:normAutofit/>
          </a:bodyPr>
          <a:lstStyle/>
          <a:p>
            <a:r>
              <a:rPr lang="en-US"/>
              <a:t>Your turn!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40D35-8AEE-1767-6181-F34CF7F9C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5455" y="888642"/>
            <a:ext cx="4786445" cy="5792636"/>
          </a:xfrm>
        </p:spPr>
        <p:txBody>
          <a:bodyPr anchor="t">
            <a:normAutofit/>
          </a:bodyPr>
          <a:lstStyle/>
          <a:p>
            <a:r>
              <a:rPr lang="en-US" dirty="0"/>
              <a:t>(a) Write a recursive definition for the Fibonacci sequence.</a:t>
            </a:r>
          </a:p>
          <a:p>
            <a:r>
              <a:rPr lang="en-US" dirty="0"/>
              <a:t>(b) Prove via induction that F</a:t>
            </a:r>
            <a:r>
              <a:rPr lang="en-US" baseline="-25000" dirty="0"/>
              <a:t>1</a:t>
            </a:r>
            <a:r>
              <a:rPr lang="en-US" dirty="0"/>
              <a:t> + F</a:t>
            </a:r>
            <a:r>
              <a:rPr lang="en-US" baseline="-25000" dirty="0"/>
              <a:t>2</a:t>
            </a:r>
            <a:r>
              <a:rPr lang="en-US" dirty="0"/>
              <a:t> + … + </a:t>
            </a:r>
            <a:r>
              <a:rPr lang="en-US" dirty="0" err="1"/>
              <a:t>F</a:t>
            </a:r>
            <a:r>
              <a:rPr lang="en-US" baseline="-25000" dirty="0" err="1"/>
              <a:t>n</a:t>
            </a:r>
            <a:r>
              <a:rPr lang="en-US" dirty="0"/>
              <a:t> = F</a:t>
            </a:r>
            <a:r>
              <a:rPr lang="en-US" baseline="-25000" dirty="0"/>
              <a:t>n+2</a:t>
            </a:r>
            <a:r>
              <a:rPr lang="en-US" dirty="0"/>
              <a:t> – 1 for all n </a:t>
            </a:r>
            <a:r>
              <a:rPr lang="en-US" dirty="0">
                <a:sym typeface="Symbol" panose="05050102010706020507" pitchFamily="18" charset="2"/>
              </a:rPr>
              <a:t> 1.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640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34A90-9636-D720-9586-A4277DDD1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76" y="764502"/>
            <a:ext cx="5315035" cy="5328996"/>
          </a:xfrm>
        </p:spPr>
        <p:txBody>
          <a:bodyPr anchor="ctr">
            <a:normAutofit/>
          </a:bodyPr>
          <a:lstStyle/>
          <a:p>
            <a:r>
              <a:rPr lang="en-US" dirty="0"/>
              <a:t>Your turn!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40D35-8AEE-1767-6181-F34CF7F9C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5455" y="888642"/>
            <a:ext cx="4786445" cy="5792636"/>
          </a:xfrm>
        </p:spPr>
        <p:txBody>
          <a:bodyPr anchor="t">
            <a:normAutofit/>
          </a:bodyPr>
          <a:lstStyle/>
          <a:p>
            <a:r>
              <a:rPr lang="en-US" dirty="0"/>
              <a:t>(a) Write a recursive definition for the Fibonacci sequence.</a:t>
            </a:r>
          </a:p>
          <a:p>
            <a:r>
              <a:rPr lang="en-US" dirty="0"/>
              <a:t>(b) Prove via induction that F</a:t>
            </a:r>
            <a:r>
              <a:rPr lang="en-US" baseline="-25000" dirty="0"/>
              <a:t>1</a:t>
            </a:r>
            <a:r>
              <a:rPr lang="en-US" dirty="0"/>
              <a:t> + F</a:t>
            </a:r>
            <a:r>
              <a:rPr lang="en-US" baseline="-25000" dirty="0"/>
              <a:t>2</a:t>
            </a:r>
            <a:r>
              <a:rPr lang="en-US" dirty="0"/>
              <a:t> + … + </a:t>
            </a:r>
            <a:r>
              <a:rPr lang="en-US" dirty="0" err="1"/>
              <a:t>F</a:t>
            </a:r>
            <a:r>
              <a:rPr lang="en-US" baseline="-25000" dirty="0" err="1"/>
              <a:t>n</a:t>
            </a:r>
            <a:r>
              <a:rPr lang="en-US" dirty="0"/>
              <a:t> = F</a:t>
            </a:r>
            <a:r>
              <a:rPr lang="en-US" baseline="-25000" dirty="0"/>
              <a:t>n+2</a:t>
            </a:r>
            <a:r>
              <a:rPr lang="en-US" dirty="0"/>
              <a:t> – 1 for all n </a:t>
            </a:r>
            <a:r>
              <a:rPr lang="en-US" dirty="0">
                <a:sym typeface="Symbol" panose="05050102010706020507" pitchFamily="18" charset="2"/>
              </a:rPr>
              <a:t> 1.</a:t>
            </a:r>
            <a:endParaRPr lang="en-US" dirty="0"/>
          </a:p>
          <a:p>
            <a:r>
              <a:rPr lang="en-US" dirty="0"/>
              <a:t>F</a:t>
            </a:r>
            <a:r>
              <a:rPr lang="en-US" baseline="-25000" dirty="0"/>
              <a:t>1</a:t>
            </a:r>
            <a:r>
              <a:rPr lang="en-US" dirty="0"/>
              <a:t> = 1; F</a:t>
            </a:r>
            <a:r>
              <a:rPr lang="en-US" baseline="-25000" dirty="0"/>
              <a:t>2</a:t>
            </a:r>
            <a:r>
              <a:rPr lang="en-US" dirty="0"/>
              <a:t> = 1</a:t>
            </a:r>
          </a:p>
          <a:p>
            <a:r>
              <a:rPr lang="en-US" dirty="0" err="1"/>
              <a:t>F</a:t>
            </a:r>
            <a:r>
              <a:rPr lang="en-US" baseline="-25000" dirty="0" err="1"/>
              <a:t>n</a:t>
            </a:r>
            <a:r>
              <a:rPr lang="en-US" dirty="0"/>
              <a:t> = F</a:t>
            </a:r>
            <a:r>
              <a:rPr lang="en-US" baseline="-25000" dirty="0"/>
              <a:t>n-1</a:t>
            </a:r>
            <a:r>
              <a:rPr lang="en-US" dirty="0"/>
              <a:t> + F</a:t>
            </a:r>
            <a:r>
              <a:rPr lang="en-US" baseline="-25000" dirty="0"/>
              <a:t>n-2</a:t>
            </a:r>
            <a:r>
              <a:rPr lang="en-US" dirty="0"/>
              <a:t>, for n </a:t>
            </a:r>
            <a:r>
              <a:rPr lang="en-US" dirty="0">
                <a:sym typeface="Symbol" panose="05050102010706020507" pitchFamily="18" charset="2"/>
              </a:rPr>
              <a:t> 3.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07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29A210B0-25D8-1198-68A0-069BF969C640}"/>
              </a:ext>
            </a:extLst>
          </p:cNvPr>
          <p:cNvSpPr/>
          <p:nvPr/>
        </p:nvSpPr>
        <p:spPr>
          <a:xfrm>
            <a:off x="2786902" y="470079"/>
            <a:ext cx="6618196" cy="5705341"/>
          </a:xfrm>
          <a:prstGeom prst="triangle">
            <a:avLst/>
          </a:prstGeom>
          <a:solidFill>
            <a:srgbClr val="FFE17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9A6A4B98-29DD-94DC-D9BA-08BED33B9C11}"/>
              </a:ext>
            </a:extLst>
          </p:cNvPr>
          <p:cNvSpPr>
            <a:spLocks noChangeAspect="1"/>
          </p:cNvSpPr>
          <p:nvPr/>
        </p:nvSpPr>
        <p:spPr>
          <a:xfrm rot="10800000">
            <a:off x="4441451" y="3322749"/>
            <a:ext cx="3309098" cy="2852671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4E0AEC0A-37AA-F014-9458-1AD4B5655CBB}"/>
              </a:ext>
            </a:extLst>
          </p:cNvPr>
          <p:cNvSpPr>
            <a:spLocks noChangeAspect="1"/>
          </p:cNvSpPr>
          <p:nvPr/>
        </p:nvSpPr>
        <p:spPr>
          <a:xfrm rot="10800000">
            <a:off x="3614175" y="4749085"/>
            <a:ext cx="1654549" cy="142633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88D6F46-3179-7E28-FA3D-DD8E172A3819}"/>
              </a:ext>
            </a:extLst>
          </p:cNvPr>
          <p:cNvSpPr>
            <a:spLocks noChangeAspect="1"/>
          </p:cNvSpPr>
          <p:nvPr/>
        </p:nvSpPr>
        <p:spPr>
          <a:xfrm rot="10800000">
            <a:off x="5268723" y="1896414"/>
            <a:ext cx="1654549" cy="142633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53EADB9F-1AB7-4D34-E6F4-871435DD7478}"/>
              </a:ext>
            </a:extLst>
          </p:cNvPr>
          <p:cNvSpPr>
            <a:spLocks noChangeAspect="1"/>
          </p:cNvSpPr>
          <p:nvPr/>
        </p:nvSpPr>
        <p:spPr>
          <a:xfrm rot="10800000">
            <a:off x="6923272" y="4749085"/>
            <a:ext cx="1654549" cy="142633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ED6B4197-647C-EF9D-1568-7C0FCA939F61}"/>
              </a:ext>
            </a:extLst>
          </p:cNvPr>
          <p:cNvSpPr>
            <a:spLocks noChangeAspect="1"/>
          </p:cNvSpPr>
          <p:nvPr/>
        </p:nvSpPr>
        <p:spPr>
          <a:xfrm rot="10800000">
            <a:off x="5682359" y="1183243"/>
            <a:ext cx="827275" cy="713168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0D06292E-B251-7502-219C-5AA3473331CE}"/>
              </a:ext>
            </a:extLst>
          </p:cNvPr>
          <p:cNvSpPr>
            <a:spLocks noChangeAspect="1"/>
          </p:cNvSpPr>
          <p:nvPr/>
        </p:nvSpPr>
        <p:spPr>
          <a:xfrm rot="10800000">
            <a:off x="6509632" y="2609574"/>
            <a:ext cx="827275" cy="713168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4E5EB472-F4CB-08C9-B53D-8B696389DCAD}"/>
              </a:ext>
            </a:extLst>
          </p:cNvPr>
          <p:cNvSpPr>
            <a:spLocks noChangeAspect="1"/>
          </p:cNvSpPr>
          <p:nvPr/>
        </p:nvSpPr>
        <p:spPr>
          <a:xfrm rot="10800000">
            <a:off x="4855084" y="2609574"/>
            <a:ext cx="827275" cy="713168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9985AF8C-16B5-AD59-9511-61D4AA625A9C}"/>
              </a:ext>
            </a:extLst>
          </p:cNvPr>
          <p:cNvSpPr>
            <a:spLocks noChangeAspect="1"/>
          </p:cNvSpPr>
          <p:nvPr/>
        </p:nvSpPr>
        <p:spPr>
          <a:xfrm rot="10800000">
            <a:off x="4855083" y="5462228"/>
            <a:ext cx="827275" cy="713168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968BF66-8548-AF54-B86C-0131BDE3B446}"/>
              </a:ext>
            </a:extLst>
          </p:cNvPr>
          <p:cNvSpPr>
            <a:spLocks noChangeAspect="1"/>
          </p:cNvSpPr>
          <p:nvPr/>
        </p:nvSpPr>
        <p:spPr>
          <a:xfrm rot="10800000">
            <a:off x="3200539" y="5462227"/>
            <a:ext cx="827275" cy="713168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C758357F-819F-1720-2FFA-201F2911C798}"/>
              </a:ext>
            </a:extLst>
          </p:cNvPr>
          <p:cNvSpPr>
            <a:spLocks noChangeAspect="1"/>
          </p:cNvSpPr>
          <p:nvPr/>
        </p:nvSpPr>
        <p:spPr>
          <a:xfrm rot="10800000">
            <a:off x="4027809" y="4035904"/>
            <a:ext cx="827275" cy="713168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C5489466-F5B1-2F8D-CD31-82D9BE0D4D4B}"/>
              </a:ext>
            </a:extLst>
          </p:cNvPr>
          <p:cNvSpPr>
            <a:spLocks noChangeAspect="1"/>
          </p:cNvSpPr>
          <p:nvPr/>
        </p:nvSpPr>
        <p:spPr>
          <a:xfrm rot="10800000">
            <a:off x="7336908" y="4035904"/>
            <a:ext cx="827275" cy="713168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1722D0D6-BCFD-533C-04B1-0B1B1F1365A3}"/>
              </a:ext>
            </a:extLst>
          </p:cNvPr>
          <p:cNvSpPr>
            <a:spLocks noChangeAspect="1"/>
          </p:cNvSpPr>
          <p:nvPr/>
        </p:nvSpPr>
        <p:spPr>
          <a:xfrm rot="10800000">
            <a:off x="8164183" y="5452560"/>
            <a:ext cx="827275" cy="713168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751ECF72-9C34-F833-4601-08D79C0839E8}"/>
              </a:ext>
            </a:extLst>
          </p:cNvPr>
          <p:cNvSpPr>
            <a:spLocks noChangeAspect="1"/>
          </p:cNvSpPr>
          <p:nvPr/>
        </p:nvSpPr>
        <p:spPr>
          <a:xfrm rot="10800000">
            <a:off x="6515433" y="5462227"/>
            <a:ext cx="827275" cy="713168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9DB64D11-5736-9AC4-B08E-0DE41FA64692}"/>
              </a:ext>
            </a:extLst>
          </p:cNvPr>
          <p:cNvSpPr>
            <a:spLocks noChangeAspect="1"/>
          </p:cNvSpPr>
          <p:nvPr/>
        </p:nvSpPr>
        <p:spPr>
          <a:xfrm rot="10800000">
            <a:off x="5889177" y="826656"/>
            <a:ext cx="413638" cy="35658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A2BBDAD6-1A69-6DAD-C33D-DB36FE117F12}"/>
              </a:ext>
            </a:extLst>
          </p:cNvPr>
          <p:cNvSpPr>
            <a:spLocks noChangeAspect="1"/>
          </p:cNvSpPr>
          <p:nvPr/>
        </p:nvSpPr>
        <p:spPr>
          <a:xfrm rot="10800000">
            <a:off x="6302813" y="1538046"/>
            <a:ext cx="413638" cy="35658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D89F69E6-3A17-96A5-3CA3-10535B3FEB70}"/>
              </a:ext>
            </a:extLst>
          </p:cNvPr>
          <p:cNvSpPr>
            <a:spLocks noChangeAspect="1"/>
          </p:cNvSpPr>
          <p:nvPr/>
        </p:nvSpPr>
        <p:spPr>
          <a:xfrm rot="10800000">
            <a:off x="5475539" y="1539799"/>
            <a:ext cx="413638" cy="35658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916154E2-7EF2-9361-4227-1BA41E9B6CB2}"/>
              </a:ext>
            </a:extLst>
          </p:cNvPr>
          <p:cNvSpPr>
            <a:spLocks noChangeAspect="1"/>
          </p:cNvSpPr>
          <p:nvPr/>
        </p:nvSpPr>
        <p:spPr>
          <a:xfrm rot="10800000">
            <a:off x="5480583" y="2965274"/>
            <a:ext cx="413638" cy="35658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F467A1B7-AC13-4011-E949-6C06789F24C5}"/>
              </a:ext>
            </a:extLst>
          </p:cNvPr>
          <p:cNvSpPr>
            <a:spLocks noChangeAspect="1"/>
          </p:cNvSpPr>
          <p:nvPr/>
        </p:nvSpPr>
        <p:spPr>
          <a:xfrm rot="10800000">
            <a:off x="4651166" y="2966056"/>
            <a:ext cx="413638" cy="35658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B7A0934D-2D7E-2A07-9D95-FE7BC34BF36F}"/>
              </a:ext>
            </a:extLst>
          </p:cNvPr>
          <p:cNvSpPr>
            <a:spLocks noChangeAspect="1"/>
          </p:cNvSpPr>
          <p:nvPr/>
        </p:nvSpPr>
        <p:spPr>
          <a:xfrm rot="10800000">
            <a:off x="5061901" y="2252942"/>
            <a:ext cx="413638" cy="35658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DFA7C739-8A60-C391-F44D-8469325CAE8D}"/>
              </a:ext>
            </a:extLst>
          </p:cNvPr>
          <p:cNvSpPr>
            <a:spLocks noChangeAspect="1"/>
          </p:cNvSpPr>
          <p:nvPr/>
        </p:nvSpPr>
        <p:spPr>
          <a:xfrm rot="10800000">
            <a:off x="6716452" y="2230072"/>
            <a:ext cx="413638" cy="35658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34F2DD8A-FF03-DAB5-1261-93C19307EC8C}"/>
              </a:ext>
            </a:extLst>
          </p:cNvPr>
          <p:cNvSpPr>
            <a:spLocks noChangeAspect="1"/>
          </p:cNvSpPr>
          <p:nvPr/>
        </p:nvSpPr>
        <p:spPr>
          <a:xfrm rot="10800000">
            <a:off x="7125041" y="2965275"/>
            <a:ext cx="413638" cy="35658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E017A61B-A6A9-B275-7B18-6FDC53CA9DD1}"/>
              </a:ext>
            </a:extLst>
          </p:cNvPr>
          <p:cNvSpPr>
            <a:spLocks noChangeAspect="1"/>
          </p:cNvSpPr>
          <p:nvPr/>
        </p:nvSpPr>
        <p:spPr>
          <a:xfrm rot="10800000">
            <a:off x="6307860" y="2945016"/>
            <a:ext cx="413638" cy="35658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3166DE22-DF0F-CEA7-521B-2B665D2A61D8}"/>
              </a:ext>
            </a:extLst>
          </p:cNvPr>
          <p:cNvSpPr>
            <a:spLocks noChangeAspect="1"/>
          </p:cNvSpPr>
          <p:nvPr/>
        </p:nvSpPr>
        <p:spPr>
          <a:xfrm rot="10800000">
            <a:off x="4653313" y="4391455"/>
            <a:ext cx="413638" cy="35658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0D3823AA-746D-AA82-B705-BF06F6EE4AC8}"/>
              </a:ext>
            </a:extLst>
          </p:cNvPr>
          <p:cNvSpPr>
            <a:spLocks noChangeAspect="1"/>
          </p:cNvSpPr>
          <p:nvPr/>
        </p:nvSpPr>
        <p:spPr>
          <a:xfrm rot="10800000">
            <a:off x="3823896" y="4392237"/>
            <a:ext cx="413638" cy="35658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CBA497D7-C345-E652-ADD6-FAB57C1B3423}"/>
              </a:ext>
            </a:extLst>
          </p:cNvPr>
          <p:cNvSpPr>
            <a:spLocks noChangeAspect="1"/>
          </p:cNvSpPr>
          <p:nvPr/>
        </p:nvSpPr>
        <p:spPr>
          <a:xfrm rot="10800000">
            <a:off x="4234631" y="3679123"/>
            <a:ext cx="413638" cy="35658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376CB4E9-0C0F-1531-303D-881B96807C8A}"/>
              </a:ext>
            </a:extLst>
          </p:cNvPr>
          <p:cNvSpPr>
            <a:spLocks noChangeAspect="1"/>
          </p:cNvSpPr>
          <p:nvPr/>
        </p:nvSpPr>
        <p:spPr>
          <a:xfrm rot="10800000">
            <a:off x="3828939" y="5808308"/>
            <a:ext cx="413638" cy="35658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640C5305-6ED3-3E56-BED8-85693A02AAE9}"/>
              </a:ext>
            </a:extLst>
          </p:cNvPr>
          <p:cNvSpPr>
            <a:spLocks noChangeAspect="1"/>
          </p:cNvSpPr>
          <p:nvPr/>
        </p:nvSpPr>
        <p:spPr>
          <a:xfrm rot="10800000">
            <a:off x="2999522" y="5809090"/>
            <a:ext cx="413638" cy="35658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83555E19-F98A-6F66-3C9C-6F8065913877}"/>
              </a:ext>
            </a:extLst>
          </p:cNvPr>
          <p:cNvSpPr>
            <a:spLocks noChangeAspect="1"/>
          </p:cNvSpPr>
          <p:nvPr/>
        </p:nvSpPr>
        <p:spPr>
          <a:xfrm rot="10800000">
            <a:off x="3410257" y="5095976"/>
            <a:ext cx="413638" cy="35658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213A4C3F-4CCB-417C-A16C-05FFB00EE1AD}"/>
              </a:ext>
            </a:extLst>
          </p:cNvPr>
          <p:cNvSpPr>
            <a:spLocks noChangeAspect="1"/>
          </p:cNvSpPr>
          <p:nvPr/>
        </p:nvSpPr>
        <p:spPr>
          <a:xfrm rot="10800000">
            <a:off x="5479514" y="5808308"/>
            <a:ext cx="413638" cy="35658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BE921212-7180-CA91-D1DF-A604C5579F36}"/>
              </a:ext>
            </a:extLst>
          </p:cNvPr>
          <p:cNvSpPr>
            <a:spLocks noChangeAspect="1"/>
          </p:cNvSpPr>
          <p:nvPr/>
        </p:nvSpPr>
        <p:spPr>
          <a:xfrm rot="10800000">
            <a:off x="4650097" y="5809090"/>
            <a:ext cx="413638" cy="35658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FEFCB2C0-4B4F-B880-E249-AF429F63F9A4}"/>
              </a:ext>
            </a:extLst>
          </p:cNvPr>
          <p:cNvSpPr>
            <a:spLocks noChangeAspect="1"/>
          </p:cNvSpPr>
          <p:nvPr/>
        </p:nvSpPr>
        <p:spPr>
          <a:xfrm rot="10800000">
            <a:off x="5060832" y="5095976"/>
            <a:ext cx="413638" cy="35658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424E664F-88D4-031A-36B7-B474D7355648}"/>
              </a:ext>
            </a:extLst>
          </p:cNvPr>
          <p:cNvSpPr>
            <a:spLocks noChangeAspect="1"/>
          </p:cNvSpPr>
          <p:nvPr/>
        </p:nvSpPr>
        <p:spPr>
          <a:xfrm rot="10800000">
            <a:off x="7139110" y="5810307"/>
            <a:ext cx="413638" cy="35658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B55CDACF-C300-0107-1208-767BAF07BC04}"/>
              </a:ext>
            </a:extLst>
          </p:cNvPr>
          <p:cNvSpPr>
            <a:spLocks noChangeAspect="1"/>
          </p:cNvSpPr>
          <p:nvPr/>
        </p:nvSpPr>
        <p:spPr>
          <a:xfrm rot="10800000">
            <a:off x="6309693" y="5811089"/>
            <a:ext cx="413638" cy="35658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6D0D7310-F22E-28FC-C5DB-6664C597D790}"/>
              </a:ext>
            </a:extLst>
          </p:cNvPr>
          <p:cNvSpPr>
            <a:spLocks noChangeAspect="1"/>
          </p:cNvSpPr>
          <p:nvPr/>
        </p:nvSpPr>
        <p:spPr>
          <a:xfrm rot="10800000">
            <a:off x="6720428" y="5097975"/>
            <a:ext cx="413638" cy="35658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88CCD025-0EF0-99BB-4667-F7790088848D}"/>
              </a:ext>
            </a:extLst>
          </p:cNvPr>
          <p:cNvSpPr>
            <a:spLocks noChangeAspect="1"/>
          </p:cNvSpPr>
          <p:nvPr/>
        </p:nvSpPr>
        <p:spPr>
          <a:xfrm rot="10800000">
            <a:off x="8782806" y="5808308"/>
            <a:ext cx="413638" cy="35658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81F52A7C-1201-8C6E-2399-3DAEFF9E46AA}"/>
              </a:ext>
            </a:extLst>
          </p:cNvPr>
          <p:cNvSpPr>
            <a:spLocks noChangeAspect="1"/>
          </p:cNvSpPr>
          <p:nvPr/>
        </p:nvSpPr>
        <p:spPr>
          <a:xfrm rot="10800000">
            <a:off x="7953389" y="5809090"/>
            <a:ext cx="413638" cy="35658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017672DF-D68A-8A16-2B4F-C0103B0033B0}"/>
              </a:ext>
            </a:extLst>
          </p:cNvPr>
          <p:cNvSpPr>
            <a:spLocks noChangeAspect="1"/>
          </p:cNvSpPr>
          <p:nvPr/>
        </p:nvSpPr>
        <p:spPr>
          <a:xfrm rot="10800000">
            <a:off x="8364124" y="5095976"/>
            <a:ext cx="413638" cy="35658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428CFC3B-7265-82A9-97A3-8F2A571B1AA8}"/>
              </a:ext>
            </a:extLst>
          </p:cNvPr>
          <p:cNvSpPr>
            <a:spLocks noChangeAspect="1"/>
          </p:cNvSpPr>
          <p:nvPr/>
        </p:nvSpPr>
        <p:spPr>
          <a:xfrm rot="10800000">
            <a:off x="7971430" y="4391680"/>
            <a:ext cx="413638" cy="35658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1174404E-BE11-6B03-40E8-7C3AAD76CEC0}"/>
              </a:ext>
            </a:extLst>
          </p:cNvPr>
          <p:cNvSpPr>
            <a:spLocks noChangeAspect="1"/>
          </p:cNvSpPr>
          <p:nvPr/>
        </p:nvSpPr>
        <p:spPr>
          <a:xfrm rot="10800000">
            <a:off x="7142013" y="4392462"/>
            <a:ext cx="413638" cy="35658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BB1EA7D1-F87E-5E99-4C2F-3582F1D37A24}"/>
              </a:ext>
            </a:extLst>
          </p:cNvPr>
          <p:cNvSpPr>
            <a:spLocks noChangeAspect="1"/>
          </p:cNvSpPr>
          <p:nvPr/>
        </p:nvSpPr>
        <p:spPr>
          <a:xfrm rot="10800000">
            <a:off x="7552748" y="3679348"/>
            <a:ext cx="413638" cy="35658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1 - Track 1">
            <a:hlinkClick r:id="" action="ppaction://media"/>
            <a:extLst>
              <a:ext uri="{FF2B5EF4-FFF2-40B4-BE49-F238E27FC236}">
                <a16:creationId xmlns:a16="http://schemas.microsoft.com/office/drawing/2014/main" id="{6F32F9EA-02C2-732A-3B1C-D60C28E5E5A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55305.9183"/>
                  <p14:fade out="80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738" y="6248400"/>
            <a:ext cx="609600" cy="609600"/>
          </a:xfrm>
          <a:prstGeom prst="rect">
            <a:avLst/>
          </a:prstGeom>
        </p:spPr>
      </p:pic>
      <p:grpSp>
        <p:nvGrpSpPr>
          <p:cNvPr id="85" name="Group 84">
            <a:extLst>
              <a:ext uri="{FF2B5EF4-FFF2-40B4-BE49-F238E27FC236}">
                <a16:creationId xmlns:a16="http://schemas.microsoft.com/office/drawing/2014/main" id="{4F53A995-D217-6999-57DB-CA98659EF6F9}"/>
              </a:ext>
            </a:extLst>
          </p:cNvPr>
          <p:cNvGrpSpPr/>
          <p:nvPr/>
        </p:nvGrpSpPr>
        <p:grpSpPr>
          <a:xfrm>
            <a:off x="5777745" y="648362"/>
            <a:ext cx="622667" cy="537748"/>
            <a:chOff x="5777745" y="648362"/>
            <a:chExt cx="622667" cy="537748"/>
          </a:xfrm>
        </p:grpSpPr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C53941C5-65CE-D437-A6A2-4A8DC4A582AF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992586" y="648362"/>
              <a:ext cx="206819" cy="17829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B0F84949-6798-A0A2-341B-9D0AF0058A86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777745" y="1007818"/>
              <a:ext cx="206819" cy="17829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DE3A95EA-1FD0-1092-71C0-EC25C78D3360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6193593" y="1003172"/>
              <a:ext cx="206819" cy="17829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59A64A8-AFAB-9270-1A15-1CB9FA63BE47}"/>
              </a:ext>
            </a:extLst>
          </p:cNvPr>
          <p:cNvGrpSpPr/>
          <p:nvPr/>
        </p:nvGrpSpPr>
        <p:grpSpPr>
          <a:xfrm>
            <a:off x="5369919" y="1348138"/>
            <a:ext cx="622667" cy="545981"/>
            <a:chOff x="5369919" y="1348138"/>
            <a:chExt cx="622667" cy="545981"/>
          </a:xfrm>
        </p:grpSpPr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565F633A-7117-F09C-168E-E1F4807386FC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571881" y="1348138"/>
              <a:ext cx="206819" cy="17829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705BA6C0-7075-AA06-46A7-2C37F5FFDD5B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369919" y="1707594"/>
              <a:ext cx="206819" cy="17829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42980D87-D960-89B0-F2E6-8BDADBD3AD1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785767" y="1715827"/>
              <a:ext cx="206819" cy="17829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147313D-55FC-27ED-9B56-0EDA1A935EC3}"/>
              </a:ext>
            </a:extLst>
          </p:cNvPr>
          <p:cNvGrpSpPr/>
          <p:nvPr/>
        </p:nvGrpSpPr>
        <p:grpSpPr>
          <a:xfrm>
            <a:off x="6205177" y="1356889"/>
            <a:ext cx="622667" cy="545981"/>
            <a:chOff x="5369919" y="1348138"/>
            <a:chExt cx="622667" cy="545981"/>
          </a:xfrm>
        </p:grpSpPr>
        <p:sp>
          <p:nvSpPr>
            <p:cNvPr id="58" name="Isosceles Triangle 57">
              <a:extLst>
                <a:ext uri="{FF2B5EF4-FFF2-40B4-BE49-F238E27FC236}">
                  <a16:creationId xmlns:a16="http://schemas.microsoft.com/office/drawing/2014/main" id="{7F64087A-8D2B-A29D-4B6A-C6C7C2D38173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571881" y="1348138"/>
              <a:ext cx="206819" cy="17829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35C2F8AD-A90A-9878-A024-92B7E139B437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369919" y="1707594"/>
              <a:ext cx="206819" cy="17829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Isosceles Triangle 59">
              <a:extLst>
                <a:ext uri="{FF2B5EF4-FFF2-40B4-BE49-F238E27FC236}">
                  <a16:creationId xmlns:a16="http://schemas.microsoft.com/office/drawing/2014/main" id="{36BF78E0-3BE8-F2DA-F39D-4A347B927FB1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785767" y="1715827"/>
              <a:ext cx="206819" cy="17829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B02F06A-86A6-7E62-E8EE-03134F30F188}"/>
              </a:ext>
            </a:extLst>
          </p:cNvPr>
          <p:cNvGrpSpPr/>
          <p:nvPr/>
        </p:nvGrpSpPr>
        <p:grpSpPr>
          <a:xfrm>
            <a:off x="4956316" y="2068379"/>
            <a:ext cx="622667" cy="545981"/>
            <a:chOff x="5369919" y="1348138"/>
            <a:chExt cx="622667" cy="545981"/>
          </a:xfrm>
        </p:grpSpPr>
        <p:sp>
          <p:nvSpPr>
            <p:cNvPr id="62" name="Isosceles Triangle 61">
              <a:extLst>
                <a:ext uri="{FF2B5EF4-FFF2-40B4-BE49-F238E27FC236}">
                  <a16:creationId xmlns:a16="http://schemas.microsoft.com/office/drawing/2014/main" id="{09FCD3FF-69E9-2C73-2471-5F799DB1DFEE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571881" y="1348138"/>
              <a:ext cx="206819" cy="17829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96E066A8-AB7F-9526-6F37-1A1B0432BEE3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369919" y="1707594"/>
              <a:ext cx="206819" cy="17829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Isosceles Triangle 63">
              <a:extLst>
                <a:ext uri="{FF2B5EF4-FFF2-40B4-BE49-F238E27FC236}">
                  <a16:creationId xmlns:a16="http://schemas.microsoft.com/office/drawing/2014/main" id="{9FABD0E6-D745-4328-95F3-6C27558FDFF3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785767" y="1715827"/>
              <a:ext cx="206819" cy="17829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763A925-E397-1A5C-8EC7-3550620C1E35}"/>
              </a:ext>
            </a:extLst>
          </p:cNvPr>
          <p:cNvGrpSpPr/>
          <p:nvPr/>
        </p:nvGrpSpPr>
        <p:grpSpPr>
          <a:xfrm>
            <a:off x="6621025" y="2066466"/>
            <a:ext cx="622667" cy="545981"/>
            <a:chOff x="5369919" y="1348138"/>
            <a:chExt cx="622667" cy="545981"/>
          </a:xfrm>
        </p:grpSpPr>
        <p:sp>
          <p:nvSpPr>
            <p:cNvPr id="66" name="Isosceles Triangle 65">
              <a:extLst>
                <a:ext uri="{FF2B5EF4-FFF2-40B4-BE49-F238E27FC236}">
                  <a16:creationId xmlns:a16="http://schemas.microsoft.com/office/drawing/2014/main" id="{09322EA2-A855-3BB3-AFF9-AACCB2247603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571881" y="1348138"/>
              <a:ext cx="206819" cy="17829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Isosceles Triangle 66">
              <a:extLst>
                <a:ext uri="{FF2B5EF4-FFF2-40B4-BE49-F238E27FC236}">
                  <a16:creationId xmlns:a16="http://schemas.microsoft.com/office/drawing/2014/main" id="{57C7A315-8A54-FC61-5FAF-47D1A8FCDA7A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369919" y="1707594"/>
              <a:ext cx="206819" cy="17829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id="{8D6DC531-2004-0A03-6968-661B3DEFF30B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785767" y="1715827"/>
              <a:ext cx="206819" cy="17829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213AB9D-26B7-6D2D-82E5-59761E062D2E}"/>
              </a:ext>
            </a:extLst>
          </p:cNvPr>
          <p:cNvGrpSpPr/>
          <p:nvPr/>
        </p:nvGrpSpPr>
        <p:grpSpPr>
          <a:xfrm>
            <a:off x="4553838" y="2786429"/>
            <a:ext cx="622667" cy="545981"/>
            <a:chOff x="5369919" y="1348138"/>
            <a:chExt cx="622667" cy="545981"/>
          </a:xfrm>
        </p:grpSpPr>
        <p:sp>
          <p:nvSpPr>
            <p:cNvPr id="70" name="Isosceles Triangle 69">
              <a:extLst>
                <a:ext uri="{FF2B5EF4-FFF2-40B4-BE49-F238E27FC236}">
                  <a16:creationId xmlns:a16="http://schemas.microsoft.com/office/drawing/2014/main" id="{3181372C-813F-5876-440A-DC557334A7E8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571881" y="1348138"/>
              <a:ext cx="206819" cy="17829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Isosceles Triangle 70">
              <a:extLst>
                <a:ext uri="{FF2B5EF4-FFF2-40B4-BE49-F238E27FC236}">
                  <a16:creationId xmlns:a16="http://schemas.microsoft.com/office/drawing/2014/main" id="{717D572A-4B9B-7795-2C0D-8B1611FB82C1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369919" y="1707594"/>
              <a:ext cx="206819" cy="17829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Isosceles Triangle 71">
              <a:extLst>
                <a:ext uri="{FF2B5EF4-FFF2-40B4-BE49-F238E27FC236}">
                  <a16:creationId xmlns:a16="http://schemas.microsoft.com/office/drawing/2014/main" id="{07E69D90-D5CA-F79E-DF5A-B25CA268745B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785767" y="1715827"/>
              <a:ext cx="206819" cy="17829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3051C8B-8705-29AD-8D9B-CDBD608C219A}"/>
              </a:ext>
            </a:extLst>
          </p:cNvPr>
          <p:cNvGrpSpPr/>
          <p:nvPr/>
        </p:nvGrpSpPr>
        <p:grpSpPr>
          <a:xfrm>
            <a:off x="5374776" y="2778346"/>
            <a:ext cx="622667" cy="545981"/>
            <a:chOff x="5369919" y="1348138"/>
            <a:chExt cx="622667" cy="545981"/>
          </a:xfrm>
        </p:grpSpPr>
        <p:sp>
          <p:nvSpPr>
            <p:cNvPr id="74" name="Isosceles Triangle 73">
              <a:extLst>
                <a:ext uri="{FF2B5EF4-FFF2-40B4-BE49-F238E27FC236}">
                  <a16:creationId xmlns:a16="http://schemas.microsoft.com/office/drawing/2014/main" id="{7FDC5308-76C7-4A0F-29B4-55E99DE347C5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571881" y="1348138"/>
              <a:ext cx="206819" cy="17829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Isosceles Triangle 74">
              <a:extLst>
                <a:ext uri="{FF2B5EF4-FFF2-40B4-BE49-F238E27FC236}">
                  <a16:creationId xmlns:a16="http://schemas.microsoft.com/office/drawing/2014/main" id="{2B9407CE-8D51-14F0-244D-052A7D2B662F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369919" y="1707594"/>
              <a:ext cx="206819" cy="17829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C8F435BF-B35D-9198-2B1B-F66818699C0E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785767" y="1715827"/>
              <a:ext cx="206819" cy="17829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F7AC2BA-61D3-D235-9AD5-A4C7B1587FE7}"/>
              </a:ext>
            </a:extLst>
          </p:cNvPr>
          <p:cNvGrpSpPr/>
          <p:nvPr/>
        </p:nvGrpSpPr>
        <p:grpSpPr>
          <a:xfrm>
            <a:off x="6205177" y="2764425"/>
            <a:ext cx="622667" cy="545981"/>
            <a:chOff x="5369919" y="1348138"/>
            <a:chExt cx="622667" cy="545981"/>
          </a:xfrm>
        </p:grpSpPr>
        <p:sp>
          <p:nvSpPr>
            <p:cNvPr id="78" name="Isosceles Triangle 77">
              <a:extLst>
                <a:ext uri="{FF2B5EF4-FFF2-40B4-BE49-F238E27FC236}">
                  <a16:creationId xmlns:a16="http://schemas.microsoft.com/office/drawing/2014/main" id="{336ED755-1DD5-EDBA-14FB-4C226B5160FE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571881" y="1348138"/>
              <a:ext cx="206819" cy="17829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Isosceles Triangle 78">
              <a:extLst>
                <a:ext uri="{FF2B5EF4-FFF2-40B4-BE49-F238E27FC236}">
                  <a16:creationId xmlns:a16="http://schemas.microsoft.com/office/drawing/2014/main" id="{E073E018-4892-004A-98C9-FBC584C158F9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369919" y="1707594"/>
              <a:ext cx="206819" cy="17829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69E4079C-4099-B476-5EDB-3CCA63EC8D26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785767" y="1715827"/>
              <a:ext cx="206819" cy="17829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" name="Isosceles Triangle 81">
            <a:extLst>
              <a:ext uri="{FF2B5EF4-FFF2-40B4-BE49-F238E27FC236}">
                <a16:creationId xmlns:a16="http://schemas.microsoft.com/office/drawing/2014/main" id="{88E7E487-C5CA-F9B4-1521-E3F40BE01853}"/>
              </a:ext>
            </a:extLst>
          </p:cNvPr>
          <p:cNvSpPr>
            <a:spLocks noChangeAspect="1"/>
          </p:cNvSpPr>
          <p:nvPr/>
        </p:nvSpPr>
        <p:spPr>
          <a:xfrm rot="10800000">
            <a:off x="7228575" y="2775028"/>
            <a:ext cx="206819" cy="17829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4E9A3F7A-0599-5534-F245-D89BA464B7A3}"/>
              </a:ext>
            </a:extLst>
          </p:cNvPr>
          <p:cNvSpPr>
            <a:spLocks noChangeAspect="1"/>
          </p:cNvSpPr>
          <p:nvPr/>
        </p:nvSpPr>
        <p:spPr>
          <a:xfrm rot="10800000">
            <a:off x="7013734" y="3147363"/>
            <a:ext cx="206819" cy="17829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Isosceles Triangle 83">
            <a:extLst>
              <a:ext uri="{FF2B5EF4-FFF2-40B4-BE49-F238E27FC236}">
                <a16:creationId xmlns:a16="http://schemas.microsoft.com/office/drawing/2014/main" id="{8153BCED-9B47-1AE2-6DA6-CB9B9789A204}"/>
              </a:ext>
            </a:extLst>
          </p:cNvPr>
          <p:cNvSpPr>
            <a:spLocks noChangeAspect="1"/>
          </p:cNvSpPr>
          <p:nvPr/>
        </p:nvSpPr>
        <p:spPr>
          <a:xfrm rot="10800000">
            <a:off x="7442461" y="3142717"/>
            <a:ext cx="206819" cy="17829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7FC6BBAE-1966-2B25-34B1-DC9E3AEDB881}"/>
              </a:ext>
            </a:extLst>
          </p:cNvPr>
          <p:cNvGrpSpPr/>
          <p:nvPr/>
        </p:nvGrpSpPr>
        <p:grpSpPr>
          <a:xfrm>
            <a:off x="4119404" y="3507009"/>
            <a:ext cx="622667" cy="537748"/>
            <a:chOff x="5777745" y="648362"/>
            <a:chExt cx="622667" cy="537748"/>
          </a:xfrm>
        </p:grpSpPr>
        <p:sp>
          <p:nvSpPr>
            <p:cNvPr id="87" name="Isosceles Triangle 86">
              <a:extLst>
                <a:ext uri="{FF2B5EF4-FFF2-40B4-BE49-F238E27FC236}">
                  <a16:creationId xmlns:a16="http://schemas.microsoft.com/office/drawing/2014/main" id="{1307D9AF-B2B7-7FB8-5DB4-F76BC1CB7338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992586" y="648362"/>
              <a:ext cx="206819" cy="17829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Isosceles Triangle 87">
              <a:extLst>
                <a:ext uri="{FF2B5EF4-FFF2-40B4-BE49-F238E27FC236}">
                  <a16:creationId xmlns:a16="http://schemas.microsoft.com/office/drawing/2014/main" id="{06D26E80-6FC8-F141-859A-DAD5303B6273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777745" y="1007818"/>
              <a:ext cx="206819" cy="17829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Isosceles Triangle 88">
              <a:extLst>
                <a:ext uri="{FF2B5EF4-FFF2-40B4-BE49-F238E27FC236}">
                  <a16:creationId xmlns:a16="http://schemas.microsoft.com/office/drawing/2014/main" id="{9D5E5B53-92F4-1E3A-D72A-F9C574F39CB9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6193593" y="1003172"/>
              <a:ext cx="206819" cy="17829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2BD3153F-20FB-2704-0EED-3DDCEA856DA8}"/>
              </a:ext>
            </a:extLst>
          </p:cNvPr>
          <p:cNvGrpSpPr/>
          <p:nvPr/>
        </p:nvGrpSpPr>
        <p:grpSpPr>
          <a:xfrm>
            <a:off x="3711578" y="4206785"/>
            <a:ext cx="622667" cy="545981"/>
            <a:chOff x="5369919" y="1348138"/>
            <a:chExt cx="622667" cy="545981"/>
          </a:xfrm>
        </p:grpSpPr>
        <p:sp>
          <p:nvSpPr>
            <p:cNvPr id="91" name="Isosceles Triangle 90">
              <a:extLst>
                <a:ext uri="{FF2B5EF4-FFF2-40B4-BE49-F238E27FC236}">
                  <a16:creationId xmlns:a16="http://schemas.microsoft.com/office/drawing/2014/main" id="{6D26FCA8-69F9-01D9-9289-787A4AFD4EF3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571881" y="1348138"/>
              <a:ext cx="206819" cy="17829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Isosceles Triangle 91">
              <a:extLst>
                <a:ext uri="{FF2B5EF4-FFF2-40B4-BE49-F238E27FC236}">
                  <a16:creationId xmlns:a16="http://schemas.microsoft.com/office/drawing/2014/main" id="{AC3E40B0-A96B-7D29-3F4C-FC5E388BA683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369919" y="1707594"/>
              <a:ext cx="206819" cy="17829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Isosceles Triangle 92">
              <a:extLst>
                <a:ext uri="{FF2B5EF4-FFF2-40B4-BE49-F238E27FC236}">
                  <a16:creationId xmlns:a16="http://schemas.microsoft.com/office/drawing/2014/main" id="{635A52D0-0A46-6701-2CB7-A2AC1CA2A2CB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785767" y="1715827"/>
              <a:ext cx="206819" cy="17829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82767697-3287-0DFA-6BB5-DE77BC7E6B18}"/>
              </a:ext>
            </a:extLst>
          </p:cNvPr>
          <p:cNvGrpSpPr/>
          <p:nvPr/>
        </p:nvGrpSpPr>
        <p:grpSpPr>
          <a:xfrm>
            <a:off x="4546836" y="4215536"/>
            <a:ext cx="622667" cy="545981"/>
            <a:chOff x="5369919" y="1348138"/>
            <a:chExt cx="622667" cy="545981"/>
          </a:xfrm>
        </p:grpSpPr>
        <p:sp>
          <p:nvSpPr>
            <p:cNvPr id="95" name="Isosceles Triangle 94">
              <a:extLst>
                <a:ext uri="{FF2B5EF4-FFF2-40B4-BE49-F238E27FC236}">
                  <a16:creationId xmlns:a16="http://schemas.microsoft.com/office/drawing/2014/main" id="{77C00617-9EC4-BC2B-C58B-41F4A17E5E35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571881" y="1348138"/>
              <a:ext cx="206819" cy="17829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Isosceles Triangle 95">
              <a:extLst>
                <a:ext uri="{FF2B5EF4-FFF2-40B4-BE49-F238E27FC236}">
                  <a16:creationId xmlns:a16="http://schemas.microsoft.com/office/drawing/2014/main" id="{370180F4-9FEE-09E8-70FD-B45DA43430D8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369919" y="1707594"/>
              <a:ext cx="206819" cy="17829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Isosceles Triangle 96">
              <a:extLst>
                <a:ext uri="{FF2B5EF4-FFF2-40B4-BE49-F238E27FC236}">
                  <a16:creationId xmlns:a16="http://schemas.microsoft.com/office/drawing/2014/main" id="{2B022F50-9A20-8809-AEAB-ADC476FD95D1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785767" y="1715827"/>
              <a:ext cx="206819" cy="17829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66CB011B-685C-8155-581F-BF7111CC27A7}"/>
              </a:ext>
            </a:extLst>
          </p:cNvPr>
          <p:cNvGrpSpPr/>
          <p:nvPr/>
        </p:nvGrpSpPr>
        <p:grpSpPr>
          <a:xfrm>
            <a:off x="3303344" y="4923050"/>
            <a:ext cx="622667" cy="537748"/>
            <a:chOff x="5777745" y="648362"/>
            <a:chExt cx="622667" cy="537748"/>
          </a:xfrm>
        </p:grpSpPr>
        <p:sp>
          <p:nvSpPr>
            <p:cNvPr id="99" name="Isosceles Triangle 98">
              <a:extLst>
                <a:ext uri="{FF2B5EF4-FFF2-40B4-BE49-F238E27FC236}">
                  <a16:creationId xmlns:a16="http://schemas.microsoft.com/office/drawing/2014/main" id="{52447342-ED30-1E25-63F5-9D2496FF6BF3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992586" y="648362"/>
              <a:ext cx="206819" cy="17829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Isosceles Triangle 99">
              <a:extLst>
                <a:ext uri="{FF2B5EF4-FFF2-40B4-BE49-F238E27FC236}">
                  <a16:creationId xmlns:a16="http://schemas.microsoft.com/office/drawing/2014/main" id="{F3ADD243-1A6F-0C59-DC41-7B6F972A0278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777745" y="1007818"/>
              <a:ext cx="206819" cy="17829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Isosceles Triangle 100">
              <a:extLst>
                <a:ext uri="{FF2B5EF4-FFF2-40B4-BE49-F238E27FC236}">
                  <a16:creationId xmlns:a16="http://schemas.microsoft.com/office/drawing/2014/main" id="{732DC6AF-B30D-278B-D6B2-66524F118F73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6193593" y="1003172"/>
              <a:ext cx="206819" cy="17829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54F4C45-F050-BBC8-6DE9-B730AA7B107C}"/>
              </a:ext>
            </a:extLst>
          </p:cNvPr>
          <p:cNvGrpSpPr/>
          <p:nvPr/>
        </p:nvGrpSpPr>
        <p:grpSpPr>
          <a:xfrm>
            <a:off x="2895518" y="5622826"/>
            <a:ext cx="622667" cy="545981"/>
            <a:chOff x="5369919" y="1348138"/>
            <a:chExt cx="622667" cy="545981"/>
          </a:xfrm>
        </p:grpSpPr>
        <p:sp>
          <p:nvSpPr>
            <p:cNvPr id="103" name="Isosceles Triangle 102">
              <a:extLst>
                <a:ext uri="{FF2B5EF4-FFF2-40B4-BE49-F238E27FC236}">
                  <a16:creationId xmlns:a16="http://schemas.microsoft.com/office/drawing/2014/main" id="{CDE17003-320F-6870-6DD0-C9B773589586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571881" y="1348138"/>
              <a:ext cx="206819" cy="17829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Isosceles Triangle 103">
              <a:extLst>
                <a:ext uri="{FF2B5EF4-FFF2-40B4-BE49-F238E27FC236}">
                  <a16:creationId xmlns:a16="http://schemas.microsoft.com/office/drawing/2014/main" id="{7D727D9E-1DD2-C655-5009-F89DF2CAC3AA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369919" y="1707594"/>
              <a:ext cx="206819" cy="17829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Isosceles Triangle 104">
              <a:extLst>
                <a:ext uri="{FF2B5EF4-FFF2-40B4-BE49-F238E27FC236}">
                  <a16:creationId xmlns:a16="http://schemas.microsoft.com/office/drawing/2014/main" id="{C78F33EE-87AB-0D26-A471-A2C09DF28AA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785767" y="1715827"/>
              <a:ext cx="206819" cy="17829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FB838160-59E5-2FF6-3C9E-112B072EF7A0}"/>
              </a:ext>
            </a:extLst>
          </p:cNvPr>
          <p:cNvGrpSpPr/>
          <p:nvPr/>
        </p:nvGrpSpPr>
        <p:grpSpPr>
          <a:xfrm>
            <a:off x="3730776" y="5631577"/>
            <a:ext cx="622667" cy="545981"/>
            <a:chOff x="5369919" y="1348138"/>
            <a:chExt cx="622667" cy="545981"/>
          </a:xfrm>
        </p:grpSpPr>
        <p:sp>
          <p:nvSpPr>
            <p:cNvPr id="107" name="Isosceles Triangle 106">
              <a:extLst>
                <a:ext uri="{FF2B5EF4-FFF2-40B4-BE49-F238E27FC236}">
                  <a16:creationId xmlns:a16="http://schemas.microsoft.com/office/drawing/2014/main" id="{0150468D-89AD-7929-A195-07E736D1A4A9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571881" y="1348138"/>
              <a:ext cx="206819" cy="17829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Isosceles Triangle 107">
              <a:extLst>
                <a:ext uri="{FF2B5EF4-FFF2-40B4-BE49-F238E27FC236}">
                  <a16:creationId xmlns:a16="http://schemas.microsoft.com/office/drawing/2014/main" id="{62EFB9B4-8681-72B5-10F5-B5B8AEC4625C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369919" y="1707594"/>
              <a:ext cx="206819" cy="17829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Isosceles Triangle 108">
              <a:extLst>
                <a:ext uri="{FF2B5EF4-FFF2-40B4-BE49-F238E27FC236}">
                  <a16:creationId xmlns:a16="http://schemas.microsoft.com/office/drawing/2014/main" id="{60336FDD-EBFA-A6AF-D48C-839B4DA7CD03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785767" y="1715827"/>
              <a:ext cx="206819" cy="17829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04F47A2C-33C2-54BF-4C5D-0726D1D3ED40}"/>
              </a:ext>
            </a:extLst>
          </p:cNvPr>
          <p:cNvGrpSpPr/>
          <p:nvPr/>
        </p:nvGrpSpPr>
        <p:grpSpPr>
          <a:xfrm>
            <a:off x="4950840" y="4921050"/>
            <a:ext cx="622667" cy="537748"/>
            <a:chOff x="5777745" y="648362"/>
            <a:chExt cx="622667" cy="537748"/>
          </a:xfrm>
        </p:grpSpPr>
        <p:sp>
          <p:nvSpPr>
            <p:cNvPr id="111" name="Isosceles Triangle 110">
              <a:extLst>
                <a:ext uri="{FF2B5EF4-FFF2-40B4-BE49-F238E27FC236}">
                  <a16:creationId xmlns:a16="http://schemas.microsoft.com/office/drawing/2014/main" id="{F207D7CE-B07B-E514-C929-7BCBFCC12DE5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992586" y="648362"/>
              <a:ext cx="206819" cy="17829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Isosceles Triangle 111">
              <a:extLst>
                <a:ext uri="{FF2B5EF4-FFF2-40B4-BE49-F238E27FC236}">
                  <a16:creationId xmlns:a16="http://schemas.microsoft.com/office/drawing/2014/main" id="{F33303E0-E2F8-BBC7-CF59-88591780C9E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777745" y="1007818"/>
              <a:ext cx="206819" cy="17829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Isosceles Triangle 112">
              <a:extLst>
                <a:ext uri="{FF2B5EF4-FFF2-40B4-BE49-F238E27FC236}">
                  <a16:creationId xmlns:a16="http://schemas.microsoft.com/office/drawing/2014/main" id="{D9ED27F5-7673-3B34-8D70-5CB082CF7327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6193593" y="1003172"/>
              <a:ext cx="206819" cy="17829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7BFA9B52-29EB-2A6B-DA90-44B3934E3559}"/>
              </a:ext>
            </a:extLst>
          </p:cNvPr>
          <p:cNvGrpSpPr/>
          <p:nvPr/>
        </p:nvGrpSpPr>
        <p:grpSpPr>
          <a:xfrm>
            <a:off x="4543014" y="5620826"/>
            <a:ext cx="622667" cy="545981"/>
            <a:chOff x="5369919" y="1348138"/>
            <a:chExt cx="622667" cy="545981"/>
          </a:xfrm>
        </p:grpSpPr>
        <p:sp>
          <p:nvSpPr>
            <p:cNvPr id="115" name="Isosceles Triangle 114">
              <a:extLst>
                <a:ext uri="{FF2B5EF4-FFF2-40B4-BE49-F238E27FC236}">
                  <a16:creationId xmlns:a16="http://schemas.microsoft.com/office/drawing/2014/main" id="{6700EC20-B72F-2D84-5076-3CDAEFC14A13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571881" y="1348138"/>
              <a:ext cx="206819" cy="17829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Isosceles Triangle 115">
              <a:extLst>
                <a:ext uri="{FF2B5EF4-FFF2-40B4-BE49-F238E27FC236}">
                  <a16:creationId xmlns:a16="http://schemas.microsoft.com/office/drawing/2014/main" id="{CE0C6405-8959-2886-A0CF-FB4A01763AD8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369919" y="1707594"/>
              <a:ext cx="206819" cy="17829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Isosceles Triangle 116">
              <a:extLst>
                <a:ext uri="{FF2B5EF4-FFF2-40B4-BE49-F238E27FC236}">
                  <a16:creationId xmlns:a16="http://schemas.microsoft.com/office/drawing/2014/main" id="{BCFAEBA8-1C42-6AAF-FE31-842170586646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785767" y="1715827"/>
              <a:ext cx="206819" cy="17829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13B96887-4F1B-171B-2151-2E6AB1D8B451}"/>
              </a:ext>
            </a:extLst>
          </p:cNvPr>
          <p:cNvGrpSpPr/>
          <p:nvPr/>
        </p:nvGrpSpPr>
        <p:grpSpPr>
          <a:xfrm>
            <a:off x="5378272" y="5629577"/>
            <a:ext cx="622667" cy="545981"/>
            <a:chOff x="5369919" y="1348138"/>
            <a:chExt cx="622667" cy="545981"/>
          </a:xfrm>
        </p:grpSpPr>
        <p:sp>
          <p:nvSpPr>
            <p:cNvPr id="119" name="Isosceles Triangle 118">
              <a:extLst>
                <a:ext uri="{FF2B5EF4-FFF2-40B4-BE49-F238E27FC236}">
                  <a16:creationId xmlns:a16="http://schemas.microsoft.com/office/drawing/2014/main" id="{C4846CA0-BE21-DF2D-DB3B-0F396B894F2A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571881" y="1348138"/>
              <a:ext cx="206819" cy="17829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Isosceles Triangle 119">
              <a:extLst>
                <a:ext uri="{FF2B5EF4-FFF2-40B4-BE49-F238E27FC236}">
                  <a16:creationId xmlns:a16="http://schemas.microsoft.com/office/drawing/2014/main" id="{2C124F54-29F9-3AC4-1C26-66E33FCF8E5F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369919" y="1707594"/>
              <a:ext cx="206819" cy="17829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Isosceles Triangle 120">
              <a:extLst>
                <a:ext uri="{FF2B5EF4-FFF2-40B4-BE49-F238E27FC236}">
                  <a16:creationId xmlns:a16="http://schemas.microsoft.com/office/drawing/2014/main" id="{837E686F-CFF4-3305-8D45-A09AF8E35EC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785767" y="1715827"/>
              <a:ext cx="206819" cy="17829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9C1D42AD-0780-64D5-DEDF-C526A8829DFA}"/>
              </a:ext>
            </a:extLst>
          </p:cNvPr>
          <p:cNvGrpSpPr/>
          <p:nvPr/>
        </p:nvGrpSpPr>
        <p:grpSpPr>
          <a:xfrm>
            <a:off x="7437052" y="3504830"/>
            <a:ext cx="622667" cy="537748"/>
            <a:chOff x="5777745" y="648362"/>
            <a:chExt cx="622667" cy="537748"/>
          </a:xfrm>
        </p:grpSpPr>
        <p:sp>
          <p:nvSpPr>
            <p:cNvPr id="123" name="Isosceles Triangle 122">
              <a:extLst>
                <a:ext uri="{FF2B5EF4-FFF2-40B4-BE49-F238E27FC236}">
                  <a16:creationId xmlns:a16="http://schemas.microsoft.com/office/drawing/2014/main" id="{60AED93F-9205-E0CC-B7E6-F77AC1D26B1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992586" y="648362"/>
              <a:ext cx="206819" cy="17829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Isosceles Triangle 123">
              <a:extLst>
                <a:ext uri="{FF2B5EF4-FFF2-40B4-BE49-F238E27FC236}">
                  <a16:creationId xmlns:a16="http://schemas.microsoft.com/office/drawing/2014/main" id="{F4DECBF3-0C7E-1CC5-8473-BFE8B5DBB21A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777745" y="1007818"/>
              <a:ext cx="206819" cy="17829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Isosceles Triangle 124">
              <a:extLst>
                <a:ext uri="{FF2B5EF4-FFF2-40B4-BE49-F238E27FC236}">
                  <a16:creationId xmlns:a16="http://schemas.microsoft.com/office/drawing/2014/main" id="{C9DE0F11-E0E4-CD01-60CD-8DEDB11DA9D6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6193593" y="1003172"/>
              <a:ext cx="206819" cy="17829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08E014FA-1F1A-B403-3708-C3AB8F4A1171}"/>
              </a:ext>
            </a:extLst>
          </p:cNvPr>
          <p:cNvGrpSpPr/>
          <p:nvPr/>
        </p:nvGrpSpPr>
        <p:grpSpPr>
          <a:xfrm>
            <a:off x="7029226" y="4204606"/>
            <a:ext cx="622667" cy="545981"/>
            <a:chOff x="5369919" y="1348138"/>
            <a:chExt cx="622667" cy="545981"/>
          </a:xfrm>
        </p:grpSpPr>
        <p:sp>
          <p:nvSpPr>
            <p:cNvPr id="127" name="Isosceles Triangle 126">
              <a:extLst>
                <a:ext uri="{FF2B5EF4-FFF2-40B4-BE49-F238E27FC236}">
                  <a16:creationId xmlns:a16="http://schemas.microsoft.com/office/drawing/2014/main" id="{F088424D-28C7-8514-B20D-5C1D712D89C1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571881" y="1348138"/>
              <a:ext cx="206819" cy="17829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Isosceles Triangle 127">
              <a:extLst>
                <a:ext uri="{FF2B5EF4-FFF2-40B4-BE49-F238E27FC236}">
                  <a16:creationId xmlns:a16="http://schemas.microsoft.com/office/drawing/2014/main" id="{9FB06213-4269-7C11-789B-CB72891AC579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369919" y="1707594"/>
              <a:ext cx="206819" cy="17829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Isosceles Triangle 128">
              <a:extLst>
                <a:ext uri="{FF2B5EF4-FFF2-40B4-BE49-F238E27FC236}">
                  <a16:creationId xmlns:a16="http://schemas.microsoft.com/office/drawing/2014/main" id="{4689D631-C173-4159-5E82-9E669ED5DF28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785767" y="1715827"/>
              <a:ext cx="206819" cy="17829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D20C1A61-5AD3-E231-F3D8-F77FB1897AE8}"/>
              </a:ext>
            </a:extLst>
          </p:cNvPr>
          <p:cNvGrpSpPr/>
          <p:nvPr/>
        </p:nvGrpSpPr>
        <p:grpSpPr>
          <a:xfrm>
            <a:off x="7864484" y="4213357"/>
            <a:ext cx="622667" cy="545981"/>
            <a:chOff x="5369919" y="1348138"/>
            <a:chExt cx="622667" cy="545981"/>
          </a:xfrm>
        </p:grpSpPr>
        <p:sp>
          <p:nvSpPr>
            <p:cNvPr id="131" name="Isosceles Triangle 130">
              <a:extLst>
                <a:ext uri="{FF2B5EF4-FFF2-40B4-BE49-F238E27FC236}">
                  <a16:creationId xmlns:a16="http://schemas.microsoft.com/office/drawing/2014/main" id="{82E7C332-7CC5-3526-E831-FC0BBCCC3F75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571881" y="1348138"/>
              <a:ext cx="206819" cy="17829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Isosceles Triangle 131">
              <a:extLst>
                <a:ext uri="{FF2B5EF4-FFF2-40B4-BE49-F238E27FC236}">
                  <a16:creationId xmlns:a16="http://schemas.microsoft.com/office/drawing/2014/main" id="{70AF329D-484D-9D9B-16CA-1FC8460C8C39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369919" y="1707594"/>
              <a:ext cx="206819" cy="17829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Isosceles Triangle 132">
              <a:extLst>
                <a:ext uri="{FF2B5EF4-FFF2-40B4-BE49-F238E27FC236}">
                  <a16:creationId xmlns:a16="http://schemas.microsoft.com/office/drawing/2014/main" id="{837B24D1-29DC-9CDA-7961-8E63FD8FD2B9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785767" y="1715827"/>
              <a:ext cx="206819" cy="17829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3C88983D-0659-B531-834E-EF090A1DA713}"/>
              </a:ext>
            </a:extLst>
          </p:cNvPr>
          <p:cNvGrpSpPr/>
          <p:nvPr/>
        </p:nvGrpSpPr>
        <p:grpSpPr>
          <a:xfrm>
            <a:off x="6599427" y="4934948"/>
            <a:ext cx="622667" cy="537748"/>
            <a:chOff x="5777745" y="648362"/>
            <a:chExt cx="622667" cy="537748"/>
          </a:xfrm>
        </p:grpSpPr>
        <p:sp>
          <p:nvSpPr>
            <p:cNvPr id="135" name="Isosceles Triangle 134">
              <a:extLst>
                <a:ext uri="{FF2B5EF4-FFF2-40B4-BE49-F238E27FC236}">
                  <a16:creationId xmlns:a16="http://schemas.microsoft.com/office/drawing/2014/main" id="{97F0330C-C209-ECAE-0FB7-181EE8A8A781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992586" y="648362"/>
              <a:ext cx="206819" cy="17829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Isosceles Triangle 135">
              <a:extLst>
                <a:ext uri="{FF2B5EF4-FFF2-40B4-BE49-F238E27FC236}">
                  <a16:creationId xmlns:a16="http://schemas.microsoft.com/office/drawing/2014/main" id="{31B95F67-AD83-D1A6-1E7A-17976CFE6E1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777745" y="1007818"/>
              <a:ext cx="206819" cy="17829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Isosceles Triangle 136">
              <a:extLst>
                <a:ext uri="{FF2B5EF4-FFF2-40B4-BE49-F238E27FC236}">
                  <a16:creationId xmlns:a16="http://schemas.microsoft.com/office/drawing/2014/main" id="{68A5D970-58CD-A3D7-960E-7103D05BF945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6193593" y="1003172"/>
              <a:ext cx="206819" cy="17829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512AFDF8-327B-2447-935C-AC09EE978B49}"/>
              </a:ext>
            </a:extLst>
          </p:cNvPr>
          <p:cNvGrpSpPr/>
          <p:nvPr/>
        </p:nvGrpSpPr>
        <p:grpSpPr>
          <a:xfrm>
            <a:off x="6191601" y="5634724"/>
            <a:ext cx="622667" cy="545981"/>
            <a:chOff x="5369919" y="1348138"/>
            <a:chExt cx="622667" cy="545981"/>
          </a:xfrm>
        </p:grpSpPr>
        <p:sp>
          <p:nvSpPr>
            <p:cNvPr id="139" name="Isosceles Triangle 138">
              <a:extLst>
                <a:ext uri="{FF2B5EF4-FFF2-40B4-BE49-F238E27FC236}">
                  <a16:creationId xmlns:a16="http://schemas.microsoft.com/office/drawing/2014/main" id="{02DE3A88-167F-B5B3-3175-7D466E9B3A95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571881" y="1348138"/>
              <a:ext cx="206819" cy="17829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Isosceles Triangle 139">
              <a:extLst>
                <a:ext uri="{FF2B5EF4-FFF2-40B4-BE49-F238E27FC236}">
                  <a16:creationId xmlns:a16="http://schemas.microsoft.com/office/drawing/2014/main" id="{92E3A9E7-DE90-F870-BABA-57F65ABD6D87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369919" y="1707594"/>
              <a:ext cx="206819" cy="17829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Isosceles Triangle 140">
              <a:extLst>
                <a:ext uri="{FF2B5EF4-FFF2-40B4-BE49-F238E27FC236}">
                  <a16:creationId xmlns:a16="http://schemas.microsoft.com/office/drawing/2014/main" id="{CE750214-F0CD-484F-7134-571F13F03E61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785767" y="1715827"/>
              <a:ext cx="206819" cy="17829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44DE9787-E03D-DC29-FBC6-C5D800A9BC07}"/>
              </a:ext>
            </a:extLst>
          </p:cNvPr>
          <p:cNvGrpSpPr/>
          <p:nvPr/>
        </p:nvGrpSpPr>
        <p:grpSpPr>
          <a:xfrm>
            <a:off x="7026859" y="5643475"/>
            <a:ext cx="622667" cy="545981"/>
            <a:chOff x="5369919" y="1348138"/>
            <a:chExt cx="622667" cy="545981"/>
          </a:xfrm>
        </p:grpSpPr>
        <p:sp>
          <p:nvSpPr>
            <p:cNvPr id="143" name="Isosceles Triangle 142">
              <a:extLst>
                <a:ext uri="{FF2B5EF4-FFF2-40B4-BE49-F238E27FC236}">
                  <a16:creationId xmlns:a16="http://schemas.microsoft.com/office/drawing/2014/main" id="{825FA91C-8919-CB5C-7840-67173E87993E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571881" y="1348138"/>
              <a:ext cx="206819" cy="17829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Isosceles Triangle 143">
              <a:extLst>
                <a:ext uri="{FF2B5EF4-FFF2-40B4-BE49-F238E27FC236}">
                  <a16:creationId xmlns:a16="http://schemas.microsoft.com/office/drawing/2014/main" id="{8ED0E77B-3DBC-E213-4982-57A60B5CD775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369919" y="1707594"/>
              <a:ext cx="206819" cy="17829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Isosceles Triangle 144">
              <a:extLst>
                <a:ext uri="{FF2B5EF4-FFF2-40B4-BE49-F238E27FC236}">
                  <a16:creationId xmlns:a16="http://schemas.microsoft.com/office/drawing/2014/main" id="{E75D4736-DCFC-9431-8C12-5F4A83C54538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785767" y="1715827"/>
              <a:ext cx="206819" cy="17829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B133C474-F4F7-FB12-C644-7B2379506B2E}"/>
              </a:ext>
            </a:extLst>
          </p:cNvPr>
          <p:cNvGrpSpPr/>
          <p:nvPr/>
        </p:nvGrpSpPr>
        <p:grpSpPr>
          <a:xfrm>
            <a:off x="8248888" y="4934493"/>
            <a:ext cx="622667" cy="537748"/>
            <a:chOff x="5777745" y="648362"/>
            <a:chExt cx="622667" cy="537748"/>
          </a:xfrm>
        </p:grpSpPr>
        <p:sp>
          <p:nvSpPr>
            <p:cNvPr id="147" name="Isosceles Triangle 146">
              <a:extLst>
                <a:ext uri="{FF2B5EF4-FFF2-40B4-BE49-F238E27FC236}">
                  <a16:creationId xmlns:a16="http://schemas.microsoft.com/office/drawing/2014/main" id="{82EFECCF-CA91-031F-8404-359AAD9D6A65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992586" y="648362"/>
              <a:ext cx="206819" cy="17829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Isosceles Triangle 147">
              <a:extLst>
                <a:ext uri="{FF2B5EF4-FFF2-40B4-BE49-F238E27FC236}">
                  <a16:creationId xmlns:a16="http://schemas.microsoft.com/office/drawing/2014/main" id="{DE58C89E-2B7B-CF22-695B-5C17AB3C3375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777745" y="1007818"/>
              <a:ext cx="206819" cy="17829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Isosceles Triangle 148">
              <a:extLst>
                <a:ext uri="{FF2B5EF4-FFF2-40B4-BE49-F238E27FC236}">
                  <a16:creationId xmlns:a16="http://schemas.microsoft.com/office/drawing/2014/main" id="{86D1AAB2-E62B-7662-B8C2-9EBEB9084536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6193593" y="1003172"/>
              <a:ext cx="206819" cy="17829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9BEAF0A7-C349-E27F-29AF-274B717807C9}"/>
              </a:ext>
            </a:extLst>
          </p:cNvPr>
          <p:cNvGrpSpPr/>
          <p:nvPr/>
        </p:nvGrpSpPr>
        <p:grpSpPr>
          <a:xfrm>
            <a:off x="7841062" y="5634269"/>
            <a:ext cx="622667" cy="545981"/>
            <a:chOff x="5369919" y="1348138"/>
            <a:chExt cx="622667" cy="545981"/>
          </a:xfrm>
        </p:grpSpPr>
        <p:sp>
          <p:nvSpPr>
            <p:cNvPr id="151" name="Isosceles Triangle 150">
              <a:extLst>
                <a:ext uri="{FF2B5EF4-FFF2-40B4-BE49-F238E27FC236}">
                  <a16:creationId xmlns:a16="http://schemas.microsoft.com/office/drawing/2014/main" id="{3230CD3B-8CAC-258B-45CA-1D374AE1BC2A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571881" y="1348138"/>
              <a:ext cx="206819" cy="17829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Isosceles Triangle 151">
              <a:extLst>
                <a:ext uri="{FF2B5EF4-FFF2-40B4-BE49-F238E27FC236}">
                  <a16:creationId xmlns:a16="http://schemas.microsoft.com/office/drawing/2014/main" id="{C5C6E3E5-FA57-8F92-DC87-BA6EBDD1846F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369919" y="1707594"/>
              <a:ext cx="206819" cy="17829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Isosceles Triangle 152">
              <a:extLst>
                <a:ext uri="{FF2B5EF4-FFF2-40B4-BE49-F238E27FC236}">
                  <a16:creationId xmlns:a16="http://schemas.microsoft.com/office/drawing/2014/main" id="{A04A16E7-FB95-9AC7-C71E-4D51E7151699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785767" y="1715827"/>
              <a:ext cx="206819" cy="17829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4CA571AF-C1F5-FC22-8818-80E3F3E5E938}"/>
              </a:ext>
            </a:extLst>
          </p:cNvPr>
          <p:cNvGrpSpPr/>
          <p:nvPr/>
        </p:nvGrpSpPr>
        <p:grpSpPr>
          <a:xfrm>
            <a:off x="8676320" y="5643020"/>
            <a:ext cx="622667" cy="545981"/>
            <a:chOff x="5369919" y="1348138"/>
            <a:chExt cx="622667" cy="545981"/>
          </a:xfrm>
        </p:grpSpPr>
        <p:sp>
          <p:nvSpPr>
            <p:cNvPr id="155" name="Isosceles Triangle 154">
              <a:extLst>
                <a:ext uri="{FF2B5EF4-FFF2-40B4-BE49-F238E27FC236}">
                  <a16:creationId xmlns:a16="http://schemas.microsoft.com/office/drawing/2014/main" id="{BB9C490C-CF79-6B74-5012-88EFDD7EC8AD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571881" y="1348138"/>
              <a:ext cx="206819" cy="17829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Isosceles Triangle 155">
              <a:extLst>
                <a:ext uri="{FF2B5EF4-FFF2-40B4-BE49-F238E27FC236}">
                  <a16:creationId xmlns:a16="http://schemas.microsoft.com/office/drawing/2014/main" id="{7E746E6B-0A69-1D6B-ABE2-D98D75AF1E4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369919" y="1707594"/>
              <a:ext cx="206819" cy="17829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Isosceles Triangle 156">
              <a:extLst>
                <a:ext uri="{FF2B5EF4-FFF2-40B4-BE49-F238E27FC236}">
                  <a16:creationId xmlns:a16="http://schemas.microsoft.com/office/drawing/2014/main" id="{77235903-59F3-422A-A95A-C85A6DADD3A5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785767" y="1715827"/>
              <a:ext cx="206819" cy="17829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8" name="7 - Track 7">
            <a:hlinkClick r:id="" action="ppaction://media"/>
            <a:extLst>
              <a:ext uri="{FF2B5EF4-FFF2-40B4-BE49-F238E27FC236}">
                <a16:creationId xmlns:a16="http://schemas.microsoft.com/office/drawing/2014/main" id="{32D3C437-4958-63F7-E800-F4F13A00B2D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150743.9183"/>
                  <p14:fade in="5000" out="60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7863" y="61802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4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30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473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9292" fill="hold"/>
                                        <p:tgtEl>
                                          <p:spTgt spid="1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4" presetClass="entr" presetSubtype="1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4" presetClass="entr" presetSubtype="1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4" presetClass="entr" presetSubtype="1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4" presetClass="entr" presetSubtype="1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4" presetClass="entr" presetSubtype="1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4" presetClass="entr" presetSubtype="1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4" presetClass="entr" presetSubtype="1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4" presetClass="entr" presetSubtype="1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4" presetClass="entr" presetSubtype="1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4" presetClass="entr" presetSubtype="1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3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4" presetClass="entr" presetSubtype="1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4" presetClass="entr" presetSubtype="1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4" presetClass="entr" presetSubtype="1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3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4" presetClass="entr" presetSubtype="1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3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4" presetClass="entr" presetSubtype="1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4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4" presetClass="entr" presetSubtype="1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7" dur="3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4" presetClass="entr" presetSubtype="1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0" dur="3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4" presetClass="entr" presetSubtype="1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3" dur="3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4" presetClass="entr" presetSubtype="1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6" dur="3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4" presetClass="entr" presetSubtype="1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9" dur="3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4" presetClass="entr" presetSubtype="1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2" dur="3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4" presetClass="entr" presetSubtype="1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5" dur="3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4" presetClass="entr" presetSubtype="1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8" dur="3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4" presetClass="entr" presetSubtype="1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1" dur="3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4" presetClass="entr" presetSubtype="1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4" dur="3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4" presetClass="entr" presetSubtype="1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7" dur="3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4" presetClass="entr" presetSubtype="1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0" dur="3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4" presetClass="entr" presetSubtype="1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3" dur="3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4" presetClass="entr" presetSubtype="1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6" dur="3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4" presetClass="entr" presetSubtype="1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9" dur="3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4" presetClass="entr" presetSubtype="1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2" dur="3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4" presetClass="entr" presetSubtype="1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5" dur="3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4" presetClass="entr" presetSubtype="1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8" dur="3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4" presetClass="entr" presetSubtype="1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1" dur="3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4" presetClass="entr" presetSubtype="1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4" dur="3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4" presetClass="entr" presetSubtype="1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7" dur="3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4" presetClass="entr" presetSubtype="1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0" dur="3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4" presetClass="entr" presetSubtype="1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3" dur="3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 showWhenStopped="0">
                <p:cTn id="2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8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82" grpId="0" animBg="1"/>
      <p:bldP spid="83" grpId="0" animBg="1"/>
      <p:bldP spid="8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34A90-9636-D720-9586-A4277DDD1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76" y="764502"/>
            <a:ext cx="5315035" cy="5328996"/>
          </a:xfrm>
        </p:spPr>
        <p:txBody>
          <a:bodyPr anchor="ctr">
            <a:normAutofit/>
          </a:bodyPr>
          <a:lstStyle/>
          <a:p>
            <a:r>
              <a:rPr lang="en-US" dirty="0"/>
              <a:t>Your turn!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40D35-8AEE-1767-6181-F34CF7F9C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5455" y="888642"/>
            <a:ext cx="4786445" cy="5792636"/>
          </a:xfrm>
        </p:spPr>
        <p:txBody>
          <a:bodyPr anchor="t">
            <a:normAutofit/>
          </a:bodyPr>
          <a:lstStyle/>
          <a:p>
            <a:r>
              <a:rPr lang="en-US" dirty="0"/>
              <a:t>(a) Write a recursive definition for the Fibonacci sequence.</a:t>
            </a:r>
          </a:p>
          <a:p>
            <a:r>
              <a:rPr lang="en-US" dirty="0"/>
              <a:t>(b) Prove via induction that F</a:t>
            </a:r>
            <a:r>
              <a:rPr lang="en-US" baseline="-25000" dirty="0"/>
              <a:t>1</a:t>
            </a:r>
            <a:r>
              <a:rPr lang="en-US" dirty="0"/>
              <a:t> + F</a:t>
            </a:r>
            <a:r>
              <a:rPr lang="en-US" baseline="-25000" dirty="0"/>
              <a:t>2</a:t>
            </a:r>
            <a:r>
              <a:rPr lang="en-US" dirty="0"/>
              <a:t> + … + </a:t>
            </a:r>
            <a:r>
              <a:rPr lang="en-US" dirty="0" err="1"/>
              <a:t>F</a:t>
            </a:r>
            <a:r>
              <a:rPr lang="en-US" baseline="-25000" dirty="0" err="1"/>
              <a:t>n</a:t>
            </a:r>
            <a:r>
              <a:rPr lang="en-US" dirty="0"/>
              <a:t> = F</a:t>
            </a:r>
            <a:r>
              <a:rPr lang="en-US" baseline="-25000" dirty="0"/>
              <a:t>n+2</a:t>
            </a:r>
            <a:r>
              <a:rPr lang="en-US" dirty="0"/>
              <a:t> – 1 for all n </a:t>
            </a:r>
            <a:r>
              <a:rPr lang="en-US" dirty="0">
                <a:sym typeface="Symbol" panose="05050102010706020507" pitchFamily="18" charset="2"/>
              </a:rPr>
              <a:t> 1.</a:t>
            </a:r>
            <a:endParaRPr lang="en-US" dirty="0"/>
          </a:p>
          <a:p>
            <a:r>
              <a:rPr lang="en-US" dirty="0"/>
              <a:t>F</a:t>
            </a:r>
            <a:r>
              <a:rPr lang="en-US" baseline="-25000" dirty="0"/>
              <a:t>1</a:t>
            </a:r>
            <a:r>
              <a:rPr lang="en-US" dirty="0"/>
              <a:t> = 1; F</a:t>
            </a:r>
            <a:r>
              <a:rPr lang="en-US" baseline="-25000" dirty="0"/>
              <a:t>2</a:t>
            </a:r>
            <a:r>
              <a:rPr lang="en-US" dirty="0"/>
              <a:t> = 1</a:t>
            </a:r>
          </a:p>
          <a:p>
            <a:r>
              <a:rPr lang="en-US" dirty="0" err="1"/>
              <a:t>F</a:t>
            </a:r>
            <a:r>
              <a:rPr lang="en-US" baseline="-25000" dirty="0" err="1"/>
              <a:t>n</a:t>
            </a:r>
            <a:r>
              <a:rPr lang="en-US" dirty="0"/>
              <a:t> = F</a:t>
            </a:r>
            <a:r>
              <a:rPr lang="en-US" baseline="-25000" dirty="0"/>
              <a:t>n-1</a:t>
            </a:r>
            <a:r>
              <a:rPr lang="en-US" dirty="0"/>
              <a:t> + F</a:t>
            </a:r>
            <a:r>
              <a:rPr lang="en-US" baseline="-25000" dirty="0"/>
              <a:t>n-2</a:t>
            </a:r>
            <a:r>
              <a:rPr lang="en-US" dirty="0"/>
              <a:t>, for n </a:t>
            </a:r>
            <a:r>
              <a:rPr lang="en-US" dirty="0">
                <a:sym typeface="Symbol" panose="05050102010706020507" pitchFamily="18" charset="2"/>
              </a:rPr>
              <a:t> 3.</a:t>
            </a:r>
          </a:p>
          <a:p>
            <a:endParaRPr lang="en-US" dirty="0">
              <a:sym typeface="Symbol" panose="05050102010706020507" pitchFamily="18" charset="2"/>
            </a:endParaRPr>
          </a:p>
          <a:p>
            <a:r>
              <a:rPr lang="en-US" sz="2200" dirty="0">
                <a:sym typeface="Symbol" panose="05050102010706020507" pitchFamily="18" charset="2"/>
              </a:rPr>
              <a:t>Assume F</a:t>
            </a:r>
            <a:r>
              <a:rPr lang="en-US" sz="2200" baseline="-25000" dirty="0">
                <a:sym typeface="Symbol" panose="05050102010706020507" pitchFamily="18" charset="2"/>
              </a:rPr>
              <a:t>1</a:t>
            </a:r>
            <a:r>
              <a:rPr lang="en-US" sz="2200" dirty="0">
                <a:sym typeface="Symbol" panose="05050102010706020507" pitchFamily="18" charset="2"/>
              </a:rPr>
              <a:t> + … + </a:t>
            </a:r>
            <a:r>
              <a:rPr lang="en-US" sz="2200" dirty="0" err="1">
                <a:sym typeface="Symbol" panose="05050102010706020507" pitchFamily="18" charset="2"/>
              </a:rPr>
              <a:t>F</a:t>
            </a:r>
            <a:r>
              <a:rPr lang="en-US" sz="2200" baseline="-25000" dirty="0" err="1">
                <a:sym typeface="Symbol" panose="05050102010706020507" pitchFamily="18" charset="2"/>
              </a:rPr>
              <a:t>n</a:t>
            </a:r>
            <a:r>
              <a:rPr lang="en-US" sz="2200" dirty="0">
                <a:sym typeface="Symbol" panose="05050102010706020507" pitchFamily="18" charset="2"/>
              </a:rPr>
              <a:t> = F</a:t>
            </a:r>
            <a:r>
              <a:rPr lang="en-US" sz="2200" baseline="-25000" dirty="0">
                <a:sym typeface="Symbol" panose="05050102010706020507" pitchFamily="18" charset="2"/>
              </a:rPr>
              <a:t>n+2</a:t>
            </a:r>
            <a:r>
              <a:rPr lang="en-US" sz="2200" dirty="0">
                <a:sym typeface="Symbol" panose="05050102010706020507" pitchFamily="18" charset="2"/>
              </a:rPr>
              <a:t> – 1</a:t>
            </a:r>
          </a:p>
          <a:p>
            <a:r>
              <a:rPr lang="en-US" sz="2200" dirty="0">
                <a:sym typeface="Symbol" panose="05050102010706020507" pitchFamily="18" charset="2"/>
              </a:rPr>
              <a:t>F</a:t>
            </a:r>
            <a:r>
              <a:rPr lang="en-US" sz="2200" baseline="-25000" dirty="0">
                <a:sym typeface="Symbol" panose="05050102010706020507" pitchFamily="18" charset="2"/>
              </a:rPr>
              <a:t>n+3</a:t>
            </a:r>
            <a:r>
              <a:rPr lang="en-US" sz="2200" dirty="0">
                <a:sym typeface="Symbol" panose="05050102010706020507" pitchFamily="18" charset="2"/>
              </a:rPr>
              <a:t> = F</a:t>
            </a:r>
            <a:r>
              <a:rPr lang="en-US" sz="2200" baseline="-25000" dirty="0">
                <a:sym typeface="Symbol" panose="05050102010706020507" pitchFamily="18" charset="2"/>
              </a:rPr>
              <a:t>n+2</a:t>
            </a:r>
            <a:r>
              <a:rPr lang="en-US" sz="2200" dirty="0">
                <a:sym typeface="Symbol" panose="05050102010706020507" pitchFamily="18" charset="2"/>
              </a:rPr>
              <a:t> + F</a:t>
            </a:r>
            <a:r>
              <a:rPr lang="en-US" sz="2200" baseline="-25000" dirty="0">
                <a:sym typeface="Symbol" panose="05050102010706020507" pitchFamily="18" charset="2"/>
              </a:rPr>
              <a:t>n+1</a:t>
            </a:r>
            <a:r>
              <a:rPr lang="en-US" sz="2200" dirty="0">
                <a:sym typeface="Symbol" panose="05050102010706020507" pitchFamily="18" charset="2"/>
              </a:rPr>
              <a:t> (by def.)</a:t>
            </a:r>
          </a:p>
          <a:p>
            <a:r>
              <a:rPr lang="en-US" sz="2200" dirty="0">
                <a:sym typeface="Symbol" panose="05050102010706020507" pitchFamily="18" charset="2"/>
              </a:rPr>
              <a:t>F</a:t>
            </a:r>
            <a:r>
              <a:rPr lang="en-US" sz="2200" baseline="-25000" dirty="0">
                <a:sym typeface="Symbol" panose="05050102010706020507" pitchFamily="18" charset="2"/>
              </a:rPr>
              <a:t>n+3</a:t>
            </a:r>
            <a:r>
              <a:rPr lang="en-US" sz="2200" dirty="0">
                <a:sym typeface="Symbol" panose="05050102010706020507" pitchFamily="18" charset="2"/>
              </a:rPr>
              <a:t> = F</a:t>
            </a:r>
            <a:r>
              <a:rPr lang="en-US" sz="2200" baseline="-25000" dirty="0">
                <a:sym typeface="Symbol" panose="05050102010706020507" pitchFamily="18" charset="2"/>
              </a:rPr>
              <a:t>1</a:t>
            </a:r>
            <a:r>
              <a:rPr lang="en-US" sz="2200" dirty="0">
                <a:sym typeface="Symbol" panose="05050102010706020507" pitchFamily="18" charset="2"/>
              </a:rPr>
              <a:t> + … + </a:t>
            </a:r>
            <a:r>
              <a:rPr lang="en-US" sz="2200" dirty="0" err="1">
                <a:sym typeface="Symbol" panose="05050102010706020507" pitchFamily="18" charset="2"/>
              </a:rPr>
              <a:t>F</a:t>
            </a:r>
            <a:r>
              <a:rPr lang="en-US" sz="2200" baseline="-25000" dirty="0" err="1">
                <a:sym typeface="Symbol" panose="05050102010706020507" pitchFamily="18" charset="2"/>
              </a:rPr>
              <a:t>n</a:t>
            </a:r>
            <a:r>
              <a:rPr lang="en-US" sz="2200" dirty="0">
                <a:sym typeface="Symbol" panose="05050102010706020507" pitchFamily="18" charset="2"/>
              </a:rPr>
              <a:t> </a:t>
            </a:r>
            <a:r>
              <a:rPr lang="en-US" sz="2200">
                <a:sym typeface="Symbol" panose="05050102010706020507" pitchFamily="18" charset="2"/>
              </a:rPr>
              <a:t>+ </a:t>
            </a:r>
            <a:r>
              <a:rPr lang="en-US" sz="2200" dirty="0">
                <a:sym typeface="Symbol" panose="05050102010706020507" pitchFamily="18" charset="2"/>
              </a:rPr>
              <a:t>1 + F</a:t>
            </a:r>
            <a:r>
              <a:rPr lang="en-US" sz="2200" baseline="-25000" dirty="0">
                <a:sym typeface="Symbol" panose="05050102010706020507" pitchFamily="18" charset="2"/>
              </a:rPr>
              <a:t>n+1</a:t>
            </a:r>
            <a:r>
              <a:rPr lang="en-US" sz="2200" dirty="0">
                <a:sym typeface="Symbol" panose="05050102010706020507" pitchFamily="18" charset="2"/>
              </a:rPr>
              <a:t> (by </a:t>
            </a:r>
            <a:r>
              <a:rPr lang="en-US" sz="2200">
                <a:sym typeface="Symbol" panose="05050102010706020507" pitchFamily="18" charset="2"/>
              </a:rPr>
              <a:t>I.H</a:t>
            </a:r>
            <a:r>
              <a:rPr lang="en-US" sz="2200" dirty="0">
                <a:sym typeface="Symbol" panose="05050102010706020507" pitchFamily="18" charset="2"/>
              </a:rPr>
              <a:t>.)</a:t>
            </a:r>
          </a:p>
          <a:p>
            <a:r>
              <a:rPr lang="en-US" sz="2200" dirty="0">
                <a:sym typeface="Symbol" panose="05050102010706020507" pitchFamily="18" charset="2"/>
              </a:rPr>
              <a:t>F</a:t>
            </a:r>
            <a:r>
              <a:rPr lang="en-US" sz="2200" baseline="-25000" dirty="0">
                <a:sym typeface="Symbol" panose="05050102010706020507" pitchFamily="18" charset="2"/>
              </a:rPr>
              <a:t>n+3</a:t>
            </a:r>
            <a:r>
              <a:rPr lang="en-US" sz="2200" dirty="0">
                <a:sym typeface="Symbol" panose="05050102010706020507" pitchFamily="18" charset="2"/>
              </a:rPr>
              <a:t> </a:t>
            </a:r>
            <a:r>
              <a:rPr lang="en-US" sz="2200">
                <a:sym typeface="Symbol" panose="05050102010706020507" pitchFamily="18" charset="2"/>
              </a:rPr>
              <a:t>– 1 </a:t>
            </a:r>
            <a:r>
              <a:rPr lang="en-US" sz="2200" dirty="0">
                <a:sym typeface="Symbol" panose="05050102010706020507" pitchFamily="18" charset="2"/>
              </a:rPr>
              <a:t>= F</a:t>
            </a:r>
            <a:r>
              <a:rPr lang="en-US" sz="2200" baseline="-25000" dirty="0">
                <a:sym typeface="Symbol" panose="05050102010706020507" pitchFamily="18" charset="2"/>
              </a:rPr>
              <a:t>1</a:t>
            </a:r>
            <a:r>
              <a:rPr lang="en-US" sz="2200" dirty="0">
                <a:sym typeface="Symbol" panose="05050102010706020507" pitchFamily="18" charset="2"/>
              </a:rPr>
              <a:t> + … + </a:t>
            </a:r>
            <a:r>
              <a:rPr lang="en-US" sz="2200" dirty="0" err="1">
                <a:sym typeface="Symbol" panose="05050102010706020507" pitchFamily="18" charset="2"/>
              </a:rPr>
              <a:t>F</a:t>
            </a:r>
            <a:r>
              <a:rPr lang="en-US" sz="2200" baseline="-25000" dirty="0" err="1">
                <a:sym typeface="Symbol" panose="05050102010706020507" pitchFamily="18" charset="2"/>
              </a:rPr>
              <a:t>n</a:t>
            </a:r>
            <a:r>
              <a:rPr lang="en-US" sz="2200" dirty="0">
                <a:sym typeface="Symbol" panose="05050102010706020507" pitchFamily="18" charset="2"/>
              </a:rPr>
              <a:t> + F</a:t>
            </a:r>
            <a:r>
              <a:rPr lang="en-US" sz="2200" baseline="-25000" dirty="0">
                <a:sym typeface="Symbol" panose="05050102010706020507" pitchFamily="18" charset="2"/>
              </a:rPr>
              <a:t>n+1</a:t>
            </a:r>
            <a:r>
              <a:rPr lang="en-US" sz="2200" dirty="0">
                <a:sym typeface="Symbol" panose="05050102010706020507" pitchFamily="18" charset="2"/>
              </a:rPr>
              <a:t> </a:t>
            </a:r>
            <a:r>
              <a:rPr lang="en-US" sz="2200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∎</a:t>
            </a:r>
            <a:endParaRPr lang="en-US" sz="2200" dirty="0">
              <a:sym typeface="Symbol" panose="05050102010706020507" pitchFamily="18" charset="2"/>
            </a:endParaRPr>
          </a:p>
          <a:p>
            <a:endParaRPr lang="en-US" sz="2200" dirty="0">
              <a:sym typeface="Symbol" panose="05050102010706020507" pitchFamily="18" charset="2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17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E733B5-2971-46D2-0CB9-1DF178F75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ways to “solve” recurrences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758129-3BA1-894A-543A-B6FCFBA3736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98621" y="1587260"/>
            <a:ext cx="8996279" cy="5106837"/>
          </a:xfrm>
        </p:spPr>
        <p:txBody>
          <a:bodyPr>
            <a:normAutofit/>
          </a:bodyPr>
          <a:lstStyle/>
          <a:p>
            <a:r>
              <a:rPr lang="en-US" sz="2800" dirty="0"/>
              <a:t>Some styles of recurrences have well-known closed-form solutions.</a:t>
            </a:r>
          </a:p>
          <a:p>
            <a:pPr lvl="1"/>
            <a:r>
              <a:rPr lang="en-US" sz="2600" dirty="0"/>
              <a:t>Geometric series (e.g. compound interest)</a:t>
            </a:r>
          </a:p>
          <a:p>
            <a:r>
              <a:rPr lang="en-US" sz="2800" dirty="0"/>
              <a:t>There is a “Master Theorem” that gives a closed-form solution for MANY recurrence relations.</a:t>
            </a:r>
          </a:p>
          <a:p>
            <a:endParaRPr lang="en-US" sz="2800" dirty="0"/>
          </a:p>
          <a:p>
            <a:r>
              <a:rPr lang="en-US" sz="2800" dirty="0"/>
              <a:t>…</a:t>
            </a:r>
          </a:p>
          <a:p>
            <a:endParaRPr lang="en-US" sz="2800" dirty="0"/>
          </a:p>
          <a:p>
            <a:r>
              <a:rPr lang="en-US" sz="2800" dirty="0"/>
              <a:t>… and we’re not covering it here. (Algo or Big Algo?)</a:t>
            </a:r>
          </a:p>
        </p:txBody>
      </p:sp>
    </p:spTree>
    <p:extLst>
      <p:ext uri="{BB962C8B-B14F-4D97-AF65-F5344CB8AC3E}">
        <p14:creationId xmlns:p14="http://schemas.microsoft.com/office/powerpoint/2010/main" val="39948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CEDB5-66D5-EAA9-03B7-EAD6A8C73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73203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Class survey &amp;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reminders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CD954CF7-479F-DD4E-7667-64BDB93ACFCB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199" y="1690689"/>
            <a:ext cx="4769225" cy="4802186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HW 3 due tonight &amp; HW 4 posted toda</a:t>
            </a:r>
            <a:r>
              <a:rPr lang="en-US" dirty="0">
                <a:solidFill>
                  <a:schemeClr val="bg1"/>
                </a:solidFill>
              </a:rPr>
              <a:t>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895805-B801-3953-8DBF-2DA91A893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1403" y="841151"/>
            <a:ext cx="5442397" cy="544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794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3665B95E-352F-1C9C-D7C2-3E495484A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Agenda</a:t>
            </a:r>
          </a:p>
        </p:txBody>
      </p:sp>
      <p:pic>
        <p:nvPicPr>
          <p:cNvPr id="3" name="Graphic 2" descr="Clipboard Checked outline">
            <a:extLst>
              <a:ext uri="{FF2B5EF4-FFF2-40B4-BE49-F238E27FC236}">
                <a16:creationId xmlns:a16="http://schemas.microsoft.com/office/drawing/2014/main" id="{9D31A8F7-AA5A-400E-0C0A-8B36B5B614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6941" y="1825625"/>
            <a:ext cx="3494520" cy="3494520"/>
          </a:xfrm>
          <a:prstGeom prst="rect">
            <a:avLst/>
          </a:prstGeom>
        </p:spPr>
      </p:pic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FBCF743-B91A-ED5B-941B-39617B3D91CD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641461" y="1816916"/>
            <a:ext cx="6718515" cy="4297680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Overview </a:t>
            </a:r>
            <a:r>
              <a:rPr lang="en-US" sz="2800" dirty="0"/>
              <a:t>of recursion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Recursive sets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Recursive structures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Recursive functions</a:t>
            </a:r>
          </a:p>
        </p:txBody>
      </p:sp>
    </p:spTree>
    <p:extLst>
      <p:ext uri="{BB962C8B-B14F-4D97-AF65-F5344CB8AC3E}">
        <p14:creationId xmlns:p14="http://schemas.microsoft.com/office/powerpoint/2010/main" val="2267674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5F7F-A41A-8DFA-F2D2-E5470769F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This course is not easy!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EDB54-9208-AB00-8814-E5F2C6444FD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38099"/>
            <a:ext cx="9626600" cy="4284889"/>
          </a:xfrm>
        </p:spPr>
        <p:txBody>
          <a:bodyPr>
            <a:normAutofit/>
          </a:bodyPr>
          <a:lstStyle/>
          <a:p>
            <a:r>
              <a:rPr lang="en-US" sz="2800" dirty="0"/>
              <a:t>Ask John von Neumann!</a:t>
            </a:r>
          </a:p>
          <a:p>
            <a:r>
              <a:rPr lang="en-US" sz="2800" dirty="0"/>
              <a:t>“It is exceptional that one should be able to acquire the understanding of a process without having previously acquired a deep familiarity with running it, with using it, before one has assimilated it in an instinctive and empirical way.”</a:t>
            </a:r>
          </a:p>
          <a:p>
            <a:r>
              <a:rPr lang="en-US" sz="2800" dirty="0"/>
              <a:t>“In mathematics, you do not understand things. You just get used to them.”</a:t>
            </a:r>
          </a:p>
        </p:txBody>
      </p:sp>
    </p:spTree>
    <p:extLst>
      <p:ext uri="{BB962C8B-B14F-4D97-AF65-F5344CB8AC3E}">
        <p14:creationId xmlns:p14="http://schemas.microsoft.com/office/powerpoint/2010/main" val="236406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344B8B-C0D8-71BB-C676-DA8C95BE8C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7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2467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F2207-F465-F1B4-5327-A6AB4FF38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err="1"/>
              <a:t>Sierpinski</a:t>
            </a:r>
            <a:r>
              <a:rPr lang="en-US"/>
              <a:t> gasket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C22EE8A-9257-5CBD-B53D-6E6E51D4C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5816" y="734695"/>
            <a:ext cx="6229607" cy="538861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A7CF7-0036-5F87-D34A-B52CB259D8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15163" cy="4297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dirty="0" err="1"/>
              <a:t>Sierpinski</a:t>
            </a:r>
            <a:r>
              <a:rPr lang="en-US" dirty="0"/>
              <a:t> triangle (or gasket) is an example of a </a:t>
            </a:r>
            <a:r>
              <a:rPr lang="en-US" i="1" u="sng" dirty="0"/>
              <a:t>fractal</a:t>
            </a:r>
            <a:r>
              <a:rPr lang="en-US" dirty="0"/>
              <a:t>: a self-similar structure in which the entire structure is contained in a smaller component of the structure.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you </a:t>
            </a:r>
            <a:r>
              <a:rPr lang="en-US" dirty="0">
                <a:hlinkClick r:id="rId4"/>
              </a:rPr>
              <a:t>zoom in</a:t>
            </a:r>
            <a:r>
              <a:rPr lang="en-US" dirty="0"/>
              <a:t> on one of the three subsections, it’s identical to the whole thing.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How do you draw a </a:t>
            </a:r>
            <a:r>
              <a:rPr lang="en-US" dirty="0" err="1"/>
              <a:t>Sierpinski</a:t>
            </a:r>
            <a:r>
              <a:rPr lang="en-US" dirty="0"/>
              <a:t> triangle of size S? First, draw three </a:t>
            </a:r>
            <a:r>
              <a:rPr lang="en-US" dirty="0" err="1"/>
              <a:t>Sierpinski</a:t>
            </a:r>
            <a:r>
              <a:rPr lang="en-US" dirty="0"/>
              <a:t> triangles of size S/2…</a:t>
            </a:r>
          </a:p>
        </p:txBody>
      </p:sp>
    </p:spTree>
    <p:extLst>
      <p:ext uri="{BB962C8B-B14F-4D97-AF65-F5344CB8AC3E}">
        <p14:creationId xmlns:p14="http://schemas.microsoft.com/office/powerpoint/2010/main" val="3357956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E733B5-2971-46D2-0CB9-1DF178F75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Recursion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758129-3BA1-894A-543A-B6FCFBA3736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587260"/>
            <a:ext cx="9348989" cy="5106837"/>
          </a:xfrm>
        </p:spPr>
        <p:txBody>
          <a:bodyPr>
            <a:normAutofit/>
          </a:bodyPr>
          <a:lstStyle/>
          <a:p>
            <a:r>
              <a:rPr lang="en-US" sz="2800"/>
              <a:t>More generally, </a:t>
            </a:r>
            <a:r>
              <a:rPr lang="en-US" sz="2800" i="1" u="sng"/>
              <a:t>recursion</a:t>
            </a:r>
            <a:r>
              <a:rPr lang="en-US" sz="2800"/>
              <a:t> refers to any situation where we use an object in its own definition. The objects in question can be functions, structures, computer programs, what have you. </a:t>
            </a:r>
          </a:p>
          <a:p>
            <a:r>
              <a:rPr lang="en-US" sz="2800"/>
              <a:t>Recursion is one of the fundamental concepts in computer science, and one that you’re going to have to get comfortable with.</a:t>
            </a:r>
          </a:p>
        </p:txBody>
      </p:sp>
    </p:spTree>
    <p:extLst>
      <p:ext uri="{BB962C8B-B14F-4D97-AF65-F5344CB8AC3E}">
        <p14:creationId xmlns:p14="http://schemas.microsoft.com/office/powerpoint/2010/main" val="2229199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D1F1F-D7BA-55B2-FC0F-58DBF9EE0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familiar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F2190-7CE6-32D9-20D0-94D97DAA708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/>
              <a:t>Fibonacci numbers!</a:t>
            </a:r>
          </a:p>
          <a:p>
            <a:r>
              <a:rPr lang="en-US" sz="2800"/>
              <a:t>How do you calculate the 20</a:t>
            </a:r>
            <a:r>
              <a:rPr lang="en-US" sz="2800" baseline="30000"/>
              <a:t>th</a:t>
            </a:r>
            <a:r>
              <a:rPr lang="en-US" sz="2800"/>
              <a:t> Fibonacci number?</a:t>
            </a:r>
          </a:p>
          <a:p>
            <a:pPr lvl="1"/>
            <a:r>
              <a:rPr lang="en-US" sz="2600"/>
              <a:t>Add the 18</a:t>
            </a:r>
            <a:r>
              <a:rPr lang="en-US" sz="2600" baseline="30000"/>
              <a:t>th</a:t>
            </a:r>
            <a:r>
              <a:rPr lang="en-US" sz="2600"/>
              <a:t> and 19</a:t>
            </a:r>
            <a:r>
              <a:rPr lang="en-US" sz="2600" baseline="30000"/>
              <a:t>th</a:t>
            </a:r>
            <a:r>
              <a:rPr lang="en-US" sz="2600"/>
              <a:t>!</a:t>
            </a:r>
          </a:p>
          <a:p>
            <a:pPr lvl="1"/>
            <a:r>
              <a:rPr lang="en-US" sz="2600"/>
              <a:t>More generally, F(n) = F(n-1) + F(n-2).</a:t>
            </a:r>
          </a:p>
          <a:p>
            <a:pPr lvl="1"/>
            <a:r>
              <a:rPr lang="en-US" sz="2600"/>
              <a:t>Notice: the definition of F involves F.</a:t>
            </a:r>
          </a:p>
          <a:p>
            <a:pPr lvl="1"/>
            <a:r>
              <a:rPr lang="en-US" sz="2600"/>
              <a:t>What’s the catch?</a:t>
            </a:r>
          </a:p>
        </p:txBody>
      </p:sp>
    </p:spTree>
    <p:extLst>
      <p:ext uri="{BB962C8B-B14F-4D97-AF65-F5344CB8AC3E}">
        <p14:creationId xmlns:p14="http://schemas.microsoft.com/office/powerpoint/2010/main" val="19014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itle 1">
            <a:extLst>
              <a:ext uri="{FF2B5EF4-FFF2-40B4-BE49-F238E27FC236}">
                <a16:creationId xmlns:a16="http://schemas.microsoft.com/office/drawing/2014/main" id="{4CB53812-014D-C895-AD0D-B6BD6456A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The </a:t>
            </a:r>
            <a:r>
              <a:rPr lang="en-US" err="1"/>
              <a:t>Droste</a:t>
            </a:r>
            <a:r>
              <a:rPr lang="en-US"/>
              <a:t> effect</a:t>
            </a:r>
          </a:p>
        </p:txBody>
      </p:sp>
      <p:pic>
        <p:nvPicPr>
          <p:cNvPr id="2050" name="Picture 2" descr="Droste Cocoa 250g">
            <a:extLst>
              <a:ext uri="{FF2B5EF4-FFF2-40B4-BE49-F238E27FC236}">
                <a16:creationId xmlns:a16="http://schemas.microsoft.com/office/drawing/2014/main" id="{442EB203-EB2F-782F-0959-854343A21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4293"/>
          <a:stretch/>
        </p:blipFill>
        <p:spPr bwMode="auto">
          <a:xfrm>
            <a:off x="5006892" y="365124"/>
            <a:ext cx="4516669" cy="6243635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55713EDB-A4EE-F518-D405-F702093A6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99" y="1690687"/>
            <a:ext cx="3812965" cy="381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ow to Create a Droste Effect Photo in a Photo in a Photo | PetaPixel">
            <a:extLst>
              <a:ext uri="{FF2B5EF4-FFF2-40B4-BE49-F238E27FC236}">
                <a16:creationId xmlns:a16="http://schemas.microsoft.com/office/drawing/2014/main" id="{70CEFB59-1C87-4BC8-B1B8-A306A747A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599" y="653001"/>
            <a:ext cx="6589907" cy="555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01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">
  <a:themeElements>
    <a:clrScheme name="TM78504181">
      <a:dk1>
        <a:srgbClr val="000000"/>
      </a:dk1>
      <a:lt1>
        <a:srgbClr val="FFFFFF"/>
      </a:lt1>
      <a:dk2>
        <a:srgbClr val="FFF8F4"/>
      </a:dk2>
      <a:lt2>
        <a:srgbClr val="E8E8E8"/>
      </a:lt2>
      <a:accent1>
        <a:srgbClr val="EE7660"/>
      </a:accent1>
      <a:accent2>
        <a:srgbClr val="4D90EF"/>
      </a:accent2>
      <a:accent3>
        <a:srgbClr val="5B5160"/>
      </a:accent3>
      <a:accent4>
        <a:srgbClr val="2BC2B4"/>
      </a:accent4>
      <a:accent5>
        <a:srgbClr val="C097F8"/>
      </a:accent5>
      <a:accent6>
        <a:srgbClr val="FF9413"/>
      </a:accent6>
      <a:hlink>
        <a:srgbClr val="467886"/>
      </a:hlink>
      <a:folHlink>
        <a:srgbClr val="96607D"/>
      </a:folHlink>
    </a:clrScheme>
    <a:fontScheme name="Custom 49">
      <a:majorFont>
        <a:latin typeface="Tw Cen MT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M78504181_Win32_SL_V11" id="{D9600F65-346D-4C25-A611-673E5C44A142}" vid="{299F2556-E258-444F-A1E6-FA759CE228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19B7AC502F6748AA0566AD9FD750B0" ma:contentTypeVersion="10" ma:contentTypeDescription="Create a new document." ma:contentTypeScope="" ma:versionID="b9bd7376901acc5fee2265d102323c64">
  <xsd:schema xmlns:xsd="http://www.w3.org/2001/XMLSchema" xmlns:xs="http://www.w3.org/2001/XMLSchema" xmlns:p="http://schemas.microsoft.com/office/2006/metadata/properties" xmlns:ns3="63d77fc1-fa83-40fb-8b23-9dfdc9f016c3" targetNamespace="http://schemas.microsoft.com/office/2006/metadata/properties" ma:root="true" ma:fieldsID="e2626a7d437888be544451c07cad8089" ns3:_="">
    <xsd:import namespace="63d77fc1-fa83-40fb-8b23-9dfdc9f016c3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3:MediaServiceGenerationTime" minOccurs="0"/>
                <xsd:element ref="ns3:MediaServiceEventHashCode" minOccurs="0"/>
                <xsd:element ref="ns3:MediaServiceSystem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d77fc1-fa83-40fb-8b23-9dfdc9f016c3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ystemTags" ma:index="1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3d77fc1-fa83-40fb-8b23-9dfdc9f016c3" xsi:nil="true"/>
  </documentManagement>
</p:properties>
</file>

<file path=customXml/itemProps1.xml><?xml version="1.0" encoding="utf-8"?>
<ds:datastoreItem xmlns:ds="http://schemas.openxmlformats.org/officeDocument/2006/customXml" ds:itemID="{ECF2AE15-A2E5-4432-940E-A3F722F595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d77fc1-fa83-40fb-8b23-9dfdc9f016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60708A-6461-4D7F-883F-7E25D731D3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30005B-6102-4F3C-A26F-485DF1BF9717}">
  <ds:schemaRefs>
    <ds:schemaRef ds:uri="http://purl.org/dc/dcmitype/"/>
    <ds:schemaRef ds:uri="http://schemas.microsoft.com/office/2006/metadata/properties"/>
    <ds:schemaRef ds:uri="63d77fc1-fa83-40fb-8b23-9dfdc9f016c3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{F483F58D-0C2D-4117-BAB2-5C8601C519C3}tf78504181_win32</Template>
  <TotalTime>663</TotalTime>
  <Words>1092</Words>
  <Application>Microsoft Office PowerPoint</Application>
  <PresentationFormat>Widescreen</PresentationFormat>
  <Paragraphs>119</Paragraphs>
  <Slides>22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Aptos</vt:lpstr>
      <vt:lpstr>Arial</vt:lpstr>
      <vt:lpstr>Avenir Next LT Pro</vt:lpstr>
      <vt:lpstr>Avenir Next LT Pro Light</vt:lpstr>
      <vt:lpstr>Calibri</vt:lpstr>
      <vt:lpstr>Cambria Math</vt:lpstr>
      <vt:lpstr>Courier New</vt:lpstr>
      <vt:lpstr>Symbol</vt:lpstr>
      <vt:lpstr>Tw Cen MT</vt:lpstr>
      <vt:lpstr>Custom</vt:lpstr>
      <vt:lpstr>Lecture 7: Recursion</vt:lpstr>
      <vt:lpstr>PowerPoint Presentation</vt:lpstr>
      <vt:lpstr>Agenda</vt:lpstr>
      <vt:lpstr>Reminder: This course is not easy!</vt:lpstr>
      <vt:lpstr>PowerPoint Presentation</vt:lpstr>
      <vt:lpstr>Sierpinski gasket</vt:lpstr>
      <vt:lpstr>Recursion</vt:lpstr>
      <vt:lpstr>A familiar example</vt:lpstr>
      <vt:lpstr>The Droste effect</vt:lpstr>
      <vt:lpstr>Where does it end? (Or begin?)</vt:lpstr>
      <vt:lpstr>Using it in a program</vt:lpstr>
      <vt:lpstr>Recursive sets</vt:lpstr>
      <vt:lpstr>Your turn!</vt:lpstr>
      <vt:lpstr>Your turn!</vt:lpstr>
      <vt:lpstr>Recursive structures</vt:lpstr>
      <vt:lpstr>Recursive functions (aka recurrence relations)</vt:lpstr>
      <vt:lpstr>Unrolling a recursion</vt:lpstr>
      <vt:lpstr>Your turn!</vt:lpstr>
      <vt:lpstr>Your turn!</vt:lpstr>
      <vt:lpstr>Your turn!</vt:lpstr>
      <vt:lpstr>Other ways to “solve” recurrences</vt:lpstr>
      <vt:lpstr>Class survey &amp; reminders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DiTursi, Dan</dc:creator>
  <cp:lastModifiedBy>DiTursi, Dan</cp:lastModifiedBy>
  <cp:revision>4</cp:revision>
  <dcterms:created xsi:type="dcterms:W3CDTF">2024-07-22T09:41:44Z</dcterms:created>
  <dcterms:modified xsi:type="dcterms:W3CDTF">2025-02-03T12:42:12Z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0x010100B019B7AC502F6748AA0566AD9FD750B0</vt:lpwstr>
  </property>
</Properties>
</file>