
<file path=[Content_Types].xml><?xml version="1.0" encoding="utf-8"?>
<Types xmlns="http://schemas.openxmlformats.org/package/2006/content-types">
  <Default Extension="gif" ContentType="image/gif"/>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3852" r:id="rId6"/>
    <p:sldId id="4024" r:id="rId7"/>
    <p:sldId id="4047" r:id="rId8"/>
    <p:sldId id="4087" r:id="rId9"/>
    <p:sldId id="4078" r:id="rId10"/>
    <p:sldId id="4088" r:id="rId11"/>
    <p:sldId id="4080" r:id="rId12"/>
    <p:sldId id="4085" r:id="rId13"/>
    <p:sldId id="4079" r:id="rId14"/>
    <p:sldId id="4089" r:id="rId15"/>
    <p:sldId id="4032" r:id="rId16"/>
    <p:sldId id="4049" r:id="rId17"/>
    <p:sldId id="4090" r:id="rId18"/>
    <p:sldId id="4077" r:id="rId19"/>
    <p:sldId id="4076" r:id="rId20"/>
    <p:sldId id="4082" r:id="rId21"/>
    <p:sldId id="4095" r:id="rId22"/>
    <p:sldId id="4096" r:id="rId23"/>
    <p:sldId id="4097" r:id="rId24"/>
    <p:sldId id="4098" r:id="rId25"/>
    <p:sldId id="4091" r:id="rId26"/>
    <p:sldId id="4086" r:id="rId27"/>
    <p:sldId id="4092" r:id="rId28"/>
    <p:sldId id="4093" r:id="rId29"/>
    <p:sldId id="4094" r:id="rId30"/>
    <p:sldId id="39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71"/>
    <a:srgbClr val="0000FF"/>
    <a:srgbClr val="873AF2"/>
    <a:srgbClr val="7FF725"/>
    <a:srgbClr val="EE766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E3A33-14A4-4068-B9F6-A8FB8C8CC83A}" v="3186" dt="2025-02-18T04:27:33.707"/>
    <p1510:client id="{A30973E0-1A1C-4D9A-BD52-50A16C01890C}" v="13" dt="2025-02-18T13:25:08.834"/>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Tursi, Dan" userId="d93f0b06-fb1b-401d-b5f4-71d9153037d6" providerId="ADAL" clId="{A30973E0-1A1C-4D9A-BD52-50A16C01890C}"/>
    <pc:docChg chg="modSld">
      <pc:chgData name="DiTursi, Dan" userId="d93f0b06-fb1b-401d-b5f4-71d9153037d6" providerId="ADAL" clId="{A30973E0-1A1C-4D9A-BD52-50A16C01890C}" dt="2025-02-18T13:25:08.834" v="13" actId="20577"/>
      <pc:docMkLst>
        <pc:docMk/>
      </pc:docMkLst>
      <pc:sldChg chg="modSp mod">
        <pc:chgData name="DiTursi, Dan" userId="d93f0b06-fb1b-401d-b5f4-71d9153037d6" providerId="ADAL" clId="{A30973E0-1A1C-4D9A-BD52-50A16C01890C}" dt="2025-02-18T13:08:54.023" v="0" actId="207"/>
        <pc:sldMkLst>
          <pc:docMk/>
          <pc:sldMk cId="2376764629" sldId="4087"/>
        </pc:sldMkLst>
        <pc:spChg chg="mod">
          <ac:chgData name="DiTursi, Dan" userId="d93f0b06-fb1b-401d-b5f4-71d9153037d6" providerId="ADAL" clId="{A30973E0-1A1C-4D9A-BD52-50A16C01890C}" dt="2025-02-18T13:08:54.023" v="0" actId="207"/>
          <ac:spMkLst>
            <pc:docMk/>
            <pc:sldMk cId="2376764629" sldId="4087"/>
            <ac:spMk id="18" creationId="{2AAF7024-7EB5-D005-3C6A-99C353F09602}"/>
          </ac:spMkLst>
        </pc:spChg>
      </pc:sldChg>
      <pc:sldChg chg="modSp">
        <pc:chgData name="DiTursi, Dan" userId="d93f0b06-fb1b-401d-b5f4-71d9153037d6" providerId="ADAL" clId="{A30973E0-1A1C-4D9A-BD52-50A16C01890C}" dt="2025-02-18T13:25:08.834" v="13" actId="20577"/>
        <pc:sldMkLst>
          <pc:docMk/>
          <pc:sldMk cId="2056932404" sldId="4090"/>
        </pc:sldMkLst>
        <pc:spChg chg="mod">
          <ac:chgData name="DiTursi, Dan" userId="d93f0b06-fb1b-401d-b5f4-71d9153037d6" providerId="ADAL" clId="{A30973E0-1A1C-4D9A-BD52-50A16C01890C}" dt="2025-02-18T13:25:08.834" v="13" actId="20577"/>
          <ac:spMkLst>
            <pc:docMk/>
            <pc:sldMk cId="2056932404" sldId="4090"/>
            <ac:spMk id="6" creationId="{F70DA95B-95FF-671D-9990-1875AB4E5526}"/>
          </ac:spMkLst>
        </pc:spChg>
      </pc:sldChg>
    </pc:docChg>
  </pc:docChgLst>
  <pc:docChgLst>
    <pc:chgData name="DiTursi, Dan" userId="d93f0b06-fb1b-401d-b5f4-71d9153037d6" providerId="ADAL" clId="{666E3A33-14A4-4068-B9F6-A8FB8C8CC83A}"/>
    <pc:docChg chg="undo custSel addSld delSld modSld sldOrd">
      <pc:chgData name="DiTursi, Dan" userId="d93f0b06-fb1b-401d-b5f4-71d9153037d6" providerId="ADAL" clId="{666E3A33-14A4-4068-B9F6-A8FB8C8CC83A}" dt="2025-02-18T04:27:33.707" v="7395"/>
      <pc:docMkLst>
        <pc:docMk/>
      </pc:docMkLst>
      <pc:sldChg chg="modSp mod">
        <pc:chgData name="DiTursi, Dan" userId="d93f0b06-fb1b-401d-b5f4-71d9153037d6" providerId="ADAL" clId="{666E3A33-14A4-4068-B9F6-A8FB8C8CC83A}" dt="2025-02-16T16:38:59.525" v="22" actId="20577"/>
        <pc:sldMkLst>
          <pc:docMk/>
          <pc:sldMk cId="517426050" sldId="256"/>
        </pc:sldMkLst>
        <pc:spChg chg="mod">
          <ac:chgData name="DiTursi, Dan" userId="d93f0b06-fb1b-401d-b5f4-71d9153037d6" providerId="ADAL" clId="{666E3A33-14A4-4068-B9F6-A8FB8C8CC83A}" dt="2025-02-16T16:38:59.525" v="22" actId="20577"/>
          <ac:spMkLst>
            <pc:docMk/>
            <pc:sldMk cId="517426050" sldId="256"/>
            <ac:spMk id="4" creationId="{10047101-8D42-6100-9CEA-AEC0FAEAB606}"/>
          </ac:spMkLst>
        </pc:spChg>
      </pc:sldChg>
      <pc:sldChg chg="addSp modSp mod modAnim">
        <pc:chgData name="DiTursi, Dan" userId="d93f0b06-fb1b-401d-b5f4-71d9153037d6" providerId="ADAL" clId="{666E3A33-14A4-4068-B9F6-A8FB8C8CC83A}" dt="2025-02-17T03:21:40.864" v="4970" actId="20577"/>
        <pc:sldMkLst>
          <pc:docMk/>
          <pc:sldMk cId="1191890573" sldId="3852"/>
        </pc:sldMkLst>
        <pc:spChg chg="add mod">
          <ac:chgData name="DiTursi, Dan" userId="d93f0b06-fb1b-401d-b5f4-71d9153037d6" providerId="ADAL" clId="{666E3A33-14A4-4068-B9F6-A8FB8C8CC83A}" dt="2025-02-17T03:21:40.864" v="4970" actId="20577"/>
          <ac:spMkLst>
            <pc:docMk/>
            <pc:sldMk cId="1191890573" sldId="3852"/>
            <ac:spMk id="3" creationId="{F8A9BA41-1B70-EEF4-BC5E-981F28B99C5B}"/>
          </ac:spMkLst>
        </pc:spChg>
        <pc:spChg chg="mod">
          <ac:chgData name="DiTursi, Dan" userId="d93f0b06-fb1b-401d-b5f4-71d9153037d6" providerId="ADAL" clId="{666E3A33-14A4-4068-B9F6-A8FB8C8CC83A}" dt="2025-02-16T16:39:07.917" v="23"/>
          <ac:spMkLst>
            <pc:docMk/>
            <pc:sldMk cId="1191890573" sldId="3852"/>
            <ac:spMk id="6" creationId="{6916C338-D647-65F8-F77C-A0A1E168F136}"/>
          </ac:spMkLst>
        </pc:spChg>
        <pc:picChg chg="add mod">
          <ac:chgData name="DiTursi, Dan" userId="d93f0b06-fb1b-401d-b5f4-71d9153037d6" providerId="ADAL" clId="{666E3A33-14A4-4068-B9F6-A8FB8C8CC83A}" dt="2025-02-17T03:20:17.457" v="4893"/>
          <ac:picMkLst>
            <pc:docMk/>
            <pc:sldMk cId="1191890573" sldId="3852"/>
            <ac:picMk id="2" creationId="{011126FD-F17E-7933-ACE6-0F425ED68CBC}"/>
          </ac:picMkLst>
        </pc:picChg>
      </pc:sldChg>
      <pc:sldChg chg="delSp modSp mod">
        <pc:chgData name="DiTursi, Dan" userId="d93f0b06-fb1b-401d-b5f4-71d9153037d6" providerId="ADAL" clId="{666E3A33-14A4-4068-B9F6-A8FB8C8CC83A}" dt="2025-02-17T03:31:10.662" v="4972" actId="14826"/>
        <pc:sldMkLst>
          <pc:docMk/>
          <pc:sldMk cId="3281794602" sldId="3992"/>
        </pc:sldMkLst>
        <pc:spChg chg="del">
          <ac:chgData name="DiTursi, Dan" userId="d93f0b06-fb1b-401d-b5f4-71d9153037d6" providerId="ADAL" clId="{666E3A33-14A4-4068-B9F6-A8FB8C8CC83A}" dt="2025-02-17T03:31:00.487" v="4971" actId="478"/>
          <ac:spMkLst>
            <pc:docMk/>
            <pc:sldMk cId="3281794602" sldId="3992"/>
            <ac:spMk id="5" creationId="{2EDD17FF-9AE9-6D3C-9325-F9F2C3DB75D4}"/>
          </ac:spMkLst>
        </pc:spChg>
        <pc:picChg chg="mod">
          <ac:chgData name="DiTursi, Dan" userId="d93f0b06-fb1b-401d-b5f4-71d9153037d6" providerId="ADAL" clId="{666E3A33-14A4-4068-B9F6-A8FB8C8CC83A}" dt="2025-02-17T03:31:10.662" v="4972" actId="14826"/>
          <ac:picMkLst>
            <pc:docMk/>
            <pc:sldMk cId="3281794602" sldId="3992"/>
            <ac:picMk id="6" creationId="{D5895805-B801-3953-8DBF-2DA91A8933F7}"/>
          </ac:picMkLst>
        </pc:picChg>
      </pc:sldChg>
      <pc:sldChg chg="modSp mod">
        <pc:chgData name="DiTursi, Dan" userId="d93f0b06-fb1b-401d-b5f4-71d9153037d6" providerId="ADAL" clId="{666E3A33-14A4-4068-B9F6-A8FB8C8CC83A}" dt="2025-02-16T16:51:24.321" v="158" actId="14100"/>
        <pc:sldMkLst>
          <pc:docMk/>
          <pc:sldMk cId="2267674274" sldId="4024"/>
        </pc:sldMkLst>
        <pc:spChg chg="mod">
          <ac:chgData name="DiTursi, Dan" userId="d93f0b06-fb1b-401d-b5f4-71d9153037d6" providerId="ADAL" clId="{666E3A33-14A4-4068-B9F6-A8FB8C8CC83A}" dt="2025-02-16T16:51:24.321" v="158" actId="14100"/>
          <ac:spMkLst>
            <pc:docMk/>
            <pc:sldMk cId="2267674274" sldId="4024"/>
            <ac:spMk id="18" creationId="{FFBCF743-B91A-ED5B-941B-39617B3D91CD}"/>
          </ac:spMkLst>
        </pc:spChg>
      </pc:sldChg>
      <pc:sldChg chg="del">
        <pc:chgData name="DiTursi, Dan" userId="d93f0b06-fb1b-401d-b5f4-71d9153037d6" providerId="ADAL" clId="{666E3A33-14A4-4068-B9F6-A8FB8C8CC83A}" dt="2025-02-16T16:56:51.269" v="159" actId="47"/>
        <pc:sldMkLst>
          <pc:docMk/>
          <pc:sldMk cId="1884753478" sldId="4027"/>
        </pc:sldMkLst>
      </pc:sldChg>
      <pc:sldChg chg="del">
        <pc:chgData name="DiTursi, Dan" userId="d93f0b06-fb1b-401d-b5f4-71d9153037d6" providerId="ADAL" clId="{666E3A33-14A4-4068-B9F6-A8FB8C8CC83A}" dt="2025-02-16T16:56:51.269" v="159" actId="47"/>
        <pc:sldMkLst>
          <pc:docMk/>
          <pc:sldMk cId="1998920741" sldId="4031"/>
        </pc:sldMkLst>
      </pc:sldChg>
      <pc:sldChg chg="modSp mod modAnim">
        <pc:chgData name="DiTursi, Dan" userId="d93f0b06-fb1b-401d-b5f4-71d9153037d6" providerId="ADAL" clId="{666E3A33-14A4-4068-B9F6-A8FB8C8CC83A}" dt="2025-02-17T00:55:30.056" v="2233"/>
        <pc:sldMkLst>
          <pc:docMk/>
          <pc:sldMk cId="1340867591" sldId="4032"/>
        </pc:sldMkLst>
        <pc:spChg chg="mod">
          <ac:chgData name="DiTursi, Dan" userId="d93f0b06-fb1b-401d-b5f4-71d9153037d6" providerId="ADAL" clId="{666E3A33-14A4-4068-B9F6-A8FB8C8CC83A}" dt="2025-02-17T00:55:09.463" v="2232" actId="20577"/>
          <ac:spMkLst>
            <pc:docMk/>
            <pc:sldMk cId="1340867591" sldId="4032"/>
            <ac:spMk id="5" creationId="{4229E5F7-45C4-A521-E1D5-D95A788B6D45}"/>
          </ac:spMkLst>
        </pc:spChg>
      </pc:sldChg>
      <pc:sldChg chg="del">
        <pc:chgData name="DiTursi, Dan" userId="d93f0b06-fb1b-401d-b5f4-71d9153037d6" providerId="ADAL" clId="{666E3A33-14A4-4068-B9F6-A8FB8C8CC83A}" dt="2025-02-17T01:57:31.681" v="3384" actId="47"/>
        <pc:sldMkLst>
          <pc:docMk/>
          <pc:sldMk cId="1098965519" sldId="4033"/>
        </pc:sldMkLst>
      </pc:sldChg>
      <pc:sldChg chg="del">
        <pc:chgData name="DiTursi, Dan" userId="d93f0b06-fb1b-401d-b5f4-71d9153037d6" providerId="ADAL" clId="{666E3A33-14A4-4068-B9F6-A8FB8C8CC83A}" dt="2025-02-17T01:57:31.681" v="3384" actId="47"/>
        <pc:sldMkLst>
          <pc:docMk/>
          <pc:sldMk cId="3043656022" sldId="4046"/>
        </pc:sldMkLst>
      </pc:sldChg>
      <pc:sldChg chg="addSp modSp mod modAnim">
        <pc:chgData name="DiTursi, Dan" userId="d93f0b06-fb1b-401d-b5f4-71d9153037d6" providerId="ADAL" clId="{666E3A33-14A4-4068-B9F6-A8FB8C8CC83A}" dt="2025-02-16T17:01:55.960" v="708" actId="20577"/>
        <pc:sldMkLst>
          <pc:docMk/>
          <pc:sldMk cId="3022579474" sldId="4047"/>
        </pc:sldMkLst>
        <pc:spChg chg="mod">
          <ac:chgData name="DiTursi, Dan" userId="d93f0b06-fb1b-401d-b5f4-71d9153037d6" providerId="ADAL" clId="{666E3A33-14A4-4068-B9F6-A8FB8C8CC83A}" dt="2025-02-16T17:00:32.526" v="560"/>
          <ac:spMkLst>
            <pc:docMk/>
            <pc:sldMk cId="3022579474" sldId="4047"/>
            <ac:spMk id="4" creationId="{66ED71DA-2F2A-5023-A5A4-B2EA8B167614}"/>
          </ac:spMkLst>
        </pc:spChg>
        <pc:spChg chg="mod">
          <ac:chgData name="DiTursi, Dan" userId="d93f0b06-fb1b-401d-b5f4-71d9153037d6" providerId="ADAL" clId="{666E3A33-14A4-4068-B9F6-A8FB8C8CC83A}" dt="2025-02-16T16:57:06.437" v="177" actId="20577"/>
          <ac:spMkLst>
            <pc:docMk/>
            <pc:sldMk cId="3022579474" sldId="4047"/>
            <ac:spMk id="5" creationId="{172E9DFF-F705-FCFD-0D20-60E63DCFD3AC}"/>
          </ac:spMkLst>
        </pc:spChg>
        <pc:spChg chg="mod">
          <ac:chgData name="DiTursi, Dan" userId="d93f0b06-fb1b-401d-b5f4-71d9153037d6" providerId="ADAL" clId="{666E3A33-14A4-4068-B9F6-A8FB8C8CC83A}" dt="2025-02-16T17:01:55.960" v="708" actId="20577"/>
          <ac:spMkLst>
            <pc:docMk/>
            <pc:sldMk cId="3022579474" sldId="4047"/>
            <ac:spMk id="6" creationId="{6FAE59AB-97CB-DC51-6CF7-8F9138DCEB79}"/>
          </ac:spMkLst>
        </pc:spChg>
        <pc:spChg chg="mod">
          <ac:chgData name="DiTursi, Dan" userId="d93f0b06-fb1b-401d-b5f4-71d9153037d6" providerId="ADAL" clId="{666E3A33-14A4-4068-B9F6-A8FB8C8CC83A}" dt="2025-02-16T17:00:32.526" v="560"/>
          <ac:spMkLst>
            <pc:docMk/>
            <pc:sldMk cId="3022579474" sldId="4047"/>
            <ac:spMk id="7" creationId="{EB3EE786-705C-8A4D-8954-13BF750105CB}"/>
          </ac:spMkLst>
        </pc:spChg>
        <pc:spChg chg="mod">
          <ac:chgData name="DiTursi, Dan" userId="d93f0b06-fb1b-401d-b5f4-71d9153037d6" providerId="ADAL" clId="{666E3A33-14A4-4068-B9F6-A8FB8C8CC83A}" dt="2025-02-16T17:00:32.526" v="560"/>
          <ac:spMkLst>
            <pc:docMk/>
            <pc:sldMk cId="3022579474" sldId="4047"/>
            <ac:spMk id="8" creationId="{139180CB-B011-77BD-420E-D8AC5C9BD1C6}"/>
          </ac:spMkLst>
        </pc:spChg>
        <pc:spChg chg="mod">
          <ac:chgData name="DiTursi, Dan" userId="d93f0b06-fb1b-401d-b5f4-71d9153037d6" providerId="ADAL" clId="{666E3A33-14A4-4068-B9F6-A8FB8C8CC83A}" dt="2025-02-16T17:00:32.526" v="560"/>
          <ac:spMkLst>
            <pc:docMk/>
            <pc:sldMk cId="3022579474" sldId="4047"/>
            <ac:spMk id="9" creationId="{DE2774CC-8D39-14EE-25B0-44A8D83296A4}"/>
          </ac:spMkLst>
        </pc:spChg>
        <pc:spChg chg="mod">
          <ac:chgData name="DiTursi, Dan" userId="d93f0b06-fb1b-401d-b5f4-71d9153037d6" providerId="ADAL" clId="{666E3A33-14A4-4068-B9F6-A8FB8C8CC83A}" dt="2025-02-16T17:00:32.526" v="560"/>
          <ac:spMkLst>
            <pc:docMk/>
            <pc:sldMk cId="3022579474" sldId="4047"/>
            <ac:spMk id="13" creationId="{76C28A96-09AD-4356-00A7-5B2800B2AEBD}"/>
          </ac:spMkLst>
        </pc:spChg>
        <pc:spChg chg="mod">
          <ac:chgData name="DiTursi, Dan" userId="d93f0b06-fb1b-401d-b5f4-71d9153037d6" providerId="ADAL" clId="{666E3A33-14A4-4068-B9F6-A8FB8C8CC83A}" dt="2025-02-16T17:00:32.526" v="560"/>
          <ac:spMkLst>
            <pc:docMk/>
            <pc:sldMk cId="3022579474" sldId="4047"/>
            <ac:spMk id="15" creationId="{0ABC152F-8C29-71B4-114F-34DD22DB06D9}"/>
          </ac:spMkLst>
        </pc:spChg>
        <pc:spChg chg="mod">
          <ac:chgData name="DiTursi, Dan" userId="d93f0b06-fb1b-401d-b5f4-71d9153037d6" providerId="ADAL" clId="{666E3A33-14A4-4068-B9F6-A8FB8C8CC83A}" dt="2025-02-16T17:00:32.526" v="560"/>
          <ac:spMkLst>
            <pc:docMk/>
            <pc:sldMk cId="3022579474" sldId="4047"/>
            <ac:spMk id="17" creationId="{D46FC649-03C0-8ED3-3786-E7F40CE337A3}"/>
          </ac:spMkLst>
        </pc:spChg>
        <pc:spChg chg="mod">
          <ac:chgData name="DiTursi, Dan" userId="d93f0b06-fb1b-401d-b5f4-71d9153037d6" providerId="ADAL" clId="{666E3A33-14A4-4068-B9F6-A8FB8C8CC83A}" dt="2025-02-16T17:00:32.526" v="560"/>
          <ac:spMkLst>
            <pc:docMk/>
            <pc:sldMk cId="3022579474" sldId="4047"/>
            <ac:spMk id="18" creationId="{454766F8-CBAA-7C94-5129-42AF2F8E40BB}"/>
          </ac:spMkLst>
        </pc:spChg>
        <pc:spChg chg="mod">
          <ac:chgData name="DiTursi, Dan" userId="d93f0b06-fb1b-401d-b5f4-71d9153037d6" providerId="ADAL" clId="{666E3A33-14A4-4068-B9F6-A8FB8C8CC83A}" dt="2025-02-16T17:00:32.526" v="560"/>
          <ac:spMkLst>
            <pc:docMk/>
            <pc:sldMk cId="3022579474" sldId="4047"/>
            <ac:spMk id="19" creationId="{2A725B32-C39A-5FA7-D68A-975ADAFDEB25}"/>
          </ac:spMkLst>
        </pc:spChg>
        <pc:spChg chg="mod">
          <ac:chgData name="DiTursi, Dan" userId="d93f0b06-fb1b-401d-b5f4-71d9153037d6" providerId="ADAL" clId="{666E3A33-14A4-4068-B9F6-A8FB8C8CC83A}" dt="2025-02-16T17:00:32.526" v="560"/>
          <ac:spMkLst>
            <pc:docMk/>
            <pc:sldMk cId="3022579474" sldId="4047"/>
            <ac:spMk id="30" creationId="{10BD40D4-620A-51F2-479B-9C5D4526F204}"/>
          </ac:spMkLst>
        </pc:spChg>
        <pc:grpChg chg="mod">
          <ac:chgData name="DiTursi, Dan" userId="d93f0b06-fb1b-401d-b5f4-71d9153037d6" providerId="ADAL" clId="{666E3A33-14A4-4068-B9F6-A8FB8C8CC83A}" dt="2025-02-16T17:01:35.269" v="658" actId="1076"/>
          <ac:grpSpMkLst>
            <pc:docMk/>
            <pc:sldMk cId="3022579474" sldId="4047"/>
            <ac:grpSpMk id="2" creationId="{C355D45A-E8B2-54DB-8DDC-9DD672F056AB}"/>
          </ac:grpSpMkLst>
        </pc:grpChg>
        <pc:grpChg chg="mod">
          <ac:chgData name="DiTursi, Dan" userId="d93f0b06-fb1b-401d-b5f4-71d9153037d6" providerId="ADAL" clId="{666E3A33-14A4-4068-B9F6-A8FB8C8CC83A}" dt="2025-02-16T17:01:35.269" v="658" actId="1076"/>
          <ac:grpSpMkLst>
            <pc:docMk/>
            <pc:sldMk cId="3022579474" sldId="4047"/>
            <ac:grpSpMk id="12" creationId="{DD5FFF75-6EE4-5BA7-3DEA-820044E0D86D}"/>
          </ac:grpSpMkLst>
        </pc:grpChg>
      </pc:sldChg>
      <pc:sldChg chg="modSp mod ord">
        <pc:chgData name="DiTursi, Dan" userId="d93f0b06-fb1b-401d-b5f4-71d9153037d6" providerId="ADAL" clId="{666E3A33-14A4-4068-B9F6-A8FB8C8CC83A}" dt="2025-02-17T01:01:18.597" v="2568" actId="20577"/>
        <pc:sldMkLst>
          <pc:docMk/>
          <pc:sldMk cId="3475104224" sldId="4049"/>
        </pc:sldMkLst>
        <pc:spChg chg="mod">
          <ac:chgData name="DiTursi, Dan" userId="d93f0b06-fb1b-401d-b5f4-71d9153037d6" providerId="ADAL" clId="{666E3A33-14A4-4068-B9F6-A8FB8C8CC83A}" dt="2025-02-17T00:55:58.132" v="2243" actId="20577"/>
          <ac:spMkLst>
            <pc:docMk/>
            <pc:sldMk cId="3475104224" sldId="4049"/>
            <ac:spMk id="5" creationId="{E95DFBE3-9E62-7346-CE2E-536C7ADA04C3}"/>
          </ac:spMkLst>
        </pc:spChg>
        <pc:spChg chg="mod">
          <ac:chgData name="DiTursi, Dan" userId="d93f0b06-fb1b-401d-b5f4-71d9153037d6" providerId="ADAL" clId="{666E3A33-14A4-4068-B9F6-A8FB8C8CC83A}" dt="2025-02-17T01:01:18.597" v="2568" actId="20577"/>
          <ac:spMkLst>
            <pc:docMk/>
            <pc:sldMk cId="3475104224" sldId="4049"/>
            <ac:spMk id="6" creationId="{E473DD41-6DD2-EAE5-8D3A-47AAB0C3AAB1}"/>
          </ac:spMkLst>
        </pc:spChg>
      </pc:sldChg>
      <pc:sldChg chg="del">
        <pc:chgData name="DiTursi, Dan" userId="d93f0b06-fb1b-401d-b5f4-71d9153037d6" providerId="ADAL" clId="{666E3A33-14A4-4068-B9F6-A8FB8C8CC83A}" dt="2025-02-17T01:57:31.681" v="3384" actId="47"/>
        <pc:sldMkLst>
          <pc:docMk/>
          <pc:sldMk cId="150126203" sldId="4051"/>
        </pc:sldMkLst>
      </pc:sldChg>
      <pc:sldChg chg="del">
        <pc:chgData name="DiTursi, Dan" userId="d93f0b06-fb1b-401d-b5f4-71d9153037d6" providerId="ADAL" clId="{666E3A33-14A4-4068-B9F6-A8FB8C8CC83A}" dt="2025-02-17T01:57:31.681" v="3384" actId="47"/>
        <pc:sldMkLst>
          <pc:docMk/>
          <pc:sldMk cId="207217621" sldId="4062"/>
        </pc:sldMkLst>
      </pc:sldChg>
      <pc:sldChg chg="del">
        <pc:chgData name="DiTursi, Dan" userId="d93f0b06-fb1b-401d-b5f4-71d9153037d6" providerId="ADAL" clId="{666E3A33-14A4-4068-B9F6-A8FB8C8CC83A}" dt="2025-02-16T16:56:51.269" v="159" actId="47"/>
        <pc:sldMkLst>
          <pc:docMk/>
          <pc:sldMk cId="515404535" sldId="4075"/>
        </pc:sldMkLst>
      </pc:sldChg>
      <pc:sldChg chg="addSp delSp modSp mod delAnim">
        <pc:chgData name="DiTursi, Dan" userId="d93f0b06-fb1b-401d-b5f4-71d9153037d6" providerId="ADAL" clId="{666E3A33-14A4-4068-B9F6-A8FB8C8CC83A}" dt="2025-02-17T01:56:47.806" v="3383" actId="20577"/>
        <pc:sldMkLst>
          <pc:docMk/>
          <pc:sldMk cId="75381430" sldId="4076"/>
        </pc:sldMkLst>
        <pc:spChg chg="del">
          <ac:chgData name="DiTursi, Dan" userId="d93f0b06-fb1b-401d-b5f4-71d9153037d6" providerId="ADAL" clId="{666E3A33-14A4-4068-B9F6-A8FB8C8CC83A}" dt="2025-02-17T01:40:24.546" v="3168" actId="478"/>
          <ac:spMkLst>
            <pc:docMk/>
            <pc:sldMk cId="75381430" sldId="4076"/>
            <ac:spMk id="2" creationId="{5DD17DD2-00C4-BE2D-F3CB-2F0C33C96BA7}"/>
          </ac:spMkLst>
        </pc:spChg>
        <pc:spChg chg="del">
          <ac:chgData name="DiTursi, Dan" userId="d93f0b06-fb1b-401d-b5f4-71d9153037d6" providerId="ADAL" clId="{666E3A33-14A4-4068-B9F6-A8FB8C8CC83A}" dt="2025-02-17T01:40:24.546" v="3168" actId="478"/>
          <ac:spMkLst>
            <pc:docMk/>
            <pc:sldMk cId="75381430" sldId="4076"/>
            <ac:spMk id="3" creationId="{79397576-3C1C-1E88-72A8-80692B6916A4}"/>
          </ac:spMkLst>
        </pc:spChg>
        <pc:spChg chg="del">
          <ac:chgData name="DiTursi, Dan" userId="d93f0b06-fb1b-401d-b5f4-71d9153037d6" providerId="ADAL" clId="{666E3A33-14A4-4068-B9F6-A8FB8C8CC83A}" dt="2025-02-17T01:40:24.546" v="3168" actId="478"/>
          <ac:spMkLst>
            <pc:docMk/>
            <pc:sldMk cId="75381430" sldId="4076"/>
            <ac:spMk id="4" creationId="{70328CCF-B16E-A082-A0CF-367CAF8E8C1F}"/>
          </ac:spMkLst>
        </pc:spChg>
        <pc:spChg chg="mod">
          <ac:chgData name="DiTursi, Dan" userId="d93f0b06-fb1b-401d-b5f4-71d9153037d6" providerId="ADAL" clId="{666E3A33-14A4-4068-B9F6-A8FB8C8CC83A}" dt="2025-02-17T01:47:23.707" v="3310" actId="20577"/>
          <ac:spMkLst>
            <pc:docMk/>
            <pc:sldMk cId="75381430" sldId="4076"/>
            <ac:spMk id="5" creationId="{C33FFBB6-FAF9-4BFB-2C33-E3A6787E69B2}"/>
          </ac:spMkLst>
        </pc:spChg>
        <pc:spChg chg="mod">
          <ac:chgData name="DiTursi, Dan" userId="d93f0b06-fb1b-401d-b5f4-71d9153037d6" providerId="ADAL" clId="{666E3A33-14A4-4068-B9F6-A8FB8C8CC83A}" dt="2025-02-17T01:56:47.806" v="3383" actId="20577"/>
          <ac:spMkLst>
            <pc:docMk/>
            <pc:sldMk cId="75381430" sldId="4076"/>
            <ac:spMk id="6" creationId="{C4E200EB-A0E3-CF4E-21F5-6B05ED153088}"/>
          </ac:spMkLst>
        </pc:spChg>
        <pc:spChg chg="del">
          <ac:chgData name="DiTursi, Dan" userId="d93f0b06-fb1b-401d-b5f4-71d9153037d6" providerId="ADAL" clId="{666E3A33-14A4-4068-B9F6-A8FB8C8CC83A}" dt="2025-02-17T01:40:24.546" v="3168" actId="478"/>
          <ac:spMkLst>
            <pc:docMk/>
            <pc:sldMk cId="75381430" sldId="4076"/>
            <ac:spMk id="7" creationId="{06A1EF6C-10C4-0D4D-B46F-580D9B91D12A}"/>
          </ac:spMkLst>
        </pc:spChg>
        <pc:spChg chg="del">
          <ac:chgData name="DiTursi, Dan" userId="d93f0b06-fb1b-401d-b5f4-71d9153037d6" providerId="ADAL" clId="{666E3A33-14A4-4068-B9F6-A8FB8C8CC83A}" dt="2025-02-17T01:40:24.546" v="3168" actId="478"/>
          <ac:spMkLst>
            <pc:docMk/>
            <pc:sldMk cId="75381430" sldId="4076"/>
            <ac:spMk id="8" creationId="{C25E91B8-C1DF-B6F7-3992-243C0D19795E}"/>
          </ac:spMkLst>
        </pc:spChg>
        <pc:spChg chg="del">
          <ac:chgData name="DiTursi, Dan" userId="d93f0b06-fb1b-401d-b5f4-71d9153037d6" providerId="ADAL" clId="{666E3A33-14A4-4068-B9F6-A8FB8C8CC83A}" dt="2025-02-17T01:40:24.546" v="3168" actId="478"/>
          <ac:spMkLst>
            <pc:docMk/>
            <pc:sldMk cId="75381430" sldId="4076"/>
            <ac:spMk id="16" creationId="{A0AF4455-9077-B5DE-FF5F-00B8D96DC0F5}"/>
          </ac:spMkLst>
        </pc:spChg>
        <pc:spChg chg="del">
          <ac:chgData name="DiTursi, Dan" userId="d93f0b06-fb1b-401d-b5f4-71d9153037d6" providerId="ADAL" clId="{666E3A33-14A4-4068-B9F6-A8FB8C8CC83A}" dt="2025-02-17T01:40:24.546" v="3168" actId="478"/>
          <ac:spMkLst>
            <pc:docMk/>
            <pc:sldMk cId="75381430" sldId="4076"/>
            <ac:spMk id="17" creationId="{3537786A-F217-9491-24BD-1F423CFC67E4}"/>
          </ac:spMkLst>
        </pc:spChg>
        <pc:spChg chg="del">
          <ac:chgData name="DiTursi, Dan" userId="d93f0b06-fb1b-401d-b5f4-71d9153037d6" providerId="ADAL" clId="{666E3A33-14A4-4068-B9F6-A8FB8C8CC83A}" dt="2025-02-17T01:40:24.546" v="3168" actId="478"/>
          <ac:spMkLst>
            <pc:docMk/>
            <pc:sldMk cId="75381430" sldId="4076"/>
            <ac:spMk id="18" creationId="{F8059444-7881-69CF-4658-46120DA71F4D}"/>
          </ac:spMkLst>
        </pc:spChg>
        <pc:spChg chg="del">
          <ac:chgData name="DiTursi, Dan" userId="d93f0b06-fb1b-401d-b5f4-71d9153037d6" providerId="ADAL" clId="{666E3A33-14A4-4068-B9F6-A8FB8C8CC83A}" dt="2025-02-17T01:40:24.546" v="3168" actId="478"/>
          <ac:spMkLst>
            <pc:docMk/>
            <pc:sldMk cId="75381430" sldId="4076"/>
            <ac:spMk id="19" creationId="{207D9F02-7356-2F32-B922-DF1F74D1EDDD}"/>
          </ac:spMkLst>
        </pc:spChg>
        <pc:spChg chg="del">
          <ac:chgData name="DiTursi, Dan" userId="d93f0b06-fb1b-401d-b5f4-71d9153037d6" providerId="ADAL" clId="{666E3A33-14A4-4068-B9F6-A8FB8C8CC83A}" dt="2025-02-17T01:40:24.546" v="3168" actId="478"/>
          <ac:spMkLst>
            <pc:docMk/>
            <pc:sldMk cId="75381430" sldId="4076"/>
            <ac:spMk id="20" creationId="{0E669E7F-D254-DEED-EE73-E25AE129DC3A}"/>
          </ac:spMkLst>
        </pc:spChg>
        <pc:picChg chg="add mod">
          <ac:chgData name="DiTursi, Dan" userId="d93f0b06-fb1b-401d-b5f4-71d9153037d6" providerId="ADAL" clId="{666E3A33-14A4-4068-B9F6-A8FB8C8CC83A}" dt="2025-02-17T01:47:36.435" v="3326" actId="1076"/>
          <ac:picMkLst>
            <pc:docMk/>
            <pc:sldMk cId="75381430" sldId="4076"/>
            <ac:picMk id="3074" creationId="{1F1C883C-79FC-0500-A236-788C17DD8F83}"/>
          </ac:picMkLst>
        </pc:picChg>
      </pc:sldChg>
      <pc:sldChg chg="addSp delSp modSp mod delAnim modAnim">
        <pc:chgData name="DiTursi, Dan" userId="d93f0b06-fb1b-401d-b5f4-71d9153037d6" providerId="ADAL" clId="{666E3A33-14A4-4068-B9F6-A8FB8C8CC83A}" dt="2025-02-17T01:40:06.310" v="3167"/>
        <pc:sldMkLst>
          <pc:docMk/>
          <pc:sldMk cId="1458030158" sldId="4077"/>
        </pc:sldMkLst>
        <pc:spChg chg="del">
          <ac:chgData name="DiTursi, Dan" userId="d93f0b06-fb1b-401d-b5f4-71d9153037d6" providerId="ADAL" clId="{666E3A33-14A4-4068-B9F6-A8FB8C8CC83A}" dt="2025-02-17T01:17:34.657" v="2723" actId="478"/>
          <ac:spMkLst>
            <pc:docMk/>
            <pc:sldMk cId="1458030158" sldId="4077"/>
            <ac:spMk id="2" creationId="{B9FC33D7-191C-E5A5-74AD-BC514BEC84AD}"/>
          </ac:spMkLst>
        </pc:spChg>
        <pc:spChg chg="del">
          <ac:chgData name="DiTursi, Dan" userId="d93f0b06-fb1b-401d-b5f4-71d9153037d6" providerId="ADAL" clId="{666E3A33-14A4-4068-B9F6-A8FB8C8CC83A}" dt="2025-02-17T01:17:34.657" v="2723" actId="478"/>
          <ac:spMkLst>
            <pc:docMk/>
            <pc:sldMk cId="1458030158" sldId="4077"/>
            <ac:spMk id="3" creationId="{DAF9D40C-8599-1C78-A375-E1EA7F066B59}"/>
          </ac:spMkLst>
        </pc:spChg>
        <pc:spChg chg="del">
          <ac:chgData name="DiTursi, Dan" userId="d93f0b06-fb1b-401d-b5f4-71d9153037d6" providerId="ADAL" clId="{666E3A33-14A4-4068-B9F6-A8FB8C8CC83A}" dt="2025-02-17T01:17:34.657" v="2723" actId="478"/>
          <ac:spMkLst>
            <pc:docMk/>
            <pc:sldMk cId="1458030158" sldId="4077"/>
            <ac:spMk id="4" creationId="{65FBAF68-C1B3-C87C-2441-B0496A26BDDD}"/>
          </ac:spMkLst>
        </pc:spChg>
        <pc:spChg chg="mod">
          <ac:chgData name="DiTursi, Dan" userId="d93f0b06-fb1b-401d-b5f4-71d9153037d6" providerId="ADAL" clId="{666E3A33-14A4-4068-B9F6-A8FB8C8CC83A}" dt="2025-02-17T01:11:20.787" v="2722" actId="20577"/>
          <ac:spMkLst>
            <pc:docMk/>
            <pc:sldMk cId="1458030158" sldId="4077"/>
            <ac:spMk id="5" creationId="{AF709A51-BD4D-4377-926A-411FF4FBDF77}"/>
          </ac:spMkLst>
        </pc:spChg>
        <pc:spChg chg="mod">
          <ac:chgData name="DiTursi, Dan" userId="d93f0b06-fb1b-401d-b5f4-71d9153037d6" providerId="ADAL" clId="{666E3A33-14A4-4068-B9F6-A8FB8C8CC83A}" dt="2025-02-17T01:39:53.496" v="3166" actId="20577"/>
          <ac:spMkLst>
            <pc:docMk/>
            <pc:sldMk cId="1458030158" sldId="4077"/>
            <ac:spMk id="6" creationId="{7B6F7139-6B45-B6F0-9918-013069526423}"/>
          </ac:spMkLst>
        </pc:spChg>
        <pc:spChg chg="del">
          <ac:chgData name="DiTursi, Dan" userId="d93f0b06-fb1b-401d-b5f4-71d9153037d6" providerId="ADAL" clId="{666E3A33-14A4-4068-B9F6-A8FB8C8CC83A}" dt="2025-02-17T01:17:34.657" v="2723" actId="478"/>
          <ac:spMkLst>
            <pc:docMk/>
            <pc:sldMk cId="1458030158" sldId="4077"/>
            <ac:spMk id="7" creationId="{4891FA2A-C9E0-1778-89BA-C713670203CB}"/>
          </ac:spMkLst>
        </pc:spChg>
        <pc:spChg chg="del">
          <ac:chgData name="DiTursi, Dan" userId="d93f0b06-fb1b-401d-b5f4-71d9153037d6" providerId="ADAL" clId="{666E3A33-14A4-4068-B9F6-A8FB8C8CC83A}" dt="2025-02-17T01:17:34.657" v="2723" actId="478"/>
          <ac:spMkLst>
            <pc:docMk/>
            <pc:sldMk cId="1458030158" sldId="4077"/>
            <ac:spMk id="8" creationId="{EF6A6852-4E2E-C7B4-0DBE-285097497140}"/>
          </ac:spMkLst>
        </pc:spChg>
        <pc:spChg chg="del">
          <ac:chgData name="DiTursi, Dan" userId="d93f0b06-fb1b-401d-b5f4-71d9153037d6" providerId="ADAL" clId="{666E3A33-14A4-4068-B9F6-A8FB8C8CC83A}" dt="2025-02-17T01:17:34.657" v="2723" actId="478"/>
          <ac:spMkLst>
            <pc:docMk/>
            <pc:sldMk cId="1458030158" sldId="4077"/>
            <ac:spMk id="9" creationId="{F732D810-4756-B17D-72FE-2E682EFF3FE2}"/>
          </ac:spMkLst>
        </pc:spChg>
        <pc:spChg chg="del">
          <ac:chgData name="DiTursi, Dan" userId="d93f0b06-fb1b-401d-b5f4-71d9153037d6" providerId="ADAL" clId="{666E3A33-14A4-4068-B9F6-A8FB8C8CC83A}" dt="2025-02-17T01:17:34.657" v="2723" actId="478"/>
          <ac:spMkLst>
            <pc:docMk/>
            <pc:sldMk cId="1458030158" sldId="4077"/>
            <ac:spMk id="10" creationId="{A6A064F8-D077-13DF-09AB-189CAE8A7216}"/>
          </ac:spMkLst>
        </pc:spChg>
        <pc:spChg chg="del">
          <ac:chgData name="DiTursi, Dan" userId="d93f0b06-fb1b-401d-b5f4-71d9153037d6" providerId="ADAL" clId="{666E3A33-14A4-4068-B9F6-A8FB8C8CC83A}" dt="2025-02-17T01:17:34.657" v="2723" actId="478"/>
          <ac:spMkLst>
            <pc:docMk/>
            <pc:sldMk cId="1458030158" sldId="4077"/>
            <ac:spMk id="11" creationId="{B7BD5B22-4698-D28A-728A-28DA270F2760}"/>
          </ac:spMkLst>
        </pc:spChg>
        <pc:spChg chg="add mod">
          <ac:chgData name="DiTursi, Dan" userId="d93f0b06-fb1b-401d-b5f4-71d9153037d6" providerId="ADAL" clId="{666E3A33-14A4-4068-B9F6-A8FB8C8CC83A}" dt="2025-02-17T01:17:46.299" v="2724"/>
          <ac:spMkLst>
            <pc:docMk/>
            <pc:sldMk cId="1458030158" sldId="4077"/>
            <ac:spMk id="12" creationId="{9683E207-298B-F8B9-ACFF-7627B79CAAE8}"/>
          </ac:spMkLst>
        </pc:spChg>
        <pc:spChg chg="add mod">
          <ac:chgData name="DiTursi, Dan" userId="d93f0b06-fb1b-401d-b5f4-71d9153037d6" providerId="ADAL" clId="{666E3A33-14A4-4068-B9F6-A8FB8C8CC83A}" dt="2025-02-17T01:17:46.299" v="2724"/>
          <ac:spMkLst>
            <pc:docMk/>
            <pc:sldMk cId="1458030158" sldId="4077"/>
            <ac:spMk id="15" creationId="{63979F88-DF5F-A79A-356B-656AA3040C1F}"/>
          </ac:spMkLst>
        </pc:spChg>
        <pc:spChg chg="add mod">
          <ac:chgData name="DiTursi, Dan" userId="d93f0b06-fb1b-401d-b5f4-71d9153037d6" providerId="ADAL" clId="{666E3A33-14A4-4068-B9F6-A8FB8C8CC83A}" dt="2025-02-17T01:17:46.299" v="2724"/>
          <ac:spMkLst>
            <pc:docMk/>
            <pc:sldMk cId="1458030158" sldId="4077"/>
            <ac:spMk id="16" creationId="{C5A7B3DE-FE53-E33D-450C-6191E648A657}"/>
          </ac:spMkLst>
        </pc:spChg>
        <pc:spChg chg="add mod">
          <ac:chgData name="DiTursi, Dan" userId="d93f0b06-fb1b-401d-b5f4-71d9153037d6" providerId="ADAL" clId="{666E3A33-14A4-4068-B9F6-A8FB8C8CC83A}" dt="2025-02-17T01:17:46.299" v="2724"/>
          <ac:spMkLst>
            <pc:docMk/>
            <pc:sldMk cId="1458030158" sldId="4077"/>
            <ac:spMk id="19" creationId="{794E06FB-E319-F460-71EE-34C3295830E1}"/>
          </ac:spMkLst>
        </pc:spChg>
        <pc:spChg chg="add mod">
          <ac:chgData name="DiTursi, Dan" userId="d93f0b06-fb1b-401d-b5f4-71d9153037d6" providerId="ADAL" clId="{666E3A33-14A4-4068-B9F6-A8FB8C8CC83A}" dt="2025-02-17T01:17:46.299" v="2724"/>
          <ac:spMkLst>
            <pc:docMk/>
            <pc:sldMk cId="1458030158" sldId="4077"/>
            <ac:spMk id="20" creationId="{25C0E396-505D-CBF0-B506-E2387EE754B6}"/>
          </ac:spMkLst>
        </pc:spChg>
        <pc:spChg chg="add mod">
          <ac:chgData name="DiTursi, Dan" userId="d93f0b06-fb1b-401d-b5f4-71d9153037d6" providerId="ADAL" clId="{666E3A33-14A4-4068-B9F6-A8FB8C8CC83A}" dt="2025-02-17T01:17:46.299" v="2724"/>
          <ac:spMkLst>
            <pc:docMk/>
            <pc:sldMk cId="1458030158" sldId="4077"/>
            <ac:spMk id="25" creationId="{6C07DB70-73D7-54C0-BF01-09C639091B34}"/>
          </ac:spMkLst>
        </pc:spChg>
        <pc:spChg chg="add mod">
          <ac:chgData name="DiTursi, Dan" userId="d93f0b06-fb1b-401d-b5f4-71d9153037d6" providerId="ADAL" clId="{666E3A33-14A4-4068-B9F6-A8FB8C8CC83A}" dt="2025-02-17T01:17:46.299" v="2724"/>
          <ac:spMkLst>
            <pc:docMk/>
            <pc:sldMk cId="1458030158" sldId="4077"/>
            <ac:spMk id="26" creationId="{7B46B801-2657-1B76-891A-49FA45A6577F}"/>
          </ac:spMkLst>
        </pc:spChg>
        <pc:spChg chg="add mod">
          <ac:chgData name="DiTursi, Dan" userId="d93f0b06-fb1b-401d-b5f4-71d9153037d6" providerId="ADAL" clId="{666E3A33-14A4-4068-B9F6-A8FB8C8CC83A}" dt="2025-02-17T01:17:46.299" v="2724"/>
          <ac:spMkLst>
            <pc:docMk/>
            <pc:sldMk cId="1458030158" sldId="4077"/>
            <ac:spMk id="28" creationId="{40C09F71-24AB-2300-7E78-F1910D23DE8D}"/>
          </ac:spMkLst>
        </pc:spChg>
        <pc:cxnChg chg="del mod">
          <ac:chgData name="DiTursi, Dan" userId="d93f0b06-fb1b-401d-b5f4-71d9153037d6" providerId="ADAL" clId="{666E3A33-14A4-4068-B9F6-A8FB8C8CC83A}" dt="2025-02-17T01:17:34.657" v="2723" actId="478"/>
          <ac:cxnSpMkLst>
            <pc:docMk/>
            <pc:sldMk cId="1458030158" sldId="4077"/>
            <ac:cxnSpMk id="24" creationId="{18C18F4D-149F-5FE3-4A38-11964EDA3DFC}"/>
          </ac:cxnSpMkLst>
        </pc:cxnChg>
        <pc:cxnChg chg="add mod">
          <ac:chgData name="DiTursi, Dan" userId="d93f0b06-fb1b-401d-b5f4-71d9153037d6" providerId="ADAL" clId="{666E3A33-14A4-4068-B9F6-A8FB8C8CC83A}" dt="2025-02-17T01:17:46.299" v="2724"/>
          <ac:cxnSpMkLst>
            <pc:docMk/>
            <pc:sldMk cId="1458030158" sldId="4077"/>
            <ac:cxnSpMk id="31" creationId="{D3B83D21-224E-DA41-E718-04587C24D7B9}"/>
          </ac:cxnSpMkLst>
        </pc:cxnChg>
        <pc:cxnChg chg="del mod">
          <ac:chgData name="DiTursi, Dan" userId="d93f0b06-fb1b-401d-b5f4-71d9153037d6" providerId="ADAL" clId="{666E3A33-14A4-4068-B9F6-A8FB8C8CC83A}" dt="2025-02-17T01:17:34.657" v="2723" actId="478"/>
          <ac:cxnSpMkLst>
            <pc:docMk/>
            <pc:sldMk cId="1458030158" sldId="4077"/>
            <ac:cxnSpMk id="33" creationId="{503EE375-9F99-A79F-DFAB-11AC74E35AA4}"/>
          </ac:cxnSpMkLst>
        </pc:cxnChg>
        <pc:cxnChg chg="add mod">
          <ac:chgData name="DiTursi, Dan" userId="d93f0b06-fb1b-401d-b5f4-71d9153037d6" providerId="ADAL" clId="{666E3A33-14A4-4068-B9F6-A8FB8C8CC83A}" dt="2025-02-17T01:17:46.299" v="2724"/>
          <ac:cxnSpMkLst>
            <pc:docMk/>
            <pc:sldMk cId="1458030158" sldId="4077"/>
            <ac:cxnSpMk id="34" creationId="{450842B2-CA6F-5D77-2B26-992D85E079C0}"/>
          </ac:cxnSpMkLst>
        </pc:cxnChg>
      </pc:sldChg>
      <pc:sldChg chg="addSp delSp modSp mod">
        <pc:chgData name="DiTursi, Dan" userId="d93f0b06-fb1b-401d-b5f4-71d9153037d6" providerId="ADAL" clId="{666E3A33-14A4-4068-B9F6-A8FB8C8CC83A}" dt="2025-02-17T00:21:32.142" v="1580" actId="14100"/>
        <pc:sldMkLst>
          <pc:docMk/>
          <pc:sldMk cId="2281403953" sldId="4078"/>
        </pc:sldMkLst>
        <pc:spChg chg="mod">
          <ac:chgData name="DiTursi, Dan" userId="d93f0b06-fb1b-401d-b5f4-71d9153037d6" providerId="ADAL" clId="{666E3A33-14A4-4068-B9F6-A8FB8C8CC83A}" dt="2025-02-16T17:04:49.865" v="765" actId="20577"/>
          <ac:spMkLst>
            <pc:docMk/>
            <pc:sldMk cId="2281403953" sldId="4078"/>
            <ac:spMk id="5" creationId="{8EFC53ED-309A-A4F4-C761-1B9E6974AE3B}"/>
          </ac:spMkLst>
        </pc:spChg>
        <pc:picChg chg="add mod">
          <ac:chgData name="DiTursi, Dan" userId="d93f0b06-fb1b-401d-b5f4-71d9153037d6" providerId="ADAL" clId="{666E3A33-14A4-4068-B9F6-A8FB8C8CC83A}" dt="2025-02-17T00:21:32.142" v="1580" actId="14100"/>
          <ac:picMkLst>
            <pc:docMk/>
            <pc:sldMk cId="2281403953" sldId="4078"/>
            <ac:picMk id="1026" creationId="{37EB0249-88CA-B7CE-BA23-18772161A3D7}"/>
          </ac:picMkLst>
        </pc:picChg>
      </pc:sldChg>
      <pc:sldChg chg="modSp modAnim">
        <pc:chgData name="DiTursi, Dan" userId="d93f0b06-fb1b-401d-b5f4-71d9153037d6" providerId="ADAL" clId="{666E3A33-14A4-4068-B9F6-A8FB8C8CC83A}" dt="2025-02-17T00:42:30.055" v="2207" actId="6549"/>
        <pc:sldMkLst>
          <pc:docMk/>
          <pc:sldMk cId="454338973" sldId="4079"/>
        </pc:sldMkLst>
        <pc:spChg chg="mod">
          <ac:chgData name="DiTursi, Dan" userId="d93f0b06-fb1b-401d-b5f4-71d9153037d6" providerId="ADAL" clId="{666E3A33-14A4-4068-B9F6-A8FB8C8CC83A}" dt="2025-02-17T00:42:30.055" v="2207" actId="6549"/>
          <ac:spMkLst>
            <pc:docMk/>
            <pc:sldMk cId="454338973" sldId="4079"/>
            <ac:spMk id="6" creationId="{2CD69846-AB84-31E8-9F6A-8EDADEAA0012}"/>
          </ac:spMkLst>
        </pc:spChg>
      </pc:sldChg>
      <pc:sldChg chg="modSp mod">
        <pc:chgData name="DiTursi, Dan" userId="d93f0b06-fb1b-401d-b5f4-71d9153037d6" providerId="ADAL" clId="{666E3A33-14A4-4068-B9F6-A8FB8C8CC83A}" dt="2025-02-16T17:28:09.013" v="1579" actId="20577"/>
        <pc:sldMkLst>
          <pc:docMk/>
          <pc:sldMk cId="2771859167" sldId="4080"/>
        </pc:sldMkLst>
        <pc:spChg chg="mod">
          <ac:chgData name="DiTursi, Dan" userId="d93f0b06-fb1b-401d-b5f4-71d9153037d6" providerId="ADAL" clId="{666E3A33-14A4-4068-B9F6-A8FB8C8CC83A}" dt="2025-02-16T17:16:36.759" v="811" actId="20577"/>
          <ac:spMkLst>
            <pc:docMk/>
            <pc:sldMk cId="2771859167" sldId="4080"/>
            <ac:spMk id="5" creationId="{69FADEB9-5D57-DD57-342F-781C1A3A178A}"/>
          </ac:spMkLst>
        </pc:spChg>
        <pc:spChg chg="mod">
          <ac:chgData name="DiTursi, Dan" userId="d93f0b06-fb1b-401d-b5f4-71d9153037d6" providerId="ADAL" clId="{666E3A33-14A4-4068-B9F6-A8FB8C8CC83A}" dt="2025-02-16T17:28:09.013" v="1579" actId="20577"/>
          <ac:spMkLst>
            <pc:docMk/>
            <pc:sldMk cId="2771859167" sldId="4080"/>
            <ac:spMk id="6" creationId="{690D6BD1-4FE7-CE21-BD5B-5881BFFD8496}"/>
          </ac:spMkLst>
        </pc:spChg>
      </pc:sldChg>
      <pc:sldChg chg="del">
        <pc:chgData name="DiTursi, Dan" userId="d93f0b06-fb1b-401d-b5f4-71d9153037d6" providerId="ADAL" clId="{666E3A33-14A4-4068-B9F6-A8FB8C8CC83A}" dt="2025-02-17T01:57:31.681" v="3384" actId="47"/>
        <pc:sldMkLst>
          <pc:docMk/>
          <pc:sldMk cId="1104311030" sldId="4081"/>
        </pc:sldMkLst>
      </pc:sldChg>
      <pc:sldChg chg="delSp modSp mod delAnim modAnim">
        <pc:chgData name="DiTursi, Dan" userId="d93f0b06-fb1b-401d-b5f4-71d9153037d6" providerId="ADAL" clId="{666E3A33-14A4-4068-B9F6-A8FB8C8CC83A}" dt="2025-02-17T22:44:52.688" v="5648"/>
        <pc:sldMkLst>
          <pc:docMk/>
          <pc:sldMk cId="1933876896" sldId="4082"/>
        </pc:sldMkLst>
        <pc:spChg chg="mod">
          <ac:chgData name="DiTursi, Dan" userId="d93f0b06-fb1b-401d-b5f4-71d9153037d6" providerId="ADAL" clId="{666E3A33-14A4-4068-B9F6-A8FB8C8CC83A}" dt="2025-02-17T01:58:10.679" v="3426" actId="20577"/>
          <ac:spMkLst>
            <pc:docMk/>
            <pc:sldMk cId="1933876896" sldId="4082"/>
            <ac:spMk id="5" creationId="{76FB9CE6-97FB-085E-E620-57CC3854CCB8}"/>
          </ac:spMkLst>
        </pc:spChg>
        <pc:spChg chg="mod">
          <ac:chgData name="DiTursi, Dan" userId="d93f0b06-fb1b-401d-b5f4-71d9153037d6" providerId="ADAL" clId="{666E3A33-14A4-4068-B9F6-A8FB8C8CC83A}" dt="2025-02-17T22:44:41.250" v="5646" actId="20577"/>
          <ac:spMkLst>
            <pc:docMk/>
            <pc:sldMk cId="1933876896" sldId="4082"/>
            <ac:spMk id="6" creationId="{1C04D46E-AD8F-BF7A-400F-B2C6613346DC}"/>
          </ac:spMkLst>
        </pc:spChg>
        <pc:grpChg chg="del">
          <ac:chgData name="DiTursi, Dan" userId="d93f0b06-fb1b-401d-b5f4-71d9153037d6" providerId="ADAL" clId="{666E3A33-14A4-4068-B9F6-A8FB8C8CC83A}" dt="2025-02-17T01:58:14.671" v="3427" actId="478"/>
          <ac:grpSpMkLst>
            <pc:docMk/>
            <pc:sldMk cId="1933876896" sldId="4082"/>
            <ac:grpSpMk id="11" creationId="{D15C534C-6AF3-E7E8-9A44-381E1C7D821A}"/>
          </ac:grpSpMkLst>
        </pc:grpChg>
        <pc:grpChg chg="del">
          <ac:chgData name="DiTursi, Dan" userId="d93f0b06-fb1b-401d-b5f4-71d9153037d6" providerId="ADAL" clId="{666E3A33-14A4-4068-B9F6-A8FB8C8CC83A}" dt="2025-02-17T01:58:19.184" v="3428" actId="478"/>
          <ac:grpSpMkLst>
            <pc:docMk/>
            <pc:sldMk cId="1933876896" sldId="4082"/>
            <ac:grpSpMk id="41" creationId="{8F7483BD-71EF-8CB5-1A51-73655FF5FD14}"/>
          </ac:grpSpMkLst>
        </pc:grpChg>
        <pc:cxnChg chg="mod">
          <ac:chgData name="DiTursi, Dan" userId="d93f0b06-fb1b-401d-b5f4-71d9153037d6" providerId="ADAL" clId="{666E3A33-14A4-4068-B9F6-A8FB8C8CC83A}" dt="2025-02-17T01:58:19.184" v="3428" actId="478"/>
          <ac:cxnSpMkLst>
            <pc:docMk/>
            <pc:sldMk cId="1933876896" sldId="4082"/>
            <ac:cxnSpMk id="20" creationId="{EDF42671-1EC1-F5E3-BE5A-8200767F1758}"/>
          </ac:cxnSpMkLst>
        </pc:cxnChg>
        <pc:cxnChg chg="mod">
          <ac:chgData name="DiTursi, Dan" userId="d93f0b06-fb1b-401d-b5f4-71d9153037d6" providerId="ADAL" clId="{666E3A33-14A4-4068-B9F6-A8FB8C8CC83A}" dt="2025-02-17T01:58:19.184" v="3428" actId="478"/>
          <ac:cxnSpMkLst>
            <pc:docMk/>
            <pc:sldMk cId="1933876896" sldId="4082"/>
            <ac:cxnSpMk id="22" creationId="{3C7EBA3A-AF41-3A20-90B6-B3CE75F28D4A}"/>
          </ac:cxnSpMkLst>
        </pc:cxnChg>
        <pc:cxnChg chg="mod">
          <ac:chgData name="DiTursi, Dan" userId="d93f0b06-fb1b-401d-b5f4-71d9153037d6" providerId="ADAL" clId="{666E3A33-14A4-4068-B9F6-A8FB8C8CC83A}" dt="2025-02-17T01:58:19.184" v="3428" actId="478"/>
          <ac:cxnSpMkLst>
            <pc:docMk/>
            <pc:sldMk cId="1933876896" sldId="4082"/>
            <ac:cxnSpMk id="26" creationId="{8DE028EC-1BF5-DFE3-A7C6-048CB4968147}"/>
          </ac:cxnSpMkLst>
        </pc:cxnChg>
        <pc:cxnChg chg="mod">
          <ac:chgData name="DiTursi, Dan" userId="d93f0b06-fb1b-401d-b5f4-71d9153037d6" providerId="ADAL" clId="{666E3A33-14A4-4068-B9F6-A8FB8C8CC83A}" dt="2025-02-17T01:58:19.184" v="3428" actId="478"/>
          <ac:cxnSpMkLst>
            <pc:docMk/>
            <pc:sldMk cId="1933876896" sldId="4082"/>
            <ac:cxnSpMk id="28" creationId="{32EB7752-F8C3-48F9-C570-5261808CAD80}"/>
          </ac:cxnSpMkLst>
        </pc:cxnChg>
        <pc:cxnChg chg="mod">
          <ac:chgData name="DiTursi, Dan" userId="d93f0b06-fb1b-401d-b5f4-71d9153037d6" providerId="ADAL" clId="{666E3A33-14A4-4068-B9F6-A8FB8C8CC83A}" dt="2025-02-17T01:58:19.184" v="3428" actId="478"/>
          <ac:cxnSpMkLst>
            <pc:docMk/>
            <pc:sldMk cId="1933876896" sldId="4082"/>
            <ac:cxnSpMk id="30" creationId="{EAC220D4-D36C-7ECB-E188-0F7C6CF971B5}"/>
          </ac:cxnSpMkLst>
        </pc:cxnChg>
        <pc:cxnChg chg="mod">
          <ac:chgData name="DiTursi, Dan" userId="d93f0b06-fb1b-401d-b5f4-71d9153037d6" providerId="ADAL" clId="{666E3A33-14A4-4068-B9F6-A8FB8C8CC83A}" dt="2025-02-17T01:58:19.184" v="3428" actId="478"/>
          <ac:cxnSpMkLst>
            <pc:docMk/>
            <pc:sldMk cId="1933876896" sldId="4082"/>
            <ac:cxnSpMk id="32" creationId="{E1E6627A-2E2A-DAD4-17C9-B51ADC50F804}"/>
          </ac:cxnSpMkLst>
        </pc:cxnChg>
        <pc:cxnChg chg="mod">
          <ac:chgData name="DiTursi, Dan" userId="d93f0b06-fb1b-401d-b5f4-71d9153037d6" providerId="ADAL" clId="{666E3A33-14A4-4068-B9F6-A8FB8C8CC83A}" dt="2025-02-17T01:58:19.184" v="3428" actId="478"/>
          <ac:cxnSpMkLst>
            <pc:docMk/>
            <pc:sldMk cId="1933876896" sldId="4082"/>
            <ac:cxnSpMk id="34" creationId="{D60C7EF0-FD92-0722-1E6C-2A018B475363}"/>
          </ac:cxnSpMkLst>
        </pc:cxnChg>
        <pc:cxnChg chg="mod">
          <ac:chgData name="DiTursi, Dan" userId="d93f0b06-fb1b-401d-b5f4-71d9153037d6" providerId="ADAL" clId="{666E3A33-14A4-4068-B9F6-A8FB8C8CC83A}" dt="2025-02-17T01:58:19.184" v="3428" actId="478"/>
          <ac:cxnSpMkLst>
            <pc:docMk/>
            <pc:sldMk cId="1933876896" sldId="4082"/>
            <ac:cxnSpMk id="36" creationId="{B8AD2775-A42E-B315-6ED9-71526742CFF2}"/>
          </ac:cxnSpMkLst>
        </pc:cxnChg>
        <pc:cxnChg chg="mod">
          <ac:chgData name="DiTursi, Dan" userId="d93f0b06-fb1b-401d-b5f4-71d9153037d6" providerId="ADAL" clId="{666E3A33-14A4-4068-B9F6-A8FB8C8CC83A}" dt="2025-02-17T01:58:19.184" v="3428" actId="478"/>
          <ac:cxnSpMkLst>
            <pc:docMk/>
            <pc:sldMk cId="1933876896" sldId="4082"/>
            <ac:cxnSpMk id="38" creationId="{B02C1A48-3376-30F1-88A7-4F854A937838}"/>
          </ac:cxnSpMkLst>
        </pc:cxnChg>
      </pc:sldChg>
      <pc:sldChg chg="del">
        <pc:chgData name="DiTursi, Dan" userId="d93f0b06-fb1b-401d-b5f4-71d9153037d6" providerId="ADAL" clId="{666E3A33-14A4-4068-B9F6-A8FB8C8CC83A}" dt="2025-02-17T03:31:35.510" v="4987" actId="47"/>
        <pc:sldMkLst>
          <pc:docMk/>
          <pc:sldMk cId="1330288992" sldId="4083"/>
        </pc:sldMkLst>
      </pc:sldChg>
      <pc:sldChg chg="del">
        <pc:chgData name="DiTursi, Dan" userId="d93f0b06-fb1b-401d-b5f4-71d9153037d6" providerId="ADAL" clId="{666E3A33-14A4-4068-B9F6-A8FB8C8CC83A}" dt="2025-02-17T03:31:38.105" v="4988" actId="47"/>
        <pc:sldMkLst>
          <pc:docMk/>
          <pc:sldMk cId="1368070458" sldId="4084"/>
        </pc:sldMkLst>
      </pc:sldChg>
      <pc:sldChg chg="addSp delSp modSp mod modAnim">
        <pc:chgData name="DiTursi, Dan" userId="d93f0b06-fb1b-401d-b5f4-71d9153037d6" providerId="ADAL" clId="{666E3A33-14A4-4068-B9F6-A8FB8C8CC83A}" dt="2025-02-17T00:38:07.786" v="1856"/>
        <pc:sldMkLst>
          <pc:docMk/>
          <pc:sldMk cId="2433602858" sldId="4085"/>
        </pc:sldMkLst>
        <pc:spChg chg="del">
          <ac:chgData name="DiTursi, Dan" userId="d93f0b06-fb1b-401d-b5f4-71d9153037d6" providerId="ADAL" clId="{666E3A33-14A4-4068-B9F6-A8FB8C8CC83A}" dt="2025-02-17T00:23:25.665" v="1581" actId="478"/>
          <ac:spMkLst>
            <pc:docMk/>
            <pc:sldMk cId="2433602858" sldId="4085"/>
            <ac:spMk id="2" creationId="{FD40BBD6-764E-22C7-4F7D-D63F90D9B660}"/>
          </ac:spMkLst>
        </pc:spChg>
        <pc:spChg chg="del">
          <ac:chgData name="DiTursi, Dan" userId="d93f0b06-fb1b-401d-b5f4-71d9153037d6" providerId="ADAL" clId="{666E3A33-14A4-4068-B9F6-A8FB8C8CC83A}" dt="2025-02-17T00:23:25.665" v="1581" actId="478"/>
          <ac:spMkLst>
            <pc:docMk/>
            <pc:sldMk cId="2433602858" sldId="4085"/>
            <ac:spMk id="3" creationId="{81D460BB-CE32-071B-41EB-CE948AB2D8D0}"/>
          </ac:spMkLst>
        </pc:spChg>
        <pc:spChg chg="del">
          <ac:chgData name="DiTursi, Dan" userId="d93f0b06-fb1b-401d-b5f4-71d9153037d6" providerId="ADAL" clId="{666E3A33-14A4-4068-B9F6-A8FB8C8CC83A}" dt="2025-02-17T00:23:25.665" v="1581" actId="478"/>
          <ac:spMkLst>
            <pc:docMk/>
            <pc:sldMk cId="2433602858" sldId="4085"/>
            <ac:spMk id="4" creationId="{6F8542FC-E476-F70B-F961-1F3605DFED93}"/>
          </ac:spMkLst>
        </pc:spChg>
        <pc:spChg chg="mod">
          <ac:chgData name="DiTursi, Dan" userId="d93f0b06-fb1b-401d-b5f4-71d9153037d6" providerId="ADAL" clId="{666E3A33-14A4-4068-B9F6-A8FB8C8CC83A}" dt="2025-02-17T00:23:33.969" v="1613" actId="20577"/>
          <ac:spMkLst>
            <pc:docMk/>
            <pc:sldMk cId="2433602858" sldId="4085"/>
            <ac:spMk id="5" creationId="{9EA703D2-A377-3A85-F3FB-5546B98462B8}"/>
          </ac:spMkLst>
        </pc:spChg>
        <pc:spChg chg="mod">
          <ac:chgData name="DiTursi, Dan" userId="d93f0b06-fb1b-401d-b5f4-71d9153037d6" providerId="ADAL" clId="{666E3A33-14A4-4068-B9F6-A8FB8C8CC83A}" dt="2025-02-17T00:38:04.467" v="1855" actId="20577"/>
          <ac:spMkLst>
            <pc:docMk/>
            <pc:sldMk cId="2433602858" sldId="4085"/>
            <ac:spMk id="6" creationId="{BC87F925-0449-0574-6A0C-25EED4A64858}"/>
          </ac:spMkLst>
        </pc:spChg>
        <pc:spChg chg="del">
          <ac:chgData name="DiTursi, Dan" userId="d93f0b06-fb1b-401d-b5f4-71d9153037d6" providerId="ADAL" clId="{666E3A33-14A4-4068-B9F6-A8FB8C8CC83A}" dt="2025-02-17T00:23:25.665" v="1581" actId="478"/>
          <ac:spMkLst>
            <pc:docMk/>
            <pc:sldMk cId="2433602858" sldId="4085"/>
            <ac:spMk id="7" creationId="{86EBD266-352C-77A7-5B52-63A8A2976EFE}"/>
          </ac:spMkLst>
        </pc:spChg>
        <pc:spChg chg="del">
          <ac:chgData name="DiTursi, Dan" userId="d93f0b06-fb1b-401d-b5f4-71d9153037d6" providerId="ADAL" clId="{666E3A33-14A4-4068-B9F6-A8FB8C8CC83A}" dt="2025-02-17T00:23:25.665" v="1581" actId="478"/>
          <ac:spMkLst>
            <pc:docMk/>
            <pc:sldMk cId="2433602858" sldId="4085"/>
            <ac:spMk id="8" creationId="{30B9AF93-084F-A51B-6CC2-C5B8B369E3BD}"/>
          </ac:spMkLst>
        </pc:spChg>
        <pc:spChg chg="del">
          <ac:chgData name="DiTursi, Dan" userId="d93f0b06-fb1b-401d-b5f4-71d9153037d6" providerId="ADAL" clId="{666E3A33-14A4-4068-B9F6-A8FB8C8CC83A}" dt="2025-02-17T00:23:25.665" v="1581" actId="478"/>
          <ac:spMkLst>
            <pc:docMk/>
            <pc:sldMk cId="2433602858" sldId="4085"/>
            <ac:spMk id="9" creationId="{7D8BDA2B-35A3-4802-EFF8-67511101CD33}"/>
          </ac:spMkLst>
        </pc:spChg>
        <pc:spChg chg="del">
          <ac:chgData name="DiTursi, Dan" userId="d93f0b06-fb1b-401d-b5f4-71d9153037d6" providerId="ADAL" clId="{666E3A33-14A4-4068-B9F6-A8FB8C8CC83A}" dt="2025-02-17T00:23:25.665" v="1581" actId="478"/>
          <ac:spMkLst>
            <pc:docMk/>
            <pc:sldMk cId="2433602858" sldId="4085"/>
            <ac:spMk id="10" creationId="{41C5DDEC-E8C5-DE9A-7417-6B66C2374E88}"/>
          </ac:spMkLst>
        </pc:spChg>
        <pc:grpChg chg="add mod">
          <ac:chgData name="DiTursi, Dan" userId="d93f0b06-fb1b-401d-b5f4-71d9153037d6" providerId="ADAL" clId="{666E3A33-14A4-4068-B9F6-A8FB8C8CC83A}" dt="2025-02-17T00:35:41.900" v="1744" actId="164"/>
          <ac:grpSpMkLst>
            <pc:docMk/>
            <pc:sldMk cId="2433602858" sldId="4085"/>
            <ac:grpSpMk id="49" creationId="{AC990AB7-37E6-4698-6FAD-DF4964BF6DEE}"/>
          </ac:grpSpMkLst>
        </pc:grpChg>
        <pc:grpChg chg="add mod">
          <ac:chgData name="DiTursi, Dan" userId="d93f0b06-fb1b-401d-b5f4-71d9153037d6" providerId="ADAL" clId="{666E3A33-14A4-4068-B9F6-A8FB8C8CC83A}" dt="2025-02-17T00:35:41.900" v="1744" actId="164"/>
          <ac:grpSpMkLst>
            <pc:docMk/>
            <pc:sldMk cId="2433602858" sldId="4085"/>
            <ac:grpSpMk id="50" creationId="{54541CD8-AE71-C758-F86E-78A007324653}"/>
          </ac:grpSpMkLst>
        </pc:grpChg>
        <pc:picChg chg="add mod">
          <ac:chgData name="DiTursi, Dan" userId="d93f0b06-fb1b-401d-b5f4-71d9153037d6" providerId="ADAL" clId="{666E3A33-14A4-4068-B9F6-A8FB8C8CC83A}" dt="2025-02-17T00:27:42.122" v="1667" actId="1076"/>
          <ac:picMkLst>
            <pc:docMk/>
            <pc:sldMk cId="2433602858" sldId="4085"/>
            <ac:picMk id="19" creationId="{90676EFC-DD06-39E0-ACA7-A2A1E5DBFD03}"/>
          </ac:picMkLst>
        </pc:picChg>
        <pc:cxnChg chg="del mod">
          <ac:chgData name="DiTursi, Dan" userId="d93f0b06-fb1b-401d-b5f4-71d9153037d6" providerId="ADAL" clId="{666E3A33-14A4-4068-B9F6-A8FB8C8CC83A}" dt="2025-02-17T00:23:25.665" v="1581" actId="478"/>
          <ac:cxnSpMkLst>
            <pc:docMk/>
            <pc:sldMk cId="2433602858" sldId="4085"/>
            <ac:cxnSpMk id="12" creationId="{02AADED2-198E-046C-C205-239C7E3B7BF1}"/>
          </ac:cxnSpMkLst>
        </pc:cxnChg>
        <pc:cxnChg chg="del mod">
          <ac:chgData name="DiTursi, Dan" userId="d93f0b06-fb1b-401d-b5f4-71d9153037d6" providerId="ADAL" clId="{666E3A33-14A4-4068-B9F6-A8FB8C8CC83A}" dt="2025-02-17T00:23:25.665" v="1581" actId="478"/>
          <ac:cxnSpMkLst>
            <pc:docMk/>
            <pc:sldMk cId="2433602858" sldId="4085"/>
            <ac:cxnSpMk id="13" creationId="{7F758709-4297-1946-DE5D-575CE892DDD3}"/>
          </ac:cxnSpMkLst>
        </pc:cxnChg>
        <pc:cxnChg chg="del mod">
          <ac:chgData name="DiTursi, Dan" userId="d93f0b06-fb1b-401d-b5f4-71d9153037d6" providerId="ADAL" clId="{666E3A33-14A4-4068-B9F6-A8FB8C8CC83A}" dt="2025-02-17T00:23:25.665" v="1581" actId="478"/>
          <ac:cxnSpMkLst>
            <pc:docMk/>
            <pc:sldMk cId="2433602858" sldId="4085"/>
            <ac:cxnSpMk id="17" creationId="{F7881FD6-D416-9241-E061-76989C46BA0C}"/>
          </ac:cxnSpMkLst>
        </pc:cxnChg>
        <pc:cxnChg chg="add mod">
          <ac:chgData name="DiTursi, Dan" userId="d93f0b06-fb1b-401d-b5f4-71d9153037d6" providerId="ADAL" clId="{666E3A33-14A4-4068-B9F6-A8FB8C8CC83A}" dt="2025-02-17T00:35:20.489" v="1736" actId="164"/>
          <ac:cxnSpMkLst>
            <pc:docMk/>
            <pc:sldMk cId="2433602858" sldId="4085"/>
            <ac:cxnSpMk id="21" creationId="{37755A67-BEFF-3FAE-CEEF-5FC583B3E0E6}"/>
          </ac:cxnSpMkLst>
        </pc:cxnChg>
        <pc:cxnChg chg="add mod">
          <ac:chgData name="DiTursi, Dan" userId="d93f0b06-fb1b-401d-b5f4-71d9153037d6" providerId="ADAL" clId="{666E3A33-14A4-4068-B9F6-A8FB8C8CC83A}" dt="2025-02-17T00:35:20.489" v="1736" actId="164"/>
          <ac:cxnSpMkLst>
            <pc:docMk/>
            <pc:sldMk cId="2433602858" sldId="4085"/>
            <ac:cxnSpMk id="22" creationId="{081FE989-0180-0B6D-A4FB-090546807800}"/>
          </ac:cxnSpMkLst>
        </pc:cxnChg>
        <pc:cxnChg chg="add mod">
          <ac:chgData name="DiTursi, Dan" userId="d93f0b06-fb1b-401d-b5f4-71d9153037d6" providerId="ADAL" clId="{666E3A33-14A4-4068-B9F6-A8FB8C8CC83A}" dt="2025-02-17T00:35:41.900" v="1744" actId="164"/>
          <ac:cxnSpMkLst>
            <pc:docMk/>
            <pc:sldMk cId="2433602858" sldId="4085"/>
            <ac:cxnSpMk id="25" creationId="{26D81AA0-B90A-0369-080D-402A99810BF2}"/>
          </ac:cxnSpMkLst>
        </pc:cxnChg>
        <pc:cxnChg chg="add mod">
          <ac:chgData name="DiTursi, Dan" userId="d93f0b06-fb1b-401d-b5f4-71d9153037d6" providerId="ADAL" clId="{666E3A33-14A4-4068-B9F6-A8FB8C8CC83A}" dt="2025-02-17T00:35:20.489" v="1736" actId="164"/>
          <ac:cxnSpMkLst>
            <pc:docMk/>
            <pc:sldMk cId="2433602858" sldId="4085"/>
            <ac:cxnSpMk id="28" creationId="{DC819F31-C5C8-1D3B-F8E0-BF1B2D898CA9}"/>
          </ac:cxnSpMkLst>
        </pc:cxnChg>
        <pc:cxnChg chg="add mod">
          <ac:chgData name="DiTursi, Dan" userId="d93f0b06-fb1b-401d-b5f4-71d9153037d6" providerId="ADAL" clId="{666E3A33-14A4-4068-B9F6-A8FB8C8CC83A}" dt="2025-02-17T00:35:20.489" v="1736" actId="164"/>
          <ac:cxnSpMkLst>
            <pc:docMk/>
            <pc:sldMk cId="2433602858" sldId="4085"/>
            <ac:cxnSpMk id="31" creationId="{D37915C3-BD1D-18A5-FFFD-14E4205AEB4C}"/>
          </ac:cxnSpMkLst>
        </pc:cxnChg>
        <pc:cxnChg chg="add mod">
          <ac:chgData name="DiTursi, Dan" userId="d93f0b06-fb1b-401d-b5f4-71d9153037d6" providerId="ADAL" clId="{666E3A33-14A4-4068-B9F6-A8FB8C8CC83A}" dt="2025-02-17T00:35:20.489" v="1736" actId="164"/>
          <ac:cxnSpMkLst>
            <pc:docMk/>
            <pc:sldMk cId="2433602858" sldId="4085"/>
            <ac:cxnSpMk id="34" creationId="{020F98F2-7626-CD9A-CE6C-F3E4E8FEC249}"/>
          </ac:cxnSpMkLst>
        </pc:cxnChg>
        <pc:cxnChg chg="add mod">
          <ac:chgData name="DiTursi, Dan" userId="d93f0b06-fb1b-401d-b5f4-71d9153037d6" providerId="ADAL" clId="{666E3A33-14A4-4068-B9F6-A8FB8C8CC83A}" dt="2025-02-17T00:35:20.489" v="1736" actId="164"/>
          <ac:cxnSpMkLst>
            <pc:docMk/>
            <pc:sldMk cId="2433602858" sldId="4085"/>
            <ac:cxnSpMk id="37" creationId="{5F161E10-C0C4-EF99-3A36-DDDD4B37198A}"/>
          </ac:cxnSpMkLst>
        </pc:cxnChg>
        <pc:cxnChg chg="add mod">
          <ac:chgData name="DiTursi, Dan" userId="d93f0b06-fb1b-401d-b5f4-71d9153037d6" providerId="ADAL" clId="{666E3A33-14A4-4068-B9F6-A8FB8C8CC83A}" dt="2025-02-17T00:35:20.489" v="1736" actId="164"/>
          <ac:cxnSpMkLst>
            <pc:docMk/>
            <pc:sldMk cId="2433602858" sldId="4085"/>
            <ac:cxnSpMk id="40" creationId="{3CD49314-792E-9D2C-296E-EC31300B5AB7}"/>
          </ac:cxnSpMkLst>
        </pc:cxnChg>
        <pc:cxnChg chg="add mod">
          <ac:chgData name="DiTursi, Dan" userId="d93f0b06-fb1b-401d-b5f4-71d9153037d6" providerId="ADAL" clId="{666E3A33-14A4-4068-B9F6-A8FB8C8CC83A}" dt="2025-02-17T00:35:20.489" v="1736" actId="164"/>
          <ac:cxnSpMkLst>
            <pc:docMk/>
            <pc:sldMk cId="2433602858" sldId="4085"/>
            <ac:cxnSpMk id="43" creationId="{3564E56F-BCD2-F07E-BCC6-52AEEF75DE4C}"/>
          </ac:cxnSpMkLst>
        </pc:cxnChg>
        <pc:cxnChg chg="add mod">
          <ac:chgData name="DiTursi, Dan" userId="d93f0b06-fb1b-401d-b5f4-71d9153037d6" providerId="ADAL" clId="{666E3A33-14A4-4068-B9F6-A8FB8C8CC83A}" dt="2025-02-17T00:35:20.489" v="1736" actId="164"/>
          <ac:cxnSpMkLst>
            <pc:docMk/>
            <pc:sldMk cId="2433602858" sldId="4085"/>
            <ac:cxnSpMk id="46" creationId="{17514FC3-FCF2-B070-1AD9-450B856207EA}"/>
          </ac:cxnSpMkLst>
        </pc:cxnChg>
      </pc:sldChg>
      <pc:sldChg chg="addSp delSp modSp mod delAnim modAnim">
        <pc:chgData name="DiTursi, Dan" userId="d93f0b06-fb1b-401d-b5f4-71d9153037d6" providerId="ADAL" clId="{666E3A33-14A4-4068-B9F6-A8FB8C8CC83A}" dt="2025-02-17T02:42:17.832" v="3879" actId="20577"/>
        <pc:sldMkLst>
          <pc:docMk/>
          <pc:sldMk cId="4113963691" sldId="4086"/>
        </pc:sldMkLst>
        <pc:spChg chg="add mod">
          <ac:chgData name="DiTursi, Dan" userId="d93f0b06-fb1b-401d-b5f4-71d9153037d6" providerId="ADAL" clId="{666E3A33-14A4-4068-B9F6-A8FB8C8CC83A}" dt="2025-02-17T02:18:48.181" v="3699" actId="207"/>
          <ac:spMkLst>
            <pc:docMk/>
            <pc:sldMk cId="4113963691" sldId="4086"/>
            <ac:spMk id="2" creationId="{0C503B72-6D1F-80BE-50EC-7028B9AB73AF}"/>
          </ac:spMkLst>
        </pc:spChg>
        <pc:spChg chg="add mod">
          <ac:chgData name="DiTursi, Dan" userId="d93f0b06-fb1b-401d-b5f4-71d9153037d6" providerId="ADAL" clId="{666E3A33-14A4-4068-B9F6-A8FB8C8CC83A}" dt="2025-02-17T02:18:48.181" v="3699" actId="207"/>
          <ac:spMkLst>
            <pc:docMk/>
            <pc:sldMk cId="4113963691" sldId="4086"/>
            <ac:spMk id="4" creationId="{AD7D3425-3D6A-942D-3FB6-7842F962FE48}"/>
          </ac:spMkLst>
        </pc:spChg>
        <pc:spChg chg="mod">
          <ac:chgData name="DiTursi, Dan" userId="d93f0b06-fb1b-401d-b5f4-71d9153037d6" providerId="ADAL" clId="{666E3A33-14A4-4068-B9F6-A8FB8C8CC83A}" dt="2025-02-17T02:13:39.151" v="3495" actId="20577"/>
          <ac:spMkLst>
            <pc:docMk/>
            <pc:sldMk cId="4113963691" sldId="4086"/>
            <ac:spMk id="5" creationId="{B6FF16A1-EFF4-CB16-386E-4F27DE37F50C}"/>
          </ac:spMkLst>
        </pc:spChg>
        <pc:spChg chg="mod">
          <ac:chgData name="DiTursi, Dan" userId="d93f0b06-fb1b-401d-b5f4-71d9153037d6" providerId="ADAL" clId="{666E3A33-14A4-4068-B9F6-A8FB8C8CC83A}" dt="2025-02-17T02:42:17.832" v="3879" actId="20577"/>
          <ac:spMkLst>
            <pc:docMk/>
            <pc:sldMk cId="4113963691" sldId="4086"/>
            <ac:spMk id="6" creationId="{B6035AB5-D63B-7B7A-099E-979D15E2AB19}"/>
          </ac:spMkLst>
        </pc:spChg>
        <pc:spChg chg="add mod">
          <ac:chgData name="DiTursi, Dan" userId="d93f0b06-fb1b-401d-b5f4-71d9153037d6" providerId="ADAL" clId="{666E3A33-14A4-4068-B9F6-A8FB8C8CC83A}" dt="2025-02-17T02:19:01.360" v="3701" actId="207"/>
          <ac:spMkLst>
            <pc:docMk/>
            <pc:sldMk cId="4113963691" sldId="4086"/>
            <ac:spMk id="7" creationId="{4C7AFF9C-A48F-51CC-C0F5-7595E426C2AF}"/>
          </ac:spMkLst>
        </pc:spChg>
        <pc:spChg chg="add mod">
          <ac:chgData name="DiTursi, Dan" userId="d93f0b06-fb1b-401d-b5f4-71d9153037d6" providerId="ADAL" clId="{666E3A33-14A4-4068-B9F6-A8FB8C8CC83A}" dt="2025-02-17T02:19:01.360" v="3701" actId="207"/>
          <ac:spMkLst>
            <pc:docMk/>
            <pc:sldMk cId="4113963691" sldId="4086"/>
            <ac:spMk id="8" creationId="{6ABD332B-7289-83D3-41BB-182C83795EA5}"/>
          </ac:spMkLst>
        </pc:spChg>
        <pc:spChg chg="add mod">
          <ac:chgData name="DiTursi, Dan" userId="d93f0b06-fb1b-401d-b5f4-71d9153037d6" providerId="ADAL" clId="{666E3A33-14A4-4068-B9F6-A8FB8C8CC83A}" dt="2025-02-17T02:19:01.360" v="3701" actId="207"/>
          <ac:spMkLst>
            <pc:docMk/>
            <pc:sldMk cId="4113963691" sldId="4086"/>
            <ac:spMk id="9" creationId="{2AA6CCD6-C074-49BE-7533-45232FC5A18D}"/>
          </ac:spMkLst>
        </pc:spChg>
        <pc:spChg chg="add mod">
          <ac:chgData name="DiTursi, Dan" userId="d93f0b06-fb1b-401d-b5f4-71d9153037d6" providerId="ADAL" clId="{666E3A33-14A4-4068-B9F6-A8FB8C8CC83A}" dt="2025-02-17T02:16:29.357" v="3661" actId="1076"/>
          <ac:spMkLst>
            <pc:docMk/>
            <pc:sldMk cId="4113963691" sldId="4086"/>
            <ac:spMk id="10" creationId="{1B2A5661-3F87-12B5-8C03-149868DF2B94}"/>
          </ac:spMkLst>
        </pc:spChg>
        <pc:spChg chg="add mod">
          <ac:chgData name="DiTursi, Dan" userId="d93f0b06-fb1b-401d-b5f4-71d9153037d6" providerId="ADAL" clId="{666E3A33-14A4-4068-B9F6-A8FB8C8CC83A}" dt="2025-02-17T02:19:01.360" v="3701" actId="207"/>
          <ac:spMkLst>
            <pc:docMk/>
            <pc:sldMk cId="4113963691" sldId="4086"/>
            <ac:spMk id="11" creationId="{6D401393-6409-B967-BC84-52862E247CAA}"/>
          </ac:spMkLst>
        </pc:spChg>
        <pc:spChg chg="add mod">
          <ac:chgData name="DiTursi, Dan" userId="d93f0b06-fb1b-401d-b5f4-71d9153037d6" providerId="ADAL" clId="{666E3A33-14A4-4068-B9F6-A8FB8C8CC83A}" dt="2025-02-17T02:18:51.786" v="3700" actId="207"/>
          <ac:spMkLst>
            <pc:docMk/>
            <pc:sldMk cId="4113963691" sldId="4086"/>
            <ac:spMk id="12" creationId="{2D3514A5-71AE-A15E-5EAF-E58880A8CD1C}"/>
          </ac:spMkLst>
        </pc:spChg>
        <pc:spChg chg="add mod">
          <ac:chgData name="DiTursi, Dan" userId="d93f0b06-fb1b-401d-b5f4-71d9153037d6" providerId="ADAL" clId="{666E3A33-14A4-4068-B9F6-A8FB8C8CC83A}" dt="2025-02-17T02:16:43.957" v="3669" actId="1076"/>
          <ac:spMkLst>
            <pc:docMk/>
            <pc:sldMk cId="4113963691" sldId="4086"/>
            <ac:spMk id="13" creationId="{10BE0A86-B151-968C-B4F4-54123F5DE304}"/>
          </ac:spMkLst>
        </pc:spChg>
        <pc:spChg chg="add mod">
          <ac:chgData name="DiTursi, Dan" userId="d93f0b06-fb1b-401d-b5f4-71d9153037d6" providerId="ADAL" clId="{666E3A33-14A4-4068-B9F6-A8FB8C8CC83A}" dt="2025-02-17T02:18:51.786" v="3700" actId="207"/>
          <ac:spMkLst>
            <pc:docMk/>
            <pc:sldMk cId="4113963691" sldId="4086"/>
            <ac:spMk id="14" creationId="{ACC88210-5B01-39A5-B7F6-9C931E2F6927}"/>
          </ac:spMkLst>
        </pc:spChg>
        <pc:spChg chg="add mod">
          <ac:chgData name="DiTursi, Dan" userId="d93f0b06-fb1b-401d-b5f4-71d9153037d6" providerId="ADAL" clId="{666E3A33-14A4-4068-B9F6-A8FB8C8CC83A}" dt="2025-02-17T02:18:48.181" v="3699" actId="207"/>
          <ac:spMkLst>
            <pc:docMk/>
            <pc:sldMk cId="4113963691" sldId="4086"/>
            <ac:spMk id="15" creationId="{F59F8C80-1F6F-73B3-5739-6628459D129B}"/>
          </ac:spMkLst>
        </pc:spChg>
        <pc:spChg chg="add mod">
          <ac:chgData name="DiTursi, Dan" userId="d93f0b06-fb1b-401d-b5f4-71d9153037d6" providerId="ADAL" clId="{666E3A33-14A4-4068-B9F6-A8FB8C8CC83A}" dt="2025-02-17T02:16:56.026" v="3675" actId="1076"/>
          <ac:spMkLst>
            <pc:docMk/>
            <pc:sldMk cId="4113963691" sldId="4086"/>
            <ac:spMk id="17" creationId="{F6186F96-6B8E-BFAA-F7EF-BEF35F6D6435}"/>
          </ac:spMkLst>
        </pc:spChg>
        <pc:spChg chg="add mod">
          <ac:chgData name="DiTursi, Dan" userId="d93f0b06-fb1b-401d-b5f4-71d9153037d6" providerId="ADAL" clId="{666E3A33-14A4-4068-B9F6-A8FB8C8CC83A}" dt="2025-02-17T02:18:48.181" v="3699" actId="207"/>
          <ac:spMkLst>
            <pc:docMk/>
            <pc:sldMk cId="4113963691" sldId="4086"/>
            <ac:spMk id="18" creationId="{9F64B8E0-5D66-5739-A478-C6F7DCC89C02}"/>
          </ac:spMkLst>
        </pc:spChg>
        <pc:spChg chg="add mod">
          <ac:chgData name="DiTursi, Dan" userId="d93f0b06-fb1b-401d-b5f4-71d9153037d6" providerId="ADAL" clId="{666E3A33-14A4-4068-B9F6-A8FB8C8CC83A}" dt="2025-02-17T02:18:48.181" v="3699" actId="207"/>
          <ac:spMkLst>
            <pc:docMk/>
            <pc:sldMk cId="4113963691" sldId="4086"/>
            <ac:spMk id="19" creationId="{AD085939-40C7-D7BA-F9A3-EB148DFF27F2}"/>
          </ac:spMkLst>
        </pc:spChg>
        <pc:spChg chg="add mod">
          <ac:chgData name="DiTursi, Dan" userId="d93f0b06-fb1b-401d-b5f4-71d9153037d6" providerId="ADAL" clId="{666E3A33-14A4-4068-B9F6-A8FB8C8CC83A}" dt="2025-02-17T02:20:40.316" v="3705" actId="1076"/>
          <ac:spMkLst>
            <pc:docMk/>
            <pc:sldMk cId="4113963691" sldId="4086"/>
            <ac:spMk id="52" creationId="{F9B1ADC0-C3F9-2ECE-D392-7CD1F6333B0C}"/>
          </ac:spMkLst>
        </pc:spChg>
        <pc:spChg chg="add mod">
          <ac:chgData name="DiTursi, Dan" userId="d93f0b06-fb1b-401d-b5f4-71d9153037d6" providerId="ADAL" clId="{666E3A33-14A4-4068-B9F6-A8FB8C8CC83A}" dt="2025-02-17T02:21:04.977" v="3727" actId="1076"/>
          <ac:spMkLst>
            <pc:docMk/>
            <pc:sldMk cId="4113963691" sldId="4086"/>
            <ac:spMk id="53" creationId="{39D79A73-F553-7881-95FE-CFF73638A6FF}"/>
          </ac:spMkLst>
        </pc:spChg>
        <pc:spChg chg="add mod">
          <ac:chgData name="DiTursi, Dan" userId="d93f0b06-fb1b-401d-b5f4-71d9153037d6" providerId="ADAL" clId="{666E3A33-14A4-4068-B9F6-A8FB8C8CC83A}" dt="2025-02-17T02:21:03.917" v="3726" actId="1076"/>
          <ac:spMkLst>
            <pc:docMk/>
            <pc:sldMk cId="4113963691" sldId="4086"/>
            <ac:spMk id="54" creationId="{4D670826-8C4C-81FA-F836-7D935C2767B6}"/>
          </ac:spMkLst>
        </pc:spChg>
        <pc:spChg chg="add mod">
          <ac:chgData name="DiTursi, Dan" userId="d93f0b06-fb1b-401d-b5f4-71d9153037d6" providerId="ADAL" clId="{666E3A33-14A4-4068-B9F6-A8FB8C8CC83A}" dt="2025-02-17T02:21:02.665" v="3725" actId="1076"/>
          <ac:spMkLst>
            <pc:docMk/>
            <pc:sldMk cId="4113963691" sldId="4086"/>
            <ac:spMk id="55" creationId="{3B1E5C06-85EA-FDD8-33A1-6C94C206FA92}"/>
          </ac:spMkLst>
        </pc:spChg>
        <pc:spChg chg="add mod">
          <ac:chgData name="DiTursi, Dan" userId="d93f0b06-fb1b-401d-b5f4-71d9153037d6" providerId="ADAL" clId="{666E3A33-14A4-4068-B9F6-A8FB8C8CC83A}" dt="2025-02-17T02:21:01.422" v="3724" actId="1076"/>
          <ac:spMkLst>
            <pc:docMk/>
            <pc:sldMk cId="4113963691" sldId="4086"/>
            <ac:spMk id="56" creationId="{57E35772-2BAD-7C83-1AFE-FC4ACDF2BABE}"/>
          </ac:spMkLst>
        </pc:spChg>
        <pc:spChg chg="add mod">
          <ac:chgData name="DiTursi, Dan" userId="d93f0b06-fb1b-401d-b5f4-71d9153037d6" providerId="ADAL" clId="{666E3A33-14A4-4068-B9F6-A8FB8C8CC83A}" dt="2025-02-17T02:20:59.926" v="3723" actId="1076"/>
          <ac:spMkLst>
            <pc:docMk/>
            <pc:sldMk cId="4113963691" sldId="4086"/>
            <ac:spMk id="57" creationId="{9903677B-8032-7A8B-6779-F11FC0B37946}"/>
          </ac:spMkLst>
        </pc:spChg>
        <pc:spChg chg="add mod">
          <ac:chgData name="DiTursi, Dan" userId="d93f0b06-fb1b-401d-b5f4-71d9153037d6" providerId="ADAL" clId="{666E3A33-14A4-4068-B9F6-A8FB8C8CC83A}" dt="2025-02-17T02:20:57.213" v="3722" actId="1076"/>
          <ac:spMkLst>
            <pc:docMk/>
            <pc:sldMk cId="4113963691" sldId="4086"/>
            <ac:spMk id="58" creationId="{9802E359-35E5-C3D4-E86B-EBCE33F069BF}"/>
          </ac:spMkLst>
        </pc:spChg>
        <pc:spChg chg="add mod">
          <ac:chgData name="DiTursi, Dan" userId="d93f0b06-fb1b-401d-b5f4-71d9153037d6" providerId="ADAL" clId="{666E3A33-14A4-4068-B9F6-A8FB8C8CC83A}" dt="2025-02-17T02:20:55.961" v="3721" actId="1076"/>
          <ac:spMkLst>
            <pc:docMk/>
            <pc:sldMk cId="4113963691" sldId="4086"/>
            <ac:spMk id="59" creationId="{A37F40D1-BE63-9565-46B1-54E5BAA0CFBC}"/>
          </ac:spMkLst>
        </pc:spChg>
        <pc:spChg chg="add mod">
          <ac:chgData name="DiTursi, Dan" userId="d93f0b06-fb1b-401d-b5f4-71d9153037d6" providerId="ADAL" clId="{666E3A33-14A4-4068-B9F6-A8FB8C8CC83A}" dt="2025-02-17T02:20:54.885" v="3720" actId="1076"/>
          <ac:spMkLst>
            <pc:docMk/>
            <pc:sldMk cId="4113963691" sldId="4086"/>
            <ac:spMk id="60" creationId="{48714C37-4C41-EDD4-EE70-6D2A6F8643F3}"/>
          </ac:spMkLst>
        </pc:spChg>
        <pc:spChg chg="add mod">
          <ac:chgData name="DiTursi, Dan" userId="d93f0b06-fb1b-401d-b5f4-71d9153037d6" providerId="ADAL" clId="{666E3A33-14A4-4068-B9F6-A8FB8C8CC83A}" dt="2025-02-17T02:20:53.007" v="3719" actId="1076"/>
          <ac:spMkLst>
            <pc:docMk/>
            <pc:sldMk cId="4113963691" sldId="4086"/>
            <ac:spMk id="61" creationId="{E785E3E3-78B0-5E4C-8533-69398B7852C2}"/>
          </ac:spMkLst>
        </pc:spChg>
        <pc:spChg chg="add mod">
          <ac:chgData name="DiTursi, Dan" userId="d93f0b06-fb1b-401d-b5f4-71d9153037d6" providerId="ADAL" clId="{666E3A33-14A4-4068-B9F6-A8FB8C8CC83A}" dt="2025-02-17T02:20:51.440" v="3718" actId="1076"/>
          <ac:spMkLst>
            <pc:docMk/>
            <pc:sldMk cId="4113963691" sldId="4086"/>
            <ac:spMk id="62" creationId="{FA81165A-8898-A8DE-ED05-A3C6A3E89036}"/>
          </ac:spMkLst>
        </pc:spChg>
        <pc:spChg chg="add mod">
          <ac:chgData name="DiTursi, Dan" userId="d93f0b06-fb1b-401d-b5f4-71d9153037d6" providerId="ADAL" clId="{666E3A33-14A4-4068-B9F6-A8FB8C8CC83A}" dt="2025-02-17T02:20:45.750" v="3717" actId="1076"/>
          <ac:spMkLst>
            <pc:docMk/>
            <pc:sldMk cId="4113963691" sldId="4086"/>
            <ac:spMk id="63" creationId="{EFADE08E-58E4-36B6-60DE-01D5AE5A8078}"/>
          </ac:spMkLst>
        </pc:spChg>
        <pc:graphicFrameChg chg="del">
          <ac:chgData name="DiTursi, Dan" userId="d93f0b06-fb1b-401d-b5f4-71d9153037d6" providerId="ADAL" clId="{666E3A33-14A4-4068-B9F6-A8FB8C8CC83A}" dt="2025-02-17T02:16:07" v="3652" actId="478"/>
          <ac:graphicFrameMkLst>
            <pc:docMk/>
            <pc:sldMk cId="4113963691" sldId="4086"/>
            <ac:graphicFrameMk id="3" creationId="{D3CF2BFC-173A-1395-458B-74A7DDBCF02D}"/>
          </ac:graphicFrameMkLst>
        </pc:graphicFrameChg>
        <pc:picChg chg="del">
          <ac:chgData name="DiTursi, Dan" userId="d93f0b06-fb1b-401d-b5f4-71d9153037d6" providerId="ADAL" clId="{666E3A33-14A4-4068-B9F6-A8FB8C8CC83A}" dt="2025-02-17T02:16:04.448" v="3651" actId="478"/>
          <ac:picMkLst>
            <pc:docMk/>
            <pc:sldMk cId="4113963691" sldId="4086"/>
            <ac:picMk id="16" creationId="{6597E4BA-9623-4EC0-6244-83DB90BFB2DB}"/>
          </ac:picMkLst>
        </pc:picChg>
        <pc:cxnChg chg="add">
          <ac:chgData name="DiTursi, Dan" userId="d93f0b06-fb1b-401d-b5f4-71d9153037d6" providerId="ADAL" clId="{666E3A33-14A4-4068-B9F6-A8FB8C8CC83A}" dt="2025-02-17T02:17:25.448" v="3681" actId="11529"/>
          <ac:cxnSpMkLst>
            <pc:docMk/>
            <pc:sldMk cId="4113963691" sldId="4086"/>
            <ac:cxnSpMk id="21" creationId="{A4EF8BE5-4621-7ADA-B9DC-560FC5777635}"/>
          </ac:cxnSpMkLst>
        </pc:cxnChg>
        <pc:cxnChg chg="add mod">
          <ac:chgData name="DiTursi, Dan" userId="d93f0b06-fb1b-401d-b5f4-71d9153037d6" providerId="ADAL" clId="{666E3A33-14A4-4068-B9F6-A8FB8C8CC83A}" dt="2025-02-17T02:17:33.265" v="3684" actId="13822"/>
          <ac:cxnSpMkLst>
            <pc:docMk/>
            <pc:sldMk cId="4113963691" sldId="4086"/>
            <ac:cxnSpMk id="23" creationId="{32F6E48A-4053-99A1-3221-C92319CA9056}"/>
          </ac:cxnSpMkLst>
        </pc:cxnChg>
        <pc:cxnChg chg="add">
          <ac:chgData name="DiTursi, Dan" userId="d93f0b06-fb1b-401d-b5f4-71d9153037d6" providerId="ADAL" clId="{666E3A33-14A4-4068-B9F6-A8FB8C8CC83A}" dt="2025-02-17T02:17:37.322" v="3685" actId="11529"/>
          <ac:cxnSpMkLst>
            <pc:docMk/>
            <pc:sldMk cId="4113963691" sldId="4086"/>
            <ac:cxnSpMk id="25" creationId="{2E1C830C-C2B3-82B6-FBA0-61A43BB35427}"/>
          </ac:cxnSpMkLst>
        </pc:cxnChg>
        <pc:cxnChg chg="add">
          <ac:chgData name="DiTursi, Dan" userId="d93f0b06-fb1b-401d-b5f4-71d9153037d6" providerId="ADAL" clId="{666E3A33-14A4-4068-B9F6-A8FB8C8CC83A}" dt="2025-02-17T02:17:41.360" v="3686" actId="11529"/>
          <ac:cxnSpMkLst>
            <pc:docMk/>
            <pc:sldMk cId="4113963691" sldId="4086"/>
            <ac:cxnSpMk id="27" creationId="{98929C18-4FBF-2D02-19A5-13BC303A76EB}"/>
          </ac:cxnSpMkLst>
        </pc:cxnChg>
        <pc:cxnChg chg="add">
          <ac:chgData name="DiTursi, Dan" userId="d93f0b06-fb1b-401d-b5f4-71d9153037d6" providerId="ADAL" clId="{666E3A33-14A4-4068-B9F6-A8FB8C8CC83A}" dt="2025-02-17T02:17:46.438" v="3687" actId="11529"/>
          <ac:cxnSpMkLst>
            <pc:docMk/>
            <pc:sldMk cId="4113963691" sldId="4086"/>
            <ac:cxnSpMk id="29" creationId="{7F1DF049-F796-EAE4-2419-323655C7F6D1}"/>
          </ac:cxnSpMkLst>
        </pc:cxnChg>
        <pc:cxnChg chg="add">
          <ac:chgData name="DiTursi, Dan" userId="d93f0b06-fb1b-401d-b5f4-71d9153037d6" providerId="ADAL" clId="{666E3A33-14A4-4068-B9F6-A8FB8C8CC83A}" dt="2025-02-17T02:17:50.278" v="3688" actId="11529"/>
          <ac:cxnSpMkLst>
            <pc:docMk/>
            <pc:sldMk cId="4113963691" sldId="4086"/>
            <ac:cxnSpMk id="31" creationId="{CE9DAD1D-508F-BB6B-A04E-4C3CF1AAEB6C}"/>
          </ac:cxnSpMkLst>
        </pc:cxnChg>
        <pc:cxnChg chg="add">
          <ac:chgData name="DiTursi, Dan" userId="d93f0b06-fb1b-401d-b5f4-71d9153037d6" providerId="ADAL" clId="{666E3A33-14A4-4068-B9F6-A8FB8C8CC83A}" dt="2025-02-17T02:17:55.530" v="3689" actId="11529"/>
          <ac:cxnSpMkLst>
            <pc:docMk/>
            <pc:sldMk cId="4113963691" sldId="4086"/>
            <ac:cxnSpMk id="33" creationId="{23F8FE7A-BB58-B21E-0CA4-545FC5D2DE72}"/>
          </ac:cxnSpMkLst>
        </pc:cxnChg>
        <pc:cxnChg chg="add">
          <ac:chgData name="DiTursi, Dan" userId="d93f0b06-fb1b-401d-b5f4-71d9153037d6" providerId="ADAL" clId="{666E3A33-14A4-4068-B9F6-A8FB8C8CC83A}" dt="2025-02-17T02:18:00.820" v="3690" actId="11529"/>
          <ac:cxnSpMkLst>
            <pc:docMk/>
            <pc:sldMk cId="4113963691" sldId="4086"/>
            <ac:cxnSpMk id="35" creationId="{EF904325-055B-8D31-F920-C672061D2D19}"/>
          </ac:cxnSpMkLst>
        </pc:cxnChg>
        <pc:cxnChg chg="add">
          <ac:chgData name="DiTursi, Dan" userId="d93f0b06-fb1b-401d-b5f4-71d9153037d6" providerId="ADAL" clId="{666E3A33-14A4-4068-B9F6-A8FB8C8CC83A}" dt="2025-02-17T02:18:06.832" v="3691" actId="11529"/>
          <ac:cxnSpMkLst>
            <pc:docMk/>
            <pc:sldMk cId="4113963691" sldId="4086"/>
            <ac:cxnSpMk id="37" creationId="{BDFF9FC3-A177-DCB1-5E58-66C72B0C14CD}"/>
          </ac:cxnSpMkLst>
        </pc:cxnChg>
        <pc:cxnChg chg="add">
          <ac:chgData name="DiTursi, Dan" userId="d93f0b06-fb1b-401d-b5f4-71d9153037d6" providerId="ADAL" clId="{666E3A33-14A4-4068-B9F6-A8FB8C8CC83A}" dt="2025-02-17T02:18:11.498" v="3692" actId="11529"/>
          <ac:cxnSpMkLst>
            <pc:docMk/>
            <pc:sldMk cId="4113963691" sldId="4086"/>
            <ac:cxnSpMk id="39" creationId="{9C9F2B28-3DAF-9088-8DC2-687E1DBA9514}"/>
          </ac:cxnSpMkLst>
        </pc:cxnChg>
        <pc:cxnChg chg="add">
          <ac:chgData name="DiTursi, Dan" userId="d93f0b06-fb1b-401d-b5f4-71d9153037d6" providerId="ADAL" clId="{666E3A33-14A4-4068-B9F6-A8FB8C8CC83A}" dt="2025-02-17T02:18:15.546" v="3693" actId="11529"/>
          <ac:cxnSpMkLst>
            <pc:docMk/>
            <pc:sldMk cId="4113963691" sldId="4086"/>
            <ac:cxnSpMk id="41" creationId="{F80156A5-FA74-2AA7-63BD-4F6A52EAACCB}"/>
          </ac:cxnSpMkLst>
        </pc:cxnChg>
        <pc:cxnChg chg="add">
          <ac:chgData name="DiTursi, Dan" userId="d93f0b06-fb1b-401d-b5f4-71d9153037d6" providerId="ADAL" clId="{666E3A33-14A4-4068-B9F6-A8FB8C8CC83A}" dt="2025-02-17T02:18:21.018" v="3694" actId="11529"/>
          <ac:cxnSpMkLst>
            <pc:docMk/>
            <pc:sldMk cId="4113963691" sldId="4086"/>
            <ac:cxnSpMk id="43" creationId="{82FB55D8-79EE-BA83-365F-FDD5276202CA}"/>
          </ac:cxnSpMkLst>
        </pc:cxnChg>
        <pc:cxnChg chg="add">
          <ac:chgData name="DiTursi, Dan" userId="d93f0b06-fb1b-401d-b5f4-71d9153037d6" providerId="ADAL" clId="{666E3A33-14A4-4068-B9F6-A8FB8C8CC83A}" dt="2025-02-17T02:18:25.066" v="3695" actId="11529"/>
          <ac:cxnSpMkLst>
            <pc:docMk/>
            <pc:sldMk cId="4113963691" sldId="4086"/>
            <ac:cxnSpMk id="45" creationId="{A52C28DE-7E8C-E553-5E81-E9784161848E}"/>
          </ac:cxnSpMkLst>
        </pc:cxnChg>
        <pc:cxnChg chg="add">
          <ac:chgData name="DiTursi, Dan" userId="d93f0b06-fb1b-401d-b5f4-71d9153037d6" providerId="ADAL" clId="{666E3A33-14A4-4068-B9F6-A8FB8C8CC83A}" dt="2025-02-17T02:18:29.952" v="3696" actId="11529"/>
          <ac:cxnSpMkLst>
            <pc:docMk/>
            <pc:sldMk cId="4113963691" sldId="4086"/>
            <ac:cxnSpMk id="47" creationId="{7BAD9ED0-8998-446C-BF00-BBEDC184B89F}"/>
          </ac:cxnSpMkLst>
        </pc:cxnChg>
        <pc:cxnChg chg="add">
          <ac:chgData name="DiTursi, Dan" userId="d93f0b06-fb1b-401d-b5f4-71d9153037d6" providerId="ADAL" clId="{666E3A33-14A4-4068-B9F6-A8FB8C8CC83A}" dt="2025-02-17T02:18:33.612" v="3697" actId="11529"/>
          <ac:cxnSpMkLst>
            <pc:docMk/>
            <pc:sldMk cId="4113963691" sldId="4086"/>
            <ac:cxnSpMk id="49" creationId="{486C0C0D-E891-E9E1-72E6-41D1B6119399}"/>
          </ac:cxnSpMkLst>
        </pc:cxnChg>
        <pc:cxnChg chg="add">
          <ac:chgData name="DiTursi, Dan" userId="d93f0b06-fb1b-401d-b5f4-71d9153037d6" providerId="ADAL" clId="{666E3A33-14A4-4068-B9F6-A8FB8C8CC83A}" dt="2025-02-17T02:18:37.596" v="3698" actId="11529"/>
          <ac:cxnSpMkLst>
            <pc:docMk/>
            <pc:sldMk cId="4113963691" sldId="4086"/>
            <ac:cxnSpMk id="51" creationId="{821D7858-03CA-E2E6-6879-3C671E2303A8}"/>
          </ac:cxnSpMkLst>
        </pc:cxnChg>
        <pc:cxnChg chg="add">
          <ac:chgData name="DiTursi, Dan" userId="d93f0b06-fb1b-401d-b5f4-71d9153037d6" providerId="ADAL" clId="{666E3A33-14A4-4068-B9F6-A8FB8C8CC83A}" dt="2025-02-17T02:21:09.407" v="3728" actId="11529"/>
          <ac:cxnSpMkLst>
            <pc:docMk/>
            <pc:sldMk cId="4113963691" sldId="4086"/>
            <ac:cxnSpMk id="65" creationId="{EB31B990-C9EF-9EF4-F651-53C43B0D4430}"/>
          </ac:cxnSpMkLst>
        </pc:cxnChg>
        <pc:cxnChg chg="add">
          <ac:chgData name="DiTursi, Dan" userId="d93f0b06-fb1b-401d-b5f4-71d9153037d6" providerId="ADAL" clId="{666E3A33-14A4-4068-B9F6-A8FB8C8CC83A}" dt="2025-02-17T02:21:13.438" v="3729" actId="11529"/>
          <ac:cxnSpMkLst>
            <pc:docMk/>
            <pc:sldMk cId="4113963691" sldId="4086"/>
            <ac:cxnSpMk id="67" creationId="{D93114FA-9A0C-734B-8BA9-9C29BBE7791F}"/>
          </ac:cxnSpMkLst>
        </pc:cxnChg>
        <pc:cxnChg chg="add">
          <ac:chgData name="DiTursi, Dan" userId="d93f0b06-fb1b-401d-b5f4-71d9153037d6" providerId="ADAL" clId="{666E3A33-14A4-4068-B9F6-A8FB8C8CC83A}" dt="2025-02-17T02:21:18.348" v="3730" actId="11529"/>
          <ac:cxnSpMkLst>
            <pc:docMk/>
            <pc:sldMk cId="4113963691" sldId="4086"/>
            <ac:cxnSpMk id="69" creationId="{99CA1042-C182-C52C-3397-D033DF120F7E}"/>
          </ac:cxnSpMkLst>
        </pc:cxnChg>
        <pc:cxnChg chg="add mod">
          <ac:chgData name="DiTursi, Dan" userId="d93f0b06-fb1b-401d-b5f4-71d9153037d6" providerId="ADAL" clId="{666E3A33-14A4-4068-B9F6-A8FB8C8CC83A}" dt="2025-02-17T02:30:30.129" v="3759" actId="208"/>
          <ac:cxnSpMkLst>
            <pc:docMk/>
            <pc:sldMk cId="4113963691" sldId="4086"/>
            <ac:cxnSpMk id="71" creationId="{76B9FB86-8C29-0193-1F4B-69A2023EC414}"/>
          </ac:cxnSpMkLst>
        </pc:cxnChg>
        <pc:cxnChg chg="add mod">
          <ac:chgData name="DiTursi, Dan" userId="d93f0b06-fb1b-401d-b5f4-71d9153037d6" providerId="ADAL" clId="{666E3A33-14A4-4068-B9F6-A8FB8C8CC83A}" dt="2025-02-17T02:30:30.129" v="3759" actId="208"/>
          <ac:cxnSpMkLst>
            <pc:docMk/>
            <pc:sldMk cId="4113963691" sldId="4086"/>
            <ac:cxnSpMk id="73" creationId="{2E1BBFA9-3995-90A1-5600-3DBDFFB03DAA}"/>
          </ac:cxnSpMkLst>
        </pc:cxnChg>
        <pc:cxnChg chg="add mod">
          <ac:chgData name="DiTursi, Dan" userId="d93f0b06-fb1b-401d-b5f4-71d9153037d6" providerId="ADAL" clId="{666E3A33-14A4-4068-B9F6-A8FB8C8CC83A}" dt="2025-02-17T02:30:30.129" v="3759" actId="208"/>
          <ac:cxnSpMkLst>
            <pc:docMk/>
            <pc:sldMk cId="4113963691" sldId="4086"/>
            <ac:cxnSpMk id="75" creationId="{26668995-764D-ECC9-1F1C-1F8C954D8037}"/>
          </ac:cxnSpMkLst>
        </pc:cxnChg>
        <pc:cxnChg chg="add mod">
          <ac:chgData name="DiTursi, Dan" userId="d93f0b06-fb1b-401d-b5f4-71d9153037d6" providerId="ADAL" clId="{666E3A33-14A4-4068-B9F6-A8FB8C8CC83A}" dt="2025-02-17T02:30:30.129" v="3759" actId="208"/>
          <ac:cxnSpMkLst>
            <pc:docMk/>
            <pc:sldMk cId="4113963691" sldId="4086"/>
            <ac:cxnSpMk id="77" creationId="{3E7E86D2-039B-5006-E836-4A4226134037}"/>
          </ac:cxnSpMkLst>
        </pc:cxnChg>
        <pc:cxnChg chg="add mod">
          <ac:chgData name="DiTursi, Dan" userId="d93f0b06-fb1b-401d-b5f4-71d9153037d6" providerId="ADAL" clId="{666E3A33-14A4-4068-B9F6-A8FB8C8CC83A}" dt="2025-02-17T02:29:51.779" v="3747" actId="1582"/>
          <ac:cxnSpMkLst>
            <pc:docMk/>
            <pc:sldMk cId="4113963691" sldId="4086"/>
            <ac:cxnSpMk id="79" creationId="{146898CE-B671-D229-260F-428510CBE7AD}"/>
          </ac:cxnSpMkLst>
        </pc:cxnChg>
        <pc:cxnChg chg="add mod">
          <ac:chgData name="DiTursi, Dan" userId="d93f0b06-fb1b-401d-b5f4-71d9153037d6" providerId="ADAL" clId="{666E3A33-14A4-4068-B9F6-A8FB8C8CC83A}" dt="2025-02-17T02:30:30.129" v="3759" actId="208"/>
          <ac:cxnSpMkLst>
            <pc:docMk/>
            <pc:sldMk cId="4113963691" sldId="4086"/>
            <ac:cxnSpMk id="81" creationId="{FE1BFF33-3340-F963-74B3-78146ED05AD5}"/>
          </ac:cxnSpMkLst>
        </pc:cxnChg>
        <pc:cxnChg chg="add">
          <ac:chgData name="DiTursi, Dan" userId="d93f0b06-fb1b-401d-b5f4-71d9153037d6" providerId="ADAL" clId="{666E3A33-14A4-4068-B9F6-A8FB8C8CC83A}" dt="2025-02-17T02:28:22.004" v="3737" actId="11529"/>
          <ac:cxnSpMkLst>
            <pc:docMk/>
            <pc:sldMk cId="4113963691" sldId="4086"/>
            <ac:cxnSpMk id="83" creationId="{ED09B00A-A076-269C-D52A-F8DA28987E3D}"/>
          </ac:cxnSpMkLst>
        </pc:cxnChg>
        <pc:cxnChg chg="add mod">
          <ac:chgData name="DiTursi, Dan" userId="d93f0b06-fb1b-401d-b5f4-71d9153037d6" providerId="ADAL" clId="{666E3A33-14A4-4068-B9F6-A8FB8C8CC83A}" dt="2025-02-17T02:30:21.329" v="3758" actId="208"/>
          <ac:cxnSpMkLst>
            <pc:docMk/>
            <pc:sldMk cId="4113963691" sldId="4086"/>
            <ac:cxnSpMk id="85" creationId="{B1816DC7-3168-80F9-BF65-BD27FC6AF683}"/>
          </ac:cxnSpMkLst>
        </pc:cxnChg>
        <pc:cxnChg chg="add">
          <ac:chgData name="DiTursi, Dan" userId="d93f0b06-fb1b-401d-b5f4-71d9153037d6" providerId="ADAL" clId="{666E3A33-14A4-4068-B9F6-A8FB8C8CC83A}" dt="2025-02-17T02:28:39.643" v="3739" actId="11529"/>
          <ac:cxnSpMkLst>
            <pc:docMk/>
            <pc:sldMk cId="4113963691" sldId="4086"/>
            <ac:cxnSpMk id="87" creationId="{25C2739D-3D91-4E3A-D5A2-2C5DCB5CC593}"/>
          </ac:cxnSpMkLst>
        </pc:cxnChg>
        <pc:cxnChg chg="add">
          <ac:chgData name="DiTursi, Dan" userId="d93f0b06-fb1b-401d-b5f4-71d9153037d6" providerId="ADAL" clId="{666E3A33-14A4-4068-B9F6-A8FB8C8CC83A}" dt="2025-02-17T02:28:46.303" v="3740" actId="11529"/>
          <ac:cxnSpMkLst>
            <pc:docMk/>
            <pc:sldMk cId="4113963691" sldId="4086"/>
            <ac:cxnSpMk id="89" creationId="{C98F8580-45B4-CD69-F935-C0673061763D}"/>
          </ac:cxnSpMkLst>
        </pc:cxnChg>
        <pc:cxnChg chg="add mod">
          <ac:chgData name="DiTursi, Dan" userId="d93f0b06-fb1b-401d-b5f4-71d9153037d6" providerId="ADAL" clId="{666E3A33-14A4-4068-B9F6-A8FB8C8CC83A}" dt="2025-02-17T02:30:21.329" v="3758" actId="208"/>
          <ac:cxnSpMkLst>
            <pc:docMk/>
            <pc:sldMk cId="4113963691" sldId="4086"/>
            <ac:cxnSpMk id="91" creationId="{D2DCBF65-D1AA-3211-DF5C-51C2F190EEB1}"/>
          </ac:cxnSpMkLst>
        </pc:cxnChg>
        <pc:cxnChg chg="add mod">
          <ac:chgData name="DiTursi, Dan" userId="d93f0b06-fb1b-401d-b5f4-71d9153037d6" providerId="ADAL" clId="{666E3A33-14A4-4068-B9F6-A8FB8C8CC83A}" dt="2025-02-17T02:30:21.329" v="3758" actId="208"/>
          <ac:cxnSpMkLst>
            <pc:docMk/>
            <pc:sldMk cId="4113963691" sldId="4086"/>
            <ac:cxnSpMk id="93" creationId="{D3ED5FD7-221E-E8A4-27E2-B87BA0769535}"/>
          </ac:cxnSpMkLst>
        </pc:cxnChg>
        <pc:cxnChg chg="add mod">
          <ac:chgData name="DiTursi, Dan" userId="d93f0b06-fb1b-401d-b5f4-71d9153037d6" providerId="ADAL" clId="{666E3A33-14A4-4068-B9F6-A8FB8C8CC83A}" dt="2025-02-17T02:30:21.329" v="3758" actId="208"/>
          <ac:cxnSpMkLst>
            <pc:docMk/>
            <pc:sldMk cId="4113963691" sldId="4086"/>
            <ac:cxnSpMk id="95" creationId="{F8791234-C11B-0E6C-1CC7-5128EEBA7B37}"/>
          </ac:cxnSpMkLst>
        </pc:cxnChg>
        <pc:cxnChg chg="add">
          <ac:chgData name="DiTursi, Dan" userId="d93f0b06-fb1b-401d-b5f4-71d9153037d6" providerId="ADAL" clId="{666E3A33-14A4-4068-B9F6-A8FB8C8CC83A}" dt="2025-02-17T02:29:22.223" v="3744" actId="11529"/>
          <ac:cxnSpMkLst>
            <pc:docMk/>
            <pc:sldMk cId="4113963691" sldId="4086"/>
            <ac:cxnSpMk id="97" creationId="{A97CFD4A-24A9-135F-2170-7B521B484072}"/>
          </ac:cxnSpMkLst>
        </pc:cxnChg>
        <pc:cxnChg chg="add mod">
          <ac:chgData name="DiTursi, Dan" userId="d93f0b06-fb1b-401d-b5f4-71d9153037d6" providerId="ADAL" clId="{666E3A33-14A4-4068-B9F6-A8FB8C8CC83A}" dt="2025-02-17T02:30:30.129" v="3759" actId="208"/>
          <ac:cxnSpMkLst>
            <pc:docMk/>
            <pc:sldMk cId="4113963691" sldId="4086"/>
            <ac:cxnSpMk id="99" creationId="{853B7019-1FD5-A9E0-297B-48D452893D74}"/>
          </ac:cxnSpMkLst>
        </pc:cxnChg>
      </pc:sldChg>
      <pc:sldChg chg="modSp add mod modTransition">
        <pc:chgData name="DiTursi, Dan" userId="d93f0b06-fb1b-401d-b5f4-71d9153037d6" providerId="ADAL" clId="{666E3A33-14A4-4068-B9F6-A8FB8C8CC83A}" dt="2025-02-16T17:03:49.370" v="716"/>
        <pc:sldMkLst>
          <pc:docMk/>
          <pc:sldMk cId="2376764629" sldId="4087"/>
        </pc:sldMkLst>
        <pc:spChg chg="mod">
          <ac:chgData name="DiTursi, Dan" userId="d93f0b06-fb1b-401d-b5f4-71d9153037d6" providerId="ADAL" clId="{666E3A33-14A4-4068-B9F6-A8FB8C8CC83A}" dt="2025-02-16T17:03:15.030" v="712" actId="207"/>
          <ac:spMkLst>
            <pc:docMk/>
            <pc:sldMk cId="2376764629" sldId="4087"/>
            <ac:spMk id="13" creationId="{C67DC273-5A0D-1554-F049-EE4FEE62AE60}"/>
          </ac:spMkLst>
        </pc:spChg>
        <pc:spChg chg="mod">
          <ac:chgData name="DiTursi, Dan" userId="d93f0b06-fb1b-401d-b5f4-71d9153037d6" providerId="ADAL" clId="{666E3A33-14A4-4068-B9F6-A8FB8C8CC83A}" dt="2025-02-16T17:02:51.430" v="710" actId="207"/>
          <ac:spMkLst>
            <pc:docMk/>
            <pc:sldMk cId="2376764629" sldId="4087"/>
            <ac:spMk id="15" creationId="{BEAA354B-FBFE-EE0F-3EB6-2D266CA441CD}"/>
          </ac:spMkLst>
        </pc:spChg>
        <pc:spChg chg="mod">
          <ac:chgData name="DiTursi, Dan" userId="d93f0b06-fb1b-401d-b5f4-71d9153037d6" providerId="ADAL" clId="{666E3A33-14A4-4068-B9F6-A8FB8C8CC83A}" dt="2025-02-16T17:03:04.672" v="711" actId="207"/>
          <ac:spMkLst>
            <pc:docMk/>
            <pc:sldMk cId="2376764629" sldId="4087"/>
            <ac:spMk id="16" creationId="{29E6D2AE-7169-9BCF-3863-EE3003B40FE5}"/>
          </ac:spMkLst>
        </pc:spChg>
        <pc:spChg chg="mod">
          <ac:chgData name="DiTursi, Dan" userId="d93f0b06-fb1b-401d-b5f4-71d9153037d6" providerId="ADAL" clId="{666E3A33-14A4-4068-B9F6-A8FB8C8CC83A}" dt="2025-02-16T17:03:27.522" v="715" actId="207"/>
          <ac:spMkLst>
            <pc:docMk/>
            <pc:sldMk cId="2376764629" sldId="4087"/>
            <ac:spMk id="18" creationId="{2AAF7024-7EB5-D005-3C6A-99C353F09602}"/>
          </ac:spMkLst>
        </pc:spChg>
      </pc:sldChg>
      <pc:sldChg chg="add del">
        <pc:chgData name="DiTursi, Dan" userId="d93f0b06-fb1b-401d-b5f4-71d9153037d6" providerId="ADAL" clId="{666E3A33-14A4-4068-B9F6-A8FB8C8CC83A}" dt="2025-02-16T17:01:44.520" v="660" actId="2890"/>
        <pc:sldMkLst>
          <pc:docMk/>
          <pc:sldMk cId="3442510684" sldId="4087"/>
        </pc:sldMkLst>
      </pc:sldChg>
      <pc:sldChg chg="addSp delSp modSp add modTransition">
        <pc:chgData name="DiTursi, Dan" userId="d93f0b06-fb1b-401d-b5f4-71d9153037d6" providerId="ADAL" clId="{666E3A33-14A4-4068-B9F6-A8FB8C8CC83A}" dt="2025-02-16T17:16:12.823" v="787"/>
        <pc:sldMkLst>
          <pc:docMk/>
          <pc:sldMk cId="1351937489" sldId="4088"/>
        </pc:sldMkLst>
        <pc:picChg chg="add mod">
          <ac:chgData name="DiTursi, Dan" userId="d93f0b06-fb1b-401d-b5f4-71d9153037d6" providerId="ADAL" clId="{666E3A33-14A4-4068-B9F6-A8FB8C8CC83A}" dt="2025-02-16T17:15:53.210" v="778" actId="167"/>
          <ac:picMkLst>
            <pc:docMk/>
            <pc:sldMk cId="1351937489" sldId="4088"/>
            <ac:picMk id="2050" creationId="{0B7A81A6-B2AC-F432-AFB0-3BC6E986A969}"/>
          </ac:picMkLst>
        </pc:picChg>
      </pc:sldChg>
      <pc:sldChg chg="modSp add mod modTransition">
        <pc:chgData name="DiTursi, Dan" userId="d93f0b06-fb1b-401d-b5f4-71d9153037d6" providerId="ADAL" clId="{666E3A33-14A4-4068-B9F6-A8FB8C8CC83A}" dt="2025-02-17T00:43:48.320" v="2222"/>
        <pc:sldMkLst>
          <pc:docMk/>
          <pc:sldMk cId="1827511960" sldId="4089"/>
        </pc:sldMkLst>
        <pc:spChg chg="mod">
          <ac:chgData name="DiTursi, Dan" userId="d93f0b06-fb1b-401d-b5f4-71d9153037d6" providerId="ADAL" clId="{666E3A33-14A4-4068-B9F6-A8FB8C8CC83A}" dt="2025-02-17T00:42:55.982" v="2209" actId="207"/>
          <ac:spMkLst>
            <pc:docMk/>
            <pc:sldMk cId="1827511960" sldId="4089"/>
            <ac:spMk id="2" creationId="{B6E63128-5769-7908-8036-8554D5B17AD5}"/>
          </ac:spMkLst>
        </pc:spChg>
        <pc:spChg chg="mod">
          <ac:chgData name="DiTursi, Dan" userId="d93f0b06-fb1b-401d-b5f4-71d9153037d6" providerId="ADAL" clId="{666E3A33-14A4-4068-B9F6-A8FB8C8CC83A}" dt="2025-02-17T00:43:31.593" v="2215" actId="207"/>
          <ac:spMkLst>
            <pc:docMk/>
            <pc:sldMk cId="1827511960" sldId="4089"/>
            <ac:spMk id="3" creationId="{3C69BDD2-9460-15D5-82EA-DF32F8011F84}"/>
          </ac:spMkLst>
        </pc:spChg>
        <pc:spChg chg="mod">
          <ac:chgData name="DiTursi, Dan" userId="d93f0b06-fb1b-401d-b5f4-71d9153037d6" providerId="ADAL" clId="{666E3A33-14A4-4068-B9F6-A8FB8C8CC83A}" dt="2025-02-17T00:43:31.593" v="2215" actId="207"/>
          <ac:spMkLst>
            <pc:docMk/>
            <pc:sldMk cId="1827511960" sldId="4089"/>
            <ac:spMk id="4" creationId="{0D9D1EB5-9553-08C4-6BE8-9ADB11B06EA6}"/>
          </ac:spMkLst>
        </pc:spChg>
        <pc:spChg chg="mod">
          <ac:chgData name="DiTursi, Dan" userId="d93f0b06-fb1b-401d-b5f4-71d9153037d6" providerId="ADAL" clId="{666E3A33-14A4-4068-B9F6-A8FB8C8CC83A}" dt="2025-02-17T00:42:55.982" v="2209" actId="207"/>
          <ac:spMkLst>
            <pc:docMk/>
            <pc:sldMk cId="1827511960" sldId="4089"/>
            <ac:spMk id="7" creationId="{B8C23458-6AEB-998D-1DB2-AB2C4E920D9B}"/>
          </ac:spMkLst>
        </pc:spChg>
        <pc:spChg chg="mod">
          <ac:chgData name="DiTursi, Dan" userId="d93f0b06-fb1b-401d-b5f4-71d9153037d6" providerId="ADAL" clId="{666E3A33-14A4-4068-B9F6-A8FB8C8CC83A}" dt="2025-02-17T00:43:31.593" v="2215" actId="207"/>
          <ac:spMkLst>
            <pc:docMk/>
            <pc:sldMk cId="1827511960" sldId="4089"/>
            <ac:spMk id="8" creationId="{3F95AD77-01B4-C529-EA24-608F21DB4DD2}"/>
          </ac:spMkLst>
        </pc:spChg>
        <pc:spChg chg="mod">
          <ac:chgData name="DiTursi, Dan" userId="d93f0b06-fb1b-401d-b5f4-71d9153037d6" providerId="ADAL" clId="{666E3A33-14A4-4068-B9F6-A8FB8C8CC83A}" dt="2025-02-17T00:42:58.890" v="2210" actId="207"/>
          <ac:spMkLst>
            <pc:docMk/>
            <pc:sldMk cId="1827511960" sldId="4089"/>
            <ac:spMk id="9" creationId="{61BE62DF-2B18-D841-3D07-B98822410B72}"/>
          </ac:spMkLst>
        </pc:spChg>
        <pc:spChg chg="mod">
          <ac:chgData name="DiTursi, Dan" userId="d93f0b06-fb1b-401d-b5f4-71d9153037d6" providerId="ADAL" clId="{666E3A33-14A4-4068-B9F6-A8FB8C8CC83A}" dt="2025-02-17T00:43:31.593" v="2215" actId="207"/>
          <ac:spMkLst>
            <pc:docMk/>
            <pc:sldMk cId="1827511960" sldId="4089"/>
            <ac:spMk id="10" creationId="{4354FD63-046D-40C7-55F4-55548F322084}"/>
          </ac:spMkLst>
        </pc:spChg>
        <pc:spChg chg="mod">
          <ac:chgData name="DiTursi, Dan" userId="d93f0b06-fb1b-401d-b5f4-71d9153037d6" providerId="ADAL" clId="{666E3A33-14A4-4068-B9F6-A8FB8C8CC83A}" dt="2025-02-17T00:43:01.994" v="2211" actId="207"/>
          <ac:spMkLst>
            <pc:docMk/>
            <pc:sldMk cId="1827511960" sldId="4089"/>
            <ac:spMk id="23" creationId="{FAE7FAD4-E26D-64FE-1989-97F486C9A201}"/>
          </ac:spMkLst>
        </pc:spChg>
        <pc:spChg chg="mod">
          <ac:chgData name="DiTursi, Dan" userId="d93f0b06-fb1b-401d-b5f4-71d9153037d6" providerId="ADAL" clId="{666E3A33-14A4-4068-B9F6-A8FB8C8CC83A}" dt="2025-02-17T00:43:08.132" v="2212" actId="207"/>
          <ac:spMkLst>
            <pc:docMk/>
            <pc:sldMk cId="1827511960" sldId="4089"/>
            <ac:spMk id="24" creationId="{3CA184C2-711F-87DD-62C9-3B5B1C83226F}"/>
          </ac:spMkLst>
        </pc:spChg>
        <pc:spChg chg="mod">
          <ac:chgData name="DiTursi, Dan" userId="d93f0b06-fb1b-401d-b5f4-71d9153037d6" providerId="ADAL" clId="{666E3A33-14A4-4068-B9F6-A8FB8C8CC83A}" dt="2025-02-17T00:43:08.132" v="2212" actId="207"/>
          <ac:spMkLst>
            <pc:docMk/>
            <pc:sldMk cId="1827511960" sldId="4089"/>
            <ac:spMk id="25" creationId="{B08E58BA-D056-A69C-1006-84D9C1E3257B}"/>
          </ac:spMkLst>
        </pc:spChg>
        <pc:spChg chg="mod">
          <ac:chgData name="DiTursi, Dan" userId="d93f0b06-fb1b-401d-b5f4-71d9153037d6" providerId="ADAL" clId="{666E3A33-14A4-4068-B9F6-A8FB8C8CC83A}" dt="2025-02-17T00:43:08.132" v="2212" actId="207"/>
          <ac:spMkLst>
            <pc:docMk/>
            <pc:sldMk cId="1827511960" sldId="4089"/>
            <ac:spMk id="26" creationId="{84C74BDA-D98E-0B6F-D8A6-1A6F9C7F25A0}"/>
          </ac:spMkLst>
        </pc:spChg>
        <pc:spChg chg="mod">
          <ac:chgData name="DiTursi, Dan" userId="d93f0b06-fb1b-401d-b5f4-71d9153037d6" providerId="ADAL" clId="{666E3A33-14A4-4068-B9F6-A8FB8C8CC83A}" dt="2025-02-17T00:43:31.593" v="2215" actId="207"/>
          <ac:spMkLst>
            <pc:docMk/>
            <pc:sldMk cId="1827511960" sldId="4089"/>
            <ac:spMk id="27" creationId="{54D726D1-2055-F8E0-CF14-BF588224771B}"/>
          </ac:spMkLst>
        </pc:spChg>
        <pc:spChg chg="mod">
          <ac:chgData name="DiTursi, Dan" userId="d93f0b06-fb1b-401d-b5f4-71d9153037d6" providerId="ADAL" clId="{666E3A33-14A4-4068-B9F6-A8FB8C8CC83A}" dt="2025-02-17T00:43:08.132" v="2212" actId="207"/>
          <ac:spMkLst>
            <pc:docMk/>
            <pc:sldMk cId="1827511960" sldId="4089"/>
            <ac:spMk id="39" creationId="{3628F8F7-DFBB-203B-D6A5-A3D38C0D99C8}"/>
          </ac:spMkLst>
        </pc:spChg>
      </pc:sldChg>
      <pc:sldChg chg="delSp modSp add mod modTransition modAnim">
        <pc:chgData name="DiTursi, Dan" userId="d93f0b06-fb1b-401d-b5f4-71d9153037d6" providerId="ADAL" clId="{666E3A33-14A4-4068-B9F6-A8FB8C8CC83A}" dt="2025-02-17T01:10:29.219" v="2694" actId="20577"/>
        <pc:sldMkLst>
          <pc:docMk/>
          <pc:sldMk cId="2056932404" sldId="4090"/>
        </pc:sldMkLst>
        <pc:spChg chg="mod">
          <ac:chgData name="DiTursi, Dan" userId="d93f0b06-fb1b-401d-b5f4-71d9153037d6" providerId="ADAL" clId="{666E3A33-14A4-4068-B9F6-A8FB8C8CC83A}" dt="2025-02-17T01:10:29.219" v="2694" actId="20577"/>
          <ac:spMkLst>
            <pc:docMk/>
            <pc:sldMk cId="2056932404" sldId="4090"/>
            <ac:spMk id="6" creationId="{F70DA95B-95FF-671D-9990-1875AB4E5526}"/>
          </ac:spMkLst>
        </pc:spChg>
        <pc:cxnChg chg="del mod">
          <ac:chgData name="DiTursi, Dan" userId="d93f0b06-fb1b-401d-b5f4-71d9153037d6" providerId="ADAL" clId="{666E3A33-14A4-4068-B9F6-A8FB8C8CC83A}" dt="2025-02-17T01:03:00.001" v="2570" actId="478"/>
          <ac:cxnSpMkLst>
            <pc:docMk/>
            <pc:sldMk cId="2056932404" sldId="4090"/>
            <ac:cxnSpMk id="9" creationId="{A98E5116-E8B3-9F34-5F7A-603BC10A2103}"/>
          </ac:cxnSpMkLst>
        </pc:cxnChg>
        <pc:cxnChg chg="del mod">
          <ac:chgData name="DiTursi, Dan" userId="d93f0b06-fb1b-401d-b5f4-71d9153037d6" providerId="ADAL" clId="{666E3A33-14A4-4068-B9F6-A8FB8C8CC83A}" dt="2025-02-17T01:03:05.280" v="2575" actId="478"/>
          <ac:cxnSpMkLst>
            <pc:docMk/>
            <pc:sldMk cId="2056932404" sldId="4090"/>
            <ac:cxnSpMk id="10" creationId="{6F4C193C-BB37-FCB1-5001-945B332B660A}"/>
          </ac:cxnSpMkLst>
        </pc:cxnChg>
        <pc:cxnChg chg="del mod">
          <ac:chgData name="DiTursi, Dan" userId="d93f0b06-fb1b-401d-b5f4-71d9153037d6" providerId="ADAL" clId="{666E3A33-14A4-4068-B9F6-A8FB8C8CC83A}" dt="2025-02-17T01:03:04.136" v="2574" actId="478"/>
          <ac:cxnSpMkLst>
            <pc:docMk/>
            <pc:sldMk cId="2056932404" sldId="4090"/>
            <ac:cxnSpMk id="22" creationId="{F78F8F5E-2FD9-960B-69FD-C419A342F00D}"/>
          </ac:cxnSpMkLst>
        </pc:cxnChg>
        <pc:cxnChg chg="del mod">
          <ac:chgData name="DiTursi, Dan" userId="d93f0b06-fb1b-401d-b5f4-71d9153037d6" providerId="ADAL" clId="{666E3A33-14A4-4068-B9F6-A8FB8C8CC83A}" dt="2025-02-17T01:03:01.048" v="2571" actId="478"/>
          <ac:cxnSpMkLst>
            <pc:docMk/>
            <pc:sldMk cId="2056932404" sldId="4090"/>
            <ac:cxnSpMk id="30" creationId="{BE8AF275-3653-A3DC-DEE7-3B72899A1C86}"/>
          </ac:cxnSpMkLst>
        </pc:cxnChg>
        <pc:cxnChg chg="del mod">
          <ac:chgData name="DiTursi, Dan" userId="d93f0b06-fb1b-401d-b5f4-71d9153037d6" providerId="ADAL" clId="{666E3A33-14A4-4068-B9F6-A8FB8C8CC83A}" dt="2025-02-17T01:03:01.920" v="2572" actId="478"/>
          <ac:cxnSpMkLst>
            <pc:docMk/>
            <pc:sldMk cId="2056932404" sldId="4090"/>
            <ac:cxnSpMk id="33" creationId="{0609436C-E2DA-8DC3-F513-9D2B9630AC1B}"/>
          </ac:cxnSpMkLst>
        </pc:cxnChg>
        <pc:cxnChg chg="del mod">
          <ac:chgData name="DiTursi, Dan" userId="d93f0b06-fb1b-401d-b5f4-71d9153037d6" providerId="ADAL" clId="{666E3A33-14A4-4068-B9F6-A8FB8C8CC83A}" dt="2025-02-17T01:03:03.088" v="2573" actId="478"/>
          <ac:cxnSpMkLst>
            <pc:docMk/>
            <pc:sldMk cId="2056932404" sldId="4090"/>
            <ac:cxnSpMk id="39" creationId="{C436FA80-D723-BA69-12E0-A5FD671351B4}"/>
          </ac:cxnSpMkLst>
        </pc:cxnChg>
      </pc:sldChg>
      <pc:sldChg chg="addSp delSp modSp new mod modClrScheme chgLayout">
        <pc:chgData name="DiTursi, Dan" userId="d93f0b06-fb1b-401d-b5f4-71d9153037d6" providerId="ADAL" clId="{666E3A33-14A4-4068-B9F6-A8FB8C8CC83A}" dt="2025-02-17T02:12:48.151" v="3471" actId="20577"/>
        <pc:sldMkLst>
          <pc:docMk/>
          <pc:sldMk cId="4269953482" sldId="4091"/>
        </pc:sldMkLst>
        <pc:spChg chg="del mod ord">
          <ac:chgData name="DiTursi, Dan" userId="d93f0b06-fb1b-401d-b5f4-71d9153037d6" providerId="ADAL" clId="{666E3A33-14A4-4068-B9F6-A8FB8C8CC83A}" dt="2025-02-17T02:12:25.414" v="3430" actId="700"/>
          <ac:spMkLst>
            <pc:docMk/>
            <pc:sldMk cId="4269953482" sldId="4091"/>
            <ac:spMk id="2" creationId="{8C8CE0C8-2CF4-8485-8711-B10223CA452F}"/>
          </ac:spMkLst>
        </pc:spChg>
        <pc:spChg chg="del mod ord">
          <ac:chgData name="DiTursi, Dan" userId="d93f0b06-fb1b-401d-b5f4-71d9153037d6" providerId="ADAL" clId="{666E3A33-14A4-4068-B9F6-A8FB8C8CC83A}" dt="2025-02-17T02:12:25.414" v="3430" actId="700"/>
          <ac:spMkLst>
            <pc:docMk/>
            <pc:sldMk cId="4269953482" sldId="4091"/>
            <ac:spMk id="3" creationId="{6A94B193-ECEC-B67D-85AD-FDD920CA0DC3}"/>
          </ac:spMkLst>
        </pc:spChg>
        <pc:spChg chg="add mod ord">
          <ac:chgData name="DiTursi, Dan" userId="d93f0b06-fb1b-401d-b5f4-71d9153037d6" providerId="ADAL" clId="{666E3A33-14A4-4068-B9F6-A8FB8C8CC83A}" dt="2025-02-17T02:12:48.151" v="3471" actId="20577"/>
          <ac:spMkLst>
            <pc:docMk/>
            <pc:sldMk cId="4269953482" sldId="4091"/>
            <ac:spMk id="4" creationId="{F1E77773-0294-ADD0-9407-B51B4B56B7A0}"/>
          </ac:spMkLst>
        </pc:spChg>
        <pc:spChg chg="add del mod ord">
          <ac:chgData name="DiTursi, Dan" userId="d93f0b06-fb1b-401d-b5f4-71d9153037d6" providerId="ADAL" clId="{666E3A33-14A4-4068-B9F6-A8FB8C8CC83A}" dt="2025-02-17T02:12:33.943" v="3431" actId="478"/>
          <ac:spMkLst>
            <pc:docMk/>
            <pc:sldMk cId="4269953482" sldId="4091"/>
            <ac:spMk id="5" creationId="{22F2DB79-468E-AD74-9AC5-A8237DF316B3}"/>
          </ac:spMkLst>
        </pc:spChg>
      </pc:sldChg>
      <pc:sldChg chg="new del">
        <pc:chgData name="DiTursi, Dan" userId="d93f0b06-fb1b-401d-b5f4-71d9153037d6" providerId="ADAL" clId="{666E3A33-14A4-4068-B9F6-A8FB8C8CC83A}" dt="2025-02-17T02:13:31.828" v="3473" actId="47"/>
        <pc:sldMkLst>
          <pc:docMk/>
          <pc:sldMk cId="1945562598" sldId="4092"/>
        </pc:sldMkLst>
      </pc:sldChg>
      <pc:sldChg chg="addSp delSp modSp add mod">
        <pc:chgData name="DiTursi, Dan" userId="d93f0b06-fb1b-401d-b5f4-71d9153037d6" providerId="ADAL" clId="{666E3A33-14A4-4068-B9F6-A8FB8C8CC83A}" dt="2025-02-17T03:02:29.667" v="4584" actId="20577"/>
        <pc:sldMkLst>
          <pc:docMk/>
          <pc:sldMk cId="2780274261" sldId="4092"/>
        </pc:sldMkLst>
        <pc:spChg chg="del">
          <ac:chgData name="DiTursi, Dan" userId="d93f0b06-fb1b-401d-b5f4-71d9153037d6" providerId="ADAL" clId="{666E3A33-14A4-4068-B9F6-A8FB8C8CC83A}" dt="2025-02-17T02:46:13.729" v="4024" actId="478"/>
          <ac:spMkLst>
            <pc:docMk/>
            <pc:sldMk cId="2780274261" sldId="4092"/>
            <ac:spMk id="2" creationId="{EBB58321-A617-3037-63CE-96DC60CA90AC}"/>
          </ac:spMkLst>
        </pc:spChg>
        <pc:spChg chg="add del mod">
          <ac:chgData name="DiTursi, Dan" userId="d93f0b06-fb1b-401d-b5f4-71d9153037d6" providerId="ADAL" clId="{666E3A33-14A4-4068-B9F6-A8FB8C8CC83A}" dt="2025-02-17T02:51:57.609" v="4069" actId="478"/>
          <ac:spMkLst>
            <pc:docMk/>
            <pc:sldMk cId="2780274261" sldId="4092"/>
            <ac:spMk id="3" creationId="{658896A1-AA74-33F8-D77A-E832892E0A65}"/>
          </ac:spMkLst>
        </pc:spChg>
        <pc:spChg chg="del">
          <ac:chgData name="DiTursi, Dan" userId="d93f0b06-fb1b-401d-b5f4-71d9153037d6" providerId="ADAL" clId="{666E3A33-14A4-4068-B9F6-A8FB8C8CC83A}" dt="2025-02-17T02:46:13.729" v="4024" actId="478"/>
          <ac:spMkLst>
            <pc:docMk/>
            <pc:sldMk cId="2780274261" sldId="4092"/>
            <ac:spMk id="4" creationId="{EFD82602-F3EF-3CCF-EDD3-BA6B8C73BD81}"/>
          </ac:spMkLst>
        </pc:spChg>
        <pc:spChg chg="mod">
          <ac:chgData name="DiTursi, Dan" userId="d93f0b06-fb1b-401d-b5f4-71d9153037d6" providerId="ADAL" clId="{666E3A33-14A4-4068-B9F6-A8FB8C8CC83A}" dt="2025-02-17T02:43:52" v="3893" actId="20577"/>
          <ac:spMkLst>
            <pc:docMk/>
            <pc:sldMk cId="2780274261" sldId="4092"/>
            <ac:spMk id="5" creationId="{3B368624-486B-CE7F-98E8-F4DC6F0A5EB6}"/>
          </ac:spMkLst>
        </pc:spChg>
        <pc:spChg chg="mod">
          <ac:chgData name="DiTursi, Dan" userId="d93f0b06-fb1b-401d-b5f4-71d9153037d6" providerId="ADAL" clId="{666E3A33-14A4-4068-B9F6-A8FB8C8CC83A}" dt="2025-02-17T03:02:29.667" v="4584" actId="20577"/>
          <ac:spMkLst>
            <pc:docMk/>
            <pc:sldMk cId="2780274261" sldId="4092"/>
            <ac:spMk id="6" creationId="{9F5CA99C-D103-A66C-1B74-75C1FBC94A6B}"/>
          </ac:spMkLst>
        </pc:spChg>
        <pc:spChg chg="del">
          <ac:chgData name="DiTursi, Dan" userId="d93f0b06-fb1b-401d-b5f4-71d9153037d6" providerId="ADAL" clId="{666E3A33-14A4-4068-B9F6-A8FB8C8CC83A}" dt="2025-02-17T02:46:13.729" v="4024" actId="478"/>
          <ac:spMkLst>
            <pc:docMk/>
            <pc:sldMk cId="2780274261" sldId="4092"/>
            <ac:spMk id="7" creationId="{14A1876A-F49F-544C-5EFA-E9D71CEFD0D4}"/>
          </ac:spMkLst>
        </pc:spChg>
        <pc:spChg chg="del">
          <ac:chgData name="DiTursi, Dan" userId="d93f0b06-fb1b-401d-b5f4-71d9153037d6" providerId="ADAL" clId="{666E3A33-14A4-4068-B9F6-A8FB8C8CC83A}" dt="2025-02-17T02:46:13.729" v="4024" actId="478"/>
          <ac:spMkLst>
            <pc:docMk/>
            <pc:sldMk cId="2780274261" sldId="4092"/>
            <ac:spMk id="8" creationId="{561AD517-65A6-375E-DC5A-7A18D10A3261}"/>
          </ac:spMkLst>
        </pc:spChg>
        <pc:spChg chg="del">
          <ac:chgData name="DiTursi, Dan" userId="d93f0b06-fb1b-401d-b5f4-71d9153037d6" providerId="ADAL" clId="{666E3A33-14A4-4068-B9F6-A8FB8C8CC83A}" dt="2025-02-17T02:46:13.729" v="4024" actId="478"/>
          <ac:spMkLst>
            <pc:docMk/>
            <pc:sldMk cId="2780274261" sldId="4092"/>
            <ac:spMk id="10" creationId="{15DB01A5-2567-BB9D-1142-92A6D4E09365}"/>
          </ac:spMkLst>
        </pc:spChg>
        <pc:spChg chg="del">
          <ac:chgData name="DiTursi, Dan" userId="d93f0b06-fb1b-401d-b5f4-71d9153037d6" providerId="ADAL" clId="{666E3A33-14A4-4068-B9F6-A8FB8C8CC83A}" dt="2025-02-17T02:46:13.729" v="4024" actId="478"/>
          <ac:spMkLst>
            <pc:docMk/>
            <pc:sldMk cId="2780274261" sldId="4092"/>
            <ac:spMk id="13" creationId="{4FE1D1C3-D32E-13C0-0361-0E51BFBF37FF}"/>
          </ac:spMkLst>
        </pc:spChg>
        <pc:spChg chg="del">
          <ac:chgData name="DiTursi, Dan" userId="d93f0b06-fb1b-401d-b5f4-71d9153037d6" providerId="ADAL" clId="{666E3A33-14A4-4068-B9F6-A8FB8C8CC83A}" dt="2025-02-17T02:46:13.729" v="4024" actId="478"/>
          <ac:spMkLst>
            <pc:docMk/>
            <pc:sldMk cId="2780274261" sldId="4092"/>
            <ac:spMk id="15" creationId="{33E81673-FADA-4B39-D858-6E0B3C247671}"/>
          </ac:spMkLst>
        </pc:spChg>
        <pc:spChg chg="add del mod">
          <ac:chgData name="DiTursi, Dan" userId="d93f0b06-fb1b-401d-b5f4-71d9153037d6" providerId="ADAL" clId="{666E3A33-14A4-4068-B9F6-A8FB8C8CC83A}" dt="2025-02-17T02:51:57.609" v="4069" actId="478"/>
          <ac:spMkLst>
            <pc:docMk/>
            <pc:sldMk cId="2780274261" sldId="4092"/>
            <ac:spMk id="16" creationId="{D1F7CE1C-0293-0FB8-AE4E-D71354F6C5A4}"/>
          </ac:spMkLst>
        </pc:spChg>
        <pc:spChg chg="del">
          <ac:chgData name="DiTursi, Dan" userId="d93f0b06-fb1b-401d-b5f4-71d9153037d6" providerId="ADAL" clId="{666E3A33-14A4-4068-B9F6-A8FB8C8CC83A}" dt="2025-02-17T02:46:13.729" v="4024" actId="478"/>
          <ac:spMkLst>
            <pc:docMk/>
            <pc:sldMk cId="2780274261" sldId="4092"/>
            <ac:spMk id="17" creationId="{6150F1A9-B5DD-6953-1B03-7090D06E4549}"/>
          </ac:spMkLst>
        </pc:spChg>
        <pc:spChg chg="del">
          <ac:chgData name="DiTursi, Dan" userId="d93f0b06-fb1b-401d-b5f4-71d9153037d6" providerId="ADAL" clId="{666E3A33-14A4-4068-B9F6-A8FB8C8CC83A}" dt="2025-02-17T02:46:13.729" v="4024" actId="478"/>
          <ac:spMkLst>
            <pc:docMk/>
            <pc:sldMk cId="2780274261" sldId="4092"/>
            <ac:spMk id="18" creationId="{E31FFB5F-55FE-5637-1FA6-DC36B4D99BF6}"/>
          </ac:spMkLst>
        </pc:spChg>
        <pc:spChg chg="del">
          <ac:chgData name="DiTursi, Dan" userId="d93f0b06-fb1b-401d-b5f4-71d9153037d6" providerId="ADAL" clId="{666E3A33-14A4-4068-B9F6-A8FB8C8CC83A}" dt="2025-02-17T02:46:13.729" v="4024" actId="478"/>
          <ac:spMkLst>
            <pc:docMk/>
            <pc:sldMk cId="2780274261" sldId="4092"/>
            <ac:spMk id="19" creationId="{9D29165F-B9D2-AEE4-E497-31E850044565}"/>
          </ac:spMkLst>
        </pc:spChg>
        <pc:spChg chg="add del mod">
          <ac:chgData name="DiTursi, Dan" userId="d93f0b06-fb1b-401d-b5f4-71d9153037d6" providerId="ADAL" clId="{666E3A33-14A4-4068-B9F6-A8FB8C8CC83A}" dt="2025-02-17T02:51:57.609" v="4069" actId="478"/>
          <ac:spMkLst>
            <pc:docMk/>
            <pc:sldMk cId="2780274261" sldId="4092"/>
            <ac:spMk id="20" creationId="{B9F2ADD0-DC24-13B2-96EC-DD40C51756B2}"/>
          </ac:spMkLst>
        </pc:spChg>
        <pc:spChg chg="add del mod">
          <ac:chgData name="DiTursi, Dan" userId="d93f0b06-fb1b-401d-b5f4-71d9153037d6" providerId="ADAL" clId="{666E3A33-14A4-4068-B9F6-A8FB8C8CC83A}" dt="2025-02-17T02:51:57.609" v="4069" actId="478"/>
          <ac:spMkLst>
            <pc:docMk/>
            <pc:sldMk cId="2780274261" sldId="4092"/>
            <ac:spMk id="22" creationId="{7B53DBBE-1FE8-B220-C86D-AE9BB33F637C}"/>
          </ac:spMkLst>
        </pc:spChg>
        <pc:spChg chg="add del mod">
          <ac:chgData name="DiTursi, Dan" userId="d93f0b06-fb1b-401d-b5f4-71d9153037d6" providerId="ADAL" clId="{666E3A33-14A4-4068-B9F6-A8FB8C8CC83A}" dt="2025-02-17T02:51:57.609" v="4069" actId="478"/>
          <ac:spMkLst>
            <pc:docMk/>
            <pc:sldMk cId="2780274261" sldId="4092"/>
            <ac:spMk id="24" creationId="{805AF842-31C2-43F8-576D-369D51B81D4D}"/>
          </ac:spMkLst>
        </pc:spChg>
        <pc:spChg chg="add del mod">
          <ac:chgData name="DiTursi, Dan" userId="d93f0b06-fb1b-401d-b5f4-71d9153037d6" providerId="ADAL" clId="{666E3A33-14A4-4068-B9F6-A8FB8C8CC83A}" dt="2025-02-17T02:51:57.609" v="4069" actId="478"/>
          <ac:spMkLst>
            <pc:docMk/>
            <pc:sldMk cId="2780274261" sldId="4092"/>
            <ac:spMk id="28" creationId="{FCD9DD09-72DD-6383-5BF3-7DFF4653D565}"/>
          </ac:spMkLst>
        </pc:spChg>
        <pc:spChg chg="add del mod">
          <ac:chgData name="DiTursi, Dan" userId="d93f0b06-fb1b-401d-b5f4-71d9153037d6" providerId="ADAL" clId="{666E3A33-14A4-4068-B9F6-A8FB8C8CC83A}" dt="2025-02-17T02:51:57.609" v="4069" actId="478"/>
          <ac:spMkLst>
            <pc:docMk/>
            <pc:sldMk cId="2780274261" sldId="4092"/>
            <ac:spMk id="30" creationId="{021FEA06-C346-90CB-B0B4-CB03B8DD9468}"/>
          </ac:spMkLst>
        </pc:spChg>
        <pc:spChg chg="add del mod">
          <ac:chgData name="DiTursi, Dan" userId="d93f0b06-fb1b-401d-b5f4-71d9153037d6" providerId="ADAL" clId="{666E3A33-14A4-4068-B9F6-A8FB8C8CC83A}" dt="2025-02-17T02:51:57.609" v="4069" actId="478"/>
          <ac:spMkLst>
            <pc:docMk/>
            <pc:sldMk cId="2780274261" sldId="4092"/>
            <ac:spMk id="32" creationId="{31C7CFDB-CB91-87A5-4BFE-907EF7B550F9}"/>
          </ac:spMkLst>
        </pc:spChg>
        <pc:spChg chg="add del mod">
          <ac:chgData name="DiTursi, Dan" userId="d93f0b06-fb1b-401d-b5f4-71d9153037d6" providerId="ADAL" clId="{666E3A33-14A4-4068-B9F6-A8FB8C8CC83A}" dt="2025-02-17T02:51:57.609" v="4069" actId="478"/>
          <ac:spMkLst>
            <pc:docMk/>
            <pc:sldMk cId="2780274261" sldId="4092"/>
            <ac:spMk id="34" creationId="{26D9EFE0-AC11-C89C-0B40-D3A4A9141957}"/>
          </ac:spMkLst>
        </pc:spChg>
        <pc:spChg chg="add del mod">
          <ac:chgData name="DiTursi, Dan" userId="d93f0b06-fb1b-401d-b5f4-71d9153037d6" providerId="ADAL" clId="{666E3A33-14A4-4068-B9F6-A8FB8C8CC83A}" dt="2025-02-17T02:51:57.609" v="4069" actId="478"/>
          <ac:spMkLst>
            <pc:docMk/>
            <pc:sldMk cId="2780274261" sldId="4092"/>
            <ac:spMk id="38" creationId="{491D4A87-B889-306B-AD01-1728692C50B2}"/>
          </ac:spMkLst>
        </pc:spChg>
        <pc:spChg chg="add mod">
          <ac:chgData name="DiTursi, Dan" userId="d93f0b06-fb1b-401d-b5f4-71d9153037d6" providerId="ADAL" clId="{666E3A33-14A4-4068-B9F6-A8FB8C8CC83A}" dt="2025-02-17T02:52:37.151" v="4072" actId="164"/>
          <ac:spMkLst>
            <pc:docMk/>
            <pc:sldMk cId="2780274261" sldId="4092"/>
            <ac:spMk id="88" creationId="{6A296E10-893C-D9B1-10E2-A7B11E821F99}"/>
          </ac:spMkLst>
        </pc:spChg>
        <pc:spChg chg="add mod">
          <ac:chgData name="DiTursi, Dan" userId="d93f0b06-fb1b-401d-b5f4-71d9153037d6" providerId="ADAL" clId="{666E3A33-14A4-4068-B9F6-A8FB8C8CC83A}" dt="2025-02-17T02:52:37.151" v="4072" actId="164"/>
          <ac:spMkLst>
            <pc:docMk/>
            <pc:sldMk cId="2780274261" sldId="4092"/>
            <ac:spMk id="90" creationId="{9319857E-CB78-6C03-CEBB-EB8883922BFD}"/>
          </ac:spMkLst>
        </pc:spChg>
        <pc:spChg chg="add mod">
          <ac:chgData name="DiTursi, Dan" userId="d93f0b06-fb1b-401d-b5f4-71d9153037d6" providerId="ADAL" clId="{666E3A33-14A4-4068-B9F6-A8FB8C8CC83A}" dt="2025-02-17T02:52:37.151" v="4072" actId="164"/>
          <ac:spMkLst>
            <pc:docMk/>
            <pc:sldMk cId="2780274261" sldId="4092"/>
            <ac:spMk id="92" creationId="{583BE8EB-5E79-D809-C927-BA80578DDB4D}"/>
          </ac:spMkLst>
        </pc:spChg>
        <pc:spChg chg="add mod">
          <ac:chgData name="DiTursi, Dan" userId="d93f0b06-fb1b-401d-b5f4-71d9153037d6" providerId="ADAL" clId="{666E3A33-14A4-4068-B9F6-A8FB8C8CC83A}" dt="2025-02-17T02:52:37.151" v="4072" actId="164"/>
          <ac:spMkLst>
            <pc:docMk/>
            <pc:sldMk cId="2780274261" sldId="4092"/>
            <ac:spMk id="94" creationId="{6F77FEB5-5618-8A68-7AD8-20EB1B6F6767}"/>
          </ac:spMkLst>
        </pc:spChg>
        <pc:spChg chg="add mod">
          <ac:chgData name="DiTursi, Dan" userId="d93f0b06-fb1b-401d-b5f4-71d9153037d6" providerId="ADAL" clId="{666E3A33-14A4-4068-B9F6-A8FB8C8CC83A}" dt="2025-02-17T02:52:50.386" v="4074" actId="14100"/>
          <ac:spMkLst>
            <pc:docMk/>
            <pc:sldMk cId="2780274261" sldId="4092"/>
            <ac:spMk id="103" creationId="{2BBF172B-318E-139D-9B1C-5389AD3ACBBC}"/>
          </ac:spMkLst>
        </pc:spChg>
        <pc:spChg chg="add mod">
          <ac:chgData name="DiTursi, Dan" userId="d93f0b06-fb1b-401d-b5f4-71d9153037d6" providerId="ADAL" clId="{666E3A33-14A4-4068-B9F6-A8FB8C8CC83A}" dt="2025-02-17T02:52:53.023" v="4075" actId="14100"/>
          <ac:spMkLst>
            <pc:docMk/>
            <pc:sldMk cId="2780274261" sldId="4092"/>
            <ac:spMk id="104" creationId="{8D469309-446A-FE54-BCEA-3AEAEE23C076}"/>
          </ac:spMkLst>
        </pc:spChg>
        <pc:spChg chg="add mod">
          <ac:chgData name="DiTursi, Dan" userId="d93f0b06-fb1b-401d-b5f4-71d9153037d6" providerId="ADAL" clId="{666E3A33-14A4-4068-B9F6-A8FB8C8CC83A}" dt="2025-02-17T02:52:59.351" v="4077" actId="14100"/>
          <ac:spMkLst>
            <pc:docMk/>
            <pc:sldMk cId="2780274261" sldId="4092"/>
            <ac:spMk id="105" creationId="{FBB4B7A8-5BB2-3413-0272-89E1D1BA2BE1}"/>
          </ac:spMkLst>
        </pc:spChg>
        <pc:spChg chg="add mod">
          <ac:chgData name="DiTursi, Dan" userId="d93f0b06-fb1b-401d-b5f4-71d9153037d6" providerId="ADAL" clId="{666E3A33-14A4-4068-B9F6-A8FB8C8CC83A}" dt="2025-02-17T02:53:01.577" v="4078" actId="14100"/>
          <ac:spMkLst>
            <pc:docMk/>
            <pc:sldMk cId="2780274261" sldId="4092"/>
            <ac:spMk id="106" creationId="{FD57CB47-3AC6-1680-B768-0F1FA6BB4765}"/>
          </ac:spMkLst>
        </pc:spChg>
        <pc:spChg chg="add mod">
          <ac:chgData name="DiTursi, Dan" userId="d93f0b06-fb1b-401d-b5f4-71d9153037d6" providerId="ADAL" clId="{666E3A33-14A4-4068-B9F6-A8FB8C8CC83A}" dt="2025-02-17T02:52:56.176" v="4076" actId="14100"/>
          <ac:spMkLst>
            <pc:docMk/>
            <pc:sldMk cId="2780274261" sldId="4092"/>
            <ac:spMk id="107" creationId="{200A7E08-592D-BDBC-0488-6D897523D8F0}"/>
          </ac:spMkLst>
        </pc:spChg>
        <pc:grpChg chg="add mod">
          <ac:chgData name="DiTursi, Dan" userId="d93f0b06-fb1b-401d-b5f4-71d9153037d6" providerId="ADAL" clId="{666E3A33-14A4-4068-B9F6-A8FB8C8CC83A}" dt="2025-02-17T02:53:21.393" v="4079" actId="1076"/>
          <ac:grpSpMkLst>
            <pc:docMk/>
            <pc:sldMk cId="2780274261" sldId="4092"/>
            <ac:grpSpMk id="108" creationId="{8B7A4020-4E76-BEFD-E411-1699D5D3872C}"/>
          </ac:grpSpMkLst>
        </pc:grpChg>
        <pc:cxnChg chg="mod">
          <ac:chgData name="DiTursi, Dan" userId="d93f0b06-fb1b-401d-b5f4-71d9153037d6" providerId="ADAL" clId="{666E3A33-14A4-4068-B9F6-A8FB8C8CC83A}" dt="2025-02-17T02:46:07.539" v="4023" actId="13822"/>
          <ac:cxnSpMkLst>
            <pc:docMk/>
            <pc:sldMk cId="2780274261" sldId="4092"/>
            <ac:cxnSpMk id="71" creationId="{54729F4F-AC58-20B1-0A27-98146EC758BC}"/>
          </ac:cxnSpMkLst>
        </pc:cxnChg>
        <pc:cxnChg chg="mod">
          <ac:chgData name="DiTursi, Dan" userId="d93f0b06-fb1b-401d-b5f4-71d9153037d6" providerId="ADAL" clId="{666E3A33-14A4-4068-B9F6-A8FB8C8CC83A}" dt="2025-02-17T02:46:07.539" v="4023" actId="13822"/>
          <ac:cxnSpMkLst>
            <pc:docMk/>
            <pc:sldMk cId="2780274261" sldId="4092"/>
            <ac:cxnSpMk id="73" creationId="{9CB66CFE-8AC1-C506-E3BB-0DCEFA3CBA5B}"/>
          </ac:cxnSpMkLst>
        </pc:cxnChg>
        <pc:cxnChg chg="mod">
          <ac:chgData name="DiTursi, Dan" userId="d93f0b06-fb1b-401d-b5f4-71d9153037d6" providerId="ADAL" clId="{666E3A33-14A4-4068-B9F6-A8FB8C8CC83A}" dt="2025-02-17T02:46:07.539" v="4023" actId="13822"/>
          <ac:cxnSpMkLst>
            <pc:docMk/>
            <pc:sldMk cId="2780274261" sldId="4092"/>
            <ac:cxnSpMk id="75" creationId="{99D76BFE-7ACF-0734-CAA7-A877F2116F71}"/>
          </ac:cxnSpMkLst>
        </pc:cxnChg>
        <pc:cxnChg chg="mod">
          <ac:chgData name="DiTursi, Dan" userId="d93f0b06-fb1b-401d-b5f4-71d9153037d6" providerId="ADAL" clId="{666E3A33-14A4-4068-B9F6-A8FB8C8CC83A}" dt="2025-02-17T02:46:07.539" v="4023" actId="13822"/>
          <ac:cxnSpMkLst>
            <pc:docMk/>
            <pc:sldMk cId="2780274261" sldId="4092"/>
            <ac:cxnSpMk id="77" creationId="{CFEBFD93-DA90-1F59-F68C-C0BC4B26C4A0}"/>
          </ac:cxnSpMkLst>
        </pc:cxnChg>
        <pc:cxnChg chg="mod">
          <ac:chgData name="DiTursi, Dan" userId="d93f0b06-fb1b-401d-b5f4-71d9153037d6" providerId="ADAL" clId="{666E3A33-14A4-4068-B9F6-A8FB8C8CC83A}" dt="2025-02-17T02:46:07.539" v="4023" actId="13822"/>
          <ac:cxnSpMkLst>
            <pc:docMk/>
            <pc:sldMk cId="2780274261" sldId="4092"/>
            <ac:cxnSpMk id="79" creationId="{B6A9E8F0-829C-41C4-5F70-328E64094F79}"/>
          </ac:cxnSpMkLst>
        </pc:cxnChg>
        <pc:cxnChg chg="mod">
          <ac:chgData name="DiTursi, Dan" userId="d93f0b06-fb1b-401d-b5f4-71d9153037d6" providerId="ADAL" clId="{666E3A33-14A4-4068-B9F6-A8FB8C8CC83A}" dt="2025-02-17T02:46:07.539" v="4023" actId="13822"/>
          <ac:cxnSpMkLst>
            <pc:docMk/>
            <pc:sldMk cId="2780274261" sldId="4092"/>
            <ac:cxnSpMk id="81" creationId="{FD3CF61D-5FEC-19A1-6694-CF6CA8B0C1C9}"/>
          </ac:cxnSpMkLst>
        </pc:cxnChg>
        <pc:cxnChg chg="mod">
          <ac:chgData name="DiTursi, Dan" userId="d93f0b06-fb1b-401d-b5f4-71d9153037d6" providerId="ADAL" clId="{666E3A33-14A4-4068-B9F6-A8FB8C8CC83A}" dt="2025-02-17T02:46:07.539" v="4023" actId="13822"/>
          <ac:cxnSpMkLst>
            <pc:docMk/>
            <pc:sldMk cId="2780274261" sldId="4092"/>
            <ac:cxnSpMk id="85" creationId="{DF022268-8FF9-1A60-E5A6-FCA17158D8CC}"/>
          </ac:cxnSpMkLst>
        </pc:cxnChg>
        <pc:cxnChg chg="mod">
          <ac:chgData name="DiTursi, Dan" userId="d93f0b06-fb1b-401d-b5f4-71d9153037d6" providerId="ADAL" clId="{666E3A33-14A4-4068-B9F6-A8FB8C8CC83A}" dt="2025-02-17T02:46:07.539" v="4023" actId="13822"/>
          <ac:cxnSpMkLst>
            <pc:docMk/>
            <pc:sldMk cId="2780274261" sldId="4092"/>
            <ac:cxnSpMk id="93" creationId="{34234B27-42E2-E553-C7A1-B61514D78939}"/>
          </ac:cxnSpMkLst>
        </pc:cxnChg>
        <pc:cxnChg chg="mod">
          <ac:chgData name="DiTursi, Dan" userId="d93f0b06-fb1b-401d-b5f4-71d9153037d6" providerId="ADAL" clId="{666E3A33-14A4-4068-B9F6-A8FB8C8CC83A}" dt="2025-02-17T02:46:07.539" v="4023" actId="13822"/>
          <ac:cxnSpMkLst>
            <pc:docMk/>
            <pc:sldMk cId="2780274261" sldId="4092"/>
            <ac:cxnSpMk id="95" creationId="{C8A726A8-4A23-CA8C-968A-C5D909D1EC50}"/>
          </ac:cxnSpMkLst>
        </pc:cxnChg>
        <pc:cxnChg chg="add mod">
          <ac:chgData name="DiTursi, Dan" userId="d93f0b06-fb1b-401d-b5f4-71d9153037d6" providerId="ADAL" clId="{666E3A33-14A4-4068-B9F6-A8FB8C8CC83A}" dt="2025-02-17T02:52:31.679" v="4071" actId="1076"/>
          <ac:cxnSpMkLst>
            <pc:docMk/>
            <pc:sldMk cId="2780274261" sldId="4092"/>
            <ac:cxnSpMk id="98" creationId="{F6037588-E8A2-F6BA-DB8F-F1B189AF5698}"/>
          </ac:cxnSpMkLst>
        </pc:cxnChg>
        <pc:cxnChg chg="mod">
          <ac:chgData name="DiTursi, Dan" userId="d93f0b06-fb1b-401d-b5f4-71d9153037d6" providerId="ADAL" clId="{666E3A33-14A4-4068-B9F6-A8FB8C8CC83A}" dt="2025-02-17T02:46:07.539" v="4023" actId="13822"/>
          <ac:cxnSpMkLst>
            <pc:docMk/>
            <pc:sldMk cId="2780274261" sldId="4092"/>
            <ac:cxnSpMk id="99" creationId="{F6D6C556-E478-1FCA-BBD6-AE6A8B12C2B8}"/>
          </ac:cxnSpMkLst>
        </pc:cxnChg>
      </pc:sldChg>
      <pc:sldChg chg="addSp delSp modSp add mod">
        <pc:chgData name="DiTursi, Dan" userId="d93f0b06-fb1b-401d-b5f4-71d9153037d6" providerId="ADAL" clId="{666E3A33-14A4-4068-B9F6-A8FB8C8CC83A}" dt="2025-02-17T03:02:34.220" v="4594" actId="20577"/>
        <pc:sldMkLst>
          <pc:docMk/>
          <pc:sldMk cId="921752960" sldId="4093"/>
        </pc:sldMkLst>
        <pc:spChg chg="add mod">
          <ac:chgData name="DiTursi, Dan" userId="d93f0b06-fb1b-401d-b5f4-71d9153037d6" providerId="ADAL" clId="{666E3A33-14A4-4068-B9F6-A8FB8C8CC83A}" dt="2025-02-17T02:58:09.939" v="4428" actId="1036"/>
          <ac:spMkLst>
            <pc:docMk/>
            <pc:sldMk cId="921752960" sldId="4093"/>
            <ac:spMk id="3" creationId="{7A6A8DCD-C631-DF85-F630-B520BCE93E6A}"/>
          </ac:spMkLst>
        </pc:spChg>
        <pc:spChg chg="del">
          <ac:chgData name="DiTursi, Dan" userId="d93f0b06-fb1b-401d-b5f4-71d9153037d6" providerId="ADAL" clId="{666E3A33-14A4-4068-B9F6-A8FB8C8CC83A}" dt="2025-02-17T02:57:44.699" v="4349" actId="478"/>
          <ac:spMkLst>
            <pc:docMk/>
            <pc:sldMk cId="921752960" sldId="4093"/>
            <ac:spMk id="4" creationId="{6CFB364A-40A0-CBBA-16AA-92415DFAEED5}"/>
          </ac:spMkLst>
        </pc:spChg>
        <pc:spChg chg="mod">
          <ac:chgData name="DiTursi, Dan" userId="d93f0b06-fb1b-401d-b5f4-71d9153037d6" providerId="ADAL" clId="{666E3A33-14A4-4068-B9F6-A8FB8C8CC83A}" dt="2025-02-17T02:44:24.248" v="3904" actId="20577"/>
          <ac:spMkLst>
            <pc:docMk/>
            <pc:sldMk cId="921752960" sldId="4093"/>
            <ac:spMk id="5" creationId="{D34BF920-309C-6299-29BB-E4E9D701BC0B}"/>
          </ac:spMkLst>
        </pc:spChg>
        <pc:spChg chg="mod">
          <ac:chgData name="DiTursi, Dan" userId="d93f0b06-fb1b-401d-b5f4-71d9153037d6" providerId="ADAL" clId="{666E3A33-14A4-4068-B9F6-A8FB8C8CC83A}" dt="2025-02-17T03:02:34.220" v="4594" actId="20577"/>
          <ac:spMkLst>
            <pc:docMk/>
            <pc:sldMk cId="921752960" sldId="4093"/>
            <ac:spMk id="6" creationId="{2C3559F7-1C59-352E-A9EC-471527F0B5D6}"/>
          </ac:spMkLst>
        </pc:spChg>
        <pc:spChg chg="del">
          <ac:chgData name="DiTursi, Dan" userId="d93f0b06-fb1b-401d-b5f4-71d9153037d6" providerId="ADAL" clId="{666E3A33-14A4-4068-B9F6-A8FB8C8CC83A}" dt="2025-02-17T02:57:44.699" v="4349" actId="478"/>
          <ac:spMkLst>
            <pc:docMk/>
            <pc:sldMk cId="921752960" sldId="4093"/>
            <ac:spMk id="7" creationId="{9217F062-2A00-0061-9B24-31C9B8F67FC3}"/>
          </ac:spMkLst>
        </pc:spChg>
        <pc:spChg chg="del">
          <ac:chgData name="DiTursi, Dan" userId="d93f0b06-fb1b-401d-b5f4-71d9153037d6" providerId="ADAL" clId="{666E3A33-14A4-4068-B9F6-A8FB8C8CC83A}" dt="2025-02-17T02:57:44.699" v="4349" actId="478"/>
          <ac:spMkLst>
            <pc:docMk/>
            <pc:sldMk cId="921752960" sldId="4093"/>
            <ac:spMk id="10" creationId="{0D7F75EF-EB0E-4054-E898-41233E8ADA20}"/>
          </ac:spMkLst>
        </pc:spChg>
        <pc:spChg chg="del">
          <ac:chgData name="DiTursi, Dan" userId="d93f0b06-fb1b-401d-b5f4-71d9153037d6" providerId="ADAL" clId="{666E3A33-14A4-4068-B9F6-A8FB8C8CC83A}" dt="2025-02-17T02:57:44.699" v="4349" actId="478"/>
          <ac:spMkLst>
            <pc:docMk/>
            <pc:sldMk cId="921752960" sldId="4093"/>
            <ac:spMk id="11" creationId="{C6CA511B-F451-F6BB-9978-D6C898DD8AE6}"/>
          </ac:spMkLst>
        </pc:spChg>
        <pc:spChg chg="del">
          <ac:chgData name="DiTursi, Dan" userId="d93f0b06-fb1b-401d-b5f4-71d9153037d6" providerId="ADAL" clId="{666E3A33-14A4-4068-B9F6-A8FB8C8CC83A}" dt="2025-02-17T02:57:44.699" v="4349" actId="478"/>
          <ac:spMkLst>
            <pc:docMk/>
            <pc:sldMk cId="921752960" sldId="4093"/>
            <ac:spMk id="13" creationId="{AC7297F6-C8FE-4871-994D-EF6229414497}"/>
          </ac:spMkLst>
        </pc:spChg>
        <pc:spChg chg="del">
          <ac:chgData name="DiTursi, Dan" userId="d93f0b06-fb1b-401d-b5f4-71d9153037d6" providerId="ADAL" clId="{666E3A33-14A4-4068-B9F6-A8FB8C8CC83A}" dt="2025-02-17T02:57:44.699" v="4349" actId="478"/>
          <ac:spMkLst>
            <pc:docMk/>
            <pc:sldMk cId="921752960" sldId="4093"/>
            <ac:spMk id="14" creationId="{02E4E927-2548-7733-EFF7-8B53F6D747BB}"/>
          </ac:spMkLst>
        </pc:spChg>
        <pc:spChg chg="del">
          <ac:chgData name="DiTursi, Dan" userId="d93f0b06-fb1b-401d-b5f4-71d9153037d6" providerId="ADAL" clId="{666E3A33-14A4-4068-B9F6-A8FB8C8CC83A}" dt="2025-02-17T02:57:44.699" v="4349" actId="478"/>
          <ac:spMkLst>
            <pc:docMk/>
            <pc:sldMk cId="921752960" sldId="4093"/>
            <ac:spMk id="15" creationId="{45162DB2-4F5E-96EA-59C0-C59A8B3BB638}"/>
          </ac:spMkLst>
        </pc:spChg>
        <pc:spChg chg="add mod">
          <ac:chgData name="DiTursi, Dan" userId="d93f0b06-fb1b-401d-b5f4-71d9153037d6" providerId="ADAL" clId="{666E3A33-14A4-4068-B9F6-A8FB8C8CC83A}" dt="2025-02-17T02:58:09.939" v="4428" actId="1036"/>
          <ac:spMkLst>
            <pc:docMk/>
            <pc:sldMk cId="921752960" sldId="4093"/>
            <ac:spMk id="16" creationId="{0B9EB1F6-EA29-4BFB-4654-AEC17B30CB83}"/>
          </ac:spMkLst>
        </pc:spChg>
        <pc:spChg chg="del">
          <ac:chgData name="DiTursi, Dan" userId="d93f0b06-fb1b-401d-b5f4-71d9153037d6" providerId="ADAL" clId="{666E3A33-14A4-4068-B9F6-A8FB8C8CC83A}" dt="2025-02-17T02:57:44.699" v="4349" actId="478"/>
          <ac:spMkLst>
            <pc:docMk/>
            <pc:sldMk cId="921752960" sldId="4093"/>
            <ac:spMk id="17" creationId="{0AEF896C-46EA-3613-6C5C-712BE57FF956}"/>
          </ac:spMkLst>
        </pc:spChg>
        <pc:spChg chg="del">
          <ac:chgData name="DiTursi, Dan" userId="d93f0b06-fb1b-401d-b5f4-71d9153037d6" providerId="ADAL" clId="{666E3A33-14A4-4068-B9F6-A8FB8C8CC83A}" dt="2025-02-17T02:57:44.699" v="4349" actId="478"/>
          <ac:spMkLst>
            <pc:docMk/>
            <pc:sldMk cId="921752960" sldId="4093"/>
            <ac:spMk id="18" creationId="{AD8FA82B-CE27-90D9-904A-67BD87D57AFB}"/>
          </ac:spMkLst>
        </pc:spChg>
        <pc:spChg chg="del">
          <ac:chgData name="DiTursi, Dan" userId="d93f0b06-fb1b-401d-b5f4-71d9153037d6" providerId="ADAL" clId="{666E3A33-14A4-4068-B9F6-A8FB8C8CC83A}" dt="2025-02-17T02:57:44.699" v="4349" actId="478"/>
          <ac:spMkLst>
            <pc:docMk/>
            <pc:sldMk cId="921752960" sldId="4093"/>
            <ac:spMk id="19" creationId="{3A4E44E8-0D4E-5777-89D6-5AC3169550AB}"/>
          </ac:spMkLst>
        </pc:spChg>
        <pc:spChg chg="add mod">
          <ac:chgData name="DiTursi, Dan" userId="d93f0b06-fb1b-401d-b5f4-71d9153037d6" providerId="ADAL" clId="{666E3A33-14A4-4068-B9F6-A8FB8C8CC83A}" dt="2025-02-17T02:58:09.939" v="4428" actId="1036"/>
          <ac:spMkLst>
            <pc:docMk/>
            <pc:sldMk cId="921752960" sldId="4093"/>
            <ac:spMk id="20" creationId="{34EB3E0B-8AF5-5EAE-C10B-79F6EF47B0E1}"/>
          </ac:spMkLst>
        </pc:spChg>
        <pc:spChg chg="add mod">
          <ac:chgData name="DiTursi, Dan" userId="d93f0b06-fb1b-401d-b5f4-71d9153037d6" providerId="ADAL" clId="{666E3A33-14A4-4068-B9F6-A8FB8C8CC83A}" dt="2025-02-17T02:58:09.939" v="4428" actId="1036"/>
          <ac:spMkLst>
            <pc:docMk/>
            <pc:sldMk cId="921752960" sldId="4093"/>
            <ac:spMk id="22" creationId="{416E83E9-56A0-DCA2-B397-A02D4F1AC12B}"/>
          </ac:spMkLst>
        </pc:spChg>
        <pc:spChg chg="add mod">
          <ac:chgData name="DiTursi, Dan" userId="d93f0b06-fb1b-401d-b5f4-71d9153037d6" providerId="ADAL" clId="{666E3A33-14A4-4068-B9F6-A8FB8C8CC83A}" dt="2025-02-17T02:58:09.939" v="4428" actId="1036"/>
          <ac:spMkLst>
            <pc:docMk/>
            <pc:sldMk cId="921752960" sldId="4093"/>
            <ac:spMk id="24" creationId="{75DEEBC1-6A64-6A02-84D5-0F5B9A221266}"/>
          </ac:spMkLst>
        </pc:spChg>
        <pc:spChg chg="add mod">
          <ac:chgData name="DiTursi, Dan" userId="d93f0b06-fb1b-401d-b5f4-71d9153037d6" providerId="ADAL" clId="{666E3A33-14A4-4068-B9F6-A8FB8C8CC83A}" dt="2025-02-17T02:58:09.939" v="4428" actId="1036"/>
          <ac:spMkLst>
            <pc:docMk/>
            <pc:sldMk cId="921752960" sldId="4093"/>
            <ac:spMk id="28" creationId="{204BDCE9-3AD2-A225-A04F-D17C8B948756}"/>
          </ac:spMkLst>
        </pc:spChg>
        <pc:spChg chg="add mod">
          <ac:chgData name="DiTursi, Dan" userId="d93f0b06-fb1b-401d-b5f4-71d9153037d6" providerId="ADAL" clId="{666E3A33-14A4-4068-B9F6-A8FB8C8CC83A}" dt="2025-02-17T02:58:09.939" v="4428" actId="1036"/>
          <ac:spMkLst>
            <pc:docMk/>
            <pc:sldMk cId="921752960" sldId="4093"/>
            <ac:spMk id="30" creationId="{E383FCE0-92CA-ED37-C595-08705C95180B}"/>
          </ac:spMkLst>
        </pc:spChg>
        <pc:spChg chg="add mod">
          <ac:chgData name="DiTursi, Dan" userId="d93f0b06-fb1b-401d-b5f4-71d9153037d6" providerId="ADAL" clId="{666E3A33-14A4-4068-B9F6-A8FB8C8CC83A}" dt="2025-02-17T02:58:09.939" v="4428" actId="1036"/>
          <ac:spMkLst>
            <pc:docMk/>
            <pc:sldMk cId="921752960" sldId="4093"/>
            <ac:spMk id="32" creationId="{12429CDF-5070-720A-D64D-A6DF716700A8}"/>
          </ac:spMkLst>
        </pc:spChg>
        <pc:spChg chg="add mod">
          <ac:chgData name="DiTursi, Dan" userId="d93f0b06-fb1b-401d-b5f4-71d9153037d6" providerId="ADAL" clId="{666E3A33-14A4-4068-B9F6-A8FB8C8CC83A}" dt="2025-02-17T02:58:09.939" v="4428" actId="1036"/>
          <ac:spMkLst>
            <pc:docMk/>
            <pc:sldMk cId="921752960" sldId="4093"/>
            <ac:spMk id="34" creationId="{E7DE945E-C6DC-5235-B116-F7F85E9FDC9B}"/>
          </ac:spMkLst>
        </pc:spChg>
        <pc:spChg chg="add mod">
          <ac:chgData name="DiTursi, Dan" userId="d93f0b06-fb1b-401d-b5f4-71d9153037d6" providerId="ADAL" clId="{666E3A33-14A4-4068-B9F6-A8FB8C8CC83A}" dt="2025-02-17T02:58:09.939" v="4428" actId="1036"/>
          <ac:spMkLst>
            <pc:docMk/>
            <pc:sldMk cId="921752960" sldId="4093"/>
            <ac:spMk id="38" creationId="{9366BB6A-A448-88F5-7440-A53FF76D423B}"/>
          </ac:spMkLst>
        </pc:spChg>
        <pc:spChg chg="mod">
          <ac:chgData name="DiTursi, Dan" userId="d93f0b06-fb1b-401d-b5f4-71d9153037d6" providerId="ADAL" clId="{666E3A33-14A4-4068-B9F6-A8FB8C8CC83A}" dt="2025-02-17T02:45:05.148" v="4017" actId="207"/>
          <ac:spMkLst>
            <pc:docMk/>
            <pc:sldMk cId="921752960" sldId="4093"/>
            <ac:spMk id="54" creationId="{C6928EB5-5ECE-2EB5-25C3-83DFA954B7D8}"/>
          </ac:spMkLst>
        </pc:spChg>
        <pc:spChg chg="mod">
          <ac:chgData name="DiTursi, Dan" userId="d93f0b06-fb1b-401d-b5f4-71d9153037d6" providerId="ADAL" clId="{666E3A33-14A4-4068-B9F6-A8FB8C8CC83A}" dt="2025-02-17T02:45:08.927" v="4018" actId="207"/>
          <ac:spMkLst>
            <pc:docMk/>
            <pc:sldMk cId="921752960" sldId="4093"/>
            <ac:spMk id="55" creationId="{B3A21D37-D29D-7091-C918-285AC6C4F341}"/>
          </ac:spMkLst>
        </pc:spChg>
        <pc:spChg chg="mod">
          <ac:chgData name="DiTursi, Dan" userId="d93f0b06-fb1b-401d-b5f4-71d9153037d6" providerId="ADAL" clId="{666E3A33-14A4-4068-B9F6-A8FB8C8CC83A}" dt="2025-02-17T02:45:20.198" v="4019" actId="207"/>
          <ac:spMkLst>
            <pc:docMk/>
            <pc:sldMk cId="921752960" sldId="4093"/>
            <ac:spMk id="56" creationId="{724C5E22-C79C-7D2F-6542-29DFA8C07CD2}"/>
          </ac:spMkLst>
        </pc:spChg>
        <pc:cxnChg chg="mod">
          <ac:chgData name="DiTursi, Dan" userId="d93f0b06-fb1b-401d-b5f4-71d9153037d6" providerId="ADAL" clId="{666E3A33-14A4-4068-B9F6-A8FB8C8CC83A}" dt="2025-02-17T02:45:32.631" v="4021" actId="208"/>
          <ac:cxnSpMkLst>
            <pc:docMk/>
            <pc:sldMk cId="921752960" sldId="4093"/>
            <ac:cxnSpMk id="65" creationId="{278E7C3F-F4B2-27BA-F5A9-A25D4B17EE7A}"/>
          </ac:cxnSpMkLst>
        </pc:cxnChg>
        <pc:cxnChg chg="mod">
          <ac:chgData name="DiTursi, Dan" userId="d93f0b06-fb1b-401d-b5f4-71d9153037d6" providerId="ADAL" clId="{666E3A33-14A4-4068-B9F6-A8FB8C8CC83A}" dt="2025-02-17T02:45:27.967" v="4020" actId="208"/>
          <ac:cxnSpMkLst>
            <pc:docMk/>
            <pc:sldMk cId="921752960" sldId="4093"/>
            <ac:cxnSpMk id="71" creationId="{03E06738-62EA-08C5-9494-419B244BC65C}"/>
          </ac:cxnSpMkLst>
        </pc:cxnChg>
        <pc:cxnChg chg="mod">
          <ac:chgData name="DiTursi, Dan" userId="d93f0b06-fb1b-401d-b5f4-71d9153037d6" providerId="ADAL" clId="{666E3A33-14A4-4068-B9F6-A8FB8C8CC83A}" dt="2025-02-17T02:45:27.967" v="4020" actId="208"/>
          <ac:cxnSpMkLst>
            <pc:docMk/>
            <pc:sldMk cId="921752960" sldId="4093"/>
            <ac:cxnSpMk id="73" creationId="{A726E59A-2E5D-475D-0F91-1E8A305EFEEA}"/>
          </ac:cxnSpMkLst>
        </pc:cxnChg>
        <pc:cxnChg chg="mod">
          <ac:chgData name="DiTursi, Dan" userId="d93f0b06-fb1b-401d-b5f4-71d9153037d6" providerId="ADAL" clId="{666E3A33-14A4-4068-B9F6-A8FB8C8CC83A}" dt="2025-02-17T02:44:16.581" v="3895" actId="13822"/>
          <ac:cxnSpMkLst>
            <pc:docMk/>
            <pc:sldMk cId="921752960" sldId="4093"/>
            <ac:cxnSpMk id="75" creationId="{1EF9C011-40AD-557C-4B4D-7AB4DB755F0E}"/>
          </ac:cxnSpMkLst>
        </pc:cxnChg>
        <pc:cxnChg chg="mod">
          <ac:chgData name="DiTursi, Dan" userId="d93f0b06-fb1b-401d-b5f4-71d9153037d6" providerId="ADAL" clId="{666E3A33-14A4-4068-B9F6-A8FB8C8CC83A}" dt="2025-02-17T02:44:16.581" v="3895" actId="13822"/>
          <ac:cxnSpMkLst>
            <pc:docMk/>
            <pc:sldMk cId="921752960" sldId="4093"/>
            <ac:cxnSpMk id="77" creationId="{EAF4B7F8-1507-3616-69E7-9CA220269936}"/>
          </ac:cxnSpMkLst>
        </pc:cxnChg>
        <pc:cxnChg chg="mod">
          <ac:chgData name="DiTursi, Dan" userId="d93f0b06-fb1b-401d-b5f4-71d9153037d6" providerId="ADAL" clId="{666E3A33-14A4-4068-B9F6-A8FB8C8CC83A}" dt="2025-02-17T02:45:27.967" v="4020" actId="208"/>
          <ac:cxnSpMkLst>
            <pc:docMk/>
            <pc:sldMk cId="921752960" sldId="4093"/>
            <ac:cxnSpMk id="79" creationId="{B551A412-4EB2-B40E-E823-77243DC8E2CA}"/>
          </ac:cxnSpMkLst>
        </pc:cxnChg>
        <pc:cxnChg chg="mod">
          <ac:chgData name="DiTursi, Dan" userId="d93f0b06-fb1b-401d-b5f4-71d9153037d6" providerId="ADAL" clId="{666E3A33-14A4-4068-B9F6-A8FB8C8CC83A}" dt="2025-02-17T02:44:16.581" v="3895" actId="13822"/>
          <ac:cxnSpMkLst>
            <pc:docMk/>
            <pc:sldMk cId="921752960" sldId="4093"/>
            <ac:cxnSpMk id="81" creationId="{AA42F036-E4F6-517E-C229-CD99C66E19D5}"/>
          </ac:cxnSpMkLst>
        </pc:cxnChg>
        <pc:cxnChg chg="mod">
          <ac:chgData name="DiTursi, Dan" userId="d93f0b06-fb1b-401d-b5f4-71d9153037d6" providerId="ADAL" clId="{666E3A33-14A4-4068-B9F6-A8FB8C8CC83A}" dt="2025-02-17T02:45:27.967" v="4020" actId="208"/>
          <ac:cxnSpMkLst>
            <pc:docMk/>
            <pc:sldMk cId="921752960" sldId="4093"/>
            <ac:cxnSpMk id="83" creationId="{3C5EF204-E0EA-4E8E-C7E6-5111B3E8A826}"/>
          </ac:cxnSpMkLst>
        </pc:cxnChg>
        <pc:cxnChg chg="mod">
          <ac:chgData name="DiTursi, Dan" userId="d93f0b06-fb1b-401d-b5f4-71d9153037d6" providerId="ADAL" clId="{666E3A33-14A4-4068-B9F6-A8FB8C8CC83A}" dt="2025-02-17T02:45:39.132" v="4022" actId="208"/>
          <ac:cxnSpMkLst>
            <pc:docMk/>
            <pc:sldMk cId="921752960" sldId="4093"/>
            <ac:cxnSpMk id="85" creationId="{69112EDC-013A-1FD5-00F7-FCE169886931}"/>
          </ac:cxnSpMkLst>
        </pc:cxnChg>
        <pc:cxnChg chg="mod">
          <ac:chgData name="DiTursi, Dan" userId="d93f0b06-fb1b-401d-b5f4-71d9153037d6" providerId="ADAL" clId="{666E3A33-14A4-4068-B9F6-A8FB8C8CC83A}" dt="2025-02-17T02:45:39.132" v="4022" actId="208"/>
          <ac:cxnSpMkLst>
            <pc:docMk/>
            <pc:sldMk cId="921752960" sldId="4093"/>
            <ac:cxnSpMk id="87" creationId="{EB06FAD9-5BAE-46B0-4B43-B99EF6B7E948}"/>
          </ac:cxnSpMkLst>
        </pc:cxnChg>
        <pc:cxnChg chg="mod">
          <ac:chgData name="DiTursi, Dan" userId="d93f0b06-fb1b-401d-b5f4-71d9153037d6" providerId="ADAL" clId="{666E3A33-14A4-4068-B9F6-A8FB8C8CC83A}" dt="2025-02-17T02:45:39.132" v="4022" actId="208"/>
          <ac:cxnSpMkLst>
            <pc:docMk/>
            <pc:sldMk cId="921752960" sldId="4093"/>
            <ac:cxnSpMk id="91" creationId="{2C273D4E-142D-BED0-EF11-9D2C7504049B}"/>
          </ac:cxnSpMkLst>
        </pc:cxnChg>
        <pc:cxnChg chg="mod">
          <ac:chgData name="DiTursi, Dan" userId="d93f0b06-fb1b-401d-b5f4-71d9153037d6" providerId="ADAL" clId="{666E3A33-14A4-4068-B9F6-A8FB8C8CC83A}" dt="2025-02-17T02:45:39.132" v="4022" actId="208"/>
          <ac:cxnSpMkLst>
            <pc:docMk/>
            <pc:sldMk cId="921752960" sldId="4093"/>
            <ac:cxnSpMk id="93" creationId="{1DB5B312-0B04-D0E2-63FA-8A2F51BAAF95}"/>
          </ac:cxnSpMkLst>
        </pc:cxnChg>
        <pc:cxnChg chg="mod">
          <ac:chgData name="DiTursi, Dan" userId="d93f0b06-fb1b-401d-b5f4-71d9153037d6" providerId="ADAL" clId="{666E3A33-14A4-4068-B9F6-A8FB8C8CC83A}" dt="2025-02-17T02:45:32.631" v="4021" actId="208"/>
          <ac:cxnSpMkLst>
            <pc:docMk/>
            <pc:sldMk cId="921752960" sldId="4093"/>
            <ac:cxnSpMk id="95" creationId="{DA3B990D-CE21-489B-4196-7C82C6078D70}"/>
          </ac:cxnSpMkLst>
        </pc:cxnChg>
        <pc:cxnChg chg="mod">
          <ac:chgData name="DiTursi, Dan" userId="d93f0b06-fb1b-401d-b5f4-71d9153037d6" providerId="ADAL" clId="{666E3A33-14A4-4068-B9F6-A8FB8C8CC83A}" dt="2025-02-17T02:45:32.631" v="4021" actId="208"/>
          <ac:cxnSpMkLst>
            <pc:docMk/>
            <pc:sldMk cId="921752960" sldId="4093"/>
            <ac:cxnSpMk id="97" creationId="{4EFD3A0F-232F-5938-0CDC-B97408CF3CE9}"/>
          </ac:cxnSpMkLst>
        </pc:cxnChg>
        <pc:cxnChg chg="mod">
          <ac:chgData name="DiTursi, Dan" userId="d93f0b06-fb1b-401d-b5f4-71d9153037d6" providerId="ADAL" clId="{666E3A33-14A4-4068-B9F6-A8FB8C8CC83A}" dt="2025-02-17T02:45:27.967" v="4020" actId="208"/>
          <ac:cxnSpMkLst>
            <pc:docMk/>
            <pc:sldMk cId="921752960" sldId="4093"/>
            <ac:cxnSpMk id="99" creationId="{EBB983B5-8D0D-B2EB-A07E-F4FF5B2788FA}"/>
          </ac:cxnSpMkLst>
        </pc:cxnChg>
      </pc:sldChg>
      <pc:sldChg chg="modSp add mod">
        <pc:chgData name="DiTursi, Dan" userId="d93f0b06-fb1b-401d-b5f4-71d9153037d6" providerId="ADAL" clId="{666E3A33-14A4-4068-B9F6-A8FB8C8CC83A}" dt="2025-02-17T03:11:07.253" v="4856" actId="20577"/>
        <pc:sldMkLst>
          <pc:docMk/>
          <pc:sldMk cId="3352796353" sldId="4094"/>
        </pc:sldMkLst>
        <pc:spChg chg="mod">
          <ac:chgData name="DiTursi, Dan" userId="d93f0b06-fb1b-401d-b5f4-71d9153037d6" providerId="ADAL" clId="{666E3A33-14A4-4068-B9F6-A8FB8C8CC83A}" dt="2025-02-17T03:11:07.253" v="4856" actId="20577"/>
          <ac:spMkLst>
            <pc:docMk/>
            <pc:sldMk cId="3352796353" sldId="4094"/>
            <ac:spMk id="5" creationId="{D722C884-006F-A384-80EA-F13CF6AEFE25}"/>
          </ac:spMkLst>
        </pc:spChg>
        <pc:spChg chg="mod">
          <ac:chgData name="DiTursi, Dan" userId="d93f0b06-fb1b-401d-b5f4-71d9153037d6" providerId="ADAL" clId="{666E3A33-14A4-4068-B9F6-A8FB8C8CC83A}" dt="2025-02-17T03:09:22.219" v="4844" actId="20577"/>
          <ac:spMkLst>
            <pc:docMk/>
            <pc:sldMk cId="3352796353" sldId="4094"/>
            <ac:spMk id="6" creationId="{EFE7DD82-E974-6668-7B57-BEEC378F7AB5}"/>
          </ac:spMkLst>
        </pc:spChg>
        <pc:spChg chg="mod">
          <ac:chgData name="DiTursi, Dan" userId="d93f0b06-fb1b-401d-b5f4-71d9153037d6" providerId="ADAL" clId="{666E3A33-14A4-4068-B9F6-A8FB8C8CC83A}" dt="2025-02-17T03:06:11.403" v="4682" actId="207"/>
          <ac:spMkLst>
            <pc:docMk/>
            <pc:sldMk cId="3352796353" sldId="4094"/>
            <ac:spMk id="16" creationId="{37AE774E-7A02-6AB9-BDA7-BD92C32AE2BB}"/>
          </ac:spMkLst>
        </pc:spChg>
        <pc:spChg chg="mod">
          <ac:chgData name="DiTursi, Dan" userId="d93f0b06-fb1b-401d-b5f4-71d9153037d6" providerId="ADAL" clId="{666E3A33-14A4-4068-B9F6-A8FB8C8CC83A}" dt="2025-02-17T03:06:37.207" v="4686" actId="207"/>
          <ac:spMkLst>
            <pc:docMk/>
            <pc:sldMk cId="3352796353" sldId="4094"/>
            <ac:spMk id="20" creationId="{684EDB91-A416-B68D-C94F-D8084093E1B7}"/>
          </ac:spMkLst>
        </pc:spChg>
        <pc:spChg chg="mod">
          <ac:chgData name="DiTursi, Dan" userId="d93f0b06-fb1b-401d-b5f4-71d9153037d6" providerId="ADAL" clId="{666E3A33-14A4-4068-B9F6-A8FB8C8CC83A}" dt="2025-02-17T03:06:31.583" v="4685" actId="207"/>
          <ac:spMkLst>
            <pc:docMk/>
            <pc:sldMk cId="3352796353" sldId="4094"/>
            <ac:spMk id="22" creationId="{A663FFEA-7312-54BB-90AD-2964E6AD2FAA}"/>
          </ac:spMkLst>
        </pc:spChg>
        <pc:spChg chg="mod">
          <ac:chgData name="DiTursi, Dan" userId="d93f0b06-fb1b-401d-b5f4-71d9153037d6" providerId="ADAL" clId="{666E3A33-14A4-4068-B9F6-A8FB8C8CC83A}" dt="2025-02-17T03:06:47.147" v="4687" actId="207"/>
          <ac:spMkLst>
            <pc:docMk/>
            <pc:sldMk cId="3352796353" sldId="4094"/>
            <ac:spMk id="24" creationId="{FB5E5BB3-722D-0E72-2501-475C2404DD95}"/>
          </ac:spMkLst>
        </pc:spChg>
        <pc:spChg chg="mod">
          <ac:chgData name="DiTursi, Dan" userId="d93f0b06-fb1b-401d-b5f4-71d9153037d6" providerId="ADAL" clId="{666E3A33-14A4-4068-B9F6-A8FB8C8CC83A}" dt="2025-02-17T03:06:56.509" v="4688" actId="207"/>
          <ac:spMkLst>
            <pc:docMk/>
            <pc:sldMk cId="3352796353" sldId="4094"/>
            <ac:spMk id="26" creationId="{55E4A0A1-608A-5717-D92C-6BD849A4CF6D}"/>
          </ac:spMkLst>
        </pc:spChg>
        <pc:spChg chg="mod">
          <ac:chgData name="DiTursi, Dan" userId="d93f0b06-fb1b-401d-b5f4-71d9153037d6" providerId="ADAL" clId="{666E3A33-14A4-4068-B9F6-A8FB8C8CC83A}" dt="2025-02-17T03:06:00.484" v="4681" actId="207"/>
          <ac:spMkLst>
            <pc:docMk/>
            <pc:sldMk cId="3352796353" sldId="4094"/>
            <ac:spMk id="28" creationId="{1620F894-7992-69E0-5CF7-2466D554981C}"/>
          </ac:spMkLst>
        </pc:spChg>
        <pc:spChg chg="mod">
          <ac:chgData name="DiTursi, Dan" userId="d93f0b06-fb1b-401d-b5f4-71d9153037d6" providerId="ADAL" clId="{666E3A33-14A4-4068-B9F6-A8FB8C8CC83A}" dt="2025-02-17T03:06:22.447" v="4684" actId="207"/>
          <ac:spMkLst>
            <pc:docMk/>
            <pc:sldMk cId="3352796353" sldId="4094"/>
            <ac:spMk id="36" creationId="{14494E48-68FD-0FDF-9694-AE1BBB0C8704}"/>
          </ac:spMkLst>
        </pc:spChg>
        <pc:spChg chg="mod">
          <ac:chgData name="DiTursi, Dan" userId="d93f0b06-fb1b-401d-b5f4-71d9153037d6" providerId="ADAL" clId="{666E3A33-14A4-4068-B9F6-A8FB8C8CC83A}" dt="2025-02-17T03:10:28.008" v="4847" actId="207"/>
          <ac:spMkLst>
            <pc:docMk/>
            <pc:sldMk cId="3352796353" sldId="4094"/>
            <ac:spMk id="52" creationId="{D4FFDCE0-5057-FDA3-D04F-DD698C969CC2}"/>
          </ac:spMkLst>
        </pc:spChg>
        <pc:spChg chg="mod">
          <ac:chgData name="DiTursi, Dan" userId="d93f0b06-fb1b-401d-b5f4-71d9153037d6" providerId="ADAL" clId="{666E3A33-14A4-4068-B9F6-A8FB8C8CC83A}" dt="2025-02-17T03:10:04.181" v="4845" actId="13822"/>
          <ac:spMkLst>
            <pc:docMk/>
            <pc:sldMk cId="3352796353" sldId="4094"/>
            <ac:spMk id="54" creationId="{52C9EBBD-9AC3-25DA-730F-F1C3ED6E5439}"/>
          </ac:spMkLst>
        </pc:spChg>
        <pc:spChg chg="mod">
          <ac:chgData name="DiTursi, Dan" userId="d93f0b06-fb1b-401d-b5f4-71d9153037d6" providerId="ADAL" clId="{666E3A33-14A4-4068-B9F6-A8FB8C8CC83A}" dt="2025-02-17T03:10:04.181" v="4845" actId="13822"/>
          <ac:spMkLst>
            <pc:docMk/>
            <pc:sldMk cId="3352796353" sldId="4094"/>
            <ac:spMk id="55" creationId="{8D944BF0-57D4-262A-E34E-3493641E5027}"/>
          </ac:spMkLst>
        </pc:spChg>
        <pc:spChg chg="mod">
          <ac:chgData name="DiTursi, Dan" userId="d93f0b06-fb1b-401d-b5f4-71d9153037d6" providerId="ADAL" clId="{666E3A33-14A4-4068-B9F6-A8FB8C8CC83A}" dt="2025-02-17T03:10:04.181" v="4845" actId="13822"/>
          <ac:spMkLst>
            <pc:docMk/>
            <pc:sldMk cId="3352796353" sldId="4094"/>
            <ac:spMk id="56" creationId="{9517166E-2FEB-C412-E544-98822388CC9C}"/>
          </ac:spMkLst>
        </pc:spChg>
        <pc:spChg chg="mod">
          <ac:chgData name="DiTursi, Dan" userId="d93f0b06-fb1b-401d-b5f4-71d9153037d6" providerId="ADAL" clId="{666E3A33-14A4-4068-B9F6-A8FB8C8CC83A}" dt="2025-02-17T03:10:28.008" v="4847" actId="207"/>
          <ac:spMkLst>
            <pc:docMk/>
            <pc:sldMk cId="3352796353" sldId="4094"/>
            <ac:spMk id="57" creationId="{004AD95D-BBD9-B39A-9A23-8ECEA47E6601}"/>
          </ac:spMkLst>
        </pc:spChg>
        <pc:cxnChg chg="mod">
          <ac:chgData name="DiTursi, Dan" userId="d93f0b06-fb1b-401d-b5f4-71d9153037d6" providerId="ADAL" clId="{666E3A33-14A4-4068-B9F6-A8FB8C8CC83A}" dt="2025-02-17T03:10:18.315" v="4846" actId="13822"/>
          <ac:cxnSpMkLst>
            <pc:docMk/>
            <pc:sldMk cId="3352796353" sldId="4094"/>
            <ac:cxnSpMk id="65" creationId="{2EE223DF-176E-8F18-F8FD-FC3A42FC8795}"/>
          </ac:cxnSpMkLst>
        </pc:cxnChg>
        <pc:cxnChg chg="mod">
          <ac:chgData name="DiTursi, Dan" userId="d93f0b06-fb1b-401d-b5f4-71d9153037d6" providerId="ADAL" clId="{666E3A33-14A4-4068-B9F6-A8FB8C8CC83A}" dt="2025-02-17T03:10:18.315" v="4846" actId="13822"/>
          <ac:cxnSpMkLst>
            <pc:docMk/>
            <pc:sldMk cId="3352796353" sldId="4094"/>
            <ac:cxnSpMk id="71" creationId="{5C7845E7-7497-B117-7118-8199350651CF}"/>
          </ac:cxnSpMkLst>
        </pc:cxnChg>
        <pc:cxnChg chg="mod">
          <ac:chgData name="DiTursi, Dan" userId="d93f0b06-fb1b-401d-b5f4-71d9153037d6" providerId="ADAL" clId="{666E3A33-14A4-4068-B9F6-A8FB8C8CC83A}" dt="2025-02-17T03:10:18.315" v="4846" actId="13822"/>
          <ac:cxnSpMkLst>
            <pc:docMk/>
            <pc:sldMk cId="3352796353" sldId="4094"/>
            <ac:cxnSpMk id="73" creationId="{3B3EC589-8F70-0B32-6E42-6D1B38F92219}"/>
          </ac:cxnSpMkLst>
        </pc:cxnChg>
        <pc:cxnChg chg="mod">
          <ac:chgData name="DiTursi, Dan" userId="d93f0b06-fb1b-401d-b5f4-71d9153037d6" providerId="ADAL" clId="{666E3A33-14A4-4068-B9F6-A8FB8C8CC83A}" dt="2025-02-17T03:10:18.315" v="4846" actId="13822"/>
          <ac:cxnSpMkLst>
            <pc:docMk/>
            <pc:sldMk cId="3352796353" sldId="4094"/>
            <ac:cxnSpMk id="83" creationId="{4778D037-5A99-ACDA-6900-E88EB2D943F1}"/>
          </ac:cxnSpMkLst>
        </pc:cxnChg>
        <pc:cxnChg chg="mod">
          <ac:chgData name="DiTursi, Dan" userId="d93f0b06-fb1b-401d-b5f4-71d9153037d6" providerId="ADAL" clId="{666E3A33-14A4-4068-B9F6-A8FB8C8CC83A}" dt="2025-02-17T03:10:18.315" v="4846" actId="13822"/>
          <ac:cxnSpMkLst>
            <pc:docMk/>
            <pc:sldMk cId="3352796353" sldId="4094"/>
            <ac:cxnSpMk id="85" creationId="{882A85D5-E701-9A3F-9442-FE5944E4C108}"/>
          </ac:cxnSpMkLst>
        </pc:cxnChg>
        <pc:cxnChg chg="mod">
          <ac:chgData name="DiTursi, Dan" userId="d93f0b06-fb1b-401d-b5f4-71d9153037d6" providerId="ADAL" clId="{666E3A33-14A4-4068-B9F6-A8FB8C8CC83A}" dt="2025-02-17T03:10:18.315" v="4846" actId="13822"/>
          <ac:cxnSpMkLst>
            <pc:docMk/>
            <pc:sldMk cId="3352796353" sldId="4094"/>
            <ac:cxnSpMk id="87" creationId="{A7E614DB-28F0-FBDD-2D3C-9D3D927628B5}"/>
          </ac:cxnSpMkLst>
        </pc:cxnChg>
        <pc:cxnChg chg="mod">
          <ac:chgData name="DiTursi, Dan" userId="d93f0b06-fb1b-401d-b5f4-71d9153037d6" providerId="ADAL" clId="{666E3A33-14A4-4068-B9F6-A8FB8C8CC83A}" dt="2025-02-17T03:10:18.315" v="4846" actId="13822"/>
          <ac:cxnSpMkLst>
            <pc:docMk/>
            <pc:sldMk cId="3352796353" sldId="4094"/>
            <ac:cxnSpMk id="91" creationId="{0746E191-1CC7-491A-2A4D-1725950033FC}"/>
          </ac:cxnSpMkLst>
        </pc:cxnChg>
        <pc:cxnChg chg="mod">
          <ac:chgData name="DiTursi, Dan" userId="d93f0b06-fb1b-401d-b5f4-71d9153037d6" providerId="ADAL" clId="{666E3A33-14A4-4068-B9F6-A8FB8C8CC83A}" dt="2025-02-17T03:10:18.315" v="4846" actId="13822"/>
          <ac:cxnSpMkLst>
            <pc:docMk/>
            <pc:sldMk cId="3352796353" sldId="4094"/>
            <ac:cxnSpMk id="93" creationId="{13F7DF43-8E08-AAEF-DD95-7354DE53F7F7}"/>
          </ac:cxnSpMkLst>
        </pc:cxnChg>
        <pc:cxnChg chg="mod">
          <ac:chgData name="DiTursi, Dan" userId="d93f0b06-fb1b-401d-b5f4-71d9153037d6" providerId="ADAL" clId="{666E3A33-14A4-4068-B9F6-A8FB8C8CC83A}" dt="2025-02-17T03:10:18.315" v="4846" actId="13822"/>
          <ac:cxnSpMkLst>
            <pc:docMk/>
            <pc:sldMk cId="3352796353" sldId="4094"/>
            <ac:cxnSpMk id="97" creationId="{B60350F4-C4A7-01CA-BEA5-6D37BEA38FFD}"/>
          </ac:cxnSpMkLst>
        </pc:cxnChg>
        <pc:cxnChg chg="mod">
          <ac:chgData name="DiTursi, Dan" userId="d93f0b06-fb1b-401d-b5f4-71d9153037d6" providerId="ADAL" clId="{666E3A33-14A4-4068-B9F6-A8FB8C8CC83A}" dt="2025-02-17T03:10:18.315" v="4846" actId="13822"/>
          <ac:cxnSpMkLst>
            <pc:docMk/>
            <pc:sldMk cId="3352796353" sldId="4094"/>
            <ac:cxnSpMk id="99" creationId="{CA2351DF-2313-9D36-73DB-672ABA024E33}"/>
          </ac:cxnSpMkLst>
        </pc:cxnChg>
      </pc:sldChg>
      <pc:sldChg chg="modSp add mod modAnim">
        <pc:chgData name="DiTursi, Dan" userId="d93f0b06-fb1b-401d-b5f4-71d9153037d6" providerId="ADAL" clId="{666E3A33-14A4-4068-B9F6-A8FB8C8CC83A}" dt="2025-02-17T22:48:25.774" v="6006"/>
        <pc:sldMkLst>
          <pc:docMk/>
          <pc:sldMk cId="1610829692" sldId="4095"/>
        </pc:sldMkLst>
        <pc:spChg chg="mod">
          <ac:chgData name="DiTursi, Dan" userId="d93f0b06-fb1b-401d-b5f4-71d9153037d6" providerId="ADAL" clId="{666E3A33-14A4-4068-B9F6-A8FB8C8CC83A}" dt="2025-02-17T22:45:04.906" v="5659" actId="20577"/>
          <ac:spMkLst>
            <pc:docMk/>
            <pc:sldMk cId="1610829692" sldId="4095"/>
            <ac:spMk id="5" creationId="{C8779924-FA7A-1BA4-5253-243864D0BB0B}"/>
          </ac:spMkLst>
        </pc:spChg>
        <pc:spChg chg="mod">
          <ac:chgData name="DiTursi, Dan" userId="d93f0b06-fb1b-401d-b5f4-71d9153037d6" providerId="ADAL" clId="{666E3A33-14A4-4068-B9F6-A8FB8C8CC83A}" dt="2025-02-17T22:48:18.931" v="6004" actId="20577"/>
          <ac:spMkLst>
            <pc:docMk/>
            <pc:sldMk cId="1610829692" sldId="4095"/>
            <ac:spMk id="6" creationId="{15BC6E0C-7A28-A3D3-4B0E-EAB7D75181A2}"/>
          </ac:spMkLst>
        </pc:spChg>
      </pc:sldChg>
      <pc:sldChg chg="modSp add mod ord modAnim">
        <pc:chgData name="DiTursi, Dan" userId="d93f0b06-fb1b-401d-b5f4-71d9153037d6" providerId="ADAL" clId="{666E3A33-14A4-4068-B9F6-A8FB8C8CC83A}" dt="2025-02-18T04:12:25.838" v="6329"/>
        <pc:sldMkLst>
          <pc:docMk/>
          <pc:sldMk cId="3189611659" sldId="4096"/>
        </pc:sldMkLst>
        <pc:spChg chg="mod">
          <ac:chgData name="DiTursi, Dan" userId="d93f0b06-fb1b-401d-b5f4-71d9153037d6" providerId="ADAL" clId="{666E3A33-14A4-4068-B9F6-A8FB8C8CC83A}" dt="2025-02-18T04:12:04.820" v="6325" actId="20577"/>
          <ac:spMkLst>
            <pc:docMk/>
            <pc:sldMk cId="3189611659" sldId="4096"/>
            <ac:spMk id="6" creationId="{47CC6610-07DE-BA35-062A-813AAD79F19D}"/>
          </ac:spMkLst>
        </pc:spChg>
      </pc:sldChg>
      <pc:sldChg chg="modSp add modAnim">
        <pc:chgData name="DiTursi, Dan" userId="d93f0b06-fb1b-401d-b5f4-71d9153037d6" providerId="ADAL" clId="{666E3A33-14A4-4068-B9F6-A8FB8C8CC83A}" dt="2025-02-18T04:15:57.922" v="6827" actId="20577"/>
        <pc:sldMkLst>
          <pc:docMk/>
          <pc:sldMk cId="3419897006" sldId="4097"/>
        </pc:sldMkLst>
        <pc:spChg chg="mod">
          <ac:chgData name="DiTursi, Dan" userId="d93f0b06-fb1b-401d-b5f4-71d9153037d6" providerId="ADAL" clId="{666E3A33-14A4-4068-B9F6-A8FB8C8CC83A}" dt="2025-02-18T04:15:57.922" v="6827" actId="20577"/>
          <ac:spMkLst>
            <pc:docMk/>
            <pc:sldMk cId="3419897006" sldId="4097"/>
            <ac:spMk id="6" creationId="{B62F4D74-11A0-F531-F181-9FBA120BC279}"/>
          </ac:spMkLst>
        </pc:spChg>
      </pc:sldChg>
      <pc:sldChg chg="modSp add mod modAnim">
        <pc:chgData name="DiTursi, Dan" userId="d93f0b06-fb1b-401d-b5f4-71d9153037d6" providerId="ADAL" clId="{666E3A33-14A4-4068-B9F6-A8FB8C8CC83A}" dt="2025-02-18T04:27:33.707" v="7395"/>
        <pc:sldMkLst>
          <pc:docMk/>
          <pc:sldMk cId="333399180" sldId="4098"/>
        </pc:sldMkLst>
        <pc:spChg chg="mod">
          <ac:chgData name="DiTursi, Dan" userId="d93f0b06-fb1b-401d-b5f4-71d9153037d6" providerId="ADAL" clId="{666E3A33-14A4-4068-B9F6-A8FB8C8CC83A}" dt="2025-02-18T04:16:07.779" v="6850" actId="20577"/>
          <ac:spMkLst>
            <pc:docMk/>
            <pc:sldMk cId="333399180" sldId="4098"/>
            <ac:spMk id="5" creationId="{203B5A1C-AEEE-5E86-2DC9-B398458DC3A0}"/>
          </ac:spMkLst>
        </pc:spChg>
        <pc:spChg chg="mod">
          <ac:chgData name="DiTursi, Dan" userId="d93f0b06-fb1b-401d-b5f4-71d9153037d6" providerId="ADAL" clId="{666E3A33-14A4-4068-B9F6-A8FB8C8CC83A}" dt="2025-02-18T04:26:44.332" v="7392" actId="20577"/>
          <ac:spMkLst>
            <pc:docMk/>
            <pc:sldMk cId="333399180" sldId="4098"/>
            <ac:spMk id="6" creationId="{7587EE37-C339-1BC9-3F9B-F8EF136F8C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2/18/2025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a:p>
        </p:txBody>
      </p:sp>
    </p:spTree>
    <p:extLst>
      <p:ext uri="{BB962C8B-B14F-4D97-AF65-F5344CB8AC3E}">
        <p14:creationId xmlns:p14="http://schemas.microsoft.com/office/powerpoint/2010/main" val="23882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a:p>
        </p:txBody>
      </p:sp>
    </p:spTree>
    <p:extLst>
      <p:ext uri="{BB962C8B-B14F-4D97-AF65-F5344CB8AC3E}">
        <p14:creationId xmlns:p14="http://schemas.microsoft.com/office/powerpoint/2010/main" val="232265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80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a:t>Click icon to add table</a:t>
            </a:r>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2/18/2025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2/18/2025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4107767" y="3703131"/>
            <a:ext cx="7337998" cy="2396686"/>
          </a:xfrm>
          <a:noFill/>
        </p:spPr>
        <p:txBody>
          <a:bodyPr anchor="b">
            <a:noAutofit/>
          </a:bodyPr>
          <a:lstStyle/>
          <a:p>
            <a:r>
              <a:rPr lang="en-US" sz="5400" dirty="0"/>
              <a:t>Lecture 12:</a:t>
            </a:r>
            <a:br>
              <a:rPr lang="en-US" sz="5400" dirty="0"/>
            </a:br>
            <a:r>
              <a:rPr lang="en-US" sz="5400" dirty="0"/>
              <a:t> Graphs II – Electric Boogaloo</a:t>
            </a:r>
          </a:p>
        </p:txBody>
      </p:sp>
      <p:sp>
        <p:nvSpPr>
          <p:cNvPr id="2" name="Title 3">
            <a:extLst>
              <a:ext uri="{FF2B5EF4-FFF2-40B4-BE49-F238E27FC236}">
                <a16:creationId xmlns:a16="http://schemas.microsoft.com/office/drawing/2014/main" id="{C6F5569B-7E37-FF40-AD3C-4573C5464D7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a:t>CSCI 2200</a:t>
            </a:r>
            <a:br>
              <a:rPr lang="en-US" sz="3200"/>
            </a:br>
            <a:r>
              <a:rPr lang="en-US" sz="3200"/>
              <a:t>Foundations of Computer Science</a:t>
            </a: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8AF0-253D-35AA-75F6-3CB64454CE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43180B-7DE2-FCD8-BA78-30777154DA22}"/>
              </a:ext>
            </a:extLst>
          </p:cNvPr>
          <p:cNvSpPr>
            <a:spLocks noGrp="1"/>
          </p:cNvSpPr>
          <p:nvPr>
            <p:ph type="title"/>
          </p:nvPr>
        </p:nvSpPr>
        <p:spPr/>
        <p:txBody>
          <a:bodyPr/>
          <a:lstStyle/>
          <a:p>
            <a:r>
              <a:rPr lang="en-US" dirty="0"/>
              <a:t>Trees</a:t>
            </a:r>
          </a:p>
        </p:txBody>
      </p:sp>
      <p:sp>
        <p:nvSpPr>
          <p:cNvPr id="6" name="Content Placeholder 5">
            <a:extLst>
              <a:ext uri="{FF2B5EF4-FFF2-40B4-BE49-F238E27FC236}">
                <a16:creationId xmlns:a16="http://schemas.microsoft.com/office/drawing/2014/main" id="{2CD69846-AB84-31E8-9F6A-8EDADEAA0012}"/>
              </a:ext>
            </a:extLst>
          </p:cNvPr>
          <p:cNvSpPr>
            <a:spLocks noGrp="1"/>
          </p:cNvSpPr>
          <p:nvPr>
            <p:ph sz="quarter" idx="13"/>
          </p:nvPr>
        </p:nvSpPr>
        <p:spPr>
          <a:xfrm>
            <a:off x="838200" y="1589648"/>
            <a:ext cx="7363266" cy="5268351"/>
          </a:xfrm>
        </p:spPr>
        <p:txBody>
          <a:bodyPr>
            <a:normAutofit/>
          </a:bodyPr>
          <a:lstStyle/>
          <a:p>
            <a:r>
              <a:rPr lang="en-US" sz="2800" dirty="0"/>
              <a:t>A tree is a connected graph with no cycles.</a:t>
            </a:r>
          </a:p>
          <a:p>
            <a:r>
              <a:rPr lang="en-US" sz="2800" u="sng" dirty="0"/>
              <a:t>Theorem</a:t>
            </a:r>
            <a:r>
              <a:rPr lang="en-US" sz="2800" dirty="0"/>
              <a:t>: Every tree has a chromatic number of 2 or less.</a:t>
            </a:r>
          </a:p>
          <a:p>
            <a:pPr marL="0" indent="0">
              <a:buNone/>
            </a:pPr>
            <a:endParaRPr lang="en-US" sz="2400" dirty="0">
              <a:latin typeface="Courier New" panose="02070309020205020404" pitchFamily="49" charset="0"/>
              <a:cs typeface="Courier New" panose="02070309020205020404" pitchFamily="49" charset="0"/>
            </a:endParaRPr>
          </a:p>
        </p:txBody>
      </p:sp>
      <p:sp>
        <p:nvSpPr>
          <p:cNvPr id="2" name="Oval 1">
            <a:extLst>
              <a:ext uri="{FF2B5EF4-FFF2-40B4-BE49-F238E27FC236}">
                <a16:creationId xmlns:a16="http://schemas.microsoft.com/office/drawing/2014/main" id="{F501BC64-C802-D83B-BB29-7D966748E734}"/>
              </a:ext>
            </a:extLst>
          </p:cNvPr>
          <p:cNvSpPr/>
          <p:nvPr/>
        </p:nvSpPr>
        <p:spPr>
          <a:xfrm>
            <a:off x="8886328" y="137183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3" name="Oval 2">
            <a:extLst>
              <a:ext uri="{FF2B5EF4-FFF2-40B4-BE49-F238E27FC236}">
                <a16:creationId xmlns:a16="http://schemas.microsoft.com/office/drawing/2014/main" id="{4ADE4DDA-590B-2004-C7BD-622D3F1A04C4}"/>
              </a:ext>
            </a:extLst>
          </p:cNvPr>
          <p:cNvSpPr/>
          <p:nvPr/>
        </p:nvSpPr>
        <p:spPr>
          <a:xfrm>
            <a:off x="9567425" y="207080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4" name="Oval 3">
            <a:extLst>
              <a:ext uri="{FF2B5EF4-FFF2-40B4-BE49-F238E27FC236}">
                <a16:creationId xmlns:a16="http://schemas.microsoft.com/office/drawing/2014/main" id="{2F4608F4-3C6F-5613-C80A-94E3FDF9E0EF}"/>
              </a:ext>
            </a:extLst>
          </p:cNvPr>
          <p:cNvSpPr/>
          <p:nvPr/>
        </p:nvSpPr>
        <p:spPr>
          <a:xfrm>
            <a:off x="9317179" y="299814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7" name="Oval 6">
            <a:extLst>
              <a:ext uri="{FF2B5EF4-FFF2-40B4-BE49-F238E27FC236}">
                <a16:creationId xmlns:a16="http://schemas.microsoft.com/office/drawing/2014/main" id="{2FD8DAEB-BAD0-9F4E-6F80-1CE6FC3518AC}"/>
              </a:ext>
            </a:extLst>
          </p:cNvPr>
          <p:cNvSpPr/>
          <p:nvPr/>
        </p:nvSpPr>
        <p:spPr>
          <a:xfrm>
            <a:off x="8405725" y="299814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8" name="Oval 7">
            <a:extLst>
              <a:ext uri="{FF2B5EF4-FFF2-40B4-BE49-F238E27FC236}">
                <a16:creationId xmlns:a16="http://schemas.microsoft.com/office/drawing/2014/main" id="{ECF53AC6-593D-9E8F-A4F8-B04B71B53045}"/>
              </a:ext>
            </a:extLst>
          </p:cNvPr>
          <p:cNvSpPr/>
          <p:nvPr/>
        </p:nvSpPr>
        <p:spPr>
          <a:xfrm>
            <a:off x="11348217" y="1562351"/>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sp>
        <p:nvSpPr>
          <p:cNvPr id="9" name="Oval 8">
            <a:extLst>
              <a:ext uri="{FF2B5EF4-FFF2-40B4-BE49-F238E27FC236}">
                <a16:creationId xmlns:a16="http://schemas.microsoft.com/office/drawing/2014/main" id="{FBB8616E-6A10-8998-26BE-CB7FF190BF17}"/>
              </a:ext>
            </a:extLst>
          </p:cNvPr>
          <p:cNvSpPr/>
          <p:nvPr/>
        </p:nvSpPr>
        <p:spPr>
          <a:xfrm>
            <a:off x="10228634" y="82586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10" name="Oval 9">
            <a:extLst>
              <a:ext uri="{FF2B5EF4-FFF2-40B4-BE49-F238E27FC236}">
                <a16:creationId xmlns:a16="http://schemas.microsoft.com/office/drawing/2014/main" id="{3A28CBE0-32BE-198A-EBEA-FF9D1BF80DD5}"/>
              </a:ext>
            </a:extLst>
          </p:cNvPr>
          <p:cNvSpPr/>
          <p:nvPr/>
        </p:nvSpPr>
        <p:spPr>
          <a:xfrm>
            <a:off x="8190299" y="207080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11" name="Straight Connector 10">
            <a:extLst>
              <a:ext uri="{FF2B5EF4-FFF2-40B4-BE49-F238E27FC236}">
                <a16:creationId xmlns:a16="http://schemas.microsoft.com/office/drawing/2014/main" id="{EA7D3AF9-54D3-9811-A927-E1AA56186663}"/>
              </a:ext>
            </a:extLst>
          </p:cNvPr>
          <p:cNvCxnSpPr>
            <a:stCxn id="2" idx="3"/>
            <a:endCxn id="10" idx="0"/>
          </p:cNvCxnSpPr>
          <p:nvPr/>
        </p:nvCxnSpPr>
        <p:spPr>
          <a:xfrm flipH="1">
            <a:off x="8558053" y="1739588"/>
            <a:ext cx="391372" cy="394317"/>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6B93CAFF-6CF8-B4B0-489F-58A2719CD7D5}"/>
              </a:ext>
            </a:extLst>
          </p:cNvPr>
          <p:cNvCxnSpPr>
            <a:cxnSpLocks/>
            <a:stCxn id="10" idx="4"/>
            <a:endCxn id="7" idx="1"/>
          </p:cNvCxnSpPr>
          <p:nvPr/>
        </p:nvCxnSpPr>
        <p:spPr>
          <a:xfrm>
            <a:off x="8405725" y="2501659"/>
            <a:ext cx="63097" cy="55958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AF5BA44-A584-7244-33E9-2FD8A80B2FDE}"/>
              </a:ext>
            </a:extLst>
          </p:cNvPr>
          <p:cNvCxnSpPr>
            <a:cxnSpLocks/>
            <a:stCxn id="4" idx="2"/>
            <a:endCxn id="7" idx="6"/>
          </p:cNvCxnSpPr>
          <p:nvPr/>
        </p:nvCxnSpPr>
        <p:spPr>
          <a:xfrm flipH="1">
            <a:off x="8836576" y="3213575"/>
            <a:ext cx="480603"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A901780-5B46-78D5-5036-181E35B4044F}"/>
              </a:ext>
            </a:extLst>
          </p:cNvPr>
          <p:cNvCxnSpPr>
            <a:cxnSpLocks/>
            <a:stCxn id="3" idx="3"/>
            <a:endCxn id="7" idx="7"/>
          </p:cNvCxnSpPr>
          <p:nvPr/>
        </p:nvCxnSpPr>
        <p:spPr>
          <a:xfrm flipH="1">
            <a:off x="8773479" y="2438562"/>
            <a:ext cx="857043" cy="622684"/>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CBE468BB-3240-F5AC-38D9-8CD316AC81D1}"/>
              </a:ext>
            </a:extLst>
          </p:cNvPr>
          <p:cNvCxnSpPr>
            <a:cxnSpLocks/>
            <a:stCxn id="9" idx="5"/>
            <a:endCxn id="8" idx="1"/>
          </p:cNvCxnSpPr>
          <p:nvPr/>
        </p:nvCxnSpPr>
        <p:spPr>
          <a:xfrm>
            <a:off x="10596388" y="1193618"/>
            <a:ext cx="814926" cy="431830"/>
          </a:xfrm>
          <a:prstGeom prst="line">
            <a:avLst/>
          </a:prstGeom>
        </p:spPr>
        <p:style>
          <a:lnRef idx="2">
            <a:schemeClr val="dk1"/>
          </a:lnRef>
          <a:fillRef idx="0">
            <a:schemeClr val="dk1"/>
          </a:fillRef>
          <a:effectRef idx="1">
            <a:schemeClr val="dk1"/>
          </a:effectRef>
          <a:fontRef idx="minor">
            <a:schemeClr val="tx1"/>
          </a:fontRef>
        </p:style>
      </p:cxnSp>
      <p:sp>
        <p:nvSpPr>
          <p:cNvPr id="23" name="Oval 22">
            <a:extLst>
              <a:ext uri="{FF2B5EF4-FFF2-40B4-BE49-F238E27FC236}">
                <a16:creationId xmlns:a16="http://schemas.microsoft.com/office/drawing/2014/main" id="{264BE248-268C-99CD-BFED-31FEDF2CECD6}"/>
              </a:ext>
            </a:extLst>
          </p:cNvPr>
          <p:cNvSpPr/>
          <p:nvPr/>
        </p:nvSpPr>
        <p:spPr>
          <a:xfrm>
            <a:off x="8567966" y="3710066"/>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24" name="Oval 23">
            <a:extLst>
              <a:ext uri="{FF2B5EF4-FFF2-40B4-BE49-F238E27FC236}">
                <a16:creationId xmlns:a16="http://schemas.microsoft.com/office/drawing/2014/main" id="{675D996F-2AB1-ABFE-FD56-C2120BDACB54}"/>
              </a:ext>
            </a:extLst>
          </p:cNvPr>
          <p:cNvSpPr/>
          <p:nvPr/>
        </p:nvSpPr>
        <p:spPr>
          <a:xfrm>
            <a:off x="9945093" y="469923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25" name="Oval 24">
            <a:extLst>
              <a:ext uri="{FF2B5EF4-FFF2-40B4-BE49-F238E27FC236}">
                <a16:creationId xmlns:a16="http://schemas.microsoft.com/office/drawing/2014/main" id="{4B67D7B5-650A-2086-4EC8-ADE646005029}"/>
              </a:ext>
            </a:extLst>
          </p:cNvPr>
          <p:cNvSpPr/>
          <p:nvPr/>
        </p:nvSpPr>
        <p:spPr>
          <a:xfrm>
            <a:off x="9694847" y="562657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26" name="Oval 25">
            <a:extLst>
              <a:ext uri="{FF2B5EF4-FFF2-40B4-BE49-F238E27FC236}">
                <a16:creationId xmlns:a16="http://schemas.microsoft.com/office/drawing/2014/main" id="{68283CCB-A8C3-E81A-744B-65D13D033764}"/>
              </a:ext>
            </a:extLst>
          </p:cNvPr>
          <p:cNvSpPr/>
          <p:nvPr/>
        </p:nvSpPr>
        <p:spPr>
          <a:xfrm>
            <a:off x="8783393" y="562657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27" name="Oval 26">
            <a:extLst>
              <a:ext uri="{FF2B5EF4-FFF2-40B4-BE49-F238E27FC236}">
                <a16:creationId xmlns:a16="http://schemas.microsoft.com/office/drawing/2014/main" id="{4BE2CE63-28DD-8858-59CB-5B63722EFF64}"/>
              </a:ext>
            </a:extLst>
          </p:cNvPr>
          <p:cNvSpPr/>
          <p:nvPr/>
        </p:nvSpPr>
        <p:spPr>
          <a:xfrm>
            <a:off x="8567967" y="469923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f</a:t>
            </a:r>
          </a:p>
        </p:txBody>
      </p:sp>
      <p:cxnSp>
        <p:nvCxnSpPr>
          <p:cNvPr id="28" name="Straight Connector 27">
            <a:extLst>
              <a:ext uri="{FF2B5EF4-FFF2-40B4-BE49-F238E27FC236}">
                <a16:creationId xmlns:a16="http://schemas.microsoft.com/office/drawing/2014/main" id="{4AA86DA2-35CA-BB1D-C26F-8AA5E327DFC9}"/>
              </a:ext>
            </a:extLst>
          </p:cNvPr>
          <p:cNvCxnSpPr>
            <a:cxnSpLocks/>
            <a:stCxn id="23" idx="4"/>
            <a:endCxn id="27" idx="0"/>
          </p:cNvCxnSpPr>
          <p:nvPr/>
        </p:nvCxnSpPr>
        <p:spPr>
          <a:xfrm>
            <a:off x="8783392" y="4140917"/>
            <a:ext cx="1" cy="55832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B406F82C-8358-73D5-7EDA-0F453D325360}"/>
              </a:ext>
            </a:extLst>
          </p:cNvPr>
          <p:cNvCxnSpPr>
            <a:cxnSpLocks/>
            <a:stCxn id="27" idx="4"/>
            <a:endCxn id="26" idx="1"/>
          </p:cNvCxnSpPr>
          <p:nvPr/>
        </p:nvCxnSpPr>
        <p:spPr>
          <a:xfrm>
            <a:off x="8783393" y="5130089"/>
            <a:ext cx="63097" cy="55958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F10815C6-B4D4-169C-5A47-2506786CD230}"/>
              </a:ext>
            </a:extLst>
          </p:cNvPr>
          <p:cNvCxnSpPr>
            <a:cxnSpLocks/>
            <a:stCxn id="25" idx="1"/>
            <a:endCxn id="27" idx="5"/>
          </p:cNvCxnSpPr>
          <p:nvPr/>
        </p:nvCxnSpPr>
        <p:spPr>
          <a:xfrm flipH="1" flipV="1">
            <a:off x="8935721" y="5066992"/>
            <a:ext cx="822223" cy="622684"/>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110352A0-8E54-A4C0-F9C0-3F8EEFF4823D}"/>
              </a:ext>
            </a:extLst>
          </p:cNvPr>
          <p:cNvCxnSpPr>
            <a:cxnSpLocks/>
            <a:stCxn id="24" idx="2"/>
            <a:endCxn id="27" idx="6"/>
          </p:cNvCxnSpPr>
          <p:nvPr/>
        </p:nvCxnSpPr>
        <p:spPr>
          <a:xfrm flipH="1">
            <a:off x="8998818" y="4914664"/>
            <a:ext cx="946275" cy="0"/>
          </a:xfrm>
          <a:prstGeom prst="line">
            <a:avLst/>
          </a:prstGeom>
        </p:spPr>
        <p:style>
          <a:lnRef idx="2">
            <a:schemeClr val="dk1"/>
          </a:lnRef>
          <a:fillRef idx="0">
            <a:schemeClr val="dk1"/>
          </a:fillRef>
          <a:effectRef idx="1">
            <a:schemeClr val="dk1"/>
          </a:effectRef>
          <a:fontRef idx="minor">
            <a:schemeClr val="tx1"/>
          </a:fontRef>
        </p:style>
      </p:cxnSp>
      <p:sp>
        <p:nvSpPr>
          <p:cNvPr id="39" name="Oval 38">
            <a:extLst>
              <a:ext uri="{FF2B5EF4-FFF2-40B4-BE49-F238E27FC236}">
                <a16:creationId xmlns:a16="http://schemas.microsoft.com/office/drawing/2014/main" id="{C2BC57C8-D61C-D0DC-A783-0BD6D080714F}"/>
              </a:ext>
            </a:extLst>
          </p:cNvPr>
          <p:cNvSpPr/>
          <p:nvPr/>
        </p:nvSpPr>
        <p:spPr>
          <a:xfrm>
            <a:off x="9415096" y="4020143"/>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40" name="Straight Connector 39">
            <a:extLst>
              <a:ext uri="{FF2B5EF4-FFF2-40B4-BE49-F238E27FC236}">
                <a16:creationId xmlns:a16="http://schemas.microsoft.com/office/drawing/2014/main" id="{8102B61B-CE3D-9BF2-2DED-F7BF5EC1569E}"/>
              </a:ext>
            </a:extLst>
          </p:cNvPr>
          <p:cNvCxnSpPr>
            <a:cxnSpLocks/>
            <a:stCxn id="39" idx="3"/>
            <a:endCxn id="27" idx="7"/>
          </p:cNvCxnSpPr>
          <p:nvPr/>
        </p:nvCxnSpPr>
        <p:spPr>
          <a:xfrm flipH="1">
            <a:off x="8935721" y="4387897"/>
            <a:ext cx="542472" cy="37443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433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1057-6FDB-95BC-7590-E9E2C3ADC5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A92124-7900-AAD0-160A-F367F0ACA3CA}"/>
              </a:ext>
            </a:extLst>
          </p:cNvPr>
          <p:cNvSpPr>
            <a:spLocks noGrp="1"/>
          </p:cNvSpPr>
          <p:nvPr>
            <p:ph type="title"/>
          </p:nvPr>
        </p:nvSpPr>
        <p:spPr/>
        <p:txBody>
          <a:bodyPr/>
          <a:lstStyle/>
          <a:p>
            <a:r>
              <a:rPr lang="en-US" dirty="0"/>
              <a:t>Trees</a:t>
            </a:r>
          </a:p>
        </p:txBody>
      </p:sp>
      <p:sp>
        <p:nvSpPr>
          <p:cNvPr id="6" name="Content Placeholder 5">
            <a:extLst>
              <a:ext uri="{FF2B5EF4-FFF2-40B4-BE49-F238E27FC236}">
                <a16:creationId xmlns:a16="http://schemas.microsoft.com/office/drawing/2014/main" id="{5C4CD32F-A768-55AA-133D-6BF99B39F7D7}"/>
              </a:ext>
            </a:extLst>
          </p:cNvPr>
          <p:cNvSpPr>
            <a:spLocks noGrp="1"/>
          </p:cNvSpPr>
          <p:nvPr>
            <p:ph sz="quarter" idx="13"/>
          </p:nvPr>
        </p:nvSpPr>
        <p:spPr>
          <a:xfrm>
            <a:off x="838200" y="1589648"/>
            <a:ext cx="7363266" cy="5268351"/>
          </a:xfrm>
        </p:spPr>
        <p:txBody>
          <a:bodyPr>
            <a:normAutofit/>
          </a:bodyPr>
          <a:lstStyle/>
          <a:p>
            <a:r>
              <a:rPr lang="en-US" sz="2800" dirty="0"/>
              <a:t>A tree is a connected graph with no cycles.</a:t>
            </a:r>
          </a:p>
          <a:p>
            <a:r>
              <a:rPr lang="en-US" sz="2800" u="sng" dirty="0"/>
              <a:t>Theorem</a:t>
            </a:r>
            <a:r>
              <a:rPr lang="en-US" sz="2800" dirty="0"/>
              <a:t>: Every tree has a chromatic number of 2 or less.</a:t>
            </a:r>
          </a:p>
          <a:p>
            <a:pPr lvl="1"/>
            <a:r>
              <a:rPr lang="en-US" sz="2600" u="sng" dirty="0"/>
              <a:t>Proof sketch</a:t>
            </a:r>
            <a:r>
              <a:rPr lang="en-US" sz="2600" dirty="0"/>
              <a:t>: Pick a node and color it red. Color all of its neighbors blue. Color all of THEIR neighbors red, and continue alternating colors like this. Observe that at no point can we hit a node that was previously colored, because there are no cycles.</a:t>
            </a:r>
            <a:endParaRPr lang="en-US" sz="2600" u="sng" dirty="0"/>
          </a:p>
          <a:p>
            <a:pPr marL="0" indent="0">
              <a:buNone/>
            </a:pPr>
            <a:endParaRPr lang="en-US" sz="2400" dirty="0">
              <a:latin typeface="Courier New" panose="02070309020205020404" pitchFamily="49" charset="0"/>
              <a:cs typeface="Courier New" panose="02070309020205020404" pitchFamily="49" charset="0"/>
            </a:endParaRPr>
          </a:p>
        </p:txBody>
      </p:sp>
      <p:sp>
        <p:nvSpPr>
          <p:cNvPr id="2" name="Oval 1">
            <a:extLst>
              <a:ext uri="{FF2B5EF4-FFF2-40B4-BE49-F238E27FC236}">
                <a16:creationId xmlns:a16="http://schemas.microsoft.com/office/drawing/2014/main" id="{B6E63128-5769-7908-8036-8554D5B17AD5}"/>
              </a:ext>
            </a:extLst>
          </p:cNvPr>
          <p:cNvSpPr/>
          <p:nvPr/>
        </p:nvSpPr>
        <p:spPr>
          <a:xfrm>
            <a:off x="8886328" y="1371834"/>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3" name="Oval 2">
            <a:extLst>
              <a:ext uri="{FF2B5EF4-FFF2-40B4-BE49-F238E27FC236}">
                <a16:creationId xmlns:a16="http://schemas.microsoft.com/office/drawing/2014/main" id="{3C69BDD2-9460-15D5-82EA-DF32F8011F84}"/>
              </a:ext>
            </a:extLst>
          </p:cNvPr>
          <p:cNvSpPr/>
          <p:nvPr/>
        </p:nvSpPr>
        <p:spPr>
          <a:xfrm>
            <a:off x="9567425" y="2070808"/>
            <a:ext cx="430851" cy="430851"/>
          </a:xfrm>
          <a:prstGeom prst="ellipse">
            <a:avLst/>
          </a:prstGeom>
          <a:solidFill>
            <a:schemeClr val="accent2">
              <a:lumMod val="20000"/>
              <a:lumOff val="8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c</a:t>
            </a:r>
          </a:p>
        </p:txBody>
      </p:sp>
      <p:sp>
        <p:nvSpPr>
          <p:cNvPr id="4" name="Oval 3">
            <a:extLst>
              <a:ext uri="{FF2B5EF4-FFF2-40B4-BE49-F238E27FC236}">
                <a16:creationId xmlns:a16="http://schemas.microsoft.com/office/drawing/2014/main" id="{0D9D1EB5-9553-08C4-6BE8-9ADB11B06EA6}"/>
              </a:ext>
            </a:extLst>
          </p:cNvPr>
          <p:cNvSpPr/>
          <p:nvPr/>
        </p:nvSpPr>
        <p:spPr>
          <a:xfrm>
            <a:off x="9317179" y="2998149"/>
            <a:ext cx="430851" cy="430851"/>
          </a:xfrm>
          <a:prstGeom prst="ellipse">
            <a:avLst/>
          </a:prstGeom>
          <a:solidFill>
            <a:schemeClr val="accent2">
              <a:lumMod val="20000"/>
              <a:lumOff val="8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e</a:t>
            </a:r>
          </a:p>
        </p:txBody>
      </p:sp>
      <p:sp>
        <p:nvSpPr>
          <p:cNvPr id="7" name="Oval 6">
            <a:extLst>
              <a:ext uri="{FF2B5EF4-FFF2-40B4-BE49-F238E27FC236}">
                <a16:creationId xmlns:a16="http://schemas.microsoft.com/office/drawing/2014/main" id="{B8C23458-6AEB-998D-1DB2-AB2C4E920D9B}"/>
              </a:ext>
            </a:extLst>
          </p:cNvPr>
          <p:cNvSpPr/>
          <p:nvPr/>
        </p:nvSpPr>
        <p:spPr>
          <a:xfrm>
            <a:off x="8405725" y="2998149"/>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8" name="Oval 7">
            <a:extLst>
              <a:ext uri="{FF2B5EF4-FFF2-40B4-BE49-F238E27FC236}">
                <a16:creationId xmlns:a16="http://schemas.microsoft.com/office/drawing/2014/main" id="{3F95AD77-01B4-C529-EA24-608F21DB4DD2}"/>
              </a:ext>
            </a:extLst>
          </p:cNvPr>
          <p:cNvSpPr/>
          <p:nvPr/>
        </p:nvSpPr>
        <p:spPr>
          <a:xfrm>
            <a:off x="11348217" y="1562351"/>
            <a:ext cx="430851" cy="430851"/>
          </a:xfrm>
          <a:prstGeom prst="ellipse">
            <a:avLst/>
          </a:prstGeom>
          <a:solidFill>
            <a:schemeClr val="accent2">
              <a:lumMod val="20000"/>
              <a:lumOff val="8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b</a:t>
            </a:r>
          </a:p>
        </p:txBody>
      </p:sp>
      <p:sp>
        <p:nvSpPr>
          <p:cNvPr id="9" name="Oval 8">
            <a:extLst>
              <a:ext uri="{FF2B5EF4-FFF2-40B4-BE49-F238E27FC236}">
                <a16:creationId xmlns:a16="http://schemas.microsoft.com/office/drawing/2014/main" id="{61BE62DF-2B18-D841-3D07-B98822410B72}"/>
              </a:ext>
            </a:extLst>
          </p:cNvPr>
          <p:cNvSpPr/>
          <p:nvPr/>
        </p:nvSpPr>
        <p:spPr>
          <a:xfrm>
            <a:off x="10228634" y="825864"/>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10" name="Oval 9">
            <a:extLst>
              <a:ext uri="{FF2B5EF4-FFF2-40B4-BE49-F238E27FC236}">
                <a16:creationId xmlns:a16="http://schemas.microsoft.com/office/drawing/2014/main" id="{4354FD63-046D-40C7-55F4-55548F322084}"/>
              </a:ext>
            </a:extLst>
          </p:cNvPr>
          <p:cNvSpPr/>
          <p:nvPr/>
        </p:nvSpPr>
        <p:spPr>
          <a:xfrm>
            <a:off x="8190299" y="2070808"/>
            <a:ext cx="430851" cy="430851"/>
          </a:xfrm>
          <a:prstGeom prst="ellipse">
            <a:avLst/>
          </a:prstGeom>
          <a:solidFill>
            <a:schemeClr val="accent2">
              <a:lumMod val="20000"/>
              <a:lumOff val="8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b</a:t>
            </a:r>
          </a:p>
        </p:txBody>
      </p:sp>
      <p:cxnSp>
        <p:nvCxnSpPr>
          <p:cNvPr id="11" name="Straight Connector 10">
            <a:extLst>
              <a:ext uri="{FF2B5EF4-FFF2-40B4-BE49-F238E27FC236}">
                <a16:creationId xmlns:a16="http://schemas.microsoft.com/office/drawing/2014/main" id="{94CFE837-2461-54B8-881E-A0AF7C8E62DB}"/>
              </a:ext>
            </a:extLst>
          </p:cNvPr>
          <p:cNvCxnSpPr>
            <a:stCxn id="2" idx="3"/>
            <a:endCxn id="10" idx="0"/>
          </p:cNvCxnSpPr>
          <p:nvPr/>
        </p:nvCxnSpPr>
        <p:spPr>
          <a:xfrm flipH="1">
            <a:off x="8558053" y="1739588"/>
            <a:ext cx="391372" cy="394317"/>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E480B478-4384-8ECA-8209-D70C63B4CDB7}"/>
              </a:ext>
            </a:extLst>
          </p:cNvPr>
          <p:cNvCxnSpPr>
            <a:cxnSpLocks/>
            <a:stCxn id="10" idx="4"/>
            <a:endCxn id="7" idx="1"/>
          </p:cNvCxnSpPr>
          <p:nvPr/>
        </p:nvCxnSpPr>
        <p:spPr>
          <a:xfrm>
            <a:off x="8405725" y="2501659"/>
            <a:ext cx="63097" cy="55958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33F87AF7-1116-DFFE-E83D-78C499EFE2DF}"/>
              </a:ext>
            </a:extLst>
          </p:cNvPr>
          <p:cNvCxnSpPr>
            <a:cxnSpLocks/>
            <a:stCxn id="4" idx="2"/>
            <a:endCxn id="7" idx="6"/>
          </p:cNvCxnSpPr>
          <p:nvPr/>
        </p:nvCxnSpPr>
        <p:spPr>
          <a:xfrm flipH="1">
            <a:off x="8836576" y="3213575"/>
            <a:ext cx="480603"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51EB300-05FE-2EFA-E0C6-BFA280DC4193}"/>
              </a:ext>
            </a:extLst>
          </p:cNvPr>
          <p:cNvCxnSpPr>
            <a:cxnSpLocks/>
            <a:stCxn id="3" idx="3"/>
            <a:endCxn id="7" idx="7"/>
          </p:cNvCxnSpPr>
          <p:nvPr/>
        </p:nvCxnSpPr>
        <p:spPr>
          <a:xfrm flipH="1">
            <a:off x="8773479" y="2438562"/>
            <a:ext cx="857043" cy="622684"/>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BEABA67-0C44-A065-A9A7-7CAFD4304C34}"/>
              </a:ext>
            </a:extLst>
          </p:cNvPr>
          <p:cNvCxnSpPr>
            <a:cxnSpLocks/>
            <a:stCxn id="9" idx="5"/>
            <a:endCxn id="8" idx="1"/>
          </p:cNvCxnSpPr>
          <p:nvPr/>
        </p:nvCxnSpPr>
        <p:spPr>
          <a:xfrm>
            <a:off x="10596388" y="1193618"/>
            <a:ext cx="814926" cy="431830"/>
          </a:xfrm>
          <a:prstGeom prst="line">
            <a:avLst/>
          </a:prstGeom>
        </p:spPr>
        <p:style>
          <a:lnRef idx="2">
            <a:schemeClr val="dk1"/>
          </a:lnRef>
          <a:fillRef idx="0">
            <a:schemeClr val="dk1"/>
          </a:fillRef>
          <a:effectRef idx="1">
            <a:schemeClr val="dk1"/>
          </a:effectRef>
          <a:fontRef idx="minor">
            <a:schemeClr val="tx1"/>
          </a:fontRef>
        </p:style>
      </p:cxnSp>
      <p:sp>
        <p:nvSpPr>
          <p:cNvPr id="23" name="Oval 22">
            <a:extLst>
              <a:ext uri="{FF2B5EF4-FFF2-40B4-BE49-F238E27FC236}">
                <a16:creationId xmlns:a16="http://schemas.microsoft.com/office/drawing/2014/main" id="{FAE7FAD4-E26D-64FE-1989-97F486C9A201}"/>
              </a:ext>
            </a:extLst>
          </p:cNvPr>
          <p:cNvSpPr/>
          <p:nvPr/>
        </p:nvSpPr>
        <p:spPr>
          <a:xfrm>
            <a:off x="8567966" y="3710066"/>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24" name="Oval 23">
            <a:extLst>
              <a:ext uri="{FF2B5EF4-FFF2-40B4-BE49-F238E27FC236}">
                <a16:creationId xmlns:a16="http://schemas.microsoft.com/office/drawing/2014/main" id="{3CA184C2-711F-87DD-62C9-3B5B1C83226F}"/>
              </a:ext>
            </a:extLst>
          </p:cNvPr>
          <p:cNvSpPr/>
          <p:nvPr/>
        </p:nvSpPr>
        <p:spPr>
          <a:xfrm>
            <a:off x="9945093" y="4699238"/>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25" name="Oval 24">
            <a:extLst>
              <a:ext uri="{FF2B5EF4-FFF2-40B4-BE49-F238E27FC236}">
                <a16:creationId xmlns:a16="http://schemas.microsoft.com/office/drawing/2014/main" id="{B08E58BA-D056-A69C-1006-84D9C1E3257B}"/>
              </a:ext>
            </a:extLst>
          </p:cNvPr>
          <p:cNvSpPr/>
          <p:nvPr/>
        </p:nvSpPr>
        <p:spPr>
          <a:xfrm>
            <a:off x="9694847" y="5626579"/>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26" name="Oval 25">
            <a:extLst>
              <a:ext uri="{FF2B5EF4-FFF2-40B4-BE49-F238E27FC236}">
                <a16:creationId xmlns:a16="http://schemas.microsoft.com/office/drawing/2014/main" id="{84C74BDA-D98E-0B6F-D8A6-1A6F9C7F25A0}"/>
              </a:ext>
            </a:extLst>
          </p:cNvPr>
          <p:cNvSpPr/>
          <p:nvPr/>
        </p:nvSpPr>
        <p:spPr>
          <a:xfrm>
            <a:off x="8783393" y="5626579"/>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27" name="Oval 26">
            <a:extLst>
              <a:ext uri="{FF2B5EF4-FFF2-40B4-BE49-F238E27FC236}">
                <a16:creationId xmlns:a16="http://schemas.microsoft.com/office/drawing/2014/main" id="{54D726D1-2055-F8E0-CF14-BF588224771B}"/>
              </a:ext>
            </a:extLst>
          </p:cNvPr>
          <p:cNvSpPr/>
          <p:nvPr/>
        </p:nvSpPr>
        <p:spPr>
          <a:xfrm>
            <a:off x="8567967" y="4699238"/>
            <a:ext cx="430851" cy="430851"/>
          </a:xfrm>
          <a:prstGeom prst="ellipse">
            <a:avLst/>
          </a:prstGeom>
          <a:solidFill>
            <a:schemeClr val="accent2">
              <a:lumMod val="20000"/>
              <a:lumOff val="80000"/>
            </a:schemeClr>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f</a:t>
            </a:r>
          </a:p>
        </p:txBody>
      </p:sp>
      <p:cxnSp>
        <p:nvCxnSpPr>
          <p:cNvPr id="28" name="Straight Connector 27">
            <a:extLst>
              <a:ext uri="{FF2B5EF4-FFF2-40B4-BE49-F238E27FC236}">
                <a16:creationId xmlns:a16="http://schemas.microsoft.com/office/drawing/2014/main" id="{41936E23-4BC7-41AF-244B-9FB5C8AA290F}"/>
              </a:ext>
            </a:extLst>
          </p:cNvPr>
          <p:cNvCxnSpPr>
            <a:cxnSpLocks/>
            <a:stCxn id="23" idx="4"/>
            <a:endCxn id="27" idx="0"/>
          </p:cNvCxnSpPr>
          <p:nvPr/>
        </p:nvCxnSpPr>
        <p:spPr>
          <a:xfrm>
            <a:off x="8783392" y="4140917"/>
            <a:ext cx="1" cy="55832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AF1FD294-B935-74E5-E2FE-9DFA1FDA41A0}"/>
              </a:ext>
            </a:extLst>
          </p:cNvPr>
          <p:cNvCxnSpPr>
            <a:cxnSpLocks/>
            <a:stCxn id="27" idx="4"/>
            <a:endCxn id="26" idx="1"/>
          </p:cNvCxnSpPr>
          <p:nvPr/>
        </p:nvCxnSpPr>
        <p:spPr>
          <a:xfrm>
            <a:off x="8783393" y="5130089"/>
            <a:ext cx="63097" cy="55958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73A206C-FABA-5A47-17D5-A7F292E00CDC}"/>
              </a:ext>
            </a:extLst>
          </p:cNvPr>
          <p:cNvCxnSpPr>
            <a:cxnSpLocks/>
            <a:stCxn id="25" idx="1"/>
            <a:endCxn id="27" idx="5"/>
          </p:cNvCxnSpPr>
          <p:nvPr/>
        </p:nvCxnSpPr>
        <p:spPr>
          <a:xfrm flipH="1" flipV="1">
            <a:off x="8935721" y="5066992"/>
            <a:ext cx="822223" cy="622684"/>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B3409A70-EEFA-C815-B925-134F15884187}"/>
              </a:ext>
            </a:extLst>
          </p:cNvPr>
          <p:cNvCxnSpPr>
            <a:cxnSpLocks/>
            <a:stCxn id="24" idx="2"/>
            <a:endCxn id="27" idx="6"/>
          </p:cNvCxnSpPr>
          <p:nvPr/>
        </p:nvCxnSpPr>
        <p:spPr>
          <a:xfrm flipH="1">
            <a:off x="8998818" y="4914664"/>
            <a:ext cx="946275" cy="0"/>
          </a:xfrm>
          <a:prstGeom prst="line">
            <a:avLst/>
          </a:prstGeom>
        </p:spPr>
        <p:style>
          <a:lnRef idx="2">
            <a:schemeClr val="dk1"/>
          </a:lnRef>
          <a:fillRef idx="0">
            <a:schemeClr val="dk1"/>
          </a:fillRef>
          <a:effectRef idx="1">
            <a:schemeClr val="dk1"/>
          </a:effectRef>
          <a:fontRef idx="minor">
            <a:schemeClr val="tx1"/>
          </a:fontRef>
        </p:style>
      </p:cxnSp>
      <p:sp>
        <p:nvSpPr>
          <p:cNvPr id="39" name="Oval 38">
            <a:extLst>
              <a:ext uri="{FF2B5EF4-FFF2-40B4-BE49-F238E27FC236}">
                <a16:creationId xmlns:a16="http://schemas.microsoft.com/office/drawing/2014/main" id="{3628F8F7-DFBB-203B-D6A5-A3D38C0D99C8}"/>
              </a:ext>
            </a:extLst>
          </p:cNvPr>
          <p:cNvSpPr/>
          <p:nvPr/>
        </p:nvSpPr>
        <p:spPr>
          <a:xfrm>
            <a:off x="9415096" y="4020143"/>
            <a:ext cx="430851" cy="430851"/>
          </a:xfrm>
          <a:prstGeom prst="ellipse">
            <a:avLst/>
          </a:prstGeom>
          <a:solidFill>
            <a:schemeClr val="tx2">
              <a:lumMod val="5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40" name="Straight Connector 39">
            <a:extLst>
              <a:ext uri="{FF2B5EF4-FFF2-40B4-BE49-F238E27FC236}">
                <a16:creationId xmlns:a16="http://schemas.microsoft.com/office/drawing/2014/main" id="{0FAE59CE-A563-ACCA-ED95-ECFF279BDEE5}"/>
              </a:ext>
            </a:extLst>
          </p:cNvPr>
          <p:cNvCxnSpPr>
            <a:cxnSpLocks/>
            <a:stCxn id="39" idx="3"/>
            <a:endCxn id="27" idx="7"/>
          </p:cNvCxnSpPr>
          <p:nvPr/>
        </p:nvCxnSpPr>
        <p:spPr>
          <a:xfrm flipH="1">
            <a:off x="8935721" y="4387897"/>
            <a:ext cx="542472" cy="37443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27511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E916E-94E3-6A5C-F533-3D9AFACD46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9E5F7-45C4-A521-E1D5-D95A788B6D45}"/>
              </a:ext>
            </a:extLst>
          </p:cNvPr>
          <p:cNvSpPr>
            <a:spLocks noGrp="1"/>
          </p:cNvSpPr>
          <p:nvPr>
            <p:ph type="title"/>
          </p:nvPr>
        </p:nvSpPr>
        <p:spPr/>
        <p:txBody>
          <a:bodyPr/>
          <a:lstStyle/>
          <a:p>
            <a:r>
              <a:rPr lang="en-US" dirty="0"/>
              <a:t>Matching</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6203153-9B6E-A4BE-98AE-00543BB60DD8}"/>
                  </a:ext>
                </a:extLst>
              </p:cNvPr>
              <p:cNvSpPr>
                <a:spLocks noGrp="1"/>
              </p:cNvSpPr>
              <p:nvPr>
                <p:ph sz="quarter" idx="13"/>
              </p:nvPr>
            </p:nvSpPr>
            <p:spPr>
              <a:xfrm>
                <a:off x="838199" y="1587260"/>
                <a:ext cx="5759549" cy="5106837"/>
              </a:xfrm>
            </p:spPr>
            <p:txBody>
              <a:bodyPr>
                <a:normAutofit/>
              </a:bodyPr>
              <a:lstStyle/>
              <a:p>
                <a:r>
                  <a:rPr lang="en-US" sz="2800" dirty="0"/>
                  <a:t>There are two primary methods for representing a graph within a computer program.</a:t>
                </a:r>
              </a:p>
              <a:p>
                <a:r>
                  <a:rPr lang="en-US" sz="2800" dirty="0"/>
                  <a:t>If you have a </a:t>
                </a:r>
                <a:r>
                  <a:rPr lang="en-US" sz="2800" i="1" dirty="0"/>
                  <a:t>dense</a:t>
                </a:r>
                <a:r>
                  <a:rPr lang="en-US" sz="2800" dirty="0"/>
                  <a:t> graph (i.e. lots of edges), an adjacency matrix can make sense.</a:t>
                </a:r>
              </a:p>
              <a:p>
                <a:pPr lvl="1"/>
                <a:r>
                  <a:rPr lang="en-US" sz="2600" dirty="0"/>
                  <a:t>Symmetric in undirected graphs.</a:t>
                </a:r>
              </a:p>
              <a:p>
                <a:pPr lvl="1"/>
                <a:r>
                  <a:rPr lang="en-US" sz="2600" dirty="0"/>
                  <a:t>Observe that it requires </a:t>
                </a:r>
                <a14:m>
                  <m:oMath xmlns:m="http://schemas.openxmlformats.org/officeDocument/2006/math">
                    <m:r>
                      <a:rPr lang="en-US" sz="2600" b="0" i="1" smtClean="0">
                        <a:latin typeface="Cambria Math" panose="02040503050406030204" pitchFamily="18" charset="0"/>
                      </a:rPr>
                      <m:t>𝑂</m:t>
                    </m:r>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𝑉</m:t>
                                </m:r>
                              </m:e>
                            </m:d>
                          </m:e>
                          <m:sup>
                            <m:r>
                              <a:rPr lang="en-US" sz="2600" b="0" i="1" smtClean="0">
                                <a:latin typeface="Cambria Math" panose="02040503050406030204" pitchFamily="18" charset="0"/>
                              </a:rPr>
                              <m:t>2</m:t>
                            </m:r>
                          </m:sup>
                        </m:sSup>
                      </m:e>
                    </m:d>
                  </m:oMath>
                </a14:m>
                <a:r>
                  <a:rPr lang="en-US" sz="2600" dirty="0"/>
                  <a:t> memory, and so it only makes sense when you have </a:t>
                </a:r>
                <a14:m>
                  <m:oMath xmlns:m="http://schemas.openxmlformats.org/officeDocument/2006/math">
                    <m:r>
                      <a:rPr lang="en-US" sz="2600" b="0" i="1" smtClean="0">
                        <a:latin typeface="Cambria Math" panose="02040503050406030204" pitchFamily="18" charset="0"/>
                      </a:rPr>
                      <m:t>𝑂</m:t>
                    </m:r>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𝑉</m:t>
                                </m:r>
                              </m:e>
                            </m:d>
                          </m:e>
                          <m:sup>
                            <m:r>
                              <a:rPr lang="en-US" sz="2600" b="0" i="1" smtClean="0">
                                <a:latin typeface="Cambria Math" panose="02040503050406030204" pitchFamily="18" charset="0"/>
                              </a:rPr>
                              <m:t>2</m:t>
                            </m:r>
                          </m:sup>
                        </m:sSup>
                      </m:e>
                    </m:d>
                  </m:oMath>
                </a14:m>
                <a:r>
                  <a:rPr lang="en-US" sz="2600" dirty="0"/>
                  <a:t> edges. But access </a:t>
                </a:r>
                <a14:m>
                  <m:oMath xmlns:m="http://schemas.openxmlformats.org/officeDocument/2006/math">
                    <m:r>
                      <a:rPr lang="en-US" sz="2600" b="0" i="1" dirty="0" smtClean="0">
                        <a:latin typeface="Cambria Math" panose="02040503050406030204" pitchFamily="18" charset="0"/>
                      </a:rPr>
                      <m:t>𝑂</m:t>
                    </m:r>
                    <m:d>
                      <m:dPr>
                        <m:ctrlPr>
                          <a:rPr lang="en-US" sz="2600" b="0" i="1" dirty="0" smtClean="0">
                            <a:latin typeface="Cambria Math" panose="02040503050406030204" pitchFamily="18" charset="0"/>
                          </a:rPr>
                        </m:ctrlPr>
                      </m:dPr>
                      <m:e>
                        <m:r>
                          <a:rPr lang="en-US" sz="2600" b="0" i="1" dirty="0" smtClean="0">
                            <a:latin typeface="Cambria Math" panose="02040503050406030204" pitchFamily="18" charset="0"/>
                          </a:rPr>
                          <m:t>1</m:t>
                        </m:r>
                      </m:e>
                    </m:d>
                  </m:oMath>
                </a14:m>
                <a:r>
                  <a:rPr lang="en-US" sz="2600" dirty="0"/>
                  <a:t>!</a:t>
                </a:r>
              </a:p>
            </p:txBody>
          </p:sp>
        </mc:Choice>
        <mc:Fallback xmlns="">
          <p:sp>
            <p:nvSpPr>
              <p:cNvPr id="6" name="Content Placeholder 5">
                <a:extLst>
                  <a:ext uri="{FF2B5EF4-FFF2-40B4-BE49-F238E27FC236}">
                    <a16:creationId xmlns:a16="http://schemas.microsoft.com/office/drawing/2014/main" id="{66203153-9B6E-A4BE-98AE-00543BB60DD8}"/>
                  </a:ext>
                </a:extLst>
              </p:cNvPr>
              <p:cNvSpPr>
                <a:spLocks noGrp="1" noRot="1" noChangeAspect="1" noMove="1" noResize="1" noEditPoints="1" noAdjustHandles="1" noChangeArrowheads="1" noChangeShapeType="1" noTextEdit="1"/>
              </p:cNvSpPr>
              <p:nvPr>
                <p:ph sz="quarter" idx="13"/>
              </p:nvPr>
            </p:nvSpPr>
            <p:spPr>
              <a:xfrm>
                <a:off x="838199" y="1587260"/>
                <a:ext cx="5759549" cy="5106837"/>
              </a:xfrm>
              <a:blipFill>
                <a:blip r:embed="rId2"/>
                <a:stretch>
                  <a:fillRect l="-1799" t="-1909" r="-179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58F54D0E-5E77-632A-FA90-783844505305}"/>
              </a:ext>
            </a:extLst>
          </p:cNvPr>
          <p:cNvSpPr/>
          <p:nvPr/>
        </p:nvSpPr>
        <p:spPr>
          <a:xfrm>
            <a:off x="8886328" y="137183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4" name="Oval 3">
            <a:extLst>
              <a:ext uri="{FF2B5EF4-FFF2-40B4-BE49-F238E27FC236}">
                <a16:creationId xmlns:a16="http://schemas.microsoft.com/office/drawing/2014/main" id="{C4374E6B-E4EA-DAF9-A1F0-E6670CC751C0}"/>
              </a:ext>
            </a:extLst>
          </p:cNvPr>
          <p:cNvSpPr/>
          <p:nvPr/>
        </p:nvSpPr>
        <p:spPr>
          <a:xfrm>
            <a:off x="9567425" y="207080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7" name="Oval 6">
            <a:extLst>
              <a:ext uri="{FF2B5EF4-FFF2-40B4-BE49-F238E27FC236}">
                <a16:creationId xmlns:a16="http://schemas.microsoft.com/office/drawing/2014/main" id="{7456D2BE-E756-D31D-149E-801BDBEE2ED9}"/>
              </a:ext>
            </a:extLst>
          </p:cNvPr>
          <p:cNvSpPr/>
          <p:nvPr/>
        </p:nvSpPr>
        <p:spPr>
          <a:xfrm>
            <a:off x="9317179" y="299814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8" name="Oval 7">
            <a:extLst>
              <a:ext uri="{FF2B5EF4-FFF2-40B4-BE49-F238E27FC236}">
                <a16:creationId xmlns:a16="http://schemas.microsoft.com/office/drawing/2014/main" id="{2A0741F2-A3C0-D5E5-D2FA-41C793CDF7F6}"/>
              </a:ext>
            </a:extLst>
          </p:cNvPr>
          <p:cNvSpPr/>
          <p:nvPr/>
        </p:nvSpPr>
        <p:spPr>
          <a:xfrm>
            <a:off x="8405725" y="2998149"/>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9" name="Oval 8">
            <a:extLst>
              <a:ext uri="{FF2B5EF4-FFF2-40B4-BE49-F238E27FC236}">
                <a16:creationId xmlns:a16="http://schemas.microsoft.com/office/drawing/2014/main" id="{501B8140-11B6-8F79-402F-504A832837B9}"/>
              </a:ext>
            </a:extLst>
          </p:cNvPr>
          <p:cNvSpPr/>
          <p:nvPr/>
        </p:nvSpPr>
        <p:spPr>
          <a:xfrm>
            <a:off x="10659485" y="284480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g</a:t>
            </a:r>
          </a:p>
        </p:txBody>
      </p:sp>
      <p:sp>
        <p:nvSpPr>
          <p:cNvPr id="10" name="Oval 9">
            <a:extLst>
              <a:ext uri="{FF2B5EF4-FFF2-40B4-BE49-F238E27FC236}">
                <a16:creationId xmlns:a16="http://schemas.microsoft.com/office/drawing/2014/main" id="{96E4CD99-D1F3-41EB-0454-18E74A270F5F}"/>
              </a:ext>
            </a:extLst>
          </p:cNvPr>
          <p:cNvSpPr/>
          <p:nvPr/>
        </p:nvSpPr>
        <p:spPr>
          <a:xfrm>
            <a:off x="10659486" y="1587260"/>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f</a:t>
            </a:r>
          </a:p>
        </p:txBody>
      </p:sp>
      <p:sp>
        <p:nvSpPr>
          <p:cNvPr id="11" name="Oval 10">
            <a:extLst>
              <a:ext uri="{FF2B5EF4-FFF2-40B4-BE49-F238E27FC236}">
                <a16:creationId xmlns:a16="http://schemas.microsoft.com/office/drawing/2014/main" id="{AFA1D722-BA57-5938-FCFF-36FE27AA8CDB}"/>
              </a:ext>
            </a:extLst>
          </p:cNvPr>
          <p:cNvSpPr/>
          <p:nvPr/>
        </p:nvSpPr>
        <p:spPr>
          <a:xfrm>
            <a:off x="8190299" y="2070808"/>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13" name="Straight Connector 12">
            <a:extLst>
              <a:ext uri="{FF2B5EF4-FFF2-40B4-BE49-F238E27FC236}">
                <a16:creationId xmlns:a16="http://schemas.microsoft.com/office/drawing/2014/main" id="{3CC5DB62-8AA0-A4B2-D2C2-DF95372D70AF}"/>
              </a:ext>
            </a:extLst>
          </p:cNvPr>
          <p:cNvCxnSpPr>
            <a:stCxn id="2" idx="3"/>
            <a:endCxn id="11" idx="0"/>
          </p:cNvCxnSpPr>
          <p:nvPr/>
        </p:nvCxnSpPr>
        <p:spPr>
          <a:xfrm flipH="1">
            <a:off x="8558053" y="1739588"/>
            <a:ext cx="391372" cy="39431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5E4650B6-536A-80F7-2545-78D3F52CA930}"/>
              </a:ext>
            </a:extLst>
          </p:cNvPr>
          <p:cNvCxnSpPr>
            <a:cxnSpLocks/>
            <a:stCxn id="2" idx="5"/>
            <a:endCxn id="4" idx="1"/>
          </p:cNvCxnSpPr>
          <p:nvPr/>
        </p:nvCxnSpPr>
        <p:spPr>
          <a:xfrm>
            <a:off x="9254082" y="1739588"/>
            <a:ext cx="376440" cy="394317"/>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13CB7E4-AE51-7024-B6AD-9B6C55BD3CFA}"/>
              </a:ext>
            </a:extLst>
          </p:cNvPr>
          <p:cNvCxnSpPr>
            <a:cxnSpLocks/>
            <a:stCxn id="11" idx="4"/>
            <a:endCxn id="8" idx="1"/>
          </p:cNvCxnSpPr>
          <p:nvPr/>
        </p:nvCxnSpPr>
        <p:spPr>
          <a:xfrm>
            <a:off x="8405725" y="2501659"/>
            <a:ext cx="63097" cy="55958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29A1F008-BE78-C1AB-5D0D-E725FB85ED0C}"/>
              </a:ext>
            </a:extLst>
          </p:cNvPr>
          <p:cNvCxnSpPr>
            <a:cxnSpLocks/>
            <a:stCxn id="7" idx="2"/>
            <a:endCxn id="8" idx="6"/>
          </p:cNvCxnSpPr>
          <p:nvPr/>
        </p:nvCxnSpPr>
        <p:spPr>
          <a:xfrm flipH="1">
            <a:off x="8836576" y="3213575"/>
            <a:ext cx="480603"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A388A678-48A7-FE53-0949-5483CBC5A52D}"/>
              </a:ext>
            </a:extLst>
          </p:cNvPr>
          <p:cNvCxnSpPr>
            <a:cxnSpLocks/>
            <a:stCxn id="4" idx="4"/>
            <a:endCxn id="7" idx="7"/>
          </p:cNvCxnSpPr>
          <p:nvPr/>
        </p:nvCxnSpPr>
        <p:spPr>
          <a:xfrm flipH="1">
            <a:off x="9684933" y="2501659"/>
            <a:ext cx="97918" cy="559587"/>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D7A71C03-92A3-D230-8B5D-B7443F9362B3}"/>
              </a:ext>
            </a:extLst>
          </p:cNvPr>
          <p:cNvCxnSpPr>
            <a:cxnSpLocks/>
            <a:stCxn id="4" idx="2"/>
            <a:endCxn id="11" idx="6"/>
          </p:cNvCxnSpPr>
          <p:nvPr/>
        </p:nvCxnSpPr>
        <p:spPr>
          <a:xfrm flipH="1">
            <a:off x="8621150" y="2286234"/>
            <a:ext cx="946275"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7CC4681-95C1-4C3C-6F5F-4E55EABDA243}"/>
              </a:ext>
            </a:extLst>
          </p:cNvPr>
          <p:cNvCxnSpPr>
            <a:cxnSpLocks/>
            <a:stCxn id="4" idx="3"/>
            <a:endCxn id="8" idx="7"/>
          </p:cNvCxnSpPr>
          <p:nvPr/>
        </p:nvCxnSpPr>
        <p:spPr>
          <a:xfrm flipH="1">
            <a:off x="8773479" y="2438562"/>
            <a:ext cx="857043" cy="622684"/>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835D32EA-6499-2AFC-7A52-5E4979B1A8CB}"/>
              </a:ext>
            </a:extLst>
          </p:cNvPr>
          <p:cNvCxnSpPr>
            <a:cxnSpLocks/>
            <a:stCxn id="10" idx="4"/>
            <a:endCxn id="9" idx="0"/>
          </p:cNvCxnSpPr>
          <p:nvPr/>
        </p:nvCxnSpPr>
        <p:spPr>
          <a:xfrm flipH="1">
            <a:off x="10874911" y="2018111"/>
            <a:ext cx="1" cy="826697"/>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6" name="Table 35">
            <a:extLst>
              <a:ext uri="{FF2B5EF4-FFF2-40B4-BE49-F238E27FC236}">
                <a16:creationId xmlns:a16="http://schemas.microsoft.com/office/drawing/2014/main" id="{235D593D-F23C-311C-2B50-AB0E2B5D8AFD}"/>
              </a:ext>
            </a:extLst>
          </p:cNvPr>
          <p:cNvGraphicFramePr>
            <a:graphicFrameLocks noGrp="1"/>
          </p:cNvGraphicFramePr>
          <p:nvPr>
            <p:extLst>
              <p:ext uri="{D42A27DB-BD31-4B8C-83A1-F6EECF244321}">
                <p14:modId xmlns:p14="http://schemas.microsoft.com/office/powerpoint/2010/main" val="3099810355"/>
              </p:ext>
            </p:extLst>
          </p:nvPr>
        </p:nvGraphicFramePr>
        <p:xfrm>
          <a:off x="7027484" y="3772149"/>
          <a:ext cx="3717688" cy="2926080"/>
        </p:xfrm>
        <a:graphic>
          <a:graphicData uri="http://schemas.openxmlformats.org/drawingml/2006/table">
            <a:tbl>
              <a:tblPr firstRow="1" bandRow="1">
                <a:tableStyleId>{5940675A-B579-460E-94D1-54222C63F5DA}</a:tableStyleId>
              </a:tblPr>
              <a:tblGrid>
                <a:gridCol w="464711">
                  <a:extLst>
                    <a:ext uri="{9D8B030D-6E8A-4147-A177-3AD203B41FA5}">
                      <a16:colId xmlns:a16="http://schemas.microsoft.com/office/drawing/2014/main" val="3464330956"/>
                    </a:ext>
                  </a:extLst>
                </a:gridCol>
                <a:gridCol w="464711">
                  <a:extLst>
                    <a:ext uri="{9D8B030D-6E8A-4147-A177-3AD203B41FA5}">
                      <a16:colId xmlns:a16="http://schemas.microsoft.com/office/drawing/2014/main" val="613361323"/>
                    </a:ext>
                  </a:extLst>
                </a:gridCol>
                <a:gridCol w="464711">
                  <a:extLst>
                    <a:ext uri="{9D8B030D-6E8A-4147-A177-3AD203B41FA5}">
                      <a16:colId xmlns:a16="http://schemas.microsoft.com/office/drawing/2014/main" val="165536323"/>
                    </a:ext>
                  </a:extLst>
                </a:gridCol>
                <a:gridCol w="464711">
                  <a:extLst>
                    <a:ext uri="{9D8B030D-6E8A-4147-A177-3AD203B41FA5}">
                      <a16:colId xmlns:a16="http://schemas.microsoft.com/office/drawing/2014/main" val="2275255422"/>
                    </a:ext>
                  </a:extLst>
                </a:gridCol>
                <a:gridCol w="464711">
                  <a:extLst>
                    <a:ext uri="{9D8B030D-6E8A-4147-A177-3AD203B41FA5}">
                      <a16:colId xmlns:a16="http://schemas.microsoft.com/office/drawing/2014/main" val="2052109149"/>
                    </a:ext>
                  </a:extLst>
                </a:gridCol>
                <a:gridCol w="464711">
                  <a:extLst>
                    <a:ext uri="{9D8B030D-6E8A-4147-A177-3AD203B41FA5}">
                      <a16:colId xmlns:a16="http://schemas.microsoft.com/office/drawing/2014/main" val="970385941"/>
                    </a:ext>
                  </a:extLst>
                </a:gridCol>
                <a:gridCol w="464711">
                  <a:extLst>
                    <a:ext uri="{9D8B030D-6E8A-4147-A177-3AD203B41FA5}">
                      <a16:colId xmlns:a16="http://schemas.microsoft.com/office/drawing/2014/main" val="3896368697"/>
                    </a:ext>
                  </a:extLst>
                </a:gridCol>
                <a:gridCol w="464711">
                  <a:extLst>
                    <a:ext uri="{9D8B030D-6E8A-4147-A177-3AD203B41FA5}">
                      <a16:colId xmlns:a16="http://schemas.microsoft.com/office/drawing/2014/main" val="2952354239"/>
                    </a:ext>
                  </a:extLst>
                </a:gridCol>
              </a:tblGrid>
              <a:tr h="353227">
                <a:tc>
                  <a:txBody>
                    <a:bodyPr/>
                    <a:lstStyle/>
                    <a:p>
                      <a:pPr algn="ctr"/>
                      <a:endParaRPr lang="en-US" dirty="0"/>
                    </a:p>
                  </a:txBody>
                  <a:tcPr anchor="ctr">
                    <a:solidFill>
                      <a:schemeClr val="tx1"/>
                    </a:solidFill>
                  </a:tcPr>
                </a:tc>
                <a:tc>
                  <a:txBody>
                    <a:bodyPr/>
                    <a:lstStyle/>
                    <a:p>
                      <a:pPr algn="ctr"/>
                      <a:r>
                        <a:rPr lang="en-US" dirty="0"/>
                        <a:t>a</a:t>
                      </a:r>
                    </a:p>
                  </a:txBody>
                  <a:tcPr anchor="ctr">
                    <a:solidFill>
                      <a:schemeClr val="accent5">
                        <a:lumMod val="40000"/>
                        <a:lumOff val="60000"/>
                      </a:schemeClr>
                    </a:solidFill>
                  </a:tcPr>
                </a:tc>
                <a:tc>
                  <a:txBody>
                    <a:bodyPr/>
                    <a:lstStyle/>
                    <a:p>
                      <a:pPr algn="ctr"/>
                      <a:r>
                        <a:rPr lang="en-US" dirty="0"/>
                        <a:t>b</a:t>
                      </a:r>
                    </a:p>
                  </a:txBody>
                  <a:tcPr anchor="ctr">
                    <a:solidFill>
                      <a:schemeClr val="accent5">
                        <a:lumMod val="40000"/>
                        <a:lumOff val="60000"/>
                      </a:schemeClr>
                    </a:solidFill>
                  </a:tcPr>
                </a:tc>
                <a:tc>
                  <a:txBody>
                    <a:bodyPr/>
                    <a:lstStyle/>
                    <a:p>
                      <a:pPr algn="ctr"/>
                      <a:r>
                        <a:rPr lang="en-US" dirty="0"/>
                        <a:t>c</a:t>
                      </a:r>
                    </a:p>
                  </a:txBody>
                  <a:tcPr anchor="ctr">
                    <a:solidFill>
                      <a:schemeClr val="accent5">
                        <a:lumMod val="40000"/>
                        <a:lumOff val="60000"/>
                      </a:schemeClr>
                    </a:solidFill>
                  </a:tcPr>
                </a:tc>
                <a:tc>
                  <a:txBody>
                    <a:bodyPr/>
                    <a:lstStyle/>
                    <a:p>
                      <a:pPr algn="ctr"/>
                      <a:r>
                        <a:rPr lang="en-US" dirty="0"/>
                        <a:t>d</a:t>
                      </a:r>
                    </a:p>
                  </a:txBody>
                  <a:tcPr anchor="ctr">
                    <a:solidFill>
                      <a:schemeClr val="accent5">
                        <a:lumMod val="40000"/>
                        <a:lumOff val="60000"/>
                      </a:schemeClr>
                    </a:solidFill>
                  </a:tcPr>
                </a:tc>
                <a:tc>
                  <a:txBody>
                    <a:bodyPr/>
                    <a:lstStyle/>
                    <a:p>
                      <a:pPr algn="ctr"/>
                      <a:r>
                        <a:rPr lang="en-US" dirty="0"/>
                        <a:t>e</a:t>
                      </a:r>
                    </a:p>
                  </a:txBody>
                  <a:tcPr anchor="ctr">
                    <a:solidFill>
                      <a:schemeClr val="accent5">
                        <a:lumMod val="40000"/>
                        <a:lumOff val="60000"/>
                      </a:schemeClr>
                    </a:solidFill>
                  </a:tcPr>
                </a:tc>
                <a:tc>
                  <a:txBody>
                    <a:bodyPr/>
                    <a:lstStyle/>
                    <a:p>
                      <a:pPr algn="ctr"/>
                      <a:r>
                        <a:rPr lang="en-US" dirty="0"/>
                        <a:t>f</a:t>
                      </a:r>
                    </a:p>
                  </a:txBody>
                  <a:tcPr anchor="ctr">
                    <a:solidFill>
                      <a:schemeClr val="accent5">
                        <a:lumMod val="40000"/>
                        <a:lumOff val="60000"/>
                      </a:schemeClr>
                    </a:solidFill>
                  </a:tcPr>
                </a:tc>
                <a:tc>
                  <a:txBody>
                    <a:bodyPr/>
                    <a:lstStyle/>
                    <a:p>
                      <a:pPr algn="ctr"/>
                      <a:r>
                        <a:rPr lang="en-US" dirty="0"/>
                        <a:t>g</a:t>
                      </a:r>
                    </a:p>
                  </a:txBody>
                  <a:tcPr anchor="ctr">
                    <a:solidFill>
                      <a:schemeClr val="accent5">
                        <a:lumMod val="40000"/>
                        <a:lumOff val="60000"/>
                      </a:schemeClr>
                    </a:solidFill>
                  </a:tcPr>
                </a:tc>
                <a:extLst>
                  <a:ext uri="{0D108BD9-81ED-4DB2-BD59-A6C34878D82A}">
                    <a16:rowId xmlns:a16="http://schemas.microsoft.com/office/drawing/2014/main" val="2384488372"/>
                  </a:ext>
                </a:extLst>
              </a:tr>
              <a:tr h="353227">
                <a:tc>
                  <a:txBody>
                    <a:bodyPr/>
                    <a:lstStyle/>
                    <a:p>
                      <a:pPr algn="ctr"/>
                      <a:r>
                        <a:rPr lang="en-US" dirty="0"/>
                        <a:t>a</a:t>
                      </a:r>
                    </a:p>
                  </a:txBody>
                  <a:tcPr anchor="ctr">
                    <a:solidFill>
                      <a:schemeClr val="accent5">
                        <a:lumMod val="40000"/>
                        <a:lumOff val="60000"/>
                      </a:schemeClr>
                    </a:solidFill>
                  </a:tcP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1162813717"/>
                  </a:ext>
                </a:extLst>
              </a:tr>
              <a:tr h="353227">
                <a:tc>
                  <a:txBody>
                    <a:bodyPr/>
                    <a:lstStyle/>
                    <a:p>
                      <a:pPr algn="ctr"/>
                      <a:r>
                        <a:rPr lang="en-US" dirty="0"/>
                        <a:t>b</a:t>
                      </a:r>
                    </a:p>
                  </a:txBody>
                  <a:tcPr anchor="ctr">
                    <a:solidFill>
                      <a:schemeClr val="accent5">
                        <a:lumMod val="40000"/>
                        <a:lumOff val="60000"/>
                      </a:schemeClr>
                    </a:solidFill>
                  </a:tcP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2709151569"/>
                  </a:ext>
                </a:extLst>
              </a:tr>
              <a:tr h="353227">
                <a:tc>
                  <a:txBody>
                    <a:bodyPr/>
                    <a:lstStyle/>
                    <a:p>
                      <a:pPr algn="ctr"/>
                      <a:r>
                        <a:rPr lang="en-US" dirty="0"/>
                        <a:t>c</a:t>
                      </a:r>
                    </a:p>
                  </a:txBody>
                  <a:tcPr anchor="ctr">
                    <a:solidFill>
                      <a:schemeClr val="accent5">
                        <a:lumMod val="40000"/>
                        <a:lumOff val="60000"/>
                      </a:schemeClr>
                    </a:solidFill>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958857145"/>
                  </a:ext>
                </a:extLst>
              </a:tr>
              <a:tr h="353227">
                <a:tc>
                  <a:txBody>
                    <a:bodyPr/>
                    <a:lstStyle/>
                    <a:p>
                      <a:pPr algn="ctr"/>
                      <a:r>
                        <a:rPr lang="en-US" dirty="0"/>
                        <a:t>d</a:t>
                      </a:r>
                    </a:p>
                  </a:txBody>
                  <a:tcPr anchor="ctr">
                    <a:solidFill>
                      <a:schemeClr val="accent5">
                        <a:lumMod val="40000"/>
                        <a:lumOff val="60000"/>
                      </a:schemeClr>
                    </a:solidFill>
                  </a:tcP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20067786"/>
                  </a:ext>
                </a:extLst>
              </a:tr>
              <a:tr h="353227">
                <a:tc>
                  <a:txBody>
                    <a:bodyPr/>
                    <a:lstStyle/>
                    <a:p>
                      <a:pPr algn="ctr"/>
                      <a:r>
                        <a:rPr lang="en-US" dirty="0"/>
                        <a:t>e</a:t>
                      </a:r>
                    </a:p>
                  </a:txBody>
                  <a:tcPr anchor="ctr">
                    <a:solidFill>
                      <a:schemeClr val="accent5">
                        <a:lumMod val="40000"/>
                        <a:lumOff val="60000"/>
                      </a:schemeClr>
                    </a:solid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100782923"/>
                  </a:ext>
                </a:extLst>
              </a:tr>
              <a:tr h="353227">
                <a:tc>
                  <a:txBody>
                    <a:bodyPr/>
                    <a:lstStyle/>
                    <a:p>
                      <a:pPr algn="ctr"/>
                      <a:r>
                        <a:rPr lang="en-US" dirty="0"/>
                        <a:t>f</a:t>
                      </a:r>
                    </a:p>
                  </a:txBody>
                  <a:tcPr anchor="ctr">
                    <a:solidFill>
                      <a:schemeClr val="accent5">
                        <a:lumMod val="40000"/>
                        <a:lumOff val="60000"/>
                      </a:schemeClr>
                    </a:solid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2481502899"/>
                  </a:ext>
                </a:extLst>
              </a:tr>
              <a:tr h="353227">
                <a:tc>
                  <a:txBody>
                    <a:bodyPr/>
                    <a:lstStyle/>
                    <a:p>
                      <a:pPr algn="ctr"/>
                      <a:r>
                        <a:rPr lang="en-US" dirty="0"/>
                        <a:t>g</a:t>
                      </a:r>
                    </a:p>
                  </a:txBody>
                  <a:tcPr anchor="ctr">
                    <a:solidFill>
                      <a:schemeClr val="accent5">
                        <a:lumMod val="40000"/>
                        <a:lumOff val="60000"/>
                      </a:schemeClr>
                    </a:solidFill>
                  </a:tcP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531935568"/>
                  </a:ext>
                </a:extLst>
              </a:tr>
            </a:tbl>
          </a:graphicData>
        </a:graphic>
      </p:graphicFrame>
    </p:spTree>
    <p:extLst>
      <p:ext uri="{BB962C8B-B14F-4D97-AF65-F5344CB8AC3E}">
        <p14:creationId xmlns:p14="http://schemas.microsoft.com/office/powerpoint/2010/main" val="134086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AC40-EA9C-4736-143E-02E702DF63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5DFBE3-9E62-7346-CE2E-536C7ADA04C3}"/>
              </a:ext>
            </a:extLst>
          </p:cNvPr>
          <p:cNvSpPr>
            <a:spLocks noGrp="1"/>
          </p:cNvSpPr>
          <p:nvPr>
            <p:ph type="title"/>
          </p:nvPr>
        </p:nvSpPr>
        <p:spPr/>
        <p:txBody>
          <a:bodyPr/>
          <a:lstStyle/>
          <a:p>
            <a:r>
              <a:rPr lang="en-US" dirty="0"/>
              <a:t>Matching</a:t>
            </a:r>
          </a:p>
        </p:txBody>
      </p:sp>
      <p:sp>
        <p:nvSpPr>
          <p:cNvPr id="6" name="Content Placeholder 5">
            <a:extLst>
              <a:ext uri="{FF2B5EF4-FFF2-40B4-BE49-F238E27FC236}">
                <a16:creationId xmlns:a16="http://schemas.microsoft.com/office/drawing/2014/main" id="{E473DD41-6DD2-EAE5-8D3A-47AAB0C3AAB1}"/>
              </a:ext>
            </a:extLst>
          </p:cNvPr>
          <p:cNvSpPr>
            <a:spLocks noGrp="1"/>
          </p:cNvSpPr>
          <p:nvPr>
            <p:ph sz="quarter" idx="13"/>
          </p:nvPr>
        </p:nvSpPr>
        <p:spPr>
          <a:xfrm>
            <a:off x="838200" y="1587260"/>
            <a:ext cx="6251918" cy="5106837"/>
          </a:xfrm>
        </p:spPr>
        <p:txBody>
          <a:bodyPr>
            <a:normAutofit/>
          </a:bodyPr>
          <a:lstStyle/>
          <a:p>
            <a:r>
              <a:rPr lang="en-US" sz="2800" dirty="0"/>
              <a:t>Recall that a bipartite graph is one in which we can separate our vertices into two groups, and that edges are only permitted from one group to the other.</a:t>
            </a:r>
          </a:p>
          <a:p>
            <a:r>
              <a:rPr lang="en-US" sz="2800" dirty="0"/>
              <a:t>A </a:t>
            </a:r>
            <a:r>
              <a:rPr lang="en-US" sz="2800" i="1" u="sng" dirty="0"/>
              <a:t>matching</a:t>
            </a:r>
            <a:r>
              <a:rPr lang="en-US" sz="2800" dirty="0"/>
              <a:t> is a subgraph which contains edges that </a:t>
            </a:r>
            <a:r>
              <a:rPr lang="en-US" sz="2800" i="1" u="sng" dirty="0"/>
              <a:t>cover</a:t>
            </a:r>
            <a:r>
              <a:rPr lang="en-US" sz="2800" dirty="0"/>
              <a:t> all of the vertices in one of the sets.</a:t>
            </a:r>
          </a:p>
        </p:txBody>
      </p:sp>
      <p:sp>
        <p:nvSpPr>
          <p:cNvPr id="2" name="Oval 1">
            <a:extLst>
              <a:ext uri="{FF2B5EF4-FFF2-40B4-BE49-F238E27FC236}">
                <a16:creationId xmlns:a16="http://schemas.microsoft.com/office/drawing/2014/main" id="{0ED990AD-3A18-DC31-53D5-C558C67E920F}"/>
              </a:ext>
            </a:extLst>
          </p:cNvPr>
          <p:cNvSpPr/>
          <p:nvPr/>
        </p:nvSpPr>
        <p:spPr>
          <a:xfrm>
            <a:off x="7682495" y="1435607"/>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3" name="Oval 2">
            <a:extLst>
              <a:ext uri="{FF2B5EF4-FFF2-40B4-BE49-F238E27FC236}">
                <a16:creationId xmlns:a16="http://schemas.microsoft.com/office/drawing/2014/main" id="{36732506-5A59-9E81-8CAD-C7DE653F68C8}"/>
              </a:ext>
            </a:extLst>
          </p:cNvPr>
          <p:cNvSpPr/>
          <p:nvPr/>
        </p:nvSpPr>
        <p:spPr>
          <a:xfrm>
            <a:off x="7682495" y="3685583"/>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4" name="Oval 3">
            <a:extLst>
              <a:ext uri="{FF2B5EF4-FFF2-40B4-BE49-F238E27FC236}">
                <a16:creationId xmlns:a16="http://schemas.microsoft.com/office/drawing/2014/main" id="{0D92DA19-1643-D226-B5BB-9D17722F1F41}"/>
              </a:ext>
            </a:extLst>
          </p:cNvPr>
          <p:cNvSpPr/>
          <p:nvPr/>
        </p:nvSpPr>
        <p:spPr>
          <a:xfrm>
            <a:off x="7682494" y="580881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7" name="Oval 6">
            <a:extLst>
              <a:ext uri="{FF2B5EF4-FFF2-40B4-BE49-F238E27FC236}">
                <a16:creationId xmlns:a16="http://schemas.microsoft.com/office/drawing/2014/main" id="{9BCAFAEA-DB9B-02E8-F5B5-5346FEA44A55}"/>
              </a:ext>
            </a:extLst>
          </p:cNvPr>
          <p:cNvSpPr/>
          <p:nvPr/>
        </p:nvSpPr>
        <p:spPr>
          <a:xfrm>
            <a:off x="7682494" y="477357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8" name="Oval 7">
            <a:extLst>
              <a:ext uri="{FF2B5EF4-FFF2-40B4-BE49-F238E27FC236}">
                <a16:creationId xmlns:a16="http://schemas.microsoft.com/office/drawing/2014/main" id="{63411F0A-8ED9-ED69-2E4B-F166347E9D68}"/>
              </a:ext>
            </a:extLst>
          </p:cNvPr>
          <p:cNvSpPr/>
          <p:nvPr/>
        </p:nvSpPr>
        <p:spPr>
          <a:xfrm>
            <a:off x="7684247" y="259759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9" name="Straight Connector 8">
            <a:extLst>
              <a:ext uri="{FF2B5EF4-FFF2-40B4-BE49-F238E27FC236}">
                <a16:creationId xmlns:a16="http://schemas.microsoft.com/office/drawing/2014/main" id="{45EAA1F6-26E0-91F4-FD38-1EBD9B61A24C}"/>
              </a:ext>
            </a:extLst>
          </p:cNvPr>
          <p:cNvCxnSpPr>
            <a:cxnSpLocks/>
            <a:stCxn id="15" idx="1"/>
            <a:endCxn id="2" idx="6"/>
          </p:cNvCxnSpPr>
          <p:nvPr/>
        </p:nvCxnSpPr>
        <p:spPr>
          <a:xfrm flipH="1" flipV="1">
            <a:off x="8113346" y="1651033"/>
            <a:ext cx="1922933" cy="34922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258F3AAA-8CB8-873F-ABBA-F6FC97C4CDE3}"/>
              </a:ext>
            </a:extLst>
          </p:cNvPr>
          <p:cNvCxnSpPr>
            <a:cxnSpLocks/>
            <a:stCxn id="8" idx="6"/>
            <a:endCxn id="14" idx="2"/>
          </p:cNvCxnSpPr>
          <p:nvPr/>
        </p:nvCxnSpPr>
        <p:spPr>
          <a:xfrm flipV="1">
            <a:off x="8115098" y="2480556"/>
            <a:ext cx="1858085" cy="33246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ACCC94F0-8C29-0FDD-2714-C12D136E0A15}"/>
              </a:ext>
            </a:extLst>
          </p:cNvPr>
          <p:cNvCxnSpPr>
            <a:cxnSpLocks/>
            <a:stCxn id="14" idx="2"/>
            <a:endCxn id="2" idx="6"/>
          </p:cNvCxnSpPr>
          <p:nvPr/>
        </p:nvCxnSpPr>
        <p:spPr>
          <a:xfrm flipH="1" flipV="1">
            <a:off x="8113346" y="1651033"/>
            <a:ext cx="1859837" cy="829523"/>
          </a:xfrm>
          <a:prstGeom prst="line">
            <a:avLst/>
          </a:prstGeom>
        </p:spPr>
        <p:style>
          <a:lnRef idx="2">
            <a:schemeClr val="dk1"/>
          </a:lnRef>
          <a:fillRef idx="0">
            <a:schemeClr val="dk1"/>
          </a:fillRef>
          <a:effectRef idx="1">
            <a:schemeClr val="dk1"/>
          </a:effectRef>
          <a:fontRef idx="minor">
            <a:schemeClr val="tx1"/>
          </a:fontRef>
        </p:style>
      </p:cxnSp>
      <p:sp>
        <p:nvSpPr>
          <p:cNvPr id="13" name="Oval 12">
            <a:extLst>
              <a:ext uri="{FF2B5EF4-FFF2-40B4-BE49-F238E27FC236}">
                <a16:creationId xmlns:a16="http://schemas.microsoft.com/office/drawing/2014/main" id="{0AA7E90E-33AF-B157-4E8F-DCEE3E73BB28}"/>
              </a:ext>
            </a:extLst>
          </p:cNvPr>
          <p:cNvSpPr/>
          <p:nvPr/>
        </p:nvSpPr>
        <p:spPr>
          <a:xfrm>
            <a:off x="9973183" y="368558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y</a:t>
            </a:r>
          </a:p>
        </p:txBody>
      </p:sp>
      <p:sp>
        <p:nvSpPr>
          <p:cNvPr id="14" name="Oval 13">
            <a:extLst>
              <a:ext uri="{FF2B5EF4-FFF2-40B4-BE49-F238E27FC236}">
                <a16:creationId xmlns:a16="http://schemas.microsoft.com/office/drawing/2014/main" id="{E9044A71-DE75-7662-9726-72536953EDEC}"/>
              </a:ext>
            </a:extLst>
          </p:cNvPr>
          <p:cNvSpPr/>
          <p:nvPr/>
        </p:nvSpPr>
        <p:spPr>
          <a:xfrm>
            <a:off x="9973183" y="2265130"/>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x</a:t>
            </a:r>
          </a:p>
        </p:txBody>
      </p:sp>
      <p:sp>
        <p:nvSpPr>
          <p:cNvPr id="15" name="Oval 14">
            <a:extLst>
              <a:ext uri="{FF2B5EF4-FFF2-40B4-BE49-F238E27FC236}">
                <a16:creationId xmlns:a16="http://schemas.microsoft.com/office/drawing/2014/main" id="{B76B455C-4FE6-A9DC-F9C0-1E0FE0EC2306}"/>
              </a:ext>
            </a:extLst>
          </p:cNvPr>
          <p:cNvSpPr/>
          <p:nvPr/>
        </p:nvSpPr>
        <p:spPr>
          <a:xfrm>
            <a:off x="9973182" y="508022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z</a:t>
            </a:r>
          </a:p>
        </p:txBody>
      </p:sp>
      <p:cxnSp>
        <p:nvCxnSpPr>
          <p:cNvPr id="22" name="Straight Connector 21">
            <a:extLst>
              <a:ext uri="{FF2B5EF4-FFF2-40B4-BE49-F238E27FC236}">
                <a16:creationId xmlns:a16="http://schemas.microsoft.com/office/drawing/2014/main" id="{7B1408F4-323C-3ADB-24C3-BF32978FC854}"/>
              </a:ext>
            </a:extLst>
          </p:cNvPr>
          <p:cNvCxnSpPr>
            <a:cxnSpLocks/>
            <a:stCxn id="3" idx="6"/>
            <a:endCxn id="15" idx="2"/>
          </p:cNvCxnSpPr>
          <p:nvPr/>
        </p:nvCxnSpPr>
        <p:spPr>
          <a:xfrm>
            <a:off x="8113346" y="3901009"/>
            <a:ext cx="1859836" cy="139464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CCD56037-9655-A52B-AD2F-BCF4163361D3}"/>
              </a:ext>
            </a:extLst>
          </p:cNvPr>
          <p:cNvCxnSpPr>
            <a:cxnSpLocks/>
            <a:stCxn id="3" idx="6"/>
            <a:endCxn id="13" idx="2"/>
          </p:cNvCxnSpPr>
          <p:nvPr/>
        </p:nvCxnSpPr>
        <p:spPr>
          <a:xfrm flipV="1">
            <a:off x="8113346" y="3901008"/>
            <a:ext cx="1859837" cy="1"/>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D17524EE-6926-D44D-86DB-C00601BFB035}"/>
              </a:ext>
            </a:extLst>
          </p:cNvPr>
          <p:cNvCxnSpPr>
            <a:cxnSpLocks/>
            <a:stCxn id="13" idx="2"/>
            <a:endCxn id="7" idx="6"/>
          </p:cNvCxnSpPr>
          <p:nvPr/>
        </p:nvCxnSpPr>
        <p:spPr>
          <a:xfrm flipH="1">
            <a:off x="8113345" y="3901008"/>
            <a:ext cx="1859838" cy="108799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F1CEF7CB-39CF-9A67-2561-31C696500387}"/>
              </a:ext>
            </a:extLst>
          </p:cNvPr>
          <p:cNvCxnSpPr>
            <a:cxnSpLocks/>
            <a:stCxn id="15" idx="2"/>
            <a:endCxn id="7" idx="6"/>
          </p:cNvCxnSpPr>
          <p:nvPr/>
        </p:nvCxnSpPr>
        <p:spPr>
          <a:xfrm flipH="1" flipV="1">
            <a:off x="8113345" y="4988998"/>
            <a:ext cx="1859837" cy="306652"/>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A1DF9A40-AD35-0B29-228F-F1577EADEA42}"/>
              </a:ext>
            </a:extLst>
          </p:cNvPr>
          <p:cNvCxnSpPr>
            <a:cxnSpLocks/>
            <a:stCxn id="15" idx="2"/>
            <a:endCxn id="4" idx="6"/>
          </p:cNvCxnSpPr>
          <p:nvPr/>
        </p:nvCxnSpPr>
        <p:spPr>
          <a:xfrm flipH="1">
            <a:off x="8113345" y="5295650"/>
            <a:ext cx="1859837" cy="72859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2E0AA0AA-7528-43B3-3AFE-AB2927EB3826}"/>
              </a:ext>
            </a:extLst>
          </p:cNvPr>
          <p:cNvCxnSpPr>
            <a:cxnSpLocks/>
            <a:stCxn id="14" idx="3"/>
            <a:endCxn id="4" idx="6"/>
          </p:cNvCxnSpPr>
          <p:nvPr/>
        </p:nvCxnSpPr>
        <p:spPr>
          <a:xfrm flipH="1">
            <a:off x="8113345" y="2632884"/>
            <a:ext cx="1922935" cy="339135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510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97A3-D2A5-B986-FBC3-15C7EC03201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582716-2051-C43C-22F7-0A63F059B535}"/>
              </a:ext>
            </a:extLst>
          </p:cNvPr>
          <p:cNvSpPr>
            <a:spLocks noGrp="1"/>
          </p:cNvSpPr>
          <p:nvPr>
            <p:ph type="title"/>
          </p:nvPr>
        </p:nvSpPr>
        <p:spPr/>
        <p:txBody>
          <a:bodyPr/>
          <a:lstStyle/>
          <a:p>
            <a:r>
              <a:rPr lang="en-US" dirty="0"/>
              <a:t>Matching</a:t>
            </a:r>
          </a:p>
        </p:txBody>
      </p:sp>
      <p:sp>
        <p:nvSpPr>
          <p:cNvPr id="6" name="Content Placeholder 5">
            <a:extLst>
              <a:ext uri="{FF2B5EF4-FFF2-40B4-BE49-F238E27FC236}">
                <a16:creationId xmlns:a16="http://schemas.microsoft.com/office/drawing/2014/main" id="{F70DA95B-95FF-671D-9990-1875AB4E5526}"/>
              </a:ext>
            </a:extLst>
          </p:cNvPr>
          <p:cNvSpPr>
            <a:spLocks noGrp="1"/>
          </p:cNvSpPr>
          <p:nvPr>
            <p:ph sz="quarter" idx="13"/>
          </p:nvPr>
        </p:nvSpPr>
        <p:spPr>
          <a:xfrm>
            <a:off x="838200" y="1587260"/>
            <a:ext cx="6251918" cy="5106837"/>
          </a:xfrm>
        </p:spPr>
        <p:txBody>
          <a:bodyPr>
            <a:normAutofit/>
          </a:bodyPr>
          <a:lstStyle/>
          <a:p>
            <a:r>
              <a:rPr lang="en-US" sz="2800" dirty="0"/>
              <a:t>Recall that a bipartite graph is one in which we can separate our vertices into two groups, and that edges are only permitted from one group to the other.</a:t>
            </a:r>
          </a:p>
          <a:p>
            <a:r>
              <a:rPr lang="en-US" sz="2800" dirty="0"/>
              <a:t>A </a:t>
            </a:r>
            <a:r>
              <a:rPr lang="en-US" sz="2800" i="1" u="sng" dirty="0"/>
              <a:t>matching</a:t>
            </a:r>
            <a:r>
              <a:rPr lang="en-US" sz="2800" dirty="0"/>
              <a:t> is a subgraph which contains edges that </a:t>
            </a:r>
            <a:r>
              <a:rPr lang="en-US" sz="2800" i="1" u="sng" dirty="0"/>
              <a:t>cover</a:t>
            </a:r>
            <a:r>
              <a:rPr lang="en-US" sz="2800" dirty="0"/>
              <a:t> all of the vertices in one of the sets.</a:t>
            </a:r>
          </a:p>
          <a:p>
            <a:pPr lvl="1"/>
            <a:r>
              <a:rPr lang="en-US" sz="2600" dirty="0"/>
              <a:t>A </a:t>
            </a:r>
            <a:r>
              <a:rPr lang="en-US" sz="2600" i="1" u="sng" dirty="0"/>
              <a:t>perfect matching</a:t>
            </a:r>
            <a:r>
              <a:rPr lang="en-US" sz="2600" dirty="0"/>
              <a:t> (not possible here; requires both sets to be the same size) is when </a:t>
            </a:r>
            <a:r>
              <a:rPr lang="en-US" sz="2600" b="1" dirty="0"/>
              <a:t>both</a:t>
            </a:r>
            <a:r>
              <a:rPr lang="en-US" sz="2600" dirty="0"/>
              <a:t> sets are covered </a:t>
            </a:r>
            <a:r>
              <a:rPr lang="en-US" sz="2600"/>
              <a:t>exactly once.</a:t>
            </a:r>
            <a:endParaRPr lang="en-US" sz="2600" dirty="0"/>
          </a:p>
        </p:txBody>
      </p:sp>
      <p:sp>
        <p:nvSpPr>
          <p:cNvPr id="2" name="Oval 1">
            <a:extLst>
              <a:ext uri="{FF2B5EF4-FFF2-40B4-BE49-F238E27FC236}">
                <a16:creationId xmlns:a16="http://schemas.microsoft.com/office/drawing/2014/main" id="{9A4043D2-AEC0-80A7-1194-F98CC085C25C}"/>
              </a:ext>
            </a:extLst>
          </p:cNvPr>
          <p:cNvSpPr/>
          <p:nvPr/>
        </p:nvSpPr>
        <p:spPr>
          <a:xfrm>
            <a:off x="7682495" y="1435607"/>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3" name="Oval 2">
            <a:extLst>
              <a:ext uri="{FF2B5EF4-FFF2-40B4-BE49-F238E27FC236}">
                <a16:creationId xmlns:a16="http://schemas.microsoft.com/office/drawing/2014/main" id="{5B97EB3A-A4AF-0F83-3D24-D694F53890ED}"/>
              </a:ext>
            </a:extLst>
          </p:cNvPr>
          <p:cNvSpPr/>
          <p:nvPr/>
        </p:nvSpPr>
        <p:spPr>
          <a:xfrm>
            <a:off x="7682495" y="3685583"/>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4" name="Oval 3">
            <a:extLst>
              <a:ext uri="{FF2B5EF4-FFF2-40B4-BE49-F238E27FC236}">
                <a16:creationId xmlns:a16="http://schemas.microsoft.com/office/drawing/2014/main" id="{699B2303-447E-39E9-4DF1-970067CB8ACF}"/>
              </a:ext>
            </a:extLst>
          </p:cNvPr>
          <p:cNvSpPr/>
          <p:nvPr/>
        </p:nvSpPr>
        <p:spPr>
          <a:xfrm>
            <a:off x="7682494" y="580881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7" name="Oval 6">
            <a:extLst>
              <a:ext uri="{FF2B5EF4-FFF2-40B4-BE49-F238E27FC236}">
                <a16:creationId xmlns:a16="http://schemas.microsoft.com/office/drawing/2014/main" id="{486BC5C1-0343-9EC9-FE53-8BDC01611BA1}"/>
              </a:ext>
            </a:extLst>
          </p:cNvPr>
          <p:cNvSpPr/>
          <p:nvPr/>
        </p:nvSpPr>
        <p:spPr>
          <a:xfrm>
            <a:off x="7682494" y="477357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8" name="Oval 7">
            <a:extLst>
              <a:ext uri="{FF2B5EF4-FFF2-40B4-BE49-F238E27FC236}">
                <a16:creationId xmlns:a16="http://schemas.microsoft.com/office/drawing/2014/main" id="{843AF184-4A6A-6F04-823C-D046B8F1B416}"/>
              </a:ext>
            </a:extLst>
          </p:cNvPr>
          <p:cNvSpPr/>
          <p:nvPr/>
        </p:nvSpPr>
        <p:spPr>
          <a:xfrm>
            <a:off x="7684247" y="259759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11" name="Straight Connector 10">
            <a:extLst>
              <a:ext uri="{FF2B5EF4-FFF2-40B4-BE49-F238E27FC236}">
                <a16:creationId xmlns:a16="http://schemas.microsoft.com/office/drawing/2014/main" id="{7FF98B94-DCB7-6B55-D979-A21BA982561A}"/>
              </a:ext>
            </a:extLst>
          </p:cNvPr>
          <p:cNvCxnSpPr>
            <a:cxnSpLocks/>
            <a:stCxn id="14" idx="2"/>
            <a:endCxn id="2" idx="6"/>
          </p:cNvCxnSpPr>
          <p:nvPr/>
        </p:nvCxnSpPr>
        <p:spPr>
          <a:xfrm flipH="1" flipV="1">
            <a:off x="8113346" y="1651033"/>
            <a:ext cx="1859837" cy="829523"/>
          </a:xfrm>
          <a:prstGeom prst="line">
            <a:avLst/>
          </a:prstGeom>
        </p:spPr>
        <p:style>
          <a:lnRef idx="2">
            <a:schemeClr val="dk1"/>
          </a:lnRef>
          <a:fillRef idx="0">
            <a:schemeClr val="dk1"/>
          </a:fillRef>
          <a:effectRef idx="1">
            <a:schemeClr val="dk1"/>
          </a:effectRef>
          <a:fontRef idx="minor">
            <a:schemeClr val="tx1"/>
          </a:fontRef>
        </p:style>
      </p:cxnSp>
      <p:sp>
        <p:nvSpPr>
          <p:cNvPr id="13" name="Oval 12">
            <a:extLst>
              <a:ext uri="{FF2B5EF4-FFF2-40B4-BE49-F238E27FC236}">
                <a16:creationId xmlns:a16="http://schemas.microsoft.com/office/drawing/2014/main" id="{32EE7E96-906D-D0BF-59F6-B0144C2A7E97}"/>
              </a:ext>
            </a:extLst>
          </p:cNvPr>
          <p:cNvSpPr/>
          <p:nvPr/>
        </p:nvSpPr>
        <p:spPr>
          <a:xfrm>
            <a:off x="9973183" y="368558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y</a:t>
            </a:r>
          </a:p>
        </p:txBody>
      </p:sp>
      <p:sp>
        <p:nvSpPr>
          <p:cNvPr id="14" name="Oval 13">
            <a:extLst>
              <a:ext uri="{FF2B5EF4-FFF2-40B4-BE49-F238E27FC236}">
                <a16:creationId xmlns:a16="http://schemas.microsoft.com/office/drawing/2014/main" id="{1283B519-068C-6F49-20BA-607A549452BA}"/>
              </a:ext>
            </a:extLst>
          </p:cNvPr>
          <p:cNvSpPr/>
          <p:nvPr/>
        </p:nvSpPr>
        <p:spPr>
          <a:xfrm>
            <a:off x="9973183" y="2265130"/>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x</a:t>
            </a:r>
          </a:p>
        </p:txBody>
      </p:sp>
      <p:sp>
        <p:nvSpPr>
          <p:cNvPr id="15" name="Oval 14">
            <a:extLst>
              <a:ext uri="{FF2B5EF4-FFF2-40B4-BE49-F238E27FC236}">
                <a16:creationId xmlns:a16="http://schemas.microsoft.com/office/drawing/2014/main" id="{F87E2219-F5B8-EFE4-C4BC-0D9A95D5C9C7}"/>
              </a:ext>
            </a:extLst>
          </p:cNvPr>
          <p:cNvSpPr/>
          <p:nvPr/>
        </p:nvSpPr>
        <p:spPr>
          <a:xfrm>
            <a:off x="9973182" y="508022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z</a:t>
            </a:r>
          </a:p>
        </p:txBody>
      </p:sp>
      <p:cxnSp>
        <p:nvCxnSpPr>
          <p:cNvPr id="23" name="Straight Connector 22">
            <a:extLst>
              <a:ext uri="{FF2B5EF4-FFF2-40B4-BE49-F238E27FC236}">
                <a16:creationId xmlns:a16="http://schemas.microsoft.com/office/drawing/2014/main" id="{F766D53F-918E-2A30-9B7B-6B337A06E363}"/>
              </a:ext>
            </a:extLst>
          </p:cNvPr>
          <p:cNvCxnSpPr>
            <a:cxnSpLocks/>
            <a:stCxn id="3" idx="6"/>
            <a:endCxn id="13" idx="2"/>
          </p:cNvCxnSpPr>
          <p:nvPr/>
        </p:nvCxnSpPr>
        <p:spPr>
          <a:xfrm flipV="1">
            <a:off x="8113346" y="3901008"/>
            <a:ext cx="1859837" cy="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2AFE494A-945D-A2F1-2BA0-214341AE4E4A}"/>
              </a:ext>
            </a:extLst>
          </p:cNvPr>
          <p:cNvCxnSpPr>
            <a:cxnSpLocks/>
            <a:stCxn id="15" idx="2"/>
            <a:endCxn id="4" idx="6"/>
          </p:cNvCxnSpPr>
          <p:nvPr/>
        </p:nvCxnSpPr>
        <p:spPr>
          <a:xfrm flipH="1">
            <a:off x="8113345" y="5295650"/>
            <a:ext cx="1859837" cy="72859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69324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BE2C-BA0D-1931-7D39-1E8C5C5637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709A51-BD4D-4377-926A-411FF4FBDF77}"/>
              </a:ext>
            </a:extLst>
          </p:cNvPr>
          <p:cNvSpPr>
            <a:spLocks noGrp="1"/>
          </p:cNvSpPr>
          <p:nvPr>
            <p:ph type="title"/>
          </p:nvPr>
        </p:nvSpPr>
        <p:spPr/>
        <p:txBody>
          <a:bodyPr/>
          <a:lstStyle/>
          <a:p>
            <a:r>
              <a:rPr lang="en-US" dirty="0"/>
              <a:t>When is a matching possible?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B6F7139-6B45-B6F0-9918-013069526423}"/>
                  </a:ext>
                </a:extLst>
              </p:cNvPr>
              <p:cNvSpPr>
                <a:spLocks noGrp="1"/>
              </p:cNvSpPr>
              <p:nvPr>
                <p:ph sz="quarter" idx="13"/>
              </p:nvPr>
            </p:nvSpPr>
            <p:spPr>
              <a:xfrm>
                <a:off x="838199" y="1587260"/>
                <a:ext cx="6538562" cy="5106837"/>
              </a:xfrm>
            </p:spPr>
            <p:txBody>
              <a:bodyPr>
                <a:normAutofit/>
              </a:bodyPr>
              <a:lstStyle/>
              <a:p>
                <a:r>
                  <a:rPr lang="en-US" sz="2800" dirty="0"/>
                  <a:t>To state the obvious, every subset of the set we want to cover needs at least as many neighbors as it has nodes. (In this example: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𝑧</m:t>
                    </m:r>
                    <m:r>
                      <a:rPr lang="en-US" sz="2800" b="0" i="1" smtClean="0">
                        <a:latin typeface="Cambria Math" panose="02040503050406030204" pitchFamily="18" charset="0"/>
                      </a:rPr>
                      <m:t>}</m:t>
                    </m:r>
                  </m:oMath>
                </a14:m>
                <a:r>
                  <a:rPr lang="en-US" sz="2800" dirty="0"/>
                  <a:t> needs to have at least 3 neighbors;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oMath>
                </a14:m>
                <a:r>
                  <a:rPr lang="en-US" sz="2800" dirty="0"/>
                  <a:t> must have at least two neighbors, etc.)</a:t>
                </a:r>
              </a:p>
              <a:p>
                <a:r>
                  <a:rPr lang="en-US" sz="2800" u="sng" dirty="0"/>
                  <a:t>Hall’s Theorem</a:t>
                </a:r>
                <a:r>
                  <a:rPr lang="en-US" sz="2800" dirty="0"/>
                  <a:t>: The above condition is </a:t>
                </a:r>
                <a:r>
                  <a:rPr lang="en-US" sz="2800" b="1" dirty="0"/>
                  <a:t>sufficient</a:t>
                </a:r>
                <a:r>
                  <a:rPr lang="en-US" sz="2800" dirty="0"/>
                  <a:t> to guarantee a matching.</a:t>
                </a:r>
              </a:p>
              <a:p>
                <a:pPr lvl="1"/>
                <a:r>
                  <a:rPr lang="en-US" sz="2600" dirty="0"/>
                  <a:t>Proof is by induction, given in the textbook.</a:t>
                </a:r>
              </a:p>
              <a:p>
                <a:pPr lvl="1"/>
                <a:endParaRPr lang="en-US" sz="2400" dirty="0"/>
              </a:p>
            </p:txBody>
          </p:sp>
        </mc:Choice>
        <mc:Fallback xmlns="">
          <p:sp>
            <p:nvSpPr>
              <p:cNvPr id="6" name="Content Placeholder 5">
                <a:extLst>
                  <a:ext uri="{FF2B5EF4-FFF2-40B4-BE49-F238E27FC236}">
                    <a16:creationId xmlns:a16="http://schemas.microsoft.com/office/drawing/2014/main" id="{7B6F7139-6B45-B6F0-9918-013069526423}"/>
                  </a:ext>
                </a:extLst>
              </p:cNvPr>
              <p:cNvSpPr>
                <a:spLocks noGrp="1" noRot="1" noChangeAspect="1" noMove="1" noResize="1" noEditPoints="1" noAdjustHandles="1" noChangeArrowheads="1" noChangeShapeType="1" noTextEdit="1"/>
              </p:cNvSpPr>
              <p:nvPr>
                <p:ph sz="quarter" idx="13"/>
              </p:nvPr>
            </p:nvSpPr>
            <p:spPr>
              <a:xfrm>
                <a:off x="838199" y="1587260"/>
                <a:ext cx="6538562" cy="5106837"/>
              </a:xfrm>
              <a:blipFill>
                <a:blip r:embed="rId2"/>
                <a:stretch>
                  <a:fillRect l="-1584" t="-1909" r="-2703"/>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9683E207-298B-F8B9-ACFF-7627B79CAAE8}"/>
              </a:ext>
            </a:extLst>
          </p:cNvPr>
          <p:cNvSpPr/>
          <p:nvPr/>
        </p:nvSpPr>
        <p:spPr>
          <a:xfrm>
            <a:off x="7682495" y="1435607"/>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a</a:t>
            </a:r>
          </a:p>
        </p:txBody>
      </p:sp>
      <p:sp>
        <p:nvSpPr>
          <p:cNvPr id="15" name="Oval 14">
            <a:extLst>
              <a:ext uri="{FF2B5EF4-FFF2-40B4-BE49-F238E27FC236}">
                <a16:creationId xmlns:a16="http://schemas.microsoft.com/office/drawing/2014/main" id="{63979F88-DF5F-A79A-356B-656AA3040C1F}"/>
              </a:ext>
            </a:extLst>
          </p:cNvPr>
          <p:cNvSpPr/>
          <p:nvPr/>
        </p:nvSpPr>
        <p:spPr>
          <a:xfrm>
            <a:off x="7682495" y="3685583"/>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c</a:t>
            </a:r>
          </a:p>
        </p:txBody>
      </p:sp>
      <p:sp>
        <p:nvSpPr>
          <p:cNvPr id="16" name="Oval 15">
            <a:extLst>
              <a:ext uri="{FF2B5EF4-FFF2-40B4-BE49-F238E27FC236}">
                <a16:creationId xmlns:a16="http://schemas.microsoft.com/office/drawing/2014/main" id="{C5A7B3DE-FE53-E33D-450C-6191E648A657}"/>
              </a:ext>
            </a:extLst>
          </p:cNvPr>
          <p:cNvSpPr/>
          <p:nvPr/>
        </p:nvSpPr>
        <p:spPr>
          <a:xfrm>
            <a:off x="7682494" y="580881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e</a:t>
            </a:r>
          </a:p>
        </p:txBody>
      </p:sp>
      <p:sp>
        <p:nvSpPr>
          <p:cNvPr id="19" name="Oval 18">
            <a:extLst>
              <a:ext uri="{FF2B5EF4-FFF2-40B4-BE49-F238E27FC236}">
                <a16:creationId xmlns:a16="http://schemas.microsoft.com/office/drawing/2014/main" id="{794E06FB-E319-F460-71EE-34C3295830E1}"/>
              </a:ext>
            </a:extLst>
          </p:cNvPr>
          <p:cNvSpPr/>
          <p:nvPr/>
        </p:nvSpPr>
        <p:spPr>
          <a:xfrm>
            <a:off x="7682494" y="477357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d</a:t>
            </a:r>
          </a:p>
        </p:txBody>
      </p:sp>
      <p:sp>
        <p:nvSpPr>
          <p:cNvPr id="20" name="Oval 19">
            <a:extLst>
              <a:ext uri="{FF2B5EF4-FFF2-40B4-BE49-F238E27FC236}">
                <a16:creationId xmlns:a16="http://schemas.microsoft.com/office/drawing/2014/main" id="{25C0E396-505D-CBF0-B506-E2387EE754B6}"/>
              </a:ext>
            </a:extLst>
          </p:cNvPr>
          <p:cNvSpPr/>
          <p:nvPr/>
        </p:nvSpPr>
        <p:spPr>
          <a:xfrm>
            <a:off x="7684247" y="259759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b</a:t>
            </a:r>
          </a:p>
        </p:txBody>
      </p:sp>
      <p:cxnSp>
        <p:nvCxnSpPr>
          <p:cNvPr id="21" name="Straight Connector 20">
            <a:extLst>
              <a:ext uri="{FF2B5EF4-FFF2-40B4-BE49-F238E27FC236}">
                <a16:creationId xmlns:a16="http://schemas.microsoft.com/office/drawing/2014/main" id="{C5046C4F-CBE0-216B-33AF-3055A65A03AC}"/>
              </a:ext>
            </a:extLst>
          </p:cNvPr>
          <p:cNvCxnSpPr>
            <a:cxnSpLocks/>
            <a:stCxn id="28" idx="1"/>
            <a:endCxn id="12" idx="6"/>
          </p:cNvCxnSpPr>
          <p:nvPr/>
        </p:nvCxnSpPr>
        <p:spPr>
          <a:xfrm flipH="1" flipV="1">
            <a:off x="8113346" y="1651033"/>
            <a:ext cx="1922933" cy="34922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2B4686A1-1FAE-C9C1-114B-336207135CE8}"/>
              </a:ext>
            </a:extLst>
          </p:cNvPr>
          <p:cNvCxnSpPr>
            <a:cxnSpLocks/>
            <a:stCxn id="20" idx="6"/>
            <a:endCxn id="26" idx="2"/>
          </p:cNvCxnSpPr>
          <p:nvPr/>
        </p:nvCxnSpPr>
        <p:spPr>
          <a:xfrm flipV="1">
            <a:off x="8115098" y="2480556"/>
            <a:ext cx="1858085" cy="33246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52A0564A-9EF7-00B6-1978-45F7AB6B97ED}"/>
              </a:ext>
            </a:extLst>
          </p:cNvPr>
          <p:cNvCxnSpPr>
            <a:cxnSpLocks/>
            <a:stCxn id="26" idx="2"/>
            <a:endCxn id="12" idx="6"/>
          </p:cNvCxnSpPr>
          <p:nvPr/>
        </p:nvCxnSpPr>
        <p:spPr>
          <a:xfrm flipH="1" flipV="1">
            <a:off x="8113346" y="1651033"/>
            <a:ext cx="1859837" cy="829523"/>
          </a:xfrm>
          <a:prstGeom prst="line">
            <a:avLst/>
          </a:prstGeom>
        </p:spPr>
        <p:style>
          <a:lnRef idx="2">
            <a:schemeClr val="dk1"/>
          </a:lnRef>
          <a:fillRef idx="0">
            <a:schemeClr val="dk1"/>
          </a:fillRef>
          <a:effectRef idx="1">
            <a:schemeClr val="dk1"/>
          </a:effectRef>
          <a:fontRef idx="minor">
            <a:schemeClr val="tx1"/>
          </a:fontRef>
        </p:style>
      </p:cxnSp>
      <p:sp>
        <p:nvSpPr>
          <p:cNvPr id="25" name="Oval 24">
            <a:extLst>
              <a:ext uri="{FF2B5EF4-FFF2-40B4-BE49-F238E27FC236}">
                <a16:creationId xmlns:a16="http://schemas.microsoft.com/office/drawing/2014/main" id="{6C07DB70-73D7-54C0-BF01-09C639091B34}"/>
              </a:ext>
            </a:extLst>
          </p:cNvPr>
          <p:cNvSpPr/>
          <p:nvPr/>
        </p:nvSpPr>
        <p:spPr>
          <a:xfrm>
            <a:off x="9973183" y="3685582"/>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y</a:t>
            </a:r>
          </a:p>
        </p:txBody>
      </p:sp>
      <p:sp>
        <p:nvSpPr>
          <p:cNvPr id="26" name="Oval 25">
            <a:extLst>
              <a:ext uri="{FF2B5EF4-FFF2-40B4-BE49-F238E27FC236}">
                <a16:creationId xmlns:a16="http://schemas.microsoft.com/office/drawing/2014/main" id="{7B46B801-2657-1B76-891A-49FA45A6577F}"/>
              </a:ext>
            </a:extLst>
          </p:cNvPr>
          <p:cNvSpPr/>
          <p:nvPr/>
        </p:nvSpPr>
        <p:spPr>
          <a:xfrm>
            <a:off x="9973183" y="2265130"/>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x</a:t>
            </a:r>
          </a:p>
        </p:txBody>
      </p:sp>
      <p:sp>
        <p:nvSpPr>
          <p:cNvPr id="28" name="Oval 27">
            <a:extLst>
              <a:ext uri="{FF2B5EF4-FFF2-40B4-BE49-F238E27FC236}">
                <a16:creationId xmlns:a16="http://schemas.microsoft.com/office/drawing/2014/main" id="{40C09F71-24AB-2300-7E78-F1910D23DE8D}"/>
              </a:ext>
            </a:extLst>
          </p:cNvPr>
          <p:cNvSpPr/>
          <p:nvPr/>
        </p:nvSpPr>
        <p:spPr>
          <a:xfrm>
            <a:off x="9973182" y="5080224"/>
            <a:ext cx="430851" cy="43085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dirty="0"/>
              <a:t>z</a:t>
            </a:r>
          </a:p>
        </p:txBody>
      </p:sp>
      <p:cxnSp>
        <p:nvCxnSpPr>
          <p:cNvPr id="29" name="Straight Connector 28">
            <a:extLst>
              <a:ext uri="{FF2B5EF4-FFF2-40B4-BE49-F238E27FC236}">
                <a16:creationId xmlns:a16="http://schemas.microsoft.com/office/drawing/2014/main" id="{DBBB7E42-985D-C096-CA6C-1541E1622C78}"/>
              </a:ext>
            </a:extLst>
          </p:cNvPr>
          <p:cNvCxnSpPr>
            <a:cxnSpLocks/>
            <a:stCxn id="15" idx="6"/>
            <a:endCxn id="28" idx="2"/>
          </p:cNvCxnSpPr>
          <p:nvPr/>
        </p:nvCxnSpPr>
        <p:spPr>
          <a:xfrm>
            <a:off x="8113346" y="3901009"/>
            <a:ext cx="1859836" cy="1394641"/>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D3B83D21-224E-DA41-E718-04587C24D7B9}"/>
              </a:ext>
            </a:extLst>
          </p:cNvPr>
          <p:cNvCxnSpPr>
            <a:cxnSpLocks/>
            <a:stCxn id="15" idx="6"/>
            <a:endCxn id="25" idx="2"/>
          </p:cNvCxnSpPr>
          <p:nvPr/>
        </p:nvCxnSpPr>
        <p:spPr>
          <a:xfrm flipV="1">
            <a:off x="8113346" y="3901008"/>
            <a:ext cx="1859837" cy="1"/>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FCF6A581-EE28-5D20-32B1-51E507B13A88}"/>
              </a:ext>
            </a:extLst>
          </p:cNvPr>
          <p:cNvCxnSpPr>
            <a:cxnSpLocks/>
            <a:stCxn id="25" idx="2"/>
            <a:endCxn id="19" idx="6"/>
          </p:cNvCxnSpPr>
          <p:nvPr/>
        </p:nvCxnSpPr>
        <p:spPr>
          <a:xfrm flipH="1">
            <a:off x="8113345" y="3901008"/>
            <a:ext cx="1859838" cy="108799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450842B2-CA6F-5D77-2B26-992D85E079C0}"/>
              </a:ext>
            </a:extLst>
          </p:cNvPr>
          <p:cNvCxnSpPr>
            <a:cxnSpLocks/>
            <a:stCxn id="28" idx="2"/>
            <a:endCxn id="19" idx="6"/>
          </p:cNvCxnSpPr>
          <p:nvPr/>
        </p:nvCxnSpPr>
        <p:spPr>
          <a:xfrm flipH="1" flipV="1">
            <a:off x="8113345" y="4988998"/>
            <a:ext cx="1859837" cy="306652"/>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A32E9441-C0E1-CF38-9C17-7A7DBDD5F79A}"/>
              </a:ext>
            </a:extLst>
          </p:cNvPr>
          <p:cNvCxnSpPr>
            <a:cxnSpLocks/>
            <a:stCxn id="28" idx="2"/>
            <a:endCxn id="16" idx="6"/>
          </p:cNvCxnSpPr>
          <p:nvPr/>
        </p:nvCxnSpPr>
        <p:spPr>
          <a:xfrm flipH="1">
            <a:off x="8113345" y="5295650"/>
            <a:ext cx="1859837" cy="72859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FBDA8899-3425-81E9-217B-B38C5B27861A}"/>
              </a:ext>
            </a:extLst>
          </p:cNvPr>
          <p:cNvCxnSpPr>
            <a:cxnSpLocks/>
            <a:stCxn id="26" idx="3"/>
            <a:endCxn id="16" idx="6"/>
          </p:cNvCxnSpPr>
          <p:nvPr/>
        </p:nvCxnSpPr>
        <p:spPr>
          <a:xfrm flipH="1">
            <a:off x="8113345" y="2632884"/>
            <a:ext cx="1922935" cy="339135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80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CF11-F320-E589-0A16-86765AD8DF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3FFBB6-FAF9-4BFB-2C33-E3A6787E69B2}"/>
              </a:ext>
            </a:extLst>
          </p:cNvPr>
          <p:cNvSpPr>
            <a:spLocks noGrp="1"/>
          </p:cNvSpPr>
          <p:nvPr>
            <p:ph type="title"/>
          </p:nvPr>
        </p:nvSpPr>
        <p:spPr/>
        <p:txBody>
          <a:bodyPr/>
          <a:lstStyle/>
          <a:p>
            <a:r>
              <a:rPr lang="en-US" dirty="0"/>
              <a:t>Matching problems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4E200EB-A0E3-CF4E-21F5-6B05ED153088}"/>
                  </a:ext>
                </a:extLst>
              </p:cNvPr>
              <p:cNvSpPr>
                <a:spLocks noGrp="1"/>
              </p:cNvSpPr>
              <p:nvPr>
                <p:ph sz="quarter" idx="13"/>
              </p:nvPr>
            </p:nvSpPr>
            <p:spPr>
              <a:xfrm>
                <a:off x="838200" y="1587260"/>
                <a:ext cx="6800558" cy="5106837"/>
              </a:xfrm>
            </p:spPr>
            <p:txBody>
              <a:bodyPr>
                <a:normAutofit/>
              </a:bodyPr>
              <a:lstStyle/>
              <a:p>
                <a:r>
                  <a:rPr lang="en-US" sz="2800" dirty="0"/>
                  <a:t>Less obvious: Sudoku / Latin Squares</a:t>
                </a:r>
              </a:p>
              <a:p>
                <a:pPr lvl="1"/>
                <a:r>
                  <a:rPr lang="en-US" sz="2600" dirty="0"/>
                  <a:t>Start with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9,9</m:t>
                        </m:r>
                      </m:sub>
                    </m:sSub>
                  </m:oMath>
                </a14:m>
                <a:r>
                  <a:rPr lang="en-US" sz="2600" dirty="0"/>
                  <a:t> - each time a row is filled, some of the edges are removed.</a:t>
                </a:r>
              </a:p>
              <a:p>
                <a:endParaRPr lang="en-US" sz="2800" dirty="0"/>
              </a:p>
              <a:p>
                <a:r>
                  <a:rPr lang="en-US" sz="2800" dirty="0"/>
                  <a:t>More obvious: Jobs / applicants</a:t>
                </a:r>
              </a:p>
              <a:p>
                <a:pPr lvl="1"/>
                <a:endParaRPr lang="en-US" sz="2400" dirty="0"/>
              </a:p>
            </p:txBody>
          </p:sp>
        </mc:Choice>
        <mc:Fallback xmlns="">
          <p:sp>
            <p:nvSpPr>
              <p:cNvPr id="6" name="Content Placeholder 5">
                <a:extLst>
                  <a:ext uri="{FF2B5EF4-FFF2-40B4-BE49-F238E27FC236}">
                    <a16:creationId xmlns:a16="http://schemas.microsoft.com/office/drawing/2014/main" id="{C4E200EB-A0E3-CF4E-21F5-6B05ED153088}"/>
                  </a:ext>
                </a:extLst>
              </p:cNvPr>
              <p:cNvSpPr>
                <a:spLocks noGrp="1" noRot="1" noChangeAspect="1" noMove="1" noResize="1" noEditPoints="1" noAdjustHandles="1" noChangeArrowheads="1" noChangeShapeType="1" noTextEdit="1"/>
              </p:cNvSpPr>
              <p:nvPr>
                <p:ph sz="quarter" idx="13"/>
              </p:nvPr>
            </p:nvSpPr>
            <p:spPr>
              <a:xfrm>
                <a:off x="838200" y="1587260"/>
                <a:ext cx="6800558" cy="5106837"/>
              </a:xfrm>
              <a:blipFill>
                <a:blip r:embed="rId2"/>
                <a:stretch>
                  <a:fillRect l="-1614" t="-1909" r="-1076"/>
                </a:stretch>
              </a:blipFill>
            </p:spPr>
            <p:txBody>
              <a:bodyPr/>
              <a:lstStyle/>
              <a:p>
                <a:r>
                  <a:rPr lang="en-US">
                    <a:noFill/>
                  </a:rPr>
                  <a:t> </a:t>
                </a:r>
              </a:p>
            </p:txBody>
          </p:sp>
        </mc:Fallback>
      </mc:AlternateContent>
      <p:pic>
        <p:nvPicPr>
          <p:cNvPr id="3074" name="Picture 2" descr=" completed puzzle grid ">
            <a:extLst>
              <a:ext uri="{FF2B5EF4-FFF2-40B4-BE49-F238E27FC236}">
                <a16:creationId xmlns:a16="http://schemas.microsoft.com/office/drawing/2014/main" id="{1F1C883C-79FC-0500-A236-788C17DD8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519" y="596321"/>
            <a:ext cx="2949893" cy="28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6B1-F883-A5D9-8EC9-F15201182E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6FB9CE6-97FB-085E-E620-57CC3854CCB8}"/>
              </a:ext>
            </a:extLst>
          </p:cNvPr>
          <p:cNvSpPr>
            <a:spLocks noGrp="1"/>
          </p:cNvSpPr>
          <p:nvPr>
            <p:ph type="title"/>
          </p:nvPr>
        </p:nvSpPr>
        <p:spPr/>
        <p:txBody>
          <a:bodyPr/>
          <a:lstStyle/>
          <a:p>
            <a:r>
              <a:rPr lang="en-US" dirty="0"/>
              <a:t>The Stable Matching (Marriage) Problem</a:t>
            </a:r>
          </a:p>
        </p:txBody>
      </p:sp>
      <p:sp>
        <p:nvSpPr>
          <p:cNvPr id="6" name="Content Placeholder 5">
            <a:extLst>
              <a:ext uri="{FF2B5EF4-FFF2-40B4-BE49-F238E27FC236}">
                <a16:creationId xmlns:a16="http://schemas.microsoft.com/office/drawing/2014/main" id="{1C04D46E-AD8F-BF7A-400F-B2C6613346DC}"/>
              </a:ext>
            </a:extLst>
          </p:cNvPr>
          <p:cNvSpPr>
            <a:spLocks noGrp="1"/>
          </p:cNvSpPr>
          <p:nvPr>
            <p:ph sz="quarter" idx="13"/>
          </p:nvPr>
        </p:nvSpPr>
        <p:spPr>
          <a:xfrm>
            <a:off x="838199" y="1777776"/>
            <a:ext cx="10233075" cy="4904377"/>
          </a:xfrm>
        </p:spPr>
        <p:txBody>
          <a:bodyPr>
            <a:normAutofit/>
          </a:bodyPr>
          <a:lstStyle/>
          <a:p>
            <a:r>
              <a:rPr lang="en-US" sz="2800" dirty="0"/>
              <a:t>Consider a group of job applicants, each applying for the same set of jobs. Happily, there are precisely the same number of positions as applicants, and so a </a:t>
            </a:r>
            <a:r>
              <a:rPr lang="en-US" sz="2800" i="1" dirty="0"/>
              <a:t>perfect matching</a:t>
            </a:r>
            <a:r>
              <a:rPr lang="en-US" sz="2800" dirty="0"/>
              <a:t> is possible.</a:t>
            </a:r>
          </a:p>
          <a:p>
            <a:r>
              <a:rPr lang="en-US" sz="2800" dirty="0"/>
              <a:t>As you might imagine, each applicant has a ranking of which jobs they would prefer to land, though they will take what they can. Similarly, after looking at applications, each employer has a ranking of the candidates.</a:t>
            </a:r>
            <a:endParaRPr lang="en-US" sz="2600" dirty="0"/>
          </a:p>
          <a:p>
            <a:r>
              <a:rPr lang="en-US" sz="2800" dirty="0"/>
              <a:t>Our matching is </a:t>
            </a:r>
            <a:r>
              <a:rPr lang="en-US" sz="2800" i="1" dirty="0"/>
              <a:t>unstable</a:t>
            </a:r>
            <a:r>
              <a:rPr lang="en-US" sz="2800" dirty="0"/>
              <a:t> if there are two candidates who land in jobs where each would prefer the others’ job </a:t>
            </a:r>
            <a:r>
              <a:rPr lang="en-US" sz="2800" u="sng" dirty="0"/>
              <a:t>and</a:t>
            </a:r>
            <a:r>
              <a:rPr lang="en-US" sz="2800" dirty="0"/>
              <a:t> the employers would prefer to switch, too.</a:t>
            </a:r>
          </a:p>
        </p:txBody>
      </p:sp>
    </p:spTree>
    <p:extLst>
      <p:ext uri="{BB962C8B-B14F-4D97-AF65-F5344CB8AC3E}">
        <p14:creationId xmlns:p14="http://schemas.microsoft.com/office/powerpoint/2010/main" val="19338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A6C68-6DEC-005F-0C6C-09812408A1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779924-FA7A-1BA4-5253-243864D0BB0B}"/>
              </a:ext>
            </a:extLst>
          </p:cNvPr>
          <p:cNvSpPr>
            <a:spLocks noGrp="1"/>
          </p:cNvSpPr>
          <p:nvPr>
            <p:ph type="title"/>
          </p:nvPr>
        </p:nvSpPr>
        <p:spPr/>
        <p:txBody>
          <a:bodyPr/>
          <a:lstStyle/>
          <a:p>
            <a:r>
              <a:rPr lang="en-US" dirty="0"/>
              <a:t>Instability</a:t>
            </a:r>
          </a:p>
        </p:txBody>
      </p:sp>
      <p:sp>
        <p:nvSpPr>
          <p:cNvPr id="6" name="Content Placeholder 5">
            <a:extLst>
              <a:ext uri="{FF2B5EF4-FFF2-40B4-BE49-F238E27FC236}">
                <a16:creationId xmlns:a16="http://schemas.microsoft.com/office/drawing/2014/main" id="{15BC6E0C-7A28-A3D3-4B0E-EAB7D75181A2}"/>
              </a:ext>
            </a:extLst>
          </p:cNvPr>
          <p:cNvSpPr>
            <a:spLocks noGrp="1"/>
          </p:cNvSpPr>
          <p:nvPr>
            <p:ph sz="quarter" idx="13"/>
          </p:nvPr>
        </p:nvSpPr>
        <p:spPr>
          <a:xfrm>
            <a:off x="838199" y="1491175"/>
            <a:ext cx="10233075" cy="5366825"/>
          </a:xfrm>
        </p:spPr>
        <p:txBody>
          <a:bodyPr>
            <a:normAutofit/>
          </a:bodyPr>
          <a:lstStyle/>
          <a:p>
            <a:r>
              <a:rPr lang="en-US" sz="2800" dirty="0"/>
              <a:t>Employer A has hired candidate X, and employer B has hired candidate Y.</a:t>
            </a:r>
          </a:p>
          <a:p>
            <a:r>
              <a:rPr lang="en-US" sz="2800" dirty="0"/>
              <a:t>A ranked Y higher than X, and B ranked X higher than Y.</a:t>
            </a:r>
          </a:p>
          <a:p>
            <a:r>
              <a:rPr lang="en-US" sz="2800" dirty="0"/>
              <a:t>X ranked B higher than A, and Y ranked A higher then B.</a:t>
            </a:r>
          </a:p>
          <a:p>
            <a:endParaRPr lang="en-US" sz="2800" dirty="0"/>
          </a:p>
          <a:p>
            <a:r>
              <a:rPr lang="en-US" sz="2800" dirty="0"/>
              <a:t>Why </a:t>
            </a:r>
            <a:r>
              <a:rPr lang="en-US" sz="2800" u="sng" dirty="0"/>
              <a:t>wouldn’t</a:t>
            </a:r>
            <a:r>
              <a:rPr lang="en-US" sz="2800" dirty="0"/>
              <a:t> they switch?</a:t>
            </a:r>
          </a:p>
          <a:p>
            <a:endParaRPr lang="en-US" sz="2800" dirty="0"/>
          </a:p>
          <a:p>
            <a:r>
              <a:rPr lang="en-US" sz="2800" dirty="0"/>
              <a:t>But we’d like an assignment that was stable, rather than folks switching jobs a bunch.</a:t>
            </a:r>
          </a:p>
        </p:txBody>
      </p:sp>
    </p:spTree>
    <p:extLst>
      <p:ext uri="{BB962C8B-B14F-4D97-AF65-F5344CB8AC3E}">
        <p14:creationId xmlns:p14="http://schemas.microsoft.com/office/powerpoint/2010/main" val="161082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CB14C-F515-5A29-98EE-451029E7BD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810A57-3028-23CA-0EF8-BE2DAD620A0E}"/>
              </a:ext>
            </a:extLst>
          </p:cNvPr>
          <p:cNvSpPr>
            <a:spLocks noGrp="1"/>
          </p:cNvSpPr>
          <p:nvPr>
            <p:ph type="title"/>
          </p:nvPr>
        </p:nvSpPr>
        <p:spPr/>
        <p:txBody>
          <a:bodyPr/>
          <a:lstStyle/>
          <a:p>
            <a:r>
              <a:rPr lang="en-US" dirty="0"/>
              <a:t>The Stable Matching (Marriage) Problem</a:t>
            </a:r>
          </a:p>
        </p:txBody>
      </p:sp>
      <p:sp>
        <p:nvSpPr>
          <p:cNvPr id="6" name="Content Placeholder 5">
            <a:extLst>
              <a:ext uri="{FF2B5EF4-FFF2-40B4-BE49-F238E27FC236}">
                <a16:creationId xmlns:a16="http://schemas.microsoft.com/office/drawing/2014/main" id="{47CC6610-07DE-BA35-062A-813AAD79F19D}"/>
              </a:ext>
            </a:extLst>
          </p:cNvPr>
          <p:cNvSpPr>
            <a:spLocks noGrp="1"/>
          </p:cNvSpPr>
          <p:nvPr>
            <p:ph sz="quarter" idx="13"/>
          </p:nvPr>
        </p:nvSpPr>
        <p:spPr>
          <a:xfrm>
            <a:off x="838199" y="1777776"/>
            <a:ext cx="10401887" cy="4904377"/>
          </a:xfrm>
        </p:spPr>
        <p:txBody>
          <a:bodyPr>
            <a:normAutofit/>
          </a:bodyPr>
          <a:lstStyle/>
          <a:p>
            <a:r>
              <a:rPr lang="en-US" sz="2800" dirty="0"/>
              <a:t>Given the preference lists, how can we find a stable matching?</a:t>
            </a:r>
          </a:p>
          <a:p>
            <a:endParaRPr lang="en-US" sz="2800" dirty="0"/>
          </a:p>
          <a:p>
            <a:r>
              <a:rPr lang="en-US" sz="2800" dirty="0"/>
              <a:t>Well, it starts when an employer makes someone an offer.</a:t>
            </a:r>
          </a:p>
          <a:p>
            <a:pPr lvl="1"/>
            <a:r>
              <a:rPr lang="en-US" sz="2600" dirty="0"/>
              <a:t>Presumably, they’ll start with their first-choice candidate.</a:t>
            </a:r>
          </a:p>
          <a:p>
            <a:pPr lvl="1"/>
            <a:r>
              <a:rPr lang="en-US" sz="2600" dirty="0"/>
              <a:t>Since that person hasn’t had any offers yet, they will tentatively say yes.</a:t>
            </a:r>
          </a:p>
          <a:p>
            <a:endParaRPr lang="en-US" sz="2800" dirty="0"/>
          </a:p>
          <a:p>
            <a:r>
              <a:rPr lang="en-US" sz="2800" dirty="0"/>
              <a:t>What happens next?</a:t>
            </a:r>
          </a:p>
        </p:txBody>
      </p:sp>
    </p:spTree>
    <p:extLst>
      <p:ext uri="{BB962C8B-B14F-4D97-AF65-F5344CB8AC3E}">
        <p14:creationId xmlns:p14="http://schemas.microsoft.com/office/powerpoint/2010/main" val="31896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916C338-D647-65F8-F77C-A0A1E168F136}"/>
              </a:ext>
            </a:extLst>
          </p:cNvPr>
          <p:cNvSpPr>
            <a:spLocks noGrp="1"/>
          </p:cNvSpPr>
          <p:nvPr>
            <p:ph type="ctrTitle"/>
          </p:nvPr>
        </p:nvSpPr>
        <p:spPr>
          <a:xfrm>
            <a:off x="5184473" y="3703131"/>
            <a:ext cx="6261291" cy="2396686"/>
          </a:xfrm>
          <a:noFill/>
        </p:spPr>
        <p:txBody>
          <a:bodyPr anchor="b">
            <a:noAutofit/>
          </a:bodyPr>
          <a:lstStyle/>
          <a:p>
            <a:r>
              <a:rPr lang="en-US" sz="5400" dirty="0"/>
              <a:t>Lecture 12:</a:t>
            </a:r>
            <a:br>
              <a:rPr lang="en-US" sz="5400" dirty="0"/>
            </a:br>
            <a:r>
              <a:rPr lang="en-US" sz="5400" dirty="0"/>
              <a:t> Graphs II – Electric Boogaloo</a:t>
            </a:r>
          </a:p>
        </p:txBody>
      </p:sp>
      <p:sp>
        <p:nvSpPr>
          <p:cNvPr id="7" name="Title 3">
            <a:extLst>
              <a:ext uri="{FF2B5EF4-FFF2-40B4-BE49-F238E27FC236}">
                <a16:creationId xmlns:a16="http://schemas.microsoft.com/office/drawing/2014/main" id="{0E650B1A-C72A-D99D-50CF-F7DA5A1DDF9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a:t>CSCI 2200</a:t>
            </a:r>
            <a:br>
              <a:rPr lang="en-US" sz="3200"/>
            </a:br>
            <a:r>
              <a:rPr lang="en-US" sz="3200"/>
              <a:t>Foundations of Computer Science</a:t>
            </a:r>
          </a:p>
        </p:txBody>
      </p:sp>
      <p:pic>
        <p:nvPicPr>
          <p:cNvPr id="2" name="ConcernedApe - Stardew Valley OST - 07 Spring (Wild Horseradish Jam)">
            <a:hlinkClick r:id="" action="ppaction://media"/>
            <a:extLst>
              <a:ext uri="{FF2B5EF4-FFF2-40B4-BE49-F238E27FC236}">
                <a16:creationId xmlns:a16="http://schemas.microsoft.com/office/drawing/2014/main" id="{011126FD-F17E-7933-ACE6-0F425ED68CBC}"/>
              </a:ext>
            </a:extLst>
          </p:cNvPr>
          <p:cNvPicPr>
            <a:picLocks noChangeAspect="1"/>
          </p:cNvPicPr>
          <p:nvPr>
            <a:audioFile r:link="rId1"/>
            <p:extLst>
              <p:ext uri="{DAA4B4D4-6D71-4841-9C94-3DE7FCFB9230}">
                <p14:media xmlns:p14="http://schemas.microsoft.com/office/powerpoint/2010/main" r:embed="rId2">
                  <p14:trim st="28035" end="158662.0612"/>
                  <p14:fade in="2000" out="5000"/>
                </p14:media>
              </p:ext>
            </p:extLst>
          </p:nvPr>
        </p:nvPicPr>
        <p:blipFill>
          <a:blip r:embed="rId5"/>
          <a:stretch>
            <a:fillRect/>
          </a:stretch>
        </p:blipFill>
        <p:spPr>
          <a:xfrm>
            <a:off x="150055" y="6248400"/>
            <a:ext cx="609600" cy="609600"/>
          </a:xfrm>
          <a:prstGeom prst="rect">
            <a:avLst/>
          </a:prstGeom>
        </p:spPr>
      </p:pic>
      <p:sp>
        <p:nvSpPr>
          <p:cNvPr id="3" name="Title 3">
            <a:extLst>
              <a:ext uri="{FF2B5EF4-FFF2-40B4-BE49-F238E27FC236}">
                <a16:creationId xmlns:a16="http://schemas.microsoft.com/office/drawing/2014/main" id="{F8A9BA41-1B70-EEF4-BC5E-981F28B99C5B}"/>
              </a:ext>
            </a:extLst>
          </p:cNvPr>
          <p:cNvSpPr txBox="1">
            <a:spLocks/>
          </p:cNvSpPr>
          <p:nvPr/>
        </p:nvSpPr>
        <p:spPr>
          <a:xfrm>
            <a:off x="2884097" y="5966257"/>
            <a:ext cx="8561667" cy="899852"/>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dirty="0">
                <a:solidFill>
                  <a:schemeClr val="accent6">
                    <a:lumMod val="40000"/>
                    <a:lumOff val="60000"/>
                  </a:schemeClr>
                </a:solidFill>
              </a:rPr>
              <a:t>“Spring (Wild Horseradish Jam)”</a:t>
            </a:r>
            <a:br>
              <a:rPr lang="en-US" sz="2400" dirty="0">
                <a:solidFill>
                  <a:schemeClr val="accent6">
                    <a:lumMod val="40000"/>
                    <a:lumOff val="60000"/>
                  </a:schemeClr>
                </a:solidFill>
              </a:rPr>
            </a:br>
            <a:r>
              <a:rPr lang="en-US" sz="2400" dirty="0">
                <a:solidFill>
                  <a:schemeClr val="accent6">
                    <a:lumMod val="40000"/>
                    <a:lumOff val="60000"/>
                  </a:schemeClr>
                </a:solidFill>
              </a:rPr>
              <a:t>from </a:t>
            </a:r>
            <a:r>
              <a:rPr lang="en-US" sz="2400" i="1" dirty="0">
                <a:solidFill>
                  <a:schemeClr val="accent6">
                    <a:lumMod val="40000"/>
                    <a:lumOff val="60000"/>
                  </a:schemeClr>
                </a:solidFill>
              </a:rPr>
              <a:t>Stardew Valley</a:t>
            </a:r>
            <a:r>
              <a:rPr lang="en-US" sz="2400" dirty="0">
                <a:solidFill>
                  <a:schemeClr val="accent6">
                    <a:lumMod val="40000"/>
                    <a:lumOff val="60000"/>
                  </a:schemeClr>
                </a:solidFill>
              </a:rPr>
              <a:t> by Eric Barone</a:t>
            </a:r>
          </a:p>
        </p:txBody>
      </p:sp>
    </p:spTree>
    <p:extLst>
      <p:ext uri="{BB962C8B-B14F-4D97-AF65-F5344CB8AC3E}">
        <p14:creationId xmlns:p14="http://schemas.microsoft.com/office/powerpoint/2010/main" val="11918905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36" fill="hold"/>
                                        <p:tgtEl>
                                          <p:spTgt spid="2"/>
                                        </p:tgtEl>
                                      </p:cBhvr>
                                    </p:cmd>
                                  </p:childTnLst>
                                </p:cTn>
                              </p:par>
                              <p:par>
                                <p:cTn id="7" presetID="10" presetClass="entr" presetSubtype="0" fill="hold" nodeType="withEffect">
                                  <p:stCondLst>
                                    <p:cond delay="25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8247A-D0DD-0A8D-BC55-698C8F68A3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ABA814-2802-54D2-D26E-5727EE131175}"/>
              </a:ext>
            </a:extLst>
          </p:cNvPr>
          <p:cNvSpPr>
            <a:spLocks noGrp="1"/>
          </p:cNvSpPr>
          <p:nvPr>
            <p:ph type="title"/>
          </p:nvPr>
        </p:nvSpPr>
        <p:spPr/>
        <p:txBody>
          <a:bodyPr/>
          <a:lstStyle/>
          <a:p>
            <a:r>
              <a:rPr lang="en-US" dirty="0"/>
              <a:t>The Stable Matching (Marriage) Problem</a:t>
            </a:r>
          </a:p>
        </p:txBody>
      </p:sp>
      <p:sp>
        <p:nvSpPr>
          <p:cNvPr id="6" name="Content Placeholder 5">
            <a:extLst>
              <a:ext uri="{FF2B5EF4-FFF2-40B4-BE49-F238E27FC236}">
                <a16:creationId xmlns:a16="http://schemas.microsoft.com/office/drawing/2014/main" id="{B62F4D74-11A0-F531-F181-9FBA120BC279}"/>
              </a:ext>
            </a:extLst>
          </p:cNvPr>
          <p:cNvSpPr>
            <a:spLocks noGrp="1"/>
          </p:cNvSpPr>
          <p:nvPr>
            <p:ph sz="quarter" idx="13"/>
          </p:nvPr>
        </p:nvSpPr>
        <p:spPr>
          <a:xfrm>
            <a:off x="838199" y="1777776"/>
            <a:ext cx="10401887" cy="4904377"/>
          </a:xfrm>
        </p:spPr>
        <p:txBody>
          <a:bodyPr>
            <a:normAutofit/>
          </a:bodyPr>
          <a:lstStyle/>
          <a:p>
            <a:r>
              <a:rPr lang="en-US" sz="2800" dirty="0"/>
              <a:t>The next employer makes </a:t>
            </a:r>
            <a:r>
              <a:rPr lang="en-US" sz="2800" i="1" dirty="0"/>
              <a:t>their </a:t>
            </a:r>
            <a:r>
              <a:rPr lang="en-US" sz="2800" dirty="0"/>
              <a:t>top choice an offer.</a:t>
            </a:r>
          </a:p>
          <a:p>
            <a:pPr lvl="1"/>
            <a:r>
              <a:rPr lang="en-US" sz="2600" dirty="0"/>
              <a:t>If they haven’t had an offer yet, they will tentatively accept.</a:t>
            </a:r>
          </a:p>
          <a:p>
            <a:pPr lvl="1"/>
            <a:r>
              <a:rPr lang="en-US" sz="2600" dirty="0"/>
              <a:t>But if they HAVE had one, now they will look at their own preference list and either keep what they have, or trade up.</a:t>
            </a:r>
          </a:p>
          <a:p>
            <a:r>
              <a:rPr lang="en-US" sz="3000" dirty="0"/>
              <a:t>And this process of employers making offers repeats, with the only condition that an employer will never make someone a second offer.</a:t>
            </a:r>
          </a:p>
          <a:p>
            <a:pPr lvl="1"/>
            <a:r>
              <a:rPr lang="en-US" sz="2800" dirty="0"/>
              <a:t>When you’re done, you will have a stable matching!</a:t>
            </a:r>
          </a:p>
        </p:txBody>
      </p:sp>
    </p:spTree>
    <p:extLst>
      <p:ext uri="{BB962C8B-B14F-4D97-AF65-F5344CB8AC3E}">
        <p14:creationId xmlns:p14="http://schemas.microsoft.com/office/powerpoint/2010/main" val="34198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3A344-87A9-45B0-EF18-7C5FCF2625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3B5A1C-AEEE-5E86-2DC9-B398458DC3A0}"/>
              </a:ext>
            </a:extLst>
          </p:cNvPr>
          <p:cNvSpPr>
            <a:spLocks noGrp="1"/>
          </p:cNvSpPr>
          <p:nvPr>
            <p:ph type="title"/>
          </p:nvPr>
        </p:nvSpPr>
        <p:spPr/>
        <p:txBody>
          <a:bodyPr/>
          <a:lstStyle/>
          <a:p>
            <a:r>
              <a:rPr lang="en-US" dirty="0"/>
              <a:t>The Gale-Shapley Algorithm</a:t>
            </a:r>
          </a:p>
        </p:txBody>
      </p:sp>
      <p:sp>
        <p:nvSpPr>
          <p:cNvPr id="6" name="Content Placeholder 5">
            <a:extLst>
              <a:ext uri="{FF2B5EF4-FFF2-40B4-BE49-F238E27FC236}">
                <a16:creationId xmlns:a16="http://schemas.microsoft.com/office/drawing/2014/main" id="{7587EE37-C339-1BC9-3F9B-F8EF136F8CD5}"/>
              </a:ext>
            </a:extLst>
          </p:cNvPr>
          <p:cNvSpPr>
            <a:spLocks noGrp="1"/>
          </p:cNvSpPr>
          <p:nvPr>
            <p:ph sz="quarter" idx="13"/>
          </p:nvPr>
        </p:nvSpPr>
        <p:spPr>
          <a:xfrm>
            <a:off x="838200" y="1777776"/>
            <a:ext cx="9740706" cy="4904377"/>
          </a:xfrm>
        </p:spPr>
        <p:txBody>
          <a:bodyPr>
            <a:normAutofit/>
          </a:bodyPr>
          <a:lstStyle/>
          <a:p>
            <a:r>
              <a:rPr lang="en-US" sz="2800" dirty="0"/>
              <a:t>The process previously described (and the proof of its correctness) was published by David Gale and Lloyd Shapley in 1962...</a:t>
            </a:r>
          </a:p>
          <a:p>
            <a:pPr lvl="1"/>
            <a:r>
              <a:rPr lang="en-US" sz="2600" dirty="0"/>
              <a:t>... But the National Resident Matching Program (known simply as “The Match” to med students) had been using it for a decade before that!</a:t>
            </a:r>
          </a:p>
          <a:p>
            <a:pPr lvl="1"/>
            <a:r>
              <a:rPr lang="en-US" sz="2600" dirty="0"/>
              <a:t>It is also used in Web traffic regulation and a variety of other applications.</a:t>
            </a:r>
          </a:p>
          <a:p>
            <a:pPr lvl="1"/>
            <a:r>
              <a:rPr lang="en-US" sz="2600" dirty="0"/>
              <a:t>Shapley (along with Alvin Roth) won the Nobel Prize in economics for work on this and related problems in 2012.</a:t>
            </a:r>
          </a:p>
        </p:txBody>
      </p:sp>
    </p:spTree>
    <p:extLst>
      <p:ext uri="{BB962C8B-B14F-4D97-AF65-F5344CB8AC3E}">
        <p14:creationId xmlns:p14="http://schemas.microsoft.com/office/powerpoint/2010/main" val="3333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77773-0294-ADD0-9407-B51B4B56B7A0}"/>
              </a:ext>
            </a:extLst>
          </p:cNvPr>
          <p:cNvSpPr>
            <a:spLocks noGrp="1"/>
          </p:cNvSpPr>
          <p:nvPr>
            <p:ph type="ctrTitle"/>
          </p:nvPr>
        </p:nvSpPr>
        <p:spPr/>
        <p:txBody>
          <a:bodyPr/>
          <a:lstStyle/>
          <a:p>
            <a:r>
              <a:rPr lang="en-US" dirty="0"/>
              <a:t>A quick tour of important graph problems</a:t>
            </a:r>
          </a:p>
        </p:txBody>
      </p:sp>
    </p:spTree>
    <p:extLst>
      <p:ext uri="{BB962C8B-B14F-4D97-AF65-F5344CB8AC3E}">
        <p14:creationId xmlns:p14="http://schemas.microsoft.com/office/powerpoint/2010/main" val="426995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435F-ADE1-1887-F21C-DBF0A917F6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FF16A1-EFF4-CB16-386E-4F27DE37F50C}"/>
              </a:ext>
            </a:extLst>
          </p:cNvPr>
          <p:cNvSpPr>
            <a:spLocks noGrp="1"/>
          </p:cNvSpPr>
          <p:nvPr>
            <p:ph type="title"/>
          </p:nvPr>
        </p:nvSpPr>
        <p:spPr/>
        <p:txBody>
          <a:bodyPr/>
          <a:lstStyle/>
          <a:p>
            <a:r>
              <a:rPr lang="en-US" dirty="0"/>
              <a:t>First the easy ones...</a:t>
            </a:r>
          </a:p>
        </p:txBody>
      </p:sp>
      <p:sp>
        <p:nvSpPr>
          <p:cNvPr id="6" name="Content Placeholder 5">
            <a:extLst>
              <a:ext uri="{FF2B5EF4-FFF2-40B4-BE49-F238E27FC236}">
                <a16:creationId xmlns:a16="http://schemas.microsoft.com/office/drawing/2014/main" id="{B6035AB5-D63B-7B7A-099E-979D15E2AB19}"/>
              </a:ext>
            </a:extLst>
          </p:cNvPr>
          <p:cNvSpPr>
            <a:spLocks noGrp="1"/>
          </p:cNvSpPr>
          <p:nvPr>
            <p:ph sz="quarter" idx="13"/>
          </p:nvPr>
        </p:nvSpPr>
        <p:spPr>
          <a:xfrm>
            <a:off x="838199" y="1491174"/>
            <a:ext cx="7335130" cy="5366825"/>
          </a:xfrm>
        </p:spPr>
        <p:txBody>
          <a:bodyPr>
            <a:normAutofit/>
          </a:bodyPr>
          <a:lstStyle/>
          <a:p>
            <a:r>
              <a:rPr lang="en-US" sz="2800" dirty="0"/>
              <a:t>Representatives: Given an arbitrary (possibly disconnected) graph, select one vertex from each connected component.</a:t>
            </a:r>
          </a:p>
          <a:p>
            <a:endParaRPr lang="en-US" sz="2800" dirty="0"/>
          </a:p>
          <a:p>
            <a:endParaRPr lang="en-US" sz="2800" dirty="0"/>
          </a:p>
          <a:p>
            <a:r>
              <a:rPr lang="en-US" sz="2800" dirty="0"/>
              <a:t>Spanning Tree: Given a graph (usually weighted), find the smallest set of edges that keeps the graph connected.</a:t>
            </a:r>
          </a:p>
          <a:p>
            <a:endParaRPr lang="en-US" sz="2800" dirty="0"/>
          </a:p>
          <a:p>
            <a:endParaRPr lang="en-US" sz="2600" dirty="0"/>
          </a:p>
        </p:txBody>
      </p:sp>
      <p:sp>
        <p:nvSpPr>
          <p:cNvPr id="2" name="Oval 1">
            <a:extLst>
              <a:ext uri="{FF2B5EF4-FFF2-40B4-BE49-F238E27FC236}">
                <a16:creationId xmlns:a16="http://schemas.microsoft.com/office/drawing/2014/main" id="{0C503B72-6D1F-80BE-50EC-7028B9AB73AF}"/>
              </a:ext>
            </a:extLst>
          </p:cNvPr>
          <p:cNvSpPr/>
          <p:nvPr/>
        </p:nvSpPr>
        <p:spPr>
          <a:xfrm>
            <a:off x="8928295" y="1714192"/>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D7D3425-3D6A-942D-3FB6-7842F962FE48}"/>
              </a:ext>
            </a:extLst>
          </p:cNvPr>
          <p:cNvSpPr/>
          <p:nvPr/>
        </p:nvSpPr>
        <p:spPr>
          <a:xfrm>
            <a:off x="9684432" y="1581387"/>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7AFF9C-A48F-51CC-C0F5-7595E426C2AF}"/>
              </a:ext>
            </a:extLst>
          </p:cNvPr>
          <p:cNvSpPr/>
          <p:nvPr/>
        </p:nvSpPr>
        <p:spPr>
          <a:xfrm>
            <a:off x="11397174" y="2757266"/>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BD332B-7289-83D3-41BB-182C83795EA5}"/>
              </a:ext>
            </a:extLst>
          </p:cNvPr>
          <p:cNvSpPr/>
          <p:nvPr/>
        </p:nvSpPr>
        <p:spPr>
          <a:xfrm>
            <a:off x="10808676" y="2100775"/>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A6CCD6-C074-49BE-7533-45232FC5A18D}"/>
              </a:ext>
            </a:extLst>
          </p:cNvPr>
          <p:cNvSpPr/>
          <p:nvPr/>
        </p:nvSpPr>
        <p:spPr>
          <a:xfrm>
            <a:off x="10808676" y="1193409"/>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B2A5661-3F87-12B5-8C03-149868DF2B94}"/>
              </a:ext>
            </a:extLst>
          </p:cNvPr>
          <p:cNvSpPr/>
          <p:nvPr/>
        </p:nvSpPr>
        <p:spPr>
          <a:xfrm>
            <a:off x="11413587" y="1875692"/>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D401393-6409-B967-BC84-52862E247CAA}"/>
              </a:ext>
            </a:extLst>
          </p:cNvPr>
          <p:cNvSpPr/>
          <p:nvPr/>
        </p:nvSpPr>
        <p:spPr>
          <a:xfrm>
            <a:off x="11535508" y="815926"/>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3514A5-71AE-A15E-5EAF-E58880A8CD1C}"/>
              </a:ext>
            </a:extLst>
          </p:cNvPr>
          <p:cNvSpPr/>
          <p:nvPr/>
        </p:nvSpPr>
        <p:spPr>
          <a:xfrm>
            <a:off x="8686799" y="928467"/>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BE0A86-B151-968C-B4F4-54123F5DE304}"/>
              </a:ext>
            </a:extLst>
          </p:cNvPr>
          <p:cNvSpPr/>
          <p:nvPr/>
        </p:nvSpPr>
        <p:spPr>
          <a:xfrm>
            <a:off x="8703212" y="192261"/>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C88210-5B01-39A5-B7F6-9C931E2F6927}"/>
              </a:ext>
            </a:extLst>
          </p:cNvPr>
          <p:cNvSpPr/>
          <p:nvPr/>
        </p:nvSpPr>
        <p:spPr>
          <a:xfrm>
            <a:off x="9472246" y="59084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9F8C80-1F6F-73B3-5739-6628459D129B}"/>
              </a:ext>
            </a:extLst>
          </p:cNvPr>
          <p:cNvSpPr/>
          <p:nvPr/>
        </p:nvSpPr>
        <p:spPr>
          <a:xfrm>
            <a:off x="8282350" y="1567040"/>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186F96-6B8E-BFAA-F7EF-BEF35F6D6435}"/>
              </a:ext>
            </a:extLst>
          </p:cNvPr>
          <p:cNvSpPr/>
          <p:nvPr/>
        </p:nvSpPr>
        <p:spPr>
          <a:xfrm>
            <a:off x="8328074" y="2401441"/>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F64B8E0-5D66-5739-A478-C6F7DCC89C02}"/>
              </a:ext>
            </a:extLst>
          </p:cNvPr>
          <p:cNvSpPr/>
          <p:nvPr/>
        </p:nvSpPr>
        <p:spPr>
          <a:xfrm>
            <a:off x="9909515" y="253218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D085939-40C7-D7BA-F9A3-EB148DFF27F2}"/>
              </a:ext>
            </a:extLst>
          </p:cNvPr>
          <p:cNvSpPr/>
          <p:nvPr/>
        </p:nvSpPr>
        <p:spPr>
          <a:xfrm>
            <a:off x="9054903" y="261798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4EF8BE5-4621-7ADA-B9DC-560FC5777635}"/>
              </a:ext>
            </a:extLst>
          </p:cNvPr>
          <p:cNvCxnSpPr>
            <a:stCxn id="13" idx="5"/>
            <a:endCxn id="14" idx="1"/>
          </p:cNvCxnSpPr>
          <p:nvPr/>
        </p:nvCxnSpPr>
        <p:spPr>
          <a:xfrm>
            <a:off x="8895332" y="384381"/>
            <a:ext cx="609877" cy="239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2F6E48A-4053-99A1-3221-C92319CA9056}"/>
              </a:ext>
            </a:extLst>
          </p:cNvPr>
          <p:cNvCxnSpPr>
            <a:stCxn id="13" idx="4"/>
            <a:endCxn id="12" idx="1"/>
          </p:cNvCxnSpPr>
          <p:nvPr/>
        </p:nvCxnSpPr>
        <p:spPr>
          <a:xfrm flipH="1">
            <a:off x="8799341" y="417344"/>
            <a:ext cx="16413" cy="511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E1C830C-C2B3-82B6-FBA0-61A43BB35427}"/>
              </a:ext>
            </a:extLst>
          </p:cNvPr>
          <p:cNvCxnSpPr>
            <a:stCxn id="12" idx="6"/>
            <a:endCxn id="14" idx="3"/>
          </p:cNvCxnSpPr>
          <p:nvPr/>
        </p:nvCxnSpPr>
        <p:spPr>
          <a:xfrm flipV="1">
            <a:off x="8911882" y="782963"/>
            <a:ext cx="593327" cy="258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8929C18-4FBF-2D02-19A5-13BC303A76EB}"/>
              </a:ext>
            </a:extLst>
          </p:cNvPr>
          <p:cNvCxnSpPr>
            <a:stCxn id="9" idx="7"/>
            <a:endCxn id="11" idx="3"/>
          </p:cNvCxnSpPr>
          <p:nvPr/>
        </p:nvCxnSpPr>
        <p:spPr>
          <a:xfrm flipV="1">
            <a:off x="11000796" y="1008046"/>
            <a:ext cx="567675" cy="218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F1DF049-F796-EAE4-2419-323655C7F6D1}"/>
              </a:ext>
            </a:extLst>
          </p:cNvPr>
          <p:cNvCxnSpPr>
            <a:stCxn id="11" idx="4"/>
            <a:endCxn id="10" idx="0"/>
          </p:cNvCxnSpPr>
          <p:nvPr/>
        </p:nvCxnSpPr>
        <p:spPr>
          <a:xfrm flipH="1">
            <a:off x="11526129" y="1041009"/>
            <a:ext cx="121921" cy="8346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9DAD1D-508F-BB6B-A04E-4C3CF1AAEB6C}"/>
              </a:ext>
            </a:extLst>
          </p:cNvPr>
          <p:cNvCxnSpPr>
            <a:stCxn id="9" idx="4"/>
            <a:endCxn id="8" idx="1"/>
          </p:cNvCxnSpPr>
          <p:nvPr/>
        </p:nvCxnSpPr>
        <p:spPr>
          <a:xfrm flipH="1">
            <a:off x="10841639" y="1418492"/>
            <a:ext cx="79579" cy="715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3F8FE7A-BB58-B21E-0CA4-545FC5D2DE72}"/>
              </a:ext>
            </a:extLst>
          </p:cNvPr>
          <p:cNvCxnSpPr>
            <a:stCxn id="9" idx="5"/>
            <a:endCxn id="10" idx="1"/>
          </p:cNvCxnSpPr>
          <p:nvPr/>
        </p:nvCxnSpPr>
        <p:spPr>
          <a:xfrm>
            <a:off x="11000796" y="1385529"/>
            <a:ext cx="412791" cy="602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F904325-055B-8D31-F920-C672061D2D19}"/>
              </a:ext>
            </a:extLst>
          </p:cNvPr>
          <p:cNvCxnSpPr>
            <a:stCxn id="10" idx="4"/>
            <a:endCxn id="7" idx="0"/>
          </p:cNvCxnSpPr>
          <p:nvPr/>
        </p:nvCxnSpPr>
        <p:spPr>
          <a:xfrm flipH="1">
            <a:off x="11509716" y="2100775"/>
            <a:ext cx="16413" cy="65649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DFF9FC3-A177-DCB1-5E58-66C72B0C14CD}"/>
              </a:ext>
            </a:extLst>
          </p:cNvPr>
          <p:cNvCxnSpPr>
            <a:stCxn id="2" idx="6"/>
            <a:endCxn id="4" idx="1"/>
          </p:cNvCxnSpPr>
          <p:nvPr/>
        </p:nvCxnSpPr>
        <p:spPr>
          <a:xfrm flipV="1">
            <a:off x="9153378" y="1693929"/>
            <a:ext cx="531054" cy="1328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C9F2B28-3DAF-9088-8DC2-687E1DBA9514}"/>
              </a:ext>
            </a:extLst>
          </p:cNvPr>
          <p:cNvCxnSpPr>
            <a:stCxn id="15" idx="6"/>
            <a:endCxn id="19" idx="0"/>
          </p:cNvCxnSpPr>
          <p:nvPr/>
        </p:nvCxnSpPr>
        <p:spPr>
          <a:xfrm>
            <a:off x="8507433" y="1679582"/>
            <a:ext cx="660012" cy="938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80156A5-FA74-2AA7-63BD-4F6A52EAACCB}"/>
              </a:ext>
            </a:extLst>
          </p:cNvPr>
          <p:cNvCxnSpPr>
            <a:stCxn id="2" idx="4"/>
            <a:endCxn id="19" idx="0"/>
          </p:cNvCxnSpPr>
          <p:nvPr/>
        </p:nvCxnSpPr>
        <p:spPr>
          <a:xfrm>
            <a:off x="9040837" y="1939275"/>
            <a:ext cx="126608" cy="678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FB55D8-79EE-BA83-365F-FDD5276202CA}"/>
              </a:ext>
            </a:extLst>
          </p:cNvPr>
          <p:cNvCxnSpPr>
            <a:stCxn id="17" idx="6"/>
            <a:endCxn id="19" idx="1"/>
          </p:cNvCxnSpPr>
          <p:nvPr/>
        </p:nvCxnSpPr>
        <p:spPr>
          <a:xfrm>
            <a:off x="8553157" y="2513983"/>
            <a:ext cx="534709" cy="136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52C28DE-7E8C-E553-5E81-E9784161848E}"/>
              </a:ext>
            </a:extLst>
          </p:cNvPr>
          <p:cNvCxnSpPr>
            <a:stCxn id="19" idx="7"/>
            <a:endCxn id="4" idx="3"/>
          </p:cNvCxnSpPr>
          <p:nvPr/>
        </p:nvCxnSpPr>
        <p:spPr>
          <a:xfrm flipV="1">
            <a:off x="9247023" y="1773507"/>
            <a:ext cx="470372" cy="877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BAD9ED0-8998-446C-BF00-BBEDC184B89F}"/>
              </a:ext>
            </a:extLst>
          </p:cNvPr>
          <p:cNvCxnSpPr>
            <a:stCxn id="2" idx="5"/>
            <a:endCxn id="18" idx="1"/>
          </p:cNvCxnSpPr>
          <p:nvPr/>
        </p:nvCxnSpPr>
        <p:spPr>
          <a:xfrm>
            <a:off x="9120415" y="1906312"/>
            <a:ext cx="822063" cy="658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86C0C0D-E891-E9E1-72E6-41D1B6119399}"/>
              </a:ext>
            </a:extLst>
          </p:cNvPr>
          <p:cNvCxnSpPr>
            <a:stCxn id="4" idx="4"/>
            <a:endCxn id="18" idx="1"/>
          </p:cNvCxnSpPr>
          <p:nvPr/>
        </p:nvCxnSpPr>
        <p:spPr>
          <a:xfrm>
            <a:off x="9796974" y="1806470"/>
            <a:ext cx="145504" cy="758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21D7858-03CA-E2E6-6879-3C671E2303A8}"/>
              </a:ext>
            </a:extLst>
          </p:cNvPr>
          <p:cNvCxnSpPr>
            <a:stCxn id="19" idx="6"/>
            <a:endCxn id="18" idx="2"/>
          </p:cNvCxnSpPr>
          <p:nvPr/>
        </p:nvCxnSpPr>
        <p:spPr>
          <a:xfrm flipV="1">
            <a:off x="9279986" y="2644725"/>
            <a:ext cx="629529" cy="85800"/>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a:extLst>
              <a:ext uri="{FF2B5EF4-FFF2-40B4-BE49-F238E27FC236}">
                <a16:creationId xmlns:a16="http://schemas.microsoft.com/office/drawing/2014/main" id="{F9B1ADC0-C3F9-2ECE-D392-7CD1F6333B0C}"/>
              </a:ext>
            </a:extLst>
          </p:cNvPr>
          <p:cNvSpPr/>
          <p:nvPr/>
        </p:nvSpPr>
        <p:spPr>
          <a:xfrm>
            <a:off x="8670249" y="420824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9D79A73-F553-7881-95FE-CFF73638A6FF}"/>
              </a:ext>
            </a:extLst>
          </p:cNvPr>
          <p:cNvSpPr/>
          <p:nvPr/>
        </p:nvSpPr>
        <p:spPr>
          <a:xfrm>
            <a:off x="9161271" y="480578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D670826-8C4C-81FA-F836-7D935C2767B6}"/>
              </a:ext>
            </a:extLst>
          </p:cNvPr>
          <p:cNvSpPr/>
          <p:nvPr/>
        </p:nvSpPr>
        <p:spPr>
          <a:xfrm>
            <a:off x="9719739" y="4554914"/>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B1E5C06-85EA-FDD8-33A1-6C94C206FA92}"/>
              </a:ext>
            </a:extLst>
          </p:cNvPr>
          <p:cNvSpPr/>
          <p:nvPr/>
        </p:nvSpPr>
        <p:spPr>
          <a:xfrm>
            <a:off x="8627632" y="536890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7E35772-2BAD-7C83-1AFE-FC4ACDF2BABE}"/>
              </a:ext>
            </a:extLst>
          </p:cNvPr>
          <p:cNvSpPr/>
          <p:nvPr/>
        </p:nvSpPr>
        <p:spPr>
          <a:xfrm>
            <a:off x="9757184" y="640749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903677B-8032-7A8B-6779-F11FC0B37946}"/>
              </a:ext>
            </a:extLst>
          </p:cNvPr>
          <p:cNvSpPr/>
          <p:nvPr/>
        </p:nvSpPr>
        <p:spPr>
          <a:xfrm>
            <a:off x="10729097" y="5042931"/>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802E359-35E5-C3D4-E86B-EBCE33F069BF}"/>
              </a:ext>
            </a:extLst>
          </p:cNvPr>
          <p:cNvSpPr/>
          <p:nvPr/>
        </p:nvSpPr>
        <p:spPr>
          <a:xfrm>
            <a:off x="9191097" y="369798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37F40D1-BE63-9565-46B1-54E5BAA0CFBC}"/>
              </a:ext>
            </a:extLst>
          </p:cNvPr>
          <p:cNvSpPr/>
          <p:nvPr/>
        </p:nvSpPr>
        <p:spPr>
          <a:xfrm>
            <a:off x="9942478" y="568535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8714C37-4C41-EDD4-EE70-6D2A6F8643F3}"/>
              </a:ext>
            </a:extLst>
          </p:cNvPr>
          <p:cNvSpPr/>
          <p:nvPr/>
        </p:nvSpPr>
        <p:spPr>
          <a:xfrm>
            <a:off x="8822648" y="622475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785E3E3-78B0-5E4C-8533-69398B7852C2}"/>
              </a:ext>
            </a:extLst>
          </p:cNvPr>
          <p:cNvSpPr/>
          <p:nvPr/>
        </p:nvSpPr>
        <p:spPr>
          <a:xfrm>
            <a:off x="11094649" y="652003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A81165A-8898-A8DE-ED05-A3C6A3E89036}"/>
              </a:ext>
            </a:extLst>
          </p:cNvPr>
          <p:cNvSpPr/>
          <p:nvPr/>
        </p:nvSpPr>
        <p:spPr>
          <a:xfrm>
            <a:off x="10391196" y="409570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FADE08E-58E4-36B6-60DE-01D5AE5A8078}"/>
              </a:ext>
            </a:extLst>
          </p:cNvPr>
          <p:cNvSpPr/>
          <p:nvPr/>
        </p:nvSpPr>
        <p:spPr>
          <a:xfrm>
            <a:off x="11453169" y="5460272"/>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EB31B990-C9EF-9EF4-F651-53C43B0D4430}"/>
              </a:ext>
            </a:extLst>
          </p:cNvPr>
          <p:cNvCxnSpPr>
            <a:stCxn id="52" idx="4"/>
            <a:endCxn id="55" idx="0"/>
          </p:cNvCxnSpPr>
          <p:nvPr/>
        </p:nvCxnSpPr>
        <p:spPr>
          <a:xfrm flipH="1">
            <a:off x="8740174" y="4433331"/>
            <a:ext cx="42617" cy="935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93114FA-9A0C-734B-8BA9-9C29BBE7791F}"/>
              </a:ext>
            </a:extLst>
          </p:cNvPr>
          <p:cNvCxnSpPr>
            <a:stCxn id="52" idx="7"/>
            <a:endCxn id="58" idx="3"/>
          </p:cNvCxnSpPr>
          <p:nvPr/>
        </p:nvCxnSpPr>
        <p:spPr>
          <a:xfrm flipV="1">
            <a:off x="8862369" y="3890106"/>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CA1042-C182-C52C-3397-D033DF120F7E}"/>
              </a:ext>
            </a:extLst>
          </p:cNvPr>
          <p:cNvCxnSpPr>
            <a:stCxn id="58" idx="6"/>
            <a:endCxn id="62" idx="2"/>
          </p:cNvCxnSpPr>
          <p:nvPr/>
        </p:nvCxnSpPr>
        <p:spPr>
          <a:xfrm>
            <a:off x="9416180" y="3810528"/>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6B9FB86-8C29-0193-1F4B-69A2023EC414}"/>
              </a:ext>
            </a:extLst>
          </p:cNvPr>
          <p:cNvCxnSpPr>
            <a:stCxn id="54" idx="6"/>
            <a:endCxn id="62" idx="3"/>
          </p:cNvCxnSpPr>
          <p:nvPr/>
        </p:nvCxnSpPr>
        <p:spPr>
          <a:xfrm flipV="1">
            <a:off x="9944822" y="4287826"/>
            <a:ext cx="479337" cy="37963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E1BBFA9-3995-90A1-5600-3DBDFFB03DAA}"/>
              </a:ext>
            </a:extLst>
          </p:cNvPr>
          <p:cNvCxnSpPr>
            <a:stCxn id="54" idx="6"/>
            <a:endCxn id="57" idx="1"/>
          </p:cNvCxnSpPr>
          <p:nvPr/>
        </p:nvCxnSpPr>
        <p:spPr>
          <a:xfrm>
            <a:off x="9944822" y="4667456"/>
            <a:ext cx="817238" cy="40843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6668995-764D-ECC9-1F1C-1F8C954D8037}"/>
              </a:ext>
            </a:extLst>
          </p:cNvPr>
          <p:cNvCxnSpPr>
            <a:stCxn id="57" idx="5"/>
            <a:endCxn id="63" idx="1"/>
          </p:cNvCxnSpPr>
          <p:nvPr/>
        </p:nvCxnSpPr>
        <p:spPr>
          <a:xfrm>
            <a:off x="10921217" y="5235051"/>
            <a:ext cx="564915" cy="25818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E7E86D2-039B-5006-E836-4A4226134037}"/>
              </a:ext>
            </a:extLst>
          </p:cNvPr>
          <p:cNvCxnSpPr>
            <a:stCxn id="59" idx="7"/>
            <a:endCxn id="57" idx="3"/>
          </p:cNvCxnSpPr>
          <p:nvPr/>
        </p:nvCxnSpPr>
        <p:spPr>
          <a:xfrm flipV="1">
            <a:off x="10134598" y="5235051"/>
            <a:ext cx="627462" cy="48326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46898CE-B671-D229-260F-428510CBE7AD}"/>
              </a:ext>
            </a:extLst>
          </p:cNvPr>
          <p:cNvCxnSpPr>
            <a:stCxn id="54" idx="3"/>
            <a:endCxn id="53" idx="6"/>
          </p:cNvCxnSpPr>
          <p:nvPr/>
        </p:nvCxnSpPr>
        <p:spPr>
          <a:xfrm flipH="1">
            <a:off x="9386354" y="4747034"/>
            <a:ext cx="366348" cy="17129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E1BFF33-3340-F963-74B3-78146ED05AD5}"/>
              </a:ext>
            </a:extLst>
          </p:cNvPr>
          <p:cNvCxnSpPr>
            <a:stCxn id="52" idx="5"/>
            <a:endCxn id="53" idx="1"/>
          </p:cNvCxnSpPr>
          <p:nvPr/>
        </p:nvCxnSpPr>
        <p:spPr>
          <a:xfrm>
            <a:off x="8862369" y="4400368"/>
            <a:ext cx="331865" cy="43838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D09B00A-A076-269C-D52A-F8DA28987E3D}"/>
              </a:ext>
            </a:extLst>
          </p:cNvPr>
          <p:cNvCxnSpPr>
            <a:stCxn id="54" idx="4"/>
            <a:endCxn id="59" idx="1"/>
          </p:cNvCxnSpPr>
          <p:nvPr/>
        </p:nvCxnSpPr>
        <p:spPr>
          <a:xfrm>
            <a:off x="9832281" y="4779997"/>
            <a:ext cx="222739" cy="905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1816DC7-3168-80F9-BF65-BD27FC6AF683}"/>
              </a:ext>
            </a:extLst>
          </p:cNvPr>
          <p:cNvCxnSpPr>
            <a:stCxn id="59" idx="4"/>
            <a:endCxn id="56" idx="0"/>
          </p:cNvCxnSpPr>
          <p:nvPr/>
        </p:nvCxnSpPr>
        <p:spPr>
          <a:xfrm flipH="1">
            <a:off x="9869726" y="5910438"/>
            <a:ext cx="185294" cy="49705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5C2739D-3D91-4E3A-D5A2-2C5DCB5CC593}"/>
              </a:ext>
            </a:extLst>
          </p:cNvPr>
          <p:cNvCxnSpPr>
            <a:stCxn id="56" idx="6"/>
            <a:endCxn id="63" idx="3"/>
          </p:cNvCxnSpPr>
          <p:nvPr/>
        </p:nvCxnSpPr>
        <p:spPr>
          <a:xfrm flipV="1">
            <a:off x="9982267" y="5652392"/>
            <a:ext cx="1503865" cy="86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98F8580-45B4-CD69-F935-C0673061763D}"/>
              </a:ext>
            </a:extLst>
          </p:cNvPr>
          <p:cNvCxnSpPr>
            <a:stCxn id="57" idx="4"/>
            <a:endCxn id="61" idx="0"/>
          </p:cNvCxnSpPr>
          <p:nvPr/>
        </p:nvCxnSpPr>
        <p:spPr>
          <a:xfrm>
            <a:off x="10841639" y="5268014"/>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D2DCBF65-D1AA-3211-DF5C-51C2F190EEB1}"/>
              </a:ext>
            </a:extLst>
          </p:cNvPr>
          <p:cNvCxnSpPr>
            <a:stCxn id="56" idx="6"/>
            <a:endCxn id="61" idx="2"/>
          </p:cNvCxnSpPr>
          <p:nvPr/>
        </p:nvCxnSpPr>
        <p:spPr>
          <a:xfrm>
            <a:off x="9982267" y="6520035"/>
            <a:ext cx="1112382" cy="11254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3ED5FD7-221E-E8A4-27E2-B87BA0769535}"/>
              </a:ext>
            </a:extLst>
          </p:cNvPr>
          <p:cNvCxnSpPr>
            <a:stCxn id="60" idx="5"/>
            <a:endCxn id="56" idx="1"/>
          </p:cNvCxnSpPr>
          <p:nvPr/>
        </p:nvCxnSpPr>
        <p:spPr>
          <a:xfrm>
            <a:off x="9014768" y="6416877"/>
            <a:ext cx="775379" cy="2357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8791234-C11B-0E6C-1CC7-5128EEBA7B37}"/>
              </a:ext>
            </a:extLst>
          </p:cNvPr>
          <p:cNvCxnSpPr>
            <a:stCxn id="55" idx="5"/>
            <a:endCxn id="60" idx="1"/>
          </p:cNvCxnSpPr>
          <p:nvPr/>
        </p:nvCxnSpPr>
        <p:spPr>
          <a:xfrm>
            <a:off x="8819752" y="5561023"/>
            <a:ext cx="35859" cy="69669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97CFD4A-24A9-135F-2170-7B521B484072}"/>
              </a:ext>
            </a:extLst>
          </p:cNvPr>
          <p:cNvCxnSpPr>
            <a:stCxn id="59" idx="2"/>
            <a:endCxn id="55" idx="6"/>
          </p:cNvCxnSpPr>
          <p:nvPr/>
        </p:nvCxnSpPr>
        <p:spPr>
          <a:xfrm flipH="1" flipV="1">
            <a:off x="8852715" y="5481445"/>
            <a:ext cx="1089763" cy="316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853B7019-1FD5-A9E0-297B-48D452893D74}"/>
              </a:ext>
            </a:extLst>
          </p:cNvPr>
          <p:cNvCxnSpPr>
            <a:stCxn id="54" idx="1"/>
            <a:endCxn id="58" idx="5"/>
          </p:cNvCxnSpPr>
          <p:nvPr/>
        </p:nvCxnSpPr>
        <p:spPr>
          <a:xfrm flipH="1" flipV="1">
            <a:off x="9383217" y="3890106"/>
            <a:ext cx="369485" cy="69777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6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737C-04C8-2747-0A54-8A40C0B3DD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368624-486B-CE7F-98E8-F4DC6F0A5EB6}"/>
              </a:ext>
            </a:extLst>
          </p:cNvPr>
          <p:cNvSpPr>
            <a:spLocks noGrp="1"/>
          </p:cNvSpPr>
          <p:nvPr>
            <p:ph type="title"/>
          </p:nvPr>
        </p:nvSpPr>
        <p:spPr/>
        <p:txBody>
          <a:bodyPr/>
          <a:lstStyle/>
          <a:p>
            <a:r>
              <a:rPr lang="en-US" dirty="0"/>
              <a:t>Still easy...</a:t>
            </a:r>
          </a:p>
        </p:txBody>
      </p:sp>
      <p:sp>
        <p:nvSpPr>
          <p:cNvPr id="6" name="Content Placeholder 5">
            <a:extLst>
              <a:ext uri="{FF2B5EF4-FFF2-40B4-BE49-F238E27FC236}">
                <a16:creationId xmlns:a16="http://schemas.microsoft.com/office/drawing/2014/main" id="{9F5CA99C-D103-A66C-1B74-75C1FBC94A6B}"/>
              </a:ext>
            </a:extLst>
          </p:cNvPr>
          <p:cNvSpPr>
            <a:spLocks noGrp="1"/>
          </p:cNvSpPr>
          <p:nvPr>
            <p:ph sz="quarter" idx="13"/>
          </p:nvPr>
        </p:nvSpPr>
        <p:spPr>
          <a:xfrm>
            <a:off x="838199" y="1491174"/>
            <a:ext cx="7335130" cy="5366825"/>
          </a:xfrm>
        </p:spPr>
        <p:txBody>
          <a:bodyPr>
            <a:normAutofit/>
          </a:bodyPr>
          <a:lstStyle/>
          <a:p>
            <a:r>
              <a:rPr lang="en-US" sz="2800" dirty="0"/>
              <a:t>Network Flow: In a directed graph with capacities on each edge, determine the maximum amount of flow from one node to another.</a:t>
            </a:r>
          </a:p>
          <a:p>
            <a:endParaRPr lang="en-US" sz="2800" dirty="0"/>
          </a:p>
          <a:p>
            <a:endParaRPr lang="en-US" sz="2800" dirty="0"/>
          </a:p>
          <a:p>
            <a:r>
              <a:rPr lang="en-US" sz="2800" dirty="0"/>
              <a:t>Euler Path/Cycle: Find a path/cycle that walks every </a:t>
            </a:r>
            <a:r>
              <a:rPr lang="en-US" sz="2800" b="1" u="sng" dirty="0"/>
              <a:t>edge</a:t>
            </a:r>
            <a:r>
              <a:rPr lang="en-US" sz="2800" dirty="0"/>
              <a:t> exactly one time. (snowplows)</a:t>
            </a:r>
          </a:p>
          <a:p>
            <a:endParaRPr lang="en-US" sz="2600" dirty="0"/>
          </a:p>
        </p:txBody>
      </p:sp>
      <p:sp>
        <p:nvSpPr>
          <p:cNvPr id="52" name="Oval 51">
            <a:extLst>
              <a:ext uri="{FF2B5EF4-FFF2-40B4-BE49-F238E27FC236}">
                <a16:creationId xmlns:a16="http://schemas.microsoft.com/office/drawing/2014/main" id="{23AB188C-359B-A2E7-6E3E-119689392993}"/>
              </a:ext>
            </a:extLst>
          </p:cNvPr>
          <p:cNvSpPr/>
          <p:nvPr/>
        </p:nvSpPr>
        <p:spPr>
          <a:xfrm>
            <a:off x="8670249" y="420824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D6724B3-2D48-1294-396E-C8922A95E71D}"/>
              </a:ext>
            </a:extLst>
          </p:cNvPr>
          <p:cNvSpPr/>
          <p:nvPr/>
        </p:nvSpPr>
        <p:spPr>
          <a:xfrm>
            <a:off x="9161271" y="480578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DDCD327-72A1-AD11-BAED-7B6E9CBB7E9E}"/>
              </a:ext>
            </a:extLst>
          </p:cNvPr>
          <p:cNvSpPr/>
          <p:nvPr/>
        </p:nvSpPr>
        <p:spPr>
          <a:xfrm>
            <a:off x="9719739" y="4554914"/>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515F65D-9BF9-BFF5-F8A8-98F54EC2D26F}"/>
              </a:ext>
            </a:extLst>
          </p:cNvPr>
          <p:cNvSpPr/>
          <p:nvPr/>
        </p:nvSpPr>
        <p:spPr>
          <a:xfrm>
            <a:off x="8627632" y="536890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FA61CF8-8AED-F0AA-71CD-2134AF9F466C}"/>
              </a:ext>
            </a:extLst>
          </p:cNvPr>
          <p:cNvSpPr/>
          <p:nvPr/>
        </p:nvSpPr>
        <p:spPr>
          <a:xfrm>
            <a:off x="9757184" y="640749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9B14E4C-E129-F6A0-8AB0-292D65C6DD66}"/>
              </a:ext>
            </a:extLst>
          </p:cNvPr>
          <p:cNvSpPr/>
          <p:nvPr/>
        </p:nvSpPr>
        <p:spPr>
          <a:xfrm>
            <a:off x="10729097" y="5042931"/>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2D096DD-D1ED-2BBB-B536-B73C8E2BF5E9}"/>
              </a:ext>
            </a:extLst>
          </p:cNvPr>
          <p:cNvSpPr/>
          <p:nvPr/>
        </p:nvSpPr>
        <p:spPr>
          <a:xfrm>
            <a:off x="9191097" y="369798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BCE6EFA-BF26-55BC-EBD3-A014C3FEEE60}"/>
              </a:ext>
            </a:extLst>
          </p:cNvPr>
          <p:cNvSpPr/>
          <p:nvPr/>
        </p:nvSpPr>
        <p:spPr>
          <a:xfrm>
            <a:off x="9942478" y="568535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E69DBEE-B370-B927-53A9-D92B8D1F57B2}"/>
              </a:ext>
            </a:extLst>
          </p:cNvPr>
          <p:cNvSpPr/>
          <p:nvPr/>
        </p:nvSpPr>
        <p:spPr>
          <a:xfrm>
            <a:off x="8822648" y="622475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4610B5A-2608-96DA-A507-599AFC1496F6}"/>
              </a:ext>
            </a:extLst>
          </p:cNvPr>
          <p:cNvSpPr/>
          <p:nvPr/>
        </p:nvSpPr>
        <p:spPr>
          <a:xfrm>
            <a:off x="11094649" y="652003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3323E47-7040-04E2-F5A0-0F1EEB4F52B4}"/>
              </a:ext>
            </a:extLst>
          </p:cNvPr>
          <p:cNvSpPr/>
          <p:nvPr/>
        </p:nvSpPr>
        <p:spPr>
          <a:xfrm>
            <a:off x="10391196" y="409570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3BB78A3-9E64-9966-A72D-6A212FFCA9D9}"/>
              </a:ext>
            </a:extLst>
          </p:cNvPr>
          <p:cNvSpPr/>
          <p:nvPr/>
        </p:nvSpPr>
        <p:spPr>
          <a:xfrm>
            <a:off x="11453169" y="5460272"/>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7317AB11-6F9D-FC19-BCF5-CC997B55A054}"/>
              </a:ext>
            </a:extLst>
          </p:cNvPr>
          <p:cNvCxnSpPr>
            <a:stCxn id="52" idx="4"/>
            <a:endCxn id="55" idx="0"/>
          </p:cNvCxnSpPr>
          <p:nvPr/>
        </p:nvCxnSpPr>
        <p:spPr>
          <a:xfrm flipH="1">
            <a:off x="8740174" y="4433331"/>
            <a:ext cx="42617" cy="935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3908000-76C3-DC9A-131C-DAFC92D406D4}"/>
              </a:ext>
            </a:extLst>
          </p:cNvPr>
          <p:cNvCxnSpPr>
            <a:stCxn id="52" idx="7"/>
            <a:endCxn id="58" idx="3"/>
          </p:cNvCxnSpPr>
          <p:nvPr/>
        </p:nvCxnSpPr>
        <p:spPr>
          <a:xfrm flipV="1">
            <a:off x="8862369" y="3890106"/>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147CCF2-D4ED-5E95-0D97-B2B07CB5242B}"/>
              </a:ext>
            </a:extLst>
          </p:cNvPr>
          <p:cNvCxnSpPr>
            <a:stCxn id="58" idx="6"/>
            <a:endCxn id="62" idx="2"/>
          </p:cNvCxnSpPr>
          <p:nvPr/>
        </p:nvCxnSpPr>
        <p:spPr>
          <a:xfrm>
            <a:off x="9416180" y="3810528"/>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4729F4F-AC58-20B1-0A27-98146EC758BC}"/>
              </a:ext>
            </a:extLst>
          </p:cNvPr>
          <p:cNvCxnSpPr>
            <a:stCxn id="54" idx="6"/>
            <a:endCxn id="62" idx="3"/>
          </p:cNvCxnSpPr>
          <p:nvPr/>
        </p:nvCxnSpPr>
        <p:spPr>
          <a:xfrm flipV="1">
            <a:off x="9944822" y="4287826"/>
            <a:ext cx="479337" cy="3796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B66CFE-8AC1-C506-E3BB-0DCEFA3CBA5B}"/>
              </a:ext>
            </a:extLst>
          </p:cNvPr>
          <p:cNvCxnSpPr>
            <a:stCxn id="54" idx="6"/>
            <a:endCxn id="57" idx="1"/>
          </p:cNvCxnSpPr>
          <p:nvPr/>
        </p:nvCxnSpPr>
        <p:spPr>
          <a:xfrm>
            <a:off x="9944822" y="4667456"/>
            <a:ext cx="817238" cy="40843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D76BFE-7ACF-0734-CAA7-A877F2116F71}"/>
              </a:ext>
            </a:extLst>
          </p:cNvPr>
          <p:cNvCxnSpPr>
            <a:stCxn id="57" idx="5"/>
            <a:endCxn id="63" idx="1"/>
          </p:cNvCxnSpPr>
          <p:nvPr/>
        </p:nvCxnSpPr>
        <p:spPr>
          <a:xfrm>
            <a:off x="10921217" y="5235051"/>
            <a:ext cx="564915" cy="2581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EBFD93-DA90-1F59-F68C-C0BC4B26C4A0}"/>
              </a:ext>
            </a:extLst>
          </p:cNvPr>
          <p:cNvCxnSpPr>
            <a:stCxn id="59" idx="7"/>
            <a:endCxn id="57" idx="3"/>
          </p:cNvCxnSpPr>
          <p:nvPr/>
        </p:nvCxnSpPr>
        <p:spPr>
          <a:xfrm flipV="1">
            <a:off x="10134598" y="5235051"/>
            <a:ext cx="627462" cy="48326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A9E8F0-829C-41C4-5F70-328E64094F79}"/>
              </a:ext>
            </a:extLst>
          </p:cNvPr>
          <p:cNvCxnSpPr>
            <a:stCxn id="54" idx="3"/>
            <a:endCxn id="53" idx="6"/>
          </p:cNvCxnSpPr>
          <p:nvPr/>
        </p:nvCxnSpPr>
        <p:spPr>
          <a:xfrm flipH="1">
            <a:off x="9386354" y="4747034"/>
            <a:ext cx="366348" cy="17129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D3CF61D-5FEC-19A1-6694-CF6CA8B0C1C9}"/>
              </a:ext>
            </a:extLst>
          </p:cNvPr>
          <p:cNvCxnSpPr>
            <a:stCxn id="52" idx="5"/>
            <a:endCxn id="53" idx="1"/>
          </p:cNvCxnSpPr>
          <p:nvPr/>
        </p:nvCxnSpPr>
        <p:spPr>
          <a:xfrm>
            <a:off x="8862369" y="4400368"/>
            <a:ext cx="331865" cy="43838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1F19FD8-F733-CB11-49F2-4800978188B0}"/>
              </a:ext>
            </a:extLst>
          </p:cNvPr>
          <p:cNvCxnSpPr>
            <a:stCxn id="54" idx="4"/>
            <a:endCxn id="59" idx="1"/>
          </p:cNvCxnSpPr>
          <p:nvPr/>
        </p:nvCxnSpPr>
        <p:spPr>
          <a:xfrm>
            <a:off x="9832281" y="4779997"/>
            <a:ext cx="222739" cy="905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F022268-8FF9-1A60-E5A6-FCA17158D8CC}"/>
              </a:ext>
            </a:extLst>
          </p:cNvPr>
          <p:cNvCxnSpPr>
            <a:stCxn id="59" idx="4"/>
            <a:endCxn id="56" idx="0"/>
          </p:cNvCxnSpPr>
          <p:nvPr/>
        </p:nvCxnSpPr>
        <p:spPr>
          <a:xfrm flipH="1">
            <a:off x="9869726" y="5910438"/>
            <a:ext cx="185294" cy="49705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FCD689C-CA2F-1EF4-2DD1-2941918A1605}"/>
              </a:ext>
            </a:extLst>
          </p:cNvPr>
          <p:cNvCxnSpPr>
            <a:stCxn id="56" idx="6"/>
            <a:endCxn id="63" idx="3"/>
          </p:cNvCxnSpPr>
          <p:nvPr/>
        </p:nvCxnSpPr>
        <p:spPr>
          <a:xfrm flipV="1">
            <a:off x="9982267" y="5652392"/>
            <a:ext cx="1503865" cy="86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9C8934F-6DAD-D480-3FDB-5AB346A71B93}"/>
              </a:ext>
            </a:extLst>
          </p:cNvPr>
          <p:cNvCxnSpPr>
            <a:stCxn id="57" idx="4"/>
            <a:endCxn id="61" idx="0"/>
          </p:cNvCxnSpPr>
          <p:nvPr/>
        </p:nvCxnSpPr>
        <p:spPr>
          <a:xfrm>
            <a:off x="10841639" y="5268014"/>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09527AD-A10E-FAF5-499A-53DA1CE8E564}"/>
              </a:ext>
            </a:extLst>
          </p:cNvPr>
          <p:cNvCxnSpPr>
            <a:stCxn id="56" idx="6"/>
            <a:endCxn id="61" idx="2"/>
          </p:cNvCxnSpPr>
          <p:nvPr/>
        </p:nvCxnSpPr>
        <p:spPr>
          <a:xfrm>
            <a:off x="9982267" y="6520035"/>
            <a:ext cx="1112382" cy="11254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4234B27-42E2-E553-C7A1-B61514D78939}"/>
              </a:ext>
            </a:extLst>
          </p:cNvPr>
          <p:cNvCxnSpPr>
            <a:stCxn id="60" idx="5"/>
            <a:endCxn id="56" idx="1"/>
          </p:cNvCxnSpPr>
          <p:nvPr/>
        </p:nvCxnSpPr>
        <p:spPr>
          <a:xfrm>
            <a:off x="9014768" y="6416877"/>
            <a:ext cx="775379" cy="2357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8A726A8-4A23-CA8C-968A-C5D909D1EC50}"/>
              </a:ext>
            </a:extLst>
          </p:cNvPr>
          <p:cNvCxnSpPr>
            <a:stCxn id="55" idx="5"/>
            <a:endCxn id="60" idx="1"/>
          </p:cNvCxnSpPr>
          <p:nvPr/>
        </p:nvCxnSpPr>
        <p:spPr>
          <a:xfrm>
            <a:off x="8819752" y="5561023"/>
            <a:ext cx="35859" cy="69669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A595668-D005-8E1B-ADCE-520D53C4AC06}"/>
              </a:ext>
            </a:extLst>
          </p:cNvPr>
          <p:cNvCxnSpPr>
            <a:stCxn id="59" idx="2"/>
            <a:endCxn id="55" idx="6"/>
          </p:cNvCxnSpPr>
          <p:nvPr/>
        </p:nvCxnSpPr>
        <p:spPr>
          <a:xfrm flipH="1" flipV="1">
            <a:off x="8852715" y="5481445"/>
            <a:ext cx="1089763" cy="316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6D6C556-E478-1FCA-BBD6-AE6A8B12C2B8}"/>
              </a:ext>
            </a:extLst>
          </p:cNvPr>
          <p:cNvCxnSpPr>
            <a:stCxn id="54" idx="1"/>
            <a:endCxn id="58" idx="5"/>
          </p:cNvCxnSpPr>
          <p:nvPr/>
        </p:nvCxnSpPr>
        <p:spPr>
          <a:xfrm flipH="1" flipV="1">
            <a:off x="9383217" y="3890106"/>
            <a:ext cx="369485" cy="697771"/>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8B7A4020-4E76-BEFD-E411-1699D5D3872C}"/>
              </a:ext>
            </a:extLst>
          </p:cNvPr>
          <p:cNvGrpSpPr/>
          <p:nvPr/>
        </p:nvGrpSpPr>
        <p:grpSpPr>
          <a:xfrm>
            <a:off x="8627632" y="306998"/>
            <a:ext cx="2328773" cy="2906972"/>
            <a:chOff x="6142805" y="296945"/>
            <a:chExt cx="3146283" cy="3927458"/>
          </a:xfrm>
        </p:grpSpPr>
        <p:sp>
          <p:nvSpPr>
            <p:cNvPr id="88" name="Oval 87">
              <a:extLst>
                <a:ext uri="{FF2B5EF4-FFF2-40B4-BE49-F238E27FC236}">
                  <a16:creationId xmlns:a16="http://schemas.microsoft.com/office/drawing/2014/main" id="{6A296E10-893C-D9B1-10E2-A7B11E821F99}"/>
                </a:ext>
              </a:extLst>
            </p:cNvPr>
            <p:cNvSpPr/>
            <p:nvPr/>
          </p:nvSpPr>
          <p:spPr>
            <a:xfrm>
              <a:off x="6142805" y="1995280"/>
              <a:ext cx="548640" cy="5486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bg1"/>
                  </a:solidFill>
                </a:rPr>
                <a:t>s</a:t>
              </a:r>
            </a:p>
          </p:txBody>
        </p:sp>
        <p:sp>
          <p:nvSpPr>
            <p:cNvPr id="90" name="Oval 89">
              <a:extLst>
                <a:ext uri="{FF2B5EF4-FFF2-40B4-BE49-F238E27FC236}">
                  <a16:creationId xmlns:a16="http://schemas.microsoft.com/office/drawing/2014/main" id="{9319857E-CB78-6C03-CEBB-EB8883922BFD}"/>
                </a:ext>
              </a:extLst>
            </p:cNvPr>
            <p:cNvSpPr/>
            <p:nvPr/>
          </p:nvSpPr>
          <p:spPr>
            <a:xfrm>
              <a:off x="7412755" y="3675763"/>
              <a:ext cx="548640" cy="5486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bg1"/>
                  </a:solidFill>
                </a:rPr>
                <a:t>v</a:t>
              </a:r>
            </a:p>
          </p:txBody>
        </p:sp>
        <p:sp>
          <p:nvSpPr>
            <p:cNvPr id="92" name="Oval 91">
              <a:extLst>
                <a:ext uri="{FF2B5EF4-FFF2-40B4-BE49-F238E27FC236}">
                  <a16:creationId xmlns:a16="http://schemas.microsoft.com/office/drawing/2014/main" id="{583BE8EB-5E79-D809-C927-BA80578DDB4D}"/>
                </a:ext>
              </a:extLst>
            </p:cNvPr>
            <p:cNvSpPr/>
            <p:nvPr/>
          </p:nvSpPr>
          <p:spPr>
            <a:xfrm>
              <a:off x="7412755" y="296945"/>
              <a:ext cx="548640" cy="5486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bg1"/>
                  </a:solidFill>
                </a:rPr>
                <a:t>u</a:t>
              </a:r>
            </a:p>
          </p:txBody>
        </p:sp>
        <p:sp>
          <p:nvSpPr>
            <p:cNvPr id="94" name="Oval 93">
              <a:extLst>
                <a:ext uri="{FF2B5EF4-FFF2-40B4-BE49-F238E27FC236}">
                  <a16:creationId xmlns:a16="http://schemas.microsoft.com/office/drawing/2014/main" id="{6F77FEB5-5618-8A68-7AD8-20EB1B6F6767}"/>
                </a:ext>
              </a:extLst>
            </p:cNvPr>
            <p:cNvSpPr/>
            <p:nvPr/>
          </p:nvSpPr>
          <p:spPr>
            <a:xfrm>
              <a:off x="8740448" y="1995280"/>
              <a:ext cx="548640" cy="5486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bg1"/>
                  </a:solidFill>
                </a:rPr>
                <a:t>t</a:t>
              </a:r>
            </a:p>
          </p:txBody>
        </p:sp>
        <p:cxnSp>
          <p:nvCxnSpPr>
            <p:cNvPr id="96" name="Straight Arrow Connector 95">
              <a:extLst>
                <a:ext uri="{FF2B5EF4-FFF2-40B4-BE49-F238E27FC236}">
                  <a16:creationId xmlns:a16="http://schemas.microsoft.com/office/drawing/2014/main" id="{0BEC3D74-FD66-09BC-623C-851E6696E30B}"/>
                </a:ext>
              </a:extLst>
            </p:cNvPr>
            <p:cNvCxnSpPr>
              <a:stCxn id="88" idx="7"/>
              <a:endCxn id="92" idx="3"/>
            </p:cNvCxnSpPr>
            <p:nvPr/>
          </p:nvCxnSpPr>
          <p:spPr>
            <a:xfrm flipV="1">
              <a:off x="6611099" y="765239"/>
              <a:ext cx="882002" cy="131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6037588-E8A2-F6BA-DB8F-F1B189AF5698}"/>
                </a:ext>
              </a:extLst>
            </p:cNvPr>
            <p:cNvCxnSpPr>
              <a:cxnSpLocks/>
              <a:stCxn id="88" idx="5"/>
              <a:endCxn id="90" idx="1"/>
            </p:cNvCxnSpPr>
            <p:nvPr/>
          </p:nvCxnSpPr>
          <p:spPr>
            <a:xfrm>
              <a:off x="6611099" y="2463574"/>
              <a:ext cx="882002" cy="129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1971731-D788-84F7-4E1E-5B4DB87FEC5D}"/>
                </a:ext>
              </a:extLst>
            </p:cNvPr>
            <p:cNvCxnSpPr>
              <a:cxnSpLocks/>
              <a:stCxn id="92" idx="5"/>
              <a:endCxn id="94" idx="1"/>
            </p:cNvCxnSpPr>
            <p:nvPr/>
          </p:nvCxnSpPr>
          <p:spPr>
            <a:xfrm>
              <a:off x="7881049" y="765239"/>
              <a:ext cx="939745" cy="131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59533F3-8095-E25E-B38B-155562350A11}"/>
                </a:ext>
              </a:extLst>
            </p:cNvPr>
            <p:cNvCxnSpPr>
              <a:cxnSpLocks/>
              <a:stCxn id="90" idx="7"/>
              <a:endCxn id="94" idx="3"/>
            </p:cNvCxnSpPr>
            <p:nvPr/>
          </p:nvCxnSpPr>
          <p:spPr>
            <a:xfrm flipV="1">
              <a:off x="7881049" y="2463574"/>
              <a:ext cx="939745" cy="1292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FD532C7-2E1F-58C6-9E98-17E8A5723357}"/>
                </a:ext>
              </a:extLst>
            </p:cNvPr>
            <p:cNvCxnSpPr>
              <a:cxnSpLocks/>
              <a:stCxn id="92" idx="4"/>
              <a:endCxn id="90" idx="0"/>
            </p:cNvCxnSpPr>
            <p:nvPr/>
          </p:nvCxnSpPr>
          <p:spPr>
            <a:xfrm>
              <a:off x="7687075" y="845585"/>
              <a:ext cx="0" cy="28301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BBF172B-318E-139D-9B1C-5389AD3ACBBC}"/>
                </a:ext>
              </a:extLst>
            </p:cNvPr>
            <p:cNvSpPr txBox="1"/>
            <p:nvPr/>
          </p:nvSpPr>
          <p:spPr>
            <a:xfrm>
              <a:off x="6223150" y="958767"/>
              <a:ext cx="839603" cy="623731"/>
            </a:xfrm>
            <a:prstGeom prst="rect">
              <a:avLst/>
            </a:prstGeom>
            <a:noFill/>
          </p:spPr>
          <p:txBody>
            <a:bodyPr wrap="square" rtlCol="0">
              <a:spAutoFit/>
            </a:bodyPr>
            <a:lstStyle/>
            <a:p>
              <a:pPr algn="ctr"/>
              <a:r>
                <a:rPr lang="en-US" sz="2400" dirty="0"/>
                <a:t>20</a:t>
              </a:r>
            </a:p>
          </p:txBody>
        </p:sp>
        <p:sp>
          <p:nvSpPr>
            <p:cNvPr id="104" name="TextBox 103">
              <a:extLst>
                <a:ext uri="{FF2B5EF4-FFF2-40B4-BE49-F238E27FC236}">
                  <a16:creationId xmlns:a16="http://schemas.microsoft.com/office/drawing/2014/main" id="{8D469309-446A-FE54-BCEA-3AEAEE23C076}"/>
                </a:ext>
              </a:extLst>
            </p:cNvPr>
            <p:cNvSpPr txBox="1"/>
            <p:nvPr/>
          </p:nvSpPr>
          <p:spPr>
            <a:xfrm>
              <a:off x="8330383" y="958767"/>
              <a:ext cx="878361" cy="623731"/>
            </a:xfrm>
            <a:prstGeom prst="rect">
              <a:avLst/>
            </a:prstGeom>
            <a:noFill/>
          </p:spPr>
          <p:txBody>
            <a:bodyPr wrap="square" rtlCol="0">
              <a:spAutoFit/>
            </a:bodyPr>
            <a:lstStyle/>
            <a:p>
              <a:pPr algn="ctr"/>
              <a:r>
                <a:rPr lang="en-US" sz="2400" dirty="0"/>
                <a:t>10</a:t>
              </a:r>
            </a:p>
          </p:txBody>
        </p:sp>
        <p:sp>
          <p:nvSpPr>
            <p:cNvPr id="105" name="TextBox 104">
              <a:extLst>
                <a:ext uri="{FF2B5EF4-FFF2-40B4-BE49-F238E27FC236}">
                  <a16:creationId xmlns:a16="http://schemas.microsoft.com/office/drawing/2014/main" id="{FBB4B7A8-5BB2-3413-0272-89E1D1BA2BE1}"/>
                </a:ext>
              </a:extLst>
            </p:cNvPr>
            <p:cNvSpPr txBox="1"/>
            <p:nvPr/>
          </p:nvSpPr>
          <p:spPr>
            <a:xfrm>
              <a:off x="6223150" y="3124083"/>
              <a:ext cx="819064" cy="623731"/>
            </a:xfrm>
            <a:prstGeom prst="rect">
              <a:avLst/>
            </a:prstGeom>
            <a:noFill/>
          </p:spPr>
          <p:txBody>
            <a:bodyPr wrap="square" rtlCol="0">
              <a:spAutoFit/>
            </a:bodyPr>
            <a:lstStyle/>
            <a:p>
              <a:pPr algn="ctr"/>
              <a:r>
                <a:rPr lang="en-US" sz="2400" dirty="0"/>
                <a:t>10</a:t>
              </a:r>
            </a:p>
          </p:txBody>
        </p:sp>
        <p:sp>
          <p:nvSpPr>
            <p:cNvPr id="106" name="TextBox 105">
              <a:extLst>
                <a:ext uri="{FF2B5EF4-FFF2-40B4-BE49-F238E27FC236}">
                  <a16:creationId xmlns:a16="http://schemas.microsoft.com/office/drawing/2014/main" id="{FD57CB47-3AC6-1680-B768-0F1FA6BB4765}"/>
                </a:ext>
              </a:extLst>
            </p:cNvPr>
            <p:cNvSpPr txBox="1"/>
            <p:nvPr/>
          </p:nvSpPr>
          <p:spPr>
            <a:xfrm>
              <a:off x="8250774" y="3132379"/>
              <a:ext cx="829338" cy="623731"/>
            </a:xfrm>
            <a:prstGeom prst="rect">
              <a:avLst/>
            </a:prstGeom>
            <a:noFill/>
          </p:spPr>
          <p:txBody>
            <a:bodyPr wrap="square" rtlCol="0">
              <a:spAutoFit/>
            </a:bodyPr>
            <a:lstStyle/>
            <a:p>
              <a:pPr algn="ctr"/>
              <a:r>
                <a:rPr lang="en-US" sz="2400" dirty="0"/>
                <a:t>20</a:t>
              </a:r>
            </a:p>
          </p:txBody>
        </p:sp>
        <p:sp>
          <p:nvSpPr>
            <p:cNvPr id="107" name="TextBox 106">
              <a:extLst>
                <a:ext uri="{FF2B5EF4-FFF2-40B4-BE49-F238E27FC236}">
                  <a16:creationId xmlns:a16="http://schemas.microsoft.com/office/drawing/2014/main" id="{200A7E08-592D-BDBC-0488-6D897523D8F0}"/>
                </a:ext>
              </a:extLst>
            </p:cNvPr>
            <p:cNvSpPr txBox="1"/>
            <p:nvPr/>
          </p:nvSpPr>
          <p:spPr>
            <a:xfrm>
              <a:off x="7665122" y="2057774"/>
              <a:ext cx="881349" cy="623731"/>
            </a:xfrm>
            <a:prstGeom prst="rect">
              <a:avLst/>
            </a:prstGeom>
            <a:noFill/>
          </p:spPr>
          <p:txBody>
            <a:bodyPr wrap="square" rtlCol="0">
              <a:spAutoFit/>
            </a:bodyPr>
            <a:lstStyle/>
            <a:p>
              <a:pPr algn="ctr"/>
              <a:r>
                <a:rPr lang="en-US" sz="2400" dirty="0"/>
                <a:t>30</a:t>
              </a:r>
            </a:p>
          </p:txBody>
        </p:sp>
      </p:grpSp>
    </p:spTree>
    <p:extLst>
      <p:ext uri="{BB962C8B-B14F-4D97-AF65-F5344CB8AC3E}">
        <p14:creationId xmlns:p14="http://schemas.microsoft.com/office/powerpoint/2010/main" val="278027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0FBA-B93C-7251-02FD-0291696CC3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4BF920-309C-6299-29BB-E4E9D701BC0B}"/>
              </a:ext>
            </a:extLst>
          </p:cNvPr>
          <p:cNvSpPr>
            <a:spLocks noGrp="1"/>
          </p:cNvSpPr>
          <p:nvPr>
            <p:ph type="title"/>
          </p:nvPr>
        </p:nvSpPr>
        <p:spPr/>
        <p:txBody>
          <a:bodyPr/>
          <a:lstStyle/>
          <a:p>
            <a:r>
              <a:rPr lang="en-US" dirty="0"/>
              <a:t>Not easy.</a:t>
            </a:r>
          </a:p>
        </p:txBody>
      </p:sp>
      <p:sp>
        <p:nvSpPr>
          <p:cNvPr id="6" name="Content Placeholder 5">
            <a:extLst>
              <a:ext uri="{FF2B5EF4-FFF2-40B4-BE49-F238E27FC236}">
                <a16:creationId xmlns:a16="http://schemas.microsoft.com/office/drawing/2014/main" id="{2C3559F7-1C59-352E-A9EC-471527F0B5D6}"/>
              </a:ext>
            </a:extLst>
          </p:cNvPr>
          <p:cNvSpPr>
            <a:spLocks noGrp="1"/>
          </p:cNvSpPr>
          <p:nvPr>
            <p:ph sz="quarter" idx="13"/>
          </p:nvPr>
        </p:nvSpPr>
        <p:spPr>
          <a:xfrm>
            <a:off x="838199" y="1491174"/>
            <a:ext cx="7335130" cy="5366825"/>
          </a:xfrm>
        </p:spPr>
        <p:txBody>
          <a:bodyPr>
            <a:normAutofit/>
          </a:bodyPr>
          <a:lstStyle/>
          <a:p>
            <a:r>
              <a:rPr lang="en-US" sz="2800" dirty="0"/>
              <a:t>Hamiltonian Path/Cycle: Find a cycle that visits every </a:t>
            </a:r>
            <a:r>
              <a:rPr lang="en-US" sz="2800" b="1" u="sng" dirty="0"/>
              <a:t>vertex</a:t>
            </a:r>
            <a:r>
              <a:rPr lang="en-US" sz="2800" dirty="0"/>
              <a:t> exactly once. (mailman)</a:t>
            </a:r>
          </a:p>
          <a:p>
            <a:endParaRPr lang="en-US" sz="2800" dirty="0"/>
          </a:p>
          <a:p>
            <a:endParaRPr lang="en-US" sz="2800" dirty="0"/>
          </a:p>
          <a:p>
            <a:r>
              <a:rPr lang="en-US" sz="2800" dirty="0"/>
              <a:t>Dominating Set: Select the smallest set of vertices whose edges cover all vertices in the graph.</a:t>
            </a:r>
          </a:p>
          <a:p>
            <a:endParaRPr lang="en-US" sz="2800" dirty="0"/>
          </a:p>
          <a:p>
            <a:endParaRPr lang="en-US" sz="2600" dirty="0"/>
          </a:p>
        </p:txBody>
      </p:sp>
      <p:sp>
        <p:nvSpPr>
          <p:cNvPr id="52" name="Oval 51">
            <a:extLst>
              <a:ext uri="{FF2B5EF4-FFF2-40B4-BE49-F238E27FC236}">
                <a16:creationId xmlns:a16="http://schemas.microsoft.com/office/drawing/2014/main" id="{54C0DABA-4692-135F-9D46-586B1F989F4F}"/>
              </a:ext>
            </a:extLst>
          </p:cNvPr>
          <p:cNvSpPr/>
          <p:nvPr/>
        </p:nvSpPr>
        <p:spPr>
          <a:xfrm>
            <a:off x="8670249" y="420824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C09656E-1D65-7C64-91EE-3516EF837CAC}"/>
              </a:ext>
            </a:extLst>
          </p:cNvPr>
          <p:cNvSpPr/>
          <p:nvPr/>
        </p:nvSpPr>
        <p:spPr>
          <a:xfrm>
            <a:off x="9161271" y="480578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6928EB5-5ECE-2EB5-25C3-83DFA954B7D8}"/>
              </a:ext>
            </a:extLst>
          </p:cNvPr>
          <p:cNvSpPr/>
          <p:nvPr/>
        </p:nvSpPr>
        <p:spPr>
          <a:xfrm>
            <a:off x="9719739" y="4554914"/>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3A21D37-D29D-7091-C918-285AC6C4F341}"/>
              </a:ext>
            </a:extLst>
          </p:cNvPr>
          <p:cNvSpPr/>
          <p:nvPr/>
        </p:nvSpPr>
        <p:spPr>
          <a:xfrm>
            <a:off x="8627632" y="536890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24C5E22-C79C-7D2F-6542-29DFA8C07CD2}"/>
              </a:ext>
            </a:extLst>
          </p:cNvPr>
          <p:cNvSpPr/>
          <p:nvPr/>
        </p:nvSpPr>
        <p:spPr>
          <a:xfrm>
            <a:off x="9757184" y="640749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5DE4171-FA1A-D4BC-0824-B00B9A0F5BB1}"/>
              </a:ext>
            </a:extLst>
          </p:cNvPr>
          <p:cNvSpPr/>
          <p:nvPr/>
        </p:nvSpPr>
        <p:spPr>
          <a:xfrm>
            <a:off x="10729097" y="5042931"/>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34B44D4-70D9-CFB9-CCD6-8C57B4667F71}"/>
              </a:ext>
            </a:extLst>
          </p:cNvPr>
          <p:cNvSpPr/>
          <p:nvPr/>
        </p:nvSpPr>
        <p:spPr>
          <a:xfrm>
            <a:off x="9191097" y="369798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E1F1317-A181-FDEB-9AF5-57B9C2894735}"/>
              </a:ext>
            </a:extLst>
          </p:cNvPr>
          <p:cNvSpPr/>
          <p:nvPr/>
        </p:nvSpPr>
        <p:spPr>
          <a:xfrm>
            <a:off x="9942478" y="568535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4E6E69C-FFBB-4873-9AF1-1B0DBA81BFE4}"/>
              </a:ext>
            </a:extLst>
          </p:cNvPr>
          <p:cNvSpPr/>
          <p:nvPr/>
        </p:nvSpPr>
        <p:spPr>
          <a:xfrm>
            <a:off x="8822648" y="622475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15F75FB-1AEA-B807-DEFF-5A5365B584BB}"/>
              </a:ext>
            </a:extLst>
          </p:cNvPr>
          <p:cNvSpPr/>
          <p:nvPr/>
        </p:nvSpPr>
        <p:spPr>
          <a:xfrm>
            <a:off x="11094649" y="652003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DA32253-03A5-0CDE-73CB-34665F11896F}"/>
              </a:ext>
            </a:extLst>
          </p:cNvPr>
          <p:cNvSpPr/>
          <p:nvPr/>
        </p:nvSpPr>
        <p:spPr>
          <a:xfrm>
            <a:off x="10391196" y="409570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C206C1-A4D7-DB0D-9D67-3FB23BD6E645}"/>
              </a:ext>
            </a:extLst>
          </p:cNvPr>
          <p:cNvSpPr/>
          <p:nvPr/>
        </p:nvSpPr>
        <p:spPr>
          <a:xfrm>
            <a:off x="11453169" y="5460272"/>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278E7C3F-F4B2-27BA-F5A9-A25D4B17EE7A}"/>
              </a:ext>
            </a:extLst>
          </p:cNvPr>
          <p:cNvCxnSpPr>
            <a:stCxn id="52" idx="4"/>
            <a:endCxn id="55" idx="0"/>
          </p:cNvCxnSpPr>
          <p:nvPr/>
        </p:nvCxnSpPr>
        <p:spPr>
          <a:xfrm flipH="1">
            <a:off x="8740174" y="4433331"/>
            <a:ext cx="42617" cy="9355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14DF58E-F2B4-26E7-707F-EFF07A9EB2B6}"/>
              </a:ext>
            </a:extLst>
          </p:cNvPr>
          <p:cNvCxnSpPr>
            <a:stCxn id="52" idx="7"/>
            <a:endCxn id="58" idx="3"/>
          </p:cNvCxnSpPr>
          <p:nvPr/>
        </p:nvCxnSpPr>
        <p:spPr>
          <a:xfrm flipV="1">
            <a:off x="8862369" y="3890106"/>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16F0550-622F-BFC1-6A27-D376FB9A9E09}"/>
              </a:ext>
            </a:extLst>
          </p:cNvPr>
          <p:cNvCxnSpPr>
            <a:stCxn id="58" idx="6"/>
            <a:endCxn id="62" idx="2"/>
          </p:cNvCxnSpPr>
          <p:nvPr/>
        </p:nvCxnSpPr>
        <p:spPr>
          <a:xfrm>
            <a:off x="9416180" y="3810528"/>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3E06738-62EA-08C5-9494-419B244BC65C}"/>
              </a:ext>
            </a:extLst>
          </p:cNvPr>
          <p:cNvCxnSpPr>
            <a:stCxn id="54" idx="6"/>
            <a:endCxn id="62" idx="3"/>
          </p:cNvCxnSpPr>
          <p:nvPr/>
        </p:nvCxnSpPr>
        <p:spPr>
          <a:xfrm flipV="1">
            <a:off x="9944822" y="4287826"/>
            <a:ext cx="479337" cy="379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726E59A-2E5D-475D-0F91-1E8A305EFEEA}"/>
              </a:ext>
            </a:extLst>
          </p:cNvPr>
          <p:cNvCxnSpPr>
            <a:stCxn id="54" idx="6"/>
            <a:endCxn id="57" idx="1"/>
          </p:cNvCxnSpPr>
          <p:nvPr/>
        </p:nvCxnSpPr>
        <p:spPr>
          <a:xfrm>
            <a:off x="9944822" y="4667456"/>
            <a:ext cx="817238" cy="408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F9C011-40AD-557C-4B4D-7AB4DB755F0E}"/>
              </a:ext>
            </a:extLst>
          </p:cNvPr>
          <p:cNvCxnSpPr>
            <a:stCxn id="57" idx="5"/>
            <a:endCxn id="63" idx="1"/>
          </p:cNvCxnSpPr>
          <p:nvPr/>
        </p:nvCxnSpPr>
        <p:spPr>
          <a:xfrm>
            <a:off x="10921217" y="5235051"/>
            <a:ext cx="564915" cy="2581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AF4B7F8-1507-3616-69E7-9CA220269936}"/>
              </a:ext>
            </a:extLst>
          </p:cNvPr>
          <p:cNvCxnSpPr>
            <a:stCxn id="59" idx="7"/>
            <a:endCxn id="57" idx="3"/>
          </p:cNvCxnSpPr>
          <p:nvPr/>
        </p:nvCxnSpPr>
        <p:spPr>
          <a:xfrm flipV="1">
            <a:off x="10134598" y="5235051"/>
            <a:ext cx="627462" cy="48326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551A412-4EB2-B40E-E823-77243DC8E2CA}"/>
              </a:ext>
            </a:extLst>
          </p:cNvPr>
          <p:cNvCxnSpPr>
            <a:stCxn id="54" idx="3"/>
            <a:endCxn id="53" idx="6"/>
          </p:cNvCxnSpPr>
          <p:nvPr/>
        </p:nvCxnSpPr>
        <p:spPr>
          <a:xfrm flipH="1">
            <a:off x="9386354" y="4747034"/>
            <a:ext cx="366348" cy="171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42F036-E4F6-517E-C229-CD99C66E19D5}"/>
              </a:ext>
            </a:extLst>
          </p:cNvPr>
          <p:cNvCxnSpPr>
            <a:stCxn id="52" idx="5"/>
            <a:endCxn id="53" idx="1"/>
          </p:cNvCxnSpPr>
          <p:nvPr/>
        </p:nvCxnSpPr>
        <p:spPr>
          <a:xfrm>
            <a:off x="8862369" y="4400368"/>
            <a:ext cx="331865" cy="43838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C5EF204-E0EA-4E8E-C7E6-5111B3E8A826}"/>
              </a:ext>
            </a:extLst>
          </p:cNvPr>
          <p:cNvCxnSpPr>
            <a:stCxn id="54" idx="4"/>
            <a:endCxn id="59" idx="1"/>
          </p:cNvCxnSpPr>
          <p:nvPr/>
        </p:nvCxnSpPr>
        <p:spPr>
          <a:xfrm>
            <a:off x="9832281" y="4779997"/>
            <a:ext cx="222739" cy="9053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9112EDC-013A-1FD5-00F7-FCE169886931}"/>
              </a:ext>
            </a:extLst>
          </p:cNvPr>
          <p:cNvCxnSpPr>
            <a:stCxn id="59" idx="4"/>
            <a:endCxn id="56" idx="0"/>
          </p:cNvCxnSpPr>
          <p:nvPr/>
        </p:nvCxnSpPr>
        <p:spPr>
          <a:xfrm flipH="1">
            <a:off x="9869726" y="5910438"/>
            <a:ext cx="185294" cy="497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B06FAD9-5BAE-46B0-4B43-B99EF6B7E948}"/>
              </a:ext>
            </a:extLst>
          </p:cNvPr>
          <p:cNvCxnSpPr>
            <a:stCxn id="56" idx="6"/>
            <a:endCxn id="63" idx="3"/>
          </p:cNvCxnSpPr>
          <p:nvPr/>
        </p:nvCxnSpPr>
        <p:spPr>
          <a:xfrm flipV="1">
            <a:off x="9982267" y="5652392"/>
            <a:ext cx="1503865" cy="8676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E6E7498-503B-938E-3D5C-88D18411D480}"/>
              </a:ext>
            </a:extLst>
          </p:cNvPr>
          <p:cNvCxnSpPr>
            <a:stCxn id="57" idx="4"/>
            <a:endCxn id="61" idx="0"/>
          </p:cNvCxnSpPr>
          <p:nvPr/>
        </p:nvCxnSpPr>
        <p:spPr>
          <a:xfrm>
            <a:off x="10841639" y="5268014"/>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C273D4E-142D-BED0-EF11-9D2C7504049B}"/>
              </a:ext>
            </a:extLst>
          </p:cNvPr>
          <p:cNvCxnSpPr>
            <a:stCxn id="56" idx="6"/>
            <a:endCxn id="61" idx="2"/>
          </p:cNvCxnSpPr>
          <p:nvPr/>
        </p:nvCxnSpPr>
        <p:spPr>
          <a:xfrm>
            <a:off x="9982267" y="6520035"/>
            <a:ext cx="1112382" cy="112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B5B312-0B04-D0E2-63FA-8A2F51BAAF95}"/>
              </a:ext>
            </a:extLst>
          </p:cNvPr>
          <p:cNvCxnSpPr>
            <a:stCxn id="60" idx="5"/>
            <a:endCxn id="56" idx="1"/>
          </p:cNvCxnSpPr>
          <p:nvPr/>
        </p:nvCxnSpPr>
        <p:spPr>
          <a:xfrm>
            <a:off x="9014768" y="6416877"/>
            <a:ext cx="775379" cy="23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A3B990D-CE21-489B-4196-7C82C6078D70}"/>
              </a:ext>
            </a:extLst>
          </p:cNvPr>
          <p:cNvCxnSpPr>
            <a:stCxn id="55" idx="5"/>
            <a:endCxn id="60" idx="1"/>
          </p:cNvCxnSpPr>
          <p:nvPr/>
        </p:nvCxnSpPr>
        <p:spPr>
          <a:xfrm>
            <a:off x="8819752" y="5561023"/>
            <a:ext cx="35859" cy="69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EFD3A0F-232F-5938-0CDC-B97408CF3CE9}"/>
              </a:ext>
            </a:extLst>
          </p:cNvPr>
          <p:cNvCxnSpPr>
            <a:stCxn id="59" idx="2"/>
            <a:endCxn id="55" idx="6"/>
          </p:cNvCxnSpPr>
          <p:nvPr/>
        </p:nvCxnSpPr>
        <p:spPr>
          <a:xfrm flipH="1" flipV="1">
            <a:off x="8852715" y="5481445"/>
            <a:ext cx="1089763" cy="3164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BB983B5-8D0D-B2EB-A07E-F4FF5B2788FA}"/>
              </a:ext>
            </a:extLst>
          </p:cNvPr>
          <p:cNvCxnSpPr>
            <a:stCxn id="54" idx="1"/>
            <a:endCxn id="58" idx="5"/>
          </p:cNvCxnSpPr>
          <p:nvPr/>
        </p:nvCxnSpPr>
        <p:spPr>
          <a:xfrm flipH="1" flipV="1">
            <a:off x="9383217" y="3890106"/>
            <a:ext cx="369485" cy="697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A6A8DCD-C631-DF85-F630-B520BCE93E6A}"/>
              </a:ext>
            </a:extLst>
          </p:cNvPr>
          <p:cNvSpPr/>
          <p:nvPr/>
        </p:nvSpPr>
        <p:spPr>
          <a:xfrm>
            <a:off x="8696037" y="632710"/>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9EB1F6-EA29-4BFB-4654-AEC17B30CB83}"/>
              </a:ext>
            </a:extLst>
          </p:cNvPr>
          <p:cNvSpPr/>
          <p:nvPr/>
        </p:nvSpPr>
        <p:spPr>
          <a:xfrm>
            <a:off x="9187059" y="1230250"/>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EB3E0B-8AF5-5EAE-C10B-79F6EF47B0E1}"/>
              </a:ext>
            </a:extLst>
          </p:cNvPr>
          <p:cNvSpPr/>
          <p:nvPr/>
        </p:nvSpPr>
        <p:spPr>
          <a:xfrm>
            <a:off x="9745527" y="97937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6E83E9-56A0-DCA2-B397-A02D4F1AC12B}"/>
              </a:ext>
            </a:extLst>
          </p:cNvPr>
          <p:cNvSpPr/>
          <p:nvPr/>
        </p:nvSpPr>
        <p:spPr>
          <a:xfrm>
            <a:off x="8653420" y="179336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5DEEBC1-6A64-6A02-84D5-0F5B9A221266}"/>
              </a:ext>
            </a:extLst>
          </p:cNvPr>
          <p:cNvSpPr/>
          <p:nvPr/>
        </p:nvSpPr>
        <p:spPr>
          <a:xfrm>
            <a:off x="9782972" y="283195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779E40-73A9-DF3B-BBB6-F33CFDBD140A}"/>
              </a:ext>
            </a:extLst>
          </p:cNvPr>
          <p:cNvSpPr/>
          <p:nvPr/>
        </p:nvSpPr>
        <p:spPr>
          <a:xfrm>
            <a:off x="10754885" y="146739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04BDCE9-3AD2-A225-A04F-D17C8B948756}"/>
              </a:ext>
            </a:extLst>
          </p:cNvPr>
          <p:cNvSpPr/>
          <p:nvPr/>
        </p:nvSpPr>
        <p:spPr>
          <a:xfrm>
            <a:off x="9216885" y="12244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383FCE0-92CA-ED37-C595-08705C95180B}"/>
              </a:ext>
            </a:extLst>
          </p:cNvPr>
          <p:cNvSpPr/>
          <p:nvPr/>
        </p:nvSpPr>
        <p:spPr>
          <a:xfrm>
            <a:off x="9968266" y="210981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2429CDF-5070-720A-D64D-A6DF716700A8}"/>
              </a:ext>
            </a:extLst>
          </p:cNvPr>
          <p:cNvSpPr/>
          <p:nvPr/>
        </p:nvSpPr>
        <p:spPr>
          <a:xfrm>
            <a:off x="8848436" y="2649219"/>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7DE945E-C6DC-5235-B116-F7F85E9FDC9B}"/>
              </a:ext>
            </a:extLst>
          </p:cNvPr>
          <p:cNvSpPr/>
          <p:nvPr/>
        </p:nvSpPr>
        <p:spPr>
          <a:xfrm>
            <a:off x="11120437" y="294449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A87C9B8-BEBF-0AD8-3360-91AB07BABC99}"/>
              </a:ext>
            </a:extLst>
          </p:cNvPr>
          <p:cNvSpPr/>
          <p:nvPr/>
        </p:nvSpPr>
        <p:spPr>
          <a:xfrm>
            <a:off x="10416984" y="52016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66BB6A-A448-88F5-7440-A53FF76D423B}"/>
              </a:ext>
            </a:extLst>
          </p:cNvPr>
          <p:cNvSpPr/>
          <p:nvPr/>
        </p:nvSpPr>
        <p:spPr>
          <a:xfrm>
            <a:off x="11478957" y="1884734"/>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ACAB176-D71B-11B9-D4F2-4A90A9A97FB8}"/>
              </a:ext>
            </a:extLst>
          </p:cNvPr>
          <p:cNvCxnSpPr>
            <a:stCxn id="3" idx="4"/>
            <a:endCxn id="22" idx="0"/>
          </p:cNvCxnSpPr>
          <p:nvPr/>
        </p:nvCxnSpPr>
        <p:spPr>
          <a:xfrm flipH="1">
            <a:off x="8765962" y="857793"/>
            <a:ext cx="42617" cy="935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1D769CF-0FB1-555B-22B2-AC4303D36930}"/>
              </a:ext>
            </a:extLst>
          </p:cNvPr>
          <p:cNvCxnSpPr>
            <a:stCxn id="3" idx="7"/>
            <a:endCxn id="28" idx="3"/>
          </p:cNvCxnSpPr>
          <p:nvPr/>
        </p:nvCxnSpPr>
        <p:spPr>
          <a:xfrm flipV="1">
            <a:off x="8888157" y="314568"/>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5866E54-170A-93E0-CE3D-9CD918FCA648}"/>
              </a:ext>
            </a:extLst>
          </p:cNvPr>
          <p:cNvCxnSpPr>
            <a:stCxn id="28" idx="6"/>
            <a:endCxn id="36" idx="2"/>
          </p:cNvCxnSpPr>
          <p:nvPr/>
        </p:nvCxnSpPr>
        <p:spPr>
          <a:xfrm>
            <a:off x="9441968" y="234990"/>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2BD2D09-2E68-3F7B-C05F-423E4DB8FC57}"/>
              </a:ext>
            </a:extLst>
          </p:cNvPr>
          <p:cNvCxnSpPr>
            <a:stCxn id="20" idx="6"/>
            <a:endCxn id="36" idx="3"/>
          </p:cNvCxnSpPr>
          <p:nvPr/>
        </p:nvCxnSpPr>
        <p:spPr>
          <a:xfrm flipV="1">
            <a:off x="9970610" y="712288"/>
            <a:ext cx="479337" cy="3796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165E73-E833-5295-90C6-3B6EE0963A40}"/>
              </a:ext>
            </a:extLst>
          </p:cNvPr>
          <p:cNvCxnSpPr>
            <a:stCxn id="20" idx="6"/>
            <a:endCxn id="26" idx="1"/>
          </p:cNvCxnSpPr>
          <p:nvPr/>
        </p:nvCxnSpPr>
        <p:spPr>
          <a:xfrm>
            <a:off x="9970610" y="1091918"/>
            <a:ext cx="817238" cy="40843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38E859-A217-E079-C95F-077DDBD54CE5}"/>
              </a:ext>
            </a:extLst>
          </p:cNvPr>
          <p:cNvCxnSpPr>
            <a:stCxn id="26" idx="5"/>
            <a:endCxn id="38" idx="1"/>
          </p:cNvCxnSpPr>
          <p:nvPr/>
        </p:nvCxnSpPr>
        <p:spPr>
          <a:xfrm>
            <a:off x="10947005" y="1659513"/>
            <a:ext cx="564915" cy="2581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1B65FFD-D6ED-E3D2-8C2E-4BABE98BCA58}"/>
              </a:ext>
            </a:extLst>
          </p:cNvPr>
          <p:cNvCxnSpPr>
            <a:stCxn id="30" idx="7"/>
            <a:endCxn id="26" idx="3"/>
          </p:cNvCxnSpPr>
          <p:nvPr/>
        </p:nvCxnSpPr>
        <p:spPr>
          <a:xfrm flipV="1">
            <a:off x="10160386" y="1659513"/>
            <a:ext cx="627462" cy="48326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A80C997-B368-E604-CC6C-77B42C707B36}"/>
              </a:ext>
            </a:extLst>
          </p:cNvPr>
          <p:cNvCxnSpPr>
            <a:stCxn id="20" idx="3"/>
            <a:endCxn id="16" idx="6"/>
          </p:cNvCxnSpPr>
          <p:nvPr/>
        </p:nvCxnSpPr>
        <p:spPr>
          <a:xfrm flipH="1">
            <a:off x="9412142" y="1171496"/>
            <a:ext cx="366348" cy="17129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98ABCDB-36C5-F74C-6B68-6B5F9B933B59}"/>
              </a:ext>
            </a:extLst>
          </p:cNvPr>
          <p:cNvCxnSpPr>
            <a:stCxn id="3" idx="5"/>
            <a:endCxn id="16" idx="1"/>
          </p:cNvCxnSpPr>
          <p:nvPr/>
        </p:nvCxnSpPr>
        <p:spPr>
          <a:xfrm>
            <a:off x="8888157" y="824830"/>
            <a:ext cx="331865" cy="43838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89E6F14-0AFE-EAB3-9CA8-56EF721D7A72}"/>
              </a:ext>
            </a:extLst>
          </p:cNvPr>
          <p:cNvCxnSpPr>
            <a:stCxn id="20" idx="4"/>
            <a:endCxn id="30" idx="1"/>
          </p:cNvCxnSpPr>
          <p:nvPr/>
        </p:nvCxnSpPr>
        <p:spPr>
          <a:xfrm>
            <a:off x="9858069" y="1204459"/>
            <a:ext cx="222739" cy="905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45A8E7A-3741-D141-AE11-7D7E60532BBB}"/>
              </a:ext>
            </a:extLst>
          </p:cNvPr>
          <p:cNvCxnSpPr>
            <a:stCxn id="30" idx="4"/>
            <a:endCxn id="24" idx="0"/>
          </p:cNvCxnSpPr>
          <p:nvPr/>
        </p:nvCxnSpPr>
        <p:spPr>
          <a:xfrm flipH="1">
            <a:off x="9895514" y="2334900"/>
            <a:ext cx="185294" cy="49705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9600EB9-639F-D588-F59B-3E4347ABD4C4}"/>
              </a:ext>
            </a:extLst>
          </p:cNvPr>
          <p:cNvCxnSpPr>
            <a:stCxn id="24" idx="6"/>
            <a:endCxn id="38" idx="3"/>
          </p:cNvCxnSpPr>
          <p:nvPr/>
        </p:nvCxnSpPr>
        <p:spPr>
          <a:xfrm flipV="1">
            <a:off x="10008055" y="2076854"/>
            <a:ext cx="1503865" cy="86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649325F-70E1-2738-8F32-387F01DA80FE}"/>
              </a:ext>
            </a:extLst>
          </p:cNvPr>
          <p:cNvCxnSpPr>
            <a:stCxn id="26" idx="4"/>
            <a:endCxn id="34" idx="0"/>
          </p:cNvCxnSpPr>
          <p:nvPr/>
        </p:nvCxnSpPr>
        <p:spPr>
          <a:xfrm>
            <a:off x="10867427" y="1692476"/>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EACF2BF-6252-9D1D-A3EF-2A69F179AB1B}"/>
              </a:ext>
            </a:extLst>
          </p:cNvPr>
          <p:cNvCxnSpPr>
            <a:stCxn id="24" idx="6"/>
            <a:endCxn id="34" idx="2"/>
          </p:cNvCxnSpPr>
          <p:nvPr/>
        </p:nvCxnSpPr>
        <p:spPr>
          <a:xfrm>
            <a:off x="10008055" y="2944497"/>
            <a:ext cx="1112382" cy="11254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00E347E-1BE4-49E8-325F-8C020173D4C5}"/>
              </a:ext>
            </a:extLst>
          </p:cNvPr>
          <p:cNvCxnSpPr>
            <a:stCxn id="32" idx="5"/>
            <a:endCxn id="24" idx="1"/>
          </p:cNvCxnSpPr>
          <p:nvPr/>
        </p:nvCxnSpPr>
        <p:spPr>
          <a:xfrm>
            <a:off x="9040556" y="2841339"/>
            <a:ext cx="775379" cy="2357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DFBF03-DA48-57F8-A5AA-9C3D5C63E832}"/>
              </a:ext>
            </a:extLst>
          </p:cNvPr>
          <p:cNvCxnSpPr>
            <a:stCxn id="22" idx="5"/>
            <a:endCxn id="32" idx="1"/>
          </p:cNvCxnSpPr>
          <p:nvPr/>
        </p:nvCxnSpPr>
        <p:spPr>
          <a:xfrm>
            <a:off x="8845540" y="1985485"/>
            <a:ext cx="35859" cy="69669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C1CC75-EE08-D023-117D-1756A2F419B0}"/>
              </a:ext>
            </a:extLst>
          </p:cNvPr>
          <p:cNvCxnSpPr>
            <a:stCxn id="30" idx="2"/>
            <a:endCxn id="22" idx="6"/>
          </p:cNvCxnSpPr>
          <p:nvPr/>
        </p:nvCxnSpPr>
        <p:spPr>
          <a:xfrm flipH="1" flipV="1">
            <a:off x="8878503" y="1905907"/>
            <a:ext cx="1089763" cy="316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353A32DA-6568-079C-DC23-B964AE3AEC97}"/>
              </a:ext>
            </a:extLst>
          </p:cNvPr>
          <p:cNvCxnSpPr>
            <a:stCxn id="20" idx="1"/>
            <a:endCxn id="28" idx="5"/>
          </p:cNvCxnSpPr>
          <p:nvPr/>
        </p:nvCxnSpPr>
        <p:spPr>
          <a:xfrm flipH="1" flipV="1">
            <a:off x="9409005" y="314568"/>
            <a:ext cx="369485" cy="697771"/>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7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6E7FC-0C59-D393-CD3A-CC3743E0FD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22C884-006F-A384-80EA-F13CF6AEFE25}"/>
              </a:ext>
            </a:extLst>
          </p:cNvPr>
          <p:cNvSpPr>
            <a:spLocks noGrp="1"/>
          </p:cNvSpPr>
          <p:nvPr>
            <p:ph type="title"/>
          </p:nvPr>
        </p:nvSpPr>
        <p:spPr/>
        <p:txBody>
          <a:bodyPr/>
          <a:lstStyle/>
          <a:p>
            <a:r>
              <a:rPr lang="en-US" dirty="0"/>
              <a:t>Also not easy.</a:t>
            </a:r>
          </a:p>
        </p:txBody>
      </p:sp>
      <p:sp>
        <p:nvSpPr>
          <p:cNvPr id="6" name="Content Placeholder 5">
            <a:extLst>
              <a:ext uri="{FF2B5EF4-FFF2-40B4-BE49-F238E27FC236}">
                <a16:creationId xmlns:a16="http://schemas.microsoft.com/office/drawing/2014/main" id="{EFE7DD82-E974-6668-7B57-BEEC378F7AB5}"/>
              </a:ext>
            </a:extLst>
          </p:cNvPr>
          <p:cNvSpPr>
            <a:spLocks noGrp="1"/>
          </p:cNvSpPr>
          <p:nvPr>
            <p:ph sz="quarter" idx="13"/>
          </p:nvPr>
        </p:nvSpPr>
        <p:spPr>
          <a:xfrm>
            <a:off x="838199" y="1491174"/>
            <a:ext cx="7335130" cy="5366825"/>
          </a:xfrm>
        </p:spPr>
        <p:txBody>
          <a:bodyPr>
            <a:normAutofit/>
          </a:bodyPr>
          <a:lstStyle/>
          <a:p>
            <a:r>
              <a:rPr lang="en-US" sz="2800" dirty="0"/>
              <a:t>Vertex Cover: Select the smallest set of vertices that neighbor every edge.</a:t>
            </a:r>
          </a:p>
          <a:p>
            <a:endParaRPr lang="en-US" sz="2800" dirty="0"/>
          </a:p>
          <a:p>
            <a:endParaRPr lang="en-US" sz="2800" dirty="0"/>
          </a:p>
          <a:p>
            <a:r>
              <a:rPr lang="en-US" sz="2800" dirty="0"/>
              <a:t>K-center: Select the set of k vertices such that every vertex in the graph is as close as possible to one of them (facility location).</a:t>
            </a:r>
          </a:p>
          <a:p>
            <a:endParaRPr lang="en-US" sz="2800" dirty="0"/>
          </a:p>
          <a:p>
            <a:endParaRPr lang="en-US" sz="2600" dirty="0"/>
          </a:p>
        </p:txBody>
      </p:sp>
      <p:sp>
        <p:nvSpPr>
          <p:cNvPr id="52" name="Oval 51">
            <a:extLst>
              <a:ext uri="{FF2B5EF4-FFF2-40B4-BE49-F238E27FC236}">
                <a16:creationId xmlns:a16="http://schemas.microsoft.com/office/drawing/2014/main" id="{D4FFDCE0-5057-FDA3-D04F-DD698C969CC2}"/>
              </a:ext>
            </a:extLst>
          </p:cNvPr>
          <p:cNvSpPr/>
          <p:nvPr/>
        </p:nvSpPr>
        <p:spPr>
          <a:xfrm>
            <a:off x="8670249" y="4208248"/>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28BA662-7C30-56A6-4BA2-7FB1C0B6BD4A}"/>
              </a:ext>
            </a:extLst>
          </p:cNvPr>
          <p:cNvSpPr/>
          <p:nvPr/>
        </p:nvSpPr>
        <p:spPr>
          <a:xfrm>
            <a:off x="9161271" y="480578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2C9EBBD-9AC3-25DA-730F-F1C3ED6E5439}"/>
              </a:ext>
            </a:extLst>
          </p:cNvPr>
          <p:cNvSpPr/>
          <p:nvPr/>
        </p:nvSpPr>
        <p:spPr>
          <a:xfrm>
            <a:off x="9719739" y="4554914"/>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D944BF0-57D4-262A-E34E-3493641E5027}"/>
              </a:ext>
            </a:extLst>
          </p:cNvPr>
          <p:cNvSpPr/>
          <p:nvPr/>
        </p:nvSpPr>
        <p:spPr>
          <a:xfrm>
            <a:off x="8627632" y="536890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517166E-2FEB-C412-E544-98822388CC9C}"/>
              </a:ext>
            </a:extLst>
          </p:cNvPr>
          <p:cNvSpPr/>
          <p:nvPr/>
        </p:nvSpPr>
        <p:spPr>
          <a:xfrm>
            <a:off x="9757184" y="6407493"/>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04AD95D-BBD9-B39A-9A23-8ECEA47E6601}"/>
              </a:ext>
            </a:extLst>
          </p:cNvPr>
          <p:cNvSpPr/>
          <p:nvPr/>
        </p:nvSpPr>
        <p:spPr>
          <a:xfrm>
            <a:off x="10729097" y="5042931"/>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AE03E2-8A3B-2BF8-808B-E3902F230987}"/>
              </a:ext>
            </a:extLst>
          </p:cNvPr>
          <p:cNvSpPr/>
          <p:nvPr/>
        </p:nvSpPr>
        <p:spPr>
          <a:xfrm>
            <a:off x="9191097" y="369798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BE2C9B0-8530-FC6C-07DC-FCBD3B368A16}"/>
              </a:ext>
            </a:extLst>
          </p:cNvPr>
          <p:cNvSpPr/>
          <p:nvPr/>
        </p:nvSpPr>
        <p:spPr>
          <a:xfrm>
            <a:off x="9942478" y="568535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BEAB97B-1F94-8E00-3E83-1395ECD8EB35}"/>
              </a:ext>
            </a:extLst>
          </p:cNvPr>
          <p:cNvSpPr/>
          <p:nvPr/>
        </p:nvSpPr>
        <p:spPr>
          <a:xfrm>
            <a:off x="8822648" y="622475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667E192-3140-A10C-4014-19F8BF403ED3}"/>
              </a:ext>
            </a:extLst>
          </p:cNvPr>
          <p:cNvSpPr/>
          <p:nvPr/>
        </p:nvSpPr>
        <p:spPr>
          <a:xfrm>
            <a:off x="11094649" y="6520035"/>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C0729CE-8006-A6B0-1A6D-7B1630BE6DF7}"/>
              </a:ext>
            </a:extLst>
          </p:cNvPr>
          <p:cNvSpPr/>
          <p:nvPr/>
        </p:nvSpPr>
        <p:spPr>
          <a:xfrm>
            <a:off x="10391196" y="4095706"/>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D2BABBD-DE38-C29E-B3E1-ECB5ED2F17E0}"/>
              </a:ext>
            </a:extLst>
          </p:cNvPr>
          <p:cNvSpPr/>
          <p:nvPr/>
        </p:nvSpPr>
        <p:spPr>
          <a:xfrm>
            <a:off x="11453169" y="5460272"/>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2EE223DF-176E-8F18-F8FD-FC3A42FC8795}"/>
              </a:ext>
            </a:extLst>
          </p:cNvPr>
          <p:cNvCxnSpPr>
            <a:stCxn id="52" idx="4"/>
            <a:endCxn id="55" idx="0"/>
          </p:cNvCxnSpPr>
          <p:nvPr/>
        </p:nvCxnSpPr>
        <p:spPr>
          <a:xfrm flipH="1">
            <a:off x="8740174" y="4433331"/>
            <a:ext cx="42617" cy="93557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37BB941-6ED0-5A61-9500-B4C32CB155FA}"/>
              </a:ext>
            </a:extLst>
          </p:cNvPr>
          <p:cNvCxnSpPr>
            <a:stCxn id="52" idx="7"/>
            <a:endCxn id="58" idx="3"/>
          </p:cNvCxnSpPr>
          <p:nvPr/>
        </p:nvCxnSpPr>
        <p:spPr>
          <a:xfrm flipV="1">
            <a:off x="8862369" y="3890106"/>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CE15A59-2813-0BDE-8B98-513633ED44F4}"/>
              </a:ext>
            </a:extLst>
          </p:cNvPr>
          <p:cNvCxnSpPr>
            <a:stCxn id="58" idx="6"/>
            <a:endCxn id="62" idx="2"/>
          </p:cNvCxnSpPr>
          <p:nvPr/>
        </p:nvCxnSpPr>
        <p:spPr>
          <a:xfrm>
            <a:off x="9416180" y="3810528"/>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C7845E7-7497-B117-7118-8199350651CF}"/>
              </a:ext>
            </a:extLst>
          </p:cNvPr>
          <p:cNvCxnSpPr>
            <a:stCxn id="54" idx="6"/>
            <a:endCxn id="62" idx="3"/>
          </p:cNvCxnSpPr>
          <p:nvPr/>
        </p:nvCxnSpPr>
        <p:spPr>
          <a:xfrm flipV="1">
            <a:off x="9944822" y="4287826"/>
            <a:ext cx="479337" cy="37963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3B3EC589-8F70-0B32-6E42-6D1B38F92219}"/>
              </a:ext>
            </a:extLst>
          </p:cNvPr>
          <p:cNvCxnSpPr>
            <a:stCxn id="54" idx="6"/>
            <a:endCxn id="57" idx="1"/>
          </p:cNvCxnSpPr>
          <p:nvPr/>
        </p:nvCxnSpPr>
        <p:spPr>
          <a:xfrm>
            <a:off x="9944822" y="4667456"/>
            <a:ext cx="817238" cy="40843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F06273C-75D1-CFAE-776F-F8EB59DD0090}"/>
              </a:ext>
            </a:extLst>
          </p:cNvPr>
          <p:cNvCxnSpPr>
            <a:stCxn id="57" idx="5"/>
            <a:endCxn id="63" idx="1"/>
          </p:cNvCxnSpPr>
          <p:nvPr/>
        </p:nvCxnSpPr>
        <p:spPr>
          <a:xfrm>
            <a:off x="10921217" y="5235051"/>
            <a:ext cx="564915" cy="2581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6901FD8-754E-4EF9-BC22-C3012050F36C}"/>
              </a:ext>
            </a:extLst>
          </p:cNvPr>
          <p:cNvCxnSpPr>
            <a:stCxn id="59" idx="7"/>
            <a:endCxn id="57" idx="3"/>
          </p:cNvCxnSpPr>
          <p:nvPr/>
        </p:nvCxnSpPr>
        <p:spPr>
          <a:xfrm flipV="1">
            <a:off x="10134598" y="5235051"/>
            <a:ext cx="627462" cy="48326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FCE0F8-EB2D-65C0-5208-67CC78879372}"/>
              </a:ext>
            </a:extLst>
          </p:cNvPr>
          <p:cNvCxnSpPr>
            <a:stCxn id="54" idx="3"/>
            <a:endCxn id="53" idx="6"/>
          </p:cNvCxnSpPr>
          <p:nvPr/>
        </p:nvCxnSpPr>
        <p:spPr>
          <a:xfrm flipH="1">
            <a:off x="9386354" y="4747034"/>
            <a:ext cx="366348" cy="17129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FF9FDE8-CA2B-0069-2E58-806386C31472}"/>
              </a:ext>
            </a:extLst>
          </p:cNvPr>
          <p:cNvCxnSpPr>
            <a:stCxn id="52" idx="5"/>
            <a:endCxn id="53" idx="1"/>
          </p:cNvCxnSpPr>
          <p:nvPr/>
        </p:nvCxnSpPr>
        <p:spPr>
          <a:xfrm>
            <a:off x="8862369" y="4400368"/>
            <a:ext cx="331865" cy="43838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78D037-5A99-ACDA-6900-E88EB2D943F1}"/>
              </a:ext>
            </a:extLst>
          </p:cNvPr>
          <p:cNvCxnSpPr>
            <a:stCxn id="54" idx="4"/>
            <a:endCxn id="59" idx="1"/>
          </p:cNvCxnSpPr>
          <p:nvPr/>
        </p:nvCxnSpPr>
        <p:spPr>
          <a:xfrm>
            <a:off x="9832281" y="4779997"/>
            <a:ext cx="222739" cy="90535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82A85D5-E701-9A3F-9442-FE5944E4C108}"/>
              </a:ext>
            </a:extLst>
          </p:cNvPr>
          <p:cNvCxnSpPr>
            <a:stCxn id="59" idx="4"/>
            <a:endCxn id="56" idx="0"/>
          </p:cNvCxnSpPr>
          <p:nvPr/>
        </p:nvCxnSpPr>
        <p:spPr>
          <a:xfrm flipH="1">
            <a:off x="9869726" y="5910438"/>
            <a:ext cx="185294" cy="49705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7E614DB-28F0-FBDD-2D3C-9D3D927628B5}"/>
              </a:ext>
            </a:extLst>
          </p:cNvPr>
          <p:cNvCxnSpPr>
            <a:stCxn id="56" idx="6"/>
            <a:endCxn id="63" idx="3"/>
          </p:cNvCxnSpPr>
          <p:nvPr/>
        </p:nvCxnSpPr>
        <p:spPr>
          <a:xfrm flipV="1">
            <a:off x="9982267" y="5652392"/>
            <a:ext cx="1503865" cy="86764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2401C6D-FEC5-8B40-DE42-20BADEC4F3E9}"/>
              </a:ext>
            </a:extLst>
          </p:cNvPr>
          <p:cNvCxnSpPr>
            <a:stCxn id="57" idx="4"/>
            <a:endCxn id="61" idx="0"/>
          </p:cNvCxnSpPr>
          <p:nvPr/>
        </p:nvCxnSpPr>
        <p:spPr>
          <a:xfrm>
            <a:off x="10841639" y="5268014"/>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0746E191-1CC7-491A-2A4D-1725950033FC}"/>
              </a:ext>
            </a:extLst>
          </p:cNvPr>
          <p:cNvCxnSpPr>
            <a:stCxn id="56" idx="6"/>
            <a:endCxn id="61" idx="2"/>
          </p:cNvCxnSpPr>
          <p:nvPr/>
        </p:nvCxnSpPr>
        <p:spPr>
          <a:xfrm>
            <a:off x="9982267" y="6520035"/>
            <a:ext cx="1112382" cy="11254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13F7DF43-8E08-AAEF-DD95-7354DE53F7F7}"/>
              </a:ext>
            </a:extLst>
          </p:cNvPr>
          <p:cNvCxnSpPr>
            <a:stCxn id="60" idx="5"/>
            <a:endCxn id="56" idx="1"/>
          </p:cNvCxnSpPr>
          <p:nvPr/>
        </p:nvCxnSpPr>
        <p:spPr>
          <a:xfrm>
            <a:off x="9014768" y="6416877"/>
            <a:ext cx="775379" cy="2357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F538935-AE88-09E9-5372-00F47A9499D2}"/>
              </a:ext>
            </a:extLst>
          </p:cNvPr>
          <p:cNvCxnSpPr>
            <a:stCxn id="55" idx="5"/>
            <a:endCxn id="60" idx="1"/>
          </p:cNvCxnSpPr>
          <p:nvPr/>
        </p:nvCxnSpPr>
        <p:spPr>
          <a:xfrm>
            <a:off x="8819752" y="5561023"/>
            <a:ext cx="35859" cy="69669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60350F4-C4A7-01CA-BEA5-6D37BEA38FFD}"/>
              </a:ext>
            </a:extLst>
          </p:cNvPr>
          <p:cNvCxnSpPr>
            <a:stCxn id="59" idx="2"/>
            <a:endCxn id="55" idx="6"/>
          </p:cNvCxnSpPr>
          <p:nvPr/>
        </p:nvCxnSpPr>
        <p:spPr>
          <a:xfrm flipH="1" flipV="1">
            <a:off x="8852715" y="5481445"/>
            <a:ext cx="1089763" cy="31645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A2351DF-2313-9D36-73DB-672ABA024E33}"/>
              </a:ext>
            </a:extLst>
          </p:cNvPr>
          <p:cNvCxnSpPr>
            <a:stCxn id="54" idx="1"/>
            <a:endCxn id="58" idx="5"/>
          </p:cNvCxnSpPr>
          <p:nvPr/>
        </p:nvCxnSpPr>
        <p:spPr>
          <a:xfrm flipH="1" flipV="1">
            <a:off x="9383217" y="3890106"/>
            <a:ext cx="369485" cy="697771"/>
          </a:xfrm>
          <a:prstGeom prst="line">
            <a:avLst/>
          </a:prstGeom>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F4E86A6F-68E6-6074-064E-5D61183B6F00}"/>
              </a:ext>
            </a:extLst>
          </p:cNvPr>
          <p:cNvSpPr/>
          <p:nvPr/>
        </p:nvSpPr>
        <p:spPr>
          <a:xfrm>
            <a:off x="8696037" y="632710"/>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AE774E-7A02-6AB9-BDA7-BD92C32AE2BB}"/>
              </a:ext>
            </a:extLst>
          </p:cNvPr>
          <p:cNvSpPr/>
          <p:nvPr/>
        </p:nvSpPr>
        <p:spPr>
          <a:xfrm>
            <a:off x="9187059" y="1230250"/>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84EDB91-A416-B68D-C94F-D8084093E1B7}"/>
              </a:ext>
            </a:extLst>
          </p:cNvPr>
          <p:cNvSpPr/>
          <p:nvPr/>
        </p:nvSpPr>
        <p:spPr>
          <a:xfrm>
            <a:off x="9745527" y="979376"/>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663FFEA-7312-54BB-90AD-2964E6AD2FAA}"/>
              </a:ext>
            </a:extLst>
          </p:cNvPr>
          <p:cNvSpPr/>
          <p:nvPr/>
        </p:nvSpPr>
        <p:spPr>
          <a:xfrm>
            <a:off x="8653420" y="1793365"/>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B5E5BB3-722D-0E72-2501-475C2404DD95}"/>
              </a:ext>
            </a:extLst>
          </p:cNvPr>
          <p:cNvSpPr/>
          <p:nvPr/>
        </p:nvSpPr>
        <p:spPr>
          <a:xfrm>
            <a:off x="9782972" y="2831955"/>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5E4A0A1-608A-5717-D92C-6BD849A4CF6D}"/>
              </a:ext>
            </a:extLst>
          </p:cNvPr>
          <p:cNvSpPr/>
          <p:nvPr/>
        </p:nvSpPr>
        <p:spPr>
          <a:xfrm>
            <a:off x="10754885" y="1467393"/>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620F894-7992-69E0-5CF7-2466D554981C}"/>
              </a:ext>
            </a:extLst>
          </p:cNvPr>
          <p:cNvSpPr/>
          <p:nvPr/>
        </p:nvSpPr>
        <p:spPr>
          <a:xfrm>
            <a:off x="9216885" y="122448"/>
            <a:ext cx="225083" cy="22508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B3E889-A9E7-891C-3957-ABEE69D8775A}"/>
              </a:ext>
            </a:extLst>
          </p:cNvPr>
          <p:cNvSpPr/>
          <p:nvPr/>
        </p:nvSpPr>
        <p:spPr>
          <a:xfrm>
            <a:off x="9968266" y="210981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329D358-C704-9D86-AD49-6F41B2C73EC8}"/>
              </a:ext>
            </a:extLst>
          </p:cNvPr>
          <p:cNvSpPr/>
          <p:nvPr/>
        </p:nvSpPr>
        <p:spPr>
          <a:xfrm>
            <a:off x="8848436" y="2649219"/>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0FFC3C-D44B-16B2-D29E-22D742FC38E3}"/>
              </a:ext>
            </a:extLst>
          </p:cNvPr>
          <p:cNvSpPr/>
          <p:nvPr/>
        </p:nvSpPr>
        <p:spPr>
          <a:xfrm>
            <a:off x="11120437" y="2944497"/>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4494E48-68FD-0FDF-9694-AE1BBB0C8704}"/>
              </a:ext>
            </a:extLst>
          </p:cNvPr>
          <p:cNvSpPr/>
          <p:nvPr/>
        </p:nvSpPr>
        <p:spPr>
          <a:xfrm>
            <a:off x="10416984" y="520168"/>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A811E85-ADE0-A1E0-3275-D827110E4F2A}"/>
              </a:ext>
            </a:extLst>
          </p:cNvPr>
          <p:cNvSpPr/>
          <p:nvPr/>
        </p:nvSpPr>
        <p:spPr>
          <a:xfrm>
            <a:off x="11478957" y="1884734"/>
            <a:ext cx="225083" cy="225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E4FD9D54-683D-5C3A-C75D-DC2856292992}"/>
              </a:ext>
            </a:extLst>
          </p:cNvPr>
          <p:cNvCxnSpPr>
            <a:stCxn id="3" idx="4"/>
            <a:endCxn id="22" idx="0"/>
          </p:cNvCxnSpPr>
          <p:nvPr/>
        </p:nvCxnSpPr>
        <p:spPr>
          <a:xfrm flipH="1">
            <a:off x="8765962" y="857793"/>
            <a:ext cx="42617" cy="935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62D247C-0CC9-44A4-5CC5-CB8A960873E9}"/>
              </a:ext>
            </a:extLst>
          </p:cNvPr>
          <p:cNvCxnSpPr>
            <a:stCxn id="3" idx="7"/>
            <a:endCxn id="28" idx="3"/>
          </p:cNvCxnSpPr>
          <p:nvPr/>
        </p:nvCxnSpPr>
        <p:spPr>
          <a:xfrm flipV="1">
            <a:off x="8888157" y="314568"/>
            <a:ext cx="361691" cy="351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1E8417D-B33F-7919-8AA0-F013B5885E8B}"/>
              </a:ext>
            </a:extLst>
          </p:cNvPr>
          <p:cNvCxnSpPr>
            <a:stCxn id="28" idx="6"/>
            <a:endCxn id="36" idx="2"/>
          </p:cNvCxnSpPr>
          <p:nvPr/>
        </p:nvCxnSpPr>
        <p:spPr>
          <a:xfrm>
            <a:off x="9441968" y="234990"/>
            <a:ext cx="975016" cy="397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4A60642-136B-6DD0-28BF-DD9214280437}"/>
              </a:ext>
            </a:extLst>
          </p:cNvPr>
          <p:cNvCxnSpPr>
            <a:stCxn id="20" idx="6"/>
            <a:endCxn id="36" idx="3"/>
          </p:cNvCxnSpPr>
          <p:nvPr/>
        </p:nvCxnSpPr>
        <p:spPr>
          <a:xfrm flipV="1">
            <a:off x="9970610" y="712288"/>
            <a:ext cx="479337" cy="3796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1EBCBD-DAA0-C859-81A3-AEE4FB3E187D}"/>
              </a:ext>
            </a:extLst>
          </p:cNvPr>
          <p:cNvCxnSpPr>
            <a:stCxn id="20" idx="6"/>
            <a:endCxn id="26" idx="1"/>
          </p:cNvCxnSpPr>
          <p:nvPr/>
        </p:nvCxnSpPr>
        <p:spPr>
          <a:xfrm>
            <a:off x="9970610" y="1091918"/>
            <a:ext cx="817238" cy="40843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B9CFE7-3CBF-604C-D102-94812F8F14AE}"/>
              </a:ext>
            </a:extLst>
          </p:cNvPr>
          <p:cNvCxnSpPr>
            <a:stCxn id="26" idx="5"/>
            <a:endCxn id="38" idx="1"/>
          </p:cNvCxnSpPr>
          <p:nvPr/>
        </p:nvCxnSpPr>
        <p:spPr>
          <a:xfrm>
            <a:off x="10947005" y="1659513"/>
            <a:ext cx="564915" cy="2581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643655-416A-DC7C-57D0-64B082AD56DB}"/>
              </a:ext>
            </a:extLst>
          </p:cNvPr>
          <p:cNvCxnSpPr>
            <a:stCxn id="30" idx="7"/>
            <a:endCxn id="26" idx="3"/>
          </p:cNvCxnSpPr>
          <p:nvPr/>
        </p:nvCxnSpPr>
        <p:spPr>
          <a:xfrm flipV="1">
            <a:off x="10160386" y="1659513"/>
            <a:ext cx="627462" cy="48326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6B14B10-2C5B-4F01-7EF7-12EDC6A46AFB}"/>
              </a:ext>
            </a:extLst>
          </p:cNvPr>
          <p:cNvCxnSpPr>
            <a:stCxn id="20" idx="3"/>
            <a:endCxn id="16" idx="6"/>
          </p:cNvCxnSpPr>
          <p:nvPr/>
        </p:nvCxnSpPr>
        <p:spPr>
          <a:xfrm flipH="1">
            <a:off x="9412142" y="1171496"/>
            <a:ext cx="366348" cy="17129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44CEEF-3DCE-F6F8-F0AC-6FF35A9EAEB0}"/>
              </a:ext>
            </a:extLst>
          </p:cNvPr>
          <p:cNvCxnSpPr>
            <a:stCxn id="3" idx="5"/>
            <a:endCxn id="16" idx="1"/>
          </p:cNvCxnSpPr>
          <p:nvPr/>
        </p:nvCxnSpPr>
        <p:spPr>
          <a:xfrm>
            <a:off x="8888157" y="824830"/>
            <a:ext cx="331865" cy="43838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E5FC85B-9D75-6B96-1196-A12798A5ACCC}"/>
              </a:ext>
            </a:extLst>
          </p:cNvPr>
          <p:cNvCxnSpPr>
            <a:stCxn id="20" idx="4"/>
            <a:endCxn id="30" idx="1"/>
          </p:cNvCxnSpPr>
          <p:nvPr/>
        </p:nvCxnSpPr>
        <p:spPr>
          <a:xfrm>
            <a:off x="9858069" y="1204459"/>
            <a:ext cx="222739" cy="905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E8EEDCE-967D-EDAD-5067-02567B91FEB1}"/>
              </a:ext>
            </a:extLst>
          </p:cNvPr>
          <p:cNvCxnSpPr>
            <a:stCxn id="30" idx="4"/>
            <a:endCxn id="24" idx="0"/>
          </p:cNvCxnSpPr>
          <p:nvPr/>
        </p:nvCxnSpPr>
        <p:spPr>
          <a:xfrm flipH="1">
            <a:off x="9895514" y="2334900"/>
            <a:ext cx="185294" cy="49705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62637AE-4BE3-D4A8-EF06-FF73E7BA5CF7}"/>
              </a:ext>
            </a:extLst>
          </p:cNvPr>
          <p:cNvCxnSpPr>
            <a:stCxn id="24" idx="6"/>
            <a:endCxn id="38" idx="3"/>
          </p:cNvCxnSpPr>
          <p:nvPr/>
        </p:nvCxnSpPr>
        <p:spPr>
          <a:xfrm flipV="1">
            <a:off x="10008055" y="2076854"/>
            <a:ext cx="1503865" cy="867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E843DAD-D1AF-19A5-3124-0B2469CC5D15}"/>
              </a:ext>
            </a:extLst>
          </p:cNvPr>
          <p:cNvCxnSpPr>
            <a:stCxn id="26" idx="4"/>
            <a:endCxn id="34" idx="0"/>
          </p:cNvCxnSpPr>
          <p:nvPr/>
        </p:nvCxnSpPr>
        <p:spPr>
          <a:xfrm>
            <a:off x="10867427" y="1692476"/>
            <a:ext cx="365552" cy="1252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CBBA8A8-75A7-1502-1CC3-E742F74F2FAD}"/>
              </a:ext>
            </a:extLst>
          </p:cNvPr>
          <p:cNvCxnSpPr>
            <a:stCxn id="24" idx="6"/>
            <a:endCxn id="34" idx="2"/>
          </p:cNvCxnSpPr>
          <p:nvPr/>
        </p:nvCxnSpPr>
        <p:spPr>
          <a:xfrm>
            <a:off x="10008055" y="2944497"/>
            <a:ext cx="1112382" cy="11254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A8E5DE5-B538-1B61-13DF-C2CE9D13D43A}"/>
              </a:ext>
            </a:extLst>
          </p:cNvPr>
          <p:cNvCxnSpPr>
            <a:stCxn id="32" idx="5"/>
            <a:endCxn id="24" idx="1"/>
          </p:cNvCxnSpPr>
          <p:nvPr/>
        </p:nvCxnSpPr>
        <p:spPr>
          <a:xfrm>
            <a:off x="9040556" y="2841339"/>
            <a:ext cx="775379" cy="2357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2266EE8-0458-5B7E-7CB5-7F9294E70AEB}"/>
              </a:ext>
            </a:extLst>
          </p:cNvPr>
          <p:cNvCxnSpPr>
            <a:stCxn id="22" idx="5"/>
            <a:endCxn id="32" idx="1"/>
          </p:cNvCxnSpPr>
          <p:nvPr/>
        </p:nvCxnSpPr>
        <p:spPr>
          <a:xfrm>
            <a:off x="8845540" y="1985485"/>
            <a:ext cx="35859" cy="69669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D2EC293-4792-158A-ABF3-15EE38949052}"/>
              </a:ext>
            </a:extLst>
          </p:cNvPr>
          <p:cNvCxnSpPr>
            <a:stCxn id="30" idx="2"/>
            <a:endCxn id="22" idx="6"/>
          </p:cNvCxnSpPr>
          <p:nvPr/>
        </p:nvCxnSpPr>
        <p:spPr>
          <a:xfrm flipH="1" flipV="1">
            <a:off x="8878503" y="1905907"/>
            <a:ext cx="1089763" cy="316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84F8B421-B94C-8F31-9BF1-4BFAC46F73D1}"/>
              </a:ext>
            </a:extLst>
          </p:cNvPr>
          <p:cNvCxnSpPr>
            <a:stCxn id="20" idx="1"/>
            <a:endCxn id="28" idx="5"/>
          </p:cNvCxnSpPr>
          <p:nvPr/>
        </p:nvCxnSpPr>
        <p:spPr>
          <a:xfrm flipH="1" flipV="1">
            <a:off x="9409005" y="314568"/>
            <a:ext cx="369485" cy="697771"/>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9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EDB5-66D5-EAA9-03B7-EAD6A8C7372B}"/>
              </a:ext>
            </a:extLst>
          </p:cNvPr>
          <p:cNvSpPr>
            <a:spLocks noGrp="1"/>
          </p:cNvSpPr>
          <p:nvPr>
            <p:ph type="title"/>
          </p:nvPr>
        </p:nvSpPr>
        <p:spPr>
          <a:xfrm>
            <a:off x="838200" y="365125"/>
            <a:ext cx="5073203" cy="1325563"/>
          </a:xfrm>
        </p:spPr>
        <p:txBody>
          <a:bodyPr/>
          <a:lstStyle/>
          <a:p>
            <a:r>
              <a:rPr lang="en-US">
                <a:solidFill>
                  <a:schemeClr val="bg1"/>
                </a:solidFill>
              </a:rPr>
              <a:t>Questions?</a:t>
            </a:r>
          </a:p>
        </p:txBody>
      </p:sp>
      <p:pic>
        <p:nvPicPr>
          <p:cNvPr id="6" name="Picture 5">
            <a:extLst>
              <a:ext uri="{FF2B5EF4-FFF2-40B4-BE49-F238E27FC236}">
                <a16:creationId xmlns:a16="http://schemas.microsoft.com/office/drawing/2014/main" id="{D5895805-B801-3953-8DBF-2DA91A8933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33292" y="1463040"/>
            <a:ext cx="4820508" cy="4820508"/>
          </a:xfrm>
          <a:prstGeom prst="rect">
            <a:avLst/>
          </a:prstGeom>
        </p:spPr>
      </p:pic>
    </p:spTree>
    <p:extLst>
      <p:ext uri="{BB962C8B-B14F-4D97-AF65-F5344CB8AC3E}">
        <p14:creationId xmlns:p14="http://schemas.microsoft.com/office/powerpoint/2010/main" val="32817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665B95E-352F-1C9C-D7C2-3E495484A628}"/>
              </a:ext>
            </a:extLst>
          </p:cNvPr>
          <p:cNvSpPr>
            <a:spLocks noGrp="1"/>
          </p:cNvSpPr>
          <p:nvPr>
            <p:ph type="title"/>
          </p:nvPr>
        </p:nvSpPr>
        <p:spPr>
          <a:xfrm>
            <a:off x="838200" y="365125"/>
            <a:ext cx="10515600" cy="1325563"/>
          </a:xfrm>
        </p:spPr>
        <p:txBody>
          <a:bodyPr/>
          <a:lstStyle/>
          <a:p>
            <a:r>
              <a:rPr lang="en-US"/>
              <a:t>Today’s tasks</a:t>
            </a:r>
          </a:p>
        </p:txBody>
      </p:sp>
      <p:sp>
        <p:nvSpPr>
          <p:cNvPr id="18" name="Content Placeholder 3">
            <a:extLst>
              <a:ext uri="{FF2B5EF4-FFF2-40B4-BE49-F238E27FC236}">
                <a16:creationId xmlns:a16="http://schemas.microsoft.com/office/drawing/2014/main" id="{FFBCF743-B91A-ED5B-941B-39617B3D91CD}"/>
              </a:ext>
            </a:extLst>
          </p:cNvPr>
          <p:cNvSpPr>
            <a:spLocks noGrp="1"/>
          </p:cNvSpPr>
          <p:nvPr>
            <p:ph sz="half" idx="15"/>
          </p:nvPr>
        </p:nvSpPr>
        <p:spPr>
          <a:xfrm>
            <a:off x="838200" y="1816915"/>
            <a:ext cx="10521777" cy="4841059"/>
          </a:xfrm>
        </p:spPr>
        <p:txBody>
          <a:bodyPr>
            <a:normAutofit/>
          </a:bodyPr>
          <a:lstStyle/>
          <a:p>
            <a:pPr marL="457200" indent="-457200">
              <a:buFont typeface="Arial" panose="020B0604020202020204" pitchFamily="34" charset="0"/>
              <a:buChar char="•"/>
            </a:pPr>
            <a:r>
              <a:rPr lang="en-US" sz="2800" dirty="0"/>
              <a:t>Exam 2 next week on Wed. 2/26</a:t>
            </a:r>
          </a:p>
          <a:p>
            <a:pPr marL="1051560" lvl="2" indent="-457200"/>
            <a:r>
              <a:rPr lang="en-US" sz="2400" dirty="0"/>
              <a:t>Same format / ground rules as Exam 1</a:t>
            </a:r>
          </a:p>
          <a:p>
            <a:pPr marL="457200" indent="-457200">
              <a:buFont typeface="Arial" panose="020B0604020202020204" pitchFamily="34" charset="0"/>
              <a:buChar char="•"/>
            </a:pPr>
            <a:r>
              <a:rPr lang="en-US" sz="2800" dirty="0"/>
              <a:t>HW questions?</a:t>
            </a:r>
          </a:p>
          <a:p>
            <a:pPr marL="457200" indent="-457200">
              <a:buFont typeface="Arial" panose="020B0604020202020204" pitchFamily="34" charset="0"/>
              <a:buChar char="•"/>
            </a:pPr>
            <a:r>
              <a:rPr lang="en-US" sz="2800" dirty="0"/>
              <a:t>Common graph problems</a:t>
            </a:r>
          </a:p>
          <a:p>
            <a:pPr marL="1051560" lvl="2" indent="-457200"/>
            <a:r>
              <a:rPr lang="en-US" sz="2400" dirty="0"/>
              <a:t>Coloring</a:t>
            </a:r>
          </a:p>
          <a:p>
            <a:pPr marL="1051560" lvl="2" indent="-457200"/>
            <a:r>
              <a:rPr lang="en-US" sz="2400" dirty="0"/>
              <a:t>Matching</a:t>
            </a:r>
          </a:p>
          <a:p>
            <a:pPr marL="1051560" lvl="2" indent="-457200"/>
            <a:r>
              <a:rPr lang="en-US" sz="2400" dirty="0"/>
              <a:t>Other interesting problems</a:t>
            </a:r>
          </a:p>
        </p:txBody>
      </p:sp>
    </p:spTree>
    <p:extLst>
      <p:ext uri="{BB962C8B-B14F-4D97-AF65-F5344CB8AC3E}">
        <p14:creationId xmlns:p14="http://schemas.microsoft.com/office/powerpoint/2010/main" val="22676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A290C-6B74-6D53-8E75-3431EC502BB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2E9DFF-F705-FCFD-0D20-60E63DCFD3AC}"/>
              </a:ext>
            </a:extLst>
          </p:cNvPr>
          <p:cNvSpPr>
            <a:spLocks noGrp="1"/>
          </p:cNvSpPr>
          <p:nvPr>
            <p:ph type="title"/>
          </p:nvPr>
        </p:nvSpPr>
        <p:spPr/>
        <p:txBody>
          <a:bodyPr/>
          <a:lstStyle/>
          <a:p>
            <a:r>
              <a:rPr lang="en-US" dirty="0"/>
              <a:t>Graph coloring</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FAE59AB-97CB-DC51-6CF7-8F9138DCEB79}"/>
                  </a:ext>
                </a:extLst>
              </p:cNvPr>
              <p:cNvSpPr>
                <a:spLocks noGrp="1"/>
              </p:cNvSpPr>
              <p:nvPr>
                <p:ph sz="quarter" idx="13"/>
              </p:nvPr>
            </p:nvSpPr>
            <p:spPr>
              <a:xfrm>
                <a:off x="838199" y="1589648"/>
                <a:ext cx="10219007" cy="5268351"/>
              </a:xfrm>
            </p:spPr>
            <p:txBody>
              <a:bodyPr>
                <a:normAutofit/>
              </a:bodyPr>
              <a:lstStyle/>
              <a:p>
                <a:r>
                  <a:rPr lang="en-US" sz="2800" dirty="0"/>
                  <a:t>We talked about planar graphs last class: ones that we can draw on paper without crossing lines.</a:t>
                </a:r>
              </a:p>
              <a:p>
                <a:pPr lvl="1"/>
                <a:r>
                  <a:rPr lang="en-US" sz="2600" dirty="0"/>
                  <a:t>Recall: Must not have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5</m:t>
                        </m:r>
                      </m:sub>
                    </m:sSub>
                  </m:oMath>
                </a14:m>
                <a:r>
                  <a:rPr lang="en-US" sz="2600" dirty="0"/>
                  <a:t> and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3,3</m:t>
                        </m:r>
                      </m:sub>
                    </m:sSub>
                  </m:oMath>
                </a14:m>
                <a:r>
                  <a:rPr lang="en-US" sz="2600" dirty="0"/>
                  <a:t> as a “minor”.</a:t>
                </a:r>
              </a:p>
              <a:p>
                <a:pPr lvl="1"/>
                <a:r>
                  <a:rPr lang="en-US" sz="2600" dirty="0"/>
                  <a:t>Also: Any map of regions can be represented as a “border graph” in which node are connected </a:t>
                </a:r>
                <a:r>
                  <a:rPr lang="en-US" sz="2600" dirty="0" err="1"/>
                  <a:t>iff</a:t>
                </a:r>
                <a:r>
                  <a:rPr lang="en-US" sz="2600" dirty="0"/>
                  <a:t> regions share a border.</a:t>
                </a:r>
              </a:p>
              <a:p>
                <a:r>
                  <a:rPr lang="en-US" sz="3000" dirty="0"/>
                  <a:t>Common task: Color the regions</a:t>
                </a:r>
                <a:br>
                  <a:rPr lang="en-US" sz="3000" dirty="0"/>
                </a:br>
                <a:r>
                  <a:rPr lang="en-US" sz="3000" dirty="0"/>
                  <a:t>so that no regions of the same</a:t>
                </a:r>
                <a:br>
                  <a:rPr lang="en-US" sz="3000" dirty="0"/>
                </a:br>
                <a:r>
                  <a:rPr lang="en-US" sz="3000" dirty="0"/>
                  <a:t>color are touching.</a:t>
                </a:r>
              </a:p>
              <a:p>
                <a:pPr lvl="1"/>
                <a:r>
                  <a:rPr lang="en-US" sz="2800" dirty="0"/>
                  <a:t>How many colors are</a:t>
                </a:r>
                <a:br>
                  <a:rPr lang="en-US" sz="2800" dirty="0"/>
                </a:br>
                <a:r>
                  <a:rPr lang="en-US" sz="2800" dirty="0"/>
                  <a:t>needed here?</a:t>
                </a:r>
              </a:p>
            </p:txBody>
          </p:sp>
        </mc:Choice>
        <mc:Fallback xmlns="">
          <p:sp>
            <p:nvSpPr>
              <p:cNvPr id="6" name="Content Placeholder 5">
                <a:extLst>
                  <a:ext uri="{FF2B5EF4-FFF2-40B4-BE49-F238E27FC236}">
                    <a16:creationId xmlns:a16="http://schemas.microsoft.com/office/drawing/2014/main" id="{6FAE59AB-97CB-DC51-6CF7-8F9138DCEB79}"/>
                  </a:ext>
                </a:extLst>
              </p:cNvPr>
              <p:cNvSpPr>
                <a:spLocks noGrp="1" noRot="1" noChangeAspect="1" noMove="1" noResize="1" noEditPoints="1" noAdjustHandles="1" noChangeArrowheads="1" noChangeShapeType="1" noTextEdit="1"/>
              </p:cNvSpPr>
              <p:nvPr>
                <p:ph sz="quarter" idx="13"/>
              </p:nvPr>
            </p:nvSpPr>
            <p:spPr>
              <a:xfrm>
                <a:off x="838199" y="1589648"/>
                <a:ext cx="10219007" cy="5268351"/>
              </a:xfrm>
              <a:blipFill>
                <a:blip r:embed="rId2"/>
                <a:stretch>
                  <a:fillRect l="-1193" t="-1968" r="-65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C355D45A-E8B2-54DB-8DDC-9DD672F056AB}"/>
              </a:ext>
            </a:extLst>
          </p:cNvPr>
          <p:cNvGrpSpPr/>
          <p:nvPr/>
        </p:nvGrpSpPr>
        <p:grpSpPr>
          <a:xfrm>
            <a:off x="6583680" y="4750186"/>
            <a:ext cx="4318782" cy="1803011"/>
            <a:chOff x="1308295" y="4766601"/>
            <a:chExt cx="4318782" cy="1803011"/>
          </a:xfrm>
        </p:grpSpPr>
        <p:sp>
          <p:nvSpPr>
            <p:cNvPr id="3" name="Rectangle 2">
              <a:extLst>
                <a:ext uri="{FF2B5EF4-FFF2-40B4-BE49-F238E27FC236}">
                  <a16:creationId xmlns:a16="http://schemas.microsoft.com/office/drawing/2014/main" id="{FAAA0D4C-A77C-635C-A565-E5519A89DCBE}"/>
                </a:ext>
              </a:extLst>
            </p:cNvPr>
            <p:cNvSpPr/>
            <p:nvPr/>
          </p:nvSpPr>
          <p:spPr>
            <a:xfrm>
              <a:off x="1308295" y="4768948"/>
              <a:ext cx="4318782" cy="17842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66ED71DA-2F2A-5023-A5A4-B2EA8B167614}"/>
                </a:ext>
              </a:extLst>
            </p:cNvPr>
            <p:cNvSpPr/>
            <p:nvPr/>
          </p:nvSpPr>
          <p:spPr>
            <a:xfrm>
              <a:off x="1800665" y="4783015"/>
              <a:ext cx="844062" cy="1786597"/>
            </a:xfrm>
            <a:custGeom>
              <a:avLst/>
              <a:gdLst>
                <a:gd name="connsiteX0" fmla="*/ 0 w 788674"/>
                <a:gd name="connsiteY0" fmla="*/ 0 h 1786597"/>
                <a:gd name="connsiteX1" fmla="*/ 42203 w 788674"/>
                <a:gd name="connsiteY1" fmla="*/ 309490 h 1786597"/>
                <a:gd name="connsiteX2" fmla="*/ 98473 w 788674"/>
                <a:gd name="connsiteY2" fmla="*/ 337625 h 1786597"/>
                <a:gd name="connsiteX3" fmla="*/ 196947 w 788674"/>
                <a:gd name="connsiteY3" fmla="*/ 379828 h 1786597"/>
                <a:gd name="connsiteX4" fmla="*/ 253218 w 788674"/>
                <a:gd name="connsiteY4" fmla="*/ 436099 h 1786597"/>
                <a:gd name="connsiteX5" fmla="*/ 281353 w 788674"/>
                <a:gd name="connsiteY5" fmla="*/ 478302 h 1786597"/>
                <a:gd name="connsiteX6" fmla="*/ 365760 w 788674"/>
                <a:gd name="connsiteY6" fmla="*/ 534573 h 1786597"/>
                <a:gd name="connsiteX7" fmla="*/ 379827 w 788674"/>
                <a:gd name="connsiteY7" fmla="*/ 844062 h 1786597"/>
                <a:gd name="connsiteX8" fmla="*/ 393895 w 788674"/>
                <a:gd name="connsiteY8" fmla="*/ 886265 h 1786597"/>
                <a:gd name="connsiteX9" fmla="*/ 436098 w 788674"/>
                <a:gd name="connsiteY9" fmla="*/ 914400 h 1786597"/>
                <a:gd name="connsiteX10" fmla="*/ 506437 w 788674"/>
                <a:gd name="connsiteY10" fmla="*/ 956603 h 1786597"/>
                <a:gd name="connsiteX11" fmla="*/ 590843 w 788674"/>
                <a:gd name="connsiteY11" fmla="*/ 1012874 h 1786597"/>
                <a:gd name="connsiteX12" fmla="*/ 647113 w 788674"/>
                <a:gd name="connsiteY12" fmla="*/ 1083213 h 1786597"/>
                <a:gd name="connsiteX13" fmla="*/ 661181 w 788674"/>
                <a:gd name="connsiteY13" fmla="*/ 1139483 h 1786597"/>
                <a:gd name="connsiteX14" fmla="*/ 675249 w 788674"/>
                <a:gd name="connsiteY14" fmla="*/ 1533379 h 1786597"/>
                <a:gd name="connsiteX15" fmla="*/ 731520 w 788674"/>
                <a:gd name="connsiteY15" fmla="*/ 1589650 h 1786597"/>
                <a:gd name="connsiteX16" fmla="*/ 787790 w 788674"/>
                <a:gd name="connsiteY16" fmla="*/ 1744394 h 1786597"/>
                <a:gd name="connsiteX17" fmla="*/ 787790 w 788674"/>
                <a:gd name="connsiteY17" fmla="*/ 1786597 h 17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674" h="1786597">
                  <a:moveTo>
                    <a:pt x="0" y="0"/>
                  </a:moveTo>
                  <a:cubicBezTo>
                    <a:pt x="14068" y="103163"/>
                    <a:pt x="13050" y="209537"/>
                    <a:pt x="42203" y="309490"/>
                  </a:cubicBezTo>
                  <a:cubicBezTo>
                    <a:pt x="48075" y="329622"/>
                    <a:pt x="80265" y="327221"/>
                    <a:pt x="98473" y="337625"/>
                  </a:cubicBezTo>
                  <a:cubicBezTo>
                    <a:pt x="174034" y="380802"/>
                    <a:pt x="104526" y="356722"/>
                    <a:pt x="196947" y="379828"/>
                  </a:cubicBezTo>
                  <a:cubicBezTo>
                    <a:pt x="215704" y="398585"/>
                    <a:pt x="235955" y="415959"/>
                    <a:pt x="253218" y="436099"/>
                  </a:cubicBezTo>
                  <a:cubicBezTo>
                    <a:pt x="264221" y="448936"/>
                    <a:pt x="268629" y="467169"/>
                    <a:pt x="281353" y="478302"/>
                  </a:cubicBezTo>
                  <a:cubicBezTo>
                    <a:pt x="306801" y="500569"/>
                    <a:pt x="365760" y="534573"/>
                    <a:pt x="365760" y="534573"/>
                  </a:cubicBezTo>
                  <a:cubicBezTo>
                    <a:pt x="370449" y="637736"/>
                    <a:pt x="371592" y="741121"/>
                    <a:pt x="379827" y="844062"/>
                  </a:cubicBezTo>
                  <a:cubicBezTo>
                    <a:pt x="381009" y="858843"/>
                    <a:pt x="384632" y="874686"/>
                    <a:pt x="393895" y="886265"/>
                  </a:cubicBezTo>
                  <a:cubicBezTo>
                    <a:pt x="404457" y="899467"/>
                    <a:pt x="422896" y="903838"/>
                    <a:pt x="436098" y="914400"/>
                  </a:cubicBezTo>
                  <a:cubicBezTo>
                    <a:pt x="491271" y="958539"/>
                    <a:pt x="433144" y="932174"/>
                    <a:pt x="506437" y="956603"/>
                  </a:cubicBezTo>
                  <a:cubicBezTo>
                    <a:pt x="570946" y="1021114"/>
                    <a:pt x="488643" y="944740"/>
                    <a:pt x="590843" y="1012874"/>
                  </a:cubicBezTo>
                  <a:cubicBezTo>
                    <a:pt x="614896" y="1028909"/>
                    <a:pt x="632064" y="1060640"/>
                    <a:pt x="647113" y="1083213"/>
                  </a:cubicBezTo>
                  <a:cubicBezTo>
                    <a:pt x="651802" y="1101970"/>
                    <a:pt x="659975" y="1120187"/>
                    <a:pt x="661181" y="1139483"/>
                  </a:cubicBezTo>
                  <a:cubicBezTo>
                    <a:pt x="669377" y="1270610"/>
                    <a:pt x="654966" y="1403572"/>
                    <a:pt x="675249" y="1533379"/>
                  </a:cubicBezTo>
                  <a:cubicBezTo>
                    <a:pt x="679344" y="1559587"/>
                    <a:pt x="712763" y="1570893"/>
                    <a:pt x="731520" y="1589650"/>
                  </a:cubicBezTo>
                  <a:cubicBezTo>
                    <a:pt x="754353" y="1642926"/>
                    <a:pt x="779672" y="1687568"/>
                    <a:pt x="787790" y="1744394"/>
                  </a:cubicBezTo>
                  <a:cubicBezTo>
                    <a:pt x="789779" y="1758320"/>
                    <a:pt x="787790" y="1772529"/>
                    <a:pt x="787790" y="178659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EB3EE786-705C-8A4D-8954-13BF750105CB}"/>
                </a:ext>
              </a:extLst>
            </p:cNvPr>
            <p:cNvSpPr/>
            <p:nvPr/>
          </p:nvSpPr>
          <p:spPr>
            <a:xfrm>
              <a:off x="1322363" y="5570806"/>
              <a:ext cx="844062" cy="337625"/>
            </a:xfrm>
            <a:custGeom>
              <a:avLst/>
              <a:gdLst>
                <a:gd name="connsiteX0" fmla="*/ 0 w 844062"/>
                <a:gd name="connsiteY0" fmla="*/ 267289 h 267289"/>
                <a:gd name="connsiteX1" fmla="*/ 253219 w 844062"/>
                <a:gd name="connsiteY1" fmla="*/ 225086 h 267289"/>
                <a:gd name="connsiteX2" fmla="*/ 379828 w 844062"/>
                <a:gd name="connsiteY2" fmla="*/ 154747 h 267289"/>
                <a:gd name="connsiteX3" fmla="*/ 576775 w 844062"/>
                <a:gd name="connsiteY3" fmla="*/ 70341 h 267289"/>
                <a:gd name="connsiteX4" fmla="*/ 661182 w 844062"/>
                <a:gd name="connsiteY4" fmla="*/ 28138 h 267289"/>
                <a:gd name="connsiteX5" fmla="*/ 717452 w 844062"/>
                <a:gd name="connsiteY5" fmla="*/ 14070 h 267289"/>
                <a:gd name="connsiteX6" fmla="*/ 844062 w 844062"/>
                <a:gd name="connsiteY6" fmla="*/ 3 h 26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2" h="267289">
                  <a:moveTo>
                    <a:pt x="0" y="267289"/>
                  </a:moveTo>
                  <a:cubicBezTo>
                    <a:pt x="84406" y="253221"/>
                    <a:pt x="171174" y="249396"/>
                    <a:pt x="253219" y="225086"/>
                  </a:cubicBezTo>
                  <a:cubicBezTo>
                    <a:pt x="299508" y="211371"/>
                    <a:pt x="337229" y="177466"/>
                    <a:pt x="379828" y="154747"/>
                  </a:cubicBezTo>
                  <a:cubicBezTo>
                    <a:pt x="518813" y="80621"/>
                    <a:pt x="410907" y="141427"/>
                    <a:pt x="576775" y="70341"/>
                  </a:cubicBezTo>
                  <a:cubicBezTo>
                    <a:pt x="605688" y="57950"/>
                    <a:pt x="631975" y="39821"/>
                    <a:pt x="661182" y="28138"/>
                  </a:cubicBezTo>
                  <a:cubicBezTo>
                    <a:pt x="679133" y="20958"/>
                    <a:pt x="698381" y="17248"/>
                    <a:pt x="717452" y="14070"/>
                  </a:cubicBezTo>
                  <a:cubicBezTo>
                    <a:pt x="805345" y="-579"/>
                    <a:pt x="795823" y="3"/>
                    <a:pt x="844062" y="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139180CB-B011-77BD-420E-D8AC5C9BD1C6}"/>
                </a:ext>
              </a:extLst>
            </p:cNvPr>
            <p:cNvSpPr/>
            <p:nvPr/>
          </p:nvSpPr>
          <p:spPr>
            <a:xfrm>
              <a:off x="2152357" y="4766601"/>
              <a:ext cx="2194560" cy="1099628"/>
            </a:xfrm>
            <a:custGeom>
              <a:avLst/>
              <a:gdLst>
                <a:gd name="connsiteX0" fmla="*/ 2194560 w 2194560"/>
                <a:gd name="connsiteY0" fmla="*/ 0 h 1055077"/>
                <a:gd name="connsiteX1" fmla="*/ 2152357 w 2194560"/>
                <a:gd name="connsiteY1" fmla="*/ 70338 h 1055077"/>
                <a:gd name="connsiteX2" fmla="*/ 2025748 w 2194560"/>
                <a:gd name="connsiteY2" fmla="*/ 168812 h 1055077"/>
                <a:gd name="connsiteX3" fmla="*/ 1758461 w 2194560"/>
                <a:gd name="connsiteY3" fmla="*/ 182880 h 1055077"/>
                <a:gd name="connsiteX4" fmla="*/ 1702191 w 2194560"/>
                <a:gd name="connsiteY4" fmla="*/ 211015 h 1055077"/>
                <a:gd name="connsiteX5" fmla="*/ 1631852 w 2194560"/>
                <a:gd name="connsiteY5" fmla="*/ 309489 h 1055077"/>
                <a:gd name="connsiteX6" fmla="*/ 1603717 w 2194560"/>
                <a:gd name="connsiteY6" fmla="*/ 759655 h 1055077"/>
                <a:gd name="connsiteX7" fmla="*/ 1533378 w 2194560"/>
                <a:gd name="connsiteY7" fmla="*/ 1012874 h 1055077"/>
                <a:gd name="connsiteX8" fmla="*/ 1463040 w 2194560"/>
                <a:gd name="connsiteY8" fmla="*/ 1026941 h 1055077"/>
                <a:gd name="connsiteX9" fmla="*/ 1420837 w 2194560"/>
                <a:gd name="connsiteY9" fmla="*/ 1041009 h 1055077"/>
                <a:gd name="connsiteX10" fmla="*/ 1364566 w 2194560"/>
                <a:gd name="connsiteY10" fmla="*/ 1055077 h 1055077"/>
                <a:gd name="connsiteX11" fmla="*/ 1195754 w 2194560"/>
                <a:gd name="connsiteY11" fmla="*/ 1026941 h 1055077"/>
                <a:gd name="connsiteX12" fmla="*/ 1097280 w 2194560"/>
                <a:gd name="connsiteY12" fmla="*/ 942535 h 1055077"/>
                <a:gd name="connsiteX13" fmla="*/ 1069145 w 2194560"/>
                <a:gd name="connsiteY13" fmla="*/ 858129 h 1055077"/>
                <a:gd name="connsiteX14" fmla="*/ 1026941 w 2194560"/>
                <a:gd name="connsiteY14" fmla="*/ 801858 h 1055077"/>
                <a:gd name="connsiteX15" fmla="*/ 956603 w 2194560"/>
                <a:gd name="connsiteY15" fmla="*/ 717452 h 1055077"/>
                <a:gd name="connsiteX16" fmla="*/ 900332 w 2194560"/>
                <a:gd name="connsiteY16" fmla="*/ 647114 h 1055077"/>
                <a:gd name="connsiteX17" fmla="*/ 675249 w 2194560"/>
                <a:gd name="connsiteY17" fmla="*/ 548640 h 1055077"/>
                <a:gd name="connsiteX18" fmla="*/ 506437 w 2194560"/>
                <a:gd name="connsiteY18" fmla="*/ 492369 h 1055077"/>
                <a:gd name="connsiteX19" fmla="*/ 0 w 2194560"/>
                <a:gd name="connsiteY19" fmla="*/ 492369 h 10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4560" h="1055077">
                  <a:moveTo>
                    <a:pt x="2194560" y="0"/>
                  </a:moveTo>
                  <a:cubicBezTo>
                    <a:pt x="2180492" y="23446"/>
                    <a:pt x="2169671" y="49176"/>
                    <a:pt x="2152357" y="70338"/>
                  </a:cubicBezTo>
                  <a:cubicBezTo>
                    <a:pt x="2122077" y="107347"/>
                    <a:pt x="2081619" y="163733"/>
                    <a:pt x="2025748" y="168812"/>
                  </a:cubicBezTo>
                  <a:cubicBezTo>
                    <a:pt x="1936895" y="176890"/>
                    <a:pt x="1847557" y="178191"/>
                    <a:pt x="1758461" y="182880"/>
                  </a:cubicBezTo>
                  <a:cubicBezTo>
                    <a:pt x="1739704" y="192258"/>
                    <a:pt x="1719255" y="198826"/>
                    <a:pt x="1702191" y="211015"/>
                  </a:cubicBezTo>
                  <a:cubicBezTo>
                    <a:pt x="1657833" y="242699"/>
                    <a:pt x="1655526" y="262143"/>
                    <a:pt x="1631852" y="309489"/>
                  </a:cubicBezTo>
                  <a:cubicBezTo>
                    <a:pt x="1588000" y="528757"/>
                    <a:pt x="1644839" y="225083"/>
                    <a:pt x="1603717" y="759655"/>
                  </a:cubicBezTo>
                  <a:cubicBezTo>
                    <a:pt x="1601033" y="794545"/>
                    <a:pt x="1584207" y="968399"/>
                    <a:pt x="1533378" y="1012874"/>
                  </a:cubicBezTo>
                  <a:cubicBezTo>
                    <a:pt x="1515384" y="1028619"/>
                    <a:pt x="1486236" y="1021142"/>
                    <a:pt x="1463040" y="1026941"/>
                  </a:cubicBezTo>
                  <a:cubicBezTo>
                    <a:pt x="1448654" y="1030537"/>
                    <a:pt x="1435095" y="1036935"/>
                    <a:pt x="1420837" y="1041009"/>
                  </a:cubicBezTo>
                  <a:cubicBezTo>
                    <a:pt x="1402247" y="1046321"/>
                    <a:pt x="1383323" y="1050388"/>
                    <a:pt x="1364566" y="1055077"/>
                  </a:cubicBezTo>
                  <a:cubicBezTo>
                    <a:pt x="1308295" y="1045698"/>
                    <a:pt x="1250204" y="1043957"/>
                    <a:pt x="1195754" y="1026941"/>
                  </a:cubicBezTo>
                  <a:cubicBezTo>
                    <a:pt x="1169504" y="1018738"/>
                    <a:pt x="1117084" y="962339"/>
                    <a:pt x="1097280" y="942535"/>
                  </a:cubicBezTo>
                  <a:cubicBezTo>
                    <a:pt x="1087902" y="914400"/>
                    <a:pt x="1082408" y="884655"/>
                    <a:pt x="1069145" y="858129"/>
                  </a:cubicBezTo>
                  <a:cubicBezTo>
                    <a:pt x="1058659" y="837158"/>
                    <a:pt x="1040569" y="820937"/>
                    <a:pt x="1026941" y="801858"/>
                  </a:cubicBezTo>
                  <a:cubicBezTo>
                    <a:pt x="946965" y="689892"/>
                    <a:pt x="1058777" y="834222"/>
                    <a:pt x="956603" y="717452"/>
                  </a:cubicBezTo>
                  <a:cubicBezTo>
                    <a:pt x="936831" y="694855"/>
                    <a:pt x="925315" y="663769"/>
                    <a:pt x="900332" y="647114"/>
                  </a:cubicBezTo>
                  <a:cubicBezTo>
                    <a:pt x="863970" y="622872"/>
                    <a:pt x="735189" y="572616"/>
                    <a:pt x="675249" y="548640"/>
                  </a:cubicBezTo>
                  <a:cubicBezTo>
                    <a:pt x="645936" y="460705"/>
                    <a:pt x="671986" y="495891"/>
                    <a:pt x="506437" y="492369"/>
                  </a:cubicBezTo>
                  <a:cubicBezTo>
                    <a:pt x="337663" y="488778"/>
                    <a:pt x="168812" y="492369"/>
                    <a:pt x="0" y="49236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DE2774CC-8D39-14EE-25B0-44A8D83296A4}"/>
                </a:ext>
              </a:extLst>
            </p:cNvPr>
            <p:cNvSpPr/>
            <p:nvPr/>
          </p:nvSpPr>
          <p:spPr>
            <a:xfrm>
              <a:off x="3559105" y="5570806"/>
              <a:ext cx="1308317" cy="759656"/>
            </a:xfrm>
            <a:custGeom>
              <a:avLst/>
              <a:gdLst>
                <a:gd name="connsiteX0" fmla="*/ 196969 w 1308317"/>
                <a:gd name="connsiteY0" fmla="*/ 0 h 759656"/>
                <a:gd name="connsiteX1" fmla="*/ 239172 w 1308317"/>
                <a:gd name="connsiteY1" fmla="*/ 196948 h 759656"/>
                <a:gd name="connsiteX2" fmla="*/ 619000 w 1308317"/>
                <a:gd name="connsiteY2" fmla="*/ 309489 h 759656"/>
                <a:gd name="connsiteX3" fmla="*/ 801880 w 1308317"/>
                <a:gd name="connsiteY3" fmla="*/ 393896 h 759656"/>
                <a:gd name="connsiteX4" fmla="*/ 872218 w 1308317"/>
                <a:gd name="connsiteY4" fmla="*/ 407963 h 759656"/>
                <a:gd name="connsiteX5" fmla="*/ 1026963 w 1308317"/>
                <a:gd name="connsiteY5" fmla="*/ 450166 h 759656"/>
                <a:gd name="connsiteX6" fmla="*/ 1308317 w 1308317"/>
                <a:gd name="connsiteY6" fmla="*/ 548640 h 759656"/>
                <a:gd name="connsiteX7" fmla="*/ 1280181 w 1308317"/>
                <a:gd name="connsiteY7" fmla="*/ 661182 h 759656"/>
                <a:gd name="connsiteX8" fmla="*/ 393917 w 1308317"/>
                <a:gd name="connsiteY8" fmla="*/ 745588 h 759656"/>
                <a:gd name="connsiteX9" fmla="*/ 351713 w 1308317"/>
                <a:gd name="connsiteY9" fmla="*/ 759656 h 759656"/>
                <a:gd name="connsiteX10" fmla="*/ 239172 w 1308317"/>
                <a:gd name="connsiteY10" fmla="*/ 576776 h 759656"/>
                <a:gd name="connsiteX11" fmla="*/ 112563 w 1308317"/>
                <a:gd name="connsiteY11" fmla="*/ 548640 h 759656"/>
                <a:gd name="connsiteX12" fmla="*/ 70360 w 1308317"/>
                <a:gd name="connsiteY12" fmla="*/ 520505 h 759656"/>
                <a:gd name="connsiteX13" fmla="*/ 28157 w 1308317"/>
                <a:gd name="connsiteY13" fmla="*/ 464234 h 759656"/>
                <a:gd name="connsiteX14" fmla="*/ 21 w 1308317"/>
                <a:gd name="connsiteY14" fmla="*/ 295422 h 7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317" h="759656">
                  <a:moveTo>
                    <a:pt x="196969" y="0"/>
                  </a:moveTo>
                  <a:cubicBezTo>
                    <a:pt x="211037" y="65649"/>
                    <a:pt x="202582" y="140655"/>
                    <a:pt x="239172" y="196948"/>
                  </a:cubicBezTo>
                  <a:cubicBezTo>
                    <a:pt x="310297" y="306371"/>
                    <a:pt x="528652" y="298860"/>
                    <a:pt x="619000" y="309489"/>
                  </a:cubicBezTo>
                  <a:cubicBezTo>
                    <a:pt x="671225" y="335602"/>
                    <a:pt x="747292" y="375700"/>
                    <a:pt x="801880" y="393896"/>
                  </a:cubicBezTo>
                  <a:cubicBezTo>
                    <a:pt x="824563" y="401457"/>
                    <a:pt x="848772" y="403274"/>
                    <a:pt x="872218" y="407963"/>
                  </a:cubicBezTo>
                  <a:cubicBezTo>
                    <a:pt x="970275" y="473336"/>
                    <a:pt x="843089" y="397631"/>
                    <a:pt x="1026963" y="450166"/>
                  </a:cubicBezTo>
                  <a:cubicBezTo>
                    <a:pt x="1122503" y="477463"/>
                    <a:pt x="1214532" y="515815"/>
                    <a:pt x="1308317" y="548640"/>
                  </a:cubicBezTo>
                  <a:cubicBezTo>
                    <a:pt x="1298938" y="586154"/>
                    <a:pt x="1315875" y="646310"/>
                    <a:pt x="1280181" y="661182"/>
                  </a:cubicBezTo>
                  <a:cubicBezTo>
                    <a:pt x="890572" y="823518"/>
                    <a:pt x="1172317" y="730325"/>
                    <a:pt x="393917" y="745588"/>
                  </a:cubicBezTo>
                  <a:cubicBezTo>
                    <a:pt x="379849" y="750277"/>
                    <a:pt x="366542" y="759656"/>
                    <a:pt x="351713" y="759656"/>
                  </a:cubicBezTo>
                  <a:cubicBezTo>
                    <a:pt x="228010" y="759656"/>
                    <a:pt x="331898" y="676635"/>
                    <a:pt x="239172" y="576776"/>
                  </a:cubicBezTo>
                  <a:cubicBezTo>
                    <a:pt x="209754" y="545095"/>
                    <a:pt x="154766" y="558019"/>
                    <a:pt x="112563" y="548640"/>
                  </a:cubicBezTo>
                  <a:cubicBezTo>
                    <a:pt x="98495" y="539262"/>
                    <a:pt x="82315" y="532460"/>
                    <a:pt x="70360" y="520505"/>
                  </a:cubicBezTo>
                  <a:cubicBezTo>
                    <a:pt x="53781" y="503926"/>
                    <a:pt x="36043" y="486314"/>
                    <a:pt x="28157" y="464234"/>
                  </a:cubicBezTo>
                  <a:cubicBezTo>
                    <a:pt x="-1818" y="380304"/>
                    <a:pt x="21" y="358446"/>
                    <a:pt x="21" y="2954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D1C1E57-2A9C-5DCD-2FC1-3CD94867B5C1}"/>
                </a:ext>
              </a:extLst>
            </p:cNvPr>
            <p:cNvSpPr/>
            <p:nvPr/>
          </p:nvSpPr>
          <p:spPr>
            <a:xfrm>
              <a:off x="4684542" y="5092505"/>
              <a:ext cx="942535" cy="917666"/>
            </a:xfrm>
            <a:custGeom>
              <a:avLst/>
              <a:gdLst>
                <a:gd name="connsiteX0" fmla="*/ 942535 w 942535"/>
                <a:gd name="connsiteY0" fmla="*/ 422030 h 917666"/>
                <a:gd name="connsiteX1" fmla="*/ 900332 w 942535"/>
                <a:gd name="connsiteY1" fmla="*/ 351692 h 917666"/>
                <a:gd name="connsiteX2" fmla="*/ 829993 w 942535"/>
                <a:gd name="connsiteY2" fmla="*/ 211015 h 917666"/>
                <a:gd name="connsiteX3" fmla="*/ 759655 w 942535"/>
                <a:gd name="connsiteY3" fmla="*/ 196947 h 917666"/>
                <a:gd name="connsiteX4" fmla="*/ 675249 w 942535"/>
                <a:gd name="connsiteY4" fmla="*/ 126609 h 917666"/>
                <a:gd name="connsiteX5" fmla="*/ 548640 w 942535"/>
                <a:gd name="connsiteY5" fmla="*/ 84406 h 917666"/>
                <a:gd name="connsiteX6" fmla="*/ 492369 w 942535"/>
                <a:gd name="connsiteY6" fmla="*/ 0 h 917666"/>
                <a:gd name="connsiteX7" fmla="*/ 98473 w 942535"/>
                <a:gd name="connsiteY7" fmla="*/ 28135 h 917666"/>
                <a:gd name="connsiteX8" fmla="*/ 56270 w 942535"/>
                <a:gd name="connsiteY8" fmla="*/ 56270 h 917666"/>
                <a:gd name="connsiteX9" fmla="*/ 28135 w 942535"/>
                <a:gd name="connsiteY9" fmla="*/ 154744 h 917666"/>
                <a:gd name="connsiteX10" fmla="*/ 0 w 942535"/>
                <a:gd name="connsiteY10" fmla="*/ 182880 h 917666"/>
                <a:gd name="connsiteX11" fmla="*/ 70338 w 942535"/>
                <a:gd name="connsiteY11" fmla="*/ 393895 h 917666"/>
                <a:gd name="connsiteX12" fmla="*/ 126609 w 942535"/>
                <a:gd name="connsiteY12" fmla="*/ 422030 h 917666"/>
                <a:gd name="connsiteX13" fmla="*/ 211015 w 942535"/>
                <a:gd name="connsiteY13" fmla="*/ 492369 h 917666"/>
                <a:gd name="connsiteX14" fmla="*/ 267286 w 942535"/>
                <a:gd name="connsiteY14" fmla="*/ 548640 h 917666"/>
                <a:gd name="connsiteX15" fmla="*/ 281353 w 942535"/>
                <a:gd name="connsiteY15" fmla="*/ 590843 h 917666"/>
                <a:gd name="connsiteX16" fmla="*/ 323556 w 942535"/>
                <a:gd name="connsiteY16" fmla="*/ 717452 h 917666"/>
                <a:gd name="connsiteX17" fmla="*/ 393895 w 942535"/>
                <a:gd name="connsiteY17" fmla="*/ 801858 h 917666"/>
                <a:gd name="connsiteX18" fmla="*/ 478301 w 942535"/>
                <a:gd name="connsiteY18" fmla="*/ 858129 h 917666"/>
                <a:gd name="connsiteX19" fmla="*/ 534572 w 942535"/>
                <a:gd name="connsiteY19" fmla="*/ 886264 h 917666"/>
                <a:gd name="connsiteX20" fmla="*/ 618978 w 942535"/>
                <a:gd name="connsiteY20" fmla="*/ 914400 h 917666"/>
                <a:gd name="connsiteX21" fmla="*/ 928467 w 942535"/>
                <a:gd name="connsiteY21" fmla="*/ 914400 h 91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535" h="917666">
                  <a:moveTo>
                    <a:pt x="942535" y="422030"/>
                  </a:moveTo>
                  <a:cubicBezTo>
                    <a:pt x="928467" y="398584"/>
                    <a:pt x="913199" y="375818"/>
                    <a:pt x="900332" y="351692"/>
                  </a:cubicBezTo>
                  <a:cubicBezTo>
                    <a:pt x="875660" y="305433"/>
                    <a:pt x="865259" y="249808"/>
                    <a:pt x="829993" y="211015"/>
                  </a:cubicBezTo>
                  <a:cubicBezTo>
                    <a:pt x="813909" y="193323"/>
                    <a:pt x="783101" y="201636"/>
                    <a:pt x="759655" y="196947"/>
                  </a:cubicBezTo>
                  <a:cubicBezTo>
                    <a:pt x="731520" y="173501"/>
                    <a:pt x="707564" y="143844"/>
                    <a:pt x="675249" y="126609"/>
                  </a:cubicBezTo>
                  <a:cubicBezTo>
                    <a:pt x="635997" y="105675"/>
                    <a:pt x="585216" y="109728"/>
                    <a:pt x="548640" y="84406"/>
                  </a:cubicBezTo>
                  <a:cubicBezTo>
                    <a:pt x="520838" y="65158"/>
                    <a:pt x="492369" y="0"/>
                    <a:pt x="492369" y="0"/>
                  </a:cubicBezTo>
                  <a:cubicBezTo>
                    <a:pt x="361070" y="9378"/>
                    <a:pt x="229024" y="11290"/>
                    <a:pt x="98473" y="28135"/>
                  </a:cubicBezTo>
                  <a:cubicBezTo>
                    <a:pt x="81705" y="30299"/>
                    <a:pt x="66832" y="43068"/>
                    <a:pt x="56270" y="56270"/>
                  </a:cubicBezTo>
                  <a:cubicBezTo>
                    <a:pt x="47055" y="67789"/>
                    <a:pt x="31502" y="148011"/>
                    <a:pt x="28135" y="154744"/>
                  </a:cubicBezTo>
                  <a:cubicBezTo>
                    <a:pt x="22204" y="166607"/>
                    <a:pt x="9378" y="173501"/>
                    <a:pt x="0" y="182880"/>
                  </a:cubicBezTo>
                  <a:cubicBezTo>
                    <a:pt x="25225" y="346847"/>
                    <a:pt x="-21681" y="341313"/>
                    <a:pt x="70338" y="393895"/>
                  </a:cubicBezTo>
                  <a:cubicBezTo>
                    <a:pt x="88546" y="404299"/>
                    <a:pt x="107852" y="412652"/>
                    <a:pt x="126609" y="422030"/>
                  </a:cubicBezTo>
                  <a:cubicBezTo>
                    <a:pt x="209146" y="504570"/>
                    <a:pt x="77271" y="375343"/>
                    <a:pt x="211015" y="492369"/>
                  </a:cubicBezTo>
                  <a:cubicBezTo>
                    <a:pt x="230978" y="509837"/>
                    <a:pt x="248529" y="529883"/>
                    <a:pt x="267286" y="548640"/>
                  </a:cubicBezTo>
                  <a:cubicBezTo>
                    <a:pt x="271975" y="562708"/>
                    <a:pt x="277279" y="576585"/>
                    <a:pt x="281353" y="590843"/>
                  </a:cubicBezTo>
                  <a:cubicBezTo>
                    <a:pt x="299261" y="653521"/>
                    <a:pt x="291225" y="652790"/>
                    <a:pt x="323556" y="717452"/>
                  </a:cubicBezTo>
                  <a:cubicBezTo>
                    <a:pt x="338333" y="747007"/>
                    <a:pt x="368441" y="782060"/>
                    <a:pt x="393895" y="801858"/>
                  </a:cubicBezTo>
                  <a:cubicBezTo>
                    <a:pt x="420587" y="822618"/>
                    <a:pt x="449305" y="840732"/>
                    <a:pt x="478301" y="858129"/>
                  </a:cubicBezTo>
                  <a:cubicBezTo>
                    <a:pt x="496283" y="868918"/>
                    <a:pt x="515101" y="878476"/>
                    <a:pt x="534572" y="886264"/>
                  </a:cubicBezTo>
                  <a:cubicBezTo>
                    <a:pt x="562108" y="897278"/>
                    <a:pt x="589396" y="912287"/>
                    <a:pt x="618978" y="914400"/>
                  </a:cubicBezTo>
                  <a:cubicBezTo>
                    <a:pt x="721879" y="921750"/>
                    <a:pt x="825304" y="914400"/>
                    <a:pt x="928467" y="9144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FCDC9E-26D7-1E13-3903-1797F4AD4A5F}"/>
                </a:ext>
              </a:extLst>
            </p:cNvPr>
            <p:cNvSpPr/>
            <p:nvPr/>
          </p:nvSpPr>
          <p:spPr>
            <a:xfrm>
              <a:off x="4768948" y="6260123"/>
              <a:ext cx="548640" cy="295422"/>
            </a:xfrm>
            <a:custGeom>
              <a:avLst/>
              <a:gdLst>
                <a:gd name="connsiteX0" fmla="*/ 0 w 548640"/>
                <a:gd name="connsiteY0" fmla="*/ 0 h 295422"/>
                <a:gd name="connsiteX1" fmla="*/ 70338 w 548640"/>
                <a:gd name="connsiteY1" fmla="*/ 56271 h 295422"/>
                <a:gd name="connsiteX2" fmla="*/ 309489 w 548640"/>
                <a:gd name="connsiteY2" fmla="*/ 98474 h 295422"/>
                <a:gd name="connsiteX3" fmla="*/ 407963 w 548640"/>
                <a:gd name="connsiteY3" fmla="*/ 126609 h 295422"/>
                <a:gd name="connsiteX4" fmla="*/ 436098 w 548640"/>
                <a:gd name="connsiteY4" fmla="*/ 154745 h 295422"/>
                <a:gd name="connsiteX5" fmla="*/ 548640 w 548640"/>
                <a:gd name="connsiteY5" fmla="*/ 182880 h 295422"/>
                <a:gd name="connsiteX6" fmla="*/ 548640 w 548640"/>
                <a:gd name="connsiteY6" fmla="*/ 295422 h 2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 h="295422">
                  <a:moveTo>
                    <a:pt x="0" y="0"/>
                  </a:moveTo>
                  <a:cubicBezTo>
                    <a:pt x="23446" y="18757"/>
                    <a:pt x="43979" y="41893"/>
                    <a:pt x="70338" y="56271"/>
                  </a:cubicBezTo>
                  <a:cubicBezTo>
                    <a:pt x="141559" y="95119"/>
                    <a:pt x="234049" y="91616"/>
                    <a:pt x="309489" y="98474"/>
                  </a:cubicBezTo>
                  <a:cubicBezTo>
                    <a:pt x="342314" y="107852"/>
                    <a:pt x="376767" y="112744"/>
                    <a:pt x="407963" y="126609"/>
                  </a:cubicBezTo>
                  <a:cubicBezTo>
                    <a:pt x="420083" y="131996"/>
                    <a:pt x="423783" y="149819"/>
                    <a:pt x="436098" y="154745"/>
                  </a:cubicBezTo>
                  <a:cubicBezTo>
                    <a:pt x="472001" y="169106"/>
                    <a:pt x="548640" y="144211"/>
                    <a:pt x="548640" y="182880"/>
                  </a:cubicBezTo>
                  <a:lnTo>
                    <a:pt x="548640" y="29542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D5FFF75-6EE4-5BA7-3DEA-820044E0D86D}"/>
              </a:ext>
            </a:extLst>
          </p:cNvPr>
          <p:cNvGrpSpPr/>
          <p:nvPr/>
        </p:nvGrpSpPr>
        <p:grpSpPr>
          <a:xfrm>
            <a:off x="6818729" y="4867422"/>
            <a:ext cx="3801206" cy="1607176"/>
            <a:chOff x="3794175" y="4867422"/>
            <a:chExt cx="3801206" cy="1607176"/>
          </a:xfrm>
        </p:grpSpPr>
        <p:sp>
          <p:nvSpPr>
            <p:cNvPr id="13" name="Oval 12">
              <a:extLst>
                <a:ext uri="{FF2B5EF4-FFF2-40B4-BE49-F238E27FC236}">
                  <a16:creationId xmlns:a16="http://schemas.microsoft.com/office/drawing/2014/main" id="{76C28A96-09AD-4356-00A7-5B2800B2AEBD}"/>
                </a:ext>
              </a:extLst>
            </p:cNvPr>
            <p:cNvSpPr/>
            <p:nvPr/>
          </p:nvSpPr>
          <p:spPr>
            <a:xfrm>
              <a:off x="5106572" y="4867422"/>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402EC4-0C4B-94A3-524B-95A725622AFB}"/>
                </a:ext>
              </a:extLst>
            </p:cNvPr>
            <p:cNvSpPr/>
            <p:nvPr/>
          </p:nvSpPr>
          <p:spPr>
            <a:xfrm>
              <a:off x="3794175" y="5205047"/>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BC152F-8C29-71B4-114F-34DD22DB06D9}"/>
                </a:ext>
              </a:extLst>
            </p:cNvPr>
            <p:cNvSpPr/>
            <p:nvPr/>
          </p:nvSpPr>
          <p:spPr>
            <a:xfrm>
              <a:off x="4051498" y="6060829"/>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63C2672-B4CF-0FBB-1B1F-5B0B7CC1AB47}"/>
                </a:ext>
              </a:extLst>
            </p:cNvPr>
            <p:cNvSpPr/>
            <p:nvPr/>
          </p:nvSpPr>
          <p:spPr>
            <a:xfrm>
              <a:off x="5106572" y="5903737"/>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6FC649-03C0-8ED3-3786-E7F40CE337A3}"/>
                </a:ext>
              </a:extLst>
            </p:cNvPr>
            <p:cNvSpPr/>
            <p:nvPr/>
          </p:nvSpPr>
          <p:spPr>
            <a:xfrm>
              <a:off x="6283573" y="5956495"/>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4766F8-CBAA-7C94-5129-42AF2F8E40BB}"/>
                </a:ext>
              </a:extLst>
            </p:cNvPr>
            <p:cNvSpPr/>
            <p:nvPr/>
          </p:nvSpPr>
          <p:spPr>
            <a:xfrm>
              <a:off x="6400805" y="5355106"/>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725B32-C39A-5FA7-D68A-975ADAFDEB25}"/>
                </a:ext>
              </a:extLst>
            </p:cNvPr>
            <p:cNvSpPr/>
            <p:nvPr/>
          </p:nvSpPr>
          <p:spPr>
            <a:xfrm>
              <a:off x="7386713" y="5398474"/>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CFC7048-2A9C-CEA1-16EC-6E09F7F084D2}"/>
                </a:ext>
              </a:extLst>
            </p:cNvPr>
            <p:cNvCxnSpPr>
              <a:stCxn id="14" idx="6"/>
              <a:endCxn id="13" idx="2"/>
            </p:cNvCxnSpPr>
            <p:nvPr/>
          </p:nvCxnSpPr>
          <p:spPr>
            <a:xfrm flipV="1">
              <a:off x="4002843" y="4971756"/>
              <a:ext cx="1103729" cy="337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7122331-EA1D-633F-5BCF-BE2D6319ED1C}"/>
                </a:ext>
              </a:extLst>
            </p:cNvPr>
            <p:cNvCxnSpPr>
              <a:endCxn id="15" idx="1"/>
            </p:cNvCxnSpPr>
            <p:nvPr/>
          </p:nvCxnSpPr>
          <p:spPr>
            <a:xfrm>
              <a:off x="3898509" y="5427782"/>
              <a:ext cx="183548" cy="6636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1D3F51F-DF14-0F8E-6277-F993A75E66AF}"/>
                </a:ext>
              </a:extLst>
            </p:cNvPr>
            <p:cNvCxnSpPr>
              <a:stCxn id="15" idx="6"/>
              <a:endCxn id="16" idx="2"/>
            </p:cNvCxnSpPr>
            <p:nvPr/>
          </p:nvCxnSpPr>
          <p:spPr>
            <a:xfrm flipV="1">
              <a:off x="4260166" y="6008071"/>
              <a:ext cx="846406" cy="157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1F746B9-2536-7D99-8E49-DC4A64A307BA}"/>
                </a:ext>
              </a:extLst>
            </p:cNvPr>
            <p:cNvCxnSpPr>
              <a:endCxn id="16" idx="1"/>
            </p:cNvCxnSpPr>
            <p:nvPr/>
          </p:nvCxnSpPr>
          <p:spPr>
            <a:xfrm>
              <a:off x="4026270" y="5300000"/>
              <a:ext cx="1110861" cy="634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B4C2ECF-5661-AA72-44F7-B1ACBB64307A}"/>
                </a:ext>
              </a:extLst>
            </p:cNvPr>
            <p:cNvCxnSpPr>
              <a:stCxn id="13" idx="4"/>
              <a:endCxn id="16" idx="0"/>
            </p:cNvCxnSpPr>
            <p:nvPr/>
          </p:nvCxnSpPr>
          <p:spPr>
            <a:xfrm>
              <a:off x="5210906" y="5076090"/>
              <a:ext cx="0" cy="8276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7314055-717B-85C4-A97B-8096A54B4F1E}"/>
                </a:ext>
              </a:extLst>
            </p:cNvPr>
            <p:cNvCxnSpPr>
              <a:stCxn id="16" idx="6"/>
              <a:endCxn id="17" idx="2"/>
            </p:cNvCxnSpPr>
            <p:nvPr/>
          </p:nvCxnSpPr>
          <p:spPr>
            <a:xfrm>
              <a:off x="5315240" y="6008071"/>
              <a:ext cx="968333" cy="52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45C4791-C9A4-155A-129F-1CD862AB5991}"/>
                </a:ext>
              </a:extLst>
            </p:cNvPr>
            <p:cNvCxnSpPr>
              <a:stCxn id="13" idx="5"/>
              <a:endCxn id="17" idx="1"/>
            </p:cNvCxnSpPr>
            <p:nvPr/>
          </p:nvCxnSpPr>
          <p:spPr>
            <a:xfrm>
              <a:off x="5284681" y="5045531"/>
              <a:ext cx="1029451" cy="941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9D7595B-7681-6EC6-0386-FD5B317D2859}"/>
                </a:ext>
              </a:extLst>
            </p:cNvPr>
            <p:cNvCxnSpPr>
              <a:stCxn id="18" idx="4"/>
              <a:endCxn id="17" idx="7"/>
            </p:cNvCxnSpPr>
            <p:nvPr/>
          </p:nvCxnSpPr>
          <p:spPr>
            <a:xfrm flipH="1">
              <a:off x="6387907" y="5563774"/>
              <a:ext cx="117232" cy="392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20A157-3D07-5E34-4700-C82A8C6CAB2B}"/>
                </a:ext>
              </a:extLst>
            </p:cNvPr>
            <p:cNvCxnSpPr>
              <a:stCxn id="19" idx="2"/>
              <a:endCxn id="18" idx="6"/>
            </p:cNvCxnSpPr>
            <p:nvPr/>
          </p:nvCxnSpPr>
          <p:spPr>
            <a:xfrm flipH="1" flipV="1">
              <a:off x="6609473" y="5459440"/>
              <a:ext cx="777240" cy="43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42FF1D-1D64-E2F2-0977-A3EA1535E699}"/>
                </a:ext>
              </a:extLst>
            </p:cNvPr>
            <p:cNvCxnSpPr>
              <a:stCxn id="18" idx="2"/>
              <a:endCxn id="13" idx="5"/>
            </p:cNvCxnSpPr>
            <p:nvPr/>
          </p:nvCxnSpPr>
          <p:spPr>
            <a:xfrm flipH="1" flipV="1">
              <a:off x="5315240" y="4971756"/>
              <a:ext cx="1085565" cy="487684"/>
            </a:xfrm>
            <a:prstGeom prst="line">
              <a:avLst/>
            </a:prstGeom>
          </p:spPr>
          <p:style>
            <a:lnRef idx="2">
              <a:schemeClr val="accent1"/>
            </a:lnRef>
            <a:fillRef idx="0">
              <a:schemeClr val="accent1"/>
            </a:fillRef>
            <a:effectRef idx="1">
              <a:schemeClr val="accent1"/>
            </a:effectRef>
            <a:fontRef idx="minor">
              <a:schemeClr val="tx1"/>
            </a:fontRef>
          </p:style>
        </p:cxnSp>
        <p:sp>
          <p:nvSpPr>
            <p:cNvPr id="30" name="Freeform: Shape 29">
              <a:extLst>
                <a:ext uri="{FF2B5EF4-FFF2-40B4-BE49-F238E27FC236}">
                  <a16:creationId xmlns:a16="http://schemas.microsoft.com/office/drawing/2014/main" id="{10BD40D4-620A-51F2-479B-9C5D4526F204}"/>
                </a:ext>
              </a:extLst>
            </p:cNvPr>
            <p:cNvSpPr/>
            <p:nvPr/>
          </p:nvSpPr>
          <p:spPr>
            <a:xfrm>
              <a:off x="5247249" y="5528603"/>
              <a:ext cx="1720661" cy="945995"/>
            </a:xfrm>
            <a:custGeom>
              <a:avLst/>
              <a:gdLst>
                <a:gd name="connsiteX0" fmla="*/ 0 w 1720661"/>
                <a:gd name="connsiteY0" fmla="*/ 562708 h 945995"/>
                <a:gd name="connsiteX1" fmla="*/ 1111348 w 1720661"/>
                <a:gd name="connsiteY1" fmla="*/ 942535 h 945995"/>
                <a:gd name="connsiteX2" fmla="*/ 1716259 w 1720661"/>
                <a:gd name="connsiteY2" fmla="*/ 365760 h 945995"/>
                <a:gd name="connsiteX3" fmla="*/ 1336431 w 1720661"/>
                <a:gd name="connsiteY3" fmla="*/ 0 h 945995"/>
              </a:gdLst>
              <a:ahLst/>
              <a:cxnLst>
                <a:cxn ang="0">
                  <a:pos x="connsiteX0" y="connsiteY0"/>
                </a:cxn>
                <a:cxn ang="0">
                  <a:pos x="connsiteX1" y="connsiteY1"/>
                </a:cxn>
                <a:cxn ang="0">
                  <a:pos x="connsiteX2" y="connsiteY2"/>
                </a:cxn>
                <a:cxn ang="0">
                  <a:pos x="connsiteX3" y="connsiteY3"/>
                </a:cxn>
              </a:cxnLst>
              <a:rect l="l" t="t" r="r" b="b"/>
              <a:pathLst>
                <a:path w="1720661" h="945995">
                  <a:moveTo>
                    <a:pt x="0" y="562708"/>
                  </a:moveTo>
                  <a:cubicBezTo>
                    <a:pt x="412652" y="769034"/>
                    <a:pt x="825305" y="975360"/>
                    <a:pt x="1111348" y="942535"/>
                  </a:cubicBezTo>
                  <a:cubicBezTo>
                    <a:pt x="1397391" y="909710"/>
                    <a:pt x="1678745" y="522849"/>
                    <a:pt x="1716259" y="365760"/>
                  </a:cubicBezTo>
                  <a:cubicBezTo>
                    <a:pt x="1753773" y="208671"/>
                    <a:pt x="1545102" y="104335"/>
                    <a:pt x="133643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2257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5C3A8-FBCD-E0AC-6D30-0AB8DD5A60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957891-A8BF-562E-E83C-CCB8680810B2}"/>
              </a:ext>
            </a:extLst>
          </p:cNvPr>
          <p:cNvSpPr>
            <a:spLocks noGrp="1"/>
          </p:cNvSpPr>
          <p:nvPr>
            <p:ph type="title"/>
          </p:nvPr>
        </p:nvSpPr>
        <p:spPr/>
        <p:txBody>
          <a:bodyPr/>
          <a:lstStyle/>
          <a:p>
            <a:r>
              <a:rPr lang="en-US" dirty="0"/>
              <a:t>Graph coloring</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0F07FE2-265B-9B65-B7D1-371128DE5318}"/>
                  </a:ext>
                </a:extLst>
              </p:cNvPr>
              <p:cNvSpPr>
                <a:spLocks noGrp="1"/>
              </p:cNvSpPr>
              <p:nvPr>
                <p:ph sz="quarter" idx="13"/>
              </p:nvPr>
            </p:nvSpPr>
            <p:spPr>
              <a:xfrm>
                <a:off x="838199" y="1589648"/>
                <a:ext cx="10219007" cy="5268351"/>
              </a:xfrm>
            </p:spPr>
            <p:txBody>
              <a:bodyPr>
                <a:normAutofit/>
              </a:bodyPr>
              <a:lstStyle/>
              <a:p>
                <a:r>
                  <a:rPr lang="en-US" sz="2800" dirty="0"/>
                  <a:t>We talked about planar graphs last class: ones that we can draw on paper without crossing lines.</a:t>
                </a:r>
              </a:p>
              <a:p>
                <a:pPr lvl="1"/>
                <a:r>
                  <a:rPr lang="en-US" sz="2600" dirty="0"/>
                  <a:t>Recall: Must not have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5</m:t>
                        </m:r>
                      </m:sub>
                    </m:sSub>
                  </m:oMath>
                </a14:m>
                <a:r>
                  <a:rPr lang="en-US" sz="2600" dirty="0"/>
                  <a:t> and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3,3</m:t>
                        </m:r>
                      </m:sub>
                    </m:sSub>
                  </m:oMath>
                </a14:m>
                <a:r>
                  <a:rPr lang="en-US" sz="2600" dirty="0"/>
                  <a:t> as a “minor”.</a:t>
                </a:r>
              </a:p>
              <a:p>
                <a:pPr lvl="1"/>
                <a:r>
                  <a:rPr lang="en-US" sz="2600" dirty="0"/>
                  <a:t>Also: Any map of regions can be represented as a “border graph” in which node are connected </a:t>
                </a:r>
                <a:r>
                  <a:rPr lang="en-US" sz="2600" dirty="0" err="1"/>
                  <a:t>iff</a:t>
                </a:r>
                <a:r>
                  <a:rPr lang="en-US" sz="2600" dirty="0"/>
                  <a:t> regions share a border.</a:t>
                </a:r>
              </a:p>
              <a:p>
                <a:r>
                  <a:rPr lang="en-US" sz="3000" dirty="0"/>
                  <a:t>Common task: Color the regions</a:t>
                </a:r>
                <a:br>
                  <a:rPr lang="en-US" sz="3000" dirty="0"/>
                </a:br>
                <a:r>
                  <a:rPr lang="en-US" sz="3000" dirty="0"/>
                  <a:t>so that no regions of the same</a:t>
                </a:r>
                <a:br>
                  <a:rPr lang="en-US" sz="3000" dirty="0"/>
                </a:br>
                <a:r>
                  <a:rPr lang="en-US" sz="3000" dirty="0"/>
                  <a:t>color are touching.</a:t>
                </a:r>
              </a:p>
              <a:p>
                <a:pPr lvl="1"/>
                <a:r>
                  <a:rPr lang="en-US" sz="2800" dirty="0"/>
                  <a:t>How many colors are</a:t>
                </a:r>
                <a:br>
                  <a:rPr lang="en-US" sz="2800" dirty="0"/>
                </a:br>
                <a:r>
                  <a:rPr lang="en-US" sz="2800" dirty="0"/>
                  <a:t>needed here?</a:t>
                </a:r>
              </a:p>
            </p:txBody>
          </p:sp>
        </mc:Choice>
        <mc:Fallback xmlns="">
          <p:sp>
            <p:nvSpPr>
              <p:cNvPr id="6" name="Content Placeholder 5">
                <a:extLst>
                  <a:ext uri="{FF2B5EF4-FFF2-40B4-BE49-F238E27FC236}">
                    <a16:creationId xmlns:a16="http://schemas.microsoft.com/office/drawing/2014/main" id="{80F07FE2-265B-9B65-B7D1-371128DE5318}"/>
                  </a:ext>
                </a:extLst>
              </p:cNvPr>
              <p:cNvSpPr>
                <a:spLocks noGrp="1" noRot="1" noChangeAspect="1" noMove="1" noResize="1" noEditPoints="1" noAdjustHandles="1" noChangeArrowheads="1" noChangeShapeType="1" noTextEdit="1"/>
              </p:cNvSpPr>
              <p:nvPr>
                <p:ph sz="quarter" idx="13"/>
              </p:nvPr>
            </p:nvSpPr>
            <p:spPr>
              <a:xfrm>
                <a:off x="838199" y="1589648"/>
                <a:ext cx="10219007" cy="5268351"/>
              </a:xfrm>
              <a:blipFill>
                <a:blip r:embed="rId2"/>
                <a:stretch>
                  <a:fillRect l="-1193" t="-1968" r="-65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619F81F4-CD02-6116-7EBA-F83011CBB616}"/>
              </a:ext>
            </a:extLst>
          </p:cNvPr>
          <p:cNvGrpSpPr/>
          <p:nvPr/>
        </p:nvGrpSpPr>
        <p:grpSpPr>
          <a:xfrm>
            <a:off x="6583680" y="4750186"/>
            <a:ext cx="4318782" cy="1803011"/>
            <a:chOff x="1308295" y="4766601"/>
            <a:chExt cx="4318782" cy="1803011"/>
          </a:xfrm>
        </p:grpSpPr>
        <p:sp>
          <p:nvSpPr>
            <p:cNvPr id="3" name="Rectangle 2">
              <a:extLst>
                <a:ext uri="{FF2B5EF4-FFF2-40B4-BE49-F238E27FC236}">
                  <a16:creationId xmlns:a16="http://schemas.microsoft.com/office/drawing/2014/main" id="{C5BD7C32-C89C-3C46-7157-3A6A3C8115F0}"/>
                </a:ext>
              </a:extLst>
            </p:cNvPr>
            <p:cNvSpPr/>
            <p:nvPr/>
          </p:nvSpPr>
          <p:spPr>
            <a:xfrm>
              <a:off x="1308295" y="4768948"/>
              <a:ext cx="4318782" cy="17842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F2C4D54B-DF8D-FC5C-D4CD-4B31C2A1F2DD}"/>
                </a:ext>
              </a:extLst>
            </p:cNvPr>
            <p:cNvSpPr/>
            <p:nvPr/>
          </p:nvSpPr>
          <p:spPr>
            <a:xfrm>
              <a:off x="1800665" y="4783015"/>
              <a:ext cx="844062" cy="1786597"/>
            </a:xfrm>
            <a:custGeom>
              <a:avLst/>
              <a:gdLst>
                <a:gd name="connsiteX0" fmla="*/ 0 w 788674"/>
                <a:gd name="connsiteY0" fmla="*/ 0 h 1786597"/>
                <a:gd name="connsiteX1" fmla="*/ 42203 w 788674"/>
                <a:gd name="connsiteY1" fmla="*/ 309490 h 1786597"/>
                <a:gd name="connsiteX2" fmla="*/ 98473 w 788674"/>
                <a:gd name="connsiteY2" fmla="*/ 337625 h 1786597"/>
                <a:gd name="connsiteX3" fmla="*/ 196947 w 788674"/>
                <a:gd name="connsiteY3" fmla="*/ 379828 h 1786597"/>
                <a:gd name="connsiteX4" fmla="*/ 253218 w 788674"/>
                <a:gd name="connsiteY4" fmla="*/ 436099 h 1786597"/>
                <a:gd name="connsiteX5" fmla="*/ 281353 w 788674"/>
                <a:gd name="connsiteY5" fmla="*/ 478302 h 1786597"/>
                <a:gd name="connsiteX6" fmla="*/ 365760 w 788674"/>
                <a:gd name="connsiteY6" fmla="*/ 534573 h 1786597"/>
                <a:gd name="connsiteX7" fmla="*/ 379827 w 788674"/>
                <a:gd name="connsiteY7" fmla="*/ 844062 h 1786597"/>
                <a:gd name="connsiteX8" fmla="*/ 393895 w 788674"/>
                <a:gd name="connsiteY8" fmla="*/ 886265 h 1786597"/>
                <a:gd name="connsiteX9" fmla="*/ 436098 w 788674"/>
                <a:gd name="connsiteY9" fmla="*/ 914400 h 1786597"/>
                <a:gd name="connsiteX10" fmla="*/ 506437 w 788674"/>
                <a:gd name="connsiteY10" fmla="*/ 956603 h 1786597"/>
                <a:gd name="connsiteX11" fmla="*/ 590843 w 788674"/>
                <a:gd name="connsiteY11" fmla="*/ 1012874 h 1786597"/>
                <a:gd name="connsiteX12" fmla="*/ 647113 w 788674"/>
                <a:gd name="connsiteY12" fmla="*/ 1083213 h 1786597"/>
                <a:gd name="connsiteX13" fmla="*/ 661181 w 788674"/>
                <a:gd name="connsiteY13" fmla="*/ 1139483 h 1786597"/>
                <a:gd name="connsiteX14" fmla="*/ 675249 w 788674"/>
                <a:gd name="connsiteY14" fmla="*/ 1533379 h 1786597"/>
                <a:gd name="connsiteX15" fmla="*/ 731520 w 788674"/>
                <a:gd name="connsiteY15" fmla="*/ 1589650 h 1786597"/>
                <a:gd name="connsiteX16" fmla="*/ 787790 w 788674"/>
                <a:gd name="connsiteY16" fmla="*/ 1744394 h 1786597"/>
                <a:gd name="connsiteX17" fmla="*/ 787790 w 788674"/>
                <a:gd name="connsiteY17" fmla="*/ 1786597 h 17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674" h="1786597">
                  <a:moveTo>
                    <a:pt x="0" y="0"/>
                  </a:moveTo>
                  <a:cubicBezTo>
                    <a:pt x="14068" y="103163"/>
                    <a:pt x="13050" y="209537"/>
                    <a:pt x="42203" y="309490"/>
                  </a:cubicBezTo>
                  <a:cubicBezTo>
                    <a:pt x="48075" y="329622"/>
                    <a:pt x="80265" y="327221"/>
                    <a:pt x="98473" y="337625"/>
                  </a:cubicBezTo>
                  <a:cubicBezTo>
                    <a:pt x="174034" y="380802"/>
                    <a:pt x="104526" y="356722"/>
                    <a:pt x="196947" y="379828"/>
                  </a:cubicBezTo>
                  <a:cubicBezTo>
                    <a:pt x="215704" y="398585"/>
                    <a:pt x="235955" y="415959"/>
                    <a:pt x="253218" y="436099"/>
                  </a:cubicBezTo>
                  <a:cubicBezTo>
                    <a:pt x="264221" y="448936"/>
                    <a:pt x="268629" y="467169"/>
                    <a:pt x="281353" y="478302"/>
                  </a:cubicBezTo>
                  <a:cubicBezTo>
                    <a:pt x="306801" y="500569"/>
                    <a:pt x="365760" y="534573"/>
                    <a:pt x="365760" y="534573"/>
                  </a:cubicBezTo>
                  <a:cubicBezTo>
                    <a:pt x="370449" y="637736"/>
                    <a:pt x="371592" y="741121"/>
                    <a:pt x="379827" y="844062"/>
                  </a:cubicBezTo>
                  <a:cubicBezTo>
                    <a:pt x="381009" y="858843"/>
                    <a:pt x="384632" y="874686"/>
                    <a:pt x="393895" y="886265"/>
                  </a:cubicBezTo>
                  <a:cubicBezTo>
                    <a:pt x="404457" y="899467"/>
                    <a:pt x="422896" y="903838"/>
                    <a:pt x="436098" y="914400"/>
                  </a:cubicBezTo>
                  <a:cubicBezTo>
                    <a:pt x="491271" y="958539"/>
                    <a:pt x="433144" y="932174"/>
                    <a:pt x="506437" y="956603"/>
                  </a:cubicBezTo>
                  <a:cubicBezTo>
                    <a:pt x="570946" y="1021114"/>
                    <a:pt x="488643" y="944740"/>
                    <a:pt x="590843" y="1012874"/>
                  </a:cubicBezTo>
                  <a:cubicBezTo>
                    <a:pt x="614896" y="1028909"/>
                    <a:pt x="632064" y="1060640"/>
                    <a:pt x="647113" y="1083213"/>
                  </a:cubicBezTo>
                  <a:cubicBezTo>
                    <a:pt x="651802" y="1101970"/>
                    <a:pt x="659975" y="1120187"/>
                    <a:pt x="661181" y="1139483"/>
                  </a:cubicBezTo>
                  <a:cubicBezTo>
                    <a:pt x="669377" y="1270610"/>
                    <a:pt x="654966" y="1403572"/>
                    <a:pt x="675249" y="1533379"/>
                  </a:cubicBezTo>
                  <a:cubicBezTo>
                    <a:pt x="679344" y="1559587"/>
                    <a:pt x="712763" y="1570893"/>
                    <a:pt x="731520" y="1589650"/>
                  </a:cubicBezTo>
                  <a:cubicBezTo>
                    <a:pt x="754353" y="1642926"/>
                    <a:pt x="779672" y="1687568"/>
                    <a:pt x="787790" y="1744394"/>
                  </a:cubicBezTo>
                  <a:cubicBezTo>
                    <a:pt x="789779" y="1758320"/>
                    <a:pt x="787790" y="1772529"/>
                    <a:pt x="787790" y="178659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6113A675-9C41-5CD9-4CBA-9FFFB3ABFFCF}"/>
                </a:ext>
              </a:extLst>
            </p:cNvPr>
            <p:cNvSpPr/>
            <p:nvPr/>
          </p:nvSpPr>
          <p:spPr>
            <a:xfrm>
              <a:off x="1322363" y="5570806"/>
              <a:ext cx="844062" cy="337625"/>
            </a:xfrm>
            <a:custGeom>
              <a:avLst/>
              <a:gdLst>
                <a:gd name="connsiteX0" fmla="*/ 0 w 844062"/>
                <a:gd name="connsiteY0" fmla="*/ 267289 h 267289"/>
                <a:gd name="connsiteX1" fmla="*/ 253219 w 844062"/>
                <a:gd name="connsiteY1" fmla="*/ 225086 h 267289"/>
                <a:gd name="connsiteX2" fmla="*/ 379828 w 844062"/>
                <a:gd name="connsiteY2" fmla="*/ 154747 h 267289"/>
                <a:gd name="connsiteX3" fmla="*/ 576775 w 844062"/>
                <a:gd name="connsiteY3" fmla="*/ 70341 h 267289"/>
                <a:gd name="connsiteX4" fmla="*/ 661182 w 844062"/>
                <a:gd name="connsiteY4" fmla="*/ 28138 h 267289"/>
                <a:gd name="connsiteX5" fmla="*/ 717452 w 844062"/>
                <a:gd name="connsiteY5" fmla="*/ 14070 h 267289"/>
                <a:gd name="connsiteX6" fmla="*/ 844062 w 844062"/>
                <a:gd name="connsiteY6" fmla="*/ 3 h 26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2" h="267289">
                  <a:moveTo>
                    <a:pt x="0" y="267289"/>
                  </a:moveTo>
                  <a:cubicBezTo>
                    <a:pt x="84406" y="253221"/>
                    <a:pt x="171174" y="249396"/>
                    <a:pt x="253219" y="225086"/>
                  </a:cubicBezTo>
                  <a:cubicBezTo>
                    <a:pt x="299508" y="211371"/>
                    <a:pt x="337229" y="177466"/>
                    <a:pt x="379828" y="154747"/>
                  </a:cubicBezTo>
                  <a:cubicBezTo>
                    <a:pt x="518813" y="80621"/>
                    <a:pt x="410907" y="141427"/>
                    <a:pt x="576775" y="70341"/>
                  </a:cubicBezTo>
                  <a:cubicBezTo>
                    <a:pt x="605688" y="57950"/>
                    <a:pt x="631975" y="39821"/>
                    <a:pt x="661182" y="28138"/>
                  </a:cubicBezTo>
                  <a:cubicBezTo>
                    <a:pt x="679133" y="20958"/>
                    <a:pt x="698381" y="17248"/>
                    <a:pt x="717452" y="14070"/>
                  </a:cubicBezTo>
                  <a:cubicBezTo>
                    <a:pt x="805345" y="-579"/>
                    <a:pt x="795823" y="3"/>
                    <a:pt x="844062" y="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1CAFA88F-91EB-79E6-38A1-00F359B161C6}"/>
                </a:ext>
              </a:extLst>
            </p:cNvPr>
            <p:cNvSpPr/>
            <p:nvPr/>
          </p:nvSpPr>
          <p:spPr>
            <a:xfrm>
              <a:off x="2152357" y="4766601"/>
              <a:ext cx="2194560" cy="1099628"/>
            </a:xfrm>
            <a:custGeom>
              <a:avLst/>
              <a:gdLst>
                <a:gd name="connsiteX0" fmla="*/ 2194560 w 2194560"/>
                <a:gd name="connsiteY0" fmla="*/ 0 h 1055077"/>
                <a:gd name="connsiteX1" fmla="*/ 2152357 w 2194560"/>
                <a:gd name="connsiteY1" fmla="*/ 70338 h 1055077"/>
                <a:gd name="connsiteX2" fmla="*/ 2025748 w 2194560"/>
                <a:gd name="connsiteY2" fmla="*/ 168812 h 1055077"/>
                <a:gd name="connsiteX3" fmla="*/ 1758461 w 2194560"/>
                <a:gd name="connsiteY3" fmla="*/ 182880 h 1055077"/>
                <a:gd name="connsiteX4" fmla="*/ 1702191 w 2194560"/>
                <a:gd name="connsiteY4" fmla="*/ 211015 h 1055077"/>
                <a:gd name="connsiteX5" fmla="*/ 1631852 w 2194560"/>
                <a:gd name="connsiteY5" fmla="*/ 309489 h 1055077"/>
                <a:gd name="connsiteX6" fmla="*/ 1603717 w 2194560"/>
                <a:gd name="connsiteY6" fmla="*/ 759655 h 1055077"/>
                <a:gd name="connsiteX7" fmla="*/ 1533378 w 2194560"/>
                <a:gd name="connsiteY7" fmla="*/ 1012874 h 1055077"/>
                <a:gd name="connsiteX8" fmla="*/ 1463040 w 2194560"/>
                <a:gd name="connsiteY8" fmla="*/ 1026941 h 1055077"/>
                <a:gd name="connsiteX9" fmla="*/ 1420837 w 2194560"/>
                <a:gd name="connsiteY9" fmla="*/ 1041009 h 1055077"/>
                <a:gd name="connsiteX10" fmla="*/ 1364566 w 2194560"/>
                <a:gd name="connsiteY10" fmla="*/ 1055077 h 1055077"/>
                <a:gd name="connsiteX11" fmla="*/ 1195754 w 2194560"/>
                <a:gd name="connsiteY11" fmla="*/ 1026941 h 1055077"/>
                <a:gd name="connsiteX12" fmla="*/ 1097280 w 2194560"/>
                <a:gd name="connsiteY12" fmla="*/ 942535 h 1055077"/>
                <a:gd name="connsiteX13" fmla="*/ 1069145 w 2194560"/>
                <a:gd name="connsiteY13" fmla="*/ 858129 h 1055077"/>
                <a:gd name="connsiteX14" fmla="*/ 1026941 w 2194560"/>
                <a:gd name="connsiteY14" fmla="*/ 801858 h 1055077"/>
                <a:gd name="connsiteX15" fmla="*/ 956603 w 2194560"/>
                <a:gd name="connsiteY15" fmla="*/ 717452 h 1055077"/>
                <a:gd name="connsiteX16" fmla="*/ 900332 w 2194560"/>
                <a:gd name="connsiteY16" fmla="*/ 647114 h 1055077"/>
                <a:gd name="connsiteX17" fmla="*/ 675249 w 2194560"/>
                <a:gd name="connsiteY17" fmla="*/ 548640 h 1055077"/>
                <a:gd name="connsiteX18" fmla="*/ 506437 w 2194560"/>
                <a:gd name="connsiteY18" fmla="*/ 492369 h 1055077"/>
                <a:gd name="connsiteX19" fmla="*/ 0 w 2194560"/>
                <a:gd name="connsiteY19" fmla="*/ 492369 h 10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4560" h="1055077">
                  <a:moveTo>
                    <a:pt x="2194560" y="0"/>
                  </a:moveTo>
                  <a:cubicBezTo>
                    <a:pt x="2180492" y="23446"/>
                    <a:pt x="2169671" y="49176"/>
                    <a:pt x="2152357" y="70338"/>
                  </a:cubicBezTo>
                  <a:cubicBezTo>
                    <a:pt x="2122077" y="107347"/>
                    <a:pt x="2081619" y="163733"/>
                    <a:pt x="2025748" y="168812"/>
                  </a:cubicBezTo>
                  <a:cubicBezTo>
                    <a:pt x="1936895" y="176890"/>
                    <a:pt x="1847557" y="178191"/>
                    <a:pt x="1758461" y="182880"/>
                  </a:cubicBezTo>
                  <a:cubicBezTo>
                    <a:pt x="1739704" y="192258"/>
                    <a:pt x="1719255" y="198826"/>
                    <a:pt x="1702191" y="211015"/>
                  </a:cubicBezTo>
                  <a:cubicBezTo>
                    <a:pt x="1657833" y="242699"/>
                    <a:pt x="1655526" y="262143"/>
                    <a:pt x="1631852" y="309489"/>
                  </a:cubicBezTo>
                  <a:cubicBezTo>
                    <a:pt x="1588000" y="528757"/>
                    <a:pt x="1644839" y="225083"/>
                    <a:pt x="1603717" y="759655"/>
                  </a:cubicBezTo>
                  <a:cubicBezTo>
                    <a:pt x="1601033" y="794545"/>
                    <a:pt x="1584207" y="968399"/>
                    <a:pt x="1533378" y="1012874"/>
                  </a:cubicBezTo>
                  <a:cubicBezTo>
                    <a:pt x="1515384" y="1028619"/>
                    <a:pt x="1486236" y="1021142"/>
                    <a:pt x="1463040" y="1026941"/>
                  </a:cubicBezTo>
                  <a:cubicBezTo>
                    <a:pt x="1448654" y="1030537"/>
                    <a:pt x="1435095" y="1036935"/>
                    <a:pt x="1420837" y="1041009"/>
                  </a:cubicBezTo>
                  <a:cubicBezTo>
                    <a:pt x="1402247" y="1046321"/>
                    <a:pt x="1383323" y="1050388"/>
                    <a:pt x="1364566" y="1055077"/>
                  </a:cubicBezTo>
                  <a:cubicBezTo>
                    <a:pt x="1308295" y="1045698"/>
                    <a:pt x="1250204" y="1043957"/>
                    <a:pt x="1195754" y="1026941"/>
                  </a:cubicBezTo>
                  <a:cubicBezTo>
                    <a:pt x="1169504" y="1018738"/>
                    <a:pt x="1117084" y="962339"/>
                    <a:pt x="1097280" y="942535"/>
                  </a:cubicBezTo>
                  <a:cubicBezTo>
                    <a:pt x="1087902" y="914400"/>
                    <a:pt x="1082408" y="884655"/>
                    <a:pt x="1069145" y="858129"/>
                  </a:cubicBezTo>
                  <a:cubicBezTo>
                    <a:pt x="1058659" y="837158"/>
                    <a:pt x="1040569" y="820937"/>
                    <a:pt x="1026941" y="801858"/>
                  </a:cubicBezTo>
                  <a:cubicBezTo>
                    <a:pt x="946965" y="689892"/>
                    <a:pt x="1058777" y="834222"/>
                    <a:pt x="956603" y="717452"/>
                  </a:cubicBezTo>
                  <a:cubicBezTo>
                    <a:pt x="936831" y="694855"/>
                    <a:pt x="925315" y="663769"/>
                    <a:pt x="900332" y="647114"/>
                  </a:cubicBezTo>
                  <a:cubicBezTo>
                    <a:pt x="863970" y="622872"/>
                    <a:pt x="735189" y="572616"/>
                    <a:pt x="675249" y="548640"/>
                  </a:cubicBezTo>
                  <a:cubicBezTo>
                    <a:pt x="645936" y="460705"/>
                    <a:pt x="671986" y="495891"/>
                    <a:pt x="506437" y="492369"/>
                  </a:cubicBezTo>
                  <a:cubicBezTo>
                    <a:pt x="337663" y="488778"/>
                    <a:pt x="168812" y="492369"/>
                    <a:pt x="0" y="49236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7E3C308F-AD0F-EEDA-2E0A-21260B742A25}"/>
                </a:ext>
              </a:extLst>
            </p:cNvPr>
            <p:cNvSpPr/>
            <p:nvPr/>
          </p:nvSpPr>
          <p:spPr>
            <a:xfrm>
              <a:off x="3559105" y="5570806"/>
              <a:ext cx="1308317" cy="759656"/>
            </a:xfrm>
            <a:custGeom>
              <a:avLst/>
              <a:gdLst>
                <a:gd name="connsiteX0" fmla="*/ 196969 w 1308317"/>
                <a:gd name="connsiteY0" fmla="*/ 0 h 759656"/>
                <a:gd name="connsiteX1" fmla="*/ 239172 w 1308317"/>
                <a:gd name="connsiteY1" fmla="*/ 196948 h 759656"/>
                <a:gd name="connsiteX2" fmla="*/ 619000 w 1308317"/>
                <a:gd name="connsiteY2" fmla="*/ 309489 h 759656"/>
                <a:gd name="connsiteX3" fmla="*/ 801880 w 1308317"/>
                <a:gd name="connsiteY3" fmla="*/ 393896 h 759656"/>
                <a:gd name="connsiteX4" fmla="*/ 872218 w 1308317"/>
                <a:gd name="connsiteY4" fmla="*/ 407963 h 759656"/>
                <a:gd name="connsiteX5" fmla="*/ 1026963 w 1308317"/>
                <a:gd name="connsiteY5" fmla="*/ 450166 h 759656"/>
                <a:gd name="connsiteX6" fmla="*/ 1308317 w 1308317"/>
                <a:gd name="connsiteY6" fmla="*/ 548640 h 759656"/>
                <a:gd name="connsiteX7" fmla="*/ 1280181 w 1308317"/>
                <a:gd name="connsiteY7" fmla="*/ 661182 h 759656"/>
                <a:gd name="connsiteX8" fmla="*/ 393917 w 1308317"/>
                <a:gd name="connsiteY8" fmla="*/ 745588 h 759656"/>
                <a:gd name="connsiteX9" fmla="*/ 351713 w 1308317"/>
                <a:gd name="connsiteY9" fmla="*/ 759656 h 759656"/>
                <a:gd name="connsiteX10" fmla="*/ 239172 w 1308317"/>
                <a:gd name="connsiteY10" fmla="*/ 576776 h 759656"/>
                <a:gd name="connsiteX11" fmla="*/ 112563 w 1308317"/>
                <a:gd name="connsiteY11" fmla="*/ 548640 h 759656"/>
                <a:gd name="connsiteX12" fmla="*/ 70360 w 1308317"/>
                <a:gd name="connsiteY12" fmla="*/ 520505 h 759656"/>
                <a:gd name="connsiteX13" fmla="*/ 28157 w 1308317"/>
                <a:gd name="connsiteY13" fmla="*/ 464234 h 759656"/>
                <a:gd name="connsiteX14" fmla="*/ 21 w 1308317"/>
                <a:gd name="connsiteY14" fmla="*/ 295422 h 7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317" h="759656">
                  <a:moveTo>
                    <a:pt x="196969" y="0"/>
                  </a:moveTo>
                  <a:cubicBezTo>
                    <a:pt x="211037" y="65649"/>
                    <a:pt x="202582" y="140655"/>
                    <a:pt x="239172" y="196948"/>
                  </a:cubicBezTo>
                  <a:cubicBezTo>
                    <a:pt x="310297" y="306371"/>
                    <a:pt x="528652" y="298860"/>
                    <a:pt x="619000" y="309489"/>
                  </a:cubicBezTo>
                  <a:cubicBezTo>
                    <a:pt x="671225" y="335602"/>
                    <a:pt x="747292" y="375700"/>
                    <a:pt x="801880" y="393896"/>
                  </a:cubicBezTo>
                  <a:cubicBezTo>
                    <a:pt x="824563" y="401457"/>
                    <a:pt x="848772" y="403274"/>
                    <a:pt x="872218" y="407963"/>
                  </a:cubicBezTo>
                  <a:cubicBezTo>
                    <a:pt x="970275" y="473336"/>
                    <a:pt x="843089" y="397631"/>
                    <a:pt x="1026963" y="450166"/>
                  </a:cubicBezTo>
                  <a:cubicBezTo>
                    <a:pt x="1122503" y="477463"/>
                    <a:pt x="1214532" y="515815"/>
                    <a:pt x="1308317" y="548640"/>
                  </a:cubicBezTo>
                  <a:cubicBezTo>
                    <a:pt x="1298938" y="586154"/>
                    <a:pt x="1315875" y="646310"/>
                    <a:pt x="1280181" y="661182"/>
                  </a:cubicBezTo>
                  <a:cubicBezTo>
                    <a:pt x="890572" y="823518"/>
                    <a:pt x="1172317" y="730325"/>
                    <a:pt x="393917" y="745588"/>
                  </a:cubicBezTo>
                  <a:cubicBezTo>
                    <a:pt x="379849" y="750277"/>
                    <a:pt x="366542" y="759656"/>
                    <a:pt x="351713" y="759656"/>
                  </a:cubicBezTo>
                  <a:cubicBezTo>
                    <a:pt x="228010" y="759656"/>
                    <a:pt x="331898" y="676635"/>
                    <a:pt x="239172" y="576776"/>
                  </a:cubicBezTo>
                  <a:cubicBezTo>
                    <a:pt x="209754" y="545095"/>
                    <a:pt x="154766" y="558019"/>
                    <a:pt x="112563" y="548640"/>
                  </a:cubicBezTo>
                  <a:cubicBezTo>
                    <a:pt x="98495" y="539262"/>
                    <a:pt x="82315" y="532460"/>
                    <a:pt x="70360" y="520505"/>
                  </a:cubicBezTo>
                  <a:cubicBezTo>
                    <a:pt x="53781" y="503926"/>
                    <a:pt x="36043" y="486314"/>
                    <a:pt x="28157" y="464234"/>
                  </a:cubicBezTo>
                  <a:cubicBezTo>
                    <a:pt x="-1818" y="380304"/>
                    <a:pt x="21" y="358446"/>
                    <a:pt x="21" y="2954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5DF310-C7DC-0CFA-E737-AE13B3DDE6C9}"/>
                </a:ext>
              </a:extLst>
            </p:cNvPr>
            <p:cNvSpPr/>
            <p:nvPr/>
          </p:nvSpPr>
          <p:spPr>
            <a:xfrm>
              <a:off x="4684542" y="5092505"/>
              <a:ext cx="942535" cy="917666"/>
            </a:xfrm>
            <a:custGeom>
              <a:avLst/>
              <a:gdLst>
                <a:gd name="connsiteX0" fmla="*/ 942535 w 942535"/>
                <a:gd name="connsiteY0" fmla="*/ 422030 h 917666"/>
                <a:gd name="connsiteX1" fmla="*/ 900332 w 942535"/>
                <a:gd name="connsiteY1" fmla="*/ 351692 h 917666"/>
                <a:gd name="connsiteX2" fmla="*/ 829993 w 942535"/>
                <a:gd name="connsiteY2" fmla="*/ 211015 h 917666"/>
                <a:gd name="connsiteX3" fmla="*/ 759655 w 942535"/>
                <a:gd name="connsiteY3" fmla="*/ 196947 h 917666"/>
                <a:gd name="connsiteX4" fmla="*/ 675249 w 942535"/>
                <a:gd name="connsiteY4" fmla="*/ 126609 h 917666"/>
                <a:gd name="connsiteX5" fmla="*/ 548640 w 942535"/>
                <a:gd name="connsiteY5" fmla="*/ 84406 h 917666"/>
                <a:gd name="connsiteX6" fmla="*/ 492369 w 942535"/>
                <a:gd name="connsiteY6" fmla="*/ 0 h 917666"/>
                <a:gd name="connsiteX7" fmla="*/ 98473 w 942535"/>
                <a:gd name="connsiteY7" fmla="*/ 28135 h 917666"/>
                <a:gd name="connsiteX8" fmla="*/ 56270 w 942535"/>
                <a:gd name="connsiteY8" fmla="*/ 56270 h 917666"/>
                <a:gd name="connsiteX9" fmla="*/ 28135 w 942535"/>
                <a:gd name="connsiteY9" fmla="*/ 154744 h 917666"/>
                <a:gd name="connsiteX10" fmla="*/ 0 w 942535"/>
                <a:gd name="connsiteY10" fmla="*/ 182880 h 917666"/>
                <a:gd name="connsiteX11" fmla="*/ 70338 w 942535"/>
                <a:gd name="connsiteY11" fmla="*/ 393895 h 917666"/>
                <a:gd name="connsiteX12" fmla="*/ 126609 w 942535"/>
                <a:gd name="connsiteY12" fmla="*/ 422030 h 917666"/>
                <a:gd name="connsiteX13" fmla="*/ 211015 w 942535"/>
                <a:gd name="connsiteY13" fmla="*/ 492369 h 917666"/>
                <a:gd name="connsiteX14" fmla="*/ 267286 w 942535"/>
                <a:gd name="connsiteY14" fmla="*/ 548640 h 917666"/>
                <a:gd name="connsiteX15" fmla="*/ 281353 w 942535"/>
                <a:gd name="connsiteY15" fmla="*/ 590843 h 917666"/>
                <a:gd name="connsiteX16" fmla="*/ 323556 w 942535"/>
                <a:gd name="connsiteY16" fmla="*/ 717452 h 917666"/>
                <a:gd name="connsiteX17" fmla="*/ 393895 w 942535"/>
                <a:gd name="connsiteY17" fmla="*/ 801858 h 917666"/>
                <a:gd name="connsiteX18" fmla="*/ 478301 w 942535"/>
                <a:gd name="connsiteY18" fmla="*/ 858129 h 917666"/>
                <a:gd name="connsiteX19" fmla="*/ 534572 w 942535"/>
                <a:gd name="connsiteY19" fmla="*/ 886264 h 917666"/>
                <a:gd name="connsiteX20" fmla="*/ 618978 w 942535"/>
                <a:gd name="connsiteY20" fmla="*/ 914400 h 917666"/>
                <a:gd name="connsiteX21" fmla="*/ 928467 w 942535"/>
                <a:gd name="connsiteY21" fmla="*/ 914400 h 91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535" h="917666">
                  <a:moveTo>
                    <a:pt x="942535" y="422030"/>
                  </a:moveTo>
                  <a:cubicBezTo>
                    <a:pt x="928467" y="398584"/>
                    <a:pt x="913199" y="375818"/>
                    <a:pt x="900332" y="351692"/>
                  </a:cubicBezTo>
                  <a:cubicBezTo>
                    <a:pt x="875660" y="305433"/>
                    <a:pt x="865259" y="249808"/>
                    <a:pt x="829993" y="211015"/>
                  </a:cubicBezTo>
                  <a:cubicBezTo>
                    <a:pt x="813909" y="193323"/>
                    <a:pt x="783101" y="201636"/>
                    <a:pt x="759655" y="196947"/>
                  </a:cubicBezTo>
                  <a:cubicBezTo>
                    <a:pt x="731520" y="173501"/>
                    <a:pt x="707564" y="143844"/>
                    <a:pt x="675249" y="126609"/>
                  </a:cubicBezTo>
                  <a:cubicBezTo>
                    <a:pt x="635997" y="105675"/>
                    <a:pt x="585216" y="109728"/>
                    <a:pt x="548640" y="84406"/>
                  </a:cubicBezTo>
                  <a:cubicBezTo>
                    <a:pt x="520838" y="65158"/>
                    <a:pt x="492369" y="0"/>
                    <a:pt x="492369" y="0"/>
                  </a:cubicBezTo>
                  <a:cubicBezTo>
                    <a:pt x="361070" y="9378"/>
                    <a:pt x="229024" y="11290"/>
                    <a:pt x="98473" y="28135"/>
                  </a:cubicBezTo>
                  <a:cubicBezTo>
                    <a:pt x="81705" y="30299"/>
                    <a:pt x="66832" y="43068"/>
                    <a:pt x="56270" y="56270"/>
                  </a:cubicBezTo>
                  <a:cubicBezTo>
                    <a:pt x="47055" y="67789"/>
                    <a:pt x="31502" y="148011"/>
                    <a:pt x="28135" y="154744"/>
                  </a:cubicBezTo>
                  <a:cubicBezTo>
                    <a:pt x="22204" y="166607"/>
                    <a:pt x="9378" y="173501"/>
                    <a:pt x="0" y="182880"/>
                  </a:cubicBezTo>
                  <a:cubicBezTo>
                    <a:pt x="25225" y="346847"/>
                    <a:pt x="-21681" y="341313"/>
                    <a:pt x="70338" y="393895"/>
                  </a:cubicBezTo>
                  <a:cubicBezTo>
                    <a:pt x="88546" y="404299"/>
                    <a:pt x="107852" y="412652"/>
                    <a:pt x="126609" y="422030"/>
                  </a:cubicBezTo>
                  <a:cubicBezTo>
                    <a:pt x="209146" y="504570"/>
                    <a:pt x="77271" y="375343"/>
                    <a:pt x="211015" y="492369"/>
                  </a:cubicBezTo>
                  <a:cubicBezTo>
                    <a:pt x="230978" y="509837"/>
                    <a:pt x="248529" y="529883"/>
                    <a:pt x="267286" y="548640"/>
                  </a:cubicBezTo>
                  <a:cubicBezTo>
                    <a:pt x="271975" y="562708"/>
                    <a:pt x="277279" y="576585"/>
                    <a:pt x="281353" y="590843"/>
                  </a:cubicBezTo>
                  <a:cubicBezTo>
                    <a:pt x="299261" y="653521"/>
                    <a:pt x="291225" y="652790"/>
                    <a:pt x="323556" y="717452"/>
                  </a:cubicBezTo>
                  <a:cubicBezTo>
                    <a:pt x="338333" y="747007"/>
                    <a:pt x="368441" y="782060"/>
                    <a:pt x="393895" y="801858"/>
                  </a:cubicBezTo>
                  <a:cubicBezTo>
                    <a:pt x="420587" y="822618"/>
                    <a:pt x="449305" y="840732"/>
                    <a:pt x="478301" y="858129"/>
                  </a:cubicBezTo>
                  <a:cubicBezTo>
                    <a:pt x="496283" y="868918"/>
                    <a:pt x="515101" y="878476"/>
                    <a:pt x="534572" y="886264"/>
                  </a:cubicBezTo>
                  <a:cubicBezTo>
                    <a:pt x="562108" y="897278"/>
                    <a:pt x="589396" y="912287"/>
                    <a:pt x="618978" y="914400"/>
                  </a:cubicBezTo>
                  <a:cubicBezTo>
                    <a:pt x="721879" y="921750"/>
                    <a:pt x="825304" y="914400"/>
                    <a:pt x="928467" y="9144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FB5DE6-EF60-5E64-72F5-FAB5A9B76434}"/>
                </a:ext>
              </a:extLst>
            </p:cNvPr>
            <p:cNvSpPr/>
            <p:nvPr/>
          </p:nvSpPr>
          <p:spPr>
            <a:xfrm>
              <a:off x="4768948" y="6260123"/>
              <a:ext cx="548640" cy="295422"/>
            </a:xfrm>
            <a:custGeom>
              <a:avLst/>
              <a:gdLst>
                <a:gd name="connsiteX0" fmla="*/ 0 w 548640"/>
                <a:gd name="connsiteY0" fmla="*/ 0 h 295422"/>
                <a:gd name="connsiteX1" fmla="*/ 70338 w 548640"/>
                <a:gd name="connsiteY1" fmla="*/ 56271 h 295422"/>
                <a:gd name="connsiteX2" fmla="*/ 309489 w 548640"/>
                <a:gd name="connsiteY2" fmla="*/ 98474 h 295422"/>
                <a:gd name="connsiteX3" fmla="*/ 407963 w 548640"/>
                <a:gd name="connsiteY3" fmla="*/ 126609 h 295422"/>
                <a:gd name="connsiteX4" fmla="*/ 436098 w 548640"/>
                <a:gd name="connsiteY4" fmla="*/ 154745 h 295422"/>
                <a:gd name="connsiteX5" fmla="*/ 548640 w 548640"/>
                <a:gd name="connsiteY5" fmla="*/ 182880 h 295422"/>
                <a:gd name="connsiteX6" fmla="*/ 548640 w 548640"/>
                <a:gd name="connsiteY6" fmla="*/ 295422 h 2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40" h="295422">
                  <a:moveTo>
                    <a:pt x="0" y="0"/>
                  </a:moveTo>
                  <a:cubicBezTo>
                    <a:pt x="23446" y="18757"/>
                    <a:pt x="43979" y="41893"/>
                    <a:pt x="70338" y="56271"/>
                  </a:cubicBezTo>
                  <a:cubicBezTo>
                    <a:pt x="141559" y="95119"/>
                    <a:pt x="234049" y="91616"/>
                    <a:pt x="309489" y="98474"/>
                  </a:cubicBezTo>
                  <a:cubicBezTo>
                    <a:pt x="342314" y="107852"/>
                    <a:pt x="376767" y="112744"/>
                    <a:pt x="407963" y="126609"/>
                  </a:cubicBezTo>
                  <a:cubicBezTo>
                    <a:pt x="420083" y="131996"/>
                    <a:pt x="423783" y="149819"/>
                    <a:pt x="436098" y="154745"/>
                  </a:cubicBezTo>
                  <a:cubicBezTo>
                    <a:pt x="472001" y="169106"/>
                    <a:pt x="548640" y="144211"/>
                    <a:pt x="548640" y="182880"/>
                  </a:cubicBezTo>
                  <a:lnTo>
                    <a:pt x="548640" y="29542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7BC1CF1-53F8-3BE5-D071-99FAEFE9C7BD}"/>
              </a:ext>
            </a:extLst>
          </p:cNvPr>
          <p:cNvGrpSpPr/>
          <p:nvPr/>
        </p:nvGrpSpPr>
        <p:grpSpPr>
          <a:xfrm>
            <a:off x="6818729" y="4867422"/>
            <a:ext cx="3801206" cy="1607176"/>
            <a:chOff x="3794175" y="4867422"/>
            <a:chExt cx="3801206" cy="1607176"/>
          </a:xfrm>
        </p:grpSpPr>
        <p:sp>
          <p:nvSpPr>
            <p:cNvPr id="13" name="Oval 12">
              <a:extLst>
                <a:ext uri="{FF2B5EF4-FFF2-40B4-BE49-F238E27FC236}">
                  <a16:creationId xmlns:a16="http://schemas.microsoft.com/office/drawing/2014/main" id="{C67DC273-5A0D-1554-F049-EE4FEE62AE60}"/>
                </a:ext>
              </a:extLst>
            </p:cNvPr>
            <p:cNvSpPr/>
            <p:nvPr/>
          </p:nvSpPr>
          <p:spPr>
            <a:xfrm>
              <a:off x="5106572" y="4867422"/>
              <a:ext cx="208668" cy="208668"/>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489F592-945A-E106-8FCD-ADBB7B285893}"/>
                </a:ext>
              </a:extLst>
            </p:cNvPr>
            <p:cNvSpPr/>
            <p:nvPr/>
          </p:nvSpPr>
          <p:spPr>
            <a:xfrm>
              <a:off x="3794175" y="5205047"/>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EAA354B-FBFE-EE0F-3EB6-2D266CA441CD}"/>
                </a:ext>
              </a:extLst>
            </p:cNvPr>
            <p:cNvSpPr/>
            <p:nvPr/>
          </p:nvSpPr>
          <p:spPr>
            <a:xfrm>
              <a:off x="4051498" y="6060829"/>
              <a:ext cx="208668" cy="208668"/>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E6D2AE-7169-9BCF-3863-EE3003B40FE5}"/>
                </a:ext>
              </a:extLst>
            </p:cNvPr>
            <p:cNvSpPr/>
            <p:nvPr/>
          </p:nvSpPr>
          <p:spPr>
            <a:xfrm>
              <a:off x="5106572" y="5903737"/>
              <a:ext cx="208668" cy="208668"/>
            </a:xfrm>
            <a:prstGeom prst="ellipse">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883AC5-F4E9-F55D-A6DE-73D3EE9E8FE1}"/>
                </a:ext>
              </a:extLst>
            </p:cNvPr>
            <p:cNvSpPr/>
            <p:nvPr/>
          </p:nvSpPr>
          <p:spPr>
            <a:xfrm>
              <a:off x="6283573" y="5956495"/>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AF7024-7EB5-D005-3C6A-99C353F09602}"/>
                </a:ext>
              </a:extLst>
            </p:cNvPr>
            <p:cNvSpPr/>
            <p:nvPr/>
          </p:nvSpPr>
          <p:spPr>
            <a:xfrm>
              <a:off x="6400805" y="5355106"/>
              <a:ext cx="208668" cy="208668"/>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D868867-AF8F-027C-C2E5-673735C3F589}"/>
                </a:ext>
              </a:extLst>
            </p:cNvPr>
            <p:cNvSpPr/>
            <p:nvPr/>
          </p:nvSpPr>
          <p:spPr>
            <a:xfrm>
              <a:off x="7386713" y="5398474"/>
              <a:ext cx="208668" cy="208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B81C5EB-9100-5295-1C90-93E9869D3C51}"/>
                </a:ext>
              </a:extLst>
            </p:cNvPr>
            <p:cNvCxnSpPr>
              <a:stCxn id="14" idx="6"/>
              <a:endCxn id="13" idx="2"/>
            </p:cNvCxnSpPr>
            <p:nvPr/>
          </p:nvCxnSpPr>
          <p:spPr>
            <a:xfrm flipV="1">
              <a:off x="4002843" y="4971756"/>
              <a:ext cx="1103729" cy="337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6FD8EBF-B6F7-5477-41E8-3224792570B8}"/>
                </a:ext>
              </a:extLst>
            </p:cNvPr>
            <p:cNvCxnSpPr>
              <a:endCxn id="15" idx="1"/>
            </p:cNvCxnSpPr>
            <p:nvPr/>
          </p:nvCxnSpPr>
          <p:spPr>
            <a:xfrm>
              <a:off x="3898509" y="5427782"/>
              <a:ext cx="183548" cy="6636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F958C6C-A330-EFEF-5D4D-4123FA35522E}"/>
                </a:ext>
              </a:extLst>
            </p:cNvPr>
            <p:cNvCxnSpPr>
              <a:stCxn id="15" idx="6"/>
              <a:endCxn id="16" idx="2"/>
            </p:cNvCxnSpPr>
            <p:nvPr/>
          </p:nvCxnSpPr>
          <p:spPr>
            <a:xfrm flipV="1">
              <a:off x="4260166" y="6008071"/>
              <a:ext cx="846406" cy="157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CD1759B-C73E-5524-A518-13BA86BFDF11}"/>
                </a:ext>
              </a:extLst>
            </p:cNvPr>
            <p:cNvCxnSpPr>
              <a:endCxn id="16" idx="1"/>
            </p:cNvCxnSpPr>
            <p:nvPr/>
          </p:nvCxnSpPr>
          <p:spPr>
            <a:xfrm>
              <a:off x="4026270" y="5300000"/>
              <a:ext cx="1110861" cy="634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6647CED-7BF3-E762-A5AB-44F5F993417B}"/>
                </a:ext>
              </a:extLst>
            </p:cNvPr>
            <p:cNvCxnSpPr>
              <a:stCxn id="13" idx="4"/>
              <a:endCxn id="16" idx="0"/>
            </p:cNvCxnSpPr>
            <p:nvPr/>
          </p:nvCxnSpPr>
          <p:spPr>
            <a:xfrm>
              <a:off x="5210906" y="5076090"/>
              <a:ext cx="0" cy="8276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6FDD72-D8A9-C553-C0E7-42B34295B305}"/>
                </a:ext>
              </a:extLst>
            </p:cNvPr>
            <p:cNvCxnSpPr>
              <a:stCxn id="16" idx="6"/>
              <a:endCxn id="17" idx="2"/>
            </p:cNvCxnSpPr>
            <p:nvPr/>
          </p:nvCxnSpPr>
          <p:spPr>
            <a:xfrm>
              <a:off x="5315240" y="6008071"/>
              <a:ext cx="968333" cy="527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90FC690-1631-B22E-DF01-C57A5FA3D9D5}"/>
                </a:ext>
              </a:extLst>
            </p:cNvPr>
            <p:cNvCxnSpPr>
              <a:stCxn id="13" idx="5"/>
              <a:endCxn id="17" idx="1"/>
            </p:cNvCxnSpPr>
            <p:nvPr/>
          </p:nvCxnSpPr>
          <p:spPr>
            <a:xfrm>
              <a:off x="5284681" y="5045531"/>
              <a:ext cx="1029451" cy="941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7587437-381E-FC6C-DD7E-1CC76FB82E39}"/>
                </a:ext>
              </a:extLst>
            </p:cNvPr>
            <p:cNvCxnSpPr>
              <a:stCxn id="18" idx="4"/>
              <a:endCxn id="17" idx="7"/>
            </p:cNvCxnSpPr>
            <p:nvPr/>
          </p:nvCxnSpPr>
          <p:spPr>
            <a:xfrm flipH="1">
              <a:off x="6387907" y="5563774"/>
              <a:ext cx="117232" cy="392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7E2AD9B-BA58-5F9E-ED78-84D68956F0B2}"/>
                </a:ext>
              </a:extLst>
            </p:cNvPr>
            <p:cNvCxnSpPr>
              <a:stCxn id="19" idx="2"/>
              <a:endCxn id="18" idx="6"/>
            </p:cNvCxnSpPr>
            <p:nvPr/>
          </p:nvCxnSpPr>
          <p:spPr>
            <a:xfrm flipH="1" flipV="1">
              <a:off x="6609473" y="5459440"/>
              <a:ext cx="777240" cy="43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FA881B1-3AE5-17B4-853D-C9B8486C243E}"/>
                </a:ext>
              </a:extLst>
            </p:cNvPr>
            <p:cNvCxnSpPr>
              <a:stCxn id="18" idx="2"/>
              <a:endCxn id="13" idx="5"/>
            </p:cNvCxnSpPr>
            <p:nvPr/>
          </p:nvCxnSpPr>
          <p:spPr>
            <a:xfrm flipH="1" flipV="1">
              <a:off x="5315240" y="4971756"/>
              <a:ext cx="1085565" cy="487684"/>
            </a:xfrm>
            <a:prstGeom prst="line">
              <a:avLst/>
            </a:prstGeom>
          </p:spPr>
          <p:style>
            <a:lnRef idx="2">
              <a:schemeClr val="accent1"/>
            </a:lnRef>
            <a:fillRef idx="0">
              <a:schemeClr val="accent1"/>
            </a:fillRef>
            <a:effectRef idx="1">
              <a:schemeClr val="accent1"/>
            </a:effectRef>
            <a:fontRef idx="minor">
              <a:schemeClr val="tx1"/>
            </a:fontRef>
          </p:style>
        </p:cxnSp>
        <p:sp>
          <p:nvSpPr>
            <p:cNvPr id="30" name="Freeform: Shape 29">
              <a:extLst>
                <a:ext uri="{FF2B5EF4-FFF2-40B4-BE49-F238E27FC236}">
                  <a16:creationId xmlns:a16="http://schemas.microsoft.com/office/drawing/2014/main" id="{9E179BF6-E91C-2847-F6C8-8ADE3F6AE596}"/>
                </a:ext>
              </a:extLst>
            </p:cNvPr>
            <p:cNvSpPr/>
            <p:nvPr/>
          </p:nvSpPr>
          <p:spPr>
            <a:xfrm>
              <a:off x="5247249" y="5528603"/>
              <a:ext cx="1720661" cy="945995"/>
            </a:xfrm>
            <a:custGeom>
              <a:avLst/>
              <a:gdLst>
                <a:gd name="connsiteX0" fmla="*/ 0 w 1720661"/>
                <a:gd name="connsiteY0" fmla="*/ 562708 h 945995"/>
                <a:gd name="connsiteX1" fmla="*/ 1111348 w 1720661"/>
                <a:gd name="connsiteY1" fmla="*/ 942535 h 945995"/>
                <a:gd name="connsiteX2" fmla="*/ 1716259 w 1720661"/>
                <a:gd name="connsiteY2" fmla="*/ 365760 h 945995"/>
                <a:gd name="connsiteX3" fmla="*/ 1336431 w 1720661"/>
                <a:gd name="connsiteY3" fmla="*/ 0 h 945995"/>
              </a:gdLst>
              <a:ahLst/>
              <a:cxnLst>
                <a:cxn ang="0">
                  <a:pos x="connsiteX0" y="connsiteY0"/>
                </a:cxn>
                <a:cxn ang="0">
                  <a:pos x="connsiteX1" y="connsiteY1"/>
                </a:cxn>
                <a:cxn ang="0">
                  <a:pos x="connsiteX2" y="connsiteY2"/>
                </a:cxn>
                <a:cxn ang="0">
                  <a:pos x="connsiteX3" y="connsiteY3"/>
                </a:cxn>
              </a:cxnLst>
              <a:rect l="l" t="t" r="r" b="b"/>
              <a:pathLst>
                <a:path w="1720661" h="945995">
                  <a:moveTo>
                    <a:pt x="0" y="562708"/>
                  </a:moveTo>
                  <a:cubicBezTo>
                    <a:pt x="412652" y="769034"/>
                    <a:pt x="825305" y="975360"/>
                    <a:pt x="1111348" y="942535"/>
                  </a:cubicBezTo>
                  <a:cubicBezTo>
                    <a:pt x="1397391" y="909710"/>
                    <a:pt x="1678745" y="522849"/>
                    <a:pt x="1716259" y="365760"/>
                  </a:cubicBezTo>
                  <a:cubicBezTo>
                    <a:pt x="1753773" y="208671"/>
                    <a:pt x="1545102" y="104335"/>
                    <a:pt x="133643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76764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8805-A7BD-E9E4-8102-2B674A2E1C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FC53ED-309A-A4F4-C761-1B9E6974AE3B}"/>
              </a:ext>
            </a:extLst>
          </p:cNvPr>
          <p:cNvSpPr>
            <a:spLocks noGrp="1"/>
          </p:cNvSpPr>
          <p:nvPr>
            <p:ph type="title"/>
          </p:nvPr>
        </p:nvSpPr>
        <p:spPr/>
        <p:txBody>
          <a:bodyPr/>
          <a:lstStyle/>
          <a:p>
            <a:r>
              <a:rPr lang="en-US" dirty="0"/>
              <a:t>How many colors are needed in general?</a:t>
            </a:r>
          </a:p>
        </p:txBody>
      </p:sp>
      <p:pic>
        <p:nvPicPr>
          <p:cNvPr id="1026" name="Picture 2">
            <a:extLst>
              <a:ext uri="{FF2B5EF4-FFF2-40B4-BE49-F238E27FC236}">
                <a16:creationId xmlns:a16="http://schemas.microsoft.com/office/drawing/2014/main" id="{37EB0249-88CA-B7CE-BA23-18772161A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55" y="1336431"/>
            <a:ext cx="8630753" cy="552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0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0FF2A-7163-2D17-62C6-9AB5101C5BDD}"/>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0B7A81A6-B2AC-F432-AFB0-3BC6E986A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55" y="1356360"/>
            <a:ext cx="8899712" cy="55016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6958333-CBEF-C709-A630-412EC3073C3F}"/>
              </a:ext>
            </a:extLst>
          </p:cNvPr>
          <p:cNvSpPr>
            <a:spLocks noGrp="1"/>
          </p:cNvSpPr>
          <p:nvPr>
            <p:ph type="title"/>
          </p:nvPr>
        </p:nvSpPr>
        <p:spPr/>
        <p:txBody>
          <a:bodyPr/>
          <a:lstStyle/>
          <a:p>
            <a:r>
              <a:rPr lang="en-US" dirty="0"/>
              <a:t>How many colors are needed in general?</a:t>
            </a:r>
          </a:p>
        </p:txBody>
      </p:sp>
    </p:spTree>
    <p:extLst>
      <p:ext uri="{BB962C8B-B14F-4D97-AF65-F5344CB8AC3E}">
        <p14:creationId xmlns:p14="http://schemas.microsoft.com/office/powerpoint/2010/main" val="13519374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3F14-C1C4-87B3-E474-63EED0F5DE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FADEB9-5D57-DD57-342F-781C1A3A178A}"/>
              </a:ext>
            </a:extLst>
          </p:cNvPr>
          <p:cNvSpPr>
            <a:spLocks noGrp="1"/>
          </p:cNvSpPr>
          <p:nvPr>
            <p:ph type="title"/>
          </p:nvPr>
        </p:nvSpPr>
        <p:spPr/>
        <p:txBody>
          <a:bodyPr/>
          <a:lstStyle/>
          <a:p>
            <a:r>
              <a:rPr lang="en-US" dirty="0"/>
              <a:t>The Four-Color Theorem</a:t>
            </a:r>
          </a:p>
        </p:txBody>
      </p:sp>
      <p:sp>
        <p:nvSpPr>
          <p:cNvPr id="6" name="Content Placeholder 5">
            <a:extLst>
              <a:ext uri="{FF2B5EF4-FFF2-40B4-BE49-F238E27FC236}">
                <a16:creationId xmlns:a16="http://schemas.microsoft.com/office/drawing/2014/main" id="{690D6BD1-4FE7-CE21-BD5B-5881BFFD8496}"/>
              </a:ext>
            </a:extLst>
          </p:cNvPr>
          <p:cNvSpPr>
            <a:spLocks noGrp="1"/>
          </p:cNvSpPr>
          <p:nvPr>
            <p:ph sz="quarter" idx="13"/>
          </p:nvPr>
        </p:nvSpPr>
        <p:spPr>
          <a:xfrm>
            <a:off x="838199" y="1589648"/>
            <a:ext cx="10219007" cy="5268351"/>
          </a:xfrm>
        </p:spPr>
        <p:txBody>
          <a:bodyPr>
            <a:normAutofit/>
          </a:bodyPr>
          <a:lstStyle/>
          <a:p>
            <a:r>
              <a:rPr lang="en-US" sz="2800" dirty="0"/>
              <a:t>The </a:t>
            </a:r>
            <a:r>
              <a:rPr lang="en-US" sz="2800" i="1" u="sng" dirty="0"/>
              <a:t>chromatic number</a:t>
            </a:r>
            <a:r>
              <a:rPr lang="en-US" sz="2800" dirty="0"/>
              <a:t> of a graph is the minimum number of colors required, when assigning colors to vertices, to ensure that no two connected vertices are the same color.</a:t>
            </a:r>
          </a:p>
          <a:p>
            <a:r>
              <a:rPr lang="en-US" sz="2800" dirty="0"/>
              <a:t>For any planar graph, the chromatic number is ≤ 4.</a:t>
            </a:r>
          </a:p>
          <a:p>
            <a:pPr lvl="1"/>
            <a:r>
              <a:rPr lang="en-US" sz="2600" dirty="0"/>
              <a:t>Note this isn’t *quite* the same thing as countries on a map, because countries often have </a:t>
            </a:r>
            <a:r>
              <a:rPr lang="en-US" sz="2600" i="1" u="sng" dirty="0"/>
              <a:t>exclaves</a:t>
            </a:r>
            <a:r>
              <a:rPr lang="en-US" sz="2600" dirty="0"/>
              <a:t> (non-contiguous areas, like Alaska or Kaliningrad).</a:t>
            </a:r>
          </a:p>
          <a:p>
            <a:pPr lvl="1"/>
            <a:r>
              <a:rPr lang="en-US" sz="2600" dirty="0"/>
              <a:t>This result was first conjectured in the mid-1800s, but only proven in 1976. It was the first major theorem proven with substantial computer existence.</a:t>
            </a:r>
          </a:p>
        </p:txBody>
      </p:sp>
    </p:spTree>
    <p:extLst>
      <p:ext uri="{BB962C8B-B14F-4D97-AF65-F5344CB8AC3E}">
        <p14:creationId xmlns:p14="http://schemas.microsoft.com/office/powerpoint/2010/main" val="277185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82453-9EBE-36A1-EC86-9FBDEE611B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A703D2-A377-3A85-F3FB-5546B98462B8}"/>
              </a:ext>
            </a:extLst>
          </p:cNvPr>
          <p:cNvSpPr>
            <a:spLocks noGrp="1"/>
          </p:cNvSpPr>
          <p:nvPr>
            <p:ph type="title"/>
          </p:nvPr>
        </p:nvSpPr>
        <p:spPr/>
        <p:txBody>
          <a:bodyPr/>
          <a:lstStyle/>
          <a:p>
            <a:r>
              <a:rPr lang="en-US" dirty="0"/>
              <a:t>Coloring &amp; conflict graphs</a:t>
            </a:r>
          </a:p>
        </p:txBody>
      </p:sp>
      <p:sp>
        <p:nvSpPr>
          <p:cNvPr id="6" name="Content Placeholder 5">
            <a:extLst>
              <a:ext uri="{FF2B5EF4-FFF2-40B4-BE49-F238E27FC236}">
                <a16:creationId xmlns:a16="http://schemas.microsoft.com/office/drawing/2014/main" id="{BC87F925-0449-0574-6A0C-25EED4A64858}"/>
              </a:ext>
            </a:extLst>
          </p:cNvPr>
          <p:cNvSpPr>
            <a:spLocks noGrp="1"/>
          </p:cNvSpPr>
          <p:nvPr>
            <p:ph sz="quarter" idx="13"/>
          </p:nvPr>
        </p:nvSpPr>
        <p:spPr>
          <a:xfrm>
            <a:off x="838200" y="1589648"/>
            <a:ext cx="7159723" cy="5268351"/>
          </a:xfrm>
        </p:spPr>
        <p:txBody>
          <a:bodyPr>
            <a:normAutofit/>
          </a:bodyPr>
          <a:lstStyle/>
          <a:p>
            <a:pPr algn="l"/>
            <a:r>
              <a:rPr lang="en-US" sz="2800" b="0" i="0" u="none" strike="noStrike" baseline="0" dirty="0"/>
              <a:t>Remember this problem?</a:t>
            </a:r>
          </a:p>
          <a:p>
            <a:pPr lvl="1"/>
            <a:r>
              <a:rPr lang="en-US" sz="2400" b="0" i="0" u="none" strike="noStrike" baseline="0" dirty="0"/>
              <a:t>Six cell towers have overlapping coverage areas, as shown in the diagram at right. Towers whose areas overlap must use different frequency bands to communicate with phones in their area. What is the minimum number of frequency bands needed for this set of cell towers?</a:t>
            </a:r>
          </a:p>
          <a:p>
            <a:r>
              <a:rPr lang="en-US" sz="2800" dirty="0">
                <a:cs typeface="Courier New" panose="02070309020205020404" pitchFamily="49" charset="0"/>
              </a:rPr>
              <a:t>This is a graph coloring problem!</a:t>
            </a:r>
          </a:p>
          <a:p>
            <a:r>
              <a:rPr lang="en-US" sz="2800" dirty="0">
                <a:cs typeface="Courier New" panose="02070309020205020404" pitchFamily="49" charset="0"/>
              </a:rPr>
              <a:t>Draw the overlap graph – connected nodes cannot share a frequency.</a:t>
            </a:r>
          </a:p>
        </p:txBody>
      </p:sp>
      <p:pic>
        <p:nvPicPr>
          <p:cNvPr id="19" name="Picture 18" descr="A group of circles with stars&#10;&#10;Description automatically generated">
            <a:extLst>
              <a:ext uri="{FF2B5EF4-FFF2-40B4-BE49-F238E27FC236}">
                <a16:creationId xmlns:a16="http://schemas.microsoft.com/office/drawing/2014/main" id="{90676EFC-DD06-39E0-ACA7-A2A1E5DBF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49" y="1641699"/>
            <a:ext cx="3173730" cy="3438525"/>
          </a:xfrm>
          <a:prstGeom prst="rect">
            <a:avLst/>
          </a:prstGeom>
        </p:spPr>
      </p:pic>
      <p:grpSp>
        <p:nvGrpSpPr>
          <p:cNvPr id="50" name="Group 49">
            <a:extLst>
              <a:ext uri="{FF2B5EF4-FFF2-40B4-BE49-F238E27FC236}">
                <a16:creationId xmlns:a16="http://schemas.microsoft.com/office/drawing/2014/main" id="{54541CD8-AE71-C758-F86E-78A007324653}"/>
              </a:ext>
            </a:extLst>
          </p:cNvPr>
          <p:cNvGrpSpPr/>
          <p:nvPr/>
        </p:nvGrpSpPr>
        <p:grpSpPr>
          <a:xfrm>
            <a:off x="8412480" y="2138289"/>
            <a:ext cx="1927274" cy="2250831"/>
            <a:chOff x="8412480" y="2138289"/>
            <a:chExt cx="1927274" cy="2250831"/>
          </a:xfrm>
        </p:grpSpPr>
        <p:cxnSp>
          <p:nvCxnSpPr>
            <p:cNvPr id="25" name="Straight Connector 24">
              <a:extLst>
                <a:ext uri="{FF2B5EF4-FFF2-40B4-BE49-F238E27FC236}">
                  <a16:creationId xmlns:a16="http://schemas.microsoft.com/office/drawing/2014/main" id="{26D81AA0-B90A-0369-080D-402A99810BF2}"/>
                </a:ext>
              </a:extLst>
            </p:cNvPr>
            <p:cNvCxnSpPr>
              <a:cxnSpLocks/>
            </p:cNvCxnSpPr>
            <p:nvPr/>
          </p:nvCxnSpPr>
          <p:spPr>
            <a:xfrm>
              <a:off x="8947052" y="2982351"/>
              <a:ext cx="717453" cy="773723"/>
            </a:xfrm>
            <a:prstGeom prst="line">
              <a:avLst/>
            </a:prstGeom>
            <a:ln w="28575"/>
          </p:spPr>
          <p:style>
            <a:lnRef idx="2">
              <a:schemeClr val="dk1"/>
            </a:lnRef>
            <a:fillRef idx="0">
              <a:schemeClr val="dk1"/>
            </a:fillRef>
            <a:effectRef idx="1">
              <a:schemeClr val="dk1"/>
            </a:effectRef>
            <a:fontRef idx="minor">
              <a:schemeClr val="tx1"/>
            </a:fontRef>
          </p:style>
        </p:cxnSp>
        <p:grpSp>
          <p:nvGrpSpPr>
            <p:cNvPr id="49" name="Group 48">
              <a:extLst>
                <a:ext uri="{FF2B5EF4-FFF2-40B4-BE49-F238E27FC236}">
                  <a16:creationId xmlns:a16="http://schemas.microsoft.com/office/drawing/2014/main" id="{AC990AB7-37E6-4698-6FAD-DF4964BF6DEE}"/>
                </a:ext>
              </a:extLst>
            </p:cNvPr>
            <p:cNvGrpSpPr/>
            <p:nvPr/>
          </p:nvGrpSpPr>
          <p:grpSpPr>
            <a:xfrm>
              <a:off x="8412480" y="2138289"/>
              <a:ext cx="1927274" cy="2250831"/>
              <a:chOff x="8412480" y="2138289"/>
              <a:chExt cx="1927274" cy="2250831"/>
            </a:xfrm>
          </p:grpSpPr>
          <p:cxnSp>
            <p:nvCxnSpPr>
              <p:cNvPr id="21" name="Straight Connector 20">
                <a:extLst>
                  <a:ext uri="{FF2B5EF4-FFF2-40B4-BE49-F238E27FC236}">
                    <a16:creationId xmlns:a16="http://schemas.microsoft.com/office/drawing/2014/main" id="{37755A67-BEFF-3FAE-CEEF-5FC583B3E0E6}"/>
                  </a:ext>
                </a:extLst>
              </p:cNvPr>
              <p:cNvCxnSpPr/>
              <p:nvPr/>
            </p:nvCxnSpPr>
            <p:spPr>
              <a:xfrm>
                <a:off x="8412480" y="3573194"/>
                <a:ext cx="534572" cy="815926"/>
              </a:xfrm>
              <a:prstGeom prst="line">
                <a:avLst/>
              </a:prstGeom>
              <a:ln w="28575"/>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81FE989-0180-0B6D-A4FB-090546807800}"/>
                  </a:ext>
                </a:extLst>
              </p:cNvPr>
              <p:cNvCxnSpPr>
                <a:cxnSpLocks/>
              </p:cNvCxnSpPr>
              <p:nvPr/>
            </p:nvCxnSpPr>
            <p:spPr>
              <a:xfrm flipH="1">
                <a:off x="8412480" y="2982351"/>
                <a:ext cx="534572" cy="590843"/>
              </a:xfrm>
              <a:prstGeom prst="line">
                <a:avLst/>
              </a:prstGeom>
              <a:ln w="28575"/>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C819F31-C5C8-1D3B-F8E0-BF1B2D898CA9}"/>
                  </a:ext>
                </a:extLst>
              </p:cNvPr>
              <p:cNvCxnSpPr>
                <a:cxnSpLocks/>
              </p:cNvCxnSpPr>
              <p:nvPr/>
            </p:nvCxnSpPr>
            <p:spPr>
              <a:xfrm flipH="1">
                <a:off x="8947052" y="3756074"/>
                <a:ext cx="717453" cy="633046"/>
              </a:xfrm>
              <a:prstGeom prst="line">
                <a:avLst/>
              </a:prstGeom>
              <a:ln w="28575"/>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D37915C3-BD1D-18A5-FFFD-14E4205AEB4C}"/>
                  </a:ext>
                </a:extLst>
              </p:cNvPr>
              <p:cNvCxnSpPr>
                <a:cxnSpLocks/>
              </p:cNvCxnSpPr>
              <p:nvPr/>
            </p:nvCxnSpPr>
            <p:spPr>
              <a:xfrm>
                <a:off x="8947052" y="2982351"/>
                <a:ext cx="0" cy="1406769"/>
              </a:xfrm>
              <a:prstGeom prst="line">
                <a:avLst/>
              </a:prstGeom>
              <a:ln w="28575"/>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020F98F2-7626-CD9A-CE6C-F3E4E8FEC249}"/>
                  </a:ext>
                </a:extLst>
              </p:cNvPr>
              <p:cNvCxnSpPr>
                <a:cxnSpLocks/>
              </p:cNvCxnSpPr>
              <p:nvPr/>
            </p:nvCxnSpPr>
            <p:spPr>
              <a:xfrm>
                <a:off x="8412480" y="3573194"/>
                <a:ext cx="1252025" cy="182880"/>
              </a:xfrm>
              <a:prstGeom prst="line">
                <a:avLst/>
              </a:prstGeom>
              <a:ln w="28575"/>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5F161E10-C0C4-EF99-3A36-DDDD4B37198A}"/>
                  </a:ext>
                </a:extLst>
              </p:cNvPr>
              <p:cNvCxnSpPr>
                <a:cxnSpLocks/>
              </p:cNvCxnSpPr>
              <p:nvPr/>
            </p:nvCxnSpPr>
            <p:spPr>
              <a:xfrm flipH="1">
                <a:off x="8947052" y="2138289"/>
                <a:ext cx="295422" cy="844062"/>
              </a:xfrm>
              <a:prstGeom prst="line">
                <a:avLst/>
              </a:prstGeom>
              <a:ln w="28575"/>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3CD49314-792E-9D2C-296E-EC31300B5AB7}"/>
                  </a:ext>
                </a:extLst>
              </p:cNvPr>
              <p:cNvCxnSpPr>
                <a:cxnSpLocks/>
              </p:cNvCxnSpPr>
              <p:nvPr/>
            </p:nvCxnSpPr>
            <p:spPr>
              <a:xfrm>
                <a:off x="9242474" y="2138289"/>
                <a:ext cx="1097280" cy="703385"/>
              </a:xfrm>
              <a:prstGeom prst="line">
                <a:avLst/>
              </a:prstGeom>
              <a:ln w="28575"/>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3564E56F-BCD2-F07E-BCC6-52AEEF75DE4C}"/>
                  </a:ext>
                </a:extLst>
              </p:cNvPr>
              <p:cNvCxnSpPr>
                <a:cxnSpLocks/>
              </p:cNvCxnSpPr>
              <p:nvPr/>
            </p:nvCxnSpPr>
            <p:spPr>
              <a:xfrm flipH="1">
                <a:off x="8947052" y="2841674"/>
                <a:ext cx="1392702" cy="140677"/>
              </a:xfrm>
              <a:prstGeom prst="line">
                <a:avLst/>
              </a:prstGeom>
              <a:ln w="28575"/>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17514FC3-FCF2-B070-1AD9-450B856207EA}"/>
                  </a:ext>
                </a:extLst>
              </p:cNvPr>
              <p:cNvCxnSpPr>
                <a:cxnSpLocks/>
              </p:cNvCxnSpPr>
              <p:nvPr/>
            </p:nvCxnSpPr>
            <p:spPr>
              <a:xfrm flipH="1">
                <a:off x="9664505" y="2841674"/>
                <a:ext cx="675249" cy="914400"/>
              </a:xfrm>
              <a:prstGeom prst="line">
                <a:avLst/>
              </a:prstGeom>
              <a:ln w="28575"/>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24336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20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3d77fc1-fa83-40fb-8b23-9dfdc9f016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9B7AC502F6748AA0566AD9FD750B0" ma:contentTypeVersion="10" ma:contentTypeDescription="Create a new document." ma:contentTypeScope="" ma:versionID="b9bd7376901acc5fee2265d102323c64">
  <xsd:schema xmlns:xsd="http://www.w3.org/2001/XMLSchema" xmlns:xs="http://www.w3.org/2001/XMLSchema" xmlns:p="http://schemas.microsoft.com/office/2006/metadata/properties" xmlns:ns3="63d77fc1-fa83-40fb-8b23-9dfdc9f016c3" targetNamespace="http://schemas.microsoft.com/office/2006/metadata/properties" ma:root="true" ma:fieldsID="e2626a7d437888be544451c07cad8089" ns3:_="">
    <xsd:import namespace="63d77fc1-fa83-40fb-8b23-9dfdc9f016c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77fc1-fa83-40fb-8b23-9dfdc9f016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2.xml><?xml version="1.0" encoding="utf-8"?>
<ds:datastoreItem xmlns:ds="http://schemas.openxmlformats.org/officeDocument/2006/customXml" ds:itemID="{E130005B-6102-4F3C-A26F-485DF1BF9717}">
  <ds:schemaRefs>
    <ds:schemaRef ds:uri="http://www.w3.org/XML/1998/namespace"/>
    <ds:schemaRef ds:uri="http://purl.org/dc/elements/1.1/"/>
    <ds:schemaRef ds:uri="63d77fc1-fa83-40fb-8b23-9dfdc9f016c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0F54F3C-2455-4722-88D6-674F0C5327B2}">
  <ds:schemaRefs>
    <ds:schemaRef ds:uri="63d77fc1-fa83-40fb-8b23-9dfdc9f016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{F483F58D-0C2D-4117-BAB2-5C8601C519C3}tf78504181_win32</Template>
  <TotalTime>4384</TotalTime>
  <Words>1617</Words>
  <Application>Microsoft Office PowerPoint</Application>
  <PresentationFormat>Widescreen</PresentationFormat>
  <Paragraphs>249</Paragraphs>
  <Slides>27</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Avenir Next LT Pro</vt:lpstr>
      <vt:lpstr>Avenir Next LT Pro Light</vt:lpstr>
      <vt:lpstr>Calibri</vt:lpstr>
      <vt:lpstr>Cambria Math</vt:lpstr>
      <vt:lpstr>Courier New</vt:lpstr>
      <vt:lpstr>Tw Cen MT</vt:lpstr>
      <vt:lpstr>Custom</vt:lpstr>
      <vt:lpstr>Lecture 12:  Graphs II – Electric Boogaloo</vt:lpstr>
      <vt:lpstr>Lecture 12:  Graphs II – Electric Boogaloo</vt:lpstr>
      <vt:lpstr>Today’s tasks</vt:lpstr>
      <vt:lpstr>Graph coloring</vt:lpstr>
      <vt:lpstr>Graph coloring</vt:lpstr>
      <vt:lpstr>How many colors are needed in general?</vt:lpstr>
      <vt:lpstr>How many colors are needed in general?</vt:lpstr>
      <vt:lpstr>The Four-Color Theorem</vt:lpstr>
      <vt:lpstr>Coloring &amp; conflict graphs</vt:lpstr>
      <vt:lpstr>Trees</vt:lpstr>
      <vt:lpstr>Trees</vt:lpstr>
      <vt:lpstr>Matching</vt:lpstr>
      <vt:lpstr>Matching</vt:lpstr>
      <vt:lpstr>Matching</vt:lpstr>
      <vt:lpstr>When is a matching possible?</vt:lpstr>
      <vt:lpstr>Matching problems</vt:lpstr>
      <vt:lpstr>The Stable Matching (Marriage) Problem</vt:lpstr>
      <vt:lpstr>Instability</vt:lpstr>
      <vt:lpstr>The Stable Matching (Marriage) Problem</vt:lpstr>
      <vt:lpstr>The Stable Matching (Marriage) Problem</vt:lpstr>
      <vt:lpstr>The Gale-Shapley Algorithm</vt:lpstr>
      <vt:lpstr>A quick tour of important graph problems</vt:lpstr>
      <vt:lpstr>First the easy ones...</vt:lpstr>
      <vt:lpstr>Still easy...</vt:lpstr>
      <vt:lpstr>Not easy.</vt:lpstr>
      <vt:lpstr>Also not easy.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DiTursi, Dan</dc:creator>
  <cp:lastModifiedBy>DiTursi, Dan</cp:lastModifiedBy>
  <cp:revision>4</cp:revision>
  <dcterms:created xsi:type="dcterms:W3CDTF">2024-07-22T09:41:44Z</dcterms:created>
  <dcterms:modified xsi:type="dcterms:W3CDTF">2025-02-18T13:25:16Z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0x010100B019B7AC502F6748AA0566AD9FD750B0</vt:lpwstr>
  </property>
</Properties>
</file>