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4037" r:id="rId6"/>
    <p:sldId id="4036" r:id="rId7"/>
    <p:sldId id="4043" r:id="rId8"/>
    <p:sldId id="4061" r:id="rId9"/>
    <p:sldId id="4063" r:id="rId10"/>
    <p:sldId id="4053" r:id="rId11"/>
    <p:sldId id="4064" r:id="rId12"/>
    <p:sldId id="4065" r:id="rId13"/>
    <p:sldId id="4028" r:id="rId14"/>
    <p:sldId id="4062" r:id="rId15"/>
    <p:sldId id="4066" r:id="rId16"/>
    <p:sldId id="4040" r:id="rId17"/>
    <p:sldId id="4067" r:id="rId18"/>
    <p:sldId id="4029" r:id="rId19"/>
    <p:sldId id="4069" r:id="rId20"/>
    <p:sldId id="4042" r:id="rId21"/>
    <p:sldId id="4070" r:id="rId22"/>
    <p:sldId id="4051" r:id="rId23"/>
    <p:sldId id="4071" r:id="rId24"/>
    <p:sldId id="4072" r:id="rId25"/>
    <p:sldId id="4073" r:id="rId26"/>
    <p:sldId id="4074" r:id="rId27"/>
    <p:sldId id="39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4F"/>
    <a:srgbClr val="50C8FE"/>
    <a:srgbClr val="FE50F6"/>
    <a:srgbClr val="50FE6D"/>
    <a:srgbClr val="FF4FD1"/>
    <a:srgbClr val="4FD1FF"/>
    <a:srgbClr val="7D7DFF"/>
    <a:srgbClr val="7DFF7D"/>
    <a:srgbClr val="FF7D7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D4036-0AB7-472C-8383-A05AFCCB7EB9}" v="4" dt="2025-02-24T13:19:58.263"/>
    <p1510:client id="{20BC9DC1-50A3-4FB4-A6E2-46EF62662422}" v="4448" dt="2025-02-24T04:28:00.62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1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ursi, Dan" userId="d93f0b06-fb1b-401d-b5f4-71d9153037d6" providerId="ADAL" clId="{20BC9DC1-50A3-4FB4-A6E2-46EF62662422}"/>
    <pc:docChg chg="undo custSel addSld delSld modSld sldOrd">
      <pc:chgData name="DiTursi, Dan" userId="d93f0b06-fb1b-401d-b5f4-71d9153037d6" providerId="ADAL" clId="{20BC9DC1-50A3-4FB4-A6E2-46EF62662422}" dt="2025-02-24T04:28:00.629" v="6045"/>
      <pc:docMkLst>
        <pc:docMk/>
      </pc:docMkLst>
      <pc:sldChg chg="modSp mod">
        <pc:chgData name="DiTursi, Dan" userId="d93f0b06-fb1b-401d-b5f4-71d9153037d6" providerId="ADAL" clId="{20BC9DC1-50A3-4FB4-A6E2-46EF62662422}" dt="2025-02-23T15:13:52.236" v="2" actId="20577"/>
        <pc:sldMkLst>
          <pc:docMk/>
          <pc:sldMk cId="517426050" sldId="256"/>
        </pc:sldMkLst>
        <pc:spChg chg="mod">
          <ac:chgData name="DiTursi, Dan" userId="d93f0b06-fb1b-401d-b5f4-71d9153037d6" providerId="ADAL" clId="{20BC9DC1-50A3-4FB4-A6E2-46EF62662422}" dt="2025-02-23T15:13:52.236" v="2" actId="20577"/>
          <ac:spMkLst>
            <pc:docMk/>
            <pc:sldMk cId="517426050" sldId="256"/>
            <ac:spMk id="4" creationId="{10047101-8D42-6100-9CEA-AEC0FAEAB606}"/>
          </ac:spMkLst>
        </pc:spChg>
      </pc:sldChg>
      <pc:sldChg chg="del">
        <pc:chgData name="DiTursi, Dan" userId="d93f0b06-fb1b-401d-b5f4-71d9153037d6" providerId="ADAL" clId="{20BC9DC1-50A3-4FB4-A6E2-46EF62662422}" dt="2025-02-23T15:13:44.110" v="0" actId="47"/>
        <pc:sldMkLst>
          <pc:docMk/>
          <pc:sldMk cId="1191890573" sldId="3852"/>
        </pc:sldMkLst>
      </pc:sldChg>
      <pc:sldChg chg="del">
        <pc:chgData name="DiTursi, Dan" userId="d93f0b06-fb1b-401d-b5f4-71d9153037d6" providerId="ADAL" clId="{20BC9DC1-50A3-4FB4-A6E2-46EF62662422}" dt="2025-02-24T02:07:37.706" v="2587" actId="47"/>
        <pc:sldMkLst>
          <pc:docMk/>
          <pc:sldMk cId="4121150898" sldId="3997"/>
        </pc:sldMkLst>
      </pc:sldChg>
      <pc:sldChg chg="del">
        <pc:chgData name="DiTursi, Dan" userId="d93f0b06-fb1b-401d-b5f4-71d9153037d6" providerId="ADAL" clId="{20BC9DC1-50A3-4FB4-A6E2-46EF62662422}" dt="2025-02-24T04:08:30.794" v="4621" actId="47"/>
        <pc:sldMkLst>
          <pc:docMk/>
          <pc:sldMk cId="2524227650" sldId="4019"/>
        </pc:sldMkLst>
      </pc:sldChg>
      <pc:sldChg chg="del">
        <pc:chgData name="DiTursi, Dan" userId="d93f0b06-fb1b-401d-b5f4-71d9153037d6" providerId="ADAL" clId="{20BC9DC1-50A3-4FB4-A6E2-46EF62662422}" dt="2025-02-24T02:02:53.537" v="2508" actId="47"/>
        <pc:sldMkLst>
          <pc:docMk/>
          <pc:sldMk cId="2267674274" sldId="4024"/>
        </pc:sldMkLst>
      </pc:sldChg>
      <pc:sldChg chg="modSp mod ord modAnim">
        <pc:chgData name="DiTursi, Dan" userId="d93f0b06-fb1b-401d-b5f4-71d9153037d6" providerId="ADAL" clId="{20BC9DC1-50A3-4FB4-A6E2-46EF62662422}" dt="2025-02-24T02:23:59.994" v="2845" actId="20577"/>
        <pc:sldMkLst>
          <pc:docMk/>
          <pc:sldMk cId="2465785070" sldId="4028"/>
        </pc:sldMkLst>
        <pc:spChg chg="mod">
          <ac:chgData name="DiTursi, Dan" userId="d93f0b06-fb1b-401d-b5f4-71d9153037d6" providerId="ADAL" clId="{20BC9DC1-50A3-4FB4-A6E2-46EF62662422}" dt="2025-02-24T01:57:05.690" v="2301" actId="20577"/>
          <ac:spMkLst>
            <pc:docMk/>
            <pc:sldMk cId="2465785070" sldId="4028"/>
            <ac:spMk id="16" creationId="{3665B95E-352F-1C9C-D7C2-3E495484A628}"/>
          </ac:spMkLst>
        </pc:spChg>
        <pc:spChg chg="mod">
          <ac:chgData name="DiTursi, Dan" userId="d93f0b06-fb1b-401d-b5f4-71d9153037d6" providerId="ADAL" clId="{20BC9DC1-50A3-4FB4-A6E2-46EF62662422}" dt="2025-02-24T02:23:59.994" v="2845" actId="20577"/>
          <ac:spMkLst>
            <pc:docMk/>
            <pc:sldMk cId="2465785070" sldId="4028"/>
            <ac:spMk id="18" creationId="{FFBCF743-B91A-ED5B-941B-39617B3D91CD}"/>
          </ac:spMkLst>
        </pc:spChg>
      </pc:sldChg>
      <pc:sldChg chg="addSp delSp modSp mod modAnim">
        <pc:chgData name="DiTursi, Dan" userId="d93f0b06-fb1b-401d-b5f4-71d9153037d6" providerId="ADAL" clId="{20BC9DC1-50A3-4FB4-A6E2-46EF62662422}" dt="2025-02-24T02:42:21.531" v="3398"/>
        <pc:sldMkLst>
          <pc:docMk/>
          <pc:sldMk cId="2646588290" sldId="4029"/>
        </pc:sldMkLst>
        <pc:spChg chg="add mod">
          <ac:chgData name="DiTursi, Dan" userId="d93f0b06-fb1b-401d-b5f4-71d9153037d6" providerId="ADAL" clId="{20BC9DC1-50A3-4FB4-A6E2-46EF62662422}" dt="2025-02-24T02:33:49.527" v="3218" actId="1076"/>
          <ac:spMkLst>
            <pc:docMk/>
            <pc:sldMk cId="2646588290" sldId="4029"/>
            <ac:spMk id="2" creationId="{FE547697-BDBF-34AC-23B2-4529DA490362}"/>
          </ac:spMkLst>
        </pc:spChg>
        <pc:spChg chg="add mod">
          <ac:chgData name="DiTursi, Dan" userId="d93f0b06-fb1b-401d-b5f4-71d9153037d6" providerId="ADAL" clId="{20BC9DC1-50A3-4FB4-A6E2-46EF62662422}" dt="2025-02-24T02:33:49.527" v="3218" actId="1076"/>
          <ac:spMkLst>
            <pc:docMk/>
            <pc:sldMk cId="2646588290" sldId="4029"/>
            <ac:spMk id="3" creationId="{2C0A1EF1-2F4E-F075-60CE-73F69870266C}"/>
          </ac:spMkLst>
        </pc:spChg>
        <pc:spChg chg="add mod">
          <ac:chgData name="DiTursi, Dan" userId="d93f0b06-fb1b-401d-b5f4-71d9153037d6" providerId="ADAL" clId="{20BC9DC1-50A3-4FB4-A6E2-46EF62662422}" dt="2025-02-24T02:33:49.527" v="3218" actId="1076"/>
          <ac:spMkLst>
            <pc:docMk/>
            <pc:sldMk cId="2646588290" sldId="4029"/>
            <ac:spMk id="4" creationId="{47EBE230-7C96-67E4-0A53-4F3F558EB84C}"/>
          </ac:spMkLst>
        </pc:spChg>
        <pc:spChg chg="add del mod">
          <ac:chgData name="DiTursi, Dan" userId="d93f0b06-fb1b-401d-b5f4-71d9153037d6" providerId="ADAL" clId="{20BC9DC1-50A3-4FB4-A6E2-46EF62662422}" dt="2025-02-24T02:38:16.260" v="3250" actId="478"/>
          <ac:spMkLst>
            <pc:docMk/>
            <pc:sldMk cId="2646588290" sldId="4029"/>
            <ac:spMk id="5" creationId="{20ED3C9D-AA5C-749D-7333-E6E35DB69C1F}"/>
          </ac:spMkLst>
        </pc:spChg>
        <pc:spChg chg="add del mod">
          <ac:chgData name="DiTursi, Dan" userId="d93f0b06-fb1b-401d-b5f4-71d9153037d6" providerId="ADAL" clId="{20BC9DC1-50A3-4FB4-A6E2-46EF62662422}" dt="2025-02-24T02:38:18.249" v="3251" actId="478"/>
          <ac:spMkLst>
            <pc:docMk/>
            <pc:sldMk cId="2646588290" sldId="4029"/>
            <ac:spMk id="6" creationId="{45F0DB88-AC5A-3273-5B67-D7E1FA247771}"/>
          </ac:spMkLst>
        </pc:spChg>
        <pc:spChg chg="add del mod">
          <ac:chgData name="DiTursi, Dan" userId="d93f0b06-fb1b-401d-b5f4-71d9153037d6" providerId="ADAL" clId="{20BC9DC1-50A3-4FB4-A6E2-46EF62662422}" dt="2025-02-24T02:38:16.260" v="3250" actId="478"/>
          <ac:spMkLst>
            <pc:docMk/>
            <pc:sldMk cId="2646588290" sldId="4029"/>
            <ac:spMk id="7" creationId="{F4440631-3CB0-0356-134E-FE43D51D2D53}"/>
          </ac:spMkLst>
        </pc:spChg>
        <pc:spChg chg="add del mod">
          <ac:chgData name="DiTursi, Dan" userId="d93f0b06-fb1b-401d-b5f4-71d9153037d6" providerId="ADAL" clId="{20BC9DC1-50A3-4FB4-A6E2-46EF62662422}" dt="2025-02-24T02:38:16.260" v="3250" actId="478"/>
          <ac:spMkLst>
            <pc:docMk/>
            <pc:sldMk cId="2646588290" sldId="4029"/>
            <ac:spMk id="8" creationId="{2F6F530E-24F4-6E6D-5F53-C2012B8118DF}"/>
          </ac:spMkLst>
        </pc:spChg>
        <pc:spChg chg="add del">
          <ac:chgData name="DiTursi, Dan" userId="d93f0b06-fb1b-401d-b5f4-71d9153037d6" providerId="ADAL" clId="{20BC9DC1-50A3-4FB4-A6E2-46EF62662422}" dt="2025-02-24T02:38:13.852" v="3249" actId="478"/>
          <ac:spMkLst>
            <pc:docMk/>
            <pc:sldMk cId="2646588290" sldId="4029"/>
            <ac:spMk id="9" creationId="{46254A00-0467-BB93-C142-388CA233A72D}"/>
          </ac:spMkLst>
        </pc:spChg>
        <pc:spChg chg="add mod">
          <ac:chgData name="DiTursi, Dan" userId="d93f0b06-fb1b-401d-b5f4-71d9153037d6" providerId="ADAL" clId="{20BC9DC1-50A3-4FB4-A6E2-46EF62662422}" dt="2025-02-24T02:41:16.063" v="3284" actId="164"/>
          <ac:spMkLst>
            <pc:docMk/>
            <pc:sldMk cId="2646588290" sldId="4029"/>
            <ac:spMk id="10" creationId="{938A70C2-DA90-924D-BFD3-7B13EF1B588F}"/>
          </ac:spMkLst>
        </pc:spChg>
        <pc:spChg chg="add mod">
          <ac:chgData name="DiTursi, Dan" userId="d93f0b06-fb1b-401d-b5f4-71d9153037d6" providerId="ADAL" clId="{20BC9DC1-50A3-4FB4-A6E2-46EF62662422}" dt="2025-02-24T02:41:16.063" v="3284" actId="164"/>
          <ac:spMkLst>
            <pc:docMk/>
            <pc:sldMk cId="2646588290" sldId="4029"/>
            <ac:spMk id="11" creationId="{EB152A4D-253B-8735-BBAC-86B7923C8FF4}"/>
          </ac:spMkLst>
        </pc:spChg>
        <pc:spChg chg="add del mod">
          <ac:chgData name="DiTursi, Dan" userId="d93f0b06-fb1b-401d-b5f4-71d9153037d6" providerId="ADAL" clId="{20BC9DC1-50A3-4FB4-A6E2-46EF62662422}" dt="2025-02-24T02:39:25.664" v="3266" actId="478"/>
          <ac:spMkLst>
            <pc:docMk/>
            <pc:sldMk cId="2646588290" sldId="4029"/>
            <ac:spMk id="12" creationId="{031DC921-49CD-CEFC-494D-0B92C623BC28}"/>
          </ac:spMkLst>
        </pc:spChg>
        <pc:spChg chg="add mod">
          <ac:chgData name="DiTursi, Dan" userId="d93f0b06-fb1b-401d-b5f4-71d9153037d6" providerId="ADAL" clId="{20BC9DC1-50A3-4FB4-A6E2-46EF62662422}" dt="2025-02-24T02:41:16.063" v="3284" actId="164"/>
          <ac:spMkLst>
            <pc:docMk/>
            <pc:sldMk cId="2646588290" sldId="4029"/>
            <ac:spMk id="13" creationId="{0927138A-E64E-DFB6-01B3-3802156AAAE9}"/>
          </ac:spMkLst>
        </pc:spChg>
        <pc:spChg chg="add mod">
          <ac:chgData name="DiTursi, Dan" userId="d93f0b06-fb1b-401d-b5f4-71d9153037d6" providerId="ADAL" clId="{20BC9DC1-50A3-4FB4-A6E2-46EF62662422}" dt="2025-02-24T02:41:16.063" v="3284" actId="164"/>
          <ac:spMkLst>
            <pc:docMk/>
            <pc:sldMk cId="2646588290" sldId="4029"/>
            <ac:spMk id="14" creationId="{626347D7-9477-57CC-16D3-B70D6E9D7579}"/>
          </ac:spMkLst>
        </pc:spChg>
        <pc:spChg chg="mod">
          <ac:chgData name="DiTursi, Dan" userId="d93f0b06-fb1b-401d-b5f4-71d9153037d6" providerId="ADAL" clId="{20BC9DC1-50A3-4FB4-A6E2-46EF62662422}" dt="2025-02-24T02:29:23.405" v="3155" actId="20577"/>
          <ac:spMkLst>
            <pc:docMk/>
            <pc:sldMk cId="2646588290" sldId="4029"/>
            <ac:spMk id="16" creationId="{3665B95E-352F-1C9C-D7C2-3E495484A628}"/>
          </ac:spMkLst>
        </pc:spChg>
        <pc:spChg chg="mod">
          <ac:chgData name="DiTursi, Dan" userId="d93f0b06-fb1b-401d-b5f4-71d9153037d6" providerId="ADAL" clId="{20BC9DC1-50A3-4FB4-A6E2-46EF62662422}" dt="2025-02-24T02:42:18.200" v="3397" actId="20577"/>
          <ac:spMkLst>
            <pc:docMk/>
            <pc:sldMk cId="2646588290" sldId="4029"/>
            <ac:spMk id="18" creationId="{FFBCF743-B91A-ED5B-941B-39617B3D91CD}"/>
          </ac:spMkLst>
        </pc:spChg>
        <pc:grpChg chg="add mod">
          <ac:chgData name="DiTursi, Dan" userId="d93f0b06-fb1b-401d-b5f4-71d9153037d6" providerId="ADAL" clId="{20BC9DC1-50A3-4FB4-A6E2-46EF62662422}" dt="2025-02-24T02:41:16.063" v="3284" actId="164"/>
          <ac:grpSpMkLst>
            <pc:docMk/>
            <pc:sldMk cId="2646588290" sldId="4029"/>
            <ac:grpSpMk id="15" creationId="{59473768-B87F-B56B-96EB-73DEF1FF6D81}"/>
          </ac:grpSpMkLst>
        </pc:grpChg>
      </pc:sldChg>
      <pc:sldChg chg="modSp mod ord">
        <pc:chgData name="DiTursi, Dan" userId="d93f0b06-fb1b-401d-b5f4-71d9153037d6" providerId="ADAL" clId="{20BC9DC1-50A3-4FB4-A6E2-46EF62662422}" dt="2025-02-23T15:18:19.986" v="396" actId="20577"/>
        <pc:sldMkLst>
          <pc:docMk/>
          <pc:sldMk cId="4230488509" sldId="4036"/>
        </pc:sldMkLst>
        <pc:spChg chg="mod">
          <ac:chgData name="DiTursi, Dan" userId="d93f0b06-fb1b-401d-b5f4-71d9153037d6" providerId="ADAL" clId="{20BC9DC1-50A3-4FB4-A6E2-46EF62662422}" dt="2025-02-23T15:14:28.145" v="19" actId="20577"/>
          <ac:spMkLst>
            <pc:docMk/>
            <pc:sldMk cId="4230488509" sldId="4036"/>
            <ac:spMk id="16" creationId="{3665B95E-352F-1C9C-D7C2-3E495484A628}"/>
          </ac:spMkLst>
        </pc:spChg>
        <pc:spChg chg="mod">
          <ac:chgData name="DiTursi, Dan" userId="d93f0b06-fb1b-401d-b5f4-71d9153037d6" providerId="ADAL" clId="{20BC9DC1-50A3-4FB4-A6E2-46EF62662422}" dt="2025-02-23T15:18:19.986" v="396" actId="20577"/>
          <ac:spMkLst>
            <pc:docMk/>
            <pc:sldMk cId="4230488509" sldId="4036"/>
            <ac:spMk id="18" creationId="{FFBCF743-B91A-ED5B-941B-39617B3D91CD}"/>
          </ac:spMkLst>
        </pc:spChg>
      </pc:sldChg>
      <pc:sldChg chg="addSp modSp mod modAnim">
        <pc:chgData name="DiTursi, Dan" userId="d93f0b06-fb1b-401d-b5f4-71d9153037d6" providerId="ADAL" clId="{20BC9DC1-50A3-4FB4-A6E2-46EF62662422}" dt="2025-02-23T15:21:09.079" v="470"/>
        <pc:sldMkLst>
          <pc:docMk/>
          <pc:sldMk cId="2968191902" sldId="4037"/>
        </pc:sldMkLst>
        <pc:spChg chg="mod">
          <ac:chgData name="DiTursi, Dan" userId="d93f0b06-fb1b-401d-b5f4-71d9153037d6" providerId="ADAL" clId="{20BC9DC1-50A3-4FB4-A6E2-46EF62662422}" dt="2025-02-23T15:13:58.044" v="4" actId="20577"/>
          <ac:spMkLst>
            <pc:docMk/>
            <pc:sldMk cId="2968191902" sldId="4037"/>
            <ac:spMk id="6" creationId="{6916C338-D647-65F8-F77C-A0A1E168F136}"/>
          </ac:spMkLst>
        </pc:spChg>
        <pc:spChg chg="mod">
          <ac:chgData name="DiTursi, Dan" userId="d93f0b06-fb1b-401d-b5f4-71d9153037d6" providerId="ADAL" clId="{20BC9DC1-50A3-4FB4-A6E2-46EF62662422}" dt="2025-02-23T15:19:28.272" v="446" actId="20577"/>
          <ac:spMkLst>
            <pc:docMk/>
            <pc:sldMk cId="2968191902" sldId="4037"/>
            <ac:spMk id="9" creationId="{0B8263DA-C1B0-EAD2-EA9B-3F095CF4638E}"/>
          </ac:spMkLst>
        </pc:spChg>
        <pc:picChg chg="add mod">
          <ac:chgData name="DiTursi, Dan" userId="d93f0b06-fb1b-401d-b5f4-71d9153037d6" providerId="ADAL" clId="{20BC9DC1-50A3-4FB4-A6E2-46EF62662422}" dt="2025-02-23T15:21:09.079" v="470"/>
          <ac:picMkLst>
            <pc:docMk/>
            <pc:sldMk cId="2968191902" sldId="4037"/>
            <ac:picMk id="2" creationId="{B6C0E01F-AD5C-CEC3-4279-14D228667535}"/>
          </ac:picMkLst>
        </pc:picChg>
      </pc:sldChg>
      <pc:sldChg chg="del">
        <pc:chgData name="DiTursi, Dan" userId="d93f0b06-fb1b-401d-b5f4-71d9153037d6" providerId="ADAL" clId="{20BC9DC1-50A3-4FB4-A6E2-46EF62662422}" dt="2025-02-24T02:07:37.706" v="2587" actId="47"/>
        <pc:sldMkLst>
          <pc:docMk/>
          <pc:sldMk cId="4140254321" sldId="4038"/>
        </pc:sldMkLst>
      </pc:sldChg>
      <pc:sldChg chg="modSp del mod ord">
        <pc:chgData name="DiTursi, Dan" userId="d93f0b06-fb1b-401d-b5f4-71d9153037d6" providerId="ADAL" clId="{20BC9DC1-50A3-4FB4-A6E2-46EF62662422}" dt="2025-02-24T01:39:02.450" v="1228" actId="47"/>
        <pc:sldMkLst>
          <pc:docMk/>
          <pc:sldMk cId="1787658862" sldId="4039"/>
        </pc:sldMkLst>
        <pc:spChg chg="mod">
          <ac:chgData name="DiTursi, Dan" userId="d93f0b06-fb1b-401d-b5f4-71d9153037d6" providerId="ADAL" clId="{20BC9DC1-50A3-4FB4-A6E2-46EF62662422}" dt="2025-02-24T01:38:56.893" v="1227" actId="20577"/>
          <ac:spMkLst>
            <pc:docMk/>
            <pc:sldMk cId="1787658862" sldId="4039"/>
            <ac:spMk id="16" creationId="{3665B95E-352F-1C9C-D7C2-3E495484A628}"/>
          </ac:spMkLst>
        </pc:spChg>
      </pc:sldChg>
      <pc:sldChg chg="addSp modSp mod modAnim">
        <pc:chgData name="DiTursi, Dan" userId="d93f0b06-fb1b-401d-b5f4-71d9153037d6" providerId="ADAL" clId="{20BC9DC1-50A3-4FB4-A6E2-46EF62662422}" dt="2025-02-24T02:12:27.106" v="2841" actId="20577"/>
        <pc:sldMkLst>
          <pc:docMk/>
          <pc:sldMk cId="3273171383" sldId="4040"/>
        </pc:sldMkLst>
        <pc:spChg chg="add mod">
          <ac:chgData name="DiTursi, Dan" userId="d93f0b06-fb1b-401d-b5f4-71d9153037d6" providerId="ADAL" clId="{20BC9DC1-50A3-4FB4-A6E2-46EF62662422}" dt="2025-02-24T02:08:50.657" v="2672" actId="1076"/>
          <ac:spMkLst>
            <pc:docMk/>
            <pc:sldMk cId="3273171383" sldId="4040"/>
            <ac:spMk id="2" creationId="{4EE53569-AB7F-791B-0F62-B89C26150F13}"/>
          </ac:spMkLst>
        </pc:spChg>
        <pc:spChg chg="add mod">
          <ac:chgData name="DiTursi, Dan" userId="d93f0b06-fb1b-401d-b5f4-71d9153037d6" providerId="ADAL" clId="{20BC9DC1-50A3-4FB4-A6E2-46EF62662422}" dt="2025-02-24T02:08:50.657" v="2672" actId="1076"/>
          <ac:spMkLst>
            <pc:docMk/>
            <pc:sldMk cId="3273171383" sldId="4040"/>
            <ac:spMk id="3" creationId="{4F355EF2-B918-538D-7856-654BB8101392}"/>
          </ac:spMkLst>
        </pc:spChg>
        <pc:spChg chg="add mod">
          <ac:chgData name="DiTursi, Dan" userId="d93f0b06-fb1b-401d-b5f4-71d9153037d6" providerId="ADAL" clId="{20BC9DC1-50A3-4FB4-A6E2-46EF62662422}" dt="2025-02-24T02:10:35.340" v="2714" actId="1037"/>
          <ac:spMkLst>
            <pc:docMk/>
            <pc:sldMk cId="3273171383" sldId="4040"/>
            <ac:spMk id="4" creationId="{0EC56E8F-BD06-9FB2-FED9-7C1214A63D8E}"/>
          </ac:spMkLst>
        </pc:spChg>
        <pc:spChg chg="add mod">
          <ac:chgData name="DiTursi, Dan" userId="d93f0b06-fb1b-401d-b5f4-71d9153037d6" providerId="ADAL" clId="{20BC9DC1-50A3-4FB4-A6E2-46EF62662422}" dt="2025-02-24T02:10:25.074" v="2709" actId="1076"/>
          <ac:spMkLst>
            <pc:docMk/>
            <pc:sldMk cId="3273171383" sldId="4040"/>
            <ac:spMk id="5" creationId="{78629AC8-EDDD-FC6D-9657-72E44BC612CB}"/>
          </ac:spMkLst>
        </pc:spChg>
        <pc:spChg chg="add mod">
          <ac:chgData name="DiTursi, Dan" userId="d93f0b06-fb1b-401d-b5f4-71d9153037d6" providerId="ADAL" clId="{20BC9DC1-50A3-4FB4-A6E2-46EF62662422}" dt="2025-02-24T02:10:42.023" v="2721" actId="1037"/>
          <ac:spMkLst>
            <pc:docMk/>
            <pc:sldMk cId="3273171383" sldId="4040"/>
            <ac:spMk id="6" creationId="{62E9A4CA-C119-83BB-ECBF-0CCCE2934CC5}"/>
          </ac:spMkLst>
        </pc:spChg>
        <pc:spChg chg="add mod">
          <ac:chgData name="DiTursi, Dan" userId="d93f0b06-fb1b-401d-b5f4-71d9153037d6" providerId="ADAL" clId="{20BC9DC1-50A3-4FB4-A6E2-46EF62662422}" dt="2025-02-24T02:10:48.218" v="2723" actId="1076"/>
          <ac:spMkLst>
            <pc:docMk/>
            <pc:sldMk cId="3273171383" sldId="4040"/>
            <ac:spMk id="7" creationId="{5A4E36A8-297C-1948-C17E-A8782FE3C962}"/>
          </ac:spMkLst>
        </pc:spChg>
        <pc:spChg chg="mod">
          <ac:chgData name="DiTursi, Dan" userId="d93f0b06-fb1b-401d-b5f4-71d9153037d6" providerId="ADAL" clId="{20BC9DC1-50A3-4FB4-A6E2-46EF62662422}" dt="2025-02-24T02:07:48.372" v="2606" actId="20577"/>
          <ac:spMkLst>
            <pc:docMk/>
            <pc:sldMk cId="3273171383" sldId="4040"/>
            <ac:spMk id="16" creationId="{3665B95E-352F-1C9C-D7C2-3E495484A628}"/>
          </ac:spMkLst>
        </pc:spChg>
        <pc:spChg chg="mod">
          <ac:chgData name="DiTursi, Dan" userId="d93f0b06-fb1b-401d-b5f4-71d9153037d6" providerId="ADAL" clId="{20BC9DC1-50A3-4FB4-A6E2-46EF62662422}" dt="2025-02-24T02:12:27.106" v="2841" actId="20577"/>
          <ac:spMkLst>
            <pc:docMk/>
            <pc:sldMk cId="3273171383" sldId="4040"/>
            <ac:spMk id="18" creationId="{FFBCF743-B91A-ED5B-941B-39617B3D91CD}"/>
          </ac:spMkLst>
        </pc:spChg>
      </pc:sldChg>
      <pc:sldChg chg="del">
        <pc:chgData name="DiTursi, Dan" userId="d93f0b06-fb1b-401d-b5f4-71d9153037d6" providerId="ADAL" clId="{20BC9DC1-50A3-4FB4-A6E2-46EF62662422}" dt="2025-02-24T02:53:23.046" v="3852" actId="47"/>
        <pc:sldMkLst>
          <pc:docMk/>
          <pc:sldMk cId="3066274580" sldId="4041"/>
        </pc:sldMkLst>
      </pc:sldChg>
      <pc:sldChg chg="modSp mod modAnim">
        <pc:chgData name="DiTursi, Dan" userId="d93f0b06-fb1b-401d-b5f4-71d9153037d6" providerId="ADAL" clId="{20BC9DC1-50A3-4FB4-A6E2-46EF62662422}" dt="2025-02-24T03:17:51.559" v="4335"/>
        <pc:sldMkLst>
          <pc:docMk/>
          <pc:sldMk cId="2609360862" sldId="4042"/>
        </pc:sldMkLst>
        <pc:spChg chg="mod">
          <ac:chgData name="DiTursi, Dan" userId="d93f0b06-fb1b-401d-b5f4-71d9153037d6" providerId="ADAL" clId="{20BC9DC1-50A3-4FB4-A6E2-46EF62662422}" dt="2025-02-24T03:04:37.623" v="3937" actId="20577"/>
          <ac:spMkLst>
            <pc:docMk/>
            <pc:sldMk cId="2609360862" sldId="4042"/>
            <ac:spMk id="16" creationId="{3665B95E-352F-1C9C-D7C2-3E495484A628}"/>
          </ac:spMkLst>
        </pc:spChg>
        <pc:spChg chg="mod">
          <ac:chgData name="DiTursi, Dan" userId="d93f0b06-fb1b-401d-b5f4-71d9153037d6" providerId="ADAL" clId="{20BC9DC1-50A3-4FB4-A6E2-46EF62662422}" dt="2025-02-24T03:16:58.733" v="4327" actId="20577"/>
          <ac:spMkLst>
            <pc:docMk/>
            <pc:sldMk cId="2609360862" sldId="4042"/>
            <ac:spMk id="18" creationId="{FFBCF743-B91A-ED5B-941B-39617B3D91CD}"/>
          </ac:spMkLst>
        </pc:spChg>
      </pc:sldChg>
      <pc:sldChg chg="modSp mod ord modAnim">
        <pc:chgData name="DiTursi, Dan" userId="d93f0b06-fb1b-401d-b5f4-71d9153037d6" providerId="ADAL" clId="{20BC9DC1-50A3-4FB4-A6E2-46EF62662422}" dt="2025-02-23T17:12:06.771" v="705" actId="5793"/>
        <pc:sldMkLst>
          <pc:docMk/>
          <pc:sldMk cId="1406184954" sldId="4043"/>
        </pc:sldMkLst>
        <pc:spChg chg="mod">
          <ac:chgData name="DiTursi, Dan" userId="d93f0b06-fb1b-401d-b5f4-71d9153037d6" providerId="ADAL" clId="{20BC9DC1-50A3-4FB4-A6E2-46EF62662422}" dt="2025-02-23T15:24:59.030" v="511" actId="20577"/>
          <ac:spMkLst>
            <pc:docMk/>
            <pc:sldMk cId="1406184954" sldId="4043"/>
            <ac:spMk id="16" creationId="{3665B95E-352F-1C9C-D7C2-3E495484A628}"/>
          </ac:spMkLst>
        </pc:spChg>
        <pc:spChg chg="mod">
          <ac:chgData name="DiTursi, Dan" userId="d93f0b06-fb1b-401d-b5f4-71d9153037d6" providerId="ADAL" clId="{20BC9DC1-50A3-4FB4-A6E2-46EF62662422}" dt="2025-02-23T17:12:06.771" v="705" actId="5793"/>
          <ac:spMkLst>
            <pc:docMk/>
            <pc:sldMk cId="1406184954" sldId="4043"/>
            <ac:spMk id="18" creationId="{FFBCF743-B91A-ED5B-941B-39617B3D91CD}"/>
          </ac:spMkLst>
        </pc:spChg>
      </pc:sldChg>
      <pc:sldChg chg="del">
        <pc:chgData name="DiTursi, Dan" userId="d93f0b06-fb1b-401d-b5f4-71d9153037d6" providerId="ADAL" clId="{20BC9DC1-50A3-4FB4-A6E2-46EF62662422}" dt="2025-02-24T04:07:46.707" v="4559" actId="47"/>
        <pc:sldMkLst>
          <pc:docMk/>
          <pc:sldMk cId="1441855391" sldId="4044"/>
        </pc:sldMkLst>
      </pc:sldChg>
      <pc:sldChg chg="del">
        <pc:chgData name="DiTursi, Dan" userId="d93f0b06-fb1b-401d-b5f4-71d9153037d6" providerId="ADAL" clId="{20BC9DC1-50A3-4FB4-A6E2-46EF62662422}" dt="2025-02-24T04:07:43.544" v="4558" actId="47"/>
        <pc:sldMkLst>
          <pc:docMk/>
          <pc:sldMk cId="1176593214" sldId="4045"/>
        </pc:sldMkLst>
      </pc:sldChg>
      <pc:sldChg chg="del">
        <pc:chgData name="DiTursi, Dan" userId="d93f0b06-fb1b-401d-b5f4-71d9153037d6" providerId="ADAL" clId="{20BC9DC1-50A3-4FB4-A6E2-46EF62662422}" dt="2025-02-24T04:07:43.544" v="4558" actId="47"/>
        <pc:sldMkLst>
          <pc:docMk/>
          <pc:sldMk cId="3653835008" sldId="4046"/>
        </pc:sldMkLst>
      </pc:sldChg>
      <pc:sldChg chg="del">
        <pc:chgData name="DiTursi, Dan" userId="d93f0b06-fb1b-401d-b5f4-71d9153037d6" providerId="ADAL" clId="{20BC9DC1-50A3-4FB4-A6E2-46EF62662422}" dt="2025-02-24T04:07:43.544" v="4558" actId="47"/>
        <pc:sldMkLst>
          <pc:docMk/>
          <pc:sldMk cId="2126634253" sldId="4047"/>
        </pc:sldMkLst>
      </pc:sldChg>
      <pc:sldChg chg="del">
        <pc:chgData name="DiTursi, Dan" userId="d93f0b06-fb1b-401d-b5f4-71d9153037d6" providerId="ADAL" clId="{20BC9DC1-50A3-4FB4-A6E2-46EF62662422}" dt="2025-02-24T04:07:43.544" v="4558" actId="47"/>
        <pc:sldMkLst>
          <pc:docMk/>
          <pc:sldMk cId="67267902" sldId="4048"/>
        </pc:sldMkLst>
      </pc:sldChg>
      <pc:sldChg chg="del">
        <pc:chgData name="DiTursi, Dan" userId="d93f0b06-fb1b-401d-b5f4-71d9153037d6" providerId="ADAL" clId="{20BC9DC1-50A3-4FB4-A6E2-46EF62662422}" dt="2025-02-24T04:07:43.544" v="4558" actId="47"/>
        <pc:sldMkLst>
          <pc:docMk/>
          <pc:sldMk cId="1383610961" sldId="4049"/>
        </pc:sldMkLst>
      </pc:sldChg>
      <pc:sldChg chg="del">
        <pc:chgData name="DiTursi, Dan" userId="d93f0b06-fb1b-401d-b5f4-71d9153037d6" providerId="ADAL" clId="{20BC9DC1-50A3-4FB4-A6E2-46EF62662422}" dt="2025-02-24T04:07:43.544" v="4558" actId="47"/>
        <pc:sldMkLst>
          <pc:docMk/>
          <pc:sldMk cId="4272885967" sldId="4050"/>
        </pc:sldMkLst>
      </pc:sldChg>
      <pc:sldChg chg="modSp mod modAnim">
        <pc:chgData name="DiTursi, Dan" userId="d93f0b06-fb1b-401d-b5f4-71d9153037d6" providerId="ADAL" clId="{20BC9DC1-50A3-4FB4-A6E2-46EF62662422}" dt="2025-02-24T04:16:10.678" v="5122" actId="27636"/>
        <pc:sldMkLst>
          <pc:docMk/>
          <pc:sldMk cId="338764836" sldId="4051"/>
        </pc:sldMkLst>
        <pc:spChg chg="mod">
          <ac:chgData name="DiTursi, Dan" userId="d93f0b06-fb1b-401d-b5f4-71d9153037d6" providerId="ADAL" clId="{20BC9DC1-50A3-4FB4-A6E2-46EF62662422}" dt="2025-02-24T04:07:58.044" v="4591" actId="20577"/>
          <ac:spMkLst>
            <pc:docMk/>
            <pc:sldMk cId="338764836" sldId="4051"/>
            <ac:spMk id="16" creationId="{3665B95E-352F-1C9C-D7C2-3E495484A628}"/>
          </ac:spMkLst>
        </pc:spChg>
        <pc:spChg chg="mod">
          <ac:chgData name="DiTursi, Dan" userId="d93f0b06-fb1b-401d-b5f4-71d9153037d6" providerId="ADAL" clId="{20BC9DC1-50A3-4FB4-A6E2-46EF62662422}" dt="2025-02-24T04:16:10.678" v="5122" actId="27636"/>
          <ac:spMkLst>
            <pc:docMk/>
            <pc:sldMk cId="338764836" sldId="4051"/>
            <ac:spMk id="18" creationId="{FFBCF743-B91A-ED5B-941B-39617B3D91CD}"/>
          </ac:spMkLst>
        </pc:spChg>
      </pc:sldChg>
      <pc:sldChg chg="del">
        <pc:chgData name="DiTursi, Dan" userId="d93f0b06-fb1b-401d-b5f4-71d9153037d6" providerId="ADAL" clId="{20BC9DC1-50A3-4FB4-A6E2-46EF62662422}" dt="2025-02-24T04:08:30.794" v="4621" actId="47"/>
        <pc:sldMkLst>
          <pc:docMk/>
          <pc:sldMk cId="2299663456" sldId="4052"/>
        </pc:sldMkLst>
      </pc:sldChg>
      <pc:sldChg chg="modSp mod ord modAnim">
        <pc:chgData name="DiTursi, Dan" userId="d93f0b06-fb1b-401d-b5f4-71d9153037d6" providerId="ADAL" clId="{20BC9DC1-50A3-4FB4-A6E2-46EF62662422}" dt="2025-02-24T01:49:21.595" v="2112" actId="27636"/>
        <pc:sldMkLst>
          <pc:docMk/>
          <pc:sldMk cId="3662139172" sldId="4053"/>
        </pc:sldMkLst>
        <pc:spChg chg="mod">
          <ac:chgData name="DiTursi, Dan" userId="d93f0b06-fb1b-401d-b5f4-71d9153037d6" providerId="ADAL" clId="{20BC9DC1-50A3-4FB4-A6E2-46EF62662422}" dt="2025-02-24T01:39:22.811" v="1257" actId="20577"/>
          <ac:spMkLst>
            <pc:docMk/>
            <pc:sldMk cId="3662139172" sldId="4053"/>
            <ac:spMk id="5" creationId="{674B5F4D-6D40-94BD-A696-14EEEE9F2D75}"/>
          </ac:spMkLst>
        </pc:spChg>
        <pc:spChg chg="mod">
          <ac:chgData name="DiTursi, Dan" userId="d93f0b06-fb1b-401d-b5f4-71d9153037d6" providerId="ADAL" clId="{20BC9DC1-50A3-4FB4-A6E2-46EF62662422}" dt="2025-02-24T01:49:21.595" v="2112" actId="27636"/>
          <ac:spMkLst>
            <pc:docMk/>
            <pc:sldMk cId="3662139172" sldId="4053"/>
            <ac:spMk id="6" creationId="{0D514273-FBF2-98D7-19FC-77D776F6AE12}"/>
          </ac:spMkLst>
        </pc:spChg>
      </pc:sldChg>
      <pc:sldChg chg="del">
        <pc:chgData name="DiTursi, Dan" userId="d93f0b06-fb1b-401d-b5f4-71d9153037d6" providerId="ADAL" clId="{20BC9DC1-50A3-4FB4-A6E2-46EF62662422}" dt="2025-02-24T04:08:30.794" v="4621" actId="47"/>
        <pc:sldMkLst>
          <pc:docMk/>
          <pc:sldMk cId="2731508445" sldId="4054"/>
        </pc:sldMkLst>
      </pc:sldChg>
      <pc:sldChg chg="del">
        <pc:chgData name="DiTursi, Dan" userId="d93f0b06-fb1b-401d-b5f4-71d9153037d6" providerId="ADAL" clId="{20BC9DC1-50A3-4FB4-A6E2-46EF62662422}" dt="2025-02-24T04:08:30.794" v="4621" actId="47"/>
        <pc:sldMkLst>
          <pc:docMk/>
          <pc:sldMk cId="3853365831" sldId="4055"/>
        </pc:sldMkLst>
      </pc:sldChg>
      <pc:sldChg chg="del">
        <pc:chgData name="DiTursi, Dan" userId="d93f0b06-fb1b-401d-b5f4-71d9153037d6" providerId="ADAL" clId="{20BC9DC1-50A3-4FB4-A6E2-46EF62662422}" dt="2025-02-24T04:08:30.794" v="4621" actId="47"/>
        <pc:sldMkLst>
          <pc:docMk/>
          <pc:sldMk cId="3594633026" sldId="4056"/>
        </pc:sldMkLst>
      </pc:sldChg>
      <pc:sldChg chg="del">
        <pc:chgData name="DiTursi, Dan" userId="d93f0b06-fb1b-401d-b5f4-71d9153037d6" providerId="ADAL" clId="{20BC9DC1-50A3-4FB4-A6E2-46EF62662422}" dt="2025-02-24T04:08:30.794" v="4621" actId="47"/>
        <pc:sldMkLst>
          <pc:docMk/>
          <pc:sldMk cId="4206147303" sldId="4058"/>
        </pc:sldMkLst>
      </pc:sldChg>
      <pc:sldChg chg="del">
        <pc:chgData name="DiTursi, Dan" userId="d93f0b06-fb1b-401d-b5f4-71d9153037d6" providerId="ADAL" clId="{20BC9DC1-50A3-4FB4-A6E2-46EF62662422}" dt="2025-02-24T04:08:30.794" v="4621" actId="47"/>
        <pc:sldMkLst>
          <pc:docMk/>
          <pc:sldMk cId="4055390711" sldId="4059"/>
        </pc:sldMkLst>
      </pc:sldChg>
      <pc:sldChg chg="del">
        <pc:chgData name="DiTursi, Dan" userId="d93f0b06-fb1b-401d-b5f4-71d9153037d6" providerId="ADAL" clId="{20BC9DC1-50A3-4FB4-A6E2-46EF62662422}" dt="2025-02-24T04:08:30.794" v="4621" actId="47"/>
        <pc:sldMkLst>
          <pc:docMk/>
          <pc:sldMk cId="4004770195" sldId="4060"/>
        </pc:sldMkLst>
      </pc:sldChg>
      <pc:sldChg chg="modSp add modTransition modAnim">
        <pc:chgData name="DiTursi, Dan" userId="d93f0b06-fb1b-401d-b5f4-71d9153037d6" providerId="ADAL" clId="{20BC9DC1-50A3-4FB4-A6E2-46EF62662422}" dt="2025-02-23T17:13:35.018" v="734"/>
        <pc:sldMkLst>
          <pc:docMk/>
          <pc:sldMk cId="1465207428" sldId="4061"/>
        </pc:sldMkLst>
        <pc:spChg chg="mod">
          <ac:chgData name="DiTursi, Dan" userId="d93f0b06-fb1b-401d-b5f4-71d9153037d6" providerId="ADAL" clId="{20BC9DC1-50A3-4FB4-A6E2-46EF62662422}" dt="2025-02-23T17:13:18.806" v="732" actId="20577"/>
          <ac:spMkLst>
            <pc:docMk/>
            <pc:sldMk cId="1465207428" sldId="4061"/>
            <ac:spMk id="18" creationId="{52DD1DC2-A825-4A9E-61C8-7E7C51F1454B}"/>
          </ac:spMkLst>
        </pc:spChg>
      </pc:sldChg>
      <pc:sldChg chg="addSp delSp modSp new mod ord modClrScheme chgLayout">
        <pc:chgData name="DiTursi, Dan" userId="d93f0b06-fb1b-401d-b5f4-71d9153037d6" providerId="ADAL" clId="{20BC9DC1-50A3-4FB4-A6E2-46EF62662422}" dt="2025-02-24T01:55:36.230" v="2294"/>
        <pc:sldMkLst>
          <pc:docMk/>
          <pc:sldMk cId="1500013298" sldId="4062"/>
        </pc:sldMkLst>
        <pc:spChg chg="del mod ord">
          <ac:chgData name="DiTursi, Dan" userId="d93f0b06-fb1b-401d-b5f4-71d9153037d6" providerId="ADAL" clId="{20BC9DC1-50A3-4FB4-A6E2-46EF62662422}" dt="2025-02-24T01:28:50.403" v="736" actId="700"/>
          <ac:spMkLst>
            <pc:docMk/>
            <pc:sldMk cId="1500013298" sldId="4062"/>
            <ac:spMk id="2" creationId="{7530DD58-412B-888A-9300-DD0C8A300DC7}"/>
          </ac:spMkLst>
        </pc:spChg>
        <pc:spChg chg="del mod ord">
          <ac:chgData name="DiTursi, Dan" userId="d93f0b06-fb1b-401d-b5f4-71d9153037d6" providerId="ADAL" clId="{20BC9DC1-50A3-4FB4-A6E2-46EF62662422}" dt="2025-02-24T01:28:50.403" v="736" actId="700"/>
          <ac:spMkLst>
            <pc:docMk/>
            <pc:sldMk cId="1500013298" sldId="4062"/>
            <ac:spMk id="3" creationId="{1E827273-B402-2C07-4CC7-AB8504675230}"/>
          </ac:spMkLst>
        </pc:spChg>
        <pc:spChg chg="del mod ord">
          <ac:chgData name="DiTursi, Dan" userId="d93f0b06-fb1b-401d-b5f4-71d9153037d6" providerId="ADAL" clId="{20BC9DC1-50A3-4FB4-A6E2-46EF62662422}" dt="2025-02-24T01:28:50.403" v="736" actId="700"/>
          <ac:spMkLst>
            <pc:docMk/>
            <pc:sldMk cId="1500013298" sldId="4062"/>
            <ac:spMk id="4" creationId="{E0722140-E4D6-B694-ED86-D0ACA3A3D2D2}"/>
          </ac:spMkLst>
        </pc:spChg>
        <pc:spChg chg="add mod ord">
          <ac:chgData name="DiTursi, Dan" userId="d93f0b06-fb1b-401d-b5f4-71d9153037d6" providerId="ADAL" clId="{20BC9DC1-50A3-4FB4-A6E2-46EF62662422}" dt="2025-02-24T01:28:58.087" v="755" actId="20577"/>
          <ac:spMkLst>
            <pc:docMk/>
            <pc:sldMk cId="1500013298" sldId="4062"/>
            <ac:spMk id="5" creationId="{2D5337BF-E54C-69B7-5570-40DDDF391E5C}"/>
          </ac:spMkLst>
        </pc:spChg>
        <pc:spChg chg="add mod ord">
          <ac:chgData name="DiTursi, Dan" userId="d93f0b06-fb1b-401d-b5f4-71d9153037d6" providerId="ADAL" clId="{20BC9DC1-50A3-4FB4-A6E2-46EF62662422}" dt="2025-02-24T01:35:46.910" v="1053" actId="20577"/>
          <ac:spMkLst>
            <pc:docMk/>
            <pc:sldMk cId="1500013298" sldId="4062"/>
            <ac:spMk id="6" creationId="{63CCF680-E92F-3145-66DB-91BDFAB99760}"/>
          </ac:spMkLst>
        </pc:spChg>
        <pc:spChg chg="add del mod ord">
          <ac:chgData name="DiTursi, Dan" userId="d93f0b06-fb1b-401d-b5f4-71d9153037d6" providerId="ADAL" clId="{20BC9DC1-50A3-4FB4-A6E2-46EF62662422}" dt="2025-02-24T01:29:35.598" v="810" actId="3680"/>
          <ac:spMkLst>
            <pc:docMk/>
            <pc:sldMk cId="1500013298" sldId="4062"/>
            <ac:spMk id="7" creationId="{C26382E2-8AF1-B764-7A25-C14F492C2F3C}"/>
          </ac:spMkLst>
        </pc:spChg>
        <pc:graphicFrameChg chg="add mod ord modGraphic">
          <ac:chgData name="DiTursi, Dan" userId="d93f0b06-fb1b-401d-b5f4-71d9153037d6" providerId="ADAL" clId="{20BC9DC1-50A3-4FB4-A6E2-46EF62662422}" dt="2025-02-24T01:38:20.065" v="1192" actId="20577"/>
          <ac:graphicFrameMkLst>
            <pc:docMk/>
            <pc:sldMk cId="1500013298" sldId="4062"/>
            <ac:graphicFrameMk id="8" creationId="{A6DBF319-32D0-A6E9-CA4B-C6E09A43BF62}"/>
          </ac:graphicFrameMkLst>
        </pc:graphicFrameChg>
      </pc:sldChg>
      <pc:sldChg chg="add ord modAnim">
        <pc:chgData name="DiTursi, Dan" userId="d93f0b06-fb1b-401d-b5f4-71d9153037d6" providerId="ADAL" clId="{20BC9DC1-50A3-4FB4-A6E2-46EF62662422}" dt="2025-02-24T01:56:14.786" v="2298"/>
        <pc:sldMkLst>
          <pc:docMk/>
          <pc:sldMk cId="474262238" sldId="4063"/>
        </pc:sldMkLst>
      </pc:sldChg>
      <pc:sldChg chg="addSp modSp add mod modAnim">
        <pc:chgData name="DiTursi, Dan" userId="d93f0b06-fb1b-401d-b5f4-71d9153037d6" providerId="ADAL" clId="{20BC9DC1-50A3-4FB4-A6E2-46EF62662422}" dt="2025-02-24T01:51:40.125" v="2152"/>
        <pc:sldMkLst>
          <pc:docMk/>
          <pc:sldMk cId="3484966048" sldId="4064"/>
        </pc:sldMkLst>
        <pc:spChg chg="add mod">
          <ac:chgData name="DiTursi, Dan" userId="d93f0b06-fb1b-401d-b5f4-71d9153037d6" providerId="ADAL" clId="{20BC9DC1-50A3-4FB4-A6E2-46EF62662422}" dt="2025-02-24T01:51:28.404" v="2145" actId="207"/>
          <ac:spMkLst>
            <pc:docMk/>
            <pc:sldMk cId="3484966048" sldId="4064"/>
            <ac:spMk id="2" creationId="{894FD18E-4BCD-583E-CF50-E47013C2C0BB}"/>
          </ac:spMkLst>
        </pc:spChg>
        <pc:spChg chg="mod">
          <ac:chgData name="DiTursi, Dan" userId="d93f0b06-fb1b-401d-b5f4-71d9153037d6" providerId="ADAL" clId="{20BC9DC1-50A3-4FB4-A6E2-46EF62662422}" dt="2025-02-24T01:49:01.251" v="2106" actId="27636"/>
          <ac:spMkLst>
            <pc:docMk/>
            <pc:sldMk cId="3484966048" sldId="4064"/>
            <ac:spMk id="6" creationId="{D12DD7FD-5279-947E-9849-FBC468C012D0}"/>
          </ac:spMkLst>
        </pc:spChg>
      </pc:sldChg>
      <pc:sldChg chg="modSp add mod ord modAnim">
        <pc:chgData name="DiTursi, Dan" userId="d93f0b06-fb1b-401d-b5f4-71d9153037d6" providerId="ADAL" clId="{20BC9DC1-50A3-4FB4-A6E2-46EF62662422}" dt="2025-02-24T01:55:19.569" v="2292" actId="20577"/>
        <pc:sldMkLst>
          <pc:docMk/>
          <pc:sldMk cId="1196935310" sldId="4065"/>
        </pc:sldMkLst>
        <pc:spChg chg="mod">
          <ac:chgData name="DiTursi, Dan" userId="d93f0b06-fb1b-401d-b5f4-71d9153037d6" providerId="ADAL" clId="{20BC9DC1-50A3-4FB4-A6E2-46EF62662422}" dt="2025-02-24T01:55:19.569" v="2292" actId="20577"/>
          <ac:spMkLst>
            <pc:docMk/>
            <pc:sldMk cId="1196935310" sldId="4065"/>
            <ac:spMk id="6" creationId="{15B09CA5-0870-BFCC-74C9-4C3760E55C3E}"/>
          </ac:spMkLst>
        </pc:spChg>
      </pc:sldChg>
      <pc:sldChg chg="addSp modSp add mod modAnim">
        <pc:chgData name="DiTursi, Dan" userId="d93f0b06-fb1b-401d-b5f4-71d9153037d6" providerId="ADAL" clId="{20BC9DC1-50A3-4FB4-A6E2-46EF62662422}" dt="2025-02-24T02:06:48.423" v="2586"/>
        <pc:sldMkLst>
          <pc:docMk/>
          <pc:sldMk cId="1433502669" sldId="4066"/>
        </pc:sldMkLst>
        <pc:spChg chg="add mod">
          <ac:chgData name="DiTursi, Dan" userId="d93f0b06-fb1b-401d-b5f4-71d9153037d6" providerId="ADAL" clId="{20BC9DC1-50A3-4FB4-A6E2-46EF62662422}" dt="2025-02-24T02:06:00.956" v="2568" actId="1076"/>
          <ac:spMkLst>
            <pc:docMk/>
            <pc:sldMk cId="1433502669" sldId="4066"/>
            <ac:spMk id="2" creationId="{BF3CA7B9-E2CF-2F35-FF30-DCAC42959AA1}"/>
          </ac:spMkLst>
        </pc:spChg>
        <pc:spChg chg="add mod">
          <ac:chgData name="DiTursi, Dan" userId="d93f0b06-fb1b-401d-b5f4-71d9153037d6" providerId="ADAL" clId="{20BC9DC1-50A3-4FB4-A6E2-46EF62662422}" dt="2025-02-24T02:06:04.505" v="2569" actId="1076"/>
          <ac:spMkLst>
            <pc:docMk/>
            <pc:sldMk cId="1433502669" sldId="4066"/>
            <ac:spMk id="3" creationId="{0A39B4B1-E8E2-E027-65DF-7C2F8EF41554}"/>
          </ac:spMkLst>
        </pc:spChg>
        <pc:spChg chg="mod">
          <ac:chgData name="DiTursi, Dan" userId="d93f0b06-fb1b-401d-b5f4-71d9153037d6" providerId="ADAL" clId="{20BC9DC1-50A3-4FB4-A6E2-46EF62662422}" dt="2025-02-24T02:02:50.978" v="2507" actId="14100"/>
          <ac:spMkLst>
            <pc:docMk/>
            <pc:sldMk cId="1433502669" sldId="4066"/>
            <ac:spMk id="18" creationId="{FFBCF743-B91A-ED5B-941B-39617B3D91CD}"/>
          </ac:spMkLst>
        </pc:spChg>
      </pc:sldChg>
      <pc:sldChg chg="modSp add mod ord modAnim">
        <pc:chgData name="DiTursi, Dan" userId="d93f0b06-fb1b-401d-b5f4-71d9153037d6" providerId="ADAL" clId="{20BC9DC1-50A3-4FB4-A6E2-46EF62662422}" dt="2025-02-24T02:27:53.945" v="3131"/>
        <pc:sldMkLst>
          <pc:docMk/>
          <pc:sldMk cId="3794059578" sldId="4067"/>
        </pc:sldMkLst>
        <pc:spChg chg="mod">
          <ac:chgData name="DiTursi, Dan" userId="d93f0b06-fb1b-401d-b5f4-71d9153037d6" providerId="ADAL" clId="{20BC9DC1-50A3-4FB4-A6E2-46EF62662422}" dt="2025-02-24T02:27:30.428" v="3126" actId="20577"/>
          <ac:spMkLst>
            <pc:docMk/>
            <pc:sldMk cId="3794059578" sldId="4067"/>
            <ac:spMk id="18" creationId="{010EFCFC-62AE-F31E-E8B4-BAA5D6872A13}"/>
          </ac:spMkLst>
        </pc:spChg>
      </pc:sldChg>
      <pc:sldChg chg="addSp delSp modSp add del mod delAnim modAnim">
        <pc:chgData name="DiTursi, Dan" userId="d93f0b06-fb1b-401d-b5f4-71d9153037d6" providerId="ADAL" clId="{20BC9DC1-50A3-4FB4-A6E2-46EF62662422}" dt="2025-02-24T02:45:55.049" v="3592" actId="47"/>
        <pc:sldMkLst>
          <pc:docMk/>
          <pc:sldMk cId="2045795449" sldId="4068"/>
        </pc:sldMkLst>
        <pc:spChg chg="mod">
          <ac:chgData name="DiTursi, Dan" userId="d93f0b06-fb1b-401d-b5f4-71d9153037d6" providerId="ADAL" clId="{20BC9DC1-50A3-4FB4-A6E2-46EF62662422}" dt="2025-02-24T02:43:43.563" v="3490"/>
          <ac:spMkLst>
            <pc:docMk/>
            <pc:sldMk cId="2045795449" sldId="4068"/>
            <ac:spMk id="6" creationId="{48FA064D-50D7-0361-1688-7C09C4F5D8E7}"/>
          </ac:spMkLst>
        </pc:spChg>
        <pc:spChg chg="mod">
          <ac:chgData name="DiTursi, Dan" userId="d93f0b06-fb1b-401d-b5f4-71d9153037d6" providerId="ADAL" clId="{20BC9DC1-50A3-4FB4-A6E2-46EF62662422}" dt="2025-02-24T02:43:43.563" v="3490"/>
          <ac:spMkLst>
            <pc:docMk/>
            <pc:sldMk cId="2045795449" sldId="4068"/>
            <ac:spMk id="7" creationId="{6ACFB4C8-51C4-2D05-CDFE-FFD80D16B0C9}"/>
          </ac:spMkLst>
        </pc:spChg>
        <pc:spChg chg="mod">
          <ac:chgData name="DiTursi, Dan" userId="d93f0b06-fb1b-401d-b5f4-71d9153037d6" providerId="ADAL" clId="{20BC9DC1-50A3-4FB4-A6E2-46EF62662422}" dt="2025-02-24T02:43:43.563" v="3490"/>
          <ac:spMkLst>
            <pc:docMk/>
            <pc:sldMk cId="2045795449" sldId="4068"/>
            <ac:spMk id="8" creationId="{ACA19395-24FE-C968-4E90-16332591DE5B}"/>
          </ac:spMkLst>
        </pc:spChg>
        <pc:spChg chg="mod">
          <ac:chgData name="DiTursi, Dan" userId="d93f0b06-fb1b-401d-b5f4-71d9153037d6" providerId="ADAL" clId="{20BC9DC1-50A3-4FB4-A6E2-46EF62662422}" dt="2025-02-24T02:43:43.563" v="3490"/>
          <ac:spMkLst>
            <pc:docMk/>
            <pc:sldMk cId="2045795449" sldId="4068"/>
            <ac:spMk id="9" creationId="{43333DE9-E9DC-B3AA-E50A-459DAC9E427E}"/>
          </ac:spMkLst>
        </pc:spChg>
        <pc:spChg chg="mod">
          <ac:chgData name="DiTursi, Dan" userId="d93f0b06-fb1b-401d-b5f4-71d9153037d6" providerId="ADAL" clId="{20BC9DC1-50A3-4FB4-A6E2-46EF62662422}" dt="2025-02-24T02:44:53.435" v="3495" actId="5793"/>
          <ac:spMkLst>
            <pc:docMk/>
            <pc:sldMk cId="2045795449" sldId="4068"/>
            <ac:spMk id="18" creationId="{FB806E24-0C3C-62DA-7A3C-A6E19CD4B101}"/>
          </ac:spMkLst>
        </pc:spChg>
        <pc:grpChg chg="add mod">
          <ac:chgData name="DiTursi, Dan" userId="d93f0b06-fb1b-401d-b5f4-71d9153037d6" providerId="ADAL" clId="{20BC9DC1-50A3-4FB4-A6E2-46EF62662422}" dt="2025-02-24T02:43:47.228" v="3491" actId="1076"/>
          <ac:grpSpMkLst>
            <pc:docMk/>
            <pc:sldMk cId="2045795449" sldId="4068"/>
            <ac:grpSpMk id="5" creationId="{0C721E0A-3D49-EAA1-5F9A-920D2438C5FA}"/>
          </ac:grpSpMkLst>
        </pc:grpChg>
        <pc:grpChg chg="del">
          <ac:chgData name="DiTursi, Dan" userId="d93f0b06-fb1b-401d-b5f4-71d9153037d6" providerId="ADAL" clId="{20BC9DC1-50A3-4FB4-A6E2-46EF62662422}" dt="2025-02-24T02:42:40.148" v="3401" actId="478"/>
          <ac:grpSpMkLst>
            <pc:docMk/>
            <pc:sldMk cId="2045795449" sldId="4068"/>
            <ac:grpSpMk id="15" creationId="{287CF525-AA6A-7846-EF96-649062A0791C}"/>
          </ac:grpSpMkLst>
        </pc:grpChg>
      </pc:sldChg>
      <pc:sldChg chg="addSp delSp modSp add mod modAnim">
        <pc:chgData name="DiTursi, Dan" userId="d93f0b06-fb1b-401d-b5f4-71d9153037d6" providerId="ADAL" clId="{20BC9DC1-50A3-4FB4-A6E2-46EF62662422}" dt="2025-02-24T03:00:19.042" v="3864" actId="20577"/>
        <pc:sldMkLst>
          <pc:docMk/>
          <pc:sldMk cId="1463507379" sldId="4069"/>
        </pc:sldMkLst>
        <pc:spChg chg="add mod">
          <ac:chgData name="DiTursi, Dan" userId="d93f0b06-fb1b-401d-b5f4-71d9153037d6" providerId="ADAL" clId="{20BC9DC1-50A3-4FB4-A6E2-46EF62662422}" dt="2025-02-24T02:46:08.216" v="3595" actId="1076"/>
          <ac:spMkLst>
            <pc:docMk/>
            <pc:sldMk cId="1463507379" sldId="4069"/>
            <ac:spMk id="10" creationId="{23250304-9F69-1CE3-E1A3-7A3EC24AAC32}"/>
          </ac:spMkLst>
        </pc:spChg>
        <pc:spChg chg="add mod">
          <ac:chgData name="DiTursi, Dan" userId="d93f0b06-fb1b-401d-b5f4-71d9153037d6" providerId="ADAL" clId="{20BC9DC1-50A3-4FB4-A6E2-46EF62662422}" dt="2025-02-24T02:46:20.883" v="3605" actId="1036"/>
          <ac:spMkLst>
            <pc:docMk/>
            <pc:sldMk cId="1463507379" sldId="4069"/>
            <ac:spMk id="11" creationId="{B819EA41-84CA-077E-21B4-30074E12D127}"/>
          </ac:spMkLst>
        </pc:spChg>
        <pc:spChg chg="add mod">
          <ac:chgData name="DiTursi, Dan" userId="d93f0b06-fb1b-401d-b5f4-71d9153037d6" providerId="ADAL" clId="{20BC9DC1-50A3-4FB4-A6E2-46EF62662422}" dt="2025-02-24T02:46:13.699" v="3598" actId="1076"/>
          <ac:spMkLst>
            <pc:docMk/>
            <pc:sldMk cId="1463507379" sldId="4069"/>
            <ac:spMk id="12" creationId="{2DDE615F-F7D0-05B4-5E69-8E6A8746951C}"/>
          </ac:spMkLst>
        </pc:spChg>
        <pc:spChg chg="add mod">
          <ac:chgData name="DiTursi, Dan" userId="d93f0b06-fb1b-401d-b5f4-71d9153037d6" providerId="ADAL" clId="{20BC9DC1-50A3-4FB4-A6E2-46EF62662422}" dt="2025-02-24T02:46:50.464" v="3613" actId="1076"/>
          <ac:spMkLst>
            <pc:docMk/>
            <pc:sldMk cId="1463507379" sldId="4069"/>
            <ac:spMk id="13" creationId="{4903E529-42B9-4723-1CAE-2CF912083297}"/>
          </ac:spMkLst>
        </pc:spChg>
        <pc:spChg chg="add mod">
          <ac:chgData name="DiTursi, Dan" userId="d93f0b06-fb1b-401d-b5f4-71d9153037d6" providerId="ADAL" clId="{20BC9DC1-50A3-4FB4-A6E2-46EF62662422}" dt="2025-02-24T02:46:44.866" v="3612" actId="1076"/>
          <ac:spMkLst>
            <pc:docMk/>
            <pc:sldMk cId="1463507379" sldId="4069"/>
            <ac:spMk id="14" creationId="{550D4C06-4689-8383-1CDF-3D4A241F9CE8}"/>
          </ac:spMkLst>
        </pc:spChg>
        <pc:spChg chg="add mod">
          <ac:chgData name="DiTursi, Dan" userId="d93f0b06-fb1b-401d-b5f4-71d9153037d6" providerId="ADAL" clId="{20BC9DC1-50A3-4FB4-A6E2-46EF62662422}" dt="2025-02-24T02:46:39.533" v="3611" actId="1076"/>
          <ac:spMkLst>
            <pc:docMk/>
            <pc:sldMk cId="1463507379" sldId="4069"/>
            <ac:spMk id="15" creationId="{D1A9C972-5275-0631-2A38-4C76B704D2A0}"/>
          </ac:spMkLst>
        </pc:spChg>
        <pc:spChg chg="add mod">
          <ac:chgData name="DiTursi, Dan" userId="d93f0b06-fb1b-401d-b5f4-71d9153037d6" providerId="ADAL" clId="{20BC9DC1-50A3-4FB4-A6E2-46EF62662422}" dt="2025-02-24T02:46:57.037" v="3616" actId="1076"/>
          <ac:spMkLst>
            <pc:docMk/>
            <pc:sldMk cId="1463507379" sldId="4069"/>
            <ac:spMk id="17" creationId="{8AE5CD89-EC3F-D49B-3B66-0415EBF2D337}"/>
          </ac:spMkLst>
        </pc:spChg>
        <pc:spChg chg="mod">
          <ac:chgData name="DiTursi, Dan" userId="d93f0b06-fb1b-401d-b5f4-71d9153037d6" providerId="ADAL" clId="{20BC9DC1-50A3-4FB4-A6E2-46EF62662422}" dt="2025-02-24T03:00:19.042" v="3864" actId="20577"/>
          <ac:spMkLst>
            <pc:docMk/>
            <pc:sldMk cId="1463507379" sldId="4069"/>
            <ac:spMk id="18" creationId="{DCC398C0-8508-BE4F-10E4-B8172449FE69}"/>
          </ac:spMkLst>
        </pc:spChg>
        <pc:grpChg chg="del">
          <ac:chgData name="DiTursi, Dan" userId="d93f0b06-fb1b-401d-b5f4-71d9153037d6" providerId="ADAL" clId="{20BC9DC1-50A3-4FB4-A6E2-46EF62662422}" dt="2025-02-24T02:45:52.283" v="3591" actId="478"/>
          <ac:grpSpMkLst>
            <pc:docMk/>
            <pc:sldMk cId="1463507379" sldId="4069"/>
            <ac:grpSpMk id="5" creationId="{A67FE2EC-1075-71AD-0C65-8987F53A9BEF}"/>
          </ac:grpSpMkLst>
        </pc:grpChg>
      </pc:sldChg>
      <pc:sldChg chg="modSp add modTransition modAnim">
        <pc:chgData name="DiTursi, Dan" userId="d93f0b06-fb1b-401d-b5f4-71d9153037d6" providerId="ADAL" clId="{20BC9DC1-50A3-4FB4-A6E2-46EF62662422}" dt="2025-02-24T03:19:47.599" v="4557"/>
        <pc:sldMkLst>
          <pc:docMk/>
          <pc:sldMk cId="631546854" sldId="4070"/>
        </pc:sldMkLst>
        <pc:spChg chg="mod">
          <ac:chgData name="DiTursi, Dan" userId="d93f0b06-fb1b-401d-b5f4-71d9153037d6" providerId="ADAL" clId="{20BC9DC1-50A3-4FB4-A6E2-46EF62662422}" dt="2025-02-24T03:19:27.010" v="4553" actId="20577"/>
          <ac:spMkLst>
            <pc:docMk/>
            <pc:sldMk cId="631546854" sldId="4070"/>
            <ac:spMk id="18" creationId="{7D64ABFC-E236-D116-A35B-D77C6D3713D1}"/>
          </ac:spMkLst>
        </pc:spChg>
      </pc:sldChg>
      <pc:sldChg chg="modSp add mod modAnim">
        <pc:chgData name="DiTursi, Dan" userId="d93f0b06-fb1b-401d-b5f4-71d9153037d6" providerId="ADAL" clId="{20BC9DC1-50A3-4FB4-A6E2-46EF62662422}" dt="2025-02-24T04:26:26.228" v="6012" actId="20577"/>
        <pc:sldMkLst>
          <pc:docMk/>
          <pc:sldMk cId="1637332287" sldId="4071"/>
        </pc:sldMkLst>
        <pc:spChg chg="mod">
          <ac:chgData name="DiTursi, Dan" userId="d93f0b06-fb1b-401d-b5f4-71d9153037d6" providerId="ADAL" clId="{20BC9DC1-50A3-4FB4-A6E2-46EF62662422}" dt="2025-02-24T04:17:31.011" v="5177" actId="20577"/>
          <ac:spMkLst>
            <pc:docMk/>
            <pc:sldMk cId="1637332287" sldId="4071"/>
            <ac:spMk id="16" creationId="{397D42BD-36E0-1475-1037-63C9FCBB1EB3}"/>
          </ac:spMkLst>
        </pc:spChg>
        <pc:spChg chg="mod">
          <ac:chgData name="DiTursi, Dan" userId="d93f0b06-fb1b-401d-b5f4-71d9153037d6" providerId="ADAL" clId="{20BC9DC1-50A3-4FB4-A6E2-46EF62662422}" dt="2025-02-24T04:26:26.228" v="6012" actId="20577"/>
          <ac:spMkLst>
            <pc:docMk/>
            <pc:sldMk cId="1637332287" sldId="4071"/>
            <ac:spMk id="18" creationId="{CDDBA09C-9039-E6FC-D39A-E2E100CD985B}"/>
          </ac:spMkLst>
        </pc:spChg>
      </pc:sldChg>
      <pc:sldChg chg="modSp add modTransition modAnim">
        <pc:chgData name="DiTursi, Dan" userId="d93f0b06-fb1b-401d-b5f4-71d9153037d6" providerId="ADAL" clId="{20BC9DC1-50A3-4FB4-A6E2-46EF62662422}" dt="2025-02-24T04:21:04.174" v="5546"/>
        <pc:sldMkLst>
          <pc:docMk/>
          <pc:sldMk cId="4007090284" sldId="4072"/>
        </pc:sldMkLst>
        <pc:spChg chg="mod">
          <ac:chgData name="DiTursi, Dan" userId="d93f0b06-fb1b-401d-b5f4-71d9153037d6" providerId="ADAL" clId="{20BC9DC1-50A3-4FB4-A6E2-46EF62662422}" dt="2025-02-24T04:20:41.284" v="5539" actId="207"/>
          <ac:spMkLst>
            <pc:docMk/>
            <pc:sldMk cId="4007090284" sldId="4072"/>
            <ac:spMk id="18" creationId="{00A99C9F-C300-5C5C-089E-41EC0D807979}"/>
          </ac:spMkLst>
        </pc:spChg>
      </pc:sldChg>
      <pc:sldChg chg="modSp add mod ord modTransition">
        <pc:chgData name="DiTursi, Dan" userId="d93f0b06-fb1b-401d-b5f4-71d9153037d6" providerId="ADAL" clId="{20BC9DC1-50A3-4FB4-A6E2-46EF62662422}" dt="2025-02-24T04:23:52.771" v="5814" actId="20577"/>
        <pc:sldMkLst>
          <pc:docMk/>
          <pc:sldMk cId="3285980965" sldId="4073"/>
        </pc:sldMkLst>
        <pc:spChg chg="mod">
          <ac:chgData name="DiTursi, Dan" userId="d93f0b06-fb1b-401d-b5f4-71d9153037d6" providerId="ADAL" clId="{20BC9DC1-50A3-4FB4-A6E2-46EF62662422}" dt="2025-02-24T04:23:52.771" v="5814" actId="20577"/>
          <ac:spMkLst>
            <pc:docMk/>
            <pc:sldMk cId="3285980965" sldId="4073"/>
            <ac:spMk id="18" creationId="{6954A28B-B5B8-BB7C-3EEB-6691F8D3EE56}"/>
          </ac:spMkLst>
        </pc:spChg>
      </pc:sldChg>
      <pc:sldChg chg="modSp add mod ord modAnim">
        <pc:chgData name="DiTursi, Dan" userId="d93f0b06-fb1b-401d-b5f4-71d9153037d6" providerId="ADAL" clId="{20BC9DC1-50A3-4FB4-A6E2-46EF62662422}" dt="2025-02-24T04:28:00.629" v="6045"/>
        <pc:sldMkLst>
          <pc:docMk/>
          <pc:sldMk cId="2761530211" sldId="4074"/>
        </pc:sldMkLst>
        <pc:spChg chg="mod">
          <ac:chgData name="DiTursi, Dan" userId="d93f0b06-fb1b-401d-b5f4-71d9153037d6" providerId="ADAL" clId="{20BC9DC1-50A3-4FB4-A6E2-46EF62662422}" dt="2025-02-24T04:26:58.077" v="6020" actId="27107"/>
          <ac:spMkLst>
            <pc:docMk/>
            <pc:sldMk cId="2761530211" sldId="4074"/>
            <ac:spMk id="16" creationId="{632258DE-A3F3-7696-C163-12269E92443C}"/>
          </ac:spMkLst>
        </pc:spChg>
        <pc:spChg chg="mod">
          <ac:chgData name="DiTursi, Dan" userId="d93f0b06-fb1b-401d-b5f4-71d9153037d6" providerId="ADAL" clId="{20BC9DC1-50A3-4FB4-A6E2-46EF62662422}" dt="2025-02-24T04:27:34.913" v="6041" actId="20577"/>
          <ac:spMkLst>
            <pc:docMk/>
            <pc:sldMk cId="2761530211" sldId="4074"/>
            <ac:spMk id="18" creationId="{385D8EFC-178F-133D-FB5D-C2BFD8081183}"/>
          </ac:spMkLst>
        </pc:spChg>
      </pc:sldChg>
    </pc:docChg>
  </pc:docChgLst>
  <pc:docChgLst>
    <pc:chgData name="DiTursi, Dan" userId="d93f0b06-fb1b-401d-b5f4-71d9153037d6" providerId="ADAL" clId="{1ECD4036-0AB7-472C-8383-A05AFCCB7EB9}"/>
    <pc:docChg chg="modSld">
      <pc:chgData name="DiTursi, Dan" userId="d93f0b06-fb1b-401d-b5f4-71d9153037d6" providerId="ADAL" clId="{1ECD4036-0AB7-472C-8383-A05AFCCB7EB9}" dt="2025-02-24T13:19:58.263" v="3" actId="20577"/>
      <pc:docMkLst>
        <pc:docMk/>
      </pc:docMkLst>
      <pc:sldChg chg="modSp">
        <pc:chgData name="DiTursi, Dan" userId="d93f0b06-fb1b-401d-b5f4-71d9153037d6" providerId="ADAL" clId="{1ECD4036-0AB7-472C-8383-A05AFCCB7EB9}" dt="2025-02-24T13:19:58.263" v="3" actId="20577"/>
        <pc:sldMkLst>
          <pc:docMk/>
          <pc:sldMk cId="1500013298" sldId="4062"/>
        </pc:sldMkLst>
        <pc:graphicFrameChg chg="mod">
          <ac:chgData name="DiTursi, Dan" userId="d93f0b06-fb1b-401d-b5f4-71d9153037d6" providerId="ADAL" clId="{1ECD4036-0AB7-472C-8383-A05AFCCB7EB9}" dt="2025-02-24T13:19:58.263" v="3" actId="20577"/>
          <ac:graphicFrameMkLst>
            <pc:docMk/>
            <pc:sldMk cId="1500013298" sldId="4062"/>
            <ac:graphicFrameMk id="8" creationId="{A6DBF319-32D0-A6E9-CA4B-C6E09A43BF62}"/>
          </ac:graphicFrameMkLst>
        </pc:graphicFrameChg>
      </pc:sldChg>
      <pc:sldChg chg="modSp">
        <pc:chgData name="DiTursi, Dan" userId="d93f0b06-fb1b-401d-b5f4-71d9153037d6" providerId="ADAL" clId="{1ECD4036-0AB7-472C-8383-A05AFCCB7EB9}" dt="2025-02-24T13:09:54.490" v="1" actId="20577"/>
        <pc:sldMkLst>
          <pc:docMk/>
          <pc:sldMk cId="474262238" sldId="4063"/>
        </pc:sldMkLst>
        <pc:graphicFrameChg chg="mod">
          <ac:chgData name="DiTursi, Dan" userId="d93f0b06-fb1b-401d-b5f4-71d9153037d6" providerId="ADAL" clId="{1ECD4036-0AB7-472C-8383-A05AFCCB7EB9}" dt="2025-02-24T13:09:54.490" v="1" actId="20577"/>
          <ac:graphicFrameMkLst>
            <pc:docMk/>
            <pc:sldMk cId="474262238" sldId="4063"/>
            <ac:graphicFrameMk id="8" creationId="{680E73AC-7958-5FF2-4360-5976BFB69C5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rpi.edu/services/class-scheduling/final-exam-schedul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14:</a:t>
            </a:r>
            <a:br>
              <a:rPr lang="en-US" sz="5400" dirty="0"/>
            </a:br>
            <a:r>
              <a:rPr lang="en-US" sz="5400" dirty="0"/>
              <a:t>Counting, part 2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6F5569B-7E37-FF40-AD3C-4573C5464D7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check-in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87132" y="1816916"/>
                <a:ext cx="9672844" cy="429768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many ways are there to rearrange the letters in RENSSELAER?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i="1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3,2,2,1,1,1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10!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3!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∙2!∙2!∙1!∙1!∙1!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=151,200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87132" y="1816916"/>
                <a:ext cx="9672844" cy="4297680"/>
              </a:xfrm>
              <a:blipFill>
                <a:blip r:embed="rId2"/>
                <a:stretch>
                  <a:fillRect l="-1134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7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5337BF-E54C-69B7-5570-40DDDF39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CCF680-E92F-3145-66DB-91BDFAB9976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876865" cy="429767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From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objects, select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of them, and...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CCF680-E92F-3145-66DB-91BDFAB99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876865" cy="4297678"/>
              </a:xfrm>
              <a:blipFill>
                <a:blip r:embed="rId2"/>
                <a:stretch>
                  <a:fillRect l="-5212" t="-1844" r="-9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Placeholder 7">
                <a:extLst>
                  <a:ext uri="{FF2B5EF4-FFF2-40B4-BE49-F238E27FC236}">
                    <a16:creationId xmlns:a16="http://schemas.microsoft.com/office/drawing/2014/main" id="{A6DBF319-32D0-A6E9-CA4B-C6E09A43BF62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3"/>
                <p:extLst>
                  <p:ext uri="{D42A27DB-BD31-4B8C-83A1-F6EECF244321}">
                    <p14:modId xmlns:p14="http://schemas.microsoft.com/office/powerpoint/2010/main" val="39477913"/>
                  </p:ext>
                </p:extLst>
              </p:nvPr>
            </p:nvGraphicFramePr>
            <p:xfrm>
              <a:off x="2855742" y="1825624"/>
              <a:ext cx="8498059" cy="4045204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2954215">
                      <a:extLst>
                        <a:ext uri="{9D8B030D-6E8A-4147-A177-3AD203B41FA5}">
                          <a16:colId xmlns:a16="http://schemas.microsoft.com/office/drawing/2014/main" val="4250408912"/>
                        </a:ext>
                      </a:extLst>
                    </a:gridCol>
                    <a:gridCol w="3497109">
                      <a:extLst>
                        <a:ext uri="{9D8B030D-6E8A-4147-A177-3AD203B41FA5}">
                          <a16:colId xmlns:a16="http://schemas.microsoft.com/office/drawing/2014/main" val="2456269768"/>
                        </a:ext>
                      </a:extLst>
                    </a:gridCol>
                    <a:gridCol w="2046735">
                      <a:extLst>
                        <a:ext uri="{9D8B030D-6E8A-4147-A177-3AD203B41FA5}">
                          <a16:colId xmlns:a16="http://schemas.microsoft.com/office/drawing/2014/main" val="1905230710"/>
                        </a:ext>
                      </a:extLst>
                    </a:gridCol>
                  </a:tblGrid>
                  <a:tr h="75693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Without replacement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With replacement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862349"/>
                      </a:ext>
                    </a:extLst>
                  </a:tr>
                  <a:tr h="75693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sequence</a:t>
                          </a:r>
                          <a:r>
                            <a:rPr lang="en-US" sz="2400" dirty="0"/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/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697684"/>
                      </a:ext>
                    </a:extLst>
                  </a:tr>
                  <a:tr h="75693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subset</a:t>
                          </a:r>
                          <a:r>
                            <a:rPr lang="en-US" sz="2400" dirty="0"/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/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+(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num>
                                      <m:den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5737202"/>
                      </a:ext>
                    </a:extLst>
                  </a:tr>
                  <a:tr h="75693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sequence</a:t>
                          </a:r>
                          <a:r>
                            <a:rPr lang="en-US" sz="2400" u="none" dirty="0"/>
                            <a:t>, but some of the objects are </a:t>
                          </a:r>
                          <a:r>
                            <a:rPr lang="en-US" sz="2400" u="sng" dirty="0"/>
                            <a:t>identical.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+…+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!…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10838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Placeholder 7">
                <a:extLst>
                  <a:ext uri="{FF2B5EF4-FFF2-40B4-BE49-F238E27FC236}">
                    <a16:creationId xmlns:a16="http://schemas.microsoft.com/office/drawing/2014/main" id="{A6DBF319-32D0-A6E9-CA4B-C6E09A43BF62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3"/>
                <p:extLst>
                  <p:ext uri="{D42A27DB-BD31-4B8C-83A1-F6EECF244321}">
                    <p14:modId xmlns:p14="http://schemas.microsoft.com/office/powerpoint/2010/main" val="39477913"/>
                  </p:ext>
                </p:extLst>
              </p:nvPr>
            </p:nvGraphicFramePr>
            <p:xfrm>
              <a:off x="2855742" y="1825624"/>
              <a:ext cx="8498059" cy="4045204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2954215">
                      <a:extLst>
                        <a:ext uri="{9D8B030D-6E8A-4147-A177-3AD203B41FA5}">
                          <a16:colId xmlns:a16="http://schemas.microsoft.com/office/drawing/2014/main" val="4250408912"/>
                        </a:ext>
                      </a:extLst>
                    </a:gridCol>
                    <a:gridCol w="3497109">
                      <a:extLst>
                        <a:ext uri="{9D8B030D-6E8A-4147-A177-3AD203B41FA5}">
                          <a16:colId xmlns:a16="http://schemas.microsoft.com/office/drawing/2014/main" val="2456269768"/>
                        </a:ext>
                      </a:extLst>
                    </a:gridCol>
                    <a:gridCol w="2046735">
                      <a:extLst>
                        <a:ext uri="{9D8B030D-6E8A-4147-A177-3AD203B41FA5}">
                          <a16:colId xmlns:a16="http://schemas.microsoft.com/office/drawing/2014/main" val="190523071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Without replacement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With replacement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86234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sequence</a:t>
                          </a:r>
                          <a:r>
                            <a:rPr lang="en-US" sz="2400" dirty="0"/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4669" t="-104412" r="-58885" b="-3066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5476" t="-104412" r="-595" b="-3066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4697684"/>
                      </a:ext>
                    </a:extLst>
                  </a:tr>
                  <a:tr h="84480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subset</a:t>
                          </a:r>
                          <a:r>
                            <a:rPr lang="en-US" sz="2400" dirty="0"/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4669" t="-201449" r="-58885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5476" t="-201449" r="-595" b="-2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5737202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sequence</a:t>
                          </a:r>
                          <a:r>
                            <a:rPr lang="en-US" sz="2400" u="none" dirty="0"/>
                            <a:t>, but some of the objects are </a:t>
                          </a:r>
                          <a:r>
                            <a:rPr lang="en-US" sz="2400" u="sng" dirty="0"/>
                            <a:t>identical.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4669" t="-162500" r="-58885" b="-8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1083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001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22738" y="1526876"/>
                <a:ext cx="9737238" cy="272156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Super basic / obvious: If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partitioned into </a:t>
                </a:r>
                <a:r>
                  <a:rPr lang="en-US" sz="28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disjoint</a:t>
                </a:r>
                <a:r>
                  <a:rPr lang="en-US" sz="2800" dirty="0">
                    <a:solidFill>
                      <a:schemeClr val="tx1"/>
                    </a:solidFill>
                  </a:rPr>
                  <a:t>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(such that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…+|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happens if the sets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aren’t</a:t>
                </a:r>
                <a:r>
                  <a:rPr lang="en-US" sz="2800" dirty="0">
                    <a:solidFill>
                      <a:schemeClr val="tx1"/>
                    </a:solidFill>
                  </a:rPr>
                  <a:t> disjoint? </a:t>
                </a:r>
                <a:r>
                  <a:rPr lang="en-US" sz="2800" dirty="0"/>
                  <a:t>Let’s start with just two sets...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22738" y="1526876"/>
                <a:ext cx="9737238" cy="2721568"/>
              </a:xfrm>
              <a:blipFill>
                <a:blip r:embed="rId2"/>
                <a:stretch>
                  <a:fillRect l="-1126" t="-3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F3CA7B9-E2CF-2F35-FF30-DCAC42959AA1}"/>
              </a:ext>
            </a:extLst>
          </p:cNvPr>
          <p:cNvSpPr/>
          <p:nvPr/>
        </p:nvSpPr>
        <p:spPr>
          <a:xfrm>
            <a:off x="4590757" y="3981156"/>
            <a:ext cx="1505243" cy="1505243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  <a:r>
              <a:rPr lang="en-US" dirty="0"/>
              <a:t>          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39B4B1-E8E2-E027-65DF-7C2F8EF41554}"/>
              </a:ext>
            </a:extLst>
          </p:cNvPr>
          <p:cNvSpPr/>
          <p:nvPr/>
        </p:nvSpPr>
        <p:spPr>
          <a:xfrm>
            <a:off x="5567553" y="3981156"/>
            <a:ext cx="1505243" cy="1505243"/>
          </a:xfrm>
          <a:prstGeom prst="ellipse">
            <a:avLst/>
          </a:prstGeom>
          <a:solidFill>
            <a:srgbClr val="0000FF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.</a:t>
            </a:r>
            <a:r>
              <a:rPr lang="en-US" sz="2800" b="1" dirty="0"/>
              <a:t>     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87132" y="2475914"/>
                <a:ext cx="9672844" cy="414382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Clearly we can’t just say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anymore.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What’s the problem?</a:t>
                </a:r>
              </a:p>
              <a:p>
                <a:pPr marL="685800" lvl="1" indent="-457200"/>
                <a:r>
                  <a:rPr lang="en-US" sz="2400" dirty="0"/>
                  <a:t>We’ve double-counted the purple section – we need to correct for that.</a:t>
                </a:r>
              </a:p>
              <a:p>
                <a:pPr marL="685800" lvl="1" indent="-457200"/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Our rule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87132" y="2475914"/>
                <a:ext cx="9672844" cy="4143826"/>
              </a:xfrm>
              <a:blipFill>
                <a:blip r:embed="rId2"/>
                <a:stretch>
                  <a:fillRect l="-1134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4EE53569-AB7F-791B-0F62-B89C26150F13}"/>
              </a:ext>
            </a:extLst>
          </p:cNvPr>
          <p:cNvSpPr/>
          <p:nvPr/>
        </p:nvSpPr>
        <p:spPr>
          <a:xfrm>
            <a:off x="7348025" y="578058"/>
            <a:ext cx="1505243" cy="1505243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  <a:r>
              <a:rPr lang="en-US" dirty="0"/>
              <a:t>          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355EF2-B918-538D-7856-654BB8101392}"/>
              </a:ext>
            </a:extLst>
          </p:cNvPr>
          <p:cNvSpPr/>
          <p:nvPr/>
        </p:nvSpPr>
        <p:spPr>
          <a:xfrm>
            <a:off x="8324821" y="578058"/>
            <a:ext cx="1505243" cy="1505243"/>
          </a:xfrm>
          <a:prstGeom prst="ellipse">
            <a:avLst/>
          </a:prstGeom>
          <a:solidFill>
            <a:srgbClr val="0000FF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.</a:t>
            </a:r>
            <a:r>
              <a:rPr lang="en-US" sz="2800" b="1" dirty="0"/>
              <a:t>      B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C56E8F-BD06-9FB2-FED9-7C1214A63D8E}"/>
              </a:ext>
            </a:extLst>
          </p:cNvPr>
          <p:cNvSpPr/>
          <p:nvPr/>
        </p:nvSpPr>
        <p:spPr>
          <a:xfrm flipH="1">
            <a:off x="6388762" y="3010486"/>
            <a:ext cx="269851" cy="269851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629AC8-EDDD-FC6D-9657-72E44BC612CB}"/>
              </a:ext>
            </a:extLst>
          </p:cNvPr>
          <p:cNvSpPr/>
          <p:nvPr/>
        </p:nvSpPr>
        <p:spPr>
          <a:xfrm>
            <a:off x="6523554" y="3010486"/>
            <a:ext cx="269851" cy="269851"/>
          </a:xfrm>
          <a:prstGeom prst="ellipse">
            <a:avLst/>
          </a:prstGeom>
          <a:solidFill>
            <a:srgbClr val="0000FF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E9A4CA-C119-83BB-ECBF-0CCCE2934CC5}"/>
              </a:ext>
            </a:extLst>
          </p:cNvPr>
          <p:cNvSpPr/>
          <p:nvPr/>
        </p:nvSpPr>
        <p:spPr>
          <a:xfrm flipH="1">
            <a:off x="7750848" y="3010486"/>
            <a:ext cx="269851" cy="269851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4E36A8-297C-1948-C17E-A8782FE3C962}"/>
              </a:ext>
            </a:extLst>
          </p:cNvPr>
          <p:cNvSpPr/>
          <p:nvPr/>
        </p:nvSpPr>
        <p:spPr>
          <a:xfrm>
            <a:off x="8583417" y="3010485"/>
            <a:ext cx="269851" cy="269851"/>
          </a:xfrm>
          <a:prstGeom prst="ellipse">
            <a:avLst/>
          </a:prstGeom>
          <a:solidFill>
            <a:srgbClr val="0000FF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7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82432-D99D-01D8-2436-0A05D36E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15750D5-9248-1D95-A0C1-DF6E7FB6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check-in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010EFCFC-62AE-F31E-E8B4-BAA5D6872A13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87132" y="1816915"/>
                <a:ext cx="9672844" cy="467595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 many integers from 1 to 100 inclusive are divisible by 2 </a:t>
                </a:r>
                <a:r>
                  <a:rPr lang="en-US" sz="2800" b="1" u="sng" dirty="0"/>
                  <a:t>or</a:t>
                </a:r>
                <a:r>
                  <a:rPr lang="en-US" sz="2800" dirty="0"/>
                  <a:t> by 5?</a:t>
                </a:r>
              </a:p>
              <a:p>
                <a:pPr marL="685800" lvl="1" indent="-457200"/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= integers 1-100 divisible by 2</a:t>
                </a:r>
              </a:p>
              <a:p>
                <a:pPr marL="685800" lvl="1" indent="-457200"/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/>
                  <a:t> = integers 1-100 divisible by 5</a:t>
                </a:r>
              </a:p>
              <a:p>
                <a:pPr marL="685800" lvl="1" indent="-457200"/>
                <a:r>
                  <a:rPr lang="en-US" sz="2600" dirty="0"/>
                  <a:t>We want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1051560" lvl="2" indent="-4572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= integers 1-100 divisible by 2 </a:t>
                </a:r>
                <a:r>
                  <a:rPr lang="en-US" sz="2400" b="1" u="sng" dirty="0"/>
                  <a:t>and</a:t>
                </a:r>
                <a:r>
                  <a:rPr lang="en-US" sz="2400" dirty="0"/>
                  <a:t> by 5</a:t>
                </a:r>
              </a:p>
              <a:p>
                <a:pPr marL="1051560" lvl="2" indent="-45720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=50,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/>
                  <a:t>   (Why?)</a:t>
                </a:r>
              </a:p>
              <a:p>
                <a:pPr marL="1051560" lvl="2" indent="-457200"/>
                <a:r>
                  <a:rPr lang="en-US" sz="2400" dirty="0"/>
                  <a:t>Thus,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=50+20−10=60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010EFCFC-62AE-F31E-E8B4-BAA5D6872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87132" y="1816915"/>
                <a:ext cx="9672844" cy="4675959"/>
              </a:xfrm>
              <a:blipFill>
                <a:blip r:embed="rId2"/>
                <a:stretch>
                  <a:fillRect l="-1134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inclusion-exclusion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48497" y="1816916"/>
            <a:ext cx="9711480" cy="4815704"/>
          </a:xfrm>
        </p:spPr>
        <p:txBody>
          <a:bodyPr>
            <a:normAutofit/>
          </a:bodyPr>
          <a:lstStyle/>
          <a:p>
            <a:r>
              <a:rPr lang="en-US" sz="2800" dirty="0"/>
              <a:t>What if there are three sets?</a:t>
            </a:r>
          </a:p>
          <a:p>
            <a:endParaRPr lang="en-US" sz="2800" dirty="0"/>
          </a:p>
          <a:p>
            <a:r>
              <a:rPr lang="en-US" sz="2800" dirty="0"/>
              <a:t>Or four sets?</a:t>
            </a:r>
          </a:p>
          <a:p>
            <a:endParaRPr lang="en-US" sz="2800" dirty="0"/>
          </a:p>
          <a:p>
            <a:r>
              <a:rPr lang="en-US" sz="2800" dirty="0"/>
              <a:t>Count the regions, then count how many times each region is covered by one of the main sets.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E547697-BDBF-34AC-23B2-4529DA490362}"/>
              </a:ext>
            </a:extLst>
          </p:cNvPr>
          <p:cNvSpPr/>
          <p:nvPr/>
        </p:nvSpPr>
        <p:spPr>
          <a:xfrm>
            <a:off x="6443004" y="846245"/>
            <a:ext cx="970671" cy="970671"/>
          </a:xfrm>
          <a:prstGeom prst="ellipse">
            <a:avLst/>
          </a:prstGeom>
          <a:solidFill>
            <a:srgbClr val="FF7D7D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0A1EF1-2F4E-F075-60CE-73F69870266C}"/>
              </a:ext>
            </a:extLst>
          </p:cNvPr>
          <p:cNvSpPr/>
          <p:nvPr/>
        </p:nvSpPr>
        <p:spPr>
          <a:xfrm>
            <a:off x="6928339" y="846245"/>
            <a:ext cx="970671" cy="970671"/>
          </a:xfrm>
          <a:prstGeom prst="ellipse">
            <a:avLst/>
          </a:prstGeom>
          <a:solidFill>
            <a:srgbClr val="7DFF7D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EBE230-7C96-67E4-0A53-4F3F558EB84C}"/>
              </a:ext>
            </a:extLst>
          </p:cNvPr>
          <p:cNvSpPr/>
          <p:nvPr/>
        </p:nvSpPr>
        <p:spPr>
          <a:xfrm>
            <a:off x="6685671" y="1288521"/>
            <a:ext cx="970671" cy="970671"/>
          </a:xfrm>
          <a:prstGeom prst="ellipse">
            <a:avLst/>
          </a:prstGeom>
          <a:solidFill>
            <a:srgbClr val="7D7DFF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473768-B87F-B56B-96EB-73DEF1FF6D81}"/>
              </a:ext>
            </a:extLst>
          </p:cNvPr>
          <p:cNvGrpSpPr/>
          <p:nvPr/>
        </p:nvGrpSpPr>
        <p:grpSpPr>
          <a:xfrm>
            <a:off x="8416047" y="1485044"/>
            <a:ext cx="2265344" cy="2258477"/>
            <a:chOff x="8416047" y="1485044"/>
            <a:chExt cx="2265344" cy="225847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38A70C2-DA90-924D-BFD3-7B13EF1B588F}"/>
                </a:ext>
              </a:extLst>
            </p:cNvPr>
            <p:cNvSpPr/>
            <p:nvPr/>
          </p:nvSpPr>
          <p:spPr>
            <a:xfrm rot="18900000">
              <a:off x="8497804" y="1783396"/>
              <a:ext cx="858129" cy="1960125"/>
            </a:xfrm>
            <a:prstGeom prst="roundRect">
              <a:avLst/>
            </a:prstGeom>
            <a:solidFill>
              <a:srgbClr val="50FE6D">
                <a:alpha val="2509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B152A4D-253B-8735-BBAC-86B7923C8FF4}"/>
                </a:ext>
              </a:extLst>
            </p:cNvPr>
            <p:cNvSpPr/>
            <p:nvPr/>
          </p:nvSpPr>
          <p:spPr>
            <a:xfrm rot="18900000">
              <a:off x="8791564" y="1485044"/>
              <a:ext cx="858129" cy="1958197"/>
            </a:xfrm>
            <a:prstGeom prst="roundRect">
              <a:avLst/>
            </a:prstGeom>
            <a:solidFill>
              <a:srgbClr val="FE50F6">
                <a:alpha val="2470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927138A-E64E-DFB6-01B3-3802156AAAE9}"/>
                </a:ext>
              </a:extLst>
            </p:cNvPr>
            <p:cNvSpPr/>
            <p:nvPr/>
          </p:nvSpPr>
          <p:spPr>
            <a:xfrm rot="2700000">
              <a:off x="9273228" y="1785309"/>
              <a:ext cx="858129" cy="1958197"/>
            </a:xfrm>
            <a:prstGeom prst="roundRect">
              <a:avLst/>
            </a:prstGeom>
            <a:solidFill>
              <a:srgbClr val="50C8FE">
                <a:alpha val="2470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6347D7-9477-57CC-16D3-B70D6E9D7579}"/>
                </a:ext>
              </a:extLst>
            </p:cNvPr>
            <p:cNvSpPr/>
            <p:nvPr/>
          </p:nvSpPr>
          <p:spPr>
            <a:xfrm rot="2700000">
              <a:off x="8966081" y="1468528"/>
              <a:ext cx="858129" cy="1958197"/>
            </a:xfrm>
            <a:prstGeom prst="roundRect">
              <a:avLst/>
            </a:prstGeom>
            <a:solidFill>
              <a:srgbClr val="FFD94F">
                <a:alpha val="2470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5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1EB2E-316E-3002-8D0F-CA2A014BF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63B6893-FCB6-5F64-8F48-FA6BF45C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DCC398C0-8508-BE4F-10E4-B8172449FE69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48497" y="1816916"/>
                <a:ext cx="9711480" cy="504108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outer sections are covered </a:t>
                </a:r>
                <a:r>
                  <a:rPr lang="en-US" sz="2800" u="sng" dirty="0"/>
                  <a:t>once</a:t>
                </a:r>
                <a:r>
                  <a:rPr lang="en-US" sz="2800" dirty="0"/>
                  <a:t>, so we must start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sections that are covered </a:t>
                </a:r>
                <a:r>
                  <a:rPr lang="en-US" sz="2800" u="sng" dirty="0"/>
                  <a:t>twice</a:t>
                </a:r>
                <a:r>
                  <a:rPr lang="en-US" sz="2800" dirty="0"/>
                  <a:t> must be removed, giving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But this adds the center section three times, and then removes it three times, and so we must add it back in: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pattern continues if there are more sets, alternating addition and subtraction.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DCC398C0-8508-BE4F-10E4-B8172449FE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48497" y="1816916"/>
                <a:ext cx="9711480" cy="5041084"/>
              </a:xfrm>
              <a:blipFill>
                <a:blip r:embed="rId2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2DED9D07-B2C7-35E7-662D-4844370C9061}"/>
              </a:ext>
            </a:extLst>
          </p:cNvPr>
          <p:cNvSpPr/>
          <p:nvPr/>
        </p:nvSpPr>
        <p:spPr>
          <a:xfrm>
            <a:off x="6443004" y="846245"/>
            <a:ext cx="970671" cy="970671"/>
          </a:xfrm>
          <a:prstGeom prst="ellipse">
            <a:avLst/>
          </a:prstGeom>
          <a:solidFill>
            <a:srgbClr val="FF7D7D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4F153-2A4B-6B22-4EC0-00E34121F58A}"/>
              </a:ext>
            </a:extLst>
          </p:cNvPr>
          <p:cNvSpPr/>
          <p:nvPr/>
        </p:nvSpPr>
        <p:spPr>
          <a:xfrm>
            <a:off x="6928339" y="846245"/>
            <a:ext cx="970671" cy="970671"/>
          </a:xfrm>
          <a:prstGeom prst="ellipse">
            <a:avLst/>
          </a:prstGeom>
          <a:solidFill>
            <a:srgbClr val="7DFF7D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3BBADA-CEB7-AFA1-E79D-E480794F2D4A}"/>
              </a:ext>
            </a:extLst>
          </p:cNvPr>
          <p:cNvSpPr/>
          <p:nvPr/>
        </p:nvSpPr>
        <p:spPr>
          <a:xfrm>
            <a:off x="6685671" y="1288521"/>
            <a:ext cx="970671" cy="970671"/>
          </a:xfrm>
          <a:prstGeom prst="ellipse">
            <a:avLst/>
          </a:prstGeom>
          <a:solidFill>
            <a:srgbClr val="7D7DFF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50304-9F69-1CE3-E1A3-7A3EC24AAC32}"/>
              </a:ext>
            </a:extLst>
          </p:cNvPr>
          <p:cNvSpPr txBox="1"/>
          <p:nvPr/>
        </p:nvSpPr>
        <p:spPr>
          <a:xfrm>
            <a:off x="6564338" y="1069145"/>
            <a:ext cx="24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9EA41-84CA-077E-21B4-30074E12D127}"/>
              </a:ext>
            </a:extLst>
          </p:cNvPr>
          <p:cNvSpPr txBox="1"/>
          <p:nvPr/>
        </p:nvSpPr>
        <p:spPr>
          <a:xfrm>
            <a:off x="7038535" y="1811219"/>
            <a:ext cx="24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E615F-F7D0-05B4-5E69-8E6A8746951C}"/>
              </a:ext>
            </a:extLst>
          </p:cNvPr>
          <p:cNvSpPr txBox="1"/>
          <p:nvPr/>
        </p:nvSpPr>
        <p:spPr>
          <a:xfrm>
            <a:off x="7503942" y="1046008"/>
            <a:ext cx="24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3E529-42B9-4723-1CAE-2CF912083297}"/>
              </a:ext>
            </a:extLst>
          </p:cNvPr>
          <p:cNvSpPr txBox="1"/>
          <p:nvPr/>
        </p:nvSpPr>
        <p:spPr>
          <a:xfrm>
            <a:off x="7337474" y="1459030"/>
            <a:ext cx="24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0D4C06-4689-8383-1CDF-3D4A241F9CE8}"/>
              </a:ext>
            </a:extLst>
          </p:cNvPr>
          <p:cNvSpPr txBox="1"/>
          <p:nvPr/>
        </p:nvSpPr>
        <p:spPr>
          <a:xfrm>
            <a:off x="6705599" y="1473187"/>
            <a:ext cx="24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9C972-5275-0631-2A38-4C76B704D2A0}"/>
              </a:ext>
            </a:extLst>
          </p:cNvPr>
          <p:cNvSpPr txBox="1"/>
          <p:nvPr/>
        </p:nvSpPr>
        <p:spPr>
          <a:xfrm>
            <a:off x="7018606" y="982599"/>
            <a:ext cx="24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E5CD89-EC3F-D49B-3B66-0415EBF2D337}"/>
              </a:ext>
            </a:extLst>
          </p:cNvPr>
          <p:cNvSpPr txBox="1"/>
          <p:nvPr/>
        </p:nvSpPr>
        <p:spPr>
          <a:xfrm>
            <a:off x="7018606" y="1334728"/>
            <a:ext cx="24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635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Less-quick check in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87132" y="1547446"/>
            <a:ext cx="9672844" cy="51769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How many 8-bit strings have four consecutive 0s </a:t>
            </a:r>
            <a:r>
              <a:rPr lang="en-US" sz="2600" b="1" u="sng" dirty="0"/>
              <a:t>or</a:t>
            </a:r>
            <a:r>
              <a:rPr lang="en-US" sz="2600" dirty="0"/>
              <a:t> four consecutive 1s? (</a:t>
            </a:r>
            <a:r>
              <a:rPr lang="en-US" sz="2600" i="1" dirty="0"/>
              <a:t>Note:</a:t>
            </a:r>
            <a:r>
              <a:rPr lang="en-US" sz="2600" dirty="0"/>
              <a:t> </a:t>
            </a:r>
            <a:r>
              <a:rPr lang="en-US" sz="2600" i="1" dirty="0"/>
              <a:t>The counting </a:t>
            </a:r>
            <a:r>
              <a:rPr lang="en-US" sz="2600" i="1" u="sng" dirty="0"/>
              <a:t>before</a:t>
            </a:r>
            <a:r>
              <a:rPr lang="en-US" sz="2600" i="1" dirty="0"/>
              <a:t> you get to inclusion-exclusion will take some work.)</a:t>
            </a:r>
          </a:p>
          <a:p>
            <a:pPr marL="685800" lvl="1" indent="-457200"/>
            <a:r>
              <a:rPr lang="en-US" sz="2400" dirty="0"/>
              <a:t>Where do the consecutive 0s start?</a:t>
            </a:r>
          </a:p>
          <a:p>
            <a:pPr marL="1051560" lvl="2" indent="-457200"/>
            <a:r>
              <a:rPr lang="en-US" sz="2200" dirty="0"/>
              <a:t>0000xxxx: 2</a:t>
            </a:r>
            <a:r>
              <a:rPr lang="en-US" sz="2200" baseline="30000" dirty="0"/>
              <a:t>4</a:t>
            </a:r>
            <a:r>
              <a:rPr lang="en-US" sz="2200" dirty="0"/>
              <a:t>=16 strings</a:t>
            </a:r>
          </a:p>
          <a:p>
            <a:pPr marL="1051560" lvl="2" indent="-457200"/>
            <a:r>
              <a:rPr lang="en-US" sz="2200" dirty="0"/>
              <a:t>10000xxx: 2</a:t>
            </a:r>
            <a:r>
              <a:rPr lang="en-US" sz="2200" baseline="30000" dirty="0"/>
              <a:t>3</a:t>
            </a:r>
            <a:r>
              <a:rPr lang="en-US" sz="2200" dirty="0"/>
              <a:t>=8 strings</a:t>
            </a:r>
          </a:p>
          <a:p>
            <a:pPr marL="1051560" lvl="2" indent="-457200"/>
            <a:r>
              <a:rPr lang="en-US" sz="2200" dirty="0"/>
              <a:t>x10000xx: 2</a:t>
            </a:r>
            <a:r>
              <a:rPr lang="en-US" sz="2200" baseline="30000" dirty="0"/>
              <a:t>3</a:t>
            </a:r>
            <a:r>
              <a:rPr lang="en-US" sz="2200" dirty="0"/>
              <a:t>=8 strings</a:t>
            </a:r>
          </a:p>
          <a:p>
            <a:pPr marL="1051560" lvl="2" indent="-457200"/>
            <a:r>
              <a:rPr lang="en-US" sz="2200" dirty="0"/>
              <a:t>xx10000x: 2</a:t>
            </a:r>
            <a:r>
              <a:rPr lang="en-US" sz="2200" baseline="30000" dirty="0"/>
              <a:t>3</a:t>
            </a:r>
            <a:r>
              <a:rPr lang="en-US" sz="2200" dirty="0"/>
              <a:t>=8 strings</a:t>
            </a:r>
          </a:p>
          <a:p>
            <a:pPr marL="1051560" lvl="2" indent="-457200"/>
            <a:r>
              <a:rPr lang="en-US" sz="2200" dirty="0"/>
              <a:t>xxx10000: 2</a:t>
            </a:r>
            <a:r>
              <a:rPr lang="en-US" sz="2200" baseline="30000" dirty="0"/>
              <a:t>3</a:t>
            </a:r>
            <a:r>
              <a:rPr lang="en-US" sz="2200" dirty="0"/>
              <a:t>=8 strings</a:t>
            </a:r>
          </a:p>
          <a:p>
            <a:pPr marL="1051560" lvl="2" indent="-457200"/>
            <a:r>
              <a:rPr lang="en-US" sz="2200" dirty="0"/>
              <a:t>So there are 48 eight-bit strings with 4+ consecutive zeros.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93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AFE7F-1411-FDBE-87AE-F185E018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3175D24-2F28-27BC-66CE-6CB499B2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Less-quick check in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D64ABFC-E236-D116-A35B-D77C6D3713D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87132" y="1547446"/>
            <a:ext cx="9672844" cy="51769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How many 8-bit strings have four consecutive 0s </a:t>
            </a:r>
            <a:r>
              <a:rPr lang="en-US" sz="2600" b="1" u="sng" dirty="0"/>
              <a:t>or</a:t>
            </a:r>
            <a:r>
              <a:rPr lang="en-US" sz="2600" dirty="0"/>
              <a:t> four consecutive 1s? (</a:t>
            </a:r>
            <a:r>
              <a:rPr lang="en-US" sz="2600" i="1" dirty="0"/>
              <a:t>Note:</a:t>
            </a:r>
            <a:r>
              <a:rPr lang="en-US" sz="2600" dirty="0"/>
              <a:t> </a:t>
            </a:r>
            <a:r>
              <a:rPr lang="en-US" sz="2600" i="1" dirty="0"/>
              <a:t>The counting </a:t>
            </a:r>
            <a:r>
              <a:rPr lang="en-US" sz="2600" i="1" u="sng" dirty="0"/>
              <a:t>before</a:t>
            </a:r>
            <a:r>
              <a:rPr lang="en-US" sz="2600" i="1" dirty="0"/>
              <a:t> you get to inclusion-exclusion will take some work.)</a:t>
            </a:r>
          </a:p>
          <a:p>
            <a:pPr marL="1051560" lvl="2" indent="-457200"/>
            <a:r>
              <a:rPr lang="en-US" sz="2200" dirty="0"/>
              <a:t>There are 48 eight-bit strings with 4+ consecutive 0s.</a:t>
            </a:r>
          </a:p>
          <a:p>
            <a:pPr marL="1051560" lvl="2" indent="-457200"/>
            <a:r>
              <a:rPr lang="en-US" sz="2200" dirty="0"/>
              <a:t>By symmetry, there are 48 eight-bit strings with 4+ consecutive 1s.</a:t>
            </a:r>
          </a:p>
          <a:p>
            <a:pPr marL="1051560" lvl="2" indent="-457200"/>
            <a:r>
              <a:rPr lang="en-US" sz="2200" dirty="0"/>
              <a:t>How many strings have </a:t>
            </a:r>
            <a:r>
              <a:rPr lang="en-US" sz="2200" u="sng" dirty="0"/>
              <a:t>both</a:t>
            </a:r>
            <a:r>
              <a:rPr lang="en-US" sz="2200" dirty="0"/>
              <a:t>?</a:t>
            </a:r>
          </a:p>
          <a:p>
            <a:pPr marL="1325880" lvl="3" indent="-457200"/>
            <a:r>
              <a:rPr lang="en-US" sz="2200" dirty="0"/>
              <a:t>Just two: 00001111 and 11110000</a:t>
            </a:r>
          </a:p>
          <a:p>
            <a:pPr marL="1051560" lvl="2" indent="-457200"/>
            <a:r>
              <a:rPr lang="en-US" sz="2200" dirty="0"/>
              <a:t>That makes our final answer 48 + 48 – 2 = 94 strings.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1546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obvious theorem in FOCS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84738" y="1463041"/>
            <a:ext cx="9298745" cy="520821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Pigeonhole Principle</a:t>
            </a:r>
          </a:p>
          <a:p>
            <a:pPr marL="685800" lvl="1" indent="-457200"/>
            <a:r>
              <a:rPr lang="en-US" sz="2600" dirty="0"/>
              <a:t>If you have more objects than places to put them, then at least one of those places will end up with two or more objects.</a:t>
            </a:r>
          </a:p>
          <a:p>
            <a:pPr marL="685800" lvl="1" indent="-457200"/>
            <a:r>
              <a:rPr lang="en-US" sz="2600" dirty="0"/>
              <a:t>That’s it. That’s the whole thing. </a:t>
            </a:r>
          </a:p>
          <a:p>
            <a:pPr marL="685800" lvl="1" indent="-457200"/>
            <a:r>
              <a:rPr lang="en-US" sz="2600" dirty="0"/>
              <a:t>It is (almost) a straightforward contraposition of the Bijection Principle.</a:t>
            </a:r>
          </a:p>
          <a:p>
            <a:pPr marL="1051560" lvl="2" indent="-457200"/>
            <a:r>
              <a:rPr lang="en-US" sz="2400" dirty="0"/>
              <a:t>If you can put two sets into 1:1 correspondence, then they are the same size.</a:t>
            </a:r>
          </a:p>
          <a:p>
            <a:pPr marL="1051560" lvl="2" indent="-457200"/>
            <a:r>
              <a:rPr lang="en-US" sz="2400" dirty="0"/>
              <a:t>If two sets are not the same size, you cannot put them into 1:1 correspondence.</a:t>
            </a:r>
          </a:p>
          <a:p>
            <a:pPr marL="685800" lvl="1" indent="-45720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916C338-D647-65F8-F77C-A0A1E168F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14:</a:t>
            </a:r>
            <a:br>
              <a:rPr lang="en-US" sz="5400" dirty="0"/>
            </a:br>
            <a:r>
              <a:rPr lang="en-US" sz="5400" dirty="0"/>
              <a:t>Counting, part 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50B1A-C72A-D99D-50CF-F7DA5A1DDF9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8263DA-C1B0-EAD2-EA9B-3F095CF4638E}"/>
              </a:ext>
            </a:extLst>
          </p:cNvPr>
          <p:cNvSpPr txBox="1">
            <a:spLocks/>
          </p:cNvSpPr>
          <p:nvPr/>
        </p:nvSpPr>
        <p:spPr>
          <a:xfrm>
            <a:off x="2884097" y="5966257"/>
            <a:ext cx="8561667" cy="89985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“Still Alive” composed by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Jonathan Coulton</a:t>
            </a:r>
            <a:b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performed by Ellen McLain for 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Portal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12. Still Alive">
            <a:hlinkClick r:id="" action="ppaction://media"/>
            <a:extLst>
              <a:ext uri="{FF2B5EF4-FFF2-40B4-BE49-F238E27FC236}">
                <a16:creationId xmlns:a16="http://schemas.microsoft.com/office/drawing/2014/main" id="{B6C0E01F-AD5C-CEC3-4279-14D2286675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3826.0204"/>
                  <p14:fade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63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D1250-3FE2-22D6-E466-7646AD2D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97D42BD-36E0-1475-1037-63C9FCBB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Pigeonhole Principle examples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DDBA09C-9039-E6FC-D39A-E2E100CD98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84738" y="1463041"/>
            <a:ext cx="9298745" cy="520821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How many people do you need in a room before two of them were born in the same month?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Every graph has a pair of vertices with the same degree.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Any list of one hundred 27-digit positive integers will have two subsets that add up to the same value. </a:t>
            </a:r>
            <a:endParaRPr lang="en-US" sz="2400" dirty="0"/>
          </a:p>
          <a:p>
            <a:pPr marL="685800" lvl="1" indent="-45720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32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7E899-BD39-BDAA-3401-B089A5D5B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4E10071-B52D-A260-D185-83EF9FE1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Pigeonhole Principle examples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0A99C9F-C300-5C5C-089E-41EC0D80797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84738" y="1463041"/>
            <a:ext cx="9298745" cy="520821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How many people do you need in a room to guarantee two of them were born in the same month?</a:t>
            </a:r>
            <a:endParaRPr lang="en-US" sz="2800" dirty="0"/>
          </a:p>
          <a:p>
            <a:pPr marL="685800" lvl="1" indent="-457200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13. Once you have one per month, the next person must duplicate SOMEBODY.</a:t>
            </a:r>
          </a:p>
        </p:txBody>
      </p:sp>
    </p:spTree>
    <p:extLst>
      <p:ext uri="{BB962C8B-B14F-4D97-AF65-F5344CB8AC3E}">
        <p14:creationId xmlns:p14="http://schemas.microsoft.com/office/powerpoint/2010/main" val="40070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E0E08-5F94-D120-68AC-678D586A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13B64B0-5E0A-72E3-84AF-B4537BAA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Pigeonhole Principle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6954A28B-B5B8-BB7C-3EEB-6691F8D3EE5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984738" y="1463041"/>
                <a:ext cx="9298745" cy="520821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Every graph with at least two vertices has a pair of vertices with the same degree.</a:t>
                </a:r>
              </a:p>
              <a:p>
                <a:pPr marL="685800" lvl="1" indent="-457200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 vertices:</a:t>
                </a:r>
              </a:p>
              <a:p>
                <a:pPr marL="1051560" lvl="2" indent="-457200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If the graph is connected, then the available degrees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1 .. .  </m:t>
                    </m:r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</a:p>
              <a:p>
                <a:pPr marL="1051560" lvl="2" indent="-457200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If the graph is disconnected, then the available degrees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0 .. .  </m:t>
                    </m:r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6954A28B-B5B8-BB7C-3EEB-6691F8D3EE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984738" y="1463041"/>
                <a:ext cx="9298745" cy="5208216"/>
              </a:xfrm>
              <a:blipFill>
                <a:blip r:embed="rId2"/>
                <a:stretch>
                  <a:fillRect l="-1180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98096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762B2-ADC4-60B9-A297-0AC95C9E3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32258DE-A3F3-7696-C163-12269E92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Pigeonhole Principle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385D8EFC-178F-133D-FB5D-C2BFD8081183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984738" y="1463041"/>
                <a:ext cx="9298745" cy="520821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Any list of one hundred 27-digit positive integers will have two subsets that add up to the same value.</a:t>
                </a:r>
              </a:p>
              <a:p>
                <a:pPr marL="685800" lvl="1" indent="-457200"/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 maximum value of a 27-digit number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</a:p>
              <a:p>
                <a:pPr marL="685800" lvl="1" indent="-457200"/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Therefore, the maximum sum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&lt;100</m:t>
                    </m:r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</a:p>
              <a:p>
                <a:pPr marL="685800" lvl="1" indent="-457200"/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possible subsets.</a:t>
                </a:r>
              </a:p>
              <a:p>
                <a:pPr marL="6858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≈1.26×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685800" lvl="1" indent="-457200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385D8EFC-178F-133D-FB5D-C2BFD80811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984738" y="1463041"/>
                <a:ext cx="9298745" cy="5208216"/>
              </a:xfrm>
              <a:blipFill>
                <a:blip r:embed="rId2"/>
                <a:stretch>
                  <a:fillRect l="-1180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5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EDB5-66D5-EAA9-03B7-EAD6A8C7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3203" cy="60529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REMINDER: Exam 2 on W 2/26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Last names A-K: DCC 318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Last names L-Z: DCC 324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Bring your ID card!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95805-B801-3953-8DBF-2DA91A89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3292" y="1463040"/>
            <a:ext cx="4820508" cy="4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9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22738" y="1526875"/>
            <a:ext cx="9737238" cy="514438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hlinkClick r:id="rId2"/>
              </a:rPr>
              <a:t>Final exam schedule</a:t>
            </a:r>
            <a:r>
              <a:rPr lang="en-US" sz="2800" dirty="0">
                <a:solidFill>
                  <a:schemeClr val="tx1"/>
                </a:solidFill>
              </a:rPr>
              <a:t> has been posted by the Registrar. We are on M 4/28, 11:30am. (Room(s) TBD.)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Exam 2 is this Wednesday 2/26. No recitations that day.</a:t>
            </a:r>
          </a:p>
          <a:p>
            <a:pPr marL="685800" lvl="1" indent="-457200"/>
            <a:r>
              <a:rPr lang="en-US" sz="2800" dirty="0"/>
              <a:t>Last names A-K DCC 318; last names L-Z DCC 324.</a:t>
            </a:r>
          </a:p>
          <a:p>
            <a:pPr marL="685800" lvl="1" indent="-457200"/>
            <a:r>
              <a:rPr lang="en-US" sz="2800" dirty="0"/>
              <a:t>One-page (double-sided) crib sheet.</a:t>
            </a:r>
          </a:p>
          <a:p>
            <a:pPr marL="685800" lvl="1" indent="-457200"/>
            <a:r>
              <a:rPr lang="en-US" sz="2800" b="1" u="sng" dirty="0">
                <a:solidFill>
                  <a:schemeClr val="tx1"/>
                </a:solidFill>
              </a:rPr>
              <a:t>Bring your ID!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Reminder: Prof. Gittens will be taking over lectures starting on Thursday.</a:t>
            </a:r>
          </a:p>
        </p:txBody>
      </p:sp>
    </p:spTree>
    <p:extLst>
      <p:ext uri="{BB962C8B-B14F-4D97-AF65-F5344CB8AC3E}">
        <p14:creationId xmlns:p14="http://schemas.microsoft.com/office/powerpoint/2010/main" val="423048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a question from 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  <a:blipFill>
                <a:blip r:embed="rId2"/>
                <a:stretch>
                  <a:fillRect l="-1126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1C71E-E0B4-9A9D-26E2-005BD84D8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23D9E6A-D7A4-E82C-E6E2-0F65C1DD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a question from 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52DD1DC2-A825-4A9E-61C8-7E7C51F1454B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6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52DD1DC2-A825-4A9E-61C8-7E7C51F14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  <a:blipFill>
                <a:blip r:embed="rId2"/>
                <a:stretch>
                  <a:fillRect l="-1126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2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60525-37C5-300E-83EF-4F3C8E59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98CA7D-14AE-ECB4-6F18-354512C2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36811B-B33D-5F2D-1A94-57DCD0665E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876865" cy="429767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From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objects, select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of them, and...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36811B-B33D-5F2D-1A94-57DCD0665E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876865" cy="4297678"/>
              </a:xfrm>
              <a:blipFill>
                <a:blip r:embed="rId2"/>
                <a:stretch>
                  <a:fillRect l="-5212" t="-1844" r="-9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Placeholder 7">
                <a:extLst>
                  <a:ext uri="{FF2B5EF4-FFF2-40B4-BE49-F238E27FC236}">
                    <a16:creationId xmlns:a16="http://schemas.microsoft.com/office/drawing/2014/main" id="{680E73AC-7958-5FF2-4360-5976BFB69C51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3"/>
                <p:extLst>
                  <p:ext uri="{D42A27DB-BD31-4B8C-83A1-F6EECF244321}">
                    <p14:modId xmlns:p14="http://schemas.microsoft.com/office/powerpoint/2010/main" val="926962127"/>
                  </p:ext>
                </p:extLst>
              </p:nvPr>
            </p:nvGraphicFramePr>
            <p:xfrm>
              <a:off x="2996419" y="1825624"/>
              <a:ext cx="8357382" cy="3247656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2813538">
                      <a:extLst>
                        <a:ext uri="{9D8B030D-6E8A-4147-A177-3AD203B41FA5}">
                          <a16:colId xmlns:a16="http://schemas.microsoft.com/office/drawing/2014/main" val="4250408912"/>
                        </a:ext>
                      </a:extLst>
                    </a:gridCol>
                    <a:gridCol w="3530991">
                      <a:extLst>
                        <a:ext uri="{9D8B030D-6E8A-4147-A177-3AD203B41FA5}">
                          <a16:colId xmlns:a16="http://schemas.microsoft.com/office/drawing/2014/main" val="2456269768"/>
                        </a:ext>
                      </a:extLst>
                    </a:gridCol>
                    <a:gridCol w="2012853">
                      <a:extLst>
                        <a:ext uri="{9D8B030D-6E8A-4147-A177-3AD203B41FA5}">
                          <a16:colId xmlns:a16="http://schemas.microsoft.com/office/drawing/2014/main" val="1905230710"/>
                        </a:ext>
                      </a:extLst>
                    </a:gridCol>
                  </a:tblGrid>
                  <a:tr h="75693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Without replacement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With replacement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862349"/>
                      </a:ext>
                    </a:extLst>
                  </a:tr>
                  <a:tr h="75693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sequence</a:t>
                          </a:r>
                          <a:r>
                            <a:rPr lang="en-US" sz="2400" dirty="0"/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/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4697684"/>
                      </a:ext>
                    </a:extLst>
                  </a:tr>
                  <a:tr h="756932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subset</a:t>
                          </a:r>
                          <a:r>
                            <a:rPr lang="en-US" sz="2400" dirty="0"/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/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+(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num>
                                      <m:den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5737202"/>
                      </a:ext>
                    </a:extLst>
                  </a:tr>
                  <a:tr h="756932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10838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Placeholder 7">
                <a:extLst>
                  <a:ext uri="{FF2B5EF4-FFF2-40B4-BE49-F238E27FC236}">
                    <a16:creationId xmlns:a16="http://schemas.microsoft.com/office/drawing/2014/main" id="{680E73AC-7958-5FF2-4360-5976BFB69C51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3"/>
                <p:extLst>
                  <p:ext uri="{D42A27DB-BD31-4B8C-83A1-F6EECF244321}">
                    <p14:modId xmlns:p14="http://schemas.microsoft.com/office/powerpoint/2010/main" val="926962127"/>
                  </p:ext>
                </p:extLst>
              </p:nvPr>
            </p:nvGraphicFramePr>
            <p:xfrm>
              <a:off x="2996419" y="1825624"/>
              <a:ext cx="8357382" cy="3247656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2813538">
                      <a:extLst>
                        <a:ext uri="{9D8B030D-6E8A-4147-A177-3AD203B41FA5}">
                          <a16:colId xmlns:a16="http://schemas.microsoft.com/office/drawing/2014/main" val="4250408912"/>
                        </a:ext>
                      </a:extLst>
                    </a:gridCol>
                    <a:gridCol w="3530991">
                      <a:extLst>
                        <a:ext uri="{9D8B030D-6E8A-4147-A177-3AD203B41FA5}">
                          <a16:colId xmlns:a16="http://schemas.microsoft.com/office/drawing/2014/main" val="2456269768"/>
                        </a:ext>
                      </a:extLst>
                    </a:gridCol>
                    <a:gridCol w="2012853">
                      <a:extLst>
                        <a:ext uri="{9D8B030D-6E8A-4147-A177-3AD203B41FA5}">
                          <a16:colId xmlns:a16="http://schemas.microsoft.com/office/drawing/2014/main" val="190523071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Without replacement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With replacement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86234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sequence</a:t>
                          </a:r>
                          <a:r>
                            <a:rPr lang="en-US" sz="2400" dirty="0"/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828" t="-104412" r="-57241" b="-194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6061" t="-104412" r="-606" b="-1948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4697684"/>
                      </a:ext>
                    </a:extLst>
                  </a:tr>
                  <a:tr h="84480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... we are choosing a </a:t>
                          </a:r>
                          <a:r>
                            <a:rPr lang="en-US" sz="2400" u="sng" dirty="0"/>
                            <a:t>subset</a:t>
                          </a:r>
                          <a:r>
                            <a:rPr lang="en-US" sz="2400" dirty="0"/>
                            <a:t>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828" t="-200000" r="-57241" b="-90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6061" t="-200000" r="-606" b="-90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5737202"/>
                      </a:ext>
                    </a:extLst>
                  </a:tr>
                  <a:tr h="756932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1083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426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B5F4D-6D40-94BD-A696-14EEEE9F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multinomial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D514273-FBF2-98D7-19FC-77D776F6AE1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6"/>
                <a:ext cx="8193258" cy="520950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 small strand of Christmas lights has five red lights, four blue lights, and three green lights. In how many ways can they be arranged on the strand?</a:t>
                </a:r>
              </a:p>
              <a:p>
                <a:r>
                  <a:rPr lang="en-US" sz="2800" dirty="0"/>
                  <a:t>Careful! This sounds like a sequence question, but consider a strand that instead had 8 white lights and 4 blue ones. How many ways could you arrange </a:t>
                </a:r>
                <a:r>
                  <a:rPr lang="en-US" sz="2800" u="sng" dirty="0"/>
                  <a:t>that</a:t>
                </a:r>
                <a:r>
                  <a:rPr lang="en-US" sz="2800" dirty="0"/>
                  <a:t>?</a:t>
                </a:r>
              </a:p>
              <a:p>
                <a:pPr lvl="1"/>
                <a:r>
                  <a:rPr lang="en-US" sz="2400" dirty="0"/>
                  <a:t>That’s just a bit string with 8 ones and 4 zeros! It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!</a:t>
                </a:r>
              </a:p>
              <a:p>
                <a:pPr lvl="2"/>
                <a:r>
                  <a:rPr lang="en-US" sz="2200" dirty="0"/>
                  <a:t>Though I advise you think of it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...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D514273-FBF2-98D7-19FC-77D776F6A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6"/>
                <a:ext cx="8193258" cy="5209503"/>
              </a:xfrm>
              <a:blipFill>
                <a:blip r:embed="rId2"/>
                <a:stretch>
                  <a:fillRect l="-1339" t="-1871" r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1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BB3AB-634A-2900-2C0A-E04EB8BEA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108724-4A4E-A841-DF78-F983619E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multinomial coefficient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DD7FD-5279-947E-9849-FBC468C012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48496"/>
            <a:ext cx="8207326" cy="5033657"/>
          </a:xfrm>
        </p:spPr>
        <p:txBody>
          <a:bodyPr>
            <a:normAutofit/>
          </a:bodyPr>
          <a:lstStyle/>
          <a:p>
            <a:r>
              <a:rPr lang="en-US" sz="2800" dirty="0"/>
              <a:t>A small strand of Christmas lights has five red lights, four blue lights, and three green lights. In how many ways can they be arranged on the strand?</a:t>
            </a:r>
          </a:p>
          <a:p>
            <a:pPr lvl="1"/>
            <a:r>
              <a:rPr lang="en-US" sz="2600" dirty="0"/>
              <a:t>Start simple: How many different ways could you select the locations for the </a:t>
            </a:r>
            <a:r>
              <a:rPr lang="en-US" sz="2600" b="1" dirty="0">
                <a:solidFill>
                  <a:srgbClr val="FF0000"/>
                </a:solidFill>
              </a:rPr>
              <a:t>red</a:t>
            </a:r>
            <a:r>
              <a:rPr lang="en-US" sz="2600" dirty="0"/>
              <a:t> lights?</a:t>
            </a:r>
            <a:endParaRPr lang="en-US" sz="2400" dirty="0"/>
          </a:p>
          <a:p>
            <a:pPr lvl="1"/>
            <a:r>
              <a:rPr lang="en-US" sz="2600" u="sng" dirty="0"/>
              <a:t>After</a:t>
            </a:r>
            <a:r>
              <a:rPr lang="en-US" sz="2600" dirty="0"/>
              <a:t> placing the red lights, how many ways could you select the locations for the </a:t>
            </a:r>
            <a:r>
              <a:rPr lang="en-US" sz="2600" b="1" dirty="0">
                <a:solidFill>
                  <a:srgbClr val="0000FF"/>
                </a:solidFill>
              </a:rPr>
              <a:t>blue</a:t>
            </a:r>
            <a:r>
              <a:rPr lang="en-US" sz="2600" dirty="0"/>
              <a:t> lights?</a:t>
            </a:r>
          </a:p>
          <a:p>
            <a:pPr lvl="1"/>
            <a:r>
              <a:rPr lang="en-US" sz="2600" u="sng" dirty="0"/>
              <a:t>After</a:t>
            </a:r>
            <a:r>
              <a:rPr lang="en-US" sz="2600" dirty="0"/>
              <a:t> placing both the red and blue lights, how many ways could you select locations for the </a:t>
            </a:r>
            <a:r>
              <a:rPr lang="en-US" sz="2600" b="1" dirty="0">
                <a:solidFill>
                  <a:srgbClr val="00B050"/>
                </a:solidFill>
              </a:rPr>
              <a:t>green</a:t>
            </a:r>
            <a:r>
              <a:rPr lang="en-US" sz="2600" dirty="0"/>
              <a:t> lights?</a:t>
            </a:r>
            <a:endParaRPr lang="en-US" sz="2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4FD18E-4BCD-583E-CF50-E47013C2C0BB}"/>
                  </a:ext>
                </a:extLst>
              </p:cNvPr>
              <p:cNvSpPr txBox="1"/>
              <p:nvPr/>
            </p:nvSpPr>
            <p:spPr>
              <a:xfrm>
                <a:off x="8891367" y="3121470"/>
                <a:ext cx="1308296" cy="318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4FD18E-4BCD-583E-CF50-E47013C2C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367" y="3121470"/>
                <a:ext cx="1308296" cy="31899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9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3B6E-C137-D1F3-6631-C896DFD43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67C4C9-5A82-1F80-9CE0-93B84BBE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multinomial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5B09CA5-0870-BFCC-74C9-4C3760E55C3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6"/>
                <a:ext cx="8559018" cy="520950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 small strand of Christmas lights has five red lights, four blue lights, and three green lights. In how many ways can they be arranged on the strand?</a:t>
                </a:r>
              </a:p>
              <a:p>
                <a:r>
                  <a:rPr lang="en-US" sz="2800" dirty="0"/>
                  <a:t>Now we can apply the Product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5,4,3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5!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∙7!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4!∙3!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3!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3!0!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5!∙4!∙3!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5B09CA5-0870-BFCC-74C9-4C3760E55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6"/>
                <a:ext cx="8559018" cy="5209503"/>
              </a:xfrm>
              <a:blipFill>
                <a:blip r:embed="rId2"/>
                <a:stretch>
                  <a:fillRect l="-1282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9353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77fc1-fa83-40fb-8b23-9dfdc9f016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9B7AC502F6748AA0566AD9FD750B0" ma:contentTypeVersion="10" ma:contentTypeDescription="Create a new document." ma:contentTypeScope="" ma:versionID="b9bd7376901acc5fee2265d102323c64">
  <xsd:schema xmlns:xsd="http://www.w3.org/2001/XMLSchema" xmlns:xs="http://www.w3.org/2001/XMLSchema" xmlns:p="http://schemas.microsoft.com/office/2006/metadata/properties" xmlns:ns3="63d77fc1-fa83-40fb-8b23-9dfdc9f016c3" targetNamespace="http://schemas.microsoft.com/office/2006/metadata/properties" ma:root="true" ma:fieldsID="e2626a7d437888be544451c07cad8089" ns3:_="">
    <xsd:import namespace="63d77fc1-fa83-40fb-8b23-9dfdc9f016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77fc1-fa83-40fb-8b23-9dfdc9f016c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30005B-6102-4F3C-A26F-485DF1BF9717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63d77fc1-fa83-40fb-8b23-9dfdc9f016c3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3B48C7-A26D-4498-97FA-1D9CF9BFA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77fc1-fa83-40fb-8b23-9dfdc9f01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{F483F58D-0C2D-4117-BAB2-5C8601C519C3}tf78504181_win32</Template>
  <TotalTime>21220</TotalTime>
  <Words>1450</Words>
  <Application>Microsoft Office PowerPoint</Application>
  <PresentationFormat>Widescreen</PresentationFormat>
  <Paragraphs>158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Avenir Next LT Pro</vt:lpstr>
      <vt:lpstr>Avenir Next LT Pro Light</vt:lpstr>
      <vt:lpstr>Calibri</vt:lpstr>
      <vt:lpstr>Cambria Math</vt:lpstr>
      <vt:lpstr>Tw Cen MT</vt:lpstr>
      <vt:lpstr>Custom</vt:lpstr>
      <vt:lpstr>Lecture 14: Counting, part 2</vt:lpstr>
      <vt:lpstr>Lecture 14: Counting, part 2</vt:lpstr>
      <vt:lpstr>Announcements</vt:lpstr>
      <vt:lpstr>Answering a question from last time</vt:lpstr>
      <vt:lpstr>Answering a question from last time</vt:lpstr>
      <vt:lpstr>What we know so far</vt:lpstr>
      <vt:lpstr>The multinomial coefficient</vt:lpstr>
      <vt:lpstr>The multinomial coefficient</vt:lpstr>
      <vt:lpstr>The multinomial coefficient</vt:lpstr>
      <vt:lpstr>Quick check-in</vt:lpstr>
      <vt:lpstr>What we know so far</vt:lpstr>
      <vt:lpstr>The Sum Rule</vt:lpstr>
      <vt:lpstr>Inclusion-exclusion</vt:lpstr>
      <vt:lpstr>Quick check-in</vt:lpstr>
      <vt:lpstr>More inclusion-exclusion</vt:lpstr>
      <vt:lpstr>More inclusion-exclusion</vt:lpstr>
      <vt:lpstr>Less-quick check in</vt:lpstr>
      <vt:lpstr>Less-quick check in</vt:lpstr>
      <vt:lpstr>The most obvious theorem in FOCS</vt:lpstr>
      <vt:lpstr>Some quick Pigeonhole Principle examples</vt:lpstr>
      <vt:lpstr>Some quick Pigeonhole Principle examples</vt:lpstr>
      <vt:lpstr>Some quick Pigeonhole Principle examples</vt:lpstr>
      <vt:lpstr>Some quick Pigeonhole Principle examples</vt:lpstr>
      <vt:lpstr>Questions?  REMINDER: Exam 2 on W 2/26 Last names A-K: DCC 318 Last names L-Z: DCC 324  Bring your ID card!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DiTursi, Dan</dc:creator>
  <cp:lastModifiedBy>DiTursi, Dan</cp:lastModifiedBy>
  <cp:revision>20</cp:revision>
  <dcterms:created xsi:type="dcterms:W3CDTF">2024-07-22T09:41:44Z</dcterms:created>
  <dcterms:modified xsi:type="dcterms:W3CDTF">2025-02-24T13:20:08Z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0x010100B019B7AC502F6748AA0566AD9FD750B0</vt:lpwstr>
  </property>
</Properties>
</file>