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556" r:id="rId2"/>
    <p:sldId id="585" r:id="rId3"/>
    <p:sldId id="586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597" r:id="rId12"/>
    <p:sldId id="596" r:id="rId13"/>
    <p:sldId id="598" r:id="rId14"/>
    <p:sldId id="599" r:id="rId15"/>
    <p:sldId id="600" r:id="rId16"/>
    <p:sldId id="601" r:id="rId17"/>
    <p:sldId id="602" r:id="rId18"/>
  </p:sldIdLst>
  <p:sldSz cx="9144000" cy="6858000" type="screen4x3"/>
  <p:notesSz cx="7034213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72109"/>
  </p:normalViewPr>
  <p:slideViewPr>
    <p:cSldViewPr>
      <p:cViewPr varScale="1">
        <p:scale>
          <a:sx n="90" d="100"/>
          <a:sy n="90" d="100"/>
        </p:scale>
        <p:origin x="2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DB5B8CB-13F5-E943-BACE-DA4470A619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DBEB11E-ADC3-4F4F-9313-52D913623D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464D6A4-C89C-BE42-99C4-8942723152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44EF482B-7CF5-4C4A-AD56-DC040B566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0AA23-8696-A04D-83AF-5BF241E53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39.88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4302 16611 18822,'-7'-7'-1639,"1"2"1,0 0 76,1 0 1,-2 2 1221,3-3 0,-3 3 519,1 0 0,-2-1-53,-2 1 0,1 0 113,0 3 1,-5 0-33,-1 0 1,-3 0-165,0 0 1,-1 0 313,0 0 1,1 0 46,-1 0 0,2 3 182,1 0 1,-1 0-309,5-3 0,0 1 679,2 2-571,1-2 0,3 4-68,0-5 0,4-1-265,-2-3-342,3 3 0,6-4 396,1 2 1,2 1 120,1-4 0,1 3-178,-1-3 0,3 2 82,1-2 0,2 3-180,-2-3 1,2 3 17,-2-3 0,3 3 388,0-4 0,1 4 182,2-3 0,0 3-478,-1-3 1,4 3-148,0-4 0,2 5-33,-2-1 0,1-1 64,-1 1 1,-2 0-71,5 3 0,-4 0-34,1 0 0,-3 0-1,0 0 1,0 3-75,-1 0 1,0 3-143,-3-3 1,-1 4 55,-5-4 1,3 1 94,1-1 1,-1-2 29,-2 2 1,-1-2 80,0-1 1,0 0 108,1 0 1,-1 0 3,0 0 0,4 0 88,-1 0 1,5 0 64,-2 0 0,3 0 70,1 0 1,-1-3 9,1 0 1,0 0-92,3 3 0,-5 0-112,1 0 1,-1-1-19,2-2 1,-1 2 27,1-2 0,-1 2-47,1 1 1,1 0-47,1 0 1,-1 0-7,2 0 0,-3 0-71,0 0 1,0 0 39,-1 0 1,-1 0 106,1 0 0,-4 1-173,5 2 0,-7-2 24,0 2 1,0-2 86,0-1 5,-2 4 1,4-2-127,-5 4 1,1-3-51,-1 4 1,0-2-199,0 1 1,4 2 144,-1-2 1,5 0 127,-2 0 1,2-3 71,-2 3 0,4-4 39,0 1 1,-1-2 153,4-1 1,-2 0 106,-2 0 1,4 0 96,0 0 0,0-3 147,-4 0 1,1-3-23,-1 3 1,-2-1-98,-1 1 0,-2 2-188,2-3 0,0 3-38,0 1 1,2 1-333,-5 3 0,7 0 37,-4 2 1,5 2-70,-4-2 0,1 0-39,2 0 0,0-1-24,3 1 0,-2 1 79,2-4 0,1 4 21,2-4 0,5 0 247,1-3 1,1 0 25,-1 0 1,1-3 306,3 0 0,0-4-56,-4 4 0,-3-3-22,-3 3 1,-2-4 9,2 1 0,-2 1-63,-4 2 1,-1-1-152,1 1 1,-1 0 8,1 3 0,3 0-292,-1 0 1,4-3 198,-3 0 1,4 0-222,-1 3 1,1 0 70,-2 0 0,3 0-20,-2 0 1,-1 0 54,1 0 0,-5 0 4,2 0 1,1 0 63,-1 0 0,-1 0 7,-2 0 0,-1 0 18,-3 0 0,3 0-27,-3 0 1,0 0 4,0 0 0,0 1-61,0 2 0,3-2-2,-3 2 0,1-2 59,2-1 0,-4 0 14,5 0 1,-3 0 19,3 0 0,-4 0-19,1 0 1,-2 0 48,2 0 0,0 0-40,-3 0 0,2-1 193,-2-2 0,2 2-46,-2-2 1,2 2-108,-2 1 1,4-3 52,2-1 0,-1 1-51,4 3 0,2-3 22,1 0 0,3-1 3,3 1 1,-2 1 26,2-4 1,-2 3-86,-1-4 1,0 4 176,-1-3 1,0 4-113,-2-1 1,1 2-97,-4 1 1,-1 0-14,-2 0 1,-1 0-27,-3 0 0,2 3-161,-5 0 0,5 3 2,-2-3 1,0 1-5,0 0 0,2-3 86,5 2 1,-2-1 26,5 1 0,0-2 67,3 2 1,0-2 47,0-1 0,0 0 18,0 0 1,-1 0 117,1 0 1,0 0 82,0 0 1,-1-1-38,-2-2 1,1 2-21,-4-2 0,-1 1-12,-2-1 1,3 2-20,-1-3 0,2 0-24,-1 1 1,2 0-62,4 3 0,0-3-9,-1 0 1,2 0-38,2 3 0,-1-1-24,5-2 0,-1 2 13,3-2 1,-1-2 6,-2 2 1,6-1 0,-3 1 0,5 2-28,-1-2 1,-2-1-35,-5 1 0,2 0 55,-2 3 0,3-4 50,0 1 1,-3 0-26,0 3 0,0 0-38,4 0 1,-1 0-14,0 0 0,-3 0-8,0 0 1,-1 3-13,2 0 0,3 2-42,-4-2 1,4-2 57,-4 2 0,3-2-2,0-1 1,2 0 37,-2 0 0,2 0 25,-8 0 0,3 0 83,-3 0 0,3 0-54,-3 0 1,3 0 8,-3 0 0,1 0 29,-1 0 0,2 0-107,5 0 0,-4 1-49,0 2 1,1-1-45,6 4 0,1-1 52,5 2 1,-4-2 0,0-2 1,2-1 79,5 4 1,-3-4-357,3 1 1,-3-2 470,0-1 0,1 1-151,1 3 0,-5-3 98,-1 2 1,1-2 5,-1-1 0,4 0 14,2 0 0,-1-3 4,1 0 0,2-1-57,-1 4 1,-23 0 0,0 0-7,25 0 0,0 0-7,1 0 1,-1 4-45,-26-3 0,0 1 0,2 1 0,0 0 10,0-2 0,0 1 0,-2 1 1,1 0-16,1-1 1,0-1 0,-1 2 0,-1 0 7,2-1 0,0 0 1,0 1-1,0 0-20,0-1 1,0-1 0,24 2 35,-3-3 1,-1 0 30,-1 0 1,3 0-28,3 0 0,-5 0 53,-2 0 0,-5 0 25,-1 0 0,-2-1-80,-1-2 1,0 2 149,-3-2 0,-2 1-61,-4-1 1,-4 2-28,-3-3 0,-5 3-123,-4 1 125,-1 0-1043,-6 0 935,-14 0-12,-2 5 1,-16 0 0,3 4-1</inkml:trace>
  <inkml:trace contextRef="#ctx0" brushRef="#br0" timeOffset="2">4013 16955 11005,'0'-9'-2260,"0"-1"1982,0 1 1,0 0 250,0 0 0,0-1 375,0 1 0,0 0-75,0-1 1,1 1 5,2 0 0,-1 0-46,4 3 1,-3-2-8,4 2 1,-4 2 197,3 0-205,-4 3 1,2 10 1,-4 3 1,-5 13-25,-4 6 0,-9 9 52,-7 7 0,10-20 1,-1 1-404,-1 2 1,0 2 0,-1 2-1,-1 0 133,-1 2 0,0-1 0,0 0 0,1 0 60,-1-1 0,0 0 1,3-5-1,1 0-207,1-2 0,2-1 0,-8 14-158,6-6 0,7-12-134,2-7 162,4-7 0,6-4-252,3-4 1,2-5 233,3-5 0,3-4-6,3-8 0,4-2 349,0-4 1,1-4-28,-2-2 0,-1-5 0,2-1 0,-3-1 0</inkml:trace>
  <inkml:trace contextRef="#ctx0" brushRef="#br0" timeOffset="3">4060 16983 11069,'4'-19'-106,"-3"1"0,6 3 30,-4 3 160,0 6 1,-4 7 31,-2 8 0,1 5 34,-4 8 0,0 6 67,-4 6 0,4 6-150,0 0 1,4 8-265,-1-2 0,2 4-132,1-1 0,0 3 260,-1-24 1,2 0 0,0-1 0,1 0-554,1 22 1,3-8 216,-3-13 1,0-6 60,-3-6 0,-1-4 30,-2-5 1,0-4 85,-6-6 0,1-6 183,-4-3 0,-2-5 0,-1 3 0</inkml:trace>
  <inkml:trace contextRef="#ctx0" brushRef="#br0" timeOffset="4">3938 17374 11069,'-4'-14'-740,"2"-3"598,-4 5 1,4-1 101,-1 4 1,2 3 789,1-1-53,0 1 1,1 0-498,2 0 0,-1 4 162,4-1 0,2 2-846,4 1 0,-1 0 177,5 0 0,3 0-135,6 0 1,2-1 308,1-3 0,4 3-61,2-2 1,3-2-130,0-1 1,0-2 46,0-2 1,-4-2 245,-2 0 1,-5-6-22,-1-1 0,-8 1 233,-2-4 0,-4 2-79,-5 2 0,1-1 108,-4 0 0,0 2 34,-3 1 1,-1 0-10,-2 3 0,-3 1-122,-7 3 0,3 4-68,-2 1 1,-2 3 53,2 1 0,-2 1 29,2 3 0,3 2-98,-1 6 1,2 3 46,5 3 1,0 3-39,3 4 0,0-4 53,0 7 1,1-2 38,2 2 1,2 0-163,4 0 1,1-1-12,-1-2 0,-1 1-173,-1-5 1,1 2 92,-2-1 0,-2-7 77,-1 1 0,-2-5 70,-1-1 0,-2-1 228,-4 0 1,0-3-65,-7 1 0,0-5-73,1 1 1,-5 1-61,2-1 1,0 0-248,0-3 0,3 0-210,0 0 324,-3 0-354,5 0 1,1-1-147,5-2 0,3 1-58,1-4 0,3 0 629,3-4 1,1 1 58,8 0 0,4-1-2,3 1 1,1-3 27,-2-1 1,3-2-3,4 2 1,3-3-4,0 0 1,4 2 40,-1-2 0,5 1-180,-2-4 0,4-3 26,-7 1 0,1-1 108,-7 3 1,-6 2 191,-3 1 1,-1 0-68,-6 3 1,-1-2-93,-4 2 1,-3 1 47,-4 2 1,0 1-113,0 0 1,-4 4 20,-3 2 1,-2 2 150,-3 1 0,1 0-130,-1 0 0,1 1 34,2 2 0,-3 3 100,-1 6 1,2 3-178,5 3 0,-2 2 109,5 2 1,0 2-19,3 4 0,0 3 49,0 0 0,1 0-233,2-3 0,3-1 81,3 1 0,3-1-190,1-2 1,-4 1 59,-3-4 1,-4-1 99,1-2 0,-6-3 293,-3-1 1,-9-3-42,-4 0 1,-6-2-179,0 0 1,-1-5 73,2-2 1,1-2-377,4-1 0,5-4-266,1-2 1,7-4-380,3-2 1,10 0 489,6-3 1,7-1 438,5-2 1,2-1-1,1 1 1</inkml:trace>
  <inkml:trace contextRef="#ctx0" brushRef="#br0" timeOffset="5">5093 17095 11222,'0'-10'-499,"0"1"0,-4 6 1051,-2 6 1,-1 7-24,-2 12 1,2 3-32,-5 6 0,-3 6-144,0 7 1,0 2-447,0 4 0,4-2 160,2 1 0,4-6 120,5-6 0,5-6-194,4-9 1,6-9-22,6-10 1,7-8-21,6-7 0,7-7-143,2-9 1,-20 12 0,0-1-312,0-1 0,0-1 1,1-2-1,-1 0 310,0-2 0,0 0 0,0-2 0,0 0-126,-1 0 1,-1 0 0,0 1 0,-1-1-199,-3 1 0,0 1 0,10-15-149,-9 4 582,-3 8 1,-16 17 279,-8 12 0,-6 13 371,-10 12 0,0 5 66,-3 8 1,4-2 232,-1 4 0,4 0-350,-1 0 0,8 2-6,5-5 1,3-4-697,6-5 0,10-7-21,5-5 1,8-6-762,8-7 966,2-10 0,6-3 0,5-8 0,4-1 0</inkml:trace>
  <inkml:trace contextRef="#ctx0" brushRef="#br0" timeOffset="6">6052 17057 13986,'0'-13'-1345,"0"3"947,0-3 1,1 6-183,2 1 738,-2 4 1,3-1 91,-4 6 1,-4 7 143,-2 9 1,-6 9-149,-4 9 0,-3 4 36,-2 6 0,11-22 0,-1-1-165,-1 1 1,-1 0 0,1 2 0,-1 0 53,-1-1 1,0 1 0,4-3-1,0 0 46,-9 20 1,8-8-328,1-11 150,5-7-295,5-8 0,3-10 249,0-6 0,5-6 17,-2 0 1,2-8-521,2 1 1,-4-2 466,0-1 1,0-2-630,3-4 0,1 0 178,-1 0 1,0-3-66,1 0 0,2-3 303,1 3 0,2-3 153,-3 3 0,5 0 53,-1 3 1,0 2 97,0 4 167,-3 5 1,-8 14 176,-2 6 0,-6 7 271,-3 12 1,-6 7-94,-4 8 0,-2 1 207,0 6 1,-1-5-231,1 2 0,4-4-37,5-3 0,1-3-587,4-6 1,7-1-62,6-9 1,9-4 106,10-11 0,6-9 293,6-6 0,2-7-786,-18 9 1,-1-2 0,-1-2 0,-1-1 170,1 0 1,0-1 0,-3-1-1,0-1-177,0 1 1,-1 0-1,1-1 1,-2 0-68,0 0 1,-2-1 0,11-21-316,-4 5 0,-6 4 1014,-4 9-173,-2 3 0,-9 17 759,-4 12 0,-9 10-388,-7 14 0,-3 6 147,-6 3 1,1 0 258,2-3 0,-1 1 355,4-1 1,5-1-677,4-2 0,7-3-337,3-6 1,7-6-1075,5-7 0,9-6 581,7-3 1,3-6-1713,3-3 2156,2-6 0,1-3 0,0-3 0,0-1 0</inkml:trace>
  <inkml:trace contextRef="#ctx0" brushRef="#br0" timeOffset="7">6778 16964 9711,'-4'10'-65,"2"0"142,-4 2 1,-4 5 621,-6 8 1,-3 4-189,-2 8 1,0 4-171,-4 3 1,4 1 165,0 2 0,8-6-290,4-3 0,7-6-32,2-8 1,5-2-297,8-6 1,2-4 196,7-6 1,5-2-83,4-4 1,4-4-812,-1-2 0,1-6 359,-1-4 0,-2 2-896,-4-2 0,0-2 1344,0-4 0,2-3 0,-2 1 0,-4-3 0,-3-3 0</inkml:trace>
  <inkml:trace contextRef="#ctx0" brushRef="#br1" timeOffset="8">6806 17067 8565,'-9'-4'0,"1"2"-22,1-5 1,3 4 11,4-3 0,9 1 80,3-1 1,9-3 61,4 3 1,5 2-552,1 1 1,3-1 418,-3 1 0,0 4 0,-3 4 0</inkml:trace>
  <inkml:trace contextRef="#ctx0" brushRef="#br1" timeOffset="9">6713 17244 8565,'-9'0'226,"4"0"1,2 0 446,6 0 0,3-3-31,6-1 1,7-3-245,6 1 1,7 1-909,5-1 0,4-1 510,6-2 0,4 0 0,0 0 0</inkml:trace>
  <inkml:trace contextRef="#ctx0" brushRef="#br1" timeOffset="10">8315 16992 8353,'-7'-8'-776,"1"2"1,3-2 387,-3 1 0,4-1 1878,-1-1-339,2 4-868,1 0 1,0 8-57,0 3 0,-3 8-12,-1 11 1,-3 6-51,1 3 1,-5 9-74,-2 0 0,-3 5-422,0-5 1,2 3 390,-2 0 0,2-1-799,-2-5 1,3-6-33,3-12 770,5-5 0,-3-11 0,3-2 0</inkml:trace>
  <inkml:trace contextRef="#ctx0" brushRef="#br1" timeOffset="11">8175 16964 8353,'14'-18'0,"5"-1"0,4 1-100,5-1 1,4 0 105,2 1 0,1 7 585,-1 5 1,-3 6-160,-6 6 1,-2 5-332,-5 7 1,-7 6 27,-5 4 0,-6 1-140,-6 5 1,-6 0 127,-9 3 0,-4-3-450,-6-3 0,-2-3 512,-4-4 0,-1-1-121,1-4 1,4-5-56,2-1 0,7-7-155,5-3-317,9-2 0,12-6 182,11-4 0,14-5-90,13-5 0,5 2 64,5 1 1,-2 7-64,1 6 0,-6 3 837,-6 3 1,-6 6-88,-9 7 1,-6 6 123,-10 2 0,-10 0 2,-8 1 1,-9 0 227,-4 3 1,-6-4-283,-3-3 1,-1-2 43,1-4 0,-4 2-361,3-5 1,1-2 73,6-4 0,2-4-656,1 1 0,2-2 290,4-1 0,5-3-1834,1 0 894,7 0 1103,2 3 0,4 0 0</inkml:trace>
  <inkml:trace contextRef="#ctx0" brushRef="#br1" timeOffset="12">8892 16992 8468,'-6'-6'0,"-1"0"0,5 0-542,-1-4 0,2 4 118,1 0 474,0 0 310,0 1 26,0 0-160,0 18 0,-4 3-29,-2 15 0,-7 3 249,-2 3 0,-2 4-123,2 3 1,-3 0-171,3 0 0,1 1 18,2-1 1,6-7-181,3-3 0,6-11 152,3-5 1,10-9-62,6-3 0,6-6-160,6-6 0,1-9 57,9-10 1,-22 10 0,-1-1-434,3 0 0,-1-2 1,-3 0-1,-1-1 215,1-1 1,-3-1 0,10-21-299,-2-4 1,-6-1 165,-7 0 1,-5 3 7,-10 4 0,-11 3 56,-11 9 1,-6 10 218,-6 5 1,0 7 462,-1 6 0,2 8-237,2 5 1,-1 8 26,4 3 0,5 3-160,7 1 1,6 4-6,7 2 0,1 0 0,8 0 0,3 1 0,4 1 0</inkml:trace>
  <inkml:trace contextRef="#ctx0" brushRef="#br1" timeOffset="13">9572 17020 8429,'0'19'0,"0"-1"0,0 2-101,0 2 0,-5 5 339,-1 4 1,-6 5 470,-4 1 1,-2 0-531,-4 4 0,1-4-124,-4-3 1,5-6-495,-2-6 0,5-8 322,2-4-150,4-5 1,1-13 33,7-5 233,6-3 0,2-7 0,5-1 0</inkml:trace>
  <inkml:trace contextRef="#ctx0" brushRef="#br1" timeOffset="14">9329 17048 8429,'-18'-5'0,"-1"-4"0,6-1 194,3-2 0,6 2 408,7 0 1,8 1-222,7 0 0,9 0-80,7 3 0,11-2-424,5 2 0,-22 3 0,2 2-78,0-1 0,2 0 0,0 2 1,0-1 200,0 1 0,1 0 0,0 4 0,-1 1 0,1 0 0,-1 0 0</inkml:trace>
  <inkml:trace contextRef="#ctx0" brushRef="#br1" timeOffset="15">10233 16936 8374,'-6'-6'-79,"3"0"0,1 1-90,-1-1 1,1 3 499,-4 6 1,-3 10 543,-4 9 1,-6 12-338,0 6 0,-6 6-600,13-22 0,-1 1 0,1 2 0,0-1 271,0 4 0,0-1 0,0-1 1,0 0-34,-1 0 0,1 0 0,-7 18-299,7-8 0,3-10 196,2-10-746,3-3 0,4-12 14,0-6 1,0-7-377,0-8 1,0-5 1034,0-2 0,4-6 0,2-2 0</inkml:trace>
  <inkml:trace contextRef="#ctx0" brushRef="#br1" timeOffset="16">9860 17067 8374,'-18'-15'0,"1"-1"199,5 3 1,3-2 397,9 2 1,9-2-235,3 2 1,13-2-100,6 3 0,9-1 8,7 4 0,-20 4 0,1 2-506,2-1 1,2 1 0,1 1 0,1 0 233,0 1 0,0 2 0,-1 3 0,-2 0 0,-1 2 0,0-1 0</inkml:trace>
  <inkml:trace contextRef="#ctx0" brushRef="#br1" timeOffset="17">10614 17039 8340,'0'-9'-170,"-4"-1"-27,3 1 455,-7 0 0,3 3 2,-5 3 1,-3 7 218,-3 6 0,-2 8-135,-4 10 0,1 5 294,-3 8 1,3 1-389,-1 5 1,7 0 25,2 3 1,9-7-16,7 1 0,11-14 32,10-8 0,11-8-33,2-8 1,6-10-1,1-8 1,1-10-115,-21 9 1,-1-2 0,-1-2 0,-2-2-17,1-2 0,-1-2 0,-5 1 1,0-1 129,9-24 1,-4 0-1681,-4-3 1,-7-1 1419,-6 25 0,-3 0 0,-8-21 0,-8 7 0,-10 8-1639,-8 7 1,-5 4-1,-1 12 1,-1 3 864,4 9 1,5 7 773,4 9 0,1 1 0,5 8 0,1 2 0</inkml:trace>
  <inkml:trace contextRef="#ctx0" brushRef="#br1" timeOffset="18">11248 16964 8395,'-7'-4'-207,"1"-2"1,3-1-736,-3 1 903,4 1 0,-7 5 368,3 0 1,1 1-6,-1 3 0,0 8-143,-4 7 0,-3 10 217,-3 2 0,2 7-91,-2 2 1,1 9-344,6-24 1,-1 0-1,1 2 1,0 0 113,-1 3 0,1-1 0,-9 20-91,3-3 0,6-10-115,5-8 1,3-9 96,1-6 1,1-7-99,3-3 1,-2-7 28,4-5 0,0-8-187,3-5 0,4-5 37,-1-1 1,1-1-186,-4-5 0,1-3 64,3-3 1,-3-4 149,2 4 0,3-1-4,0 0 1,0 0 224,0-3 0,0 5-145,0 8 1,-2 5 144,-7 11 451,2 5 0,-12 20 77,-2 11 0,-6 10 298,-7 10 1,-3 4-722,11-20 0,1 0 0,-2 0 0,2 0 644,-9 21 0,2 1-332,1-1 1,4-3-232,5-3 1,8-10-218,9-5 1,8-10 151,10-5 0,5-7-284,8-9 1,1-9 147,5-10 0,-22 10 1,-1-1-489,1 0 0,0-2 1,0-1-1,-1-1 127,-2 0 1,-1-1 0,-2 0-1,-1-1-456,13-18 1,-6-4 303,-3 4 1,-3 1-617,-4 4 1202,-6 12 1,-10 14 151,-8 16 0,-9 10 598,-6 11 0,-4 5-155,-3 7 1,3 3-286,14-20 1,0 0 0,0 2-1,1-1-109,-9 23 0,5 1-287,4-4 0,8-1-929,5-2 1,10-3 742,12-10 1,7-11 213,11-10 0,1-4 0,5-6 0,3-5 0</inkml:trace>
  <inkml:trace contextRef="#ctx0" brushRef="#br1" timeOffset="19">11750 17300 8395,'-9'0'0,"0"-1"0,-1-3 411,5 3 0,2-3-24,6 4 0,9-1-70,9-2 0,5 2-324,11-2 1,3-1-387,6 1 0,2 0 5,2 3 1,-3-5 0,4 0 0</inkml:trace>
  <inkml:trace contextRef="#ctx0" brushRef="#br1" timeOffset="20">12495 17104 8453,'0'-19'0,"3"1"0,0-1 0,2 1-49,-2-1 0,1 3 203,2 1 0,2 4 335,-2-2-304,-1 7 0,-1 4 15,-4 8 1,-4 10 206,-3 11 0,-6 8-155,-6 8 0,-2 2-81,8-19 0,1 0 0,-2 2 0,1-1 86,0 1 0,1 0 0,1-1 1,0 0-9,-7 19 1,4-3 42,8-3 0,3-7-389,6-5 0,8-12-44,11-10 0,7-6-22,11-6 0,3-9-334,3-10 0,-3-3-114,-3-3 1,-2-3 117,-19 14 1,0 0 0,0 0-1,1 1 85,-1-3 1,-1 0-1,16-17-849,-9-2 1,-2 7 23,-4 3 1555,-5 2 1,-7 14-162,-10 6 0,-7 14 29,-12 7 1,1 10 605,-3 6 0,0 1-434,-1 5 0,2 0 3,5 3 1,3 3-21,3-3 0,6-3-590,2-9 1,13-4 222,6-5 0,12-7 22,10-6 0,3-5 0,6-1 0,3 0 0</inkml:trace>
  <inkml:trace contextRef="#ctx0" brushRef="#br1" timeOffset="21">13240 17057 8420,'0'19'0,"-1"1"393,-2 1 1,1 4-45,-4 6 1,-2 3 138,-4 7 0,1-3-347,-5 2 1,5-2-62,-2-4 1,6-3-131,1-6-382,0-3 1,-1-8 21,1-5 0,4-5-336,-1-7 1,2-5 96,1-4 0,0-5-65,0 1 787,0-1 0,4-2 1,1 1-1</inkml:trace>
  <inkml:trace contextRef="#ctx0" brushRef="#br1" timeOffset="22">13259 17039 8419,'22'-14'38,"2"0"1,1-1 229,0 3 1,0 5 513,3 1 1,0 4-159,-1-2 1,-3 8 53,-2 2 0,-3 3-330,-4 3 0,-1 2-116,-5 1 0,-4 3-102,-2-2 0,-2 1-176,-1 2 1,-4-2-186,-2-1 1,-7-2 283,-2-1 1,-8-3-766,-5 2 1,-3-2 308,-3-4 0,-2 2-604,2-2 0,-1 3-58,0 0 859,-1 0 0,7 1 0,-3-1 0</inkml:trace>
  <inkml:trace contextRef="#ctx0" brushRef="#br1" timeOffset="23">14758 16909 8539,'0'-7'0,"-1"1"-22,-2-1 210,2 3 376,-4-5-282,5 8 0,0-1 238,0 9-310,-4 3 1,-1 14 105,-4 4 0,-2 5 17,-1 7 1,-4 8-438,6-21 0,-1 2 1,1-2-1,0 1 244,-1 2 1,0-1-1,2-2 1,0-1 174,-7 24 1,1-2-216,5-4 1,5-6-303,11-13 1,5-3 69,7-7 1,6-1-20,4-5 0,1-4-214,5-2 1,0-2-491,4-1 0,2-4 541,0-2 0,4-3 314,-4-4 0,0-4 0,0-5 0,1-1 0,3-3 0,-1-3 0</inkml:trace>
  <inkml:trace contextRef="#ctx0" brushRef="#br1" timeOffset="24">14702 17318 8539,'-19'0'130,"5"0"1,0 0 209,5 0 1,5 0-8,4 0 1,5 0 35,7 0 0,4-3-476,6 0 1,2-1 124,8 1 0,1 1-441,4-5 1,4 4 113,3-3 1,-3 0 0,0-3 0</inkml:trace>
  <inkml:trace contextRef="#ctx0" brushRef="#br1" timeOffset="25">14702 17020 8539,'-23'-13'-127,"9"-1"-65,1-1 0,8-3 566,8 3 1,6 0 568,7 0 1,6 2-752,2-2 1,9 0 36,4 0 1,5 0-3507,8 3 3231,2 6 0,-23-2 1,2-1-1,-1 4 0,1 0 1</inkml:trace>
  <inkml:trace contextRef="#ctx0" brushRef="#br0" timeOffset="26">15214 17085 10233,'5'-18'185,"0"0"-172,-2 3 1,2-2 67,1 5 0,2-3 86,-2 6 0,-1-1 537,2 6-552,-5 1 1,3 13 58,-2 5 0,-2 12 192,2 10 1,-2 9-287,-1 7 0,0-26 1,1 1-230,1 2 1,-1-1-1,0 0 1,0 0 99,2 2 1,1 0-1,-3-2 1,1-1-25,0 1 1,2-2-1,6 20-53,6-10 1,2-10 21,4-12 0,-1-7 356,4-15 0,0-12 47,6-15 0,-1-9-422,-12 17 0,-1 0 0,-4-1 1,1 1 91,0-3 0,-1-1 1,-1 0-1,-2 0-147,1 0 1,0 1-1,-2-2 1,-2 0-248,1 1 0,0 1 0,-2 2 1,-1 1 185,8-17 0,-6 7 476,-1 15-446,-4 7 1,2 12-464,-4 8 1,0 8 62,0 8 1,0 3 571,0 0 0,4 6 0,-1 3 0,0 3 0</inkml:trace>
  <inkml:trace contextRef="#ctx0" brushRef="#br1" timeOffset="27">16117 17076 8553,'-5'-9'0,"1"-5"-760,4-1 542,0 1 1,1-3 574,2 1 1,2 0-61,4 0 0,4-1 77,-1 1 1,4 3-144,-4 0 1,4 7 26,-4 3 1,-4 4-35,-5 5 1,-3 10 137,-3 12 1,-7 5-124,-9 7 0,-3 4-332,8-20 0,0 1 1,-2-1-1,1 0 127,-1 1 1,1-1-1,-3 1 1,0 0-146,1 2 1,0-1 0,-1-2 0,0-1-265,-1 2 0,1 0 0,2-2 0,0 0 62,-12 14 1,8-6-165,8-9 0,8-11 165,7-5 0,6-12-500,10-6 0,3-7 361,3-6 0,2-1 451,1-8 0,2 3 0,-2-3 0,-2 0 0</inkml:trace>
  <inkml:trace contextRef="#ctx0" brushRef="#br1" timeOffset="28">16285 16974 8553,'0'-13'0,"0"1"-38,0-1 1,-1 9-39,-2 4 1,-3 13 295,-3 8 1,-4 10 136,-3 7 0,3 3-448,0 6 0,0 1-56,6-22 1,1 1-1,1 1 1,1 1-82,0 3 0,2 1 0,1-3 0,0 0 90,-1-1 0,1-2 0,1 19-406,3-12 1,-1-7 543,4-12 0,0-6 0,4-4 0</inkml:trace>
  <inkml:trace contextRef="#ctx0" brushRef="#br1" timeOffset="29">16005 17355 8553,'-14'-5'-117,"0"-2"34,5 4 565,4-4 0,2 3-106,6-3 0,7-1-443,9 2 0,9-2 157,9-2 0,4 1-539,6 0 0,1-1-242,1 1 1,0 0 690,-23 4 0,1 0 0,-1-1 0,0-1 0,2 0 0,0-1 0</inkml:trace>
  <inkml:trace contextRef="#ctx0" brushRef="#br1" timeOffset="30">16583 17002 8553,'0'-10'-255,"0"1"-58,0 0 1,0 2 1176,0 1 90,0 4-664,0-2 1,0 13-31,0 7 1,0 10 149,0 8 0,-5 4-65,-1 6 0,-6 0-353,5-18 1,-2 1 0,-1 1 0,0 0 82,-1 1 1,0 1-1,0-3 1,1 1-94,-5 21 1,2-5 83,7-4 0,2-11-210,4-7 1,8-8-18,5-8 1,8-1 116,7-5 1,1-3-97,5-3 1,1-1-302,2-9 0,0 4-347,0-3 1,-4-4 121,-2-3 0,1-1-88,0 2 0,-1-3 277,-3-4 1,-2-3 476,-1 0 0,0-1 0,-2 1 0,2-3 0,-3-3 0,-1 0 0</inkml:trace>
  <inkml:trace contextRef="#ctx0" brushRef="#br1" timeOffset="31">17076 17113 8553,'9'-18'0,"1"-1"7,-1 0 0,-1 5 578,-1 2-216,-3 5 1,-4 4-65,0 6 0,-6 7-34,-3 5 0,-1 10 172,-6 3 1,0 7-149,-6 2 0,3 2-367,1 4 1,-1-3 269,4 4-1009,1-1 1019,1 4 0,9-8-682,4-2 349,4-10 0,14-2-50,7-12 0,10-5-135,9-8 1,4-9-109,2-7 0,-23 4 0,-1-2 0,-1-2 0,0-2 22,-1 0 1,0 0-545,-2-3 0,0 0 615,-3 3 0,-1-2 103,-2-2 1,0-1 0,11-20 57,-2-3 0,-5 8-49,-7 7 254,-5 11 1,-16 12 0,-5 13 906,-3 9 0,-7 13-516,-2 10 1,-2 2 554,-1 4 1,5 2-352,1 2 0,6-1-808,4-6 0,6-5-469,3 2 1,11-7 640,7-2 0,8-7 0,8-6 0,3 2 0,3 1 0</inkml:trace>
  <inkml:trace contextRef="#ctx0" brushRef="#br1" timeOffset="32">18072 16974 8377,'0'-10'-125,"0"1"84,0 0 1,0-1 364,0 1-60,0 4 1,0 6-22,0 8 0,-4 10 102,-2 9 0,-6 8-16,-4 8 0,-6 3-431,10-21 1,0 1 0,-4 0 0,0 1 228,-1 4 1,0 1 0,1-4-1,0 1-291,1 1 1,-1 0 0,2-4-1,0-1 101,-11 20 0,7-11-1053,5-7 898,7-14 0,6-3-259,6-14 1,6-6 189,0-7 0,5-5-37,-2-4 0,6-7-52,1-6 1,-1-3 375,-2-6 0,0 0 0,-10 21 0,0 0 0,1-3 0,-1-1 0,0-2 0,1-1 0</inkml:trace>
  <inkml:trace contextRef="#ctx0" brushRef="#br1" timeOffset="33">18100 16955 8377,'10'-9'-421,"-1"-1"0,-1 7 1014,-2 6 0,-1 12-210,-5 13 1,-5 8-99,-1 8 0,-2 2-601,-1 4 1,3-23 0,-1 2 438,1 1 0,0 2 0,0 0 0,0 1-323,3-2 0,0 0 1,-1-2-1,1-1 141,0 15 1,1-5-470,5-7 1,-2-11 128,2-4 0,-2-10-148,-1-6 0,0-5-121,0-8 668,-4-1 0,-1-13 0,-5-2 0</inkml:trace>
  <inkml:trace contextRef="#ctx0" brushRef="#br1" timeOffset="34">17979 17272 8377,'-9'-10'355,"0"1"1,4 1-15,5 2 0,6 1 54,6 5 0,8-3-248,8 0 0,4-3 150,5 3 0,4-4-1160,3 0 0,1-2 699,2-3 1,-1 0-616,1-3 1,-1-1 255,-3-2 0,-6-4-144,-6 0 0,-4 2 558,-5 4 109,0-2 600,-16 12 0,1 0-409,-10 12 0,-2 6 312,-5 9 1,-2 7-175,0 6 0,-5 7 532,2 2 1,-2 0-293,1 0 0,0-3-268,4 4 0,-1-5-578,4 2 1,-1-8 261,1-5 1,3-6-1414,0-6 1117,4-7 1,-2-10-741,4-8 1,-1-7 429,-3-9 0,3-1 621,-2-12 0,2-1 0,1-8 0</inkml:trace>
  <inkml:trace contextRef="#ctx0" brushRef="#br1" timeOffset="35">18380 17141 8377,'-7'-9'-1181,"1"0"0,4-4 2485,-1 1 1,4-1-491,5 4 0,6 0-208,9-1 1,5 0-421,8-2 1,9 1-47,-17 5 0,1 0 1,1 1-1,0 0-1779,3 0 1,1 0 1488,-4 3 0,1-1 0,4-1 0,-1 0 0,-4 1 0,-1 1 0</inkml:trace>
  <inkml:trace contextRef="#ctx0" brushRef="#br1" timeOffset="36">19106 17076 8321,'0'-9'-24,"0"-1"84,0 1 1,0 0 590,0 0-392,-4 3 0,-5 4-19,-3 9 0,-5 7 19,2 11 0,-3 7-171,0 5 0,2 5-94,1 4 0,1 4-341,2-1 1,0 1-178,9-3 1,1-6-1220,5-4 1743,7-4 0,8-13 0,6-2 0</inkml:trace>
  <inkml:trace contextRef="#ctx0" brushRef="#br1" timeOffset="37">19432 17085 8244,'-6'2'452,"-1"5"0,1 5 343,-3 13 0,-4 5-255,1 10 1,-4 7-679,10-21 1,0 1 0,-2 23 396,5 0 1,3-8-191,3-4 0,3-6 348,6-7 0,7-11-278,6-8 0,3-6-72,3-6 0,1-5-333,2-11 1,-2-6-648,-4-6 0,0-7 560,0-2 1,-4-4-325,-13 23 1,-1-1 0,3-26 283,-8 25 1,-1-1 0,-2-23-249,-2 3 1,-6 5 163,-10 1 0,-4 12 828,-11 8 0,1 9-280,-4 9 0,-4 8-25,-2 8 1,1 6-258,5 12 0,-1 4 211,7 5 0,0 0 0,6 5 0,1-1 0,1 0 0</inkml:trace>
  <inkml:trace contextRef="#ctx0" brushRef="#br1" timeOffset="38">20195 16974 8308,'-9'0'0,"0"-3"195,-1-1 1,0 3 345,-2 8 0,-7 8-68,-6 13 1,-3 9-79,13-14 0,-1 1 1,0 1-1,0 2-474,-1 2 1,0 1 0,1-2 0,1 0 206,2 2 1,1-1 0,1 0 0,0-2-106,3 0 0,1-1 0,-6 23 195,7-9 1,3-9-673,6-12 1,-1-6 68,4-7 0,1-1-241,2-5 0,0-6-226,1-3 0,-1-6 353,0-10 0,-3-1-286,1-8 1,-1-5 385,3-4 1,4-4 462,-1-2 0,-4 23 0,-1 1-64,0-1 0,-1-1 0,10-22 0,0 5 0,2 2-38,0 1 0,-3 12 38,-3 5 555,-2 7 0,-4 20-269,-3 6 0,-3 15 809,-3 7 0,1 7-418,-5 5 1,2 1-245,2-17 1,0-1-1,-1 23 121,4 1 0,1-3-126,2 0 0,6-4-35,7 1 1,2-10-137,4-3 0,-1-12-140,4-9-27,-5-5 1,6-7-605,-4-4 0,0-10 186,-4-12-317,1-8 0,0-9 0,-10 20 0,0-1 107,1-2 0,-1 0 0,-1-1 0,-1 0-82,1 1 0,0 0 438,-2-2 1,-1 0 0,2 2 0,-1-1 92,-3-1 1,0 1 0,1-18-54,-4 6 155,-4 11 1,-1 12 0,-5 6 287,1 5 0,1 4-870,2 6 411,1 6 1,5 7-343,0 6 1,0 4 499,0 6 0,0-1 0,0-4 0</inkml:trace>
  <inkml:trace contextRef="#ctx0" brushRef="#br1" timeOffset="39">21191 16638 8419,'-13'-4'0,"0"3"-133,-3-2 0,0 2-207,3 1 0,-4 8 911,-2 5 1,-1 9-125,-5 6 1,5 9-375,-2 9 1,12-19-1,1 0-208,1 2 1,1 1 0,1 0-1,3 0-138,0 0 1,2-1 0,1 24 66,2-26 1,0-1 0,3 16-197,4-8 1,3-11 252,1-14 0,-4-4 54,-3-5 0,-4-1-153,2-2 0,-8-7 31,-2-9 1,-2-3-48,-1-6 0,-1-4 264,1-3 0,1-1 0,2-1 0,1-1 335,5-3 1,5 0-347,1-3 1,3 3 12,3 4 1,3 4 170,4 2 0,2 0 24,1 3 1,3 3-29,-3 9 0,-1 3 553,-2 4 1,-1 3-248,-3 3 1,-3 12-125,-5 6 0,-3 8-16,-4 8 1,-2 6-29,-4 7 1,-1 1-445,-5 2 0,-2 2 156,2 1 0,4-24 0,1 1-34,-6 22 0,-2 0 38,2-5 1,-2-4-235,2-6 1,1-7-14,3-8-140,-1-5 0,2-11 52,2-6 0,-2-6-115,5-10 0,0-4 251,3-2 0,0-1-510,0-2 1,4 0 318,3 0 0,0-3 367,-1 0 0,5 0 0,-1 3 0,1 0 0,-2 0 0,2 0 0,1 0 0,0 3 168,3 0 1,-4 6-169,2 0 0,-3 3 122,0 6 0,-4-1 587,0 5-142,-4 1 1,-2 5-187,-6 7 0,-7 5 9,-2 4 0,-3 5-122,0 4 1,-1 6-177,0 3 0,1 3-158,-1 0 1,2 3-583,1 1 1,4 3 463,5-1 184,3 3 0,3-1 0,2 1 0,3 1 0,2 1 0</inkml:trace>
  <inkml:trace contextRef="#ctx0" brushRef="#br1" timeOffset="40">21015 17598 8325,'-10'0'0,"1"0"0,0 0 434,-1 0 0,1 0-106,0 0 1,-5 7 332,-1 2 0,0 7-181,0-1 1,6 2-354,0-2 1,6 3 76,0-3 1,7-1-76,5-2 0,8-3-13,5-2 1,4-4-182,-2-6 1,5-4-762,-1-5 1,-2 1 445,-7-5 1,-3 1-259,-3-4 0,-2 0 194,-8 1 1,-2 0 447,-7 3 0,-5 2 204,-11 7 1,-3 2 487,-6 4 1,3 5-456,0 4 0,1 2 115,6 4 0,3 2-373,6 5 0,5-6 180,4 3 1,12-4-816,6 1 0,8-6 165,8-4 487,-2-4 0,3-2 0,-4-5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550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16406 2365 15455,'0'-5'-1639,"-4"-3"1,2 3 482,-5-1 0,1 3 1955,-3 6 1,-1 4-180,1 9 0,-4 5-171,-3 10 1,-1 3-279,-2 6 1,5-1-253,1 5 0,4-5-219,3 2 0,1-4 401,5-3 1,9-6-256,3-6 0,6-7 10,3-2 1,3-7 1,4-3 1,0-2 154,0-1 0,-4-4-490,-2-2 1,-1-4 384,-2-2 92,-3-3 0,-5-6 0,-1-1 0,-1 1 0,-1 2 0</inkml:trace>
  <inkml:trace contextRef="#ctx0" brushRef="#br0" timeOffset="1">16359 2207 13079,'-14'-10'-586,"1"1"0,3 0 307,1-1 0,2 2 308,1 2-1251,4 2 1008,-2 4 1,5 5-467,2 4 634,2 5 0,9 4 0,0 1 0</inkml:trace>
  <inkml:trace contextRef="#ctx0" brushRef="#br0" timeOffset="2">17039 1946 15246,'0'-10'-1201,"0"-3"0,0 6 858,0-2 172,0 6 1,-1-1 426,-2 8 1,1 5-223,-5 6 0,-2 11 56,-3 5 1,-5 10 41,2 5 0,6-21 0,0 1-420,0 2 1,-1 0-1,1 1 1,1 1 398,0-1 1,0 1-1,0 0 1,1 1-147,2-3 0,1 0 0,-7 23-142,8-10 1,0-6-83,3-10 0,1-1 157,2-5 1,2-3-122,5-10 0,-4 1-53,0-4 393,0 0 424,-1-3-340,0 0 1,-5-5-338,0-4 0,-2-1-222,-1-2 0,-3-1 141,-6 0 0,-3 1 412,-3 2 1,-5 5-130,-2 2 0,-2 2 371,-1 1 1,-4 5-91,-2 5 1,2 4-159,1 8 0,3-1 194,3 3 0,3 0 115,7 1 1,6 1-239,5-4 0,10-4-313,6-2 0,8-5 124,11 2 1,3-7-6,6-3 0,6-6-893,3-3 0,1-6 503,-3 0 0,-2-4-600,-1 4 924,1-5 0,-3 3 0,1-3 0,-3 5 0,-1 4 0</inkml:trace>
  <inkml:trace contextRef="#ctx0" brushRef="#br1" timeOffset="3">17802 2486 8578,'0'-12'-570,"0"-1"0,0 1 285,0 2 0,0 1 1120,0 0-374,0 0 0,-3 2-62,0 1 1,-1 4-195,1-1 0,-3 4 54,-7 5 1,0 1 48,-3 9 0,-2 3-72,-1 2 0,4 5-83,-4-1 0,3 2 91,1 1 1,2-1-349,7-2 1,2-3-128,4-3 0,2 0 139,4-1 0,7-4-137,12-5 115,-1-4 59,9-5 1,-2 0-140,0 0 1,-4-5 14,-6-4 1,-4-2-124,-2-4 0,-4-2-99,-2-5 5,-4-1 156,-9-1 0,-2-3 10,-7 2 262,3-2-148,-8 3 1,4 3 79,-5 5 88,1 3-164,3 3 0,2 2-770,3 2 401,5 2 360,1 4 1,17 8 0,2 2 0</inkml:trace>
  <inkml:trace contextRef="#ctx0" brushRef="#br1" timeOffset="4">18082 2523 8578,'-10'10'0,"1"-1"0,1 3-6,2 1 0,-2 0 199,5 0 1,-3 1 90,3 5 1,0-1-245,3 1 1,0-2 157,0-1 1,1-3-88,2-3 62,2-1 0,4-5-100,1-4 1,-1-5 128,0-7 0,1-3-403,-1-3 0,-1-2-10,-2-2 0,2-2 129,-5-4 0,3 5-64,-3 1 1,3-1 86,-3 1 0,4 2 321,-4 4-17,4 3-276,-6 3 0,6 1 353,-4 0-1,5 0-256,-3 3-148,4 2 140,0 4 1,2 0-348,1 0 154,-1 4 105,6 2 1,-2 3-1508,3 0 719,-3 5 819,2 0 0,-2 5 0,3-1 0</inkml:trace>
  <inkml:trace contextRef="#ctx0" brushRef="#br1" timeOffset="5">19059 2533 8513,'3'-10'-596,"1"1"1,0 1 495,-1 1 0,-2-1 522,2 2 1,-1 2-213,1 1 0,-2 3-40,2 3 1,-3 6 228,-3 7 1,1 4-137,-4 2 0,0 3-222,-4-3 1,2 2 186,2-2 1,-2 3-303,1-3 0,3-2-114,1-4 0,2 0-3,1-3 0,2-2-283,4-5 0,2-1 229,7-5 0,4-1-186,2-3 0,1-1 431,-3-4 0,-1-4 0,1-2 0</inkml:trace>
  <inkml:trace contextRef="#ctx0" brushRef="#br1" timeOffset="6">19171 2318 8513,'-9'-13'0,"0"2"-453,3-5 468,-2 5 838,7-3-1600,-3 9 1,4 2-15,0 6 761,4 2 0,1 9 0,4 0 0</inkml:trace>
  <inkml:trace contextRef="#ctx0" brushRef="#br1" timeOffset="7">19767 2095 8523,'0'-9'204,"0"-1"0,0 1 60,0 0 15,-4 4 0,-1 6-110,-5 8 1,0 11 126,-2 11 1,-6 3 1,-4 9 0,1 5-406,11-22 0,1 1 0,1 0 1,0 0 255,0 1 1,1 0-1,-3 23-113,0-5 1,5-4 79,5-8 1,1-2-95,2-4 0,2-8 90,5-5 1,-1-5-726,0-3 261,1 1-81,-1-7 1,-4-1 200,-2-6 0,-3-4-109,-3-2 0,-2 1-50,-4-5 0,-5 5 98,-1-2 1,-4 4 211,-3 3 1,-3 2-85,-6 4 1,1 4 645,-4 2 1,4 6-5,-1 4 0,3 3 234,3 2 0,7-1-344,5 2 1,8-3-118,5 0 1,10-5-54,8-1 1,11-7 44,12-3 1,5-2-514,-18 0 0,0-2 0,0 0 0,0-2 272,0 0 0,0 0 0,0 0 0,0 0 0,-1-2 0,1 0 0,0 0 0,0-1 0</inkml:trace>
  <inkml:trace contextRef="#ctx0" brushRef="#br1" timeOffset="8">20717 2579 8429,'-10'-19'0,"1"1"0,1 0 141,2 3 1,-3-3 140,3 3 0,1-2-13,-1 2 1,-1-2-113,-2 5 0,0-2 86,0 2 1,-1 2-209,1 1 1,0 1 92,-1 5 0,-3 0-49,-3 3 1,0 1 78,0 2 0,-4 3 158,1 6 0,-6 3-139,0 4 1,1 4 154,0 5 1,4 0-112,1 3 0,2-1 17,4 1 1,2-3-375,5 0 1,3-1 145,6-5 0,2-4-263,4-2 0,8-5 53,1 2 1,7-7-61,0-3 0,2-3-298,1-3 1,-1-2 212,-2-5 1,1-3-69,-5-3 0,2-1 160,-1-2 0,-6 1-168,3-1 0,-8 0 89,-1 1 0,-2 3 1014,-5 3-330,0 6 0,-4 3 228,-2 6 0,-2 6-70,-5 6 0,4 3-217,0 1 0,4-1-380,-1 1 0,3 0 130,3-1 1,2 0-234,4-3 1,5 1 88,1-7 1,3 1-784,1-6 1,2-2 100,1-6 1,1-5-743,-1-6 1525,-3-3 0,4-5 0,-4 0 0</inkml:trace>
  <inkml:trace contextRef="#ctx0" brushRef="#br1" timeOffset="9">20959 2477 8429,'5'-10'0,"2"1"-326,-4 0 1,1 4 661,-1 1 633,-1 3 0,2 4-363,-4 3 1,-4 1-50,-3 8 1,-1 4-26,-1 3 1,-1 1-206,1-2 0,4-1-354,2 2 0,2-4 152,1-2 0,0 3-133,0-3 0,4 0 111,2-7 0,7-1-854,2-2 1,6-2-518,0-4 0,5-4 606,-1-2 1,-2-7-97,-1-6 0,0-1 242,0-4 0,-1 2 418,-6-3 0,2 5-130,-5 2 0,-2 3 893,-4 6 0,-5 4-482,-1 2 0,-7 7 457,-6 5 1,-3 5 551,0 4 1,2 1-499,-2-1 1,8 0-508,-1-2 0,5 0 92,1-4 0,2 1-903,1-4 1,9-1 469,3-1 1,6 0-1234,3-4 1,3-1 1386,4-5 0,0-6 0,0-6 0</inkml:trace>
  <inkml:trace contextRef="#ctx0" brushRef="#br1" timeOffset="10">21797 2235 8429,'8'-11'-490,"-2"-1"1,1 4 244,-3-5 0,0 9 1119,-1-2 1,-3 4-220,0 2 0,-4 5-129,-6 4 1,-2 6-28,-1 6 1,-3 6-76,0 4 0,-1 5-226,-2-2 0,2 2-62,1 1 1,3-3-16,3 0 0,5 1 165,2 2 1,2-7-484,1-2 1,4-8-101,2-1 1,0-4-326,0-6 0,0-4-59,3-2 0,0-3 308,-3-3 1,-2-3-431,-4-7 0,-1 3 423,-2-2 1,-3-2-10,-7 2 1,-5 0 97,-7 6 1,-2-1 661,-1 4 0,0 0 116,0 3 1,1 1 526,2 2 0,4 2-256,5 4 0,7 1-318,6-1 0,3 3-199,3 1 1,7-1 72,9-2 0,4-1-981,9 0 0,0-1 195,2-1 472,2 1 0,1-3 0,6 4 0</inkml:trace>
  <inkml:trace contextRef="#ctx0" brushRef="#br0" timeOffset="11">22439 2467 9808,'0'-9'-2363,"-4"5"1831,-2 4 1,-7 8 1402,-2 8 0,-3 5-76,0 4 0,-1 3-321,0 3 1,5-2-576,2 2 1,5-3 135,4-3 0,4-2-856,5-5 0,5-4 527,7-5 0,4-4-532,0-5 1,4-5 162,-1-4 663,-3-5 0,5-8 0,-3-2 0</inkml:trace>
  <inkml:trace contextRef="#ctx0" brushRef="#br1" timeOffset="12">22504 2346 8460,'-17'-18'-852,"1"-1"0,4 2 440,6 1 0,-2 3 259,5 3 109,0 5 45,3 1 0,0 11-1,0 2 0,4 7 0,2 0 0,7 1 0,1 2 0</inkml:trace>
  <inkml:trace contextRef="#ctx0" brushRef="#br1" timeOffset="13">23193 2114 8509,'3'-10'-1735,"1"1"1042,-1 0 540,-3 3 0,-5 4 157,-1 9 1,-10 8 1090,-6 13 0,-4 5-664,-2 7 1,14-17 0,0 0-240,0 1 0,0 2 0,-1 1 1,0 2 26,1-3 1,0 0 0,1 2 0,2-1 21,-5 20 0,4 0-203,5-6 1,3-3 74,4-7 0,1-2-486,2-10 1,3-3 296,3-7 1,0-3-635,1-3 1,-1-3 324,0-3 0,4-7-557,-1-5 0,0-6 646,-2-1 0,-5-3 296,-2 4 0,-2-4 0,-1 3 0,-5 0 0,-4 4 0,-5 2 0,-5 1 0,-6 8 0,-3 0 0,-10 6 772,1 4 0,-5 8-513,1 7 0,2 5 869,5 5 1,4 3-452,8 0 0,11-3-401,14-3 1,11-4-139,14 0 0,10-3 81,8-6 1,4 0-901,-24-10 1,1-1 0,0 1 0,0-1-128,26-1 808,-6-4 0,4 3 0,-7-2 0,-1 2 0</inkml:trace>
  <inkml:trace contextRef="#ctx0" brushRef="#br0" timeOffset="14">3929 7635 30019,'0'-10'-1639,"0"-3"1,0 0-1,0-3 1,0 0-1,0 3 1,3 1-1,0 2 1,4-2 332,-4 0 1,3-1 1369,-3 4 0,0 0-60,-3-1 0,-2 1-1103,-4 0 1,-1 2 1536,-9 1 1,-5 4 287,-7-1 1,-8 2-208,-7 1 0,16 3 0,0 2-469,-2 1 0,-1 1 1,-6 1-1,0 2 256,-4 2 1,-1 1 0,-1 0 0,0 0-513,-3 4 1,0 0 0,0 0 0,0 1 542,-1 2 0,-1 1 0,0-1 0,0 0-15,15-5 0,-1 1 0,2 0 1,-14 6-1,2 1-97,0 3 0,2 1 0,3-3 0,1 2-248,6 0 0,0 0 0,3-1 0,0 0-223,3 1 1,1 1-1,6-4 1,2 1-207,-9 23 0,12-5-312,10-4 0,16-2-15,8-2 0,20-7 689,-15-17 1,4-2 0,6-1 0,2-3-43,8-2 0,1-1 1,-11-2-1,0-1 0,1 0 276,5-2 0,1 0 1,-1-1-1,0 1 0,-1-1 1,0-1-110,4-2 0,-1 0 1,1-1-1,-2 0 1,0-1-1,0-1 29,1-1 1,-1 0-1,0-1 1,1-1 0,-1 0-1,1-1 138,0-1 1,0 0 0,-2-1 0,-3 0 0,-2 0 0,0 0-23,-2 0 1,0-1 0,-3 0 0,9-8 0,-4-2 355,-6 4 0,-3-1 0,-5 0 0,-4-1-480,-5 1 0,-3 0 0,3-19-490,-14-3 1,-10 7-435,-8 0 0,-12 7 390,-14 5 1,18 15 0,-2 3 284,-6 1 0,-3 2 1,-3 2-1,-1 1-56,-5 2 0,-1 1 0,-2 1 0,-1 0 121,14 1 1,0 0-1,-1 0 1,2 1-1,-1 0 1,1 1 50,-3 2 0,-1 0 0,1 1 1,0 0-1,-1 1 0,1 1 77,-2 3 0,0 1 0,-1 0 0,0-1 0,0 0 0,0 1 0,0 1 0</inkml:trace>
  <inkml:trace contextRef="#ctx0" brushRef="#br0" timeOffset="15">17598 3063 16125,'-15'-9'-1499,"5"0"1010,3-1 1,5 4 26,-1 0 1,3 3 330,3-3 1,9 4 503,10-2 0,2 3 436,10 1 0,5 0-151,4 0 1,4 0-1825,2 0 1,-1 0 1017,2 0 0,-4 0 190,-2 0 1,-7 0 141,-6 0 1,-6 4-182,-3-1 0,-4 3-980,-2-3 643,-7 4 0,-6-2-266,-6 5 1,-7-2 388,-9-2 211,-8 2 0,-2-7 0,-3 4 0</inkml:trace>
  <inkml:trace contextRef="#ctx0" brushRef="#br0" timeOffset="16">17588 3203 16125,'-4'9'-2098,"3"1"873,-2-1 1,3-4 546,3-2 1,6 1 1144,7-1 1,6 0-53,2-3 0,6 0-89,1 0 1,7 0-125,-4 0 0,4 0-61,-4 0 1,-1-1-23,1-2 0,-4 2 162,2-2 1,-8 2-171,-2 1 0,-2 0-234,-2 0 0,-3 0-100,-3 0 0,-6 1-70,-2 2 0,-2-2 81,1 2 1,-6 3 0,2-1 0</inkml:trace>
  <inkml:trace contextRef="#ctx0" brushRef="#br0" timeOffset="17">6341 6443 22873,'0'-9'-1639,"0"-1"1,1 1-1,2 0 1,6 3 1259,7-1 1,10 2 410,5-1 1,12-1 57,7 4 1,-19 0 0,1 0-578,3 1 0,1 0 0,5-1 0,1 0 567,4 2 0,1-1 0,3-1 0,0 0-196,3 1 0,0 1 1,-16 0-1,0-1 0,0 2-9,0-1 1,0 2 0,0-1-1,2 0 1,0 0 0,1 0 156,2 0 1,1 0 0,0 0 0,-4 0 0,1 0 0,-1 0-140,2 0 0,-1-1 0,1 2 0,-3 0 0,0 0 1,-1 1-28,0 0 1,-1 0 0,0 0 0,16 1 0,-2-1 53,-1 1 0,-1 0 0,-8-1 0,-2-2-155,-1 2 0,-2 0 1,-6-2-1,-2 1 168,26-1 1,-4 0-224,-3 0 0,-7-1 248,-5-3 1,-5 0 410,-4-2 1,-4-1-577,-5 4 207,-7 0 0,-5-1 0</inkml:trace>
  <inkml:trace contextRef="#ctx0" brushRef="#br0" timeOffset="18">20633 3119 16347,'-9'-6'-1639,"-1"0"1,5 3 333,2-4 775,-2 1 0,4 0 383,-2 0 0,3 4 439,3-1 0,6-2 104,7 2 1,6-3 90,6 3 0,6 0-395,10 3 1,0 0-264,9 0 0,-25 0 0,1 0 304,2 0 0,0 0 1,1 0-1,-1 0-43,0 0 0,0 0 0,-2 2 0,-2 0 24,23 4 1,-11 3-305,-5 0 0,-5 3-268,-4 1 1,-6-1 457,-7-3 0,-3 2 0,-2 1 0,-3 3 0</inkml:trace>
  <inkml:trace contextRef="#ctx0" brushRef="#br0" timeOffset="19">20754 3305 16347,'9'6'-1379,"2"-2"834,1-4 1,8 3 378,8 0 0,9 1 249,9-1 1,-19-2-1,0-1-414,2 2 0,1-1 0,0 0 0,-1 0 343,-1 1 0,0-1 0,2 0 0,0-1 1,0 3-1,1-1 0</inkml:trace>
  <inkml:trace contextRef="#ctx0" brushRef="#br0" timeOffset="20">10521 6415 23636,'-5'-9'-1639,"2"0"1,2-1-1,1 1 1,-1 0-1,-2-1 1,2 1 772,-2 0 1,1 2 475,-1 1 327,1 0-2,-2-3 1,6 0-235,5 3 1,4 1 1050,11 2 1,7 2-212,8-2 0,14 2-310,-21 1 1,2 0 0,5 0-1,1 0-410,6 0 1,2 0 0,4 0-1,2 0 408,-13 0 1,2 0-1,0 0 1,-3 0-1,1 0 1,0 0-363,2 0 0,1 0 0,-1 0 0,-4 0 0,0 0 0,-1 0 422,18 0 1,-2 0 0,-4-2 0,-1 1-335,-3-1 1,-1 1-1,-6-2 1,-2-1-189,-1 3 1,-2-1 0,-5-1-1,-1 0-116,21 0 1,-9 0-96,-7 3 444,-6 0 0,-5 0 0,-5 0 0,1 0 0</inkml:trace>
  <inkml:trace contextRef="#ctx0" brushRef="#br0" timeOffset="21">8585 5773 16332,'-10'0'-1481,"1"0"740,0 0 86,-1 0 654,5 0 1,1-1-548,4-2 0,0 1 617,0-5 1,4 2 202,2-1 1,3-2 152,0 1 0,0 0-107,1 1 1,-1-2-27,0 2 0,2-2-55,1 2 1,-1-2-8,5 2 0,-4-3 409,4 0 0,0 0-297,6-1 0,-1 1-449,4 0 0,3-5 34,3-1 1,7-3-21,-1 0 1,6-2-315,-3-2 0,4 2 403,0-5 1,1 1-20,2-1 1,-5-1 46,-1 4 0,0-2 19,-1 2 1,4-2 5,-4 5 0,4-1-62,-4 4 0,4-4 16,0-2 0,-20 10 0,2 1-23,0 0 0,0 0 0,2 2 1,-1-1-8,1-1 1,0 0 0,1 0 0,1-1-7,-1 1 0,1 1 1,2-3-1,1 1-10,-2 1 0,0 0 0,2 0 0,0-1-200,-2 1 1,0 0 0,1 1 0,1 0 210,-1-3 0,1 1 0,-1 1 1,1 0-212,0-1 0,-1-1 0,1 3 1,-1 0 210,1-1 0,0 0 0,1 0 0,1-1 14,0 1 0,1 1 0,-1-2 0,1 1 4,-1 0 1,1 0 0,1 1 0,0-1 4,2-1 0,0-1 0,2 1 0,0 0 12,-1-2 1,0 0-1,2 0 1,-1 1-292,1 0 0,0 1 0,0-1 0,0-1 302,0 2 0,0-1 1,0 0-1,1-1 9,3 0 0,-2 0 0,-2 2 1,-1 0 3,3-1 0,-1 1 1,0 1-1,0 0-4,0-1 0,1-1 0,1 2 1,1 1-7,-1-3 1,0 1 0,-1 1 0,0 0-7,-1-1 0,1-1 0,2 2 0,0 0 0,0-1 0,1 0 0,3-1 0,0 1-14,-16 3 0,1-1 0,-1 1 1,15-5-1,1 1-202,1 0 0,0 1 0,-16 3 0,0 0 0,0 0 200,1 1 0,0 0 1,1-1-1,0 1 1,0-1-1,0-1 4,2 1 0,-1 0 0,0 0 0,-1-1 0,-1 1 0,1 1 6,0-1 1,0 1 0,1 0 0,-2-1 0,0 0 0,0 1-5,0 1 0,0 0 1,1-1-1,0 0 1,0-1-1,1 0 3,-1 1 1,0 0-1,0 0 1,-1 0 0,0 0-1,0 0 2,0-1 0,0 1 0,0 0 0,0 1 1,-1 0-1,1-1-2,0 0 1,0-1-1,1 1 1,-1 1-1,0 0 1,1 0 16,2-2 1,1 1 0,-1 0 0,-1 0 0,0 0 0,0 0-9,0 0 1,1-1-1,-1 1 1,0 0-1,0 0 1,0 0-6,0 1 1,0 0 0,1 0 0,-1 0 0,1 1 0,0-1-4,2 0 0,-1-1 0,0 1 0,0 1 0,-1-1 0,-1 1 2,1-1 0,-1 1 0,0 0 0,1-1 0,-1 0 0,1-1-16,-1 1 0,1 0 0,-1 0 1,1-1-1,-1 0 0,1 1 18,-1-1 1,1 1-1,-1 0 1,-3 1-1,0 1 1,0 0-68,0-2 0,1 1 1,-1 0-1,14-2 1,0-1-120,1 0 0,-1 0 0,0-1 0,-1 1 131,1 0 0,-1-1 0,-1 1 0,-1 0 46,-3-1 0,1 1 0,-1 1 0,0 1 0,1-1 0,0 0 0,-2 0 0</inkml:trace>
  <inkml:trace contextRef="#ctx0" brushRef="#br0" timeOffset="22">17551 3203 18902,'14'-6'271,"-1"0"1,-7-1-1680,-3-2 1,-2 0 293,-1-1 1,-4 1 505,-2 0 0,-6 3 520,0-1 1,-1 4 187,0-3 1,3 4-129,-3-1 0,0 2-10,1 1 1,-1 0-183,4 0 0,0 0 400,-1 0 0,-2 0 495,-1 0-219,1 0 1,3 3-149,-1 0 1,5 1-252,2-1 1,2-1-350,1 5 1,0-4-58,0 3 1,5-1 84,5 1 0,0 3 35,5-3 0,-3-1 70,0 1 0,2 0-225,-2 4 1,-4-4 113,-5 0 0,3 4 0,-1 5 0</inkml:trace>
  <inkml:trace contextRef="#ctx0" brushRef="#br1" timeOffset="23">12542 5884 8540,'0'-9'0,"0"0"-180,0 0 0,1-1 45,2 1 0,2 0-109,4-1 1,5 0 44,1-2 0,7 1 208,3-1 1,2-2-128,1 2 1,4-5 168,2 2 1,6-3-298,4 0 1,-20 7 0,0 0 236,1 0 0,0 0 1,1-2-1,1 0-15,-3 1 0,1-1 0,4 0 0,-1 0 9,0-1 0,0 0 0,2 0 0,-1 0 2,1 0 0,-1 0 1,1-1-1,0 1 11,1-2 0,0 1 0,1 0 1,0 0-2,-1-2 0,0 0 1,0 1-1,-1 2-264,1-2 1,0 1 0,1 0 0,0 0 264,2-1 0,0 1 0,-1 0 0,1 0 45,2-2 1,0-1-1,-1 2 1,0-1-43,0 0 1,1 0 0,1-1 0,1 0 33,-1 1 0,0 0 0,1-2 0,0 1-5,2-3 1,0 1-1,1 2 1,-1 1-322,2-2 0,0 1 0,-1 2 0,1 1 281,-2-1 1,0 1 0,2 0 0,-1 1 27,0 0 0,-1 0 0,0 0 0,0 0-54,0 0 1,0 0 0,-1 1 0,0 1 46,1 0 1,0-1-1,1 1 1,0-2-32,3-1 1,-1-1-1,-1 3 1,1 1 19,0-2 0,1 0 0,0 1 1,1 0 8,0-1 1,0 0 0,3-2 0,0 1 1,2-1 1,-1 1 0,0-1 0,0 1-285,-1 1 1,0 0-1,-15 3 1,1 1-1,0-1 293,0-1 1,0 1-1,1 0 1,1-1-1,1 0 1,0 0 3,0 1 0,-1 0 1,0-1-1,1 0 0,-1 1 1,1-1-28,-2 2 0,0-1 0,0 1 0,1-1 1,0-1-1,0 1 14,1 0 0,0 1 0,0 0 0,1-1 0,0 0 0,-1 0-51,-1 1 1,1 1 0,-1 0 0,1-1-1,1 0 1,-1 0 26,14-3 1,0 1-1,-16 3 1,0 0-1,-1 0-45,1 0 1,-1 0-1,0-1 1,2 0 0,0 0-1,-1-1 51,1 1 0,-1 0 0,0-1 1,1 0-1,1-1 0,-1 0-2,-2 0 1,0 1 0,0 0 0,0 0 0,1 0 0,0 1 4,1-1 0,0 1 0,0 0 1,0-1-1,0 0 0,0 1-11,0-1 0,0 1 1,0 0-1,-1-1 1,0 1-1,-1 1 39,16-4 0,-1 1 0,1-2 1,-1 1-39,3 0 0,-1 1 1,-1 0-1,0 1-124,-1 0 1,-2 1 0,-2 0 0,-2 0 134,-3 0 1,-2 1 0,-1 2-1,-1 0 55,-1 0 1,-1 1 0,-1 1 0,0 0-95,-5 0 0,0 1 0,21-6 350,-8 1 0,-4 0-378,-3-1 1,-3 4 807,-6 0 1,-2 3-752,-5-3 0,-2 1 665,-1-2 1,-3-1-622,0 2 0,-2-2 567,-4-2-482,2 1 0,-4 0 99,2-1 1,0 1-46,-3 0 0,-1-1-85,4 1 1,0 1-51,3 2 0,1-3-11,-1 3 0,0-2 32,1-1 1,-4 2 47,0 1-58,0 0 1,4-2 73,-1 1 1,0 0-128,1 4 1,3 0-1,2 3 0,3 0-41,1 0 0,3 0 81,3 0 1,-1 1-81,1 2 0,-4 5 66,0 5 1,-1 0-39,-1 0 0,-5-2 7,-1 5 0,-2-2-5,1 2 0,-1 0 13,1-3 0,-3 2 4,-2-3 0,0 2-243,-4-2 1,0-1 141,-3 1 1,-4 2 100,-2-2 0,-11 5 0,-3-3 0</inkml:trace>
  <inkml:trace contextRef="#ctx0" brushRef="#br0" timeOffset="24">16806 3333 23518,'8'-9'-383,"-1"0"0,1-1-594,-2 1 0,2-1 586,2-3 1,1 3 499,-2-2 0,5 1 244,-8 2 1,4 3-51,-3-1 1,-2 2-207,1-1 125,-4 2 53,6 4 1,-3 1-348,5 2 0,-1 5-593,0 5 1,2 2-2,1-2 1,3 2-70,3-2 1,2 2 100,2-2 0,-2-1 188,5-3 0,-1 1 77,1-1 1,1-4-31,-5-2 0,1-2 577,-3-1 0,-5 0 428,-1 0 1,-4-1 829,-3-2-656,-2 2 1,-9-3-579,-4 4 0,-9 4 286,-7 2 1,-7 7 43,-5 2 0,0 4 1,-4 3 1,7-3-328,3 3 0,3-1-280,4 0 0,6-4-150,9 2 1,3-7-667,6 0 1,6-5 524,3-4 1,4-3 182,6-3 1,0-8 77,-1-7 0,1-2-346,-1-5 0,-3 0 145,-3-3 1,-5 1-186,-4 3 1,-2-2 320,-1 4 0,-1 0 122,-2 4 0,-7 6 207,-5 3 1,-3 6-355,0 0 1,-1 6-59,0 3 0,2 8 197,1 4 1,3 6-15,3 7 0,5 2 0,1 4 0</inkml:trace>
  <inkml:trace contextRef="#ctx0" brushRef="#br0" timeOffset="25">5596 11424 25618,'0'-9'-1639,"-4"0"1,-3-1-1639,-1 1 1638,-1 0 1,-6 0 957,-3-1 1,-8-2 999,-5-1 0,-8 1 172,-2 3 0,-4-1-195,-5 1 0,-1-3-324,25 5 0,0 1 0,-2 0 0,0 0 283,0 1 1,0 1 0,-4-1-1,0 0 87,-3 0 1,-2 1 0,-3 1 0,0 1-70,-2 0 1,0 1-1,-5-1 1,-1-1-472,-2 2 0,0-1 1,15 2-1,-1 0 1,0 0 321,-3 1 1,0 0 0,-1 0-1,-3 3 1,-1 0 0,-1 0-32,-1 0 0,0 0 0,-1 0 0,-1 2 0,-1-1 1,1 2-334,1 0 1,1 0-1,-1 1 1,1-1 0,-1 1-1,1 0 331,-2 1 1,0 0 0,1 1 0,1 1 0,0 1 0,1-1-38,2 0 0,1 0 1,0 2-1,3 0 1,0 1-1,2 0-78,-12 4 0,2 1 0,3 2 1,2 2-1,1-2 1,1 1-1,10 0 1,1 2-77,5-2 1,2 2-1,5-1 1,4 1-530,-3 22 0,14 2-420,18 2 0,15-8 736,-7-21 1,5-2 0,6-1 0,4-3 212,8-1 1,2-3 0,-11-3 0,1 0 0,0-1 45,5 0 0,1-1 1,0 0-1,0-2 1,1 0-1,1-1 1,4 1 1,1-1 0,0-1 0,1 0 0,-1-1 0,2-1 89,-12 1 1,0 0 0,1 0 0,0 0-1,2-1 1,0 0 0,1 0 0,-1 1 28,4-1 1,0 0-1,0 0 1,0 0-1,-3-1 1,0 1-1,0-1 1,0 0 75,2 0 1,-1 0 0,1-1 0,-2 0 0,-2 1 0,-1-1 0,0 1 0,-1-2 149,-2 0 0,0-1 0,0 0 0,-1 0 0,10-2 0,-1 1 1,0-1-43,-1-1 0,-2 0 0,0-1 1,-4 1-1,-1-2 0,-1 0-129,-1 0 0,-1-2 0,0 0 0,-3 1 0,-1-1 0,0-1 49,14-6 1,-1-1 0,-5-1 0,-2-1-171,-4 0 0,-2-2 0,-6 1 0,-3 0-134,-6 0 0,-2 0 0,7-19-584,-17 4 0,-16-1 44,-15 1 1,3 18-1,-3 2 360,-7-1 0,-4 2 0,-7-1 0,-3 2 268,10 5 0,-1 1 1,-2 0-1,-3-1 1,-2 1-1,-1 1-60,-5-1 0,-1 1 0,0 0 0,0 1 1,-1 1-1,1 0-36,10 3 1,0-1 0,-1 2 0,1-1 0,0 1 0,0 0 0,0 1 0,0 0 158,-1 0 0,1-1 0,0 2 1,0 0-1,0 1 0,0 1 1,0 0-1,1 1 8,-2 0 0,1 1 1,0 0-1,0 1-25,-9 2 0,1 2 0,0 0 0,-2 2 0,-1 1 0,2 1 0</inkml:trace>
  <inkml:trace contextRef="#ctx0" brushRef="#br0" timeOffset="26">8240 10801 12643,'0'-16'-713,"0"1"0,0-1 199,0 2 426,0-4-82,0 8 517,0 0-132,4 6 0,-4 7-295,0 7 1,-4 6 266,-5 15 24,-1 11 0,-2 6-320,6-19 1,0 1-1,-3 2 1,1 1 236,1 3 0,-1 0 1,-2 1-1,-1 0-483,0 2 1,0 0 0,0 2 0,0 1 414,2 1 0,0 0 1,0 1-1,-1-1-324,1-3 0,0-2 1,1-4-1,2-2-83,-3 15 1,1-14-484,4-11 468,-3-7 0,6-11 191,-2-4 0,2-5 271,1-7 1,0-4-335,0-6 1,0-1 146,0-5 87,4-4 0,-3-2 0,2-3 0,-2 0 0</inkml:trace>
  <inkml:trace contextRef="#ctx0" brushRef="#br0" timeOffset="27">8203 10950 12451,'0'-10'-973,"0"4"811,0 0 0,-3 5-384,0 1 1,0 9 497,3 10 1,0 12 806,0 9 0,0 5-459,0 1 1,0 5-525,0 2 1,2-26-1,1 0 210,1 1 0,1 0 0,0 0 0,0-1 51,3 0 1,0-1 0,4 16 6,4-8 0,-4-12 288,4-6 0,-2-10 810,2-6 1,0-6-1551,-3-10 1,3 0 165,0-9 1,-2 0 234,2-3 0,-5-4 184,2-2 1,-3-3 39,-1-4 0,-3 0 185,1-3 0,-4-4-199,3 1 1,-5 21-1,0-1-146,0 1 1,1 0-1,2-21-218,-1 4 1,4 9-739,-4 6-1157,0 8 1566,-3 11 0,0 10 355,0 8 0,1 4-312,2 6 1,-1 0 158,4-1 1,-3 5-118,4 2 0,-1 2 355,3 1 0,4 0 1,2 0-1</inkml:trace>
  <inkml:trace contextRef="#ctx0" brushRef="#br0" timeOffset="28">8789 11015 12451,'-18'4'382,"-1"2"304,1 6-400,-1 7 0,3 6-92,1 6 1,0 2-12,0 4 0,1 2 50,5 1 0,4-5 127,2 2 0,10-7-580,6-2 0,7-5 173,5-7 1,2-7-161,1-6 0,3-2-73,0-1 0,4-4-183,-1-2 0,-5-7-183,-1-2 0,-6-3 359,0 0 1,-7-5-86,-2-2 0,-7-2 165,-3-1 1,-2-4-171,-1-2 0,-4-1-28,-2 1 0,-4-2 388,-2 5 1,0 3-228,-3 4 1,-4 3-153,-2-1 0,-4 8 1273,3 4 1,0 5-152,4 5 0,-4 5-733,0 5 0,1 7 69,2 8 0,3 3-26,1 3 1,3 6 0,-1 6 0</inkml:trace>
  <inkml:trace contextRef="#ctx0" brushRef="#br1" timeOffset="29">10279 10875 8509,'0'-13'-1139,"0"-2"760,0-3 0,0 2 198,0 0 1,0 5 381,0-1 1,0 1-185,0 2 647,0 0-79,0 4-62,0 0-302,-4 14 1,-1 6 184,-4 13 1,-5 6-82,-1 10 1,-6 3-460,10-19 0,0 0 1,-2 2-1,0-1 245,1 1 0,-1-1 0,0 2 1,0 0 14,-1-1 0,0-1 0,0 1 0,0-1-75,0-1 0,0 0 0,2-1 0,0 0-392,1-2 1,0-1-1,-4 17-19,2-13 1,7-9-761,3-6 590,-2-3 1,4-9 166,-2-4 1,3-5-71,3-5 0,2-5 283,4-7 0,2-2 74,1-1 1,3-4 75,3-2 0,2-2-527,2-2 527,-3-3 0,6 3 0,-2-3 0,2 3 0,-3 1 0,-1 0 0</inkml:trace>
  <inkml:trace contextRef="#ctx0" brushRef="#br1" timeOffset="30">10279 10847 8509,'3'-14'0,"0"1"-187,0 3 290,-3 5 1,-3 6 185,0 8 0,-1 10-5,1 9 0,2 8 0,-2 7 0,2 3-698,1 0 0,3 5 441,-2-25 0,1 1 1,2 0-1,-1 1-272,0 0 0,1 0 1,3 22 120,-1-3 0,-2-5-546,-4-5 0,0-8 236,0-4 0,-1-8 434,-2-5 0,0-3 0,-6-2 0,-3-3 0</inkml:trace>
  <inkml:trace contextRef="#ctx0" brushRef="#br1" timeOffset="31">10102 11341 8509,'0'-19'0,"1"0"432,2 1 1,4 0 19,5 3 0,8-3 90,8 3 1,5 1-780,7 2 0,-2 2 258,3 4 0,-6 2-486,-1 4 1,-4 0 296,1 0 1,-6 1 167,-3 2 0,1 2 0,1 5 0</inkml:trace>
  <inkml:trace contextRef="#ctx0" brushRef="#br1" timeOffset="32">10661 10912 8509,'0'-9'-129,"-4"0"-58,-1-1 1,-5 13 879,1 7 1,0 14-181,-1 7 0,1 5-189,0 4 1,-1 3-479,1 3 1,0 4 229,0-1 1,4-22 0,0-1-88,-4 24 0,1-5-201,1-4 0,0-8-65,4-5-393,0-4 234,3-14 0,0-3 193,0-10 0,1-6-128,2-7 0,-1-2 375,4-4 1,-3-3-267,4-6 1,-1-2 80,3-4 0,-3 3 5,1-1 0,-1 1-54,3-3 0,0-3 230,1-1 0,2 1 30,1 3 0,3 1-118,0 1 0,-2 4 563,2 7 0,-8 5 193,1 6-192,-2 7 1,-1 11-6,-3 11 0,-3 7 166,-3 8 0,-3 6-106,-3 6 0,0 2-298,0-2 0,2 2 111,1-5 0,1 4-49,-1-4 0,-1-1-430,3-5 1,1-2 166,3-8 0,4-4-279,3-4 1,4-9-4,1-1 0,5-6-145,-1-6 0,5-5-257,4-7 1,-2-5 266,-1-2 1,-3-5-50,0-1 1,0-7-201,3 1 1,-2-7 36,2 1 0,0-3 224,0 0 0,3 3 352,-3 3 0,-5 11 747,-4 7-223,-7 11 0,-3 16 427,-6 11 0,-3 9-490,-7 10 0,-1 5 11,-5 3 1,0 0-270,1 0 1,0-3-172,3 0 1,2-2 214,7-1 1,-1 1-1011,4-1 1,1-8 783,5-4 0,3-3 0,4-1 0,0-2 0,-3-5 0</inkml:trace>
  <inkml:trace contextRef="#ctx0" brushRef="#br1" timeOffset="33">11369 10940 8461,'-7'11'-345,"1"1"1,1 4 1236,-1 5 0,-3 8-391,3 8 1,-2 5-190,-1 4 0,-1 1-768,1 0 0,0-2 450,-1-2 1,4-2-701,0-7 0,3-6 246,-3-6-872,4-3 829,-2-8 503,-1-3 0,0-16 0,-4-3 0</inkml:trace>
  <inkml:trace contextRef="#ctx0" brushRef="#br1" timeOffset="34">11229 11108 8461,'5'-28'-93,"3"0"155,2 0 1,6 0 246,9 0-325,0 4 1,12-1 455,0 3 1,1 1-118,2 6 0,-4 2-37,-5 7 0,-4 4 81,-8 8 1,-6 4-437,-4 9 0,-3 1 55,-6 1 0,-6 7-57,-3 7 1,-4-2-7,-6 1 1,-4-4 121,-2 1 0,-1-2-154,-2-1 1,0-4 41,0-3 1,1-2-84,2-4 1,2-1 53,5-5-484,3-4 1,8-1 350,10-4 0,12-4-58,12-2 1,6 1 670,4-1 1,0 4-260,0-1 0,-1 7 157,-1 5 0,-5 1-146,-9 6 1,-4-1 410,-11 4 0,-3 1-137,-6 1 1,-10-1 355,-9 2 1,-5-3-224,-4 0 1,1-3-244,-4-1 0,7-7-1145,-1 2 1,9-6 557,1 2 0,8-4 287,1 1 0,6 2 0,-1 1 0</inkml:trace>
  <inkml:trace contextRef="#ctx0" brushRef="#br0" timeOffset="35">12020 10968 9726,'-9'14'-587,"0"0"744,-1 5 0,1 7 63,0 2 1,-4 7 310,1 2 0,-5 1-363,2 6 0,-3-1 54,0 4 1,2-6-1129,1-4 1,3 0 870,0-6 1,-3 4 0,1-2-1</inkml:trace>
  <inkml:trace contextRef="#ctx0" brushRef="#br1" timeOffset="36">12588 10996 8358,'0'-19'0,"3"5"0,0 2 0,1-2-66,-4 2 0,0-1 207,0 4 1,0 0 270,0-1 1,-6 1 16,-3 0 0,-2 4-150,-8 1 0,2 3 221,-8 1 0,-4 9-142,-5 3 0,-7 10 53,-2 6 1,1 4-466,22-14 1,0 1-1,1 1 1,1 1 270,0 1 1,2 0 0,-1 0-1,2 1-49,0 1 0,2-1 1,-6 19-144,7-1 0,5-3-120,7-1 1,9-4 119,3-2 1,6-6-445,3-3 1,3-3 279,4-4 1,1-2-214,2-7 0,-5-3 132,2-6 0,-5-2-308,2-5 1,-6-3-235,0-3 1,-2-1 133,-4-2 1,-4-3 98,-3 1 0,-4-4 241,2 3 1,-8 0 670,-2 4 0,-6 2-356,-4 1 1,0 3 1034,0 0 1,0 6-600,3 3 0,1-2 893,2 2-279,1 0-3,4 3-1283,17 4 1,2-2 200,14 5 0,1-4-1313,2 3 1,1-1 136,-1 1 1020,-2 3 0,3-4 1,-4 4-1</inkml:trace>
  <inkml:trace contextRef="#ctx0" brushRef="#br1" timeOffset="37">12830 10940 8326,'4'-18'-322,"-1"3"905,3 3-207,0 1 275,-1 6 0,-2 9-125,-6 9 1,-3 8 101,-6 7 1,-3 4-127,-4 6 0,0 0-157,-3 2 1,5-1 19,-1 1 1,5 1-311,1 0 0,5 0 26,1-1 1,5-5 119,1-1 1,5-9-412,7-7 1,3-4 174,3-8 1,1-2-547,-1-4 0,2-5 280,2-5 1,-2-4-455,1-8 1,2-2 91,-1-3 0,0-6-50,0-1 1,-1-6-97,4-3 0,-1 0 2,0 0 0,0 0 584,-2 0 1,-3 2-352,-1 7 1712,-3 6-1068,-6 14 0,-5 11 924,-4 12 1,-5 9-52,-8 7 1,-1 3 388,-5 7 1,1 0-778,-1 8 1,2-7-243,1 2 0,3-3-1133,3 2 1,2 1 608,2 3 0,2-7-669,4 0 1,5-5 879,4-4 0,5-2 0,4-5 0,1 1 0,-1-1 0</inkml:trace>
  <inkml:trace contextRef="#ctx0" brushRef="#br1" timeOffset="38">13482 10987 8325,'0'-10'-1107,"0"5"855,0-3 1796,0 7-948,-4 5 0,-5 9 681,-7 11-823,-1 5 0,-5 10-329,0 1 1,0-1 133,4 5 0,4-2 33,5 2 0,4-4-54,5-6 0,4-3 449,2-6 0,11-3-182,4-7 1,5-5-1277,2-7 1,3-3 424,0-3 1,-1-7 185,-5-5 1,1-7-1164,-4-3 0,-1-5 525,-2-1 0,-4-4-56,-3 1 1,-2-2 342,0-2 1,-5 1 45,-2 0 0,-7 3 238,-6 0 0,-4 5 680,-8 1 0,2 8 5,-5 8 0,4 5-184,-1 4 1,4 3-469,2 3 0,4 8 194,6 7 0,-3-3 0,4 2 0</inkml:trace>
  <inkml:trace contextRef="#ctx0" brushRef="#br1" timeOffset="39">13966 10903 8479,'0'-13'-437,"0"2"-811,0-1 1981,0 6 0,-1 2-284,-2 8 1,-3 5 613,-6 6 0,0 11-409,-3 5 0,-4 6 57,-3 3 0,1 3-613,11-18 0,1 0 1,-9 23 620,3 1 0,-1-2-324,7-4 1,-1-1-231,7-5 0,0-5-458,7-4 0,1-8 301,4-8 1,5-6-677,1-3 1,4-4 395,2-5 0,0-4-629,4-9 1,0-4-91,3-2 0,0-2-346,0-5 1,-2 2 763,-1-4 0,4 0-18,-4-3 1,0 5 494,-7 4 1,-1 5 206,-5 8 947,1 1 1,-13 13-799,0 4 1,-7 12 1169,-6 3 1,-3 7-663,0 0 0,0 5 21,0 1 0,0 1-475,3-1 0,2 1-514,5 2 1,1-5-1055,5-4 1,1-4 1253,3 1 0,2-6 0,4 0 0,-1 0 0,-1 2 0</inkml:trace>
  <inkml:trace contextRef="#ctx0" brushRef="#br1" timeOffset="40">14739 10903 8334,'-9'-5'0,"-2"1"0,-1 4-110,-2-4 142,-9 3 0,-5-3 249,-6 8 352,-7-3-232,3 7 1,-2-3 475,6 4-682,10 5 0,4-3-162,11 5 1,2-2 97,7 2 0,6 1 42,6-1 0,8 0 103,11 0 1,2 1-324,4-1 1,-3 0 60,1 0 0,-9 1-116,2-5 1,-6 4 72,0-4 1,-11 1 177,-5 0 0,-5-2 206,-4 5 0,-11-1-80,-11 4 0,-4-1 56,-8 1 0,1 0-240,-8-1 1,4-2-8,-4-1 0,12 1-514,1 2 1,13 0-780,2-2 1,9-3 1208,4-4 0,2 2 0,1 1 0,0 3 0</inkml:trace>
  <inkml:trace contextRef="#ctx0" brushRef="#br1" timeOffset="41">15922 11015 8528,'0'-16'-111,"0"1"1,1 2-22,2-2 1,-2 2 50,2-2 0,-2 2 139,-1-2 0,0 0-26,0 0 1,-4-2 119,-2 5 0,-4 0-84,-2 2 1,-3 2 63,-3 2 0,-2 2 72,-2 4 1,-3 5 6,-6 4 0,-3 11-10,-6 11 1,21-13 0,0 1-226,-2 4 1,1 1-1,1 1 1,1 0 162,0 1 0,2 1 0,2 0 0,1 0-104,3-1 0,1 1 0,-1 23-99,7-3 0,7-5 126,5-1 1,9-8 10,7-5 1,5-9-237,1-6 0,3-7 38,-3-3 1,3-3 130,-3-3 1,-4-5-227,-5-5 0,-2-4 477,-2-2 1,-3-1-641,-3-4 0,-6 2 364,-3-3 1,-2 4-170,-1 0 0,-3-1 156,0 3 1,-7 3 9,1 6 1,-4 2 50,1 2 1,1-1 307,-1 4 0,2-1 567,0 4-614,5 0 0,2 0-345,6 0 1,7 0 125,9 0 0,5 0-815,7 0 1,5-3 394,4 0 0,4 0-380,-4 3 1,4 0 728,-4 0 0,0 3 0,-2 0 0,-1-1 0,0-1 0</inkml:trace>
  <inkml:trace contextRef="#ctx0" brushRef="#br1" timeOffset="42">16285 10903 8528,'4'-19'0,"2"1"0,-1-1-194,1 1 0,-4 3 96,2 3 678,1 1 1,-5 7-115,0 4 0,-5 13-257,-8 8 0,-1 6-12,-5 4 0,-1 5-83,-1 5 1,1 4-334,-2 2 0,3-4 158,0 4 1,0-3-101,1 3 1,3-5 50,3-1 1,6-9-260,3-7 1,2-7-66,1-9-188,0-3 357,0-19 0,0 0-173,0-15 0,0 1 11,0-4 1,0 1 209,0-4 0,0 3 193,0-3 0,4-4-112,2-2 1,7 0 217,6 2 1,5 2-168,7 2 0,2-1 584,4 4 1,5 4-263,1 5 1,-2 5 646,0 4 0,-5 5-374,-5 8 0,-6 5-97,-13 4 1,-4 6-331,-8 7 1,-5 1 117,-4 5 1,-9 0-263,-6 0 1,-4 0-32,-3 0 0,1 2 81,-5-2 0,5 1 26,-1-7 0,2-1-148,2-2 0,0-4-68,2-3 0,6-5-250,7-1 440,6-3 1,2 1-115,8-4 0,5 1 461,6 2 1,6 2-145,1 4 0,4 5 141,-2 1 0,2 0-245,-1 0 0,2-2 31,-2 2 1,1 0-232,-1 0 1,-3-1-280,-3-5 1,0 0-343,-1 1 1,1-5 377,-1-2 1,-2-2-425,-1-1 0,-3-5 779,0-5 0,3-3 0,-1-6 0,5 1 0</inkml:trace>
  <inkml:trace contextRef="#ctx0" brushRef="#br1" timeOffset="43">16853 10866 8528,'5'-19'0,"2"5"-107,-4 1 0,3 6 184,-3 1 0,1 5 308,-4 1 1,-6 8-59,-3 8 1,-4 8 28,-6 4 1,0 7-67,1 3 0,-2 0-293,-2 5 1,3-2-50,-3 2 1,2 1 120,2 2 0,0-4-480,3-5 1,2-5 252,7-7 0,1-7-845,2-5 272,2-7 305,5-18 0,2-5 86,6-14 0,0 1 91,0-1 0,0-1-9,3-2 0,-1-3 35,4-1 1,-1 1 21,4-3 0,3 1 130,1 2 0,5 1 71,1 2 0,-1 11 268,-5 11 1,-3 6-269,-7 10 0,-4 6 0,-5 9 0,-5 11 0,-1 7 0,-8 6 0,-8 1 0,2-2 1296,-2 2 0,2-5-578,-2 1 0,4-5-410,5 0 0,0-5 135,4 1 1,-1-7-286,1-2 1,2-6-3,-2-4 1,1-3-85,-1-2 0,-6-7-72,7-6 0,-2-3 0</inkml:trace>
  <inkml:trace contextRef="#ctx0" brushRef="#br1" timeOffset="44">16722 11257 8528,'0'-9'-130,"1"2"-65,2 1 0,3 0 454,3-3 0,1 0 425,3 3 0,6-1-689,9 4 0,4-4 80,6 0 0,-1 3-370,0 1 1,-1-1 152,-2 1 1,2-4-673,-5 0 0,-1-1 814,-6-1 0,-1-5 0,-4 0 0</inkml:trace>
  <inkml:trace contextRef="#ctx0" brushRef="#br1" timeOffset="45">17300 10940 8528,'5'-9'-943,"-1"3"912,-4 0 1,0 4 85,0 2 0,-5 7 1327,-5 8-797,1 5 0,-9 15-107,3 2 0,-3 4-199,0-1 1,-1 2-546,1 5 0,0 0 374,2-1 0,3-7-451,4-1 0,0-11 356,3-3-389,-2-3 82,7-11 0,-3-2-166,4-11 1,0-7-191,0-5 1,1-4 246,2-3 1,2-2-65,4-8 1,4 2 237,-1-4 0,4 0 338,-4-3 0,5-1-109,-2-3 0,3 2-253,0-4 1,2 3 315,2 0 0,-2 5-89,5 1 1,-8 9 1451,-2 3-1033,-3 11 0,-7 15 251,-2 8 1,-9 13-169,-4 6 1,-5 5 324,-1 5 0,-1-2-365,-2 4 1,6-3-93,3 0 1,2-3-192,5-3 0,0-1 31,3-6 1,5-3-262,4-2 0,5-8 159,5-4 1,3-5-615,3-5 0,1-5 261,-1-5 1,2-4-548,-2-8 1,-2-2 310,2-3 0,-5-5-172,-2 1 0,1-4 271,-3 1 1,1 3 161,2 3 1,-5 6 967,-1 10-655,-7 4 1,-2 17 415,-4 7 0,-4 8-370,-2 7 1,-3 4 433,0-4 0,0 1-170,0-1 1,0-2-646,3 2 1,2-2 267,4-1 0,-4 0 0,-1-1 0</inkml:trace>
  <inkml:trace contextRef="#ctx0" brushRef="#br1" timeOffset="46">17989 10950 8359,'0'-10'-4,"0"1"1,1 1 58,2 1 0,-2 5 392,2 9 0,-6 5-90,-3 13 0,-3 2 139,0 10 0,-3-2-94,-1 5 1,0 2-478,0-2 1,3 4 260,-3-4 1,3-1-125,1-5 1,4-2-616,2-8 432,-3-1-304,5-13 1,0-9 247,4-10 1,2-9-522,-2-1 0,-2-7 283,2-2 1,2-1-223,1-5 1,-1 0 177,2-3 1,-4-1 458,3 1 0,1 0 0,6 0 0,0 0 0,2 3 0,3 3 0,-2 6 0,1 7 0,2 5 0,-5 7 353,-1 3 1,-7 8 75,-3 8 0,-2 6 659,-1 12 1,-4 6-439,-2 3 0,-6 0 384,0-2 0,-1-1-429,4 0 1,3-4-304,0-2 1,4-4-224,-1-5 0,6 0 133,3-7 0,3-6-491,4-2 1,2-6 286,7-5 0,2-5-1038,4-6 0,-1-4 467,-3-3 1,2-3-715,-4-6 0,1 1 372,-2-4 0,-2 4 260,0-1 1,-2 7 430,-4 6 214,-5 3 0,-4 15 0,-4 7 0,-1 6 0,-2 9 0,-3 6 1053,-7 6 1,4-2-461,0-1 1,-1-1-164,4 1 0,2-2-742,1 2 1,2-3 311,1-3 0,8-3 0,3-3 0</inkml:trace>
  <inkml:trace contextRef="#ctx0" brushRef="#br1" timeOffset="47">18789 10922 8346,'5'-5'-143,"1"3"-17,-3-4 922,-2 4-501,3-2 0,-4 12 353,0 5 0,-7 8-108,-3 7 0,-8 4-23,-1 6 0,-3 2-417,1 0 1,-3 5 249,-4-2 0,1 1-276,2-4 0,3-4-277,7-8 1,3-8-1070,5-5 1091,3-3 0,5-11-668,2-4 0,4-9 285,5-3 1,-1-7-249,5-3 1,-1-2 411,4-1 1,0-3 433,-1 0 0,1-4 0,-2-1 0,3-4 0,3 0 0,-1 2 0,-2 1 0</inkml:trace>
  <inkml:trace contextRef="#ctx0" brushRef="#br1" timeOffset="48">18845 10977 8346,'9'-9'-73,"1"4"201,-1 2 1,-4 7 360,-2 5 0,2 6-57,-2 7 0,-1 7 166,-5 8 0,-3 0-393,-3 3 1,1 2 71,2-2 1,-3 0-429,3-2 0,2-5 198,1-2 0,-1-7-683,1-6 0,0-3 382,3-6 0,-4-5-1672,1-4 1926,0 0 0,-1-12 0,-1 1 0</inkml:trace>
  <inkml:trace contextRef="#ctx0" brushRef="#br1" timeOffset="49">18715 11313 8346,'-14'-15'-238,"5"2"-59,0 3 1,0 1 177,6 0 2379,0 0-1440,7-1 1,6 1 194,5 0-665,7-1 0,2 4-381,4 0 1,1 3-348,2-3 1,2 2-935,4-2 0,-1 4 737,-2-1 1,1 2 574,-8 1 0,3 0 0,-6 0 0</inkml:trace>
  <inkml:trace contextRef="#ctx0" brushRef="#br1" timeOffset="50">19301 10950 8346,'-4'9'0,"3"1"211,-2 3 0,-2 2 83,-1 7 0,-3 6 294,0 6 1,-4 3-131,-3 4 0,-1 0-437,-2 2 0,1-2 240,3-7 0,5-3-211,3-6 1,4-5 478,-3-7-857,4-1 1,-2-12-114,4 0 0,0-8-439,0-8 0,0-5-118,0-4 0,3 1 420,0-1 1,3-1 577,-3-5 0,9-2 0,-2-4 0</inkml:trace>
  <inkml:trace contextRef="#ctx0" brushRef="#br1" timeOffset="51">19329 10903 8346,'19'-13'0,"3"2"-360,-1-1 1,5 2 263,-1 4 0,-2-1 681,-1 4 0,0 1-103,0 5 1,-3 3-151,-4 7 1,-7 1-110,2 5 0,-7 2-33,0 1 1,-4 4-88,-5-1 0,-5-1 116,-7 0 0,-5-3-383,-2 1 1,-2-2 164,-1-2 0,-1-3-352,-2-3 1,2-3 168,-2-2 1,3-3-271,4-4 0,4 0-223,4 0 296,9-4 0,1 2 442,12-5 0,5 5-123,7-1 0,4 6 167,0 3 1,2 6-85,-2 0 1,1 4-100,-1-4 1,-6 5 54,3-2 1,-7 3 742,1 0 0,-4 1-280,-3 0 0,-2-1-143,-4 1 1,-1-4 2,-2 1 1,-3-1 98,-6 4-401,1-4 0,-6 2 0,2-2 0</inkml:trace>
  <inkml:trace contextRef="#ctx0" brushRef="#br1" timeOffset="52">20642 10875 8451,'0'-9'-1312,"0"4"1124,0-4 581,0 4 93,0 0-299,0 1 624,0 12-409,-4 2 0,-2 16 190,-7 2-187,3 6-339,-3-1 0,0 5-323,1-1 205,-1 0 1,4-1-116,0-1 1,4-4-388,1-7 0,4-5-961,4-7 1515,1-5 0,8 1 0,2-3 0</inkml:trace>
  <inkml:trace contextRef="#ctx0" brushRef="#br1" timeOffset="53">21154 10903 8362,'1'-11'-565,"2"1"1,-2-1 282,3 5 0,-8-3 578,-2 0 0,-6 4 88,-4 2 0,-5-1 55,-4 1 1,-6 0 77,-3 3 1,-3 1-126,0 2 0,4 0-233,2 6 0,7-2 52,6 6 1,7 1-325,8 2 1,7 4 167,6 2 0,7 4-194,8-1 0,5-1-23,1 0 1,3 0 153,-3 1 0,-1 2-83,-5-2 1,-3-2 9,-7-2 1,-5-2 229,-7-4 0,-9 2-92,-6-5 0,-8-2 337,-11-4 1,-3-4-90,-6 1 1,3-2-152,-1-1 0,6 0-336,8 0 0,5-4-457,6-2 1,4-2-681,3-2 1319,2 5 0,16-7 0,4 1 0</inkml:trace>
  <inkml:trace contextRef="#ctx0" brushRef="#br1" timeOffset="54">22113 10810 8508,'0'-15'-548,"0"-1"-68,0 3 1,0 1 932,0 3 0,0-1-39,0 1 0,1 0 460,2-1-460,-2 5 0,4 3-189,-5 8 0,-1 6 64,-3 10 1,-4 3 203,-4 10 0,-8 1-143,1 10 0,7-22 0,0 0-245,-1 2 0,1 1 1,0-2-1,1 0 264,-11 22 1,3-5 22,0-1 1,5-4-187,1-3 0,8-7 163,5-8 0,5-6-224,8-7 1,5-2 98,7-4 0,6 0-267,3 0 0,6-4-297,0-2 0,-1-1-345,-5 1 0,-2-2-337,-4 5 0,-4-3 512,-2 3 1,-4-4 625,-2 0 0,-1 0 0,-5 1 0,-3 2 0</inkml:trace>
  <inkml:trace contextRef="#ctx0" brushRef="#br1" timeOffset="55">22551 10791 8508,'0'-9'0,"1"-1"-105,2-3 1,-2 6-329,2-2 788,-2 6 0,-5 4-64,-2 8 0,-3 6 169,-4 10 1,-1 2-120,-5 10 1,0 0-145,1 6 1,-1-7 71,1 1 1,3-1-85,3 1 0,2-6 13,4 0 1,3-11-167,6 1 0,6-7-177,7-2 0,7-1 136,5-2 1,1-1-462,5-2 0,-4 2 272,1-5 0,-2 3-830,-1-3 0,-1 0 464,-3-3 1,0 0 563,-2 0 0,-2 0 0,1 0 0,-1 0 0</inkml:trace>
  <inkml:trace contextRef="#ctx0" brushRef="#br0" timeOffset="56">23333 10568 9940,'-9'-9'-183,"-1"-1"0,0 5 125,-2 2 0,-4 2 193,-6 1 0,-2 10 147,-8 9 1,-5 10-132,16-8 0,-1 1 0,-1 2 0,0 1-70,-1 4 1,2 1-1,1 2 1,2 2 229,0 3 1,1 1-1,4 0 1,1 2-176,0 2 0,1 0 0,5-3 0,2 0-111,1-3 0,2-1 0,3-4 0,2-2-229,9 18 1,7-6-29,9-7 1,0-4 211,0-8 1,0-3-1156,0-9 1,-1-3 83,-3-7 1091,3 0 0,-4-2 0,2-4 0,-2-5 0</inkml:trace>
  <inkml:trace contextRef="#ctx0" brushRef="#br1" timeOffset="57">23426 11117 8564,'0'-18'-200,"1"-1"-51,2 0 1,2 1 606,5-1 0,0 0 698,2 1 0,3-1-909,4 1 0,2-1 57,1 0 1,3-2-610,-3-1 1,0 0 269,0 4 0,-3 0-35,-1 2 0,-3 7 103,-6 6-78,0 2 0,-3 5 216,-3 2 0,-6 11-35,-4 5 0,-2 6 318,-3 6 0,-3 1-83,-3 8 1,-1 1-692,0 2 0,4 1 439,-1-1 0,2 0-597,-2-3 1,3-2 146,4-7 0,2-2-350,1-4 783,0-8 0,1 1 0,0-7 0,-3-3 0,-2-3 0</inkml:trace>
  <inkml:trace contextRef="#ctx0" brushRef="#br1" timeOffset="58">23380 11350 8522,'-9'-9'318,"3"-1"0,3 1 160,6 0 1,6 2 283,7 1 1,6 1-801,2-1 1,3 2 96,1 4 0,3 0-856,0 0 0,2 0 514,-5 0 1,-1 3 282,-5 0 0,-2 4 0,2-2 0</inkml:trace>
  <inkml:trace contextRef="#ctx0" brushRef="#br1" timeOffset="59">24041 10689 8512,'14'-9'-31,"4"0"31,-3 3 0,6 2 170,1 4 0,2 8 117,-2 5 0,0 8 624,-3 7 1,-2 8-274,-1 8 0,-7 6-433,-7-24 0,-1 0 0,-2 3 0,-1-1-93,0 0 0,-2 0 0,-4 1 0,-1-1 35,-1-3 1,-2 0-1,0 0 1,-2 0-177,-2 1 1,1-2 0,-14 19 78,13-20 0,1-2 0,-14 15-1031,1-2 1,3-3 211,0 3 0,8-8 769,2-1 0,1-4 0,5-3 0,4 1 0,3 0 0</inkml:trace>
  <inkml:trace contextRef="#ctx0" brushRef="#br1" timeOffset="60">24534 11322 7961,'-1'-5'1052,"-2"2"0,-2 3-328,-5 3 1,1 0-60,0 6 0,0-2-230,-1 6 0,2 0-206,2 0 0,-1-1-59,3-3 1,1 2-198,3 1 1,5-5-449,5 3 1,0-7 377,6 0 1,-1-2-885,4-1 1,-4 0 439,1 0 0,-5-4-698,2-2 758,-3-3 0,-2 0 504,-2 0 0,-1-1 38,-5 1 1,-5 0 169,-1 0 1,-5 3 385,-2 3 1,-3 2-278,0 1 0,-1 2-65,-2 5 1,2-1 73,1 6-349,-2 3 0,4-1 0,-5 5 0</inkml:trace>
  <inkml:trace contextRef="#ctx0" brushRef="#br1" timeOffset="61">23380 11452 8344,'1'-9'-453,"2"0"1,2-1 226,4 1 0,5 0 510,1-1 0,4 1 140,2 0 1,0 3 141,4-1 0,-4 4-362,0-3 0,-1 4 317,-1-1-591,-5 2 1,-1 2 113,-7 2 1,-2-1-28,-4 4 1,-1 0 21,-2 0 1,-3 2 13,-7-2 1,-4 2-18,-5 2 1,-4-1 33,1 0 0,-2-2 52,-1-1 1,0-3-35,0 3 1,5-1-144,1 2 0,3-2 154,4-2-345,1-2 85,9 3 0,12-4-65,9 0 1,11 0 68,1 0 1,5 0-134,-2 0 0,3 0 36,-3 0 0,-3 0 111,-3 0 1,-8 0-465,2 0 194,-11 0 17,1 0 0,-15 1 396,-3 2 0,-8-2 0,-7 3 0</inkml:trace>
  <inkml:trace contextRef="#ctx0" brushRef="#br0" timeOffset="62">5642 13398 23029,'0'-14'-1639,"0"-4"1,-1 4-1,-2-1 1,1 2-1,-4 4 1,-4-1 1346,-6 1 0,-3 1 947,-2 1 0,-4 0-118,-6 4 1,-6-3-193,-7 3 1,18-1 0,-2 1-585,-1-1 0,-1 1 0,-3 1 1,-2 0 585,-2 1 1,0-1 0,-5 0 0,0 0-268,-4 0 0,-1 1 1,-5-2-1,-1 0 199,17 1 0,-2 1 1,1 1-1,-4-2 0,-1 1 1,0 0-507,-1 1 1,0 0 0,-1 0 0,-3 1 0,0-1 0,-2 1 294,-2 1 0,-1 0 0,0 1 0,11-2 0,-1 1 1,0 0-1,-1 0-55,1 1 1,-1 1 0,0 0 0,1 0-1,-1 1 1,1 0 0,-1 0 0,1 0 38,1 1 0,-1 0 0,1 0 0,1 1 0,0 0 0,1-1 0,0 2 0,0-1 25,-13 3 0,0 0 1,1 1-1,8-1 1,2 1-1,0 0-211,4 0 1,0 0 0,2 1 0,-10 7 0,4 1 154,5-2 0,3 2 0,4 1 0,2 1-89,6-1 0,2 2 0,-6 19-528,10 1 0,12 1 61,15 2 1,0-22 0,5-1 272,9 1 1,4-1-1,6-2 1,4-1 108,-7-7 0,1 0 1,2-2-1,3 1 1,2-2-1,1 0 95,4-1 1,2 0 0,1-2 0,-10-1 0,1-1 0,0-1 0,1 1 33,4-1 1,1 0 0,0 0 0,0-1-1,-2 0 1,0-2 0,1 1 0,-1-1 45,2 1 1,1 0-1,0-1 1,-1 1-1,1-1 1,-1-1 0,0 0-1,0 1 32,2-1 0,-1 0 0,0 0 0,1 0 0,-1-2 0,1 0 0,0 0 0,-1-1 73,1 1 0,0-1 0,-1 0 0,-1-1 0,-3 0 0,-1-1 0,0-1 0,-1 0 165,12-1 0,-1-2 1,-2 1-1,-3-1 1,-2 0-1,-1-1 33,-6 0 0,-1-1 0,-1 1 0,15-6 0,-2-2-147,-7 1 1,-4-3 0,-5 0 0,-4-1-216,-6 0 1,-3-2-1,-4 1 1,-3-1 260,2-24 1,-6 1-1135,-12-1 0,-17 5 587,5 21 0,-4 1 0,-8 3 1,-4 1 276,-6 1 1,-4 2-1,-7 1 1,-3 1-130,14 4 1,-2 1-1,0 0 1,-2 1 0,0 0-1,-1 1 44,-2-1 1,-1 1-1,1 0 1,-2 1 0,1 1-1,-1 1 53,-1-1 1,-1 1 0,0 1 0,0 0 0,-1 0 0,-1 1 24,-1 0 1,-2 1 0,2 1 0,3 0 0,1 1-1,0 1 53,1 3 0,-1 1 0,1-1 0,1 0 0,2-1 0,-1 1 0,4 2 0</inkml:trace>
  <inkml:trace contextRef="#ctx0" brushRef="#br0" timeOffset="63">6471 6294 19839,'-9'-9'-3277,"-1"3"2528,1-1 1,0 4 235,-1-3 1,1 4 542,0-1 0,0 2 190,-1 1 0,1 0 567,0 0-534,-1 0 0,1 3 36,0 0 1,-1 4 396,1 0 0,-3 2-187,-1 3 0,1 0-169,3 3 1,2-2-326,1 2 1,3 0-139,-3 0 0,4 3-287,-1-3 1,2 0-76,1 0 0,4 0-269,2 0 1,2 2 17,2-5 0,3 4 264,2-4 0,1-1 244,3-4 1,-3 0 283,6-4 1,-1 0 163,0-3 1,-1-4 290,2-2 0,-2-2 124,2-2 0,-5-3 83,1-3 0,-2-1-135,-1-2 1,-1-3-300,-5 1 0,-4-2-322,-2 1 0,-2 2-267,-1-1 1,-1 1-148,-2 1 0,-6 1-260,-7-1 1,-1 5 109,-2 1 1,0 6 353,-3 1 0,2 4 247,-2-1 1,0 2 197,0 1 1,0 5 406,4 4 1,-2 5-62,-2 4 0,6 4-10,-3 0 1,7 4-92,-1-2 0,6 3-315,1 1 0,4-3-304,-1 0 0,9-4-378,3 0 1,8-4 208,1-2 1,1-6-64,3 0 0,0-6 295,0 0 1,3-2 176,-3-1 1,-1-1 161,-2-2 1,-1-5 263,-3-5 1,-1-2-154,-5 2 1,-1-3 151,-2 0 0,-1-1-421,-5-2 1,0 0-296,0 1 1,-5-1-326,-1 1 1,-2 0-83,-1 3 1,-4-2 72,1 5 0,-2 3 175,2 6 0,-2 2 400,-1 1 0,-2 1 276,5 2 0,-4 3 241,4 7 0,0 1-165,2 5 0,2 3-7,2-1 1,2 2-126,4-1 0,1-2-334,2 1 0,2-2-329,4-4 1,5-1 74,1-5 1,3-4 127,0-2 0,4-1 102,0-2 0,0-2 269,-4-1 0,-3-2 259,-3-4 0,-1-4-90,-2 1 0,-4-3-107,-2 2 0,-2-3-8,-1 0 1,-4 2-512,-2-2 0,-6 5 98,0-2 0,-5 4-62,2 3 1,-3-1 275,0 3 1,-1 1-144,0 3 1,2 4 218,1 3 1,0 2 139,3 3 1,4 3-467,3 3 0,4 4 402,-1 0 0,-2 8 0,-1-1 0</inkml:trace>
  <inkml:trace contextRef="#ctx0" brushRef="#br1" timeOffset="64">9562 13566 8576,'-4'-9'-1395,"3"4"2057,-2 5 0,2 6-162,1 6 1,-1 10 115,-2 6 1,1 6-189,-4 0 1,2 2-302,-2 1 1,0 7-306,-3-1 0,-4 4 165,1-7 1,-5 0-564,2-6 1,-2-3 356,2-6 1,-2-3-178,5-3 1,-4-5 116,4-1 1,-1-4-1107,4-3 1385,0 3 0,-1-8 0,1 3 0</inkml:trace>
  <inkml:trace contextRef="#ctx0" brushRef="#br1" timeOffset="65">9497 13631 8567,'9'-24'-760,"2"2"532,1 3 0,0 1 1037,3 3 0,4-2-253,2 5 0,4 4-731,-3 4 1,1 3 103,-2 1 0,-1 5-510,2 1 0,-4 6 102,-2 4 479,-3 1 0,1 6 0,0 1 0</inkml:trace>
  <inkml:trace contextRef="#ctx0" brushRef="#br1" timeOffset="66">9432 13938 8282,'4'-9'0,"6"-3"607,9-1 1,5 1-137,7 2 0,2 1-557,4 0 1,0 0-784,1-1 0,-1 5 869,0 2 0,-4-2 0,-1 0 0</inkml:trace>
  <inkml:trace contextRef="#ctx0" brushRef="#br0" timeOffset="67">10046 13566 9459,'-9'0'-166,"0"0"77,-1 0 0,2 5 538,2 4 1,-5 7-12,1 9 1,-4 5-22,1 10 0,-2 4-589,2 5 0,0 2-1,6-25 0,2 1 1,-3 24-769,-1-1 1,3-10 547,0 1 1,2-13 386,4-4 0,0-3 0,0-2 0</inkml:trace>
  <inkml:trace contextRef="#ctx0" brushRef="#br1" timeOffset="68">10288 13622 8424,'0'-19'-871,"0"5"653,0 1 0,-1 4 992,-2 3 0,1 4-198,-4 8 1,2 5-46,-5 11 0,1 7-262,-4 8 0,-1 5-158,0 4 0,1 1-100,2-1 1,-2 3 37,0-3 1,-1-1-105,4-8 1,0-4-977,-1-2 340,1-10 0,0-8 283,-1-9 0,4-4-128,0-4 1,3-5 108,-3-6 1,3-3 40,0-1 1,2-3 385,1-3 0,0-2 218,0-1 1,6 0-219,3 0 0,1-1 0,6-2 0,-1-2-72,4-4 1,4 1-208,1 1 0,7-1 989,4 2 1,1 3-21,1 3 0,-1 5 239,-2 8 1,-2 2-455,-4 7 0,-8 2-66,-4 4 0,-6 8-385,-4 5 1,-2 3 104,-4 3 0,-8 4-29,-4 1 1,-6 2 112,-4-1 1,-3 5-465,-6-2 1,2-1 4,-2-2 1,2-4-84,1 0 1,1-4 243,-1-2 1,8-4-298,4-2 157,5-4 0,10-4 98,4 2 0,10-1 213,5 5 1,5-1-111,5 3 1,0 1 452,0 3 1,-4-2-207,-3 5 1,-2-2-427,-4 2 0,-1 1-186,-5-1 0,-4 1-967,-2 2 1356,-2 0 0,-5-5 0,-1 0 0</inkml:trace>
  <inkml:trace contextRef="#ctx0" brushRef="#br1" timeOffset="69">10875 13706 8351,'5'-15'-365,"2"-2"-46,-3 1 0,3 3 1191,-1 0 1,-2 0 340,-1 0-905,-2 1 1,-3 6 77,-4-1 1,-4 5-351,-9-1 1,-4 2 16,-2 1 0,-2 4 169,-4 3 1,-2 4 2,-1 1 0,3 2-8,6-2 0,7 0-152,5 3 1,4 1 45,3 2 0,4 1-78,8 0 1,5-1 100,11 1 1,-1-1 197,4 1 1,-2 0-159,2-1 1,1 1-5,-4-1 1,-4 0-59,-2-2 1,-9 1-117,-1-1 1,-5 1 33,-4 2 1,-8-2 84,-11-1 1,-2-3-194,-7-3 1,2-2 82,2-2 0,3-2-869,2-4 236,11 0 0,3-4 720,12-2 0,5-6 0,5-3 0</inkml:trace>
  <inkml:trace contextRef="#ctx0" brushRef="#br1" timeOffset="70">11126 13678 7905,'0'-6'1033,"0"11"1,-4 9-385,-2 11 1,-2 6-218,-1 3 1,-2 3-309,-1 4 1,1 0-827,-1 3 0,5-1 588,1-6 0,0 1-716,0-6 1,-1-10 279,4-6-765,0-5 1315,-1-6 0,-2-9 0,-3-6 0</inkml:trace>
  <inkml:trace contextRef="#ctx0" brushRef="#br1" timeOffset="71">11015 13687 8351,'0'-23'764,"0"-2"1,2 2-187,4-2 1,3 4 344,7-1 0,5 7-256,-3 2 0,4 7 36,0 3 0,0 2-1378,3 1 0,2 5 252,-2 5 423,2 3 0,1 10 0,0 1 0</inkml:trace>
  <inkml:trace contextRef="#ctx0" brushRef="#br1" timeOffset="72">12123 13417 8560,'-10'-9'0,"4"-1"-221,0 1 0,-1 3-245,-6 0 1,2 4 818,-5-2 0,-3 10-45,-6 6 1,-6 8 107,-3 11 0,16-11 1,0 1-410,-1 3 1,0 2 0,0 3 0,1 1 178,-1 2 0,1 1 0,0 3 0,1 0-45,0 3 0,3 0 1,1 0-1,3-1-112,3 0 1,1-1 0,3-3 0,1-1-77,1 0 1,2-1 0,3-4 0,2-2-385,2 0 1,2-2 0,9 15-56,3-8 0,0-6-1449,0-3 1935,-4-7 0,0 1 0,-5-7 0,-3-2 0</inkml:trace>
  <inkml:trace contextRef="#ctx0" brushRef="#br1" timeOffset="73">12328 13510 8560,'4'-27'-646,"2"2"0,2 0 951,1 7 497,1 1 1,-2 13-302,-2 4 0,-2 9-184,-4 10 1,-1 5 122,-2 7 0,-2 6-158,-4 7 1,-5 2-389,-1 4 1,0 1 141,8-25 0,-1 0 1,0 0-1,0-1-173,-10 22 1,0-5-197,3-2 1,-2 0 211,5-6 0,-1-5-191,4-14 191,0-5 0,3-7-112,3-6 1,2-4 7,1-5 1,0-4-191,0-5 0,4-3 301,3-4 1,6 1-135,6 2 0,3-2 171,6 3 1,0 4 159,0 1 0,0 8 612,0 2 0,4 3-411,2 6 0,-3 9-7,-3 3 1,-8 9 3,-8 4 1,-5 3-143,-4 3 0,-8-2-6,-8 2 0,-7-4 7,-11-2 0,0-2-128,-6-4 1,6-2 105,-3-1 1,4-7-209,2-6 1,1-2 86,2-1 1,7-4-180,5-2 1,7-5 154,3-2 0,6-3-945,3 0 1,10-1 423,2 2 1,7 3 547,0 5 0,2-1 0,1 3 0</inkml:trace>
  <inkml:trace contextRef="#ctx0" brushRef="#br1" timeOffset="74">12616 13985 8517,'-8'-4'-531,"2"-2"0,2 0 1657,4 0 1,0 3-422,0-3 0,4 3-149,2-3 1,3 2-174,4-2 1,2 0-482,7-3 0,-1-2 8,3-1 1,1 1 43,3-5 1,-1 1-113,-2-4 1,-2 0-434,-5 1 1,0-2-56,-3-2 1,-2 4 227,-7-1 0,-7 6 375,-8 6 1,-6 0-181,-7 4 0,-5 5 930,-8 7 0,2 9-106,-1 7 0,4 2 46,-1 1 1,3 4-280,3 2 0,8 1-42,7-1 0,5 1-679,5-4 0,6 3 307,7-7 1,7-1-871,11-7 0,2-9 424,4-4 0,2-3-652,-2-3 1,3-9 385,-6-3 0,-2-5 758,-1-1 0,2-5 0,-3 1 0,4-6 0,1-4 0,2-3 0</inkml:trace>
  <inkml:trace contextRef="#ctx0" brushRef="#br1" timeOffset="75">13240 13789 8468,'13'-18'-145,"1"2"66,1 1 0,-2 6 740,-7 0-95,-2 6 1,-5-1-9,-2 4 0,-7 4-131,-9 2 1,-1 7 29,-4 2 0,0 4-129,-1 3 1,1-2 25,2 5 1,6-3-65,-3 3 1,4-5-335,-1 2 1,3 1-209,4-2 1,0 4-301,3-3 0,-1-1 3,4-6 1,-4 2-582,4-5 0,-4 1 390,1-4 740,-2-4 0,-6 3 0,0-2 0</inkml:trace>
  <inkml:trace contextRef="#ctx0" brushRef="#br1" timeOffset="76">13045 13808 8398,'-6'-9'-630,"-2"-1"1,7 1 286,-2 0 0,3 4 1295,3 1 1,-1 3-172,4 1 0,1 5-136,2 1 1,-3 7-302,0 6 0,-1 3-42,2 2 0,1 5-545,-2-4 1,-1 4 253,1-4 1,1 2-12,2 1 0,0 0 0,1 0 0</inkml:trace>
  <inkml:trace contextRef="#ctx0" brushRef="#br1" timeOffset="77">13501 13734 8309,'0'-14'148,"3"4"399,0-3-31,0 7 0,-3 8-88,0 11 1,-5 7 25,-4 14 1,-1 5-137,-2 7 0,-2 2-474,2 1 0,4-21 0,-1 1 190,2 4 1,-1 0 0,-1-1 0,-1 1-375,0 1 1,-1 0 0,0-1 0,1-1 171,-2 0 1,-1-2 0,3-2-1,-1-1-724,-10 20 1,2-13-112,3-9 1,0-13 102,4-6 900,-5-4 0,7-2 0,-4 0 0</inkml:trace>
  <inkml:trace contextRef="#ctx0" brushRef="#br1" timeOffset="78">13231 14115 8309,'13'-26'-231,"0"1"1,0-1-1,2 2 1,-1 1 0,3 1 126,2 0 1,2 1 0,0 1 0,1 2 30,3-1 1,0 0-1,-1 3 1,0 0 545,0 3 0,1 2 0,18-8 300,-6 6 1,-8 7-59,-7 3 1,-7 7-292,-2 6 1,-7 3 89,-3 6 0,-4 3-199,-5 3 1,-6 5-264,-9 1 0,-3 1 11,-4-1 0,-3-3-339,0 0 0,0-4 267,3-5 0,1-2-832,2-1 0,0-1 512,7-5 1,1 0-446,8-7 1,4-1 773,0-14 0,5-3 0</inkml:trace>
  <inkml:trace contextRef="#ctx0" brushRef="#br1" timeOffset="79">13976 13510 8309,'4'-14'-226,"2"1"0,3 4 584,4 3 0,5 7 762,7 8 0,1 9-350,-1 6 0,-2 12 226,-5 4 1,0 9-879,-10-24 1,-1 2 0,-1 3 0,-2 1 114,-2 0 0,-1 0 0,-3 1 0,0 0-203,-2-3 1,-2 0 0,-1-1 0,-1-2 81,-4 2 0,-1 0 0,-1-1 1,-1-1-591,-3 1 1,-1-1-1,-2-1 1,-1-1 128,-1-2 1,0 0 0,0-1-1,-1-1 349,0-1 0,-1-1 0,-1 0 0,0-1 0,0 0 0,1 0 0,1 0 0,-1 1 0,3 0 0,-1 0 0</inkml:trace>
  <inkml:trace contextRef="#ctx0" brushRef="#br1" timeOffset="80">14944 13836 8275,'-9'0'-1112,"-1"0"1342,1-4 0,4 2 720,2-4 0,4 3-485,5 0 1,5-1-212,11 1 0,2 0-195,4 3 0,4 0 119,2 0 1,2 0-835,1 0 1,0 7-220,-3 3 875,-2 1 0,-8 2 0,-2 2 0</inkml:trace>
  <inkml:trace contextRef="#ctx0" brushRef="#br1" timeOffset="81">14953 14013 8275,'-14'0'-30,"0"0"0,10 0 369,4 0 1,13-1 393,8-2 0,10-2-811,7-5 0,6 2-23,6 2-241,-24 2 0,2-1 1,-1 3-1,1-1 1,3-1-1,-1-1 0</inkml:trace>
  <inkml:trace contextRef="#ctx0" brushRef="#br1" timeOffset="82">16378 13417 7853,'4'-5'-982,"-2"-4"902,4 3 1,-1 1 203,2-1 0,1 1 212,-2-1 0,2-3-97,2 3 1,-1-2 163,0-2 1,0 0-133,-3-2 1,1 1 107,-4-1 0,0 1-188,-3-2 0,0 3-14,0-3 0,-5 0-185,-4 1 1,-3-1 63,-6 4 1,0 3-60,-7-1 0,-1 5 102,-5-1 1,1 2-127,-4 1 0,4 0 91,-1 0 1,6 4 95,4 3 0,1 1-160,1 1 1,8 5-152,2 1 0,6 3 144,-1 0 1,3 1-186,1 0 1,6 2 126,3 1 1,1 0 54,6-4 0,2 4-25,4 0 0,7-1-25,-1-2 1,2 1 96,-2 1 0,-4-1-59,-2 2 0,-4-2 162,-2-2 1,-7 1-75,-6-1 1,-7 1 125,-5 0 1,-7-1-183,-9 1 1,-4 0 38,-8-1 0,1 0-48,2-3 0,-1-1 48,3-5 1,6-1-300,4-2 1,6-1-500,4-5 230,6 0 0,6 0 93,6 0 1,6 0 89,4 0 0,5 0 566,0 0 0,1 1-196,-3 2 0,-1 5 391,1 4 1,-5 8-212,-1-1 0,-7 9 94,-3 0 1,-7 6 29,-5 0 1,-9 2 152,-7 1 0,-3 0-309,-3-3 0,2-2 90,-2-4 1,4-6-191,6-3 0,3-4 244,9-6-527,4 0 1,9-1 129,8-1 1,10-2-148,6-2 0,3-2-82,3 2 1,1 1-116,-4-1 1,1 5 414,-1-2 0,2 1 0,3 1 0,-5 2 0,-5 1 0</inkml:trace>
  <inkml:trace contextRef="#ctx0" brushRef="#br1" timeOffset="83">17030 13585 8386,'-10'0'-310,"1"0"1,0 1 123,-1 2 1,-2 4 1110,-1 8 1,2 3-276,5 10 0,-1-1-291,4 7 1,-1-4-376,4 1 1,6-3 117,3-3 0,5 1-397,8-5 1,-1-4 209,4-8 0,-1 0-624,4-6 1,-3 0 360,0-3 1,-5-4 347,-2-3 0,1-5 0,-5-3 0</inkml:trace>
  <inkml:trace contextRef="#ctx0" brushRef="#br1" timeOffset="84">17085 13324 8386,'-13'-19'-522,"3"5"1,-3 0-463,7 5 1706,2 4-408,4 1-941,4 12 627,1-2 0,9 16 0,0-2 0</inkml:trace>
  <inkml:trace contextRef="#ctx0" brushRef="#br1" timeOffset="85">17746 13175 8572,'-9'0'-12,"3"0"5,0 0 1,0 5 463,-4 4 0,1 10 41,0 9 1,-4 9-102,1 10 1,5-20-1,0 1-314,1 2 0,0 2 1,1-2-1,0 1 206,-2 0 1,1 0 0,-3 19-134,3 0 0,2-12 225,4 0 1,0-10-421,0-1 0,1-6 175,2-2-471,-2-5-211,7-4-24,-3-5 1,0-8 207,-2-7 1,-2-5-15,-1-1 0,-1-1-256,-2-2 1,-2 0 176,-4 1 0,-5-1 120,-1 1 1,-7 3 24,-3 3 1,-2 2 412,-1 4 0,-1 2 265,-2 4 1,2 4 340,-2 2 1,5 7 67,4 2 1,4 4-155,9 3 1,5-3-120,4 3 1,12-2-18,10-2 0,5-3-293,4-3 1,2-2 70,4-4 0,-3-2-669,1-4 0,-8 0-339,4 0 1,-8-3 742,2 0 0,-8-5 0,-4 3 0</inkml:trace>
  <inkml:trace contextRef="#ctx0" brushRef="#br1" timeOffset="86">17970 13827 12150,'0'9'1634,"-4"4"-959,-2 3 1,-4 5-276,-2 0 0,0 8-211,-3-1 0,-1 3-1278,-2 0 1,-1 1-414,1 2 1502,-1 3 0,0-8 0,1 3 0</inkml:trace>
  <inkml:trace contextRef="#ctx0" brushRef="#br1" timeOffset="87">18473 13696 8390,'0'-15'-476,"0"-1"0,0 2 449,0-2 1,1 0 595,2 3 0,-2-2-253,2 2 1,2-2-122,1 2 1,0 1-46,0 3 0,-1-1 64,1 1 0,-1 4-149,-2 2 1,-1 2 127,5 1 1,-5 2-134,1 4 1,-2 8 123,-1 11 1,-3 3 204,0 3 0,-5 3-38,2 7 0,-1-4-75,1 0 1,-1 1-114,3-4 1,0-3 16,1-3 0,2-3-248,-2-6 1,3 1 75,3-8 0,0-4-152,7-4 0,1-12-106,8-4 0,0-9-107,3-4 1,2-6-260,4-3 1,-3-3-1,-1-3 0,0 2 236,1 1 1,1 1 128,-4 5 0,-5 5 64,-4 7-14,-7 5 0,-2 14 648,-4 6 0,-5 8 29,-5 7 0,0 6 292,-5 4 0,4 0-406,2-3 0,1-1 15,5-2 0,-1 0-587,4-7 1,1 2 410,3-8 0,2 1-914,6-4 1,0-4 182,3-2 1,1-2-50,2-1 1,1-4-82,-1-2 0,-3 1-823,-3-1 1483,-1 0 0,2-8 0,2 0 0</inkml:trace>
  <inkml:trace contextRef="#ctx0" brushRef="#br1" timeOffset="88">19050 13668 8390,'-9'10'-217,"-1"-1"-54,1 0 0,3 2 568,0 1 1,-1 3 626,-2 3 1,1 1-131,2-1 1,2 1-309,4 0 1,0-1-366,0 1 1,5-5-50,4-1 0,4-4-162,6-3 0,4-2 179,2-4 1,1 0-178,-2 0 1,2-5-768,-4-4 0,0-1 394,-4-6 0,0 1-197,-3-4 1,-4-3 167,-5 0 0,-4-3 120,1 0 1,-9-2 274,-3-1 1,-8 4 293,-2 2 1,0 7 148,-6 2 1,0 1-201,-3 3 1,1 2 511,2 7 0,4 2-272,5 4 0,1 1-607,5 9 0,3-1 186,7 4 0,2 2-1389,4 1 1422,5 4 0,7-6 0,1 2 0</inkml:trace>
  <inkml:trace contextRef="#ctx0" brushRef="#br1" timeOffset="89">19711 13203 8381,'-9'-5'-1094,"-1"3"1875,1 8 1,-1 9-30,-3 13 1,-1 9-182,-5 10 0,9-18 0,1 1-616,-2 4 1,0 0 0,1 0-1,1 1 355,0-1 0,0 0 0,0-3 0,1 0-231,3-1 1,1-1 0,-7 21 164,8-4 0,1-11-210,5-4 0,-1-7-87,5-8 1,-1-3-258,3-4 0,0-3-119,1-3 1,2-2-501,1-1 1,0-6 794,-1-3 0,-1-1-795,1-6 1,-1 2 254,-2-2 1,0-1-96,1 1 769,-1-1 0,0-6 0,0-1 0</inkml:trace>
  <inkml:trace contextRef="#ctx0" brushRef="#br1" timeOffset="90">19590 13631 8354,'-22'-3'0,"1"0"0,0-3 818,5 3-119,3-5-39,8 3 0,3 0-221,8 2 0,4 1-317,9-1 1,5 2-47,4-2 0,1 2-269,5 1 0,-4 0-735,1 0 1,1 0 927,-1 0 0,0 0 0,-3 0 0</inkml:trace>
  <inkml:trace contextRef="#ctx0" brushRef="#br1" timeOffset="91">20149 13249 8354,'18'-10'-403,"1"-2"1,0 2 160,-1 1 1,4 1 1219,0 5 1,-5 1-331,-4 5 0,-4 2-281,-3 4 1,-2 5-67,-4 1 0,-5 4 0,-4 2 0,-6 3 190,-6 4 1,0 0-165,-4 0 1,4-1 43,0-2 0,1 2-137,1-3 1,5 2-154,1-1 1,7-1 30,3-2 1,2-3-205,1 3 1,5-3 0,5-4 0,3-2-304,6-7 0,2 1-367,1-4 0,3-1 370,-3-5 1,-4-2-160,-2-4 0,-2-4 147,2 1 1,-4-4-813,-6 4 606,3-1 997,-8 4 156,3 4 136,-12 17 1,1 6 381,-5 16 1,3 4-484,2 6 0,-1 1-204,2 2 0,1 3 104,-1-1 0,-1 0-319,-2-6 0,3-2-63,0-7 1,-4-2-151,-2-4 0,-1-9-537,0-3 0,2-9 349,-5-4 0,2-2-442,-2-1 1,0-4 272,3-2 1,1-2 349,3-2 0,-4 1 84,1 0 1,-1 1 57,4 1 0,-1 0-194,-3 4 0,2 0-267,-5 3 1,4 0 207,-4 0 172,5 4 0,-7 1 0,4 4 0</inkml:trace>
  <inkml:trace contextRef="#ctx0" brushRef="#br0" timeOffset="92">5372 16797 25890,'-8'-10'-1639,"1"2"1,1 1-1,-2 1 1,3 0-1,-1-4 1,1 1 1114,-1 0 1,-3-1 352,3 1 0,-5 0 188,-2-1 0,-6 2 152,0 2 1,-11-2-631,-4 1 1,-8-1 600,16 3 1,-1 1 0,-4 0-1,0 2-366,-6-2 1,-1 1-1,-4 2 1,-2 0 424,-2 0 1,-1-1 0,-4 2 0,-1 0-436,-1 1 1,0 1 0,16 0-1,-1-1 1,-1 1 363,0 1 1,0 0-1,0 1 1,-3 1-1,0 0 1,-1 1-33,1 0 0,0 0 0,-1 1 0,-1 1 0,0 0 0,0 1-26,0-1 0,1 0 1,-1 1-1,0-1 0,-1 1 1,1 1-23,-2-1 0,1 0 1,-1 0-1,0 1 1,0 0-1,0-1-71,2 2 1,0-1 0,1 0 0,0 0-1,0 0 1,1 0 50,4 1 1,1 1 0,0 0-1,1-1 1,0-1-1,1 2 197,-14 4 0,1 2 0,5 1 0,1 1-293,5-2 0,2 1 1,3 1-1,2 0 188,3-2 1,1 1 0,4-1 0,1 1-130,0 0 1,2-1-1,-13 20-63,10-1 1,8 0-467,11 0 1,15 1-107,6-1 1,21-1 379,-16-18 1,3-2 0,9 0 0,3-3 82,5 1 0,4-3 1,-13-5-1,2 0 0,1-1 97,5 0 1,0 0 0,1 0 0,4-1 0,1 0 0,0 0 51,-9-2 0,1 1 0,0-1 0,-1 0 1,2-1-1,-1 1 0,1-1 0,0 0-157,0 0 1,0 0-1,0 0 1,0-1-1,3 0 1,0-1 0,0 0-1,0-1 224,2 0 1,1 0 0,0 0 0,-1-1 0,3-1 0,0 0 0,0 0 0,0-1 89,-1 0 0,-1 0 0,0-1 0,0 0 0,0 0 0,0 0 0,-1-1 0,0 1-93,-4-1 1,0 1-1,0 0 1,-1 0 0,-1-1-1,0-1 1,0 0 0,-1 1 221,13-4 1,0 1-1,0 0 1,-3-1 0,0 1-1,0 0-180,-3 0 1,-1 1 0,0 0 0,-2-1 0,0-1 0,-2 1 73,-4 0 0,0-1 0,-2 1 0,14-8 0,-1 0 56,-4 2 1,-1-2-1,-4-1 1,-1-1-201,-6 0 1,-2 0 0,-6 0 0,-4-1 273,2-16 0,-11 0-766,-8 0 1,-14 0-263,-8 3 0,-19 5 586,14 16 0,-2 1 0,-5 2 0,-2 0 305,-5-1 0,-1 0 0,-6 1 0,-1 1-177,-5 1 0,-1 1 0,15 2 0,0 0 0,0 1 32,0 1 1,0 0 0,-1 0 0,-3 1 0,0 0 0,-1 1-78,-2 0 0,1 0 0,-1 0 0,2 0 0,0 1 1,-1 0-30,-1-1 0,-1 1 1,1 1-1,0 1 0,1 1 1,-1 1 109,0 1 0,-1 0 0,1 1 0,-1-1 0,0 0 0,0 1 0,0 2 0</inkml:trace>
  <inkml:trace contextRef="#ctx0" brushRef="#br1" timeOffset="93">9534 16415 8548,'0'-10'-161,"0"-3"1,0 3-170,0-2 0,0 1 1451,0 2-113,0 0-744,0 3 0,0 3 72,0 6 1,0 8 119,0 7 0,-3 10-215,0 10 0,-4 3 18,1 5 0,-3 5-659,5-24 0,-1-1 0,-4 25 384,-1-2 1,0 2-775,-2-1 1,4-4 407,-1-2 1,3-13-1457,0-3 1052,-3-7 786,8-10 0,-6-2 0,1-19 0</inkml:trace>
  <inkml:trace contextRef="#ctx0" brushRef="#br1" timeOffset="94">9385 16527 8548,'0'-23'290,"4"3"1,6-6-10,5 5 1,8-4 34,5 3 1,7 0-36,6 4 1,-1 4-386,-3 5 0,0 4 50,1 5 0,-5 4-538,-2 2 0,-6 7 214,-4 2 0,-5 4-1023,-4 3 1401,-6 1 0,-1 5 0,-5 0 0</inkml:trace>
  <inkml:trace contextRef="#ctx0" brushRef="#br1" timeOffset="95">9395 16787 8548,'-10'0'372,"1"0"-45,4 0-80,17 0 0,5-1-238,14-2 0,2 1-283,1-4 0,2 3 274,2-3 0,3 0 0,1-4 0</inkml:trace>
  <inkml:trace contextRef="#ctx0" brushRef="#br1" timeOffset="96">9907 16555 8541,'-10'-10'334,"1"5"206,0 2 1,2 10-195,-3 6 1,2 7-66,-8 5 0,2 6 17,-2 3 0,-1 3 0,1 0 1,6-1-19,1-2 1,6-2 17,-1-4 1,11-5-1,2-4 1,10-6 491,-1-7 1,7-2-267,0-4 1,2-5-363,1-4 1,0-4-221,0-6 0,-1-1-1344,-3-1 0,-1-3 478,-4-4 1,-5 0 303,-1 0 0,-7-1 243,-3-2 1,-2 1 175,-1-4 0,-5 4 129,-5-1 1,-7 4-1,-8 5 1,-5 5 179,-1 7 0,0 5-110,3 2 0,4 6-625,3 3 0,5 7 627,4 2 0,5 7 0,3 2 0</inkml:trace>
  <inkml:trace contextRef="#ctx0" brushRef="#br1" timeOffset="97">10270 16462 8441,'-4'-10'0,"3"1"576,-8 0 0,8 5 2,-2 4 1,2 8-47,1 7 1,0 11-101,0 5 0,-4 9 64,-2 3 0,-2 2-724,-2 2 0,1 3 473,0-1 1,0-1-129,3-8 1,2-5 101,4-10 1,1-6-277,2-7 0,5-2-141,5-4 0,4-3-96,2-6 0,1-5-74,5-5 0,-1-3-270,4 0 0,0-1-187,0-2 1,-1 0 334,-2 1 1,4-1-43,-4 0 0,0 2-338,-7 1 870,1-1 0,4 2 0,0-3 0</inkml:trace>
  <inkml:trace contextRef="#ctx0" brushRef="#br1" timeOffset="98">10642 16601 8441,'0'-14'-1057,"1"-3"792,2 5 1,3-4 975,3 4 1,-1-1-137,-2 4 1,0 4-49,-3 2 1,-2 3-183,2 3 0,-6 10 97,-3 9 1,-6 5 72,0 4 1,-4 3-92,4 7 0,-3-6-304,6 2 0,-1-6 117,7 0 1,-1-1-399,4 1 0,5-6 207,1 0 1,6-8-659,4-1 0,1-8 184,2 1 1,0-5-81,-1-1 0,1-3-591,-1-3 1,1-3 403,0-3 0,-4-3 695,1-1 0,-1-7 0,4 0 0</inkml:trace>
  <inkml:trace contextRef="#ctx0" brushRef="#br1" timeOffset="99">11033 16583 8441,'0'-10'-13,"0"1"1,0 0 236,0-1 0,0 4 504,0 0-225,-4 4 0,2 4 136,-4 10 1,0 7-196,-4 9 0,1 5 10,0 4 1,-1 2-200,1 4 1,1-4-72,2 2 0,2-4-47,4-3 1,8-3-166,4-6 1,6-4 76,4-9 1,1-4-163,5-8 1,3-2-462,0-4 0,4-5 304,-4-11 1,-5-2-404,-4-4 0,-2-3 281,-2 0 0,0-4-35,-2 1 0,-4-3-118,-6-4 0,1 4 105,-3 0 0,-10 2 383,-6 7 1,-6 3 288,-3 9 0,-7 4-251,-6 6 1,-3 3-116,0 6 1,4 6 133,2 6 0,3 3 0,3 1 0,3-1 0,3 1 0</inkml:trace>
  <inkml:trace contextRef="#ctx0" brushRef="#br1" timeOffset="100">11508 16471 8316,'0'-9'615,"0"3"0,0 3 58,0 6 1,0 8-169,0 7 0,1 13 53,2 10 0,-1 7-225,1-21 0,1-1 1,-3 2-1,1 0-337,1 2 1,0-1 0,0-2 0,1 0-14,2 1 0,1 0 1,4 18 110,4 1 1,-2-11-530,2-2 1,-3-9-814,0-6-1087,-6-5 1582,3-9 753,-8-5 0,-1-9 0,-5-6 0</inkml:trace>
  <inkml:trace contextRef="#ctx0" brushRef="#br1" timeOffset="101">11788 16713 8316,'-13'3'-188,"1"0"0,-1 4 533,4 0 1,-3 5 685,-1 4 1,-3 2-521,0 4 1,2 2-19,-2 4 1,6 0-528,0 0 0,5-5 92,5-1 1,0-6-89,0-4 179,0-6-697,4-2 0,2-9 99,3-4 0,0-5-236,0-4 0,1-5 276,-1-2 1,0-2-32,1-1 0,2 0 343,1 0 1,2 4-118,-2-1 1,-1 5 639,-3 2 1,4 4-230,-1 8 0,-1 4 322,-4 8 0,0 8 108,-4 11 0,3 7 446,-3 6 0,1-1-466,0 3 0,1-5 40,4 0 1,0-6-534,1-2 1,2-4 14,0-7 1,4-7-280,-4-6 0,5-7 187,-2-5 1,0-9-929,0-7 0,-2-3 217,2-3 1,-3-2 13,0-4 0,-1-3-217,-2-1 0,1-4-27,3-2 1,-2 1 644,5-4 1,-5 7-17,1 2 1,-4 7 1287,-2 3-881,0 10 0,0 8 207,0 10 0,-3 3-458,4 3 1,-5 3-893,1 6 1011,-2 3 0,-1 8 0,0 1 0</inkml:trace>
  <inkml:trace contextRef="#ctx0" brushRef="#br1" timeOffset="102">12653 16275 8302,'-27'5'0,"1"4"124,-2 6 0,2 7-83,-5 3 0,-2 11 300,15-15 1,2 2-1,-1 3 1,3 1 160,-1 4 1,2 0-1,2 2 1,2 0-263,2 1 1,2 0 0,1-1 0,1 0-25,1 1 1,1 0-1,1-1 1,0 0-164,1-2 0,1 0 1,2-3-1,1-2-451,7 21 0,5-1 319,-2-6 0,0-1-276,0-5 1,-4-2 277,2-4 77,-3-4 0,-3-4 0,3-5 0,1 1 0</inkml:trace>
  <inkml:trace contextRef="#ctx0" brushRef="#br0" timeOffset="103">13147 16294 10280,'-4'-13'-866,"3"2"532,-2-1 555,2 1-7,1 6 1,0 6 203,0 9 1,0 8-159,0 10 1,-1 5 94,-3 8 1,-1 2-496,-4 7 0,-1 1 162,4-23 1,-1 0-1,0 2 1,0-1-155,-2 1 1,-1-1 0,1 0 0,0 0 51,-1-2 1,1-1 0,-10 22-376,1-11 0,6-6 157,3-13-190,6-7 1,0-3 220,6-8 1,2-7-42,4-2 1,1-10 336,-1 0 0,3-9-211,1 0 0,2-2 82,-2 2 0,3-1 90,0-2 0,1 4 133,2-1 1,0 1-134,-1 5 0,5 4 836,2 6 0,-1 6-571,0 3 0,-3 11-145,1 7 0,-8 8 181,-4 8 1,-2 2 210,-5 5 1,-8-2-222,-8-2 0,-4 0-45,-5-6 0,-2 1-35,-4-7 1,0-2-18,1-4 1,-1-4-9,0-5 0,5-3-23,4-4 0,6-9 46,7-3 1,2-5-2,4-1 0,2-1-728,4 1 1,4-1-386,9 0 1,-4 5-725,1 1 1,-1 6 746,4 1 1,-5 4 891,-1-1 0,-3 6 0,4 2 0,0 4 0</inkml:trace>
  <inkml:trace contextRef="#ctx0" brushRef="#br1" timeOffset="104">13463 16853 8531,'9'-4'-4,"-3"-3"1,2 2 476,-2-1 0,3 3-85,0-3 1,0 0-100,1 0 0,2-2-140,0 2 0,5-3-233,-1 0 0,1-1-154,2-3 1,-4 3 199,1-2 0,-6-3 36,-1 0 1,0 1 31,-6 2 0,-1 1-60,-5 2 0,-3 1 86,-7 2 0,-2 1 48,-7 5 0,1 6 97,-4 3 0,1 4 258,-4 6 0,1 4-214,2 2 1,3 2-71,7 0 1,1 4-532,5 1 1,5-1 236,4-3 1,9-1-288,10 1 0,8-5 220,7-4 1,5-6-947,1-7 0,2-2 153,-2-8 979,-2-5 0,4-3 0,-5-1 0,0 5 0</inkml:trace>
  <inkml:trace contextRef="#ctx0" brushRef="#br1" timeOffset="105">14022 16648 8460,'3'-10'51,"0"1"1,4 0 465,-4 0-112,0 3 0,-3 6-55,0 7 0,-1 2 69,-2 3 0,-3 4-147,-3 6 0,1-3-65,2 3 1,-2 1-66,5-2 1,0 1-195,3-3 1,0-1 186,0 1 0,1 2-235,2-3 1,-1 0-493,5-6 0,-2-4 303,1 1 1,-2-2-287,-4 2 0,0-2 200,0-1 1,-8-3-17,-5 3 1,-4-1 182,-5 2 1,-3-2 75,-6-2 1,1-1-132,-4 4 1,7-4 34,-1 1 1,5-2 227,1-1 0,0 0 0,8 0 0</inkml:trace>
  <inkml:trace contextRef="#ctx0" brushRef="#br1" timeOffset="106">13966 16638 8323,'-6'-9'-712,"0"0"0,4 0 956,-1-1 1,2 4 135,1 0 681,0 4-632,0-7 1,1 13-206,2-1 0,-1 8 110,4 5 0,3 6 152,4 6 1,0 1-189,0 5 0,1 1-151,5 2 1,0 0-666,3 0 0,-2-3 376,2 1 0,-3-5-310,0 1 1,-5-7 17,-1-2 434,-3-2 0,-5-6 0,-1 0 0</inkml:trace>
  <inkml:trace contextRef="#ctx0" brushRef="#br1" timeOffset="107">14227 16629 8235,'5'-9'-359,"3"0"42,-1-1 0,1 1 307,1 0 0,-3-1 166,1 1 0,-4 1 157,3 2 0,-4 0 211,1 3-100,-2 2 0,-8 1-97,-2 6 1,-7 7 172,1 2 0,-4 10-3,-3 3 1,-2 6-175,-4 0 1,4 2-353,-1-2 1,0 3 295,-3 0 0,1-3-515,2 4 0,-1-7 265,5 0 0,-1-2-905,3-1 1,5-9 160,2-3 727,5-5 0,3-3 0,4-1 0</inkml:trace>
  <inkml:trace contextRef="#ctx0" brushRef="#br1" timeOffset="108">14506 16620 8364,'0'-9'61,"0"-1"161,0 5 1,0 2 289,0 6 0,-1 7-118,-2 9 0,-3 9 127,-6 9 0,1 9-344,5-20 0,0 0 0,-1 4 0,0-1-401,1 2 1,0 1 0,0-1 0,0 2 154,1-1 1,0 1 0,1-1 0,-1-1-193,0-1 0,1-1 0,-2-2 0,-1 0-375,-5 16 1,-2-9 405,2-6 0,1-10 230,-5-3 0,0-2 0,-2-1 0,-1 3 0</inkml:trace>
  <inkml:trace contextRef="#ctx0" brushRef="#br1" timeOffset="109">14534 16732 8364,'22'-18'-362,"0"2"1,6 1 144,-4 6 1,1 1 1435,-6 8 0,-5 6-396,-1 3 1,-7 7-207,-3 6 0,-3 4-224,-3-1 1,-6 2-72,-7 1 1,-2-1-169,-4-3 0,1 2-147,-4-4 0,4-3-162,-4-4 1,5-4 164,1-2 0,2-4-258,4-5 1,4-3-264,3 0 0,4-9-474,-1 0 0,2-5 202,1-1 1,5-1 782,4 1 0,5-5 0,4-1 0</inkml:trace>
  <inkml:trace contextRef="#ctx0" brushRef="#br1" timeOffset="110">14990 16275 8480,'14'-13'5,"0"7"0,5-6-53,0 9 0,2 5 834,1 8 0,-1 8 60,-6 10 1,3 5 208,-3 8 0,-5 3-1021,-7-18 1,0 1 0,-2-1 0,-1 2 329,-1 2 0,-1 2 0,-2-2 0,-1 1-122,-3 0 0,0 0 0,0-3 0,-2 0-59,1-3 0,0-1 0,-10 23 119,1-4 1,-1-2-29,0-7 1,1-3-1,-1-6 1,5-3 173,1-3-448,-1 0 0,5-1 0,-3 1 0,0 0 0</inkml:trace>
  <inkml:trace contextRef="#ctx0" brushRef="#br1" timeOffset="111">15428 16778 8330,'0'-13'0,"1"1"367,2-3 1,3 2 572,7-2 0,2 2 19,7-2 1,0 3-381,6-4 1,-2 5-625,5-2 1,-3 6 100,-4 1 1,-1 4-349,-4-1 0,-5 4-377,-1 5 1,-7 0-1856,-3 6 2524,-2 3 0,-9 4 0,-3 4 0</inkml:trace>
  <inkml:trace contextRef="#ctx0" brushRef="#br1" timeOffset="112">15400 16862 8330,'15'0'194,"3"0"0,6-1 388,7-2 0,7-2-389,9-5 0,1 4-1428,-22 3 1,0 0 1234,19-3 0,0-4 0,-7 1 0</inkml:trace>
  <inkml:trace contextRef="#ctx0" brushRef="#br1" timeOffset="113">17048 16275 8543,'0'-6'-256,"0"0"0,0 0 61,0-4 727,0 1 1,1 0-122,2 0 0,-1-1-352,5 1 0,-4-1 85,3-3 0,-4 3 7,1-3 1,-1 0-93,1 0 1,-2-3 123,2 0 1,-6 2-62,-3-2 0,-2 4 45,-2-4 0,-2 5-103,0-1 0,-8 2 93,1 4 0,-5-1-12,-1 4 0,-3 0-1,-3 3 1,1 1 9,-4 2 1,4 2-179,-1 4 1,3 1 90,3-1 0,2 3 42,4 1 0,9 2-7,4-2 0,5 3-4,4 0 1,4 2-9,9 4 0,3-2-6,9 2 1,5 0 16,5 0 1,0 4-147,5-1 0,-7-1 423,-2 0 1,-6 0-1404,-7 1 1,-3 2 492,-9-2 1,-9 3 337,-6 3 0,-15-2 199,-10 2 1,-8-1-200,17-15 1,1 1-1,-21 10 219,2 1 1,2-6 23,0-2 0,6-2 14,4-4 0,10-4-315,8-3 486,5-4 1,14 1-750,7-6 1,3 2 215,5-2 1,-3 2 70,1 1 0,-2 5 492,-2 5 1,-3 3-133,-3 6 0,-7 8-148,-5 4 0,-6 8 256,-10 4 0,-3 3-325,6-23 0,-2 1 1,0-1-1,-1 0 202,0 1 1,1-1 0,-15 15 345,5-4 1,7-8-91,9-4 0,6-7-299,9-2 1,5-4-53,7-3 0,5 1-255,2-4 0,1 4-152,-2-4 0,2 0-1285,-4-3 1670,0 0 0,-4 3 0,1 0 0,0 0 0</inkml:trace>
  <inkml:trace contextRef="#ctx0" brushRef="#br2" timeOffset="114">10531 6331 25945,'-6'-4'-3277,"-2"3"1638,2-2 1,1-1-743,-1 1 1868,-1-4 0,-1 5 1378,2-5-1356,2 5 362,4-2-792,0 0 1,2 3 1610,4-2 1,2 2-294,11 1 0,-2 0 193,8 0 1,0 0 138,3 0 1,-1 3-716,-2 0 1,1 3 546,-5-3 0,4 4-330,-3-4 0,-3 1 1391,-4-1-2100,-4-2 534,3 3-258,-9-4 1,-5 0 205,-6 0 1,-7-3-74,-2 0 1,-3-1 18,0 1 0,-5 2 191,-2-3 0,-2 2-76,-1-1 0,0 2 31,0-2 1,2 2-27,1 1 1,-1 0 130,4 0 0,1 0-215,6 0 443,1 0-239,5 0 1,5 1-448,4 2 0,8-2 178,8 2 1,4-2 121,2-1 1,7 0-15,-1 0 1,6 0-43,0 0 0,3-3 108,0 0 1,0 0-64,0 3 0,-4-1 43,-2-2 1,-3 2 522,-3-2-9,-2 2-308,-13 1 144,-1-4 1,-14 3-799,-1-2 1,-6-2 78,-4 2 0,-1 0 141,-2 3 0,1-3-31,-1 0 0,-4 0 26,-2 3 1,-2 0 62,-1 0 0,1 0-52,-1 0 1,-1 0-86,-2 0 1,6 0 578,0 0 0,7 3 86,3 0-201,8 0 0,0-3-99,14 0 0,7 0-124,11 0 0,7 0 34,5 0 1,4 0-95,2 0 1,3 0 112,-3 0 1,3 0-58,0 0 1,-4 0-159,-1 0 1,-8 0-76,-5 0 0,-8 0 242,-8 0 1,-6 1-443,-3 2 0,-10-2 628,-5 2 0,-10 2-6,-6-2 0,-4 1-91,-5-1 0,-4-2-39,1 2 1,-5-1-6,2 1 0,1-2-10,-2 2 0,4-2-37,-4-1 1,5 0 404,-1 0 0,7 0-839,5 0 283,8 0 1,13 0-39,10 0 1,8 0 121,14 0 0,4 0 4,8 0 1,7 0 52,-1 0 1,5 0 41,-5 0 1,-1 0 16,-2 0 0,0 0-51,-2 0 1,-3 0-4,-7 0 1,-6 0 56,-3 0-116,-5 0 77,-8 0 0,-3 0-43,-6 0 0,-4 0 12,-5 0 0,-2 0-6,-5 0 1,-1 0 15,-1 0 0,1 0-2,-2 0 0,-1 0-17,2 0 0,-4 4 148,3-1 1,-4 1-72,1-1 1,-1-2 9,-2 2 0,-3 2-63,0 1 1,-7 0 114,4 0 0,0-3-16,6 3 1,5-4-20,5 1 0,8 1-272,10 0 1,11-1 1,10-3 1,15 0 65,10 0 0,-19 0 0,1 0 103,25 0 1,-25-2 0,0 1-73,21-3 0,-22 3 0,-1-1-12,24 2 0,-1-3 67,-2 0 0,-6 0 7,-3 3 0,-5-1 237,-5-2 0,-6 2 99,-3-2-31,-9 2-167,-6 1 1,-19 0-163,-7 0 0,-4 0 7,-2 0 1,2 1 44,-9 2 0,-3-2 4,-5 2 1,-4-2-190,-3-1 0,3 0 131,-3 0 1,0 3-69,0 0 0,4 0 65,6-3 0,11 0-2,7 0 32,11 0 0,16 0-109,11 0 0,14 0 110,10 0 1,5 0 44,5 0 1,2-3 44,-24 2 1,0-1 0,23-1-103,-1 3 1,-3-3 158,-4 0 1,-2-1-26,-3 1 1,-7 2-32,-6-3 228,-7 3-316,-13 1 0,-10 0-8,-10 0 0,-9 1 7,-10 3 1,-6-3 18,-9 2 1,-3 1-7,24-3 1,0 1 0,2 0 0,-1 0-82,1 0 1,0-1 0,-24 1 99,23 1 1,1 0 0,-17-1-107,2 2 0,16 0 191,9-1 1,10 0-162,6-3 1,13 0 32,12 0 0,10 0 28,9 0 0,2-1 152,4-2 0,-3 2-180,-1-2 1,-3-1 91,-6 0 0,-1-2 19,-2 3 0,-7 0-135,-8 3 0,-9-1 277,-7-2 0,-7 2-553,-5-2 1,-13 3 319,-9 3 1,-5-1-17,-5 4 1,1-4-149,0 1 0,3 1 173,9 0 0,2 1 0,1 1 0,2 4 0</inkml:trace>
  <inkml:trace contextRef="#ctx0" brushRef="#br2" timeOffset="115">17560 16732 12851,'-5'-10'-2074,"1"1"2120,4 0 0,0-1 239,0 1 0,4 0-62,2-1 1,3-2 40,0 0 0,3-2-72,1 2 0,-1 0-27,-3-3 0,-2 3-310,-1 0 1,-1-2 353,1-2 1,-2 2-234,-4-2 0,0 4 88,0-4 1,-4 5-185,-2-2 1,-3 4 203,-4 3 0,2 2-16,-5 4 1,-2 1 188,-4 2 1,-5 4 88,-1 9 0,-1 4 6,-5 11 1,4 0-245,-1 7 1,7-4 158,6 3 1,4-1 83,8-5 0,2 0-90,4-3 1,8-5-957,5-4 0,7-3 326,5-7 1,2 2 66,1-8 1,0 0 79,0-3 1,-1-5-1,-2-5 0,-1 0 418,-5-5 0,1-1-344,-8-3 0,0 1-63,-2-1 0,-2 1 50,-2-1 1,-2 1 226,-4 3 1,-1 5-277,-2 3 1,-2 6 10,-4 1 0,-5 5 345,-1 8 0,-2 5 930,2 7 1,1-1-672,5 1 1,4-3-303,2 2 1,4-3-78,5 1 0,4-2-238,9-2 0,5-6-399,4-3 0,4-6 219,5 0 1,-2-3-848,-4-3 0,-1-3 112,-8-7 1160,-5 3 1,-3-12 0,-5 3-1</inkml:trace>
  <inkml:trace contextRef="#ctx0" brushRef="#br2" timeOffset="116">17961 16527 12141,'5'-19'-441,"3"5"502,-2 1 0,-2 3 158,0 1 215,-3 3 1,-6 7-33,-1 9 1,-3 4 108,-4 8 1,-1 3-124,-5 6 1,2 1 168,1 2 0,0-1-192,3-2 1,2-1-170,5 4 1,2-8 40,4-1 0,2-4-19,4-3 0,1-3-1158,9-3 0,0-6 631,6-2 0,-1-4-486,3-4 0,-2-5 504,3-6 1,-1-3-168,1-1 0,-3 0 30,-3-3 0,-5 1-121,-1-4 1,-3 6 173,0 0 500,-5 1 0,-2 11-66,-6 1 0,-7 6 642,-5 6 0,0 5 91,0 7 1,4 1-443,-2 0 1,4-1-49,3 1 0,1-2-374,5-1 1,6 2-397,3-3 1,5-3-25,8-2 0,2-2 537,4-5 0,4 0 1,1-3-1</inkml:trace>
  <inkml:trace contextRef="#ctx0" brushRef="#br2" timeOffset="117">18808 16247 12873,'-9'0'0,"-1"0"0,1 0-19,0 0 0,-1 5 307,1 1 0,0 9 90,-1 4 0,1 10-175,0 2 0,-1 5 240,1 4 0,0 2-257,0 1 1,3 2-67,3-5 1,2-4-174,1-5 1,0-3-201,0-3 1,0-3-3,0-7 0,0-1 320,0-5 0,0-3-985,0 1 350,0-5-14,0 2 1,-4-7 180,-2 0 0,-3-4-320,-4 4 1,2-4 342,-5 1 0,0 1-50,-6-2 0,2 5 675,-1-1 0,-2 2-101,1 1 1,0 4 208,4 3 1,-4 4-82,0 1 1,5 4 667,4-4 1,4 2-247,3-2 0,2-1 31,4 1 0,1-2-289,2 0 1,5-2-165,5-2 0,3 1-371,0-4 0,1 1 133,2-4 0,4 0-730,1 0 0,3 0 416,1 0 1,0-4-415,0 1 0,3-1 756,0 1 1,4-2-1,-2-4 1</inkml:trace>
  <inkml:trace contextRef="#ctx0" brushRef="#br2" timeOffset="118">19106 16853 9669,'9'0'822,"-3"3"142,1 0 1,-5 5-21,1 1 0,-6 2-309,-4 4 1,-5 2-603,-3 5 0,-3 1 50,-1 5 0,-3 0-1495,-3 0 1,1 0 1403,-1 0 0,4 4 0,-1 1 0</inkml:trace>
  <inkml:trace contextRef="#ctx0" brushRef="#br2" timeOffset="119">7318 5475 18283,'-4'-5'-3277,"2"-1"1649,-4 3 1,3 1 1727,-3-4 0,2 4 168,-2-1 0,3-1-505,-3 1 617,4 0-687,-2 3 275,4-5-18,0 4 0,5-3 421,4 4 0,2 0 12,4 0 0,2 0-228,4 0 0,3 0 278,4 0 0,1 0-290,2 0 1,1 0 289,2 0 0,3 0-459,-3 0 0,-1 0 545,1 0 0,-7 0-553,1 0 0,-8 0 26,-1 0 0,-4-3 142,-6 0-108,-4 0 1,-2 3-19,-6 0 0,-3-1-169,-7-2 1,-1 2 115,-5-2 0,-3 2 21,-3 1 1,-2-3-31,-1-1 1,3 1 25,0 3 1,1 0-36,0 0 0,-3 0 79,2 0 0,-1 0-17,1 0 1,-2 0 85,2 0 1,-1 0-27,-2 0 1,4 0-49,2 0 1,2 0 35,2 0 0,0 0-29,3 0 0,1 0-20,5 0-180,4 0 1,1 1-13,4 2 0,1-2-145,2 3 1,7-3 294,9-1 1,5 3-11,7 0 1,3 0 33,6-3 1,3 3-198,3 0 1,1 0 285,-1-3 1,0 3-112,-3 0 0,-1 1 309,-5-4 1,-2 0 427,-4 0-650,-8 0 23,-14 0 0,-7 0-125,-8 0 1,-10 0 100,-12 0 0,-4 0-76,-5 0 0,-3 0 7,-1 0 1,0 0-164,1 0 0,-2 0 96,-1 0 1,-2 0 63,5 0 0,4 0 49,5 0 0,10 1 174,6 2 1,7-1-374,5 4 0,8-3-39,8 3 1,8-4 170,13 1 0,1 0 23,8 0 0,-2-2-116,2 2 0,-3-2 159,4-1 0,-6 0-30,-1 0 1,-5 0-52,-7 0 1,-2 0 709,-4 0-649,-9 0 0,2 0 0</inkml:trace>
  <inkml:trace contextRef="#ctx0" brushRef="#br3" timeOffset="120">20009 16611 8468,'0'-10'0,"0"1"0,3 0-137,0-1 0,4 1 136,0 0 1,1-1 459,1 1 0,4-3-159,-1-1 1,2 1-207,-2 3 0,-1-1 70,5 1 1,-5 0-42,2-1 1,-7 1 43,-3 0 1,-2-1 17,-1 1 1,-8 3-229,-5 0 0,-8 4 102,-7-2 0,-5 3 118,-8 1 0,3 0-60,-2 0 1,2 0 30,4 0 0,3 5-86,6 1 1,4 2-187,5 1 0,7 5 120,6 1 0,7 4-177,5 3 1,6 1 47,6 5 1,0 1 142,4 2 0,-1-1-319,0 5 0,2-2 172,-4 1 1,-4-2-67,-6-4 0,-3 0 173,-2 0 1,-3-5 24,-4-1 1,-5-6 87,-5-4 0,-6-3 240,-6-2 1,-3-3-251,3-4 0,-2 0-51,2 0 0,0-1-228,3-2 1,-1-4 282,1-5 0,3 2-961,6-3 0,1 0 65,0 0 819,4 1 0,0-1 0,5-2 0</inkml:trace>
  <inkml:trace contextRef="#ctx0" brushRef="#br3" timeOffset="121">19981 16424 8468,'-4'-9'0,"2"0"110,-4-1 1,3 5 179,-4 2 1,1 7 247,-3 6 0,-4 8-182,1 10 0,-5 8-16,2 8 1,-2 3-542,10-20 0,-1-1 0,-9 24 124,11-22 1,0 0 0,0-2 0,-1 0-102,2 1 1,1-1 0,1 1-1,0 0-1445,-3 23 1623,0-5 0,0-8 0,2-5 0</inkml:trace>
  <inkml:trace contextRef="#ctx0" brushRef="#br3" timeOffset="122">20428 16545 8357,'0'-13'0,"0"3"-624,0-3 0,0 3 232,0 1 0,0-1 1151,0 1 1,-4 0-246,-2-1 0,-7 4-130,-2 0 0,-3 4-234,0-1 1,-1 2-31,0 1 1,1 4 6,-1 2 0,0 2 15,1 2 0,3 3-188,3 3 0,6 1 140,3 2 1,2 4-206,1 1 1,5 3-32,4 1 1,3-3 71,4 0 1,2 0 75,-3 3 0,3-2-18,0-1 1,-3-2 24,-3-4 1,-3-1-4,-2 1 0,-3-5 190,-4-1 0,-1-3-97,-2 0 1,-4-5 166,-5-2 1,-2-2-53,-5-1 1,1 0-471,3 0 0,-2-1-274,5-2 0,-1-1-376,4-3 0,0-1 902,0 2 0,-5-2 0,0-2 0</inkml:trace>
  <inkml:trace contextRef="#ctx0" brushRef="#br3" timeOffset="123">20363 16387 8357,'-9'-9'-178,"2"1"-266,1 1 755,0 3 0,-3 12 603,-1 5 1,0 13-208,-2 8 0,1 7-379,-1 9 0,6-24 0,1 1-559,1 2 1,-1 1 0,1-2 0,0 1 264,1 0 1,0 0 0,-1 1-1,0 0-570,3 0 1,-1-1-1,1-1 1,-1-1 535,2 23 0,-4-2 0,-1-2 0</inkml:trace>
  <inkml:trace contextRef="#ctx0" brushRef="#br2" timeOffset="124">5102 5614 9750,'0'-9'-2243,"0"0"1985,0 0 303,4-1 0,-1 4 30,3 0 25,-4 4-67,6-7 0,-6 7-13,4-4 0,-3 4 35,4-1 0,-4-1 0,3 1 1,-3-3 10,3 2 0,1-2-41,2 3 0,0-3-4,0 3 1,5-4-39,1 0 0,0 2 10,0-1 0,1 0 0,3-4 1,2 1 0,1 0 0,4 0-4,-1-1 0,-1-2 24,0-1 1,-2 0-23,3 1 0,-4 1 24,0-1 0,-1 1-17,-1 2 1,-1-3 16,1-1 0,-1 1-24,1 3 0,0-1 11,-1 1 0,1 0 5,0-1 0,-1 1-11,1 0 0,-1-1 2,1 1 0,3 2-10,-1-2 1,1 4 0,-3-4 0,-1 2 7,1-2 0,3-1-9,0 1 1,-1 0-1,-2-1 0,-1 1 0,1 0 0,0-1 14,-1 1 0,2 0-9,2-1 0,-2 1 72,5 0 0,0-1-63,3 1 1,-4 0 6,-2 0 1,0 2-9,0 1 0,3 0-2,-3-3 0,-1-1 4,-2 1 1,0 1-10,-1 2 0,4-3-10,0 3 0,-1-2 23,-2-2 0,4 2-38,2 2 0,0-2 22,0 1 1,1-1 16,-4-1 0,4 3-3,-1-1 1,0 2-8,0-1 1,1-1 10,-4 4 1,3-3 5,-4 2 0,4-2-23,-3 3 1,1 0 2,-2 3 1,-1-3-6,2 0 1,2 0 0,0 3 1,3-3-11,1 0 0,0-1 16,0 4 0,4-3-48,2 0 0,1 0 39,0 3 0,1 0-4,-2 0 0,1 0 13,-1 0 1,-2 0-12,-4 0 1,-1 0 17,-2 0 0,2 3-22,-2 0 1,-2 4-16,-2-4 1,3 3 11,1-3 1,1 3 13,-1-3 1,2 3-2,1-2 0,0 0 2,3-1 0,-2-1-1,-1 4 1,0-1-8,0 1 0,-3 3 11,0-3 0,-4 1-1,0-1 1,-1 3-4,-1-3 1,-4 2-14,1 1 1,-2 0 3,2-3 0,1 2-1,-1-2 0,1 6-10,2 0 0,-1 1 59,1-4 0,0 1-43,-1 3 0,5-2 2,2 5 1,-1-4 7,1 4 1,-4-4 18,4 3 1,-3-2-14,3 2 1,-2-2-2,2 2 1,-2-3 1,-4 0 1,-1 3-6,1 0 0,-4 0 74,1 0 0,-4 1-84,4 2 1,-4 2-3,4 2 1,-2-3 5,2 3 1,1-1-18,-1 0 1,-2-1-33,2 2 1,-1-3-1,4 0 0,-3-4-10,-1-3 1,-2 1-14,2 0 1,0-1-33,0-2 1,2-4 81,-5 0 0,4-1-270,-4 1 163,0-1 107,-6-1 4,-2-3 1,-5 3-45,-2-4 55,1 0 0,-6 4 0,3 1 0</inkml:trace>
  <inkml:trace contextRef="#ctx0" brushRef="#br3" timeOffset="125">8724 5540 8572,'-1'-6'0,"-2"0"-366,2 3 312,-3-1 309,4 0-613,0 3 278,4-3 0,-2 5 170,4 2-14,1 2 23,2 1 1,3 3 100,1 0-323,-1 0 96,-3 5 1,4-5-146,-1 1 72,5-1 0,-7 3-39,3 1 0,0-2 99,-1-5 0,4 3-284,-4-3 0,1-2 50,-4-1 1,0-2 273,1-1 0,3 0 0,2 0 0</inkml:trace>
  <inkml:trace contextRef="#ctx0" brushRef="#br3" timeOffset="126">8994 5512 8566,'-4'-9'-3,"3"-2"-122,-2-1 0,2 5 286,1-3-82,0 7-268,0-5 1,0 8 155,0 0 0,0 5 38,0 8 1,-1 1 122,-2 5 1,2-1-169,-2 1 1,2-4 152,1 1 1,0-2-392,0 2 0,0-2-88,0-1 1,0-6 365,0 2 0,-4-1 0,-2 1 0</inkml:trace>
  <inkml:trace contextRef="#ctx0" brushRef="#br0" timeOffset="127">20987 16257 22545,'0'-10'-1639,"-3"1"1,-1 0-1639,2 0 1638,1-1 1,1 1 1943,0 0 0,0-2 26,0-1 0,0 1-113,0-1 0,3-1 245,1 0 1,6-2-505,-1 2 1,7-2 1051,-1 2 0,3-2-86,0 2 1,4 1 41,0 3 0,4 3-324,-1 3 0,-4 3-38,-2 3 1,-5 8-646,-4 7 0,-6 9-155,-4 7 0,-14 5 187,-10 4 1,8-21-1,0 0-39,-4 2 0,-1 1 0,1 0 0,-1 0 75,-1-2 0,0 1 1,1 0-1,1 0 61,1-2 1,1 0 0,-11 20-185,4 1 1,14-3-438,7 0 0,14-7 479,11-5 1,13-4 238,12-5 0,4-5-389,-24-7 0,1-2 0,23 2 266,-3-4 0,-6-3-561,-4-3 1,-6-4 250,-9-5 0,-5 2-389,-11-3 1,-6 2 42,-6-1 1,-11 2 422,-5 1 1,-4 4 350,-5 5 0,-3 2 413,-3 4 0,4 4 533,2 9 0,4 8-1060,5 4 1,2 10-84,7 9 1,9-23-1,0 2-27,2 3 0,1 1 0,0 0 0,1-1 606,0 1 0,0-1 1,1 1-1,1-2-360,-1 1 0,1-1 0,1-2 1,0-1-422,0 22 0,-4-5-359,-5-11 0,-10-5 511,-6-4 1,-4-6 12,-2 0 0,-4-8 507,-2-5 0,1-5-227,-1-1 1,5-4 21,1-5 1,4-4-853,5-3 1,4 0 201,-1 0 0,6 3-565,1 3 0,-1 5 505,4 2 461,-2 6 0,-1 2 0,-1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67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5242 8724 21678,'0'-9'-1639,"0"0"1,0 2-1,0 1 1,-1 3 490,-2-3 1,2 3 616,-2-3 1,1 4-66,-1-2 301,2-1 0,-4 3 117,5-4 1,-1 4-1328,-2-1 898,2 2 212,-3 1 1009,0 4 0,3 1-230,-2 4 0,2 1-145,1-1 1,-1 4 158,-2 3 1,2 3-72,-3 2 0,2 3 6,-1 4 1,2 4-51,-2 2 0,2 7-24,1 2 1,0 4-887,0 2 0,0 0 541,0 4 0,0-5 86,0 2 0,0-6-25,0 0 0,0-3-23,0 6 0,0-7 13,0 4 1,3-6-64,0-4 0,4 2 22,-4-2 0,3 3 37,-3 0 0,0 1 54,-3 2 0,0 0 8,0 3 1,0 0-208,0 0 0,0 2 206,0-5 1,-3 5 13,0 2 1,-1-4 39,1 4 1,2-6 5,-3 3 1,3-5-36,1 1 0,-3-2 22,0-4 1,0 1 7,3-4 0,-1 4-39,-2-1 1,2 0 52,-2 0 0,-1-1-83,1 1 1,-2 3 50,2 0 1,2 1 46,-2 2 1,2-2-106,1-1 1,0 2-68,0 1 1,0-2 0,0 3 0,3-2-37,0 1 0,1 1 14,-4 5 1,0-5-27,0 2 1,0-4 33,0-1 0,0 2-74,0 0 0,0-2 94,0-4 0,-4 0 38,1 3 1,-4 7 54,1-1 1,2 4-45,1-7 0,2 3-76,1-2 0,0 2 27,0-2 0,0-1-55,0-3 1,4 0 40,2 1 1,-1 2-130,1 0 0,-4 2 101,1-2 1,-1-2-11,-2 3 0,-4 0 66,1-1 1,-4-2-5,1-4 0,-2-4 216,-2 1 0,4 2-169,0 1 1,0-2 216,-4-1 1,1 2-75,0 1 1,3 3-67,-1 0 0,2 0-49,-1 0 1,1 1-21,2-1 0,2-1-103,-2-2 0,1 1 110,2-4 1,0 0-94,0-3 1,0 3 48,0 0 1,0 0-41,0-3 1,2 1 26,1 2 0,-2-2 247,2 2 1,-2-3-220,-1-3 1,0 1-85,0-4 0,-1-2-7,-2-4 1,2-3-172,-2-3-184,-3-5 0,2-2 4,-2-6 445,2-6 0,0-10 1,-1-5-1</inkml:trace>
  <inkml:trace contextRef="#ctx0" brushRef="#br0" timeOffset="1">2719 10167 24239,'-5'0'-3277,"-4"0"2915,4 0 0,-1 0 331,0 0 51,4 0 0,-2-1-793,4-2 0,1 2 1198,2-2 0,-1-1-43,4 1 1,0-3 0,3 3 0,1 0-353,-1 3 0,1 0 35,3 0 0,-2 0-152,5 0 0,-4 0 122,4 0 0,-1 1 423,4 2 1,0-1-838,3 4 1,2 0-134,4 3 0,0-2-62,0-1 0,4-3 340,2 3 0,1-3 162,-1 3 0,3-3 21,-3 0 1,1 1-37,-1-1 0,1 3 81,-4-3 1,1 3 37,-1-2 0,-2 2 76,2-3 1,1 3-55,-1-3 0,4 3-59,-4-3 1,3 1 68,-3-4 1,3 3-101,-3 0 0,4 0 81,-1-3 1,1 0 8,0 0 0,1 0 55,-2 0 0,3 0-152,3 0 1,2-3 201,1 0 1,0-1 4,-3 0 1,-1 3-77,5-2 1,-2-1 13,2 1 1,-4 0-30,-6 3 0,2-1-84,-1-2 0,4 2 34,1-2 0,0 2-74,-6 1 1,2 0-80,-2 0 0,2 0-27,1 0 0,1 0 24,-1 0 0,0 0-28,0 0 1,3 1 5,-3 2 1,2-2 38,-5 2 0,2-2-8,-2-1 0,5 0 87,-2 0 1,1 0-3,-1 0 0,0 0 13,10 0 0,-4 0-310,4 0 0,2 0 290,-2 0 0,4-3 70,-25 2 0,0-1 0,0-2 0,1 0 11,2 1 1,1 0-1,-1 1 1,-1-1-27,0 0 0,0 0 0,-1 1 0,0 1 14,1-2 1,-1 0-1,23 1-28,-23 0 0,-1 0 1,22 1-2,-1 1 0,0 0-9,-1 0 1,1 0 6,-1 0 0,1 0-42,-1 0 0,2 0-19,2 0 1,-2 0 10,5 0 0,-3 0-65,2 0 1,-1 0 101,-23 0 1,0 0-1,23 0 9,-23 0 1,0 0 0,21 0 4,1 0 1,-2 0 21,2 0 1,-3 0-9,-1 0 1,1 0 1,-4 0 0,3 0 22,0 0 1,0 0 10,-3 0 1,3 3-60,-3 1 0,5-1 18,5-3 0,-5 3-25,-21-2 1,-1 1 0,24 1 20,-1-3 0,3 0-1,-24 0 1,0 0 0,-1 0 0,1 0-1,24 0 1,-25 0-1,0 0-5,23 0 0,1 0 8,-2 0 0,-1 0 39,2 0 1,-3 0-18,0 0 0,-1 0 14,1 0 1,-2 0-11,-1 0 0,1 3-59,-1 0 0,1 1 1,2-1 1,0-2 16,3 3 1,-2 0-17,1-1 1,2 3-24,-1-3 1,-1 1 20,-2-1 0,-4-2 14,1 3 0,-2-3-149,2-1 1,-3 0 212,-4 0 1,0 0-2,1 0 1,1 0-15,-2 0 0,6 0 14,-6 0 1,2 0 10,-1 0 0,2-1 18,0-3 0,2 3-16,-2-2 0,-2-1 1,3 1 1,0 0-37,-1 3 1,1-1-66,-4-2 1,0 2 69,0-2 0,4 2-25,-1 1 0,1 0-4,0 0 0,-2 0-29,5 0 1,-2 0 7,1 0 1,-1 0-32,-5 0 1,3 0 40,1 0 0,3 0-18,0 0 1,-3 0 5,-1 0 1,-1 0 17,-2 0 0,-1 3-65,-2 0 1,-2 3 13,-4-3 1,0 1 116,0-1 1,0-1-139,0 5 1,0-5 37,0 1 1,3 1-26,0-1 1,3 0 47,-3-3 0,0 0 8,-3 0 1,1 0 57,2 0 1,1 0 90,2 0 0,-2 0-24,-4 0 0,0-1 335,0-2 0,-1 2-353,-2-2 0,-2 2 163,-5 1 1,1 0-377,0 0 0,-4 0 166,1 0 1,-1 1-325,4 2 0,2-1 23,1 4 1,3 0-71,-3 4 0,0-1 8,0 0 0,-1-2 138,4-1 1,-5-4 119,2 1 0,-2 2 0,-2 0 1</inkml:trace>
  <inkml:trace contextRef="#ctx0" brushRef="#br1" timeOffset="2">596 12104 8500,'-9'0'0,"-1"0"182,5-4 1,2 2 377,6-4 0,3-1-378,7-2 0,1-1 14,5-3 1,-1 2-341,1-4 1,3-1 141,0-3 1,2 0-87,-2-3 0,0-1 86,-4-2 1,0-1-280,-2 1 0,-1-5 2,-6-1 1,2 0-72,-8 3 0,0 4 183,-3 2 0,-4 1 59,-2 6 1,-7 0 426,-2 12 0,-3 1-125,-1 5 0,-3 8-206,-3 7 0,-2 9 372,-1 7 0,0 8-125,14-19 0,0 0 0,2 2 0,0 0-18,1 1 0,1 1 0,0-2 1,1 0 299,-7 22 1,7 0-792,6-1 0,10-8 290,6-3 0,8-11-558,7-5 1,4-5 324,6-4 1,-1-6-494,0-4 0,0-5 305,1-8 0,-4-2-150,0-7 1,-1-2-259,1-4 0,-5 0 813,-4 0 0,-4-5 0,0-4 0,-1 0 0,-1-6 0,-1-1 0,1-4 0</inkml:trace>
  <inkml:trace contextRef="#ctx0" brushRef="#br1" timeOffset="3">1257 11285 8547,'-9'9'-108,"3"0"1,-2 2 204,2 1 0,-2 1 153,-2 5 1,1 7 48,0 9 0,-2 11 105,-1 4 1,6-20 0,1 0-504,-3 2 1,0 0 0,1 3 0,0 1 274,-1 0 0,0 1 0,0 2 0,0-1-157,1 1 1,1-1-1,0-2 1,1-2 113,1-3 1,2-1 0,-3 20-376,5-6 1,0-10 92,0-8 0,1-6-669,3-10 0,-2-1 65,4-1 1,0-3 752,3-4 0,5-4 0,0-2 0</inkml:trace>
  <inkml:trace contextRef="#ctx0" brushRef="#br1" timeOffset="4">1527 11741 8547,'-9'0'0,"-2"-1"0,-1-2 0,2 2 21,-3-2 0,2 2 277,-2 1 1,3 1 258,-2 2 1,-2 5-371,2 5 0,2 3 94,4 0 1,4 1-224,-1 2 1,2 3 59,1-1 1,5 1-51,4-3 0,5-2 93,5-1 0,-2 1-194,-1-1 1,1-3 55,-1 0 0,-2 0-158,2 0 1,-6-1 120,-1-3 1,0 1 94,-6-1 1,0 0 80,-3 0 0,-7 1-78,-3-1 1,-5 0-206,-1 1 1,-1-4 58,-2 0 0,4-4-88,-1 1 0,5-2-99,-2-1 1,3 0-333,1 0 254,3 0 0,3-3 75,6 0 0,4-4 240,5 1 1,3-3-85,3 0 0,2 0 141,2-1 0,-3 1-97,3 0 1,1 0-41,-2-1 1,1-2-16,-3-1 0,0 0 50,3 1 1,-2-2-176,2-1 0,0-3 93,0 2 0,-1-4-28,-6-2 1,2 0 32,-5 4 0,-4-1 148,-4 0 1,-3 2-36,-1 1 1,-5 4 303,-1 6 0,-7 3 166,-6 6 1,0 3 250,-6 6 0,1 6-107,-1 4 1,2 7-169,5-1 1,2 5 80,1-2 0,6 1-108,0-1 0,6-2-85,0 2 0,7-2-225,5-1 0,6-4-1441,7-3 1,1-5-287,5-4 1,-3-3 1597,0-2 0,0-3 0,3-4 0</inkml:trace>
  <inkml:trace contextRef="#ctx0" brushRef="#br1" timeOffset="5">1937 12104 8514,'-10'0'2002,"1"0"-1496,4 0 0,2 0-282,6 0 0,3 0-443,6 0 1,6 0 218,4 0 0,8-4 0,-1-1 0</inkml:trace>
  <inkml:trace contextRef="#ctx0" brushRef="#br1" timeOffset="6">2533 11750 8471,'-10'0'-54,"1"-4"1,0 8 861,-1 3 0,0 7-180,-2 11 0,1 5-187,-1 10 1,-2 7-431,8-21 0,0 0 1,-1 3-1,2-1 169,0 3 1,0 0-1,1-1 1,-1-1-342,0 4 0,1 0 0,-1-2 1,-1 1 156,0 0 1,0 1-1,1-2 1,-1 0-749,0 0 1,0 0 0,-1 18-26,1-6 0,-1-8-140,-2-7 0,-3-4 917,-1-2 0,-3-5 0,0-4 0,-1-5 0</inkml:trace>
  <inkml:trace contextRef="#ctx0" brushRef="#br1" timeOffset="7">2356 12039 8425,'28'-37'0,"4"-3"0,2 3-2214,2 2 2603,1 3 1,0 8 161,1 2 1021,-9 7-1067,-7 10 1,-9 5 1020,-7 6-1134,-2 6 1,-4 7-267,0 6 1,-5 3 77,-4 3 1,-4-1-400,-2 4 0,-5-4 215,5 1 1,-5-3-223,4-3 0,0 1 912,0-5 0,0 0-1721,3-6 1,2-1-453,5-5-771,-2 1 2234,7-5 0,-8-1 0,4-4 0</inkml:trace>
  <inkml:trace contextRef="#ctx0" brushRef="#br1" timeOffset="8">2989 11881 8480,'0'-15'-101,"0"3"0,0 1-32,0 2 1,0-1 160,0-3 1,-3 6 219,0-2 1,-5 5 260,2-3 1,-3 5-144,-4-1 1,-1 6 365,-5 4 0,1 5-77,-1 4 1,-1 5 42,-1 4 1,4 1-253,-2-1 0,8 2-155,2-3 1,-1 0-326,4 1 1,2-7 112,1 0 1,6-5-453,3-1 0,7-3 324,2-2 1,1-3-765,2-4 1,-1-4 57,5-3 0,-2-5-189,2-3 0,-3-3 252,-1-1 0,1 1 189,-3-1 1,-2-1 316,2-1 0,-5 5-262,1 1 953,-5 3 0,-3 8-413,-4 4 1,-8 8-128,-1 8 1,-2 3 819,1 2 0,1 0-58,0 4 1,3-1-1447,-1 0 1,5-1 383,-1-4 0,3-2 335,3-1 0,7 1 0,4-2 0</inkml:trace>
  <inkml:trace contextRef="#ctx0" brushRef="#br1" timeOffset="9">3240 11964 8480,'4'6'-377,"-3"-2"358,8-4 76,-8 4 688,7-3-209,-7 3-233,3 0 0,-4 1-52,0 5 0,0-1-132,0 0 1,0 1 128,0-1 0,-4 3-176,-2 1 1,1 0 39,-2 0 0,2-3-176,-1 2-185,-2-1 367,3-2-289,-5-4 0,2-2 65,2-6 0,-1-3-96,3-6 0,1 0 127,3-3 1,0-4 32,0-3 1,1-2 52,2 2 1,3-3-10,3 3 0,3-3 101,1 4 0,0-1-125,0 3 1,-2 4-11,5-1 0,-2 9 44,2 1 1,0 4-13,-4 2 0,5 8 0,-2 2 0</inkml:trace>
  <inkml:trace contextRef="#ctx0" brushRef="#br1" timeOffset="10">3706 11471 8485,'0'-6'-361,"0"0"0,1 3 258,2 0 1422,-2 2-787,3 10 1,-4 6 272,0 13 398,-4 8-1381,-5 7 1673,-6 7-1950,6-24 0,-1 0 689,1 4 1,0 0 0,-1 2 0,0 0-163,-1 2 0,0 1 1,2-3-1,0 0-55,-1-2 1,1-1 0,-1 19-361,7-4 0,3-10 326,3-6 1,3-4-78,7-6 0,-2-6 479,4-3 1,1-6-1234,3 0 0,-1-6 827,1-3 0,-2-4-1329,-1-2 1,1-2 506,-1-5 0,1 0-84,-2 1 927,3-5 0,-4-1 0,5-4 0</inkml:trace>
  <inkml:trace contextRef="#ctx0" brushRef="#br1" timeOffset="11">3631 11927 8450,'-24'-4'-5,"0"-1"453,5-4 0,2 0 231,8 3 58,4 2 1,2 1-201,6 0 1,6 0-168,7 3 0,7-3-100,4-1 1,10 1-450,6 3 0,5 0-1224,-2 0 1403,3 0 0,-11 0 0,4 0 0</inkml:trace>
  <inkml:trace contextRef="#ctx0" brushRef="#br2" timeOffset="12">7495 9581 8515,'-4'5'0,"-1"2"364,-4-4 298,3 0-348,2-3 0,9-3-105,5 0 1,0-5 85,6-1 1,0-1-272,6-2 0,-1-3 187,3 0 0,-2-3-357,3 0 0,-1-2 125,1-2 0,0-1-147,-3-5 1,-3-1-12,-4-2 1,-3 2 42,0-2 0,-6 1 75,-3-1 0,-3 2 46,-3-2 0,-2 6 18,-4 3 0,0 7-11,-1 2 1,-2 4 155,-1 3 0,-3 2-82,0 8 0,-1 8 64,-2 7 0,-4 6-87,-1 3 1,-2 6 12,1 6 1,3 2-3,7 5 0,1-1 110,5 1 1,5-4-62,4 1 1,8-9 7,8-1 0,6-8-426,6-4 1,4-8 199,6-4 1,-1-5-3,0-5 0,0-5-27,0-5 1,-3-3-269,-3-6 0,-3 1-226,-4-1 0,-1-1 251,-4-1 0,-2 0-31,-1-4 0,-2 3 57,-1-3 0,-2-3 32,5-7 1,-5 2 328,1-1 0,2-3 51,-2-3 0,4-5-51,-4 2 0,5-2-154,-2 2 1,0-2 109,0 5 0,0 1-80,0 4 1,-1 7 638,-5 7 0,2 1-266,-1 1 1,0 2 497,-7 1-24,4 7-55,-5 1 1,-2 9-312,-7 2 1,-2 4-13,-3 12 1,0 2-36,-3 11 0,0 2-84,0 6 1,-2 7-437,11-21 1,0 0 0,-1 2-1,1-1 248,1 1 0,1 0 1,-1 1-1,1 1-180,-1-1 1,0 1 0,2 1 0,1 0 87,0-1 0,1-1 0,0-1 0,1 0-226,0 25 1,4-6-286,2 0 1,3-10-109,0-9 1,-4-4-679,-2-6 1351,-2 1 0,-1-5 0,0 0 0</inkml:trace>
  <inkml:trace contextRef="#ctx0" brushRef="#br2" timeOffset="13">8547 9264 8515,'10'-18'-420,"-1"2"-53,0 1 1,0 2 1029,-3-2 0,1 3 462,-4 0-573,0 6 1,-7-2-152,-2 5 1,-7 0-153,-2 3 1,-3 4 152,0 3 0,-1 2-161,0 3 0,2 0-29,1 3 1,3 1-111,4 2 1,3 4-8,3 0 1,2 4 89,1-1 1,8-2-110,1 2 1,7 0 65,3 3 1,1-4 32,5-3 0,-5-1 3,2-1 0,-2-1-153,-2 1 1,-4-1 72,-5-3 0,-4-2 74,-5-3 0,-7-1-139,-2 0 1,-10 0 121,0-3 0,-4 1-162,1-4 1,-3 0 135,3-3 0,1-1-303,2-2 1,1 1 56,3-4 0,-2 1-1006,5-1-20,4-3 358,3 4 0,6-1 891,3 0 0,1-1 0,4-2 0</inkml:trace>
  <inkml:trace contextRef="#ctx0" brushRef="#br2" timeOffset="14">8771 9451 7629,'-5'-5'903,"-4"4"-336,8-3 1,-3 3-141,4-2 0,1 2-131,2-2 1,3 1 34,3-1 0,5-2-341,5-5 1,0 1 113,2 0 1,3-4-292,1 1 0,1-5 129,-1 2 1,-1-3-153,-5 0 0,1-1 57,-8 0 0,-1-1-33,-4 1 0,-3-2 100,-4 6 1,-4 2 14,-3 4 0,-6 1 289,-6 5 1,-3 4-152,-6 5 1,-1 9 482,-2 4 1,-1 10-483,-2 2 0,5 5 590,4 5 1,8 1-148,2 5 1,4-2-121,5-1 1,11-7-332,11-6 0,10-7 253,8-6 1,6-1-36,4-8 0,0-3 17,0-9 1,-3-2-1,-4-4 1,-8-4-1737,-4 1 1,-6-1-1837,-7 4 410,0 0 2867,-11 0 0</inkml:trace>
  <inkml:trace contextRef="#ctx0" brushRef="#br2" timeOffset="15">8268 8864 8510,'0'-19'-929,"0"1"0,3 2 1275,0 1 1,3 3-72,-2 0 0,2 2 332,-3 0-359,0 5 0,-3 2-293,0 6 0,-4 6 79,-2 7 1,-4 7 330,-2 5 1,-4 9-227,-5 9 1,9-20 0,0 0-295,-2 3 1,0 1-1,0 2 1,1 0 348,0 2 1,1 0-1,-1 4 1,0 0-67,2-1 0,1 0 0,0-1 0,2 0-64,1-3 0,2-1 1,1-3-1,1-2 196,0 19 1,3-6-181,3-12 1,4-3 139,5-13 1,3-3-258,3-3 1,4 0-15,0 0 1,-4-2-117,-2-4 0,-2-1-14,2-2 1,-3 1 606,-4-4 0,1 2-1054,-1-2 1,-3 0 225,1-3 1,-5 3-1315,1-1 834,2 1 882,-4-3 0,7-5 0,-3 0 0</inkml:trace>
  <inkml:trace contextRef="#ctx0" brushRef="#br1" timeOffset="16">5698 11182 8582,'-6'7'-769,"0"-1"1,3-4-1,-3 1 1026,3 2-144,-1-4-14,4 3 27,0-4 66,4 0-143,-3 0 1,4-1 67,-5-2 0,1 2-5,2-2-4,-2 2 42,3-3-12,-4 3 262,0-3-230,0 0 161,-4 2-154,3-2-51,-3 4 1,3 0 77,-3 0 125,3 0-13,-3 0-169,4 4 1,0-1-69,0 3 0,0-3 51,0 3 0,4-4-19,3 1 0,2-2 7,3-1 0,3-1-154,3-2 1,5-3 82,2-6 0,2-4-115,1-6 1,2-3-96,-2-6 1,2-1-75,-5-2 0,-6-1 16,0 4 1,-8-3-60,-1 3 0,-5 1-21,-5 5 0,0-1 187,0 4 0,-4 5 139,-3 4 0,-2 7-79,-3 3 1,-3 4 222,-3 5 0,-5 9-71,-2 10 0,-2 4 65,-1 5 1,0 1-80,0 8 1,4 1 49,-1 2 0,8 0-139,2-3 0,7 1 89,5-7 0,4 1-331,6-7 1,4-4 120,11-5 1,1-7-340,5-2 1,0-4 42,0-3 0,-3-1-121,0-5 0,-4-1 143,0-3 1,2-4 399,-1-4 0,3-2 0,-4 2 0,0-4 0,-1-1 0</inkml:trace>
  <inkml:trace contextRef="#ctx0" brushRef="#br1" timeOffset="17">6350 10652 8582,'0'-15'-486,"0"-1"-56,0 3 0,0 1 544,0 2 502,0 1 0,0 6 32,0 6 0,-1 11-198,-2 10 1,-3 12 52,-7 4 0,0 4-143,-3 3 1,0 3-399,3-1 1,6-21 0,-1 0 141,1-1 1,1-1-1,0 2 1,0 0-205,-3 21 1,3-3-407,3-6 0,-1-3 356,1-6 1,0-6-355,3-9 1,1-3 244,2-3 1,-1-5-439,4-2 809,1-2 0,6-5 0,2-1 0</inkml:trace>
  <inkml:trace contextRef="#ctx0" brushRef="#br1" timeOffset="18">6518 10940 8582,'0'-9'-349,"0"0"449,-5-1 0,0 5 185,-4 2 0,0 3-1,-1 3 1,2 3 35,2 7 1,-1 1-36,4 5 0,-1 3 17,4-1 1,0 2-12,0-1 1,6-2-93,3 5 1,1-4-285,6 1 0,-1-6-56,4 0 1,-2-2 23,-1 2 1,-3-2-217,-3-1 0,-2-3 186,-2 2 0,-2-1-199,-4-2 0,-4 0 97,-2 1 1,-5-4 35,-2 0 1,-2-4 133,2 1 0,1-2 64,3-1 1,-1 0 18,1 0 1,4-4-95,2-2 1,3-2 245,3-2 1,6-3-106,7-3 1,2 2 18,4-2 1,2 2-55,4-2 1,0-1-221,0 1 0,0 0 21,-1 0 0,1-1-132,0 1 0,-3 1 25,0-4 1,-4 6 125,0-6 0,-5 2 5,-4-1 0,-1 2-17,-2 1 0,-4 0 222,-2 0 0,-7 4-141,-5 5 1,-2 4 503,-4-1 1,-4 3 104,-2 3 0,-4 5 339,3 5 1,-3 6-11,3 0 0,2 6-310,4 0 1,3-1-319,4 0 0,0 0 43,3 1 1,4 1-192,8-4 1,6-4 180,9-2 1,3-5-740,4 2 1,0-6 292,0-1 1,0-4-1896,0 1 2093,0-2 0,-5 3 0,0 2 0</inkml:trace>
  <inkml:trace contextRef="#ctx0" brushRef="#br0" timeOffset="19">7141 11257 12212,'-6'0'623,"0"0"-397,4-4 0,-1 0 29,6-3 1,6 0 473,7 4 1,2-3-275,4 3 0,2-4-525,4 4 1,3 0 136,0 3 0,0 0-1806,-3 0 1600,0 0 1,0 4-1,0 2 1</inkml:trace>
  <inkml:trace contextRef="#ctx0" brushRef="#br0" timeOffset="20">7700 10866 14345,'-6'0'-285,"0"0"0,0 1 581,0 2 0,-1 7-56,4 9 1,-4 4 24,0 5 1,0 8 197,1 4 1,-2 9-779,5-23 1,0 1 0,-1 0-1,0 1 325,1 2 1,0-1 0,-1 0-1,0-1-470,1 2 0,0-1 0,-1 0 0,0 0 187,1-2 1,0-1 0,-5 23-509,2-12 0,1-4 135,-2-2 646,1-2 0,-1-5 0,0-3 0,-1-1 0,2-1 0</inkml:trace>
  <inkml:trace contextRef="#ctx0" brushRef="#br0" timeOffset="21">7737 10987 11697,'15'-14'328,"2"5"-104,-1 0 644,1 4-538,2 5 1,-4 6-16,-3 6-131,-2 3-131,0 12 0,-5-4 116,-2 5-541,-6 0 317,-2 0 1,-9 2-396,-1-2 392,-7 2 0,1-10-3,-4 1 1,1-1 289,-4-1 1,1-6-788,2-3 1,3-5 90,7-5 483,1-4 0,1-6 0,-2-4 0</inkml:trace>
  <inkml:trace contextRef="#ctx0" brushRef="#br1" timeOffset="22">8175 10968 8530,'5'-9'-472,"0"0"-59,-2-1 1,-2 1 882,3 0 194,-3 3-83,-1-2 1,-1 4-159,-3-2 1,-2 2 161,-6 4 0,0 1-93,-3 2 0,-2 0 347,-4 6 1,1 1-221,-2 8 1,-1 0 154,2 7 0,-1-1-151,3 4 1,6 0-84,4 0 0,3 0-491,6 0 1,2-4 118,1-2 0,6-3 229,6 0 1,6-6 34,1-3 1,4-2-1954,-1-5 1,-2-1 547,2-5 1,-4-5-88,1-5 0,-3-6 504,0 0 0,-5-6 118,-1 0 0,-3-2 98,-1 0 0,1-3 178,-1 2 0,-4 3 1330,-2 9-969,-2 3 1,-6 9-283,-4 4 1,-1 8 569,-6 7 0,5 6 1269,-2 1 0,3 4-377,1-1 1,3-3-852,3 0 0,2-1-1234,1 0 1,4-2 582,3 0 1,5-2 240,4-4 0,5-1 0,3-3 0</inkml:trace>
  <inkml:trace contextRef="#ctx0" brushRef="#br1" timeOffset="23">8538 11052 8530,'-5'4'1010,"0"-2"-553,2 4 0,1 5 158,-5 4 1,1 3-128,-3 0 0,-1 2-15,1 2 0,0-2-181,0 1 0,2-4-250,1-2-60,4-3 81,-2-3 0,5-9-641,2-6 0,2-8 355,5-4 0,0-2-492,2-5 0,-1 0 315,1-3 0,-1 1-6,2-1 1,-3 0-6,3 0 0,1 0 434,2 0 1,-2 5 295,2 4 0,-5 5-246,1 5 1,-1 4-503,-2 1 1,-3 4 249,1 4 1,-1 6 178,3 8 0,0 5 0,1 5 0</inkml:trace>
  <inkml:trace contextRef="#ctx0" brushRef="#br1" timeOffset="24">8985 10717 8530,'0'-5'617,"0"2"-438,0 6 1,-4 10 732,-2 9 1,-7 9-208,-2 6 1,0 4-545,0 6 1,2 1 36,-2 1 0,8-2 116,0-1 1,5-2-453,2-10 1,5-4 161,5-11 1,0-5-452,6-2 0,-4-2 266,4-4 0,-1-2-616,4-4 0,-1-1-17,1-2 1,-2-2 117,-1-4 1,-2-2-160,-1-1 835,-3 1 0,4-10 0,-5 1 0</inkml:trace>
  <inkml:trace contextRef="#ctx0" brushRef="#br1" timeOffset="25">8883 11061 8530,'-10'-9'775,"1"1"-412,0 1 1,3-1 195,3 2 1,11 1-111,4-1 0,6 4-424,3-2 1,3 3-441,4 1 1,0 0-1481,0 0 1895,-4 0 0,3 5 0,-4 0 0</inkml:trace>
  <inkml:trace contextRef="#ctx0" brushRef="#br1" timeOffset="26">9404 11080 8339,'-4'-9'0,"3"-1"606,-3 1 77,4 0-173,0 3 195,0-2 20,0 7-378,0-3 0,4 4-56,2 0 0,6 0-192,4 0-50,6 0 0,1 0 152,5 0 1,1 0-171,2 0 1,-2 0-914,2 0 0,-3 1 487,-3 2 0,1-2-816,-4 2 1,-1 1-6,-2 0 1216,-4-1 0,2-3 0,-2 0 0</inkml:trace>
  <inkml:trace contextRef="#ctx0" brushRef="#br1" timeOffset="27">9767 10903 8339,'0'-9'470,"0"-1"1,1 2-43,2 2 1,2 2-118,5 4 0,-1 1 22,0 2 1,1 2-57,-1 4 0,0 5-59,1 1 0,-1 0 58,0 0 1,-1 1-226,-1 2 1,0 1-150,-4 0 0,0-1-176,-3 1 0,-1-4-540,-2 1 0,-2-2 433,-4 2 0,-5-1-1556,-1-3 1937,-3-2 0,-1 8 0,1-4 0</inkml:trace>
  <inkml:trace contextRef="#ctx0" brushRef="#br1" timeOffset="28">10279 11089 8474,'-4'-5'-595,"3"1"1750,-7 4-252,7 0-39,-3 0-588,12 0 0,1 0-87,7 0 0,1 0-105,-1 0 1,4-4 160,2-2 0,3 0-421,-3 0 0,-1 0 166,-2-3 1,0-4-269,-1 1 0,0-5 137,-3 2 0,-2-3-110,-7 0 1,1-4 57,-4 0 0,-1-3 35,-5 4 0,-5 0 210,-4 5 1,-5 4-108,2 6 1,-3 2 217,-1 4 1,0 2-117,-3 4 1,2 4 334,-1 9 0,2 5-139,3 4 1,3-1 14,4 5 0,4 0-262,1-1 0,9 2-286,4-5 1,8-2-271,8-8 1,6-3 274,3-3 1,5-6-320,-2-3 1,1-3 215,-7-3 0,0-3-90,-3-6 1,-4-3-2,-2-3 0,-7-1 479,-2 0 0,-3-3 0,-1-3 0,0 1 0,-3-1 0,2-1 0,-2-5 0,2 0 0,-2-6-260,2 2 0,-3-7 0,5 5 0</inkml:trace>
  <inkml:trace contextRef="#ctx0" brushRef="#br1" timeOffset="29">10829 10586 8474,'5'-18'0,"0"0"-20,-2 3 1,-2-2 467,2 5-97,-2 3 1,-2 6-165,-2 6 1,-2 5 137,-4 7 1,-1 5 37,1 8 0,0 5-72,-1 4 0,1 5-503,0 4 1,0 0 400,3-3 0,-1 3-184,4-3 1,0 3-304,3 0 0,1-8-276,2-3 1,2-10-164,4-3 1,1-3-111,-1-4 135,0-5 1,1-7 24,-1-6 687,0-7 0,5-4 0,0-5 0</inkml:trace>
  <inkml:trace contextRef="#ctx0" brushRef="#br1" timeOffset="30">11099 10829 8474,'0'-7'-101,"0"1"1,0 3 336,0-3 181,0 4 0,-2-2 29,-1 4 0,-2 1-126,-4 2 1,0 2 176,-1 4 1,1 4-115,0-1 0,-1 5-207,1-2 0,4 0 98,2 0 0,2-2-243,1 2 1,1 0-69,2 0 1,3 2-92,6-5 0,0 1-38,3 0 1,0-2 90,0 5 1,-1-4-2,-5 4 1,0-5 86,1 1 1,-4 2-99,0-2 0,-4 1 82,1-4 0,-3-1 101,-3-1-141,-2 1 1,-4-7-4,-1 2 1,1-2-114,0-1 0,0 0 94,-1 0 0,1-3-175,0 0 197,3-4 1,-1 1-61,4-3 1,0 3-5,3 0 0,1 3-116,2-4 0,2 2 89,5-1 0,0-1-13,2 4 1,0-5 161,3 2 0,2-1-113,5 1 0,-2-3 172,5 3 1,1-3-100,5-3 0,-1 1 61,4-1 1,-4-2-76,1 2 1,1-5-88,-1 2 0,-1-3 46,-5 0 1,-6-1-118,-7 0 0,-2 1 42,0-1 0,-5 4 72,-2-1 1,-6 8 260,-3-1 1,-8 5-174,-4 1 0,-2 4 713,-5 6 0,-1 3-216,-5 9 0,5 4-14,-2 5 1,7 0 137,-1 3 1,7 1-159,2-1 0,7 3-414,3-3 0,7 3 137,5-6 0,10 1-820,9-8 1,4-2 409,5-4 0,-4-7-1139,-2-2 1,-3-4 614,-3-2 1,-3 0 744,-7 0 0,-1-4 0,-5-1 0</inkml:trace>
  <inkml:trace contextRef="#ctx0" brushRef="#br1" timeOffset="31">10437 11545 8244,'-8'-1'-5,"2"-2"0,4-2 920,8-4 1,10 0-304,12-1 1,9 0-330,9-3 0,-15 8 0,1-1-517,5-2 0,1 1 0,5-1 0,2 1 360,1-1 0,1 1 1,-3 0-1,-1 1 2,-2 3 0,-1 0 1,-7-1-1,0 1-108,-5 1 1,0 1-1,20-1-150,-14 5 1,-9 2-508,-15 4-99,-5 0 0,-6 1-59,-2-1 0,-7 0 359,-5 1 0,-7-1-45,-3 0 1,-5 1 2,-1-1 1,-4-3 355,1 0 1,-3-3 378,-4 4 1,-1-2-191,-5 1 1,-2 1-194,-1-4 0,-1 4 477,2-4 0,2 3 460,1-3 1,9 0-6,13-3-298,5 0 0,17 0-95,8 0 0,11 0-3,17 0 1,6-3-222,-14 2 0,1-1 0,1-2 1,1 1-215,3 0 1,1-1 0,-1 0 0,0 0 83,-1-1 0,0 1 1,1 1-1,-1 0 54,-1-1 1,-1 1 0,-2 2 0,0 0-594,20-2 1,-7 2 194,-9 1 0,-5 1-1017,-11 2 0,-5 4 1302,-7 5 0,-2-6 0,-1 2 0</inkml:trace>
  <inkml:trace contextRef="#ctx0" brushRef="#br1" timeOffset="32">12495 10884 8579,'0'-6'-694,"0"0"1,1 1 346,2-1 1,-2-3 989,2 3 0,-2 1 357,-1-1-590,0 0 0,0-4-161,0 1 1,-1 4-152,-2 2 1,-2-2 20,-4 2 1,-5 0 21,-1 3 0,-3 0 145,0 0 0,-5 4-71,-2 3 1,-1 0-51,1-1 0,3 2 43,3-1 0,5 1-155,1 1 1,7 0-26,3 1 0,7-1-146,5 0 0,5 4-28,4-1 0,5 5 140,2-2 0,-1 3-64,1 0 1,-4 1 34,4 0 1,-8-1-13,-2 1 0,-4 0 54,-5-1 1,-6 2 256,-6 2 0,-8-6-118,-5 3 1,-3-4-63,-6 1 1,0-3-139,0-3 1,4-5 122,2-2 0,4-2-412,2-1 0,4-5 135,6-5 1,4 0-734,8-5 0,1-4 389,8-3 0,4-3-1221,3 4 1773,0-5 0,0 2 0,2-4 0</inkml:trace>
  <inkml:trace contextRef="#ctx0" brushRef="#br1" timeOffset="33">12737 10577 8572,'-9'-4'84,"4"3"120,-4-3 1,4 9 174,-4 4 1,-3 10 180,-1 9 1,-3 8-135,0 8-2157,3 5 1919,6-21 1,0 0-1,1 2 1,0 1 41,-1 2 1,1-1-311,2-1 0,0-1 111,-1 1 0,2-2 0,2 22-1534,-2-4 1282,2-9 0,1-4-670,0-6 1,0-6 505,0-10 0,0-2-859,0 0 1244,0-1 0</inkml:trace>
  <inkml:trace contextRef="#ctx0" brushRef="#br1" timeOffset="34">12504 11126 8572,'0'-18'-9,"0"-1"1,5 1 475,1-1 1,2 0-88,1 1 0,4 0 93,-1 3 0,2 1-100,-2 5 1,2 1-579,1 1 1,3 3-250,-3 4 0,3 0-531,0 0 1,0 4 102,-3 3 1,2-2 432,-5 1 0,1-3 449,-4 3 0,5-4 0,0 2 0</inkml:trace>
  <inkml:trace contextRef="#ctx0" brushRef="#br1" timeOffset="35">12802 10959 8469,'6'-9'0,"1"2"106,-4 1 1,3 3 516,-3-3-27,0 4 0,-3 3-112,0 8 1,-1 5 250,-2 4 0,1 5-240,-4 2 1,1-1-8,-1 0 0,-2-2-147,5 3 1,0-4-332,3 0 0,0-2-14,0-3 1,5 0 149,5-4 0,1-3-584,8-6 0,-3-2 276,6-1 1,2-7-807,0-3 1,-1-5 397,-1-1 1,-3-4-269,-4-2 0,2-4 217,-5 1 1,-3 2 273,-2 2 1,-5 4 231,1 2 348,-2 7 0,-6 0 140,-5 8 1,1 8-256,-3 5 0,-2 3 751,2 3 1,0 0-368,6-1 0,-1 1 56,4-1 0,0-2-84,3 0 1,0-5-621,0 1 0,7-2-212,2-4 0,7-2-281,-1-4 1,4 0 26,3 0 1,-3-4 231,3-2 1,-3-3-352,-4 0 0,2 0 197,-5-1 1,-3 2 344,-2 2-68,-5-2 987,2 7 0,-4 2-271,0 8 1,0 1 42,0 6 0,0-4-580,0 4 1,1-2 150,2 2 0,2 0-303,4-3 1,5-4 104,1-3 0,3-4 125,1 1 0,3-10 0,2-3 0</inkml:trace>
  <inkml:trace contextRef="#ctx0" brushRef="#br1" timeOffset="36">13594 10652 7903,'-9'1'555,"-1"2"1,1 10 3,0 9 1,-1 9 117,1 6 1,-3 9-436,5-20 0,1 0 0,0 2 0,1-1-370,1 1 1,2 0 0,-2 1 0,0 0 257,3-1 1,-1 0 0,-1 22-181,3-10 0,0-6-731,0-3 1,-3-4 485,0-5 1,-4-5-787,0-7 1,-2-5 409,-3-2 1,0-3 670,-3-3 0,-1-6 0,-2-6 0</inkml:trace>
  <inkml:trace contextRef="#ctx0" brushRef="#br1" timeOffset="37">13333 11229 8430,'1'-9'-352,"2"-1"1,3 1 1502,7 0 0,6-1-440,5 1 1,8 0-370,6-1 1,6 1-373,6 0 1,-1 1-1210,-2 1 981,-5 3 1,0 0 0,-5-1-1</inkml:trace>
  <inkml:trace contextRef="#ctx0" brushRef="#br1" timeOffset="38">5838 12672 8524,'-9'5'0,"2"0"-662,1-1 307,4-3 634,-2 7 1,5-7 592,2 2 0,3-2-344,7-1 1,1 0-250,5 0 0,0-2-99,3-4 1,2 0-22,4-7 0,-3-1-235,0-2 0,-4-1 90,4-2 0,-4-3-255,1 0 0,-5 0 89,-4 0 1,-2 1-103,-8-4 1,-1 5-24,-5-2 0,-7 3 75,-9 4 1,-1 2 122,-4 7 0,-1 2-11,-3 4 0,0 8 279,0 5 0,0 8-145,0 3 0,4 8 479,3 6 1,5 3-413,4 6 0,5-4 267,4 0 0,4 0-483,6 0 0,4-3 165,11-9 0,2-5-496,8-11 0,0-3 207,2-5 0,1-5-138,-4-8 1,3-5-154,-3-7 1,2-2-289,-5-2 0,-2-2 97,-7-4 1,-1 1 710,1-1 0,-3 1 0,-1 0 0,-5 1 0,-1 0 0,-3 1 0</inkml:trace>
  <inkml:trace contextRef="#ctx0" brushRef="#br1" timeOffset="39">6443 12132 8524,'0'-14'0,"0"1"0,-1 3 141,-2 0 1,1 5 137,-4 2 0,-1 10 173,-2 6 0,-3 10-173,-1 8 0,-2 4 156,2 11 0,0 0-532,6-20 0,2 1 0,1-1 0,0 0 115,0 2 0,-1 0 1,2 2-1,0-1-35,0 1 1,0-1 0,0 1 0,1-1-3,2 0 1,0-2 0,1 17-864,3-7 0,1-8 417,4-8 0,0-3-1215,1-9 1680,-1-3 0,0 2 0,1-3 0</inkml:trace>
  <inkml:trace contextRef="#ctx0" brushRef="#br1" timeOffset="40">6704 12486 8524,'-5'-4'0,"-4"2"111,3-5 0,1 5 530,-1-1-127,0 2 1,-4 2-140,1 2 0,3 8-7,0 7 0,3 2-89,0 5 0,3 1 62,3 5 0,3-1-139,3 4 1,3-5-158,1-1 0,3 0-173,0-3 0,-3-3 123,0 0 0,-4-3-334,-3-4 0,-2 2 176,-4-5 1,-4-1-108,-2-4 1,-6 0 36,-4-4 0,2 0-149,-2-3 1,2-1 139,-2-2 0,3 2 85,3-2 220,1-2 1,4 0-104,2-5 0,7 1 201,5 0 0,5-1-105,4 1 0,5-3 4,2-1 0,-1-2-40,0 2 1,0-3-87,1 0 1,4 2-49,-4-2 1,4 1-218,-4-4 0,1 0-160,-2 1 1,2-4 148,-4 0 0,-1 1 128,-6 2 1,-4 0-233,-5 1 690,-4-1 1,1 5-164,-6 1 1,-2 7-239,-5 3 1,-2 3 392,-1 3 0,-3 6 469,0 7 0,-1 6 688,-2 2 1,4 4-585,-1 3 0,5-1-242,-2 4 0,7-4-117,3 2 0,2-4-489,1 0 0,5-4 127,5-2 0,7-7-581,8-2 1,2-3-254,1 0 0,1-5-592,2-2 1,-2-6 1337,2-4 0,-2-1 0,-1-1 0</inkml:trace>
  <inkml:trace contextRef="#ctx0" brushRef="#br1" timeOffset="41">7449 12905 8436,'9'0'0,"1"-3"0,3 0 0,-2-5 0,5 2 0,-1-1 0,4 1 0,3-3 0,-1 3 0,2 1 0,-1-1 0,-6 4 0,3-1 0,-3 6 0,3 2 0</inkml:trace>
  <inkml:trace contextRef="#ctx0" brushRef="#br1" timeOffset="42">7970 12514 8570,'0'-14'-335,"0"0"-1,0-5 1,0 4 751,0-1 1,0 8 2,0-1 1,0 7-175,0 2 0,3 9 14,0 9 1,0 11 124,-3 12 0,-4 6-240,1-18 0,0 1 0,-1 1 0,-1-1-275,-1 3 1,-1 0 0,2 1 0,-1 1 168,-1 0 0,-2 1 0,0 3 0,0 1-148,-2 2 0,0 0 0,0-3 0,0 0-331,2 1 0,0-2 0,0-4 1,0-2 192,1-3 1,1-2-1,-7 20-1344,5-10 665,0-8 173,3-15 754,2-10 0,4-18 0</inkml:trace>
  <inkml:trace contextRef="#ctx0" brushRef="#br1" timeOffset="43">7970 12756 8570,'5'-28'0,"4"-1"-99,-3-2 168,6 2 0,3 1 255,3 6 0,1 7-5,0 2 0,2 4-52,1 3 0,-1 7 16,-6 8 1,2 5-108,-5 4 1,0 5 59,-6 2 0,-2 2-143,-4 1 0,-4 0 94,-2 0 1,-6-2-45,0-1 0,-5-5-86,2-5 1,0-3 73,0 0 0,0-1-301,0-2 0,-2-4 94,5-2 0,0-6-588,6-3 1,-1-6 286,4 0 0,1-4-667,5 0 1,3-2-12,6 0 1055,-1-1 0,10 1 0,-1-1 0</inkml:trace>
  <inkml:trace contextRef="#ctx0" brushRef="#br1" timeOffset="44">8566 12588 8560,'-4'-9'0,"3"0"-211,-2-1 0,-1 1 207,0 0 0,0-1 437,1 1 0,1 0-142,-4-1 1,3 4-15,-3 0 0,-1 4 179,-2-1 0,-4 4-157,-3 5 0,-1 1 288,-2 9 0,-3 5-104,0 7 0,0 0-34,0 7 1,6-2-118,1 1 0,5-2-81,3-4 1,4-3-117,6 0 1,5-9-266,7 0 0,2-9-369,8-4 1,0-3 378,6-3 0,-2-3-849,2-7 1,-3-1 442,-3-5 0,1 0-137,-4 1 0,-4-2 156,-2-2 0,-8 3-40,2-3 1,-7 3-503,0 4 683,-2 2 1,-5 8 1272,-3 5 0,-4 9-565,-1 6 1,-4 7 531,4 3 0,0-1-383,6 0 0,-1 1-496,4 3 1,1-4 194,5-2 1,3-6-504,6 0 1,3-6-339,4-1 1,2-3 650,1-6 0,4-9 0,-2-1 0</inkml:trace>
  <inkml:trace contextRef="#ctx0" brushRef="#br1" timeOffset="45">8799 12719 8548,'0'6'-224,"0"0"714,0 0 51,0 8-210,0 0 282,0 5-666,0-1 0,0-3 154,0-3-340,-4-5-71,-2 1 328,-3-7 1,0 3 90,0-4 0,2 0-72,1 0 1,4-4 110,-1-2 1,2-3-73,1 0 1,0-4 69,0-3 1,4-2-148,2 0 1,4-4-140,2 0 1,-1-3-92,5 0 0,-4 1-346,4-1 0,-2 8-72,2-2 1,0 6 234,-3 1 1,-1 7 413,-3 5 0,1 8 0,-1 7 0</inkml:trace>
  <inkml:trace contextRef="#ctx0" brushRef="#br1" timeOffset="46">9302 12328 8506,'-7'8'20,"1"4"1,-1 13 1377,-6 6 0,2 9-349,-4 7 0,3 0-992,0 2 1,6-4 121,2-2 1,3-4 55,1 2 0,6-8-532,3-5 1,4-5 93,6-8 1,0-1 85,-1-5 0,1-4-777,-1-2 0,1-3 353,0-3 0,-4 1-625,1-4 0,-2-1 503,2-6 663,-3 3 0,-3-8 0,-1 4 0</inkml:trace>
  <inkml:trace contextRef="#ctx0" brushRef="#br1" timeOffset="47">9292 12644 8459,'-14'0'0,"-3"-1"211,5-2 1,0 1-162,6-4 0,2 3 1293,4-4 0,2 4-768,4-3 1,9 1-656,10-1 1,6-3-1227,3 3 1306,6 2 0,3-4 0,3 3 0</inkml:trace>
  <inkml:trace contextRef="#ctx0" brushRef="#br1" timeOffset="48">9935 12607 8446,'-10'-5'0,"1"-4"-137,0 3 1,0-2 137,3-1 1,2 2 883,4 1 0,2 0-234,4-3 0,6-2-99,10-1 1,2 2-249,7-3 0,2 6-204,5 1 0,2 4-856,0-1 1,4 3 634,-4 3 0,4 3 121,-4 6 0,-4 3 0,-4 3 0</inkml:trace>
  <inkml:trace contextRef="#ctx0" brushRef="#br0" timeOffset="49">10354 12421 12114,'-6'-14'-1642,"2"1"1535,4-3 0,0 3 566,0 3 0,4 1-34,3 0 0,2 1-50,3 1 0,3 3-102,4 4 1,0 5-8,3 5 1,-2 3-278,1 6 1,-2 3 27,-4-1 0,-2 4 85,-7-3 0,1 4-126,-4-1 0,-1-3-174,-5 0 1,-3 0 110,-6-4 0,-3 5-68,-3-7 0,-2 2 24,-2-5 1,6-4-691,-3-3 1,7-1-89,-1 2 909,7 1 0,2-3 0,4 4 0</inkml:trace>
  <inkml:trace contextRef="#ctx0" brushRef="#br0" timeOffset="50">11257 12411 9718,'5'-9'-817,"2"0"1737,-4-1-504,5 1 0,-6 0 4,4-1 0,-4 1-91,1 0 1,1 0-273,-1-1 1,0-2 162,-3-1 1,0 1-292,0 3 1,0-1 135,0 1 0,-4 1 13,-2 2 1,-2-2 74,-2 5 0,-3 0-73,-3 3 1,-2 5 262,-4 5 1,-5 4-124,-4 8 0,0 0 229,3 5 0,0-1-17,0 5 0,5 1-274,1 0 0,7-1-90,6-4 1,4-3-250,5-2 1,5 0-448,4-4 1,6-2 370,7-10 1,1-2-186,5-4 1,0 0 148,0 0 0,-1-1-529,-2-2 1,-3 2 308,-7-2 0,-1 2 242,-5 1 0,-5 2 210,-4 4 1,-9 5 356,-10 7 0,-5 8 226,-7 2 1,1 2-62,-4-2 1,4 3 76,-1 0 0,4-1-215,5-5 0,6-2-84,10-5 0,4-3 39,8-3 1,8-6-300,11-3 0,10-3-136,6-3 0,3-2-299,3-4 0,-2-4-500,-1 1 0,-4 0 465,-6 2 1,-3 2-1824,-6 2 2314,-2 2 0,-8 4 0,1 0 0,-1 0 0</inkml:trace>
  <inkml:trace contextRef="#ctx0" brushRef="#br1" timeOffset="51">14702 10279 8039,'-9'-9'-1034,"0"3"1392,3-1 0,-1 6 46,4 1 1,-5 10-25,2 8 0,-6 10-110,-4 10 1,2 5-113,6-17 0,0 1 1,1 3-1,-1 1-283,-1 4 0,-1 1 0,1-1 0,1-1 131,0 1 0,0-1 0,-1-1 0,0 0-57,1 0 1,1-1 0,0-1 0,1 0-308,-1 1 1,1-2-1,-4 21 104,0-1 1,4-13-281,0-3 1,0-7 78,-3-2 1,2-8 134,1 2 0,0-7 320,-3 1 0,-1-7 0,1-2 0</inkml:trace>
  <inkml:trace contextRef="#ctx0" brushRef="#br1" timeOffset="52">14897 10465 8498,'-9'0'-891,"0"1"535,-1 3 1,1 6 734,0 9 0,-5 9-267,-1 13 1,4-17 0,0 3 459,-1 3 1,-1 2 0,1 1-1,0 1-573,0 0 0,0 0 1,1 1-1,1 0 82,-1-2 1,0 0 0,2-3 0,0 0-391,1-4 1,0 0 0,0 0 0,1 0 136,2 1 1,0-1-1,-6 24-660,5-7 1,1-6 831,-2-6 0,2 0 0,-1-3 0,3-4 0,2-3 0</inkml:trace>
  <inkml:trace contextRef="#ctx0" brushRef="#br0" timeOffset="53">10465 11545 20887,'0'-9'-3277,"0"0"0,0 4 2252,0-4 0,5 5 1556,1-2 0,3 2 188,3 4 0,4-1-317,6-2 0,2 2 78,3-2 1,6 2-399,1 1 0,5 0 410,1 0 0,4 0 62,-4 0 1,0 0 9,-2 0 0,-1 0-626,0 0 1,-5 0 6,-4 0 1,0 0-121,-3 0 1,-1 0 146,1 0 1,-6 0-223,0 0 1,-1 0 68,-2 0 1,2-1-287,0-3 467,-3 3 0,2-7 0,-2 3 0</inkml:trace>
  <inkml:trace contextRef="#ctx0" brushRef="#br0" timeOffset="54">10661 11750 24140,'4'-9'-1639,"2"0"1,4-1 1961,2 1 0,8 1 382,8 2 1,5-3-667,7 3 1,1 2-161,3 1 0,-1 1-10,-5-1 1,-3 2 110,-7-2 1,-4 1-162,1 2 0,-4 2 313,1 1 0,-3-2-462,0 2 1,-3-2-93,-1-1 1,-4 0 37,2 0 0,-4 1-104,-3 2-274,-1-2 20,-5 3 0,-3-4 644,-3 0 0,-2 0 120,-11 0 0,2 0-25,-8 0 0,0 0 104,-3 0 0,0 0-87,0 0 1,0 0 84,0 0 0,0 0 254,1 0 0,-1 0 257,0 0 0,0 0-468,0 0 0,4 0-140,2 0 0,7 0 604,2 0-458,7 0 0,3 0-138,6 0 1,6-1 140,7-2 1,5 2-56,0-2 1,5-1-1,-1 1 0,5-4-5,1 4 1,1 0-161,-1 3 0,-3-1 121,0-2 0,0 2-306,-3-2 1,2 2 70,1 1 1,-4 0-515,-3 0 709,-5 0 1,1-4-1,-2-1 1</inkml:trace>
  <inkml:trace contextRef="#ctx0" brushRef="#br0" timeOffset="55">10670 11452 17903,'4'-14'-3277,"3"0"2695,5 5 0,2 1 1553,5 2 0,1-2-277,1 5 0,4 0-819,6 3 1,-2 1-72,2 2 1,1 2-38,-1 5 1,0-1 38,-3 0 1,-3-2 267,0-1 1,-4-1-360,0 1 0,-2 1-77,-3-3 1,-6-1-511,-4-3 820,-4 0 116,2 0 42,-12 0 0,-1 0-4,-7 0 0,-4 1 85,1 2 0,-3-2-9,1 2 0,0-2-16,-4-1 0,0 1 29,-3 2 0,1-2-134,3 2 1,-2-1-4,4 1 0,0-2 12,4 3 0,0-3 27,2-1-147,3 0 21,4 0 1,9 0 35,6 0-22,10 0 1,8 0 0,4 0-1</inkml:trace>
  <inkml:trace contextRef="#ctx0" brushRef="#br0" timeOffset="56">10782 11704 23278,'9'-18'-1373,"1"3"1,4 0 3010,5 3 0,6 2-76,9 1 1,4 1-1359,8 5 1,1 0-844,0 3 1,-6 0 552,-4 0 1,-4 4-1,-5 1 1</inkml:trace>
  <inkml:trace contextRef="#ctx0" brushRef="#br0" timeOffset="57">15316 10884 9377,'-5'0'-815,"1"0"3911,4 0-2600,8-4 1,3 3-207,7-2 0,1-2-231,0-1 0,-1-3 136,1 0 0,2-1-357,1-3 0,3-1-230,-3-5 1,-1 0 301,-2-3 0,-1-2-83,-3-4 0,-2 0-40,-7 0 1,-2 1-87,-4 3 0,0-2 40,0 4 0,-5 4 119,-4 6 0,-2 3 72,-4 2 1,2 4 49,-2 6 0,-1 4 265,-2 5 0,-1 4-95,0 5 1,2 4-47,1 6 1,0-1 209,3 4 0,4 0-198,3 4 1,4-2 20,-1-2 0,3 1-298,3-4 1,3-3 58,6-3 0,0-4-428,3 0 0,-2-5 33,2-4 0,-4-5-146,2-4 0,0-2-19,0-1 1,0-1 15,0-2 664,-3-3 0,8-7 0,-4-2 0</inkml:trace>
  <inkml:trace contextRef="#ctx0" brushRef="#br0" timeOffset="58">15866 10363 9380,'0'-15'-110,"0"3"1,0 2-510,0 0-82,0 1 1,-1 4 1154,-2 2 0,0 10-104,-3 5 1,0 10 304,-3 6 0,-4 5-259,1 8 1,0-2-430,2 4 1,1 2 238,0 5 0,0-3-180,3 3 0,-1-7-526,4-2 1,0-6 332,3-1 0,0-9-562,0-4 0,0-5-163,0-7 885,0-4 0,0 4 0,0-4 0</inkml:trace>
  <inkml:trace contextRef="#ctx0" brushRef="#br1" timeOffset="59">15977 10680 8585,'6'-10'-511,"1"1"-620,-4 0 1542,4-1 0,-5 1 339,4 0 30,-3 4-459,1 0 1,-5 6-27,-2 3 0,0 2-42,-3 6 0,3 3 187,-3 3 1,4 4-236,-1 0 1,2 3-121,1-4 1,4 1 95,2-3 1,2 2-282,2 1 0,-1-3-109,0-4 1,2 0 167,1 0 1,-2 2-62,3-5 0,-6-3-120,-1-2-345,-4-5 134,2 2 367,-8-4 0,-4 0 101,-4 0 0,-1-4-91,4-2 1,0 0 178,-1 0 1,4 3-93,0-3 0,4 3-12,-1-3 1,2 2-4,1-2 0,1 1-112,2-1 0,3-2 40,6 1 1,0 0-156,3 1 0,4-2 18,3 1 0,4-1 137,-2-1 1,3 0-181,1-1 0,1 1 67,2 0 0,-3-1-24,0 1 0,-1-3 71,-5-1 0,-1-3 22,-2 0 1,-4-2-5,-3 0 1,-3-1-2,-3 1 0,-1-2 146,-5-2 1,-5 7-87,-1-1 0,-6 6 509,-4 4 0,-1 2-213,-2 4 1,-1 5 578,-1 4 0,1 5-250,-2 8 0,3 3 74,0 6 0,5-1-289,1 4 0,7-4-102,3 1 0,2-1-505,1 1 0,5-2 260,4 2 0,5-6-890,4-3 1,4-3 465,0 0 1,0-5-872,-4-5 0,0-1 1277,-3-5 0,3 0 0,-4-3 0</inkml:trace>
  <inkml:trace contextRef="#ctx0" brushRef="#br1" timeOffset="60">15512 11294 8430,'-9'-4'-164,"3"-1"179,3-5 0,4 1 985,6 0 0,8-4-351,13 1 1,13 0-398,-15 7 0,1 0 0,5-1 0,0 0-444,5 0 0,1-1 0,0 1 0,1 0 360,2 1 0,-1 1 0,-3 1 0,-1 1-205,-2 0 1,-2 0-1,19 1-392,-10 1 0,-9 5-788,-10 1 1,-6 3 617,-10 3 0,-3 0 599,-6 3 0,-6 1 0,-5 3 0</inkml:trace>
  <inkml:trace contextRef="#ctx0" brushRef="#br1" timeOffset="61">15689 11396 8430,'-13'0'0,"1"0"0,5 0 893,7 0 1,10-1-271,12-2 1,10 1-50,11-4 0,8-1-619,-23 1 0,0-1 0,3 2 0,1 0 205,2-1 1,0 0 0,0 1 0,-2 0-161,-2 2 0,-1 0 0,22 3 0,-9 5 0</inkml:trace>
  <inkml:trace contextRef="#ctx0" brushRef="#br1" timeOffset="62">17281 10624 8507,'0'-10'186,"0"1"315,0 0-239,0 4 1,-4 6-6,-2 8 1,0 4-1,0 6 0,0 1-366,-3 1 0,-1 2 157,1 2 0,1 1-219,2-4 1,-2-1 127,5-2 0,0-5-693,3-1 0,1-3 292,2-1 0,-1-3 444,5-3 0,-1-11 0,3-2 0</inkml:trace>
  <inkml:trace contextRef="#ctx0" brushRef="#br1" timeOffset="63">17272 10493 8507,'-9'-14'12,"3"1"1,2 0 207,4 1 0,0-1 2,0 4 1,0 3 72,0-1 0,1 5-899,2-1 1,3 3 302,7 3 1,-2 3-881,5 3 1181,-5 4 0,11 2 0,-3 3 0</inkml:trace>
  <inkml:trace contextRef="#ctx0" brushRef="#br1" timeOffset="64">17635 10577 8507,'5'-9'-425,"0"0"-53,-2-1 0,-2 4 1646,2 0-38,-2 0-781,-1-4 1,-1 4-73,-2 0 1,-2 4-114,-4-1 1,-5 2 63,-1 1 0,0 4-171,0 2 1,0-1 100,0 1 0,-2 4-77,5 2 0,3 1-279,2-4 1,5 4 136,-1 3 1,2 1-164,1 2 1,4-3 89,2-1 0,6 1 3,0 2 1,5 0 114,-2-3 1,0 2-112,0-5 0,-6 1 130,0-4 109,-2 4 1,-3-2 14,-4 1 0,-4-5-63,-5 0 0,-2-5 57,-1 1 1,1-2-77,-5-1 1,5-1-847,-2-2 320,3 2-1459,1-8 1940,4 8 0,0-3 0,5 4 0</inkml:trace>
  <inkml:trace contextRef="#ctx0" brushRef="#br1" timeOffset="65">18147 10605 8446,'6'-9'-631,"0"-1"0,-3 1 1251,4 0 0,-5 3-108,1-1 1,-2 6-20,-1 1 1,0 6-147,0 6 1,-4 3 54,-3 7 0,-1 2-131,-1 4 0,1-1-211,1-2 0,-1 2-80,2-3 0,2 2-245,1-1 1,-1-2-732,0-5 0,1 1 483,3 0 0,0-8 513,0-2 0,-4-6 0,-1 2 0</inkml:trace>
  <inkml:trace contextRef="#ctx0" brushRef="#br1" timeOffset="66">18138 10456 8446,'-6'-14'-410,"-1"-1"274,4 3 982,0 1-657,3-2 0,1 8-412,2 2 1,2 3-420,5 3 0,3 3 101,3 6 541,1-1 0,6 10 0,1-1 0</inkml:trace>
  <inkml:trace contextRef="#ctx0" brushRef="#br1" timeOffset="67">18380 10559 8446,'0'5'-1186,"0"3"2859,0-3-1015,0 4 1,-1 4 133,-3-1 330,3 5-653,-7 1 1,3 3 312,-4 4-454,4-4 1,-3 1-350,5-3 1,0-1 116,3-3 1,1-1-358,2-5 0,3-1 249,7-2 0,1-1-389,5-5 1,3-5 173,-1-1 1,4-3-796,-3-4 1,0 2 368,-4-4 0,0 3 104,-3 0 0,-1 1 121,-5 2 673,-4 4 1,-1 2 938,-4 6 1,-4 3-647,-2 7 1,-1 1 98,1 5 1,-2-1-158,5 1 1,0-2-365,3-1 0,4 2-566,3-3 0,5-1 450,3-2 0,3-2 0,1 0 0</inkml:trace>
  <inkml:trace contextRef="#ctx0" brushRef="#br1" timeOffset="68">19329 10223 8465,'0'-9'-927,"0"0"1,3-1 1297,1 1 1,0 4-182,-1 2 664,-2 10-402,3 3 0,-4 14 315,0 4-455,-4 4 1,-1 10-325,-5 1 1,0 4 301,-2 2 1,0 2-576,5-25 1,-1 1 0,-1 0 0,-1-1 313,-1 0 1,0-2-1,-7 23-263,2-4 1,6-12 193,1-3 1,3-10-1631,6-6 961,0-6 0,7-6 709,0-5 0,-2-4 0</inkml:trace>
  <inkml:trace contextRef="#ctx0" brushRef="#br1" timeOffset="69">19311 10288 8465,'0'-22'0,"0"2"64,0-2 0,5 3 98,4 0 0,6 0 427,6 1 1,1 4-115,6 5 0,-1 1-651,7 5 0,0 1-210,3 5 0,-3 3-281,-3 6 0,-8 4 303,-4 6 0,-6 4-297,-6 6 661,-3-1 0,-12 1 0,-3 1 0</inkml:trace>
  <inkml:trace contextRef="#ctx0" brushRef="#br1" timeOffset="70">19255 10596 8465,'-9'0'0,"-1"0"258,5 0 1,7 0 14,11 0 0,3-3 71,12 0 0,1-5-285,5 2 1,2-1-285,-2 1 0,3-3-682,0 3 0,2-1 223,-2 1 470,3 2 1,-11-1 0,3 0-1</inkml:trace>
  <inkml:trace contextRef="#ctx0" brushRef="#br1" timeOffset="71">19813 10326 8465,'5'-10'0,"-4"1"157,2 0 151,-2 4 1,-1 7 16,0 10 1,-5 8 118,-5 11 1,1-1-121,-3 4 1,-2 3-525,2 4 0,-4 3 290,4-1 1,-1 2-948,4-2 1,1-2 259,2-7 597,-3-2 0,4-4 0,-4 0 0</inkml:trace>
  <inkml:trace contextRef="#ctx0" brushRef="#br1" timeOffset="72">20046 10270 8557,'0'-9'-6,"1"-1"-392,2 1 570,-2 4 0,4 6 583,-5 8 0,0 10-115,0 9 1,-5 4-93,-1 5 1,-2 4-579,-1 3 1,-2 2 272,-1 4 1,0 0-529,-3-1 1,4-1 310,-2-11 0,3 0-922,1-9 0,3-6-644,3-10 493,2-5 0,1-4 215,0-6 832,0-7 0,-4-4 0,-1-5 0</inkml:trace>
  <inkml:trace contextRef="#ctx0" brushRef="#br1" timeOffset="73">20056 10363 8495,'14'-24'-117,"4"0"234,-3 3 0,6 1 221,1-2 1,2 5-63,-2 4 0,0 5 225,-4 8 0,-3 1-64,-3 2 0,-1 3-305,-2 7 0,-4 4 32,-2 5 0,-4 7-121,-5-1 0,-1 5-315,-9-2 0,0 0 263,-6-3 1,1 0-296,-3 0 0,0-1 126,-1-2 1,-1-4-24,4-5 1,1-3 120,2-3 0,4-1-123,3 0 1,5-4 84,1-1 52,4-3 1,-2 0 154,8 2 0,1 3 227,4 6 1,0 0 34,1 3 0,2-2-116,0 2 1,5-3-124,-1 0 0,1 1 25,2 0 0,-1-2-621,1-5 0,3 2 484,-1-5 0,9 4 0,-1-2 0</inkml:trace>
  <inkml:trace contextRef="#ctx0" brushRef="#br1" timeOffset="74">20642 10410 8429,'0'-15'-252,"0"3"1,0-2 311,0 2 0,0-1 420,0 4-234,0 0 1,-3 3 39,0-1 1,-4 5-267,0-1 1,-1 3 134,-1 3 1,0 2-68,-1 5 0,-2-1 86,-1 0 0,1 4-217,3-1 1,-1 2 40,1-2 0,0-1-60,-1 5 1,5-1 116,2 4 1,-1-1 34,1-3 0,0 4-40,3-1 1,0 1 21,0 3 1,4-3-44,2 0 1,2 0 37,2-1 0,-1 0-115,0-3 0,4 2 44,-1-5 1,0 4-22,-6-4 0,-2 1-33,-4-4 1,-1 0 81,-2 1 1,-3-1-45,-7 0 1,-4-3 19,-5 1 0,-4-4-188,1 3 0,-1-3 108,2 3 1,2-4-524,6 1-200,3-1 305,4-2 0,4-2-123,5-1 1,9 0 620,6-6 0,7 2 0,2-7 0</inkml:trace>
  <inkml:trace contextRef="#ctx0" brushRef="#br1" timeOffset="75">20921 10363 8417,'-3'9'0,"0"1"0,-1 3 517,1 3 0,-5 9 98,-5 6 0,-2 8-38,2 1 1,-2 5-872,2-2 0,4-1 369,3 2 1,3-9-818,-3-1 1,4-8 522,-2-4 0,0-7-1722,1-2 1941,-4-7 0,-2-6 0,-6-5 0</inkml:trace>
  <inkml:trace contextRef="#ctx0" brushRef="#br1" timeOffset="76">20735 10447 8396,'14'-14'64,"1"0"-32,7-5 1,2 4 833,4-1 1,1 4-260,2-4 1,-2 8-45,2-1 0,-5 6-141,-2-1 0,-3 3-864,1 1 0,-4 2 261,-2 5 181,2-1 0,-8 11 0,3-2 0</inkml:trace>
  <inkml:trace contextRef="#ctx0" brushRef="#br1" timeOffset="77">21741 9963 8509,'-15'0'0,"-2"1"120,1 2 1,-1 3 343,-2 6 1,-7 13-6,-2 12 1,13-12-1,0 1-303,1 6 1,0 1 0,0 4 0,0 1 641,0 3 1,0 2 0,1-1-1,1 1-394,0 1 1,2-1 0,-1-1 0,2-2-130,4-4 0,1-1 0,-2-2 0,2 0-78,2-4 1,0 1-1,1-3 1,0 0-327,4 23 0,0-4-274,3-9 0,-1-4-268,1-2 1,1-7-2607,-4-6 3277,1-3 0,-4-7 0,0-2 0</inkml:trace>
  <inkml:trace contextRef="#ctx0" brushRef="#br1" timeOffset="78">21862 10577 8246,'-9'5'-611,"0"0"270,3-1 1626,-2-3-374,7 3-445,-3-4 0,5 0-244,2 0 0,5 0 0,4 0 0,5 0-75,-1 0 0,1-4-246,2-3 0,-1 1-127,1-3 1,0 2 170,-1-6 0,-3 0-181,-3 0 1,-2-3 94,0 0 1,-2-2-124,-2-4 1,-2 2 119,-4-1 0,-4 5 307,-2 4 0,-6 5-131,-4 4 1,-1 3 165,-2 3 0,-4 7 7,-2 5 1,2 8 222,-2 5 0,4 3-386,-1 3 1,7 2 152,2-2 1,7 0-558,3 0 1,11-5-12,8-1 1,9-9-214,6-6 1,4-4 70,-1-3 1,1-3-133,-1-6 1,-5-3 250,-4-6 1,-4-6 395,1-4 0,-3-8 0,0 1 0</inkml:trace>
  <inkml:trace contextRef="#ctx0" brushRef="#br1" timeOffset="79">22262 10214 8246,'9'-18'-634,"-3"3"0,1 1 967,-4 5 1,1 4-7,-1 2 0,-2 6 194,2 3 0,-2 10-60,-1 2 1,-5 11-70,-4 2 1,-1 6-251,-6 3 1,4 2-247,-4 5 1,1-1-400,-4 1 1,1 3 324,3-1 0,2 1-300,3-4 0,1-6 278,0-3 1,3-8 199,3-4 0,1-4 0,3-12 0,3-4 0,2-3 0</inkml:trace>
  <inkml:trace contextRef="#ctx0" brushRef="#br1" timeOffset="80">22430 10521 8240,'0'-13'0,"0"2"-42,0-1 1,0 5-141,0 1 1749,0-1-1051,0 2 0,-1 3-100,-2 8 1,2 3-168,-2 9 1,-2 0-32,2 7 0,0 1-16,3 5 0,3-2-67,0 2 1,5 1-113,-2-1 1,2-3-57,1-4 1,0-3-262,-3 1 1,2-4 15,-2-2-90,-1-3 0,-2-7 154,-6-3 0,-4-2-205,-5-1 0,-3-1 235,-3-2 0,0-3 105,3-3 1,-2 3 76,5 0 1,0 3-130,6-4 0,2 4 263,4-3 1,1 1-117,2-1 0,3-3-62,7 3 1,4-2 31,5-1 1,4-1-248,-1 1 0,-1-1 144,0-3 1,1 2-195,3-5 1,-1 1 8,-2-4 1,1 1 73,-4-1 1,-1 0 212,-2 1 1,-6-1-100,-3 1 1,-2 3 355,-5 3 0,0 1-96,-3 2 0,-1 4 328,-2 2 1,-2 2-205,-5 1 0,-3 1 472,-2 2 0,0 6-177,0 7 1,-1 2 0,-3 4 1,2 2-264,1 4 0,4-3-55,6-1 0,2-2-394,4 3 1,2-4-187,4 0 0,4-1-471,9-1 0,4-6 803,1-4 0,3 1 0,1-5 0</inkml:trace>
  <inkml:trace contextRef="#ctx0" brushRef="#br1" timeOffset="81">23435 10484 8301,'0'5'-632,"0"-1"1000,5-4 1,-3 0-96,4 0 1,-3 0 213,3 0-345,0 0 0,4-1-11,-1-2 0,-3 2 19,0-2 1,1-1-181,2 1 1,-3-1 47,0 1 1,-4 1 134,1-5 1,2 4-172,-2-3 0,0 3 81,-3-3 1,-1 3-51,-2-4 1,-4 5 63,-5-1 0,-1-1 1,-3 1 0,-1 0 114,1 3 0,-2 0-104,0 0 1,0 1-155,3 2 1,1 2 98,5 4 0,1 2-241,1 1 1,3 3 80,4 3 1,0 4-46,0 0 0,5 4 46,5-2 0,0 2 51,6-1 1,-1-1 16,4-2 1,-2-4 9,-1 1 0,0-1 17,-3-6 1,-4-3-73,-3-3 232,-4-3 0,-6 1-83,-8-4 1,-5-4 4,-1-3 1,-4-1-43,0-1 0,-4-1 5,2 1 0,1 0-156,1-1 0,3 4 48,4 0-465,2 4 347,7-6 1,3 7-532,6-2 0,7 2 743,5 1 0,3 0 0,0 0 0</inkml:trace>
  <inkml:trace contextRef="#ctx0" brushRef="#br1" timeOffset="82">23789 10251 8292,'0'-9'0,"3"3"-550,0 0 1,2-1 282,-2-2 1,-1 1 584,4 2 1,-4-3 250,1 3-440,2-2 1,-3-1 236,5 3-22,-5-2 44,2 7-59,-4-3 0,0 8 71,0 2 1,0 8-50,0 4 0,-4 10-87,-3 9 1,-1 5-16,-1 4 0,0 1-856,-1-1 1,0 5 603,4-25 1,-1 1-1,2 0 1,0 0-592,-1-1 0,0 0 1,-5 21-164,2-7 0,-3-2-305,-1-4 1062,-3-6 0,3-6 0,-1-3 0,1 0 0,1-1 0</inkml:trace>
  <inkml:trace contextRef="#ctx0" brushRef="#br1" timeOffset="83">23631 10605 8292,'-5'-9'238,"1"3"183,4-1 0,1 4-137,2-3 1,6 3-1,7-3 0,5 4-242,4-1 1,3 2-301,3 1 1,2 0-598,4 0 855,-3 0 0,2 4 0,-3 1 0</inkml:trace>
  <inkml:trace contextRef="#ctx0" brushRef="#br1" timeOffset="84">24124 10531 8316,'0'-10'0,"0"1"-41,0 0 0,0 2 163,0 1 1,0 0 358,0-3-64,0-1-202,0 1 194,0 4-172,0 1 0,0 6 138,0 4 1,-1 2-121,-2 11 1,-2-1 120,-4 6 1,1 1-127,1 3 1,0 0-129,4 0 0,0-4-310,3-2 1,0-3 198,0 0 0,1-5-370,2-1 1,2-7 197,4-3 1,5-3-80,1-3 0,0-3 10,0-7 0,1-1-325,3-5 0,-4-3 84,1 1 1,-4-4-107,4 3 0,-8 0 312,1 4 1,-6 0 273,0 3 382,-2 1 0,-2 9-234,-2 2 0,-3 10 471,-6 6 1,1 3-267,-1 3 0,2-1 10,0 1 0,5-1-59,2-3 0,2 0-259,1-3 1,1-3-17,2 1 0,3-2-360,7-5 0,-2 0-399,5-3 0,2-4 340,4-2 1,0-3-311,-4-4 0,-2 3 182,-1-3 1,-6 4 456,0 3 1,-5 2 102,2 4 0,-4 1 152,1 2 1,-6 3 145,-3 6 0,1 3 447,-1 4 0,4 2-493,-1 1 0,1-3-31,2-4 1,8-3-1231,1 0 1,7-3 957,-1-3 0,3-6 0,0-5 0</inkml:trace>
  <inkml:trace contextRef="#ctx0" brushRef="#br1" timeOffset="85">24730 10065 9789,'0'9'641,"0"9"-165,0 4 0,-5 13-156,-1 8 0,-2 8-621,4-22 0,-1 1 0,-1 2 0,-1 0 474,1 2 1,0 0 0,-2 0-1,0-1-240,2-3 0,0-1 0,-3 20 132,2-12 0,5-3-460,-1-7 0,2-7-1330,1-4 1206,0-9 1,1-3-955,2-4 664,-2 0 1079,4-8 0,-1-3 1,1-7-1</inkml:trace>
  <inkml:trace contextRef="#ctx0" brushRef="#br1" timeOffset="86">24609 10521 8316,'-10'-5'0,"2"-3"218,2 2 1,-1 0 184,3 0 1,2 0 454,5-3 0,4 0-297,5 3 1,6-2-70,3 2 1,6-2-895,1 2 1,0 1 317,3 2 1,1 2-1556,-1-2 1,-1 2 1534,-5 1 0,2 0 0,-3 0 0</inkml:trace>
  <inkml:trace contextRef="#ctx0" brushRef="#br1" timeOffset="87">25009 9991 8181,'0'-10'0,"0"1"0,4 3-582,2 0 0,3 3 732,0 0 0,1 4 1198,3 6 0,-2 9-571,5 15 0,-4 7-216,3 12 1,-9-22 0,-1 1-560,0 3 1,-1 1 0,1 2-1,-2 1 214,-1 2 1,0 1 0,-1 0 0,0 1-103,-2 0 0,-2 0 0,0-2 0,-2-2-89,0-3 0,-2-1 0,-1-1 0,-1-2-202,2-2 0,-1-1 0,-3-1 1,0-1-54,-14 20 0,1-7-324,0-6 1,2-6-344,-3-3 0,4-3-30,0 0 1,2-8-131,3-1 0,2-7 1057,2 0 0,0 1 0,-3-1 0,-1 0 0</inkml:trace>
  <inkml:trace contextRef="#ctx0" brushRef="#br3" timeOffset="88">15326 10773 10339,'-10'5'-375,"4"2"-123,0-4 851,4 4 1,-2-5-89,4 5 0,1-5 290,2 1 0,2-2 28,4-1 1,5-1-202,1-2 1,0 1-128,0-5 1,1 1 9,2-3 1,1-3-306,0-1 1,-1-2 132,1 2 0,-4-3-354,1 0 1,-2-5 211,2 0 1,1-2-308,-5 1 1,0-1 117,-2-1 0,-4-3-115,0 2 0,-4-1 107,1 1 0,-2 2 81,-1 5 0,0 0-101,0 3 149,-4 5 0,-2 6 249,-6 4 0,-3 5-37,-4 5 0,0 4 414,-3 8 1,-2 3-169,-4 6 1,1 2-12,3 4 0,1 4 98,4-1 0,5 1-212,1 0 1,4 0-299,3 2 1,4-5 264,8-7 0,4-6-631,9-4 0,3-5 242,-1-4 1,5-7-335,-1-5 0,1-4 246,-1-5 0,1-3-278,-5-1 0,1-3-118,-3 0 1,-4-2-16,1 0 1,-2-3-102,2 3 854,-3-3 1,1 2-1,0-5 1</inkml:trace>
  <inkml:trace contextRef="#ctx0" brushRef="#br3" timeOffset="89">15894 10288 10332,'5'-14'-408,"-1"-3"182,-4 5 1,0 0 512,0 2 7,0 1 0,-4 5 44,-2 4 139,-7 4-202,3 14 0,-8 2 439,3 11-392,-3 7 0,4 2-473,1 6 1,0-1 338,0 5 0,7-25 1,0 1-201,1 1 0,1-1 1,1 1-1,0-1 80,0 24 1,2-3-716,1-10 0,0-1 362,0-9 1,3-4-826,1-4-215,3-5 1325,-2-9 0,4 4 0,1-4 0</inkml:trace>
  <inkml:trace contextRef="#ctx0" brushRef="#br3" timeOffset="90">16117 10624 10332,'9'-14'-225,"1"-1"0,-2-2 242,-2 2 0,1-2-280,-3 5 364,-1-1 101,-3 4 1,-5 1 69,-1 1 1,-3 3-6,-3 4 0,-2 4 39,-1 3 1,-2 2-41,5 3 1,-4 3 81,4 4 1,-1-1-100,4 1 0,4 4-215,2 1 1,3 3 50,3 1 0,-1 2-109,4-2 0,3 2-15,4-5 1,-1-1 71,-2 1 1,-2-5-194,-2 2 1,-2-3 104,-4-4 1,0-1-47,0-5 0,-4 0 200,-2 0 0,-2-3-205,-2-3 1,1-3 17,0-3 1,-1 1-415,1-5 0,3 2-179,0-1 1,2-1 66,-2 4 1,1-1-505,-1 0 70,2 3 1035,0-3 1,3 4 0,-4 0-1</inkml:trace>
  <inkml:trace contextRef="#ctx0" brushRef="#br3" timeOffset="91">16257 10819 10332,'5'0'-171,"3"0"1,-6 0 984,4 0-78,-3 0-351,5 0 0,-3-3-85,4 0 1,1-4-217,-1 1 0,3-3 151,1 0 1,3 0-193,0-1 0,1-2-64,2 0 1,0-4-231,-1 4 0,0-5-195,-3 2 0,2 0 195,-5 0 0,0-1-89,-6-3 0,-2 2 168,-4 1 0,-4 3 143,-2 4 0,-7 3-54,-2 3 0,-7 4 211,-3 5 1,-5 6 187,-1 10 0,-3 2 340,3 7 0,0 4-60,3 5 0,4-1-52,3 5 0,6-2-49,6 2 0,6-4-101,9-6 0,6-3-452,13-6 0,1-4 167,8-9 0,0-4-291,3-8 0,0-1 135,-3-2 0,-6-2-486,-7-4 1,-2-1-2617,-3 1 1502,-3 0 1647,-8 4 0,-10 0 0</inkml:trace>
  <inkml:trace contextRef="#ctx0" brushRef="#br3" timeOffset="92">10288 11005 17593,'-9'0'-138,"4"0"1,0 0 628,2 0-38,2 0 1,-2 0 211,6 0-170,6 0 1,2 0-172,5 0 0,-1 0-97,4 0 1,3-1 167,-1-2 0,4-2-326,-3-4 0,3-2 79,-3-1 0,2-2 213,-2-5 1,-3 0-399,-4 1 1,-6-1-45,0 0 1,-6 0-377,0-3 0,-2 6 63,-1-3 1,-7 6-328,-2 1 1,-4 3 139,1 3 0,-3 1 153,-3 5 0,-2 9 738,-2 3 0,2 6-35,-5 3 1,4 7 45,-1 6 0,4 3-142,2 0 1,3 3 200,3 1 0,5-4 142,2-3 1,7-4-652,6 1 0,6-7-385,6-6 1,7-7-221,-1-8 1,7-4 204,2-5 1,0-6-247,4-9 0,-4-3 369,-3-4 1,-3 1 224,-6 2 1,0-4-229,-7 4 1,-1-3 787,-8 7 1,1-5 153,-1 1 1,-4-5-544,-2-1 10,2 0 0,-4-1 0,3 0 0,-3 2 0,-1 3 0</inkml:trace>
  <inkml:trace contextRef="#ctx0" brushRef="#br3" timeOffset="93">10829 10633 17695,'12'-23'-329,"0"-2"0,0 4 440,-6 2 407,-2 0-443,-4 13 1,-4-1 277,-2 10 0,-3 7 152,0 9 0,-1 4-152,-3 5 0,2 4-222,-5 2 0,5 5 15,-1 2 0,1 2-787,2-3 0,0 4 582,-1-4 0,2 5-354,2-2 1,2-6 200,4-2 1,1-7-1159,2-3 1,2-3 336,4-6 0,1-7 1033,-1-6 0,-2-2 0,3-1 0,1 0 0</inkml:trace>
  <inkml:trace contextRef="#ctx0" brushRef="#br3" timeOffset="94">11210 10791 18240,'-4'-5'-3277,"-1"-2"2202,-4 4 1,-1 0 1974,1 3 0,-3 0-327,-1 0 0,-3 4-87,0 2 1,3 3-111,0 4 1,6 4-465,1 5 1,4 4-171,-1-1 0,7 2 311,5 1 0,1-4-102,6 1 1,-1-3-288,4 3 1,-1-5 5,-3 2 0,-2-5-239,-7-2 1,-1-2 122,-2 2 0,-3-4 347,0-2 0,-5 0 111,-7-3 0,0 0 275,-3 0 1,-1-4-289,-3 1 1,4-2-10,-1-1 0,2 0-143,-2 0 0,3 0 71,4 0 1,-1 0-513,1 0-214,4-4 689,1-1 0,8-5 0,1 1 1</inkml:trace>
  <inkml:trace contextRef="#ctx0" brushRef="#br3" timeOffset="95">11369 11015 13167,'-6'0'-287,"2"0"3180,4 0-2677,9 0 1,-2-3 139,8 0 1,1-4-314,2 4 0,1-4 113,0 1 0,-1 1-424,1-2 0,0 1 327,-1-3 0,1-4-219,-1 1 0,-3-1-92,-3 0 0,-6 2-179,-2-5 1,0 4 104,-1-4 0,-4 4-108,-5-4 1,-7 8 262,-2-1 0,-3 6 30,-1 0 0,-3 3 613,-3 3 1,-2 7-123,-1 9 0,-2 4 387,2 9 1,2 1-154,8 4 0,3 1-117,3 2 0,8-1 9,7 1 1,7-6-252,12-3 0,2-6-388,3-3 1,2-7 139,2-2 1,-3-4-736,0-3 0,-1-2 462,-5-4 1,-4-1-1132,-6-2 1,-3 1 555,-3-4 1,0 1 870,-3-1 0,-2-7 0,3 3 0</inkml:trace>
  <inkml:trace contextRef="#ctx0" brushRef="#br3" timeOffset="96">21797 10596 10957,'-10'0'-229,"5"0"348,1 0 1,4-1-48,0-2 0,0 1 96,0-5 1,1 2 374,2-1-257,2-2 1,5 4 223,-1-3 1,-3 0-102,0 4 1,2-3 87,4 3 0,-2-4-303,3 4 1,0-3 202,0 3 1,3-4-392,0 1 0,1 0 85,2 0 1,3 0-442,-1-3 1,4-4 87,-3 1 1,3-5-41,-3 2 1,-5 0 27,-4 0 0,-1-1-71,-3-2 0,-3 2-79,-9 1 0,-3 2-44,-6-2 0,-4 4 387,-5 2 1,0 4-75,-4 5 1,0 2 273,-3 4 1,1 1-31,3 9 0,-3 0 147,2 6 0,1 6-125,-1 6 1,1 3 381,0 4 0,5-3 94,6 2 1,4 1-183,3-4 0,3 1-403,6-7 1,7-5 31,9-7 1,4-6-177,5-6 1,3-3-25,0-4 1,3-1-129,-3-2 1,0-6 148,-3-3 0,-2-5-161,-5 2 0,0 0-551,-8 0 0,-2 2 380,-5-2 0,1 2 477,-4-2 0,1 8 0,-4-2 0</inkml:trace>
  <inkml:trace contextRef="#ctx0" brushRef="#br3" timeOffset="97">22309 10065 18891,'-10'0'-965,"-3"-4"1,5 0-443,-5-2 1,8 1 1922,-4 5 1,3 6 247,-1 3 1,-1 10-40,2 8 0,1 7-199,-1 6 1,-1 4-459,3-18 1,-1 1 0,0 1-1,0 1-66,-1 3 0,-1 1 0,2-1 0,-1 0 79,-2 0 0,0-2 0,3 0 1,-1-1-154,0-2 1,0-1 0,-8 22 162,2-5 1,2-9-549,4-3 1,1-3 296,-1-6 0,-1 0-1838,4-4-54,-1-3 2022,4-6 1,0-5 0,0-4 0</inkml:trace>
  <inkml:trace contextRef="#ctx0" brushRef="#br3" timeOffset="98">22476 10456 13208,'0'-9'-2322,"0"-4"2028,0 1 1,3-2 826,1 2 1,-1 2 242,-3-3 238,0 3-822,0 1 0,-8 3 52,-1 3 0,-3 3-4,-1 3 0,2 4 329,-5 5 0,2-1-186,-2 5 1,3 0-83,4 2 0,-1 2-43,1 2 1,1-2-19,2 5 1,1-3-59,5 3 0,0-2-103,0 2 0,5 2-154,1-2 1,5 1-336,2-1 1,2-3 126,-3-3 1,4 2-105,-4-3 1,0 2 111,-6-8 0,1 1 115,-4-4 1,0 0 53,-3 1 241,-4-5 0,-1-1 144,-4-4 0,-4 0-18,1 0 0,-1 0-311,0 0 1,2-3 46,-5 0 1,4 0-395,-4 3 1,5 0-41,-1 0 0,1 0-309,2 0 0,3 1 22,-1 2 0,4-2-333,-3 2 1101,4-2 0,-2-1 0,4 0 1</inkml:trace>
  <inkml:trace contextRef="#ctx0" brushRef="#br3" timeOffset="99">22514 10698 10045,'-6'0'-1239,"2"-1"2017,4-2 1,4 2-236,3-2 1,2-1-91,3 1 1,3-5-471,4 2 1,0 1 104,3-1 1,-1-3-329,3-4 0,1-2 149,3 2 0,-4-3-109,-2 0 1,-4-1-34,-2-2 1,-1 2-160,-5-1 0,0 4 81,-7-4 0,-1 2 117,-5 1 0,-3 1 293,-7 5 1,-1 4-124,-5 2 0,1 6 434,-1 3 1,-4 6-171,-1 4 1,-2 7 336,1 5 1,-1 4-335,4 5 0,2 3 258,4 1 1,4-1-42,5-3 1,5-1 105,9-2 0,4-3-555,11-6 1,6-6 92,6-7 0,5-5-474,1-4 1,4-2 216,-4-1 0,-1-8-1196,-4-1 1,-6-5 233,-5 1 1,-4-2-1104,-1 2 2218,-9 1 0,-4 5 0,0-3 0,5-1 0</inkml:trace>
  <inkml:trace contextRef="#ctx0" brushRef="#br3" timeOffset="100">21983 11201 18181,'-9'-4'-1561,"0"2"1367,3-4-890,2 3 439,4-5 0,8 6 1291,5-4 1,12 3-407,6-3 1,5 4 32,4-2 0,3 0-518,3 1 0,1-1 348,-1 1 1,-2 2-350,-1-2 1,-9 2 21,-3 1 1,-7 4 402,-8 2 0,-3 2 0,-4 2 0</inkml:trace>
  <inkml:trace contextRef="#ctx0" brushRef="#br3" timeOffset="101">22123 11285 18181,'-15'0'-504,"3"0"527,1 0 1,11-3 2,7 0 1,9-2 375,9 2 0,6 1-683,3-4 0,5 4 283,2-1 0,3 2 0,-1 1 1</inkml:trace>
  <inkml:trace contextRef="#ctx0" brushRef="#br0" timeOffset="102">12802 12113 8840,'5'-18'-210,"-3"2"85,4 1 1,-3 0 180,3 0 0,-1 1 179,2 5 0,1 3-6,-2 0 26,-2 4 1,0 3-8,-4 8 0,-2 13 12,-4 9 0,-4 9-95,-9 7 1,8-22 0,0 1-183,1 3 0,-1 1 0,-3 1 1,1 1 168,-1 4 0,0 0 0,0 0 0,0 1-391,-2 5 1,1 0 0,-1-1 0,0 0 387,0 2 1,1 1 0,1-5 0,1 0-291,1-2 0,2-2 0,2-6 0,1-2 10,-6 17 1,6-6-1245,1-4 0,4-3 653,-1-6 1,1-6 263,2-7 1,2-2 306,1-4 1,2-2-207,4-4 1,1-5 356,3-5 0,-3 1 0,4-4 0</inkml:trace>
  <inkml:trace contextRef="#ctx0" brushRef="#br0" timeOffset="103">13035 12188 8846,'4'-28'-62,"-3"8"461,4-1 141,-5 14 1,-9 8-163,-3 15 0,-6 15-24,-4 12 1,9-15 0,0 1-438,-3 3 1,1 1 0,-2 4 0,0 0 234,3-2 1,1 1 0,-2 3 0,1 1-323,2-3 0,2 0 0,0 1 0,1 0 295,1-2 0,1-1 0,1 3 0,0-1-457,0-3 0,0 0 0,1-2 0,1-2-42,-3 20 1,0-8-923,4-4 0,-1-3 1296,1-7 0,0 1 0,-7-8 0,-1 1 0</inkml:trace>
  <inkml:trace contextRef="#ctx0" brushRef="#br0" timeOffset="104">1462 12849 24349,'13'-9'373,"3"-5"1,8-1-392,7-3 362,10 4 0,-15 6 0,1 2-406,2 1 0,1 1 0,0 0 1,1 0 27,1 0 0,1 1 0,1 0 0,-1-1-121,0 2 0,-1 1 0,-1-1 1,-2 0 98,-2 0 0,-1 1 0,22 0 176,-2-2 0,-4 5-458,-8 1 1,-7 4-148,-9-1 1,-7 3-1034,-8 0 1,-3 0 579,-3 0 1,-8 1 922,-7-1 1,-6 4 255,-7-1 0,-3 1-73,-7 0 0,-1-3-115,-5 3 0,22-8 0,-1 1 35,-2 0 1,0 0-1,0 0 1,-1 0 154,-2 1 0,0 1 0,0-2 0,0 1 279,-2 0 1,1 1 0,-1-1 0,-1 1-57,0-1 1,0 1 0,5 1 0,0-1-497,1-2 1,0 0 0,-12 6 257,9-6-200,10 2 1,22-7-486,15 2 1,15-2 393,15-1 1,-17-2-1,1-1 74,4-1 1,1-1-1,1 0 1,0 0 18,1-1 0,1 0 0,-2-1 1,1 1 0,-1-1 1,-1 1 0,0-2 0,0 1-13,-2 0 1,-1 1 0,-6 0 0,0 0-18,17-4 1,-13 5-357,-11 2 1,-10 3 11,-9 3 1,-10 3 341,-12 7 0,-3 4 0,-9 5 0,0 0 0</inkml:trace>
  <inkml:trace contextRef="#ctx0" brushRef="#br1" timeOffset="105">13640 12709 8184,'-9'0'0,"0"0"0,-1 0-13,1 0 138,4 0 1,1 1 923,4 2-593,0-2 0,1 7-44,2-5 0,3 0-162,7-3 0,-1-1-5,7-2 0,-3-2-56,6-5 1,1-3 70,-2-3 0,4 2-284,-3-2 0,0-2 91,-4-4 0,1-4-331,0 1 0,-5-2 39,-2-1 1,-5-3-91,-4 0 0,-2-3 81,-1 3 1,-1 1 124,-2 5 1,-7 7 349,-5 5 1,-4 7-103,-3 3 0,2 4 104,-5 5 1,4 9-44,0 10 1,1 3 410,1 3 1,6 3-200,4 6 0,3-2-23,6 3 1,0 0-693,0-1 0,6 0 219,3-6 1,4-6-423,6-6 0,4-4 300,1-2 0,-1-4-478,-1-6 1,1-3 144,-2-6 1,4-5-50,-3-4 1,0-8-27,-4 1 1,1-6-97,0 1 0,-1-3-123,1-1 833,-1 0 0,1-8 0,0-3 0</inkml:trace>
  <inkml:trace contextRef="#ctx0" brushRef="#br1" timeOffset="106">14274 12058 8184,'0'-14'0,"0"4"-180,0-3 241,0 3 735,0 5 1,-5 3-265,-1 8 0,1 5-50,-1 11 1,-4 7-164,-2 8 1,-3 6-244,2 6 0,-2 0-390,8-23 1,1 1 0,-6 22 383,7-22 0,0-1 1,-3 26-663,5-26 1,0 1 0,-2 18 121,2-8 0,2-3-648,-2-7 0,2-4 1118,1-4 0,-4-4 0,1-2 0,0 1 0</inkml:trace>
  <inkml:trace contextRef="#ctx0" brushRef="#br1" timeOffset="107">14404 12383 8184,'4'-14'0,"-3"-1"184,2 3 122,2 2 0,-4-4 686,2 5-597,-1 4 1,-2 2-94,0 6 0,-2 3-57,-1 6 0,2 3-42,-2 3 0,-1 4 57,1 0 1,0 4-218,3-1 1,0-2 21,0 2 0,0-3-117,0 3 0,1-4-216,2 0 0,1-1 162,2-1 0,3-1-150,-3 1 1,1-5 96,-1-1 1,-2-3 60,-4-1 0,0 1 87,0-1 1,-2-3-6,-4 0 0,0-4 64,-6 2 0,1-3-53,2-1 1,0 0 33,-1 0 0,1 0-36,0 0 1,-1-1-260,1-3 261,4 3-85,1-7 0,4 3 52,0-4 1,4 2-52,2 1 1,5 3 65,2-3 0,0 1-1,0-1 0,1-3 99,5 3 0,0-2-67,3-2 0,-1 1-6,4 0 0,-4-4-9,4 1 1,-1-4-211,1 4 0,2-6 28,-2 0 0,-4-1 26,-2-2 1,-1-2 34,-6 1 0,0-1-48,-2 2 1,-5 4 325,-2-2 0,-2 7-121,-1 0 1,-4 5 521,-2 4 1,-6 2-238,0 1 0,-5 5 628,2 5 1,-2 3-388,2 6 1,-2 4 97,5 1 0,-1 4-172,4 3 1,1-1-258,2 4 0,-2-7-311,5 1 1,1-2 162,5 2 1,3-1-682,7-2 1,1-7 357,5-5 1,3-4-1259,-1-3 0,4-2 1505,-3-4 0,0 0 0,-4 0 0</inkml:trace>
  <inkml:trace contextRef="#ctx0" brushRef="#br1" timeOffset="108">15717 12300 8263,'0'-19'-201,"0"0"1,0 2 163,0 1 0,0-1 174,0 1 1,0-1 101,0-2 1,0 0-13,0 1 1,-1 2 129,-2 1 1,-3 3-120,-3 0 0,-1 6 152,-3 3 1,-4 2-60,-5 1 1,-8 9 181,-1 6 1,-4 9-123,-2 10 1,16-15 0,1 1-228,0 2 0,0 2 1,0 3-1,1 0 86,1 1 0,1 0 0,3-1 1,0 1-38,3-2 1,1 0 0,-2 23-193,6 1 0,5-2-106,4-4 1,11-3 42,7-13 0,6 1 149,4-7 1,1-2-746,3-4 1,0-3-108,-4-3 0,0-5-447,-3-2 0,-1-3-114,-3-3 0,-1-3 637,-4-7 1,-5 0-787,-1-3 1455,-3-1 0,0 2 0,3-3 0,1-1 0</inkml:trace>
  <inkml:trace contextRef="#ctx0" brushRef="#br1" timeOffset="109">15382 12700 8174,'-10'0'-1145,"-2"0"858,-1 0 1,1 0 504,3 0-115,-1 0 0,1 0 360,0 0 0,4-1-42,1-2 1,0 1-163,1-4 0,0-1-10,3-2 1,0-1-47,0-3 0,3 2 65,0-5 1,8 0-46,-2-6 1,6 2-161,1-1 1,2-2 110,0 1 1,1 1-74,-1 2 1,1 4 67,0 3 1,-5 6 10,-1 3 1,-6 4 169,-1 5 0,-4 9-125,1 13 1,-10 7 209,-5 8 1,-5 5-444,8-21 0,-1 1 0,1-1 0,0-2 242,-1 0 1,1 0 0,-5 21 24,1-2 0,4-6-243,3-4 0,4-12-77,8-3 1,4-8-56,9-5 0,7-6-718,2-6 1,2-7 461,-2-6 0,-1-4-403,1-5 0,-2 0 276,-4 0 1,0 0-714,-7 0 1,0 1 1211,0-1 0,-2 1 0,0 0 0,0 1 0,-2 0 0,1 1 0</inkml:trace>
  <inkml:trace contextRef="#ctx0" brushRef="#br1" timeOffset="110">15698 12132 8174,'-9'-14'-1027,"-1"0"881,1 5 1335,0-1-730,0 1 1,-1 4 19,1 2 1,-3 3-12,-1 3 0,-3 3-71,0 7 297,-2 1-335,0 9 0,0-3 195,3 1-335,1-1 0,6-3-230,2-1 0,2-3 101,4-3 1,5-2-297,4-2 1,8-2 201,4-4 1,6-5-658,1-4 0,-3-6 285,3-6 0,-6-2 68,-1-2 0,-6-1 44,-6 5 0,-4-4 103,-5 3 1,-9 0-51,-6 4 0,-10 4 11,-6 5 1,-8 4 1731,2 5 0,-1 4-692,4 2 1,7 6-674,8 4 1,6 3 131,7 2 0,2 1-1460,8 6 0,8-2 260,7 5 901,10 2 0,0 0 0,8 4 0</inkml:trace>
  <inkml:trace contextRef="#ctx0" brushRef="#br1" timeOffset="111">15866 12644 8116,'4'-9'0,"-2"3"112,4-1 0,0 1 156,4-3 1,2 0 96,0-1 0,2-3-67,-2-3 0,0-1-138,3-2 1,-3 0 77,0 1 0,-3-1-214,-2 1 0,-3 2 147,-4 1 1,-4 3 144,-3 0 0,-6 6-80,-6 2 1,-4 3-71,-4 1 0,-1 5 240,0 1 1,1 5-5,2 2 0,2 2-348,5-2 1,4 3 124,5 0 1,4 1-604,5 2 1,2-1 55,4 1 0,5 3-152,11-1 0,-1 2 293,4-1 1,2 1-84,5 2 1,-2 1 344,-6-1 1,-2 1-117,-6-1 0,-4 4 372,-6-4 0,-7 1-130,-8-5 1,-9-2 217,-7 0 0,-5-2-149,-1-4 0,1-2 536,6-5 1,1-2-350,4-4 1,5-4-224,1-2 0,7-5-1265,3-2 1,7-3 634,5 0 0,5 0-1203,5 0 1,0-1 1625,3 5 0,2-4 0,4 1 0</inkml:trace>
  <inkml:trace contextRef="#ctx0" brushRef="#br1" timeOffset="112">16443 12579 8207,'5'-19'0,"0"4"249,-2-1 0,-1 6 581,5 1-190,-5 3 1,2 9 35,-4 3 1,0 8-80,0 11 0,-5 6-115,-5 3 1,1 6-221,-3 0 1,2 0-336,4-3 1,-1 0 266,4-3 1,0-2-662,3-4 1,2-5 349,4-5 0,1-4-903,9-8 0,-1-6 77,4-6 0,3-11-284,-1-5 1,4-5 513,-3-4 1,0-3 712,-4-6 0,4-1 0,0-3 0,-1 3 0</inkml:trace>
  <inkml:trace contextRef="#ctx0" brushRef="#br1" timeOffset="113">16601 12365 8200,'-37'-10'512,"5"1"171,4 0 0,4 0 73,6-1 0,6 1-272,3 0 1,6 2-388,0 1 1,3 4 115,3-1 0,2 6-732,4 3 1,2 4-166,1 2 0,-1 3 684,5 3 0,-1 1 0,4-1 0</inkml:trace>
  <inkml:trace contextRef="#ctx0" brushRef="#br1" timeOffset="114">16778 12439 10004,'0'10'1735,"-3"4"-1194,0 5 1,-3 5 253,3 7 0,-5 3-273,2 6 0,1-2-243,-1 3 0,4-4-33,-1-3 1,2-6-317,1-6 0,7-7-193,2-2 0,7-7-168,-1-3 1,4-4 382,3-5 1,0-3-137,3-9 1,1 0-1456,-4-7 1,3 4 132,-4-4 1,-3 1 1443,-6-1 0,-2 7 1008,-4 5 57,-2 7 1,-9 3-161,-5 6 1,1 6-406,-3 7 1,1 6 4,2 2 1,1 2-48,2-1 1,2 2-397,8-2 0,5-2 0,5-1 0</inkml:trace>
  <inkml:trace contextRef="#ctx0" brushRef="#br1" timeOffset="115">17858 12216 8045,'0'-14'-999,"3"1"749,0-3 1,1-1 684,-4 1 0,1 2 62,2-2 1,-2 5 340,2-1-350,-2 1 0,-1 7-74,0 4 0,0 9-27,0 10 0,-1 9-45,-2 9 0,-1 9-336,1-20 1,-1 0 0,0 4 0,-1-1 126,0 2 1,1 0 0,-1 1 0,0 1-473,-1-1 1,0 1 0,-1-1-1,1 0 279,-1-1 0,1 0 0,-1 0 0,1 0-83,-1-3 1,1 0 0,-4 20-745,-2-14 1,4-8 382,2-14 0,3-4-265,-3-8 1,3-8 224,-4-4 1,1-6 290,-3-4 1,3-2 252,0-4 0,-1 1 0,0 1 0,-2-2 0,-3-2 0</inkml:trace>
  <inkml:trace contextRef="#ctx0" brushRef="#br1" timeOffset="116">17728 12421 8045,'10'-33'6,"3"2"1,-1-2 182,7 2 1,1-3 495,8 3 1,4 0-795,2 3 1,6 0 777,0 0 1,4 5-435,-4 1 0,-4 11-191,-5 4 1,-7 5-1063,-5 2 0,-6 5 784,-7 5 0,2 6 234,-5 6 0,-9 8 0,-4-1 0</inkml:trace>
  <inkml:trace contextRef="#ctx0" brushRef="#br1" timeOffset="117">17765 12523 8045,'-9'9'0,"-1"1"179,1-1 1,5-4 51,4-2 0,5-2 213,8-1 1,5 0-145,7 0 1,3-4-263,3-2 1,-1-2-682,4-2 1,-3 1 433,3 0 1,-4-4-621,1 1 0,-5 0 829,-1 2 0,-4-3 0,2-2 0</inkml:trace>
  <inkml:trace contextRef="#ctx0" brushRef="#br1" timeOffset="118">18231 12318 8336,'-1'10'462,"-2"-1"0,-3 8-202,-3 5 0,-1 9 890,-3 6 0,-1 9-828,5-20 0,-1 1 0,1-2 0,1 0 34,-8 25 1,4-4-57,5-6 0,4-8-213,6-10 1,7-7 208,5-2 0,10-7-65,3-3 0,3-7 0,0-5 0,1-6 29,2-7 0,0-1-1899,-6-5 1,1-1 436,-7-2 0,-3-2 357,-4-5 0,-4 1 171,-2 0 0,-4 1 262,-5 1 0,-5 1-326,-4 6 1,-8 0 737,-5 10 0,-4 2 110,2 10 1,-3 2 64,-1 4 1,1 1 1109,2 2 0,3 3-533,7 7 0,2 4-752,7 5 0,2 3 0,4-3 0,0-1 0</inkml:trace>
  <inkml:trace contextRef="#ctx0" brushRef="#br1" timeOffset="119">18622 12309 8045,'-10'0'594,"2"1"-416,2 2 0,-1 3 899,4 7 1,-1 2-426,4 7 1,-4 7 55,-2 8 1,1 5-259,-1 4 1,1 1-196,-2-1 1,0-3-202,4-3 1,0-7 61,3-5 1,0-4-279,0-6 0,4-5 204,2-1 0,4-8-244,2 3 1,-1-5 106,5-2 0,-3-1-723,6-2 0,-3-3 61,6-3 1,-2-1-54,-2-3 0,4-1-16,0-5 1,3 0 354,-3-3 0,3-2-56,0-4 1,-1-1 526,1-2 0,-1-1-304,0-2 0,3-2 0,-3 3 1</inkml:trace>
  <inkml:trace contextRef="#ctx0" brushRef="#br1" timeOffset="120">19041 12383 8045,'9'-14'-939,"-4"-4"0,2 7 2347,-3-5-876,3 5 1,-6-2 792,2 3-866,-2 5 1,-2 3 74,-2 8 1,-3 5-64,-7 7 0,2 6-33,-5 4 1,4 4 55,-4 5 0,2 2-3,-2 1 0,3-2-221,4 3 1,3-1-40,3-3 1,2 1-280,1-7 1,5-1 94,5-5 0,3-3 184,6-6 0,-1-7-328,1-6 1,3-3-1543,0-3 1,2-3 245,-2-7 1,0 2 492,-4-5 0,1-2 88,0-4 1,2 0 270,1 4 1,0-5 540,-4-2 0,9-2 0,2-1 0</inkml:trace>
  <inkml:trace contextRef="#ctx0" brushRef="#br1" timeOffset="121">19488 12411 8045,'5'-9'-112,"0"0"37,-2-1 0,-2 4 293,2 0 300,-2 4-187,-1-2 1,-1 5 43,-2 2 562,-2 2-544,-4 13 1,-6 2 1120,-3 11-975,-1 3 1,-4 7-81,5 2 0,3 0 1,3 0 0,5 0-249,4 0 0,4-6 20,6-6 0,3-7-353,9-5 0,3-9 183,3-7 1,2-3-643,1-3 0,2-10-139,-2-9 0,2-5-556,-5-4 1,-4 1 59,-2-4 0,-4 0 610,-6-3 1,-4-2 102,-2-1 0,-2 3 210,-1-1 1,-8 6 511,-5 8 0,-3 2 29,-3 6 1,1 7 293,-1 6 0,1 3-281,3 3-261,-3 6 0,7 5 0,-5 7 0,1 5 0</inkml:trace>
  <inkml:trace contextRef="#ctx0" brushRef="#br1" timeOffset="122">19953 12272 8111,'0'-14'0,"0"4"0,0-3 0,0 6 0,0 1 1989,0 4-1226,4 10 1,0 9-144,3 14 0,1 2 424,-2 4 0,2 8-812,2 1 0,-6-20 1,1 1 19,0-1 0,-1 1 0,1 0 0,0 1-2,-1 0 0,1-1 0,4 25-902,1-2 1,-1-4-83,0-2 0,-1-11-1728,-1-8 453,-3-5 2009,-4-5 0</inkml:trace>
  <inkml:trace contextRef="#ctx0" brushRef="#br1" timeOffset="123">20316 12495 8041,'-9'0'577,"0"0"0,-2 5-159,-1 5 0,-3 3 494,-3 6 0,-2 8-338,-2 4 0,0 7-482,-3 2 0,3 1-359,7-4 1,2-4 255,7-2 1,2-7-130,4-6 1,1-4 187,2-8 0,3-3-952,7-6 1,1-3 332,5-7 0,-4-4 83,1-5 0,-1-7-146,4 1 0,-1-5-23,1 2 1,-4-4 411,-3 1 0,1 1 245,0-1 0,-1 5 690,-2 1 1,-5 8 212,-2 8-388,2 5 0,-4 13 159,2 9 1,-6 12 434,-3 10 1,2 1-361,1 6 0,-2-2-113,2 2 0,1-4-58,5-6 1,3-1-172,3-2 1,4-9-330,3 0 0,2-13 116,4-3 0,-1-6-572,4-6 0,0-5 91,2-11 0,-3-5-131,-2-4 1,1-4-96,-2 1 1,-2-2-807,-3-2 0,-2-3 425,2-2 0,-2-4 386,-1-3 0,-3 3 567,2-3 0,-1 6-99,-2 0 1,0 8 638,1-1 0,-1 7-226,0 2 1,1 9 199,-1 10 0,0 1-187,0 4 1,0 2-110,-3 5 1,2 6-794,-2 3 0,0 8 330,0-2 0,-4 4 186,1 0 0,-6 6 0,-2 5 0</inkml:trace>
  <inkml:trace contextRef="#ctx0" brushRef="#br1" timeOffset="124">21368 12123 7969,'-4'-10'-374,"2"2"311,-4 2 1,2 2 938,-5 4 0,0 9-31,-6 7 1,-5 11-180,-5 10 1,10-15-1,-1 2-466,-1 4 0,0 0 1,1 4-1,0 0 95,0 4 1,1 0 0,0 0 0,1 1-94,0 0 0,0 1 0,2-3 1,1 0-64,2 0 1,0-2 0,1-4 0,2-1-317,0 22 0,2-5-403,4-7 1,0 1-638,0-5 0,0-5 1217,0-1 0,0-6 0,0-1 0,0-1 0</inkml:trace>
  <inkml:trace contextRef="#ctx0" brushRef="#br1" timeOffset="125">21359 12700 8072,'0'-9'-1190,"0"2"1686,0 1-284,0 4 1,0-3 478,0 2-202,0 2 792,0-3-732,4 4 1,1 0 33,5 0 1,0 0-257,2 0 0,3-1-216,4-2 1,2-3-402,1-3 1,5-1 275,1-3 1,0-1-529,3-5 0,-6-3 320,-4-3 1,-6-1-96,-6 1 1,-4 1 78,-5 2 0,-4 7 55,-2-1 1,-10 9 270,-2 4 1,-7 7 403,0 6 0,-2 7 269,-1 8 0,0 6-514,1 3 1,6 6 51,2 4 0,7 1-43,-1 2 1,8-5-769,5-1 0,13-4 145,8-3 0,9-8-80,4-10 0,7-4-869,2-9 0,0-5 479,0-7 1,-5-6 836,0-7 0,-1-2 0,-3-7 0,2-3 0</inkml:trace>
  <inkml:trace contextRef="#ctx0" brushRef="#br1" timeOffset="126">22067 12160 8072,'0'-24'0,"0"2"611,0 3 0,-1 5-160,-2 5 1,1 6-146,-5 9 1,4 4-73,-3 9 0,0 8-1,-4 4 1,1 11-59,0 5 1,4-19-1,0 0-256,-2 0 0,1 0 1,1 2-1,0 1 198,-1-2 0,-1 1 0,1 1 0,-1 1 14,1-1 1,-1 0 0,0 0-1,-1 0-685,2-1 0,0-1 0,-8 21 68,2-13 0,1-5-1881,-1-7 2367,2-7 0,-2 0 0,3-3 0,2 3 0</inkml:trace>
  <inkml:trace contextRef="#ctx0" brushRef="#br1" timeOffset="127">22197 12523 8061,'0'-14'0,"3"-3"197,0 5 1,0-1 34,-3 4 1,0 3 662,0 0-514,0 3 1,-4-1-38,-2 4 1,1 5-211,-1 5 0,3 0 48,-4 6 0,5 2 120,-1 4 1,2 7-60,1-1 1,0 3-138,0 0 0,3-2 135,0 2 1,5-1-118,-2 1 0,2-5-39,1 2 1,-2-5-141,-1 1 1,-4-6-56,1 1 1,-2-7 94,-1 0 1,-5-5 95,-4-4 0,-2-2-49,-4-1 1,-1-1-380,-2-2 0,2 1 166,0-5 0,8 0-82,-1-5 0,6 4 56,0-1 0,4 2-37,5-2 0,4-4-7,9 1 0,4-1 74,1 4 1,3-3-122,1-1 1,0-2 68,0 2 1,1-3-68,2 0 0,-2-1 90,2-2 1,-5 0 32,-1 1 1,-1-1 109,0 1 0,-4 2 186,-4 0 1,-5 1 25,1-4 1,-2 5-103,-4 1 0,-2 3 541,-4 1 1,-4 1-276,-2 1 1,-4 2 588,-2 2 1,-2 3-328,-5 0 0,-4 5 372,-2 8 0,3 2-275,0 7 1,2 2-22,2 4 1,3 4-376,3 2 0,2 1-47,4-1 0,3 1-471,6-4 0,6 2 221,7-5 1,5-2-1241,0-7 0,4-5 668,-3-1 0,0-7-1046,-4-3 1,-3-2 1246,-3-1 1,-1 0 0,-2 0 0</inkml:trace>
  <inkml:trace contextRef="#ctx0" brushRef="#br1" timeOffset="128">22560 12914 7462,'6'0'746,"1"0"1,-4-3 60,3 0 0,3 0 83,4 3 1,3-3-137,0 0 0,1-2-182,2 2 1,3 2-769,-1-2 0,4-1 179,-3 1 0,0 0-1190,-4 3 1207,1 0 0,4-4 0,0-1 0</inkml:trace>
  <inkml:trace contextRef="#ctx0" brushRef="#br1" timeOffset="129">23128 12495 8050,'0'-18'-206,"0"-1"1,0 1 514,0 3 0,1 1 39,2 5 1,-1 4-118,5 2 1,-5 4 191,1 5 0,-2 10-74,-1 11 0,0 11-20,0 8 0,-1-19 1,1 1-349,-1 3 0,-1 0 0,-2 4 0,-1 2 142,0 0 0,-2 0 0,-1 4 1,-1 0-680,2 0 0,-1 2 0,-2 1 1,-2 2 539,0 0 1,-1 1 0,0-1-1,0 0-499,1-5 1,0-2 0,-1-4 0,0-2 146,2-7 0,0-3 0,-10 15-200,6-14 0,-2-9 129,5-12 1,3-7 438,2-5 0,1-5 0,-3-5 0</inkml:trace>
  <inkml:trace contextRef="#ctx0" brushRef="#br1" timeOffset="130">23100 12672 8050,'19'-23'0,"-1"0"0,1 0 0,0 1 178,-1 1 0,1 2 0,17-16 524,-2 10 0,-6 10 23,-6 9 0,-7 4-244,-2 2 1,-3 8-207,0 5 1,-5 6-30,-2 3 0,-3 5-67,-3 1 0,-7 0-4,-5 3 1,-6-2-99,-1-1 0,-3 0 169,0 0 0,-1-5-15,1-1 1,2-3-1491,5-4 0,3-1-101,3-5 44,1-4 1,7-5 31,4-6 1284,9-2 0,9-6 0,6 0 0</inkml:trace>
  <inkml:trace contextRef="#ctx0" brushRef="#br1" timeOffset="131">23752 12551 7933,'-9'-14'-348,"2"-3"348,1 5 0,1-1 0,-1 4 0,-2 1 1038,1 1 0,-2 0-403,-3 4 0,0 0 178,-3 3 1,-1 2-290,-2 4 0,0 5 84,3 7 1,-2 5-201,5 2 1,0 2-183,6 1 0,-1-2-331,4-1 1,0 2 140,3-2 0,4-5 224,2-2 1,5-6-1,2-3 1,4-4-41,2-5 0,-1-2-108,4-4 0,1-4-293,-1-9 1,0-1-301,0-1 0,-5 0-100,1-4 0,-2 3-927,-1-3 1,-1 6-132,-5 0 1,-4 5 1526,-2 4 1,-3 6 106,-3 4 0,1 5 164,-4 8 1,0 4-77,-3 5 0,3 3 274,3-3 0,2 3-306,1-4 1,0 0-381,0-6 1,4-1-372,3-5 0,4-4 127,1-1 573,5-3 0,-3-1 0,5 0 0</inkml:trace>
  <inkml:trace contextRef="#ctx0" brushRef="#br1" timeOffset="132">24050 12523 8050,'-9'0'-23,"-1"4"49,1 2 1,0 3 460,-1 0 0,5 4-105,2 3 1,-1 5 170,1 0 1,0 5-123,3-1 0,1-1-327,2 1 1,-1-6 53,4 0 0,-3-5-108,3-4 48,-3-5 1,2-1-100,-2-4 1,-2-5-272,2-4 0,-2-5 184,-1-4 0,-1-4-26,-2 0 0,1-4 7,-4 1 1,0-1-71,0-2 0,-2 0 221,2 0 1,2 3 129,0 0 1,3 4-49,1 0 0,6 5 216,3 4 1,4 6-361,6 2 0,1 3 108,1 1 1,2 5-275,2 1 1,2 2 106,-2 1 1,-4 4-1740,-2-1 1816,-4 5 0,-2-3 0,1 5 0</inkml:trace>
  <inkml:trace contextRef="#ctx0" brushRef="#br1" timeOffset="133">24543 12207 8150,'-5'-6'0,"0"2"0,2 4 0,2 5 0,-2 5 0,-2 8 0,-2 10 0,-1 6 1585,-1 10 1,-5 4-1341,7-19 1,-1 1 0,1 2-1,-1 1 134,0 1 0,1 0 1,2-2-1,2-1-133,-2-3 1,0 0-1,2 20-110,0-4 0,6-10-381,3-3 0,3-9 250,0-7 1,0-3-788,1 0 1,-1-6 400,0-3 1,1-3-1016,-1-3 1,0-2 685,0-4 1,1-2 709,-1-1 0,0-7 0,1-4 0</inkml:trace>
  <inkml:trace contextRef="#ctx0" brushRef="#br1" timeOffset="134">24478 12579 8082,'-18'-9'286,"-5"-1"0,8 1 16,3 0 0,6 3-100,6-1 1,2 4 553,4-3 1,5 4-252,11-1 1,2 3-595,4 3 0,1 2-402,2 4 1,1 0-1602,2-3 1913,-2 2 1,-4 1 0,0 6 0</inkml:trace>
  <inkml:trace contextRef="#ctx0" brushRef="#br1" timeOffset="135">24925 12197 8092,'9'0'0,"2"1"0,1 2 0,4 8 0,5 7 0,0 10 1212,4 9 1,-1 9-849,-11-20 0,-1 1 1,-3 0-1,-1 2 344,-2 0 0,-2 1 0,-2-2 0,0 1-338,-3 0 1,-1 0 0,-4 1 0,-1-1-208,-1 0 1,-2-2 0,-2-1 0,-1-2 126,-12 16 1,-3-1-1034,-3-2 0,-2 3 428,14-20 0,1 1 0,-1-1 1,-1-1-434,0-2 1,0 0 747,-1 1 0,-1 0 0,-1-1 0,-1-1 0,-1 3 0,0 0 0,-1-1 0,-1 1 0,0-1 0,0 1 0</inkml:trace>
  <inkml:trace contextRef="#ctx0" brushRef="#br1" timeOffset="136">12207 1359 8519,'-6'0'-1219,"2"-4"1,3 3 1218,-2-2-151,2 2 6,-3-3 209,4 3 1,-3-4-56,0 2 1,-1 2 50,0-3 0,2 3-28,-4 1-6,0 0 0,-3 0-1,-1 0 0,4 0 135,0 0-53,0 0 7,-4 0-34,1 0-2,4 0 30,1 0-39,4 0 0,7 0-76,2 0 0,4 0-4,-1 0 0,0 0 20,3 0 0,1-1-4,2-2 1,1 1 86,-1-4 0,5 0-83,2-3 1,2 1 161,1-1 0,-3 5-134,0-5 1,-1 1 27,4-1 0,-4 0-60,-2-1 1,-3 4-2,0 0 0,0 3-131,-1-3 1,0 4 98,-3-2 1,3 3-42,-2 1 1,1-3 58,2 0 1,0 0-99,3 3 1,-1-3 65,4 0 0,3-1-45,3 1 0,0 1 73,-3-5 0,1 2 3,2-1 0,1-2 121,2 2 1,-2-2-132,-4 2 1,0-2 89,0 2 1,0-2-70,0 2 0,-4-1 13,1 4 1,0-3 6,3 2 0,0-2-26,0 3 0,-3-3-40,-1 3 1,0 0-11,1 3 0,2-3 26,-2 0 1,-1-2 15,0 2 1,-2 2 19,3-2 0,0-1-23,3 1 1,0-1 17,0 1 1,0 1-17,0-5 0,3 4 115,0-3 1,0 3-32,-3-3 1,4 3 13,2-4 0,-2 4 6,-1-3 0,1 4-52,-1-1 0,4-1-64,-1 1 1,-2-3 64,-1 2 0,1 0-93,-1 1 0,5 1 83,-2-4 0,-1 4-10,1-1 0,-3-1-13,3 0 1,1-2-23,6 3 1,-3-3-271,2 3 1,-1-1 265,-2 1 1,0 2-14,0-3 1,-2 0 15,-1 1 0,3-1 71,3 1 0,5 1-28,-2-4 0,2 1 7,-2-2 0,3 0-8,-3 4 1,3-3 6,0 3 1,0-4 48,-3 4 0,2-4-53,-5 1 0,3 2 5,-2 1 1,-2-1-3,-5 0 0,2 0 1,-1 1 0,1 2-2,1-2 0,0-1-48,1 1 1,0 0 16,2 3 1,0-3-7,7 0 1,-6-2 0,6 2 0,-3 2 16,3-2 0,0-1-31,-1 1 1,-2 0 23,-1 3 0,-3-3 44,4 0 1,3-4-46,-20 6 0,-1-1 0,25-1-276,-1 3 1,1-3 277,-24 2 0,-1-1 0,1 0 0,1 1-1,0 1 1,0 0 0,-2-1 0,0-1-12,1 0 0,-1 1 1,1-1-1,-1 0 19,2 0 0,0 0 0,1 2 0,0-1-21,-1 0 0,0-1 0,1 1 0,0 0 17,-3 0 1,0-1 0,2 1 0,-1 0-23,1-2 0,0 0 0,1 2 1,1 0 11,-1-1 1,1 1 0,0 0 0,-1 0 5,-1-1 0,0 0 0,0 2 0,0-1 5,0 0 0,0-1 1,1 2-1,-1-1 3,1 1 0,-2 0 0,1 0 0,-1 0 23,23 0 0,-3 0-218,3 0 1,-2 1 188,-2 2 0,-2-2 9,-1 3 0,1-2-25,2 1 1,4-2 20,-1 2 0,1 1-34,-3-1 1,-1 3 13,1-3 0,2 2-4,1-2 1,-3-1 11,-4 4 1,0-3-3,0 3 1,5-3 66,-5 4 0,4-4-61,-7 3 1,3-3 10,-2 3 0,2-3-4,-3 4 1,1-2-10,-4 1 1,1 1-21,3-4 0,0 4-6,3 0 1,-3-2-30,-4 1 1,4-3 47,-1 3 1,3-3 5,-2 4 1,-1-4-14,-3 3 1,0-4-60,1 1 1,-4 1 62,0-1 1,-4 4 14,1-4 0,2 1 4,1-1 0,-2-1-3,-1 4 0,1-3 1,0 4 1,0-4-6,-1 3 0,-2-4-1,2 1 0,-6-1 131,0 1 0,0-1-131,3 4 1,0-3 347,0 0 0,-3 1-348,0-1 0,-1 1 180,4-1 1,-4-1-214,-2 4 0,1-2 50,-2 2 1,2-4-34,-1 1 0,-2 1-2,1-1 1,-1 0-8,-1-3 0,0 3 80,3 0 1,-1 2-9,3-2 1,-2-2 11,3 2 0,0-1 31,3 1 0,-4-1-74,-3 4 0,2-4-1,-1 1 1,4 2 19,-2-2 0,0 1-61,1-1 1,0-1 54,3 4 1,1-1-112,2 2 0,-1 1 51,4-2 0,-3-1-8,3 1 0,-2 1 28,5 2 1,-4-3 0,4 0 1,-2-2-119,2 2 1,6-1 113,3 1 0,-2 2-158,2-1 1,-1 1 177,1 1 0,1-1 13,-1-1 0,-2 1-1,-1-2 1,-2 1 110,2 0 1,3 1-99,0-2 0,2 2 4,-8 2 0,4-1-63,0 0 0,1 4 54,2-1 1,-4 1-62,1-4 1,-5 3 59,2 1 0,0 2-72,-1-2 0,1-1 47,-4-3 1,-3 1-96,0-1 0,3 0 113,4 1 0,-4 2 6,-3 0 0,0 2-125,4-2 1,2 0 99,0 3 1,-3-3-211,-2 0 0,-6 1 116,-1 0 0,-3-2-59,-6-5 0,-2 2-110,-8-5 72,-4 0 1,0-3-80,-2 0 1,2 3 406,5 0 1,-1 4-1,0-2 1</inkml:trace>
  <inkml:trace contextRef="#ctx0" brushRef="#br1" timeOffset="137">23296 1304 8363,'1'-10'-512,"2"1"0,2 1 255,4 1 1,-2 0 1256,-1 4-557,0-4 0,0 6-751,0-2 213,-4 2 1,3 5 153,-5 2 1,0 5 75,0 2 1,-1 3-42,-3 0 0,0 5 8,-2 0 0,-1 4-26,4-3 0,-3 1-100,2-2 0,-2 0 111,3 4 1,-3-4-138,3 0 0,-3-2 39,3-4 1,-5 2-26,2-5 1,-2 1-38,-1-4 1,-2-1 88,-1-1 1,-2-3-70,-1-4 1,-3 0 50,3 0 1,0 0-201,0 0 1,2 3 108,-2 0 0,3 0-303,0-3 213,2 0 77,4 0 260,2 0-224,13 0 0,1-4 164,9-2 0,-4-3-123,1 0 1,-1-1 60,4-3 0,-1 2-23,1-5 0,-4 5-10,1-1 1,-5-2 9,2 2 1,0-4-14,0 4 0,-4-2 63,-3 2 1,-4 5 78,1-3-72,-2 3 0,-2 2-46,-2 2 0,-3 3-5,-6 3 1,0 2 14,-3 4 0,3 2-29,0 1 1,2-1 30,0 1 1,2-2-56,2 0 1,2-4-7,4 0 34,0-4 1,2 5-225,4-4 1,4 0 132,9-7 0,0-1-72,-1-4 1,3 0 106,-3-1 0,2 0-6,-7-2 0,1 1 35,-5-1 1,-1 1 24,-8 2 0,-1 1 132,-3 2 1,-5 1-109,-6 1 0,-6 3 65,-1-2 1,-4 5-70,1 1 1,3 5-200,0-2 1,2 3 122,2 4 0,3-3-216,3 2 1,2 0-10,4 0 1,-1-1 277,4 1 0,0-2 0,3 0 0</inkml:trace>
  <inkml:trace contextRef="#ctx0" brushRef="#br0" timeOffset="138">23268 1220 11422,'-5'0'-2616,"1"0"2244,4 0 280,0 4 1,-4 1 274,1 4 1,-4 6-12,1 3 1,-7 5-137,-2 5 0,-3 0-158,0 0 0,-2 3 53,-2 0 0,3-1-121,-3-5 0,2-2 180,2-5 1,3-3-60,3-3 1,1-3-141,2-2-345,4-3-83,1-4 422,12 0 1,-2-1 4,7-2 0,-2-2 210,1-5 0,-1 0 0,1-3 0,3-1 0,-1-5 0</inkml:trace>
  <inkml:trace contextRef="#ctx0" brushRef="#br1" timeOffset="139">23212 1294 8488,'0'-9'-1035,"0"0"0,1 0 1580,2 3 0,-2 1-39,2 2 0,-2 3-529,-1 0 0,-1 5 136,-2 7 1,1 3 81,-4 4 1,1 3-265,-2 3 0,0 2 135,4 1 1,-3-3-350,3 0 0,0-2-21,3 2 304,0 2 0,0-3 0,0 4 0</inkml:trace>
  <inkml:trace contextRef="#ctx0" brushRef="#br0" timeOffset="140">18827 261 12747,'-7'4'77,"1"2"0,3 3-204,-3 4 1,1 2-115,-2 7 0,-1-1 212,2 4 1,-2-1-201,-2 4 1,2-1 174,2-2 1,-1-2-341,4-5 0,-1 1-22,4 0 1,0-5 298,0-1 1,0-3 0,0-1 0</inkml:trace>
  <inkml:trace contextRef="#ctx0" brushRef="#br0" timeOffset="141">18799 289 13912,'12'-11'-30,"0"-1"1,8-2 86,-1-1 0,2 1 57,1 5 0,-1 3-2,4 0 1,-6 4-395,0-1 1,-5 2-10,-4 1 0,-2 1 92,-2 2 1,1 3-875,-3 6 988,-1-1 1,-12 10-1,-1-1 1</inkml:trace>
  <inkml:trace contextRef="#ctx0" brushRef="#br0" timeOffset="142">18705 484 13912,'10'-1'-384,"-1"-2"0,1 1 245,3-4 0,1 0 433,5-4 1,4 4-384,2 0 1,-2 3-215,2-3 1,-1 3 293,1 0 0,2-2 0,-3 0 0</inkml:trace>
  <inkml:trace contextRef="#ctx0" brushRef="#br0" timeOffset="143">19124 326 14003,'0'-5'-3277,"-4"1"3770,-2 4 1,-2 4 131,-1 2 1,-5 6-288,-1 4 1,1 1-349,2 2 1,1 0 110,2-1 1,3 1-264,0 0 1,4-4-34,-2 1 0,8-5 121,2 1 0,6-4 115,4-2 1,1-4-283,2 1 1,1-5 5,1-1 1,-1-8 163,2 2 0,-4-2-59,-2 1 0,-3 0 111,-3-2 0,-1 0-42,0-3 1,-4 0 106,-2 0 0,-4 0-184,-5 3 1,0 2-121,-6-3 0,-2 4 36,2 3 1,-4 2-169,4 4 1,-1 0 396,4 0 1,-4 4 0,-2 1 0</inkml:trace>
  <inkml:trace contextRef="#ctx0" brushRef="#br0" timeOffset="144">19395 298 14023,'1'-9'-1048,"2"-1"1,-1 1 576,4 0 534,-4-1 0,3 2 234,-2 2 168,-2 2-243,-5 16 1,-3 0 77,-9 9 0,4 2-343,-4-1 1,1 3 369,-4-4 0,4 5-309,-1-1 1,2 1-114,-2-1 1,4-3-58,6-3 0,2-1 117,4-3 0,1-1-39,2-5 1,4-1 15,8-2 0,2-1 48,8-5 1,0 0-565,3 0 0,-2-1 312,-1-3 0,1 0-145,-4-2 0,3-2 263,-4 2 0,-2-3 177,-3 0 90,-5-4 0,7-2 0,-4-4 0</inkml:trace>
  <inkml:trace contextRef="#ctx0" brushRef="#br0" timeOffset="145">19637 354 13764,'4'-9'-947,"-3"-1"1,6 1 376,-4 0 0,1 2 812,-1 1-32,-2 4 23,4-2 0,-7 5-10,-1 2 1,-2 6 72,-4 7 0,-4 2-206,1 0 0,-4 4 146,0 0 0,3-1-33,0-2 0,4 2-31,3-3 0,-2 3-291,5-6 1,1 2-77,5-1 0,7-4-716,5-6 1,4 1 577,2-4 1,2 1-288,2-4 1,1-1 141,-4-3 551,4-1 0,-3-4 0,5 0 0</inkml:trace>
  <inkml:trace contextRef="#ctx0" brushRef="#br0" timeOffset="146">19925 363 11817,'-9'4'1137,"-1"2"-957,-3 7 1,2 2-153,-5 7 1,2-1 107,-2 4 0,4-4-388,6 4 0,3-4-36,6 1 1,3-6 56,6 0 0,7-8-35,6 1 0,-2-6 112,2 0 0,0-6 66,3-3 0,-1-3 107,-2-4 0,-2-1-201,-5-5 0,-4 1 52,-5-1 1,-4-3-75,-5 1 1,-1-1 264,-2 3 0,-6 1-304,-7-1 1,0 5 179,0 1 0,-1 4-96,1 3 0,3 2-74,0 4 0,3 0 257,0 0 0,1 8 0,0 2 0</inkml:trace>
  <inkml:trace contextRef="#ctx0" brushRef="#br0" timeOffset="147">20251 307 12072,'0'-5'-1777,"-1"1"1800,-2 4 1,2 2 25,-2 4 1,2 6 9,1 9 0,0 2 76,0 2 0,4 5-79,2-2 0,2 5-139,2-2 0,0 0-438,2-3 0,-1-3 407,1 0 0,-1-5-469,-2 2 0,-3-7-201,0-6 799,-4 0 0,7-8 0,-4 3 0</inkml:trace>
  <inkml:trace contextRef="#ctx0" brushRef="#br0" timeOffset="148">20502 438 10420,'-14'0'0,"-3"3"-554,5 0 0,-3 4 240,2-1 0,0 7 421,0 2 1,3 2-44,-3-2 0,4 3-173,3-3 0,-2 3 53,1 1 0,3-5-409,1-2 44,2-1 328,1-6 0,4-2-69,3-6 1,2-2 85,3-4 1,2-5 83,1-1 0,7-3 0,-2-1 0</inkml:trace>
  <inkml:trace contextRef="#ctx0" brushRef="#br0" timeOffset="149">20521 475 10420,'9'-5'-717,"1"1"0,-2 5 934,-2 2 0,-2 3-193,-4 6 0,-3 3 90,0 3 0,-3 1-76,3 0 0,0-1 94,3 1 0,0-2-208,0-1 1,0-3-107,0-3 1,4-2 248,2-2 1,0-2-345,4-4 1,-3-4 197,5-2 1,-1-6-232,-2-4 0,3-1 90,1-2 1,-1-1-19,-3-1 1,1 0 75,-1-4 1,0 4 193,1 0 0,-4 1-32,0 1 0,-4 5-27,1 1 0,2 3 0,1 1 0</inkml:trace>
  <inkml:trace contextRef="#ctx0" brushRef="#br0" timeOffset="150">21164 205 13059,'-10'-6'-472,"1"-1"0,0 5 646,-1-1 0,-4 10 76,-5 6 1,-1 8 223,-8 3 0,5 12-434,-5 4 0,6 4-417,0 3 0,8 0 209,5-1 0,3 3-23,6-3 0,8-4-686,1-8 0,2-7 794,-1 1 0,3-3 0,2 3 1</inkml:trace>
  <inkml:trace contextRef="#ctx0" brushRef="#br0" timeOffset="151">21462 466 13059,'6'-1'-1237,"0"-3"1,-3 2 1148,3-4 0,-4 3-14,1-3 0,-2 3-13,-1-3 1,0 2 9,0-2 1,-4 3 184,-2-3 1,-3 4 112,-4-1 0,2-1-141,-5 0 0,4 1-1,-3 3 1,3 0 105,0 0 1,1 0-70,2 0 1,0 5 115,-1 1 1,4 3-184,0 3 1,4 0-50,-1 3 0,2-2-200,1 2 0,0-2 26,0 2 0,3 0-57,0 0 0,3-1 33,-3-5 0,4 0 13,-4 1 1,3-1-188,-3 0 231,0 1-184,-3-1 334,-4-4 1,-1-1 13,-5-4 115,1 0 1,0 0-169,0 0 132,3 0 0,-2-4 0,3-1 0</inkml:trace>
  <inkml:trace contextRef="#ctx0" brushRef="#br0" timeOffset="152">21732 279 12459,'0'-9'-1639,"0"0"1,-2 4 1159,-1 1 0,1 3 1041,-4 1 1,0 6-284,-3 3 0,-4 5-20,1 8 0,-4 3-175,4 6 0,-1-1-242,4 4 0,1-3-303,2 3 1,0-1 466,3 2 1,2-4-128,-2-7 0,2-1-115,1-4 0,0-5-253,0-1 0,-4-7 558,-2-3 1,-7-6-1,-1-2 1</inkml:trace>
  <inkml:trace contextRef="#ctx0" brushRef="#br0" timeOffset="153">21471 568 13059,'1'-8'-1517,"2"1"0,-1-1 1555,4 2 0,-3-1 69,4 1 0,0-2 479,5 5 1,3-1-388,3 1 1,1 2-464,0-2 1,2 2-349,1 1 0,1 1 602,-2 2 0,-1-2 0,3 3 0</inkml:trace>
  <inkml:trace contextRef="#ctx0" brushRef="#br0" timeOffset="154">21834 438 13059,'-5'0'-922,"-4"0"1056,4 4 36,-4 1 1,1 4-101,2 1 1,-2 0-139,5 2 1,-3-1 192,3 1 0,-3 2-306,3-2 1,-1 0 74,4-2 0,0-4-235,0 0 0,1-1-112,3 1 1,1-1 116,4-5 1,1 0 159,3 0 0,0-5 126,3-1 0,1-2-185,-1-1 1,-3-1 9,0 1 1,0 3 347,0 0 0,-4 0 54,-3 0 0,-3-1 477,3 4-304,-3 0 0,-3 3 124,-7 0 0,2 4-245,-1 2 0,0 2-69,-4 2 1,4-2-227,0-2 1,4 2 127,-1-1 0,2-2-455,1 1 0,4-4 370,2 1 1,3-2-408,4-1 0,-2 0 41,5 0 0,-5 0 63,2 0 0,-3 0 248,-1 0 329,1-4 0,-4 3 718,0-2-674,-4 2 0,2 2-57,-4 2 0,-1-1-161,-2 4 0,2 1-48,-2 2 1,3-3-125,3 0 0,2 1 0,4 2 0</inkml:trace>
  <inkml:trace contextRef="#ctx0" brushRef="#br0" timeOffset="155">22374 270 13059,'5'-9'-3277,"-1"4"2932,-4 0 0,0 7 63,0 5 1,-4 1 223,-2 11 0,-5-2 56,-2 8 0,-2 0-5,2 3 0,-3 3 0,0 0 0,2 3-159,-2-3 0,5 0 142,-2-3 1,4-5 12,3-5 102,-2 1 302,7-9-886,-4 0 521,5-6 0,0-8 0,0-2 0</inkml:trace>
  <inkml:trace contextRef="#ctx0" brushRef="#br0" timeOffset="156">22206 559 13059,'-6'0'-652,"0"0"495,4-4 1,-2 1 129,4-3 1,0 3-101,0-3 258,0 4 1,7-6-225,2 1 0,7 3 206,-1 1 1,4-1-788,3 1 1,-3 0 676,3 3 0,2 0 1,0 0-1</inkml:trace>
  <inkml:trace contextRef="#ctx0" brushRef="#br0" timeOffset="157">22653 251 13059,'5'6'-1656,"4"3"866,-3 0 0,2 5 1702,2 4-506,-1 1 0,-1 4-177,-2 1 1,-2 4-29,-4 3 1,-1-1-346,-2 5 0,-2-2-37,-4 1 1,-5-2 57,-1-4 0,-7 0 182,-3 0 1,-1-6 1,2-3 0,-3 0 0,3-5 0</inkml:trace>
  <inkml:trace contextRef="#ctx0" brushRef="#br0" timeOffset="158">23426 289 13059,'1'-9'-2511,"2"3"2231,-2-2-128,3 3 567,-4-5 0,-1 2-134,-2 2 1,-6 2 337,-7 4 0,-2 0 52,-4 0 0,-4 1-162,-8 2 0,0 3 206,-6 7 0,1 1-207,2 5 1,1-1 41,2 1 1,7 0-266,8-1 0,6 1 70,7-1 1,3 1-379,10 0 1,4-5 240,11-1 1,6-3-178,6-1 1,3-4-136,3-2 0,-1 2-441,1-2 1,-3 1 252,-3-1 538,3-2 0,-7 6 0,2-4 0,-3-1 0,-3-1 0</inkml:trace>
  <inkml:trace contextRef="#ctx0" brushRef="#br0" timeOffset="159">23091 708 13059,'32'-10'-172,"2"1"0,7 3 404,6 0 1,5 4-568,-23 0 1,1 0 0,23 1 322,-1 1 0,-3 5 0,-3 0 0</inkml:trace>
  <inkml:trace contextRef="#ctx0" brushRef="#br1" timeOffset="160">21797 894 8271,'0'-9'-347,"0"-1"0,0 4 1097,0 0-332,0 4-222,4-2 1,-4 8 226,0 2 0,-3 6-131,-3 4 0,-3 6-368,3 2 1,-2 4-110,-2 3 1,1-2-183,0 2 0,3-2 13,-1-1 1,4-3 177,-3 0 1,4-5-918,-1-2 1093,-2-3 0,4-6 0,-3 0 0</inkml:trace>
  <inkml:trace contextRef="#ctx0" brushRef="#br1" timeOffset="161">21787 940 8268,'0'-12'-154,"0"0"0,3-2-228,1 2 0,0 1 1613,-1-1-695,2 2 0,3 0-156,-2 1 0,3 3-127,-3 0 1,2 3-278,2 0 1,2 2 83,0 1 0,4 0-690,-4 0 1,2 1 102,-2 2 1,-1 3-688,1 3 1214,-6 4 0,2-2 0,-2 2 0</inkml:trace>
  <inkml:trace contextRef="#ctx0" brushRef="#br1" timeOffset="162">21741 1052 8268,'-4'0'6,"4"0"1,4 0 48,5 0 1,6-3 111,3 0 1,2-4-222,5 0 0,0-1 31,2-1 23,-3 0 0,3-1 0,-3 1 0</inkml:trace>
  <inkml:trace contextRef="#ctx0" brushRef="#br1" timeOffset="163">22067 912 8231,'-9'3'682,"3"3"0,-2 1-377,2 8 0,-3 1-81,0 3 1,1 0-108,2 3 1,-2-2 22,5 1 0,0-2 54,3-3 0,0 0-306,0-3 0,1-4 106,2-3 1,3-4-331,3 1 1,3-2 155,1-1 0,3-1-356,0-2 1,3-2 175,0-4 0,2-1 8,-6 1 0,2-3 129,-2-1 1,2-3 27,-5 0 1,-2 2 251,-4-2 1,-4 1-174,1-4 0,-2 0 324,-1 1 1,-5 2-114,-4 1 0,-4 3 275,-2 0 1,-3 3-236,2 2 1,0 3-128,0 4 0,0 0-597,3 0 1,1 5 588,3 5 0,-1 3 0,1 6 0</inkml:trace>
  <inkml:trace contextRef="#ctx0" brushRef="#br1" timeOffset="164">22374 866 8216,'-1'-5'-484,"-2"2"598,2 2 1,-7 5 553,1 2 1,-1 7-246,-1 6 1,-1 3-176,1 3 0,0 1-169,-1-1 0,1-1 113,0 1 0,4-4-225,2 0 1,3-5 98,3-4 1,2-2-229,4-4 1,5-2-42,1-4 0,4 0-7,2 0 1,-1-3-475,2 0 0,-2-3 314,-2 2 1,-2-2-332,-1 3 0,-3-4 701,0 1 0,2-3 0,1 0 0</inkml:trace>
  <inkml:trace contextRef="#ctx0" brushRef="#br1" timeOffset="165">22579 894 7798,'0'-5'958,"0"1"-411,0 4-243,-4 0 0,-1 4 17,-5 2 1,0 6-74,-3 4 0,2 2-121,-4 4 0,3 1 121,0 2 0,4-1-292,2-3 1,5-2-96,1 0 1,5-2-159,8-4 0,1-4-21,5-3 0,0-4-369,-1 1 0,4-3-139,0-3 0,-1 1 351,-2-4 1,-5 0 474,-1-4 0,1-3 0,1-2 0</inkml:trace>
  <inkml:trace contextRef="#ctx0" brushRef="#br1" timeOffset="166">22793 931 8216,'-9'0'73,"-1"4"231,1 2 0,-1 4 142,-3 2 0,3 3-227,-2 3 0,2 1 29,4 0 0,2-1-247,4 1 1,1-1 79,2 1 1,3-6-65,7-3 1,2-2-94,7-5 1,-2 0-294,1-3 1,2-4-167,-1-2 0,-1-2 264,-2-2 1,-4-3-33,-3-3 0,-5-1 99,-1-2 0,-4-1 204,2-1 1,-8 1-143,-2-2 1,-5 6 230,-2 0 0,-3 4-55,0-4 1,-1 9-30,-2 1 1,2 4-619,1 2 613,3 0 0,-1 8 0,0 2 0</inkml:trace>
  <inkml:trace contextRef="#ctx0" brushRef="#br1" timeOffset="167">23016 885 8555,'1'9'535,"3"0"0,-3 5-267,2 1 0,1 6-1,-1 1 1,3 3-16,-3 0 0,0-1 15,-3 1 1,0-4 0,0 0 0,0-2-1322,0-4-1808,0-1 2862,0-5 0,-4-4 0,-1-1 0</inkml:trace>
  <inkml:trace contextRef="#ctx0" brushRef="#br1" timeOffset="168">23203 959 8090,'-6'0'118,"-2"0"133,2 0 1,-2 2-5,-2 4 1,1 2 26,0 7 0,-4 1-348,1 2 0,-4 4 106,4 0 0,0-2-17,2-4 1,4 0-52,0-3 1,4-4-362,-1-3-11,6-4 0,5-3 180,4-8 0,4-3-152,-4-4 1,4-1 96,-4 1 1,4-2 55,-4 0 0,1-1 71,-4 1 1,0 2 291,1 1 0,-1 3 119,0 0-82,-4 6 0,0 2 411,-5 8 0,0 6-306,0 9 0,-4 0 160,1 6 0,0-3-68,3 3 1,0-5-190,0 2 0,0-5 51,0-2 1,4-5-162,3 0 1,1-2-138,1-5 1,2-4-215,1-5 1,-1-7 46,5-2 1,-5-6 115,2-1 1,-3-3-290,-1 0 0,1 1 144,-1-1 1,-1 1 6,-2 0 1,2 1 83,-5 4 0,3 5 589,-3 1-275,4 7 1,-5 2-27,5 4 1,-4 4-454,3 2 1,-4 4 136,1 2 1,1 1 198,-1 3 0,0 2 0,-3-4 0</inkml:trace>
  <inkml:trace contextRef="#ctx0" brushRef="#br1" timeOffset="169">23817 773 8310,'-8'-6'0,"2"-1"0,1 4 157,1-3 100,-1 4 1,-7-2 372,-1 4 0,-3 8-117,0 5 0,-1 4 142,-2 5 1,0 6-172,1 6 0,0 5-372,3 2 1,2 3-322,7 0 0,2-3 249,4-1 1,0-1-1065,0-2 1,4-5 360,2-4 663,-2 0 0,5-9 0,-4 4 0</inkml:trace>
  <inkml:trace contextRef="#ctx0" brushRef="#br1" timeOffset="170">23864 1043 8032,'0'-5'1499,"0"1"-971,0 4-462,0-5 316,0 4-351,0-3-308,4 0 1,-2 3 34,4-2 0,0 1-110,4-1 0,-1-1 86,0-3 1,1-1 102,-1 2 0,0 1-18,1-1 0,-5-1 56,-2-2 1,1 0 164,-1-1 1,0 1-98,-3 0 0,-1 4 369,-2 1 0,-2 3-50,-4 1 1,-2 1 90,-1 3 1,0 2-115,-3 6 0,3 3-80,0 3 0,2 4-134,0 0 0,4 0 138,0-4 0,4 2-322,-1 2 0,3-6 76,3 3 1,2-7-372,4 1 1,2-4-62,1-3 0,-1-2 515,1-4 0,2 0 0,1 0 0</inkml:trace>
  <inkml:trace contextRef="#ctx0" brushRef="#br1" timeOffset="171">24208 680 8221,'0'-10'-545,"0"5"1,-1 1 1012,-2 4 1,1 8-57,-4 5 0,0 7-173,-4 5 0,1 6-8,0 3 1,-2 4-289,-1 2 1,2 1 56,-3 3 0,4-7-198,3-6 0,0-3-315,3-3 0,2-3-37,-2-7 550,2-6 0,9 0 0,3-4 0</inkml:trace>
  <inkml:trace contextRef="#ctx0" brushRef="#br1" timeOffset="172">24255 959 8221,'1'-9'-337,"2"-1"0,-2 1 375,2 0 1,-2-1 50,-1 1 1,1 1 466,2 2-129,-2-3 28,3 8-223,-8-3 0,2 8-209,-4 3 0,4 4 125,-1 1 0,2 8-91,1-1 0,0 1-17,0-1 1,0-1-92,0-3 1,0 3 76,0-3 1,0-1-152,0-2 0,0 1-45,0 0 1,0-4 138,0-3 1,-1 0-247,-2 0 1,1-2-224,-5-4 80,1 0 371,-3 0 1,3-1-60,-1-2 105,5 2 0,-1-6-32,6 3 1,3-2-20,3 3 1,1-3 3,3 3 1,-3-3-37,2 2 0,0-2 5,0 3 0,0-4-15,3 1 0,-4-3-42,2 0 1,0-3-22,0-1 1,0 0-5,0 0 1,-6 0 58,2-3 0,-5 0 11,2 3 0,-3 1 93,0 3 0,-3 0 274,-3 3 0,-3-1-40,-3 4 1,0 0 162,-1 3 1,1 4-188,0 2 0,-1 6-129,1 0 1,3 8-906,0-2 824,4 3 0,-7 2 0,4 1 0</inkml:trace>
  <inkml:trace contextRef="#ctx0" brushRef="#br1" timeOffset="173">24432 1127 8221,'9'-5'0,"0"1"310,1-2 0,2-1-179,0 4 1,5-3-238,-1 2 0,1-2 106,2 3 0,-1-4 0,1 2 0</inkml:trace>
  <inkml:trace contextRef="#ctx0" brushRef="#br1" timeOffset="174">24748 894 8137,'-9'6'-105,"0"0"1,2 1 160,1 6 1,0 2 372,-3 7 0,-2 3-127,-1 6 1,1 3-75,-5 7 1,4 1-301,-4 4 1,4-3-323,-4-3 0,5-6 21,-2-3 1,3-3-119,1-3 0,0-6-694,3-7 1185,2-6 0,4-6 0,0-5 0</inkml:trace>
  <inkml:trace contextRef="#ctx0" brushRef="#br1" timeOffset="175">24692 996 8137,'10'-12'-539,"-1"-1"0,0 1 631,1 3 0,2-1 178,0 1 0,1 4 383,-4 2 0,0 3-340,1 3 1,-2 0-92,-2 6 1,-2 0-266,-4 6 1,0-2 105,0 2 1,-4 1-246,-2 2 0,-2 0 118,-2-3 1,1 0-48,0-3 0,-4-1-102,1 1 0,1-5-797,4-1 1010,-1-4 0,3 3 0,-4-5 0</inkml:trace>
  <inkml:trace contextRef="#ctx0" brushRef="#br1" timeOffset="176">24981 978 8137,'0'-10'-1,"0"1"1,-1 1 326,-2 2 0,1-2-13,-4 5 0,2 0 65,-2 3 0,-1 0-138,-5 0 1,0 5 87,-3 5 0,0 2-171,0 4 1,1 1-111,5-1 1,1-2-24,1 2 1,3-2-252,4 2 1,0-3 16,0-4 1,1 0 123,2-3 1,3-2-609,3-4 1,1 0 261,3 0-1,-2-4-302,5-2 1,-5-3 357,1 0 1,-1 0 376,-2-1 0,0-2 0,1 0 0,-1 0 0,0 6-223,-4-2 149,0 7 217,-5-3 1,-3 9 23,-1 4 1,-3 0 37,1 4 0,2-3-65,1-1-467,-2 5 327,4-4 0,-4 4 0,5-5 0</inkml:trace>
  <inkml:trace contextRef="#ctx0" brushRef="#br1" timeOffset="177">25074 978 8137,'-8'1'-316,"2"2"0,0-2 409,3 2 0,1 1 458,-4-1 0,4 4-257,-1 0 1,-1 1-57,1 1 0,0 4-141,3-1 1,0 0 262,0-2-543,0-1 219,0 0 0,1 0-240,2-3-15,-2-2 0,6-8-90,-4-2 1,3-6 61,-3 0 1,2-4 3,-2 4 1,-2-4 105,2 4 1,-1-4 33,1 4 0,-2 0 201,2 2 0,-2 1-163,-1 0 160,4-1 1,-2 5-151,5 2-123,-5 2 1,5 2 155,-4 2 22,4 2 0,-2 9 0,5 0 0</inkml:trace>
  <inkml:trace contextRef="#ctx0" brushRef="#br1" timeOffset="178">25242 819 8137,'9'-9'0</inkml:trace>
  <inkml:trace contextRef="#ctx0" brushRef="#br1" timeOffset="179">25251 819 8137,'0'13'6,"0"-1"1,-3 4 613,0-4 1,-8 9-161,2 1 1,-2 3-433,1 3 0,1 2 11,0-2 0,1 2-278,1-5 1,3-2-169,4-1 76,0-3-41,4-4 1,-2-6-377,5-6 748,-5-2 0,6-9 0,-3-2 0</inkml:trace>
  <inkml:trace contextRef="#ctx0" brushRef="#br1" timeOffset="180">25167 1061 8137,'0'-5'412,"0"-3"0,0 6 771,0-4-1034,0 4 0,4-2-24,3 4 1,1-4-1426,1 1 1300,0 0 0,5 3 0,0 0 0</inkml:trace>
  <inkml:trace contextRef="#ctx0" brushRef="#br1" timeOffset="181">25298 708 8137,'9'-6'0,"0"2"0,1 4 0</inkml:trace>
  <inkml:trace contextRef="#ctx0" brushRef="#br1" timeOffset="182">25381 1201 8137,'-18'32'328,"0"-4"-64,3 0 0,-6-3-619,2-3 1,-7-3 47,-1 3 0,-1-3-249,-3-4 1,5 2 555,1-5 0,4 0 0,-2-2 0</inkml:trace>
  <inkml:trace contextRef="#ctx0" brushRef="#br0" timeOffset="183">9367 1816 20111,'0'-10'-3277,"0"5"1638,0-3 1,1 4-869,2-2 2748,2-3 1,4 5 468,1-2 1,0-2-303,2 1 0,4 2 213,6-1 1,1 1-458,5-1 1,5-2 571,5 5 0,0-3-48,5 3 0,0-3-463,0 3 1,2 0 72,-5 3 0,1 0-237,-4 0 1,-5 0-141,-4 0 0,-4 0-68,-6 0 1,-2 0-297,-1 0 347,-3 0 1,-2 0-148,-4 0 72,-4 0-243,-6-5 1,-6 4 242,-9-2 0,-1 2 130,-1 1 0,-3 0 33,-4 0 1,-3 0-23,0 0 0,-4 0 63,1 0 0,-3 0-58,0 0 0,1 0 91,2 0 0,-2 0 501,1 0 1,3 0-351,1 0 0,3 3-115,4 0 0,4 1 125,4-4-12,9 0-120,-1 0-469,24 4 1,-1-3 291,16 2 0,0-2-144,6-1 1,12 0-150,4 0 0,-23 0 0,1 0 141,0 0 0,0 0 234,1 0 0,0 0 0,1 1 0,0 1 0,1 0 0,0-1 0,2 1 0,-1-1 0</inkml:trace>
  <inkml:trace contextRef="#ctx0" brushRef="#br0" timeOffset="184">10130 1490 20111,'-15'-10'-3277,"-1"1"1098,5 0 1972,1-1-32,6 5 0,5 1 392,2 4 1,3 4-293,3 3 1,4 2 108,3 3 0,2 0-160,0 3 1,-2 1 91,-1 2 1,0 0-9,0-3 1,2 3 70,-5-2 1,1-2-79,-4 2 0,-4-1-383,-2 4 0,-2-4 238,-1 1 1,-1-5 166,-2 1 1,-6 2 285,-7-2 1,2-2 173,-2-4 1,0 0 140,-6 3 1,5 1-401,-1-1 1,2 0 380,1 1-175,1-1 0,-3 4 0,-3 2 0</inkml:trace>
  <inkml:trace contextRef="#ctx0" brushRef="#br0" timeOffset="185">19180 2141 24303,'-9'0'0,"0"-3"-1184,-1 0 1,1 0 813,0 3 1,-1 0 818,1 0-215,0 0-144,4 0 28,1 0 1,6 1-303,4 2 0,5-2 161,11 2 1,7 2 104,8-2 0,6 0-31,6-3 0,4 0-262,-24 0 1,1 0-1,2 0 1,0 0 276,2 0 0,0 0 1,2 0-1,0 0-17,-2 0 1,0 0 0,0 0-1,-1 0-69,-1 0 0,-2 0 0,-1 0 1,-1-1 405,19-2 1,-5 2-366,-14-2 0,-3-2 103,-9 2-390,1-4-54,-11 6 165,3-3 0,-14 4-30,-1 0 0,-10 0 521,-6 0 0,-8-3-524,-4 0 0,-7 0 90,-2 3 1,-3 0-127,0 0 1,-1 0 209,1 0 1,-4 3 381,1 0 1,2 1-98,4-1 1,0-2-29,0 2 1,2 1-218,7-1 0,3 4 79,6-4 0,4 3-574,5-3 323,3 4 1,8-5-668,5 5 1,7-5 454,8 1 1,7-2 268,12-1 1,5 0-28,11 0 1,3 1-42,-24 0 1,1 1 0,0-2 0,0 1 226,1 0 0,0 1 0,1-1 0,0-1-61,-1 0 1,0 0 0,0 0-1,0 0-29,2 0 1,-1 0-1,-4 0 1,-1-1 438,1-1 1,0 1 0,20 0-19,-8-2 1,-8 2 39,-10 1-444,-11 0 0,-5 0-78,-12 0 0,-2 0 556,-11 0 1,-7 0-712,-11 0 1,-9 0 147,18 0 1,0 0 0,-3-2-1,0 1-150,-5-1 0,0 1 0,1-2 1,-1 1 150,-3 1 0,0-1 1,0 1-1,-1 0-21,-1-2 0,1 0 0,1 1 1,0 1 29,1-2 1,2 0-1,6 2 1,3 0 239,-17-2 0,18 3-174,10 3 0,10 2-789,6 4 1,6 0 440,10 1 0,5-1 147,13 0 1,3-2 263,9-1 1,3-4-253,-21-1 1,0 1 0,0-1 0,0-1 224,-1 0 0,1 0 0,3 0 0,-1 0-36,3 0 0,0 0 0,-3 0 0,1-1 49,0 0 0,0-1 0,-2 0 0,0-1 357,-1-2 1,0 0 0,23-4 398,-1 0 0,-12-1-660,-7 1-121,-6 4 1,-11 0-313,-5 2 1,-13 2 168,-12-2 1,-11 1-508,-10 2 638,-8 0 0,17 0 0,0 0 0,-3 0 0,1 0 0</inkml:trace>
  <inkml:trace contextRef="#ctx0" brushRef="#br0" timeOffset="186">9907 15549 11241,'0'-14'-632,"-3"-1"1,0 3-1160,0-4 1717,2 3 1,5-4 605,-1 5 0,3-4-342,-3 4 0,4-4 314,-1 4 0,0 0-40,0 2 1,-4 1-263,1 0 1,-1 0 328,1 3-213,-2-2 1,2 7-189,-6-2 1,-2 2 138,-4 1 0,-5 1-244,-1 2 0,-5 2-2,-5 4 1,-1 6-11,-8 3 0,2 5-84,-5 5 0,2 4 154,15-15 0,-1 0 0,-17 19 40,1 2 1,5-4 37,4 0 1,5 0-235,8 3 0,5-5 89,7-4 1,6-4-349,3-5 1,10-2-19,3-1 0,6-7 46,3-6 0,1-2 107,6-1 1,-1-2-150,3-4 1,-3 0 46,0-7 0,-7 0 150,1 1 0,-9-4-45,-1 4 140,-9-1 0,-3 8 301,-12 2 0,-9 4-155,-10 5 0,-7 9 178,-5 10 0,-1 1-282,-6 2 1,5 4 362,18-15 0,2 1 1,-14 14 45,9-1 1,6-5-101,12-2 1,2-3-428,4 1 1,9-4 193,7-2 1,6-6-239,9-4 0,7-3-221,5 0 1,1-3-491,0-3 1,1-3 884,-1-3 0,0-2 0,2-1 0,0 1 0,3-1 0</inkml:trace>
  <inkml:trace contextRef="#ctx0" brushRef="#br1" timeOffset="187">10968 15754 8455,'0'-9'0,"0"-1"2,0 5 0,-3 2 158,0 6 0,-4 6 503,1 7 0,-3 9-210,0 3 0,0 6-364,-1 0 1,1-1-106,0 1 1,4-4-448,1 1 0,3-2-63,1-1 1,3-7 525,1-2 0,7-7 0,-1 1 0</inkml:trace>
  <inkml:trace contextRef="#ctx0" brushRef="#br0" timeOffset="188">11024 15661 10483,'-14'-19'-727,"0"4"582,5-1 0,3 5 518,-1-2 955,5 3-1854,-2 5 1,5 2 344,2 6 1,7 3-1170,5 7 1322,3-3 0,4 7 0,2-2 0</inkml:trace>
  <inkml:trace contextRef="#ctx0" brushRef="#br0" timeOffset="189">11536 15633 13399,'-14'-9'-1741,"-3"2"1435,5 1 1,-5 4 1204,2-1 1,-7 2-251,-3 1 0,1 2 39,-1 4 0,6 2-249,0 7 0,3 4-452,6 2 1,4 5-165,9-1 0,7-1-100,5 1 0,6-2 231,0 2 0,4-2-115,-3-4 0,0-2-354,-4-1 1,-1 0 84,-5-3 1,-3-1-248,-9-3 1,-6-2 437,-3-1 0,-5-1 163,-8 1 1,-2 2-2,-4-5 0,0 3 171,0-3 1,-4 4-1,-1-2 1</inkml:trace>
  <inkml:trace contextRef="#ctx0" brushRef="#br0" timeOffset="190">12756 15782 8769,'0'-9'-536,"0"-1"0,1 1 315,2 0 889,-2-1-14,3 5 1,-4 7-94,0 11 0,-4 6-97,-2 12 0,-6 2-118,0 5 1,-3 2-477,2 0 1,1 3-194,2-6 1,2 1-368,2-7 0,2-4-188,4-5-676,0-7 1552,0-5 0,4-10 0,1-5 0</inkml:trace>
  <inkml:trace contextRef="#ctx0" brushRef="#br1" timeOffset="191">13147 15707 8550,'0'-9'0,"0"3"117,0 0 131,0 4 1,0 0 273,0 8 0,-4 5-84,-2 11 0,-4 5-116,-2 4 1,0 5-109,-3 1 1,-1-3-328,-2 4 1,2-4-199,1 0 0,3-2 281,0-4 1,6-5-1442,3-5 1130,2-3 0,2-10-297,2-2 1,-1-3 169,4-3 0,0-3 16,4-7 0,-1 2 405,0-5 0,1 1-6,-1-4 0,3 1 318,1-1 1,2-4-199,-2-2 0,3-1 333,0-2 0,2 0-157,4 0 0,2-3 458,4 0 0,0 4-113,0 5 1,-4 7 109,1 2 1,-5 8-327,-1 5 1,-9 11-56,-7 8 1,-3 9 35,-3 0 1,-3 6-73,-7 0 1,2-2-217,-5-1 1,4-2 178,-4-1 1,5 0-621,-1 0 0,1-4-194,2-3 1,4-2-480,2-3 0,-1 0 479,0-3 570,5-5 0,5 0 0,3-3 0</inkml:trace>
  <inkml:trace contextRef="#ctx0" brushRef="#br0" timeOffset="192">14637 15475 10649,'0'-19'-359,"0"0"1,1 3 89,2 3 1,-1 5 294,4 8 0,-4 14 435,1 7 1,-6 13 48,-3 10 1,-6 6-249,4-24 0,0 0 1,-1 2-1,0 0-347,0 1 1,0 1 0,-2 3-1,-1 0 24,0 1 0,-1 1 0,0-1 1,0 0 28,1-6 0,0 0 0,2-3 0,1-1-378,-4 17 0,7-9 95,3-7 1,7-8-35,6-11 0,-1-1 349,3-5 0,-5 0 0</inkml:trace>
  <inkml:trace contextRef="#ctx0" brushRef="#br0" timeOffset="193">14581 15577 10634,'4'-28'-583,"2"3"1149,7 0 1,6-2 188,9-5 0,3 2-31,3 6 0,1 5-382,-3 7 0,-5 5-219,-2 4 1,-2 4-980,-1 6 1,-2 1 560,-7 10 1,-1 3-421,-2 7 0,-5 4 696,-2 2 1,-6 2 0,-2 2 0</inkml:trace>
  <inkml:trace contextRef="#ctx0" brushRef="#br1" timeOffset="194">14478 15912 8430,'19'-9'586,"6"0"1,11-4-450,11 1 0,-20 4 1,1-1-567,5 1 1,0 1-1,-2-1 1,0 1 630,2-1 0,-1 1-397,-4 1 0,-1 0 1,0 0-1,1-1 1,18-2-1</inkml:trace>
  <inkml:trace contextRef="#ctx0" brushRef="#br1" timeOffset="195">15205 15521 8723,'-3'12'771,"-1"3"1,-6 7-542,1 12 0,-7 6-115,8-14 0,1 1 0,-2-1 0,0 1-637,0 2 0,0 1 1,1-2-1,1 0 499,1-2 1,0 0 0,-4 24 22,4-6 0,-2-7 0,3-5 0</inkml:trace>
  <inkml:trace contextRef="#ctx0" brushRef="#br1" timeOffset="196">15549 15503 8486,'0'-6'-396,"0"2"1185,0 21 0,-1 3-226,-2 18 1,-3 4-232,-7 5 1,6-22-1,-1 1-457,-3 4 1,0-1 0,1 1 0,0 0 123,0 2 1,-1-2 0,1-1-1,0-2-401,1-1 0,-1-2 0,-4 18 204,2-4 0,5-6-283,4-7-418,2-7 173,1-9 0,0-5 256,0-8 1,1-5 469,2-6 0,-2-7 0,4-6 0,-5-5 0</inkml:trace>
  <inkml:trace contextRef="#ctx0" brushRef="#br1" timeOffset="197">15503 15633 8486,'22'-34'0,"3"0"0,6 5 243,3 1 1,7 4 134,2 5 0,-1 5 205,-2 1 0,-8 7 91,-7 3 0,-8 9-454,-10 4 1,-3 5-13,-4 1 1,-2 1-206,-5 2 1,-7 4 94,-11 1 1,-6 3-342,-3 1 0,-2 0-237,-2 0 1,-2-1 169,0-2 1,-1-1-9,4-3 1,1-2-139,2 0 1,7-2 273,8-4 0,6-4-33,7-3 1,11 0 318,10 4 1,12 0-110,10 2 1,6 3 210,-18-6 1,0 1 0,18 9-268,0 3 0,-4-1 153,-5 3 1,-3-2 14,-6 3 0,-8-1 360,-7 1 0,-5-6-467,-5-3 0,0-4 0,0 4 0,0-1 0</inkml:trace>
  <inkml:trace contextRef="#ctx0" brushRef="#br1" timeOffset="198">16378 15605 8586,'5'-13'0,"2"-1"-66,-4-1 0,4-2 7,-4 5 0,0-1 219,-3 4 0,-1 0-25,-2-1 0,-7 2 57,-5 2 0,-4 2-17,-3 4 1,2 0 241,-5 0 0,0 1-129,-3 2 0,4 5 0,3 4 0,3 6-27,6 1 1,0 3-21,9 6 1,2 1-30,7 2 1,2 2-64,7 5 0,1-1-22,2 0 1,0-1-343,-3-1 1,2 0-22,-5-4 0,0 0 124,-6-3 1,-3-6-88,-6-3 0,-6-2 41,-7-8 1,-6 1 27,-3-7 0,-1 1 109,-2-4 0,1-5-52,2-1 0,0-5-272,6-2 1,1 0 6,9 1 1,1 1-462,8-1 1,0 5 267,0 0 0,9 4 531,3-3 0,9 4 0,2-2 0</inkml:trace>
  <inkml:trace contextRef="#ctx0" brushRef="#br1" timeOffset="199">16722 15586 8584,'10'-5'-45,"-5"6"22,-2 9 0,-3 8 1307,-3 10 0,-8 8-791,-7 8 0,8-18 1,0 1-465,-2 0 1,-1 1 0,3 1-1,0 0-10,-1-1 0,0 0 0,3-2 1,0-1-285,-4 21 0,6-8 33,3-10 0,2-5-1268,1-4 911,0-9 0,0-2 191,0-12 0,0-6 398,0-8 0,0-5 0,0-5 0</inkml:trace>
  <inkml:trace contextRef="#ctx0" brushRef="#br1" timeOffset="200">16564 15642 8463,'10'-18'340,"3"-1"1,6-2 361,9 3 0,9-2-181,6 8 0,7-1-260,-24 8 0,0 1 0,1 0 1,-1 0 346,24-3 0,-6 3-594,-10 4 0,-2 4-512,-8 3 0,-5 5 498,-7 4 0,-1 5 0,-2 3 0</inkml:trace>
  <inkml:trace contextRef="#ctx0" brushRef="#br0" timeOffset="201">10680 16834 13550,'-30'-2'-65,"0"0"1,1-1 0,2 0 0,-24-1-278,8 0 0,6 0 85,9 1 1,9 0 1294,6 3-563,7 4 0,11 1-510,11 5 1,12-4 159,12 0 1,-14-5 0,2 0-25,7 1 1,1-1 0,6 1-1,1 0-494,7 0 0,3 0 1,-17-1-1,1 0 1,1 0 431,2-1 0,0 0 0,1 0 0,5 0 0,0 0 0,2 0-423,3 0 1,0 0 0,2 0 0,-8-1 0,1 0 0,1 0 0,0 1 387,4-1 1,0 0 0,0 0-1,1 0 1,-9 0 0,1 0 0,0-1-1,0 1 1,-1-1-277,2 1 0,-1 0 1,1 0-1,0-1 1,0 1-1,1-1 0,1 1 1,0-1-1,0 0 1,1 1 233,1-1 0,1 0 1,0 0-1,-1 0 0,1 0 1,-2 1-1,1-1 0,-1 0 1,0 0-1,0 0-145,2 0 1,-1 1 0,1-1 0,0 0 0,-1 0-1,1-1 1,-1 1 0,0-1 0,0 1 0,1-1 143,-1 1 1,1-1 0,-1 1-1,1-1 1,0 1 0,0-1 0,1 1-1,0-1 1,-1 0 0,1 0-5,1 1 1,1-1 0,-1 1 0,0-1-1,0 1 1,-2 0 0,0 0 0,-1 0-1,1 0 1,-1 0-4,2-1 0,0 1 0,0-1 1,0 1-1,0-1 0,-2 2 0,1-1 1,-1 1-1,1-1 0,-1 1 36,1 0 1,-1-1 0,1 1 0,0 0 0,-1 0 0,1 0 0,-1 0 0,1 0 0,-1 0 0,1 0 72,-1-1 0,0 1 0,1 0 1,-2 0-1,1-1 0,-4 1 1,0 1-1,0-1 0,0 0 0,-1 0-27,1 1 0,-1 0 1,0 0-1,0 0 0,0 0 1,6 1-1,0 0 0,0 0 1,-1-1-72,1 1 0,-1 0 0,0 0 1,-1 0-1,-3 0 0,1 1 0,-2-1 1,1 1 79,-2-1 1,0-1 0,0 1 0,-1 0 0,7 1 0,-1 0 0,-1 0-231,-2-1 1,-2 0 0,0 0-1,-6 0 1,-1 0 0,-1 0 159,16-1 1,-2 0-1,-6 0 1,-1 0-366,-6 0 0,-1 0 0,17-1 802,-18-2 1,-17 1-893,-10-4 1,-21 0-49,-14-4 1,-19 1 330,12 4 1,-2 1 0,-7-1 0,-2 0 202,10 2 0,-1 0 0,-2 0 0,-3 0 0,-2 0 0,-1 0-6,-5 0 0,-1 0 0,0-1 0,11 2 0,1 0 0,-2-1 0,1 1-68,-4 0 0,0-1 0,-1 1 0,1 0 0,-2 0 0,0 1 0,0-1 0,0 1 73,-3-1 1,1 0 0,-1 1 0,-1-1 0,-1 2 0,-1-1 0,-1 0 0,0 0-42,8 0 1,0 0 0,0-1 0,-1 1 0,1 0-1,0 0 1,0 1 0,0 0 0,0-1 0,-1 1 35,-2-1 0,-1 1 0,0-1 0,-1 0 0,1 1 0,-2 0 0,0 1 0,0-1 0,-1 1 0,0 0 0,7 0 0,0 0 0,0 0 0,-1 0 0,0 0 0,0 0 0,-1 1 0,-1-1 0,0 1 0,0-1 0,-1 1 0,1 0 0,-3 0 0,0 0 0,0 0 0,0 0 0,1 0 0,-1 0 0,3 0 0,-1 0 0,1-1 0,0 1 0,0 0 0,0-1 0,-1 1 0,-1 0 0,1 0 0,0 0 0,0 1 0,0-1 0,1 0 0,0 0 0,0 1 0,1-1 0,-1 1 0,0-1 0,0 1 0,0-1 0,0 1 0,0-1 0,0 1 0,0 0 0,0 0 0,0-1 0,0 1 0,1 0 0,-1 0 0,0 0 15,0 0 0,0 0 1,-1 1-1,1-1 1,0 0-1,0 0 0,3 0 1,1 0-1,-1 0 1,1 0-1,0 0 0,0 1 33,-1-1 0,1 0 0,0 0 0,0 0 1,0 0-1,1 0 0,-7 0 0,0 1 0,1-1 1,0 0-1,0 0-15,2 0 1,-1 0 0,1 0 0,0 0 0,1 0 0,1 0 0,2-1 0,-1 0 0,1 0 0,0 1 16,-7 0 0,1 0 1,0 0-1,2 0 1,-7 0-1,2 1 0,2-2 93,6 1 1,1-2-1,2 2 1,-9 0-1,4 1-56,11-3 0,2 1 459,-15 1 1,48-6-573,25 0 1,1-1-1,5 1-14,9-1 1,4 1 0,-9 1 0,2-2 0,0 1 47,7-1 1,0 0 0,2 0 0,-7 1 0,1 0 0,0 0 0,1 0 31,3 0 0,1-2 0,0 1 0,1 1 0,4-1 0,0 1 0,1 0 0,1 0 1,-8 0 1,0 0 0,1 0 0,0 0 0,1 0 0,2 0 0,1 1 0,1 0 0,0 0-1,0 0 26,1 0 0,0 1 0,1-1 1,0 0-1,-1 0 0,-7 1 0,0-1 1,0 1-1,0-1 0,0 1 0,0 0-108,7 0 0,0 0 0,-1 0 1,1 1-1,1 0 0,-7 0 0,0 0 1,1 0-1,0 0 0,0 0 0,1 1 92,1-1 0,1 1 0,0 0 1,1 0-1,-1 1 0,1-1 1,1 1-1,0 0 0,0 0 1,1 0-1,-1 0 0,1 0-126,0 1 1,0-1 0,1 1 0,-1 0-1,0-1 1,0 1 0,0-1 0,-1 1-1,1-1 1,-1 1 0,0-1 0,0 0 95,-3 1 1,1 0-1,-1-1 1,0 1 0,-1 0-1,1-1 1,0 0-1,0 0 1,0 0 0,0 0-1,-1-1 1,1 1-57,-1 0 0,0 0 0,0 1 0,1-1 0,-1 0 1,-1 0-1,1 0 0,-1-1 0,0 1 0,0 0 1,0-1-1,0 1 17,6 0 0,-1 0 0,1 0 1,-1 0-1,0-1 0,0 1 1,0 0-1,0 0 0,0-1 1,-1 1-33,-4-1 1,0 0 0,0 0 0,0 1 0,-1-1 0,1 0-1,0 1 1,0 0 0,0 0 0,-1-1-52,-1 1 0,1-1 1,-1 0-1,0 0 0,-1 0 1,10 1-1,0-1 1,-1 0-1,0 0-68,-2-1 0,-1 1 0,0 0 1,-1 0-1,-2-1 0,-1 1 1,1-1-1,-2 1 48,-3-1 0,0 1 0,-1 0 0,-1 0 0,10-1 0,0 0 1,-2 1 120,-2 0 0,0 0 0,-1 0 0,-2-2 0,1 0 0,-1 0 0,-3-1 0</inkml:trace>
  <inkml:trace contextRef="#ctx0" brushRef="#br0" timeOffset="202">17942 15205 13454,'0'-10'-2176,"1"1"1425,2 0 0,-2-4 532,2 1 0,-3 3 276,-3 2 1,-3 4 411,-6-3 1,-5 5-55,-8 1 0,-5 9 72,-10 10 1,16-6 0,0 3-500,-4 3 0,0 2 1,-1 4-1,-1 2 310,-1 4 0,0 3 1,1 3-1,1 2-514,2 3 1,2 3 0,8-14 0,0 0 0,2 2 403,1 2 1,0 2-1,2-1 1,-1 2 0,0 0-1,2 0-146,3 1 0,1 1 0,1-1 1,0-2-1,0-1 0,3 0-201,3 11 0,3-1 0,3-6 0,2-2-287,2-4 0,1-2 0,2-4 1,0-2-206,15 15 1,3-9-529,0-10 1,-4-3 1178,-5 0 0,-2-4 0,-2 1 0,1-1 0</inkml:trace>
  <inkml:trace contextRef="#ctx0" brushRef="#br1" timeOffset="203">18482 15568 8549,'0'-10'-1649,"4"1"2240,-3 4 1,3 3-127,-4 8 0,-5 5 160,-4 11 0,-5 6-118,-4 6 1,-1 4-165,1 2 1,-5 2-370,-2 5 1,12-23 0,-1 0 63,0 0 1,0-1 0,-1 1 0,-1-1 110,-15 14 0,0-2 44,3-7 1,-3-5-283,0-5 1,-3-3-83,3-6 1,-3-4-24,3-2 1,-3-2-36,2-1 0,5-5-137,2-4 0,4-4 80,-1-2 1,7-6-95,2 3 1,7-3 327,3 2 1,3 1-156,3-1 0,6 0 295,7 1 1,3 3-216,2 3 1,3 5 650,4 1 0,3 3-46,0 0 1,1 3 159,-1 3 1,-1 6-475,4 3 0,-4 4 21,1-4 1,-5 8-847,-1-2 0,0 4 348,3 0 1,0 2-2804,0 4 3116,-4-1 0,1-1 0,-3 0 0,-1 2 0,-2 1 0,0 2 0</inkml:trace>
  <inkml:trace contextRef="#ctx0" brushRef="#br0" timeOffset="204">18901 15409 9091,'23'-9'-128,"1"4"132,4 2 1,3 8 988,0 7 0,-10 9-342,-8 13 0,-7 6-558,-6 9 0,-2-21 0,0 0 113,-1 3 0,0 0 0,-3-1 1,-1 0-39,0 0 1,-1-1-1,0 1 1,1 0-124,-1 0 1,1-1 0,1 0 0,-1 0 17,0-2 0,-1-1 0,-5 21-963,-2-3 1,-2-5 779,-4 2 0,0-4-1477,-4-3 1,1-3 1596,-1-6 0,-3 1 0,3-5 0,-4 0 0,-1-1 0,-1-2 0</inkml:trace>
  <inkml:trace contextRef="#ctx0" brushRef="#br1" timeOffset="205">20102 15912 8508,'-5'-4'-643,"0"-1"450,2-4 0,2-1 437,-2 1 0,6 0-100,3-1 0,2 1 405,1 0 0,4-1-50,-1 1 0,2-2 441,-2 1-327,-2-1-332,4 10 1,-10 8 254,-4 9 0,-9 13-68,-10 5 1,-3 6-24,-2 7 1,-2-4-461,4 1 1,1-2-52,6 2 0,2-5-178,7-8 1,8-5-190,11-11 1,7-5-47,14-7 0,1-7-636,5-6 1,-3-7-161,-3-8 1,-3-2 1274,-6-1 0,-1-1 0,-8-2 0,-5-2 0</inkml:trace>
  <inkml:trace contextRef="#ctx0" brushRef="#br0" timeOffset="206">20130 15633 9335,'-16'-19'-136,"3"1"0,5 2 11,8 1 487,0-1 1,1 3 611,2 3 1,2 5-866,4 5 1,2 1-1037,1 2 0,4 7-1190,5 5 2105,3 3 1,4 0 0,0 1-1</inkml:trace>
  <inkml:trace contextRef="#ctx0" brushRef="#br0" timeOffset="207">20875 15558 13957,'4'-22'-2198,"-2"1"1684,4-4 0,0 4 804,0 0 1,-2-1-73,-4 3 1,0-1 30,0 4 0,-4 3-129,-2 0 1,-4 7 60,-2 3 0,-6 2-231,-4 1 0,-3 9 171,0 7 0,-3 11 52,-3 10 0,16-15 0,0 2-356,-2 4 1,0 0 0,1 2 0,1 1 195,-3 3 1,1 1 0,4 1-1,1 2-230,-1 2 1,1 1 0,1 1 0,1 0 121,0 1 0,1 1 0,4-4 0,0 0-130,2 1 0,0-1 0,2-2 1,0-2-166,1-1 0,0-1 0,0-4 0,1 0-149,2 19 1,-2-6 10,2-6 0,-7-4-265,-5-5 0,-6 0 163,-7 0 1,-5-4 629,-8-3 0,0-4 0,-5-1 0,-5-1 0</inkml:trace>
  <inkml:trace contextRef="#ctx0" brushRef="#br1" timeOffset="208">20177 16480 8490,'13'-18'0,"6"-1"241,6 0 0,2 0 457,4-3 0,7 2-1088,5-1 0,3 4 712,0 2-645,-3 7 0,2-4 1,-2 7-1</inkml:trace>
  <inkml:trace contextRef="#ctx0" brushRef="#br0" timeOffset="209">15773 17300 9968,'14'-27'-596,"-2"2"1,1 0 285,-4 6 0,2 3 964,-8 7-152,0 3 1,-3 3 178,0 6 0,-7 7-4,-3 5 1,-5 10-169,-1 3 0,-5 10 58,0 3 1,-4 3-568,3 3 1,9-24 0,0 0 185,-11 24 0,8-22 0,0-1-88,0 1 0,-2 0 0,2-1 1,-2-1-52,0-1 1,-1-1 0,-16 18 39,15-18 0,-1-1 0,1-3 0,-1-1-234,-19 12 0,0-6-379,6-6 0,-1-4 316,4-5 0,5-4-394,8-6 0,3-7 196,6-5 1,4-4-430,1-3 1,4-2 237,4-7 1,6-3 56,9-3 0,4-1 215,8-2 1,-1 5 226,5 1 0,-4 8 547,3 5 1,-3 5-170,3 4 1,-5 6 756,-1 2 1,-5 16-579,-8 7 0,-3 9 537,-5 7 0,-3 1-391,-4 1 1,0 0-313,0 1 1,4-2-202,2-2 0,3-3-266,4-6 0,2-2-1191,7-5 0,3-3 1367,6-3 0,2-3 0,4 0 0,1 0 0,-1 2 0</inkml:trace>
  <inkml:trace contextRef="#ctx0" brushRef="#br1" timeOffset="210">16592 17542 8586,'0'-19'0,"3"0"93,0 1 0,3 2 205,-3 1 0,1 2 242,-4-2 0,0 3-190,0 0 0,-5 5 25,-1 1 0,-6 3-65,-4 0 0,-2 8 142,-4 4 1,-6 6-33,-6 10 1,-2 5-300,17-10 0,0 1 1,1-1-1,-1 2 81,0 1 1,1 1-1,-11 18 102,4-2 0,10-1-518,5-2 1,6-5 228,7-4 0,9-5-529,9-8 0,4-6 368,9-6 0,4-4-207,2-5 0,0-5-309,-2-11 0,-5-2-154,-2-4 0,-3-1 263,-4-2 1,-2 1-86,-6-4 1,-7 4 403,-6-1 0,-2 0-106,-1 3 1,-8 7 424,-5 8 0,-6 7-180,-3 3 0,-4 3 81,1 3 1,3 3-87,0 7 0,2-2 126,2 4 0,3 1-114,3 3 88,5-1 0,-1 1 0,3-1 0</inkml:trace>
  <inkml:trace contextRef="#ctx0" brushRef="#br1" timeOffset="211">16685 17514 8525,'-6'1'182,"0"2"1,-1 2 96,-2 4 0,-1 9 505,-3 4 0,-1 16-424,-5 8 1,8-18-1,1 1-212,-1 2 0,0 0 1,-2 3-1,1 0 145,1 0 1,0 0 0,-2 2 0,0 0-134,1 0 0,0 0 0,-1-2 1,0 0-97,0-1 0,1-1 1,-1-3-1,0-2-144,-9 20 1,1-13 392,2-9 1,1-10-108,3-6 1,-3-4-188,3-9 0,0-5-29,0-6 0,3-8-790,0-5 0,3-4 124,2-5 0,3-5-240,4-1 1,0 2 500,0 4 0,3 2-107,0 7 0,5-1 710,-2 7 0,3 2-493,4 4 0,-2 4-145,5 6 0,3-2 102,6 5 1,2-3-591,1 3 938,4 0 0,-2 1 0,4-4 0,0-5 0</inkml:trace>
  <inkml:trace contextRef="#ctx0" brushRef="#br1" timeOffset="212">16760 17728 8525,'0'-9'199,"0"2"202,0 1 1,0 3 218,0-3 0,1 3-69,2-3 1,2 2-203,4-2 1,5-1-290,1-5 0,4 0 66,2-3 1,3-1-92,4-2 0,0-1-63,0 0 1,-1-3-336,-2-3 0,-3-1 53,-7 1 0,-2-2-315,-3 2 1,-5-1 305,-2 2 0,-3 2-63,-3 6 1,-6 4 846,-7 6 0,-1 2-252,-2 4 0,-1 8 621,-1 4 1,0 6-216,-4 4 0,1 5-7,-1 8 1,3 5-280,3 3 0,5 0 409,1 0 0,4 0-757,3 0 0,7-6 83,8-6 1,5-5-325,8-1 1,2-12 200,4-4 1,0-6-599,0-3 1,1-5 18,2-5 1,-5-6-244,2-6 1,-6-4 328,3 2 1,-4-8-65,1-2 0,-4 2-179,-2 1 1,1-1 269,-1 1 0,-2 0 426,2 3 0,-6 8 143,-1 5 1,-3 9 437,-6 6 0,-5 6 121,-1 9 0,-6 5 584,-4 8 1,-4 4-526,-2 2 0,0 3 138,4 0 0,0-4 63,2-2 0,3-3-312,4-3 0,4-3-513,1-3 0,4-4-6,4-3 0,8-6-670,7-3 1,6-6-131,3-3 0,1-6-665,5-4 1,-4 2 421,2-2 1,-5 4-1157,-2-4 2163,-2 5 0,-4-1 0,-1 3 0,1-2 0</inkml:trace>
  <inkml:trace contextRef="#ctx0" brushRef="#br1" timeOffset="213">17523 17579 8482,'0'-9'0,"0"-5"0,0 4-13,0-3 0,0 3 213,0 1 1,1-1 1037,2 1-746,-2 0 0,3 5-191,-4 4 0,-1 6 306,-2 9 1,0 5-155,-6 8 1,2 4-433,-6 2 1,3 2 105,0 2 0,1-2-1254,0-2 1,1 1 1126,1-4 0,-5 0 0,2-3 0</inkml:trace>
  <inkml:trace contextRef="#ctx0" brushRef="#br1" timeOffset="214">17719 17672 8412,'-10'0'827,"2"1"-478,2 2 1,2-1-83,4 4 0,1-4 17,2 2 0,7 0 633,9-1 0,0 0-480,6-3 0,0-1-346,3-2 0,0-2-579,0-5 1,-3-2 377,-1-1 1,-3-3-611,1 0 1,-3-4 413,-4-2 1,-6-1-242,-6 2 1,-2 0 5,-1-4 0,-4 4-56,-2 0 0,-6 8 143,-4 4 1,-1 7 218,-2 2 1,-4 6 1838,-2 9 1,3 5-869,0 8 1,0 5 238,4 4 0,-2 2-316,8 4 0,3-4-741,6 2 1,7-4-35,6-3 0,5-3-40,10-6 0,1-9-278,8-7 1,-3-7-680,3-2 0,-1-8 478,1-8 635,-2-6 0,-3 0 0,2-3 0,3 2 0</inkml:trace>
  <inkml:trace contextRef="#ctx0" brushRef="#br1" timeOffset="215">18259 17570 8412,'0'9'6,"0"1"-4,0 3 1,-5 2 907,-1 7 1,-3 3-289,-3 6 1,1 3 80,-1 6 0,1-3-237,2 1 1,0-9-391,-1-8 0,4-3 398,0-6-553,4-3 1,-2-14-234,4-5 0,0-7-310,0-8 1,0-5 56,0-1 0,5-4 226,4 0 0,2-2-288,4-3 0,1 5-1,2-3 1,4 8 718,0 3 1,1 3 142,-2 5 0,2 6 229,2 3 1,1 7-511,-5 9 1,1 5-219,-3 7 1,-2 5 264,-1 2 0,-1 0 0,-5 3 0,-5 4 0,-3 3 0</inkml:trace>
  <inkml:trace contextRef="#ctx0" brushRef="#br1" timeOffset="216">18808 17625 8423,'0'-14'0,"1"-3"56,2 5 1,-2-5 217,2 2 1,-2 0 282,-1 0 1,0 3-126,0-4 0,-4 8 16,-2-2 1,-7 7-189,-2 0 1,-4 3 270,-2 3 1,-3 8 189,-4 7 0,-3 9 134,0 7 1,1 3-356,5 0 1,3 3 54,7 0 0,1 0-642,5-6 1,5-3 110,4-6 1,8-4-65,8-5 0,4-7-321,2-6 1,4-4-400,-1-5 1,2-5 60,1-11 0,-2 1-669,-1-3 0,-3 3 370,-6-1 1,0 0-160,-3 4 1349,-1-3-2,-7 11 1,-2 6 444,-6 10 1,-2 9-348,-4 7 0,3 3-139,3-3 0,2 2-133,1-2 1,2 2-217,5-5 0,4-3-832,11-7 0,3-3 1032,6-3 0,6-15 0,5-3 0</inkml:trace>
  <inkml:trace contextRef="#ctx0" brushRef="#br1" timeOffset="217">19395 17216 8407,'-10'4'293,"1"2"1,0 8 59,-1 4 0,-4 10 319,-5 9 1,8-13-1,-2 2-823,-2 3 0,-1 1 0,0 3 0,0 0 527,-1 1 1,0 0 0,1-1 0,0 0-283,2-2 1,0 0 0,2-4 0,1 0 94,2-1 0,0 0 1,-6 18-414,6-7 0,1-8 116,1-7 1,3-7-798,4-2 1,1-7 904,3-2 0</inkml:trace>
  <inkml:trace contextRef="#ctx0" brushRef="#br1" timeOffset="218">19106 17784 8407,'0'-14'0,"0"-1"0,0-7 0,0 3 201,0 1 1,0 0 418,0 6 0,1-1 290,2 4 0,2 1 614,4 2 1,5-2-1269,1 5 1,4 0-29,3 3 0,3 4-1421,6 2 0,-1 0 425,4 0 666,-4 0 1,2 8 0,-4 0 0</inkml:trace>
  <inkml:trace contextRef="#ctx0" brushRef="#br1" timeOffset="219">19525 17672 9756,'-5'-5'3276,"1"1"-2962,4 4 0,1 0 58,2 0 0,3 0-96,6 0 0,3 0-425,3 0 1,5 0-13,2 0 1,2-4-224,1-3 0,0-4 95,0-1 0,0-5-364,0 1 0,-5-4-138,-1-2 1,-11 0 325,-4 4 1,-6 1 118,-4 5 1,-10 0 26,-5 9 0,-8 1 850,-2 5 1,-3 8 30,-3 7 1,-3 6 94,3 7 1,2-1-125,1 4 1,7 0 263,6 4 1,4-4-1059,8 0 1,7-4 281,8 1 0,10-7-976,9-6 1,5-4 551,7-8 1,0-2-456,3-4 0,-7-5-3,2-4 0,-7-2-827,0-4 1688,-2-1 0,-6-5 0,-1-1 0,-2 1 0,-2 1 0</inkml:trace>
  <inkml:trace contextRef="#ctx0" brushRef="#br1" timeOffset="220">20111 17588 8331,'15'-23'0,"1"7"-281,-3-3 0,-1 7 436,-2-1 1,-5 3 1490,-2 1-1150,-2-1 1,-8 5-150,-3 2 0,-5 2-146,-1 1 1,-2 1 64,-4 2 1,1 2 30,-4 5 0,5-1-38,-2 0 1,3 4 0,4-1 0,2 5-134,7-2 0,2 6-299,4 1 1,5 0 67,5 0 0,3-2-35,6 2 1,0 0 151,3 0 1,-2-3-13,1-4 1,-2-2 227,-3 2 1,0-3-25,-3 0 137,-5-2-310,-4 0 0,-12-2-174,-5-2 0,-4-1-44,-5-2 1,-3-1-311,-6 5 1,-1-1 496,-2 3 0,2 0 0,4 1 0</inkml:trace>
  <inkml:trace contextRef="#ctx0" brushRef="#br1" timeOffset="221">21704 17402 8513,'5'-15'-1,"3"-2"-92,-2 1 1,1 0-100,0 0 1,0 3 545,-4 4 0,0-4 9,-3 1 1,-4-1 115,-2 4 1,-7 1-64,-2 2 1,-4 0 50,-2 3 1,-3 2-72,-4-2 1,0 6 194,0 3 1,-1 7-191,-2 2 1,2 7-78,-2 3 1,5 2-290,1 1 1,8 3 103,-2 0 0,8-1-73,1-5 1,5-3 157,5-3 1,5 0-624,5-1 1,8-7 8,10-5 0,5-4-150,8-2 1,-2-1 50,4-2 0,-1 1-119,-2-5 0,-5 2 162,-10-1 1,-3-1 135,-7 4 1,-7 0 353,-11 3 0,-12 7-113,-13 2 1,-9 11 71,-10 2 0,21-10 0,-1 1-111,-3 1 1,1 0-1,-1 1 1,2-1 357,1 2 0,1-1 0,-1 2 0,1-1 61,2 3 0,2 0 0,-17 17 283,14-2 1,8-3-18,11-6 0,8-2-108,10-5 0,7 0-476,9-3 0,8-4-104,4-5 1,6-4-419,3 1 1,-1-6 338,2-3 0,-4-1-186,-2 0 0,-3-1 91,-4 2 0,-9 2-2038,-6 1 2323,-7 2 0,-6 3 0,-8 5 0</inkml:trace>
  <inkml:trace contextRef="#ctx0" brushRef="#br1" timeOffset="222">22225 17942 8169,'-9'0'326,"-1"0"0,1 0-185,0 0 1,3 1-1,-1 2 1,2-1 17,-1 4 0,-1-2 1032,4 2 0,0 0 177,3 3-833,0 1 1,0-1-220,0 0 0,1-4-567,2-2 1,3 2 91,6-2 1,0 0-601,3-3 1,-2-3 272,2 0 1,-4-5-82,2 2 0,-3-2 260,0-1 0,-5-1 119,-2 1 1,-2 0 635,-1-1 0,-5 5-264,-5 2 0,-4 2 265,-8 1 0,-2 1-19,-4 2 0,4 3 237,-1 7 1,7 0-323,0 3 1,8 0-76,1-3 1,7 2-471,2-2 0,9-1 200,10-3 1,4-3-790,5-3 0,2-3 416,-3-3 1,2-3-374,-7-3 1,0-1 276,-4-3 1,-6 0-10,-3-3 0,-6-1 94,0 1 0,-7 2 305,-5-2 1,-1 5 60,-6-2 1,-3 4 286,-2 3 1,-2 2-228,1 4 1,2 7-43,-5 2 0,0 11 0,-3 0 0</inkml:trace>
  <inkml:trace contextRef="#ctx0" brushRef="#br0" timeOffset="223">2598 6983 10277,'4'-14'-66,"0"-4"0,3 4-133,-1-1 0,0 2 178,0 3 320,2 1 1,-7 0-301,2-1 0,-2 1-58,-1 0 1,-1 3-93,-2-1 1,-5 2 540,-5-1 0,-6-1 130,0 4 0,-11-4 16,-4 4 0,-7 0-125,-9 3 1,20 1 0,-1-1-426,-4 1 1,-1 1 0,-5 2 0,-1 2 452,-4 1 1,-1 1 0,-1 1 0,-1 1-359,0 0 0,-1 2 0,1-1 0,0 2 548,1 2 1,0 1 0,0 1-1,1 0-327,13-5 0,1 0 0,0 1 1,-11 5-1,1 1 5,1-1 0,0 1 0,6 0 0,0-1-278,3 1 1,1 0-1,2-1 1,2 1 90,1-1 1,1 1 0,5-2 0,2 0-21,-18 17 0,14-3-489,7 0 1,10-2-460,6-2 0,15-3 67,13-2 1,22-8 582,-16-8 1,4-2-1,8-1 1,4-1 254,-12-1 1,2-1-1,0-1 1,1-1-1,1-1 1,0 0-77,3-1 0,0 0 0,2-1 0,0 0 0,2-1 0,-1 0 46,3-1 1,-1 0 0,1-1-1,-10 1 1,1 1 0,-1-2-1,1 1 68,1-1 0,1 0 1,0-1-1,-1 0 0,-3 0 1,0-1-1,0 0 0,-1 0 57,0 0 0,0 0 0,0 0 1,-1-1-1,9-3 0,-1-1 1,-1 0 197,-3 1 1,0-1 0,-2 0 0,-4 1 0,-2-2 0,-1 1 61,11-8 0,-4-1 0,-11 3 0,-3 0-350,-6 1 1,-3-1-1,5-17-523,-16 1 0,-15 1-127,-13 2 0,2 17 1,-5 4 442,-6 0 1,-3 4-1,-11 1 1,-4 2-167,11 4 1,-3 2 0,-1-1-1,-5 1 1,-3 0 0,-1 1 202,9 0 0,-2 1 1,0-1-1,1 2 1,-1-1-1,1 0 1,0 1-1,-1 1-38,-2 0 1,1 1 0,-1 1-1,0 1 1,-1 0 0,1 1-1,0 1 1,0 0 39,-2 1 0,0 0 0,-1 1 0,1 1 1,-1 0-1,0 1 0,0 1 0,1 0 106,-2 1 0,0 2 0,0-1 0,1 1 0,0 0 0,0-1 0</inkml:trace>
  <inkml:trace contextRef="#ctx0" brushRef="#br0" timeOffset="224">4860 15605 25994,'0'-9'-3277,"0"-2"1638,0-1 1,0 2 130,0-3 1,0 0 1118,0 0 0,-4 0 175,-2 0 1,-6 2 339,-4-4 0,-7 2 245,-5-2 0,-5 2-674,-7-2 1,-7 2 464,21 6 1,0-1 0,-4 0 0,1 1 236,-2 0 1,-1-1 0,0-1-1,-1 1-32,0 2 1,-2 0 0,-3-1-1,-2 0-332,-4 1 1,-2 0 0,1 2 0,-2 1 279,13-1 1,-2 1 0,1 0 0,-2 2 0,1 0-1,-2 0-366,-2 0 1,0 0 0,-1 0 0,-2 1-1,-1-1 1,-1 1 189,-3 0 0,-1 0 0,0 0 0,0 1 0,1 1 0,-1-1-310,-2 1 0,-1 0 0,0 0 0,0 2 1,1 0-1,0 1 280,0 0 0,0 0 0,1 0 0,0 2 1,1 0-1,0 1 25,0 0 0,2 0 0,0 1 0,4 0 1,1 0-1,1 0-42,2 0 0,0 0 1,2 1-1,-14 3 1,4 2 178,5-2 0,3 2 1,7-2-1,2 2 96,5-2 1,3 1-1,-6 15-590,10 3 1,10 1-583,8 4 0,11 4 15,10 3 0,-3-23 0,2-1 451,5 1 1,2-2-1,5 1 1,3-2 236,4-1 1,2 0-1,4 1 1,2-1-34,-10-6 1,0-1 0,1 0-1,0 0 1,0-1 0,1-1 148,3 0 0,0-1 1,1 0-1,2-1 1,0 0-1,1 0 36,1 0 0,0-1 0,2 0 1,1 0-1,1-1 0,1 0 66,-12-1 0,0-1 0,1 1 0,-1-1 0,12 0 0,1-1 1,-1 1 73,-11-1 0,1 0 1,-1 0-1,0-1 1,12-1-1,-1 0 0,1-1 217,-13 0 0,1 0 1,-1-1-1,0 0 1,13-1-1,-1-1 1,0 0-168,0-2 1,0 0 0,-1-1-1,-2 0 1,0-2 0,0 0-327,0 0 0,-1-2 0,1 0 0,-3-1 0,-1-1 0,0 0-50,-1-1 0,0-1 0,-1 0 0,-5 0 0,0-1 0,-2-1 89,-1 1 1,-1-2 0,-3 0 0,3-8-1,-4-1-445,-7 2 0,-6-1 0,-8-21-330,-24 5 0,-5 22 0,-5 3 368,-7-3 1,-4 1 0,-8 2 0,-3 2 413,11 5 1,-1 1-1,-2 0 1,-3 1-1,-2 1 1,-1 0-58,-5 0 0,0 1 1,-2 1-1,10 1 1,0 1-1,-1 0 1,-1 1 70,-4 0 0,-1-1 1,0 1-1,0 1 1,-1-1-1,1 1 1,-1-1-1,-1 1-60,8 1 1,0-1-1,-1 1 1,1 0-1,-1 0 1,-1 1-1,0 0 1,0 0-1,0 1 1,-1 0-71,0 1 0,-1 0 1,0 1-1,-1 0 1,0 0 155,-2 0 0,0 0 0,-1 1 0,0 0 0,1 0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903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13585 12756 11772,'-2'-5'-897,"0"1"24,-1-1 284,0 4 503,3-3 618,0 4 1,4 0-279,3 0-289,1 0 78,1 0 0,1 0 25,3 0 162,-3 0-16,8-4 0,-7-1-171,5-4 247,-1-1-4,4 1-120,0-4-15,-1 2 0,1-6 13,-1 1 1,1 0-10,0 0 0,-5-1 127,-1 5-246,-3 0 16,-1-2 0,0 4-85,1-3 130,-1 3-39,0 1 1,-2-1-141,-1 1 43,-4-4-163,6 2-1,-7-2 120,3 4 0,-4-1-230,0 1-107,0-4 259,0 2 1,0-2-83,0 3-77,0 1 228,-4 0 1,2-1-221,-4 1 170,4 0 1,-6 3-145,1-1 120,3 5-30,-4-6-110,3 7 245,-5-3 1,1 4 163,0 0 4,4 0-15,-4 0 0,4 3 400,-4 0-73,0 9-172,-1-6 1,1 11 348,0-1-245,-1 6-159,-3-3 1,3 11-12,-3-2 1,0 5 7,0-2-73,1 4-86,3-6 1,2 7-174,1-5-544,4 4 649,-2-10 1,8 1-106,2-11-313,3-2 221,4-3 0,0-2-183,3-2 184,2-2 92,-4-4 535,5 0-358,-1-8 1,1 2 156,0-6-136,-5-3 213,4 5 1,-5-7 194,3 5-371,-3-5 66,-4 7 0,0-4-109,-3 5 1,1 0-69,-4-1 1,3 4-94,-3 0-224,1 4 41,-4-2-1336,0 4 978,-5 4 660,4-3 0,-7 7 0,3-3 1</inkml:trace>
  <inkml:trace contextRef="#ctx0" brushRef="#br0" timeOffset="1">14292 12030 11366,'-4'-10'-1360,"2"4"-4,-4 0 600,4 0 722,-7 1-55,8 0 1,-4 5 309,2 0 301,2 5-194,-7 0 0,6 11 414,-5 3-180,1 10-180,-3 0 0,-3 12 323,-1 3-627,1 1 0,-1 6-96,7-25 1,0 1 103,-2-2 1,-1 0-1,4 2 1,-1 0-11,-10 23-148,5-5 190,2-3 1,2-9 155,3-2-826,-3-2 456,6-10 1,-3 2 10,4-8-152,0-1 166,4-3 0,-2-3-281,4 1 729,-4-5-729,7 2 311,-4-4 52,4 0 0,1 0-9,-1 0-421,4 0 298,-2 0 0,2-3 88,-4 0 0,1-4-51,-1 4 1,0-4 226,1 1 1,3-2 0,2-2-1</inkml:trace>
  <inkml:trace contextRef="#ctx0" brushRef="#br0" timeOffset="2">14516 12430 11317,'0'-9'-820,"0"2"59,0 1 0,1 0 372,2-3 1171,-2 4-444,3-4 0,-1 4 153,0-4-427,0 4 63,-3-4 1,1 5 176,2-2-51,-2-2-81,4 7-131,-5-8-36,0 8-97,0-7-154,-5 7 152,4-3 0,-7 4 187,2 0-118,-2 0 88,-6 0 0,4 3 81,-3 0 41,-1 4-9,4-1 0,-5 4-51,3 2 212,1-1 1,-2 5-10,4-3-331,-1 3 235,1-1-223,4 3 1,-2 0-104,3-3-10,1 3-25,3-4 0,3 5-66,1 0 0,6-4-315,-1 1-72,7-5 341,-6 7 0,7-7-115,-5 5-88,5-5 279,-7 2 0,3-3-76,-3-1 41,3 0 186,-7 1 0,3-1 37,-9 0 1,0 1 253,0-1-42,-9 0 24,3 1 1,-10-1 229,3 0-117,-3 0-115,1 1 0,-2-2 66,1-2 18,3-2-293,3-4 1,1 0-370,0 0 55,-1 0-428,5 0 273,1-4 1,4-1-75,0-4-404,4-1 917,5-3 0,2 3 0,2-4 0</inkml:trace>
  <inkml:trace contextRef="#ctx0" brushRef="#br0" timeOffset="3">14562 12570 11317,'-4'5'-828,"3"-1"576,-3-4 892,4 0-422,8 0-145,-2 0 1,11 0 94,-5 0-264,5-4 272,-3-1 0,5-5-349,0 1 343,-1-4 1,1-1 284,-1-1-338,5-3-385,-3 4 598,-2-5-196,0 0-149,-8 1 0,4-1-4,-5 0-262,-4 1 194,-1 3 0,-4-1-75,0 3 0,-4 1-99,-2 3 0,-5 3 22,-2 3 1,-2 2 243,2 1 0,-3 1-137,0 2 1,-1 7 130,-2 5 1,1 4-78,-1 3 1,0 5-137,1 4 0,0 4 615,3-1 1,-1 2-172,7 1 0,-2 1-152,8-1 0,1-4-95,5-2 0,4-9-182,5-4 1231,7-9-891,0 3-41,8-11 1,-3-2-335,4-8 290,0-1 0,0-8 227,0-1-270,0 1 52,-5-5 1,2 4 452,-6 1-474,-3 3 320,-2-3-431,-8 8 60,2 1-80,-8 1 0,-1 6-819,-2-1-44,-2 6 842,-4 3-438,-5 3 254,4 4 1,-5-1 121,3 3-296,2-3 63,-4 5 527,5-6 0,0 6 0,-1-2 0</inkml:trace>
  <inkml:trace contextRef="#ctx0" brushRef="#br0" timeOffset="4">8370 8817 12113,'0'-9'-1645,"-4"0"800,-1-1 342,0 1 180,1 4 175,4-3 241,0 7 181,0-3-179,0-1-174,0 4 209,0-3 1,-3 12 144,0 5 0,-5 3 11,2 3 0,-3 5 116,-4 4 0,2 4-178,-4 5 0,0 6-420,0 3 1,5-20 0,1 0 263,-1 3 1,1 1 0,0 0-1,1 0 64,-1 1 1,-1 0-80,0-3 0,1 0-15,-1 22 1,0-5 35,4-5-328,4 1 142,-3-12-6,5-2 73,0-4 0,1-5-15,3-3 1,-3-1-31,2-5 1,-2 0-34,-1 1 9,4-5-249,-3 3 1177,3-7-1184,-4 3-63,0-4 40,4 0 309,1 0 0,8-4-63,-1-2 1,2-2 125,-2-2 0,-1-2 167,5 0 0,-2-2-46,2 2 0,1-3 0,-2-3 0</inkml:trace>
  <inkml:trace contextRef="#ctx0" brushRef="#br0" timeOffset="5">8603 9283 11803,'0'-5'-912,"0"-4"0,1 4 853,2-4 752,-2 4-378,4-3 0,-5 2-249,0-3-204,4 4 290,-3-3 0,4 2 194,-2-3-223,-2 0 1,4 1 11,-2 1 0,-2-1-55,2 2 17,-2-2 97,-1-2-209,0 1 0,-4 4-281,-2 2 1,-2 2 84,-1 1 1,-5 4 197,-1 2 0,0 2 7,0 2 1,-1 3 80,-3 3 0,2-1-6,1 4 1,0-3 63,3 6 0,1-1 7,3 0 1,2-1 115,1 2 0,4 1-180,-1-2 1,6 1-197,3-3 0,6-1-142,0 1 0,5-2-77,-2-1 0,0-2-43,0-1 1,-2-3 2,2 3 1,-3-3 103,0-1 1,-5-3-8,-1 1 0,-4-4 55,2 3 226,-3-4 194,-1 6 1,-1-6 172,-3 5 0,2-5-3,-4 1 0,3-1 304,-3 1-364,0-2 0,-4 4 211,1-2-315,0-2 0,-1 4-117,1-1 0,0-3-71,-1 2 1,1-2-200,0-1 0,3 3-209,-1 0 158,1 0-254,-3-3-101,0 0-123,3 0 153,2 0 619,4 0 1,4-4 0,2-1 0</inkml:trace>
  <inkml:trace contextRef="#ctx0" brushRef="#br0" timeOffset="6">8789 9385 11699,'-9'0'-1106,"0"0"1,3 0 1893,-1 0-784,5 0 0,-3 0 265,2 0-289,2 0 151,-3 0 0,11 0-34,2 0 1,3 0-97,-3 0 0,1-3 80,3 0 1,-2-4 27,5 1 1,-2-3-54,2 0 1,1 0 115,-1-1 0,0 1-124,0 0 1,1-1 145,-5-3 1,3 3-85,-2-3 0,-2 0 73,-5 0 0,3 1-41,-3 3-6,-2-1-142,0 1 0,-5 1-149,-2 2 1,1 1-111,-4 5 1,0 0 87,-4 0 0,1 0-4,0 0 1,-1 2 45,1 1 1,-3 2 79,-1 4 1,0 1 47,0 3 1,-1 1 86,-5 5 1,4 4 164,-1 2 1,2-1 199,-2 4 1,3-1-246,3 7 0,5-4-135,2 1 1,2-2-41,1-1 0,4-5-219,2-4 0,7-5-137,2-5 0,3-3 34,1-3 0,0-2 95,3-1 1,-2-1 61,1-2 0,-1-4 22,-1-5 1,-2 2 191,-1-3 1,-3 3-123,-3 1 0,-1-1 325,0 1 42,0 0-254,1-1-16,-5 5 34,-1 1 1,-4 5-124,0 2 0,0 2 1,0 5-1</inkml:trace>
  <inkml:trace contextRef="#ctx0" brushRef="#br0" timeOffset="7">7514 9441 14421,'-4'5'-112,"3"0"0,-4-2 311,1 0 1,2 1 59,-4-1-27,4-2 1,-3 4 293,2-2-48,2-2-403,-3 8 1,4-7 50,0 4 0,1-4-603,2 1 0,0-2 210,6-1 0,-2 0 62,6 0 0,1-4 211,2-2 1,5-6-212,0 0 0,4-5 174,-3 2 1,6-6 8,-3-1 1,4-3 324,-5 0 0,-1 1 333,-1-1 0,0 1-258,-4 0 0,1 1-85,-10 4 1,1 4-232,-6-1 1,-1 5-206,-3-2 0,-1 4-225,-2 3 1,-3-1-230,-3 3 1,0 1 159,-1 3 1,-2 0 53,0 0 0,-4 0 21,4 0 1,-4 4 214,4 3 0,-4 1 180,4 1 0,-2 2 195,2 1 0,1-1 214,-5 5 1,4 3 154,-4 2 1,4 8-196,-4-1 1,5 6-122,-2 0 1,4 3-59,3 0 0,-1 3-182,4 1 0,0-2-249,7-5 0,1-6-186,4-6 1,4-7-350,3-2 1,-2-4 256,2-3 0,-4-2 273,4-4 0,0-1 111,6-2 1,1-3 147,2-6 1,2-3 142,-2-4 0,-2 1-26,2-1 0,-4 2-7,1 1 0,-6 0 355,0 3 1,-5 1-256,1 2 1,-1 1-2,-2 0 1,-3 4-140,1 1-159,-5 3 1,6 1-1,-3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9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15139 5149 8437,'4'-9'-111,"-1"-1"-49,0 1 330,1 0-41,-3 3 1,3 11 282,-4 7 0,-4 9-73,-2 4 0,-3 6 44,0 3 0,0 5-410,0 1 1,-2 2-78,-1-2 1,1 2-419,-1 1 1,1-3 331,-2-6 0,3-1-318,-3-6 0,4-6-2,3-2-196,-2-7-61,2 2 767,1-9 0,1-2 0,4-6 0,0-7 0,4-4 0,1-5 0</inkml:trace>
  <inkml:trace contextRef="#ctx0" brushRef="#br0" timeOffset="1">15065 5214 8432,'5'-19'65,"3"0"67,-1-3 1,4 6 92,1-3 0,5 6 59,-2 1 1,4 2-304,3 0 1,-1 5 95,3 2 1,-3 2-426,1 1 0,1 0 223,-2 0 1,1 4-148,-3 2 1,-4 3-60,1 0 0,-5 0-206,1 1 1,-2-1 536,-4 0 0,2 5 0,-3 0 0</inkml:trace>
  <inkml:trace contextRef="#ctx0" brushRef="#br0" timeOffset="2">15112 5410 8373,'-10'3'0,"1"0"0,4 4-276,2-1 0,2-1 139,1 2 1,2-5 547,4 1 0,5-2-102,11-1 0,2-1-424,4-2 1,4-2-202,2-5 1,4 4-298,-1 0 1,3 0 354,-6-4 0,2-3 0,1-2 0</inkml:trace>
  <inkml:trace contextRef="#ctx0" brushRef="#br0" timeOffset="3">15782 5074 8373,'0'-6'-319,"0"0"1,0 3 127,0-3 0,0 5 675,0 1 1,-5 9 23,-5 10 1,-3 7-148,-6 9 1,0 2-379,-3 3 1,-2 7-138,10-21 1,0 1 0,0-2-1,0 0 130,0 0 0,0 0 1,-9 21 73,1-2 0,5-7-539,2-6 1,8-10 60,0-6-368,5-3 295,2-7 44,0-1 122,4-4 542,-3-4 0,9-2-286,-1-7-144,0-5 144,5-6 0,-2-4 39,1 0 40,3-4-130,-5-1 0,6-9 130,-1-1-1401,1 2 1401,2-5 0,-1 8 0,1-3-615,0 3 994,-1 5-53,1 9-114,-5 7 1,-1 17 194,-7 6 0,-2 7 24,-4 9 1,0 5-75,0 4 0,-3 7-180,0 0 1,-3 1 79,3-2 1,-1 0-9,0 1-347,3-5 61,-3 3-615,4-3 457,0-4 1,0 1-91,0-8-473,0-5 214,0 1 84,0-12 849,0 2-389,0-8 671,-4-4-671,-1-1 0,-8-8 0,-2-2 0</inkml:trace>
  <inkml:trace contextRef="#ctx0" brushRef="#br0" timeOffset="4">15614 5512 8322,'-9'0'-613,"0"0"525,-1-4 1051,5 3-538,1-7 0,5 6-111,2-5 1,7 4-328,5-3 0,4 1 317,2-1-778,3-3 330,8 4 0,-3-1-1150,2 0 693,2 0 263,-4 0 1,3-2-428,-4 2 765,0-2 0,-4-10 0,-1-2 0</inkml:trace>
  <inkml:trace contextRef="#ctx0" brushRef="#br0" timeOffset="5">16108 5168 8322,'3'-10'0,"0"1"-516,0 4 241,-3-4-26,4 8 1131,-3-3-338,3 4-177,-4 9 471,-4 1-380,-1 9 1,-4 4 266,-1 5-421,1 0-48,-4 4 1,2 0-99,-1 2-73,-3-1 1,5 2 136,-2-4 0,2 0-88,4-3 1,-1-2 225,4-5-657,0 1 214,7-12-330,-3 4 312,7-5 1,-2-1 93,7-1 0,1 0-316,5-4 0,0 0 125,-1-3 0,1 0-536,-1 0 0,1 0 116,0 0 1,2-5 669,1-4 0,4-5 0,-2-4 0</inkml:trace>
  <inkml:trace contextRef="#ctx0" brushRef="#br0" timeOffset="6">16676 5242 8322,'6'-4'-391,"0"-2"0,-4 0 559,1 0 1,-2 3 87,-1-3 1,0 3-167,0-3 1,-1 3 151,-2-4 1,-2 5 43,-4-1 0,-4-1 82,1 1 0,-8 0-113,2 3 0,-4 0-15,0 0 0,3 1 14,-3 2 1,2 2-526,2 4 0,0 4 212,2-1 0,7 6-35,6 0 1,2 2-70,1 5 1,5-3 0,4 3 89,6 0 0,4 2-73,2 1 1,-1-1 40,2-2 0,-4-2 29,-2-5 0,-3 0 12,-3-3 1,-2 2-16,-2-5 44,-2 1 47,-8-4 25,-1 0-64,-9 1 0,0-4 51,-5 0-53,1-4 10,-1 2 0,0-1-561,1 1 347,3-1 1,2-3-1015,4 0 1247,3-4 0,-2-2 0,3-3 0</inkml:trace>
  <inkml:trace contextRef="#ctx0" brushRef="#br0" timeOffset="7">16936 5186 8206,'0'9'1352,"0"1"-1161,0-1 1,-4 5 501,-2 1-315,-6 7 0,-2 3 82,-1 6 1,1-1 168,5 4-1684,0 0 1163,3-1 0,3 1 103,6-6-441,7-2 240,4-7 0,9-5-406,2-2 0,1-2 277,-1-4 0,1-2-293,-1-4 0,-2-2 160,-1-4 0,1 0-375,-2-7 1,0-1 626,-6-2 0,0-1 0,-3-2 0,4 0 0,1 1 0</inkml:trace>
  <inkml:trace contextRef="#ctx0" brushRef="#br0" timeOffset="8">16974 5195 7876,'6'-1'-787,"0"-2"1,3 2 616,4-2 0,3 1 170,0-1 0,6 2 0,1-3 0</inkml:trace>
  <inkml:trace contextRef="#ctx0" brushRef="#br0" timeOffset="9">16955 5391 8257,'5'0'-299,"4"0"382,-4 0 0,8-1 437,3-2-426,1 2 216,2-3-118,-1 4 0,1 0-192,0 0 0,3 0 0,2 0 0</inkml:trace>
  <inkml:trace contextRef="#ctx0" brushRef="#br1" timeOffset="10">6583 5652 17246,'0'-10'-1639,"0"1"1,0 3 157,0 0 1371,0 4 61,0-7 47,0 8 692,0-3-638,-4 4-121,3 0 621,-4 0 23,1 0-220,3 0-79,-7 0 1,3 0-21,-4 0 0,-1-3-247,1 0 1,0 0 197,-1 3-426,1 0 121,0-4 1,-4 3 52,1-2 1,-2 2-1,3 1-38,-1 0 78,-1 0-66,4 0 327,0 4 0,-1-2-30,1 4 1,0-4-1,-1 2 155,1 0-143,0-3 0,2 8-69,1-3 0,4 2-266,-1 1 0,2 2-297,1 1-56,0 3-253,0 3 424,0 5 0,0 1 0,0 5 0,0 2 0,0 2-448,0 4-827,0 0 1434,0 1 0,-1-1 148,-2 0 1,2-5 43,-2-4 0,1-1 93,-1-5 43,2-1-108,-4-2 1,5-4-96,0-3 1,5-3-201,1-2 0,-1 1-155,1-2 47,0-2 786,4 0 1,0-4-109,2 0 0,-1 0-217,1 0 0,2-1 357,-2-2 274,5 2-117,-3-7 0,1 7-106,-3-2 0,-2-1-231,0 0 0,-1-2-195,0 3 1,1 0-802,-1 3 267,0 0 0,1 0 423,-1 0 1,4-4 0,2-1-1</inkml:trace>
  <inkml:trace contextRef="#ctx0" brushRef="#br1" timeOffset="11">6955 5940 11829,'0'-6'-416,"0"0"0,0 3-1054,0-3 723,0 4 551,0-7 191,0 8 22,0-7 0,0 3 231,0-5-191,0 1 1,-3 0-34,0 0 135,-4-1-162,2 1 1,-6 1 153,-1 1 1,1 0 0,-2 4 336,0 1-237,-2 1-39,1 5 0,-4 4 406,3 5-55,-3 7-281,3-4 0,-1 10 149,3-4-243,5 3 1,1-2-157,4 2 0,0-2-209,3-5 1,1 0-74,2-2 1,2 0-289,4-3-80,1-5 498,-1-4 1,3-4 33,1 0 0,3-1-24,0-2 308,1-2-48,-2-5 0,3-3-362,-3-3 0,2 2 38,-2-2 0,2 1 177,-5-4 1,1 4-58,-4-1 0,0 5-224,0-2 530,-3 3-290,-2 5 1,-5 2 378,-2 6 1,1 3 17,-5 6 0,4 0-156,-3 3 0,4 0-175,-1 0 1,2 2 29,1-5 1,1 4-469,2-4 1,-1 2 126,4-2 0,1-2 205,6 3 1,-3 1 0,4 1 0</inkml:trace>
  <inkml:trace contextRef="#ctx0" brushRef="#br1" timeOffset="12">7290 6117 11782,'0'5'-2513,"0"0"3435,0-5 301,-4 4-77,3-3-756,-3 7-187,4-3 0,0 4-585,0 1 0,0-1 182,0 0 1,0 4 206,0-1 0,-4 5 0,-1-3 0</inkml:trace>
  <inkml:trace contextRef="#ctx0" brushRef="#br0" timeOffset="13">7737 5698 8468,'0'-5'-637,"0"-3"1,0 6 442,0-4 473,0 3-31,0-5-332,0 7 552,0-3-366,0 16 0,-3 1 152,0 12 1,-3-1-100,3 4 0,-1 3 29,1 0 1,0 5-250,-3-2 0,3-1 116,-3 1 0,4-5-169,-1-1 1,1-4 131,-1-6 1,2-3-321,-3-3 205,3-1 41,1-6 0,4-2 60,-1-6 0,0-2-3,-3-5 0,1-2-86,2-1 1,-2-2-131,2 3 0,-2-4 186,-1 4 1,4-4-13,2 4 1,0-1 69,0 4 0,1 1-72,5 1 0,-1 0 161,1 4 1,2 0-101,-2 3 1,5 1 115,-2 2 0,0 2 10,0 5 1,-3 0 132,0 2 1,-2 2 20,0 1 1,-4 2-116,0-5 0,-4 4-10,1-4 1,-2 1-20,-1-4 0,-3 0-42,0 1 0,-5-2 28,-2-2 0,0 1-207,-5-4 0,2 1 46,-2-4 0,-1 0 37,-3 0 0,-1 0-141,1 0 0,-2 0 95,6 0 1,0-1-305,0-3 1,7 3-172,-2-2-208,7-2 1,0 4 716,6-2 0,11-2 0,5 0 0</inkml:trace>
  <inkml:trace contextRef="#ctx0" brushRef="#br0" timeOffset="14">8128 5698 8522,'0'-9'-976,"0"4"1293,0 1 0,-3 6 157,0 4 0,-3 5-106,3 11 1,-4 3-187,0 6 1,0 2 58,1 4 1,-2 0-337,1 1 0,0-2 102,1-2 1,2 1-556,4-4 0,0-1 149,0-5 399,0-2 0,8 0 0,3 0 0</inkml:trace>
  <inkml:trace contextRef="#ctx0" brushRef="#br0" timeOffset="15">8464 5894 8516,'-10'-5'-1153,"4"0"576,0 5 856,0-4 1,-4 3-4,1-2 0,-1 2 197,-3 1 1,3 4 42,-3 2 0,0 7-175,1 2 0,-1 3-36,4 1 1,0 0-22,-1 3 1,5-1-254,2 4 1,2-6 138,1 0 0,5-2-142,4-4 0,5-1 32,5-2 0,3-5-555,3-2 0,2-2 260,1-1 0,-1-3 235,-2 0 0,2-5 0,-4 3 0</inkml:trace>
  <inkml:trace contextRef="#ctx0" brushRef="#br0" timeOffset="16">8668 5717 8551,'-5'-4'10,"1"3"393,4-8-273,0 4 1,4 0 121,2 2 1,4 2-234,2 1 0,1 0 22,5 0 0,0 4-208,7 2 0,-4-1-10,4 2 0,-4-2 231,1 1 1,-2-1-137,2-2 1,-3-2-6,-1 2 0,-2-2-23,-4-1 0,-5 0 50,3 0-11,-3 0 180,-2 0 0,-2 0-101,-6 0 0,-2 2 199,-4 1 0,-1 3-114,1 6 0,0 3 218,-1 3 1,1 2-65,0 2 0,1 2 0,1 3 1,0 1-47,4 0 0,-3 0-163,3 0 1,0 0-119,3 0 1,0-3 143,0 0 0,1-5-178,2 2 0,-2-5 104,2-2 1,-2-3-112,-1 0 1,0-2 59,0 0 1,-3-4 112,0 0-72,-5-4 12,3 6 149,-4-7 1,0 4-91,-1-5-211,1 0 0,0 0 121,-1 0 1,1 0-525,0 0 1,-1-4 221,1 1 0,2-1 341,-2 1 0,1 2 0,-5-3 0</inkml:trace>
  <inkml:trace contextRef="#ctx0" brushRef="#br0" timeOffset="17">9432 5884 8413,'-5'0'-1012,"-4"0"0,7 0 1538,-4 0 103,4 0 295,-2 0-61,4 0-473,0-4-139,0 3 0,4-4-17,2 2 1,4 2-393,2-2 158,3 2 1,3-2 151,1 0 0,-1 0-339,1 3 126,4 0 0,-3 0-1103,5 0 892,-4 0 0,5 1 0,-4 1-595,-2 1 1,0 0 80,-1-3 786,-5 4 0,-1-3 0,-3 3 0</inkml:trace>
  <inkml:trace contextRef="#ctx0" brushRef="#br0" timeOffset="18">9460 6061 8413,'5'0'-601,"4"0"894,1 0 1,3 0 920,6 0-1296,-1 0 97,5 0 1,1 0 237,4 0 1,0-1-1044,0-2 1,-1 2 159,-3-2-291,-1 2 921,-4 5 0,4-3 0,0 3 0</inkml:trace>
  <inkml:trace contextRef="#ctx0" brushRef="#br1" timeOffset="19">10242 5661 10582,'-3'-9'-411,"0"-1"0,0 4-802,3 0 935,0 0 464,0-4 0,0 4-195,0 0 185,0 4-52,0-2 1,0 15 161,0 5-53,0 3 1,0 5 6,0 4 0,-3 4 106,-1 5-1325,-3 5 1103,2-4 1,-1 9 95,0-1 1,0 0 37,0 0 44,-2-3-98,7-6 62,-3-8-761,4 6 616,0-14 1,4 2-152,2-11 1,3-2 0,3 1 210,0 1-459,1-6 346,-4 7 0,0-12 1,1 2 514,-1-2-835,0 3-215,0-3 229,1 3 0,-4-7 0,0-1-426,1-1 1,2-5 346,0-2 0,-3-5 0,0 2 352,2-3 1,4-4 0,3-2 0</inkml:trace>
  <inkml:trace contextRef="#ctx0" brushRef="#br1" timeOffset="20">10261 5661 10582,'-6'-9'-1234,"-2"-1"1074,7 1 1,-3 0 388,4-1 0,0 1 327,0 0-232,0 4-277,0-4 93,4 8 0,1-6 227,5 4 0,3 0-474,3 3 1,2 0-669,4 0 0,-1 0 368,3 0-267,1 4-11,-1 1 701,3 5 1,-3-1-1,4 0 1</inkml:trace>
  <inkml:trace contextRef="#ctx0" brushRef="#br0" timeOffset="21">10856 5940 8464,'-5'0'884,"1"0"-618,4-4 17,0 3-282,0-3 118,0 0 1,0 2-177,0-4 0,0 2 0,0-2-78,0-1 89,0-1 1,-3-2 21,0 1 1,0 0-15,3 0 1,-3-1 67,0 1-184,-5 4 161,3-4 1,-1 5-60,0-2 1,-4 2 52,-2 4 251,-4 0-247,5 4 0,-6 2-2,1 7 0,-2 5 251,0 7 1,2 3-8,1 3 1,4-2-17,2 2-423,0-2 0,8-1 254,-3 0 1,5-4 35,2-2 1,2-7-174,4-3-28,1-1 0,2-6 117,0-2 0,4-3-43,-4-3 1,5-2 0,-3-5-70,1 1 1,2-4-466,-1-3 318,-3 3 1,2-5-105,-3 3 1,-2-2 164,-1 2 0,0-2-17,-3 5 341,-1 3-57,3 1 337,-7 7 1,3-2 54,-4 6 1,-1 6-1,-2 7-365,2 1-43,-3 2 1,4 0 449,0-1 1,0 1-225,0 0 0,4-2-56,2-1 1,3-3-521,4-4 1,-2 0 206,5-3 1,-1-2-839,4-4 1,-4 0 177,1 0-147,-5 0 1,6 0-1,-4-1 883,2-2 0,-4-6 0,3-6 0</inkml:trace>
  <inkml:trace contextRef="#ctx0" brushRef="#br0" timeOffset="22">11359 5745 8325,'0'-14'-207,"-3"1"88,0-3 0,0 2 1,3 1 152,0 3 0,0-6 142,0 3 0,0 1 109,0 2 151,0-3-283,0 3 0,0-1 51,0 5 1,0 3 316,0-3-181,0 4-416,0-2 1,-3 16 396,0 7 1,-1 6 0,0 8 178,-2 4-302,2 0-951,-4 9 925,3-4 1,-2 8-110,1-1 0,3 1 146,-3-4-296,4-3 1,-6-2-1,2-3 173,1-1 0,-2-5 0,3-5-143,-1-8 0,3-1-815,-1-6 465,2-3 135,1-1-872,0-7 713,0 3 0,4-5 236,2-2-302,6-2 0,0-6-314,3-1 811,1-2 0,6-9 0,2-1 0</inkml:trace>
  <inkml:trace contextRef="#ctx0" brushRef="#br0" timeOffset="23">11788 5773 8439,'-1'-10'-956,"-3"1"1,3 0 690,-2-1 1,2 4 455,1 0 1,0 0 455,0-3-277,0-1-3,0 1 0,0 4-180,0 1 5,0 4 0,0 8 316,0 4-263,0 9 0,-4 4-65,-2 6 0,-7 6 145,-2 7 0,0 0-314,0-1 1,-1 5 306,-2-4-1533,3 3 1256,2-13 0,8 6 178,2-9 0,2-4-256,1-6-38,8-5 211,2-3-244,9-8 270,-1 0 0,2-2-478,2 0 1,-3-1 0,4-5 734,0-4 0,-3-1-1117,1-1 435,-1-5 0,-1 2-745,-1-7 1,0-1 1007,-3-8 0,3-4 0,-4-1 0</inkml:trace>
  <inkml:trace contextRef="#ctx0" brushRef="#br0" timeOffset="24">11834 5782 8439,'-9'-10'0,"-1"-3"0,5 3-366,2-2 0,2 1 634,1 2 0,1 1 0,3 0 95,6 2 0,4-1-148,8-6 21,-2 3-1306,11-3 964,-7 8 1,12-4 148,-5 3 0,3 2-422,-3 1 0,0 3 379,-3 3 0,0 2 0,0 4 0</inkml:trace>
  <inkml:trace contextRef="#ctx0" brushRef="#br1" timeOffset="25">12309 5652 11061,'0'-10'-741,"0"1"145,0 0-204,0-1 1269,-4 1-515,3 4 197,-3 1 35,4 4 178,-5 4-54,4 1 0,-7 13-80,2 3 0,-2 6 0,-2 4 179,1 4-270,0 5-1649,-1-2 1691,1 4 0,1-5-201,2 0 1,-3-2-337,3-4 33,2 0 262,-4-11 1,7-1-281,-2-7 414,-3-6-26,5-2-291,-3-8 944,8-1 0,-2-7-857,5-1 1,-1-3 339,3 0-521,1 3 203,-1-5 0,4 7 31,3-5 1,1 5 75,2-2 67,4 3 93,-4 5 1,8 1 165,-2 4 0,1 0 49,-1 0 1,-2 8-34,-5 4-153,-3 5-57,-2 2 1,-5-1 178,-1 1 0,-7-1 134,-7 1-422,-9 0 290,0-5 0,-9 3-32,3-5 1,-4 1 0,2-5-26,0-2-146,2-2-180,-1-4 1,3 0 0,-1-1 4,5-2 1,-1-3-623,5-7 455,0 3 50,6-8 0,2 7-272,4-4 0,1 3-254,2 0-716,3 1 912,3 2 1,1 4-237,3 2 1,1 2 796,5 1 1,-1-4 0,1-2-1</inkml:trace>
  <inkml:trace contextRef="#ctx0" brushRef="#br1" timeOffset="26">12681 5698 10155,'5'-18'-324,"-3"3"287,4 3 1,-3-1-130,3 4 285,-4-2 416,2 10-328,-4 5 0,0 7 0,0 12 506,0 5 1,-3 5-378,0 7 1,-4 0-1214,1 3 1215,-3 0-125,0 4 1,0-1-162,-1-3 0,1-1 207,0-1 1,3-3 0,0 1 414,2-3-364,-3-9-310,6 0 0,-3-7 0,4 2 0,0-3 0,0 0 0</inkml:trace>
  <inkml:trace contextRef="#ctx0" brushRef="#br0" timeOffset="27">13128 5912 8340,'1'-14'0,"2"1"0,0 2 0,3-1 0,-4 1 0,2-2 0,-4 4 474,0 3-172,0-2 1,-1 7 88,-2-2-380,-2 2 140,-9 1 18,0 0 1,-5 4 243,0 2 0,-2 4 25,-1 2 0,-3 6-17,3 3-164,1 5-114,2-6 1,6 6 82,3-5 0,5 4-168,5-3 0,1-1 70,2-6 1,7 2 131,5-5 1,7-2-34,3-4 1,5-4 77,1 1-325,0-2 140,-3-1 0,0 0-158,0 0 1,-2-4 0,-1-2 37,-3-3 0,2-4 0,0-2 0</inkml:trace>
  <inkml:trace contextRef="#ctx0" brushRef="#br0" timeOffset="28">13333 5680 8475,'0'-10'-936,"0"1"0,0 3 936,0 0 0,0 2 0,1-1 0,2 1 0,2 1 0,5 0 0,-1 0 0,1 0 0,3 3 21,1 4 279,5-3 1,1 6-162,1-4 1,0 1-75,4 0 0,-4-3 23,0 2-279,-1-2 130,-1 3 0,-2-3-111,-1 2 1,0-2-52,-3-1 192,-1 0-55,-3-4 60,1 3 1,-5-2 294,-2 6-304,-6 2 359,2 4-157,-7 5 1,2 0-141,-3 5 1,1 4 34,2 1 289,-3 3-147,4 1 0,-3 3-41,2 0 1,-2 1-13,5-1-640,0-2 580,3 3 0,0-4-24,0 0 1,0-3-141,0 0 1,1-4 218,2 0-319,-2-1 95,8-5 1,-8-1-19,2-2 1,1-1 61,-1 1 43,-4-1 1,-1-5 266,-4 0 0,-2-3-312,-4 3 1,1-4 32,-5 1-235,5-1 231,-7-2 1,5 0-185,-3 0 1,0 0 0,3 0-91,2 0-347,-4-5 269,5 4-119,1-3 478,0 4 0,4 0 0,-4-4 0,0-1 0</inkml:trace>
  <inkml:trace contextRef="#ctx0" brushRef="#br1" timeOffset="29">13882 5596 11369,'0'-9'-1939,"-3"-1"1704,0 1 1,0 0 207,3-1 1,0 1 410,0 0-360,4 3 170,-3-2 1,8 6-129,-3-4 0,2 4 46,1-1 1,2 2-158,1 1 1,0 3 0,3 1-44,2 1 76,0 1 0,2 4 133,-1-1 0,1 0-190,0 1 0,-1-1 52,1 0 1,0-3-17,-1 1 1,-3-5-1,-2 1-128,1-2 153,-4-1 33,-1 0 33,-1 0-15,-6 0 0,5 1-82,-4 2 0,0-1 133,-3 4 0,-4 0 1,-1 4-98,-1-1 1,-5 8 416,2 1-237,-3 3-298,3 2 275,0 0 0,-2 10-104,-1 1 0,2-1 189,-3 1 1,6-3-151,1 3 0,1-3 0,-2 2 40,4-1 0,2-1-181,1-3 30,0 0 0,0 3 36,0 0 0,1-3-22,2-3 1,-2-4 38,3 0 1,-3-4 198,-1-1 0,0-5-314,0 1 118,0-1 1,-1-5-217,-3 0 280,-1-4 1,-4 5-52,0-3 0,-4-1-172,1-3 1,-5 0-135,2 0 1,0 0-1,0 0 127,-2 0 1,0 0-833,-2 0 484,0 0 0,4 1-518,-1 2 1009,5-2 0,-7 3 1,4-4-1</inkml:trace>
  <inkml:trace contextRef="#ctx0" brushRef="#br0" timeOffset="30">12914 773 7838,'0'-10'-643,"0"4"0,0 0 905,0-1 1,0 2 50,0-2-17,0 5-95,-4-2 0,-1 4 8,-4 0 1,2 1 24,1 2 130,0 3-115,-3 7 0,0-2-204,3 5-90,2-1 174,4 4 0,0-1-238,0-3 96,0 3 0,4-8 0,2 2 130,3-1 1,3-3-4,0-2-327,5 3 0,-3-8 82,5 2 0,-3-6-69,-1-4 193,-4-5 1,6 1-1,-6-5-248,-2 0 120,-4-2 1,-2 0-66,0 3 176,0-3 0,-6 5 0,-2-3 122,-3 4 0,0 3-188,-4 2 599,-3 3-361,1 4 0,-5 0 0,1 2 274,-1 5-365,5-1 1,-2 8-1,6-2-9,2 0-85,4 5 1,0-6-1,5 3-136,2 0 87,3-2 1,4-7-1,2-1-164,4-3 244,1-1 1,1 0 0,-1-1-13,-2-3 1,-5-1 0,1-4 0,-5 0 42,-2-1 1,-1 0-1,-4-1 1,-2-2 147,-3 2-102,-7 0 0,0 3 1,-4 1 142,2 1-94,4 4 0,-6-2-43,5 4-617,-1 0 0,8 7 112,2 2 428,2 2 0,1 7 0,0 2 0</inkml:trace>
  <inkml:trace contextRef="#ctx0" brushRef="#br1" timeOffset="31">12616 1099 15650,'0'-10'-3277,"4"5"3169,-3-3 1,5 4 0,-4-3 31,1 0 238,4 1 513,-6 1-415,7-3 1,-6 3-3,5-5-125,-5 5 374,2 1 0,-5 5-2,-2 2 1,-7 6-199,-5 7-133,-3 1 1,-5 6 0,-2 3-403,-5 4 1,-2 2 432,-3 2 1,0 1-353,4-4 0,-3 4 181,3-4-1102,4 0 634,4-8 0,9 2 58,1-6 0,6 2-1000,1-6 269,4-6 997,-2 4 1,4-8 0,0 4-1</inkml:trace>
  <inkml:trace contextRef="#ctx0" brushRef="#br1" timeOffset="32">11732 2123 19285,'-6'-1'-1065,"3"-2"-1236,2 2 1483,1-3 879,0-1 0,0 3 84,0-4-92,0 0 1,0-3 90,0-1 0,0 1-332,0 0 1,0-1 24,0 1 1,0-1 434,0-3 214,0 3-442,0-8 1,-3 8-510,0-2 0,-4 1 1,1 2 349,-3 0 1,-1 0 0,-2 3 408,-4 3 1,-1 3 531,-2 3 0,-4 6 800,-2 7 132,3 6-1179,-1 2 1,2 7-247,3 0 0,-2 1 1,8-2 952,4 1-980,3-4-457,5-1 0,5-7 0,5 1-1552,4-4 3,4-8 614,0 0 97,1-8 886,-1 0 1,2-1-123,2-2 1,-3-3 451,3-7 997,-2 3-728,-2-8 1,1 7-243,0-5 1,-5 5-1,-2-2 300,-5 3-383,1 5 897,-3 1-714,0 4 1,1 1-552,-3 2 1,-2 2-1,3 5-722,0 3 403,-3 1 0,7 4 242,-1-3 1,2 2 0,3-5-190,4 0 411,1-2 0,1-5-920,-2-2 1,1-2 0,-1-1-1026,1 0 2125,-2 0 0,-2-1 810,-4-2-632,-3 2 0,2-11 1,-3 2-1</inkml:trace>
  <inkml:trace contextRef="#ctx0" brushRef="#br1" timeOffset="33">13175 1145 11744,'0'-5'-2678,"0"1"2997,0 0 1,-1 2-224,-2-4 0,2 2-65,-2-2 1,-2 3 139,2-3-146,-4 0 1,6-1 635,-2 1-612,-2 4 374,4-6-314,-3 7 485,4-3-103,0 4-166,4 8 0,2 2 74,6 9-204,3 4-103,8 1 0,0 7-297,5 0-1319,4 0 1530,2 1-163,7-3 211,-3 7 1,-1-8-552,-6 0 420,-2-4 98,-5-6 1,-5-2-1,-7-2-201,-1 0 111,-6-2 0,-1-2-110,-4 3 0,0-5 800,0 4-1364,0-7 1023,0 7 1,0-10-1852,0 4-85,0-4 1037,-4 3 748,3-5 1,-8 0-1,4 0 1</inkml:trace>
  <inkml:trace contextRef="#ctx0" brushRef="#br1" timeOffset="34">13752 1890 13654,'0'-9'-1501,"0"-1"1,0 4 810,0 0 494,4 4 1141,-3-6-958,3 3 370,-4-1-292,0 2 0,-1 4 148,-2 0 1,1 0 304,-4 0 0,3 0 125,-3 0 172,0 0-674,-4 4 0,1 3 227,0 5 0,0-2-346,3 3 1,-1 1 70,4 2 1,0-2-68,3 2-195,0-5 6,4 7 0,1-8-10,4 2 0,4-2 0,0-3-281,2-1 15,0-4 294,4 2 0,-4-5 0,0-1 151,-2-1 1,3-4-34,-4 1 559,-4-7-417,1 3 0,-5-8-116,2 3 1,-2 0-89,-4 0 0,-1 0 1,-2 0-203,-3 3 0,-2 2 173,-2 4 25,1 2 142,-5 4 28,0 0 1,-2 4 107,1 2 0,0 6 100,0 0 1,3 5 110,5-2-179,-1 3-168,7 0 1,-3-2-106,4-1 1,5-3 0,4-1 72,6-4 0,2 1-526,2-5 389,4 0 0,-2-7-89,3-3 1,-4-1 0,-1-1 72,-6 0 187,-3-5 0,-1 3-72,-3-5 0,-3 5-20,-6-2 0,-3 3-83,-7 1 1,-5 0-47,-7 3 229,-2 2-1061,3 4 391,-3 4 611,8 1 0,-6 6 0,2 1 0,-2 4 0,0 1 0</inkml:trace>
  <inkml:trace contextRef="#ctx0" brushRef="#br1" timeOffset="35">13799 1983 19453,'-7'-3'-3118,"1"0"1751,4 0 111,-6 3 2409,3 0-499,0 0-389,0 0 0,4 0 217,-2 0-327,2 0 1,-2 1 0,5 2-569,1 3 318,5-2 1,-6 2 304,4-3 1,0-2-304,3 2 1,1-2-203,-1-1 415,-4 0-238,3 0 1,-3-1 263,1-2 1,-2 1 1227,-4-5-1777,0 5 369,0-6 1,1 6-553,2-4 0,-2 3-823,2-4 1093,-2 5 0,-5-2 0,-1 4 1</inkml:trace>
  <inkml:trace contextRef="#ctx0" brushRef="#br1" timeOffset="36">13659 2309 16648,'9'-12'-446,"1"-1"0,-4-2 79,0 2 1,-4 4 351,1 3 0,-2 3 234,-1-3-414,0 3-138,0-1 521,-4 8 0,-6 2 160,-9 3 1,-4 5 202,-5 5 1,-4 1 40,-2 5 0,-5 0-418,-1 6 1,16-15 0,1 0-1,1 2 1,0 0-13,-1-1 1,1 0-701,0 2 0,0 0 33,-2 0 0,1 0 315,0 2 0,-1 0 1,2-1-1,-1-1-137,1 0 1,1-1 0,0 2 0,1-1-928,-14 12 0,-2 0 456,2-3-156,-3-1 954,0-3 0,0 2 0,0-6 0,-3-4 0,-3-2 0,-5-2 0</inkml:trace>
  <inkml:trace contextRef="#ctx0" brushRef="#br1" timeOffset="37">12402 3110 14107,'0'-9'-1551,"-4"-1"-9,3 1 1061,-3 4-34,0 1 492,3 4 0,-4 2 186,5 4 0,-4 5 451,-2 11-497,-2 6 0,2 5 77,-1 4 1,2 2 63,-1 1 1,-1 2-1748,4 5 1426,0-1 214,3 1 1,0 2-104,0-3 1,0-6 7,0-8 0,0-6-671,0-4 1,-1-2 73,-3-11-232,3 2 502,-3-9 1,1 1 15,0-6 0,-4-4 869,1-5 0,0-3-663,0-3 1,4-1 54,-1 1 0,3-4 0,4 0 88,5 1 74,5 2-104,5-4 207,-1 7 1,8-5-22,2 5 1,3 3 394,0 0 0,2 4 404,4 3-1,1 2-403,-1 4 1,-8 5-206,-4 4 1,-7 5-1,-5 4-422,-5 1 1,-9 3-356,-2-1 174,-11 1 0,-2 0 68,-9 0 1,0-1 258,-3-2 1,0-4-133,0 1 1,0-8-53,1 1 0,3-2 302,2-1 24,2-2 1,6-8-159,1-2-643,7-7 0,-1-1-357,4-5 0,1 1 14,5-1 819,6 0 1,10 1 0,5-1 0</inkml:trace>
  <inkml:trace contextRef="#ctx0" brushRef="#br0" timeOffset="38">14087 2467 8499,'-5'-13'0,"-2"3"-212,4-3 1,-3 3 289,2 1 1,1-2 0,2 0 777,-2-2-202,2 1-170,-3 7-227,4-3 19,0 6 1,5 7 182,5 7 1,3 7-1,8 4-11,4 5 1,1 7 269,12-1-1410,-3-2 558,-11-12 1,1 0 134,-3-5 1,0 0 0,3 5 0,1-1 137,-3-3 0,0-1 0,20 16-464,-3-3 1,-4-1-769,-5-2 1,-6-2 0,-13-3 1092,-5 1 0,-4 2 0,-6 2 0,-8-3 0,-4-3 0</inkml:trace>
  <inkml:trace contextRef="#ctx0" brushRef="#br0" timeOffset="39">14804 3520 8453,'3'-10'-19,"0"1"1,1 0 0,-1 2 71,0 1 0,3-3 342,-3-4-52,4 1-146,-6-1 1,3 2 33,-4-1 31,0 1-1,0 2-152,0 0 0,-7 1 50,-2 1 1,-10 3-1,-1 4 392,-6 0-318,0 4-681,-10 6 621,-2 4 1,-1 10 75,-4 4 0,4 1-84,2 5 0,8 0-111,7 3 1,8 1-1,6-2 176,7-2 0,11-5 85,12-4-75,10-9-1009,10 2 885,-15-13 0,1-1 0,22 1 27,-22-3 0,0-1 1,21-4-429,1-3 1,-7-9-63,-2-4-363,-7-2 504,-2 3 0,-11 0 46,-3 3 1,-5-1-1827,-1 7-1035,-2 2 3021,0 7 0,-1-5 0,0 0 0</inkml:trace>
  <inkml:trace contextRef="#ctx0" brushRef="#br1" timeOffset="40">15400 3147 9169,'-13'0'-233,"2"0"1,-2 0 192,4 0 985,-1-4-597,5 3 0,2-7-231,6 1 1,6-1 45,7-1-93,6-5 0,7-1 58,8-7 0,8-2 0,-19 10 0,1 0-975,0 0 0,1 0 942,2 0 0,0 1-610,0-1 0,1 0 399,1-1 1,1 2 0,-1-1 0,0 2-260,0 1 0,-2 0 1,0 0-1,-1 1 1,-2 3-1,-1 1-1519,24-9 1894,-3 4 0,-1-7 0,-5 5 0,-7 2 0,-6 2 0</inkml:trace>
  <inkml:trace contextRef="#ctx0" brushRef="#br0" timeOffset="41">16089 2626 8383,'1'-7'0,"2"1"0,3 1-484,7-1 1,2 2 744,7 4 0,3 0 1,6 0-11,3 0 1,1 4 188,-1 2-978,-6 6 493,-5-1 1,-8 6 0,-4-1 132,-4 2 0,-4 0 0,-8 2 28,-7 2-18,-3-3-418,-12 8 0,4-4 62,-5 2-476,4-3 1,2-3 733,7 0 0,1-5 0,5 0 0</inkml:trace>
  <inkml:trace contextRef="#ctx0" brushRef="#br1" timeOffset="42">17225 2430 11122,'-6'0'-714,"0"0"1,3 0 1466,-4 0-436,5 0 0,-2-1-109,4-2-188,0-2 0,0-2 153,0-3-95,0 3 1,0-7-6,0 1 1,0-1 3,0-5 1,1 0 3,2 1 1,-2-1 0,2 1 55,-2-1 0,-5 4 254,-2 3 1,-2 3-572,-1 2 61,-5 3 1,0 6-516,-5 5 0,-4 8-322,-2 13 0,-2 4 1112,0 5 0,4 2 0,3 0 834,4 1-1722,4 1 648,3-4 170,5-4 0,9-5 50,4-6 1,5-7-280,4-2 1,5-7 0,1-4-213,0-4 136,3-3 1,-7-9-86,5-1 0,-4-6 187,0-1 1,-2 0-187,-3 0 1,-2 1-169,-1-4 547,-7 5-71,2 1 0,-5 6 1045,0 3-916,0 5 1,-6 3 127,0 8 0,-3 5 86,3 7-16,-4 5-285,6-3-7,-4 6 1,10-6 0,2 2-274,4-3 1,4-1-322,3-2 1,1-4 125,-1-6 283,5-2 0,-2-6-329,4-4 223,-5 0 1,3-15-250,-4 3 1,-4-7 499,1 0 0,-5-2 0,2-1 0,-3-4 0,-1-1 0</inkml:trace>
  <inkml:trace contextRef="#ctx0" brushRef="#br0" timeOffset="43">17691 2048 8578,'4'-14'-2418,"1"0"2651,0 1 1,0 4 1916,-2-1-1791,-2 1 1,4 10-212,-5 2 1,-5 7 0,-2 10 160,-4 5-42,-4 4-1491,1 8 1230,-4 0 1,8 4-510,-3-1 1,3 5 337,1-2 1,1 2 0,1-2-755,4-3 337,2-1-479,1-2 737,0-8 1,0-5-268,0-9 591,0-8 0,1 5 0,-11-6 0</inkml:trace>
  <inkml:trace contextRef="#ctx0" brushRef="#br0" timeOffset="44">17449 2439 8550,'-6'0'67,"-2"-4"0,7-1 800,-2-4-605,2 0 637,5-1-446,5 1 1,6-1-535,3-3 0,5 3 53,2-3 1,3 4-643,3 3 0,-1-1 1,3 2 20,-1 0-540,-1 3 773,-3-2 0,-1 4-260,-2 0 676,2 0 0,-11 0 0,3 0 0,-7 0 0,2-3-140,-5 0 1,-4-1 139,-2 1 880,-2 2 7,-5-4 164,-1 5-654,-8 5-103,2 4 0,-3 5 284,1 5 0,3 0-226,-2-1 0,4 1 0,3-2 30,1-1 1,1 2-383,3-3 50,0-1 1,1-2-57,2-6 1,6 1 129,7-3 0,3-1-366,2-3 1,-1-6 0,2-2-633,-3-3 483,0-6 263,-5 7 0,-1-8 1,-7 3-311,-3-3 1,-2 1 138,-1 1 0,-4 0 78,-2 3 1,-7 1 377,-2 2-97,-3 1-55,4 4-180,-4 1 88,8 4 0,-3 0-8,3 0 1,5 1-572,2 2 1,3 2 24,3 4 641,2 1 0,13-1 0,1 0 0</inkml:trace>
  <inkml:trace contextRef="#ctx0" brushRef="#br0" timeOffset="45">18221 2235 8445,'-5'-10'0,"1"4"281,4 0 209,-4 4 0,2-2-185,-4 4 0,3 2-34,-4 4 0,2 1 58,-1 9 0,-2 2 1,1 4 308,-1-1-367,3 3 0,1-5-197,4 4 0,0-4-95,0-1 1,0-2-112,0-1 0,4-4 1,2-1 198,2-3 0,2-5-632,-1 1 367,5-2 1,-4-2-175,2-2 1,2-5-83,-2-4 1,5-4-435,-2 4 620,3-5 1,-4 6-345,-1-5 341,1 5 1,-7-2 317,3 7 0,-6 2-185,2 4 1,-4 1 924,1 2-334,-2 2-26,-5 5 1,-1 2 0,-3 2-71,2 0 1,-2-3-228,5 2 0,0-3 124,3-1-707,0 1 327,0-5 0,1 0-494,2-2 1,3-2 408,7 2 1,1-5-1,4-2-787,-3-1 688,3-1 0,-4-4-14,5 1-2,-4 0 139,-2 4 1,-4-3 776,1 5 1,-4 0 635,0 3-784,-4 0-187,2 0 188,-4 0 199,0 4 0,0 2-440,0 3 0,1-3 0,2 0-1508,4 1 870,1-2 0,2 2 436,3-4 0,1 4 0,5-2 0</inkml:trace>
  <inkml:trace contextRef="#ctx0" brushRef="#br1" timeOffset="46">19199 2328 9587,'0'-10'-519,"0"1"-86,0 0 1,-1 2 108,-2-3 1158,2 3-255,-3-6 9,4 7 58,0-2-363,0 3 1,0-1 330,0 0-175,0 3 0,0 0-323,0 6-14,0 3 443,0 7-240,4 2 1,-2 3 59,4 1 1,-1 3-27,1-1 0,3 1 0,-4-3 171,0-1-196,3-3 0,-6-1 237,5-1-213,-1-3 0,3 2-129,0-5 1,-2-3 149,-1-4 0,0-5-6,3-5-757,-3 1 221,2-9 1,-3 3-155,4-7 0,0 6 90,-3-3 0,1 3-103,-4 1 1,3 1-105,-3 5-305,5 4 298,-7-3-8,7 7 258,-3-4 1,2 7 382,3 1 0,-3-1 0,5 4 0,3 0 0,-1 3 0</inkml:trace>
  <inkml:trace contextRef="#ctx0" brushRef="#br0" timeOffset="47">19692 2272 8507,'4'-6'0,"-1"-1"-462,0 5 276,-3-6 872,0 7-2,0-7-116,0 7-493,0-8 0,-4 8 175,-3-2 1,-4 2 0,-2 1 28,-2 0 1,3 0-209,-4 0-52,5 0 0,-3 4-327,5 3 0,4 1 206,2 1 1,2 1-181,1-1 311,4 0 1,2 2-295,6 1 273,3-2 1,4 4-130,-1-5 0,0 3 78,-3 1 0,-1-1-46,-5-2-198,0 3 245,-3 2 72,-2-1 0,-9 0 0,-5-2-67,-4 0 0,-4 3 3,0-6 0,0 2 0,1-4-853,2 1 254,3-3 633,-1 3 0,12-11 0,2 2 0</inkml:trace>
  <inkml:trace contextRef="#ctx0" brushRef="#br0" timeOffset="48">19841 2514 8507,'-14'0'0,"-1"3"383,3 0-158,2 0 0,-4-3 1159,5 0-352,0 0-1439,-1 0 0,9 0 296,4 0 111,9-4 0,6-5 0,6-6 0</inkml:trace>
  <inkml:trace contextRef="#ctx0" brushRef="#br0" timeOffset="49">20512 2076 8424,'4'-9'0,"-3"0"0,4-1-497,-2 1 222,2 0 1411,1-1-452,-2 5-225,0 1-142,-3 4 1,3 8 87,-4 5 0,-4 8 87,-2 3 0,-7 8-55,-2 6 1,-3 2-668,0 3 1,-1 0 359,0-3 0,4-1-51,-1 1 0,6-3 56,1-3-793,3-2 518,6-8 1,9-5-62,3-7 1,9 1-154,4-4 1,3-2 6,3-7-1050,2 0 870,4 0 1,-1-1-1384,-2-2 1910,-2-2 0,-8-6 0,-2-1 0,-2-3 0,-2-3 0</inkml:trace>
  <inkml:trace contextRef="#ctx0" brushRef="#br0" timeOffset="50">20521 2076 8458,'-5'-13'1009,"1"-2"-575,4 1 1,2-3 18,4 5 0,5-4-181,11 4 1,-1 0-225,4 2 1,4 5-302,5 2 0,-2 2 300,-1 1-2526,-2 8 1518,-5 3 961,-6 7 0,0 1 0,-4-1 0</inkml:trace>
  <inkml:trace contextRef="#ctx0" brushRef="#br0" timeOffset="51">20977 2039 8378,'0'-9'0,"4"0"-839,3 3 1,1-2 838,1 2 0,2 2 56,1 1 460,3 2-80,3 1 0,1 0 125,-1 0-538,1 4 1,0 0 27,-1 2 57,1 2-132,-1-3 78,-3 1 0,-2-1 0,-2-3-5,1 1 0,-5 0 0,2-2 141,-4 2-187,2-2 22,-6 3 1,3-3 191,-4 3 1,-4-2 139,-2 4 0,-6-1-177,-4 1 1,2 6-58,-2-3 1,2 6-19,-2 1 0,3 1-95,3 2 1,1 4 106,0 2 10,3-3-88,2 10 0,5-8-248,2 7 205,3-2 1,4-1-13,2 0 1,-1-4-85,1-2 9,-2-3 0,-1-1 91,-3-3 1,-2-1 151,-4-5 0,-5-3-132,-4 1 393,-5-5-185,-4 2-383,-1-4 94,-4 0 0,2 0 135,-3 0 0,-1 0-1681,-3 0 750,4 0 156,-3 0 701,8 0 0,-6 3 0,2 0 0,-2-1 0,0-1 0</inkml:trace>
  <inkml:trace contextRef="#ctx0" brushRef="#br1" timeOffset="52">16843 3501 10011,'4'-9'-1307,"-1"2"1016,3 1 1,-4 0 294,1-3 0,1 1 11,-1-1 1,1 2 158,-1-6 0,-2 2-151,3-1 116,-3 1-131,-1-6 1,0 3 226,0-1-267,0-3 63,0 8 1,-1-7 237,-3 5-272,-1 4 1,-5 3 351,-2 5 23,-3 0-233,-4 9 1,0 5 45,-3 11 1,1 6 14,-4 3 1,5 5-89,-2 2 0,7-1 88,2-3 1,4-3-244,3-3 1,6-3-228,6-4 1,6-5 86,4-7 1,4-5 11,2-4 0,5-3 98,1-3 1,0-7-137,3-5 1,-5-3 0,-2-1-130,-2-3 0,2 2 279,-5-2 1,-3 7 349,-6 2-361,-5 7 0,-1 3 835,-4 6-577,0 7 1,-3 4-172,0 5 163,0-1-269,3 5 0,1-3 28,2 1 0,6-4 99,7-1 0,5-8 94,4 1 1,2-7 34,1-2-132,4-8 1,-3-11 0,3-5 0</inkml:trace>
  <inkml:trace contextRef="#ctx0" brushRef="#br1" timeOffset="53">17449 3128 9549,'-7'6'859,"1"3"-608,0 4-68,-3 14 1,-4 4-376,1 13 1,-4 3-312,10-19 1,0 0 0,-1 0 0,1-1 300,1 0 0,1-1 1,-1 23-460,2-5 1,2-4 579,1-6 1,0-6 56,0-6 0,0-6 1,0-3-1</inkml:trace>
  <inkml:trace contextRef="#ctx0" brushRef="#br1" timeOffset="54">17197 3594 9549,'10'-10'-4,"3"-3"0,-1 2-166,7-5 0,2 4-894,7-4 0,4 1 1346,2-4 1,-2 4 755,-1-1 1,-6 8-954,-4-1 0,-1 4-45,-1-1 1,-6 5-301,-4 1 1,0 7 99,-6 6 1,0 7 211,-3-2 0,-1 7-78,-2 0 1,-2-1-90,-5 0 0,2 0-130,2 1 1,-1-2-38,4-5 1,-1-3-343,4-3 491,0 3 1,9-9 1742,3 0 1,6-5-414,3-4 0,3-3-1071,4-6 0,-1-3-226,-2-4 1,-3 1-831,-7-1 0,-2 1 416,-7-1 0,-2 0 150,-4 1 0,-9-1-311,-7 1 0,-6 3 217,-6 3 0,0 2 827,1 4 0,0 2-231,2 4 1,0 0-265,6 0 0,4 1 21,9 2 105,1 6 0,10 6 0,0 4 0</inkml:trace>
  <inkml:trace contextRef="#ctx0" brushRef="#br0" timeOffset="55">17942 3445 8386,'-6'-3'-360,"0"0"0,2 0 1139,-2 3 0,3 1-207,-3 2 0,3 3-21,-3 6 0,-1 3-296,-2 4 1,3-1-55,0 1 0,4-1-263,-1 1 0,2-3 116,1-1 1,1-4-42,2 2 0,0-3 146,6 0 1,-2-5-550,6-2 0,1-2 157,2-1 1,1-4-473,2-2 1,-4-6 140,1 0 0,-1-5-80,4 2 0,0 0 290,-1 0 0,-3 0 111,-3 0 0,-1 1 588,-2 5-338,-4 4 1,-1 2 232,-4 6 1,-1 6-168,-2 7 0,-1 1 717,-2 2 0,-1-4-305,3 1 0,-2-2-54,3 2 1,1-3-490,5-3 1,0-2 90,7-2 0,-2-2-571,7-4 1,1-1 305,2-2 0,-2-2-176,0-4 0,-5-1 115,1 1 0,-1 0-401,-2-1 505,0 5 800,-4 1-29,0 4 0,-5 4-320,0 2 0,0 4-651,0 2 0,0-2 389,0 3 0,8 1 0,2 1 0</inkml:trace>
  <inkml:trace contextRef="#ctx0" brushRef="#br0" timeOffset="56">18873 3445 8366,'9'-9'0,"0"-1"18,-3 1 419,2 0 526,-3-1-504,1 5 1,-3 6 24,-6 9 1,-3 3-448,-3 6 1,-1 2 166,-3 1 0,3 1-239,-2-1 0,2-3 109,4 3 1,-1-5-964,4-2 0,0 0 136,3 0 753,0-1 0,0-5 0,0 0 0</inkml:trace>
  <inkml:trace contextRef="#ctx0" brushRef="#br0" timeOffset="57">18892 3333 8366,'4'-9'-635,"-2"1"625,4 1 1,0 2-959,4 2 968,-1 2 0,4-3 0,2 4 0</inkml:trace>
  <inkml:trace contextRef="#ctx0" brushRef="#br0" timeOffset="58">19236 3343 8366,'10'0'-8,"-5"-5"0,2 3 590,-4-4-285,0 4 1,-4-3-2,-2 2 0,-2 2-190,-4-2 1,-1 2 104,1 1 0,0 3-285,-1 0 1,-2 4 92,-1-1 1,1-1-220,3 2 1,0 0 92,3 5 1,-2-1-51,2 1 0,2 2 36,1-2 0,1 0 41,2-2 1,0 2 211,0 1 1,5-1-152,1-3 0,2 1 90,1-1 1,4 0-55,-1 1 1,1-4 94,-4 0 1,0 0-31,1 3 0,-2-2 82,-2-1 36,-2 0 1,-4 3-78,0 1 1,-7-2-1,-2-2 0,-7 2-35,1-1 1,-4-2-778,-3 1 1,3-3 688,-3 3 0,2 1 0,2 2 0</inkml:trace>
  <inkml:trace contextRef="#ctx0" brushRef="#br0" timeOffset="59">20065 3361 7718,'-1'-5'846,"-2"2"-342,2 2 1,-7 2-22,5 2 0,-4 6-158,1 7 0,-2 1-26,-2 2 0,4 3-170,0 0 0,1-1-213,-1-2 1,1 0 297,5-1 0,-3-3 35,0-3 1,0-2-250,3 0 0,-4-5 0,-1-1 0</inkml:trace>
  <inkml:trace contextRef="#ctx0" brushRef="#br0" timeOffset="60">20009 3249 8395,'9'-12'-474,"1"0"0,2-4 528,0 4 1,1-1 302,-4 4 1,2 1-387,1 2 1,-2-2 53,3 5 0,-3 0-60,-1 3 0,1 3 105,-1 0 1,-1 8-176,-2-2 0,2 7 321,-5 3 1,0 1 266,-3 5 1,-1-1 231,-2 4 1,-2 0-278,-5 0-1,1 0 17,0 0 0,2-4-174,1-2 0,3-4-179,-3-2 1,4 0 114,-1-3 1,3-2-339,3-5 0,3-2-111,7-4 1,-2-1-179,4-2 1,1-2-1,3-4 0,-1-4-199,1 1 0,-4-4 54,1 4 1,-5 0 132,2 2 0,-6 2 485,-1 2-351,-4 2 386,2 4 1,-5 4 222,-2 2 0,-1 5 310,-2 2 1,-1 2-241,3-2 1,-2 2-78,3-2 1,0-1-420,3-3 1,1-2 177,2-1 1,6-4-528,7 1 0,2-3 217,0-3 1,1-2-489,-1-5 1,1-2 234,0 0 1,-4-4 24,1 4 0,-6-1 239,-1 4-259,1 0 1080,-9-1 0,3 6-386,-4 4 1,-1 4 546,-2 6 1,2 0-325,-2 2 0,2 0-169,1 3 0,0-3-267,0 0 0,1 2-448,2-2 0,3-3-66,6-3 1,3-3 518,3 0 0,1-2 0,0-1 0</inkml:trace>
  <inkml:trace contextRef="#ctx0" brushRef="#br0" timeOffset="61">20745 3305 8392,'0'6'0,"0"6"895,0 0 0,-2 10-220,-5 6 1,0 12-335,-8 10 0,7-21 0,0 1-789,-1 2 0,-1 1 1,1 2-1,-1-1 484,-1 4 1,0-1-1,0-1 1,-1 0-156,0-1 0,-1-1 1,1-6-1,0 0 270,-7 15 1,-1-12-749,8-6 1,-4-10 311,4-5 0,3-5-376,2-5 0,4-5 18,-3-5 1,4-4-46,-1-8 0,6-3 521,3-6 1,4-3 166,2-6 0,4-3 188,5-3 1,0-1-189,4 1 0,-13 22 0,2-1 0,1-1 0,1-1 0,-1 3 0,0 0 0,1-3 0,2 1 0,-1 1 0,1 1 271,2 1 1,0 0 0,-1 3 0,1 0-76,0 1 0,0 1 0,13-5 1266,-5 5 0,-6 11-474,-10 7 0,0 5-482,-9 7 1,0 3-424,-3 3 0,-5 4 121,-5 0 0,-3 4-392,-6-2 0,1 0 217,-1 1 0,0-3-261,1 3 0,-1-5 61,0 2 0,2-2-905,1-2 1,1-3 1075,6-3 0,-7-6 0,6-1 0</inkml:trace>
  <inkml:trace contextRef="#ctx0" brushRef="#br0" timeOffset="62">21164 3352 8339,'0'5'0,"0"3"0,0-1 677,-5 1-340,4 5 0,-4 5 111,2 4 466,-2 3-499,-4 3 1,-1 0 298,1 0-431,0 0 0,2-11 233,1 1 5,0-5-247,-3-4 0,4-9 19,1-6 0,3-7-620,1-2 1,0-7 262,0-3 1,1-3-513,3-3 0,1 1 141,4-4 1,1 4-48,3-1 1,-2 5 274,5 2 1,-4 3 77,4-1 1,-1 8-106,4 4 0,-1 5 20,1 5 1,-1 8-659,-3 5 1,1 8 871,-7 3 0,7 3 0,-6 1 0</inkml:trace>
  <inkml:trace contextRef="#ctx0" brushRef="#br0" timeOffset="63">21387 3417 7818,'-4'-5'1905,"3"2"-1390,-2 6 0,-1 2-80,1 4 0,-1 4-158,4-1 0,0 5 63,0-2 0,0-1 176,0-2 1,5 2-733,1-2 1,6-3 229,4-2 1,-1-5-685,4 1 1,-4-3 419,4-3 1,0-4-402,-4-5 0,-2 1 263,-4-5 1,-1 4-19,-5-4 1,0 1 99,-3-4 0,-4 5 227,-2 1 1,-6 2-133,-4-2 1,-3 7 199,-2 0 11,1 4 0,-3 2 0,5 0 0</inkml:trace>
  <inkml:trace contextRef="#ctx0" brushRef="#br0" timeOffset="64">21797 3259 8475,'-5'0'197,"-1"0"107,3 0 0,2 2 107,-2 4 324,-2 4-382,0 13 0,-5 7 18,1 11 1,-4 3-387,5-16 1,0 0-1,1-1 1,-1 1 236,-2 2 1,1 2-1243,1-1 1,-1 0 1015,-2 0 0,0-1 0,1-2 0,1 0-597,0-3 1,-1-1 307,-4 24 0,2-8-1226,5-6 740,-1-6-185,7-13 964,-3-6 0</inkml:trace>
  <inkml:trace contextRef="#ctx0" brushRef="#br0" timeOffset="65">21629 3575 8383,'9'-22'-161,"5"-1"-87,1-2 0,4-1-459,3 4 1,5-2 706,4 2-752,0 0 1265,-3 4 1,-1 3 1540,-3 3-1115,3 1 0,-11 6-531,-1 2 1,-6 7 14,-3 5 0,-4 5-477,1 5 0,-3 2 118,-3 1 0,-6 3-192,-7-3 1,-2 2 580,0-2 1,-1-1-606,1-6 1,3-1-162,3-5 1,-2 0-563,2 1-569,-1-5 995,4-1 0,4-5-457,2-2 1,7-2 27,5-5 878,5-3 0,4-2 0,1-3 0</inkml:trace>
  <inkml:trace contextRef="#ctx0" brushRef="#br0" timeOffset="66">22039 3482 8381,'9'0'-1064,"-3"-3"798,1 0 0,-2-1 2137,1 1-547,2 2-298,-3-8-728,5 8 1,-1-4-62,0 2 1,-3 2-256,1-2 0,-1 1 142,3-1 1,-3 1-326,1-4 0,-1 2 204,3-2 1,0 0-372,1-3 1,-2-1 130,-2 1 1,3 0-106,-3 0 0,-2-4 183,-1 1 0,-1-1 100,1 4 0,-2 0 188,2-1 1,-6 5-138,-3 2 1,-3 2 295,-4 1 0,-1 5-69,-5 5 1,2 4 117,1 8 0,-2 2-76,3 3 0,1 0-254,2-2 0,6 1 0,3-4 0,-1 3-282,1-4 0,5 1 214,7-3 1,4-8 31,6-2 0,3-6-793,-1 1 1,5-8 351,-1-2 0,2-6-400,1-4 1,-1-2 416,-2-4 1,1 3 452,-5 1 0,1 0 0,-3 6 0,-1 3 0,1 6 0,-8 2 255,-1 1 0,-7 9-213,0 3 1,-3 5 593,-3 1 1,-3 1-280,-3-1 0,0 0 107,0-2 1,-1-3 489,1-4 15,0-4-685,-1 0 0,5-11-241,2-3 1,2-4-357,1-6 0,1-4 238,2-2 0,2-1-419,5-2 0,3-4 296,3-3 1,5-1-317,4-1 0,-1 7 171,1 2 1,-4 10 286,4 3 0,-4 8 74,1 4 0,-7 2 284,-2 1 0,-4 7-281,-3 2 1,-2 8-39,-4 1 0,-1 1-1102,-2 3 1119,-2 1 0,-3 0 0,2 2 0,1-2 0</inkml:trace>
  <inkml:trace contextRef="#ctx0" brushRef="#br0" timeOffset="67">21415 4022 8268,'11'-4'286,"5"-2"1,10 2-115,14 1 0,12-1 107,-20 2 1,1 0 0,2-1-1,0-1-725,4 1 0,0 0 0,2-2 0,0-1 779,1-1 0,-1 1 0,1 0 1,-1 1-336,-5 1 0,0 2 0,-4-1 0,-1 1-677,18 2 1,-5 0-1754,-4 0 2432,-6 5 0,-1-4 0,-2 2 0,3-2 0</inkml:trace>
  <inkml:trace contextRef="#ctx0" brushRef="#br0" timeOffset="68">21545 4181 8296,'-5'-5'-2,"2"-1"1,8-1 599,8 1 1,19 2-407,17 4 0,-16-2 1,3 1-1013,5-1 1,1 0 0,7-1 0,1-1 700,-14 2 1,0 0 0,0 0 0,17-1 0,-1 1 67,-3-1 1,-2 0 0,-4 1 0,-2 2 50,-4-2 0,0 0 0,1 0 0,-1-1 0,-4 1 0,0-1 0</inkml:trace>
  <inkml:trace contextRef="#ctx0" brushRef="#br0" timeOffset="69">22914 3668 8396,'-1'-6'-364,"-2"0"963,2 4 1194,-7-6-752,2 7-709,-3-3 0,1 5 204,2 2-275,-3 2 1,8 4-91,-2 0 0,3-2 108,3-1 0,-1-3-269,5 3 0,0-4 118,5 1 0,-1-2-575,1-1 1,-2-1 64,0-2 0,-2 1 233,-2-4 1,-1 3-129,-2-3 0,-2 3 112,3-4 1,-11 5-605,-2-1 0,-11 4 769,-1 5 0,-9 5 0,-3 7 0</inkml:trace>
  <inkml:trace contextRef="#ctx0" brushRef="#br0" timeOffset="70">16173 7020 8579,'-6'1'-1659,"0"3"1410,-1-3 372,2 3 12,1-4 0,0 0 104,3 0 187,-3 0-302,8-4 1,0-2 274,2-3-293,2-4 1,-2 2 89,3-1 1,-3-2 16,0 2 1,0 0 117,0 2 0,1 1 112,-4 0-377,0 3 1,-3 5 119,0 11 0,-5 7 102,-4 17 0,-5 5-157,-4 7 0,8-20 1,1 0-380,0 2 0,-1 0 0,1 0 0,0 1 157,-1 2 1,1 0-1,2-4 1,0 1-217,0 0 1,1 0-1,-1 18-524,1 1 1,4-15 66,-1-4-398,2-11 1162,1-7 0,4-2 0,1-3 0</inkml:trace>
  <inkml:trace contextRef="#ctx0" brushRef="#br0" timeOffset="71">15959 7067 8575,'-8'-22'0,"1"0"0,3 4-79,4 2 0,0 5 104,0-1 297,0 1 1,4 5-66,3 0 1,5 4-351,3-1 0,5 2 66,5 1 1,2 0-220,10 0 0,2 4-278,8 2 1,0 2 71,-1 2 0,0 0 139,-3 2 0,-3-4 82,-5 1 1,0-6 230,-4 0 0,4-2 0,-6-1 0,3 0 0</inkml:trace>
  <inkml:trace contextRef="#ctx0" brushRef="#br0" timeOffset="72">16657 6937 8570,'0'-10'0,"0"1"-476,0 0 0,0 2 95,0 1 1406,0 4-593,-4 10 0,-1 8 65,-5 12 1,1 5-112,0 4 0,-1 5-638,-3 4 0,2 2 103,-5 1 0,10-23 0,0 0 155,-2 2 0,0 0 0,2-1 0,1 0-480,-8 22 1,3-7 264,1-11 0,1-7-361,1-6 301,-1-3 1,6-11-663,-4-4 931,4-4 0,-7-10 0,4 0 0</inkml:trace>
  <inkml:trace contextRef="#ctx0" brushRef="#br0" timeOffset="73">16592 7030 8541,'23'-30'-608,"2"2"1,2-1 1205,4 7 1,-1 1-51,5 6 1,-11 2-345,-2 7 1,-6 7 93,-7 9 1,-3 1-200,0 8 1,-3-2 94,0 8 1,-8-3-82,-4 3 0,-4 0-42,-6 6 0,0-3-180,1 0 1,-4 0-91,0-3 1,0-2 105,0-1 1,2-4-178,-1-2 1,1-3 88,1-4 1,4 0-106,-1-3 1,8-2-132,-1-4 379,6 0 1,-1 0 83,8 0 0,1 0 294,4 0 0,1 5-310,3 5 1,-2 3-46,5 6 0,-4-1 365,4 1 1,-5-4-43,1 1 0,0-1-463,0 4 1,-1 0 191,1-1 0,-2-3-686,0-3 1,-1-1-7,0-2 1,4-1 654,-1-2 0,0-2 0,-2-4 0</inkml:trace>
  <inkml:trace contextRef="#ctx0" brushRef="#br0" timeOffset="74">17030 6974 8491,'-6'-9'0,"3"-1"0,-1 4-412,1 0 1,0 3 290,3-4 0,0 4 206,0-3 140,0 4-43,0-2 61,0 4-122,4 4 0,-3 1-8,2 5 0,1-1-3,-1 0 0,1 1-25,-4-1 0,0-3 34,0 0 1,0 0-79,0 4 0,0-4 60,0 0 1,0-3-44,0 3 0,0-2-20,0 2 0,-1-4-219,-3 1 87,3 2 0,-4-4 64,2 2-117,2-2 1,-4-1 90,2 0 0,2-4-28,-2-2 0,2 1 53,1-1 1,0-1 13,0-2 1,0 0 15,0-1 1,1 1 5,2 0 1,-2 0 168,2-1 0,-2 1-47,-1 0 364,4-1-358,-3 1 0,3 3-95,-4 0 0,0 5 36,0 1 0,-1 5 274,-2 7 0,-2 7-153,-4 6 1,-2 6 64,-1 3 1,0 3 80,-3 3 0,4 2-333,-2 1 1,1-1-48,2-5 1,-1 0 152,5 0 1,2-8-208,1-4 0,2-5 84,1-5 0,4-1-146,2-5 0,3-3-44,4 0 1,1-4 15,5 2 1,4-4-7,1-4 1,3-1 68,1-4 0,0-1-357,0-3 1,0 2 153,0-5 0,-3-2-166,0-4 1,-5-4 81,2 1 0,-1-2 4,0-1 1,-4-3 187,2 0 0,-7-4-1,0 1 1,-2-2 477,-4-1 0,1 8-231,-4 4 0,0 8 443,-3 5 0,-4 6-373,-2 3 0,-2 3 563,-2 3 0,-3 6-244,-3 6 0,-1 7 320,-2 3 1,1 6-217,-1 3 1,3 2-114,1 2 1,4 2-550,-2 0 0,4-1 173,3-2 1,3-3-188,6 3 1,6-1 86,6-4 0,4-7-608,3-6 0,2-6 297,4-6 0,-1-4-515,1-6 0,-3-4 164,0-5 0,-5-2 727,-2-5 0,2-2 0,-5-2 0,-2-1 0,0-1 0</inkml:trace>
  <inkml:trace contextRef="#ctx0" brushRef="#br0" timeOffset="75">17616 7067 8485,'0'-6'-202,"0"0"295,0 3 0,-1 1 643,-2 9 1,-2 4-235,-4 11 0,-5 6 63,-1 6 1,-4 2-112,-3 1 0,4 4-395,-1-1 1,2-3 85,8-3 0,2-5-154,7-1 0,5-4-337,4-5 0,9-6 305,7-4 1,7 0-612,5-6 0,0 3 336,4-3 0,-6 0-658,-1-3 0,-4-4 392,1-2 1,-7-2 581,-6-2 0,2-1 0,-8-1 0,-4 1 0,-5-1 0</inkml:trace>
  <inkml:trace contextRef="#ctx0" brushRef="#br0" timeOffset="76">17709 7123 8423,'-13'-14'0,"3"1"0,1-3 0,4-1 0,5 1 0,4 3 692,2 0 1,7 0-162,2 1 1,6 2-744,1 4 0,-1 4 141,-2-1 1,-1 3-1721,-3 3 1791,-1 6 0,-9 10 0,-1 5 0</inkml:trace>
  <inkml:trace contextRef="#ctx0" brushRef="#br0" timeOffset="77">17616 7393 8423,'19'-4'0,"1"-1"0,5-5 0,2 1 0,10 0 0,-2-1 0,2 1-250,0 4 0,-12-8 0,2 3 0</inkml:trace>
  <inkml:trace contextRef="#ctx0" brushRef="#br1" timeOffset="78">20651 5950 10703,'0'-7'-786,"0"1"0,-3 3 550,0-3-136,0 0 177,3-4 345,0 1 0,-3 3-38,0 0 123,0 4-234,-1-3 0,2 5 227,-5 0 0,4 1 44,-3 3 0,4 1-98,-1 4 0,2 0-34,1 1 1,0-1-150,0 0 1,0 4 150,0-1 1,4 1-207,2-4 1,3-1 170,0-2 0,1 3-189,3-3 0,-3-2 96,2-1 0,0-2-96,0-1 1,-1 0 53,1 0 1,-2-4-52,0-2 0,-5-6-5,-2 0 0,1-5 8,-1 2 0,-1 0 25,-5 0 0,-2 2-71,-4-2 1,-4 4 107,1-2 1,-5 4-88,2 3 1,0-2 334,0 5 1,2 0-21,-2 3 1,3 4 83,0 3 0,3 4-255,2 1 0,0 4 78,4-4 1,0 4-168,3-4 0,1 1 78,2-4 1,3-3-114,7 0 0,-2-4 122,5 2 0,-2-3-93,2-1 0,0-5-29,-3-1 1,-2 1 21,-5-1 0,1-1-134,-3-6 0,-1 3 154,-3-3-416,0 3 0,-4 2-269,-3 2 721,-1 1 1,-5 5-1,-2 0 1</inkml:trace>
  <inkml:trace contextRef="#ctx0" brushRef="#br0" timeOffset="79">20400 6108 8476,'0'-9'-1729,"0"3"2396,4-2-159,-3 7-138,3-3 1,-11 5-99,-2 2 0,-7 6 86,1 7 0,-7 3-128,-3 2 1,-5 3-23,-1 4 0,-4 0-477,1 0 0,-1-1 315,1-2 1,3 0-495,6-3 1,3 0 247,6-3 1,3-5-633,4-2 1,4-1-29,1-2 860,3-4 0,-3-1 0,-1-4 0</inkml:trace>
  <inkml:trace contextRef="#ctx0" brushRef="#br1" timeOffset="80">19553 6946 10338,'0'-5'-695,"0"-4"0,0 7 828,0-4 0,0 3-73,0-3 82,4 4 1,-2-6-80,4 1 1,-4 2 102,1-1 1,2 0-226,-2-4 1,1 1-24,-1 0 0,-2-1 19,2 1 1,-2 0-9,-1 0 0,-5-3 87,-4 3 1,-2-3 43,-4 6 1,-2 2-19,-5 1 1,-1 7 249,-5 5 1,0 6-76,0 7 1,1 1-38,2 5 0,6 0-146,7 0 1,6 0 11,3 0 1,7-4-113,5-2 0,9-7 114,7-2 1,6-6-212,3-1 1,-1-5 122,1-1 1,-4-4-397,1-5 1,-3-2 159,-3-1 1,-7 2-404,-5-3 442,-3 3 159,-5 0 1,-2 6 508,-6 4 1,-2 8-256,-4 4 1,4 5 200,2-2 1,4 0-132,5 0 0,8-4-325,11 2 0,7-3 169,5-1 1,5-3-1405,4-3 926,1-2 1,4-9-1,0-3 1</inkml:trace>
  <inkml:trace contextRef="#ctx0" brushRef="#br1" timeOffset="81">20959 6322 9990,'-10'-4'-248,"2"-1"31,2-5 328,2 1 132,4 0 1,5 4 116,4 2 0,6 2 124,6 1 1,8 3-128,9 0 0,3 7-165,6-1 1,-22-3-1,1 1-173,2-1 1,0 0-1,23 9 188,-26-6 0,0 0 0,14 10-241,-8 0 0,-9-1-225,-4 1 219,-9 4 1,-5-4-1,-9 4 1</inkml:trace>
  <inkml:trace contextRef="#ctx0" brushRef="#br0" timeOffset="82">21685 6825 8542,'-1'-6'-755,"-2"-1"0,2 4 503,-2-3 1,2 3 459,1-3 301,-4 4-406,2-7 1,-2 7 197,4-4 1,-1 4-116,-2-1 0,1 2 226,-4 1 1,0 5-141,-4 4 1,1 2 54,0 4 1,3 2-98,-1 5 0,2-3-144,-1 3 0,2-2 20,4-2 0,0 0 111,0-3 0,5-1-224,4-5 1,5-1 86,4-1 1,1-3-320,0-4 1,0-4 133,3-3 0,-3-4-327,-1-1 0,0-5 131,-6 2 0,-2 0-48,-4 0 1,-4 0 206,1 0 1,-3 1-8,-3 5 1,-6 3 316,-7-1 0,-3 5-118,-2-1 0,0 6 362,-4 4 0,6 1-162,0 1 1,1 4-53,6-1 0,1 3-237,4-2 1,3 2-188,4-2 0,5 2-396,5-2 1,0-4 308,6-3 1,-1-1 312,4 2 0,-1 1 0,1-3 0</inkml:trace>
  <inkml:trace contextRef="#ctx0" brushRef="#br0" timeOffset="83">21340 7188 8127,'10'-9'-946,"-1"-3"836,0 3 1,-3-2 147,-3 4 810,-2 3 1,-6 1-259,-5 6 1,-7 7 43,-8 5 0,-6 3-224,-3 0 1,-3 4-87,0 0 1,0 3-237,0-4 0,2 4-102,3-3 0,6 0-644,7-4 0,6 0 490,3-3 0,5-1-403,5-5 1,4-1 260,2-1 0,4-3-138,2-4 448,3 0 0,3 0 0,1 0 0</inkml:trace>
  <inkml:trace contextRef="#ctx0" brushRef="#br0" timeOffset="84">21024 6201 8548,'-5'-10'0,"2"-3"0,-2 3-306,2-2 0,0 1 301,3 2 1,0 0 63,0-1 1,0 4 157,0 0 1,0 3 266,0-3-511,0 3 249,0-1-31,0 13 0,5 2-23,5 11 1,0 1-113,6 5 1,0 3 103,6 0 1,2 4-181,4-4 0,1 1-184,2-1 1,2-2 146,4 2 0,2-3 52,-1-3 1,-1-4-175,-9-5 1,0 0-81,-10-3 255,3-1-522,-15-7 362,2-1 1,-12-4 40,-2 0 1,-2-4-24,-1-2 1,-4-2 230,1-1 1,-5-1-177,2 1 0,-3-4 1,-1 1 1,0-3 61,-3 2 0,1-3-60,-3 0 0,2 2 85,-3-2 0,3 4-83,-3-4 1,1 1 166,-4-4 1,4 0-3,2 1 1,0 2 148,4 1 0,-3-1-137,6-2 1,2 3 166,4 3 0,1 1 38,4 2 0,1 0-146,3-1 1,0 4-14,0 0 1,1 4-2,2-1 0,3 2-139,3 1 1,0 1 59,1 2 1,0 3-24,2 7 0,0 2 46,3 7 0,0-2-7,0 5 0,4 0-149,-1 3 0,1-3 80,3 0 0,-3-4-295,0 4 1,3-3 108,0 3 0,-1-4-456,-2 0 0,-5-4 638,-1-2 0,-3 1 0,-1 2 0</inkml:trace>
  <inkml:trace contextRef="#ctx0" brushRef="#br0" timeOffset="85">20577 7635 8315,'0'-9'-787,"0"-1"1,0 4 515,0 0 0,0 0 369,0-4 0,0 4 43,0 0 1,1 0 15,2-4 0,-2 4 146,2 0-83,-2 0 107,-1-4-91,0 5 1,0 1 0,-1 12-48,-2 5 1,1 8 10,-4 3 1,4 8-71,-1 6 1,1-1 21,-1 3 1,1 0-213,-1 0 0,2-2 134,1 3 0,-3-4-300,0-3 1,-3-3 99,3-6 0,-4-2-264,0-5 0,-1-6-18,-1-3 1,3-6-683,-1 0 1090,1-2 0,-3-5 0,0-1 0</inkml:trace>
  <inkml:trace contextRef="#ctx0" brushRef="#br0" timeOffset="86">20586 7896 8315,'6'-10'-617,"1"1"1,-1 0 307,3-1 1,1 2 634,-1 2 1,4 2 2,3 4 1,1 1-32,2 2 0,0 5-122,-1 5 0,-3 3-24,-3 0 1,-1 1-19,-2 2 0,-4-1-8,-2 1 0,-3-3 33,-3-1 1,-6 0 3,-7 0 0,-1 0-99,-2-3 1,-4-5 81,-2 3 1,-2-4-199,0 0 1,2-2 37,0-4 0,4-1-84,-1-2 0,4 1-195,2-4 1,3 3 100,4-4 1,2 5-427,1-1 0,4 1 50,-1-1 568,10 2 0,4-3 0,7 4 0</inkml:trace>
  <inkml:trace contextRef="#ctx0" brushRef="#br0" timeOffset="87">21862 7328 7861,'0'-10'-1118,"0"1"932,0 0 0,0-1 249,0 1 1,1 3 946,2 0-617,-2 4 0,4-3 78,-2 5-33,-2 0-284,8 5 1,-4 1 320,4 6 1,6 3-113,3 3 0,5 5-111,5 2 1,7 1-70,2-1 1,7 0-375,-1-3 1,3 3 239,0-3 0,-3-2 104,-3-4 0,-7-3-480,-5-3 1,-2-2 173,-7-2 0,-7-1-1482,-9-2 883,-2-1 752,-1 6 0,-8-3 0,-2 4 0</inkml:trace>
  <inkml:trace contextRef="#ctx0" brushRef="#br0" timeOffset="88">22691 7830 8423,'-10'-5'0,"4"-2"-903,0 4 751,0 0 1,-4 0 556,1 0 0,0-1-33,-1 4 0,1 2 40,0 1 1,-1 3-39,1 6 1,0 0-54,0 3 0,2 1-68,1 2 0,4-2-133,-1-1 1,3 1-37,3 2 1,3-3 200,7-3 1,1 2-361,5-2 1,-1-3 64,1-6 0,3-2-204,-1-1 0,1 0-102,-3 0 0,-4-4-62,1-3 1,-5-1 14,2-1 1,-7-4 100,-3 1 1,-2-5 168,-1 2 1,-2 0-34,-4 0 1,-1 3 118,-5 0 0,-2 2-128,-2 0 0,-2 5 441,0 2 1,-4 2-10,0 1 0,4 1 112,2 2 0,2 3-171,-2 7 1,4-2-113,6 5 1,2-5-166,4 1 1,4 2 106,2-2 1,5 1-155,2-4 1,3-3 85,0 1 0,1-5-145,2 1 1,-1-2-17,-3-1 1,-2 0-133,-3 0 0,-1 0-46,0 0 248,-3 0 1,-2-4-25,-4-3 1,0 1 1,0-3 0,0 2 15,0-6 1,0 3 6,0 1 0,0-1 3,0 1 1,0 0 73,0-1 0,0 4 176,0 0-133,-4 4 1,2-2 166,-5 4 1,1 1 275,-3 2 0,-1 2-203,1 4 1,-3 1 51,-1-1 0,1 0-90,3 1 1,-1-1-549,1 0 144,4 0 0,-2 1-75,3-1 0,1-3-97,3 1 1,5-5-1009,1 1 1353,-2-2 0,4 3 0,-3 1 0</inkml:trace>
  <inkml:trace contextRef="#ctx0" brushRef="#br0" timeOffset="89">22430 8259 8547,'0'-10'-915,"0"1"934,0 0 1,0 3 501,0-1 1,-1 5-212,-2-1 1,0 3-68,-7 3 1,2 2 171,-8 5 1,1 3-145,-4 3 1,1 1-195,-1 2 1,0 0 187,1-1 0,0 2-490,3 2 0,-2-3-121,5 3 0,-2-2-332,2-2 0,1-1 397,-5 1 281,5-5 0,-7 9 0,4-8 0</inkml:trace>
  <inkml:trace contextRef="#ctx0" brushRef="#br0" timeOffset="90">21694 8901 8573,'4'-9'0,"-2"0"-121,5-1 0,-4 2 180,3 2 1,-4-3 24,1 3 1,-1 1 449,1-1-487,-2 0 0,4-1 163,-5 1 1,-5 4-71,-1-1 1,-6 2 82,-4 1 0,-1 4-4,-2 2 1,-4 7 275,-2 2 1,-1 6-186,-2 1 1,4 4 49,2-2 0,3 3-123,4 1 1,3-1-161,5-2 0,4 1 121,6-4 1,9-4-151,9-2 1,8-6-21,12-1 0,0-3 53,3-6 0,1-1-652,-1-3 1,-4-1 368,-3-4 1,-5 0-625,-7-1 0,-3 5-89,-7 2-1051,-1-2 1966</inkml:trace>
  <inkml:trace contextRef="#ctx0" brushRef="#br1" timeOffset="91">23016 8259 10438,'-6'-9'-2237,"0"3"1664,4-2 0,-5 3 1005,4-5-329,-1 5 118,0-3 0,2 4 84,-4-2-189,4-3 0,-5 7 188,4-4 1,-1 4 176,0-1 138,3-2-428,-3 4 1,5-2 297,2 6 0,4 2-172,5 4 0,4 5-87,5 1 1,3 6-28,4 1 0,1 2-151,2-2 0,-2 3-216,2-3 1,0 3 99,-3-4 1,1 4-443,-7-3 1,-2-1 158,-4-6 1,0 3-1342,-3-3 1674,-5-1 1,0-1-1,-2-4 1</inkml:trace>
  <inkml:trace contextRef="#ctx0" brushRef="#br0" timeOffset="92">23147 8892 8463,'0'-9'0,"0"-1"21,0 1 179,0 0 621,0-1-276,0 5-322,0 1 1,0 12 83,0 5 0,0 4 113,0 5 0,1 1-73,2 2 0,-2 3 34,2-1 0,-2 1-266,-1 3 0,3-3 158,0-3 0,0 2-272,-3-2 0,0-1 69,0 1 1,-4-6-204,-2 0 0,2-2 90,1-4 0,2 2-229,1-2 1,1-1 91,2-3 1,3 0-78,7-3 1,5 1-421,7-4 1,2 0 273,1-3 1,-3 0-712,-1 0 0,0-4 1114,1-2 0,-2-6 0,-5-3 0</inkml:trace>
  <inkml:trace contextRef="#ctx0" brushRef="#br0" timeOffset="93">23091 8938 8367,'-3'-12'-362,"0"0"1,0-4 366,3 4 0,4-1 183,2 4 0,9 3 320,4 0 1,6 3-105,0 0 1,6 2-992,3 1 1,2 1 586,1 2 0,1 3 0,-1 3 0</inkml:trace>
  <inkml:trace contextRef="#ctx0" brushRef="#br0" timeOffset="94">23538 8864 8422,'4'-9'0,"-2"-1"32,4 1 1,0 0 302,4-1 0,3 2 286,3 2 1,1-1-328,2 4 1,1-1-72,1 4 1,-1 0-322,2 0 0,-3 1 146,0 3 1,0-2-218,-1 4 1,0-3 116,-3 3 0,0-4-141,-3 1 1,-1 1 24,1 0 1,-2-1-164,0-3 231,-5 0 70,3 4 164,-7-3 0,3 4-91,-4-2 1,3 2 172,0 5 0,1 0-103,-4 2 1,0 3 184,0 3 0,-1 2 25,-3 2 1,3-1-116,-2 3 1,1 0 53,-1 1 1,2 1-2,-2-4 0,2-1-271,1-2 0,0-1 149,0-3 1,0 2-225,0-5 0,0 0 40,0-2-226,-4-1 129,3 0 0,-7 0-72,1-3 1,2-1-62,-1-2 169,0-2 0,-4 3-501,1-4 356,0 0 0,-1 0-347,1 0 0,0 0-49,0 0 647,3 0 0,-6 0 0,2 0 0</inkml:trace>
  <inkml:trace contextRef="#ctx0" brushRef="#br0" timeOffset="95">23677 8249 8490,'19'-28'194,"4"-8"1,-2 4-37,3-8 0,-2 2-374,3-9 0,-11 24 0,1 1 239,2-5 1,0 1 0,0-1-1,-1 1-220,1-2 0,0 0 0,0 2 1,0 0 120,2 1 0,0 1 0,-1 0 0,1 0 53,0 0 0,-1 2 1,14-16-245,-4 7 0,-5 8-329,-8 7-289,-5 3 885,-6 7 0,5 12 0</inkml:trace>
  <inkml:trace contextRef="#ctx0" brushRef="#br0" timeOffset="96">24031 7495 8490,'-5'0'-502,"-3"-4"1,4 2 471,-2-4 1,1 3 180,5-3 1,0 2 26,0-2 1,6 3 3,3-3 1,4 0 1,6-4 1,4 1-14,2 0 0,-2 4-5,2 1 0,-1 3-169,1 1 0,1 0 43,-5 0 0,0 5 30,-5 1 0,-4 2-12,-6 1 0,-2 5-86,-4 1 1,-2 3 125,-4 1 0,-1-1-25,-9 1 0,2 0-77,-2 3 0,0-3 70,3-1 1,1 0-265,3-6 1,3 1-144,3-4 1,3 0-891,3 1 1231,3-5 0,11 3 0,3-3 0</inkml:trace>
  <inkml:trace contextRef="#ctx0" brushRef="#br1" timeOffset="97">6331 11508 13191,'-9'0'-635,"0"0"0,0 4 502,3 3 1,-2 6 292,2 6 1,1 9-94,-2 9 0,1 6 154,2-17 1,-1 1 0,2 0 0,0 1-244,-1 4 0,1 1 0,1-2 0,-1 0 164,0 2 1,0-1 0,1-3-1,0-1-44,2 22 1,0-8 136,0-5 0,0-1-339,0-8 1,0 0 260,0-10 0,-3 2 0,0-8 0,-3 4 379,2-4-772,1 1 268,3-8 1,1-1-582,2-4 0,7-1 355,5-2 1,4-7-245,3-5 1,1-3-161,5 0 1,-3-4 183,0 0 1,0-4 456,3 2 0,0-12 0,0-2 0</inkml:trace>
  <inkml:trace contextRef="#ctx0" brushRef="#br1" timeOffset="98">6266 11583 20616,'-9'-19'-3277,"1"0"1638,1 1 1,5-1 1189,9 1 1159,7-1 0,11-3-56,6 1 1,3-1 67,6 3 1,4 5-928,5 1 1,-5 7 48,-1 3 0,-7 7-659,-5 5 844,-7 13 1,-1 7 0,-4 8-1</inkml:trace>
  <inkml:trace contextRef="#ctx0" brushRef="#br1" timeOffset="99">6899 11722 15319,'-3'-10'-1331,"0"-2"1,-3 0 224,3-3 0,0 2 987,3-2 0,0 0 694,0 0 0,1-3-127,2 3 0,5 0 103,5 0 1,0 3 14,-1 0 0,2 3-124,1 2 1,2 3-44,-5 4 0,-2 6-205,-4 7 1,-5 3 108,-1 12 0,-5 5-140,-8 8 1,-5 3-227,-7 0 0,10-20 0,0 0-66,0 1 0,-1 0 1,-1 1-1,0 0 56,1-3 0,1 0 1,-1 0-1,2-1-27,-11 15 1,3-5 98,7-4 1,5-5 88,7-8 1,7-5-55,6-7 1,7-3 121,8-3 1,3-3-14,3-3 0,2-1-141,4-3 1,-4 3-178,-2-2 1,2 1-466,-2 2 1,-3 4 639,-4 2 0,-6 2 0,1 1 0,-2 0 0,1 0 0</inkml:trace>
  <inkml:trace contextRef="#ctx0" brushRef="#br0" timeOffset="100">7458 11406 8551,'5'-24'0,"3"1"0,-1 5 298,1 3 1,-3 8 59,-2 10 0,-3 11 275,-3 14 0,-5 6-91,-5 6 1,-3 6-564,8-19 1,0-1 0,0 0 0,0 0 159,0 0 1,0 1 0,-1 1 0,1 2 9,0 2 1,0 1 0,1 0-1,0 1-261,-1 3 0,0 1 0,2-6 1,1 1-75,-2 1 0,1 0 1,3-6-1,0 0-341,1-2 0,1 1 1,0 20-183,1-3 0,0-8 709,0-8 0,-3 2 0,0-5 0,0-1 0</inkml:trace>
  <inkml:trace contextRef="#ctx0" brushRef="#br1" timeOffset="101">7886 11620 17821,'0'-9'-1639,"0"-1"1,0 1-1,0 0 1,0-1 1716,0 1 1,1 0 460,2-1 1,3 1 16,3 0 0,3 0 183,1-1 0,3 4-171,0 0 1,0 4-500,0-1 0,0 6 236,-3 3 1,-1 6-324,-2 4 0,-5 1 110,-2 2 1,-2 0-199,-1-1 0,-4 4-50,-2 0 0,-4-1 120,-2-2 0,1-3-220,-1-1 0,-1-2 224,0 2 0,1-7 13,2 2 1,5-6 283,2 2-337,2-4 0,9 2-5,5-4 0,4 1 75,5 2 0,3 3 22,6 3 0,-1 3-206,4 1 0,-5 3 52,-1 0 1,-1 2-230,-5 4 1,-6-2 159,-6 1 1,-5 0 149,-5 1 0,-9-2 268,-3 1 1,-6-1 91,-3-1 0,-3-5 68,-4-2 1,0-1-59,0-2 1,1-4-31,2-2 0,3-3-345,3-3 1,-2-2 129,3-4 0,-2-5-339,8-1 1,-1-2-474,4 2 0,4-3-512,2 3 1,3 0 1149,3 0 1,6-1 0,6-2-1</inkml:trace>
  <inkml:trace contextRef="#ctx0" brushRef="#br1" timeOffset="102">8529 11294 13101,'-10'-10'-1062,"1"-3"1,1 3 758,2-2 1,-2 1 828,5 2-177,0 4-123,3-4 0,2 8 263,4-2 1,3 2-64,9 1 0,3 0-395,7 0 0,4 0 379,2 0 1,7 3-284,2 0 0,3 1-194,0-4 1,0 3 110,-3 0 0,-1 3-112,-1-3 1,-7 3-303,0-3 0,-7 4 121,-2-4 1,-8 3 79,2-3 1,-7 3 58,1-3 1,-3 5-90,-1-2 1,-2 2 165,-1 1 0,-4 4 210,1-1 1,-2 5-61,-1-2 0,0 4-57,0 3 1,-4 1 246,-2 5 1,-6 4 63,0 3 0,-4 2 30,4 3 1,0 2-409,2 1 1,2 4 324,2-1 0,-1 1-101,3 2 0,1-2 57,3-4 1,3-1-180,1-5 1,0-2-66,-1 2 0,-2-7 13,2 1 1,-3-3-10,-3-6 1,-2 3 137,-5-3 1,1-4 79,0-2 1,0-8-5,3 1 1,-2-6 475,2 1 0,-2-3-413,-2-1 1,0-5-173,-3-1 0,-1-2-204,-5-1 1,3-1-449,-3 1 1,3 1-398,-6 2 0,1-2 448,-1 5 0,3 0-548,-3 3 1,2 0 194,2 0 0,-3 1-175,3 2 0,-2 2 430,7 5 0,2-1 559,5 0 1,-7 5 0,3 0 0</inkml:trace>
  <inkml:trace contextRef="#ctx0" brushRef="#br1" timeOffset="103">11639 11452 13746,'-7'1'234,"1"2"1,3 8-212,-3 7 0,1 10 101,-2 10 0,-1 7 32,5-19 0,0 1 0,-1 2 0,-1 1-468,-1 1 1,-1 0-1,2-1 1,-1 0 371,-2 0 0,0-1 0,3-1 0,-1-1-171,-6 22 1,4-7 154,2-11 0,3-9-1612,-3-4 969,4-5 1,-3-1-191,1-6 1,3-3 143,-2-6 0,2-2-200,1-4 0,0-5-176,0-1 1021,0-7 0,4 2 0,2-2 0</inkml:trace>
  <inkml:trace contextRef="#ctx0" brushRef="#br0" timeOffset="104">11592 11564 8572,'0'-15'0,"0"-1"0,0 1 238,0 5 1,0 6-108,0 4 0,0 9 541,0 10 0,0 8-119,0 7 1,0 7-170,0 6 1,1 0-494,2 2 1,2-4 99,5-2 1,0-3-22,2 4 0,3-10 192,3-3 1,1-8-263,0-11 1,-1 0 82,1-9 0,-1-1-145,-3-5 1,-1-3-37,-5-7 0,0-1 3,0-5 1,1-3 370,-1 1 0,-3-8-439,1 1 0,-4-8 156,3-1 0,-1-1-300,1-5 1,1-2 164,-3-5 1,3 2 155,-4 21 1,0 1-1,5-17 220,2 2 0,-2 8-93,-2 8 1,1 7 971,-4 5-725,1 7 1,-4 7-57,0 8 0,0 5-485,0 4 1,0 2 135,0 2 1,0 3 66,0 6 0,0-1-181,0 4 1,0-3-1458,0 3 1492,0-4 0,0 6 0,0-3 0</inkml:trace>
  <inkml:trace contextRef="#ctx0" brushRef="#br0" timeOffset="105">12169 11704 8572,'-18'10'-160,"-1"2"1,0 7-383,1 6 1,-1 3 1023,1 3 1,-1 3 1155,0 6 0,3-5-685,3-1 0,5-5-480,8-5 0,9-6-467,7-9 0,7-3 146,8-6 1,5-6-86,4-3 1,4-9-484,-4-6 1,-1-1-139,-5-3 1,0 2-342,-10-5 0,-1-1 364,-14 1 0,2-4-67,-8 1 0,-4-3 169,-5 0 0,-11 4 468,-5 2 0,-4 7-143,-6 6 1,0 4 309,-2 8 0,2 2 18,4 4 1,4 5 160,3 4 1,5 6-505,4 6 0,8 3-958,7 4 1077,6 0 0,10 4 0,-1 0 0,1-2 0,0-3 0</inkml:trace>
  <inkml:trace contextRef="#ctx0" brushRef="#br0" timeOffset="106">12765 11676 8572,'-4'13'100,"-1"-2"0,-2 7-100,-3 1 0,3 2 1556,-5 6 0,-3 0-631,0 8 0,-3-1-364,-1 3 1,2-5-350,1-4 0,4-4-127,6-6 1,2-3-654,4-3 0,2-6 397,4-2 0,0-6-1066,6-4 0,2-1 610,-2-8 1,1-4-546,-4-3 0,-4-5 393,-2-1 0,-2-1 479,-1-5 1,-4 1 650,-2-1 0,-3 2-396,-4 4 1,2 0 404,-5 0 1,-2 4-200,-4 3 0,0 5 1477,4 4 0,0 1 1437,3 2-1738,1 4 1,15 1-760,9 4 1,10-3-504,17-1 0,5-3-500,-15 4 1,2 0 0,1-1 0,1 1 114,3-1 0,0 2 0,1-1 0,-1 1 310,0 2 0,1 0 0,0 0 0,0 0 0,2 0 0,0 0 0,1 0 0,-1 0 0</inkml:trace>
  <inkml:trace contextRef="#ctx0" brushRef="#br1" timeOffset="107">14143 11694 8612,'0'-9'-92,"0"0"0,0-1 149,0 1 0,0-3 381,0-1 0,0 1-135,0 3 0,4-5 32,3-1 0,2 0-49,3 0 1,3-1-72,3-2 1,2-1 152,2 0 1,0 5-18,3 1 1,1 7 76,-4 3 1,0 4-125,-4 5 1,-1 6-53,-5 9 1,0 7 35,-9 6 0,-2 6-147,-7 0 0,-6 5-177,-10-2 0,-1 0-45,-5 0 0,12-22 1,0 0-42,-1 1 0,-1 0 0,-15 18-60,-1-6 0,5-2 95,1-4 0,2-5 80,8-4 0,5-5-53,10-5 0,3-3 80,3-3 1,7-2 92,5-1 0,10 0-50,3 0 1,6-3 246,0 0 1,6-5-230,0 2 0,-3 1-429,-3-1 1,-1 3-916,2-4 1,0 5 628,-4-1 1,-3 2 633,-3 1 0,-5 0 0,2 0 0,-2 0 0,-2 0 0</inkml:trace>
  <inkml:trace contextRef="#ctx0" brushRef="#br0" timeOffset="108">14981 11369 8452,'-3'-24'-313,"0"2"0,0 5-1370,3 2 1932,0 4 0,0 3 461,0 11 1,-1 12 310,-2 13 0,-2 10-623,-5 12 0,5-24 0,0 1-343,-1 3 1,-1 2 0,2-1 0,0 0 134,-1 1 1,0 1 0,0 2 0,1 1-147,1 0 1,-1 0-1,0 0 1,1-1-119,-1-2 1,0-1 0,1-1-1,0-1-169,1 0 1,0-1-1,-1-1 1,0-1-1286,-3 23 0,-1-5 318,-1-8 1210,0-3 0,-3-3 0,1-7 0,-1-2 0,0-2 0</inkml:trace>
  <inkml:trace contextRef="#ctx0" brushRef="#br0" timeOffset="109">15130 11704 8452,'14'-25'0,"1"0"0,5 3-104,5-2 1,-1 3 217,7-1 1,3 6 535,0 0 1,2 4-51,1-4 0,-5 9-78,-4 1 0,-5 8-315,-8 4 1,-2 6-163,-7 4 0,-2-2 178,-4 2 0,-8-1 65,-5 4 1,-7 3-64,-5-1 0,-2 1 25,-1-3 1,1-1-235,2 1 1,-1-3-40,1-1 1,3-4-372,3 2 200,5-3 0,9 0-184,2-1 0,14-4 185,8-2 0,14 2 94,7 2 0,5 1-165,1 1 0,0 5 156,-3 1 0,-10 4 168,-8 2 0,-13 0-37,-5 4 1,-15-3 202,-7 2 1,-14-3 273,-8 1 1,-7-3-379,1-4 1,2 1 8,4-7 1,5 1 13,7-7 0,6 4-935,3-4 535,9 0 255,-1-3 0</inkml:trace>
  <inkml:trace contextRef="#ctx0" brushRef="#br1" timeOffset="110">17486 11564 12689,'-3'-20'-1333,"0"-1"0,-1 2 848,4 0 1,0 1 375,0 2 0,0 3 418,0 0 193,0 7 1,-4 4 209,-2 8 1,-2 11-433,-1 14 1,-1 4 148,1 12 0,-5 2-366,7-20 1,-1 1 0,1 2-1,-1-1 110,1 2 1,-1 0 0,2 0-1,0 1-110,-2-3 0,0 0 0,2-1 0,1 0-110,-2 0 0,1-1 0,1-1 0,1-1-125,-2 22 1,2-9-1575,4-15 702,0-3 1,1-16 393,2 1 0,-1-14-12,4-5 0,-3-9 662,3-3 0,0-3 0,4-1 0</inkml:trace>
  <inkml:trace contextRef="#ctx0" brushRef="#br1" timeOffset="111">17514 11527 11979,'0'-9'-1077,"0"-1"1246,0 5 0,3 7 64,0 11 0,1 7 410,-1 14 0,-2 8-411,2 7 1,-2-20 0,-1-1-347,0 0 0,0 0 1,2 3-1,0-1 165,1 0 1,1-1-1,1 0 1,2-1-18,9 22 1,2-13 8,4-12 1,2-10 117,4-5 0,-1-6-93,-3-7 0,2-7-126,-4-5 0,-3-7-107,-4-3 0,-3-3-84,0-3 1,-3-2 106,-3-4 0,-1-3 12,-5-1 0,0-6-155,0 0 0,0-2-104,0 3 1,-4-1-29,1 1 0,0 5 516,3 7 176,0 6-110,4 18 0,2 4-284,3 12 1,0 5-365,1 11 0,0 0-63,2 6 0,-1-1-76,1 7 622,-2-4 0,2 6 0,-1-2 0,1 2 0,0 2 0</inkml:trace>
  <inkml:trace contextRef="#ctx0" brushRef="#br1" timeOffset="112">18203 11694 10165,'-10'5'230,"1"-3"-192,0 4 1,-1 4 516,1 6 1,-3 6 216,-1 6 0,-2 6 123,2 6 0,2-2-431,5 2 1,3-6-200,6-6 0,10-6-350,9-6 1,8-7 134,4-6 1,2-7-356,2-5 1,-1-6 197,0-6 1,-8-3-297,-4-4 0,-9-1-108,-3-2 1,-7-3-426,-3-7 1,-7 3 470,-5-2 0,-9 2-165,-7 4 1,-3 0 966,-3 6 0,2 7-277,-2 8 0,2 7 310,1 3 0,6 7-123,3 5 0,9 7-247,7 9 0,2-3 0,1 9 0,0 0 0</inkml:trace>
  <inkml:trace contextRef="#ctx0" brushRef="#br1" timeOffset="113">18994 11583 13912,'4'-15'-1318,"1"-1"658,5 3 773,-5 1 1,-1 9 271,-4 6 1,-5 11-86,-4 14 1,-5 9 41,-4 10 0,8-22 0,1 1-402,0 1 0,-1 2 0,1-1 0,-1 2 1,-1 1 0,0 0 0,2-2 0,1 0-163,-1 2 1,0 0 0,3-5 0,0 0 112,-3 21 0,1-6-346,5-7 1,0-7-331,3-8 1,0-10 784,0-22 0</inkml:trace>
  <inkml:trace contextRef="#ctx0" brushRef="#br1" timeOffset="114">18696 11620 9147,'-9'-23'-323,"4"2"262,2-3 0,10 2 1392,5-3 0,13 4-532,6 0 1,9 5-347,7 4 1,-20 6 0,1 1-457,2 0 1,2 1 0,2 1 0,0 1-284,2 0 0,0 1 0,-2 2 0,1 1-650,-1 0 1,0 2 942,-1 2 1,0 1-1,0 1 1,0 2-1,-1 2 1,1 0-1</inkml:trace>
  <inkml:trace contextRef="#ctx0" brushRef="#br0" timeOffset="115">20800 11406 8520,'6'-22'156,"3"0"0,5-2-104,8 2 0,7-3-518,8 3 0,2 5 209,4 4 1,-3 7 1499,4 3 0,-1 3-526,4 3 1,-6 6-245,-4 7 1,-9 2-292,-9 4 1,-5 0-39,-8 6 1,-7-5 61,-9 5 0,-8-2 15,-10 5 1,-8-1-356,14-12 1,0-1 0,-2-4-1,0 1 198,-1 0 1,0-1 0,0-1 0,-1-2-117,1 1 1,1 0-1,-21 9-131,-2-2 1,12-3 244,4-3 0,12-2-104,9 0 1,19 0-84,12 2 0,16 3 119,-13-6 1,1 1-1,3-1 1,0 1-170,4 1 0,1 0 0,-1 0 0,0 2 222,0 0 1,-2 2-1,-2-2 1,-2 2-113,18 13 1,-13-4 380,-16 1 1,-9-4-240,-15 1 0,-12-3-58,-16 0 0,-9 0 155,18-10 0,0 0 1,-1-1-1,0 0-152,-4 0 1,1-1 0,4-2 0,0-2 149,-2 2 1,1 0 0,-18-2-95,4 0 0,7-2-222,8-1 0,6-1 299,13-2-155,-1-2 0</inkml:trace>
  <inkml:trace contextRef="#ctx0" brushRef="#br1" timeOffset="116">13119 10037 27105,'-5'-8'-3277,"-2"2"1638,3-7 1,2 6-1,6 1 1,6 1 1151,8-2 1,14 0 1209,8 4 1,-11 0-1,2-1-364,5 0 1,2 2 0,7-1-1,2 0-196,-10 1 1,0 0 0,1 0 0,4 0 0,1 0 0,0 0-170,3-1 1,1 0 0,0 0 0,2 0-1,0-1 1,1 1 370,2 0 1,0 0-1,-1 0 1,-2 0 0,0 0-1,-1 1-37,1-1 1,0 1 0,-1 1-1,-2-1 1,0 0 0,-1 1 48,-3 1 1,1 0 0,-1 0 0,-2 0 0,-1 0 0,0 0-386,-2 0 0,1 0 1,-2 0-1,14 0 1,-2 0-35,-1 0 1,-1 0 0,-7 0 0,-1 0 38,-3 0 0,-1 0 0,-3 0 1,-1 0 48,22 0 0,-12-3 55,-9 0 1,-13-3-571,-2 3 220,-9-4 1,-7 2-774,-6-5 1,-12 1 728,-6 0 0,-13 2 263,-9 1 0,18 3 1,-1 1 24,-5-1 1,0 0 0,-4 0 0,0 2 28,-5 0 0,-1 2 1,-3-1-1,-1 0-7,-4 0 1,-2 0 0,2 0 0,0 0 71,15 0 0,0 0 0,-1 0 0,0 0 0,0 0 0,-1 1 31,0-1 0,-2 1 1,0 1-1,-3-1 0,-1 1 1,0 1 244,-3 1 1,-1 0-1,0 0 1,0 0 0,0-1-1,0 1-244,-1 0 1,0 0 0,1 0-1,2 1 1,1-1 0,0 1-98,2-1 1,0 0 0,1 0 0,1 0 0,-1 0 0,2 0 60,2 0 0,1-1 0,0 0 0,2 0 0,1 0 1,1 0-41,-12 2 0,2-1 1,2 0-1,2-1-30,-1 0 1,1 0-1,7-2 1,2 0 82,-19 2 1,22-2-119,25-1-83,40 0 1,14 0 103,-9 0 0,3 0 0,5 0 0,3 0-78,-16 0 1,1 0 0,1 0-1,4 0 1,1 0 0,1 0 53,2 0 1,0 0-1,2 0 1,1 0 0,2 0-1,0 0-94,0 0 0,1 0 0,0 0 0,-12 1 1,-1-1-1,1 1 0,0 0 28,1 0 0,0-1 1,0 1-1,0 0 1,1 1-1,0-1 1,0 1-1,1-1 45,1 0 0,1 0 1,0 0-1,0 0 0,-1-1 1,-1 2-1,0-1 1,0 0 28,10 0 0,-1 0 0,-2 0 0,-4-1 0,-1 0 0,-2 1 104,5 0 0,-2 1 1,-7-1-1,-3-1-82,-7 0 0,-4 0 0,15-1 85,-20-2 1,-8 1-679,-16-4 0,-12 2 443,-10-2 1,-15 0 92,14 1 0,-1 1 0,-4-1 0,-3 0-13,-4 1 0,-1-1 0,-3 0 0,-1 1-12,-5-1 1,-1 0 0,-2 2-1,-2 1 57,17 1 0,0 0 0,-1 0 18,0 1 0,-1-1 0,1 1 0,-16 0 0,1 0 0,16 0 0,0 0 0,-1 0 0</inkml:trace>
  <inkml:trace contextRef="#ctx0" brushRef="#br1" timeOffset="117">4339 11564 21727,'0'-14'-1639,"0"-4"1,0 2 333,0-1 0,0 1 584,0 1 308,0 3 444,0-1-263,0 4 288,0 4 1,0 2-356,0 10 1,-4 4 633,-2 11 1,-3 6 560,0 6-459,0 2 0,-1 5-476,1 3 0,-1 1 155,-3 2 0,2 4-205,3-25 1,0 0-1,2 1 1,0 0-21,-2 0 1,0-1 0,2 1 0,0 0-348,-10 22 1,3-1 167,1-8 0,-1-8-118,7-10 1,2-9-208,1-4 0,11-11 613</inkml:trace>
  <inkml:trace contextRef="#ctx0" brushRef="#br1" timeOffset="118">3985 11555 23317,'-8'-28'-1639,"2"0"1,2 3 241,8 0 0,6 1 2221,9 0 0,5 1 342,10 4 1,6 1-1091,-16 8 1,1 1-1,2 0 1,0 1-42,1 2 1,0 0 0,1 1 0,-1 2-415,22 3 1,-4 9-107,-2 7 0,-2 5 499,2 7 1,-22-12 0,1 0 0,-2 1 0,0-1 0</inkml:trace>
  <inkml:trace contextRef="#ctx0" brushRef="#br1" timeOffset="119">4925 11843 15192,'0'-14'-1667,"3"-4"1375,3 3 1,5 1 889,11 2 0,3 3 390,6 2 0,3 3-821,6 4 0,-6 0-695,0 0 1,-5 4-400,-4 3 1,-1 2 812,-2 3 1,-7 3-1,3 3 1</inkml:trace>
  <inkml:trace contextRef="#ctx0" brushRef="#br1" timeOffset="120">4991 12048 15192,'-11'4'197,"-1"-3"0,15 4-808,0-5 0,13 0 1244,5 0 1,12-1-510,5-3 1,6 0-89,3-2 0,3-2 0,-22 5 0,0 1 0</inkml:trace>
  <inkml:trace contextRef="#ctx0" brushRef="#br1" timeOffset="121">3873 13380 9215,'0'-15'-1428,"1"-2"1095,2 1 0,0-1 686,3-2 0,0 4 5,3 3 0,1 6 31,-1 3 0,-3 7-176,0 5 0,-4 10 6,1 9 0,-6 12 160,-3 10 0,0-23 0,0 1-373,-2 1 1,0 0-1,-2 2 1,0 0 184,-1 1 1,0 1 0,-3 1-1,-1 1-36,1 1 1,0-1 0,-1 2 0,0 0-155,1 0 1,0 0-1,1-4 1,0 0 58,2-3 0,0-2 0,-6 20-141,7-11 0,6-6-26,4-9 1,9-4 5,6-9 0,7-3-104,3 0 1,5-4-181,1 2 0,0-3-456,-3-1 0,1-5 326,2-1 0,-2-7-911,2-6 1426,-2 1 0,-2-10 0,-1 0 0,2-5 0,2-4 0</inkml:trace>
  <inkml:trace contextRef="#ctx0" brushRef="#br1" timeOffset="122">3966 13482 9219,'-23'-13'-150,"-2"-2"142,6-3 1,7 0 31,9 2 1,2 0 197,1 3 1,8-2 337,4 3 1,10-2-449,6 2 0,5 2 42,7 1 1,3 1-529,3 5 1,5 4-1,1 4 1</inkml:trace>
  <inkml:trace contextRef="#ctx0" brushRef="#br1" timeOffset="123">4730 13659 17238,'-11'-1'-477,"1"-2"1,4-2-231,0-5 1,2 0 765,4-2 1,4 0 428,2-3 0,6-4-98,4-3 1,3 0 130,2 0 1,0-2-327,4-4 0,-4 1-162,0 2 0,-1 3 144,-1 3 1,-5 0 968,-2 1-947,-1 7 1,-7 8-656,-4 13 1,-5 9 389,-8 12 0,-2 5 197,-7 10 1,3 2-326,10-22 0,0 0 0,0 2 1,0-1-219,3 0 0,0-1 0,-7 25-150,4-2 0,3 3 215,3-26 1,0 1 0,1-1-1,2 1-757,-3 22 0,1-5 762,2-13 1,-3-2-319,0-11 1,-7 2 714,1-8 0,-7-3 216,1-6 1,-3-2-103,-1-1 0,-2-1-169,-1-2 0,0-1 0,4-3 0,-1 3 0</inkml:trace>
  <inkml:trace contextRef="#ctx0" brushRef="#br1" timeOffset="124">4572 14087 15009,'-9'-4'-1221,"3"-2"0,-2 1 213,2-1 0,2 2 913,0-2 0,3 0 1192,1-3 1,0 3-350,0-1 0,6 1-12,3-3 0,7 1-403,6 1 0,5 0-495,1 4 0,1 0-350,5 3 1,0 1 589,3 2 1,1 6 0,-1 6 0</inkml:trace>
  <inkml:trace contextRef="#ctx0" brushRef="#br1" timeOffset="125">5168 14115 14655,'-6'1'1119,"3"2"1,1-1-816,-1 5 1,1-1-283,-4 3 1,3 5 35,-4 1 0,4 7-897,-3 3 0,4 5 756,-1 1 1,2 4-1,1-2 1</inkml:trace>
  <inkml:trace contextRef="#ctx0" brushRef="#br1" timeOffset="126">5968 13585 16870,'5'-15'-759,"-1"3"0,-2-2-119,1 2 1,2-4 644,4 4 0,4-4 1050,-1 4 1,5 1-57,-2 4 0,3 0-195,0 4 0,-2 2-394,-1 7 0,-4 2-557,-2 11 1,-4-1 390,-5 6 1,-8 5 312,-5 6 0,-7 0-135,-5-1 1,-3 1-163,-3-4 1,2 0-40,-2-3 0,3 2 32,3-2 1,3-2-31,7-8 0,6-3 352,6-3 0,8-1-539,7-2 1,12-4 19,13-2 1,6-2 141,6-1 0,-1 0-1411,2 0 0,-1 0 781,-2 0 1,1 0 669,-4 0 0,0-3 0,0 0 0,-4 1 0,-2 1 0</inkml:trace>
  <inkml:trace contextRef="#ctx0" brushRef="#br1" timeOffset="127">6778 13221 14594,'5'-4'707,"0"-1"-867,-5-4-239,4 4 1,-3 10 381,2 10 1,-6 13 915,-3 13 1,-7 6-702,6-18 1,-1 1-1,-1 0 1,0 1-415,0 2 0,-1-1 0,0 3 1,-1 0-139,0 0 0,0 1 1,-2 3-1,1 1 138,1 2 1,0-1 0,1-1 0,0-1 215,2 0 0,0 0 0,1-3 0,0 0 0,1-3 0,1 0 0,1 0 0,-1-1 0,1 0 0</inkml:trace>
  <inkml:trace contextRef="#ctx0" brushRef="#br0" timeOffset="128">7104 13491 8575,'-4'-22'0,"4"2"-473,0-2 1,5 0 563,8 0 1,5 0 662,7 3 1,2 4-148,1-1 0,3 2-245,0-2 1,0 7 90,-3 6 0,-4 3-133,-3 3 0,-6 6-194,-6 7 0,-4 6 123,-5 2 0,-9 4-168,-6 3 1,-8-2 45,-8 2 0,1-2-243,-4-1 0,1-3 170,-2 0 0,3-4-149,4 0 0,6-2-391,3-3 0,9-3 232,7-4 1,8 0 17,7-3 1,9-2 150,13-4 1,4 4 34,9 2 1,-4 3-128,1 0 1,-8 1 455,1 3 0,-10-2 62,-2 5 0,-13-1-247,-5 4 0,-15-1 82,-7 1 1,-15 0-50,-11-1 1,-4 1-380,20-10 0,0 0 0,-21 6 232,-1-3 0,5-1-172,4-2 0,14-4-942,5-2 1134,11-2 0</inkml:trace>
  <inkml:trace contextRef="#ctx0" brushRef="#br0" timeOffset="129">7784 13100 8535,'1'-8'-498,"2"2"1,7 1 122,9 2 1,7 3 1273,5 0 0,8 4-339,2 5 0,2 0-498,0 1 1,2-1 58,-5 0 1,0-2-180,-6-1 0,-4-4 153,-9 1 1,0-2-256,-8-1 50,3 0 175,-10 0 1,2 1-143,-12 2 1,-2 3 80,-6 7 1,-6 5 495,-3 7 0,-2 4-71,1 5 1,2 5-195,-1 7 0,12-21 0,2 1-43,0 0 0,2 1 0,1 0 0,2 0 48,0 1 1,0 0-1,2 2 1,-1-1-202,1 1 0,0-1 0,1-1 1,-1-1 169,4 23 0,-2-7-180,4-3 1,-4-2 108,1-4 0,-4-6-324,-5-7 0,-5-1 0,-7-1 0,-6 1-37,-4-1 0,-1 1 56,-5-8 0,1 1-154,-1-4 0,2-4-122,4-2 1,4-1-290,2 1 1,2-2 731,2 2 0,1-2 0,5-1 0,4 0 0</inkml:trace>
  <inkml:trace contextRef="#ctx0" brushRef="#br0" timeOffset="130">9264 13510 8575,'-17'-1'-70,"1"-2"0,7-2-129,6-5 0,3-2 608,3 0 0,7-1 541,9 4 0,8 0-670,7-1 0,7 2 40,6 2 0,4 2-582,-24 3 0,1 2 0,0-1 0,0 1 282,0 0 0,0 1 0,23 7-1066,-5 7 0,-9 5 213,-13 4 833,-9 2 0,-11 1 0,-4 0 0</inkml:trace>
  <inkml:trace contextRef="#ctx0" brushRef="#br0" timeOffset="131">9274 13789 8575,'-26'5'-592,"4"1"-216,9-2 0,15 1 1310,10-2 1,8-2 942,11 2 1,7-3-856,9-3 1,4-2-751,-22 1 1,1-1 0,1 0 0,-1 1-538,3 1 0,-1 0 466,3-1 1,0 0 0,0 1 0,0 1-1,2-3 1,1 0 0</inkml:trace>
  <inkml:trace contextRef="#ctx0" brushRef="#br1" timeOffset="132">10754 13156 15625,'-9'-28'-3277,"4"1"2019,1 3 1,4-2 683,4 4 1,4 1 816,4 6 1,-2 2 131,-4 7 0,0-1 243,3 4 0,-3 0 40,1 3 0,-4 1-604,3 2 0,-3 10 233,3 9 0,-5 12-75,-1 7 1,-5 8 171,0-21 1,-2 0-1,-1 2 1,0 1-400,-2 3 1,-1 0 0,-1 4-1,-1 1 233,-2 1 0,-1 1 0,-2 3 1,-2 1-562,-1-2 0,-1 0 1,0 2-1,-1 0 321,1 1 0,1-2 0,1-3 0,2-1 75,3-5 0,2-2 0,2-5 0,2-2-101,6 8 0,9-10-202,13-11 1,12-3 259,9-1 0,12-4-7,-24-3 1,0 0 0,3-2 0,0 0-48,0-2 0,0 0 1,-1 0-1,-1-1-379,-1-1 1,0-1-1,23-5-232,-8-3 0,-6-1-339,-6-5 1,-4-4 436,-5-2 557,-5-6 0,-5-1 0,-3-6 0,-4-3 0,-3-2 0</inkml:trace>
  <inkml:trace contextRef="#ctx0" brushRef="#br1" timeOffset="133">10838 13100 13041,'-24'-33'-1562,"6"4"1585,9 4 0,8 5 224,7-2 1,8 3 428,4 4 1,5-2-109,5 5 1,4 3-713,2 2 1,7 5-293,2-1 1,4 10 408,2 6 1,-1 8 0,-23-10 0,1 1 0</inkml:trace>
  <inkml:trace contextRef="#ctx0" brushRef="#br1" timeOffset="134">11713 13054 9086,'0'-19'-185,"0"5"227,0 1 209,0 3 1,0 8 78,0 8 1,-4 14 132,-2 17 0,-6 6-183,6-17 0,0 1 0,-2 0 0,-1 0-311,2 4 1,-1 0 0,-1 0 0,0 1 161,0 2 0,0 0 1,0 1-1,0-1 15,1 0 0,1 0 1,-2-2-1,2-1-281,2-4 1,1-1-1,-7 19-205,8-7 1,0-7-1362,3-10-650,0-3 1706,0-13 0,4-9 50,2-8 0,4-10 596,2-6 1,3-8 0,3-7 0</inkml:trace>
  <inkml:trace contextRef="#ctx0" brushRef="#br1" timeOffset="135">11955 13166 9086,'0'-6'-838,"0"-2"1,-4 15 796,-2 3 1,-7 16-9,-2 11 0,-3 6 328,9-16 1,0 2 0,0 1 0,0 1 128,1 3 1,1 0 0,0 1 0,1-1-459,3-1 1,0-1-1,-1-2 1,0 0 56,0-2 1,1 0 0,-1 21-687,1-8 1,-1-7 336,1-12 0,-1-6-104,1-10 1,1-2 15,-5-4 422,1-8 1,-7-2-1,-2-9 1</inkml:trace>
  <inkml:trace contextRef="#ctx0" brushRef="#br0" timeOffset="136">11629 13612 8566,'0'-14'0,"0"-4"445,0 3 0,4 1 55,3 2 1,5 2 148,4 0 1,9 1-343,6 0 0,10 4-246,5 1 0,-19 4 1,0-1-1596,3 1 0,-1 0 1534,-1 2 0,-1 1 0,1 1 0,-1 1 0,-1 2 0,-1 0 0</inkml:trace>
  <inkml:trace contextRef="#ctx0" brushRef="#br0" timeOffset="137">12784 13054 8574,'18'-19'-1154,"-3"1"0,-1-2 1604,-1-2 1,-3 3 1,3-3 1,-7 6 416,-3 4-550,-2 6 1,-3 11 109,-4 10 0,-5 12-43,-7 10 1,-5 10-99,11-19 0,-1 0 0,0 2 0,0 0-449,1 2 0,-1 1 1,0 2-1,1-1 193,1 2 0,0 0 0,-2 3 0,1 0-299,1 3 1,0 0-1,-1 1 1,-1 1 193,2 1 0,1 0 0,0-3 0,2-1-430,1-3 1,2-2-1,1-2 1,1-2 95,2-4 1,-1-1 406,1 21 0,0-7 0,4-3 0,5-1 0</inkml:trace>
  <inkml:trace contextRef="#ctx0" brushRef="#br0" timeOffset="138">13529 13287 8428,'0'-10'578,"0"10"-29,0 6 0,-6 12-122,-3 10 0,-5 9-31,-8 10 1,10-22 0,0 2-434,-2 2 0,0 0 1,1 0-1,-1-2 70,2 1 0,0 0 1,0-1-1,2 0-88,-6 20 0,4-3-145,6-7 1,2-9 74,4-6 1,1-8-152,2-7 1,-1-3-199,4-4 0,-4-7-578,1-3 1,-2-8 1051,-1-1 0,0-10 0,0 0 0</inkml:trace>
  <inkml:trace contextRef="#ctx0" brushRef="#br0" timeOffset="139">13147 13361 8428,'-9'-24'0,"0"2"373,3 3 1,3 0-101,6 1 0,3 3 407,7 3 1,5 2-114,7 4 1,7-2-250,6 2 1,7 2-257,-19 2 0,1 1 0,0 0 1,1 0-212,-1 1 1,1 0 0,1 2 0,-1 2-673,-1 0 0,-1 1 0,25 8-48,-14 6 869,2 0 0,-10-1 0,3 1 0</inkml:trace>
  <inkml:trace contextRef="#ctx0" brushRef="#br0" timeOffset="140">13994 12970 8578,'0'-9'-615,"0"-1"430,0 1 1,0 0 985,0-1 1,4 2-179,3 2 0,6 1-46,6 2 1,4 2-375,8-2 1,7 2 80,5 1 0,7 3-501,-24-2 0,1 1 0,-1 0 0,1 0 203,0 0 0,-1-1 0,21 0-364,-7 2 1,-6-2 268,-3-1 1,-4 0-343,-5 0 25,-5 0 157,-7 4 0,-6 6 270,-4 5 0,-5 4 302,-8 2 0,-1 8 416,-5 9 0,-3 3-441,1 6 0,10-22 0,0 1 104,1 2 1,1 0-1,0 0 1,0 1-121,-1 2 1,1 0 0,2-2 0,0 0-98,0 1 0,1-1 0,1-2 0,1-1 66,-2 23 1,1-1-325,1-1 1,3-8-182,-2-2 0,2-6 214,1 0 0,-1-2-256,-2-1 1,-6-3 129,-7 0 1,-2-4 207,-4 0 0,-3 0-40,-6 1 0,-1-6 188,-2 3 1,-2-4-443,2 1 0,0-3-361,0-3 1,7-5-55,-1-2 0,-1-2 687,-2-1 0,-2-3 0,3 0 0,0 1 0,-3 1 0,-2 1 0</inkml:trace>
  <inkml:trace contextRef="#ctx0" brushRef="#br1" timeOffset="141">4413 14953 20338,'3'-6'-1449,"1"0"0,-1 3 1239,-3-3-1113,4-1 1378,-3-2 0,6 0 723,-4-1-709,0 5 0,-3 0-242,0 2 1,0 3 456,0 0 0,0 8-395,0 8 1,0 6-130,0 6 0,-4 9 473,-2 6 1,-2 7-352,3-24 1,0 0-1,0 6 1,0 0-5,-1 1 1,0 2-1,0 0 1,1 1-15,-1 0 0,0 0 0,-1-2 0,0 0 141,1-3 0,0 0 0,0-3 0,0 0-669,-4 22 1,2-13 242,2-9 1,-3-7 350,3-11 0,1 0 70,-1-7 0,0-4 0,-4-4 0</inkml:trace>
  <inkml:trace contextRef="#ctx0" brushRef="#br1" timeOffset="142">4357 15400 19137,'0'-14'-3277,"0"0"2351,0 5 1,2 1 1071,1 1 1,2 0 540,4 4 0,1-3-175,3 3 0,2 0 1,7 3 0,2 1-281,4 2 0,3-1-864,0 4 0,1-4 654,-1 1 0,-2-2-169,2-1 1,-3-5 215,-3-4 1,-6-2-78,-3-4 1,-8-2-176,2-4 0,-3-3 1,2-4-1</inkml:trace>
  <inkml:trace contextRef="#ctx0" brushRef="#br1" timeOffset="143">4767 15130 18876,'4'-28'-2171,"-3"0"837,2 0 0,-2 1 636,-1 3 0,0 1 728,0 4 1,0 5 320,0 1 127,5 3 0,-4 7-40,2 6 1,-2 7-716,-1 12 1,-1 6 435,-2 6 1,-3 6 83,-3 4 1,-3 5-483,-1 0 0,6-22 0,-1-1 270,-5 24 0,5-24 0,0 1-88,0 0 1,0-1-1,0 3 1,0 0-133,0 1 1,0-1 0,-5 22-695,3-8 0,5-4 554,2-5 329,2-6 0,1-8 0,0-7 0,0-5 0</inkml:trace>
  <inkml:trace contextRef="#ctx0" brushRef="#br1" timeOffset="144">5140 15335 12723,'10'-15'-493,"2"3"1,1 1 622,5-2 0,3 6 37,7-2 1,0 6-358,0 0 1,-1 1 94,-2 2 1,1 2-398,-1 1 443,-6 2 1,3 8-1,-8 2 1</inkml:trace>
  <inkml:trace contextRef="#ctx0" brushRef="#br1" timeOffset="145">5149 15577 12723,'0'6'-579,"0"0"1,9-3 1000,7 0 1,14-6-85,10-4 0,9-1-131,-23 3 1,0 1-1,2-1 1,0 0-764,-1 1 0,-1-1 0,23 0 575,-12 2 0,-8 2 1,-2 1-1</inkml:trace>
  <inkml:trace contextRef="#ctx0" brushRef="#br1" timeOffset="146">6434 15186 25375,'-5'-9'-3277,"-4"-1"1638,3 1 1,2 3-1,1 0 1,-1-1 634,1-2 1,0 0 1164,3 0 1,1-4 327,2 1 0,3-5 31,6 2 0,3-6-530,3-1 1,4-3 901,0 4 0,3-5 53,-4 1 1,4 2-117,-3 1 0,-1 4 1134,-6 2-349,-1 3-1079,-5 4 0,-6 12-905,-6 6 1,-3 13 356,-10 9 0,2 3-292,-2 9 1,0 1-267,3 2 1,1 2-48,3 2 0,3-3-445,3 3 1,-1-4-50,1-2 1,1 1-48,5-1 0,-1-6 1159,4-1 0,-5-8 0,3 0 0,2-2 0,-3-4 0,-1-2 0</inkml:trace>
  <inkml:trace contextRef="#ctx0" brushRef="#br1" timeOffset="147">6369 15633 22694,'5'0'580,"3"-1"335,-2-2 0,11-2-41,5-5 0,9 1-312,6 0 1,3 2-1292,4 1 0,0 4 639,-4-1 1,-7 6-1,-7 2 1</inkml:trace>
  <inkml:trace contextRef="#ctx0" brushRef="#br1" timeOffset="148">4441 16406 23891,'0'-10'-3277,"0"5"1972,0 1 1,-4 9 1971,-2 5 0,-3 11-178,-4 10 1,3 6-206,-3 3 1,-1 6-423,6-19 1,0-1 0,2 1 0,-1 0 169,1-1 0,0 1 0,0 0 0,1 0-496,-4 22 0,3-2-24,0-4 1,3-9 281,0-3 0,2-6-977,1-6 1,0-5-227,0-1 332,0-7 0,-2-2 1122,-4-4 0,0 0 0,-8 0 1</inkml:trace>
  <inkml:trace contextRef="#ctx0" brushRef="#br1" timeOffset="149">4134 16573 16163,'-9'-18'-3277,"-1"-1"2626,1 0 1,1 4 427,2-1 0,1 5 364,5-1 0,1 2 943,3 4 0,3-1-65,8 4 0,5-4-651,8 0 1,5 3-307,4 1 1,6-1-156,6 1 1,2 1 70,-25 3 1,1 1-1,0 0 1,0 2-801,22 8 878,1 3 1,-25-6-1,1 1 1,-1-1-1,1 0 1</inkml:trace>
  <inkml:trace contextRef="#ctx0" brushRef="#br1" timeOffset="150">5158 16685 14141,'-9'-4'-1030,"3"2"1179,-1-4 1,5-1-129,-1-2 1,7 0 788,6-1 0,4 4-183,8 0 0,2 1-360,4-1 1,3 2-149,0 4 1,4 1-465,-1 2 0,1 2-725,-1 4 0,-2 2 420,-4 1 711,-4-2 1,-1 8 0,-4-4-1</inkml:trace>
  <inkml:trace contextRef="#ctx0" brushRef="#br1" timeOffset="151">5214 16936 13965,'-4'4'-267,"4"-1"0,6 0 1088,10-3 1,4-3-340,11 0 1,7-5-367,5 2-587,7 2 1,-3-4-1,4 3 1</inkml:trace>
  <inkml:trace contextRef="#ctx0" brushRef="#br1" timeOffset="152">6331 16266 13553,'-5'-14'-3277,"0"-3"2672,2 5 0,2-2 229,-2 2 0,2 1 572,1-1 1,0 5 1107,0 1-938,0 3 1,-1 8-129,-2 7 1,-3 11 117,-3 8 1,-4 7-39,-3 12 1,8-25-1,-1 1-218,-1 2 0,1 0 0,0 3 0,-1-1 104,1 3 1,0 0 0,-2 1 0,0 1-43,0 2 0,0 0 0,1 0 0,0-1-24,1-2 0,2 0 1,2-2-1,1-1-70,1-4 0,3-1 0,4 17-131,5-5 1,9-13-244,7-3 1,6-6-165,3-7 1,3-4 319,3-2 1,-2-2-555,-1-1 1,-4-4 360,-5-2 0,-1-6-408,-2-4 0,-4-2 751,-5 0 0,-5-3 0,-4-2 0,1-1 0,-2-1 0</inkml:trace>
  <inkml:trace contextRef="#ctx0" brushRef="#br1" timeOffset="153">6378 16378 13553,'-16'-22'-1087,"1"0"1,7 1 353,-2 2 1,7 0 1499,0 1 0,7-1-14,6 1 1,1 2-35,8 0 1,1 5-377,8-1 0,4 1-525,2 2 1,4 4-280,2 2 1,2 6 303,5 3 1,0 11 0,-1 2 0</inkml:trace>
  <inkml:trace contextRef="#ctx0" brushRef="#br1" timeOffset="154">7048 16508 19094,'-8'-10'-1639,"2"-3"1,-2 3 135,1-2 0,3-2 1392,1 2 1,2-4 462,1 4 0,4-4 87,2 4 0,3-1 277,0 4 1,4 3-25,3 0 1,-2 4-369,2-1 1,-2 3 158,2 3 0,1 6-225,-5 7 0,-4 5-283,-5 4 0,-3 6 65,-3 3 0,-6 3-5,-7 4 0,-4-3-227,-2 2 0,-4-5 7,1-4 1,1 1 192,0-1 0,3-7 281,-1-6 110,7-5 1,6-4 101,9-6 1,10-2-231,8-1 0,9 0-209,7 0 1,3-3-461,0 0 1,0 0-894,0 3 0,1 0 258,-1 0 1033,0 0 0,0-3 0,-1 2 0,-5 5 0,-5 5 0</inkml:trace>
  <inkml:trace contextRef="#ctx0" brushRef="#br1" timeOffset="155">7635 16210 17789,'0'-12'-1639,"0"-1"1,0 4 191,0 3 0,0 5 1899,0 1 1,-3 9 35,0 10 0,-1 8 17,0 7 0,0 6-91,-2 4 1,-2 2-619,2 4 1,2-23 0,-1 2 44,1 1 1,-1 2-1,2-1 1,0 1-1,0-1 1,0 0 0,1-1 0,1-1-508,-3-2 0,1-1 0,1 20 674,-1-5 0,2 1 0,1 0 0</inkml:trace>
  <inkml:trace contextRef="#ctx0" brushRef="#br1" timeOffset="156">7989 16452 17489,'9'-22'-2090,"1"2"1684,3-2 1,-2 2 998,5 2 0,-1 3 38,4 3 0,-2 6 120,-1 3 0,0 2-335,-3 1 1,-1 1-181,-2 2 1,-2 2-621,-2 4 1,1 4-279,-4-1 0,1 5 284,-4-2 0,0 0-5,0 0 1,-5 1 112,-1 2 0,-2-2-177,-1-1 1,-1 1 175,1 2 1,1-3 151,2-3 0,-3 2 103,3-2 0,2 1 76,1-4 1,2 0-286,1 1 1,4-1 47,2 0 0,5 0 40,2 1 0,2-1-31,-2 0 0,2 1 21,-2-1 1,-1 0 42,-3 1 0,1 2-76,-1 0 1,-4 1 155,-2-4 1,-2 1 150,-1-1 1,-8 0 567,-4 0 0,-5 1-138,-1-1 1,-5-3 112,-2 0 0,1 0-142,-1 0 0,5 2-70,-2-2 0,6 0-729,4 0 670,2-4-630,0 6 0,7-4-234,6 2 395,3-1 0,11-1 1,-2 1-1</inkml:trace>
  <inkml:trace contextRef="#ctx0" brushRef="#br1" timeOffset="157">8585 16210 16004,'-3'-18'-1639,"-1"-1"1,1 0-1,3 1 1,0 3 2244,0 3 1,0 1-72,0 2 0,0 3-88,0 0 0,4 4 157,3-1 0,2 2-121,3 1 0,4 1-288,6 2 1,3 2 385,10 4 0,0 0-392,8 1 0,-2-1-89,2 0 0,-4 0-120,2-3 0,-7 1 69,-3-4 0,-6 0-778,-4-3 187,-5 0 424,-7 0 1,-7 3 202,-8 1 1,-2 3-11,-11-1 1,2 6 123,-8 4 1,3 6-119,-3 2 0,5 8 177,-2 2 0,2 4-105,2 5 0,2 5-97,8-20 0,1 0 0,2-2 1,1 1-136,-1-1 0,1 0 0,1 23 155,0 1 1,2-5-538,1-5 1,1-3 228,2-9 0,-2-6-51,2-3 0,-3 0 189,-3-4 0,-6-1 145,-7-2 0,-2 1 354,0 0 1,-4 3 451,0 0 0,4-3-407,2 0 1,2 0 160,-2 0 1,3-1-630,3-3 0,4-3 239,0-3 0,0 1-1227,-3-1 0,-2 0 68,-1-3 979,-7 0 1,-5 4-1,-4 1 1</inkml:trace>
  <inkml:trace contextRef="#ctx0" brushRef="#br1" timeOffset="158">9804 16452 23663,'-14'-4'-2009,"-3"2"1466,5-4 0,0 3-659,6-3 903,-2 3 0,7-2-70,-2 2 1,7 1 1316,5-4 0,9 3-349,7-3 0,10-1-29,5-2 0,9 0-499,-23 4 1,1 0-1,0 1 1,2 0 121,0 1 0,0 0 0,1-1 0,0 1-30,1 1 1,1 1 0,-1-1-1,0 1-184,-3 0 0,-1 2 1,22-1 202,-12 0 1,-5 3-872,-7 0 1,-3 4-240,-6-1 0,-7 2-1151,-6 2 2079,-2-1 0,3 0 0,1 1 0</inkml:trace>
  <inkml:trace contextRef="#ctx0" brushRef="#br1" timeOffset="159">9870 16815 14630,'8'-5'416,"4"2"1,11-1-59,8 1 1,7-4 405,12 0 0,2 2-1279,-24 2 1,0 0 0,23 1 499,-1-1 1,-4 2-761,-2 1 1,-7 3 572,-6 0 1,-3 1-558,-3-1 0,-1-2 669,-3 2 0,-1 3 0,3-1 0</inkml:trace>
  <inkml:trace contextRef="#ctx0" brushRef="#br1" timeOffset="160">10512 15782 22370,'0'-9'-3277,"0"-1"1861,0 1 1,0 0 865,0-1 455,0 5 0,-1 2 844,-2 6 1,-6 13-296,-7 12 1,-6 10-218,10-13 1,-1 3 0,-2 2 0,-1 2-539,0 4 1,-2 2-1,-2 5 1,0 1 452,-2 4 0,0 0 0,6-13 0,0 1 1,0 0 10,-1 0 1,1 0 0,-1 1 0,2-2 0,-1 0 0,2-1 8,-7 15 1,1-2 0,3-3 0,0-2 80,1-1 1,1-1 0,4-6-1,1-2-714,2-4 0,1 0 0,-3 19 126,3-9 0,-1-1-176,2 0 1,1-7-83,-1-2 1,2-6-50,-2 0 1,1-4-607,-1-2 1466,-2-7-944,7-5 1,-4-5 333,5-2 299,0-2 0,0-4 0,0-1 0</inkml:trace>
  <inkml:trace contextRef="#ctx0" brushRef="#br1" timeOffset="161">11434 16136 11388,'-4'-10'-1396,"3"1"988,-3 0 310,3-1 1,2 1 603,3 0-112,-3 0 1,4 0 136,-2 3-308,-2 2 1,3 6-107,-4 4 0,-1 13 351,-2 12 0,-7 13-168,1-18 1,-1 1-1,-2 6 1,0 2-459,-3 5 1,-1 1-1,1 3 1,0 0 341,-2 4 0,0 0 0,1-1 0,0-1-15,0 1 0,1-1 0,1-4 0,2-1-192,3-4 0,2-2 1,2-7-1,1-2-32,1 12 0,7-10 37,6-13 1,1 2 4,8-5 0,-2-3-171,8-2 1,0-5 125,3 1 1,4-6-114,2-4 1,-2-2-701,-1-3 1,1-7 1230,-1-6 0,0-6-1416,-3-3 1,-1-2-1217,-2-1 2272,2-5 0,-5 1 0,3-5 0,-3 0 0,-2-3 0</inkml:trace>
  <inkml:trace contextRef="#ctx0" brushRef="#br1" timeOffset="162">11536 16145 11273,'-28'-19'-745,"2"1"598,5-1 1,4 2 74,11 1 1,-1-1 301,4 5 0,-1 0 64,4 2 1,10-2 197,5 0 1,8-2-15,8 2 1,9-2-329,7-1 1,2 2-459,-3 7 1,4 2-344,-1 4 396,-22 1 1,0 2-1,21 6 1,3 6 0</inkml:trace>
  <inkml:trace contextRef="#ctx0" brushRef="#br1" timeOffset="163">12123 16396 15387,'0'-14'-1638,"0"-5"0,4 1 1545,2-4 0,3 2 678,4 2 0,2-1 187,7 0 1,-2 2-126,1 1 0,-1 0-26,-1 3 1,-2 2-85,-1 5 0,-3 2-385,-3 4 0,-5 5-113,-2 4 1,-2 6 61,-1 6 0,-2 4-45,-4 6 0,-5 5-132,-7 5 1,-2 3-370,-2 0 0,-1 0 397,-1 0 1,-2 0-237,4-4 0,-3 1 21,4-4 0,-1-4 551,3-2 0,6-6-143,3-3 0,5-7-256,5-2 1,5-7 3,5-3 1,3-2 177,6-1 0,4-1 314,1-2 1,3-1-269,1-2 1,0-3-313,0 3 1,0 1-6,0-1 1,0 4-619,0-2 0,-3 3 309,-1 1 636,-3 0 0,6-4 0,-3-1 1</inkml:trace>
  <inkml:trace contextRef="#ctx0" brushRef="#br1" timeOffset="164">12719 16741 14388,'-1'13'648,"-3"3"0,2 2-441,-4 4 1,0 2-245,-3 4 1,-1 3-410,1 0 0,1 3 433,2-3 1,-3 0 0,4-3-1</inkml:trace>
  <inkml:trace contextRef="#ctx0" brushRef="#br0" timeOffset="165">13296 16220 8566,'-9'-10'0,"2"1"-4,1 0 1,3-1 145,-3 1 125,4 0 0,-2-1 63,4 1 0,0 3-62,0 0 0,4 4 15,2-2 1,6 2-236,4-1 0,6 2 28,2-2 0,3 2-8,1 1 0,0 4 115,0 2 1,0 3-142,0 0 0,-8 4-127,-5 3 1,-8 2 142,-3 0 1,-5 2 3,-6 2 0,-4-3 46,-11 3 1,-3 1-155,-6-2 0,-2 1 15,-4-3 0,4-4-105,2 1 0,6-5 7,3 2 0,8-3-240,5-1 1,10 1 3,11-1 0,9 0 70,13 1 0,1 0 327,8 2 1,-3 3-357,0 3 1,-3 1 403,-3 0 1,-4 0 25,-8 3 0,-5-5 214,-11 1 1,-7-1-38,-8 1 0,-7 1 143,-9 0 1,-4-4 12,-8 1 1,-3-5-65,-1 1 0,2-1-378,5-2 1,4-4 272,8-2-816,5-2 372,11-1 174,6 0 0,10 0 0,4 0 0</inkml:trace>
  <inkml:trace contextRef="#ctx0" brushRef="#br1" timeOffset="166">13864 16005 15958,'-15'-4'-716,"2"-1"1,5-4-157,1-1 1,3 1 1068,4 0 0,1 4 416,2 2 1,4 1 129,5 2 1,4 0-331,5 0 0,7 0-249,6 0 1,5 0 2,4 0 1,1 0-430,5 0 0,2 0 615,-1 0 0,-1 4 155,-2-1 0,-6 0-628,-4-3 1,-8 0-192,-7 0 0,-7 1-19,-6 2 0,-1-1 4,-5 4 1,-4 1 64,-5 6 0,-3 2 247,-4 7 0,2 0 267,-5 6 0,1 3-86,-4 9 0,1 3-226,-1 3 1,5 4 94,1-1 1,8-22 0,1-1 42,-2 24 1,1 1-44,5-2 0,2-5-86,1-1 1,2-4-160,4-1 1,-1-4 18,-1 0 0,0-5-147,-4-1 1,0-1 379,-3-6 0,-4 4 1,-2-3 1,-3-1 189,0-6 0,0 2 3,-1-5 0,1 4 298,0-4 1,0-3-347,-1-2 1,1-5-10,0 1 1,-1-2-262,1-1 0,-4-3-107,-3 0 1,-6-5-518,-3 2 0,-6 2 273,-3 1 0,-2-1-387,-1 1 1,-4 0 163,1 3 1,1 3-66,5 0 1,2 4 698,4-1 1,0 7-1,0 1 1</inkml:trace>
  <inkml:trace contextRef="#ctx0" brushRef="#br0" timeOffset="167">10493 6601 8533,'-4'-9'-994,"2"0"496,-4-1 1007,4 1 337,-6 0-586,7 4 0,-8 2 162,3 6 0,1 6-124,-1 6 0,-1 11 113,-2 5 1,0 5-113,0 1 1,-1 4-305,1 3 1,-4 5 105,7-22 1,0-1 0,-6 25-137,2-2 1,2-2-452,2-4 1,-1-1 310,4-5 1,-4-8-409,4-4 1,0-9 19,3-3-730,-4-7 877,3-2 0,-3-8-33,4-2 0,3-2 449,0-2 121,0-3 1,1-2-1,1-3 1</inkml:trace>
  <inkml:trace contextRef="#ctx0" brushRef="#br0" timeOffset="168">10326 7002 8533,'-10'-9'-625,"1"3"0,1 1 1290,2 2 1,0 2-152,3-2 0,2 1-26,-2-1 0,4 2-173,5-2 0,5 0 25,7 0 0,6 1-60,4-4 0,7 3-413,6-3 0,2 3 45,-3-4 1,0 5-810,-6-1 1,-2 2 344,-4 1 1,-2-3-29,-4 0 0,-5 0-849,-8 3 1429,-3-4 0,2-1 0,-3-5 0</inkml:trace>
  <inkml:trace contextRef="#ctx0" brushRef="#br0" timeOffset="169">10735 6713 8533,'0'-13'-588,"0"2"411,0-1 1,0 2 255,0 0 1,0 1-36,0 0 588,0 3 0,0 3-69,0 6 1,-1 8 146,-2 7 1,-3 9-100,-6 7 0,1 8-192,-1 4 0,-2 2-503,8-22 0,0 1 0,0-1 0,0 1 247,1 0 0,0 1 1,-3 24-429,2-2 1,2-8 289,4-5 0,0-5-917,0-7 1,4-6 0,2-7 0,2-5 891,2-4 0,-1-2 0,0-1 0</inkml:trace>
  <inkml:trace contextRef="#ctx0" brushRef="#br1" timeOffset="170">12570 6806 11292,'0'-13'-733,"-1"2"135,-2-1 0,1 2 289,-1 0 1,3-2 1546,3 0-142,-1-1-411,6 4-296,-3 4 0,3 2-269,-2 6 0,-1 4 149,-5 8 0,0 6 242,0 10 0,-6 3-10,-3 7 0,0 1-354,-4 5 0,0 3-207,7-23 0,0-1 1,-7 25 118,4-2 0,-1-5-636,1-4 0,1-3 315,2-2 1,-2-9-1473,5-7-81,-4-9 1051,2-5 767,-4-5 0,-5-9 1,0-1-1</inkml:trace>
  <inkml:trace contextRef="#ctx0" brushRef="#br1" timeOffset="171">12207 6825 11202,'-18'-15'-263,"2"3"1,7-1 371,6 0 1,2 1 394,1 2 1,5 1-46,4 0 0,7 3 19,9-1 0,5 2-67,10-1 0,8-2-519,-21 4 0,2 1 0,1 1 0,1 0 258,2 1 1,2-1-1,0 2 1,0-1-26,3 1 1,-1 0-1,-2 1 1,-1-1 124,-1 1 0,-1 1 1,20 4-685,-12 3 0,-8-1-577,-10-2-671,0 3-548,-16-4 1039,2 0 1208,-12-1 0,-5 0 1,-6 1-1</inkml:trace>
  <inkml:trace contextRef="#ctx0" brushRef="#br1" timeOffset="172">18128 14125 11719,'-5'-19'-1451,"0"0"1128,2 1 0,2 3 400,-2 3 1,2 1 317,1 2-149,0 4 0,0 2 138,0 6 1,-1 6 172,-3 7 0,2 10-207,-4 5 0,3 9 109,-3 7 1,-3 1-502,3-20 1,-1 0 0,-1-1 0,0 1 123,0 3 0,0 0 0,-2 0 0,-1 0-119,1 2 0,-1-1 0,0 0 1,1 0-290,2 0 0,0-2 1,0-3-1,0-2 108,-5 19 218,1-9 0,4-1 0,2-6 0,2-4 0,3-4 0</inkml:trace>
  <inkml:trace contextRef="#ctx0" brushRef="#br0" timeOffset="173">18259 14599 8392,'-10'10'-448,"1"-1"760,0 0 0,-1 9 513,1 4 0,0 5-659,-1 4 0,1 2 149,0 4 1,3 0-1162,-1 0 1,5-2 845,-1-1 0,2-4 0,1 2 0</inkml:trace>
  <inkml:trace contextRef="#ctx0" brushRef="#br1" timeOffset="174">18687 14357 17031,'-9'-13'-1639,"-1"-2"1,2-3 616,2-1 1,2 4 1114,4-1 1,4 4 354,2-4 1,3 5 98,4-2 0,1 7 53,5 3 0,0 2-149,3 1 0,-2 4-410,2 2 1,-4 11 337,-2 5 0,-4 5-229,-6 4 0,-4 2 47,-8 4 0,-5 3-255,-11 1 0,-2 2 149,-4-3 1,-4-2-191,-2-4 1,2-4 225,1 1 0,3-6-81,3-4 1,8-5-130,7-4 1,7-2-42,9-4 1,6 1-528,10-4 1,6 1-125,6-1 1,2 0 774,1 3 0,-4 0 0,-1 3 0</inkml:trace>
  <inkml:trace contextRef="#ctx0" brushRef="#br0" timeOffset="175">19134 14739 8728,'-6'1'970,"-1"2"0,4 2-431,-3 5 0,0 3-281,-3 3 1,0 4 56,3 2 0,-1 7-315,4-1 0,0 6 0,3-1 0</inkml:trace>
  <inkml:trace contextRef="#ctx0" brushRef="#br0" timeOffset="176">19618 14208 8438,'-1'-12'-69,"-2"0"1,2-2 25,-2 2 1,2 1 275,1-1 0,0 2 30,0 0 0,0 1 456,0 0-178,4 3-514,1 2 0,4 5 82,1 2 0,-1 3-113,0 3 0,-3 1 54,1 3 0,-2 0-149,1 3 1,1 1 25,-4-1 1,0-2 88,-3 2 1,0-4-154,0 4 1,0-2 72,0 2 1,0-3-24,0-4 1,0 4 120,0-1 0,-3 4 1,0-4 0,-5 4 19,-1-4 1,-1 5 134,-2-2 1,-2 3-75,2 0 1,-4 0-65,0-2 1,3 1 93,0-1 0,4 0-59,3 0 1,1 0-158,5-3 0,6-1 76,3-3 0,4 3-34,6-3 0,1 2-8,1-4 0,-2-2-177,0 1 1,-5-1 111,-5 1 0,-4 2 71,-5-5 1,-10 3 23,-8-3 0,-5 3-40,-5-3 0,-3 4 247,0-4 0,3 0-211,3-3 0,9 0-137,0 0-130,5 0 1,7 3-379,4 0 0,5 0 656,7-3 0,3 4 0,3 1 0</inkml:trace>
  <inkml:trace contextRef="#ctx0" brushRef="#br1" timeOffset="177">20186 13985 13781,'4'-19'-1404,"0"1"1205,2-1 0,3 1 171,-3 3 0,1 1 44,-1 5 1,0 4-35,-3 2 0,-3 11-32,0 8 0,-6 12 915,-6 12 1,-2 8-644,5-20 0,-1 3 0,-1 1 1,-1 1-227,0 2 0,-1 1 1,0-1-1,-1 0 128,0 1 0,1 0 0,-2 1 0,2 1-61,-2 2 1,2 1 0,-1 2-1,1 0-383,0 1 0,1-1 1,2-5-1,1-2 124,2-2 0,2-3 1,-1 16-1016,3-10 1,5-10 556,1-5 1,3-7 653,-3-2 0,4-3 0,-2-1 0</inkml:trace>
  <inkml:trace contextRef="#ctx0" brushRef="#br1" timeOffset="178">20642 13948 13624,'0'-10'-2361,"0"4"2020,0 0 1,-3 5 1203,0 1 1,-5 9-224,-2 10 1,-1 5-112,-8 7 0,2 5-141,-8 4 0,-1 6-390,11-23 0,-1 0 0,2 0 0,-1 0 49,0 0 0,-1 0 0,-11 15 391,5-10 0,6-6-347,10-6 1,3-7-177,6-6 0,10-2-185,9-1 0,5-3-116,4 0 0,1-3-383,2 3 0,-3-3 384,-6 2 0,-2 1-730,-5 3 620,-3 4 0,-6 2-678,-6 3 1157,-2-4 1,-1 3-1,0-2 1</inkml:trace>
  <inkml:trace contextRef="#ctx0" brushRef="#br1" timeOffset="179">20754 14190 11962,'-6'0'-94,"-1"0"1,0 8 94,-5 4 0,-3 10 1484,-3 6 0,-8 12-1057,12-15 1,0 0 0,-1 2 0,0 0-472,1 1 1,0 0 0,0 0-1,0 1 24,0 0 1,0 1-1,0 0 1,0 0-280,0 1 0,0 0 0,2-1 0,1 0-522,2-2 1,0 0 0,0-3 0,0 0-1631,-3 22 2450,4-5 0,0-5 0,5 1 0,1-1 0,1 0 0</inkml:trace>
  <inkml:trace contextRef="#ctx0" brushRef="#br1" timeOffset="180">17858 13706 11874,'0'-10'-576,"0"1"0,0 0 431,0-1 0,0 1 239,0 0 1,0 3 163,0-1 1,-1 4-222,-2-3 0,-2 4 201,-4-1 0,-2 1-93,-1-1 0,-4 2 31,-5-3 0,0 3-14,-4 1 1,3 0 147,-2 0 1,-1 0-207,-3 0 1,1 0-76,2 0 0,-1 0 96,4 0 1,-3 1-243,0 3 0,2-2 125,1 4 1,3 3-109,0 4 1,3 3 49,1 0 1,0 2-25,0 4 1,0 2 31,3 4 0,2 5 87,-3 4 0,3 6-304,1 6 1,4-22 0,0 0 211,1 4 0,-1 0 0,-1 2 0,-1 1 62,-1 5 1,0 0 0,-1-1-1,-1-1-334,0 2 1,-1 0 0,0-3 0,-1-1 305,0 0 1,-1-1 0,1-3-1,0 1 65,1-1 0,1 0 1,0-6-1,1-1-73,-10 23 0,4-4 197,2-2 0,3 0 19,-2 0 1,5-3-108,4 2 0,-1-2 24,1 0 0,1-2-122,5-2 0,3-3 12,7-6 1,5-2-197,7-5 0,7-3-81,6-3 1,3-6-225,5-2 1,5-3-965,2-1 1463,-26 0 0,1 0 0,1 0 0,1 0 0,0 0 0,1 0 0,1 0 0,0 0 0,2 0 0,-1 0 0</inkml:trace>
  <inkml:trace contextRef="#ctx0" brushRef="#br0" timeOffset="181">21182 13808 8535,'-4'-11'-256,"-2"1"0,-1 3 483,0-2 253,3-1-95,4 1 1,4 3-89,3 0 1,2 4-11,3-1 0,4 2 10,6 1 1,2 0-144,7 0 1,3 0-78,3 0 0,3 0-303,0 0 1,4 1 71,-4 2 0,-4-1 14,-4 4 1,-12-1-1,-4 1 0,-9 4 148,-4-1 1,-8 4 53,-8 6 1,-6 4-25,-12 2 0,-6 6 175,15-15 1,0 2 0,1 1 0,1 2-203,-1 0 0,1 2 1,1 0-1,0 0 246,0 1 1,1 2 0,2 2 0,2 1-148,-1 3 1,2 1-1,4 0 1,1 0 9,1 2 1,2 1-1,2 0 1,2 1-372,3 2 0,2-1 1,2 1-1,2 0 243,4 0 1,1 0 0,0-4 0,0 0-21,0-3 1,-1-2 0,0-2 0,-1-1-76,-1 1 0,-2 0 1,3 23-403,-5-1 0,-9-4 286,-6-9 0,-6-3-59,-7 0 1,-5-5 245,-4-1 1,-3-5-44,3-8 0,-3 1 181,3-7 0,-3 2-96,3-8 1,-3-1-332,3-5 1,1 1 540,5-5 0,-1 5-220,4-1 0,1-1 0,2 1 0,0 1 0,1 1 0</inkml:trace>
  <inkml:trace contextRef="#ctx0" brushRef="#br1" timeOffset="182">17411 15810 11734,'0'-9'-1504,"0"-1"1144,0 1 452,0 4 303,-4 17 1,-2 12 4,-6 16 1,-3 9-229,6-25 1,-1 2-1,-1 3 1,0 1-139,-2 2 0,1 1 0,-2 1 0,1 1 66,-1 2 1,0 1-1,1-4 1,-1 0 78,1-3 0,1 0 0,3-3 0,1-1-21,-2 16 1,5-5 78,5-10 1,5-2-92,5-10 0,0-2-184,6 2 0,2-5-330,4 2 1,0-3 139,-4-1 0,2-4-116,2-2 1,-3-2 59,3-1 1,1-1-112,-2-2 0,2-6-945,-1-6 1431,-2-11 1,7-3-1,-4-9 1</inkml:trace>
  <inkml:trace contextRef="#ctx0" brushRef="#br1" timeOffset="183">17430 15940 11734,'-9'-23'-1377,"0"3"1108,3-5 0,4 3 78,8-3 1,9 5 581,10-2 0,6 2 330,3 2 1,2 6-842,1 3 1,0 7 128,1 2 1,-5 8-1438,-2 8 1448,-2 5 1,-5 7 0,-2 5 0</inkml:trace>
  <inkml:trace contextRef="#ctx0" brushRef="#br1" timeOffset="184">17849 16210 11734,'6'-4'-720,"0"-2"1,1-2 706,2-2 1,4-3 677,3-3 1,1-4-516,2-2 0,1-4-52,1 1 1,0-2-126,4-1 0,-5 6 204,-2 3 135,-3 4-222,-6 10 0,-4 6-175,-2 9 1,-6 7 284,-3 8 1,-5 6 133,-2 3 1,1 1-565,2 0 1,2 1 111,2-2 0,-1 2-554,4 1 0,-4 0 251,4-3 0,0-2-580,3-4 1035,0-4 1,-4 2-1,-1-2 1</inkml:trace>
  <inkml:trace contextRef="#ctx0" brushRef="#br1" timeOffset="185">17858 16527 11734,'-5'0'-199,"-3"0"0,8-1 1082,0-2 1,8-2 128,8-1 1,3-2-840,6 2 0,1 1 30,8-2 0,0 5-2457,3-1 1977,1 2 1,3 1 0,1 0-1</inkml:trace>
  <inkml:trace contextRef="#ctx0" brushRef="#br1" timeOffset="186">18827 15745 17840,'-1'-11'-1639,"-3"-1"1,2 2 233,-4-3 775,4 3 737,-6 0 0,3 6 575,-5 4 1,1 10 1,0 8 0,-1 10 50,1 9 0,-3 9-604,5-20 1,1 1 0,0 2 0,0 1-51,1 1 0,0 0 0,1 1 1,-1 1 211,1 1 1,-1 0 0,-1 2 0,-1 0-55,1-1 1,0 1-1,0-1 1,0-1 19,1-5 1,0-2 0,1 0 0,-1-1-244,-4 17 1,0-6-121,3-9 0,-1-6-207,4-6 0,-1-3-331,1-3 1,2-1-63,-3 0-1226,3-4 979,1-1-1194,0-4 2338,5-4 1,4-1-1,5-4 1</inkml:trace>
  <inkml:trace contextRef="#ctx0" brushRef="#br1" timeOffset="187">19264 15940 11488,'0'-18'-1583,"0"0"787,0 2 1,0 2 723,0 2 0,1 1 1237,2-1-425,-2 6-410,8 1 1,-8 14 118,2 3 0,-3 13-222,-3 6 1,-4 6 375,-5 7 1,-2 3-537,5-19 1,-1 0 0,-1 0 0,0 0 144,0 0 1,0 0 0,0-1 0,0 1-76,0-2 1,0 0-1,2 1 1,-1 0-57,1-2 0,0 0 0,-5 16-104,8-7 1,3-6 104,6-6 0,6-1-537,7-9 0,7 0 323,5-6 1,1-2-699,5-4 1,-1-1 22,1-2 1,-5-2-299,-4-5 0,-8-3 1105,2-3 0,-6 0 0,1-4 0,-4-3 0,-3 0 0</inkml:trace>
  <inkml:trace contextRef="#ctx0" brushRef="#br1" timeOffset="188">19357 15949 11488,'-3'-26'-471,"0"1"0,0-1 743,3 4 0,4 4 124,2 2 1,7 2-46,2-2 0,3 6 92,0 3 1,5 5-658,2-1 0,1 4-331,-1 6 0,1 4 490,-5 11 1,5 6-1,-2 5 1</inkml:trace>
  <inkml:trace contextRef="#ctx0" brushRef="#br1" timeOffset="189">19692 16108 16112,'-5'-16'-1639,"2"1"1,2 3 203,1 0 0,0 2 2200,0 0 1,7 1 267,3 0 1,5 3-179,1 3 0,-2 2-348,2 1 1,-1 1-223,4 2 1,-5 7-434,-1 5 0,-4 4 402,-3 3 0,-3 1-39,-6 5 1,-3 0 86,-6 0 0,-3-3-359,-3 0 0,-2 0-15,-2 3 1,-1-5-30,-1-1 1,1-2 66,4-2 1,2-2 392,1 0 1,4-5-187,5 1 0,4-4-168,6-2 1,4-3-296,5 3 1,7-4-12,6 1 0,5-2-7,1-1 1,4 0-353,-1 0 0,1 0 686,-1 0 1,-2 0-1,-4 0 1</inkml:trace>
  <inkml:trace contextRef="#ctx0" brushRef="#br1" timeOffset="190">20149 16396 16112,'-7'1'1266,"1"3"0,3 4-1143,-3 4 1,0 6 23,-4 0 0,1 6-318,0 7 1,0 1-400,-1 2 0,2 2-537,2-5 1,-2 0 1042,5-3 0,-4 0 0,2 0 0</inkml:trace>
  <inkml:trace contextRef="#ctx0" brushRef="#br1" timeOffset="191">20558 16005 9501,'4'-18'-146,"3"-1"1,2 2 130,3 1 0,3-1 916,4 5 0,-4 0-262,1 2 0,-2 5-372,2 2 1,0 2 54,-3 1 0,-1 5-241,-3 4 1,0 2-57,-3 4 0,-2 4-182,-4 3 1,-4-1 186,-2-2 1,-4 3-141,-2-1 0,-3 1-6,-3-3 0,-1-1 96,0 1 0,1-1-125,-1-3 0,4 0 197,-1-3 1,6-2-275,1 3 1,3-3 13,6 0 1,6-1 115,3 0 1,5 0-6,8 1 1,-1 0-34,4 3 1,-5 0 111,2 2 0,-4 2-95,-6-5 0,-1 4 276,-8-4 0,-4 4-65,-5-4 1,-7 1 378,-6-4 0,0-3-140,-6 0 1,4-2-156,-1 2 0,7-4-757,2 1 476,7 2 0,3-3-1987,6 4 2097,2-4 0,9 7 0,0-4 0</inkml:trace>
  <inkml:trace contextRef="#ctx0" brushRef="#br1" timeOffset="192">21229 15931 18670,'3'-18'-1639,"0"3"1,3-2-1104,-3 5 3599,4 4 1,-5 5-196,1 10 0,-6 4-106,-4 11 1,-5 7-104,-4 8 0,-1 4-255,-2 6 0,8-22 0,0 1-425,1 0 0,-1 0 0,0 0 0,0 0 273,1 0 1,1 1 0,1-1 0,1 1-221,-1 1 0,0-1 0,-6 24 132,-2-4 1,4-9-1387,6-7 0,2-7 1428,4-6 0,-4-1 0,3-8 0,6-4 0,4-2 0</inkml:trace>
  <inkml:trace contextRef="#ctx0" brushRef="#br1" timeOffset="193">21499 16005 15481,'9'-13'-770,"0"3"1,1-6 926,-1 7 0,0-2 456,1 8-152,-5 0 0,-1 8-355,-4 5 0,-8 7 408,-5 8 1,-3 1-127,-3-1 0,0 2-269,1-3 1,-4 3-73,0 1 1,2-4 98,4-2 0,0-4-235,3-2 0,2-3-337,5-3 353,1-1 1,11-4-18,3-2 1,10-5-57,9-1 1,0-1-92,7 1 1,-5 2 141,1-2 0,-1 2-438,1 1 0,-6 0 239,-1 0 1,-4 0-498,-4 0 0,-2 0 512,-2 0 0,-1 0 357,1 0 1,-1-4 0,-2-2-1</inkml:trace>
  <inkml:trace contextRef="#ctx0" brushRef="#br1" timeOffset="194">21797 16061 15481,'0'-14'-1639,"0"1"1,0 6 992,0 1 1,-1 5 1996,-2 1 0,-3 6-642,-3 10 1,-1 4-105,-3 11 0,0 7-309,-3 5 0,-1-1-209,1 2 1,0 1-582,0 2 1,0-3 640,3-6 1,1-6-904,2-4 0,2-2-309,2-8 0,-2-2 1063,2-10 0,1 2 0,1-3 0</inkml:trace>
  <inkml:trace contextRef="#ctx0" brushRef="#br1" timeOffset="195">22011 15763 16676,'0'-24'-1639,"0"3"1,0 1-1,0 1 1,0 4 1701,0-1 0,1 5 471,2-1 1,-1 2 300,4 4 1,4-1-3,2 4 0,4 0 118,-4 3 0,4 4-750,0 2 1,5 3 433,0 4 1,5 0-396,-1 3 0,2 1 155,1-1 1,-3 1-669,0 2 0,-2-3 46,2-1 1,-2-7-226,-4 2 1,-1-3-140,1 2 1,-5-4-103,-1-2 0,-6-1 571,-1-2 0,-4 1-195,1 2 1,-3 0 507,-3 6 1,-3 0-119,-6 10 0,0 3 504,-3 9 0,2 6-219,-2 6 0,0 5-310,8-22 1,-1 1 0,-1-1 0,0 2 71,1 2 0,1 2 1,0-4-1,0 1-43,1-1 0,0-1 1,-3 25 97,2-5 0,0-5 97,4-2 0,-3-10-256,3-5 1,-4-5 188,4-5 1,-4-1-2,1-5 0,-3 0 184,-4-3 1,3-1 172,-3-2 1,3-2 960,1 2-1476,-1-2-132,1-1 195,0 0 0,3 0-1276,-1 0 0,4 0 466,-3 0 1,3 0-2172,-3 0 2831,0 0 1,-8 0 0,0 0 0</inkml:trace>
  <inkml:trace contextRef="#ctx0" brushRef="#br1" timeOffset="196">23007 15512 15210,'-5'-14'-1393,"1"4"0,4-6 1055,0 3 0,1-1 653,2 4 1,6-1 301,7 5 1,2 2-135,4 0 0,3 3-178,6 1 0,-1 0-238,4 0 0,0 5-72,4 1 1,-5 2 66,-2 1 1,-10 4 234,-2-1 1,-8 5-159,-1-2 1,-5 3-459,-5 0 1,-1 5-232,-2 2 0,-6 2 214,-3 1 1,-6 4 364,0 2 1,-1 6-52,-3 4 1,11-20 0,0 2 148,0 0 1,0 0 0,0 3 0,1-1-43,2 0 1,1 0-1,0 3 1,1-1 50,3-2 1,0 0-1,1 2 1,0 1 90,2-1 0,0-1 0,0 2 1,0 0-51,0-1 0,0-1 0,0-1 0,0-1-57,0 23 1,3-3-363,0 0 1,-1-3-92,-5-3 1,-2-2 351,-4-8 0,-1-4 86,1-6 1,-3-2-66,-1-3 1,0-4 203,0-6 1,-1-2 0,-5-4 0,-3-1-419,-3-2 0,-2-2 67,-1-4 0,-1-1 82,-2 1 1,2 4-250,-2 2 1,2 2-1597,1 1 1870,0 0 0,2 3 0,0 2 0,0 3 0,2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1.108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22057 14395 14230,'-5'-1'-1119,"1"-2"-55,0 0 819,3 0-136,-7 3 909,7-4-693,-4 3 628,5-3-925,0 4 735,5 0 0,0-1 92,4-2 0,5 2 13,1-2 1,6 2 116,0 1 0,5 0-506,-1 0 0,2 0 215,1 0 0,3 0-170,0 0 1,0 0 70,-3 0 1,-4 0-254,-2 0 0,0 0 26,0 0 0,-4 0 19,-6 0 150,-2 4 0,0 1 0,-1 4 0</inkml:trace>
  <inkml:trace contextRef="#ctx0" brushRef="#br0" timeOffset="1">22095 14627 13611,'9'0'-817,"0"0"0,5 0 558,1 0 0,3 0 476,0 0 0,4 0-224,0 0 0,5 0-198,1 0 0,0-3 164,3 0 0,-2 0-31,-1 3 0,-4-1-261,1-2 1,-4 2 5,1-2 296,-7 2 1,3 1 0,-4 0 0</inkml:trace>
  <inkml:trace contextRef="#ctx0" brushRef="#br0" timeOffset="2">19525 14180 11829,'-5'-1'-1478,"2"-2"387,2 2 616,-4-3 192,4 4 690,-3-4-462,4 3 0,0-4 94,0 2-129,0 2 1,0-5 3,0 3 209,0 2 1,1-4 21,2 2 1,-1 1 104,5-4 0,-4 3-156,3-4 1,0 5 164,3-1 0,1-1-83,-1 1 0,0-1-5,1 1 0,-1 2-29,0-2 1,1 2 55,-1 1-190,4 0-60,-2 0 0,2 1 9,-3 2 0,-2 2-269,-2 4-9,2 1 100,-7-1 0,7 4-172,-5 3 227,0-3 97,-3 5 1,-1-3 27,-2 7 1,1-1 49,-5 4 1,-2-5 67,-3 2 1,-1-1 402,4 0-162,-5-1-106,4 3 1,-3-8-41,3 1 0,1-4-31,0 4 1,-1-5-14,1 2 1,0-4 37,-1-3 1,4-1 9,0-2-128,0-2 0,0 7 3,-1-5 1,4 0 84,-3-3-272,4 0 80,-6 0-56,7 0-77,-3 0 3,-1 0 52,4 0-338,-3 0 394,13 0 1,-6 0 68,6 0 0,-5-3 102,2 0 0,0-1 7,0 0 0,2 3-51,-2-2 0,2 2-37,2 1 1,-1-3 42,0 0 0,1 0-32,-1 3 1,3 0-18,1 0 0,-1 1 2,-2 2 1,-1-1-147,0 4 1,1 1-77,-1 2 1,-3 0 7,0 1 0,-4 0 95,1 2 0,-2 2-14,-1 1 1,0 3-124,0-3 97,0-1 141,-4 3 1,2-3 133,-4 1 1,0 2 50,-3-5 1,-1 1 95,1-4 1,0 0 91,-1 1-14,1-1-188,0-4 0,-1 2-16,1-3 0,0 2 96,-1-3-217,1 4 1,0-6-1,-1 2 0,4-2-110,0-1 1,3 0-18,-3 0 0,3-3-87,-4 0 0,2-4-44,-1 1 0,-2-2 16,2 2 0,-3-2 18,0 2 1,3-2 0,0 2 0,-1-2 48,-2 2 1,0-2-79,-1 2 36,1-2 142,0 3 75,4 0 0,-4-3-32,3 5 29,2 0-4,0-1-36,4 3-466,0-3 452,4 4-221,-3 4 166,7-3 15,-7 3 1,7-3-28,-5 2 1,1-2-52,-1 2 0,-2 0-211,2 0-431,-2-2 773,-1 7 1,4-3 0,1 4-1</inkml:trace>
  <inkml:trace contextRef="#ctx0" brushRef="#br0" timeOffset="3">19571 14236 11976,'-5'-9'-3210,"-3"0"2825,7-1 373,-3 1 0,4 3 104,0 0 1,0 3-29,0-4 0,0 4-93,0-3 178,4 4-119,1-6 0,4 4 359,1-3 0,-1 0-37,0 4 0,1-3-32,-1 3 1,0-1-79,1 0 0,-1 3 57,0-2 143,1 2-292,-1 1 1,0 4-288,0 3-128,-3 1 0,1 4-90,-4 1 124,4 7 1,-6-3-69,2 8-85,-2-5 251,-1 7 0,-1-4 29,-2 2 81,-2 2 217,-4-3 1,-4-1 26,1-1 0,-5-2-27,2-2 0,0 0-88,0-2 0,0-3 356,0-4-94,1 1-171,5-1 0,0-4 174,-1-2-153,1-2-282,0-1 0,4-4-511,2-2 259,2-2 1,1-2-105,0 1 0,1 0 114,2-1 0,-1 2-80,4 2 58,0-2 193,3 7 28,1-4 326,-1 5 1,-3-3 42,1 0 0,-1 0-138,3 3 0,0 3-25,1 0 0,-2 5-169,-2-2 0,2 3 5,-1 4 1,-2-2 83,1 4 0,-4 0-122,1 0 0,-2 3 46,-1-2 1,0 1-111,0 2 0,-1-1 101,-2 1 0,1 0 142,-4-1 0,0-2 120,-4-1 0,1-3 133,0 0 1,-1-3 311,1-2-290,0 1-109,-1-3 0,4 1-51,0 0 1,0-4-186,-4 2 0,4-3 140,0-1-408,0 0 91,-3 0-228,3 0 85,-2-5 1,3 0-19,-4-4 0,2 3 49,1 0 1,3 0-262,-3 0 114,4-2 203,-6 7 0,3-7-568,-1 1 548,-2 3 0,3-3 43,-5 4 1,4 0 153,0 3-100,0 0 193,1 0 0,-4-4 0,4-1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1.11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11462 9590 13937,'0'-9'-1850,"0"0"1613,0-1 0,0 1 253,0 0 0,0-1-169,0 1 1,1 0 249,2-1 1,-2 1-171,2 0 0,1-2 160,-1-1 0,0 1-320,-3-5 1,0 5 229,0-2 0,0 0-102,0 0 0,-4-2 17,-2 3 0,-3-1 74,-4 4 1,1 4 244,-7 2 0,2 1-73,-8 2 1,-4 10 303,-5 5 1,-3 8-375,0 8 0,3-1 325,0 4 1,8 0-128,1 4 1,5-1-232,1 0 0,9-1 67,3-2 1,5-3-358,2-6 1,8-2-117,1-4 0,6-8 103,1-2 1,1-6 26,2 1 1,4-8 495,2-2 1,-2-5-335,2-2 1,-3-3 224,3 0 1,-1-1-202,0-2 0,-1 1 42,-4-1 1,-1 0 169,1 1 0,-1 0 218,-3 3-467,-1 1 52,-9 9 0,-1 3-426,-4 8 1,-4 9 661,-2 9 0,-4 7-143,-2 4 1,1 5 161,-5 3 1,0 4-360,7-22 1,0 0-1,-2 0 1,0 1 167,0 2 0,0 0 1,-1 2-1,0-1-88,1 1 1,0-1 0,0-2 0,0 0 74,-7 20 1,-1-6 96,0-7 1,5-3-28,1-6 0,0-2-53,1-5 0,-2-4 164,2-5 1,0 0-140,-3-2 0,-1-3 49,-2-1 1,-4-3 341,0-3 0,-4-2-624,1-5 1,3-3 2,0-3 1,3-1-158,4-2 0,-1 0 25,7 1 1,2 0-86,7 3 1,0-2 22,0 5 0,2-1-129,4 4 0,5 1 154,11 2 1,2-3-122,4 3 1,4 1 552,2-1 1,2-1 0,2-2 0</inkml:trace>
  <inkml:trace contextRef="#ctx0" brushRef="#br0" timeOffset="1">11899 9553 19891,'-4'-9'-3277,"3"-2"1638,-2-1 1,-1 2 167,1-3 1347,0-1 0,0 3 105,-1-1 122,-3 2 14,2 4-246,-8-2 0,-3 7 1028,-6-2 1,-2 4 720,-8 5 432,-1 9-1133,-8 8 0,1 8 65,-1 1 0,6 3-136,10-1 0,8 1 414,7-1-1270,5 2-346,13-7 1,8-1-587,12-6 333,8-7 0,8-4-165,5-5 698,3-4-2306,0 2 2328,-2-8 1,-3 1-928,0-6 922,-9 1 1,-2-6 142,-8 2 1,-4 0-178,-3-3 0,-2 0 91,-3 0 0,-2-4 0,-2 7 0,3 1 0</inkml:trace>
  <inkml:trace contextRef="#ctx0" brushRef="#br0" timeOffset="2">12551 9208 24315,'9'-17'-1541,"1"1"1,-1 0 1119,0 3 0,0-2-397,-3 2 641,2 1 432,-3 7-73,0 1 1,-2 9-647,-6 4 1,-2 8 350,-4 4 0,-5 9 152,-1 2 0,-3 3 112,0 2 0,-1 4-261,0 3 0,1 1-6,-1 2 0,5-4 60,1 1 0,4-6-370,3-1 0,-1-2 519,3-7 1,1-3-269,3-9 0,3-3-753,1-4-294,3-3 727,-2-2 0,1-5 733,0-2 60,-4-3 0,3-4-377,-5-2 1,-5 0-596,-1-3 0,-2 2 182,-1-2 1,-4 3 277,1 0 0,-5 2 502,2 0 1,-1 5-189,-2 2 0,0 2 197,-7 1 1,0 7-4,-3 3 0,2 8 651,1 1 0,-1 6-36,4 0 0,5-2-95,4 2 1,8-4-507,5 1 1,10-7-377,12-2 0,6-7 266,9-3 0,5-2-204,1-1 0,-2 0-879,0 0 1,-2-3 465,1 0 0,-6-4-1142,-3 4 1561,-7 0 0,-5 3 0,0 0 0,-1 0 0</inkml:trace>
  <inkml:trace contextRef="#ctx0" brushRef="#br0" timeOffset="3">11396 10437 28070,'-14'-4'-1996,"1"0"820,3-2-969,1-2 1512,4 7 1,3-7 171,8 5 1,2-3 944,11 3 0,6-4 29,9 1 1,7-7-380,6-2 0,-20 7 1,2 1-256,2-1 1,3 1 0,4-2 0,1-1 352,4-1 0,1 0 0,4-1 1,0-1-323,4 2 1,-1 1-1,-2-1 1,-1 1 358,1 2 0,-2 1 0,-3-1 0,-2 2-101,-3 1 1,0 1 0,-2 0 0,-1 2-426,-1-2 0,-1 1 0,-2 2 1,-1 0-87,-5 0 1,0-1-1,27 1-286,-6 1 1,-1-3 196,-9 0 1,1 0 113,-10 3 0,1 1 318,-8 2 0,1 1 0,-3 2 0,-1-3 0,1-2 0</inkml:trace>
  <inkml:trace contextRef="#ctx0" brushRef="#br0" timeOffset="4">11704 10642 25452,'-10'0'-329,"5"0"0,8-4 425,13-2 1,13-6 154,17-4 1,-15 7 0,2 0-1072,3 0 1,2 0 0,8-2 0,2-1 809,-13 4 1,0 0 0,1-1 0,2 1 0,1-1 0,1 0 56,1 1 0,0 0 0,1 0 1,-2 0-1,0 1 0,0 0-47,-4 1 0,0 1 0,0 0 0,1 1 0,-1-1 0,0 1 0,11-1 0,0 1 0</inkml:trace>
  <inkml:trace contextRef="#ctx0" brushRef="#br0" timeOffset="5">11937 12514 25553,'-10'-8'-3277,"1"1"0,0-1 0,-1 3 3187,1-4-216,4-1 1,1 4-340,4 0 0,8 3 1581,4-3 1,6 2-608,4-2 0,1 3 681,5-3 1,1 3-301,2-3 0,-1 4 128,5-2 1,-5 3-449,1 1 1,-4 0 462,-2 0 0,0 0 55,-6 0 0,-3 0-1192,-6 0 0,-5 1-781,-2 3 1,-7-2 634,-6 4 0,-4 0 336,-8 3 1,-3 0 149,-6-3 0,-1 2 37,-2-2 0,-2 3 187,2 0 0,1-1-125,-1-2 1,0 3 178,0-3 0,6-2 290,7-1 0,5 1 295,4-1-625,6 0 0,10-3-446,8 0 1,10 0 91,6 0 0,3 0-204,3 0 1,-2 0-218,-4 0 377,0 0 0,0 0 0,0 0 1</inkml:trace>
  <inkml:trace contextRef="#ctx0" brushRef="#br1" timeOffset="6">12653 12588 8497,'0'-13'0,"0"2"0,0-1-833,0 2 594,0 0 1,0 4-20,0 0 572,0 0-133,0 1 0,1-3-40,3 5-163,-3 0 89,7 3 1,-6 5 289,4 5-148,-4 3 0,7 10-23,-3 2 1,-1 3-72,1 3 1,-3-2-28,3 2 0,1-3 70,2-4 0,0 2-154,1-4 0,-1-4 127,0-6 0,2-3-15,1-2 1,2-9-107,5-7 1,0-5-177,-1-8 1,1-3-14,0-6 0,-4 2-228,1-2 0,-5 2-54,1 1 1,-1 4 16,-2 3 444,-4 5 0,3 3 0,-2 3 0</inkml:trace>
  <inkml:trace contextRef="#ctx0" brushRef="#br0" timeOffset="7">13212 12579 10095,'-8'9'27,"2"1"1,1 0-233,5 2 0,2 7 901,1 6-297,2 2 0,7 2-169,1 2 1,3-6-265,0-1 0,4-7 8,2-5 1,5-2 143,1-4 0,0-7-301,3-9 1,1-4 212,-1-8 0,0-2-146,-3-3 1,-5-1-203,-5 0 1,-3 1-181,-6 2 1,-3 1-656,1 2 1168,-5 7 1,2-7 0,-4 8 0</inkml:trace>
  <inkml:trace contextRef="#ctx0" brushRef="#br0" timeOffset="8">4972 14720 14005,'-14'0'50,"0"1"0,5 3-259,-1 2 0,1 7-98,0 6 1,3 8 417,-1 7 0,1 10-74,-3 6 0,4-21 0,0 1-357,-2 2 1,1 1 0,1 1 0,-1 0 290,-2 2 1,0 0 0,2-1 0,1-1-96,-1-1 1,-1-1 0,2 1 0,0-2 29,0 1 0,1-1 1,0-4-1,0 0-451,-3 20 0,-1-9 285,2-7 1,-2-6 259,-2-3 0,3-5 0,-2-4 0,-3-5 0</inkml:trace>
  <inkml:trace contextRef="#ctx0" brushRef="#br0" timeOffset="9">4851 14953 13910,'0'-12'-441,"0"-1"1,0 1 6,0 3 241,0 3 0,4 12 3,2 9 1,3 11 226,0 8 0,-3 7 209,0 2 1,-1 7-335,-2-24 1,1 0 0,0 2 0,0 0 53,-1 2 0,0-1 1,0-1-1,-1 0 116,1 0 1,1 0-1,5 19-218,3-10 1,2-8 89,-2-8 1,-2-10 304,3-8 0,-2-8 449,2-11 1,1-3-325,5-9 1,-2-4-364,-1-3 1,1-5-89,-1-3 0,-3-3 44,0 0 0,0-4-95,0 0 1,-7 23-1,0 0-8,-1 1 0,-1 0 0,2-3 0,1 1 25,-1 0 0,0 0 0,10-21-523,-4 12 0,0 6 367,-6 9 95,2 5 1,-7 16-71,2 4 0,-2 8 186,-1 5 0,-3 1-274,0 2 0,0 4 478,3 1 1,0 4-449,0 3 1,0-2 289,0 2 0,0-1 0,0-1 0,0-1 0,0-2 0</inkml:trace>
  <inkml:trace contextRef="#ctx0" brushRef="#br0" timeOffset="10">5465 14963 13910,'5'-10'-35,"-4"1"248,3 4 0,-5 3 390,-2 8 0,-3 9-154,-3 13 0,-3 4-184,-1 6 1,-2 3-27,2 2 1,-1 3-119,5 1 0,1-2-182,8-1 1,6-11-7,3-9 0,5-10 5,8-5 1,1-7 20,2-2 1,2-5 77,-3-7 1,0-6 66,1-4 1,-5-3-41,-2 0 0,0-3-505,-6-3 1,-2 0 199,-4-7 1,-4 6-156,1-5 1,-6 2 28,-3-2 1,-3 3-40,0-1 1,-3 11 125,-1 2 0,-3 10-122,0 9 1,2 4 292,-2 6 1,1 3 150,-4 9 0,4 4-700,-1 5 710,5 4 1,-7 10 0,4 0 0</inkml:trace>
  <inkml:trace contextRef="#ctx0" brushRef="#br0" timeOffset="11">4609 7495 15526,'-5'-9'-1639,"2"0"1,-2-1 48,2 1 1,0 3 1720,3 0 0,1 0 661,2 0-427,-2-2 0,8 4 272,-3-2 0,-1-2-227,1 5 0,-3 0-211,4 3 0,-4-3 493,3 0 1,0 0-186,3 3 0,5-1-18,1-2 1,7 2-232,3-2-1,10 0-108,5 0 1,-13 3 0,0-1-456,4 0 1,0-1-1,5 0 1,2-1 286,3 0 1,2 0 0,-2-1-1,1 1-317,2 0 0,-1-1 0,-2 0 0,-1 0 273,-1 1 0,0 0 0,-5 0 0,0 1-43,-1-2 0,-1 2 0,18-1-90,-7 0 1,-9-1 205,-9 1 0,-2-1-183,-5 1 267,1 2 44,-4-3 0,-5 4-684,-4 0 1185,-4 0-650,2 0 1,-4 0 0,0 0 0</inkml:trace>
  <inkml:trace contextRef="#ctx0" brushRef="#br0" timeOffset="12">9451 1601 12081,'0'-9'-865,"0"0"721,0 0 0,1-1-235,2 1 0,-1 0 359,4-1 1,-3 2 126,3 2 1,-4-2 171,1 1 41,3 3-109,-5 0 0,2 12-40,-6 5 0,-3 5 39,-3 7 0,0 4-58,0 8 1,-1 6-463,1 3 1,-4 2 313,7-22 1,0 1 0,-2-1 0,0-1-85,0 2 0,0-1 0,1 1 0,0-1-154,-9 21 0,2-1-112,-2-9 1,3-6 92,3-9 1,2-6-139,2-4-220,-3-2 467,8-4 1,-3-3 90,4-6 0,-4-3 0,-1-3 0</inkml:trace>
  <inkml:trace contextRef="#ctx0" brushRef="#br0" timeOffset="13">9469 1611 12054,'0'-14'-1242,"-3"4"-257,0-2 1285,0 1 1,3 7 450,0 4 1,0 9 123,0 10 0,0 8-142,0 7 1,0 11 92,0 4 1,0 3-485,0-24 1,0 0-1,0-1 1,0 1 183,0 3 0,0 0 0,0-2 1,1 0 99,0 0 1,1 1-1,3 18-477,4-4 0,1-13-209,-1-6 1,-1-6-44,-1-3-386,1-3 208,-7-8 631,3-1 1,-12-12 0,-3-2 0</inkml:trace>
  <inkml:trace contextRef="#ctx0" brushRef="#br0" timeOffset="14">9413 2011 12054,'-14'-9'-482,"1"0"0,6-1 419,1 1 0,1 0 209,-1-1 0,1 4 234,5 0 0,1 4 0,3-1 0,2 2-4,6 1 0,3 0-584,3 0 0,5 1 147,2 2 0,2-1-702,1 4 1,0-3 521,0 3 0,3-4-608,0 2 715,4-3 1,-2 3 0,4 1 0</inkml:trace>
  <inkml:trace contextRef="#ctx0" brushRef="#br1" timeOffset="15">9879 1732 8534,'-9'-9'0,"-1"-1"0,5 4 0,2 0 0,-2 0 0,4-4 0,-2 4 0,6 0 0,2 4 0,4-1 0,4 3 600,-1 3 1,8 2-110,-2 4 1,6 1-423,-2-1 0,3 3 68,-4 1 1,4 2-289,-3-2 1,3 2 1,-4-2 1,0 2-32,-5-2 0,0 0 87,-3-1 1,-2-1 60,-5 1 1,1-2 128,-3 0 0,-1 0-93,-3 3 1,-4-3 12,-3 2 0,-1-1 8,-1-2 0,-1 0-15,1 1 1,-3-1-57,-1 0 0,1 1-14,3-1 0,-1 0-264,1 0 1,1 1 90,1-1 1,-1-1-310,2-1 0,2 1-217,1-2 759,-2 2 0,-1 2 0,-3-1 0</inkml:trace>
  <inkml:trace contextRef="#ctx0" brushRef="#br1" timeOffset="16">10493 1629 8574,'6'-12'-177,"-3"0"1,-1-4-117,1 4 0,-2-1 470,2 4 230,-2 0-315,-1 3 0,0 4 93,0 9 1,-1 4 99,-2 11 1,-2 3-73,-5 6 1,1 3-236,0 6 1,0-1-277,3 5 0,-2-4 34,2 4 1,-2-2-248,2 1 0,2-2 241,4-7 0,0-3-31,0-6 1,0 0 29,0-7 1,0-1 270,0-8 0</inkml:trace>
  <inkml:trace contextRef="#ctx0" brushRef="#br1" timeOffset="17">10447 1685 8574,'-9'-9'-587,"6"1"411,-6 1 1,6-4 551,0 2-305,2-3 1,1 3 0,4 0 33,2-1 0,5 1 18,4 0 252,1 0-302,10-1 0,-2 4 286,4 0-48,0 4-210,0-2 0,-3 5-171,0 2 24,-5 6 0,-2 4 106,-9 3 0,0 2-185,-6-3-40,0 7 218,-7-2 1,-5 2 47,-3-3-168,-5 0 99,3-5 1,-2 4 5,1-3-288,4-1 122,-3-1 1,6-4-9,2 1 1,-2 0-238,5 2 0,4-1 290,5 1 0,7 0-14,2 0 0,6 1 198,1 3 1,0-2-131,-4-1 1,-2 0 210,-1 3 0,-8-2-61,0-1 0,-6-3 87,-4 2 1,-4-1 232,-5-2 1,-6 0-110,-3 1 0,-1-1-175,3 0 0,1-2 9,-1-1 0,1-4-255,3 1 0,2-2 92,3-1 1,1 0-561,0 0 0,2 0-701,1 0 1,3 0 1257,-3 0 0,-4 4 0,-5 1 0</inkml:trace>
  <inkml:trace contextRef="#ctx0" brushRef="#br0" timeOffset="18">12002 1732 13230,'0'-9'-956,"0"-1"0,0 4 637,0 0 0,0 0 400,0-4 0,0 1 177,0 0-127,0-1 0,0 1 34,0 0 1,0-1-75,0 1 0,-3 0-140,-1-1 0,-3 4 82,1 0 0,-2 3 62,-2-3 1,0 5 124,-2 1 0,-3 6 280,-3 9 0,-2 5-142,-2 8 1,3 5-164,-3 4 1,5 4-76,2 2 0,4 2-85,2-5 0,4-4 134,5-5 0,5-3-335,4-3 0,5-6-64,4-7 1,5-6 35,2-3 0,2-6-45,1-3 1,-1-6 266,-2-4 0,-3-1-198,-3-2 1,-5-1 213,-1-1 1,-3-2-209,0-2 1,-5-1 57,-2 4 1,-2 1 10,-1 2 1,0 5 474,0 1-512,-4 7 0,-1 7 531,-5 8 0,1 8-255,0 5 1,0 3 106,3 0 0,-1-1-7,4 1 0,0-4-235,3 0 0,5-5-79,4-4 1,5-3 136,4-2 0,4-3-117,0-4 1,7-5-181,-1-5 1,2-4-114,-2-8 0,-4 2 208,1-1 1,-7-2-150,0 1 1,-5 1 75,-1 2 1,-6 1 689,-2 3-629,-3 6 372,-6 4 0,-2 7 13,-2 5 1,-3 3-90,6 9 1,-1-1-27,1 1 0,2-1-57,4 1 1,0-3-334,0-1 0,1-3 198,2 0 0,2-2-356,4 0 1,5-5 159,1-2 1,2-3-269,-2-3 0,3-2 177,-3-5 1,2 0 180,-1-2 0,0 1 44,-3-1 0,-1 1-25,-3 2 438,-4 0 1,1 4-28,-3 2 0,-2 3 89,2 3 0,-5 2-120,-1 4 1,0 4-205,3-1 1,0 1-513,0 0 1,4-6 136,2 2 1,2-2-80,1-1 1,5-2 400,1-4 0,3 0 1,1 0-1</inkml:trace>
  <inkml:trace contextRef="#ctx0" brushRef="#br0" timeOffset="19">13035 1462 10675,'0'-10'-733,"0"4"697,0 0 182,0 4 1,-4 3 382,-2 8 0,-3 9-132,-4 7 1,2 9 75,-5 3 0,1 7-312,-4-1 0,5 6-236,1 0 1,4-3 184,3-6 0,2-6-281,4-3 1,4-7 111,2-5 1,-1-6-192,1-7 0,0 2-9,4-5 0,-4 0-592,0-3 439,-4-4 0,2-1 78,-4-5 0,-1 2-75,-2 2 0,-2-2-31,-4 1 0,-5 3 385,-1 1 0,-3 2-62,0 1 0,-2 4 804,-2 2 1,3 7 32,-3 2 0,3 0-479,4 0 0,1 0 343,5 0 1,4 0-125,2-3 0,4-5-392,5 3 0,5-7 227,11 0 0,6-3-605,6-3 0,2-2 192,2-5 1,-1 1-158,0 0 0,0-1 0,1 1 0</inkml:trace>
  <inkml:trace contextRef="#ctx0" brushRef="#br1" timeOffset="20">14274 1555 8517,'3'-15'-430,"0"3"1,1-1 369,-1 0 0,-2 1 451,2 2 1,-2 1-26,-1 0-79,0 4 0,-1 3-19,-2 8 0,-6 6-7,-7 13 0,-1 4-29,-2 8 1,0 6-275,1 3 0,-1 0-9,0 0 1,2 1 101,1-4 1,0 3-366,3 0 0,1-7-41,3-5 1,2-8-189,1-5 1,3-5-159,-3-4-380,4-6 620,-6-1 1,3-11 460,-1-3 0,-2-4 0,3-6 0</inkml:trace>
  <inkml:trace contextRef="#ctx0" brushRef="#br1" timeOffset="21">14283 1546 8517,'9'-19'0,"0"0"25,-3 1 165,-2 3 1,-4 7-89,0 8 0,0 8 98,0 8 0,-1 7-5,-2 4 0,2 6-219,-2 4 1,1-3 140,2 0 0,0 0-404,0 3 0,0 4 192,0-1 0,5-4-151,1-5 1,3-2 56,4-1 1,-6-4-867,2-2 558,-2-7 497,-1-1 0,-6-9 0,-6-1 0</inkml:trace>
  <inkml:trace contextRef="#ctx0" brushRef="#br1" timeOffset="22">14190 1909 8517,'-5'-10'0,"1"1"0,3 0 384,1-1 1,5 1-420,1 0 1,9 0 1,4-1 0,7 1-521,2 0 1,4-1 553,5 1 0,0 0 0,1-1 0</inkml:trace>
  <inkml:trace contextRef="#ctx0" brushRef="#br1" timeOffset="23">14665 1760 8517,'4'-19'0,"1"4"-575,4-1 0,1 1 433,-1-4 1,0-3 517,0 1 0,1-5-103,-1 1 1,-1 2-186,-1 1 1,0 3 602,-4 0-157,0 5-369,-3 0 0,0 13-5,0 4 0,-4 9 16,-2 3 0,-3 8 31,0 5 0,0 4-18,-1 5 1,1-3-250,0 0 0,3-1 144,-1 2 0,5 1-809,-1-2 0,2-1 374,1 1 1,0-4-1195,0 1 1454,-4-2 0,-1 3 0,-4 1 0</inkml:trace>
  <inkml:trace contextRef="#ctx0" brushRef="#br1" timeOffset="24">15484 1713 8402,'-9'1'26,"-1"2"1,4 3 706,0 3 0,0 4-229,-4 3 1,1 6-206,0 2 0,3 3-212,-1 1 0,2 0-326,-1 0 0,2-1-690,4-2 1,-3-2 245,0-5 683,0 1 0,3-5 0,0 0 0</inkml:trace>
  <inkml:trace contextRef="#ctx0" brushRef="#br1" timeOffset="25">15409 1648 8503,'-9'-19'0,"1"2"657,2 1 1,2 3-196,4 4 1,0 2-480,0 1-330,0 4 0,4-1 197,2 6 1,3 2-711,4 5 0,1 0 368,5 2 0,0 0-367,3 3 859,-2-3 0,7 1 0,-4-4 0</inkml:trace>
  <inkml:trace contextRef="#ctx0" brushRef="#br1" timeOffset="26">15819 1676 8503,'13'0'0,"-1"0"0,5 0-197,-2 0 0,2-3 231,-2 0 0,-1-1 182,-5 1 525,0 1-485,-4-6 0,-6 7 86,-8-2 0,-4 2-59,-6 1 1,-4 4 17,-2 2 1,-2 3-12,0 0 0,2 0-264,0 1 0,5 0-84,2 2 1,4 0-211,8 3 0,2-2-1,4 2 0,8 1 117,4 2 0,12 0 81,4-3 1,2 3 54,-2-2 1,-1-3-180,-2-1 0,-3-1 152,-7-2 1,-6 0-107,-5 1 1,-6-1 32,-4 0 0,-8 1-6,-11-1 1,-5 3-1106,-1 1 1227,0-1 0,3 2 0,0 0 0</inkml:trace>
  <inkml:trace contextRef="#ctx0" brushRef="#br1" timeOffset="27">16676 1480 8305,'1'-13'0,"2"-3"0,-1 3 643,4 1-272,-4 1-106,2 6 0,-8 6 62,-2 8 1,-6 10-83,-4 9 0,-5 2 50,0 7 0,-2-1-334,1 8 1,3-1-212,-3 4 0,12-22 0,0 0-31,1-1 1,0 1 0,-7 25-430,0-4 0,6-7-67,1-5 0,0-5 332,2-4 1,2-6 444,-1-3 0,2-6 0,-6-1 0,-1-3 0</inkml:trace>
  <inkml:trace contextRef="#ctx0" brushRef="#br1" timeOffset="28">16676 1508 8305,'1'-18'0,"2"-1"0,-2 5 268,2 1-289,2 7 0,-1 10 424,3 9 1,0 7-129,-4 5 0,0 7-198,-3 5 0,0 5-696,0 4 0,0-2 428,0-1 0,3 0-430,0 0 1,1 2 286,-1-5 1,-2-1 333,3-5 0,-3-6 0,-1-5 0</inkml:trace>
  <inkml:trace contextRef="#ctx0" brushRef="#br1" timeOffset="29">16583 1927 8432,'-5'-18'-1,"4"-1"212,-2 0 0,2 5 919,1 2 0,5-2-462,5 2 1,3-3-1047,6 6 1,4-2 249,1 4 0,4 3-2220,3 1 2348,3 2 0,3 5 0,0 1 0</inkml:trace>
  <inkml:trace contextRef="#ctx0" brushRef="#br1" timeOffset="30">17123 1778 8358,'6'-1'600,"0"-2"1,2 1-435,8-4 1,5 0 47,10-4 1,2 2-356,4 2 0,-1-1 141,-2 4 0,2-5 0,-2 3 0</inkml:trace>
  <inkml:trace contextRef="#ctx0" brushRef="#br1" timeOffset="31">17663 1434 8305,'3'-13'0,"0"1"0,4-3 315,-1 2 0,3 5-58,0 5 0,-3 2 25,0 1 1,-4 8-10,2 4 1,-9 9 149,-4 4 1,-1 6-66,-6 3 0,2 2-105,-2 2 0,0-2-537,3-2 1,1 2 367,3-2 0,0 1-941,3 0 1,2-3 478,4-4 1,1-5-206,2-1 0,5-4-95,5-6 678,-1-4 0,2-8 0,0 0 0</inkml:trace>
  <inkml:trace contextRef="#ctx0" brushRef="#br1" timeOffset="32">17635 1546 8305,'0'-23'-153,"0"0"153,0-2 0,1-1 381,2 5 0,6-1-55,7 3 1,2 2-384,4 1 1,2 4 107,4 6 1,3-2 308,0 5 1,3 0-92,-3 3 0,-1 0-55,-5 0 1,-3 4-179,-7 2 1,1 6 119,-7 0 1,-2 2-219,-7-2 1,-1 2 135,-2 1 0,-2 3-151,-4-3 1,-2 0 95,-1 0 1,-2-2-137,-1 2 1,-3 0-84,3 0 0,0 0-149,0-3 0,4-2-35,2 3 0,1 0 137,5 0 1,0 0 135,3 0 0,4-2-50,2 4 0,9-3 67,4 0 1,5 2-86,-2-2 1,2 2 280,-2-2 1,-1-5 112,-6 3 1,-4-4 108,-5 0 0,-4 2 264,1-2 1,-7-1-236,-5-2 1,-5 1 69,-4-1 0,-5 0-56,-2-3 0,2 3 163,1 0 1,3 0-51,0-3 0,2 3-700,1 1 1,0 2-272,3-3 1,1 4-574,2-1 1,0 4 1063,-2 2 0,-3-2 0,-3 4 0</inkml:trace>
  <inkml:trace contextRef="#ctx0" brushRef="#br0" timeOffset="33">10614 2719 14362,'0'-6'-1457,"0"-1"909,-4 5 264,3-2 0,-6 6 667,4 4 0,0 6-233,3 10 0,-3 2 47,0 7 1,-1 2-224,4 5 0,0-1 59,0 0 1,0 0-153,0 1 0,0-9 60,0-4 0,0-6-57,0-3-645,0-7 312,0-5-151,0-20 1,0 3 257,0-12 0,-1 4-110,-2-1 1,-2 1 352,-4-4 1,1 1 12,1-4 0,-1 3-6,2 0 0,2 1 44,1-1 1,2-2-59,1 3 1,0 1 23,0 1 0,0 2 689,0 2 0,1-1-122,2 1 1,2 2 525,4 1 0,4 3-128,-1 0 1,1 1-323,0 2 0,1 1 67,5 2 0,0 1-492,-1 5 0,5 0-855,2 0 1,1 5 446,-1 1 1,0 6 246,-3 4 1,4 1-1,-2 2 1</inkml:trace>
  <inkml:trace contextRef="#ctx0" brushRef="#br0" timeOffset="34">10903 2886 16238,'-5'0'1548,"1"0"-1284,12 0 1,1-3 252,7 0 1,0-4-329,-3 1 1,3-3 101,0 0 0,0-1-349,0-3 1,0 2-81,-3-5 1,2 1 27,-2-4 1,-1-2 2,-2-1 0,-5 1-290,-2 6 0,-2-2 0,-1 5 1,-5-1-234,-5 4 1,0 4 265,-6 2 0,-3 7 287,-6 5 1,1 9 364,-1 7 0,2 2-7,-2 5 0,1 1-270,2 4 1,7 0 40,-1 0 1,10 1-232,6-1 0,6-4-256,10-2 1,4-7-11,11-6 1,3-7-150,3-8 0,0-3 124,0-3 1,-1-3 469,-1-7 0,-2-4 0,-2-5 0,2 0 0</inkml:trace>
  <inkml:trace contextRef="#ctx0" brushRef="#br0" timeOffset="35">11490 2821 14380,'0'-9'-3277,"3"0"3516,0-1 0,1 1 112,-1 0 0,-2-1-280,2 1 1,-1-1 36,1-3 0,-2 2-98,2-5 1,-1 5-110,-2-1 1,-5-2-97,-1 2 0,-3 0 205,-4 6 0,2 2 58,-4 4 1,-2 1 66,-5 2 0,-2 11 25,-3 7 1,-1 9 127,0 4 0,1 3-295,2 0 1,3-1-54,7-2 0,5-2-52,7-4 0,3-1 165,3-2 1,7-6-450,5-7 0,8-6 175,5-3 1,1-7-370,5-5-608,0-5 1029,-1-8 0,-4 2-294,-4-2 1,-4 0-306,0 0 550,-1 0 98,-5 8 708,-2 0-451,-8 9-144,-1 1 1,-5 13 137,-2 7 0,-2 10 483,-4 8 1,-1 3 0,2 3 223,2 4-614,2-3-1523,4 5 1036,0-8 314,0 7 0,-3 2-611,1-21 1,1 1-1,-7 19 115,3 4 1,-4-16 444,0 0 0,-2-3 0,1-2 0,1-1 0,1-2 0</inkml:trace>
  <inkml:trace contextRef="#ctx0" brushRef="#br0" timeOffset="36">11760 2756 15419,'4'-19'-2595,"1"1"2268,8-5 1,-2 6 874,1-1 0,-2 9-64,0-1 0,-4 7-509,0 0 1,-4 10-109,1 6 1,-3 7 285,-3 5-527,-2 6 609,-4 2 1,-1 5-43,1-1 0,0-1-273,0-2 76,-1-2 1,5-1 82,2 0-321,2-4 202,1-8 1,4-7-186,2-6 1,9-1 233,6-5 0,4-12-680,9-3 0,-4-10 363,1-3 0,-3 0-128,-3-3 1,-2 2 50,-4 1 1,-2 1-652,-1 2 489,-3 3 483,-4 7 213,-3 2 1,-2 8 1019,-4 5-662,-4 9-447,-2 9 1,-3 6 852,0 4 1,0 1-422,-1 2 1,5-5-157,2 2 1,2-3-72,1 0 1,1-3-319,2-3-206,6-9-507,2 3 0,6-12 593,-1 2 1,1-4-840,2-5 1,0-2 205,-1-7 834,-3-1 0,2-6 0,-2-2 0</inkml:trace>
  <inkml:trace contextRef="#ctx0" brushRef="#br0" timeOffset="37">12383 2877 10677,'-1'14'-109,"-2"1"1,1 3 556,-4 0-150,4 5 47,-6-3 1,7-1-81,-2-3 0,-2-2-225,2 2 273,0-3-121,3-8-508,0 0 0,4-6-27,3-3 0,4-2-1177,1-6 1534,1 1 1,-4-10-1,0 1 1</inkml:trace>
  <inkml:trace contextRef="#ctx0" brushRef="#br0" timeOffset="38">12402 2784 10178,'-9'-19'-1517,"3"4"1768,-1-1 0,5 2 115,-1-2 1,2 3 339,1 4 0,1-1-174,2 1 1,-1 3-827,5-1 258,-1 5-2000,3-2 1491,5 4 1,-3 1 558,4 2 1,1 7-1,3 4 1</inkml:trace>
  <inkml:trace contextRef="#ctx0" brushRef="#br0" timeOffset="39">12672 2775 8964,'9'0'1737,"-3"4"-1108,-3 2 0,-2 6-51,-1 4 1,-4 6 211,-3 2-293,3-1-284,-4 4 0,4-7-288,-2 2 139,-3-3 1,8 0 1,-3-5-229,4-1-81,0-7 0,1-3-315,2-6 547,2-6-380,9-6 1,-4-8 0,3-1 51,-3-3 1,2-4 44,1 0 0,-1-1 84,-2 5 0,-1 0 56,0 2-33,5-2 352,-4 7 0,2-1-254,-5 5 1,1 4-79,-2 5 96,2 3 35,-2 4 1,1 1-963,-4 2 376,4 7 238,-6 0-413,3 8 281,-4-4 503,4 5 1,-3-1 0,4 1 0</inkml:trace>
  <inkml:trace contextRef="#ctx0" brushRef="#br0" timeOffset="40">12896 2840 9303,'5'0'-466,"3"0"1,-6 0 1507,4 0-700,-4 0 1,3 0 176,-1 0 0,-2 0-49,4 0 0,0 0-331,3 0 1,2 0-316,1 0 0,3 0 198,3 0 0,1-1-616,0-2 421,3-3 0,-2-3-53,2 0 1,-3 0-130,0-1 1,-1-2-224,-3-1 484,-2-3-43,-7 6 0,-1-8 84,-2 2-34,-2 3-44,-1 0 50,-5 3 458,-5 1 1,-2 4 0,-1 2 423,-2 2 0,0 3-397,-4 4 0,-1 4 116,-1 9 0,1 3-70,-2-1 1,3 6-501,0 1-328,4 0 439,2 8 0,5-7 0,2 2-128,2-2-1289,8-1 702,5-4 453,5 3 0,8-13-1345,0-1 687,4-7 489,-3-6 0,5-4-636,0-2 0,-1-7 1006,-2-2 0,2-3 0,-4-3 0,2-1 0,-4-3 0,-1 0 0</inkml:trace>
  <inkml:trace contextRef="#ctx0" brushRef="#br1" timeOffset="41">13482 2700 8562,'4'-17'21,"2"1"0,0-1 248,0 5-43,-4 0 50,2 6-35,-8 2 1,-4 4-161,-5 0 1,0 1 158,0 2 1,3 4-121,-2 5 0,2 3 214,4 3-111,-2 1-277,7 4 87,-3-4 0,4 7-51,0-4 195,4 4-305,1-7 269,4 4-12,1 0-27,3-3 1,-2 2 0,4-3 132,-2 0-221,0-5 1,-5 3 42,-2-5 1,-2 0 42,-4-2 1,-1-1-15,-2 0 0,-7 0 1,-8-2-897,-2-1 535,-6 0 0,2 0 275,-4 1 0,1-2 0,2 1 0,3-2 0</inkml:trace>
  <inkml:trace contextRef="#ctx0" brushRef="#br1" timeOffset="42">14534 2533 8491,'0'-10'-268,"0"1"1,3 0-301,0-1 1,2 0 501,-2-2 0,-2 1 401,2-1 0,1 1-40,-1 2 0,3 0 21,-3 0 517,5-1-533,-7 5 1,3 3-260,-4 8 0,0 10 97,0 12 1,-4 8 328,-3 7 0,-2 9-539,3-26 0,0 1 1,1 1-1,-1 1 171,0-3 0,0 0 0,-1 0 0,1 0-164,-1 1 1,1-1 0,-6 25-124,2-2 1,5-7 31,2-11 1,3-6 109,3-4 1,3-6-469,7-6 1,2-4 207,7-5 1,2-5-266,4-4 0,-1-2 476,-2-4 0,-3-1-479,-3-2 1,-5 2 950,-1 1-377,-3-1 0,-5-7 0,-1 0 0</inkml:trace>
  <inkml:trace contextRef="#ctx0" brushRef="#br1" timeOffset="43">14534 2849 8491,'-18'-5'0,"-3"-3"22,2 1 1,4-1 250,9-1 30,1 0 1,5-1-29,0 1 1,9 3-531,3 0 1,9-1 214,4-2 1,6 0-604,3-1 1,-2 1 342,-1 0 1,-1-1-298,1 1 597,-6 0 0,6-5 0,-7 0 0</inkml:trace>
  <inkml:trace contextRef="#ctx0" brushRef="#br1" timeOffset="44">14879 2374 8491,'0'-9'0,"0"0"-372,0-1 1,0 4-75,0 0 1555,0 4-678,-4 10 1,-2 12 92,-3 14 0,-3 10-238,-1 6 1,5-23 0,0 1-274,0 1 0,0 1 0,1 0 1,0 1 167,-1 1 1,0 1 0,1 0 0,0-1-183,-1 1 1,0-1 0,3-3 0,0-2-83,-1 23 1,4-12 71,-2-10 1,4-8-313,4-8 1,1-6 203,4-2 1,1-8-135,3-2 1,1-7 82,5-6 0,1 0-450,1-6 1,-2 0 222,0-3 1,-1 3 388,-2 0 1,-4 6-382,-3 0 869,1 4-330,-9 6 1,3 5-218,-4 4 1,0 5 743,0 8 1,-3 4-292,0 5 0,-1 3 79,0-3 1,3-1 5,-2-2 0,3-1-655,3 1 0,4-4-382,5-3 1,4-6 37,5-3 0,3-2-621,4-1 1,0-4 1148,0-2 0,0-6 0,0-3 0</inkml:trace>
  <inkml:trace contextRef="#ctx0" brushRef="#br1" timeOffset="45">15409 2775 8491,'0'-14'0,"0"3"-60,0-5 0,0 5 304,0-2 0,0 3 266,0 1 1,-4 1 53,-2 1 1,-2 3-110,-1 4 0,-6 1 51,-4 2 1,-3 8-93,-6 7 1,0 6 148,0 7 1,1 1-372,2 2 1,7-2-93,5-4 1,4-4 209,3-2 1,1 0-535,5-4 1,3-2 112,3-10 1,4-2-462,9-4 1,0-1-416,3-2 0,-2-3 458,1-7 1,-1 3-149,-1-2 1,-2 1 96,-1 2 0,-3 1 527,-3 1 0,-4 3-68,0 4 1,-4 1 336,1 2 0,-2 4 110,-1 5 0,0 3 385,0 3 0,0 0-477,0-3 1,1 3-12,2-3 0,4-1-792,5-2 1,3-6 316,7-2 1,0-9 251,6-4 0,-2-8 0,6-7 0</inkml:trace>
  <inkml:trace contextRef="#ctx0" brushRef="#br1" timeOffset="46">15847 2458 8344,'-5'-6'481,"2"0"1,-2 5 50,-2 1 0,2 10 12,-1 12 1,0 7-120,-3 11 1,-1 4-76,5-17 1,1-1 0,-4 26-425,4-24 0,1 0 0,0-1 0,-1 1-162,1 21 1,0-2 264,3-4 0,0-10-1098,0-5-2092,0-4 3161,4-18 0,-3 3 0,3-9 0</inkml:trace>
  <inkml:trace contextRef="#ctx0" brushRef="#br1" timeOffset="47">15642 2979 8484,'-5'-4'1110,"2"-2"1,-1-3-445,1-4 0,1 3 316,5-2 1,7 1-342,9 2 1,5-3-524,7-1 0,6-2-540,6 2 0,0 2 196,0 5 0,1-3 1,2 4-1</inkml:trace>
  <inkml:trace contextRef="#ctx0" brushRef="#br0" timeOffset="48">16927 2449 13231,'5'-10'-1349,"4"4"584,-3 0 1,1 0 143,-1-3 1334,3-5-460,-4 4 1,3-4 93,-2 5 52,2 0 61,-7-1-317,4 1-146,-5 4-114,0-3 1,-5 12 195,-1 2 0,-6 8-92,-4 11 1,-1 5 146,-2 11 0,-3 5-342,12-20 1,-1 1-1,-2 0 1,1 0 240,1-1 0,0 0 1,0 3-1,1-1-226,2-1 1,1-1 0,0 3 0,0 0-319,-2 21 0,4-7-71,2-12 0,2-7-533,1-5 769,4-5 0,0-10-43,2-4 1,2-5-24,-5-7 1,4-3 656,-1-3 0,2-5-438,2-2 1,2-3 192,1-3 0,3-2 0,0-4 0,1-1-122,2 1 1,0-1 121,3-2 0,1 1 0,2-1 0,-3 6 160,-7 3 0,-2 7-195,-3 5 329,-5 5 1,-1 10 50,-4 4 0,0 5 30,0 7 0,0 7 130,0 6 0,-3 6-112,0 3 0,0 2-223,3 1 1,0 4 59,0-1 0,3 0-332,0-2 1,3-4 44,-3 0 0,4-5-161,-4-1 1,0-5-548,-3-8 213,0-1 1,-1-6-147,-2-2 0,-4-2 698,-5-4 0,-3-8 0,-3-2 0</inkml:trace>
  <inkml:trace contextRef="#ctx0" brushRef="#br1" timeOffset="49">16992 2905 8540,'0'-9'0,"0"-1"239,0 1 0,1-1 180,2-3 1,1 2 181,5-5 0,-1 5-254,8-1 0,4-3-44,8 0 1,5-3-1433,8-1 749,1 5 0,9 0 1,1 5-1</inkml:trace>
  <inkml:trace contextRef="#ctx0" brushRef="#br1" timeOffset="50">17905 2663 8383,'0'-15'0,"0"-2"0,0 1 0,3 3 0,0 0-1363,4 3 588,-6 1 989,8-1-180,-8 5 0,6-3-175,-4 2 1052,0-2-632,-3 2 1,0-2 49,0 2 438,-4 2-491,3 0 1,-7 3-17,1-3 0,-2 4-32,-3 0 1,0 6-4,-3 6 1,-4 5-15,-3 7 0,1 3-71,2 11-184,0-3 1,5 6 46,2-4 1,2 0 94,4-3 0,-1-2-191,4-4 1,4-5 51,5-5 1,2-4 235,1-8 0,5-2-113,1-4 0,3-5-176,1-5 1,-1-3-22,1-6 0,-2 1 34,-1-1 0,-2-1-496,-1-1 1,-3-2 254,3-2 1,-4 0-78,-3 7 0,1-2-312,-3 8 803,-1 3-267,-3 5 0,-1 14 681,-3 5 0,2 4-113,-4 5 1,3 0 98,-3 1 1,4-2-237,-1-5 0,2 1-21,1 0 1,1-5-256,2-1 0,2-7 146,4-3 0,2-2-137,1-1 0,3-8 127,3-5 0,1-3-522,-1-3 0,1-4 11,0-1 1,-2-3-119,-1-1 1,0 3 152,-3 0 1,-2 4-253,-5 0 1130,3 5-461,-8 7 1,3 6-2,-4 6 0,0 6 8,0 7 1,0 1 276,0 2 1,0-1-36,0 1 0,0-1-173,0-3 1,1 1-178,2-7 0,-1 2 70,4-4 0,0-3-189,4-1 1,-1-2 83,0-1-411,1 0 1,-1 0 161,0 0 1,-3 0-18,1 0 0,-4 4 257,3 2 1,-4 2 157,1 2 0,1 0-942,-1 3 872,5-3 0,-3 8 0,4-4 0</inkml:trace>
  <inkml:trace contextRef="#ctx0" brushRef="#br0" timeOffset="51">18948 2253 9505,'-5'-9'-145,"4"4"0,-3-4 583,4 3-83,0 2-94,-4 0 1,2 13 354,-4 7 1,0 7-97,-4 8 0,1 6-69,0 6 0,-1 3-441,1 0 1,1 1 89,2-1 0,-2 0-283,5-3 1,0-6 228,3-9 0,0-6-1268,0-6 954,4-3 1,1-8-740,5-1 1,-4-3 396,0-1 1,-4-1-676,1-3 732,-2 3 361,-1-7 0,-1 4 76,-2-2 0,-3 2 114,-6 4 1,-4 0 238,-6 0 1,2 1-187,-5 2 1,3 2 1075,-3 4 0,5 1-513,-2-1 1,3 0 721,4 1 1,1-2 335,5-2-1194,4 2 1,2-4-257,6 3 0,3-3-73,6-4 0,6 0-619,4 0 1,5 0 359,1 0 0,0 0-682,3 0 1,-1 0 789,1 0 0,2-4 0,4-2 0</inkml:trace>
  <inkml:trace contextRef="#ctx0" brushRef="#br1" timeOffset="52">19692 2281 8560,'0'-9'-608,"0"0"514,0-1 311,0 5 0,0 3-117,0 8 1,0 6 14,0 9 1,0 7 287,0 6 1,-3 7-100,0 2 0,-4 3-746,1 0 0,1 4 440,-2 0 1,2 1-635,-1-4 0,1-7 96,2-9 1,2-9 539,-2-3 0,-3-7 0,1 1 0</inkml:trace>
  <inkml:trace contextRef="#ctx0" brushRef="#br1" timeOffset="53">19674 2430 8474,'15'-28'-195,"1"0"1,2 0 129,4 0 0,7 2 924,-1 1 1,5 0-208,-2 6 0,-4 4-112,-5 8 1,-8 4-315,-4 6 0,-2 3-231,-5 3 1,0 1-199,-3 3 0,-1 2 207,-2 7 0,-6-1-25,-7 4 0,-1-4 85,-2 4 0,0-4-326,1 0 1,-4 0-4,0 1 0,4-6 25,2 3 0,6-3-173,0-1 0,5 2 135,5-5 1,2 3 246,5-6 1,8 4-90,13-6 1,4 6 113,5-4 1,0 4-118,-3-1 1,-6-1 222,-7 5 1,-3-4-46,-6 4 1,-5-2 180,-14 2 0,-5 2 159,-13-3 1,-4 3 89,-8 0 1,1-3-52,2-3 1,-2-3-60,5-2 1,4 0-525,6-4 0,5-1 157,4-5 0,6 1-1889,2-4 1881,3-1 0,10-6 0,1-1 0</inkml:trace>
  <inkml:trace contextRef="#ctx0" brushRef="#br0" timeOffset="54">21126 2430 8826,'0'-9'-264,"0"0"1,-1-1 258,-2 1 1,2 0 183,-2-1 1,2 4 16,1 0 0,-3 0 60,0-4 1,-1 1-16,1 0 0,0 3 18,-3-1 0,0 5-257,-3-1 0,-4 2 127,1 1 0,-8 5 72,2 5 1,-7 5 93,0 10 0,-1 1-11,1 8 0,-1 0-241,5 3 1,0 4 182,6-1 0,5-4-299,7-5 1,3-3 128,3-3 0,2-3-242,5-7 1,4-5 45,5-7 1,-1-3 37,4-3 1,1-7-442,-1-5 1,-1-3 212,-2 0 1,-1-2-170,-3-2 0,2-1 82,-5-1 0,4-3-138,-4 2 1,0-4 52,-2 1 0,-2-1 470,-2 7 0,-1 2 4,-2 4 13,-2 7 1,4 10 589,-5 8 0,-1 6-352,-3 6 0,2 6 604,-4 4 1,3 3-342,-3-3 0,4-1-62,-1-5 0,2 0-37,1-6 1,0 0-622,0-6 1,4-2-143,2-5 1,3-2-220,4-4 1,4-1 264,5-2 1,1-5-208,-1-4 0,-3-4-249,3 4 0,0-4 786,-4 4 0,2 3 0,-8 6 0,-3 2 0,-2 2-248,-4 2 0,-1 6 486,-5 3 1,1 5 294,-4-2 0,3 2 9,-4-2 0,5-1 227,-1-5 126,2 0-587,1-3 1,0-7-264,0-9 1,3-4 115,0-8 1,4-2-243,-4-4 1,0 0-38,-3 0 0,3-4-38,0-2 0,0 2-201,-3 1 1,0 2 153,0 1 1,1 8 43,2 1 0,-1 8 50,5 1-113,-1 5 1,6 9 71,1 2 0,0 4-439,-1 2 1,-1 3 588,1 3 0,3 1 0,-1-1 0</inkml:trace>
  <inkml:trace contextRef="#ctx0" brushRef="#br1" timeOffset="55">21527 2560 8439,'-5'0'954,"0"0"0,5-1-380,0-2 0,6 1-94,3-4 0,5 0-210,8-3 1,3-2-595,6-1 0,-1-3 305,4-3 1,-7-1-277,1 0 0,-6 2-45,-1 1 1,-5-2-432,-4-1 1,-6 4-57,-2-4 0,-9 7 234,-4-1 1,-4 7 627,-6 3 0,-4 2-135,-2 1 0,-1 8 1002,-2 4 1,0 6-473,0 4 0,4 3 665,2 6 0,4 2-327,2 4 0,4-1-124,6-2 0,3-2-585,10-4 0,3-2 88,9-4 1,6-2-597,3-11 1,7-2 317,-1-7 0,-1 0 131,1 0 0,4-8 0,5-2 0</inkml:trace>
  <inkml:trace contextRef="#ctx0" brushRef="#br1" timeOffset="56">13817 3538 8507,'-3'-12'0,"0"-1"0,-1 1 0,1 3 0,2-2 0,-2-1 0,2 1 0,1-1 0,0 2 248,0 0 1,0 1 93,0 0 0,0-1 228,0 1 14,0 4-547,0 1 0,0 12 125,0 5 1,-1 12 188,-2 10 1,-3 9-218,2-18 0,-1 1 1,-1 2-1,0 0-444,-1 0 1,1 1 0,0 1 0,1 1 301,2-1 1,0 0 0,-1-1-1,0 0-399,3 0 0,-1-1 1,1-1-1,-1-1-331,2 22 1,0-8-955,0-13 762,0-9 930,0-5 0,0-5 0</inkml:trace>
  <inkml:trace contextRef="#ctx0" brushRef="#br1" timeOffset="57">13752 3808 8507,'6'-18'-343,"1"-1"1,0 3 136,5 1 1,4 3 1069,5 0 1,0 3-243,4 3 1,0 1-391,3 5 0,-4 6-72,-3 3 0,-5 5-183,-4 8 0,-6 1 66,-3 2 1,-3 2 149,-3-3 1,-3 0 163,-6 1 0,-4-4-158,-5 0 1,1-1-47,-2-1 1,-1-5 23,2-1 1,-1-6-198,3-1 1,2-4-83,1 1 0,3-2-530,3-1-511,5-4 0,1-1 567,4-4 1,8 2-452,5 1 1,4 3 1026,5-3 0,6 0 0,5-4 0</inkml:trace>
  <inkml:trace contextRef="#ctx0" brushRef="#br1" timeOffset="58">14152 3752 8507,'-6'-3'-43,"0"0"1,3 0 509,-3 3 1,3 1-19,-4 2 0,4 6 114,-3 7 1,3 3-98,-3 2 1,4 0-56,-1 4 1,2-5-135,1 2 1,4-2-120,2-2 1,3-4 67,4-5 0,2-4-154,7-5 0,1-4 171,2-2 1,0-6-873,-3-4 0,-1 2 58,-6-2 1,-2-2 308,-7-4 1,-2 0-310,-4 3 1,-4 1 193,-2-1 0,-8 4-32,-4-1 1,-2 6 76,-5 1 1,4 3 201,0 6 1,1 1-295,1 2 1,5 4-222,2 5 0,5 3 645,4 3 0,6-3 0,11 6 0,5-1 0</inkml:trace>
  <inkml:trace contextRef="#ctx0" brushRef="#br1" timeOffset="59">14413 3734 8507,'0'-10'-224,"0"4"-270,0 0 1581,0 0-358,0-4-351,0 5 0,0 2-56,0 6 0,0 3-45,0 7 1,-3 5 266,0 7 0,0 0-115,3 3 1,0-3-195,0 3 0,0-1-215,0-6 1,1 1 137,2-3 1,2-5-387,5-1 1,0-4 188,2-3 0,3-2-299,3-4 1,5-7 181,2-2 0,-2-7-897,-2 1 1,-1-2 148,-1 2 1,-5-2 401,-1 5 1,-6-1 712,-1 4-344,-4 4 628,2 1 0,-5 8-327,-2 2 1,1 5 390,-4 2-213,4 3-200,-2-1 0,4 0-219,0 1 0,2-5-123,4 2 0,1-4-1227,9-3 1423,-1-2 0,4-4 0,-1 0 0</inkml:trace>
  <inkml:trace contextRef="#ctx0" brushRef="#br1" timeOffset="60">14907 3734 8507,'0'-7'-288,"0"1"1,0 4 292,-4-2 952,2 4 0,-5 8-306,4 5 0,-4 7 654,1 5-588,-3 6-473,4-2 1,-2 3-23,4-4 0,0-1-19,3-2-207,0-2 281,4-9 1,1-4-766,4-6 0,5-4 369,1 0 76,7-4-1925,2-6 559,0-4 722,-2-5 0,-3 0-1058,0 1 1172,-5-1 308,0 5 1,-5-2 250,0 7 215,-4-2 0,1 6 699,-3-1-46,-2 2-108,-5 16-555,-3 0 0,-5 11 902,6-5-633,-2 1 1,6-1 243,-1 1-1271,2-4 298,1 2 0,4-8-1355,3 1 1052,5-1 572,3-8 0,7-1 0,2-5 0</inkml:trace>
  <inkml:trace contextRef="#ctx0" brushRef="#br1" timeOffset="61">15503 3482 8466,'0'-5'410,"0"2"-180,0 6 1,0 6 716,0 7-335,-5 10-272,0 3 1,-4 12-1227,0 3 1403,-1 1-312,1 2 1,1 1-282,2-1 107,-3-3-1362,8-11 962,-3-1 368,4-8-1775,4-1 943,1-8 549,5-6 0,-4-5-764,0-4 1795,-4 0-1520,6 4 1618,-7-3-845,4 7-126,-5-7 0,-5 4 126,-1-5 0,-2 0-56,-1 0 0,-1 0-23,1 0 1,-3-5 0,-1-1 427,2-2 0,1 0-67,0 1 1127,1-1-610,0 3-164,-1-4 389,1-1-514,0 1-53,3 4 1,2 0 805,4 2-704,0 2-1052,0-4 494,4 5 0,2-1-1228,3-2 694,4 2 444,2-3 1,7 4-2303,-1 0 2391,5 0 0,-6 0 0,3 0 0</inkml:trace>
  <inkml:trace contextRef="#ctx0" brushRef="#br1" timeOffset="62">16555 3445 8411,'-1'-12'0,"-2"-1"0,2 0-211,-3 0 1,3 3-280,1-2 0,-3 4 1409,0 2-568,0 4 0,3-1-346,0 6 1,-3 7 56,0 9 0,-4 9 255,0 9 0,2 5-112,-1 4 0,1 4-679,-1-1 1,-2 1 338,5-3 1,0 2-73,3 1 1,0-6-413,0-6 0,0-9 267,0-8 1,0-5 351,0-4 0,0-5 0,0-3 0</inkml:trace>
  <inkml:trace contextRef="#ctx0" brushRef="#br1" timeOffset="63">16387 3780 8411,'5'-13'-320,"4"-1"320,-3-1 0,6-2-318,4 5 1,1-4 72,2 4 1,3-1 875,-1 4 0,1 1-239,-3 2 0,-5 2-236,-1 4 1,-3 7-26,-1 2 0,-4 10-5,-1-1 1,-3 6 65,-1-2 0,0 3-75,0-4 0,0 2 1,0-1 0,0-3-11,0-1 0,0 0-214,0-6 0,4 1 88,2-4 0,10-4-79,6-2 1,5-3-278,4-3 0,1-6 121,2-7 0,0 0 44,-6 0 0,-3-1 59,-9 1 1,-7-2 140,-6 0 1,-6-1-119,-3 1 1,-11 3 349,-4 3 1,-5 2 110,-2 4 0,1-1 152,2 4 1,3 0-867,7 3 0,-2 1 88,5 2 293,-1 2 0,8 8 0,1 2 0</inkml:trace>
  <inkml:trace contextRef="#ctx0" brushRef="#br0" timeOffset="64">17598 3575 10063,'0'-9'-519,"0"3"389,0 0 372,0-1 1,-4-2 366,1 0-358,0 4 1,3 2-464,0 6 1,0 3 213,0 6 0,-1 4 358,-2 6 0,2 2-281,-2 7 1,-1-1 119,1 5 1,-1-5-182,0 1 1,3-4 117,-2-2 1,2 0-300,1-6 1,0-3 107,0-6 0,1-5-61,2-2 1,3-3-52,3-3 1,1-3-73,3-7 1,1-1-265,5-5 1,-1-4 197,1-2 0,0 2-88,-1-2 0,0 4 148,-3-1 1,2 4 304,-5 2-330,-3 3 579,-5 8 1,-4 5 359,0 6 0,0 9-388,0 4 0,-3 2 26,0-3 1,-1 4-93,4 0 1,0-4-454,0-2 0,0-5 142,0 2 1,5-3-750,1-1 0,5-3 107,2-3 740,3-2 0,-1-1 0,3 0 0</inkml:trace>
  <inkml:trace contextRef="#ctx0" brushRef="#br1" timeOffset="65">18035 3547 8579,'-1'-6'-822,"-2"0"1756,2 4-552,-7-2 1,4 6 108,-3 4 1,0 4-61,4 9 0,-3 4 16,3 2 0,0 2-164,3 0 0,0-2-130,0 0 1,0-4-286,0 1 0,4-7 136,2-3 1,6-2-349,4-4 0,1-2 186,2-4 1,3-1-601,0-2 0,2-6 337,-2-7 0,1-1-339,-1-2 1,-6-1 210,3-1 0,-7 1 175,1-2 1,-6 6 363,-1 0-168,-4 5 820,2 1 1,-8 8-418,-2 9 0,-2 3 828,-2 9 1,1 0-363,0 3 1,3-1-267,3 3 1,2-3-488,1 1 1,1-4-624,2-2 1,4 2 684,5-3 0,7-1 0,5-1 0</inkml:trace>
  <inkml:trace contextRef="#ctx0" brushRef="#br1" timeOffset="66">18594 3575 8421,'0'-6'1346,"0"0"-697,0 4 22,0-2-402,-4 16 0,2-4 169,-5 11 0,4 1-124,-3 1 0,4 1-357,-1-3 0,2-1 28,1 1 0,0-4-71,0-3 0,0-2-138,0 0 0,4-2-368,2-2 1,2 1-142,2-4 0,3-1 290,3-5 1,1-5-301,2-4 0,0-5 193,-1 2 0,0-3 550,-3-1 0,2 1-121,-5-1-105,1 1 659,-8 3-431,-1 2 1,-7 8 630,0 5 1,-4 6-293,0 6 0,0-2 59,1 3 0,-1-3-35,4-1 0,-1 1-428,4-1 0,0-3-21,0 1 0,1-4-441,3 3 0,4-4-251,4 1 1,5-2 338,-2-1 0,0 0 437,0 0 0,-6 0 0,0 0-56,-2 0-46,2 0 1,-3 4 887,-3 2 1,-3 4-363,-3 2 0,2-2-254,-2 3 1,1 0-1240,2 0 1069,0 3 0,9-1 0,1 3 0</inkml:trace>
  <inkml:trace contextRef="#ctx0" brushRef="#br1" timeOffset="67">19180 3287 8547,'4'-5'-353,"2"-4"1,2 12 515,-2 0 1,1 12 283,-4 4 0,4 10 177,-4 2 1,0 4-205,-3 2 0,-1 3-577,-2 1 0,-2-1 353,-5-3 0,4-4-553,0-2 0,3-7 318,-3-5 1,3-5-1248,0-4 907,2-5 1,1-2 16,0-6 0,0-2-23,0-5 1,0 0 38,0-2 1,4 0 227,3-3 0,0 0 118,-1 0 0,4-3 0,-3 3 0,3 1 0,-4 2 0,3 1 210,0 2 1,0 3-108,0 0 1,1 4 150,-1-2 1,1 3 53,3 1 1,-3 3 214,3 3 0,-4 1-21,-3 8 1,1-2-113,-4 2 1,2 1-2,-2 3 1,-2-4-79,2 1 1,-3-4-179,-3 4 1,1-5-40,-5 1 1,1-2-209,-3-4 0,0 1-81,-1-4 0,1 1 131,0-1 0,-2-2-721,-1 3 1,1-3 355,-5-1 0,4 3 429,-4 0 0,1 4 0,-4-2 0</inkml:trace>
  <inkml:trace contextRef="#ctx0" brushRef="#br1" timeOffset="68">19478 3678 8464,'0'-10'432,"0"1"374,0 0-173,0 0 1,1 0-208,2 3 0,-2 1 120,3 2-390,1 2 1,0-3 66,4 4 0,1 0-115,-1 0 1,0 0 143,0 0 0,2 0-431,1 0 1,0-3 110,3-1 1,-3-3-549,0 1 0,1-2-91,0-2 1,-2 0 376,-5-2 0,2-2-45,-5-1 0,3-2-251,-3 5 768,0-1 0,-8 5-136,-4 2 1,-2 2 102,-4 4 0,-1 5 103,-2 4 1,-1 6 180,0 6 0,1 3-15,-1 4 0,5-1-106,1-2 1,6 2-361,1-2 1,4-3 141,-1 0 0,3-3-264,3-4 0,6-5 82,7-3 0,5-5-376,4 1 1,1-6 172,-1-3 0,2-6-135,-2 0 0,-3-5 12,0 2 0,-2 0 56,-2 0 0,-3 3 755,-3 0 0,-5 6-174,0 3 163,-5-3 1,2 10-195,-4-1 1,0 5 140,0 4 1,0 0-42,0 3 1,0 0-70,0 0 0,0-1-133,0-5 196,0 0 251,0 1-407,0-5 1,-3-5-99,0-6 1,0-4 108,3-2 0,-4-3-359,1-3 0,0-1-6,3 0 0,0-2-13,0-1 1,0 0 354,0 4-97,0-5-47,0 7 1,1-5-16,2 5-23,-2 3 1,8 0-889,-3 7 438,2 2 236,1 4 318,5 4 0,0 1 0,5 5 0</inkml:trace>
  <inkml:trace contextRef="#ctx0" brushRef="#br1" timeOffset="69">20111 3445 8449,'7'-6'-281,"-1"0"0,-3-1-1175,3-2 1260,-4 4 737,2 1 0,-5 4-223,-2 0 0,-2 0-189,-4 0 0,-5 4 27,-1 2 1,0 2-87,0 2 1,0-1 314,0 0 0,0 1-6,3-1 1,3 0 24,-1 1 1,2 2-440,5 0 0,0 2 163,3-2 0,2 2-231,4 1 1,1 2 82,9-5 0,-1 2-124,4-2 1,0-1 47,-1 5 1,0-5-30,-3 2 35,3-3 0,-8-1 65,3 1 0,-7-4 254,-3 0 0,-3-3-74,-3 3 0,-2-2 135,-5 2 1,0 0-117,-2 3 1,0 1-999,-3-1 1,3 0 153,0 1 670,-3 3 0,5 1 0,-3 5 0</inkml:trace>
  <inkml:trace contextRef="#ctx0" brushRef="#br0" timeOffset="70">15251 2449 26327,'-6'-6'-1639,"0"-1"1,4 4-1,-1-3 1,6 3 642,3-3 1,4 3 1920,6-4 1,1 2-132,11-1 1,3-2-105,10 2 0,1-2-455,5 2 1,0-1-24,3 4 0,-3-3 625,3 2 1,-7 1-33,-6 3 0,-4 0-499,-5 0 0,-9 1-845,-3 2-487,-5-1 456,-5 6-193,-2-7 0,-8 3 719,-3-4 0,-9 0-1,-6 0 1,-8 0-11,-4 0 1,-7 0-60,-6 0 0,-1 0-218,-4 0 1,1 0 443,1 0 0,2-1-26,7-2 1,5 2 1032,5-2-1004,6 2 1,13 1-49,12 0 0,13-1 156,15-2 0,13 1-191,8-1 1,-19 1 0,1 0-211,2 1 1,-1-1 0,4 0 0,0 0 113,0 0 0,-1 1 0,-2 0 0,-1 1 81,0-2 0,-2 1 0,-1 0 0,-2 2-17,23 2 0,-1 1 0,-9 2 0,0-2 0</inkml:trace>
  <inkml:trace contextRef="#ctx0" brushRef="#br0" timeOffset="71">9357 2737 23026,'-9'-9'-3277,"1"0"1638,2-1 1,1 0-1,5-2 1,2 1 1291,1-1 0,7 2 1251,9 0 1,7 0 116,9-2 0,10 0-590,-19 4 0,1 1 0,6 0 0,2 1-647,5-2 1,1 1 0,5 1-1,1 0 569,3 0 0,-1 0 1,-1 1-1,-2 0 28,-3 0 1,-2 0 0,-4 2 0,-2 1-28,-4 0 1,0 1 0,-3 0 0,-1 1 213,19 0 0,-6 0-734,-12 0 1,-4 0-320,-2 0-58,-2-4 635,-10 3-32,-2-8 1,-13 8 121,-4-2 1,-13 2-322,-9 1 1,-14 4 108,20-1 0,-2 1 0,-6 0 1,-1 0-229,-2 1 0,-2-1 0,-1 1 0,0 1 265,1 0 0,-1 0 0,1 0 0,-1-1 45,-1 3 1,0 0 0,-1-1 0,0 1-60,0 2 0,1-1 0,4-2 1,2 1 46,6-2 1,3 0 0,-11 4 300,17 0 0,11-4-1080,14 0 1,11-4 554,14 1 0,12-2-75,-14 0 1,1-2 258,6-1 0,2 0 0,0 2 0,0-1 0,3-1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1.184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3277 11210 11317,'-6'-5'-1894,"0"2"2217,4 2 0,-6 9 233,1 5 0,-1 3-236,-1 3 1,-1 5-42,-3 4 0,-2 2 26,-7 7 0,1-1-562,-4 7 0,1-3 125,-4 0 1,0-2-10,0 0 1,1-3-418,2-4 1,2 0 306,5-6 0,3-3-389,3 0 0,2-3 214,4-4 1,2-1-608,4-5 98,0-4 714,0-1 396,4-16 0,0 1-230,3-11 1,1-5-82,-2-1 1,-1-5 95,1 2 0,1-4 10,2 1 0,-3-2 11,0 2 0,-3 2 129,4 4 0,-4 0-157,3 0 0,-4 5 562,1 1 1,1 6 259,-1 4-327,0 6 1,-3 3 125,0 6 1,4 6-143,-1 7 1,3 6 11,-3 6 1,4 0-117,-1 3 0,3 1-546,0-1 1,1 1 224,3-1 1,-2-2-794,5 2 1,-2-5 114,2-1 0,1-4-859,-1 1 1530,1-3 0,2-4 0,0-2 0</inkml:trace>
  <inkml:trace contextRef="#ctx0" brushRef="#br1" timeOffset="1">7998 7141 8463,'-9'0'-467,"-1"1"406,1 3 0,3 5 776,0 6 1,-1 7-269,-2 3 0,1 6-161,2 3 0,-2 3-303,5 4 0,-3-6 83,3 2 0,-3-6-8,3 0 1,-5-6 102,2-3 1,-3-4-357,-3-2 1,0-3 44,-3-3 1,3-2-327,0-2 0,-2 1-1,2-4 0,0 1-198,2-4 0,4 0 675,0 0 0,0 0 0,-4 0 0</inkml:trace>
  <inkml:trace contextRef="#ctx0" brushRef="#br1" timeOffset="2">7877 6983 8414,'-5'-14'0,"1"0"-857,4 5 586,0 4 0,1 1 244,2 4 0,3 4-342,6 2 0,3 2 369,4 2 0,-1 7 0,1 3 0</inkml:trace>
  <inkml:trace contextRef="#ctx0" brushRef="#br1" timeOffset="3">8240 7188 7950,'-4'-9'379,"3"-1"0,-3 1-331,4 0 0,0 3 125,0-1 1,-1 4-23,-2-3 34,2 4 0,-8-5 78,3 4 0,-2-1-68,-1 4 1,-2 5 172,-1 1 1,0 6-140,-3 4 1,0 2-24,0 4 0,1 1-243,5 2 0,3 1 80,0-5 1,4 4-349,-1-3 1,6-1 72,3-6 0,3-1-121,4-5 1,1-4 89,5-2 1,-1-3-130,1-3 1,-1-3-6,-3-7 1,2 2 81,-5-5 1,0 0 100,-2-6 1,-4 6 17,0-3 0,-4 7 275,1-1 1,-2 3 186,-1 1 1,-1 3 250,-2 3 0,-2 6-164,-4 4 0,-1 4 100,1 1 1,1 5-617,2-2 1,1 2 132,5-1 1,0 1-655,0-1 1,5 0 351,1 0 0,3-3-411,4-4 743,-3-3 0,7 2 0,-2-3 0</inkml:trace>
  <inkml:trace contextRef="#ctx0" brushRef="#br1" timeOffset="4">8445 7169 8303,'0'-5'0,"0"-3"0,0 2 0,0 1 522,0-2-230,0 5 1,-1-2 200,-2 4 1,-2 2-143,-5 4 1,1 2 86,0 7 1,-3 4-127,3 2 0,-2 1-338,4-3 0,3 3 119,1-1 1,2 0-70,1-5 0,1 0-131,2-4 1,3 0-327,7-6 1,-2-2-224,5-4 1,-2 0 283,2 0 1,1-4-157,-1-2 0,-3-7 142,0-2 0,-3-2-20,-1 2 0,1-3 166,-1 3 1,-4 1-269,-2 2 508,-2 2 172,-1 4 0,-4 3 968,-2 6 1,1 6-572,-1 3 0,4 4-345,-2-4 0,3 3-28,1-2 1,1 0-798,3 0 1,1-3 337,4 3 1,0-3 262,1-1 0,3 1 0,2-1 0</inkml:trace>
  <inkml:trace contextRef="#ctx0" brushRef="#br1" timeOffset="5">8659 7328 8303,'0'-10'352,"1"1"-63,2 0 0,1 2-149,3 1 1,1 1 116,-2-1 0,2-1-415,2 4 0,2-5 120,0 2 0,1 1-332,-4-1 1,1 0 113,-1-4 1,-1 1-73,-2 0 0,2-1-20,-5 1 0,0-3 83,-3-1 1,0-2 269,0 2 0,-4 4-92,-3 3 0,-2 4 690,-3-1 0,-2 3-296,-1 3 0,-3 3 646,3 6 1,0 3-146,0 3 1,4 4-310,2 0 0,1 3-557,5-4 0,-1 4 92,4-3 0,6 0-851,3-4 1,1 1 235,6 0 581,-1-5 0,8 4 0,1-4 0</inkml:trace>
  <inkml:trace contextRef="#ctx0" brushRef="#br1" timeOffset="6">9218 7207 7893,'0'-6'799,"0"2"-787,0 0 1,0 2 120,0-4 0,0 3-103,0-3 0,0 2 33,0-2 1,1 1-11,2-1 0,-2-2 26,2 1 0,-2 2 2,-1-1 1,0 3-66,0-3 60,0 4 0,-4-3 23,-2 5 0,-3 2-17,0 1 1,-4 3 162,-3 6 0,-1 4-118,-2 5 1,1 3-34,3 4 1,-1 0-260,7 0 0,-1-3 91,7 0 0,2-6-320,7 0 1,2-1 169,11-6 1,-2-4-339,8-5 0,-3-2 30,3-1 532,-1-4 0,0-5 0,-1-5 0</inkml:trace>
  <inkml:trace contextRef="#ctx0" brushRef="#br1" timeOffset="7">9264 6816 8267,'0'-10'-1297,"0"1"1331,0 0 0,0 2 25,0 1 1,-1 4 411,-2-1-305,2 2 0,-4 2 57,2 2 0,1 7-104,-4 9 1,2 5 168,-2 7 0,0 3-24,-3 6 1,-1 3-322,1 3 1,-3 1 98,-1-1 1,1 3 81,3-2 1,-1-4-202,1-9 1,3-5 79,0-4 1,0-5-95,0-2 0,2-6 92,4-6 1,0-3-152,0 3 42,0-4 30,0 2 941,0-4-986,0-8 1,1 1 91,2-9 0,3 4-206,7-4 1,-2 1 12,5-4 1,-5 4 0,1-1 1,2 1 166,-2-4 1,4 5-19,-4 1 1,1 3 20,-4 1 0,0 0 358,1 3 63,-5 2 1,-1 6-183,-4 4 1,0 5 330,0 7 0,-4 1-172,-2-1 0,1 4-118,2 0 1,2-1-335,1-6 0,0 2 123,0-5 0,4 1-117,3-4 1,1-4 51,1-2 0,5-2-717,1-1 0,0 0 325,0 0 0,-2-1 441,2-2 0,-3-2 0,1-4 0</inkml:trace>
  <inkml:trace contextRef="#ctx0" brushRef="#br1" timeOffset="8">9534 7169 8267,'-6'0'154,"0"0"1,1 1 283,-1 2 1,-3 3-130,3 3 1,1 1-24,-1 3 0,0 1-17,0 5 0,2 3-349,4-1 0,0-2 149,0-4 1,1-2-733,2 2 0,2-4 196,5-2 467,-5 0 0,3-8 0,-3 4 0</inkml:trace>
  <inkml:trace contextRef="#ctx0" brushRef="#br1" timeOffset="9">9534 7076 8267,'-5'-4'275,"-3"-1"80,3-4-563,0-1-103,0 5-221,5 1 532,9 12 0,-3-2 0,7 8 0</inkml:trace>
  <inkml:trace contextRef="#ctx0" brushRef="#br1" timeOffset="10">9795 7104 8267,'0'-9'-1423,"0"4"2736,0-4-772,-4 4 1,2 0-112,-4 2 1,-1 2-178,-2 1 1,0 0 61,-1 0 1,-2 4-234,0 2 0,-1 3 114,4 0 1,1 3-371,1 1 0,3 2 173,4-2 0,0 0-363,0-1 0,1-1 150,2 1 1,3 2-24,3-2 1,1 1 116,3-4 1,-2-3 64,5 0 1,-5 0-3,1 4 0,-1-4 2,-2 0 1,-1 0 173,-2 4 1,-1-1-120,-5 0 0,-5 1 215,-1-1 1,-6 1-107,-4 3 1,0-3-214,0 2 0,-1-2-286,1-4 1,-1 2 389,-2-2 0,0 3 0,1 0 0</inkml:trace>
  <inkml:trace contextRef="#ctx0" brushRef="#br1" timeOffset="11">11583 7076 8416,'-4'-9'-1168,"3"0"1533,-4 3 1,2 3 108,0 6 0,-1 4-214,1 5 1,1 6 96,-4 3 1,0 5-62,0-1 0,-2 5-99,2 1 1,1 0 25,-2-3 1,4 0-159,-3 0 0,1-3-20,-1 0 1,-3-6-158,3 0 0,1-5-174,-1-4 0,0-1 130,-4 0 0,3-4-407,-2-1 0,2-3 263,-6-1 0,-1 0-432,-2 0 0,2-5 284,-2-1 0,1-2 448,-4-1 0,-4-5 0,-1 0 0</inkml:trace>
  <inkml:trace contextRef="#ctx0" brushRef="#br1" timeOffset="12">11415 6937 8416,'6'-15'-392,"1"3"498,-5 1-614,6 2 433,-3 4 0,0 2-479,-2 6 554,2 6 0,1 6 0,3 3 0</inkml:trace>
  <inkml:trace contextRef="#ctx0" brushRef="#br1" timeOffset="13">11825 7123 8391,'-1'-10'-540,"-2"1"-91,2 0 0,-5 0 422,3-1 899,2 1-311,-7 0 0,2 3-182,-7 3 0,2 2 103,-4 1 1,2 4-82,-2 3 1,-1 6 153,-3 6 0,4-1-171,-1 4 0,5-1-16,-1 0 0,5-1-235,4 2 0,2-4 78,1-2 0,1-3-126,2-3 1,4-2 38,5-2 0,2-2-54,5-4 0,0-4 68,-1-2 0,1-2-370,0-2 1,-4-2 83,1 0 1,-5-4-102,1 4 0,-1-1 316,-2 4-168,-4 0 671,-1 3 1,-4 3-209,0 6 1,-4 4 165,-2 5 0,2 3-126,1 3 1,-1 0-146,1-3 1,1 3-138,5-3 1,2-1-393,4-2 0,4-1-282,-1-2 1,3-4 57,-2-2 678,3-2 0,-1-5 0,4-1 0</inkml:trace>
  <inkml:trace contextRef="#ctx0" brushRef="#br1" timeOffset="14">12002 7067 8391,'0'-9'0,"0"2"0,0 1-78,0 0 285,0 1 105,-4 1 164,-2 4-172,1 0 0,-3 8 355,2 4-363,-3 5 1,0 3-137,0 1 0,3 0 122,-1 4 1,5-3-296,-1 2 1,2-3 100,1 1 1,1-7-289,2-2 1,3-3-27,3-1 0,1-3-199,3-3 1,0-3 94,3-3 0,0-3-210,-3-3 0,2-1 107,-3-3 1,1-1 91,-4-5 1,-1 4 153,-1-1-270,1 5 756,-7-3 1,2 9-190,-6 2 0,-2 4 615,-5 5 1,2 1-300,2 5 1,-1 1-92,4 0 1,0 2-698,3-2 1,4-1 242,2-3 0,3 4-614,4-1 0,1-2 122,5-4 611,-1-4 0,1 6 0,0-3 0</inkml:trace>
  <inkml:trace contextRef="#ctx0" brushRef="#br1" timeOffset="15">12234 7262 8391,'-5'-6'-185,"2"0"1,-1 3-646,1-3 1815,0 4-106,3-7-130,0 8-662,4-7 0,1 4-147,4-2 1,4 2 106,-1 4 1,2-4-151,-2 1 0,-2-1 86,3 1 0,-3 2-185,0-2 1,-1 1 64,0-1 1,-1 1-48,-1-4 0,0 2-351,-4-2 263,4 0 134,-6-7 0,0 2 36,-4-1 1,-4 3 408,1 2 0,-6 3-133,0 4 1,-4 1 426,4 2 0,-5 7-121,2 5 1,2 3 33,0 0 0,4 1-201,3 0 1,1 2-112,5 1 0,1-1-505,3-6 1,5 2 281,6-5 0,6 4-1816,1-4 1837,4-4 0,-7 1 0,4-4 0</inkml:trace>
  <inkml:trace contextRef="#ctx0" brushRef="#br1" timeOffset="16">12812 6937 8323,'0'-10'-343,"0"1"-858,0 0 1008,0-1 0,0 4 440,0 0 0,0 0 85,0-4 1,0 4 45,0 0 17,0 0-81,0-4 40,0 1-34,0 4-306,0 1 1,-3 9 139,0 4 0,-5 10 125,2 9 0,-2 5-67,-2 7 1,1 0-61,0 3 0,0 0-287,-1 0 0,1 2 294,0-1 0,0-3-176,3 0 1,-1-8 106,4-5 0,0-6-144,3-6 81,0-3 1,0-8-202,0-5 1,4-5-33,2-4 0,3-5 59,4-5 1,-3 0-286,3-2 0,1-3 333,2-1 0,-2 2-181,2 2 1,-4 1 52,3 1 1,-3 2 194,0 1 0,-1 7 29,-2 6 1,-4 4 295,-2 5 0,-3 4 491,-3 9 1,-2 4-379,-4 2 1,-1 0 243,1 0 0,1 1-175,1-4 1,0-4-419,4-2 0,1-5 190,5 2 0,-1-4-1010,4-3 1,4-2 175,2-4 1,5 0-153,-2 0 1,0 0 738,0 0 0,1-8 0,2-2 0</inkml:trace>
  <inkml:trace contextRef="#ctx0" brushRef="#br1" timeOffset="17">13100 7216 8323,'0'5'396,"0"0"-181,0-2 1,-1 3 279,-2 3 1,1 3-284,-4 1 1,3 3-416,-3 0 0,4 0-637,-2 0 0,0 0 100,1-3 740,0-1 0,7-2 0,1-1 0</inkml:trace>
  <inkml:trace contextRef="#ctx0" brushRef="#br1" timeOffset="18">13091 7141 8323,'-9'0'0,"-1"0"206,1 0 0,0 0 344,0 0-447,-1 0 1,5 1-148,2 3 1,3 1-443,3 4 0,3-3 486,7 0 0,1 5 0,5 3 0</inkml:trace>
  <inkml:trace contextRef="#ctx0" brushRef="#br1" timeOffset="19">13342 7169 7193,'-5'0'1433,"-3"0"0,4 4-1062,-2 3 0,-2 4 3,5 1 0,-3 2-328,3-2 0,0 3 170,3 3 1,0 0-289,0-2 1,0 1 116,0-1 1,4-3-160,2 0 0,-1-1 54,2-3 1,-1 2-146,3-8 1,-3 1-1,1-1 1,-4-2-144,3 2 38,-4-2 0,1 2 85,-6 0 1,-6 5-222,-7-2 0,-5 2 127,0 1 1,-5 1 318,1-1 0,-6 0 0,-2 1 0</inkml:trace>
  <inkml:trace contextRef="#ctx0" brushRef="#br1" timeOffset="20">3203 11229 8539,'5'-15'0,"2"-2"0,-4 1 0,5-1-361,-2-2 1,-1 4 32,1-1 1068,-4 5-150,7-3-502,-8 9 1,3 9 439,-4 9 0,-4 7-119,-3 5 1,-2 10 80,-3 6 0,0 4-414,-3 5 1,6-23-1,-1 1 128,0 1 1,-2 1 0,0 0 0,-1 0-317,0-1 1,1 1-1,-2 0 1,1 2 147,-1 2 0,0 0 0,-1 0 1,-1 0 30,0 1 1,1-1-1,0-4 1,0 0-119,2-5 0,1-1 0,-14 22-85,4-6 1,2-3-84,4-12 0,3-1-304,3-12 1,5-2 57,2-4 313,2-4 1,3 1-174,4-6 0,2-6 218,7-7 1,4-6-451,3-2 0,2-8-124,-2-2 0,4-6 255,-1-3 0,-12 19 0,1 1 426,0-2 0,0 0 0,-2 1 0,0-1 0,1-3 0,-1 0 0,0 3 0,0-1 0,1-2 0,-1-2 0,-1 0 0,0-1 0,-2-1 0,1-1 0</inkml:trace>
  <inkml:trace contextRef="#ctx0" brushRef="#br1" timeOffset="21">3296 11182 8539,'3'-23'0,"0"1"0,0 3 26,-3 4 177,4 5 0,-2 8 37,1 8 1,-6 10 74,-4 12 1,-1 8 221,-1 8 1,-1 4-521,1 2 1,5-22-1,0 1 167,1-2 0,0 2 1,-1 3-1,0 1-70,3-1 0,-1 1 1,1 1-1,-1 0-52,2 0 0,0 1 1,0-2-1,0 0-71,0 1 0,0 0 0,0-3 0,1-2-106,1-2 0,-1-1 1,1 16-608,5-11 0,-5-9 69,1-3-91,-2-7 0,-5-3 259,-3-6 1,-1-3-284,-1-3 1,-1-3-102,-3-6 869,3-3 0,-8-3 0,4-1 0</inkml:trace>
  <inkml:trace contextRef="#ctx0" brushRef="#br1" timeOffset="22">3073 11853 8539,'-10'-4'0,"2"-2"0,2-3 947,2 0-487,4-1 1,1 1 1110,2 0-1036,6 0 1,7-1-45,5 1 0,6 0-167,4-1 1,4 1-414,0 0 1,2 2 154,3 1 1,-1 4-1463,5-1 0,-6 3 1396,-1 3 0,1 2 0,-5 5 0</inkml:trace>
  <inkml:trace contextRef="#ctx0" brushRef="#br1" timeOffset="23">3743 11666 8473,'-9'-13'0,"0"-1"0,3-5 0,4 0 0,8 1 2304,5 3-1465,11-2 1,2 6 181,4-1-648,4 6 0,0-2-749,2 5 1,3 1 302,-3 5 0,-2 4-1366,-1 5 1,-3 2 296,-3 5 1142,-7 0 0,-4 3 0,-5 2 0</inkml:trace>
  <inkml:trace contextRef="#ctx0" brushRef="#br1" timeOffset="24">3836 11834 8473,'-14'0'456,"1"0"0,4 1-65,3 2 1,3-2 556,6 2 0,3-3-320,6-3 1,8-2-22,8-4 1,1-1-638,5 1 0,0-3 89,3-1 0,2 1-59,1 3 0,-2-1 0,4 1 0</inkml:trace>
  <inkml:trace contextRef="#ctx0" brushRef="#br0" timeOffset="25">4953 11471 12785,'-6'-9'-960,"0"-1"1,1 4 438,-1 0 1,-3 4 534,3-1 1,1 7 866,-1 5 1,1 9-352,-2 7 0,0 7 35,4 5 1,-3 7-572,3 6 0,1-23 0,1 0 109,1 26 1,0-26 0,0 0-28,0 2 1,0-2-1,-4 24-94,1-4 1,-8-6-94,-1-7 1,-6-6 89,-4-6 0,2-7-118,-5-2 0,1-7 77,-1-3 0,-1-3-443,5-3 0,-3-6 424,5-7 0,-2-2-430,6 0 0,1-5 0,2-2 1,5-6-62,1-3 1,4-3 399,-2-3 1,8-3-270,2-3 0,3-4 369,3 0 1,-3 25 0,1 1-140,15-23 0,-12 22 0,1 0 272,0 1 0,0-1 0,0-1 0,0 0 64,0 2 1,0 1-1,9-17 296,-1 9 0,-7 7 176,-6 6 0,-1 3 268,-5 6-330,0 4 1,-6 5 192,0 6 1,0 2-1147,3 1 0,1 5 499,2 1 0,6 4-81,3 3 0,0 2 0,-2 3 0</inkml:trace>
  <inkml:trace contextRef="#ctx0" brushRef="#br0" timeOffset="26">5391 11564 9911,'0'-9'-272,"-3"-2"194,0-1 1,0 2 151,3-3 1,-3 0 207,-1 0 1,-2-2 12,3 2 0,-3-2-68,3 3 1,-4-1 29,0 4 1,-2-1-193,-3 1 0,1 4 171,-1 2 0,-3 3-75,0 3 1,-4 7 91,-2 9 0,1 5-95,-2 7 0,6 2 45,0 4 1,5 0-153,-2 1 1,4-5 28,3-2 1,2-2-190,4-1 1,1-5-116,2-1 0,6-7 137,7-6 1,1-4-167,2-5 0,3-1 84,-1-2 1,4-6-218,-3-7 0,0-1 98,-4-2 0,3-4-29,-3-2 1,2-2-3,-7 0 0,-1-1-107,-3 0 0,1 4 419,-1 2 1,-4 7-128,-2 2 0,-3 7 615,-3 3 0,-3 10-257,-7 6 0,3 6 645,-2 3 1,1 6-393,2-3 0,1 4-78,2-4 1,1-3-119,5 0 0,1-2-194,3-2 0,4-3-545,4-3 0,6-2 278,0-4 1,1-2-732,3-4 1,-3 0 404,0 0 0,-1-7-311,-3-3 0,-1-2 164,-5-1 1,0 2 122,1-4 1,-4 0 318,0 0 0,-3-4 211,3 0 0,-1 1 0,2-4 0,1-2 0,1 0 0,6-4 0</inkml:trace>
  <inkml:trace contextRef="#ctx0" brushRef="#br1" timeOffset="27">5680 11462 8547,'4'-10'0,"-3"4"-18,2 0 1,-2 3 49,-1-3 642,0 4 1,-4 9-181,-2 8 1,-6 8-125,0-1 0,-1 4 257,4-2 0,0 3-149,-1 1 0,5-1-366,2-2 0,2 1 124,1-4 1,0-1-320,0-2 1,4-6-300,2-3 0,6-5 321,0-5 1,5-1-573,-2-2 1,3-3 311,1-7 1,-3-2-157,3-7 1,-6 1 145,6-4 1,-6 4-327,3-4 1,-5 3 254,2-3 0,-4 9-111,-3 0 506,2 5 0,-7 7 428,2 4 1,-3 8 3,-3 7 1,-2 7 382,-4 3 0,1 0-159,1 3 0,0-6-243,4 2 1,0 0-255,3-2 1,0 0 153,0-4 0,4 0-1060,2-3 0,6-1-46,0-5 0,2 0-1242,-2 1 2042,2-5 0,1-1 0,-2-4 0</inkml:trace>
  <inkml:trace contextRef="#ctx0" brushRef="#br1" timeOffset="28">6052 11657 9968,'-5'0'1766,"2"0"-1519,6 0 1,2 0-4,4 0 1,5 0-152,1 0 0,4-3-346,3 0 1,-3-4 272,3 1 1,1-4-599,-1-2 0,-2 0 302,-4-3 0,0 2-216,-3-2 1,-2 0 119,-5 0 0,-2-3 3,-4 3 1,-5 1 128,-4 2 0,-2 6 168,-8 3 0,1 2 552,-6 1 1,0 8-264,-1 4 1,-2 6 509,2 4 0,3 1-294,4 5 0,1 0-13,8 0 1,-1 0-95,7 0 0,5 0-774,7 0 0,5-1-391,8-2 0,2-3 122,4-3 0,0-5-524,0-5 1107,0-4 0,0-1 1,0 1-1</inkml:trace>
  <inkml:trace contextRef="#ctx0" brushRef="#br1" timeOffset="29">6452 11769 8495,'10'0'0,"-1"0"582,0 0 1,1 3-75,-1 0 0,-1 4-69,-2 0 0,-1 4-146,-5 1 0,0 6-172,0 1 0,-6 3-364,-3 6 1,-7 0-1240,-6 0 1293,0 4 1,-5 1-1,-2 5 1</inkml:trace>
  <inkml:trace contextRef="#ctx0" brushRef="#br1" timeOffset="30">7430 11248 8566,'0'-16'-586,"0"0"0,-1 5 1,-2-1 1029,2 1 0,-3 7-44,4 4 0,-4 11 4,-3 10 1,0 8-104,1 12 1,-2 2 228,1 7 0,2 0-659,2-23 0,0-1 0,1 1 0,-1 0 214,-3 23 1,3-24 0,2 0-643,1 24 1,0-4 265,0-6 1,0-7-102,0-5 0,3-7 24,0-6 368,0-8 0,1 2 0</inkml:trace>
  <inkml:trace contextRef="#ctx0" brushRef="#br1" timeOffset="31">7346 11369 8475,'-4'-6'-2145,"3"-2"2291,-3 3 0,1-4-15,0-1 1,0 4 229,3 0 1,3 0-84,0-4 1,5 1-74,1 0 0,6-1 32,7 1 0,2-3-59,8-1 0,1 1 105,4 3 1,3 0-93,1 3 1,-1 2-185,-3 4 1,-8 8 103,-4 5 0,-9 3-7,-3 3 0,-7 4 8,-3 1 0,-8 3-24,-7 1 1,-5 0-11,-11 0 1,-3-2-238,-9 2 0,5-6 131,-3 2 1,4-4 128,0-4 0,5-2-261,4-1 1,10-6 144,2 2 1,8-5-207,8 2 1,8 1 51,7 2 1,6 1 220,7 3 1,2 1 196,4 5 1,0-2-181,-3-1 1,-4 2 23,-9-3 0,-3 3-54,-9 0 0,-6 0 178,-6-3 1,-10 2 168,-12-5 1,-3 1-150,-3-4 0,-2 2-200,-4-1 0,1-3-151,1-7 0,4 0-171,7 0 1,1-1 112,4-2 0,9-2-904,4-5 1,6 4 11,6 0 1064,4 4 0,13-6 0,1 2 0</inkml:trace>
  <inkml:trace contextRef="#ctx0" brushRef="#br1" timeOffset="32">7989 11778 8456,'-6'0'213,"-1"0"0,4 0 195,-3 0 0,3 4 296,-3 3-552,4 1 1,-6 1 136,5 0 0,0 1-765,3-1 0,0 0 190,0 1 286,0-1 0,0 0 0,0 1 0</inkml:trace>
  <inkml:trace contextRef="#ctx0" brushRef="#br1" timeOffset="33">7989 11555 8547,'-10'-4'-656,"1"-3"0,1-1 826,2-1 1,-2 3 382,5-1 0,0 1-157,3-3 0,0 3-126,0-1 0,1 1 255,2-3 1,7 3-124,5 0 1,8 0 38,5 0 0,5-2-78,7 2 0,2 1-574,1-2 1,3 5-55,-3-1 0,-3 2-361,-2 1 0,-3 0-622,-7 0 0,-7 1 631,-8 2 0,-7 3 617,-3 7 0,-2 1 0,-1 5 0</inkml:trace>
  <inkml:trace contextRef="#ctx0" brushRef="#br1" timeOffset="34">7942 11825 8485,'-9'0'0,"0"0"1046,3 0-82,2 0-213,17 0 0,-1 0-247,13 0 1,1-4-227,5-3 1,5 0 13,4 1 0,1-1-503,-4 4 1,-3 0 170,0 3 40,-4 0 0,2 4 0,-4 1 0</inkml:trace>
  <inkml:trace contextRef="#ctx0" brushRef="#br1" timeOffset="35">8827 11545 8499,'-5'-14'0,"-4"-4"0,8 8-397,-2-2 536,-2 5 0,1 4 525,-2 6 1,-3 8-80,3 7 0,-2 10 143,-1 10 1,-1 4 38,1 8 0,3 1-681,2-23 0,1 0 0,1 2 0,-1-1 30,0 1 0,0-1 1,-1-1-1,1-1 152,0 23 0,-4-3-620,0 0 1,-2-7 223,-3-6 1,-3-7-408,-4-11 0,1-4 78,-1-6 0,1-3-407,-1-6 0,1-4-458,3-8 0,1-5 17,5-8 1305,-4 0 0,3-4 0,1-2 0,4-2 0</inkml:trace>
  <inkml:trace contextRef="#ctx0" brushRef="#br1" timeOffset="36">8687 11341 8350,'-3'-22'0,"0"0"0,0 0 344,3 4 0,0 3 278,0 3-193,0 6 0,0 4-437,0 8 0,1 2-391,2 11 0,6 1 399,7 8 0,5 4 0,3 2 0</inkml:trace>
  <inkml:trace contextRef="#ctx0" brushRef="#br1" timeOffset="37">9274 11583 8523,'3'-13'-58,"0"1"1,4-2 31,-1 2 0,-1 1 253,2-5 0,-5 4 45,1-4 1,1 5 14,-1-2 1,0 3-8,-3 1 1,-4 3 42,-2-1 1,-3 5-43,-4-1 0,-2 4 312,-7 5 0,-2 3-139,-4 9 0,0 4 301,0 9 1,0 2-466,0 4 1,6 1 177,3-1 0,5-1-308,4-2 0,5 0 62,2-6 0,4-2-343,5-7 0,5-5 189,7-1 1,4-7-597,0-3 0,3-4 268,0-5 0,-1-5-849,1-7 0,-4-4 234,0 0 0,-2-4-26,-4 2 1,2-6 298,-5-1 1,1 0 428,-4 3 1,-4 5 287,-2 4-222,-2 5 0,-2 10 829,-2 4 0,-3 8 7,-6 7 1,1 7 401,-1 3 0,6 2-665,3 1 1,2-3-142,1-1 1,1 0-1046,2 1 0,6 1 471,7-4 1,1-5-440,2-4 1,0-4 287,3-3 1,-2-2-2093,2-4 2492,-3-4 0,0-5 0,-1-6 0</inkml:trace>
  <inkml:trace contextRef="#ctx0" brushRef="#br1" timeOffset="38">9609 11490 8427,'-1'-9'701,"-2"3"-415,2 2 0,-8 8 671,3 2 0,-2 8-353,-1 4 1,-1 5 199,1 5 1,3 1-294,0 2 1,3-2-437,0 2 1,2-2 130,1-1 1,4-4-133,3-2 0,1-5-217,1-4 0,2-2-212,1-8 0,2-1-827,5-5 0,-3-3 504,-1-7 0,-2-1-463,2-5 1,-3-4 439,4-1 1,-2-3 32,2-1 1,-3 1 667,-3 2 0,-1 2-57,0 5 385,1 3-165,-5 6 0,-5 13 1121,-6 8 0,-2 9-581,2 4 0,-2-1 38,2 1 1,2-2-165,0 2 1,3 1-958,1-4 0,5-4-228,1-2 1,6-5-1541,4 2 2148,-3-7 0,9-2 0,-2-4 0</inkml:trace>
  <inkml:trace contextRef="#ctx0" brushRef="#br1" timeOffset="39">9963 11685 7396,'5'0'826,"-1"0"-4,-4 0-510,4 0 0,-2 0 124,4 0 1,2 0-131,4 0 1,2 0-261,5 0 0,1 0-10,1 0 1,0-4-210,4-2 0,-1-3-301,1 0 1,-3-1 319,-3-3 1,0 0-353,-1-3 0,-3-1 224,-3 1 0,-6-1-33,-3-2 1,-2 1-4,-1-1 0,-1 1 304,-2 3 0,-3 1 249,-6 5 1,-3 4 468,-3 2 1,-2 4 438,-2 5 1,2 5-522,-5 11 0,1 2 601,-1 4 1,2 4-551,5 2 1,3 2-99,3 1 0,6 4-234,3-1 1,6 0-280,3-6 1,9-6-68,4-7 0,6-2-260,0-4 1,-2-5-1375,2-7 1,-3-6 1607,3-3 1,0-7 0,3-1-1</inkml:trace>
  <inkml:trace contextRef="#ctx0" brushRef="#br0" timeOffset="40">11145 11471 9269,'-6'-6'-342,"0"0"0,3 3 632,-4 0 0,4-1 58,-3 1 0,3 0-105,-3 3 0,4 1 78,-1 2 0,2 2-77,1 5 0,0-1 33,0 0 0,0 1-250,0-1 0,2 0-6,4 1 1,0-4-151,6 0 0,2-4-133,-2 1 0,4-2 169,-4-1 0,4-4-207,-4-2 1,1-2 117,-4-2 0,-1 1-11,-2 0 1,-1-4 130,-5 1 1,0-4-27,0 4 0,-6-1 19,-3 4 1,-1 3-66,-6 0 0,2 4 390,-2-1 1,0 3-64,3 3 0,-1 3 182,4 6 0,0 0-96,7 3 0,0-2-533,3 2 0,0-4 109,0 2 0,1-3-205,2 0 0,2-2 80,4-2 0,1 1 41,-1-4 0,-3 0-1277,1-3 1501,-5 0 1,6 0 0,-3 0 0</inkml:trace>
  <inkml:trace contextRef="#ctx0" brushRef="#br0" timeOffset="41">11117 11881 9269,'-9'0'-1759,"0"0"2848,3 0-621,-2 0 1,7-1-35,-2-2 1,2 0-106,1-3 1,0 3-325,0-3 0,1 1-61,2-1 1,-1-3-153,4 3 1,-3 1 328,4-1 1,-4 4 50,3-1 1,-3-2-796,3 2 259,-4 0 22,7 3 290,-8 0 519,3 0-410,-4 4 0,-1-2-183,-2 5 1,1-5 106,-5 1 0,4 1-145,-3-1 1,3 0 38,-3-3-32,4 0 0,-4 0 31,3 0-87,2 0 330,-3 0-30,8-4 0,-2 3-38,5-2 6,-5 2 0,5 2-47,-4 2 0,0-1 61,-3 4 0,0-3-48,0 4 1,0-4 116,0 3-121,-4 0 0,-1 2-2,-4-1 1,2 0-223,1-4 237,4 0-452,-2-3 288,4 0 91,8-4 1,-5 3 196,7-2-256,-3 2 60,2-3 1,-3 2 437,1-1 189,-5 2-345,2 5 1,-5-2-149,-2 1 0,1-1-135,-5 1 1,4-2 32,-3 2 1,3-2-362,-3-1 330,4 0-291,-7 0 295,8-4 1,-3 2-131,4-4-40,0 3 0,0-2-98,0 2 485,0 2-177,4-3 298,-3 4 158,4 0-482,-14 0 1,6 0 62,-6 0 1,6 1 19,0 2 0,1-2 20,-2 2 21,3-2 219,-3-1-213,0 0 4,3 0 365,-3 0-335,12 0 0,-1 1 294,9 2 0,0 0-47,2 3 1,-2 0-41,-1 3 1,0 5 14,0 1 1,-2 3-86,-7 0 0,-3 4-281,-6 0 0,-11 4 159,-7-1 1,-2-3-192,-2 0 1,1-2-341,-1-2 1,6-3-444,3-3 0,9-1 37,1-2 1,9-3 780,6 0 0,5-4 0,4 3 0</inkml:trace>
  <inkml:trace contextRef="#ctx0" brushRef="#br1" timeOffset="42">12607 11061 8521,'0'-22'0,"0"5"0,0-2 0,0 7-53,0 0 290,0 5 0,-1 5 35,-2 8 0,-2 9 35,-5 10 1,-3 10 173,-3 5 1,-1 10-571,7-22 0,1 0 0,0 2 0,-1 0 155,1 2 0,0 1 0,-2 1 0,0 0 42,0 0 0,0 1 1,0 0-1,1 1-283,0-2 1,1 0-1,1 2 1,1 0 45,-1-2 1,0 0-1,2 1 1,1-1-359,-2-2 1,1-2-1,1-1 1,1-2-114,-2 13 1,2-5-837,4-14 1436,0 1 0,0-15 0</inkml:trace>
  <inkml:trace contextRef="#ctx0" brushRef="#br0" timeOffset="43">12877 11089 10209,'-14'8'-613,"0"-1"0,-2 15 760,1 3 1,-5 16 284,8-16 0,-1 2 1,0 6-1,0 1-782,-2 2 1,2 2 0,0 0 0,2 0 520,0-3 0,0 1 0,3-2 0,0 0-257,-1-3 0,2 0 1,1 2-1,2 1 47,-1-3 0,0 0 0,2-1 0,1 1-486,2 21 1,1-2 524,2-6 0,0-6 0,7-4 0,3 1 0,4 1 0</inkml:trace>
  <inkml:trace contextRef="#ctx0" brushRef="#br1" timeOffset="44">13268 11601 8349,'-15'0'-232,"-1"0"232,4 0 0,0-1 1740,6-2-1126,2 2 1,4-4-368,0 2 1,0-2 13,0-5 1,4 0-329,2-2 0,6-4-100,0-6 0,1 0-143,0-3 0,-2-3 119,5 0 1,-4-1 142,4-5 0,-5 1-251,1-1 0,-4 0 38,-2 3 1,-1 6 288,1-3 0,-2 10-257,-4 3 585,0 7 1,-4 5-166,-2 6 1,-2 8 321,-2 7 0,1 2-152,0 5 0,4 0-34,2 3 1,2-2-68,1-1 0,4-2 33,2-4 1,6-2-2,4-1 1,6-6-24,2-4 1,3-4-297,1 1 0,6-7-100,0-5 1,4-4-674,-7-6 1,0 0 242,-3 1 1,-2 1-579,-5 5 1141,1-1-130,-12 12 0,0 5 255,-7 9 0,-6 8-68,-4 3 1,-1 3 235,-1 1 1,-5 3-60,-1 0 1,-3 0-167,0-3 0,-1-1-383,0-2 1,1-2 128,-1-5 0,1 0-228,-1-3 1,3-2 130,1-7 1,0 2-200,0-1 1,-2-2 94,5 1 1,1-3 157,4 3 0,0-3 4,4 4 1,0-4 6,3 3 1,1-1-205,2 1 0,2 1 416,5-3 0,3 3 0,1-2 0</inkml:trace>
  <inkml:trace contextRef="#ctx0" brushRef="#br1" timeOffset="45">13668 11396 8519,'0'-9'-295,"1"0"30,2 0 1,-1-1 235,1 1 600,2 4-230,-4 1 1,2 8 352,-6 2-317,-6 11 0,-7 3 21,-6 11 1,-5 3-214,-4 7 0,12-20 0,0 0-193,1 2 0,-1 1 1,-3 0-1,-1 0 155,0 3 1,0-1-1,0-2 1,0 0-58,0 1 0,0-1 0,2-2 0,0-1 222,-13 13 1,4-3-290,8-6 1,5-7-12,8-5 0,0-6-304,3-1-160,2-4 43,4 2 1,1-6 135,2-4 1,2-1 479,5-9 1,0 1-726,2-4 1,3-2 120,3-1 1,1 0 104,0 3 1,2 1 277,1-1 1,0 5 237,-4 1 1,1 4 306,0 3 1,-5 4-269,-1 8 1,-3 5 214,-1 11 0,4 2-125,-1 4 0,-2-1-165,0-2 1,-3 0 75,5-3 0,3-1-285,0-6 0,4-2-142,3-7 1,-2-2-151,5-4 0,-4-4-269,1-2 0,-1-7 288,-2-2 0,1 0 13,-8 0 1,3-1 82,-6-2 1,1 2 180,-7 1 0,4 3-329,-4 0 189,0 1 1,-4 3-105,-2 2 0,1 2-185,-5 4 1,5 4-720,-1 2 1165,2 2 0,1 6 0,0 0 0</inkml:trace>
  <inkml:trace contextRef="#ctx0" brushRef="#br1" timeOffset="46">14013 11620 8418,'0'-14'-393,"1"4"1151,2-2 0,5 2-206,5 4 1,7-2 69,2 2 0,4 2-191,2 0 1,3 3-605,0 1 1,-3 0 227,-3 0 1,-5 1 162,2 3 0,-6 1 176,-4 4-394,-2 0 0,0 5 0,-1 0 0</inkml:trace>
  <inkml:trace contextRef="#ctx0" brushRef="#br1" timeOffset="47">14078 11797 8419,'-9'9'-272,"2"-4"-111,1-2 1,5 2 195,1-2 1,9-1 31,6-5 1,4-3 1627,2-3 0,2 3-632,2 0 0,2 0-841,-2-4 0,2 1 0,1 0 0</inkml:trace>
  <inkml:trace contextRef="#ctx0" brushRef="#br1" timeOffset="48">14730 11192 8291,'0'-15'-789,"0"3"1,0-2 895,0 2 1,1-4-24,2 4 0,-2 0 876,2 2-182,-2 5-411,-1 1 0,-1 13-151,-2 7 1,-2 10 348,-5 8 1,-3 10-235,-3 6 1,8-22-1,-1 1-356,0 0 1,-1 1 0,1 1-1,0 0 99,-1-2 1,1 1-1,0 1 1,-1 1 60,1-1 1,0 0 0,1-3 0,1 0-48,1-1 0,0-1 1,-4 16 182,0-8 1,5-6-214,2-9 22,2-9 1,2-2-323,2-8 1,2-4 28,5-2 1,-1-3-54,0-4 0,5-2 44,1-7 0,3 1-107,0-3 0,1-1-249,0-3 1,0 0 152,3 0 0,2-3 96,4 0 1,-5 1 162,-1 5 1,-3 3 29,-4 7 258,-1 1 1,-9 15 452,-2 9 0,-9 7 376,-3 11 0,-7 3-463,1 0 1,1 3-62,2-3 1,2-3 1,4-3 0,-1-4-315,4 1 0,1-3 106,5 0 0,2-5-837,4-1 0,5-4-54,1-3 1,3-2-402,0-4 0,1 0-14,0 0 1,2-4 461,1-2 1,-1-5 249,-6-2 1,3-3 373,-2 0 0,0-1 0,0-2 0,0 1 0,-3 3 0,2-2 0,-3 5 110,5-1 0,-10 8 131,3 2 1,-7 7 813,0 6 0,-5 0-509,-1 6 0,-5-1-30,2 4 0,-1-2-24,1-1 1,-2 1-781,5-1 0,0-3 287,3 0 1,0-3-1776,0-1 601,0-3 585,0-2 1,4-5 589,3-2 0,1-7 0,1-4 0</inkml:trace>
  <inkml:trace contextRef="#ctx0" brushRef="#br1" timeOffset="49">15177 11536 8291,'-4'-13'-53,"1"-1"37,-3-1 0,0 0 491,-3 3 1,-1 5-90,1-3 1,0 7-115,0 0 0,2 2 0,1 1 0,4 4-1270,-1 2 0,3 6 203,3 0 795,2 5 0,13 1 0,1 6 0</inkml:trace>
  <inkml:trace contextRef="#ctx0" brushRef="#br1" timeOffset="50">15512 11508 7873,'0'-9'-942,"-3"3"1418,0-1 1,-5 4-19,2-3 1,-2 4-62,-1-1 0,-4 2-142,1 1 1,-4 3 183,4 0 0,-1 8-137,4-2 0,1 5-94,2-1 1,2 3-126,4 0 1,5 0 146,4 0 0,4 1-268,6-1 1,1-2 69,1 2 1,0-5-206,4 2 0,-5-3 58,-2-1 1,-4 1-16,-8-1 1,-3 0-20,-6 1 1,-7 3 29,-9 3 0,-8-2 100,-7 2 0,-2-4-9,-2 4 0,2-2-490,2 2 0,6 0 50,6-3 468,7-1 0,6 1 0,4 2 0</inkml:trace>
  <inkml:trace contextRef="#ctx0" brushRef="#br0" timeOffset="51">1611 11294 18203,'-4'-9'-3277,"2"-1"1822,-5 1 1,5 3 1496,-1 0 58,2 0 0,1-4 401,0 1 1,0 0-143,0-1 1,4 1 106,3 0 0,1-1-147,1 1 0,4 0 456,-1-1 1,4 4-25,0 0 0,2 4-306,0-1 0,2 3-176,2 3 0,-7 6-286,1 7 0,-5 1-346,-2 2 0,-4 4 75,-1 2 0,-3 1-133,-1 2 0,-6-1 116,-3-2 1,-4 1 20,-6-4 1,0 3 209,1-4 0,-1 0-43,1-6 1,-1 3 43,0-2 0,2 0 305,1 0 0,6 1-1002,4-1 810,4 1 0,-3 6 0,5 1 0</inkml:trace>
  <inkml:trace contextRef="#ctx0" brushRef="#br0" timeOffset="52">1648 11992 10691,'-9'0'0,"-1"0"-235,1 0 0,4-1 647,2-2 352,2 2 1,2-3-1152,2 4 1,2 0 113,4 0 0,5 1-1382,1 2 1638,3-2 1,1 8 0,-1-4-1</inkml:trace>
  <inkml:trace contextRef="#ctx0" brushRef="#br0" timeOffset="53">2095 11611 15551,'-5'-10'-876,"2"1"1,2 3 744,1 0 942,0 4-237,4-3 0,2 2 241,6 0-696,7 0 62,9 3 1,2 0-1746,4 0 1393,0 0 1,3 4-474,1 2 1,-2 0-1625,-2 0 1967,2 0 0,-7 3 0,3 1 0</inkml:trace>
  <inkml:trace contextRef="#ctx0" brushRef="#br1" timeOffset="54">13380 6955 8507,'3'-9'-1050,"0"0"0,4-1 980,-1 1 0,0 0 70,0-1 0,0-2 366,3 0 1,1-1-9,-1 4 1,-1-1-136,-2 1 1,2 3 276,-5 0-177,0 4 92,-16 10 1,-3 9-248,-15 14 1,12-13 0,0 2-8,-4 3 0,-1 0 0,-2 5 0,-1 0-524,-4 4 1,0 1 0,0 2 0,-1 0 365,-3 2 0,-1 0 0,11-10 0,0 1 0,-1 0-297,-1 1 1,0 0 0,0 0 0,1 1-1,0 0 1,0 0 293,0 0 0,0 0 0,0 0 0,0 1 0,1 1 0,0 0 0,0-1 0,0 0 0</inkml:trace>
  <inkml:trace contextRef="#ctx0" brushRef="#br0" timeOffset="55">9655 6871 14138,'0'-9'-1552,"0"3"771,0 0 763,4 4 1,-2-1 334,1 6 1,-8 6-14,-4 6 0,-4 11 87,-6 5 1,-1 7-90,-1 5 0,-6 0-649,12-18 1,-1 0 0,-2 2-1,0 1 442,-1 0 1,0 0 0,1 3-1,-1 0-81,-1 0 0,0 0 0,4-3 0,2 0-86,1-1 0,1-1 33,-9 18 0,7-3 1,0-3-1</inkml:trace>
  <inkml:trace contextRef="#ctx0" brushRef="#br0" timeOffset="56">7989 6220 13672,'-10'18'-1989,"1"6"1612,0 4 1,4 1 532,2 5 1,-2 0-223,2 3 1,-3-2 132,3-1 1,-1-1-182,1 1 1,2-5 123,-2-4 1,0-5-352,0 2 1,1-6 226,-4-4 1,3-1-133,-3-2 1,0-4 56,-4-2 0,-2-2-231,-1-1 1,-3-1 408,0-2 1,-1-2-1,-2-4 1</inkml:trace>
  <inkml:trace contextRef="#ctx0" brushRef="#br0" timeOffset="57">7821 6043 9005,'5'-19'-72,"0"4"-648,-1-1 1,-2 5 147,4-2 1,-3 4 896,3 3 0,-3 2-582,3 4 0,1 5 246,2 4 1,0 5 0,1 4 0</inkml:trace>
  <inkml:trace contextRef="#ctx0" brushRef="#br1" timeOffset="58">8315 6201 8396,'-6'-9'-1170,"-1"-1"877,4 1 0,-3 0 651,3-1 1,-3 1-106,2 0 0,-3 4-102,1 2 0,-2 2-9,-2 1 0,0 8-5,-2 4 0,-2 6 102,-1 4 0,0 1-78,3 5 1,2 0-172,1 0 0,1-1 95,5-2 1,0-2-187,3-5 0,4 0 122,2-3 0,3-2-134,4-7 0,1-2 36,5-4 1,-1-1-79,1-2 1,0-5-148,-1-5 0,0-3 52,-3 0 1,-1-1 59,-5-2 1,-1 0 39,-1 1 1,0 2 150,-4 1 0,0 3-238,-3 0 471,0 6 1,-4 3 123,-2 6 1,-4 6-148,-2 7 1,5 1-226,-2 2 1,5 2 97,1 1 1,2 0-385,1-3 1,2-2 140,5-1 1,3 0-264,9-3 0,-1-5 422,1-5 0,4-2 0,0-1 0</inkml:trace>
  <inkml:trace contextRef="#ctx0" brushRef="#br1" timeOffset="59">8557 6182 8396,'0'-9'8,"-4"0"69,2-1 0,-3 5 67,2 2 0,1 7 155,-4 6 1,0 4-34,-4 8 0,1 2 0,0 4 0,3 0-211,-1-1 0,5-2 31,-1 0 0,2-4-217,1 1 0,1-4-94,2-2 1,4-3 105,5-4 1,2-3-145,5-3 1,1-6 76,1-4 1,-1-2-208,2-3 1,-3-4 62,0-6 0,-3 3 88,-1-3 1,-3 2 85,0 2 1,-6 3 59,-3 3 146,2 2 1,-5 4 316,0 3 1,-3 7 174,-3 6 1,-2 3-273,2 6 1,1-1-149,2 1 1,2 0 24,1-1 0,0 0-454,0-3 0,8 2 69,1-5 0,3-2-100,1-4 0,-2-4 338,5 1 0,-5-2 0,2-1 0</inkml:trace>
  <inkml:trace contextRef="#ctx0" brushRef="#br1" timeOffset="60">8817 6387 8001,'-5'5'786,"1"0"1,8-5-656,2 0 0,3 0 135,0 0 1,1-1-389,3-3 0,1 0-33,5-2 1,-4-2-6,1 2 0,-2-3 102,2 0 1,-2-3-55,-1-1 0,-3-2-114,3 2 1,-4-3 46,-3 0 0,-2 0 66,-4 0 0,0 3 41,0 3 0,-4 2 320,-2 2 0,-7 3-98,-2 6 0,-3 3 329,0 6 0,0 6-117,3 4 1,-2 3 32,5-4 0,-1 2-244,4-1 1,4-3 72,2 3 0,2-2-476,1-2 0,8-3 180,4-3 0,6 1-1394,4-4 1466,1 2 0,5-5 0,0 3 0</inkml:trace>
  <inkml:trace contextRef="#ctx0" brushRef="#br1" timeOffset="61">9590 6285 8113,'0'-6'82,"0"-1"1,0 4-77,0-3 1,0 0 49,0-3 0,0 2 87,0 1-91,-4 0 1,-1 1 157,-4 2 1,-2 2-68,-1 1 1,1 5 7,-1 4 0,-1 6-145,0 6 1,2 0 99,5 4 0,-2-3-206,5 2 1,1-3 120,5 1 1,0-3-294,7 0 1,-2-2 82,7-5 0,-2 0-466,2-5 1,1-3 654,3-1 0,-1-2 0,1-1 0</inkml:trace>
  <inkml:trace contextRef="#ctx0" brushRef="#br1" timeOffset="62">9935 6192 8454,'-11'-4'0,"-1"3"0,6-3 0,-4 2-141,-2-1 1,-1 2 219,-3-2 1,-1 3 347,5 3 0,-3-1-426,2 5 0,1-1 16,2 3 0,5 1-272,2 3 1,3-3 137,3 3 1,3 0 55,7-1 1,1 4 48,5-4 0,0 4-57,-1-4 0,1 2 83,-1-2 0,-3-2 2,-3 3 1,-1-2 178,-2 2 1,-4-3-102,-2 2 0,-2 0 185,-1 0 0,-4-1-98,-2 1 0,-6-2-289,-4 0 1,2-2 135,-2-2 0,5 2-360,-2-1 332,-1-3 0,3 4 0,-2-3 0</inkml:trace>
  <inkml:trace contextRef="#ctx0" brushRef="#br1" timeOffset="63">11685 6257 8365,'0'-6'0,"0"-1"-665,0 1 745,0 1 284,-4 1 1,2 6 88,-4 4 0,1 6-138,-2 9 1,0 3-122,4 4 1,-4 4 96,1 2 0,0 6-285,0 0 1,3 0-115,-3-2 1,1-2-39,-2-2 0,-1 0 14,2-6 0,-2 0-275,-2-9 0,1 0-373,0-6 1,-4-5 113,1-5 666,-5-2 0,3-5 0,-5-1 0</inkml:trace>
  <inkml:trace contextRef="#ctx0" brushRef="#br1" timeOffset="64">11536 6052 8365,'-4'-9'-1045,"2"-1"783,-4 1 1,4 0 729,-1-1-304,2 5 0,5 1-872,2 4 708,2 4 0,6 6 0,0 4 0</inkml:trace>
  <inkml:trace contextRef="#ctx0" brushRef="#br1" timeOffset="65">12020 6266 8430,'0'-13'0,"-1"2"-126,-2-1 1,1-1-79,-4 0 0,3 1 209,-3 2 1,-1 1 206,-2 0 1,-1 3 76,-3-1 0,0 5-82,-3-1 1,-3 6 204,3 4 0,-7 6-108,5 6 1,-3 0-48,2 6 1,5 0-112,2 3 0,5 0-173,4 0 1,2-5 27,1-1 0,7-2-185,3-2 0,6-3-146,3-3 1,1-5 161,4-4 0,-2-3-73,3-3 0,-3-3 31,3-3 0,-6 0-179,0-1 1,-2-3 28,-4-2 1,-1-3 41,-2-1 1,-5 1 300,-2-1 0,-2 5-119,-1 1 0,-1 4 574,-2 3 0,-3 2-239,-7 4 1,2 5-189,-5 4 1,5 4 25,-2 6 0,6 0 44,1-1 0,4 1 146,-1 0 0,5-1 166,1 1 1,7-5 134,0-1 1,4-3 294,-1-1 1,6 0-37,0-3 1,0-3-788,-3-6 0,6-6 0,-3-6 0</inkml:trace>
  <inkml:trace contextRef="#ctx0" brushRef="#br1" timeOffset="66">12216 6266 8430,'0'-9'0,"0"3"-828,0-1 332,0 1 1275,0 1 1,0 2-250,0 6 1,-4 6-57,-3 7 0,2 2-120,-1 0 0,4 1-228,-1-1 0,2-2-230,1-1 0,3-3 155,0 0 1,5-1-370,2-2 0,0-1 206,6-2 1,-1-2-556,4-4 1,-1-1 310,1-2 1,-1-2-169,-3-4 0,0 0 221,-3-1 0,-5 1 268,2 0 1,-5 2-70,-1 1 1,-6 4 226,-4-1 0,-1 6 548,-1 3 0,-1 1-350,1 2 0,1-2-11,2 6 0,-2-3-55,5-1 0,1 0-747,5 1 0,3-4 193,3 0 299,4-4 0,2 7 0,3-4 0</inkml:trace>
  <inkml:trace contextRef="#ctx0" brushRef="#br1" timeOffset="67">12495 6387 8430,'-5'0'-588,"1"-4"1,4 2 405,0-4 941,0 4-377,0-7 1,0 7-27,0-4 0,4 3-92,2-3 1,2 4 133,2-1-484,3-2 130,-2 4 0,6-7-200,-1 5 122,-3 0 1,4 0-130,-5 0 0,4-3 132,-4 3 0,3-5-222,-6 2 0,2 1 71,-5-1 0,-1-2 21,-2-4 0,-2 4 97,-1-5 1,-2 8-19,-5-4 1,-3 5 194,-9-2 0,1 3 241,-1 0 0,0 8 263,-3 4 0,3 3-246,1 4 1,0 4-123,6-1 1,3 2-26,6-3 1,2 1-506,1 0 0,8-2 221,5-1 1,9 0-595,6-3 654,-1-1 0,10-3 0,-4 1 0</inkml:trace>
  <inkml:trace contextRef="#ctx0" brushRef="#br1" timeOffset="68">13352 6238 8380,'0'-5'-2140,"0"0"2384,0 2-132,0 2 0,0-4 399,0 2-339,0 1 0,0-3 75,0 2-84,0 2 51,0-3-88,0 0-12,0 3 0,0-4-219,0 2 140,-4 2 0,2-4-26,-5 5 1,1 0 113,-3 0 0,-2 1 1,-1 3 1,-2 2 56,-5 6 1,3 3-107,1 3 0,4 5-78,-2 2 1,6 1 1,1-1 1,4 0-174,-1-3 0,9 3 85,3-3 0,7-2-379,-1-4 0,2 0 175,-2-3 0,3-2 293,-3-5 0,7 3 0,2-4 0</inkml:trace>
  <inkml:trace contextRef="#ctx0" brushRef="#br1" timeOffset="69">13743 6201 8380,'-4'-5'-748,"-1"-3"0,-5 3 788,1-1 0,-1 2 578,-3 4 0,2 0-246,-5 0 1,1 0-131,-4 0 0,0 4-143,1 2 0,3 3 108,3 0 0,3 0-356,2 1 0,3 2 1,4 0 1,4 1 21,3-4 0,2 4-31,3-1 0,3 0 162,3-2 1,2 2-87,2 1 0,-4 0 54,1-1 1,-4-1-7,-6 1 0,-1 2 22,-2-2 1,-1 4-60,-5-4 1,0 0-13,0-2 1,-8-1-456,-1 0 537,-7 1 0,-2-1 0,-6 0 0</inkml:trace>
  <inkml:trace contextRef="#ctx0" brushRef="#br0" timeOffset="70">1601 12774 14766,'-4'-9'-3277,"3"0"2172,-2 0 1,2-1 1808,1 1-461,0 0 1,1 0 273,2 3 0,6-1-39,3 4 1,5-1-87,-2 1 1,2 3-476,-2 0 1,3 4 260,-3 5 0,2 1-217,-2 3 1,-4 1 127,-5 5 1,-4 1-76,1 1 1,-2-1 43,-1 2 1,-5 0-306,-4 0 1,-2 1 234,-4-1 0,2-3-437,-2 3 1,3-1 10,0 0 0,2-2-239,0 0 1,2 1 746,2-4 0,-2 8 1,2-5-1</inkml:trace>
  <inkml:trace contextRef="#ctx0" brushRef="#br0" timeOffset="71">1620 13426 11417,'-9'9'-1546,"-1"-3"2896,5 2-862,1-7 1,5 3-103,2-4 0,2 0-335,5 0 0,-1 0-133,0 0 0,4 0-729,-1 0 0,2-1 352,-2-2 0,-2 2 398,3-2 1,1 2 0,1 1 0</inkml:trace>
  <inkml:trace contextRef="#ctx0" brushRef="#br1" timeOffset="72">2169 13212 8414,'-9'-9'-306,"0"-1"1,1 1 1133,1 0 0,3 3-191,4-1 0,7 2-277,3-1 0,9-1-92,3 4 0,5-3-89,4 2 1,3-2-214,7 3 0,-3 0-586,2 3 0,2 1 183,-2 2 0,-1 1-449,-5 2 1,-6 3 885,-6-3 0,-2 2 0,-2 2 0</inkml:trace>
  <inkml:trace contextRef="#ctx0" brushRef="#br0" timeOffset="73">3371 12747 10332,'0'-10'-1436,"1"2"1190,2 2 1,-2-3 106,2 3 310,-2 2 247,-1-4 140,0 7 0,-1 8-106,-2 9 1,-2 7-217,-5 2 0,1 6 93,0 3 1,-4 3-101,1 0 0,-4 1-311,4 2 0,-5 3 325,2 3 1,-3 1-587,0 0 0,2-5-3,1-2 0,3-5-246,0 0 1,1-10-103,2 0 0,3-5 305,0-5 1,4-1-626,-2-5 582,3-4 0,1-1 204,0-8 1,5-2 227,1-6 0,6-7 0,4-6 0,1-2 0,2-5 0,0-1 0</inkml:trace>
  <inkml:trace contextRef="#ctx0" brushRef="#br1" timeOffset="74">3454 12765 8551,'-9'1'-237,"0"2"1,2-1-460,1 5 1,1 4 932,-1 8 0,-2 9 1053,1 9 1,2 7-795,-1 6 0,4 0-577,-1-4 0,6-2-142,3-1 0,2-5 126,2 0 0,3-5-515,3-5 1,-3-5 106,0-1 1,0-3-67,-1-4 0,-2-5-200,-4-7 771,-4-2 0,2-1 0,-4 0 0</inkml:trace>
  <inkml:trace contextRef="#ctx0" brushRef="#br1" timeOffset="75">3333 13212 8501,'-14'0'0,"0"-3"-105,5 0 1,1-4 100,2 0 1,1 2 1036,5-1 1,1 1-367,3-1 0,5-3-558,6 3 1,7-1-275,3 1 1,3-1-506,3 3 1,-1 1-503,4 3 1,-3 0 1171,3 0 0,0 0 0,4 0 0</inkml:trace>
  <inkml:trace contextRef="#ctx0" brushRef="#br1" timeOffset="76">3836 13119 8251,'-5'-4'1056,"1"-1"0,11-5-664,2 1 0,8 3-546,1 0 0,2 4 219,5-2 0,1 2-934,5-1 0,-2 2 531,2-2 1,-2 3 337,-1 3 0,0 2 0,0 5 0</inkml:trace>
  <inkml:trace contextRef="#ctx0" brushRef="#br1" timeOffset="77">3957 13277 8251,'-13'10'-156,"5"-4"-312,-1 0 1480,6-4 0,3 2-381,6-4 0,8-4-567,4-2 0,5-2 66,5-2 1,4 0-131,2-2 0,2-3 0,2-4 0</inkml:trace>
  <inkml:trace contextRef="#ctx0" brushRef="#br1" timeOffset="78">4925 12961 8473,'-18'18'0,"2"2"148,1 2 0,3 4 222,0 8 1,-2 5-243,-2 11 1,3-2 134,6-21 0,1-1 1,-1 0-1,1 0-6,-1 0 1,1 1-1,1 0 1,0 0-26,0 0 1,1-1 0,-1 21-242,-4-4 1,2-7 124,-2-1 0,-1-9 115,1 2 0,0-4-214,-1-2 1,0-1-189,-2-9 0,0 0-321,-3-2 0,2-5 577,-2-2 0,-2-3-876,-5-3 1,2-6 483,-5-7 1,4-2-544,0 0 0,1-6-8,1-4 663,1 0 0,-5-16 0,-1 0 0</inkml:trace>
  <inkml:trace contextRef="#ctx0" brushRef="#br1" timeOffset="79">4702 12756 8453,'4'-24'-419,"1"1"411,5 5 0,-4 3-5,0 3 692,-4 6-432,2 1 0,-4 11-634,0 3 0,0 4-98,0 6 485,4 8 0,2-2 0,3 7 0</inkml:trace>
  <inkml:trace contextRef="#ctx0" brushRef="#br1" timeOffset="80">5251 13128 8442,'0'-10'0,"0"-2"0,-3 1 51,0-1 0,0-2 126,3 2 1,0-4 83,0 4 1,0-4-214,0 4 1,0-3 137,0 2 0,0 1-74,0 2 0,0 1 98,0 0 0,-4 4-6,-2 1 0,-4 6 54,-2 4 0,-3 4 63,-3 9 1,2 4-25,1 5 1,-1 1 202,-2 6 0,3-5-455,3 1 0,1-2 161,2-2 1,4-2-418,2 0 0,3-8 177,3-2 0,3-4-151,7-5 0,1-2 74,5-4 1,0-2-457,3-4 0,-2-2 8,1-7 0,-1-1-176,-1-2 0,-2-2 283,-1-2 1,0 3-72,-3-3 1,-1 3 571,-3 4-142,-3-3 738,-2 12 1,-8 2-205,-3 10 0,-1 8 249,-1 4 1,0 2-366,-1 5 0,5-4-5,2 4 1,2-4-844,1 1 0,5-3 373,4 0 0,5-5-767,4-1 0,2-4 442,2-3 0,1-3 475,1-6 0,3-10 0,-3-7 0</inkml:trace>
  <inkml:trace contextRef="#ctx0" brushRef="#br1" timeOffset="81">5568 12979 8442,'0'-6'0,"0"0"420,-4 4 1,2 2 145,-5 6 1,1 7 129,-3 6 0,0 5-89,-1 7 0,4-1-134,0 4 1,1-1-225,-1 1 1,1-2 12,5-4 1,1-4-423,3-2 0,1-7 195,4-2 0,1-7-558,3-3 1,1-3-378,5-3 1,1-3 128,1-7 1,-1-1-183,2-5 0,-3-3 300,0-3 1,0-1 172,-1 1 0,0-1 280,-3 4 0,-1 1 281,-5 2 247,0 5 1,-5 4 305,-4 7 0,-7 7-155,-5 6 1,-4 4 562,4 8 1,-4-3-582,4 3 0,3-1-31,2 1 1,5-3-1319,-1 3 1,3-2 585,3-2 1,7-3 301,5-3 0,7-1 0,2-2 0</inkml:trace>
  <inkml:trace contextRef="#ctx0" brushRef="#br1" timeOffset="82">5959 13175 8394,'-9'0'0,"-1"0"0,1 3 252,0 0 0,2 1 432,1-1 0,4-1-413,-1 5 1,6-5 10,3 1 1,4 1-381,2-1 0,6 0 132,3-3 1,5-3-348,-1 0 0,-1-4 203,1 0 1,-3-1-274,2-1 1,-3-4 109,1 1 0,-3-5-81,0 2 1,-4-4 21,-3-2 1,-3 0 80,-3-4 1,-1 4 250,-5 0 1,-5 2-124,-1 4 1,-6 2 714,-4 7 0,-1 3 74,-2 6 1,-3 6 356,1 7 1,-4 2-218,3 4 0,1-1-225,6 4 0,-1-1-213,7 4 0,-1-3-86,7 0 1,1-1-670,5 1 0,6 1 343,6-5 0,4 0-1221,3-6 1,-1 1 163,3-7 1101,1 3 0,3-7 0,0 4 0</inkml:trace>
  <inkml:trace contextRef="#ctx0" brushRef="#br1" timeOffset="83">6536 13277 8422,'0'10'-24,"0"-4"16,0 0 0,0 0 1646,0 4 0,0-3-377,0 2 1,0-1-400,0 8 0,-1-1-782,-2 4 1,-2 4-621,-4 2 1,-5 6-1100,-1 3 1,-6 5 1165,-1 1 1,8-17 0,-2-1 0,-13 20 0</inkml:trace>
  <inkml:trace contextRef="#ctx0" brushRef="#br1" timeOffset="84">7505 12644 8387,'0'-5'-1049,"1"-2"1444,2 4 1,-2 5 5,2 7 1,-2 5 98,-1 8 0,0 6-88,0 6 1,-4 7-191,-2 2 0,-3 7-374,5-24 1,-1 0 0,-7 22-2,-1-1 0,1-7-539,2 0 1,1-3 453,0-6 1,-1-6-601,1-9 0,3-1 838,0-5 0,-5 1 0,-3-6 0</inkml:trace>
  <inkml:trace contextRef="#ctx0" brushRef="#br1" timeOffset="85">7421 12812 8387,'13'-28'0,"5"-3"14,4 0 0,3 1 199,0 5 0,5-1 377,1 4 1,0 2-151,-3 4 0,-4 7-123,-2 6 1,-6 7-20,0 5 1,-6 5-245,-1 4 1,-3 5 84,-6 2 0,-6 2-161,-3 1 0,-1 0-5,-6-1 0,1 0-3,-4-2 0,-1-1-190,-1-2 0,2-3 113,1 3 0,0-5-180,6-2 0,-1-3 100,4 0 1,4-2 49,2 0 1,6 0 70,3 2 1,10 0 269,6 3 0,4 1-43,2 2 0,0 1-126,0 0 0,-4-1 8,-3 1 1,-9 0-11,-6-1 1,-10 1-49,-9-1 0,-5 1 74,-10 0 1,-3-4-219,0 1 1,-1-8 97,1 1 0,2-3-486,-2 1 1,7-3-65,5-4 1,5-1-870,4-2 1480,5-2 0,5-9 0,5 0 0</inkml:trace>
  <inkml:trace contextRef="#ctx0" brushRef="#br1" timeOffset="86">7979 13035 8387,'6'-9'0,"1"3"0,-4-1 0,4 2 869,-1-1 1,7 1-236,2 2 0,7 2-531,3-2 1,5 6-496,1 3 0,4 2-604,-1 2 1,1 3 995,0 3 0,-8-3 0,-4 0 0</inkml:trace>
  <inkml:trace contextRef="#ctx0" brushRef="#br1" timeOffset="87">8156 13212 8387,'-18'0'-320,"3"0"320,3 0 2284,1 0-666,6 0-440,1 0-658,12-4 1,7 2-90,10-4-948,2 4-233,1-7 750,4 8 0,1-3 0,4 4 0</inkml:trace>
  <inkml:trace contextRef="#ctx0" brushRef="#br1" timeOffset="88">8873 12896 8385,'0'-6'-705,"-4"2"0,-1 5 1639,-4 2 1,-1 9-271,1 9 1,-4 12-160,-3 10 0,9-17 0,0 2-545,-1 1 1,0 1 0,2 3-1,0 2 244,-2 2 0,0 1 1,2-4-1,1 1-261,-1-1 0,-1 0 1,1-3-1,-1-1 93,1-3 1,-1-1-1,-6 24-87,1-7 1,-3-7 127,-4-8 1,1-5-708,-1-8 0,-2-1 237,-1-5 1,-4-5-462,1-4 0,-3-5 150,-3-7 0,2-6-15,-2-4 0,3-4 628,3-2 1,4-2 90,5-8 0,-1-1 0,4-10 0,1-1 0,8 23 0,1-1 0,2-2 0,0 0 0</inkml:trace>
  <inkml:trace contextRef="#ctx0" brushRef="#br1" timeOffset="89">8585 12747 7014,'5'0'-200,"3"4"0,-3 1 1</inkml:trace>
  <inkml:trace contextRef="#ctx0" brushRef="#br1" timeOffset="90">9190 13007 8353,'-4'-14'-1009,"3"-4"902,-2 3 0,-2-3 274,2-1 0,0 4 406,3-1 0,-1 5-101,-2-1 0,1 1-71,-4 2 0,3 4-123,-4 2 1,0 2 102,-5 1 1,0 7-63,-3 2 0,2 11 130,-2 2 1,-1 4-167,-2 6 0,3-4-16,3 4 0,3 0-171,2-1 0,0-3 121,4-4 1,0 0-462,3 1 0,4-6 213,2-7 1,7-2-654,2 0 0,3-5 107,0-2 0,-2-3-180,-1-3 0,1-5 253,3-5 1,-4-3-99,1 0 0,-5-2 375,1-4 1,-1 2-52,-2-2 0,-1 3 223,-1 0 0,0 5-363,-4 1 1056,0 7 1,-4 4-50,-2 8 1,-2 5 211,-5 7 0,2 2-523,2 2 1,2-3-108,4 3 1,1-2-862,2-2 0,3 0 409,7-3 0,1-1-1465,5-5 1746,3-4 0,2-1 0,4-4 0</inkml:trace>
  <inkml:trace contextRef="#ctx0" brushRef="#br1" timeOffset="91">9506 12923 8353,'-14'0'-44,"1"0"1,0 1 88,1 3 0,-1 5 444,4 6 1,0 7 555,-1 3 0,1 2-368,0 1 1,3 3-239,3 0 1,2-4-581,1-5 0,4-3 194,3 0 0,2-5-620,3-1 1,0-7 200,3-3 0,1-2-121,2-1 1,4-4-143,0-2 0,-3-7-439,-4-2 0,0-1 528,0-2 1,2 0 539,-5-7 0,0 3 0,-2-2 0,-2 4 0,-2 1 0,1 2 272,-3 4-221,-1 5 1,-7 6 985,-3 8 0,-2 5-341,-3 7 1,1 5-84,-1 2 1,3-1-540,2 0 1,3-2 70,4 3 0,1-4-1081,2 0 0,4-2 936,5-3 0,2-3 0,5-4 0</inkml:trace>
  <inkml:trace contextRef="#ctx0" brushRef="#br1" timeOffset="92">9832 13175 8353,'-5'4'-24,"-3"-3"0,4 4 249,-3-2 242,3-2 0,5 3-54,2-4 0,4 0-345,5 0 1,3 0 122,3 0 0,5-4-149,2-2 0,2-2 74,1-1 1,-4-4-498,1 1 0,-3-2 90,3 2 1,-4-3-126,0-3 1,-2 2 88,-4 1 0,-2-1 7,-7-2 0,-2-2 272,-4-2 0,-1 7-37,-2-1 0,-6 6 797,-7 4 0,-1-2-378,-2 5 0,-1 2 308,-1 7 0,1 3 86,-2 9 0,-1 2 321,2 5 1,3 5-491,6-2 1,6 3-13,2 0 1,3 1-828,1 2 0,9-3 245,3-6 1,6 1 269,3-5 1,3 0 157,4-5-393,-4-3 0,7-8 0,-2-1 0</inkml:trace>
  <inkml:trace contextRef="#ctx0" brushRef="#br1" timeOffset="93">10940 12970 8349,'-5'-9'0,"1"-4"411,4 1 0,0-1-5,0 4 1,1-1 170,2-3 1,1 6-137,2-2 0,3 6-587,-3 0 0,2 3-203,1 3 1,-2 2-466,-1 4 0,-1 6 814,1 3 0,3 5 0,-4 5 0</inkml:trace>
  <inkml:trace contextRef="#ctx0" brushRef="#br1" timeOffset="94">10940 13268 8349,'1'14'776,"2"-1"1,-2 0-204,3 0 0,0 0-1,-1 0 1,0 0-159,-3 3 1,-1 4-738,-2-1 1,-3 6-10,-7 0 1,-6 5-230,-5 1 1,-4 4-2695,-3-1 3255,-2 2 0,-5 1 0,1 1 0</inkml:trace>
  <inkml:trace contextRef="#ctx0" brushRef="#br1" timeOffset="95">12551 12765 8544,'0'-22'0,"0"1"0,3 0-123,0 6 0,3-2-377,-2 5 609,-1 3 0,-3 7 235,0 8 0,-4 7 66,-3 12 0,-4 5-148,-1 10 1,-4 6 14,4 3 0,3-21 0,1 1-288,0-1 1,1 0 0,-2 4 0,0 0-86,-1-1 1,1 0-1,1 2 1,1-1 5,-1-2 1,0-1-1,1 2 1,0-1-16,-1-2 0,0 0 0,1 0 0,1 0-788,-4 19 1,2-9 464,2-13 0,-1-7 428,4-8 0,0-5 0</inkml:trace>
  <inkml:trace contextRef="#ctx0" brushRef="#br1" timeOffset="96">12812 12802 8434,'-10'5'0,"-2"1"-118,0 6 1,-2 7 433,2 6 0,0 10 260,-3 5 0,7-15 0,0 1-763,-1 0 1,0 1 0,0 1 0,0-1 271,-6 23 0,1 1-342,5-2 1,4-4 180,2 2 1,2-8 75,1-2 0,4 0 0,1-4 0</inkml:trace>
  <inkml:trace contextRef="#ctx0" brushRef="#br1" timeOffset="97">13166 13054 8348,'-10'0'0,"4"-3"383,0 0 720,0-5-14,0 3-674,2-4 0,4 0-299,0-1 0,4 0 91,3-3 1,1 2-328,1-4 1,5-1 139,1-3 0,0 0-143,0-3 1,0 1-77,0-3 0,3 0-218,-3-1 0,0-2 104,0 2 0,-3-1 53,0 2 0,1 1 454,-4 4 0,1 5 17,-7 1 238,0 7 0,-3 4-170,0 8 0,0 1 375,0 9 1,0 3-189,0 2 1,3 4-64,1-3 0,3 0-97,-1-4 1,6-2-242,4-1 1,2-3-173,0 0 1,5-6 85,2-3 1,3-2-394,3-1 1,1-5 190,2-4 1,1-4-282,-4-2 1,-3-2 182,-3 5 0,-5-4 84,-2 4 1,-6 3-27,-6 3 1,-5 3 55,-1 0 1,-5 7 474,-8 6 0,-5 7-184,-7 8 1,-3 6 240,-3 3 0,-2 6-434,14-20 0,0 0 1,1 2-1,-1 1 132,1-2 1,-1 1 0,-1-1 0,0 0-49,0 1 0,-1 0 0,0 0 0,-1 1-262,1 1 0,1-1 1,2-2-1,0-2 0,-13 12 1,3-3 109,3-3 1,3-3-209,3-7-15,5-5-371,0-6 932,9-4 0,1-1-251,4-2 1,4 1 392,2-5 1,4 2 39,2-1 0,-1 2 435,5 4 0,0 0-406,6 0 1,-2 0 51,1 0 0,2 0-61,-1 0 1,3 0-197,-3 0 1,2 0-116,-2 0 1,0 0-862,-4 0 0,4 0-5,0 0 1,-1 1 813,-6 2 0,3 2 0,-4 4 0</inkml:trace>
  <inkml:trace contextRef="#ctx0" brushRef="#br1" timeOffset="98">13966 13119 8308,'5'-19'-395,"4"1"329,-3-1 1,6 4 1140,4-1 1,1 5-390,2-2 1,1 4-250,1 3 0,-1 2-371,2 4 1,-6 1-308,0 2 0,-2 2 75,2 4 1,-3 2-175,-3 1 0,-5-1-833,-2 5 0,1-2 1173,-1 2 0,-4 6 0,-4-3 0</inkml:trace>
  <inkml:trace contextRef="#ctx0" brushRef="#br1" timeOffset="99">14004 13249 9551,'13'-1'640,"2"-2"0,7 2-363,3-2-277,2 2 0,1-3 0,0-1 0</inkml:trace>
  <inkml:trace contextRef="#ctx0" brushRef="#br1" timeOffset="100">14851 12942 8396,'0'-9'-383,"0"-1"-11,0 1 1,0 0 405,0 0 1,0 2 356,0 1 0,0 0-266,0-3 0,0 2 214,0 1-218,4 0 45,-3-3 0,6 2 501,-4 1-109,0 4-300,-3-2 0,0 5 231,0 2 1,0 2-98,0 5 1,-3 2-79,0 0 0,-4 5-11,1-1 1,2 0-244,1 0 1,-2 0 169,2-3 0,0 2-323,3-2 0,0-1-129,0-3 1,0-3-427,0 1 95,0-1 133,0 3 1,0-3-332,0 1 480,0-5 1,0 3-148,0-2-8,0-2-244,0 3 396,4-4 1,1 0 18,5 0 1,-1 0-5,0 0 1,1-1 280,-1-2 0,0-1 0,1-2 0,-1-3 0,0 3 0,-4 1 0,-1-1 0,-2 3 0,1-4 0,-2 4 0,2-3-26,-2 4 1,-2-5 244,-2 4 232,2-5 1,-6 6-140,3-4 0,0 4 412,1-1-499,2-2 0,-4 4-50,2-2 0,2 1 245,-2-1-295,2 2 0,0-4 299,-2 5-194,1 0 0,-2 1-62,4 3 0,-3-2 155,0 4 47,0 0-206,3 3 1,-1 0 204,-2-3-153,2 2 0,-3-6-1080,4 4 246,0-4-83,0 3 448,0-1 194,0-3-73,0 3 85,4-8-78,-3-1 1,6-6 97,-4-1 0,0 1-89,-3-1 1,0-1 117,0 0 1,-4-2-3,-2 2 1,-3 2 123,-4 5 0,-5 2-106,-7 4 0,-3 2 451,-3 4 1,-2 8-181,-4 11 0,7 5 139,2 1 0,9 4-57,0-1 1,12-1-355,4-2 1,7-3-45,9-4 0,5-1-235,7-4 0,2-5-465,1-1 1,3-7 358,0-3 0,-3-2-240,-3-1 0,-2 0 172,2 0 1,-3-1-536,-6-2 0,1-2 971,-1-5 0,1 5 0,2 1 0</inkml:trace>
  <inkml:trace contextRef="#ctx0" brushRef="#br1" timeOffset="101">15335 12942 8396,'14'-19'0,"0"4"16,-5-1 1,-1 5 415,-1-1-111,-3 1 1,-5 3 142,-2 2 1,-7 2-283,-5 4 1,-3 0 83,0 0 0,-5 1 50,-2 2 1,-1 1-51,1 2 0,3 2-160,3-1 1,1 1-23,3 1 1,2 2-218,7 1 1,3-1-153,6 5 0,7-4 195,5 4 1,7-2-104,3 2 1,1 1 78,-2-1 1,2-2-29,-4 2 1,3-2 101,-4 2 1,-3 0 14,-6-3 0,-4 0 61,-2 0 1,-5-3 21,-1 3 0,-8-2 94,-8 1 0,-5-1-140,0 1 0,-4-2-255,3 0 0,-3-1 97,4 0 1,-4 1-1458,3-1 1603,-4 0 0,2 5 0,-3 0 0</inkml:trace>
  <inkml:trace contextRef="#ctx0" brushRef="#br0" timeOffset="102">1555 14227 10778,'-4'-9'-778,"2"-1"648,-5 1 1,4 3-77,-3 0 1,4-1 248,-1-2 1,2 0 66,1-1 1,4 1 162,2 0 1,4 0-6,2-1 0,1 2-85,3 2 1,2 2 131,-3 4 1,3 0-114,0 0 1,-3 5 20,-3 4 1,-2 5-117,-4 4 1,-2 4-26,-4 0 0,-2 3-60,-4 0 1,-2 1 27,-7-1 1,-1 1-86,-2-4 0,0-1 182,3-2 1,1-4 2,5 1 0,1-2-790,1 2 1,3-2 375,4-1 1,2-2-677,4 5 0,2-2 886,7 2 0,-3 6 1,1-3-1</inkml:trace>
  <inkml:trace contextRef="#ctx0" brushRef="#br0" timeOffset="103">1583 14860 10769,'-14'4'167,"4"1"0,-3 4-135,3-3 0,2 2 1608,2-2-709,-2-1-959,2 3 149,1-7 0,5 3-992,6-4 0,3 0 72,0 0 707,4 0 0,2 0 0,4 0 0</inkml:trace>
  <inkml:trace contextRef="#ctx0" brushRef="#br0" timeOffset="104">2318 14478 12617,'-5'-4'-1467,"1"-1"1276,4-4 1,2-1 320,4 1 0,10-1 1012,12-3 0,6 2-385,9-5 1,5 5-948,-20 5 1,0 0 0,-2 1 0,1 0 299,-1 2 0,0 0 0,21-1-1591,-4 4 1549,-10 0 1,-14 8 0,-5 3-1</inkml:trace>
  <inkml:trace contextRef="#ctx0" brushRef="#br0" timeOffset="105">9804 6797 13333,'-5'-1'-998,"2"-2"1,2 1 372,1-4 0,5 2 882,4-2 1,7 3-54,9-3 1,4 0-219,8-4 1,3 1-53,1 0 1,2 3 48,-2-1 0,-2 5-272,-5-1 262,-6 2 1,-5-3-1,-5-1 1</inkml:trace>
  <inkml:trace contextRef="#ctx0" brushRef="#br0" timeOffset="106">9870 6862 13333,'-15'0'-566,"6"0"1,8 0 255,10 0 0,12-1 857,16-2 0,9-5-287,-18 2 0,0-1 0,2-1 0,0 0-660,3 0 0,0 0 0,-3 1 0,1 1 413,-2-1 1,1 1 0,18-4 0,-2 1 0</inkml:trace>
  <inkml:trace contextRef="#ctx0" brushRef="#br0" timeOffset="107">12579 6108 9397,'8'-9'-1515,"-2"-1"1456,3 1 1,-7 0 108,4-1 1,-4 4 271,1 0-45,-2 4-177,-1-2 1,-1 4 25,-2 0 0,-7 9 204,-9 7 1,-12 10-215,12-7 0,-2 0 1,-4 2-1,-1 1-412,-3 4 0,-1 1 0,-3 1 0,-1 2 173,8-8 0,-1 1 1,-1 0-1,-2 3 1,0 0-1,-1 1-884,-2 1 0,0 2 0,0-1 1007,-2-1 0,1 1 0,-1 1 0,2 1 0,-1 1 0,1 0 0,-1-1 0</inkml:trace>
  <inkml:trace contextRef="#ctx0" brushRef="#br0" timeOffset="108">8026 5372 8913,'-4'14'-25,"-1"-3"6,-5 5 0,4 0 175,0 6 1,3 2 71,-3 4 0,4 3-25,-2 0 0,0 0 15,1-3 0,-3 0-98,3 0 1,-3-4-287,3 1 1,-5-7-52,2 0 0,1-2 104,-1 0-654,0-7 507,-4-5 0,1-5-351,0-2 0,-1-3 106,1-7 505,0 3 0,-5-12 0,0 2 0</inkml:trace>
  <inkml:trace contextRef="#ctx0" brushRef="#br1" timeOffset="109">7849 5270 8550,'9'-19'-760,"1"2"531,-1 1 1,3 0 459,1 3 1,-1 2-102,-2 5 1,-1 2-330,0 4 1,-3 1 77,1 2 1,-2 6 120,1 6 0,2 7 0,-3 2 0</inkml:trace>
  <inkml:trace contextRef="#ctx0" brushRef="#br1" timeOffset="110">8305 5410 8378,'0'-10'-1057,"0"1"789,0 0 1,0-1 509,0 1 1,-1 1-10,-2 2 1,1-2 54,-4 5 1,0 0-148,-4 3 1,0 0 153,-2 0 1,0 5-59,-3 5 1,-1 4 16,-2 8 0,3-1-266,3 3 0,1-2 141,2 3 1,3-3-236,0 2 0,4-4 69,-2-1 0,4-2-156,4-4 1,4-1 66,4-3 1,4-3-19,-4-3 1,5-2-32,-2-1 0,3-4-152,0-3 0,-2-1 102,-1-1 0,-3-5 109,0-1 1,-1 0 120,-2 0 0,-3 0-112,0 0 0,-4-2 602,1 5-216,-1-1-42,-2 4 0,-2 8-26,-1 4 0,-1 8 0,-2 1 0,-1 5-380,4-2 0,0 3 196,3 0 0,1-2-558,2-1 0,5 0 238,4 0 1,5-1 292,-2-5 0,7 0 0,2 1 0</inkml:trace>
  <inkml:trace contextRef="#ctx0" brushRef="#br1" timeOffset="111">8594 5363 8378,'0'-9'-905,"0"-1"823,0 1 922,0 0-179,0 4-433,-4 17 0,-1 0 89,-5 13 1,1 0-99,0 0 0,-1 1-199,1-1 0,3 2 53,0-3 0,4-1-264,-2-1 0,3-7-4,1-2 0,5-1-76,1-2 1,5-3-90,2-7 0,3 0 136,0 0 1,0-5-49,0-5 1,1-2 22,-1-4 0,-3-1 85,0 1 1,-3-1 5,-1-2 0,0 5 402,-3 1 0,-2 6 284,-4 1 44,0 4-348,-4 10 0,0 3-102,-3 11 1,3-2-584,4-2 0,0 1 246,0 0 1,4 0 214,3 3 0,9-7 0,4 3 0</inkml:trace>
  <inkml:trace contextRef="#ctx0" brushRef="#br1" timeOffset="112">8892 5531 8378,'-9'0'19,"2"0"169,1 0 56,4 0-32,-2 0 0,5 0-172,2 0 1,2 0 118,5 0 0,0 0-345,2 0 1,3 0 116,3 0 1,1-3-174,0-1 0,-4-3 3,1 1 0,-4-3 82,4-4 1,-6 3-3,-1-2 1,0-2 59,-6 2 1,3-4-27,-3 4 1,-4 2-21,-5 4 0,-3 4 917,0-1 1,-1 3-362,-3 3 0,2 6-140,-5 7 0,5 3-71,-1 2 0,5-1 57,4 2 0,2-3-10,1 0 1,1 2-35,2-3 0,7 2-1945,5-8 1732,3 5 0,5-7 0,0 4 0</inkml:trace>
  <inkml:trace contextRef="#ctx0" brushRef="#br1" timeOffset="113">9721 5493 7937,'0'6'-781,"-5"-2"1432,4-4-208,-3 0 248,0 0-133,3 0-458,-3 0 1,4-4-192,0-3 0,1-1 142,2-1 1,-2-4-58,2 1 1,-2 0 66,-1 2 1,0 1-125,0 0 0,-1 0 5,-2 3 1,-2-1 58,-4 4 0,-5 5 185,-1 7 1,-3 6-143,-1 6 0,2 3-142,1 4 1,3-1 90,4-2 0,3 2-288,3-2 0,4-3 99,6 0 1,3-3-49,8-4 0,2-4-124,2-5 1,-1-1 367,3 1 0,-3-2 0,2-4 0</inkml:trace>
  <inkml:trace contextRef="#ctx0" brushRef="#br1" timeOffset="114">10028 5447 8334,'6'-9'-275,"0"-1"351,-4 1 1,3 0 181,-1-1 1,-4 5 1,0 2 0,-3-1-258,-6 1 0,1 0 122,-8 3 0,1 4 55,-4 2 0,1 1-197,-1-1 1,1 3 132,3-3 1,1 2 59,5 2 0,1-1-57,2 0 1,3 4-130,6-1 0,6 4 133,6-4 0,3 1-523,1 0 1,2-3 72,1 3 1,0 0 174,-4-1 0,-3 1 207,-3-4 0,-5 1-33,-4 3 0,-3-3-20,-3 3 0,-8-3 44,-7-1 1,-1-2-411,-3-1 0,3-1 365,0 1 0,0 2 0,1-2 0</inkml:trace>
  <inkml:trace contextRef="#ctx0" brushRef="#br1" timeOffset="115">11722 5559 8300,'4'-10'0,"2"2"-285,3 2 1,-3-2 223,0 1 1,1-1 236,2-1 0,0-1-86,1 1 1,-4-1 49,0-3 1,0 3-177,3-2 0,-3-3 160,-3 0 1,1 0-84,-1 0 1,0 0 62,-3 0 1,0-2-6,0 5 1,-3-1 68,0 4 1,-7 4 3,0 2 0,-2 2 197,-1 1 0,-2 8-74,-7 4 0,2 5 28,-1 1 1,1 5-63,1 2 1,5 2-278,2 1 1,2 0 79,4 0 0,2-4-68,4-3 1,4-2-151,2-4 1,11-2-164,5-7 1,3-3-311,3-6 1,3-3 318,0-7 0,-1-1-208,-5-5 0,-3 1 92,-6-1 0,-1 0 332,-6 1 1,-1 3-84,-8 3 1,-1 6 436,-3 3 0,-2 3-28,-6 3 0,0 3 111,-3 6 0,4 3 23,-2 3 1,7 1-105,3 0 1,2-1-684,1 1 0,8-4 253,4 1 0,5-5 166,2 2 0,8-7 0,2-2 0</inkml:trace>
  <inkml:trace contextRef="#ctx0" brushRef="#br1" timeOffset="116">12132 5410 7803,'-1'9'768,"-2"0"1,1 9-349,-4 4 1,3 5 176,-4 8 0,0 1-130,-5 10 1,0-4-628,-3 4 1,-2-5 431,-5-1 1,3-5-326,-3-1 0,-1-9-24,2-3 1,2-7-190,3-5 0,5-5-452,-1-2 0,1-3 381,2-3 0,3-6-255,0-7 0,4-3-57,-2-2 649,3 1 0,6-11 0,0 2 0</inkml:trace>
  <inkml:trace contextRef="#ctx0" brushRef="#br1" timeOffset="117">12132 5195 8339,'9'-13'299,"-3"3"189,2-4 0,-7 8-60,2 0-168,-2 4 1,-4 3-875,0 8 0,-3 1 614,2 6 0,-3-1 0,2 4 0</inkml:trace>
  <inkml:trace contextRef="#ctx0" brushRef="#br1" timeOffset="118">12318 5363 8350,'0'-6'-113,"0"0"1,3 3 259,0-4 409,1 5 0,-4 2 6,0 6 0,-1 7-125,-3 2 0,-1 6-30,-4 1 0,0 4-97,-1-1 0,2-2-366,2 2 1,-1-4 107,3 1 0,1-3 209,3 0 1,3-5 32,1-1 0,3-4-32,-1-3 0,2-2-262,2-4 0,3-8 0,2-2 0</inkml:trace>
  <inkml:trace contextRef="#ctx0" brushRef="#br1" timeOffset="119">12393 5186 8350,'-14'-5'0,"4"-3"-19,-2 1 0,1 2 123,2-1 1,3 4 851,-1-1-548,5 2 1,-2 2-997,4 2 1,4 0 143,3 6 444,1-1 0,5 9 0,2-2 0</inkml:trace>
  <inkml:trace contextRef="#ctx0" brushRef="#br1" timeOffset="120">12691 5056 8350,'0'-5'-214,"0"-1"240,0 3 1,-1 3 694,-2 0 1,0 7-221,-3 8 0,-4 9 108,-6 10 1,-1 6-172,-2 4 0,4 5-521,7-22 1,0-1 0,-6 25-36,-2-1 1,7-4 172,6-2 0,2-8-445,1-8 0,4-6 303,2-6 0,2-4-755,2-5 1,0-3 443,2-4 1,-1-1-503,1-2 0,-3-3 272,-2-3 1,0-3 1001,-4-1 1,0 0-375,-3 0 0,0 2 0,0-4 0,-4 2 0,-2-2 0,-2 3 0,-2 0 0,1 1-208,0 2 0,-1 3 258,1 0 1,0 4 872,-1-1 0,4-2 527,0 2-701,4 0 1,-1 0-687,6 0 0,7 0 28,9 3 1,5 0-668,7 0 576,2 0 0,8 0 0,2 0 0</inkml:trace>
  <inkml:trace contextRef="#ctx0" brushRef="#br1" timeOffset="121">13436 5447 7350,'-6'-9'-236,"2"-1"667,4 1 0,0 3-72,0 0 1,0-1-267,0-2 0,0 0 73,0-1 0,0 1-21,0 0 1,0-1 13,0 1 0,-1 3 50,-2 0 1,1 4 13,-4-1 0,-3 1-14,-4 2 1,-7 9-15,2 3 0,-6 9 2,2 4 0,-3 5-151,4 1 1,0 3 87,6-3 0,5 0-428,7-3 0,7-1 175,6-2 1,7-4-659,8-5 0,6-4 56,3-6 1,-2 2-938,-1-5 1658,-2 0 0,-1-7 0,0-1 0</inkml:trace>
  <inkml:trace contextRef="#ctx0" brushRef="#br1" timeOffset="122">13743 5428 8330,'0'-13'-802,"1"2"619,2-1 0,-2 2 649,2 0 0,-6 5-52,-3 2 0,-4 2-182,-2 1 1,-2 1-25,-5 2 1,-3 2 181,0 5 1,-1 0-157,4 2 0,-1-1-219,8 1 0,4 2-198,5-2 0,7 4 177,5-4 1,10 4-90,9-4 1,1 3 44,5-2 0,-4 0-20,1 0 1,-4-3 57,-6 2 0,-1 0-54,-11 0 0,-2 0-316,-11 3 0,-9 0 116,-9 0 0,-9 2 188,-6-5 0,0 4 78,-4-4 0,7 0 0,2-2 0</inkml:trace>
  <inkml:trace contextRef="#ctx0" brushRef="#br0" timeOffset="123">3603 14004 14916,'4'-19'-2179,"2"3"1791,3 1 1,-3 2 773,0-2 0,1 3 7,2-4 1,-3 5-92,0-2 326,-4 3-420,2 1 1,-5 10-29,-2 8 0,-6 10 55,-6 12 0,-3 4 27,-1 8 0,-2 2-384,10-19 0,0 0 0,-2 1 0,0-1 72,0 2 0,1 0 0,0 2 0,0 0-86,0 1 0,0 0 0,0-1 0,0 0-100,-1 0 1,1-1 0,0-2-1,1-1 24,2-1 1,0 0 0,-9 17-221,2-5 0,4-12-276,6-9 397,2-9 0,4-4-108,0-6 1,0-7-10,0-5 1,4-4-41,2-2 0,6-6 205,4-4 0,2-5 263,0 2 0,1-5 0,-1-1 0,1-1 0</inkml:trace>
  <inkml:trace contextRef="#ctx0" brushRef="#br0" timeOffset="124">3687 13966 10913,'0'-9'-213,"0"5"465,0 4 0,0 9 120,0 10 1,-4 12 194,-2 9 1,1 10-593,1-23 1,1 2-1,1 0 1,-1 2-145,0 1 0,0 1 0,-1-1 1,1 0-82,1-1 1,1 0 0,-1-1 0,1-1 14,1 24 0,1-7-138,2-5 0,-1-8-388,4-5-774,-4-9 1535,2-5 0,0-9 0,1-1 0</inkml:trace>
  <inkml:trace contextRef="#ctx0" brushRef="#br0" timeOffset="125">3557 14534 10890,'-3'-13'-336,"0"-3"0,-1 2 531,4-2 1,6 2 654,3-2 1,2 2-390,8 1 1,0 3-42,8-2 0,3 1-1005,8 2 1,-1 4-781,0 2 1367,0 2 0,5 1 0,0 0 0</inkml:trace>
  <inkml:trace contextRef="#ctx0" brushRef="#br0" timeOffset="126">4106 14367 10890,'5'-4'165,"-2"-3"1,3-1 364,0-1 1,6-1 29,4 1 0,5 0-459,4-1 1,2 2 171,1 2 1,0 2-1818,0 4 1503,-4 4 1,-2 5-1,-3 6 1</inkml:trace>
  <inkml:trace contextRef="#ctx0" brushRef="#br0" timeOffset="127">4181 14581 10001,'-10'5'19,"5"-1"1,2-4 973,6 0 1,4-1-1006,9-2 1,4-2-67,7-5 69,6 1 0,0-4 0,4-2 0</inkml:trace>
  <inkml:trace contextRef="#ctx0" brushRef="#br1" timeOffset="128">5112 14227 8404,'-10'5'0,"1"4"-259,0 1 0,3 4 103,-1 8 1,2 7 1130,-1 8 0,-1 6-541,4 6 0,1-22 1,-1 1-447,2 1 1,-1 1-1,2 0 1,-2-1 22,-1-1 1,0 0 0,-3 24 122,-3-3 0,-1-5-65,1-4 1,-3-7 41,-1-5 1,-3-2-502,0-7 1,-2 0 227,0-6 1,2-5-572,1-5 1,3-3 302,0-3 0,-1-3 601,0-7-171,1-1 0,-2-9 0,0-1 0</inkml:trace>
  <inkml:trace contextRef="#ctx0" brushRef="#br1" timeOffset="129">4888 14106 8575,'4'-32'-183,"2"3"0,4-2-82,2 6 1,2 3 286,1 7 1,2 5-18,-5 7 0,2 8-493,-2 4 488,-2 4 0,12 14 0,-2 2 0</inkml:trace>
  <inkml:trace contextRef="#ctx0" brushRef="#br1" timeOffset="130">5559 14180 8447,'-10'-13'-366,"2"2"-46,2-5 0,1 5 1017,2-2 1,0 4-77,-3 3 1,0-1-233,-3 3 0,-1 1-26,1 3 1,-4 8 135,-3 1 0,-1 11-136,-2 1 1,0 9 158,1 4 1,0 3-152,3 0 1,1-1-177,5-2 0,4-2 116,2-4 1,1-1-139,2-2 1,9-3-484,3-7 1,5-4 267,1-5 0,4-4-514,0 1 1,4-9 97,-1-4 0,-3-5-129,0-1 1,-2-1 237,-2-2 1,0-1-55,-3-1 0,-1 1 203,-5-2 1,0 0-11,1 0 1,-5 4 601,-2 6 0,-3 6-263,-3 3 0,-3 4 803,-7 5 1,0 4-221,-3 9 1,0 3 59,3-1 1,4 4-515,3-3 0,4 1-385,-1-2 1,6-1-656,3 2 0,6-6 547,4 0 0,3-6 327,2-1 0,3 1 0,4-5 0</inkml:trace>
  <inkml:trace contextRef="#ctx0" brushRef="#br1" timeOffset="131">5875 14227 8447,'-9'0'0,"1"1"543,1 2 0,-1 4 106,2 9 0,-2 1 60,-2 11 0,2-1-262,2 7 1,-1-4-177,3 1 1,1-2-405,3-1 1,4-4 195,3-2 0,1-5-552,1-4 0,5-2 151,1-8 1,3-1-158,0-5 0,1-3-39,0-6 0,-2-3-453,-1-3 0,0-2 356,-3-2 1,2 3 273,-2-3 0,-2 3 730,-5 4-585,3-3 1142,-8 8 0,2 0-221,-6 7 1,1 11 185,-5 4 0,1 1-524,-3 3 1,4 0-26,2 2 0,1 1-801,2-1 1,8 3 328,1-2 0,7-3-1838,-1-6 1964,3-1 0,4 0 0,2 0 0</inkml:trace>
  <inkml:trace contextRef="#ctx0" brushRef="#br1" timeOffset="132">6238 14469 8447,'-9'0'-673,"0"0"1951,-1 4-791,5-3 1,2 4-70,6-1 1,3-3-293,7 2 1,2-2-226,7-1 0,1-4-5,2-3 1,2 2 200,-3-1 0,2 0-494,-1-4 1,1-2 238,-4 0 0,-1-4-315,-2 4 1,-1-5 86,-3 2 1,-1-6-37,-5-1 0,-1-3 156,-2 4 0,-3-1-11,-6 3 0,-3 5 94,-6 1 1,-3 7 182,-3 3 0,-2 4 0,-2 5 0,2 6 0,-5 9 0,1 4 0,-1 6 0,3-1 0,7 4 0,2 1 212,7 2 1,2-3 1020,4 0 1,9-5 404,7-1 0,3-1-351,5-5 0,2-5-774,5-4 1,-2-7-514,2-3 0,-2-6 0,-1-2 0</inkml:trace>
  <inkml:trace contextRef="#ctx0" brushRef="#br1" timeOffset="133">6871 14562 8536,'6'9'1013,"2"2"256,-2 1 1,-2 3 130,-1 3 0,-3 5-685,-3 2 0,-2 3-1092,-4 3 0,-5 2-25,-1 4 0,-3 0 402,0 1 0,-5-5 0,-1-1 0</inkml:trace>
  <inkml:trace contextRef="#ctx0" brushRef="#br1" timeOffset="134">7905 13985 8439,'4'-9'0,"-2"-1"0,4 1 0,-3-3-194,4-1 0,-4 5 281,3 5 0,-4 3 257,1 3 0,-3 7 109,-3 9 1,-3 5-127,-7 7 1,0 6-283,-3 6 1,-1 7-151,9-24 0,0 1 0,0-1 0,-1-1-187,-1 2 1,1-1 0,1 1 0,1-1 206,-1 2 0,0 0 0,2-2 0,1 1-296,-2-1 0,1 0 381,0 15 0,-2 3 0,3-11 0</inkml:trace>
  <inkml:trace contextRef="#ctx0" brushRef="#br1" timeOffset="135">7784 14050 8453,'14'-19'-410,"5"-2"-52,0-1 0,4 1 488,8 6 0,3 2 484,3 7 1,-1 2-289,-2 4 0,-3 2-51,-6 4 0,-6 5-191,-7 7 1,-6 4 120,-3 0 0,-3 4-129,-3-2 0,-5 0 137,-4 1 0,-6-1 8,-1 1 1,1-3-42,-4-3 1,2-1-27,2-3 0,3-1-183,3-5 0,3 0 63,2 1 1,4-1-133,6 0 1,7 0 130,5 1 1,7 3 184,3 3 0,6-2-82,3 2 1,-2-1 132,-1 4 0,-6-2 18,-3-1 0,-11-2-93,-5-1 1,-6-3 138,-6 3 0,-9-3-55,-9-1 0,-4 1-1,-3-1 1,-2 0-32,-5 1 1,5-5 0,2-2 0,3-2-538,3-1 0,3 0-1865,3 0 2260,4 0 0,10 0 0,6 0 0</inkml:trace>
  <inkml:trace contextRef="#ctx0" brushRef="#br1" timeOffset="136">8482 14357 8453,'14'-9'0,"0"3"202,5 0 1,0-1 85,3-2 1,-2 3 158,2 0 1,-3 3-176,0-4 0,-2 5-424,-1-1 0,-3 2 220,-3 1 0,-1 4-432,0 3 0,-4 2 364,-1 3 0,-3 3 0,-1 3 0</inkml:trace>
  <inkml:trace contextRef="#ctx0" brushRef="#br1" timeOffset="137">8547 14516 8453,'10'0'-508,"-1"0"0,1-1 1131,3-3 0,-1 0 246,7-2-869,1-2 0,8 3 0,0-5 0</inkml:trace>
  <inkml:trace contextRef="#ctx0" brushRef="#br0" timeOffset="138">9348 14441 11241,'0'-9'-1718,"0"-4"1465,0 1 1,0-5 373,0 2 1,3 0 499,0 0 1,4-4-496,-4-2 0,4-2 64,-1 1 1,-1-1-215,1-2 0,-3 0-19,0 3 1,-2-1 0,-1 1 1,-4 6 102,-3-3 0,-1 8 4,-1 2 1,-6 3 140,-3 6 1,-2 7 87,-5 5 0,0 8 228,-3 11 0,1 5-386,3 4 1,1 1 182,4-4 0,8-3-50,2 0 1,5-4-267,1 1 1,4-7-57,6-5 0,4-6-184,11-7 1,1-2-110,5-4 1,0-4-37,0-2 1,0-6 101,0-4 0,-1 2 119,-2-2 1,-3 1-124,-7-4 0,-1 3 336,-5 1 1,-4 4 467,-2-2-306,-2 7 1,-5 3 162,-2 6 1,-2 6-214,-2 7 0,1 4 10,0 2 1,3 1-355,3-1 1,3-3 158,3 3 1,4-2-823,5-2 0,4-3 469,5-3 1,6-6 434,4-2 0,4-12 0,-1-2 1</inkml:trace>
  <inkml:trace contextRef="#ctx0" brushRef="#br0" timeOffset="139">9823 14208 9960,'0'10'-556,"0"-1"446,0 0 0,-3 6 456,0 3 0,-1 6 299,0 7 0,2 4 22,-4 9 0,0-1-612,-3 7 1,-1-2 29,1-2 0,0-3 65,-1-3 0,1-6-14,0-3 1,-5-6-148,-1-3 0,-3-7-217,0-2 1,-2-4-130,-2-3 0,3-2-420,-3-4 0,-1 0-162,1 0 0,1-4 702,2-2 1,0-6-459,1 0 1,3-5-242,3 2 936,2-3 0,0 0 0,1-1 0</inkml:trace>
  <inkml:trace contextRef="#ctx0" brushRef="#br0" timeOffset="140">9748 14031 15741,'0'-13'-3277,"4"0"2783,-1-3 1,4 2 1410,-1 1 1,-2 6 413,-1-2-1855,3 5 1,-5 1-29,2 6 437,2 7 1,0 4 0,4 5-1</inkml:trace>
  <inkml:trace contextRef="#ctx0" brushRef="#br1" timeOffset="141">10093 14264 8498,'-5'10'0,"-3"0"78,1 2 0,2 3 326,-1 3 0,0 5 397,-4 2 0,4 2-485,0 1 0,4-3-346,-1-1 1,2-3 234,1 1 1,1-3 66,2-4 0,2-6-272,4-6 0,9-2 0,2-1 0</inkml:trace>
  <inkml:trace contextRef="#ctx0" brushRef="#br1" timeOffset="142">10195 14031 8498,'-5'-9'-76,"-3"0"0,6-4-154,-4 1 0,4 3 962,-2 2-135,3 5-1062,1 7 1,5 5 57,1 9 407,2-1 0,1 5 0,1 1 0</inkml:trace>
  <inkml:trace contextRef="#ctx0" brushRef="#br1" timeOffset="143">10586 13938 8498,'-8'4'-649,"2"3"0,-2 6 1575,1 6 1,-4 9-314,-1 9 0,-4 8-381,10-19 0,0 1 0,-1 2 0,1 0-351,1 1 1,1-1 0,-1 2 0,1-1 38,-1-2 1,0 0-1,1-1 1,-1-1-123,-4 17 0,3-2 317,-1-7 1,5-4-727,-1-9 1,-1-3 50,1-9 560,-4-3 0,-3-2 0,-4-4 0</inkml:trace>
  <inkml:trace contextRef="#ctx0" brushRef="#br1" timeOffset="144">10344 14497 8498,'1'-13'-346,"2"-3"0,0 2 138,3-2 1,1 2 1512,5-2 0,4 3-689,6 3 1,2 1-596,8 0 1,4 3 462,4 3-806,5 2 1,-3 1-1,5 0 1</inkml:trace>
  <inkml:trace contextRef="#ctx0" brushRef="#br1" timeOffset="145">11499 14180 8429,'-6'-12'-218,"-1"0"0,5-4-259,-1 4 1,2-1 1208,1 4-51,0 0-314,0-1 0,-1 5 262,-2 2-375,2 2-6,-7 1 1,3 4 26,-5 2 1,4 3-144,0 0 0,4 3-157,-1 1 1,2-1-138,1-3 1,1 1 106,2-1 0,-1-1-27,4-1 1,3-2 83,4-2 0,0-2-332,0 2 1,-3-2 4,2-1 0,2-3 12,-2 0 1,0-4 186,-6 0 0,1-1 43,-4-1 0,1-1 127,0 1 1,-3 3-84,2 0 0,-3 4-223,-3-1 1,-3 2 115,-3 1 1,1 1 145,2 2 0,-7 6 0,3 5 0</inkml:trace>
  <inkml:trace contextRef="#ctx0" brushRef="#br1" timeOffset="146">11508 14506 8429,'-9'3'-915,"0"1"702,-1 3 327,1-6 0,3 3 280,0-4 244,3 0-199,-1 0-276,4-4 1,4 0-23,3-3 1,-3 2-120,-1 2 1,1 1-61,-1-4 0,1 4 60,-1-1-131,-2 2 155,4-3 171,-5 3-161,-5-4 1,0 6 31,-4 3 1,1-2-57,1 4 0,0-3 8,4 3 0,-4-3-80,1 3-405,2-4 274,-1 7 0,5-7 112,0 4 0,1-4 73,3 1 0,-2-2-70,4-1 1,-3 1 87,3 2 1,-3-2 15,3 3 0,-3-2 84,0 1-67,-2-2 0,-1 4 93,0-2-108,0-2 0,-1 3 15,-2-4-475,1 0 279,-6 0-208,7 0 0,-2-1 61,6-2 0,1 1 143,3-4 0,1 3 92,-2-4 0,2 5-8,2-1 0,-4 2 747,0 1-495,0 0 0,2 1 396,-1 2 0,-2-1-236,-2 5 1,-2 2 139,2 3 0,-2 2-154,-1-2 0,1 3-155,2 3 1,-2 1-269,2 0 0,-2-1 82,-1 1 1,-1 3-30,-2-1 0,-2 5-17,-4-1 1,-6-1-478,-3 1 0,-2-1-144,-5 4 0,-3-1 661,-3-2 0,-4 2 0,2-3 0</inkml:trace>
  <inkml:trace contextRef="#ctx0" brushRef="#br1" timeOffset="147">12728 14162 8493,'4'-19'-194,"-3"1"0,4-3-201,-2 2 1,-2 3 443,3 6 361,1 5 0,-4 3-101,2 8 0,-6 7-105,-3 12 1,-3 4 211,0 8 1,-3 3-230,-1 0 1,-3 2-457,0-2 1,2 2 137,-2 1 0,-1 6-424,-4-3 0,1 0 238,-2-3 317,7-8 0,-3 7 0,3-9 0,-3-1 0,0 0 0</inkml:trace>
  <inkml:trace contextRef="#ctx0" brushRef="#br1" timeOffset="148">12933 14097 8575,'-10'0'0,"4"5"-94,0 4 1,0 7-209,-3 8 1,-4 11 692,1 11 0,4-21 0,-1 1-439,1 2 0,1 0 0,-2 0 0,1 0-21,0 0 0,1-1 0,-2 0 0,1-1 15,1 1 1,2-1 0,-5 23-305,4 0 0,4-9 358,-1-6 0,6-4 0,2-2 0</inkml:trace>
  <inkml:trace contextRef="#ctx0" brushRef="#br1" timeOffset="149">13398 14385 8487,'-3'-15'0,"0"-1"0,0 4-130,3-4 0,0 4 94,0-4 1,3-2 486,0-4 0,4-1-169,0 2 1,2 0-327,3-4 1,-1 1 76,1-1 0,3 2-187,0 1 0,0 5 191,0-1 1,-2 3-14,2 3 0,-7 0 198,2 9 1,-4 1-154,0 5 0,1 6 328,-4 3 1,1 6 30,-4 0 0,4 2 41,2 5 1,2-5-259,1 2 1,4-5-29,-1-2 0,8-3-232,-1 0 0,5-6 70,1-3 0,5-2-192,1-1 1,0-1 71,-3-2 1,3-2-469,0-4 0,-4-2 226,-5-1 0,-7 5-670,-2-3 687,-7 3 0,-4 3 313,-8 4 0,-9 8 353,-9 8 0,-11 7-187,-2 5 0,-3 0-267,20-11 0,0 1 0,-1-1 0,0 1 200,0 2 1,-1 0 0,-2 1-1,0 0 37,2 0 1,1 1 0,0-1-1,2-1-103,-12 18 0,3-6-23,4-4 0,5-6-48,7-6-273,5-7-219,3-5 329,8-4 1,5-3 689,3 0 1,5-3-552,-2 3 0,3-3 323,0 3 0,4-1-155,0 4 1,5-1-19,1-2 0,0 2-132,3-2 1,1 2-162,-1 1 1,0 0-1310,-3 0 1525,-5 0 0,4 0 0,-3 0 0</inkml:trace>
  <inkml:trace contextRef="#ctx0" brushRef="#br1" timeOffset="150">14227 14450 8449,'0'-14'-145,"0"-5"0,1 4 96,2-4 1,2 6 1066,5-3 0,3 6-331,3 1 0,1 0-525,2 6 1,-1 0-231,1 3 0,1 4-341,1 2 1,-4 3 132,2 0 1,-7 3-153,0 1 0,-1 3-1404,-2 0 1832,-4-3 0,-5 5 0,-5-4 0</inkml:trace>
  <inkml:trace contextRef="#ctx0" brushRef="#br1" timeOffset="151">14274 14571 8449,'-15'5'-96,"5"-3"127,3 4 381,5-4 1,-1 2-75,6-4 0,5-1 281,7-2 0,5-2-160,8-5 1,3 1-1333,0 0 873,0 4 0,1-8 0,1 3 0</inkml:trace>
  <inkml:trace contextRef="#ctx0" brushRef="#br1" timeOffset="152">15074 14404 8535,'1'-8'-992,"2"1"1,-1-1 1647,5 2 1,-1-2-188,3-2 1,2-2-187,1 0 0,-2-5-181,3 1 1,0-1-188,0-2 0,-4 1 165,-3-1 0,-3 0-12,3 1 0,-4 3-109,2 3 0,-9 3 122,-4 2 1,-5 3 70,-8 4 1,-2 5 115,-4 5 0,-3 7 341,0 8 1,-1 6-421,1 3 0,7 6 343,3 0 1,3-1-268,9-5 1,2 3-314,10-3 0,8-5-85,7-1 0,9-8 208,8-1 1,4-3-971,1-6 1,-1 0 417,-4-7 1,-3-1-1049,-4-5 1,-1 1 1524,-3-4 0,0-1 0,-8-6 0,-5-1 0</inkml:trace>
  <inkml:trace contextRef="#ctx0" brushRef="#br1" timeOffset="153">15586 14264 8535,'0'-14'0,"0"-1"193,0 3 113,0 1 0,-2-1-73,-4 6 0,-1 2 82,-9 4 0,-2 4-13,-4 2 0,-1 2-22,1 2 0,3 2-135,-3 0 1,7 4-39,2-4 1,7 5-130,3-1 1,4-2 97,5 2 1,4-1-219,9 4 0,5-2 9,4-1 0,0 1 72,3-1 0,-3 0-36,-3 0 0,-4 0 86,-5-3 0,-7 3-41,-6 0 0,-8 1 33,-7-2 1,-11 2 1,-11-5 0,-3 1 37,0 0 0,4-3-5,2 3 1,4-3-833,5-1 0,5 1 817,8-1 0,3 0 0,2 1 0</inkml:trace>
  <inkml:trace contextRef="#ctx0" brushRef="#br0" timeOffset="154">11843 15288 24546,'-3'-14'-1639,"0"2"1,1 1-1639,1 2 1638,1 0 1,1 0 1355,2 3 1185,7-2 191,4 7 1,5-3 29,-1 4-1296,1 0 1120,4 0 1,-2 1 552,7 2-906,-2-2 1,10 6-168,-1-4 0,-2 3-148,1-3 0,-3 2-793,3-2 0,-8-2 274,-1 2 1,-6-2 40,-3-1 1,-6 0 162,-4 0 49,-4 0 1,2 1-546,-8 2 1,-1-1 897,-4 4 1,-5 6 117,-1 6 0,-3 6-295,0 7 1,-2 7-122,-2 9 0,11-22 0,0 1-322,-2 1 0,1 1 0,-1 4 1,0 1 356,2 0 0,0 2 0,0 3 0,0 2-70,2 1 1,0 1 0,1-1 0,1-1-149,1 2 1,0 0 0,2-1 0,2 1-221,0 1 0,1 0 0,0 0 0,1 0 173,-1 2 1,2 0 0,-1-2 0,1-1-110,0 0 1,1 0 0,-2 0-1,1 1 131,0-1 1,1 0 0,0 0-1,0 1-361,0 1 1,-1-1 0,1-2 0,-1-2 317,-1-3 0,0-1 0,0-3 0,-1 0-58,0-1 1,-1 0-1,0-3 1,-2-1 64,-9 23 0,-2-5 186,-7-11 1,-2-2 112,-3-4 1,-5-1 369,1-3 0,0-5-293,3-6 0,2-4 404,1-3 0,-1-2-729,4-4 0,0-1 668,4-2 1,0-2-821,3-4 0,-2-1 110,5 1 1,0 0-401,6-1 1,-1 1-61,4 0 0,0-4-224,3 1 1,1-1-1565,2 4 2359,-2 0 1,11-5 0,-1 0 0</inkml:trace>
  <inkml:trace contextRef="#ctx0" brushRef="#br0" timeOffset="155">13324 15773 13735,'0'-19'-745,"0"0"0,1-2 266,2-1 1,6 1 508,7 6 0,1 2 646,2 7 1,0-1-294,-1 4 0,0 1-328,-3 5 1,1 2-158,-7 4 1,2 5-191,-8 1 1,0 6 361,-3 1 0,-8 0 87,-1 0 0,-7-2 7,-3 1 0,0 2-176,-2-1 1,1-1-25,1-6 1,5 2 155,1-5 0,3 4-143,1-4 0,5 0 140,4-2 1,6-1-102,9 0 0,2 5-158,8 1 0,-1 6-69,0 1 0,-1 7-41,-4-1 0,-5 6-92,-1 0 1,-9 2 136,-7 1 1,-11 0 192,-11-3 0,-6 0 365,-3-6 0,1-3 49,-1-10 1,7-2-28,-1-7 1,11-2-80,1-4 1,9-5-234,4-5 0,4-3-208,5-6 0,1 1 117,9-1 1,-1 2-1132,4 1 1161,-5 3 0,0 3 0,-5 1 0</inkml:trace>
  <inkml:trace contextRef="#ctx0" brushRef="#br0" timeOffset="156">14320 16005 17291,'0'-9'-3257,"-3"-3"1913,0-1 1,-3 1 687,3 2 0,-4 0 575,4-2 0,-1 1 81,1-1 0,2 1 349,-2-2 1,2 3 0,1-3 0,0 6-610,0 1 454,0 4 75,0 10 1,-1 9 391,-2 14 0,-2 3 63,-5 6 1,1 2-428,0 1 1,-1 2 50,1-5 0,0 0-16,-1-2 0,2-2-326,2-2 0,2-7 54,4-9 1,0-3-159,0-6 1,1-4-238,2-2 1,7-10 508,9-5 1,4-9-44,5-4 0,3-3-271,0-3 0,0 1 76,-3-4 0,-2 0-122,-1-3 1,1-3 9,-4 3 0,-1 3 56,-6 9 1,-6 4 523,-5 5 0,-4 8-984,-4 8 1,-5 8 942,-6 8 0,-6 5 81,-1 4 0,-3 2 264,4 1 0,0 0-248,5 0 0,3-3-115,4-1 1,3-4-372,3-1 1,4-5 241,6-4 1,7-5 204,11-2 0,6-3-565,3-3 1,5-7 9,2-5 0,-4-3-111,-3 0 0,-4-1-59,1 0 0,-7 1 74,-5-1 0,-5 1-85,-5-1 1,0 4 290,-3 3 0,-3 6-489,-6 3 0,-6 3 722,-7 3 0,2 6-244,-2 7 1,1 4 391,-4 2 1,1 4-20,3-1 1,2-1-188,7 0 1,2-3-308,4 1 1,1-4-221,2-2 1,4-1-138,9-5 1,0 0 38,9-7 0,0 0-277,3-3 0,-1-4 404,-2-2 0,-2-2-8,-5-2 1,0 1 218,-3 0 1,-1-1 278,-5 1 1,4-4 0,2-2 0</inkml:trace>
  <inkml:trace contextRef="#ctx0" brushRef="#br0" timeOffset="157">14944 16182 14968,'9'0'-1349,"1"0"1,-4 0 1225,0 0 0,0 0 176,3 0 0,-2 0 432,-1 0-127,0 0 1,0 0-111,1 0 0,-5 1 43,1 2 1,-2 3-170,-1 3 0,0 4-16,0 3 1,-3 1-106,0 2 1,-1 0-166,4-1 1,0 3 49,0-2 1,1 0-117,3-6 1,4-2-103,4-5 0,5 2 323,-2-5 1,0-1-82,0-5 1,-3-4 80,0-5 0,-2-3-229,0-3 1,-5-1 83,-2 1 0,-3-5-176,-3-2 1,-2-1 126,-5 1 0,0-1 2,-2 5 1,0-1 112,-3 3 0,-1 5-115,-2 1 0,0 7 174,3 3 1,1 6 114,5 3 1,1 4-736,1 2 645,3 7 0,12 5 0,3 4 0</inkml:trace>
  <inkml:trace contextRef="#ctx0" brushRef="#br0" timeOffset="158">15484 16117 13056,'0'-9'-2335,"0"-1"2561,0 5 1,-1 3 397,-2 8 0,2 6-298,-2 10 1,-1 1-51,0 5 1,0 3 123,1 0 1,2 3-248,-2-2 0,1-2-301,-1-6 1,2-1 184,-2-4 1,1-6 96,-1-4 0,0-3-20,-3-6 1,3-6-184,-3-3 1,4-5-140,-1-8 0,2 0-42,1-6 0,1 1-200,2-7 0,2 3 58,4-3 1,4 1-86,-1-1 1,5 2 189,-2 4 0,2 4-233,-2 2 0,-1 11 354,-5 5 1,0 5 27,1 4 0,-4 6 90,0 7 10,-4 1 1,7 6 0,-4 1 0</inkml:trace>
  <inkml:trace contextRef="#ctx0" brushRef="#br0" timeOffset="159">15652 16257 13056,'9'0'-1186,"0"3"1793,0 0 0,1 0-132,-1-3 0,0 3-137,1 0 1,3 0-58,3-3 1,1 0 57,2 0 0,3-4-315,-1-2 1,7-3 105,-3-4 0,4 2-592,-4-5 0,-2 1 204,-2-4 0,-3-1-236,-6 1 1,0-2 185,-9 6 0,-1-2-77,-5 2 0,-6 2 159,-7 7 1,-3 2 272,-2 4 1,-3 5 741,-4 4 1,1 5-380,2 4 0,2 2 408,5 2 0,3 1-241,3 1 0,6 2-248,3-4 1,8 3-216,7-3 0,12-2-137,13-4 1,5-1-726,4-5 1,4 0 550,-1-7 0,0 0-2352,-5-3 2549,1 0 0,-7-3 0,3 0 0,-3 1 0,-1 1 0</inkml:trace>
  <inkml:trace contextRef="#ctx0" brushRef="#br0" timeOffset="160">3706 15344 18879,'0'-10'-1389,"0"-2"1,0 1 796,0-1 1,0 1 178,0 2 1,0 3 380,0 0 217,0 4 355,-4 10 1,-5 11-170,-3 12 1,-5 8-144,2 1 1,-4 8-209,8-24 0,0 1 1,1 3-1,0-1 185,-3 1 0,1 0 0,1-2 0,1 0-14,-1 0 1,1 1-1,-9 20-238,3-3 1,3-7 95,4-6 1,3-7-1274,3-6-295,2-3 394,1-10 538,0-1 1,3-12 677,1-5 0,3-4-464,-1-5 0,2-2 98,2-4 1,-1-4 99,0-2 1,5-3 255,1-3 0,0 1-101,0-1 0,1-1 204,2 0 0,2-3 65,2 0 1,-3 7 61,3 3 0,-6 9-90,-4 7 475,-2 7 1,-4 16-676,-3 11 1,1 7 121,-1 8 1,0 6-132,-3 6 0,0 0-249,0 0 1,3 0-249,0 0 0,3 5 61,-3-5 0,5 4-418,-2-7 1,1 0 100,-1-2 1,2-3 88,-5-4 652,0-4 0,-3-8 0,0-1 0,0-4 0,0 0 0</inkml:trace>
  <inkml:trace contextRef="#ctx0" brushRef="#br0" timeOffset="161">3650 15801 19197,'0'-14'-2945,"3"1"3101,0-3 1,8-4 650,2 5 1,4-5-55,5 5 1,6 1-186,6 2 0,2 3-121,2 2 1,-1 3-2918,0 4 2429,-4 0 1,-1 9 0,-4 1 0</inkml:trace>
  <inkml:trace contextRef="#ctx0" brushRef="#br0" timeOffset="162">4171 15698 22353,'-4'-9'-3277,"3"-1"0,-2 1 2690,2 0 1,8 1 1667,3 1 1,2 3-645,0 4 0,6 0-590,4 0 0,0 1 184,0 2 0,-2 7 0,3 4 0</inkml:trace>
  <inkml:trace contextRef="#ctx0" brushRef="#br0" timeOffset="163">4143 15894 17197,'-9'0'-342,"0"4"357,4-3 1,6 3 213,8-4 1,8-4 550,8-2 1,6-3-1524,3 0 792,7 0 1,1-5 0,5 0 0</inkml:trace>
  <inkml:trace contextRef="#ctx0" brushRef="#br0" timeOffset="164">4907 15773 13698,'4'-14'-993,"-3"4"1,6-7 896,-4 5 0,4-5 90,-4 2 0,3-3 148,-3 0 0,0-1-77,-3 0 1,-1-2-9,-2-1 0,1 0-156,-4 3 1,-1 5-181,-2 2 0,-3 2 420,-1 4 0,-2 2-13,2 4 0,-3 8 187,0 5 0,-1 7 123,-2 5 1,2 5-208,1 1 1,0 4 29,7 0 0,-1 1-81,7 1 0,0-4-199,3-2 1,5-6-339,4-3 1,1-6 47,6 0 1,3-9-116,2-1 0,1-5 238,-3-4 0,0-6-99,3-7 0,-5-1 40,1-2 0,-5-4-89,-1-2 1,1 1 227,0-4 0,-2 6 61,-5-3 1,-1 6 366,-5 3-473,0 3 1,-6 9 693,-3 8 0,-1 6-346,-6 12 1,2-2 343,-2 5 0,4-1-187,6 1 0,2 1-375,4-5 0,1 4-248,2-3 1,3-5-335,6-4 0,4-4 479,6-3 122,1-1 1,5-10 0,0 0 0</inkml:trace>
  <inkml:trace contextRef="#ctx0" brushRef="#br0" timeOffset="165">5270 15605 13767,'0'9'-2213,"0"2"1417,0 1 1,-1 3 959,-2 3 1,2 2 835,-2 2 0,2 1-493,1 5 0,0 4-247,0 2 1,0 2-189,0-2 0,3 2-43,0-2 0,0 1-316,-3-1 0,-1-1 24,-2-6 0,-2-3-181,-5-2 1,-3 0 162,-3-4 0,-1-1-79,-2-8 1,4-4 111,-1-2 0,2-1 49,-2-2 0,3-2 177,3-1 0,4 0-196,0-6 1,4 1 189,-1-8 0,2 1 1,1-4-1</inkml:trace>
  <inkml:trace contextRef="#ctx0" brushRef="#br0" timeOffset="166">5344 15335 14967,'5'-23'-1788,"-4"4"1192,2-3 1,-2 3 292,-1 4 1,0 1 1107,0 5 1,-1 4-739,-2 2 1,1 2-409,-5 1 0,4 5 232,-3 4 16,4 5 1,-6 8-1,2 2 1</inkml:trace>
  <inkml:trace contextRef="#ctx0" brushRef="#br0" timeOffset="167">5596 15503 13668,'-9'13'-31,"2"6"223,1 5 1,0 4-36,-3 3 0,3 2-82,3 1 1,2 0-102,1-6 0,4 1-259,3-8 0,1 0-553,1-5 0,2-7 462,1-6 1,-2-2-91,3-1 0,0-5 331,0-4 156,-5-5 0,0-9 0,-3 0 0</inkml:trace>
  <inkml:trace contextRef="#ctx0" brushRef="#br0" timeOffset="168">5642 15456 13005,'-9'-14'-1677,"1"-4"1000,2 2 0,-2 2 624,5-2 1,-3 5 1740,3-1-1558,0 1 0,4 6-389,2 2 0,2 2-415,4 1 1,5 5 607,1 4 1,3 5 0,1 5 0</inkml:trace>
  <inkml:trace contextRef="#ctx0" brushRef="#br0" timeOffset="169">6024 15167 22366,'-6'6'-1639,"0"3"1,-1 9 781,-2 10 0,-4 14 940,5-17 1,0 3 0,-1 3 0,0 2-496,-2 4 1,0 0 0,1-2 0,0 1 526,-1 0 1,0-1 0,4-5 0,0-1-231,2-2 1,1-1 0,-1 17 192,5-6 0,5-9-1139,4-9 1,4-5 1069,6-4 1,3-5 186,0-2 1,-1-6-450,-2-3 0,-1-4 147,1-2 0,-3-4-772,-1-5 878,-3-3 0,0 0 0,-6 0 0,-3-2 0,-2-3 0</inkml:trace>
  <inkml:trace contextRef="#ctx0" brushRef="#br0" timeOffset="170">6033 15642 18152,'-18'-9'-2060,"2"1"1382,1 1 0,6 2 1794,0 2-429,6 2 1,0-3-934,6 4 1,7 1 651,9 2 0,4-1-842,5 4 1,3 1 370,0 2 0,4 0 0,-2 1 1</inkml:trace>
  <inkml:trace contextRef="#ctx0" brushRef="#br0" timeOffset="171">2365 15726 24375,'7'0'-533,"3"0"1,2 0 566,10 0 1,6 0-179,6 0 1,9 0 179,4 0 1,3 1-586,-3 2 1,2 2 0,-7 5 0</inkml:trace>
  <inkml:trace contextRef="#ctx0" brushRef="#br0" timeOffset="172">1592 15391 21104,'9'-23'-1677,"4"3"1532,-1-1 1,6 1 487,1 1 0,0 2 301,6 1 0,-4 7-214,0 6 0,1 7-848,-3 5 1,0 6-218,-6 7 0,-5 2 150,-5 7 1,-6-1 109,-3 5 0,-8-1 197,-4 3 1,-5-4-222,-5-2 0,0-2 55,0-1 0,1-1-71,3-2 1,5 1 312,7-5 1,2 1 101,4-3 0,2-4 0,4 1 0,0-1 0</inkml:trace>
  <inkml:trace contextRef="#ctx0" brushRef="#br0" timeOffset="173">1685 16173 21104,'-9'0'0,"3"0"-274,0 0 0,0-4-865,0-2 1,2-3 1606,4 0 0,1-1-214,2-3 1,3 2-1030,7-5 956,-3 5 1,12-2-1,-2 3 1</inkml:trace>
  <inkml:trace contextRef="#ctx0" brushRef="#br0" timeOffset="174">17262 16052 22270,'7'0'58,"-1"0"1,-3 0 195,3 0 0,-3 0-73,3 0 1,-3 0 64,4 0 1,-4-3-215,3 0 1,-3-1-9,3 0 0,-4 2-307,1-4 0,2 0-92,-2-3 1,0-1-362,-3 1 1,0 0 16,0-1 1,-4 2-48,-3 2 1,-2-1 438,-3 4 0,-4 1 451,-6 5 1,-1 7 82,-5 9 1,-3 4 310,0 8 0,0 6-564,3 3 0,9 1 296,7 0 0,7-6-296,8 2 0,10-10 49,9-2 0,11-10-195,4-5 1,7-5 4,-1-5 1,-3-1-587,-2-2 1,-5-1 772,-5-3 0,-1-3 0,-3 4 0,-1 0 0</inkml:trace>
  <inkml:trace contextRef="#ctx0" brushRef="#br0" timeOffset="175">17746 16145 17247,'-4'-19'-3277,"3"1"2276,-2-1 0,2 1 745,1-1 1,-3 1 98,0 3 0,-1-2 16,1 5 0,1-1 210,-5 4 0,1 4 290,-3 2 0,-5 2-203,-1 1 0,-3 8 542,0 4 1,-4 9-35,0 4 1,-3 5-210,4 1 1,3 3 144,6-3 0,2-1-202,4-5 1,2 1-360,4-4 0,5-2-343,5-4 1,7-4 71,8-6 0,5 2-345,1-5 0,3-4 484,-3-5 1,0-3-327,-3 0 1,-4-1 256,-2-3 0,-5 2-89,-4-5 1,-2 5 122,-8-1 53,0 1 1,-11 6-54,-4 2 0,-5 6 394,-2 3 0,1 6-158,-1 0 0,6 5-282,3-2 1,5 2-81,5-2 0,9 7 1,1-2-1</inkml:trace>
  <inkml:trace contextRef="#ctx0" brushRef="#br0" timeOffset="176">18165 15987 17431,'-9'-9'-1042,"0"3"1,-4-1 725,1 4 0,-1 0 432,0 3 1,3 1 755,-3 2 1,4 6-649,3 7 0,2 2-360,4 4 1,2 2-42,4 4 1,1 0-139,9 0 0,0 0 315,6 0 1,-2-4-95,1 1 0,-2-4-394,-3 1 1,-3-6-61,-4 0 1,-3-5-481,-3 2 643,-2-7 0,-9 1 408,-1-4 0,-7 0 136,-3-3 0,-1-1-82,-5-2 1,1 2 192,-4-2 1,3-1-169,0 1 0,5-1 346,2 0-235,3 3 1,10-7 35,2 2 0,10 1-173,6-1 0,8 0-22,7 0 0,4-3-22,6 0 0,-4 1-147,0-4 0,0 4-194,3-5 0,4 2 265,-1-2 1,0 2-115,-2-5 1,-2 1 299,-2-4 0,-2 1-316,-4-1 1,-4-3-54,-3 1 1,-5-1 54,-4 3 1,-5 2-86,-4 1 0,-2 3 136,-1 3 0,-5 2 54,-5 2 1,-3 2 365,-6 4 0,-1 1 324,-1 2 1,-3 3-89,-4 7 1,-1 2 69,-2 7 0,6 2-163,0 4 0,6-1-160,3 1 1,4 0-114,6 0 0,7 0-540,8 0 0,10-1-313,8-2 0,7-2 4,6-5 0,-2-4-790,3-5 0,-4-1 1470,-3-5 0,-1 0 0,-2-3 0,2 0 0</inkml:trace>
  <inkml:trace contextRef="#ctx0" brushRef="#br0" timeOffset="177">19031 16052 14445,'-5'-9'-2070,"1"-4"1503,4 1 0,0-1 364,0 4 0,-1 3 428,-2 0 0,1 0 43,-4 0 1,3 2 179,-4 4-173,1 0 1,-3 4-208,0 2 0,0 3-53,3 0 0,-2 1 221,2 3 0,1-2-118,2 5 1,2-2-213,1 2 0,0 0-20,0-3 0,1 3-28,2 0 0,3-2-74,3 2 0,0-4 156,1 4 0,-1-5-4,0 1 0,0 2 18,1-2 0,-4 2 142,0-2 1,-4-1 0,1 1 0,-7-2 258,-5 0 1,-6-1 3,-6 0 1,-3 1-133,-4-1 1,0-1-243,0-2 0,4 3-464,3-3 1,2 2 546,3 1 0,-1 5 0,2 0 0</inkml:trace>
  <inkml:trace contextRef="#ctx0" brushRef="#br0" timeOffset="178">19273 11294 11823,'-4'-14'-504,"0"0"0,-3 5-150,1 0-7,0-5 1,-3 7 356,3-2 1,-2 2 509,2 1 1,-6-1-15,0 4 1,-2 0 53,2 3 0,-3 5 18,-3 4 0,-4 3 158,0 6 1,-4 3 37,2 7 0,-3 7-349,-1 2 0,12-14 0,1 1 92,-1-1 0,1 0 0,0 3 1,2 1-234,0-1 0,1 1 0,2 1 0,0 2 74,1-1 1,0 1 0,1 0-1,2 1 9,2-3 1,2 0-1,3 21-521,8-8 0,6-10 29,7-3 1,5-8-1,4-1 1,3-8 123,-3-5 0,4-4 153,-1-2 1,1-6 157,-1-6 0,-3-4 60,-6-5 1,-2-3 77,-4-4 1,-6-3-93,-4 0 0,-5 0-200,-7 3 1,-3 1 243,-6 2 0,-7 2-267,-6 5 1,-3 7 304,-3 5 1,-5 4 331,-4 2 1,0 7 0,6 3 0,3 5-57,6 1 1,4 2-3,5 4 0,8 1-227,8 2 1,9 2-1012,10-3 1,8 0 839,7 1 0,4-4 0,6 0 0,3-1 0</inkml:trace>
  <inkml:trace contextRef="#ctx0" brushRef="#br0" timeOffset="179">19506 10847 17431,'-28'-12'-286,"0"0"1,1 1 0,-1 1 0,0 1 0,0 2 324,0 0 1,0 2 0,0 1 0,1 1-215,1 1 1,-1 1 0,-2 3 0,-1 2 382,1 1 1,-1 2 0,-2 2-1,0 3-10,-2 4 1,0 2 0,-1 1-1,-1 2-401,-1 5 1,0 1 0,-2 3 0,0 1 373,0 4 1,1 1 0,13-10 0,0 0 0,1 1-10,1 0 0,0 1 0,1 1 0,-6 13 1,2 1 131,2 1 0,2 2 1,3-2-1,2 2-169,0 0 0,2 1 1,3 2-1,2 1-183,1 0 0,2-1 1,2 1-1,3-1-169,4-4 1,2 0 0,3-1 0,2-1-111,3-2 1,4-2-1,3-2 1,3-2-203,3-4 1,3-3-1,2-4 1,4-3 265,2-5 1,2-4-1,1-3 1,1-2-210,1-3 0,2-2 0,2-1 0,1-2 374,0-1 1,1-2 0,1-3 0,0-1-38,0-3 0,0-3 0,-14 4 1,0-1-1,1-1 220,1-1 1,0 0-1,0-1 1,2-2-1,-1-1 1,-1-1 21,0-2 1,-1 0-1,0-2 1,-2 0-1,0 0 1,-2-1 160,9-11 1,-3-1-1,-2-1 1,-2-1-15,-6 0 0,-2 0 0,-1-2 0,-4 0-493,-4-1 1,-4-1 0,-2 0-1,-4-2-41,-4 2 0,-4-1 0,-3-3 1,-3 1-274,-3-4 1,-3-1 0,-3 1 0,-2 0 188,5 16 1,-2-1 0,-1 2 0,-9-11-1,-3 2-84,-3 6 0,-2 3 1,0 4-1,-3 3 170,-2 6 0,-3 2 1,-1 3-1,-1 4 246,-2 3 1,-1 2 0,0 2 0,-1 2 433,3 4 0,0 1 0,-1 1 0,0 2-154,-1 5 0,1 2 0,0 0 0,1 1 44,1 3 0,1 2 1,5 0-1,1 1-171,5 0 0,2 2 1,3 0-1,2 0-224,1 0 0,1 1 1,2 1-1,2 0 113,2 2 0,3 0 0,1-2 0,2 1 0,3-1 0,0 1 0,1-1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1.364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7095 15782 12681,'-9'0'-1777,"2"1"1763,1 2 1,3-1 866,-3 4-262,0-4-490,0 7-89,2-4 305,0 4 36,3 0-629,-3 1 395,4-5-530,0 3 137,4-3 1,1 1-62,5-3 0,-1-6 289,0-4-134,1-1 302,-1-1 0,0-1 66,0 1 1,-2 0-114,-1 0 307,-4-1-35,2 1-124,-4 0 1,0 2-405,0 1-203,0 4-89,-4-2 263,3 8 0,-3-2-192,4 4 314,0 1 0,0 2 0,0 0 0</inkml:trace>
  <inkml:trace contextRef="#ctx0" brushRef="#br0" timeOffset="1">7402 15782 14890,'-5'4'-428,"-3"-3"0,6 4 926,-5-2 0,5-1 673,-1 5-1420,2-5 287,1 6-706,0-7 189,4 3 0,2-4 219,3 0-64,0-4-62,0-1 275,1 0 1,-4-3 316,0 5-157,-4 0 247,2-1 1,-3 3 1055,3-2-651,-3 2-46,3-3-320,-4 3-860,0-3 470,4 4 0,-3 0 1,3 0-1</inkml:trace>
  <inkml:trace contextRef="#ctx0" brushRef="#br0" timeOffset="2">7654 15735 14912,'5'0'-3028,"-1"0"3635,-4 0-505,4 0 65,-3 0-29,3 0-23,-4 4-86,0 2 1,0 0-221,0 0 205,0-4 0,0 6-152,0-7 180,0 4-17,4-1-965,-3-3 289,8 3 465,-4-4 0,4-1 229,0-2 0,-2 1 232,-1-5 445,0 1-376,-1 1 0,0 0 454,-2 2 593,-2 2-3,4-3-335,-5 0-1313,0 2-83,0-2 13,-5 8 0,4-1 68,-2 3 226,-2 0 1,0 3 0,-4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39.923"/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19571 8985 20800,'0'-9'-649,"0"-1"1,0 1 25,0 0 222,0-1 343,0-3 0,0 3-94,0-3 0,0 3 213,0 1 1,0-4-219,0 1 0,0-1 88,0 4 1,0-3-47,0-1 0,-1 1 22,-2 2 0,-2 4-346,-4 0 1,-2 4 358,-1-1 1,-7 6 385,-5 3 1,-4 11 522,-3 4 1,-6 10-606,17-12 1,0 0 0,1 0 0,2 1 310,1 3 0,1 1 0,-13 20-114,15-19 1,1 0 0,-9 22-203,9 0 1,4-5 420,8-1 1,8-7-981,4-3 0,12-6-502,4-4 0,6-9-105,0-6 0,3-4 159,0-2 0,0-7 311,0-3 0,1-8-103,-1-1 1,0-6 579,0 1 0,1-2 0,-1-1 0,0-1 0,0-2 0</inkml:trace>
  <inkml:trace contextRef="#ctx0" brushRef="#br0" timeOffset="1">19916 8678 17821,'-9'0'0,"2"-3"-1055,1 0 1,3-4 363,-3 4 1,3 0 428,-3 3 1,2 5 693,-2 5 0,3 7-161,-3 8 0,0 9-224,-4 3 1,1 12 3,5-23 0,-1 1 0,-2 2 0,0 1-273,0 2 1,-1 1-1,1-2 1,-1-1 422,1 0 0,-1-1 1,1-3-1,-1 0 264,-7 20 0,2-8-162,7-6 1,2-9-598,4-4 1,0-8-20,0-4 140,0-5 1,4 2-115,2-4 1,7-9 535,2-3 1,7-6-34,3-3 0,2-3-248,1-4 0,-1 1 30,-3 2 1,2-1 566,-4 5 1418,0 3-1538,-8 9 1,-5 11-428,-9 10 1,-9 7-261,-6 9 0,-6 4 47,-1 2 1,1-1 124,2 1 0,9-8-22,3-1 1,6-5-99,4-5 0,11-1-59,8-5 1,9-5 102,6-4 0,4-8 1,6-7-1</inkml:trace>
  <inkml:trace contextRef="#ctx0" brushRef="#br0" timeOffset="2">20326 9329 20001,'-14'0'-223,"4"2"536,-3 1 1,3-1 1197,1 4 767,-1-4-2075,1 6 0,5-3-839,4 5 0,8-4 408,8 0 1,5 0 0,3 4 0</inkml:trace>
  <inkml:trace contextRef="#ctx0" brushRef="#br0" timeOffset="3">20987 8808 16306,'0'-15'-1399,"0"-1"0,1 1 1141,2-4 1,-1 3 432,4 1 0,-4 3 404,1 0-265,-2 2 1,-5 5-204,-2 1 1,-3 9 551,-4 4 1,2 6-426,-5 10 0,2 4 210,-2 8 0,3 5-685,4 1 0,-4 7 91,7-24 0,0 1 0,-4 23-272,4 0 0,1-3 138,-1-4 0,-2 2 102,1-5 1,-1-4-1767,-1-5 1944,-5-6 0,2-2 0,-3-5 0,3 1 0,0 0 0</inkml:trace>
  <inkml:trace contextRef="#ctx0" brushRef="#br0" timeOffset="4">21219 8855 15894,'10'-14'894,"-1"3"-859,0-5 1,2 5 327,1-2 0,2 7 50,1 3 1,-1 2-339,-5 1 1,-1 8-654,-2 5 1,2 4 371,-5 5 0,-5 5 70,-8 4 1,-4 4 152,-8-1 0,1 3-363,-3 0 1,-1-1 158,-3-2 1,1 0 226,2-6 0,2 1 44,5-7 1,7-1 360,5-6 1,6-6-445,6-5 1,10-3 109,12-1 1,8-1-85,7-3 0,6 2-465,1-4 1,-24 4 0,1-1 131,22-3 1,-4-1-1406,-8 3 1711,-4 1 0,-9 3 0,-2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39.928"/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20521 12542 29354,'14'0'-439,"-2"0"0,6 0-2077,1 0 2274,10 0 1,5 0 296,13 0 1,6 0 22,-23 0 0,2 0 1,1-2-1,2 1 38,5-1 1,1 1 0,2-2 0,1 1-28,5 1 1,1-1 0,-2 2 0,1-1-34,4 0 1,0-1 0,-2 0 0,0 0-11,-15 1 0,0 0 1,1 0-1,-1-1 1,1 0-1,0 0-4,3 0 0,-1 1 0,0 1 0,-2-2 1,0 1-1,-1 0-20,1 1 1,1 0 0,-1 0 0,16 0 0,-1 0 26,0 0 1,-1 0 0,1 1 0,0 0-31,-16-1 1,1 1-1,-1 1 1,14 0 0,0 1-72,1 1 0,1 1 0,-4-1 0,1 0 10,-1-1 0,0 1 1,-2 0-1,-1 0-50,2-1 0,-1 0 0,-6 1 0,-1-1 65,-1 0 0,-2 1 0,-3-1 0,-2 1-66,-1-3 0,-1 1 0,23 4 74,-5-3 1,-9 0-61,-7-3 1,-6 0 234,-3 0-35,-3 0 1,-5-1-68,-5-2 0,-4 1-824,-5-4 1,-4 3 199,-2-3 0,-8 0 368,-4 0 1,-9-2-13,-7 2 0,-7-2 143,-2 2 0,-7-1-34,24 5 0,-1 1 0,-2-2 0,-1 0 38,0 1 0,-2 1 0,-3-1 1,-1 0-11,-1 2 0,0 0 0,-2 0 0,0 0 491,0 0 1,0 0 0,-2 0 0,-1 0-203,-3 0 1,0 0-1,10 0 1,-1 0-1,0 0-104,-1 0 1,0 0-1,-1 0 1,-1 0 0,0 0-1,-1 0-70,1 0 0,0 0 1,-1 0-1,1 0 0,0 0 1,-1 0 27,-1 0 0,0 0 1,-1 0-1,1 0 0,0 0 1,0 0-63,2 0 1,-1 0 0,1 0 0,2 0 0,-1 0-1,2 0 98,-13 0 0,1 0 1,4 0-1,1 0-72,5 0 1,2 0-1,4 0 1,1 0 38,-19 0 0,14 0 3,17 0 0,10 2-344,9 1 1,10-2 188,12 2 0,15-2 78,16-1 1,-19 0-1,1 0 36,6 0 1,2 0-1,5-1 1,0 1-21,-12-1 0,0 0 0,1 0 1,1 0-1,0 1 0,1 0-37,0-1 0,0-1 0,1 2 0,0-1 0,1 1 0,0-1 51,1 1 0,0 0 1,1 0-1,4 0 1,0 0-1,1 0 1,2 0 1,1 0 0,0 0 0,1 0 0,1 0 0,-1 0 117,-1 0 1,0 0 0,-1 0 0,1 0 0,-1 0 0,0 0-64,-1 1 1,0-1 0,-1-1 0,-1 1-1,0-1 1,-1-1-49,-3 1 1,-1 0 0,0 0-1,-3 0 1,-1 0 0,-1 0 7,10 1 0,-1 0 0,-3-1 0,-1-1-53,-2 1 0,-3-1 0,-6-1 0,-3 0 70,22 0 1,-14-5-267,-8 2 0,-6 1-217,-10-1-153,-3 4 1,-16-5-65,-5 3 1,-11 1 168,-11 3 0,-7-3-285,-6 0 758,-4 0 0,22 5 0,-2 0 0,1 1 0,-1-1 0</inkml:trace>
  <inkml:trace contextRef="#ctx0" brushRef="#br0" timeOffset="1">3464 13827 24870,'-5'-10'-3277,"1"1"1638,-2 0 1,2-1-1,4 1 1,0 0-1,0-1 1,0-2 586,0 0 0,3-2 1473,0 2 1,3 1 101,-2-1 0,0 2-809,-1 0 1,-2 1 975,2 0 1,-2-1-238,-1 1 1,0 0-121,0-1 0,0 4-277,0 0 1,-3 0-551,0-3-110,-5-1 0,3 2 326,-4 2 1,-3-2 192,-1 5 0,-3 0 601,0 3 0,-5 0 79,0 0 0,-5 0 171,1 0 1,-1 4 117,1 3 1,-2-2 344,3 1 1,1 0 120,1 4 0,-1-1-292,2 0 1,0-1-333,5-1 1,0 1-350,3-2 1,2-1 227,5 1-666,-2-3 98,7 5-526,-4-7 1,11 6-323,3-4 1,4 0 490,6-3 1,7-1 72,2-2 1,7 1 124,2-4 0,5 3-52,4-3 0,5 0 265,-25 3 0,1 0 1,0-1-1,1 0-105,2 1 0,-1 0 1,2-1-1,0-1 258,3 1 1,1-1-1,1 0 1,1 1 85,2-1 0,0 1 0,-1-1 0,0 0-229,-2 1 1,0-1 0,0 1 0,1 0-105,-1 0 0,0 1 0,-1 0 1,0-1-39,1 3 1,-1-1 0,-1-1 0,0 0 27,0 1 1,0 1 0,0-2 0,0 0-6,2 1 0,-1 0 1,0-1-1,-1-1 1,3 1 0,0 0 0,-1 0 0,1 1 14,0-1 0,0 0 1,1 1-1,1 1-27,1-3 0,0 1 1,-1 2-1,0-1 3,3-1 0,0 0 0,1 0 1,0 1 14,1-1 1,2 0 0,0-1 0,1 0 3,1 3 1,0-1 0,-2-1 0,-1 0-2,2 2 1,-1-1 0,0-1 0,-1 0-6,2 1 0,-1 1 0,1-1 0,-1 1-6,1 0 1,-1 2 0,-1-1 0,-2 0-13,0 0 1,-2 0-1,-1 0 1,-1 0 7,-3 0 0,-1 0 1,2 0-1,-1 0 61,-2 0 0,0 0 0,-2 0 0,0 0 9,-2 0 1,-1 0 0,0 0-1,-1 0-3,0 0 0,0 0 0,0 0 0,1 0 25,0 0 1,1 0 0,22 0 1,1 0 0,0 0 63,0 0 1,-2-4-74,-24 3 1,-1-1 0,22-1 115,-2 3 1,0 0-198,-6 0 1,2 0 23,-2 0 1,-5 0-108,2 0 0,-5 0 80,3 0 1,-4 0-4,3 0 0,-4 0-46,1 0 0,-2 0-22,-1 0 1,-1 0-55,-3 0 0,-2 0 111,-6 0 0,-3 0 27,-4 0 0,1 0-94,-1 0 0,-3 0-8,0 0 1,-2 0-51,2 0-345,-4 4 0,5-2-67,-4 5 1,1-5-17,-1 1 1,3-2 739,3-1 0,0 0-111,1 0 0,-1 3-174,0 0 0,4 0 5,-1-3 0,0 0-131,-2 0 1,-1 1 881,0 2-506,1-2 0,-1 8 0,0-4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31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4227 10670 19477,'-3'-12'-1639,"0"-1"1,1 2-1639,1 1 1953,1 0 0,0 1 471,0 0 702,0-1 1,-1 1-97,-2 0 281,2 0 1,-3-1-637,4 1 1,0 0 822,0-1 0,-4 1-136,1 0 1,-3 2 81,3 1 1,-4 1 43,1-1 0,-4-2 42,-2 1 0,0 2 79,-3-1 0,-5 3 212,-5-3 0,-3 4-44,-3-2 0,-7 0-168,-8 1 1,18 1-1,0 1-304,-4 1 0,-1 0 0,-4 0 0,0 0 175,-3 0 0,-1 0 1,-2 0-1,-1 1-449,-3 1 0,0-1 1,1 0-1,-2 0 383,-1 2 0,-1 1 0,-1-3 0,1 1-43,-2 1 1,1 0-1,1-2 1,1 0 23,4 0 0,0 1 1,-2-1-1,1 0-375,-1 0 1,1 1 0,3 0 0,1 1 362,0 2 1,0 0-1,3 0 1,1 0-203,2 1 0,1 0 1,0 2-1,1 0 147,1 2 1,1 2 0,2-1 0,2 2-50,-1 0 0,2 1 0,2 2 0,1 1-63,0-1 1,2 2-1,0-2 1,2 2 179,-14 19 0,7-6-299,9 3 1,7 0-220,8 0 0,14 4-208,8 2 1,12-2 369,-12-17 0,2-1 0,5-1 1,1 0 143,6 0 0,2-1 0,7 0 0,2-3 28,-10-4 0,2 0 0,0-2 0,1 0 0,0-1 1,2 0-80,2 0 1,2-1-1,0 0 1,1-1-1,0 0 1,0 0 124,2-2 1,1 0 0,0 0 0,1-1 0,1 0-1,0-1 73,2-1 1,2-1-1,-2-1 1,-3 0 0,-1-1-1,1 0 69,0 0 1,0-1 0,-1-1-1,-5-1 1,0-1 0,-1-1 124,-2 0 0,-1-2 0,0 0 0,-3 0 0,0 0 0,-1-1-100,15-5 0,-2-1 0,-5 0 0,-3-1 45,-3-1 0,-1-1 1,-3-1-1,-2-2-248,-3-1 0,-1-1 0,1-2 0,0-1 14,-1-3 1,-2-2 0,-3 5 0,-2-2-64,-2-1 0,-3-2 0,-2 4 0,-1 0-141,-4-1 1,-2-1 0,-1 2 0,-2 0 63,-3-1 1,-4 2 0,-12-20-77,1 26 0,-3 2 1,-3-1-1,-4 2 214,-7 2 1,-2 1 0,-7 1 0,-1 2 97,-8 0 0,-1 2 0,17 5 0,-1 1 0,0 1-63,-3 1 0,-1-1 1,1 2-1,0 1 1,1 2-1,0-1 84,-1 1 0,0 1 0,-1 2 1,-1 2-1,-1 2 0,0 1-76,-3 1 0,-1 1 0,0 2 0,2 0 0,0 0 0,0 1 0</inkml:trace>
  <inkml:trace contextRef="#ctx0" brushRef="#br0" timeOffset="1">15689 6722 16677,'0'-18'-3277,"0"0"1936,0 3 0,3-2 1563,0 5 0,4-1 597,-1 4-490,3 0 1,-3 4 90,0 1 0,-4 4-567,1 4 1,1 5-140,0 6 1,-1 10 413,-3 3 1,-1 10 64,-2 3 0,-2 6-414,-1 3 0,2-23 0,0 1 109,1 0 1,0 0-1,-1 0 1,0 1 52,1 1 0,0 2 0,-1 0 1,1 0-82,1 0 1,1 1 0,-1-2 0,2 0 141,1-4 1,1-1-1,0 19 218,4-7 1,-4-3-143,1-7 0,-2-7-119,-1-8 1,-4-3 104,-2-1 1,-5-3 106,-2-3 1,-3-3-142,0-3 0,-1-11 1,-2-5-1</inkml:trace>
  <inkml:trace contextRef="#ctx0" brushRef="#br0" timeOffset="2">15642 6611 14900,'-8'-15'-1639,"2"3"1,-1-2 256,3 2 0,0-4 1245,1 4 0,2 0 290,-2 2 0,6 1 157,3 0 1,4 0 319,2 3 1,3-2-189,3 2 0,6 1-239,4-2 1,6 5 281,9-1 0,2-1-479,-19 2 1,1 1-1,1-1 1,2 1 62,2 1 1,1 0 0,0 0 0,0 0 73,3 0 0,-1 0 0,-1 0 0,0 0-207,0 0 0,0 0 1,-3 0-1,0 0-51,-1 0 0,-1 0 1,-1 0-1,0 0-347,25 0 1,-5 0 343,-7 0 0,-6-1 34,-10-2 0,-1 1 124,-5-5 1,-3 4-23,-10-3 420,2 4 775,-3-6-1338,0 7 528,4-3 1,-7 4-208,4 0 0,-3 5-464,3 4 0,-1 4-127,2 6 1,1 1 4,-2 1 0,-2 7 128,-1 7 1,-2 2 126,-1 3 0,0 6-253,0 3 0,-4 1 152,-2-3 1,1 2 129,-1 1 0,3-22 0,0 0 130,1-2 0,-2 0 0,0 1 0,1-1 87,0 21 1,-1-2-134,1-1 1,2-3 6,-2-4 1,-2-3 23,2-3 0,0-4-276,3-2 0,0 1-4,0-4 0,0 0-215,0-4 1,0-3 81,0-3 0,0-2 404,0 0 0,4-1 0,2 0 0</inkml:trace>
  <inkml:trace contextRef="#ctx0" brushRef="#br1" timeOffset="3">15679 7616 8472,'0'-6'-607,"0"0"0,3 0 858,3-4 1,10 1-90,15 0 1,13-1 154,-16 6 0,3-1 1,5-1-1,2 0-546,7 0 1,0-1 0,3-1 0,0 1 439,4 0 1,-1 1-978,-6 2 1,0 0 608,-3-1 1,-1 2-1,-7 2 1,0 1 117,-3-2 1,0 1-826,-3 0 1,0 1 661,0-1 0,-1 2 0,11 2-516,-4 0-42,-4 4 1,-14-2 759,-1 5 0,1-1 0,-2 0 0</inkml:trace>
  <inkml:trace contextRef="#ctx0" brushRef="#br0" timeOffset="4">16406 5531 19099,'0'-15'-3277,"0"-4"1661,0 3 115,0-4 1083,0 10 1,0-4-18,0 1 625,0 3-105,4-4 1,-3 8-620,2 0 752,-2 4 1,2-1-114,0 6 1,0 4-115,-3 9 0,0 4 327,0 11 0,-4 3-139,-2 7 0,-5 1-310,-2 5 1,-2 0 295,2 3 0,0-2-201,0 1 0,6-2 10,-2-4 1,6-6-216,0-5 1,7-8 379,5-2 1,10-7 9,9-6 0,5-4-201,7-5 0,3-4-38,3-2 1,-5-4 284,-3-2 1,-6 2 35,-7-3 1,-3 0-924,-3 0 0,-5 1 216,-1 3 476,-7-1 0,2 1 0,-2 0 0</inkml:trace>
  <inkml:trace contextRef="#ctx0" brushRef="#br0" timeOffset="5">16424 5866 12852,'-14'-3'-245,"1"0"1,4-5 96,3 2 0,2 1 240,4-1 0,5 1 454,4-2 0,8-1-291,5 2 1,4 1 39,2-1 0,0 0-920,3 0 1,1-1-71,-1 4 1,0-3 489,-3 3 176,0-5 0,0-1 0,0-6 1</inkml:trace>
  <inkml:trace contextRef="#ctx0" brushRef="#br0" timeOffset="6">16443 5410 12852,'-8'-14'-994,"1"-1"0,3-2 695,4 2 0,6-2 564,3 5 0,5-1 388,8 4 1,6-4-267,6 1 0,10-2-308,2 4 0,3 0-1069,-3 7 1,0 2 968,-3 7 0,3 4 0,-4 9 0</inkml:trace>
  <inkml:trace contextRef="#ctx0" brushRef="#br0" timeOffset="7">17672 6471 15804,'-5'-9'-3277,"-2"3"1012,3-1 2242,1 1-83,3-3 1,0 3 199,0-1-335,0 5 269,0 6 1,5 8-353,1 10 1,2 3 351,1 10 0,1 7 29,-5-16 1,-1 1 0,-1 2 0,0 2-311,1 1 1,-2 1-1,0 4 1,-2 0 303,2 5 0,0 0 0,-3 1 0,-2 1-94,0 1 1,0 0 0,1-4-1,-1-2 68,0-3 0,0-1 1,2-5-1,0-2-124,-2 22 1,3-9 203,3-10 0,2-2-364,4-10 0,0 1 86,-3-4 1,2-4-664,-2-2 887,2-5 1,2-13 0,-1-3 0</inkml:trace>
  <inkml:trace contextRef="#ctx0" brushRef="#br0" timeOffset="8">17737 6555 11948,'-9'-14'-2118,"0"4"1934,-1-2 0,2 0 99,2 0 1,-1 1 156,3-1 0,0 5-80,1 1 0,2-1 171,-2-2 0,2 3-121,1 0 0,4 4 91,2-1 1,7 0-60,2 0 0,8 2 59,5-2 0,4 1 105,5-1 0,9 2-483,3-2 0,-20 2 1,1 1 359,3 0 1,0 0 0,1 0 0,2 0-314,3 0 0,0 0 0,-1 0 0,1 0 293,3 0 1,0 0 0,-3 0 0,0 0-154,1 0 0,0 0 0,-3 0 1,-1 0 26,-2 0 1,0 0-1,-1 0 1,0 0 3,0 0 0,-1 0 0,-1 0 0,0 0-177,1 0 0,-2 0 0,0 0 0,-1 0 166,2 0 0,0 0 0,1 0 1,0 0-12,2 0 0,0 0 1,-2 0-1,-1 0 36,2 0 0,-1 0 0,0 0 0,-1 0 30,2 0 1,-1 0-1,1 0 1,1 0-33,0 0 0,0 0 0,-2 0 0,-1-1 5,2-1 0,-1 1 1,-3 0-1,0 1 37,-1-2 1,0 1-1,0 0 1,-1 1 3,22 0 0,1-4 97,-3 1 1,-1 0-65,1 3 1,2-3 53,1 0 0,1 0-52,-2 3 1,0 0-24,4 0 1,-25 0 0,0 0-11,1 0 0,1 0 1,-1 0-1,1 0 23,-2 0 1,0 0 0,0 0 0,0 0-20,2 0 0,-1 0 1,3 0-1,0 0-6,0 0 0,1 0 0,0 0 1,0 0-28,-3 0 1,-1 0 0,0 0-1,0 0 30,24 0 0,-26 0 1,-1 1 178,24 2 1,0-2-178,-4 2 1,4-2-135,0-1 0,2 0 124,-2 0 1,0 1-172,-4 2 0,5-2 135,-25 1 0,1 0 0,0 0 0,0 0-5,1-1 1,0 1 0,-1 0 0,-1 0 27,1 0 0,-1-1 0,24 1-28,-24 1 0,0 0 0,25-1-8,-1 1 0,-6-2 7,-10-1 1,1 0 396,-4 0 1,4-3-396,-4 0 0,3-3-1,-3 3 1,4-1-30,-1 1 1,1 2-1,-1-2 0,-1 2 60,-6 1 1,1-4 161,0 1 0,-1 0-358,-2 3 0,-6 0 834,-7 0-970,-6 0 523,-2 0 0,-13 0-200,-6 0 1,-7 0 0,-6 0 0</inkml:trace>
  <inkml:trace contextRef="#ctx0" brushRef="#br1" timeOffset="9">17765 7756 8586,'-6'0'-1779,"0"0"1732,4 0 380,6-4 1,10-1-82,11-5 1,6 1-29,3 0 0,11-1-123,4 1 0,-18 4 0,0 1-398,3-1 0,1 0 0,1 2 1,1 1 361,2 0 1,0 1 0,-1 0-1,0 1-112,3 0 0,-1 0 0,0 0 1,0 0 62,0 0 1,0 0 0,1 1 0,0 1 44,-2 0 1,0-1 0,3 2 0,1 1-199,-2-3 0,1 1 1,4-1-1,0 1 38,-1-2 0,0 0 1,2 0-1,1 0-204,-3 0 1,0 0-1,2 0 1,1 0 291,0 0 1,0 0 0,-13 0 0,1 0 0,0 0 110,16 0 0,1 0 0,-16-1 0,0-1 0,0 1-39,-2-1 0,0 0 0,0-1 0,2 1 0,-1-1 0,1 0-23,-1 0 0,0 0 0,1 0 0,0 0 0,1 0 1,-1 0-37,1-1 0,-1 1 1,0 0-1,0 0 0,-1 0 1,1 0-5,14-2 0,0 1 1,0-1-1,1 0 29,-1 1 1,0-1-1,1 0 1,0 1 3,0-1 0,-1 0 1,-1 2-1,0 0-13,-3 0 1,-1 0 0,3 2 0,0 0-17,0-1 0,1 1 1,-2 0-1,0 1 25,-1 0 1,-1 0 0,0 0-1,0 0-7,-2 0 1,-1 0 0,1 0 0,-1 1-273,-1 0 1,0 1 0,-6 0-1,-1 0 201,-2 1 1,-1 0 0,-2 1-1,-2 0-254,-1 0 1,-1-1 0,25 1-99,-5-1 1,-7 1 133,-5-1 1,-4 0 207,-2-3 1,-1-4 60,-3-2 0,2 0 0,-4-4 0,-1-3 0,-2-4 0</inkml:trace>
  <inkml:trace contextRef="#ctx0" brushRef="#br0" timeOffset="10">22784 6462 15281,'-4'-19'-3277,"2"5"2641,-1 1 0,3 7 881,3 3 0,-1 7-445,1 5 0,1 10 36,-1 9 0,1 5 450,-1 7 1,-2 7-381,1-21 0,-1 1 1,0 2-1,-1 2 2,0 1 1,0 1 0,0 2 0,-1 0-178,0 4 1,-1 0 0,0 0 0,0-1 217,-1 1 1,0 0 0,0-1 0,2-2 11,0-4 1,2-1 0,-1-4-1,1-1-22,2 15 1,3-6-219,6-1 1,2-1 138,1 1 0,0-3-596,-3-6 0,-2 1 736,-1-4 0,2 1 0,-5 2 0,1 4 0</inkml:trace>
  <inkml:trace contextRef="#ctx0" brushRef="#br1" timeOffset="11">19534 5307 8580,'0'-9'-128,"0"4"0,-4 6 231,-2 8 1,-3 10 175,-4 9 1,-1 5 171,-5 7 0,0 6-503,10-22 0,0 1 1,0 1-1,0-1 315,-6 25 0,2-3-226,7 3 0,2-8 164,4-5 0,9-4-77,7-9 1,5-2 152,7-6 1,4 0-290,3-3 1,-2-2-71,1-5 0,-4-2-195,1-4 1,-3 0-468,-3 0 1,0-1 382,-3-2 1,3-1-1299,-3-2 1659,4-2 0,-4 1 0,3-3 0,-3 1 0,-2 1 0</inkml:trace>
  <inkml:trace contextRef="#ctx0" brushRef="#br1" timeOffset="12">19441 5782 8514,'-18'-1'-145,"3"-2"1,6 1-251,6-4 0,6 4 704,3-2 0,10 3-51,6 1 0,8-1-402,4-2 1,-1 2 103,2-2 1,-2 1-995,1-1 899,2 2 0,-3-11 0,4 1 1</inkml:trace>
  <inkml:trace contextRef="#ctx0" brushRef="#br1" timeOffset="13">19478 5465 8252,'-9'-13'-653,"4"0"886,2-3 1,4 2 538,5 1 1,4 3-373,9-3 0,5 3-105,4 1 1,8-1-165,7 1 0,-1 3-70,-2 0 0,0 4-917,-2-1 0,0 4 856,-7 5 0,-4 4 0,-4 9 0</inkml:trace>
  <inkml:trace contextRef="#ctx0" brushRef="#br1" timeOffset="14">17197 5587 8502,'0'-10'-32,"3"4"20,0 0 10,0 4 404,-3-7 179,0 8-289,-4 6 0,-5 6 200,-7 11-297,-1-3 0,-5 9-155,0 0 0,-2 0 132,2 3 1,0-2-462,4-1 1,-1 0 253,0 0 1,2-1-735,1-2 1,4-4 434,6-5 0,-2-3-1108,5-3 1442,0-5 0,3-1 0,0-4 0</inkml:trace>
  <inkml:trace contextRef="#ctx0" brushRef="#br1" timeOffset="15">16983 5680 8396,'-5'0'1124,"1"0"-725,4 0 1,4 7-468,2 2 0,2 7 114,2-1 0,-1 6-706,0 1 1,2 2 127,1-2 532,2 4 0,5-2 0,0 4 0</inkml:trace>
  <inkml:trace contextRef="#ctx0" brushRef="#br1" timeOffset="16">17421 5614 8361,'-7'4'0,"1"-1"-2,0 8 1,-3-1 534,-5 9-1,4 8-543,-12 6 0,7 10 19,4-18 0,0 0 0,1 0 0,0 1-61,1 0 1,0 1-1,1 0 1,0-1-310,-7 24 1,8-23 0,1 0 204,-2-1 0,1 1 1,-5 19-534,0-2 0,3-13 11,2-7 210,-1-3 469,3-11 0,0-1 0</inkml:trace>
  <inkml:trace contextRef="#ctx0" brushRef="#br1" timeOffset="17">17365 5754 8361,'24'-33'0,"2"1"68,-1 4 0,-2 4 152,-1 2 0,-3 8 419,0 5-442,-4-1 1,-3 10 64,-6 0 1,-2 6-59,-4 6 0,-4 3-282,-2 7 0,-6 3 71,-4 6 0,-2-2 162,0 2 11,-1-2 0,2-1-220,1 0 1,3-4 28,3-3 1,-1-4-335,2-2 54,-3-3-208,11-3 0,-3-6 248,4-6 1,5-7-439,5-9 1,6-4 294,6-4 1,4-2 91,-1-2 0,1 5 316,2-2 0,-1 7 0,-2 2 0,1 6 0,-4 7-31,-5 2 38,1 8-93,-8 5 0,1 10 599,-5 6 1,-4-2-226,1 2 0,-3 0 300,-3 3 0,-2-5-109,-5-5 1,1-1 59,0-8 1,-1 1-175,1-6-119,0-1 1,4-7-220,1-3 0,3-5 42,1-4 0,5-1-485,1-2 1,5-3 226,2 1 0,2-4-250,-2 3 0,0-3 171,-1 4 1,-1-1 317,1 3 1,-2 2 270,0 1 1,-2 3 25,-2 3-113,3 1 1,-4 4-19,4 2 1,-3 2-173,0 1 0,4 0 139,2 0 0,5 1-1208,-2 2 1025,3 2 0,0 4 0,1 1 0</inkml:trace>
  <inkml:trace contextRef="#ctx0" brushRef="#br1" timeOffset="18">20409 5549 8441,'1'-9'-114,"3"0"1,-3 2 213,2 1 0,-2 3 325,-1-3 1,-1 4-165,-2-1 0,-4 10 198,-5 5 0,-7 7-93,-6 6 1,-2 1-77,-4 8 1,1 1-479,13-15 0,-1 0 0,-15 19 251,16-19 1,0 0 0,-13 14-735,8-3 0,5-7 215,8-5-514,3-5 1,3-9 442,6-2 0,3-7-301,3-5 828,0-9 0,0-5 0,1-5 0</inkml:trace>
  <inkml:trace contextRef="#ctx0" brushRef="#br1" timeOffset="19">20121 5624 8373,'-15'0'0,"2"-1"0,4-2 729,-1 2-301,5-4 1,1 10 60,4 1 1,2 3 16,4 4 1,1 1-428,9 5 0,-1-1 112,4 1 0,1-1-816,1 1 0,3 0 410,4-1 1,0 0-708,0-3 0,-4-1 453,-2-5 0,-3-4-860,0-2 1329,-5-1 0,4-7 0,-4 0 0</inkml:trace>
  <inkml:trace contextRef="#ctx0" brushRef="#br1" timeOffset="20">20651 5559 8068,'-1'9'-133,"-2"0"0,-2 6 339,-4 3 0,-1 9 393,-3 7 0,-2 11-341,4-21 0,0 1 0,0 2 1,-1 0-423,0 1 1,-1 0-1,1-1 1,0-1 266,1 0 0,1 1 0,-9 21-450,10-23 0,-1 0 1,-7 20-1205,4-4 868,1-5 478,3-12 0,-1-6-461,1-5 243,-4-7 423,6-2 0,-9-8 0,10-5 0,-8-6 0</inkml:trace>
  <inkml:trace contextRef="#ctx0" brushRef="#br1" timeOffset="21">20558 5708 8373,'23'-28'-610,"2"0"1,-2 4 1186,-2 2 0,-2 7-78,-3 2 1,-3 7 430,-4 3-570,1 2-111,-5 9-46,-1 3 0,-5 8-102,-2 3 1,-5 2 96,-5 4 0,-2 0-346,2-1 117,-3 1 0,2-1-2,-1-2 0,0-2-422,3-4 378,1-5 0,-2 3 1,4-6-1327,-1-3 818,5-3 267,1-5-74,4-4 0,2-5-386,4-7 0,5-1 778,7-2 0,1-4 0,0 0 0,-1-5 0</inkml:trace>
  <inkml:trace contextRef="#ctx0" brushRef="#br1" timeOffset="22">20828 5689 8054,'5'9'-944,"-1"2"1679,2 1-193,-2-2-175,-4 8 0,1-5 38,2 3 1,-2 1-184,2-1 1,-2-2 0,-2 1 280,-2-2-118,2-4-205,-7-1 1,6-4 235,-4 2-582,4-2 208,-7-8-200,8-1 0,-3-8-458,4-3 547,0-1-284,0-2 0,0-4 0,0-1-97,0 1 320,4-4 1,4 7 0,6-2 326,0 3 1,2 1-272,3 3 0,0 1 186,3 5 0,2 4 0,4 2-31,0 2 125,-5 5 0,1 2-93,-2 6 1,-7-1-359,1 1 1,-6 1-384,-4 0 381,-1 3 247,-5-1 0,0-1 0,0 0 0</inkml:trace>
  <inkml:trace contextRef="#ctx0" brushRef="#br1" timeOffset="23">22746 7421 8257,'-14'5'-296,"0"-1"-74,5-4 1,0 3 1028,0 0 0,0 5-121,3-2 0,-1 2-306,4 1 0,-3-2-32,2-1 1,1 0 20,3 3-133,0-4 1,1 3-454,2-5-406,-2 0 498,8-3-976,-8 0 568,7 0 681,-7 0 0,7 4 0,-2 1 0</inkml:trace>
  <inkml:trace contextRef="#ctx0" brushRef="#br0" timeOffset="24">23836 6853 18405,'0'-6'-3277,"0"-1"1253,0 5 1810,0-6-24,0 7-202,0-7 412,0 7 1,-1-3-387,-2 4 477,2 0 1,-5 0 456,3 0-187,2 0 0,-4 0 328,2 0 20,2 0-255,-3 0 379,12 0-232,-6-5 0,7 4-173,-5-2-344,-3 2 0,2 1 463,-6 0-356,-3 4 1,-3-2 213,0 5-107,0-5 1,-1 5 176,1-4-607,4 4-60,1-6 252,4 3 1,4-4 35,2 0 0,1-1-153,-1-2 0,3 2-1718,-3-2 261,-2-2 1112,4 4 780,-7-3 1,2 4 1158,-6 0-642,-2 0-593,-4 4 0,1-2-168,1 4-449,-1-4 510,7 7-478,-7-8-580,7 3-145,-3-4 806,4 0 225,0 4-316,0-3 1,0 4 304,0-2 0,-1-2-6,-3 2 0,2-2 1091,-4-1-944,4 5 229,-6-4-414,7 3-271,-7-4 638,6 0 1,-5-1-146,4-2 1,0 1-668,3-5 1,-3 4-372,0-3 407,0 0 0,3-4 171,0 1 1,0 0-101,0 0 0,0-2 132,0-1 1,1 1-26,2-1 0,3-1 261,6 0 1,2 0 477,1 0 1,3 3-116,-2-2 1,1 5 221,2 4 1,-1 2-74,1 1 0,-1 2 2,-3 4 1,-1 6-354,-5 10 1,-4 2 66,-2 7 0,-3-1-231,-3 5 0,-4-1-52,-9 3 0,0 4 38,-9 3 1,-3-3-513,-3 0 0,-4-6 599,1-1 1,-4-6 141,-2 3 0,6-12 114,0 3 0,5-8 222,4-2 0,6-3 129,7-2 8,6 1-582,2-7-132,12-5 0,2-4 316,9-7 1,4 0-318,1 0 0,0-2-116,1 5 0,-1-2 128,1 4 1,-2 0-58,-1 7 0,-2-3 326,2 2 0,-7 5-120,-2 6 1,-3 5-214,-1 4 1,-4 4 16,-2 2 0,-2 4-2,-1-1 1,0 1-170,0-2 0,0 1-106,0-6 1,5 0-228,1-10 1,5 1 441,2-7 0,6 0 35,0-3 1,2-5 536,-3-4 0,1-4-393,-1-2 0,0-5 5,-2 5 1,-4-5-29,-6 5 0,1-2-286,-3 2 377,-1-3 1,-4 8-119,-3-3 0,-1 7-174,-4 3 218,0 2 1,-1 1 0,1 0 1,1 4 661,2 2-423,-3 2 1,8 2-239,-2-1 1,2 0-24,1 1 0,0-1-61,0 0 1,0-2-293,0-1 1,0 0-149,0 3 1,3 1-676,0-1 1,4-3 247,-4 0 0,3 1-813,-3 2 1656,4 0 0,-2 5 0,5 0 0</inkml:trace>
  <inkml:trace contextRef="#ctx0" brushRef="#br0" timeOffset="25">24404 6732 21911,'-4'-19'-3277,"-2"1"1638,-3-1 1,0 0-1,-1 1 1,0-2 876,-2-2 0,0 3 791,-3-3 0,-5 3 167,-5 4 0,-3-3 47,-3 3 0,-2 2-486,-4 4 1,-4 1 561,-3 5 0,-3-1 332,-6 4 1,3 5-536,23-3 1,-2 2 0,1 0 0,-2 1 231,0 1 0,-2 0 1,0 3-1,-1 1 26,-1 2 1,0 1 0,1 1 0,1 0-61,-1 1 0,1 1 1,1 0-1,2 2-118,2 1 0,1 2 0,0 2 0,1 2-111,1 2 0,2 2 0,2 0 0,2 2-109,2 1 1,1 1-1,4 2 1,3 0-90,2 2 0,2 1 1,2 1-1,1 0 21,3 4 1,2-2 0,3-3 0,2-1-144,3-2 0,4-2 1,1-2-1,3-2 22,2-3 0,3-2 1,0-1-1,1-2 93,3-3 0,1-2 0,-1-1 0,0-3 110,2-1 1,0-3 0,2-2 0,1-2 143,1-2 0,1-1 0,3 0 0,2-1-185,2 1 0,0-2 0,-1-1 0,0-1 395,2-1 1,-1-1 0,-1-3 0,-1-2-844,-3-1 1,-2-3 0,1 1 0,-2-1 483,-3-2 0,-2 0 0,-4 2 0,-1-2 549,-5 0 0,0-2 1,17-17-459,-6-5 1,-15 19-1,-1-2-56,0-1 1,-2-1-1,-1-1 1,-2 0-388,-1-2 0,-3 0 1,0 0-1,-3-1-3,-3 0 0,-3-1 0,-3-1 1,-3-1-99,-2-1 0,-3 1 1,-2 1-1,-3 1 183,-2 4 1,-1 2 0,-3 1 0,0 2 167,-1 3 1,-1 2-1,0 0 1,0 2 207,1 2 1,0 2 0,-2 1 0,1 1-22,1 4 0,-1 2 0,-1 0 1,0 2 74,-1 2 1,-1 2 0,0 1-1,0 2-140,-1 2 1,0 3 0,3 1 0,1 2-372,3 2 0,2 0 366,0 1 0,1 1 0,2-1 0,0 1 0,-15 18 0,4 0 0</inkml:trace>
  <inkml:trace contextRef="#ctx0" brushRef="#br1" timeOffset="26">15782 8594 8397,'0'-5'0,"-4"1"0,-1 8-493,-5 2 1,0 11 758,-2 4 1,-2 6 925,-1 4 1,-1 2-586,7 5 0,-2-2-196,8-2 0,0-2-570,3-4 1,8-5 181,5-5 0,8-4-473,3-8 0,4-3 269,3-6 0,0 0-690,0-7 0,-1 0 254,-8-5 1,-4-3 616,-6 3 0,-2-7 0,0-2 0</inkml:trace>
  <inkml:trace contextRef="#ctx0" brushRef="#br1" timeOffset="27">15707 8436 8397,'-13'-5'141,"3"0"129,-3-4 0,7 3 129,3 0-269,2-1-32,1 2 0,1 1 301,2 4-1467,2 4 813,4 1 0,2 5 255,1-1 0,3 0 0,3 1 0</inkml:trace>
  <inkml:trace contextRef="#ctx0" brushRef="#br1" timeOffset="28">16443 8194 8531,'0'-10'142,"0"1"0,0 5 369,0 4 0,-5 13-75,-5 12 0,-4 10-73,-8 9 0,12-19 1,1 0-484,-2 3 1,0 0 0,1 4 0,0 0 338,1 4 0,0 0 0,0 2 0,0 0-71,1 1 1,1 0 0,1-4 0,2-2-98,2-3 1,1-1 0,1 19 190,3-11 0,3-5-270,7-7 0,-3-6-207,3-7 0,-3-6 189,-1-3 1,0-3-388,-3-3 1,2-3 237,-2-6 0,-2-6-150,-1-4 0,2-6-127,-2 3 0,0-4-30,-3 5 1,-1-2 9,-2 1 0,1-1 162,-5 4 0,-2 5 623,-3 4 1,-6 7-308,-1 3 0,-4 3 936,-8 3 0,-4 8-523,-5 7 1,2 6 410,-3 7 0,4 1-170,3 2 1,10 1-140,9-4 1,9 0-103,6-3 1,12-5-300,10-4 1,13-5-356,8-4 0,8-5 97,-22-3 0,1-1 1,0-2-1,0-1-1256,1-1 0,0-1 1414,-3 0 0,0 0 0,0 1 0,0-1 0,21-5 0,-1-3 0</inkml:trace>
  <inkml:trace contextRef="#ctx0" brushRef="#br1" timeOffset="29">17458 8678 8317,'0'-10'-139,"0"1"1,0 3-1246,0 0 1006,0-1 1,-1 2 1565,-2 2 0,-4 3-317,-5 3 0,-2 4-135,-5 5 1,-4 7-410,-2 5 1,-2 3-54,0 1 1,-1 3-164,0 0 0,4 0 163,2-3 1,3 0-1737,0 0 0,4-5 786,3-5 1,5-1-61,1-8 0,2 2 736,-2-8 0,0-4 0,-3-4 0</inkml:trace>
  <inkml:trace contextRef="#ctx0" brushRef="#br1" timeOffset="30">17104 8706 8317,'0'-10'0,"1"1"180,2 0 1,-1 4 367,4 1 0,1 4 432,2 4 1,4 2-407,3 6 1,2 7-156,0 6 1,1 2-129,-1 0 0,5 1-887,2 0 0,1 3-323,-1 0 0,-3-1 919,-3-5 0,4 6 0,1-2 0</inkml:trace>
  <inkml:trace contextRef="#ctx0" brushRef="#br1" timeOffset="31">17989 8706 8528,'0'-10'426,"0"1"1,0 6 18,0 6 0,-5 7 160,-1 12 1,-2 3-119,-1 6 0,-4 2-173,1 4 1,0 4-245,6-1-1207,2-4 1242,4 0-399,0-11 1,8 1 477,5-10 1,7-7-1056,5-6 0,2-7 428,1-5 0,-1-9 0,-2-7-766,-3-2 1,-7-4 691,-2 0 1,-7-3 516,-3 3 0,2-8 0,-4 5 0,2-7 0,-2 3 0,-1 1 0</inkml:trace>
  <inkml:trace contextRef="#ctx0" brushRef="#br1" timeOffset="32">18016 8519 8528,'-19'-9'-1713,"-2"0"2506,9-1 0,-1 2 591,4 2-1209,0-2-56,4 7 0,1-3-224,8 4 78,1 4-1,8 1-1512,2 4 1073,3 0 0,6 1 467,4-1 0,4 0 0,5 1 0</inkml:trace>
  <inkml:trace contextRef="#ctx0" brushRef="#br1" timeOffset="33">18687 8268 8528,'-9'-9'-731,"3"4"620,-2 0 1,3 14 12,-4 3 1,-4 14 1577,1 8 0,-4 9-1032,10-18 1,0 2-1,-2 2 1,0 0-463,2 5 1,0 0-1,0 0 1,0-1 397,0 1 0,2 0-271,2-3 1,-1 0 0,-1-3-1,1 0 184,0 22 0,0-12-289,3-7 0,3-10 32,0-9 0,4-5-399,-1-1 1,3-3 239,0 0 1,0-6-314,0-4 1,4-5-150,-1-4 0,1-2 113,-4-4 0,-1 2-393,-2-1 1,-1 1 277,-5 1 1,0 2 473,0 1 0,-9 4-42,-3 6 0,-9 2 602,-4 4 0,-6 1-300,-3 2 1,-3 6 904,-3 6 0,-2 7-493,-1 3 1,6 2 323,6 1 1,8-1-350,7-2 1,8 0-205,11-3 0,12-1-319,9-6 0,13-4 89,9-5 0,-19-5 0,1 0-613,3 1 0,0-1 1,-1-2-1,0 0 277,0 0 1,-1-1 231,-2-2 0,-1 1 0,2 1 0,0 1 0,21-9 0,-1-1 0</inkml:trace>
  <inkml:trace contextRef="#ctx0" brushRef="#br1" timeOffset="34">19348 8640 8303,'0'-13'0,"0"3"-466,0-3 1,0 2 334,0-2 0,0 3 388,0-2 1,1 1-5,2 2 1,-1 1 195,4 2 1,-3 0 336,4 3-489,-5 2 1,2 5 187,-4 9 0,-4 4-85,-2 5 1,-4 6-218,-2 6 1,-2 2 89,-1 2 0,0 0-632,3 2 1,2-1 222,-3 1 0,4-5-122,3-1 0,0-4-646,3 1 0,2-10 452,-2-6 0,3-4-475,3-5 0,3-3-7,3-6 934,0-6 0,5-10 0,0-5 0</inkml:trace>
  <inkml:trace contextRef="#ctx0" brushRef="#br1" timeOffset="35">19525 8575 8303,'9'-21'0,"0"-1"0,0 4 648,-3 6-359,-2 1 0,-4 8-82,0 6 0,-5 8 107,-4 11 1,-1 2 31,-2 7 1,-2 3-286,2 3 0,0 1-76,2 2 1,2 0-481,2 3 0,-1 1 312,3 2 1,-2-2-658,3-1 1,0-8 83,3-1 756,-4-4 0,3-6 0,-3-1 0</inkml:trace>
  <inkml:trace contextRef="#ctx0" brushRef="#br1" timeOffset="36">19162 8752 8303,'-15'-7'-68,"3"-2"1,3-3 121,2 3 0,3 0 478,4-1 0,5 4-69,5 0 1,4 3-382,8-3 1,4 4-83,8-2 1,1 3-205,8 1 1,1 0-923,3 0 0,-5 8 419,-2 1 556,-6 2 1,3 3-1,-4 0 1</inkml:trace>
  <inkml:trace contextRef="#ctx0" brushRef="#br1" timeOffset="37">19134 8994 8428,'-10'5'581,"4"0"-295,0-5 1,6 0 135,3 0 1,9-1 99,12-3 1,9-2 165,11-6 0,2 1-801,4-1 1,-23 5 0,1 1-23,1-1 1,1 1 0,0 0 0,0 0 134,0 1 0,-1 0 0,-3 1 0,1-1 0,0 1 0,1-1 0</inkml:trace>
  <inkml:trace contextRef="#ctx0" brushRef="#br1" timeOffset="38">20205 8659 8338,'0'-9'-385,"0"-1"412,0 1 1,0-1 135,0-3 0,0 5 390,0-4-293,4 8 1,-4-5 265,0 9 0,-4 2-100,-6 5 1,-6 7 43,-3 11 0,-5 7-67,3 5 0,-4 1-462,3 6 1,2-8 318,8 1 1,4-6-202,8 0 0,7-3-245,8-3 0,9-6-285,13-7 1,5-7-628,1-5 0,-1-5 500,-2-7 1,-7-4 597,-5-5 0,-3 1 0,-10-2 0,-3 3 0</inkml:trace>
  <inkml:trace contextRef="#ctx0" brushRef="#br1" timeOffset="39">20102 8398 8338,'-9'-8'0,"1"-1"-204,1-7 1,3 3-58,4 4 1,4 0 871,3 3 1,4 2-505,1 4 0,6 1-518,1 2 0,0 2-133,6 5 0,3 3 544,3 2 0,4 3 0,-2 1 0</inkml:trace>
  <inkml:trace contextRef="#ctx0" brushRef="#br1" timeOffset="40">20977 8268 8540,'-9'-10'213,"3"1"49,0 9 1,-1 2 441,-2 5 0,-4 5-180,-3 13 0,-5 8-138,0 10 0,10-18 0,0 0-353,1 1 0,1 1 0,0 2 1,0 1 105,-1 1 1,1 0-1,2-1 1,0 0 98,0 0 1,1-1 0,0 23-4,3-6 0,2-5-58,1-10 1,1-6-272,2-9 1,-1-4-1032,4-5 922,1-3 0,1-6-671,-2-5 1,-2 0 399,-4-8 1,0-2 51,0-5 0,-1 3-135,-2-3 0,-3-1-215,-7 2 0,-1 3 360,-5 6 1,0 2 398,-3 4 0,-2-1 578,-4 4 0,0 4-470,0 5 1,-3 3 892,0 4 0,3 1-484,3 5 0,9-1 109,0 1 1,9 0-216,4-1 1,7 1-99,5-1 0,11-3-184,11-3 0,6-2-295,10-4 0,5 1-1460,-24-5 1,0-1 1638,23 2 0,-20-4 0,0-1 0,-3 1 0,0-1 0,1 1 0,-1 0 0,1 1 0,-1-1 0</inkml:trace>
  <inkml:trace contextRef="#ctx0" brushRef="#br1" timeOffset="41">21704 8650 8292,'-10'-8'-177,"1"1"1,-3 3 117,-1 4 1,-3 1 1024,0 2 1,-3 8-266,-2 7 0,-6 5-138,-4 5 1,0 0-623,3 0 0,0 1 39,0 2 0,1-3-688,2 0 1,7-5 558,5-4 1,3-1-842,1-3 757,-1-5 0,4-6 233,0-4 0,0-9 0,-4-1 0</inkml:trace>
  <inkml:trace contextRef="#ctx0" brushRef="#br1" timeOffset="42">21285 8724 8292,'9'-5'0,"1"-2"232,3 4 1,1 0 402,5 3 0,-1 4-186,1 2 0,4 6 39,2 4 0,2 5-1046,0 0 1,-2 5 244,0-1 123,0 6 0,3 2 0,0 4 0</inkml:trace>
  <inkml:trace contextRef="#ctx0" brushRef="#br1" timeOffset="43">22048 8668 8298,'-6'1'397,"0"3"0,3 1 334,-4 4 1,0 6-223,-5 3 1,0 6 173,-3 7 1,0-2-210,0 2 0,1-2-356,5-1 0,4-3-128,2 0 1,7-9-368,5 0 0,6-6-820,6-4 0,0-2 666,4-4 0,0-4-924,3-2 1455,0-6 0,0-7 0,0-5 0</inkml:trace>
  <inkml:trace contextRef="#ctx0" brushRef="#br1" timeOffset="44">22011 8501 8298,'-15'-15'0,"3"2"0,6 4 0,2 3-274,4 2 1,2 6-908,4 5 1181,4-1 0,13 15 0,1-1 0</inkml:trace>
  <inkml:trace contextRef="#ctx0" brushRef="#br1" timeOffset="45">22802 8343 8497,'0'-10'-953,"0"1"-3,0 4 1710,0 1 1,-1 12-313,-2 4 1,-5 11 700,-5 8 1,-3 7-689,0 12 0,8-24 0,-1 1-289,-1 2 0,1 1 0,0 0 0,0 1 99,-1 1 1,1 1-1,1-1 1,1 0-80,1-1 1,0 0-1,1-3 1,1-1-8,-2 20 0,1-10-44,5-9 1,0-4-105,0-6 1,1-6-85,3-3 0,-2-6-792,4 0 1,-3-2 413,3-1 0,-4-1-485,1-2 1,-2-6 86,-1-7 1,-4-4-479,-2-4 1,-7-1 253,-6-6 1053,0 6-808,-8-2 979,4 7-234,-5-2 1,0 10-1,0 4 1061,0 3 1,-1 3-732,-2 5 1,2 4-104,-2 9 2270,6-1-1809,2 12-68,5-3 0,6 4 1,4 0 14,3 0 0,7-5-681,7-1 0,6-2 127,6-2-750,7-3 0,5-2 1,6-4-579,1-3 0,6-2 382,3-4 928,-20 0 0,0 0 0,21 3 0,-22-1 0,2-1 0,0 0 0,1 0 0,1 0 0,1-1 0</inkml:trace>
  <inkml:trace contextRef="#ctx0" brushRef="#br1" timeOffset="46">15335 8389 8464,'-15'-12'0,"3"-1"0,3 1-49,3 3 1,-3-1-113,3 1 153,2 4 1,0 0 206,4 1-238,-4 3 188,3-3 0,-4 9 136,5 5 1,0 4-111,0 8 1,0 4 132,0 8 75,0 4-1558,0 13 1109,-4 1 135,4-21 0,-1 2 1,-3 0-1,0 0 0,1 4 0,0 1 0,-1 1 0,1 1-170,0-1 0,-1 0 0,0 0 1,0-1-1,1-5 0,1-2 166,0-1 0,-1-2 45,-6 21 1,7-13-67,-4-8 1,4-7-157,-1-6 0,2-2 18,1 2 1,0-3 13,0 0 1,4-3-1,2-2-315,3-4 1,1-3 854,2-3-798,-1-3 1,6-8 130,-1-5 1,1-3-366,2-6 0,-1-1 572,-3-2 0,3-7 0,-4-4 0</inkml:trace>
  <inkml:trace contextRef="#ctx0" brushRef="#br1" timeOffset="47">15354 8333 8573,'0'-18'0,"3"-1"-952,0 0 1,3 4 905,-3-1 1,3 4 84,-3-4 0,4 4 249,-4-4 1,1 5-157,-1-1 0,-1 4 0,4 2 182,1-1 0,2 0-119,0 1-116,5-3 0,-3 7 32,4-4 1,4 4-7,3-1 1,5 2 0,2 1 11,7 0-63,5 0 0,10 0-303,2 0 0,-26 1 0,2 1 298,0-1 1,1 1 0,0 0 0,1-1-67,1-1 1,1 0 0,1 0 0,0 0 0,1 0 0,-1 0-46,2 0 0,-1 0-41,-2 0 1,1 0-780,1 0 1,-1 0 901,-1 0 1,-1 0 0,2-1 0,0-1-80,-2 0 0,1 1 0,-1-1 0,-1 0-131,-3 0 1,0 1 0,-1 0 0,1 1 183,-2-2 0,0 0-21,2 1 1,-1 1-822,21 5 822,3-4 1,-5 7 0,1-3 43,-1 0 1,0 4 122,-3-3 0,0-1-173,-3 1 21,-2-4 945,4 2-891,-1 0-45,-3-3 0,7 7-58,-5-5 1,1 3 204,0-3 0,0 3-158,3-3-67,1 5 384,-2-7 1,3 3-328,1-4 0,5 0 19,1 0 0,0 0 47,-7 0 0,1-3-43,0 0 1,1-4 4,-1 4 1,-2-1-8,-4 1 0,-3 2 11,2-2 0,2 1 0,-2-1 71,-4 2 119,0-3 0,-7 4-200,2 0 1,-2-3 354,-1-1 0,0 0-349,0 1 0,1 2 8,2-2-8,-2 2 1,6 1 3,-4 0 0,-3 3-159,-3 0 1,-1 3-45,1-2 0,-6 0 399,-3-1 0,-5-2-289,2 2 1,-3-2-111,-1-1-31,-3 0 30,-2 0 342,-13 0 417,3 0 307,-7 0-743,8 4 1,0 1-79,5 5 1,0-1-8,0 0 1,0 2 43,0 1 0,0 1 99,0 3 1,-3 5-33,0-3 1,-1 3-85,1-2 1,1 2 75,-4 1 1,3 4-55,-4-1 1,4 1-95,-3-2 1,4 4 86,-1 0 1,-1 1-25,1 5 1,0-3-8,3 4 0,-4-1 12,1 3 1,0 0-165,3 0 1,0-4 143,0-1 1,0-1-187,0-4 1,-1 2 97,-2-7 0,1 0-278,-4-3 1,3-2-105,-3-1 1,3 0-89,0-3 1,-1-1 30,1-3 1,0 1 81,3-1 0,-3 0 399,0 1 0,-4-2 0,0-2 0,-5 2 0,-3-3 0</inkml:trace>
  <inkml:trace contextRef="#ctx0" brushRef="#br1" timeOffset="48">15745 9525 8353,'6'-3'51,"0"0"0,3-4 195,4 0 0,7 2 235,2-1 0,9 1-146,6-1 0,13-3-517,-21 6 0,1 0 0,7 0 1,1 1 270,1-1 0,2 0 1,4 1-1,1 2-413,2-2 0,1 1 1,0 0-1,1 1 321,-14-1 0,0 1 0,0 1 1,1-1-1,0 0 0,0 0-18,0 0 0,1 0 0,-1 0 0,1 0 0,0 0 0,0 0-60,-2 0 1,0 0 0,0 0 0,2-1 0,0 1 0,0-1 51,0 1 1,1-2 0,-1 1-1,2 1 1,-1-1 0,1 0-84,-2-1 0,-1 0 1,0 0-1,-1 1 1,-1 1-1,0-1-14,11 0 0,-2-1 0,-1 0 0,-2-1-94,-2 0 0,0 0 0,-3-1 0,0-1 182,-3 1 1,-1-1 0,0 2 0,-2 0 71,20-3 0,2 2-196,-6-2 1,2 4 108,-8-1 0,-5 2-156,-7 1 1,0 0 480,-3 0 1,1 0-494,-1 0 0,2 3 1005,-3 0 0,0 3-1046,1-2 1,0 3 512,3-1 1,-4-2-373,-3-1 0,-1-2 200,-1-1 0,-2 0-212,-1 0 1,-3 0 93,-3 0 1,2-5-83,0-4 1,0-1 112,-6-2 0,2-2-88,-2-2 0,3 2 176,0-2 0,-1 2 14,-2-2 0,3 3 226,-3 3-175,-2 1 719,0 4 166,-4 1-731,-4 12 220,-1-2 1,-5 13-1,-2-2 401,0 4-630,-1 1 0,1 1 0,0 0 49,0 1 0,6-1-77,3-4 0,2-4-1142,1 1 84,0-1 0,0 0 603,0-3-981,4-6 631,1-2 543,0-4 0,8-4 0,-3-1 0</inkml:trace>
  <inkml:trace contextRef="#ctx0" brushRef="#br0" timeOffset="49">20018 8305 10669,'-9'-9'-1161,"0"0"1,0-1 1123,3 1 101,2 0 1,4-1-97,0 1 1,4 0 179,2-1 0,3 1 10,0 0 1,0 0 14,1-1 0,-4 4-78,0 0 0,-3 4 195,3-1 1,-4 1 167,2-2-142,-3 3-119,-6 6 0,-1 5 113,-6 9 1,1 4-167,-1 5 0,1 5 51,-2 8 0,2 6-376,3-19 1,0 0 0,2 4 0,0 0 201,-2 4 1,0 0 0,2 2-1,0 1-396,-2 2 1,0-1 0,3 1 0,-1 0 380,0-1 1,0 0 0,-1 0 0,0-1-113,1-4 1,0-2 0,-1-1 0,0-3-60,-5 15 1,1-3 47,-5-4 0,1-3 88,-4-3 0,1-2-73,3-2 0,2-2 64,7 0 0,2-1-22,4 1 0,4-4 253,2-5 0,7-3-243,2-3 0,6-5 707,1-2 1,4-3-655,-2-3 1,2-2 339,-1-5 0,2-2-257,-2 0 1,-2-1 224,-2 4 1,-1 1-24,-1 1 1,-1 3-51,1 4 1,0 0-125,-1 0 0,-2 0-38,-1 0 0,4 1-143,3 2 1,2-1 59,-2 5 1,7-1-194,-1 3 0,9-3 119,0 1 1,4-1-457,-1 3 0,5 4 441,-19-7 1,0 0 0,1 0 0,-1-1-167,3-1 1,1-1 0,0 0 0,-1 1 308,2-2 0,0-1 0,1 1 0,0-1-66,5-1 0,1 0 0,-2 0 1,0 0-21,3 0 0,0 0 0,-1 0 0,0-1-245,1-1 1,0 1 0,0 0 0,0 0 314,2-2 0,1 0 0,-3 1 0,0 2-311,1-2 1,1 0 0,-1 0 0,0 0 360,0 1 1,1-1-1,3 0 1,0 1-34,2 1 1,1 0-1,0 0 1,-1 0 3,2 0 0,0 0 0,-2 0 0,-2 0-77,0 0 0,-1 0 0,-1 0 0,0 1 59,-1 1 1,-1-1 0,-5 0 0,-1-1-122,-4 2 0,-1-1 1,23 3 156,-9 0 0,-6-1-91,-5-3 0,-9 3-215,-4 0 0,-5 0 123,-4-3 0,-4 1-1157,0 2 1597,-4-2 1,2 7-1,-4-2 1</inkml:trace>
  <inkml:trace contextRef="#ctx0" brushRef="#br0" timeOffset="50">20186 8324 14622,'-19'-9'-1104,"2"-1"-144,1 1 1,1 0 1071,5-1 0,3 4 239,7 0 1,5 1 507,5-1 0,4-2-167,8 5 1,4-1 10,8 1 0,5 1-299,11-4 1,-22 3 0,1 1-240,3-2 1,1 1 0,4-1 0,1 1 278,5 1 0,1 1 0,3-2 1,1 0-368,-12 1 0,0 2 0,1-1 0,2-1 0,1 1 0,0 1 343,2-1 1,1 1 0,-1 1 0,2 0 0,0 0 0,0 1-467,-2 0 1,1 0 0,-1 0-1,0 0 1,0 1 0,0 0 239,1 0 0,-1 0 1,0 0-1,0 1 1,0-1-1,0 0 69,-1 0 1,1 0-1,-1 0 1,-2 0-1,0 0 1,-1 0-268,-3 1 1,0-1 0,0 0 0,15 1 0,-1 0 161,0-1 0,-1 0 0,-7 1 0,-1-1-3,-2-1 0,-1 0 0,-6-1 0,-1 1 160,-2-2 1,0 0 0,22 0-30,3 0 1,-8 0-12,-2 0 0,-5 0 1,-3 0 1,-3 0 697,-4 0 1,0 0-764,-1 0 1,0 0 959,-2 0 0,3 0-990,0 0 0,0 4 509,3 2 1,-3 1-620,-3-1 0,-1 6 238,-3-3 0,-5 3-233,-1-3 1,-6 3-58,-3 1 0,-4-1 20,1-3 0,-2 4-75,-1-1 1,0 2 217,0-2 1,-1 3-93,-2 3 0,-1 2 191,-2 2 1,-3 2-83,3 7 0,-2 3 199,-2 3 1,4 3-297,0 0 0,0 4 266,-3-4 0,-1 5-78,1-2 1,3-1 52,-1-2 1,1-3-157,-3-3 1,0 3 17,-1-3 1,4-2-200,0-1 1,0-5 134,-4-2 1,2 1-54,2 3 0,-1-4 73,4-2 0,-1-2-113,4 2 0,0-2 280,0 2 1,4-7-163,-1-3 1,3-1 120,-3-2-93,4 0 0,-5-3 262,5-3-239,-5-2 1,1-1 158,-6 0 1,-3-3-8,-3 0 1,0-4 218,-1 4 0,-2-3 24,0 3 1,-1-3-104,4 3 0,-1 0-249,-3 3 1,2 1 142,-5 2 0,4 2-912,-4 4 797,5 0 0,-7 5 0,4 0 0</inkml:trace>
  <inkml:trace contextRef="#ctx0" brushRef="#br1" timeOffset="51">16182 9991 8447,'-6'0'-402,"0"0"-451,0 0 1290,-4 0 4,1 0 289,0 0-215,-1 0 654,1 0-272,0 0-758,4 0 1,1 0 37,8 0 1,5 0-185,6 0 1,4-1-275,3-3 0,3-2 231,6-6 1,-2-3-148,2-3 1,-2-1 43,-1 0 0,-4 0-253,1-3 0,-8 2 150,-2-1 1,-7 1-73,-5 1 0,-8 5 144,-4 1 1,-5 8 302,-8 5 1,-6 7 506,-6 8 0,1 5-330,-1 8 1,4 1 37,-1 2 0,3 3 38,3 6 0,5-2-141,5 3 1,7-3-242,2-1 1,9-5-319,7-4 1,8-5-401,10-7 0,2-7 399,7-6 1,-1-6-779,4-3 0,2-7 166,2-2 941,-3-7 0,1 0 0,-5-4 0,0 1 0,0 0 0</inkml:trace>
  <inkml:trace contextRef="#ctx0" brushRef="#br1" timeOffset="52">16741 9916 8447,'-7'6'-225,"-3"0"1,3 2 998,-5 4 0,-3 3-188,0 3 1,-3 5-314,-1 2 0,-2 1-9,-1-1 0,0 0 34,4-3 0,3-1-716,3-6-778,1-1 154,6-9 1,5-1 592,6-4 0,2-4 449,-2-2 0,6-7 0,-1-1 0</inkml:trace>
  <inkml:trace contextRef="#ctx0" brushRef="#br1" timeOffset="53">16564 9972 8415,'-6'0'754,"0"0"-122,-1 0-140,2 0 1,1 5-117,4 4 1,4 1-343,2 2 1,6 2-255,0-2 0,6 4-302,0-4 0,5 0-22,5-2 1,0-2 543,0-2 0,0 2 0,0-2 0</inkml:trace>
  <inkml:trace contextRef="#ctx0" brushRef="#br1" timeOffset="54">17030 9935 8415,'1'9'-693,"2"0"1,-2 5 170,2 1 0,-2 11 2042,-1 5 0,-7 10-943,-3 5 0,3-20 0,-2 0-712,0 3 0,-1 1 0,1-2 0,-2 1 140,-1 0 0,0 1 0,0-4 0,0-1-335,-13 22 1,-1-6 3,4-7 1,4-10 168,2-8 1,5-9-317,-1-4 1,1-3 210,2-3 0,1-6-204,1-7 1,3-6 0,4-2 1,0-4 464,0-3 0,1-2 0,2-5 0,0 1 0,7 0 0,1 0 0</inkml:trace>
  <inkml:trace contextRef="#ctx0" brushRef="#br1" timeOffset="55">16918 10074 8415,'32'-28'-1061,"-2"0"795,4 1 1,-4 4 589,1 4 0,-3 5 198,-3 4 0,-2 5 133,-5 2 1,-4 3-241,-5 3 0,-4 8-112,-5 7 1,0 3 9,0 7 0,-7-2-58,-2 5 1,-4-2-214,1-1 1,0 0 91,-3-1 0,3-3-443,0-2 1,2-2-90,5-6 117,0-5 0,10-10-237,1-8 0,7-5-384,6-8 1,0-2 365,6-4 1,3 0 27,3 0 0,0 1 508,-3 3 0,-1 5-177,-2 7 1,-2 2 420,-5 4 1,-4 7 233,-5 8 1,-4 6 78,-5 7 0,-3 1-279,0 5 1,-4 2 577,1-2 0,-2 0-249,2-9 0,-1 0-260,4-6 0,-1-2 171,1-5-780,2-1-83,1-14 1,5-4-392,4-9 0,3-3 17,1 4 1,2-5 75,-2 1 0,3-4 198,0 1 1,-2 1 26,2 5 0,-2 7 657,2-1 0,0 3-248,-3 4 1,-1 0 1015,-2 6 1,2 2-291,0-2 0,2 3 103,-2 3 1,0-2-614,3 2 0,-2-1-201,2 1 0,1 0-918,2 3 912,-3-4 0,2 6 0,-2-3 0</inkml:trace>
  <inkml:trace contextRef="#ctx0" brushRef="#br1" timeOffset="56">20540 10093 8416,'-6'0'376,"-1"0"0,5-1 208,-1-2-339,2 2 0,8-6-136,3 3 0,5-3 95,1 1 0,5-2-354,4-2 0,5 0 175,1-2 1,4 0-122,0-3 1,0-1 113,-1-2 1,-2-2-422,-4-2 1,-8 4 80,-5-1 0,-8 1 6,-4 6 0,-4 0 348,-5 2 1,-4 4-120,-9 0 1,-4 5 565,-1 1 0,-6 4-212,-1 5 0,-4 6 432,4 3 1,4 3-293,2 7 0,3-1-51,-3 7 0,9-3-312,0 3 1,9-3-281,4 3 0,10-5 12,5-1 1,9-5-467,4-7 1,6-7-230,3-6 1,3-3 399,4-3 0,-3-5 222,2-5 0,-1-8 0,-2 2 0</inkml:trace>
  <inkml:trace contextRef="#ctx0" brushRef="#br1" timeOffset="57">21238 9963 8416,'0'-7'0,"0"1"345,0 4 0,-1-2-32,-2 4 0,-6 8 79,-7 5 1,-6 4-149,-2 5 0,-3 2-43,-1 4 1,-3-1-272,0-3 0,1-1 87,5-4 0,3-2-548,7-1 1,2-6 84,7-4-449,2-3 1,4-3 373,0-7 1,1-2 520,2-3 0,2-3 0,4-3 0</inkml:trace>
  <inkml:trace contextRef="#ctx0" brushRef="#br1" timeOffset="58">21024 10018 8415,'6'-14'0,"0"2"331,1 1 1,2 6 347,0 2-13,0 2 0,0 3-210,-3 4 0,1 1-301,-4 9 1,5-1-388,-2 4 1,0-3-70,3-1 1,-2 0-187,6 0 0,0 2 347,0-5 1,3 3 139,0-6 0,1 6 0,2-4 0</inkml:trace>
  <inkml:trace contextRef="#ctx0" brushRef="#br1" timeOffset="59">21564 9935 8364,'4'-10'341,"-3"5"0,2 7-26,-6 11 1,-3 3 309,-7 12 0,-1 3-161,-5 10 1,0 1-493,-3 5 1,12-22 0,-1 0 110,-1 1 1,-1 1 0,3 0 0,-1 0-82,-2-1 0,1 1 0,1-2 0,1 0-80,-11 22 0,1-9-339,1-4 1,5-12-983,1-7 1030,7-7 1,-1-9-567,4-9 0,0-3 353,3-6 1,0-3-91,0-3 672,4-2 0,-3-2 0,2-2 0,-2-2 0</inkml:trace>
  <inkml:trace contextRef="#ctx0" brushRef="#br1" timeOffset="60">21499 10037 8283,'24'-17'0,"-3"1"0,2-1-27,-1 5 1,3 0 219,-4 2 0,-3 5 88,-6 2 0,-2 6-10,-4 3 0,1 7 0,-4 2 0,-1 4-63,-5 3 1,-3-2 62,-6 5 0,1-3-148,-1 3 0,-2-5 132,2 2 0,-1-6-374,4-4 0,3-2-388,0 0 110,4-5 1,-2-2-21,4-6 0,4-3-248,2-7 1,6 2 101,4-5 0,5 1 131,0-4 0,5 1 432,-1-1 0,-1 4 0,1 3 0,-6 6 0,0 3 0,-2 2 26,-4 1 0,-2 5 89,-5 4 0,-1 5 240,-5 4 0,-1 3 347,-3-2 1,2 1-179,-4-4 1,1-3 375,-1 0 13,2-7-285,4-2-855,4-16 1,1 0-42,4-10 1,4-1-232,-1-2 1,4-2 230,-4-1 0,5 1-183,-2 2 0,2 3 587,-2 3 1,2 4-129,-5 3 1,4 6 142,-4 3 0,0 2-54,-2 1 1,-1 5-205,0 4 1,-2 5 106,-1 4 0,0 1 0,3-1 0</inkml:trace>
  <inkml:trace contextRef="#ctx0" brushRef="#br0" timeOffset="61">23975 8966 16052,'5'-22'-416,"1"1"0,5-3 795,2 1 1,4 1 362,2 0-320,-1 2 0,6-6-206,-2 5 1,-3-1 128,-1 3 1,0 1-266,-6-1 1,1 5 271,-4 1 461,-4 3-631,-1 5 1,-5 3-45,-2 8 1,-2 8-191,-4 11 1,-4 6 64,1 3 1,-1 3-518,4 4 0,0-2 11,-1 5 0,1-1-38,0 4 0,-1-2-310,1-1 1,4 1-1322,2-1 2162,-2-3 0,1 3 0,-3-3 0,2-4 0,-2-5 0,-3-5 0</inkml:trace>
  <inkml:trace contextRef="#ctx0" brushRef="#br0" timeOffset="62">23938 9357 16160,'19'-8'1600,"-1"1"-1045,1-9 1,4 4 690,2-4 0,5 4 288,1-3 0,0 4-1029,-3 2 1,-1 4-274,-3 5 0,2 4-3509,-4 2 3015,0 6 0,-4 3 1,1 4-1</inkml:trace>
  <inkml:trace contextRef="#ctx0" brushRef="#br0" timeOffset="63">15717 11555 17561,'-6'0'-1075,"-1"0"35,0 0 1193,-1 0 1,2 2 228,-1 4 0,1 5 140,-3 11 1,1 3-187,1 6 1,0-1-121,4 4 0,-3-1-263,3 1 0,1-2-242,5-4 1,2-2-102,4-4 0,2-1-257,1-9 1,2-1-253,5-4 1,-1-3 698,-3-4 1,3-1 47,-3-2 1,4-6 270,3-3 1,-3-8-652,3 2 684,-6-7 1,1 1 0,-2-4-1</inkml:trace>
  <inkml:trace contextRef="#ctx0" brushRef="#br0" timeOffset="64">15754 11387 16124,'-24'-14'-1084,"6"-4"0,7 11 153,5-2 575,4 5 1,2 0 438,6 4 0,7 4-522,2 3 428,7 1 0,6 5 0,5 2 1</inkml:trace>
  <inkml:trace contextRef="#ctx0" brushRef="#br0" timeOffset="65">16555 11173 18001,'-5'-13'-3277,"-4"2"1244,8-2 1834,-7 8 0,6 3 919,-4 8 1,-1 5-13,-2 11-503,0 6 1,-2 6 100,-1 6 0,1 5-541,3-19 1,0 1 0,2-1 0,1 0 386,-2 4 0,1-1 0,1 0 0,1-1 73,1 0 1,0 0 0,-1 24-456,4-3 1,1-9-229,2-6 1,-1-9-118,4-7 0,-3 1 75,3-4 0,-3-4-771,0-2 637,-2-6 1,-1 0 807,0-6 1,-4 0-689,-3-6 0,0 1 329,1-8 1,-2 0-312,1-2 0,-2-1 152,-3 1 0,0 3 395,-3 3 0,-1 4 218,-2 2 1,-4 4 465,0-1 1,-4 7 240,1 6 1,-1 4-324,-2 8 0,1-2 25,2 5 1,6 0-51,7 3 1,6 0-417,3 0 1,8-5-20,7-5 0,8-3-387,11-6 1,9-4-226,7-2 0,6-3-1220,-27-1 1,0-1 1638,25-3 0,-22 2 0,0-1 0,-2 0 0,0 1 0,23-5 0,-3 2 0</inkml:trace>
  <inkml:trace contextRef="#ctx0" brushRef="#br0" timeOffset="66">17532 11536 12415,'0'-9'-660,"0"4"0,-1 1 482,-2 4 1,-6 2 508,-7 4 1,-2 6-244,-4 13 0,-6 4-48,-6 8 0,-1 2-294,18-19 1,0 0 0,-2 0-1,1 1 257,1 1 1,0 0-1,1 0 1,0-1 1455,-15 16 0,7-1-1105,6-8 0,3-8-132,6-1-1154,4-11 0,1-1 466,4-10 0,0-3-1335,0-6 1709,-4-3 0,-2-8 0,-3 0 0</inkml:trace>
  <inkml:trace contextRef="#ctx0" brushRef="#br0" timeOffset="67">17085 11676 12415,'-9'-4'389,"4"3"0,3-2 395,8 6 1,4 3-281,9 6 0,5 3-495,4 3 1,1 1 62,5 0 0,3 3-940,3 3 0,2 5 836,-2 1 0,-6 4 0,3-1 0</inkml:trace>
  <inkml:trace contextRef="#ctx0" brushRef="#br0" timeOffset="68">18026 11629 16441,'0'-9'-2448,"0"-3"1766,0-1 0,1 1 125,2 2 1,-2 1 550,2 0 1,-2-1 623,-1 1-94,0 4-341,0-3 1,0 8-125,0 0 0,-4 8 287,-2 7 0,-6 4 220,0 3 1,0 3-242,2 6 1,2-2-168,2 2 1,-1-2 10,3-1 1,1 0-329,3-1 0,4-4-502,3-4 1,5-5 408,4-4 0,5-5-708,4-2 1,-1-10 634,1-6 0,-5-5 375,2-7 0,2-4 1,0-8-1</inkml:trace>
  <inkml:trace contextRef="#ctx0" brushRef="#br0" timeOffset="69">18119 11359 13453,'-24'-4'-310,"6"-1"1,1 0-113,5 2 832,-1 2-52,8 1 0,9 7-443,8 2 0,9 7 0,3-2 0</inkml:trace>
  <inkml:trace contextRef="#ctx0" brushRef="#br0" timeOffset="70">18752 11154 15293,'0'-12'-1639,"0"0"1,0-1 247,0 4 1844,0 4 1,0 2 21,0 6 1,-1 7-329,-2 9 0,-1 4 65,-2 8 1,-3 7 7,3 5 1,-5 6-598,-2 0 0,7-21 0,0-1 414,1 1 0,1 0 0,-2 0 1,-1 0-80,1 2 0,0-1 0,1-1 1,0-1-77,-1 22 0,4-7-184,-1-11 1,3-10-22,3-6 0,1-4-105,2-1-77,3-5 269,-4-5 1,0-5 133,-2-5 1,-3 0-504,-3-2 1,-6 1-7,-7-1 0,-2 6 150,-4 3 1,-6 2 456,-6 1 0,-1 4 298,1 2 1,-2 6-280,5 4 1,1 3 765,6 2 0,2 0-440,6 4 1,4-5 143,6 2 0,3-6-57,6-4 1,10-3 86,9-2 0,12-4-197,6-6 1,8-3-325,2-3 1,-24 3 0,0-1-782,24-9 1,-24 8 0,1-1 786,-2-1 0,-1 1 0,2 1 0,0 0 0,21-7 0,-5-2 0,-3 0 0</inkml:trace>
  <inkml:trace contextRef="#ctx0" brushRef="#br2" timeOffset="71">19553 11238 13901,'-6'0'-731,"-1"0"0,4 2 1484,-3 4 1,4 6-811,-1 10 1,-1 2 337,1 7 1,-1 8-126,0 7 0,-1 5-403,1-23 1,-1 0 0,0 1 0,1 1 209,-1-1 1,0 1 0,1-3 0,-1 0-247,-4 19 0,0-3-194,3-6 0,-1-4-48,4-2 0,0-7-25,3-6 1,0-3-311,0-6 463,0 0 0,0-4 32,0-5 0,1-7 600,2-8 1,2-2-282,4-8 1,5-3 0,0-6 0</inkml:trace>
  <inkml:trace contextRef="#ctx0" brushRef="#br2" timeOffset="72">19813 11331 9548,'4'-20'-246,"-1"1"0,1-1-215,-1 8 1,-2 3 1055,2 2 1,-3 6-116,-3 1 0,-3 13-96,-7 9 0,2 9-48,-5 6 0,1 4-484,-4 6 1,11-22-1,1 0 265,-1 2 0,0-1 0,1 1 1,0 1-169,-1 0 1,0 0 0,0 3 0,0 0-26,1 0 0,1 0 1,1-1-1,1-1-55,0-2 0,2-1 0,0 17-353,-1-2 1,2-8-555,1-9-436,0-5 1474,-5-10 0,4 0 0,-3-4 0</inkml:trace>
  <inkml:trace contextRef="#ctx0" brushRef="#br2" timeOffset="73">19488 11583 9555,'-15'-19'-809,"2"4"342,3-1 1,2 2 441,2-2 0,3 4 437,6 5 0,2-1-317,4 2 1,6 2 48,3 1 0,6-1-181,7 0 1,3 0 128,7 1 0,-3 2-393,2-2 1,-1 6 81,-2 3 0,-3 1-123,0 2 1,-8-2 121,-1 6 0,-9-3 183,-3-1 0,-3 1 1,0-1-1</inkml:trace>
  <inkml:trace contextRef="#ctx0" brushRef="#br2" timeOffset="74">19301 11871 9558,'-9'6'105,"0"-3"0,5-2-99,4-1 0,10-1 4,12-2 0,10-4 278,11-5 1,8-3-281,-24 6 1,2 0 0,3-1-1,1 0-36,4-1 1,0 0 0,1 2 0,-1-1 17,2-1 0,0 0 1,-2 1-1,-1 1 13,-2 1 1,0 1-1,1 0 1,-1 0 0,-4 3-1,1-1 1</inkml:trace>
  <inkml:trace contextRef="#ctx0" brushRef="#br2" timeOffset="75">20381 11564 12543,'0'-19'-990,"0"1"663,0-1 1,1 4-488,3-1 923,-3 5 288,3 1 0,-8 15 114,-3 7 1,-4 13-232,-1 6 1,-4 5 63,4 4 0,-2 3-275,2 3 1,5 0-201,-3-3 0,7-1-191,0-5 1,2-1-262,1-2 1,1-4 62,2-8 1,-1-5-329,4-11 0,1-3-223,2-6 1052,0-2 0,1-17 1,-1-3-1</inkml:trace>
  <inkml:trace contextRef="#ctx0" brushRef="#br2" timeOffset="76">20475 11313 9262,'-15'-11'-115,"3"-1"0,4 6 941,2 0-709,4-1 1,-1 10-394,6 1 1,0 7-1156,7 4 1422,1 3 0,8 5 1,-1 1-1</inkml:trace>
  <inkml:trace contextRef="#ctx0" brushRef="#br2" timeOffset="77">21210 11154 11176,'0'-9'-335,"0"0"0,-3-1 320,0 1 0,-1 4 134,1 2 1,-3 4 372,-3 5 1,-1 9 23,-3 9 1,2 9-152,-4 4 1,3 5-330,0 8 1,1 2 79,7-25 0,-1 1 1,1-1-1,0-1-86,0 1 0,2-1 1,-3 19 93,5 2 0,5-8-146,1-1 1,2-9-594,1-8 1,1-2 36,-1-4-643,0-1 415,1-5-245,-5-4 837,-1-5 0,-8-5-457,-2-4 1,-6 0 321,0-1 1,-5 1 105,2 0 1,-4 0 170,-3 3 0,2 2-66,-5 4 1,3 4 726,-3 2 0,0 6-386,-2 0 1,3 5 901,2-2 0,4 3-302,6 0 0,1-3-12,8-3 1,4-1-309,5-2 0,7-4-368,6-2 0,7-2-59,5-1 0,7-1 95,-1-2 0,6-2-1487,-3-4 0,1-1 1336,0 1 0,-4 1 0,2-1 0,-2 0 0,-5-2 0</inkml:trace>
  <inkml:trace contextRef="#ctx0" brushRef="#br3" timeOffset="78">22029 11573 8562,'-5'-4'-129,"-3"3"0,3-2 939,-4 6 0,-4 3-222,1 7 1,-5 5-60,2 7 1,-3 2-322,-1 1 0,0 3-82,-3 0 1,2 4-502,-1 0 0,-2 0 348,1-1 0,4-6-754,2-7 1,4-2 446,-4-3 0,5-4-1374,-2-6 1158,3-2 1,1-9 549,-1-4 0,1-9 0,0-5 0</inkml:trace>
  <inkml:trace contextRef="#ctx0" brushRef="#br3" timeOffset="79">21769 11648 8465,'0'-9'467,"0"-1"0,4 5-56,2 2 1,2 2 339,2 1 0,-1 7-254,0 2 0,4 7-224,-1 0 1,5 2-1110,-2 4 0,1 5 836,2 4 0,-1 4 0,6-2 0</inkml:trace>
  <inkml:trace contextRef="#ctx0" brushRef="#br3" timeOffset="80">22570 11629 8439,'-10'-4'413,"4"3"128,0-2-199,4 2 1,-7 5-56,3 2 1,-2 8 288,-1 4 1,2 5-155,1 5 0,3 1-282,-3 2 0,4-2-92,-1 2 0,3-2-262,3-1 0,1-4-583,2-3 1,2-6 469,-1-6 0,4-4-677,1-5 1,2-2 398,-2-4 1,0-5 604,3-11 0,-3-2 0,1-4 0</inkml:trace>
  <inkml:trace contextRef="#ctx0" brushRef="#br3" timeOffset="81">22644 11434 8439,'-14'-19'374,"0"0"1,6 2 384,2 1-182,-3-1-201,8 6-320,-3 2 0,4 9-880,0 6 1,4 7 823,2 2 0,7 7 0,1 2 0</inkml:trace>
  <inkml:trace contextRef="#ctx0" brushRef="#br3" timeOffset="82">23333 11192 8392,'0'-6'43,"0"-2"0,-1 8 242,-2 0 0,-3 10 566,-7 8 0,-1 9-219,-5 7 0,1 8-187,-1 4 1,11-21-1,0 1-411,0 2 1,1 0 0,1 0 0,2 0 152,-1 0 1,0-1 0,0 24-107,5-4 0,0-6 140,0-7 0,4-3-260,2-6 0,2-3 84,-2-7-1045,2-1 489,-7-9 0,3-2-193,-4-6 0,-1-2 32,-2-5 0,-6-3-118,-7-3 1,1 0 132,-4 0 1,3 0 202,-6 3 0,-2 1 418,-1 3 0,2 3 36,2 3 0,-2 3 449,1 3 1,-3 3 24,4 3 1,-1 3 501,3 1 0,8 2-398,2-2 1,7 2 232,2-2 0,5-1-208,7-3 1,7 1-242,6-1 1,6-4-786,3-2 0,1-2 330,-1-1 0,1 0-502,-4 0 1,5 0-19,-2 0 439,-2-4 0,0 3 0,-4-3 0</inkml:trace>
  <inkml:trace contextRef="#ctx0" brushRef="#br2" timeOffset="83">15279 11313 16835,'-9'-4'-2327,"-1"3"1939,1-3 1,3 4 658,0 4 1,0 2 168,-4 6 1,1 4-186,0 5 0,2 4-142,1 6 1,1 3-115,-1 7 0,-1 2-287,3 7 0,1-23 0,0 2 308,2 1 0,-1 2 0,-1 2 0,-1 0-5,1 2 1,0-1 0,0-2 0,1 0-189,-1-2 0,-1 0 0,1-3 0,0 1-58,-1-3 0,-1 0 0,-8 24-198,1-7 1,0-5 354,2-7 1,4-2-45,0-1 1,3-1-6,-3-3 1,3 0-24,0-2 1,2-3-49,1-1 0,0 0 583,0-6-565,0 1 0,1-8 76,2-2 1,3-2 112,3-1 1,4-3-86,3 0 0,-1-5 73,4 2 1,-1-2-55,6-1 1,-2 2 90,3 1 0,-1 4-243,1-1 0,5 2 131,-2 1 0,2 0-75,-2 0 1,-4 1-26,1 2 1,0 2-3,3 5 0,-3-1 60,0 0 1,-1-3 23,4 1 0,0 1 90,0 1 1,0 3-89,0-6 1,4 2 178,2 1 0,3-3-118,0-3 1,1-2-167,2-1 1,-1 0 152,1 0 1,4 0-2,0 0 1,0 0-4,-3 0 0,-3-3-2,2 0 0,2-1 16,-2 4 0,0-3 15,-2 0 0,2 0 29,0 3 0,4 0-17,-4 0 0,1 3 7,-4 0 0,4 0-4,3-3 0,1 0 0,2 0 0,-1 0-46,1 0 1,-1 0-7,1 0 0,-2-3-15,-1 0 1,-3-4 50,-3 1 1,0 1 16,2-2 1,-2 4-21,3-3 0,-3 4 16,-1-1 1,2 1-50,1-1 1,-4 2 5,4-2 1,-3 2-37,3 1 1,2 0 60,2 0 1,0 0-120,0 0 1,0 0 93,-3 0 1,1 0 80,2 0 0,-5 0-83,4 0 0,-3-4 54,-3 1 1,0-3 20,0 3 1,-4-1 17,-2 1 1,-5 2-25,-1-2 0,-3 2 9,3 1 0,-1-3-10,0-1 0,3 1-11,-2 3 0,3 0-13,3 0 0,-2 1 8,2 2 1,-2-2 36,-1 3 1,4-3 26,2-1 1,-1 0 7,1 0 1,-3 0-10,4 0 1,-1 0 14,3 0 1,-1 0-148,-2 0 1,-2-1 111,-4-3 0,2 3 1,-2-2 1,2 2-101,-5 1 0,2 0 32,1 0 1,3 0 1,0 0 1,3 0 113,-3 0 1,4 0-47,-1 0 1,3 0 17,0 0 0,0 0 21,0 0 1,1 1 60,-1 2 0,3-2-69,1 3 1,2-3 7,-3-1 1,1 0-101,-4 0 1,6 0 51,1 0 0,0 0-15,-3 0 1,2-1-275,7-3 0,2 2 268,-25-1 0,1 0 0,-1 1 0,-1-1-25,1 0 1,-1 0-1,0 0 1,1 2 22,0 0 1,2 2 0,0-1 0,-1 0 23,0 0 0,0 0 0,1 0 0,-2 0-5,20 0 0,1 0 192,-4 0 1,1 3-69,2 0 1,-5 0-40,-1-3 0,-3 0-160,-1 0 0,3 0-107,-3 0 1,2 0-128,-5 0 1,-1 0 102,1 0 1,0 0-94,0 0 0,-5 0 18,-4 0 0,-9 0 246,0 0 0,-3-3 0,-4 0 0,-3 1 0</inkml:trace>
  <inkml:trace contextRef="#ctx0" brushRef="#br2" timeOffset="84">15577 11220 13274,'-9'0'0,"-1"-4"-897,1 1-185,0-4 576,-1 2 493,5-4 0,1 2-196,4 1 0,1 3 407,2-3 1,-1 3-61,5-3 1,-2 3 66,1-4 1,2 5 11,-2-1 1,3-1 29,0 1 1,0-3-44,1 3 1,-1-1-80,0 4 0,4 0 151,-1 0 0,4-3-258,-4 0 1,5 0-26,-2 3 0,4 0-141,2 0 1,4 1 31,6 2 0,2-2-10,5 2 1,3 2-363,3-2 1,5 1 443,-23-2 0,1-1 0,1 0 0,0 0 2,1 2 0,1 0 1,-1-2-1,0 0-30,2 1 0,0-1 0,-2 0 0,1-1 51,1 0 1,0 0 0,-2 0 0,1 0 5,1 0 1,0 0-1,-1 0 1,0 0 63,2 0 0,1 0 1,-3 0-1,-1 0-269,2 1 1,0-2 0,1 0 0,-1-2 330,2 0 0,-1 0 1,2 0-1,0 1-69,3-1 1,0 0 0,-2 0-1,-1-1 16,4 0 1,-1-1 0,-1 1 0,-1-1-16,1 0 1,0 1 0,0-1-1,1 1-19,-1 1 1,-1 0-1,-2 1 1,0 0-96,-2 2 0,0 0 0,-2-1 0,0-1 74,-1 0 1,0 1 0,-1-1 0,1 1-283,0 0 0,0 2 1,24-1 182,-2 0 1,-3 0-20,0 0 1,4 0 33,1 0 0,-25 1 0,0 1 15,-1-1 1,1 1 0,1 0-1,0-1 49,0-1 1,0 0-1,0 0 1,1 0-31,4 0 1,0 0-1,-2 0 1,0 0 80,1 0 0,1 0 0,-3 0 0,0 0-82,23 0 0,-2 3-140,-1 0 0,-2 0 112,1-3 0,0 0-3,1 0 1,1-3 49,-23 2 1,0-1 0,0-1-1,0 0-6,0 1 1,0 1 0,1-2 0,1-1 19,-1 3 0,1-1 1,1-1-1,1 0-21,-1 2 1,0-1 0,0-1 0,-1 0-140,1 1 0,0 1 0,2-1 0,-1 1 153,2 0 1,1 2-1,0-1 1,0 0 27,-2 0 1,-1 0-1,-2 0 1,-1 1-32,21 2 1,-3-2-160,0 2 1,-2 1 79,-1-1 0,-3 0-11,-4-3 1,1 0 9,-1 0 1,3 0-15,1 0 1,3 0 63,0 0 0,-2 0-38,1 0 1,3 0 48,1 0 0,0 0-22,-7 0 0,-2 0 11,-4 0 1,-1 0 280,1 0 1,-2 0-372,-4 0 0,0 0 234,0 0 0,2 0-167,-2 0 0,2 0 538,-5 0 0,-1-1-540,0-2 1,1 1 351,3-4 0,0 3-301,0-3 1,-1 3 34,-2 0 0,1-1 6,-5 1 1,-3 0 16,-6 3 1,-1-3-10,-2 0 1,0 0-18,1 3 0,-1 0-1,0 0 0,-3-3-2,1 0 0,-1-1 6,3 4 1,-3 0-7,1 0 0,-1 0 97,3 0-67,0 0 0,0 1 6,-3 3 0,1-2 52,-4 4 0,3-3-47,-2 3 43,-1 0 0,-3 4-46,0-1 1,0 0 135,0 1 1,0 2-18,0 0 0,-1 2-26,-3-2 0,2 3-49,-4 3 0,4-1 14,-1 2 1,-1-2-43,1 8 1,-3-3-19,2 3 0,0-4-46,1 4 0,2 1 80,-2 5 1,2-5-113,1 2 1,-1-2 79,-2 2 1,2-4 69,-2 1 0,2-3-15,1 3 0,-1-5 12,-2 2 0,1-1 26,-5 1 0,1 0-65,-3 3 1,0 2 69,-1-2 1,1 2-47,0 1 1,2 0-123,1 0 0,4-1 68,-1-3 1,2 3-15,1-2 0,0-1-21,0 1 1,3-5-10,0 2 1,3-2-117,-3-2 1,1 0 141,-4-2 1,-1 0-140,-3-4 1,-1 4 71,-4-4 1,-3 0-186,-1-6 1,-2 2-21,2-2 0,1 0-123,2 0 0,4-4-441,0 1 818,4 2 0,2 0 0,5 5 0</inkml:trace>
  <inkml:trace contextRef="#ctx0" brushRef="#br3" timeOffset="85">22402 11201 8528,'-3'-12'-907,"0"-1"1,-4-2 864,4 2 1,-3 1 524,3 2 1,0 1-243,3 0 0,0 3 151,0-1-210,0 1 144,0 1-281,0 1 53,0 16 0,0 1 49,0 12 0,0 0-42,0 6 1,-3 11-68,0 8 0,-1-23 1,1 0-240,-1 2 0,1 1 1,-1 3-1,0 1 263,-1 2 1,1 2 0,-1 2-1,0 1-98,1 0 1,-1 1-1,2 1 1,0-1 58,0-2 0,0-2 0,1-1 0,2-2-27,-2-2 1,1 0-1,-2-4 1,1-1 39,-1 19 0,-3-7-156,3-12 1,-3-4 89,3-2 0,-4 1-32,4-2 0,-1-3 18,1-6 1,2 2 38,-2-2 0,-1 1-18,1-4 1,-1-4 543,0-2 0,3-1-941,-2 1 294,-2-2 1,3 3-13,-4-4 136,4 0 26,-2 0 303,4 0 1,10 0-169,2 0 0,7 0 25,-3 0 0,2 0-24,4 0 1,3 0-45,6 0 1,3 0-64,6 0 1,4 0-343,5 0 0,0 2 250,-23-1 0,1 1 1,0-1-1,1 0 46,3 2 0,0 0 0,-2-2 0,0 0-96,2 1 0,0-1 0,-2 0 0,0-1 59,-1 0 0,-1 0 0,1 0 0,0 0-226,0 0 0,0 0 0,23 0-157,-5 0 0,-3 0-157,-6 0 1,-7-3 71,-2 0 0,-6-1-311,0 1 809,-7-3 0,1-1 0,-7-2 0,-2-2 0</inkml:trace>
  <inkml:trace contextRef="#ctx0" brushRef="#br3" timeOffset="86">22607 10996 8513,'-10'-13'-197,"2"-1"55,2-1 0,4-2 158,8 5 0,5-1 285,11 4 1,6 0-228,6-1 1,9 2 39,6 2 0,-19 3 0,0 2-428,5 1 1,2 0-1,3-2 1,0 1 257,2-1 0,0 1 0,0-1 0,-1 1 2,0 3 0,-1 0 1,-2-1-1,-1 2 31,1 0 0,-1 0 0,-1 1 0,-1 0-87,-4-1 0,0 0 0,0 1 0,-1 1-353,20 4 0,-2-3 286,-4 0 0,-1-2 144,-5 2 0,-3-4-25,-7 1 1,-8-2 33,-1-1 0,-7 3 30,1 0 1,-7 4 124,-3 0 0,-2 1 592,-1 1 1,-1 8-621,-2 1 0,-5 11 186,-5 2 1,0 9-129,1 3 0,5-17 0,-1 1-118,-1 0 1,-1 2-1,1 3 1,1 1 98,0-1 0,0 1 0,0 4 1,0 1-100,1-1 1,1 0 0,0 2 0,1 1 5,2-3 1,0 0 0,-1-2 0,0 0 0,3-4 0,-1 0 1,1-4-1,-1 0-1,2 2 1,0-2-1,3 16-269,0-3 1,0-8-181,-7-1 0,-2-2 199,-6-1 1,-4 0-432,-5 0 1,0-4 631,-4-3 0,-1-1 0,-3-1 0,1-1 0,2 1 0</inkml:trace>
  <inkml:trace contextRef="#ctx0" brushRef="#br2" timeOffset="87">16750 13277 13534,'3'-6'-1277,"0"0"1,8 0 1682,-2-4 1,7 1-138,-1 0 0,7-5-33,3-1 1,2-3-134,1 0 1,-1-1-181,1 0 1,2-3 146,-2-3 1,-3 2-200,-9 1 0,0-1 96,-3 2 0,-2-4-72,-5 3 0,-2 0-126,-4 4 0,-1-1 37,-2 1 0,-2 4 80,-4 5 1,-1 4-21,1 5 1,-4 0 241,-3 0 1,-2 5 57,-4 4 0,2 9 175,-2 7 0,0 6-95,0 3 0,1-1-28,6 1 1,2-4-34,7 1 0,2-1-148,4 1 0,5-6-380,4 0 0,9-6 51,7-3 0,7-6-367,5-4 1,1-5-67,6-1 382,-5-4 1,7-9 0,-4-2-1</inkml:trace>
  <inkml:trace contextRef="#ctx0" brushRef="#br2" timeOffset="88">17663 12914 9529,'-10'0'-323,"1"0"-101,0 0 0,-4 1 875,1 2 1,-6 8-1,0 7 1,-2 5-178,-5 5 0,0 4-257,-3 2 1,2 1-63,1-1 1,2-1 37,4-6 0,8-4-286,2-4 1,5-5-402,-3-4 232,5-5 0,-1-2-36,6-6 0,-1-6 181,5-7 0,-4-3 289,3-2 0,-3-3 129,3-4 1,-3-4-131,3-2 0,-2 2 33,2 1 0,-4 3 78,1 3 1,-1 0 848,1 6 0,-2 3 81,2 7-285,-2 3 0,-1 7-204,0 9 1,0 4-479,0 8 1,1 2 124,2 4 1,7 3-281,5 0 0,4-3 114,3-4 1,-2-3-894,5 1 0,3-3-195,3-4 0,4-3 1080,-1-5 0,7-7 0,1-6 0</inkml:trace>
  <inkml:trace contextRef="#ctx0" brushRef="#br3" timeOffset="89">17970 12923 8563,'-4'-5'155,"2"2"111,-4 6 0,0 9 293,0 9 0,-5 8-212,1 12 1,-4 5-185,8-20 0,0 1 1,-3 3-1,0 0-344,0 2 0,-1 1 0,0 3 0,-1 1 89,-2 1 0,1 1 0,-2 0 1,1-1 91,0-2 1,1-1-1,0-1 1,0-1-298,0-2 1,-1-3-1,3-2 1,0-3 165,-12 11 1,3-10-108,4-12 1,-3-5-213,3-4 0,1-4 120,2-6 0,3-4-150,2-11 0,3-6 77,4-6 0,0-3 362,0-3 0,5-4 102,5-5 1,7-1-99,-5 22 0,1 0 0,-1 1 0,1 0-195,1-2 1,0-1-1,1 2 1,1-1 231,4 1 0,0 0 0,1 0 0,1 0 0,1-2 0,0 1 0,0 4 0,1 1 0,-1 0 0,0 1 0,-1 4 0,-1 0 485,19-12 0,-7 8-221,-5 11 1,-8 8 261,-8 7 0,-6 4-96,-2 12 1,-3-2 31,-1 8 1,-6 1-93,-3 5 0,-1-1-71,-6 4 1,2-4-142,-2 1 0,0-3 27,3-3 1,1-2-59,3-5 0,-1-2-233,1-1 5,4-7-347,1 0 1,12-16-116,4-5 0,6-4 82,4-5 0,5-2-91,4-4 0,4 1 144,-1 3 0,-2 1 428,-1 4 0,-3 6-99,-3 3 1,-4 6 98,-5 7 0,-4 8 479,-5 7 1,-3 5 27,-4 5 0,-3 0 331,0 0 1,-5-4-363,2-3 0,-2-1 154,-1-1 0,0-5-104,3-1-87,2-7-614,4-2 0,1-12 134,2-5 1,2-4-251,5-5 1,0-1-137,2-2 1,2-5-246,1 2 1,2 1 381,-5 3 1,4 3 89,-4-1 1,4 3 881,-4 0 0,2 8-370,-2 1 0,-2 7 107,3 0 0,1 2-135,2 1 0,-2 1-855,2 2 1,-1 5 570,4 5 0,-1 8 0,1-2 0</inkml:trace>
  <inkml:trace contextRef="#ctx0" brushRef="#br3" timeOffset="90">22234 13119 8399,'-5'-4'0,"2"-2"0,2 0-631,1 0 0,0 3 582,0-3 1,5 0 712,4-4 1,2 1-363,4 0 0,2-5-187,5-1 0,-3 0-201,3 0 1,-2-4 113,-2-3 0,3-2-213,-2 2 0,-3-1 149,-7 1 1,0 3-75,-3-3 0,-2 3 80,-4 4 0,-1 1-25,-2 5 0,-5 4 109,-5 2 1,-3 2 193,0 1 0,-5 8 145,0 5 1,-4 4-115,3 5 1,0 2-36,4 4 0,4 3-90,5 0 1,4 0-249,5-3 0,2-1-81,4-3 1,6-1-130,9-4 1,8-8 25,9-2 0,0-5 60,5-1 1,-3-6-513,0-4 1,-2-5 286,-1-4 0,-4-1 95,-6-2 1,0 1 347,-5-1 0,1-1 0,-1-1 0,-3 1 0,3-2 0,-2 3 0,-2 0 0,-3 4 205,-3 3 72,-2 6 1,-5 2 151,-5 4 1,-9 8-51,-6 4 1,-3 6 252,0 4 1,-4 1-254,0 5 0,-3 0-145,4 0 0,-2-3-186,1 0 1,2-4-323,-1 0 0,0 0-29,-1 1 1,4-7-359,-1 1 0,1-9-113,6-4 0,-3-3 422,2-3 1,2-3 351,5-7 0,1-5 0,1-10 0,-1-5 0</inkml:trace>
  <inkml:trace contextRef="#ctx0" brushRef="#br3" timeOffset="91">22514 12989 8399,'13'-23'-548,"-2"0"-69,5-2 1,-2 3 1125,2 3 0,1 4-16,-5 3 0,0 6-57,-2 3 1,-1 2-103,0 1 0,-2 5-112,-1 4 0,-3 5 61,3 4 0,-3 5-363,3 2 0,0-1-218,0 0 1,2 1-239,-2 3 1,6 0 322,0 0 213,0-4 0,2 3 0,0-3 0</inkml:trace>
  <inkml:trace contextRef="#ctx0" brushRef="#br3" timeOffset="92">23044 12998 8399,'-5'4'-423,"-3"1"353,2 5 0,-3 0 399,0 2 1,0 8-122,-1 8 1,-3 5 319,-2 7 1,-4 7-668,8-21 0,0 1 0,0 1 0,-2 2 183,0-1 0,-2 1 0,2 0 0,0 1-49,0-3 0,1-1 1,0-1-1,1-2-211,-8 16 1,2-10-287,1-5 1,1-5 82,5-4-79,-1-7 0,10-10 134,-2-9 0,2-4-84,1-8 1,1-3 364,2-6 0,2-2 83,4-4 0,5-4 191,1-3 0,1-1-191,3-2 0,-3 1 0,6-1 0,1-1 0,-12 25 0,1-1 0,1 0 0,1 1 0,1 1 0,0 0 0</inkml:trace>
  <inkml:trace contextRef="#ctx0" brushRef="#br3" timeOffset="93">23007 12998 8399,'28'-33'0,"-1"2"-148,-2 6 0,1 3 239,-5 7 0,0 1 209,-5 5 0,0 4-109,-3 2 1,-2 6 91,-5 3 0,1 7-99,-4 6 1,1 1 78,-4 5 1,0-2-225,0 2 0,-5 2-34,-1-2 0,1 1-88,-1-1 0,1-4 46,-2-5 0,0 1-162,4-1 1,-3-6-202,3 0-250,-4-7 407,6 1 1,-4-9 93,5-5 0,1 0-111,3-5 0,5-2 68,6-5 0,3 2-30,1-5 0,3 4 134,3-1 1,0 0 12,3 0 0,-5 0 416,5 3 1,-4 5-192,1 2 1,-2 5 276,-4 4 1,-6 4-184,-4 5 1,0 5 67,-6 7 0,0 1-19,-3 0 0,0 2 35,0 1 1,0 0-202,0-3 0,0-4-151,0 1 0,-1-5-48,-2 1 1,1-1-267,-5-2 1,4-4-137,-3-2 0,3-2 194,-3-1 0,0-4-48,-4-2 1,4-3 98,0-4 0,3 2 188,-3-5 0,4 1 23,-2-4 1,8 1 330,2-1 0,3 0 27,3 1 0,4-4-122,6 0 1,2-3-430,3 4 1,4 0 52,1 5-18,-1 3 0,-4 4 0,1-1 1</inkml:trace>
  <inkml:trace contextRef="#ctx0" brushRef="#br2" timeOffset="94">24339 11620 17537,'5'0'-1508,"3"0"-63,-7 0 1040,7 0 528,-7 0 1,3-1 763,-4-2-778,0 2 267,0-8-508,0 4 249,0-4 1,0 3 119,0 0 71,0 4-201,0-7-111,0 8 0,0-4 182,0 2 255,0 2-891,0-3 554,0 0-319,0 3 251,0-8 0,0 7-182,0-4 1,4 3 737,-1-3-306,0 4 0,-3-4 103,0 3-234,4 2 530,-3-3 0,2 4-164,-6 0 0,1 3 92,-4 0 1,3 4 48,-4-4-312,5 4-299,-6-2 1,7 1 245,-2 1-269,2-5-565,1 2 608,0-4 1,-1 3 152,-2 0 1,1 3-26,-5-3-61,5 5 0,-5-6-86,4 4 249,-4-4-144,6 2 0,-4-4-238,1 0-68,3-4 0,-3-2-54,4-7 0,1 3 104,2-3 0,3-1 60,3-2 0,0 0 40,1 0 0,3 0 223,3 3 1,-1-2-128,4 3 0,-3 3 221,6 6 0,1 2 67,-2 1 0,1 8 0,-3 5 1,-5 7-351,-1 5 0,-7 5 107,-3 1 1,-4 6-24,-5 0 1,-6 1-135,-9 6 0,-6-2 137,12-20 0,-1-1 1,-2 0-1,-1 0 102,-18 16 1,0-3-58,17-16 1,0-2 0,-18 10 354,4-1 0,3-5 2,6-5 1,4-4 154,5-5-594,3-4 0,10-5-427,6-7 0,6-5-46,10-1 1,0 0 208,3 0 1,-1 0 310,4 3 0,-4 4 51,4 3 1,-4 4-213,1-1 0,-3 6 471,0 3 1,-1 6-327,1 4 0,-1 2 243,-3 4 1,2-1-390,-5 4 1,5-5-79,-2 2 1,3-2-309,0-2 1,1-3-1463,0-3 1940,-1-1 1,5-6 0,1-1-1</inkml:trace>
  <inkml:trace contextRef="#ctx0" brushRef="#br3" timeOffset="95">24795 11294 8527,'-16'-20'-682,"1"-1"0,-1 1 552,-2-2 1,-4 3 553,0 0 0,-4 1-264,1 3 0,-2 3-49,-4 5 0,-6 3 150,-3 4 1,-5 5-595,2 5 1,-7 5 438,24-3 1,0 1-1,-5 1 1,0 1-293,-2 3 0,0 1 1,-2 4-1,0 1 297,1 1 1,0 3 0,-2 1 0,0 2 15,2 2 0,0 2 0,1 1 0,1 1 51,3 2 1,2 0-1,3 0 1,4 0-63,4 0 1,4 0 0,2 1 0,4 0 21,2 1 0,2 2 0,3-1 1,3 0-154,3-1 1,2-1 0,1-1-1,4-2 44,5-5 0,3-2 1,2-4-1,2-2-201,3-2 0,1-3 0,5-2 1,2-2 232,1-3 1,1-3 0,2-1 0,0-2 139,1-4 1,0-1-1,0 0 1,1-1-347,0 1 0,1-2 0,-1-2 0,1-2 95,-1-1 0,0-1 0,-3-1 0,-2-1-48,-5-1 1,-1-2 0,-3 0-1,-2-1-162,-3-2 1,-1-1 0,0 0-1,-1-1-291,-1-1 0,-2-1 0,17-19 103,-8-3 0,-6-5-59,-13 20 1,-2-1 0,0-2-1,-2 0 177,-1 0 1,-2-1 0,1-3 0,-2 0 444,-2 0 0,-2 1 0,-2-2 0,-3 0-115,-2 1 0,-2 1 0,-2 5 0,-2 1 0,0 2 0,-2 2 0,-18-10-96,-1 7 1,-4 7 217,1 3 0,0 8 294,2 0 0,1 9-12,0 5-404,0 5 0,-4 3 0,1 3 0,1 1 0,0-1 0</inkml:trace>
  <inkml:trace contextRef="#ctx0" brushRef="#br2" timeOffset="96">23752 13668 22444,'-13'-9'-3277,"1"-1"459,-3-3 2308,3 7 0,-1-8 276,3 7 0,2-3 126,2 4 1,-1 1 303,4-2 1,0 4-305,3-3 1,0 3-112,0-3 0,9 3 1171,6-4 0,12 2-40,11-1 0,12-2-486,-20 4 0,2 2 0,5-1 1,2 0-436,5 0 1,2 0-1,1 2 1,2 0 258,-12 0 1,0 0 0,1 0 0,-2 1 0,1 0 0,-1 0 88,3 1 1,-1 0 0,0 0 0,15 2-1,-1 0-103,-2 3 1,-1 1 0,-9-2-1,-1 0-183,-4 1 1,-2 1 0,-5-1 0,-1 1-1086,19 5 0,-6 0 297,-6-6 0,-11 1-993,-2-4 493,-11 5 452,2-7 1,-12 3 637,0-4-1,-1 0-217,-5 0 667,-5 0 1,-3 4-1,-5 1 1</inkml:trace>
  <inkml:trace contextRef="#ctx0" brushRef="#br2" timeOffset="97">24674 8436 17750,'-4'-10'-3277,"-1"-2"2016,-1-1 0,-2-3 917,2 0 0,-2-2 67,-2-4 1,1 2 259,0-1 1,-2 1-76,-1 1 1,0 2 234,-3 1 0,-4 0-411,-2 3 0,-8-1 626,1 5 0,-4 1 184,-3 8 1,0 1-176,-8 2 1,-5 8-94,22-3 1,-1 2-1,-2 4 1,-2 1-307,-1 5 0,-1 1 0,-3 2 0,0 1 355,-3 5 1,0 1 0,-1 2 0,1 1 16,1 2 0,1 2 1,2 1-1,2 1-533,2 1 0,3 1 0,3 0 0,2 1 384,2-1 0,2 2 1,3 0-1,4 1-198,3-1 1,3 0-1,1 2 1,2-1-329,5-1 0,2-2 0,1 2 0,3-2 103,3-3 1,3-1-1,1-2 1,3-1-176,2-5 1,3-2-1,1-3 1,2-3 275,0-4 0,1-3 0,2-2 0,1-3 178,0-1 0,2-1 0,2-1 0,0-1 40,1-1 0,1-2 1,1-1-1,1-2-17,1-1 1,-1-2-1,2-2 1,0-2 156,2 0 0,0-2 1,0-3-1,-1-1-34,0-2 1,-2-2 0,-1 0 0,-2-2-25,-3 1 0,-1-2 0,-1 0 0,-2 0 71,-2-2 0,-1-1 0,1-1 1,-1-1-172,-3 0 1,0 0 0,-2-1 0,-2-1-387,-2 0 0,-3 0 0,-1-2 0,-2 0 84,0-1 0,-3 0 0,-2-2 0,-3-1-135,-1 0 0,-4-1 1,-3 0-1,-4-1-132,-4 2 0,-2 0 0,-4-2 0,-4 0-38,-3 1 0,-3 2 0,-1 4 0,0 2 331,-2 3 1,-2 2 0,0 4 0,-1 4 50,0 0 1,-1 3 0,-1 3 0,0 3 122,0 1 1,0 2-1,3 1 1,2 2 190,0 1 0,1 2 0,3 3 1,0 2-112,1 4 1,1 2-48,0 2 0,1 2 0,2 1 0,1 1 0,0 1 0,0 0 0,1-1 0,1-1 0</inkml:trace>
  <inkml:trace contextRef="#ctx0" brushRef="#br2" timeOffset="98">23854 14488 12408,'-4'-23'-497,"3"3"1,-2-1-192,2 1 1,1 5 700,0 3 1,0 2 1388,0 0-713,0 5-441,0 1 0,0 5-45,0 2 0,0 6-64,0 7 1,-4 6 287,-2 3 1,-4 5-56,-2 1 0,-1 3-22,-3-3 0,-1 3-95,5-3 0,-1-3-141,0-3 1,4-5-111,0 2-47,-1-6-133,9-7 1,3-7 123,11-8 1,6-5-12,12-7 1,7-1-71,5 1 1,2 3-338,-2 3 1,3 5 455,-3 4 1,-1 8 93,2 4 1,-10 8-113,-3 8 0,-11 3-161,-11 3 0,-5 2 266,-7 5 1,-10-2-88,-9-2 1,-5-2 9,-4-4 1,1 0 94,-4 0 0,4-8 48,-1-1 1,5-6-155,1-1 1,4-6-273,0-3 0,2-2-1260,4-1 1547,1 0 0,1 4 0,-2 2 0</inkml:trace>
  <inkml:trace contextRef="#ctx0" brushRef="#br2" timeOffset="99">23808 14423 17352,'28'-33'427,"0"1"-573,0-2 0,5 3-234,4 6 0,0 11 267,4 8 0,-7 6-646,-3 6 1,-2 7 533,-1 9 1,0 8 0,0-1 0</inkml:trace>
  <inkml:trace contextRef="#ctx0" brushRef="#br2" timeOffset="100">24534 14264 16541,'-6'-27'-1515,"0"2"1,-1-1 717,-2 1 0,-1-3 549,-3-3 1,1 3 248,-7 0 1,1 4-32,-10 6 0,-3 0 320,-10 2 1,-2 4-532,-7 6 0,24 3 1,0 2 291,-4 0 0,1 2 1,-3 2-1,0 2 258,-3 1 0,-1 0 0,2 3 1,1 0-44,-3 1 0,0 2 1,-1 1-1,0 3-341,0 1 1,-1 3 0,0 2-1,-1 2 428,-1 3 1,2 2 0,4 1 0,2 0-16,0 2 0,2 1 0,4 2 0,3 1-136,4 0 1,1 2-1,3 2 1,2 2-161,2 4 0,4 1 0,3-2 0,2 1-42,4 4 1,3-1-1,2 1 1,3 0-419,3 0 1,2-1 0,4-1 0,3-2 87,1-1 0,3-3 0,2-5 0,3-5 142,1-5 1,1-4 0,3-3 0,2-3 120,2-3 0,0-3 0,3 1 0,-1-3 85,0-3 0,0-3 0,2 1 0,-1-3 165,-1-2 0,0-4 1,1-1-1,0-3-9,0-4 0,1-2 0,-2-2 0,-1-2-94,-4-2 1,-2-2-1,-3-1 1,-1-2 141,-5 1 1,-2-2 0,-2-1 0,-1 0 86,0-1 0,-2-1 0,0-2 0,-3-1-592,-1-3 1,-2 0-1,-1 1 1,-2 0-112,-4 0 1,-3-1-1,-2-2 1,-2-1-252,-1-3 1,-2 0 0,-4-3-1,-2 0 97,-4-2 1,-3 1-1,-3 1 1,-3 2-67,-3 4 0,-4 4 1,1 2-1,-2 5 417,0 6 1,-3 3 0,-1 2 0,-1 4 151,0 6 0,0 2 0,-2 1 0,0 2 225,1 3 1,-1 4 0,-2 4 0,0 5-95,-5 3 0,0 3 0,11-3 1,0 2-1,0 1-86,-3 1 0,0 1 0,-1 0 0,1 0 0,-1 0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413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14376 2151 16399,'9'-4'1187,"-3"-2"-1827,1-3 1,0-3 379,5-1 1,-1 1 525,1 3 1,-2 0 269,0 3-247,-5 2 0,-1 5-385,-4 2 1,-5 11 371,-4 7 1,-8 9-292,-5 4 0,-4 4-99,2 2 1,1 1-92,1 3 0,4-3 83,2-3 1,4-1-685,5 0 1,4-5 38,6-4 1,7-8 250,5-8 0,7-7 67,3-5 0,2-6 187,1-9 0,-4-6-195,1-10 1,-4-3-145,1-7 0,-6 3 258,0-2 0,-5-3 301,2 0 0,-4-6 42,-3 0 0,0 1 0,-2 1 0,3-3 0,-4 23 0,0 0 0</inkml:trace>
  <inkml:trace contextRef="#ctx0" brushRef="#br0" timeOffset="1">14553 1937 12586,'-15'-19'-1194,"-2"0"1,3 1 1241,-1-1 0,-5 2 160,5 1 1,-4 7 273,7 6 1,-4 2-22,4 1 1,0 1-572,6 2 0,-1 2 194,4 4 0,1 5 7,5 1 1,6 6-101,7 1 0,5 3 0,3-1 0</inkml:trace>
  <inkml:trace contextRef="#ctx0" brushRef="#br0" timeOffset="2">15195 1648 12016,'-1'-8'-662,"-2"2"0,1-2 913,-4 5 0,3 0 209,-3 3 0,-4 9-44,-2 7 1,-6 11-197,0 10 1,-1 10-92,8-20 0,0 1 0,-1 3 1,1 0-415,-2 2 1,1 2 0,-1 3 0,0 0 272,0 3 0,1-1 0,1-2 0,0 0-37,3-5 1,1-1 0,1-3 0,2-1 11,1 21 0,2-14-222,1-7 0,4-7-107,3-5 1,2-2-30,3-1 0,-1-7-198,1 0 455,-2-4 0,0-2 48,-1 0 0,-4-7 572,-2-3 1,-2-5-738,-1-1 1,-2-1 68,-4-2 1,-4 2 59,-9 1 1,-4 3 171,-1 3 0,-4 5 148,-3 2 0,-1 4 153,-3 5 0,3 5 425,4 7 0,0 5-80,1 2 1,7-1-243,4 0 1,6-3-412,4 1 1,2-6 176,4 0 0,8-5-872,4 2 1,9-4-57,4-3 0,10-2-1326,5-4 2014,5 0 1,6-4-1,0-1 1</inkml:trace>
  <inkml:trace contextRef="#ctx0" brushRef="#br1" timeOffset="3">16089 2179 8573,'-9'0'0,"0"0"0,-4 1 94,1 2 0,-6 6 247,-1 7 1,-4 10 341,-8 5 1,-3 8-922,13-17 1,1-1-1,1 1 1,1-1 303,-1 0 1,1 1 0,-1-1-1,1 1-437,2-1 1,1 1-1,-8 15 255,4-6 0,8-6-635,1-3 392,1-2-671,8-6 1030,-3-5 0,4-13 0,0-6 0</inkml:trace>
  <inkml:trace contextRef="#ctx0" brushRef="#br1" timeOffset="4">15661 2337 8573,'-9'-9'1256,"4"4"-939,5 1 1,5 4 367,4 4 0,7 1-136,3 4 1,7 1-847,2 3 1,2 2 242,7 7 1,-1 2-263,8 4 1,-5 4-1,-18-16 1,-1 1-1</inkml:trace>
  <inkml:trace contextRef="#ctx0" brushRef="#br1" timeOffset="5">16732 2207 8505,'-10'0'917,"1"0"-760,0 0 0,-1 5 91,1 4 1,-3 6 264,-1 6 1,1 6-78,2 4 0,1 8-360,0-2 0,1 2 70,1-2 0,3-4-657,4-1 1,3-8 373,0-2 0,5-6 293,-2-4 0,2-7-1795,1-5 1,4-6 1637,-1-10 0,5-7 0,-3-10 0</inkml:trace>
  <inkml:trace contextRef="#ctx0" brushRef="#br1" timeOffset="6">16787 2002 8505,'-4'-19'107,"-2"1"0,1 0 820,-1 2 0,4 0 416,-1 4-901,2-1 112,1 8-2000,0 1 1,5 12 1445,4 4 0,9 5 0,5 2 0</inkml:trace>
  <inkml:trace contextRef="#ctx0" brushRef="#br1" timeOffset="7">17542 1844 8505,'1'-19'-177,"2"0"0,-2 2 978,2 1 1,-2 3 346,-1 3-934,0 5 1,-1 6-3,-2 9 1,-6 7-122,-7 8 1,-2 8 450,0 7 1,-4 3-571,11-19 0,0 2 0,0-1 1,0 1 71,-1 0 1,2 1 0,0 1 0,0 0 67,-1 1 1,0 1 0,2-2 0,1 0-209,1 0 0,1 0 1,-5 22 9,8-6 0,0-7-357,3-6 0,3-9 167,0-4 0,4-8-20,0-1 0,-2-6-905,1 0 786,-4-2 0,2-8 390,-4-2 0,3-7-369,0 1 1,0-3 76,-3-1 0,-1 1-19,-2-1 1,-3 5 617,-6 1 1,-3 4 250,-3 3 0,-5 2 526,-2 4 1,-6 1-240,-3 2 1,2 6-370,1 7 1,6 1 175,3 2 0,8-1-133,4 1 0,7 0-621,9-1 1,10-3 196,12-3 0,12-2-592,10-4 0,-23-4 1,0 0-1118,1-2 1,0 0 1638,-1 0 0,1 0 0,0 1 0,0 1 0,0 0 0,0-1 0,0 1 0,0-1 0</inkml:trace>
  <inkml:trace contextRef="#ctx0" brushRef="#br1" timeOffset="8">18380 2216 8369,'0'-9'-119,"0"-1"0,-1 2 856,-3 2 0,-1 2-146,-4 4 0,-9 1-92,-3 2 0,-6 10-46,-4 9 1,-5 8-274,16-13 1,-1 0-1,0 1 1,0 1-396,2 1 0,1 1 0,-2-2 0,1 0 240,-12 21 0,4 1-753,6-4 1,3 1 460,6-7 0,0-8-1352,9-7 690,0-5 449,3-6 1,-3-6-235,0-8 0,-4-6 714,0-6 0,-1-7 0,-1 3 0,-1-2 0</inkml:trace>
  <inkml:trace contextRef="#ctx0" brushRef="#br1" timeOffset="9">17961 2328 8369,'0'-10'-1,"3"1"1,0 0 0,0-1 1976,-3 1-1317,4 4 0,-2 2-247,4 6 1,-3 2-435,4 4 0,0 8 130,5 2 1,3 7-1358,3 1 0,2 4 1249,2 4 0,6 5 0,5-2 0</inkml:trace>
  <inkml:trace contextRef="#ctx0" brushRef="#br1" timeOffset="10">19050 2207 8370,'0'-10'461,"0"1"1,-1 1 381,-2 2-873,2 1 0,-7 14 170,1 3 1,-1 10 195,-1 6 1,-4 5-419,1 7 1,-3 2-113,6 1 0,-1 2-478,7-5 1,0-1 392,3-5 0,8-1-402,4-8 0,6-5 56,4-14 625,6-2 0,0-12 0,5-2 0</inkml:trace>
  <inkml:trace contextRef="#ctx0" brushRef="#br1" timeOffset="11">19236 1983 8370,'-9'-32'0,"0"4"0,-1 0 0,4 7 1024,0 8 1,0 5-285,-4 8-1055,1 0 1,1 8 385,2 5 0,1 4 390,5 5-461,5-2 0,8 11 0,7-2 0</inkml:trace>
  <inkml:trace contextRef="#ctx0" brushRef="#br1" timeOffset="12">20084 1797 8268,'3'-10'1638,"0"-3"-1347,4 3-102,-2 1 0,-1 7-132,-4 8 1,-8 9 83,-8 13 1,-4 5 278,-2 8 0,-3 1-430,4 5 0,8-22 0,1 1 28,1 2 0,0 0 1,0-1-1,1-1 33,2 2 0,1 0 1,0-2-1,1 1 74,3-1 1,0 0-1,-1 21-402,4-7 1,0-11 210,0-7 0,4-7-31,2-5 0,3-2 91,0-2 1,3-2-187,1-4 0,-1 0 27,-3 0 1,1-4 320,-1-2 0,-1-3-391,-1-4 1,-3 2-125,-4-5 0,-1 1 418,-2-4 1,-3 1-27,-3-1 0,-4 5 87,-3 1 1,-3 3-74,-2 0 0,-4 5 478,-6 2 0,-3 4-212,-7 5 0,-2 6-122,18-2 0,0 2 0,-21 11 9,22-9 0,1 0 0,2 2 1,0 0-128,-16 18 1,8 3-186,4 0 0,12-4 142,7-2 1,6-3-103,6-3 0,10 0 40,12-7 0,6-5-11,9-10 0,2-3-115,-19-1 0,1-1 0,0-1 1,0 1-227,1-3 1,0 0 0,0 0 0,-2 0-401,21-8 1,-2 2-1115,-1-4 1898,-7 3 0,-1-2 0,-2 1 0,2-2 0,2-3 0</inkml:trace>
  <inkml:trace contextRef="#ctx0" brushRef="#br1" timeOffset="13">14963 3110 8266,'-24'-23'0,"2"3"472,6-1 112,7 5 133,5 3 0,14 10-794,9 6 1,13 3 25,15 9 1,-20-8 0,3-1-289,3 2 1,2-1-1,5 1 1,3 0 331,6 1 1,4 1-1,-13-4 1,1 0 0,2-1-279,6 1 0,2-1 0,1 0 1,-9-2-1,1 1 0,1-2 1,0 1 340,5-1 0,0 0 1,1-1-1,0 0 1,0 1-1,0-1 1,1 0-1,0-1-272,-9 1 0,0-1 0,1 0 1,-1-1-1,1 1 0,-1 0 1,1 0-1,-1 0 0,1 0 0,-1 0 218,2 0 1,-1 1-1,1-1 1,0 0-1,0-1 1,0 1 0,1-1-1,0 1 1,0-1-1,0 0-157,1 1 1,1-1 0,-1 1 0,0-1 0,0 0 0,-2 0 0,0 0 0,0-1 0,-1 1 0,1 0 203,0 0 0,0 1 0,1-1 1,-1 1-1,0-1 0,-1 0 1,0-1-1,0 1 0,0 0 1,0 0-9,0 0 1,0 0 0,0 1 0,0-1 0,0 1 0,9-1 0,0 0 0,-1 0 0,0 0 9,-1 1 1,0 0 0,-1 0 0,0 0-1,-6 1 1,0-1 0,-1 0 0,0 0-23,-2 1 1,-1 0 0,1 0-1,-2 0 1,8 0 0,-2 1 0,0 0 24,-1 1 0,-2 0 0,0 0 1,-5 0-1,0 0 0,-2 0-12,15 2 0,-3 0 1,-8-1-1,-3 1 139,-5-1 0,-3 1 0,15 5-643,-19-1 0,-9-3 523,-12 0 0,-10-3-442,-12 4 1,-22-4 136,7 0 0,-4 0 0,-7-2 0,-3 0 185,10 0 1,-1 1-1,-2-2 1,-3 0 0,-1-1-1,0-1-29,-4 0 1,-1 0 0,0 0 0,10 0-1,-1 0 1,0 0 0,-1 0-157,-2-1 0,-1 1 0,0 0 0,-1-1 0,-3 1 0,0 0 1,-1-1-1,0 1 201,-2 0 1,0-1 0,0 1 0,0 0 0,9 0-1,0 0 1,0 0 0,0 0 0,0 0-13,0 0 0,1 0 0,0 0 1,0 1-1,0-1 0,-3 1 1,1 0-1,-1 0 0,0 0 1,-1 0 54,-2 0 0,0 0 0,0 1 0,-1-1 0,0 1 0,-1-1 0,0 0 0,0 0 0,0 0 0,0 1 0,0-1 0,1 0 0,0 1 0,0-1 0,0 0 0,1 1 0,1-1 0,-1 0 0,1 1 0,0-1 0,-5 1 0,1 0 0,0 0 0,1 0 0,1 1 0,1-1 0,0 0 0,0 0 100,3 1 1,1 0-1,0 0 1,0 0-1,3 0 1,-1 0-1,1 0 1,1 1 203,-10 0 1,2 1-1,0 1 1,3 0 0,1 1-1,1-1 27,4 1 0,2 1 1,1-1-1,-14 3 1,3 1-313,4-2 1,2 1 0,6 0-1,3 1 1729,-15 3-1771,19-4 1,26 0 884,14-5 0,21 3-1113,-8-4 1,3-1-1,10 1 1,2-1 171,8-1 0,3 0 0,-12 0 0,2 0 0,0-1 26,6 0 1,0 0 0,2 0-1,-10 0 1,1 1 0,0 0 0,1-1 60,3-1 0,0 1 1,1-1-1,-1 1 1,1 0-1,1 0 1,-1 0-1,0 1-184,1-2 1,-1 0 0,1 1 0,0-1 0,2 2 0,0-1 0,0 1 0,1-1 194,1 0 1,1 1 0,1-1-1,0 0 1,-9 1 0,1 0-1,1-1 1,-1 1 0,1 0-185,0 0 0,1 0 1,-1 0-1,0 0 1,1 0-1,-2 0 1,1 0-1,-1 1 1,0-1-1,0 0 171,8 1 1,-1-1-1,0 1 1,0 0 0,-3 1-1,0 0 1,-1 0 0,0 1-109,-2-1 0,-1 1 1,1 0-1,-2 1 1,-1 0-1,-1 0 0,0 0 1,-1-1 89,8 2 0,0-1 0,-2 0 0,-2 1 0,-2 0 1,0 0 94,10 2 0,-2-1 1,-5 0-1,-1 0-96,-5-1 1,0 0 0,-6-1-1,-1 1 518,-5-1 0,-2 1 0,14 3-518,-14-1 485,-13 1 1,-10-7-811,-14 2 0,-18-2 285,-20-1 1,16-2-1,-3 0 54,-10-1 1,-3 0 0,15 1 0,-1 0 0,-1 1-115,-5-1 0,0-1 1,-1 1-1,-2 0 0,-1 0 1,0 0-70,-3-1 0,-1 0 0,0 0 0,0 0 0,0 0 0,-1 1 100,12 0 0,-1 0 0,0 1 0,1-1-606,-11 1 1,1 0 0,0-1 1063,1 1 0,1-1 0,2 1-377,5 1 1,2-1 0,0 1 0,-10-2 0,2 1 85,6 2 1,2 1-248,4 2 1,3 1 475,-3 6 0,14 9-314,24-1 0,1 6 0,8-1 0</inkml:trace>
  <inkml:trace contextRef="#ctx0" brushRef="#br1" timeOffset="14">2970 11052 8211,'-15'-12'0,"-3"-2"0,-2 0 0,-2 2-769,-9 0 647,-7 1 0,12 7 0,-2 0-421,-4 1 1,-2 0-1,-5 1 1,-2 0 539,-4 1 0,0 2 1,-5 1-1,-1 0-214,16 0 0,-2-1 0,1 2 0,-3 2 1,0 0-1,0 1 234,-1-1 1,1 1-1,0 1 1,-1 2-1,1 1 1,0-1 10,1 0 0,1 0 1,0 1-1,2 2 1,-1 1-1,2-1 27,0 1 0,1-1 0,0 1 0,-13 6 0,2 1 20,6-2 1,2 1 0,5 0 0,3 1-113,6-1 0,4 2 0,-10 20 296,12 3 1,10 0-130,15-3 1,18-5 72,-4-19 0,4-3 0,5-3 1,4-2-101,9 0 1,3-2 0,-12-4 0,1 0 0,2-2 159,4 1 1,2-1 0,0-1 0,2 0-1,1-2 1,0-1-180,1 0 0,1-2 0,0 1 1,-11 0-1,1 1 0,-1-1 1,1-1 84,2 0 0,0-1 0,0-1 0,0 0 0,-2 0 0,0 0 1,0 0-1,-1-2-29,1 1 1,0-1 0,0-1 0,-1 0 0,8-3-1,0-1 1,-1-1 6,-2-1 0,-2-1 0,-1 0 1,-5 2-1,-1-1 0,-3 0 224,9-9 1,-5 0 0,-9 3 0,-5 0-268,3-18 0,-14 3-365,-14 3 0,-8-2-299,-11 5 0,-16 5 435,11 14 0,-2 2 1,-9 2-1,-3 1 43,-7 2 1,-3 1-1,13 2 1,0 0 0,-2 1 26,-4 0 1,0 1-1,-1 1 1,0 1-1,1 1 1,-1 1-48,-2 0 0,0 1 1,-2 2-1,11-1 0,-1 1 1,0 0-1,-1 2 167,-2 0 1,0 2 0,-1 0 0,0 1-66,-4 1 0,0 1 0,0 0 0,0 1 0,-1 1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42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2374 9497 25684,'0'-23'-1639,"0"4"1,0-3-1639,0 2 1638,0 2 1,0 0-1,0 3 1,0 0-1,0 3 1,-4 1 1370,-2-1 1,-3 2 552,-4 0 0,-2 1-516,-7 0 0,-3 3 1138,-6 3 0,-8 2-192,-11 1 0,22 2 0,-2 1-102,-5 2 0,-1 0 0,-2 1 0,0 2 52,-3 3 1,-2 0 0,1 1 0,1 1-56,-1 2 0,0 1 1,0 0-1,0 1 72,0 1 1,0 1 0,3 1-1,0 2-326,1-1 0,1 1 1,1-1-1,0 0-80,3 1 1,1 0-1,-1 1 1,2 1-237,3 2 0,1 1 0,3-2 0,2 1-195,3-1 0,1 0 0,3-2 0,3 1-578,0 23 1,4-5-374,11-1 1,12-7-76,10-3 1,15-6 844,-15-14 0,3-1 0,5-2 0,3-1 274,5-2 0,2-1 0,1-1 0,2-1 21,5-1 1,0-2 0,1-2 0,1-1 104,-16 1 1,0 1 0,1-2 0,0-2 0,1-1 0,-1 0 85,2 0 0,-1 0 0,0-1 0,0-2 0,-1-1 0,0-1 134,0 1 0,-1-2 0,0 0 0,-2-2 0,-2-1 0,0-1 196,14-7 0,-4-1 0,-4-2 1,-3-1 28,-5-1 0,-3-1 0,-7 3 0,-3 0-528,-4-1 0,-3 0 0,1-22-304,-9 23 1,-3 1-1,-3-1 1,-3 1-266,-2-2 1,-2 0 0,-4 4 0,-1 2 82,-6 0 0,-2 3 0,-2 3 1,-3 3 228,-3 3 0,-3 2 0,-5 1 0,-1 3 147,-6 1 0,-2 3 0,0 4 0,-2 2 138,14-1 1,0 1 0,-1 1-1,0 2 1,-1 0 0,0 2 24,-2 2 1,-1 2 0,1 1 0,-4 0 0,1 2 0,-2 0-35,-2 3 0,-1 1 0,0 0 0,12-4 0,0-1 0,0 1 0,0 1 0</inkml:trace>
  <inkml:trace contextRef="#ctx0" brushRef="#br0" timeOffset="1">11508 5978 9090,'0'-10'-511,"0"1"465,0 0 397,0 3-23,0 2-61,-4 17 1,-1-1-4,-4 13 1,-2 4-13,-1 5 1,-3 4-169,-3 6 0,-1-1-267,10-18 0,-1 0 1,-8 24 90,9-25 0,-1 1 1,-8 22-197,-1-1 0,0-5 158,1-10 1,3-2-82,3-11 1,2 2-135,0-8-155,1-3 331,4-5 1,1-5-141,4-2 1,2-7 434,4-5 0,1-7-478,9-3 0,0-5 222,6-1 1,-1-4 131,3 1-2,1-2 0,2-5 0,0 1 0,1 1 0,2 0 0</inkml:trace>
  <inkml:trace contextRef="#ctx0" brushRef="#br0" timeOffset="2">11545 6024 9086,'6'-13'-39,"-2"2"22,-4-1 165,4 2 45,-3 4 1,3 7 66,-4 9 0,0 8 39,0 10 1,-3 9-22,0 6 1,-3 2-907,3 2 1,-1 4 606,4 1 1,0-23 0,0 0-101,1 1 0,-2-1 1,1-1-1,-1-1 66,-2 23 0,2-4-595,-2-2 1,2-6-101,1-10 1,-1-3 47,-2-13 702,2-3 0,-3-1 0</inkml:trace>
  <inkml:trace contextRef="#ctx0" brushRef="#br0" timeOffset="3">11406 6555 9086,'-10'-14'-220,"5"1"156,2-3 1117,2-1-591,1 6 1,5-3 294,5 2-128,3 1-352,10-2 1,1 3 174,4 1-808,0 0 324,4 0 0,1 3-1898,4 3 1157,4 2 0,-1 1 774,3 0 0,1 9 0,2 1 1</inkml:trace>
  <inkml:trace contextRef="#ctx0" brushRef="#br0" timeOffset="4">11992 6462 10434,'-9'-10'-772,"0"1"1,4 0 1289,1-1 1,3 1 39,1 0 0,3 1-349,3 1 57,4-1-65,9 3 0,8-1-73,4 0 1,5 3 31,4 0 0,4 2-730,5 1 0,0 0 210,4 0 1,-5 0-319,2 0 0,-7 0 694,-2 0 1,-3 0-1,-1 0 1</inkml:trace>
  <inkml:trace contextRef="#ctx0" brushRef="#br1" timeOffset="5">12523 6257 8548,'-19'-4'-963,"2"-1"482,1-5 1171,7 1 1,6 3-111,6 0 1,3 3-446,7 0 1,2 2 53,7 1 1,3 0-60,6 0 1,1 1 93,2 2 0,-2 0-8,-4 3 0,-1 3-62,-2 3 1,0 2-222,-7-2 1,-1 3-9,-8 3 1,-5 1 135,-4 0 0,-6-1-146,-10 1 0,-3 0 93,-9-1 1,-4-2-209,-2-1 1,2 0 48,1 0 1,7-1-583,5-5 1,5-1 732,4-2 0,5 7 0,1-3 0</inkml:trace>
  <inkml:trace contextRef="#ctx0" brushRef="#br0" timeOffset="6">13333 6546 8976,'-4'-10'-172,"3"-2"158,-2-1 1,2 1 498,1 3 0,0 2 441,0 1 112,0 4-495,0-6-687,0 7 1,1-3-765,2 4 1,2 4 586,4 2 1,2 2-647,1 2 967,-1-1 0,6 0 0,-2 1 0</inkml:trace>
  <inkml:trace contextRef="#ctx0" brushRef="#br0" timeOffset="7">13557 6508 8511,'0'-6'-587,"0"0"1,0 3 232,0-3 0,5 3 505,4 0 1,1 2-276,6 1 1,-3 0 123,6 0 0,-2 4 0,5 2 1</inkml:trace>
  <inkml:trace contextRef="#ctx0" brushRef="#br0" timeOffset="8">13855 6508 8976,'4'-9'-56,"2"0"1,2-1-10,1 1 0,2 1-105,1 2 0,3 0-456,3 3 0,1 2 624,0-2 1,-1 2 0,1 1-1</inkml:trace>
  <inkml:trace contextRef="#ctx0" brushRef="#br0" timeOffset="9">14125 6527 6871,'13'-9'27,"1"-1"1,5 1 0</inkml:trace>
  <inkml:trace contextRef="#ctx0" brushRef="#br0" timeOffset="10">13557 6834 13184,'-10'0'-1631,"1"0"0,-3 0 1599,-1 0 0,-3 0 44,0 0 1,0 3 53,0 0 0,-3 0-46,1-3 1,-2 0 59,-5 0 1,5 0 39,-2 0 1,2 0-68,2 0 1,2 0 78,1 0 1,4-1-86,2-2 1,3 2-105,3-2 1,3 2 54,0 1 0,9 0-28,10 0 0,8 0 153,11 0 0,7 0-206,8 0 0,-24 0 0,1 0-232,1 0 0,0 0 1,3 0-1,1 0 331,2 0 0,1 0 0,-1 0 0,-1 0-199,2 0 1,-1 0 0,0 0 0,-1 0 217,-1 0 0,-2 0 0,0 0 0,-1 0 5,-2 0 1,-1 0-1,17 0-10,-9 0 1,-9 0-305,-12 0 322,-3 0-188,-8 0 379,-13-4 1,-4 3-290,-13-2 1,0 2-114,-3 1 0,-5 0 119,-4 0 0,-6 0 298,-6 0 1,0 0-279,-4 0 0,27 0 0,-1 0 28,-3 0 1,1 0-1,-4 1 1,0 1-14,-2-1 1,-1 1-1,1 1 1,1 1 149,-1-1 0,1 1 1,5-1-1,1 1-65,1-1 1,1 0 0,-20 5 0,9-2 0,11 3-23,17 0 1,9-3-148,9 0 1,14 0 73,11 0 1,12 1 23,-19-5 1,1-1 0,4 1 0,1-1-126,2-1 1,1 0-1,3 0 1,2 0 213,-1 0 1,0 0 0,1 0-1,-1-1-288,-3 0 0,0-1 1,2 0-1,-1-1 218,-1-1 1,1-1 0,-3 0 0,0 0-3,-5 1 1,-1-1 0,16-3 303,-14 2 1,-10 1-106,-8 5-701,-3 0 1,-6 0 191,-4 0 0,-5 5 183,-8 1 0,-6 3 130,-9 3 1,-4 3-1,-6 4 1</inkml:trace>
  <inkml:trace contextRef="#ctx0" brushRef="#br0" timeOffset="11">11443 7384 11319,'-6'-2'-191,"0"-1"1,4 1 81,-2-4 286,3 4 0,2-6 200,3 2 1,1-3-53,4 0 1,1 0 57,3-1 1,-3 1-176,3 0 1,-2-4 107,1 1 0,-4-4-439,1 4 0,-5-2 51,2 2 0,-5 2-4,-1-3 0,-6 4-126,-9 3 1,-5-1 107,-8 3 0,-7 2 237,-2 5 1,-9 3-267,3 3 1,0 0 322,9 1 0,6 2-36,6 0 0,7 5-90,2-2 93,7 3 0,3 1-280,6-1 1,7 5 1,5 2 1,7 2-31,3 1 1,3 0-910,3 0 637,2 0 242,4-1 0,-3 0-123,0-2-176,-4 2 446,-2-7 1,-3 7-19,-6-3 0,-4-1 265,-9-1 1,-7 1-75,-8-2 1,-9 4 139,-6-3 69,-7 0 1,-3-5-257,-3-1 0,-1 0 62,-2-3 1,4-2 21,-1-5 1,6-1-213,0-5 0,7-5 104,6-1 1,4-2-626,8-1 1,3-4 453,6 1 0,3-2-467,7 2 0,1 2 29,5-3 531,3 7 0,-2-2 0,3 2 0</inkml:trace>
  <inkml:trace contextRef="#ctx0" brushRef="#br0" timeOffset="12">11927 7672 10737,'0'-9'-495,"3"0"924,0-1 1,5 1 1,-2 0 0,6 2-27,4 1 0,2 4 1190,4-1-742,6 2-438,5 1 0,4 0-532,1 0-905,3 0 1129,-3 0 1,7 1-402,-5 2 195,-4-2 0,0 3-1042,-5-4 1,0 0 122,-3 0-961,-5 0 1201,-4 0 1,-2-1 778,-5-2 0,-1-1 0,-4-2 0,-3 2 0</inkml:trace>
  <inkml:trace contextRef="#ctx0" brushRef="#br0" timeOffset="13">12411 7532 10737,'-5'-4'-1178,"-2"-1"408,4-4 1,0 3 1468,3-1 1,5 1 40,4-3 1,6 1-319,6 1 1,3 3-41,4 4 1,3 0 106,0 0 0,0 1-205,-3 2 1,-1 4 69,-2 5 1,0 3-24,-7 3 0,-2 2-223,-10 2 0,-2-3-179,-4 3 1,-5 1 166,-4-2 1,-6 2-193,-6-1 1,-6-2 123,-4 1 1,-1-1-384,1-1 0,5-2 227,-2-1 0,9-3-1109,0-4-60,7 1 1298,3-5 1,17 3-1,8-3 1</inkml:trace>
  <inkml:trace contextRef="#ctx0" brushRef="#br0" timeOffset="14">13305 7691 13384,'-9'0'-80,"0"-4"0,-1-1 20,1-1 1,3 2 595,0 4-170,-1 0 1,-1 1 45,2 2 0,-1 2-236,4 5 1,-1 0-114,4 3 0,0-3-180,0 2 1,1-2-226,3-4 1,1 2-415,4-2 1,0-1 481,1 2 1,-1-5-897,0 1 0,2-2 388,1-1 1,-2 0-55,3 0 0,-3 0 829,-1 0 1,5-8 0,0-3 0</inkml:trace>
  <inkml:trace contextRef="#ctx0" brushRef="#br0" timeOffset="15">13566 7663 13451,'-9'0'0,"2"-1"-290,1-2 561,4 2 222,-6-3-244,7 4 52,-7 0 47,6 0-724,-2 0 1,8 3 28,3 0 0,2 1-106,3-1 1,0-1 424,3 4 0,1 0 0,2 4 0</inkml:trace>
  <inkml:trace contextRef="#ctx0" brushRef="#br0" timeOffset="16">13743 7719 10797,'18'-1'-863,"1"-2"1,0 0 548,-1-3 0,1 3 346,0-3 1,-1 3-14,1-3 1,-1 4-24,1-2 0,-4 3-119,-3 1 0,-5 0 83,-1 0 906,-4 0-449,3 5 7,-5-4 600,0 3 0,4-4-1306,2 0 0,2 0 379,2 0-105,-1 0 0,4 0 1,2 0-1</inkml:trace>
  <inkml:trace contextRef="#ctx0" brushRef="#br0" timeOffset="17">3156 7160 9860,'-5'0'-84,"-3"0"298,7 0 71,-7 0-31,2 0 0,-3 4 121,0 2 0,-6 7 204,-3 2-223,-5 7-295,-5 2 1,-8 11 103,16-16 0,-1-1 1,-1 2-1,0 1-313,-1-1 1,-1 0-1,0 1 1,-1-1 295,0 2 1,0 0-1,-1-1 1,0-1-213,3-1 0,0-1 1,1-1-1,0 0-671,-12 14 1,2-6 513,4 0 0,1-4 113,3 1-1045,5-7 733,5 3 0,6-8-1590,2 3 2010,2-7 0</inkml:trace>
  <inkml:trace contextRef="#ctx0" brushRef="#br0" timeOffset="18">2542 7253 9845,'-5'-9'-404,"-4"-5"0,8 7 848,-2-2-331,2 6 0,8 0 340,3 6 1,5 6-1,1 7 543,1 1-810,6 6 1,1 5 64,4 6 1,0-1-633,0 1 1,3 3-45,0 4 1,-14-21 0,1 0 274,16 17 0,-2-3 1,0-3-1007,0-2 1,-4-6 1139,0-1 0,4 2 1,-3 0-1</inkml:trace>
  <inkml:trace contextRef="#ctx0" brushRef="#br0" timeOffset="19">3175 8017 8908,'0'-6'16,"0"-2"1,-1 3 240,-2 0 1,1 1 137,-4 4-17,-5 0-114,-3 4 1,-9 6 197,-2 9 100,-6 4-508,-6 9 1,16-16 0,-1 1 0,-1 2 0,0 0 23,0 1 0,-1 0-240,1-1 0,0 1 0,0 0 0,0 1 72,1-2 0,1-1 121,0 1 1,0 0 0,-13 15 0,2-1-1159,3-1 796,3-5 1,9-5-1,1-3-1505,4 0 431,2-1 1405,0-3 0,5-2 0,1-3 0</inkml:trace>
  <inkml:trace contextRef="#ctx0" brushRef="#br0" timeOffset="20">2626 8091 8908,'0'-9'195,"0"-5"0,0 4 0,0-2 411,0 1-323,0 6 1,5 2 26,4 6 1,3 7 171,6 9 0,0 4 47,7 5-318,-1 4-66,4 5 1,4 2 0,-15-18 0,-1 0-663,18 17 229,-16-18 0,0-1 0,11 13-1364,2 3 782,-6-3 486,2-4 384,-8-5 0,4 0 0,-4-4 0,-1-1 0,1 1 0</inkml:trace>
  <inkml:trace contextRef="#ctx0" brushRef="#br0" timeOffset="21">15679 6601 9543,'-14'-28'-238,"-3"1"0,5-1-168,1 0 362,4 4 0,3 5 154,4 7-55,0 6 1,0 4 90,0 8 1,4 8 230,3 11 1,3 10-141,6 6 0,0 3-212,9 3 0,-3-4 215,2 1 0,4-4-228,-13-18 0,1-1 0,20 10-79,-2-3 0,3-11-92,3-8 1,4-18 254,-19-2 0,-1-3 0,3-5 0,-2-4 21,3-7 1,0-2 0,2-5 0,0-2-490,-9 9 1,0-1 0,-1-1 0,1-2 0,0 0 0,-1-1 347,2-1 1,0-2 0,-1 1 0,0 1 0,0 0 0,0 0-443,2 0 0,0 0 0,0 0 0,-2 1 0,-1 0 1,1 1 465,-1 1 0,-1 0 0,1 0 0,-1 0 0,0 0 0,0 0 0,-1 3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450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8343 5819 27082,'0'-6'-3277,"0"0"0,0 4 1638,-5-6 1,4 5-1,-2-3 1,1 4 1007,-1-1 1,2 1 644,-2-1 0,1 2 225,-1-2 0,2 1-922,-2-1 1,1 2 1106,-2-3 1,3 2-393,-2-1 415,2 2 0,0-4-542,-2 2 48,2 2 378,-3-3-538,4 4 978,0 0 0,4 1-447,2 2 0,4-2 486,2 2 0,-1 1-335,5-1 0,-1 0 542,4-3 0,0 0-337,-1 0 1,4 0 27,0 0 1,3 0-41,-4 0 0,1 0-686,-3 0 0,-1 0 311,1 0 0,0 0-163,-1 0 0,0 0 49,-3 0 0,3 0-120,-3 0 0,6 0-71,1 0 0,3 1-59,-4 3 0,4-3-13,-3 2 0,4-1-44,-1 1 1,-2-2 51,2 2 1,-3 1-58,3-1 0,2 1-25,1-1 0,2-1 59,-6 1 1,3-2 66,1-1 0,0 0 87,0 0 1,-1 0 61,-2 0 1,-1-3 66,-3-1 1,-1 1 29,2 3 1,-3-1 5,0-2 0,0 2-11,-1-2 1,1 2-125,0 1 0,2 0-56,1 0 1,1 3-283,-2 0 0,3 0 197,4-3 1,0 1-243,0 2 0,0-1 136,0 1 1,0-2 57,0-1 1,-1 0 30,-3 0 0,2 0 78,-4 0 0,3 0 53,-3 0 0,-1 0 135,-2 0 0,0-1 13,-1-2 1,4 1-36,0-1 1,3 2-77,-4 1 1,6 0-40,1 0 1,1 0-84,5 0 1,0 0 22,4 0 1,-2 0-10,-2 0 1,4 0 5,-4 0 0,4 0-76,-7 0 1,1 0 27,-1 0 1,1 0 52,2 0 1,-1 0 22,-2 0 0,1 0-4,2 0 1,6 0 7,-3 0 0,2 0-45,-2 0 1,2 0-4,1 0 1,-2 0-137,3 0 1,-2-1 211,1-2 0,-1 1 63,1-4 1,-2 4-50,-1-1 0,0-1 54,-3 1 1,2-1-149,-2 4 1,-1 0 51,1 0 1,-3-3 79,4 0-1,-3 0-37,5 3 1,-3 0-88,3 0 0,4 0-48,-4 0 0,3 0-62,1 0 1,-3 1 10,2 2 1,-1-2 15,2 2 1,-2-2 95,5-1 0,-8 0-59,1 0 1,-5 0 80,2 0 1,-3-1 95,3-2 0,-4-1 198,1-2 1,2 1-172,-2 2 1,0 2-3,-3-2 1,3-2 53,0 2 1,3 0-278,-3 3 1,7 0 124,-1 0 0,3 0-209,-3 0 0,1 0 119,2 0 0,0 0-126,3 0 0,-3 0 60,0 0 1,-2-1 115,-1-2 1,1 2 102,-1-2 1,-1-1-60,-2 1 1,-1 0 87,-2 3 1,-2-4-11,2 1 0,1 0-18,0 3 1,0 0-80,-1 0 1,2-3 65,4 0 1,-3 0-85,0 3 0,0 0-24,4 0 1,-1 0-78,0 0 1,0 0 70,1 0 1,-2 0 14,-2 0 0,4 0-12,-4 0 0,5 0 121,-5 0-1,-1 0-137,1 0 1,2 0 40,1 0 1,3 0 18,-6 0 0,-1 0 28,1 0 1,2 0-117,2 0 0,1 0 96,-5 0 1,5 1-165,2 2 0,2-2 98,-2 2 1,-1-1-53,-3 1 1,-1-2 45,-2 3 0,6-3 43,-3-1 0,2 0 14,-1 0 1,-1 0-17,0 0 1,0 3-70,1 0 1,-1 0 85,0-3 0,0 0 22,1 0 0,-1 0 26,0 0 0,-1 0 11,-2 0 0,3 0-43,-3 0 0,1 0-9,-1 0 0,-2 3-76,-4 0 1,3 0 121,0-3 0,4 0 11,-1 0 0,0 3-135,0 0 1,-2 0 39,5-3 1,-5 0 42,5 0 0,-3 2-74,1 1 1,2-2 12,0 2 0,-3-2 119,3-1 0,-1 0-70,1 0 0,-2 3-74,2 0 0,-3 0 81,4-3 0,-1 0 22,-3 0 0,3 0-27,4 0 0,-3 0 39,2 0 0,2 0 5,-2 0 0,4 0-15,0 0 1,0 0-219,0 0 1,0-1 250,-3-2 1,3 2-30,0-2 1,-3 2 76,-1 1 1,2 0-95,-2 0 1,1 0-35,0 0 1,-2 0 32,5 0 1,-5 0-38,1 0 1,0 0 22,0 0 0,-2 0 3,3 0 0,0 0-12,-1 0 1,5-1-53,-2-2 0,0 2 8,0-2 1,-4-2-40,2 2 1,1 0 52,2 3 0,-2 0 17,1 0 1,-3 0 0,0 0 1,3 0-9,0 0 1,-2 0-4,0 0 1,-3 0 32,-1 0 1,0 0 6,1 0 1,0 0 30,2 0 1,-1 0-43,1 0 0,1-1-84,0-2 0,2 2 8,-2-2 1,-1 1-14,-3-1 0,3 2 17,1-2 1,2-2-30,-2 2 1,-1 0 38,-3 3 1,0 0-59,1 0 1,-4-3 11,0 0 0,0 0 84,3 3 0,1 0 33,-1 0 0,-3 0 17,0 0 0,-4 0-34,1 0 0,1 3-3,-1 0 0,0 1-213,-3-1 0,0-1 47,0 5 0,3-1-15,0 3 1,0 0 176,-3 1 0,1-3 0,0 0 0,1 3 0,0 0 0,1 2 0</inkml:trace>
  <inkml:trace contextRef="#ctx0" brushRef="#br0" timeOffset="1">2775 9404 17471,'9'-9'-932,"0"-1"537,-4 1 0,1 1 107,-3 2 87,-2-3 0,3 4 95,-4-4 1,0 3-81,0-1 0,-1 4-147,-2-3 0,1 3 22,-5-3 1,4 1-89,-3-2 1,0-1 157,-3 2 0,-2-1 132,-1 0 1,-3 2 50,-3 2 1,-6 2 137,-4-2 0,-5 2 217,-7 1 1,-5 5-191,19-1 1,-1 1 0,0 1 0,-2 0 169,-4 3 1,-2 0 0,3 1 0,-1 1-266,-4 3 1,0 0 0,-1 0 0,1 1 269,0 0 0,0 1 0,0-1 1,0 1 53,2 3 1,2-1 0,3-2 0,2 0-285,-1 3 0,2 0 0,4-2 1,2 0 218,-17 17 1,5 5-399,5-1 0,9 1-20,3-2 0,10-3-60,6 0 1,9-3-421,10 4 1,10-10 136,11 0 1,8-5 399,-20-12 1,3-1 0,3 0-1,1-1-23,3-3 1,2 0 0,0-1 0,1 0-109,1-1 1,0-2 0,0 1-1,1-2 220,0 0 0,1-2 0,-1-1 0,1-1 134,3-5 1,-1 0-1,-4-1 1,-1 0 110,1-1 1,-1-2-1,-3 0 1,-2-2 173,-1 0 1,-2 0-1,-3-1 1,-2 0-179,-1-1 1,-1 0 0,-4 1-1,-2-1-157,14-18 1,-10-1-206,-11-3 0,-8-1-297,-5-5 1,-14 2 22,-10 1 0,5 22 0,-3 1 28,-3 2 1,-3 1-1,-2-1 1,-3 1 57,-2 5 0,-1 2 1,-3 0-1,-1 2 69,-1 5 0,-2 2 0,-2-1 0,-2 2 245,-2 0 1,-1 2 0,13 2 0,0 1 0,-1 1 3,0 0 1,0 1 0,0 2 0,-2 1 0,1 1 0,1 1-226,0 0 1,1 2 0,0 0 0,1 0 0,0 1 0,1 0 216,1 1 0,0 1 0,0 0 0,0-1 0,0 1 0,1 0 0,0 1 0,1-1 0</inkml:trace>
  <inkml:trace contextRef="#ctx0" brushRef="#br0" timeOffset="2">13221 6620 8748,'0'-10'-16,"0"-3"0,0 3-1069,0-3 537,0 3 484,0 1 0,0 3 305,0-1 0,0 4 336,0-3-393,0 4 1,0-1-46,0 6 0,0 3-6,0 7 0,-4 6 152,-2 9 0,-2 4-94,-2 6 0,1 3-167,0 2 1,-5 4 69,-1 3 0,5-25 1,-1 1-224,1 2 0,-2 0 0,-1 0 0,0-1 101,-1 0 1,0-1 0,0-1 0,-1 0 66,-2-1 0,0-1 0,0-2 0,0-1-180,-17 18 1,2-9 191,4-8 0,1-1-143,3-1 1,2-6 76,6-4 0,3-3 71,4-6 1,-1 0-202,1 0 1,0-6 268,-1-3 0,1-5-234,0-8 0,4-2-18,1-4 0,4 1-101,4 2 1,5-1 46,6 1 0,3 2 162,1 1 1,-1 5-118,1 4 0,0 2 330,3 8 1,-2 0 49,2 3 1,-3 8 64,0 4 0,-1 5-66,1 1 1,-1 8-104,-3 2 1,2 2 105,-5-2 1,2-1-11,-2-2 0,1 1-283,3-4 1,1-5 171,-5-4 0,0-6-235,-2-1 1,-1-4-462,0 1-380,1-2 108,-1-1 0,0-1 93,1-2 758,-1 2 0,0-11 0,0 1 0</inkml:trace>
  <inkml:trace contextRef="#ctx0" brushRef="#br1" timeOffset="3">13985 6965 8563,'0'-10'-14,"5"1"387,4 0 0,9-4-90,7 1 0,6-1-238,3 4 0,2 1 102,1 2 1,0 1-750,-3 5 0,-6 1 214,-7 3 1,-2 2 387,-3 6 0,-7 3 0,-5 3 0</inkml:trace>
  <inkml:trace contextRef="#ctx0" brushRef="#br1" timeOffset="4">13994 7188 7965,'14'-5'-198,"2"-3"1165,9 1 1,5-2-304,10-3 0,3 1-792,3-1 1,0 3-1164,-3 2 1,-1 0 1290,-5 4 0,-4 0 0,-1 3 0</inkml:trace>
  <inkml:trace contextRef="#ctx0" brushRef="#br0" timeOffset="5">15251 6946 15646,'-9'4'-634,"0"-3"-71,-1 7 943,1-7 2,4 8-407,1-8 343,4 3-551,0-4-90,0-8 0,1 0 176,2-7 0,1 2-30,2-2 1,-2-1 12,-4-2 1,3-1 4,0 0 0,1 1 24,-4-1 0,-1-1 17,-3 1 1,2 2 196,-4 8 0,-3 4 53,-4 2 1,-6 4 329,0 5 0,-3 6-91,1 13 0,-3 4 166,-4 8 0,4 5-376,2 1 1,5 2 154,4-2 0,2 2 13,8-5 0,1-2-195,5-7 0,6-5-106,7-10 0,1-4 40,2-6 1,3-1-8,-1-5 0,2-5-60,-1-1 1,-1-6-92,3-4 1,-3-1 344,1-2 1,-3 1-382,-4 3 0,-2-2-128,-3 5 850,-1 0-534,-4 6 1,-1 6 351,-4 7 0,0 5-52,0 4 1,0 1-201,0 2 1,0-1-180,0 1 1,5-1 123,1-3 1,6 2-607,4-5 1,5-1 81,4-4 535,-2-3 0,4-4 1,-3 0-1</inkml:trace>
  <inkml:trace contextRef="#ctx0" brushRef="#br1" timeOffset="6">15745 6480 8420,'0'-9'-525,"0"0"1031,0-1 31,0 5-433,-4-3 1,1 8 131,-3 0 0,3 7-81,-3 6 1,1 6-73,-1 0 0,-3 6 115,3 0 0,1 0-214,-1 0 0,4-2 57,-1-4 1,-2-2-179,2-1 0,0-3 81,3-3 1,4-5-60,3-2 0,1-2-171,1-1 1,5-1-96,1-2 0,2-6-3,-2-3 1,3-4 73,-3 4 0,-1 0 352,-2 2 1,-2 2-354,0 2 662,-1 2 1,-4 6-191,-2 4 0,-2 0 130,-1 7 0,0 1-65,0 2 0,0 1-357,0 2 0,5-4 131,1 1 0,6-1 0,3 4 0</inkml:trace>
  <inkml:trace contextRef="#ctx0" brushRef="#br1" timeOffset="7">16257 6564 8512,'0'-18'0,"0"-1"0,0 1 0,0 3-772,0 1 1,1 9 791,2 2 1,-2 4 77,2 5 1,-3 9 391,-3 10 1,-2 6-189,-5 3 0,-3 9 102,-3 4 0,2 2-518,-2 1 1,9-24-1,-1 1 166,-1 2 0,-1 1 1,1 0-1,0 0 36,-1 1 0,1 0 0,0-3 0,0 0-67,-6 21 0,2-8-258,3-4 0,2-10 143,2-2 1,2-12-523,4-3 433,0-7 1,0 0-24,0-6 0,0-4 62,0-5 1,0-2 370,0-5 0,5-4-315,4-2 0,1-2 8,6-1 0,3 2 80,2 1 0,5-1-72,-1 4 0,2 5 331,1 4 1,1 4-105,2 3 1,-2 4 370,2 8 0,-7 8-196,-6 11 0,-3 3 112,-6 3 0,-4-1-47,-2 4 0,-8-4 123,-7 1 0,-5-5-156,-11-1 1,1-4-190,-7 0 1,3-2-162,-3-3 1,3-3 67,-3-4 0,7 0-402,-1-3 1,10-3 207,3-6 1,4-3-657,1-7 0,5 2-693,2-5 0,10 4 226,6-4 1237,7 5 0,4-7 0,4 4 0</inkml:trace>
  <inkml:trace contextRef="#ctx0" brushRef="#br1" timeOffset="8">16769 6564 8437,'0'-9'0,"0"0"0,0 2 0,0 1 0,-1 4 0,-2-1 0,2 4 0,-2 5 0,-3 5 0,0 7 0,-2 8 0,-1 2 0,-4 3 0,1 0 0,-1-2 0,4 2 0,3-2 0,0-1 0,4-5 0,-2-5 0,3 1 0,6-10 0,1 1 0,6-6 415,4-7 1,2-4 435,4-5 1,1-3-1825,2-3 0,-3-1 353,-3 1 0,2 0 424,-3 3 0,2-2-283,-8 5 1490,1 3-829,-8 5 0,-1 9-182,-4 5 0,-4 3 689,-2 6 1,-1-1 30,0 1 1,0 0-1154,4-1 1,1 1 432,5-1 0,6 1 0,6 0 0</inkml:trace>
  <inkml:trace contextRef="#ctx0" brushRef="#br1" timeOffset="9">17421 7058 8279,'-6'-5'0,"-1"3"317,4-4-63,0 4 1,0-3-62,0 2 180,0 2-159,3-3-360,0 0 226,0-2-258,4-3 165,-3 0 75,3-1 1,-8 5-14,-2 2 1,-7 2 172,-2 1 0,-7 8-6,-3 5 0,-6 4 92,-3 5 0,-1 2-239,1 4 0,3 3 120,6 0 0,6 2-181,7-5 0,8 1 123,7-7 0,7-1-195,12-2 0,9-6 47,6-3 1,3-5-373,1-5 0,-2 0-344,5 0 0,-9-3-1224,-1 0 1957,-8-4 0,0-1 0,-5-1 0,1 2 0</inkml:trace>
  <inkml:trace contextRef="#ctx0" brushRef="#br1" timeOffset="10">17774 6657 8380,'0'-9'0,"0"-3"0,0-1 0,0 4 496,0 3-228,0 4 1,-1-3-17,-2 5 0,-2 9 101,-4 3 0,-4 5-72,1 1 0,-4 4-244,4 0 0,1-1 107,4-2 0,0 0-265,4-1 0,0-3 11,3-3 0,1-1 17,2-2 1,3-4-135,7-2 1,1-2-268,5-1 0,3-4-114,-1-2 1,1-6 213,-3 0 1,-1-3 273,1 2 1,-2 1-106,-1 2 0,-3 2 1201,-3 2-778,-5 2 0,-1 5 595,-4 2 0,-4 5-361,-2 5 1,2 3-138,0 0 1,0 1-809,1 2 0,1 3 513,5-1 0,2 1 0,5-3 0</inkml:trace>
  <inkml:trace contextRef="#ctx0" brushRef="#br1" timeOffset="11">18342 7486 8498,'0'-9'-138,"0"-1"85,0 1 1,0 0 833,0-1-15,0 1 72,0 4-527,0 1 0,-1 12 171,-2 4 0,-3 10-137,-6 6 0,0 1-275,-3 5 1,2-1-362,-2 1 0,4-1-400,2-6 1,1 1 561,5 0 129,0-4 0,3-1 0,0-5 0</inkml:trace>
  <inkml:trace contextRef="#ctx0" brushRef="#br1" timeOffset="12">19050 7020 8307,'0'-9'0,"0"3"23,0 0 208,0-1 77,0 2 0,-3 6-17,0 9 1,-4 3 186,0 6 0,-1 4-136,-1 5 0,-1 0-205,1 3 0,1-2 136,2-1 0,-2 3-328,5 0 0,0-4 4,3-5 1,0-2 11,0-2 0,0-3-948,0-3 726,4-6 1,-2-1-212,5-5 0,-1-5 157,3-1 0,4-6-292,-1-4 1,3-2 171,-2-4 0,3 1 105,0-4 1,2 5 329,0-2 0,-3 6 74,-3 4 0,-2 3 511,0 2-506,-1 3 0,-5 13 675,-4 3 0,-4 5-352,-5 1 1,0 4-87,3 0 0,-1-1 90,4-2 0,0 0-949,3-1 0,5-3 171,4-3 372,5-1 0,8-6 0,2-1 0</inkml:trace>
  <inkml:trace contextRef="#ctx0" brushRef="#br1" timeOffset="13">19553 6937 8532,'-5'-14'0,"-3"4"-821,5-3 953,0 7 776,3 2 0,4 5-222,3 2 1,2 2-198,3 5 1,3 2-266,3 0 1,5 4 54,2-4 1,2 4-170,1-4 1,0 2 140,0-2 0,2-1-380,-2 1 0,-2-3 42,-4-3 1,-5 2-170,1-5 0,-5 4-5,-1-1 1,-6-1 59,-3 2 0,-7 0 395,-5 5 0,-5-1-118,-8 1 1,-5 3 203,-4 0 0,-5 0-138,-2 0 1,4-3-78,-3 4 0,6-4-190,0 4 0,2-4-287,1 4 0,5-4-930,5 4 1,3-4 1341,6 4 0,0-1 0,-1 4 0</inkml:trace>
  <inkml:trace contextRef="#ctx0" brushRef="#br1" timeOffset="14">19553 7570 8338,'-10'0'421,"5"0"1,1-4 173,4-3 1,5 2-303,5-1 0,8-3-158,10-4 1,4-3-283,6 0 0,2 0-227,0 0 0,0 0 414,-6 3 1,1 1-1378,-4 2 1337,-4 5 0,-4 1 0,-5 4 0</inkml:trace>
  <inkml:trace contextRef="#ctx0" brushRef="#br1" timeOffset="15">20502 7030 8400,'0'-14'-1137,"0"0"852,0-5 1,-3 1 920,0-1 0,0 4-106,3 3 0,-1 5-281,-2 1 1,-2 3 17,-4 0 0,-5 10 237,-1 2 0,-7 11-76,-3 1 0,1 9 52,-1 4 0,5 6-222,-2 0 1,5 1 72,2 0 0,8-3-408,0 2 1,6-5 153,5-4 1,6-3-324,9-4 0,7-6 211,9-9 0,4-5-680,1-7 0,5-6-72,-2-7 0,-3-6 211,-2-6 0,-6-4-45,-7-6 1,-3-1 139,-3-4 1,-9 2 95,-3-5 1,-11 2 100,-5 1 1,-5 2 595,-8 3 0,-2 10-188,-4 7 0,0 3 321,0 9 1,4 1-412,-1 8 1,0 3-35,-3 3 0,2 1 0,0 11 0,0 4 0,2 6 0</inkml:trace>
  <inkml:trace contextRef="#ctx0" brushRef="#br1" timeOffset="16">12998 8156 8415,'5'-9'0,"3"-1"-884,-1-3 0,1 3 858,1-3 0,4 0 272,-1 1 1,4-1 88,-4 4 1,0 3 531,-2-1-482,-5 5 1,-1 3-134,-4 9 1,-7 4 62,-3 8 0,-8 6-123,-1 6 0,-6 6-190,1 4 1,10-21 0,1-1 129,-1 2 1,0-1 0,0 0-1,0 0-97,0 1 0,0-1 0,-1 2 0,1 1-3,-2 0 1,1 0-1,-1 1 1,0 0-98,-1 0 1,0-1 0,0-2-1,2-1-165,-13 17 1,-3-6 147,0-3 0,-8 0-80,2-3 0,1-5 42,2-8 0,1-4-24,-2-2 0,4-4 85,7-5 0,5-8-158,7-5 0,2-7-14,4-5 0,2-6-133,4-3 0,5-3 84,4-4 1,5 2-58,4-5 1,5 5 383,2-1 1,5 6-130,1 3 0,3 7 467,-3 5 0,0 6 122,-3 7 1,-4 7-233,-2 8 1,-4 6-10,-2 10 0,-3 4 239,-3 8 1,-2 1-144,-2-1 0,1 0-102,-4 0 1,6 1-516,0-1 1,0-4 204,4-2 0,2-5-807,4-1 1,1-5 73,4 2 1,1-6 782,3-4 0,-2-4 0,2 0 0,2-1 0,-1-3 0,-2-2 0</inkml:trace>
  <inkml:trace contextRef="#ctx0" brushRef="#br1" timeOffset="17">13575 7896 8588,'10'-24'0,"-1"-1"0,0 6-31,0-1 390,1 13-17,-5-1 0,-1 14 128,-4 7 0,-8 3 162,-5 12-298,-3 2 0,-6 5-276,0 3 0,1-3-547,2 5 0,1-4-1654,3 2 1925,-3-3 0,8 15 1,-3-3-1</inkml:trace>
  <inkml:trace contextRef="#ctx0" brushRef="#br1" timeOffset="18">14134 8557 8437,'-9'-4'0,"0"-2"367,3-3 0,3 0-31,6-1 0,7 1-138,9 0 1,5 3-86,7-1 1,6 2-290,7-1 0,0-1-458,0 4 0,-1 0 175,-6 3 0,1 4-380,-6 2 839,-10 6 0,0 3 0,-8 3 0</inkml:trace>
  <inkml:trace contextRef="#ctx0" brushRef="#br1" timeOffset="19">14171 8780 8437,'-9'0'-396,"4"0"0,6 0 1541,8 0 0,13 0-423,9 0 0,8-1-263,5-2 1,5 1-790,-23-1 1,1 0 0,0 0 0,0 1-368,-1-2 1,0 1 696,25-1 0,0 0 0,1-1 0</inkml:trace>
  <inkml:trace contextRef="#ctx0" brushRef="#br1" timeOffset="20">15372 8650 8475,'-5'-4'-1732,"-3"-2"1616,7-3 469,-3 0 0,4 0 526,0-1 0,0 4-618,0 0 0,3 0-35,0-4 0,3 1-149,-3 0 0,3-1 121,-3 1 0,2-3-217,-2-1 0,-2-3 52,2 0 1,-2-1-128,-1-2 1,-1 0 44,-2 1 0,-2 0 78,-5 3 1,1-2-44,0 5 1,-5 3 71,-1 6 1,-4 2 18,-3 1 0,2 10-34,-5 5 1,0 11 121,-3 8 1,0 9-298,14-19 0,0-1 0,2 1 0,0 1 379,-9 21 0,5 4-137,4 0 0,2 1-167,4-4 1,3-7 12,6-9 0,6-7 109,7-5 1,2-6-45,0-7 0,5-2 49,2-4 1,-1-8-36,0-4 1,4-8-111,3-2 1,-1-4-232,-5 2 0,1-4-242,-4-3 1,-2-1 253,-4-3 1,-3 3-22,-3 4 0,-4 6 551,0 3-88,-4 5 1,1 15 20,-6 8 1,-2 10 587,-4 12 0,-3 2-180,3 4 0,-1-3 49,7 0 1,0-4-234,3 1 0,5-6-94,4-3 0,5-7-365,8-2 1,2-7 188,4-3 0,1-3-1021,2-3 0,-5-5 484,2-5 0,-7-2 414,1 2 0,-2-3 0,-2 1 0</inkml:trace>
  <inkml:trace contextRef="#ctx0" brushRef="#br1" timeOffset="21">15884 8166 8301,'0'-18'-522,"0"3"1,0 1 397,0 5 1,0-1 421,0 1 0,0 0 610,0 0-253,0-1-290,0 1 0,0 3-93,0-1 1,3 6-179,1 1 1,-1 5 133,-3 4 1,-5 5 79,-1 5 0,-2 1-117,-1 4 0,-1-2-101,1 3 1,3-1-35,0 1 1,3-6 75,-4-3 1,5-5-389,-1 2 191,2-3 0,5-5-91,2-2 1,7-9 36,2-3 1,2-10-223,-2 0 1,3-2 57,-2-1 0,0 1-37,0-3 1,0 3 212,-3-1 1,-1 7-123,-3 2 185,-3 3-79,-2 5 0,-5 9 544,-2 8 0,-3 5-213,-3 1 0,0 1 225,-1 0 0,4-4-216,0 1 0,4-5-103,-1 1 1,3-2-302,3-4 1,3-2 96,7-4 1,1-1-328,5-2 1,2-6 152,1-7 1,0 2-23,-4-2 1,0 2-168,-2-2 324,1 3 202,-11 8 1,2 6 312,-12 8 1,-1 4 272,-4 6 1,0 0-327,-1-1 1,5 1-390,2-1 0,2 0 149,1-2 1,5-3-1917,5-4 1823,3-4 0,10 4 0,1-4 0</inkml:trace>
  <inkml:trace contextRef="#ctx0" brushRef="#br1" timeOffset="22">16750 8175 8410,'-4'-9'-573,"0"-1"-929,-2 1 2115,-3 0 0,7 0 286,-4 3-765,4 2 0,-3 12-12,2 5 1,-2 5 185,-5 7 1,1 5-112,0 11 0,-1 1 116,1 5 0,-3 3-365,6-24 1,-1 1 0,-1 2-1,1 0 157,1 0 1,-1 1 0,0-1-1,-1 0-149,2-3 0,-1 1 0,-6 21 66,1-7 1,1-6-140,-1-10 1,-2-8 73,2-8 0,0-3-19,2-6 1,-1-2 79,2-5 1,-2 0-59,8-8 1,0-5-269,3-5 0,5-2-100,4-1 1,9 1 49,7 3 0,3-3 124,3 2 1,-1 5 593,4 2 1,0 5-408,3 1 0,1 5 532,-1 4 0,-1 9-194,-2 6 0,-7 8-17,-8 11 1,-9 3 86,-7 6 0,-5-5 38,-7 3 1,-7-4 70,-12 0 1,-4-2-58,-2-4 0,-1-4-302,1-3 0,-1-5 92,4-4 0,3-5-490,3-4 1,5-3 47,2-3 0,4-7-689,8-5 1,2-4 319,4-3 0,1 3-94,2-3 1,6 2-1159,7 2 1860,1-1 0,4 0 0,2 3 0,2 3 0,-1 5 0</inkml:trace>
  <inkml:trace contextRef="#ctx0" brushRef="#br1" timeOffset="23">17113 8203 8249,'0'-15'-523,"1"2"209,2 4 948,-1-1 0,5 6-141,-4 4 1,0 5-28,-3 8 1,-4 5-105,-2 7 1,-3 2 115,0 1 0,0 0-244,-1 0 1,2-4-176,2-3 0,-1-2-204,4-3 0,-1-3 182,4-4 1,2-4-193,1-1 0,6-4 131,6-4 1,6-5-42,1-6 1,3-3-63,-4-1 0,2 1-1189,-1-1 1,-3 2 639,-1 1 0,-3 3 197,-6 3 882,0 5 1,-4 8-240,-1 7 1,-4 8 190,-4 1 0,-1 5-123,-4-3 1,4 4-413,2-3 1,2 3 179,1-4 0,8 5 0,2-2 0</inkml:trace>
  <inkml:trace contextRef="#ctx0" brushRef="#br1" timeOffset="24">17802 8650 8118,'-9'0'0,"3"-3"0,0 0 0,-1-2 0,-2 2 1653,4 2-469,-3-3-1040,7 0-196,1-1 0,5-4-94,4-1 0,0 1-35,1 0 1,-1-1 150,0 1 0,0 0-6,-3-1 1,-2 1 146,-4 0-170,0-1 1,-5 5 164,-5 2 0,-7 3 239,-8 3 0,-6 8-39,-3 7 1,-1 6 55,1 7 1,-1 2 66,8 4 0,1-2-71,7-1 1,9-4-293,3 1 1,5-3 60,2-4 1,9-2-78,3-6 1,6-3 125,3-4 0,2 0-34,2-3 1,-1-1-1329,-2-2 1,-3-2 608,3 2 0,1-2-571,-2-1 0,4-1 1148,-3-2 0,4-2 0,-2-4 0</inkml:trace>
  <inkml:trace contextRef="#ctx0" brushRef="#br1" timeOffset="25">18352 8221 8303,'0'-9'0,"-1"-1"-167,-2-3 0,2 3 188,-3-2 1,3 4 562,1 2-6,-4 4-450,3-2 0,-7 9 115,2 4 1,0 10 115,-4 9 1,3 8-184,-5 8 0,1 1-337,2 2 1,-4 0 6,1 3 1,4-23 0,1 1 124,0 1 0,1 1 0,0-1 1,0 0-453,1-2 0,0-1 0,-4 19 172,0-8 0,1-6-1170,1-9 790,-1-4 689,3-13 0,0-1 0</inkml:trace>
  <inkml:trace contextRef="#ctx0" brushRef="#br1" timeOffset="26">18249 8324 8303,'19'-28'48,"1"-2"179,1 2 1,4-1 142,6 7 0,-2 5 142,2 4 1,-3 8-153,-3 5 0,1 5-87,-5 8 0,-4 2-218,-8 7 1,-3-1 150,-6 4 0,-5 0-190,-1 6 1,-10-2-56,-6 2 0,-4-6-55,-2-3 0,0-2-42,0-2 0,4-1 87,3-5 1,1-4-535,1-8 0,4 0 240,-1 0 0,9-5 343,1-4 0,0-4 0,1-6 0</inkml:trace>
  <inkml:trace contextRef="#ctx0" brushRef="#br1" timeOffset="27">15447 2365 8454,'0'-9'-181,"0"-2"0,0 0-521,0-1 0,3-4 830,0 4 0,3-6-36,-3-1 1,3 0 27,-2-6 1,-1 0-33,-3-3 1,0 0-4,0 0 1,0-2 2,0 2 1,0 3 138,0 10 0,-5-2-64,-1 5 1,-2 1 4,-1 4 0,-2 3-175,-1 4 1,-4 6 148,-5 7 0,-3 2-32,-4 10 1,0 5 5,0 7 0,3 2-402,0 4 0,6 1 314,0 2 1,3 0-17,6-3 0,0-1-40,7-5 0,0-1-182,3-2 0,4-6 51,2-6 1,2-7 83,2-2 1,-1-4-24,0-3 0,4-2 39,-1-4 1,5-1-23,-2-2 0,3-6 247,0-7 1,4-2-374,0-4 1,0 2 74,-4-1 1,3-2 55,-2 1 0,0 5 175,-6 4 1,-1 3-184,-3 1 0,-2 3 506,-1 3-296,-4 2 0,2 5 124,-4 3 1,0 1-43,0 1 1,0 1-167,0-1 0,1-1-336,2-2 0,2 2 135,5-5 1,0 3-116,2-3 1,4 0 273,6-3 0,1-4 0,5-1 0</inkml:trace>
  <inkml:trace contextRef="#ctx0" brushRef="#br0" timeOffset="28">15949 1574 16028,'0'-15'-1890,"0"-3"1423,0 3 0,0-2 105,0 2 0,0-2-64,0 5 333,0-1 1,0 4 330,0 0-96,0 4 1,0 2-182,0 6 1,-4 7 329,-2 9 0,-1 3 38,1 6 0,-3 0-93,3 0 0,-1 0-108,1 0 1,-1-1 5,3-2 0,1 1-261,3-5 0,0 0-209,0-5 90,0 1 0,8-7-137,1-1 0,6-8 494,1-7 0,5-7-146,0-2 0,2-3-18,-1 0 1,-3-1 147,3 0 1,-3 1 148,-4-1 1,-2 8 161,-7 1 166,2 7 0,-8 3-348,0 6 1,-4 8 222,-5 5 0,-1 2-300,1 4 1,4 4-412,2-4 0,3 3-24,3-6 0,7 2-693,9-2 0,7-1 856,5-6 0,4-1 1,-2-5-1</inkml:trace>
  <inkml:trace contextRef="#ctx0" brushRef="#br0" timeOffset="29">18184 2151 11120,'-9'0'-1683,"4"0"1937,-4 0-64,8 0 720,-3 0 1,5-4-924,2-3 1,-2-1-88,2-1 0,2-1 211,-2-3 1,0 2-323,-3-5 0,3 1 32,0-4 1,0-1-106,-3-1 1,-3 4 127,0-1 0,-4 4-19,0-1 1,-2 6 222,-3 0 1,0 6-8,-3 0 0,-4 8 171,-3 7 1,-3 7-108,0 9 0,-1 5 96,1 4 1,2 5-345,5 4 1,0 1 289,3-1 0,5-4-111,7-5 1,6-5-104,3-7 1,6-3 7,0-7 0,5-3-26,-2-5 1,4-4 317,3-6 1,1-2-66,5-5 0,-3-3-149,0-3 1,-1-1 340,1-2 0,-3-3-502,-3 1 0,-4-4-4,-3 3 0,-3 0 31,-2 4 1,-3 3 406,-4 3-450,0 6 1,-1 2 202,-2 8 0,-4 6-161,-5 9 1,2 0 270,-3 6 1,6-3-112,1 3 1,4-4-159,-1 4 1,6-4-101,3 1 1,3-6-256,4 0 1,6-8-53,9 1 1,1-7 529,5-2 0,5-8 0,3-6 0</inkml:trace>
  <inkml:trace contextRef="#ctx0" brushRef="#br0" timeOffset="30">18845 2151 17683,'4'-15'-1887,"-2"1"380,5 1 1592,-1 3 1,0-6-124,0 3 0,0-2 252,4 2 0,-2-2-131,-2 2 1,1-2 9,-3 2 1,-1 1-276,-3 3 0,0-1 251,0 1 1,-4 4 81,-3 2 0,-6 2 171,-6 1 1,-4 2 138,-4 4 1,-6 4 125,-1 9 1,-5 5-162,-1 4 1,0 3-148,6 3 0,3 2 165,6-2 0,8-2-577,7-1 0,5-2-131,5-1 0,5-1-621,5-2 1,7-6 271,8-7 0,2-5 180,1-1 1,2-4 17,-2 2 1,2-4 290,-5-4 0,-1-4 302,0-4 0,-3-5-55,1 2 1,-3-4-201,0-3 0,-4 3 246,-3-3 0,-2 5-64,0 2 1,-5 7-153,-2-2 186,-2 7 1,-1 0 370,0 6 1,0 2-780,0 5 1,0 0 138,0 2 0,0 0-47,0 3 0,1-3-135,2 0 0,2 2-200,5-2 0,-1 1-1171,0 0 1604,5-3 0,0 8 1,5-4-1</inkml:trace>
  <inkml:trace contextRef="#ctx0" brushRef="#br0" timeOffset="31">19599 2132 21529,'-9'-14'-1639,"4"0"1,0 5-1639,2 0 1723,2-1 1,-4 1 1030,5 0 610,-4-1-207,3 1 0,-3 0 198,4-1 0,-3 1-748,0 0 0,-3 0 869,3-1-256,-5 1 157,7 0 1,-7 0 9,2 3 0,-2 2 145,-2 4 0,-3 0 1,-3 1 449,-1 2 0,-7 7 614,-4 9-727,0 4 1,-5 8-257,2 0 0,2 7 0,-1-1 1001,4 2-1253,3-1 373,13-5-551,-2-1 1,10-5-596,-1-2 0,10-3-868,2-7 425,6-1 856,0-9 0,5-1 321,1-4 1,3-1 16,4-2 1,-1-2-1,-1-6-155,-1-1 410,-1-3 292,4-3-395,-4-1 1,-1 0-48,-4 1 1,-2 0-133,-1 3 1,-4-2 236,-6 5-571,-2 3 1795,-4 5-2500,0 4 1028,-4 9 1,0 1 0,-3 9-59,1-1-154,4 1-537,-3-5 512,5 4 1,0-4-102,0 5 0,8-3 1,2-2-308,4-1 1,5 0-666,6-4 1369,6-4 0,6 0 0,6-5 0</inkml:trace>
  <inkml:trace contextRef="#ctx0" brushRef="#br0" timeOffset="32">20316 2123 16191,'0'-9'-3277,"0"-1"994,0 1 2108,0 0 0,0-1 376,0 1 0,0 0-212,0-1 1,-3 1 0,-1 0 42,-1-1-17,3-3-924,-6 7 1383,2-7-159,-3 8-6,-4-4 0,1 4 213,-3 2 0,-2 2 743,-5 1-183,-1 4-390,-5 5 1,-1 7 2,-2 5 1,3 6-440,0 4 1,1 4-633,5 0 639,0 1-520,8 1 1,5-1 33,6-2 0,6-6 1,5-6-1118,6-2 461,6-6-551,8 0 1272,4-9 0,-2-1 65,4-4 0,-1-4-52,1-2 1,-1-6 0,-6-1 83,1-2 383,0 0 1002,0-4-1277,-4-4 0,1 4-142,-6-3 1,0 3 365,-6 4 0,-4 1-359,-3 5 1096,-4 4-922,2 1 0,-5 4 203,-2 0 1,1 7 0,-4 2-81,-1 2-123,3 3 0,-4-4 9,5 3 0,0 1-669,3 2 1,0-2-223,0 2-1015,0-5 1086,4 7 0,6-7-155,5 5 858,3-5 0,0 3 1,1-5-1</inkml:trace>
  <inkml:trace contextRef="#ctx0" brushRef="#br0" timeOffset="33">20949 2365 9732,'-9'0'214,"0"-4"0,1-2 332,1-3-315,3 0-112,4 4 235,0-3-1167,4 7 766,1-4 1,9 5 0,1 0-1044,3 0 0,2 0 1093,1 0 0,3 5 0,4 0 0</inkml:trace>
  <inkml:trace contextRef="#ctx0" brushRef="#br0" timeOffset="34">21257 2384 9732,'-6'-10'446,"3"1"-147,2-4 0,2 2 29,2-1 1,8 5 38,7 0 0,2 1-758,5-3 1,0 4 0,2 2-27,-2 1 557,1 2-1925,-2 0 1223,0 5 1,-2 0 581,-7 4 1,3 5 0,-4 0-1</inkml:trace>
  <inkml:trace contextRef="#ctx0" brushRef="#br0" timeOffset="35">21601 2346 9741,'19'-9'-35,"-1"0"34,5-1 1,5-3 0,5-2-1</inkml:trace>
  <inkml:trace contextRef="#ctx0" brushRef="#br0" timeOffset="36">22393 2216 12718,'-7'-10'-1228,"1"-3"0,4 3 1207,-1-3 0,2 6 122,1 1 0,1 0-225,2-4 0,-1 1 188,4 0 0,1 0-146,2-1-26,0 1 63,-4 0 0,4-4-25,-3 1 0,-1-1 158,1 4 0,-4-3-212,1-1 166,-2 1-81,-1 3 0,-1-1-49,-2 1 1,-3 1 361,-6 1 0,-6 3 246,-4 4-173,-3 0 243,-3 4 1,-6 4-60,-3 7 1,0 5-361,0 8 0,4 0 372,2 0-1285,10 4 890,-1-3 0,13 6-399,0-4 1,4-4-444,9-5 351,5-3 92,5 0 0,8-5 125,0-1 0,3-7 1,-3-3-223,2-2 271,-3-1-358,6 0 572,-8-4 1,4-1-268,-4-5 30,-1-3 1,1 0 0,0-4 282,-1 1 1,0 1-288,-3-4 1,0 5 380,-3 1 0,-4 4-707,1 3 916,-6 2 0,-2 8-439,-4 2 1,-7 6 526,0 4 0,-1 5-84,2 0-395,3 5-15,2-2 0,4 0-263,0-2 0,4-3 0,4 0-1526,3 0 778,3-5 731,9-1 76,-3-7 1,6-2 205,-5-4 0,5-4 0,-2-2 0</inkml:trace>
  <inkml:trace contextRef="#ctx0" brushRef="#br0" timeOffset="37">18063 2998 21061,'0'-6'-3277,"0"0"382,0 4 2218,0-3 323,0 1 476,0 3 0,0-7-96,0 2 29,0 2-1117,0-5 1326,0 4-476,0-4 33,0 4 318,0-4-165,0 8 201,0-7-30,0 3-52,0-4-92,0 4 87,0-4-43,0 8 0,-4-3 228,-2 4 0,-4 0 0,-3 2 1391,-6 4-900,1 1 0,-12 10 92,2-1 0,-2 2-372,2 4 0,3-2 0,1 2 498,1 1-140,6-3-787,3 3 1,9-5 0,2 1-328,2-1 0,2 1-462,2 0 1,2-5-1080,5-1-24,3-3 1180,-2 3 0,6-5 332,-1 1 1,-1-6 205,4 0 0,-2-2 1,7-1 512,-1 0 398,3-4-406,-7 3 1,4-7 0,-4 2 533,-1-3 1,-3 1 469,-3 2-167,-5-3-823,-3 8-834,-8-3 1,-6 8 1337,-5 3-534,-7 5 1,-2 3-35,-4 3 1,0 2-321,0 2 1,0-3 0,3 3-20,3-2 1,1-2-648,9 1 415,3-1 1,6-3 231,6-3 1,5-1-741,7-2 1,2-1-266,8-2 431,-1-1-328,4-5 536,0 0 299,0 0 1,0 0 181,0 0 0,-3-3 25,0-1 1,0-2-602,3 3 0,-4-3 464,1 3 0,2-3 0,1 2 0,-2 2 0,1 1 0,2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48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3389 7337 26512,'0'-24'-3277,"0"2"1638,0 3 1,0 1-1639,0 3 2157,0-3 0,-1 8 796,-2-3 1,-2 3 77,-4 1 0,-5 2 603,-1 1 1,-6 1-629,-1-1 0,-7 2 1036,1 4 0,-7 0 57,-2 0 0,-9 1-544,20 0 0,0 1 1,-4 0-1,1 2 227,-2 2 0,0 0 0,-3 3 0,-1 1-127,0 2 1,-1 1 0,-4 1 0,0 0 157,0 1 0,-1 1-1,-1 0 1,1 2-499,2 2 0,0 0 1,1 0-1,0 0 151,1 1 0,2 1 1,1 1-1,1 0-79,3 0 1,1 0 0,2 1 0,2 0-247,6-4 1,1 0 0,2 2 0,2 0-240,-2 18 0,10 2-498,12-4 1,15-4 381,19-9 0,-14-13 0,1-2 321,6 0 0,3-1 1,2-2-1,1-1-71,4 0 0,1-2 0,3-1 0,0-1 45,0-1 0,-1-2 0,4-1 0,1-1 138,0-1 0,0-2 0,1 0 1,0-2 105,-16 1 0,0 0 0,0-1 0,0 0 0,1 0 0,-1-2 86,1 0 0,0-2 0,0 0 0,0 1 0,-1-1 0,0 0 289,1-2 0,0-1 1,-2 1-1,9-6 1,-2 1-41,-4 1 1,-2-1-1,-7 1 1,-3-1 182,11-15 1,-12-4-959,-9-2 0,-10 1-348,-6-5 0,-15 1 106,3 19 1,-4 1-1,-2 1 1,-2 2 227,-5-1 1,-3 2 0,0 3 0,-2 2 135,-3 0 1,-2 3 0,-3 2 0,-2 1 113,-1 1 1,-1 2 0,-4 1 0,0 2 161,-2-1 0,-1 2 0,2 3 0,-1 1-72,-3 0 0,0 3 0,0 2 0,1 4 415,16-3 1,0 1 0,0 2-349,-2-1 0,1 1 0,-1 2 0,1 1 0,1 1 0,-1 0 0,-1 1 0,0-1 0</inkml:trace>
  <inkml:trace contextRef="#ctx0" brushRef="#br0" timeOffset="1">13342 7393 11254,'-9'-5'-1627,"3"-3"1293,0 5 1,4-1 438,-1 1 83,-3 2-116,5-7 1,-3 6 504,4-5-365,0 5 1,1-6-187,2 2 0,-1 1 272,5-1 0,-4-1-175,3-2 0,-3 0 125,3-1 1,-1 0-216,2-2 0,0 0-133,-4-3 0,3 2-45,-3-2 0,0 0-24,-3 0 0,-1-2 68,-2 5 0,-3 4-59,-6 4 1,-7 4 85,-6 4 0,-6 9 447,-3 9 1,-2 9-391,-1 6 0,18-16 1,0 0 199,0 4 0,1 0 0,3-3 0,1 1 8,-11 23 0,13-6-58,6 1 0,5-7-258,4-3 1,10-8 96,9-8 0,4-5-81,2-10 1,4-2 92,2-5 1,2-3-202,1-9 0,0-3 47,-3-3 0,-3-3-270,-6-3 0,-5 6-138,-7 0 873,-5 9 0,-13 7 189,-5 9 0,-7 9-151,-8 6 0,2 7 57,2 3 1,2-2-192,3 2 0,7-4-59,6 1 1,8-4-94,8-2 1,5-3-321,10-3 0,7-6-911,3-4 666,5-9 1,-1-9 177,5-7 1,-24 10 0,-2-1 339,0-1 0,-1 0 0,1 0 0,-1 1 0,11-18 0,-2-1 0</inkml:trace>
  <inkml:trace contextRef="#ctx0" brushRef="#br0" timeOffset="2">14078 6741 10069,'-9'-4'-555,"2"4"647,1 0 1,4 8 378,-1 8 0,-2 10-138,-1 5 1,-6 9-264,0 7 1,3-21 0,0 2-223,0 3 0,0 0 1,0 3-1,-1 0 123,-1 0 1,0 0-616,1-4 0,1 0 600,0-2 0,-1-1 24,-9 15 0,5-6-3,2-8-162,1-8 142,6-2 1,-3-11 15,2 2 1,0-2 250,0 3-953,4-5 1857,-6 3-1366,7-7 0,-2 3 236,6-4 1,3-4-125,6-2 0,7-3-13,6-4 1,2 2 0,1-4-70,0 2 0,3 1 351,0 2 1,3 2-84,-3 2 1,0-2 668,-3 5 1,-4 5-252,-3 8 1,-6 3 28,-6 6 0,-4 0-34,-5 3 0,-8 2-32,-4 4 1,-9-3-193,-4 0 0,-2-5 136,-1 2 0,-3-5-334,0-2 1,0-4 66,3 2 1,4-7-332,3-3 0,5-2-72,4-1 1,3-4-418,2-2 0,3-3-453,4-4 0,4 2 518,3-5 0,2 5-755,3-2 1393,3-1 1,3 4-1,1-4 1</inkml:trace>
  <inkml:trace contextRef="#ctx0" brushRef="#br1" timeOffset="3">14832 7384 8495,'0'-15'0,"-3"-3"-303,0 3 1,-3-2 204,3 2 0,-4-2 620,4 5 0,-4-4-105,1 4 0,-2 1-147,-2 4 1,-3 3 78,-3 4 0,-2 1-77,-4 2 1,-6 7 263,-6 5 1,1 7-70,-1 3 0,2 5-326,1 1 1,4 3 134,8-3 0,5 0-280,1-3 1,7 2 91,3-2 0,2-3-377,1-10 1,7 2 123,2-5 1,3 1-108,-3-4 0,0-4-103,1-2 1,-4-2-350,0-1 1,0 0 299,4 0 1,2-4-7,0-2 0,5-3-84,-1-4 1,4 2 150,2-5 0,1 2 316,-2-2 0,-1 3 138,2 3 0,-3 1 214,0 0 1,-1 4-48,-3 2 1,-1 2-155,-5 1 1,-1 1 295,-2 2 0,-1 2-124,-5 4 0,0 5-447,0 1 1,0 3 93,0 0 1,0 1 76,0 0 0,-5-1 0,0 1 0</inkml:trace>
  <inkml:trace contextRef="#ctx0" brushRef="#br0" timeOffset="4">15568 6750 12763,'0'-15'-686,"0"-1"0,0 5 377,0-1 1,1-1 139,2 4 337,-2 2 0,-1 9 27,-6 4 0,-7 8 79,-2 11 0,-7 10 32,-3 6 0,12-16 0,-1 2-410,0 3 0,0-1 0,-1 3 1,-1 1 277,1 1 1,-1 0-1,0-1 1,0 0-51,0 1 0,1 0 0,3-3 0,-1-1-73,1-1 0,0-2 0,0-1 0,1-2 190,-8 16 1,6-8-211,7-10 1,2-7-411,-2-6 286,4 0 102,-2-8 0,4 2-49,0-6 0,5-3-529,4-6 0,5-4 223,5-6 1,4 2-101,5-5 0,4 2 108,6 1 0,-4 2 516,0 7 1,0 1 19,3 2 1,4 5-134,-1 2 1,-4 6 461,-5 3 0,-3 11-297,-3 5 1,-7 1-43,-9 1 0,-5 1 24,-7 3 0,-10 0-75,-5 0 1,-10-4-12,0-2 0,-6-4-12,0-2 0,-3-3-45,0-4 0,5 0-19,4-3 1,1-2-99,6-4 1,-1-1 185,3-2 1,5-2-238,1-5 1,4-2-341,3 0 1,-2 1-215,1 2 0,2 6-383,-1-3 0,0 0 1016,-4 3 0,-3 4 0,-1 5 1</inkml:trace>
  <inkml:trace contextRef="#ctx0" brushRef="#br0" timeOffset="5">11536 8622 19989,'0'-9'-3277,"0"-1"1657,0 1 1,1 1 1172,2 1 764,-2-1-138,3 3 0,-3-4-110,3-1 1,-3 1 22,2 0 0,-1-1-600,1 1 775,-2-4-49,3 2 6,-4-2-381,0-1 0,0 4-8,0-2 0,0-2 72,0 2 0,-4-2-343,-2 2-330,-3 2 663,-4-4 1,1 5 306,-7 0 0,1 2-31,-6 1 0,-1 3 260,-3-3 1,0 4 45,0-1 0,-3 3 387,0 3-142,0-2 1,7 7 103,2-2 1,3 3-176,0 0 0,1 0-270,3 0 0,3 4-321,5-1 1,3 4-416,4-4 1,0 6-72,0 0 0,4 2-222,3 5 0,5-3 37,3 2 1,4 4-122,3 3 1,2 0 78,4-3 1,-1 0 96,1 0 0,0 0 351,0 0 1,-7-3 108,-2 0 1,-8-5 133,-2 2 0,-5 1 165,-7-1 0,-6-1 493,-7-2 0,-5-1 157,-4-3 1,-2 2-65,-1-5 0,0 1 7,0-4 1,1-1-40,2-2 1,0-2-156,3-4 1,0-5-27,4-4 0,2-1-548,0-6 0,5 1-369,-1-4 1,1 0-553,2 1 0,4 2-272,2 1 1,-1 3-1421,1 0-694,-1 6 1961,4 2 1,0 5 1168,0 2 0,0 10 0,0 7 0</inkml:trace>
  <inkml:trace contextRef="#ctx0" brushRef="#br0" timeOffset="6">10521 9478 19704,'4'-9'-1072,"-3"3"542,3 0 0,-3 3-506,-1-4 740,0 5 0,-1-1 721,-3 6 0,-2 4 291,-6 5 1,-7 3-124,-6 7 1,-3 2-159,-3 4 1,-5 1-310,-4 2 1,-2-2 135,2 2 1,19-15-1,0 0-23,-2 0 0,-1-1 1,2 0-1,0 0 531,-19 10 1,6-2-750,10-5 0,4 0-131,5-3-298,-2 3 0,12-8-756,0 3 209,4-3 1,6-2-158,2-1 1,3-3 577,0-4 370,4 0 0,2 4 1,3 1-1</inkml:trace>
  <inkml:trace contextRef="#ctx0" brushRef="#br0" timeOffset="7">9125 10596 17968,'0'5'-3277,"0"-1"3106,0-4 208,0-8 0,0 5-353,0-7 333,0 3 0,0-2-176,0 0 1,0-2 174,0-1 0,-1 0-577,-3-3 0,-1-1 360,-4-2 1,0-1-161,-1 0 0,-3 2 210,-3 1 0,-1 3 123,-2 4 0,-4 4 370,-1 5 0,-6 7 338,-1 8 1,-5 10 43,2 12 1,2 5-516,16-20 1,1 2 0,1 1-1,1 0 338,2 0 1,1 0-1,-7 23 31,11-4 1,3-6-377,6-4 1,3-9-313,6-3 0,3-7-1,4-6 0,2-3-31,1-3 0,4-3 154,-1-3 0,2-4-39,0-5 0,2-3 211,2-3 1,-6-1-351,0 1 0,-5 2 608,-5 1 1,-4 6 277,-5 0-565,-4 6 0,-2 4-75,-6 8 0,-6 6-66,0 6 0,4-1 60,5 2 0,2-3-321,1 0 0,12-1-135,7-3 0,11-6-214,7-5 1,9-5-673,-18-2 1,0-1 1267,2 0 0,0-2 0,3-4 0,0-2 0,1 1 0,1 1 0,0-1 0,0 0 0</inkml:trace>
  <inkml:trace contextRef="#ctx0" brushRef="#br0" timeOffset="8">10987 9581 20502,'5'-15'-3277,"3"-1"2502,-2 3 0,0-2 430,0 2 0,0-2 221,3 3 508,1-5 1,-4 7-41,0-3-348,-4 7 0,1 6-394,-6 6 0,-2 8 824,-4 4 0,-4 6-209,1 7 0,-4-1-17,4 4 0,-2-1-412,2 2 1,2 4-6,-3-2 0,3-1-876,1-2 0,-1 1 298,1 2 597,0 0 1,-5 0 0,0 1 0</inkml:trace>
  <inkml:trace contextRef="#ctx0" brushRef="#br0" timeOffset="9">10931 10512 20167,'0'-13'-3277,"0"2"1904,0-1 1,3 1 1371,0 2 1,1 0 1047,-1-1-795,-2 1 0,-1 0-300,-6 0 0,-6 3 528,-4 3 1,-5 2-277,-4 1 1,-6 0 600,-3 0 1,-8 1-15,-4 2 0,0 3-597,0 3 1,4 1 378,8 3 1,3-3-223,6 2 0,7-1 10,5-2 1,7 3-911,3 1 1,4 0-299,5 0 0,5-2 278,11 5 1,2-2 135,4 2 0,4 4-32,2-1 1,2 0 293,2-1 0,-5-1-16,-2 4 0,0-1-134,-3-1 1,-4-2 274,-8-1 1,-7 1 118,-6-1 1,-4-2 65,-5 2 0,-8-5 286,-11 2 1,-2-3 256,-1-1 0,-3 1-281,0-1 1,-1-3 26,1 0 1,2-4-515,-2 2 1,3-3-461,3-1 0,2 0-643,5 0 1261,-1-5 1,5 0 0,0-4-1</inkml:trace>
  <inkml:trace contextRef="#ctx0" brushRef="#br0" timeOffset="10">11685 9786 13165,'0'-23'-1843,"0"3"1292,0-1 0,0 2-206,0 3 0,0 0 870,0 3 0,0 4 135,0 3 685,0 4-572,0 6 1,4 10-476,2 11 0,7 3 259,2 3 0,7 2 39,3 5 0,6 3 23,-14-19 0,0-1 1,1 2-1,0-1 167,1 0 0,0-1 0,-1 0 0,2 0-1001,0-2 1,0-1 0,1 1 0,1-1 158,1 1 1,0 0 467,-2-1 0,1 1 0,-1-2 0,1 0 0,-1 0 0,-1 0 0,1 0 0,0 1 0,14 18 0,-6 2 0</inkml:trace>
  <inkml:trace contextRef="#ctx0" brushRef="#br0" timeOffset="11">12067 10689 17495,'6'-13'-939,"0"1"1,0-3 275,4 2 0,-1-2 751,0 2 1,-2 1 105,-1 2 428,-4 5-369,2 1 103,-12 17 1,1 2-202,-9 13 0,5 1 285,-2 2 1,0 1-519,0 2 0,1-1 76,3-2 0,-1-1-178,1 4 0,0-5 51,-1-1 1,4-1-255,0-5 1,4-1-263,-1-6-187,2-5 356,1-6 0,4-13 70,2-3 1,3-6 184,4-3 0,1 0-83,5-4 0,3 4 548,-1 0 1,5 1-81,-1 1 0,3 6 617,3 4 1,1 0-317,2 6 0,-2 5-49,-4 8 1,-4 4-281,-2 8 0,-8 2-58,-4 4 1,-6 0 86,-7-1 1,-8 0 312,-7-2 0,-5 1-53,-5-4 0,-3-2-191,0-4 1,-3-3-138,3-3 1,-7-2 147,4-2 0,1-2-257,8-4 0,0-4 162,3-2 0,4-6-494,6-4 1,6-1-504,2-2 0,8 4 796,2 3 1,6-2 0,3-1-1</inkml:trace>
  <inkml:trace contextRef="#ctx0" brushRef="#br0" timeOffset="12">12504 9609 23635,'-3'-19'-1639,"0"1"1,0 2-1,3 1 1,0 3-1,0 0 1,1 0 844,2 0 1,-1 3 1313,5-1 1,-1 2 178,3 5 1,5 0-7,1 3 0,7 5-846,3 4 1,7 9 631,5 7 0,-12-10 0,2 1-572,4 1 0,3 0 1,2 1-1,2 1 353,5 1 1,1 0 0,3 2-1,0-1-553,-13-6 1,0 1-1,1-1 1,-1 1-1,1 0 1,0-1 280,3 1 1,-1-1 0,0 1 0,12 5 0,-2 1-572,1 0 0,-3-1 1,-6-2-1,-3-1 583,-4 0 0,-2 1 0,-2-2 0,0 1 0,-3 0 0,-1 1 0,-1 0 0,0 0 0</inkml:trace>
  <inkml:trace contextRef="#ctx0" brushRef="#br0" timeOffset="13">14534 10475 23170,'4'-15'-3277,"-2"-1"1642,5 3 1,-4 0 1127,3 0 1,-4 3 486,1-2 1,-3-2-284,-3 2 0,-6-2 636,-7 2 1,-2 2 158,-4-3 0,-6 4-344,-6 3 0,-3-2 450,-4 5 0,-1 0-137,-5 3 1,2 4 240,1 3 1,7 2 229,6 3 0,8 0-294,8 3 0,5 1-619,10 2 0,5 2-599,1 2 1,6-3 48,4 3 0,4-1-85,2 0 0,4 0 94,-1 4 0,2-3-42,1 3 1,3-1 82,0 4 1,0 0 30,-3 0 1,-5-3 575,-1 0 0,-4-3 105,-6 2 0,-4-3-86,-8 1 1,-2-4 28,-4-2 1,-1 0 309,-9-3 0,-2 2 158,-4-2 0,0-4-6,4-3 0,-2 0-88,-2 0 0,0 1 243,-3-4 1,-2 0-687,2-3 1,-2-1 339,-1-2 0,-3-1-1118,0-2 0,-1-2-57,1 5 0,1 0 730,-4 3 0,0 4 1,-4 2-1</inkml:trace>
  <inkml:trace contextRef="#ctx0" brushRef="#br0" timeOffset="14">9842 11620 16181,'0'-5'-3171,"-1"0"2212,-3 1 0,2 3 1311,-4-2 1,-3 6 451,-4 4 0,-7 6 27,-2 6 0,-8 3-220,-4 6 0,-5 3-583,-2 1 1,19-15 0,-1 2 156,-1-1 0,1 1 0,0-1 0,0 1 122,-2 1 0,0 1 1,3-4-1,0 0 316,-18 14 0,2-2 57,1-1 0,4-5-341,1-1 1,12-3-38,4-4 1,6-1-169,4-5 0,3 0-353,6 1 1,3-5 369,6-2-162,3-2 1,12-9 0,2-3 0</inkml:trace>
  <inkml:trace contextRef="#ctx0" brushRef="#br1" timeOffset="15">10298 11694 8438,'0'-9'-1908,"0"4"2377,4-3-168,-3 2 84,3 1 1,-5 6 20,-2 9 1,-2 7 128,-5 8 0,1 4-269,0 5 1,0 1-212,-1 9 0,0-1-281,-3 4 1,2-1-85,-4 1 1,3-1-294,0 1 1,-2-6 348,2-3 1,0-9-133,2-8 1,4-5-3,0-4 388,4-6 0,-2-1 0,4-5 0</inkml:trace>
  <inkml:trace contextRef="#ctx0" brushRef="#br0" timeOffset="16">10568 11694 9453,'13'9'1447,"3"1"-870,6 9 0,2 3-176,7 3 0,7 6-695,-17-14 0,1 0 1,0 0-1,1-1 251,-2-1 1,1 1 0,22 11 108,-3-2 1,-5-1-24,-5-2 1,-7-6-411,-6 3 0,-4-2 334,-8 1 1,-2 1-1,-4-1 1</inkml:trace>
  <inkml:trace contextRef="#ctx0" brushRef="#br0" timeOffset="17">11220 11639 20787,'0'-10'-3277,"0"1"2087,0 0 1,0 2 790,0 1 1,4 4 1485,2-1 1,3 2-628,4 1 1,2 2-62,7 4 0,6 6-266,6 9 0,10 3-180,-19-10 1,0 0-1,4 0 1,1 0-42,2 0 1,1 0 0,3 1 0,1 1 197,1 0 1,1-1-1,-1-1 1,-1 0-82,-1-1 0,-1-1 1,-3-2-1,0 1-245,1-1 0,-1 1 0,-1-1 0,-1-1-133,0-1 1,-1-1 0,22 7-50,-11-5 1,-2 0 171,-4 1 1,-3-1-228,-6 0 1,-4 1-225,-5-1 1,-3 0-581,-3 1 383,-5-1 0,-1 0 983,-4 1 0,0-1 0,0 0 1</inkml:trace>
  <inkml:trace contextRef="#ctx0" brushRef="#br0" timeOffset="18">8473 12635 17025,'-4'-9'-3202,"3"-1"2701,-2 1 1,-2 0-251,2-1 1,0 4 246,3 0 1276,-4 0-608,3 0 0,-7 3 328,2 6 1,-3 7 0,0 5 1,0 11 127,-1 5 1,1 11-6,0 1 1,-4 8-570,1-5 1,5-19 0,2 0 146,0 1 1,0 0-1,-1 1 1,0 1-262,0 1 0,-1 0 0,1-3 0,0 0 303,-3 22 0,2-7-989,1-3 1,1-9 244,-1-3 1,-1-9 34,4 0 1,-1-7-360,4 0 832,0-5 0,0 1 0</inkml:trace>
  <inkml:trace contextRef="#ctx0" brushRef="#br0" timeOffset="19">8361 13017 15179,'0'-10'-1801,"0"4"884,0 0 0,5 3 1721,5-3 0,3 3-561,6 0 1,0 6 26,3 4 1,6 1-76,6 1 1,-2 6-30,-1 3 0,-3 1-238,-3 3 1,-2 0 31,-5 0 0,-7 3 36,-5-3 1,-6-1-114,-6-2 1,-7 0 377,-11-1 0,-2 0 181,-8-3 0,-1 2-285,-2-5 1,-1 1 210,-3-4 1,6-4-212,-2-2 1,7-3-13,2-3 0,5-6-470,8-7 0,2 0-128,7 0 0,7-1-75,9 1 0,6 0 528,6 0 0,4-1 0,-2 2 0</inkml:trace>
  <inkml:trace contextRef="#ctx0" brushRef="#br0" timeOffset="20">9907 12840 12099,'5'-4'-383,"3"-2"1150,-2-3 1,4 3-60,2 0 1,0-1-328,3-2 0,1 0-62,2-1 1,-2-1-191,-1 2 1,-3-3-61,0 6 1,-3 1 255,-2-1 0,-3 3-301,-4-3 1,-2 3 9,-5 0 1,-6 2-28,-9 1 1,-8 1 198,-1 2 1,-4 0 0,-2 3 0,0 0-96,-1 3 0,4 1 33,0-1 0,4 1-285,-1 3 1,7-3 283,6 2 0,4 3-371,8 0 0,2 0-106,4 0 0,11 1-212,5 3 1,12 0 156,3 3 0,4-2 50,2 1 1,0-1 22,1-1 0,2-1-4,0 1 1,-4-1 182,-5 1 1,-7 0-76,-5-1 1,-6 1 193,-6 0 1,-5-4 189,-9 1 0,-5-1 414,-13 4 1,-1-4 34,-8 1 0,0-2-202,-3 2 1,0 0-117,-1-3 0,4-2 0,0-5 0,5-2-663,1-4 0,5-1 344,8-2 0,5-3 16,7-6 0,1 0 0,5-3 0,5-1 0</inkml:trace>
  <inkml:trace contextRef="#ctx0" brushRef="#br0" timeOffset="21">11210 13007 9749,'4'-9'-694,"-2"0"-7,5-1 1,-4 2 1024,3 2 0,-1-2 35,1 1 1,3-1-292,-3-1 1,-1 3 121,1-1 1,-3 1 0,4-3 1,-5 3 11,1-1 1,-2 1 6,-1-3 1,0 3 28,0-1 1,-3 1-36,0-3 0,-8 0 20,2-1 1,-4 1-45,1 0 0,2-1-183,-3 1 1,0 4 211,0 2 1,-3 2-152,0 1 0,-1 1 130,-2 2 0,-1 10 65,-1 9 0,0 6 13,-4 6 1,5 0-117,-2 7 0,6-2-121,4 1 0,3-4 176,2 1 0,3-6-304,4 0 0,5-9 53,5-4 1,4-6-225,8-3 1,3-4-170,6-5 0,-1-5-122,4-4 0,0-6 223,3-7 1,0 2-271,-3-5 1,-6 0-67,-7-3 0,-2 3 403,-4 0 1,-5 9-122,-7 0 0,-3 9 58,-3 4 1,-8 7 486,-7 5 1,-1 9 763,-3 7 0,7-1 721,3 0 0,2 1-340,4 3 1,4-4-833,8-2 1,7-3-243,11 0 1,6-4-494,11-3 0,4-6-3008,5-3 3277,-23-4 0,0-1 0,22 2 0,3-4 0,-2-1 0,-1 0 0</inkml:trace>
  <inkml:trace contextRef="#ctx0" brushRef="#br0" timeOffset="22">12653 12802 8650,'0'-9'-527,"0"0"575,0-1 1,0 4 68,0 0 1,5-1 455,1-6-488,-2 3 0,3-3 202,-4 3 84,0 1-247,-3 0 0,-4 4-186,-2 1 0,-5 3 130,-2 1 0,-2 0 60,2 0 1,-2 1-148,2 3 1,-2 0 133,2 2 1,1 2-220,3-2 0,0 0 43,3 0 1,-1-3-217,4 3 60,0-4 221,3 6 0,0-6-212,0 5 1,1-5 154,2 1 0,-1-2-21,4-1 1,-4 1 44,1 2 20,3-2 1,-4 3 53,4-4 52,-4 0-53,2 0 0,-3 0 76,2 0-80,-2 0-103,3 0 50,0 0 10,-2 0 1,2-1-7,-4-2 0,1 2 69,2-2 14,-2 2 86,3 1-143,0 0 1,-3-1 191,2-2-139,-2 2-114,-1-3 57,0-1 1,0 3-19,0-4 0,0 3 53,0-3 1,-1 3-18,-2-3 48,-2 3 1,-4-4-60,-1 4 1,-2-1 126,0 1 1,-5 2-104,1-2 1,2 2 60,-2 1 0,5 0-86,-1 0 1,-2 0-17,2 0 0,2 1-336,4 2 257,4-2-206,-2 7 134,4-3-411,0 5 399,4-1 0,1-3-151,5 0 1,-4-3-52,0 4 0,-3-5-686,3 1 1046,-4 2 0,7 0 1,-4 4-1</inkml:trace>
  <inkml:trace contextRef="#ctx0" brushRef="#br0" timeOffset="23">12691 12821 13482,'-9'-1'-822,"3"-2"0,-1 1 317,4-4 0,0 3 276,3-4 154,0 1 0,0-3 106,0-1 1,4-2-135,2 0 0,2-1 141,2 4 0,-2 0-403,-2-1 1,1 1 194,-3 0 0,-1-1 129,-3 1 0,0 3 66,0 0 1,-6 4-5,-3-2 1,-9 3 170,-10 1 1,-4 1-169,-6 3 1,-3 1 12,-3 4 1,1 3 54,3 1 0,3-1 119,9-2 0,9-2-154,3-2 0,6 2-167,4-1 0,2 1 96,4 1 0,4 2-137,2 1 0,3-1 106,4 5 1,1-4 60,5 4 1,0-2 70,3 2 0,2 1-96,4-1 0,-3 1 39,0 2 1,-2-3-24,2-1 1,1 1 47,-4 2 0,0 1 4,-4 0 0,-3-1 2,-3 1 0,-3-1 137,-2 1 0,-3-1-158,-4-3 0,-1 3 195,-2-3 0,-4 2-161,-5-2 0,-7 0 64,-6-3 1,-1-3-62,-2 1 1,-4-1-11,-3-3 0,2-2-11,-1 0 0,4-8-114,-1-2 0,3-2-296,3-1 1,3-4 159,3 1 1,5-1-488,1 4 0,4 3-151,3 0 832,1 4 0,5 2 0,0 5 0</inkml:trace>
  <inkml:trace contextRef="#ctx0" brushRef="#br1" timeOffset="24">9814 13827 8392,'0'-10'-929,"0"1"672,0 0 883,0-1 19,0 1-208,0 4 0,0 2-77,0 6 0,-1 6 243,-3 7 0,-1 5-122,-4 4 0,-3 3-216,-1 3 1,1 2-206,2 5 0,0 3-185,-2 2 0,1 3-552,-1 0 1,2 1-89,0 0 1,2-4 764,2 1 0,-7-9 0,3 1 0</inkml:trace>
  <inkml:trace contextRef="#ctx0" brushRef="#br1" timeOffset="25">9665 14925 8496,'0'-9'-1337,"0"0"1591,0-1 0,0 1-86,0 0 0,0-1 223,0 1 1,-1 1-41,-2 2 0,-1-2-155,-5 5 1,1 0 11,-8 3 0,-3 2 38,-6 4 0,-5 2 28,-1 7 1,-3 5-75,3 5 1,-2 2 165,5 1 0,-1-2-149,7-1 0,5 1-228,8-4 0,4 0-92,5-4 1,1 0-133,2-3 0,6-1-245,7-5 0,1-4 228,2-2 0,1-2-80,1-1 1,-1-4 63,2-2 1,-3-2-142,0-2 1,-4 4 37,-3 0 0,-2 4 281,0-1 104,-5-2 0,-2 5 222,-6 0 0,-7 8-118,-5 7 0,-4 4 188,-2 3 0,0-1-9,-4 3 0,3 1-69,-2 3 0,-1 3-49,-3 0 0,5 0-45,4-3 0,6-4 102,7-2 0,2-2-166,4 2 0,6-6-25,6-1 1,4-4 32,9-1 1,3-5-6,3-2 0,4-2-240,-1-1 1,0-4 34,3-2 1,-1-8-887,8-4 0,-4-2 1018,4-5 0,-3 2 0,4-2 0,-1-1 0,0 1 0</inkml:trace>
  <inkml:trace contextRef="#ctx0" brushRef="#br1" timeOffset="26">12355 13817 8506,'-3'-9'-124,"0"0"1,0 2-43,3 1 0,-1 3 1072,-2-3-204,2 0-236,-3 1 1,4 1-173,0 8 1,-3 3 69,0 8 1,-4 6-134,4 10 0,-3 3-128,3 7 0,-3-2-509,3 4 1,-5 5 105,5-22 1,0 1 0,1 0 0,-1 2-312,0 0 1,0 0 386,0-2 0,0-1 0,-2 2 1,0-1-1,-4 20 0</inkml:trace>
  <inkml:trace contextRef="#ctx0" brushRef="#br1" timeOffset="27">12225 14860 8419,'0'-9'229,"0"-1"1,0 1 100,0 0 1,0 3-1,0-1 1,3 4 56,0-3-119,0 0 1,-3 0-332,0 0 153,0 3 1,-4-1-124,-2 4 1,0 0 78,-3 0 0,0 1 78,-6 2 1,-2 3 48,-4 3 1,-6 5 153,-4 5 1,-5 4-126,2 5 1,-5 3-248,-1 0 0,7 0 277,5-3 0,7 0 0,2 0 1,9-1-343,7-3 1,7-1 114,5-4 1,6-4-221,6 1 1,2-5-78,2 2 1,1-6-19,-4-1 1,0-4-214,0 1 0,-2 1 440,2-1 0,-7 1-304,-3-4 1,-1 0 183,-2 0 1,-5 4 141,-4 2 0,-5 6-48,-7 4 1,-7 2 156,-6 4 1,-1 2-25,2 4 0,-2-3 170,4 0 1,3-5-19,4 2 1,8-3-50,0-4 1,6-6-151,4-5 1,7-3 67,5-1 0,7-8 114,3-1 0,5-7-87,1 1 1,4 0 6,-1 0 1,-2 4-158,-1-2 0,-2 4-178,-1 3 0,0-2-1117,0 5 1373,-4 0 0,3 3 0,-4 0 0</inkml:trace>
  <inkml:trace contextRef="#ctx0" brushRef="#br0" timeOffset="28">14087 11573 12553,'-14'0'-288,"0"0"47,1 0 402,3 0 1,-7 6 86,5 3 1,-1 5-23,4 8 0,3 6-55,-1 6 1,5-1-558,-1 1 0,6 1-282,4 2 1,2 0 569,3 0 0,3-4 1,3-1-1</inkml:trace>
  <inkml:trace contextRef="#ctx0" brushRef="#br1" timeOffset="29">14125 11592 8494,'-5'-13'0,"4"2"0,-2-1 0,-1 1-29,1 2 0,0 0 423,3 0 306,-4 3-484,-1 2 1,-4 12-178,3 5 1,-1 9-11,4 6 1,-3 5 113,2 7 0,-2 1-320,3 3 1,-3 1 314,3-1 0,-3 0-289,3 0 0,-2-4 64,2-6 1,1-6-76,-4-6 0,3-3 88,-3-4 0,3-6-47,-4-6-1,4-2 49,-3-1 1,3-4-13,-3-2 0,4-3-120,-1-4 0,2-1 346,1-5 1,4 0-260,2-3 1,3 2 52,4-1 0,-2-3-145,5-1 0,-1-2 92,4-1 1,-4 0 17,1 0 0,-1-3 127,4 0 0,-5-3-118,-1 3 1,-4 0 244,-3 3 0,-2 4-139,-4 2 1,-5 4 295,-4 2 1,-1 4-95,-6 6 0,4 2 30,-4 4 0,5 5-43,-2 4 1,3 6-61,1 6 0,-1 6-217,1 4 0,3 7 128,0 0 1,4 5-1000,-2 1 1,0 1 342,1 2 601,0-20 0,-1 1 0,0 21 0,0-20 0,0 0 0,0 1 0,0-1 0,1 2 0,-1-1 0,1 1 0</inkml:trace>
  <inkml:trace contextRef="#ctx0" brushRef="#br1" timeOffset="30">14022 12700 8391,'0'-6'-784,"0"0"0,0 2 826,0-2 1,3 3-11,0-3 0,1 1 702,0-1 1,-3-3-196,2 3 0,1-2-244,-1-1 0,3-1-112,-3 1 1,3-4-94,-2 1 0,2-1-18,-3 0 0,0 3 337,-3-3-217,0-1 0,-4 4-12,-2-3 1,-7 7 46,-2 3 0,-7 2 50,-3 1 0,-2 5-5,-1 4 0,0 6-59,0 7 0,5 1 43,1 5 1,3 0-162,4 0 0,6 0-205,5 0 1,4-1-362,4-2 1,2 0 267,6-7 1,6-1-289,3-8 0,5-1 168,-1-1 1,1-3-49,-1-4 0,-2-4 62,-5-3 1,1-1-783,-1-1 552,-3-1 551,-2 1 0,-13 5-257,-6 4 1,-10 9 50,-9 10 0,-6 4 14,-3 5 1,-3 0-212,0-1 1,1 4 316,2 1 1,6-2 129,6-6 1,11-2 347,5-6 0,7-1 247,8-6 0,7-1-363,16-8 1,2-1-232,6-2 1,1-6-259,3-3 1,-3-2 200,-4 2 0,-3 2 2140,-3-3-3731,-7 7 692,-1-2 899,-8 7 0,2-3 0,-2 4 0</inkml:trace>
  <inkml:trace contextRef="#ctx0" brushRef="#br0" timeOffset="31">20661 8212 13263,'0'-9'-3013,"0"0"1917,0-1 1064,0 1 0,0 0 63,0-1 0,1 4 188,2 0-68,-2 0 1,2-4-57,-6 1 0,1 3-184,-4 0 1,-1-1 273,-2-2 0,-1 3 70,-3 0 0,2 1 3,-5-2 1,1 0-58,-4 4 1,0 0 94,-3 3 1,-2 0-180,-4 0 0,-3 1 222,0 2 1,-4 2-126,1 5 1,2-1 37,1 0 1,6 1-106,3 3 1,3 1-75,0 5 0,5 0-102,5-1 1,4 2-229,5 2 1,8-2 31,5 5 1,7-1-96,5 1 0,3 1-59,3-5 1,2 7 152,5-3 1,-2 1 105,-2-4 0,-2-2 49,-4 5 0,-1-1 69,-2 1 0,-8-1 47,-8-3 0,-4-1 114,-8 2 1,-8 1-32,-7-2 0,-9-2 271,-7-4 1,-6-2-196,0 2 1,-4-3 71,4 0 0,0-6-107,2-3 1,5-2-3,2-1 1,3-1-229,4-2 1,5-2 22,7-4 0,2 3-132,4-1 0,2 4-418,4-3-306,0 4 1,1-2 842,2 4 1,6 4-1,6 1 1</inkml:trace>
  <inkml:trace contextRef="#ctx0" brushRef="#br0" timeOffset="32">19488 9218 24493,'0'-10'-3277,"0"1"0,0 0 0,0-1 2631,0 5 0,-6 2 1880,-3 6 0,-5 4-323,-8 5 0,-6 7-430,-6 5 1,13-8-1,-2-1-670,0 3 1,0-1-1,-3-1 1,-1 1 582,1 0 1,-1 0-1,0 0 1,-2 0-77,0 1 1,-1 1 0,-1 1 0,-2 1-173,-1-1 1,0 0 0,2-1 0,0-1-246,2-1 0,1 0 0,1-2 0,0 0-147,2 1 1,-1-1 0,1 1 0,0-1 245,2-1 0,1 0 0,-1 2 0,0 0 0,-14 11 0,5 0 0,7 0 0,5-2 0</inkml:trace>
  <inkml:trace contextRef="#ctx0" brushRef="#br0" timeOffset="33">17746 10698 16125,'0'-6'-3277,"0"0"2072,0 4 0,0-7 1136,0 3 1,4 1 377,-1-1 1,1 0-98,-1-4 1,-1 3 108,4-2 0,-3 2-185,4-6 1,-5 3-129,1 0 0,1-2 202,-1 0 0,0-4 115,-3 4 1,1-1-56,2 4 1,-2-1-121,2-3 1,-3 3-252,-3-3 0,1 4-135,-4 3 1,0-2 112,-4 1 0,0 3 302,-2 1 1,0 2 54,-3 1 1,-4 1 172,-3 2 0,-3 7 268,0 5 0,-1 7-232,1 3 0,-1 2 117,4 1 1,2 3-227,4 0 0,7-1-117,6-6 0,2 2-469,1-4 1,4-1-93,2-6 0,7-1-149,2-5 1,3-4 75,0-2 0,1-2 158,0-1 1,1-1 96,-1-2 0,2-2-92,-6-4 0,2 2 230,-2 1 1,-1 4 184,-5-1 1,0 2 436,0 1 0,1 1-332,-1 2 0,-3 3-205,1 7 1,-1-2-280,3 5 1,4-5 124,3 1 1,3-1-135,2-2 0,7-4-183,6-2 0,6-3 257,0-3-112,5-2 0,1-8 0,-20 5 0,0 1 0</inkml:trace>
  <inkml:trace contextRef="#ctx0" brushRef="#br0" timeOffset="34">20223 9274 16447,'-5'-5'-1985,"-2"3"674,4-4-484,-5 0 2001,3-3-179,-4 4 1,0 0 253,-1 5 1,1 6 103,0 3 1,-2 5-294,-1 8 0,-2 6 135,-1 6 1,-3 3-146,3 4 0,-4-1-278,-2 7 1,1-2 254,9-19 1,0 1 0,-9 22-448,11-25 1,0 1 0,-10 22 321,1-4 0,-5 3 1,-1-4-1</inkml:trace>
  <inkml:trace contextRef="#ctx0" brushRef="#br0" timeOffset="35">19571 10531 17416,'6'-14'-1443,"2"4"606,-2-3 1,-1 2 621,1-1 1,0 4 1020,0-1 0,2 2-260,-2-3 0,-1 1-165,2 0 0,-5 3-221,1-1 1,-2 4-88,-1-3-179,0 4 1,-7-5 95,-3 4 0,-6 0 227,-3 3 0,-4 0 53,-5 0 0,-4 4-224,-2 2 1,-1-1 169,1 1 1,-4 1 5,4 2 1,-1 3 69,7 1 0,6-1 231,3-3 0,3 1-381,6-1 0,4 0-418,9 1 0,6 0-201,7 2 0,7 2 163,5 1 0,4 2-5,5-5 0,3 5-111,1-2 0,1 2 89,-5-2 0,2 3 130,-8-2 0,-4 1-116,-6 2 1,-2-2 479,-4-1 1,-5 1-199,-7-1 1,-7 1 465,-6-2 0,-3 3-41,-6-3 0,-3 0 146,-3 0 0,-2-3-74,-1 0 0,-2-2 111,2 0 0,-1-5-463,7-2 0,-2-2-131,6-1 1,-5 0-849,8 0 488,-1-4 1,8 2 237,2-4 1,1 3 0,5-1 0</inkml:trace>
  <inkml:trace contextRef="#ctx0" brushRef="#br0" timeOffset="36">20745 9395 16688,'0'-15'-2967,"1"-1"2351,2 3 0,2-1 782,4 4 0,1 3 606,-1 7 1,3 5-512,1 5 0,4 7 24,2 8 1,1 7-209,4 5 1,5 5-286,-12-19 1,0 0-1,2 1 1,0-1 139,1 0 1,0 0-1,1-1 1,1 0 80,3 0 0,0-1 0,-1-1 0,1 0-358,1 0 1,1 0 0,-1-1 0,1-1 36,0-1 1,-1 0-1,-1 0 1,-1-2 307,13 13 0,-2-1 0,-4 0 0,-6 1 0,-4 2 0</inkml:trace>
  <inkml:trace contextRef="#ctx0" brushRef="#br0" timeOffset="37">21191 10447 14112,'0'-10'-2000,"0"1"1543,0 0 1,0 0 99,0-1 1,0 1 368,0 0 0,0-1 150,0 1 0,0 3 35,0 0 1,0 2 180,0-2-570,0 4 0,0 5 487,0 7 1,0 6 106,0 3 0,-1 5-173,-2 7 0,-2-1 80,-4 4 1,-4 3-292,1 3 0,0-2 71,2-4 0,-2-1-93,-1 1 0,-2-2 90,3-4 1,-1-5-221,4-5 1,4-3 38,2-6-396,2-4 1,2-1-9,2-4 1,6-4 372,6-2 0,3-2-167,1-1 0,-1-1 191,1 1 1,0 0 85,-1-1 0,4 4-7,0 0 1,-4 4 548,-2-1 0,-1 2 39,4 1 0,0 1 251,-1 2 1,-3 2-612,-3 4 0,-3 4 66,-2-1 0,-3 4-172,-4-4 0,0 0 58,0-2 0,-5 2-20,-5 1 1,-2-1 109,-4-3 0,-4 0-154,1-3 0,-2 2 22,3-2 1,0-1-83,3 2 1,-2-5 185,5 1 0,-1-2-199,4-1 0,0 0-327,-1 0 0,4 0 95,0 0 0,0 0-169,-4 0 0,1-3-104,0 0 0,-1-4-456,1 4 1,0-1 842,-1 1 1,-3-2-1,-1-4 1</inkml:trace>
  <inkml:trace contextRef="#ctx0" brushRef="#br0" timeOffset="38">21527 9320 17199,'-5'-4'-2205,"-3"2"1837,5-4 1,-1 1-1021,1-2 891,2-1 0,1 7 914,6-2 0,8 2 74,4 1 0,6 2-160,7 4 0,7 2-260,9 11 1,-18-8 0,3 0-359,4 4 1,2 1 0,5 1 0,2 0 392,-11-4 0,0 1 0,1-1 0,1 2 1,2 0-1,-1 1-288,3 0 0,1 1 0,-1 0 0,1 0 0,0 1 0,1 0 277,1 0 1,1 0-1,-1-1 1,-5-1-1,-1-1 1,0 1-168,-1-2 0,1 1 1,-2-1-1,14 6 1,-1-1-76,-4 0 1,-2 0-1,-2-1 1,-2 0-78,-5-1 1,-1 0-1,-4-1 1,-1 0-75,16 12 0,-2 0-525,-10 0 0,-4-3 823,-6 0 0,-1 1 0,-1 4 0,-1 0 0,1 1 0</inkml:trace>
  <inkml:trace contextRef="#ctx0" brushRef="#br0" timeOffset="39">23901 10484 18759,'5'-9'-3132,"2"-1"2172,-4 1 0,5-1 643,-2-3 0,1 3 254,-1-2 0,2 0 72,-5 0 1,3 0-34,-3-3 1,3 3 227,-3 0 1,0-1-485,-3 0 0,-1 1 257,-2 2 0,-3 1 113,-6 0 1,-4 1 143,-6 1 1,-2-1 195,-7 2 0,-3 2-34,-3 1 0,-4 2-97,-3 1 0,-2 0 185,-4 0 1,8 5 22,1 4 0,8 0-5,8 4 0,6 1-471,3 2 0,6 1-167,1 2 0,3 0-342,6-1 1,5 1-129,1 0 1,6 0 177,4 3 0,5-1 101,4 3 0,9-1-240,4 5 1,4-2 399,-2 5 1,1-2 130,-4-1 1,0 1 285,1 2 1,-10-6 117,-3 0 1,-8-3-59,-5-3 1,-5 2-126,-4-6 0,-4-1-69,-6-2 0,-3-5 421,-9-1 1,-3 0-88,-3 0 0,-3 1-91,-3-4 0,1 0-57,-4-3 0,3 0 0,-3 0 1,-1 0-472,-2 0 1,3-3 336,0 0 0,4-4-650,-1 1 1,3 0-89,3 0 1,2 4-1887,5-1 2427,-1 2 0,-4 1 1,0 0-1</inkml:trace>
  <inkml:trace contextRef="#ctx0" brushRef="#br0" timeOffset="40">19143 11452 18461,'0'-15'-1639,"0"-1"1,-1 4-1,-2-4 1,2 5 1075,-2-1 0,-1 1 541,1 2 1,-2 0 336,2-1 13,2 5 9,-7 1 0,3 6-187,-4 4 1,-4 6 360,1 9 0,-4 7-21,4 6 1,-4 4-57,4 2 0,-2 1-464,2 3 0,2 4 238,-3-1 0,0 2-1063,0-3 0,1 1 159,3-1 1,-4-1 695,1-5 0,-3 1 0,4-7 0,0 0 0,-4-3 0,-1-4 0</inkml:trace>
  <inkml:trace contextRef="#ctx0" brushRef="#br0" timeOffset="41">18733 12598 13162,'0'-10'-1559,"4"3"1402,-1-2 0,3 5 334,-3-6 0,3 3 226,-3-2 0,5-1-119,-2 1 0,-1 0-46,1-1 0,-4 4 158,1 0-147,2 0-62,-4-3 0,3 3-32,-8 3 0,-2 2-24,-6 1 1,-4 1 145,-5 2 1,-4 3-138,-6 3 1,0 4 160,-7 3 1,2 5-216,-7 0 1,5 4 187,0-3 1,5 3-9,5-4 0,5 4-229,5-3-1,8-1-129,6-6 0,3 3-465,1-3 1,8-1 87,1-2 0,6-2-317,1 0 0,2-4 188,0 0 0,1-4 203,-1 1 1,1-2 146,0-1 1,-1 0 0,1 0 1,-5 0 276,-1 0 0,-3 0-112,-1 0 461,1 4 0,-7 3-267,-6 5 0,-8 1 371,-10 5 0,-7 0-72,-6 7 0,-3-1 31,0 4 1,1 0-125,2 0 1,0 2 5,6-2 1,6-2-256,10-7 1,5-5 85,4-1 1,8-3-102,8-1 0,2-4 62,10-2 0,4-2-10,5-1 1,7-1-81,2-2 0,-1-2-326,-2-4 0,-2 3-19,-1-1 1,3 2-1321,-3-1 1640,-2-2 0,-5 4 0,-2-3 0,-4 4 0,-3 2 0</inkml:trace>
  <inkml:trace contextRef="#ctx0" brushRef="#br0" timeOffset="42">22970 11480 14257,'9'-9'170,"-3"0"-495,1-1 0,-2 1 306,1 0 0,2-1 141,-2 1 1,-1 3-39,-2 0 0,-1 4 139,1-1-80,-2-3 51,3 5 0,-8-3-279,-2 4 0,-4 4 436,-2 3 0,-8 5 66,-8 3 1,-5 7-59,-7 3 0,-4 3-400,20-13 1,-1 1 0,-1-1 0,0 0 143,-2 2 1,0 0 0,-2 0 0,0 1-69,-1 2 0,0 1 0,1-2 0,-1 1-159,0 2 0,0-1 0,3-1 0,0-1 154,1-1 1,1 1-1,3-2 1,1-1-693,-12 12 1,3-4 271,6-3 1,6-5-1063,7-4 587,6-1 865,15-6 0,5-10 0</inkml:trace>
  <inkml:trace contextRef="#ctx0" brushRef="#br0" timeOffset="43">23268 11676 15735,'5'-14'-250,"3"4"0,-4-3 77,3 3 0,1 1 77,-2 0-7,-2-1 523,0 5 0,-4 9-209,0 9 1,-5 7 302,-4 5 1,-4 3-401,-2 3 1,-2 2 5,5 5 0,-4-1-601,4 0 1,0 1 41,2 3 0,2-2-217,2 4 0,-1-6 8,4 0 452,-1-6 1,9 1-1,0-4 1</inkml:trace>
  <inkml:trace contextRef="#ctx0" brushRef="#br0" timeOffset="44">23631 11629 12912,'0'-5'-2730,"0"1"3620,4 4 1,0 4-608,2 2 0,2 7 71,-5 2 1,3 4-114,-3 3 1,4 1-56,0 5 1,1 0-406,1 0 0,4 0 55,-1 0 1,3 2-62,-2-2 1,2 1-468,-2-7 0,2-2-939,-2-4 1681,3 1 0,-1-6 0,3 2 1</inkml:trace>
  <inkml:trace contextRef="#ctx0" brushRef="#br0" timeOffset="45">24255 11518 12821,'8'-2'-184,"-2"-1"0,3 1 73,-3-4 0,2 4 681,1-1 1,5 2-235,1 1 1,3 4 85,0 2 1,5 8-101,2 4 1,3 5 18,3 5 1,-1 1-594,4 2 1,4-1 291,-16-13 0,0 0 0,2 1 0,1 0-269,-1 1 1,1 0 0,0 0 0,0 0 130,-2-3 1,0-1 0,0 0-1,0 0-751,20 10 1,1 0 153,-7-7 0,-2-1 118,-7-8 0,-4 0 256,-2 1 321,-3-1 0,-4 0 0,-2 1 0</inkml:trace>
  <inkml:trace contextRef="#ctx0" brushRef="#br0" timeOffset="46">21545 12961 12916,'0'-7'-109,"0"1"0,-3 3-156,0-3 1,0 3 369,3-3 1,0 3 487,0-4-346,0 1 0,0-3-351,0 0 0,0-1 167,0 1 1,3 0-268,0-1 0,3-2 255,-2-1 0,2-3 5,-3 0 1,0 0-144,-3 0 1,0-1 40,0 1 0,-4 3-37,-2 0 1,-4 3 50,-2 1 0,-7 5 387,-6 4 0,-6 9-61,-3 9 0,-2 9-142,-1 8 1,19-16-1,1 2 63,1 0 0,1 1 0,-1 1 0,3 0 256,-6 23 0,3 0-367,10-3 1,4-5-39,8-7 0,9-3-111,10-4 0,5-6-284,1-9 0,4-4 38,-1-5 1,1-4 252,-1-2 0,-3-6-334,-6-4 0,-3-1 153,-7-2 1,-1 0-191,-5 1 1,-4 3 620,-1 3 0,-8 6-69,-2 3 0,-2 2 305,-1 1 0,-4 8 269,1 4 0,0 5-228,6 1 0,2 4-375,4 0 0,2 0-334,4-4 0,10 0 295,12-3 1,5-1-1373,7-5 1050,3 0 0,3-3 1,1-2-1</inkml:trace>
  <inkml:trace contextRef="#ctx0" brushRef="#br0" timeOffset="47">23082 12747 8600,'9'-10'-589,"-4"-3"0,2 2 294,-4-1 1,1 2 867,-4 0 1,3 1-90,0 0 1,-4 0-323,-6 3 1,-5-2 85,-3 2 1,-7-1 29,-3 0 0,-6 0 38,-3 4 1,-7 0 51,-2 3 1,-2 0-271,-2 0 0,5 1 117,1 2 1,8 2-147,5 5 1,9-1 105,6 0 0,7 4-595,3-1 0,4 6 269,5 0 1,2 1-304,11 3 1,3 0 176,9 0 0,0 5-154,6 1 1,-2 1 529,-15-12 0,0 0 1,16 13-83,-2 1 0,-7 2 146,1 1 0,-12-2-92,-3-1 0,-8-3 85,-8-3 1,-12 1-70,-10-4 1,-10-1 169,-8-2 0,0-4-366,0-3 0,3-2 138,-4 0 0,10-5-188,3-2 0,7-3-36,9-3 1,5-2-1937,7-5 2131,2 1 0,1-4 0,0-2 0</inkml:trace>
  <inkml:trace contextRef="#ctx0" brushRef="#br1" timeOffset="48">23752 12607 8548,'-4'-9'-1244,"3"-1"1006,-3 1 772,0 4 0,1 10-212,-3 10 0,0 11 173,-3 8 1,-1 7 175,1 2 0,-1 3-516,-3 0 0,2 4 8,-5 0 1,10-24 0,0-1 117,-9 22 1,4-7-332,2-9 0,0-6-73,2-3-401,3-7 32,0-5 52,4-6 0,1-8 165,2-2 1,0-7 358,7-2 0,0 0-659,5 0 1,6 0 237,-2 0 1,5 4 139,-3 5 1,5 4 213,-1-1 0,1 2 372,-1 1 0,1 5 202,-5 4 1,-3 2-323,-6 4 1,-5 1 63,-4 2 0,-5 2 36,-8 2 0,-5-6 8,-13 3 0,-4-4-244,-2 1 0,-3-3-155,0-3 0,0-4-4,0 0 1,8-4-254,4 1 0,5-6-585,5-3 0,5-3 430,7-4 1,3 0-568,3-3 1001,7-1 0,4-2 0,5-5 0</inkml:trace>
  <inkml:trace contextRef="#ctx0" brushRef="#br1" timeOffset="49">25102 12868 8486,'9'-10'0,"-2"1"-39,-1 0 1,-1-1 200,1 1 1,1-3 242,-3-1 1,-1 1-131,-3 2 1,-1 1-6,-3 0 1,-5 1-45,-6 1 1,-7-1-1,-3 2 0,-6-2-26,-3-2 1,-5 5 74,-2 2 1,1 2-109,3 1 0,5 1-178,4 2 1,5 3-350,7 7 0,7 1 167,6 5 0,3 4-59,3 1 1,7 3 309,9 1 0,7 4 227,5 2 0,3 0-191,-3 0 1,3-1 49,-3 1 0,-4-2 35,-5-4 0,-7-1-18,-2-2 0,-7 0-94,-3-7 1,-3-1 119,-3-8 1,-5-1-246,-5-1 0,-2 0-19,2-4 0,1 0-149,3-3 0,-4 3-175,1 0 0,-4 3 75,4-3 1,-5 4-562,2-4 0,-4 4 374,-2-1 1,0 4-628,-4 2 1140,-4-2 0,-4 8 0,-4-4 0</inkml:trace>
  <inkml:trace contextRef="#ctx0" brushRef="#br1" timeOffset="50">22746 13985 8486,'4'-6'-880,"-1"-1"0,0 1 1075,-3-3 0,3 3-37,0 0 1,3-1 249,-3-2 0,1 4 6,-1 2-381,-1 2 1,1 3 202,-6 4 1,-3 8 138,-3 11 0,-4 7-249,-3 6 1,-5 3-362,0 6 1,-1 0-21,12-22 1,1 0 0,0 0 0,1 2 69,0 0 0,0 1 25,1 0 0,1 0 1,1 2-1,0 0 1,1 1-1,-1-1 0</inkml:trace>
  <inkml:trace contextRef="#ctx0" brushRef="#br1" timeOffset="51">22570 15102 8486,'0'-6'1128,"0"0"-617,0 0 1,0-4 111,0 1-193,0 0-295,0-1 0,-5 2 128,-1 2 0,-7 2-244,-6 4 1,-4 0 45,-5 0 1,-4 4 13,-2 2 0,-4 6 28,1 4 1,-2 2-10,8 0 0,4 0-20,6-3 0,3 5-168,6-5 1,3 5 97,9-4 1,3-2-196,3 2 0,4-5 12,9 1 1,2-2 113,1-4 1,4 2-186,-1-2 1,1 3-21,-1 0 0,-6 0 107,-3 1 1,-6 0 136,-1 2 0,-3 3 22,-6 4 0,-6 0 181,-3 3 0,-5-1-70,-8 3 1,-1-4 256,-2-1 0,4-2-97,5-4 0,3-1-107,3-3 0,6-3-83,4-3 1,10-2-165,12-1 1,4-4-14,11-3 1,3-1-394,6-1 1,2-4-921,1 1 1,1 3 854,-22 5 0,0 1 554,22-3 0,-20 2 0,2 0 0,-5 1 0,-1 0 0,25 0 0,-4 2 0</inkml:trace>
  <inkml:trace contextRef="#ctx0" brushRef="#br1" timeOffset="52">24785 14097 8503,'0'-10'0,"0"1"0,-3 0-158,0-1 0,0 1 194,3 0 1,0-1 342,0 1 1,0 0-3,0 0 1,0-1 309,0 1-447,0 4 1,0 3 34,0 8 1,0 5 169,0 11 0,-4 7-95,-2 8 1,-2 6-434,-2 6 1,0 3-129,4-24 1,-1 0 0,2 0 0,-1 1-322,-1 0 0,-1 1 0,0 0 0,-1 1 148,-2 1 0,0 1 0,3-3 0,0 0 384,-1-2 0,-1 0 0,1 0 0,1 0 0,-1-3 0,0 0 0,-6 24 0,0-6 0,-2-3 0</inkml:trace>
  <inkml:trace contextRef="#ctx0" brushRef="#br1" timeOffset="53">24590 15195 8503,'-5'0'0,"-3"0"0,6-1-204,-1-2 0,2 1 173,1-4 1,0-1 290,0-6 1,1 3-107,2-3 1,-1 3 175,1 1 0,-2 0 111,-1-1-275,0 1 1,-6 1 50,-3 1 1,-4 3 15,-6 4 0,-7 1 182,-2 2 1,-7 7-130,-2 5 0,0 4-304,-4 3 1,4-2 302,3 5 0,7-3 352,8 3 1,6-2-313,7 2 1,4-3-373,8-6 0,9 0 111,13-4 0,1 0-251,5-6 1,1 1-471,2-4 0,0 4 380,0-4 1,-5 1-402,-4-1 1,-8 2 465,-8 4 1,-6 2-236,-6 1 1,-10 4 175,-8 5 1,-8-1-57,-5 2 0,-4-1 530,0 0 1,1-2 245,3 0 1,5-5 320,11-5-536,1-4 1,19 0 88,7-5 0,18-1-71,13-3 0,8-1-331,-22 1 0,1-1 0,0 1 0,1 0-216,2 1 0,-1 0 0,-1-1 0,-2 0-98,-1 2 1,0 1 392,0-1 0,0 1 0,18 4 0,3 0 0,1 0 0</inkml:trace>
  <inkml:trace contextRef="#ctx0" brushRef="#br0" timeOffset="54">15614 10382 9521,'1'-16'-477,"1"1"0,2-2-1383,-2-1 1879,-1 4 0,3 0 292,2 5 1,-2 0 413,-1 0 402,2 3-796,-4 2 1,-1 14-70,-6 5 1,-6 9 206,-4 10-287,-5 0 1,10-10-1,1 2-274,-2-2 0,-1 1 1,-1 4-1,0 0 256,-1 2 1,-1 0-1,0 0 1,0 0-510,0 0 0,1 0 0,0-1 0,1 1 351,-2 0 1,1 0 0,2-1-1,0 0-382,0-2 0,1 0 1,-4 14 170,0-8 1,6-12-920,4-10 715,1-6 0,5-6 76,0-6 0,5-7 117,1-6 1,2-5-174,1-7 1,5 1 388,1-4 0,0-1 366,0-5 1,1 0-367,3-3 0,-1 1-294,1-2 1,-1-1 293,1 1 0,0-1 47,-1-2 0,-1 7 144,-5 6 1,0 7 594,-9 11-550,0 7 0,-3 14 479,0 10 0,-3 8-196,0 8 0,-4 3-7,4 7 1,-1 2-266,1 7 1,2-3-442,-2 3 1,2 1 221,1-2 1,3-3 196,0-6 1,3-2-1519,-3-4 0,4-4-330,-4-9 1623,0-3 0,-6-12 0,-4-12 0</inkml:trace>
  <inkml:trace contextRef="#ctx0" brushRef="#br1" timeOffset="55">15428 10847 8486,'0'-6'503,"0"0"1,7 1-132,3-2 0,8-1-102,1 2 0,5 1-354,-3-2 0,8 1-265,-1-3 1,-1 3-324,-2 0 1,-1-1-109,1-2 0,-3-3 374,-3-1 1,-6-3 405,-3 0 0,-1-1 0,-4-2 0</inkml:trace>
  <inkml:trace contextRef="#ctx0" brushRef="#br1" timeOffset="56">15763 10586 8456,'-1'-6'77,"-2"0"166,2 4 0,-3 2 206,4 6 1,-3 11-130,0 4 0,-4 6-159,0 4 1,1 0 127,-3 7 0,5-3-589,-6 5 1,3-2 322,-2 0 0,-1-4-141,1 0 0,0-9-412,0-3-385,3-11 464,-2-7 1,7-11 120,-2-3 0,2-8-94,1-1 0,4-6 148,2 1 0,3-4 102,0-3 0,0 1 37,0-5 0,2 3 137,1-5 0,0 5 0,3-5 0,-2 7 0,2 2 0,-3 4 1029,4 6-829,-5 7 1,2 15 550,-7 15 1,-2 8-282,-4 7 1,-1 1 159,-2 9 0,2-5-131,-2 1 0,2-5-354,1 0 1,4-6-56,2-2 1,2-4-96,2-7 1,3-4 185,3-6 0,0-4-36,0-8 1,1-5-506,-1-11 1,0-3 159,0-6 1,-2-1 109,-1-2 1,-6-2-137,2 2 0,-5-3-227,-1 0 0,-2 0 120,-1 0 1,0 4-182,0 2 0,0 7 684,0 5 1,-1 6-69,-2 7 1,1 2-492,-1 8 1,2 2 66,1 6 322,0 7 0,0 5 0,0 4 0</inkml:trace>
  <inkml:trace contextRef="#ctx0" brushRef="#br1" timeOffset="57">16257 10391 8456,'-5'0'597,"-3"2"-151,5 4 0,-1 6-116,1 9 1,1 8 15,-4 9 0,0 4-165,-4 8 1,4-25 0,0 1-348,0 2 0,-1 0 1,0-2-1,-1 0 403,-5 24 1,-2-6-606,2-7 1,-2-6 113,3-12 0,-1-6-990,4-3 364,4-5 1,-3-6 398,5-2 0,0-3-402,3-7 883,4-6 0,2 0 0,3-4 0</inkml:trace>
  <inkml:trace contextRef="#ctx0" brushRef="#br1" timeOffset="58">16173 10680 8430,'1'-19'-261,"2"0"0,-1-2 316,4-1 1,0 0 166,0 4 0,2 0 47,-2 2 1,6 0 149,0 3 1,6 4-123,0 3 0,2 4-17,5-1 0,0 6 49,2 3 0,0 8-1,-2 4 1,-2 2-250,-4 5 1,-6 3 143,-4 3 0,-5 4-417,-7-1 1,-7 2-49,-9 1 0,-4-3-289,-8 1 0,-4-5 269,-5 1 0,1-3-295,-5-4 0,5-1 22,-1-4 0,4-6-639,2-3 1174,8-5 0,-4-2 0,9-2 0,0-5 0,1-6 0</inkml:trace>
  <inkml:trace contextRef="#ctx0" brushRef="#br1" timeOffset="59">15493 11331 8441,'-5'-1'142,"2"-2"0,7 1 350,5-4 0,18 3-170,14-3 1,-15 4 0,3 0-140,4 0 0,2-2 0,3 1 0,1 0-442,5-1 1,-1-1 0,-1 0 0,-1 0 387,-2 1 0,0-1 0,-6 2 0,0 0-534,-3 0 1,-1 0 0,16 1-94,-14-1 0,-12 6-677,-16 3 0,-14 6 1175,-8 4 0,-14 1 0,-5 2 0</inkml:trace>
  <inkml:trace contextRef="#ctx0" brushRef="#br1" timeOffset="60">15745 11471 8344,'-24'12'-4,"0"0"0,-16 9 738,12-5-259,8 2 0,21-8 168,15 2 0,12-5-79,15-4 1,8-3-249,-22-1 1,1-1 0,1-2 0,1-2-681,-1-1 1,0-1 0,2-1 0,1 0 390,0 0 0,0 0 0,2 0 0,-1 0-27,-2 1 0,-1 0 0,0 1 0,-1 1 0,-3 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0:27:40.549"/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4860 7253 21866,'-9'-3'-1639,"0"-1"1,-1-1-1,1-3 1,0 3 202,-1-1 1,2 3 1182,2-3 1,-2 3 145,1-4 1,-4 4 241,-1-3 1,-4 4 1502,4-1 0,-5 1-1060,2-1 1,-4 2-287,-3-2 1,2 1 162,-5-1 1,-1 1 30,-5-1 1,1 2 28,-4 1 0,1 1 116,-2 2 1,-1 0-228,2 3 1,-5-1-84,-2 1 0,-2 2-263,3-1 1,-2 1 248,2 1 1,2 1 21,-3-1 1,6 0-48,1 0 1,4 2 79,-1 1 1,-1-1-94,1 1 0,2 2 86,1 2 1,2-2-45,-5 2 0,-2-2-72,-1 2 1,1 2-159,-1-3 1,3 4 186,-4 2 0,2 0-68,-1 4 0,-1-3-105,4 3 1,-3-4 4,3 4 0,-2-4-120,5 0 0,2-1-95,7-1 1,5-1-157,1 1 0,3 0 45,1-1 0,4-3-438,1-3 0,4-2-385,4 0 0,1-1-264,4 0 0,4-2 648,3-1 0,5-4 84,0 1 0,5 1 138,-1-1 0,3 1 175,3-1 1,-1-1 304,4 1 0,0-2 116,4-1 1,-1 0 304,0 0 1,1 0 429,3 0 0,0 0-515,3 0 1,-2 3-374,-2 0 0,-1 1 76,1-1 1,1-1-97,0 4 1,-4 0-57,-3 0 1,-2 1-63,5-4 0,-5 0 97,6-3 0,-3 0 131,2 0 1,0-1 32,1-2 0,-1-2 211,0-4 0,0-1-31,1 1 0,2-3 107,0-1 1,1-3 75,-4 0 1,-3 2 59,0-2 0,-3 1-87,3-4 1,-7 0 36,1 1 0,-3-1-125,0 0 1,1 1-122,-5-1 0,0 1-166,-5-1 1,-1 0-137,-6 1 0,2-4-435,-8 0 0,0 0-234,-3 0 1,-1 1-22,-2-4 0,-3 4-606,-7-4 1,2 4-8,-5-1 0,-3 1 115,-6 2 1,-3-2 370,-3 6 1,-2 2 384,-5 4 0,-3 1 240,-2 5 1,-5 0 509,-5 3 0,4 4-288,21-2 1,0 2-1,1 0 1,0 1 443,-1 1 1,0 1 0,0 1-1,-1 1 0,0 2 0,-1 0 0,1 2 0,0 0-422,-2-1 0,0 1 0,-1 0 0,0 2 0,-1 0 0,-1 1 0,0 0 0,1 2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DE861F-C8A0-5D4A-9A07-63440DF5F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68C605-47C0-0247-912A-C2EFE9AA3C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F3AE280-6C89-5E45-8CD1-57184680B0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61A2137-80A7-F746-B050-39CD73004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0075"/>
            <a:ext cx="5627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2ED1ECA-9B09-1043-B8E6-54A0C9C26D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98F170E-8F9E-E54E-99B8-C4669F4E4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3119CD-2D27-0246-BE8D-F9759514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6051E51-E9C6-EA46-886E-71CA0F001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04704-98DC-E04C-B15B-B5783FC93DF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372979C-57B9-3441-82A0-354F518E9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70174F4-4727-6C46-A21E-7F5C1214E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9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E6FE4B-FE82-0540-A36C-C25B7D383FE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938C0A4-0AF6-9C43-8A43-F86B73714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649D0250-5FE2-044A-8820-929F6ACE5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5E08110E-BA67-C842-93AA-F0C3D89B9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1911192-4643-3745-A97D-76A90DF4F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9F6605A-E111-6A4A-BD36-1B9C9D67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BE6C192-72C3-A74C-9379-BF7187A8E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DEFF6-EC3E-4E48-A178-56D3D5E05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A079A4-4F20-A34A-8CEE-36ABA6DB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E7E0-78ED-B647-A460-9A6C855A7B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5C617A6-3141-3F48-9BCA-C002BB230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85EE8F-A55F-8243-8F47-72275E60E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427B66C-2B21-D340-B0C9-EDC59A9CA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56669D-A441-A443-9B2D-7473C0797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4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183A81-E7BA-6C4A-AA7A-E92A8EFA2B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689C7E3-96F3-1449-8593-FA5494B61F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96D0E-45D7-2640-95DE-2BEF15975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0"/>
            <a:ext cx="218122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9286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004F09-44FD-F742-803A-AA5786117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B1E4BF-D73C-F645-B256-F1AF96DA56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F081-A824-FF48-9C55-C95D358C2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62680D9-8825-3F44-A28C-BF73F78C3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354696C-6774-FF49-84B6-2043F86F79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5B62-4E04-1949-BE67-5C23DFE2C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BBB4F09-474A-F348-8F66-8012C48504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7118229-BD46-814F-8245-1E31C9CBD2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4BF2-A9AA-BF4D-B543-38A12CE74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6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86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428783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C1945BC-B00E-F64A-B2EF-FC0BC21F7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E8C730-FB9C-2142-9374-9900A12D5B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BF87-3EA2-1E44-A375-B5E3FBED9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2F0A89E-23F9-C24E-980D-0EC1FAA6CA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93A8620-8503-3E47-A9DC-000AAE2E4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4D70-99CA-1B47-99FF-9F8EB89C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A97C477-6CB5-4E4C-951E-36203149B6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1DF1637-D66D-AB4E-A6C1-4081DDCA01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90B7-A7B0-F846-8B1B-0D45E9E3A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5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6494502-A825-3249-A512-D0692B1276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30F0D16-0CF9-3845-84BC-E5225F5F9E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B499-747E-1446-A59C-A8798E884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A3CF841-EFEA-2B44-8C46-DFEE326EEA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782BD44-B0FE-6D47-BF0D-6087282CF9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2008-577E-184E-8DBE-8F7A527A5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1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20C6298-FBA3-B54A-92B7-3F39CD9A2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C4BBD7-683E-274E-8CA4-E2368219AC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80C4-39AE-8F43-B901-C6352497C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0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AFF4FB2E-2EC2-0243-9AA1-761B7CFBE46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4800" y="1066800"/>
            <a:ext cx="8226425" cy="26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D7757721-2E53-F74A-AD7A-3EB7E2A4B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074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446968E2-00DC-844E-9E65-740D21670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26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FF7F801C-E965-CA49-AFF2-66D1773B29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B76D6CF0-6521-1B44-9B58-FE533CAC03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F9A2EF-D400-F140-ACBF-F7B83B726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9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EC260F-57E2-134C-9BAF-90C454C296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Exam 1 Topics</a:t>
            </a:r>
          </a:p>
        </p:txBody>
      </p:sp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id="{CA4D4492-AE94-1743-89C1-1459B734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092157-6EF3-514B-AB1A-7B1BB20AD73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650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62B178-F377-3D4C-94CB-F0734B56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475582"/>
            <a:ext cx="8715311" cy="2410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0AECA4-A2E7-5B49-8136-3BDEFFB44072}"/>
                  </a:ext>
                </a:extLst>
              </p14:cNvPr>
              <p14:cNvContentPartPr/>
              <p14:nvPr/>
            </p14:nvContentPartPr>
            <p14:xfrm>
              <a:off x="575640" y="513360"/>
              <a:ext cx="7556400" cy="309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0AECA4-A2E7-5B49-8136-3BDEFFB44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040" y="491760"/>
                <a:ext cx="7599600" cy="31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60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 descr="A picture containing letter&#10;&#10;Description automatically generated">
            <a:extLst>
              <a:ext uri="{FF2B5EF4-FFF2-40B4-BE49-F238E27FC236}">
                <a16:creationId xmlns:a16="http://schemas.microsoft.com/office/drawing/2014/main" id="{F96FB249-579F-0E42-B625-CBFB73C6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20570"/>
            <a:ext cx="8717435" cy="17560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A2C8A7-AFDE-264F-BF45-0EE6403D3665}"/>
                  </a:ext>
                </a:extLst>
              </p14:cNvPr>
              <p14:cNvContentPartPr/>
              <p14:nvPr/>
            </p14:nvContentPartPr>
            <p14:xfrm>
              <a:off x="909461" y="1260376"/>
              <a:ext cx="8307360" cy="322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A2C8A7-AFDE-264F-BF45-0EE6403D3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861" y="1238776"/>
                <a:ext cx="8346960" cy="32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5AC20-9051-C54A-988A-BCEA1340C28C}"/>
                  </a:ext>
                </a:extLst>
              </p14:cNvPr>
              <p14:cNvContentPartPr/>
              <p14:nvPr/>
            </p14:nvContentPartPr>
            <p14:xfrm>
              <a:off x="1136520" y="2580840"/>
              <a:ext cx="663840" cy="2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5AC20-9051-C54A-988A-BCEA1340C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560" y="2558880"/>
                <a:ext cx="70704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71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82A72-5AF9-290D-87DC-1AB14830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8197"/>
            <a:ext cx="7772400" cy="49054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D1A882-B84F-1641-98C9-BE85709B06AF}"/>
                  </a:ext>
                </a:extLst>
              </p14:cNvPr>
              <p14:cNvContentPartPr/>
              <p14:nvPr/>
            </p14:nvContentPartPr>
            <p14:xfrm>
              <a:off x="865080" y="684000"/>
              <a:ext cx="7994520" cy="565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D1A882-B84F-1641-98C9-BE85709B0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480" y="662400"/>
                <a:ext cx="8032320" cy="57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49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69E0E0D-E60A-A840-900B-7C6D8745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9" y="1371600"/>
            <a:ext cx="8805089" cy="174343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3FA7FC3-DA21-D448-B178-70F41B75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64137"/>
            <a:ext cx="8305800" cy="1262957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104EB2A3-D049-EC54-EE6E-D4A5B215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548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start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 stmt </a:t>
            </a:r>
            <a:r>
              <a:rPr lang="en-US" altLang="en-US" b="1">
                <a:latin typeface="Courier New" panose="02070309020205020404" pitchFamily="49" charset="0"/>
                <a:sym typeface="Symbol" pitchFamily="2" charset="2"/>
              </a:rPr>
              <a:t>$$</a:t>
            </a:r>
            <a:endParaRPr lang="en-US" altLang="en-US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stmt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</a:t>
            </a:r>
            <a:r>
              <a:rPr lang="en-US" altLang="en-US" i="1"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Courier New" panose="02070309020205020404" pitchFamily="49" charset="0"/>
              </a:rPr>
              <a:t>if b</a:t>
            </a:r>
            <a:r>
              <a:rPr lang="en-US" altLang="en-US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Courier New" panose="02070309020205020404" pitchFamily="49" charset="0"/>
              </a:rPr>
              <a:t>then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 stmt else_part</a:t>
            </a:r>
            <a:r>
              <a:rPr lang="en-US" altLang="en-US" i="1">
                <a:latin typeface="Arial" panose="020B0604020202020204" pitchFamily="34" charset="0"/>
              </a:rPr>
              <a:t> </a:t>
            </a:r>
            <a:r>
              <a:rPr lang="en-US" altLang="en-US" b="1">
                <a:latin typeface="Courier New" panose="02070309020205020404" pitchFamily="49" charset="0"/>
              </a:rPr>
              <a:t>| </a:t>
            </a:r>
            <a:r>
              <a:rPr lang="en-US" altLang="en-US" b="1">
                <a:solidFill>
                  <a:srgbClr val="0000FF"/>
                </a:solidFill>
                <a:latin typeface="Courier New" panose="02070309020205020404" pitchFamily="49" charset="0"/>
              </a:rPr>
              <a:t>a</a:t>
            </a:r>
            <a:br>
              <a:rPr lang="en-US" altLang="en-US" b="1">
                <a:latin typeface="Courier New" panose="02070309020205020404" pitchFamily="49" charset="0"/>
              </a:rPr>
            </a:br>
            <a:r>
              <a:rPr lang="en-US" altLang="en-US" i="1">
                <a:latin typeface="Arial" panose="020B0604020202020204" pitchFamily="34" charset="0"/>
              </a:rPr>
              <a:t>else_part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 </a:t>
            </a:r>
            <a:r>
              <a:rPr lang="en-US" altLang="en-US" b="1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i="1">
                <a:latin typeface="Arial" panose="020B0604020202020204" pitchFamily="34" charset="0"/>
              </a:rPr>
              <a:t> stmt</a:t>
            </a:r>
            <a:r>
              <a:rPr lang="en-US" altLang="en-US" b="1">
                <a:latin typeface="Courier New" panose="02070309020205020404" pitchFamily="49" charset="0"/>
              </a:rPr>
              <a:t> | </a:t>
            </a:r>
            <a:r>
              <a:rPr lang="el-GR" altLang="ja-JP" b="1">
                <a:latin typeface="Courier New" panose="02070309020205020404" pitchFamily="49" charset="0"/>
              </a:rPr>
              <a:t>ε</a:t>
            </a:r>
            <a:r>
              <a:rPr lang="en-US" altLang="en-US" b="1">
                <a:latin typeface="Courier New" panose="02070309020205020404" pitchFamily="49" charset="0"/>
              </a:rPr>
              <a:t>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 </a:t>
            </a:r>
            <a:endParaRPr lang="en-US" altLang="en-US" b="1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79AE37-781C-E84C-9A58-2FD3F0AE0554}"/>
                  </a:ext>
                </a:extLst>
              </p14:cNvPr>
              <p14:cNvContentPartPr/>
              <p14:nvPr/>
            </p14:nvContentPartPr>
            <p14:xfrm>
              <a:off x="194760" y="67320"/>
              <a:ext cx="8942760" cy="654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79AE37-781C-E84C-9A58-2FD3F0AE05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560" y="45720"/>
                <a:ext cx="8975160" cy="65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7CA7B1-DE07-AD46-80AE-8A9B86C3918A}"/>
                  </a:ext>
                </a:extLst>
              </p14:cNvPr>
              <p14:cNvContentPartPr/>
              <p14:nvPr/>
            </p14:nvContentPartPr>
            <p14:xfrm>
              <a:off x="2691720" y="3150720"/>
              <a:ext cx="2681640" cy="145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7CA7B1-DE07-AD46-80AE-8A9B86C391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0120" y="3129120"/>
                <a:ext cx="2724840" cy="15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76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C7D96-4A9C-17A4-F926-1CA1C258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3" y="1524000"/>
            <a:ext cx="8785831" cy="251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814A2C-810D-634A-ADA1-32827C6D39C2}"/>
                  </a:ext>
                </a:extLst>
              </p14:cNvPr>
              <p14:cNvContentPartPr/>
              <p14:nvPr/>
            </p14:nvContentPartPr>
            <p14:xfrm>
              <a:off x="1319040" y="261360"/>
              <a:ext cx="7429680" cy="592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814A2C-810D-634A-ADA1-32827C6D3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440" y="245160"/>
                <a:ext cx="7467480" cy="59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7569FC-5E56-F24C-828A-CC956D680261}"/>
                  </a:ext>
                </a:extLst>
              </p14:cNvPr>
              <p14:cNvContentPartPr/>
              <p14:nvPr/>
            </p14:nvContentPartPr>
            <p14:xfrm>
              <a:off x="6975360" y="5074920"/>
              <a:ext cx="1136520" cy="254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7569FC-5E56-F24C-828A-CC956D680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3760" y="5053320"/>
                <a:ext cx="117972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69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76F20-5054-0F37-F08B-750217DA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8" y="1447800"/>
            <a:ext cx="8938263" cy="3505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37A052-861C-6648-8202-222D6F0DCB07}"/>
                  </a:ext>
                </a:extLst>
              </p14:cNvPr>
              <p14:cNvContentPartPr/>
              <p14:nvPr/>
            </p14:nvContentPartPr>
            <p14:xfrm>
              <a:off x="1652400" y="475920"/>
              <a:ext cx="6204960" cy="517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37A052-861C-6648-8202-222D6F0DCB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800" y="459720"/>
                <a:ext cx="6242760" cy="52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95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FA4A62B-F63B-174C-939C-6C631F80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" y="1371600"/>
            <a:ext cx="9060330" cy="24611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9ED4A-9ABA-8B4C-9A6A-8811DBDEF2C2}"/>
                  </a:ext>
                </a:extLst>
              </p14:cNvPr>
              <p14:cNvContentPartPr/>
              <p14:nvPr/>
            </p14:nvContentPartPr>
            <p14:xfrm>
              <a:off x="541080" y="1815120"/>
              <a:ext cx="6624360" cy="447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9ED4A-9ABA-8B4C-9A6A-8811DBDEF2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480" y="1798920"/>
                <a:ext cx="6667560" cy="45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EA23F0-BC23-1A49-8389-DC9ED7DC7D97}"/>
                  </a:ext>
                </a:extLst>
              </p14:cNvPr>
              <p14:cNvContentPartPr/>
              <p14:nvPr/>
            </p14:nvContentPartPr>
            <p14:xfrm>
              <a:off x="2534040" y="5664600"/>
              <a:ext cx="255240" cy="4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EA23F0-BC23-1A49-8389-DC9ED7DC7D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2440" y="5643000"/>
                <a:ext cx="29844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82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8962-9986-B699-72AB-A1E688AB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4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8079-1090-5868-B99B-19400B6B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frame of main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2. the most recent frame of A before the current frame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3. x in main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4. 201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5. sometimes it binds to x in main and sometimes to B’s 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6. static semantic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27C2-8054-C0B3-9D9A-8531D3FFDF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6C412-E7E4-A5A0-8DCE-7DB40376E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3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391FC7F4-DC9B-9E40-93DB-3FF7AF9AB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90729FC9-FA5A-A845-BFA9-75235988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8FBC6-160B-C745-9689-C87E524E0B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EB6BBC2-56E6-E045-A05C-EE0EEFEDA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040579E-6AD7-084D-9A87-7068EDBF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Formal languages (Lecture 2 plus chapters)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Regular languages</a:t>
            </a:r>
          </a:p>
          <a:p>
            <a:pPr lvl="2" eaLnBrk="1" hangingPunct="1"/>
            <a:r>
              <a:rPr lang="en-US" altLang="en-US" u="sng" dirty="0">
                <a:latin typeface="Arial" panose="020B0604020202020204" pitchFamily="34" charset="0"/>
              </a:rPr>
              <a:t>Regular expressions</a:t>
            </a:r>
            <a:endParaRPr lang="en-US" altLang="en-US" dirty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DFAs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Use of regular languages in programming languages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Context-free languages 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Context-free grammars</a:t>
            </a:r>
          </a:p>
          <a:p>
            <a:pPr lvl="2" eaLnBrk="1" hangingPunct="1"/>
            <a:r>
              <a:rPr lang="en-US" altLang="en-US" u="sng" dirty="0">
                <a:latin typeface="Arial" panose="020B0604020202020204" pitchFamily="34" charset="0"/>
              </a:rPr>
              <a:t>Derivation, parse, ambiguity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Use of CFGs in programming languages</a:t>
            </a:r>
          </a:p>
          <a:p>
            <a:pPr lvl="2" eaLnBrk="1" hangingPunct="1"/>
            <a:r>
              <a:rPr lang="en-US" altLang="en-US" u="sng" dirty="0">
                <a:latin typeface="Arial" panose="020B0604020202020204" pitchFamily="34" charset="0"/>
              </a:rPr>
              <a:t>Expression grammars, precedence, and associativity</a:t>
            </a:r>
          </a:p>
          <a:p>
            <a:pPr lvl="2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E3194A-22EB-6341-9660-AB8765281FFE}"/>
                  </a:ext>
                </a:extLst>
              </p14:cNvPr>
              <p14:cNvContentPartPr/>
              <p14:nvPr/>
            </p14:nvContentPartPr>
            <p14:xfrm>
              <a:off x="1317240" y="5922720"/>
              <a:ext cx="6315480" cy="46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E3194A-22EB-6341-9660-AB8765281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280" y="5900760"/>
                <a:ext cx="6353280" cy="50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7DC1-6A46-EE4E-8EB4-E6812C75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D090-7592-384C-931B-ED0DEEE2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Parsing (Lecture 3 plus chapters)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LL Parsing (Lectures 3 and 4 plus chapters)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Recursive-descent parsing, recursive-descent routines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LL(1) grammars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LL(1) parsing tables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FIRST, FOLLOW, PREDICT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LL(1) conflicts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1F085-1A99-E84D-806C-1079C05F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2CF7B-C840-894C-9BFC-4EC43D33C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83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7DC1-6A46-EE4E-8EB4-E6812C75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D090-7592-384C-931B-ED0DEEE2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26488" cy="480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Logic programming concepts (Lecture 5 plus chapters)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Declarative programming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Horn clause,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resolution principle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Prolog (Lectures 5, 6, and 7 plus chapters)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Prolog concepts: search tree,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rule ordering, unification, backtracking, backward chaining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Prolog programming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lists and recursion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arithmetic, backtracking cut, negation-by-failure, generate-and-test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1F085-1A99-E84D-806C-1079C05F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2CF7B-C840-894C-9BFC-4EC43D33C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59EFC4-5520-5240-AF3D-B2DA89944846}"/>
                  </a:ext>
                </a:extLst>
              </p14:cNvPr>
              <p14:cNvContentPartPr/>
              <p14:nvPr/>
            </p14:nvContentPartPr>
            <p14:xfrm>
              <a:off x="6908400" y="3117240"/>
              <a:ext cx="868320" cy="28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59EFC4-5520-5240-AF3D-B2DA89944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6440" y="3095280"/>
                <a:ext cx="91152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07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CA86-D8AB-0742-9C18-6A1B9FF1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D20B-6BCD-7140-A978-48523FEE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Binding and scoping (Lecture 8 plus chapter)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 lifetime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Combined view of memory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Stack management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Scoping (in languages where functions are third-class values)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Static and dynamic links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Static (lexical) scoping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Dynamic scoping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6B77B-956F-2F4F-B0A5-84D090D915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70645-3722-1940-9B98-16FD91527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BAE95F-A582-F040-A65B-EE15AC5BDFD8}"/>
                  </a:ext>
                </a:extLst>
              </p14:cNvPr>
              <p14:cNvContentPartPr/>
              <p14:nvPr/>
            </p14:nvContentPartPr>
            <p14:xfrm>
              <a:off x="1082520" y="4474800"/>
              <a:ext cx="7518960" cy="50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BAE95F-A582-F040-A65B-EE15AC5BDF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560" y="4452840"/>
                <a:ext cx="7562160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67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5FCE-39BD-C944-802A-48A475F4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5FF3-EBD6-3F4E-852A-008815B3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grammars (Lectures 9 and 10 plus Chapters)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Attribute rules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Decorated parse trees</a:t>
            </a:r>
          </a:p>
          <a:p>
            <a:pPr lvl="1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Bottom-up (i.e., S-attributed) grammars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Top-down (i.e., L-attributed) grammars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FC86F-7131-E44B-B067-B24F56EBF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EB96C-59D7-5549-82CB-6253D3808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17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D0957BB-76AA-9747-8D51-61EE5948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406756" cy="2652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D6C14E-CDF0-AA49-928E-FF239D0A97DD}"/>
                  </a:ext>
                </a:extLst>
              </p14:cNvPr>
              <p14:cNvContentPartPr/>
              <p14:nvPr/>
            </p14:nvContentPartPr>
            <p14:xfrm>
              <a:off x="690840" y="1884600"/>
              <a:ext cx="8324280" cy="366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D6C14E-CDF0-AA49-928E-FF239D0A97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880" y="1862640"/>
                <a:ext cx="8367480" cy="37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26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7BED26E8-0B7E-FF4B-A6B3-F88FD5A1E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371600"/>
            <a:ext cx="8816487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141B31-68A6-8048-A38E-CD10DC222001}"/>
                  </a:ext>
                </a:extLst>
              </p14:cNvPr>
              <p14:cNvContentPartPr/>
              <p14:nvPr/>
            </p14:nvContentPartPr>
            <p14:xfrm>
              <a:off x="483840" y="583200"/>
              <a:ext cx="6770160" cy="358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141B31-68A6-8048-A38E-CD10DC2220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640" y="561600"/>
                <a:ext cx="6802560" cy="36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05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7EF-9999-264F-8742-5AB020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60E-C2DA-4D44-A6C2-010963097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51530-8E8E-C148-8B4B-851E6538D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3A42466-DE9E-7845-87ED-37DE472B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" y="1385160"/>
            <a:ext cx="8936645" cy="2348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513E21-A998-3C43-8202-C872910DDF61}"/>
                  </a:ext>
                </a:extLst>
              </p14:cNvPr>
              <p14:cNvContentPartPr/>
              <p14:nvPr/>
            </p14:nvContentPartPr>
            <p14:xfrm>
              <a:off x="358920" y="2086200"/>
              <a:ext cx="5668200" cy="156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513E21-A998-3C43-8202-C872910DD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20" y="2064600"/>
                <a:ext cx="5711400" cy="16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34963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22718</TotalTime>
  <Words>455</Words>
  <Application>Microsoft Macintosh PowerPoint</Application>
  <PresentationFormat>On-screen Show (4:3)</PresentationFormat>
  <Paragraphs>99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Tahoma</vt:lpstr>
      <vt:lpstr>Wingdings</vt:lpstr>
      <vt:lpstr>Blends</vt:lpstr>
      <vt:lpstr> Exam 1 Topics</vt:lpstr>
      <vt:lpstr>Topics</vt:lpstr>
      <vt:lpstr>Topics</vt:lpstr>
      <vt:lpstr>Topics</vt:lpstr>
      <vt:lpstr>Topics</vt:lpstr>
      <vt:lpstr>Topics</vt:lpstr>
      <vt:lpstr>Quiz 1</vt:lpstr>
      <vt:lpstr>Quiz 1</vt:lpstr>
      <vt:lpstr>Quiz 1</vt:lpstr>
      <vt:lpstr>Quiz 1</vt:lpstr>
      <vt:lpstr>Quiz 1</vt:lpstr>
      <vt:lpstr>Quiz 2</vt:lpstr>
      <vt:lpstr>Quiz 2</vt:lpstr>
      <vt:lpstr>Quiz 3</vt:lpstr>
      <vt:lpstr>Quiz 3</vt:lpstr>
      <vt:lpstr>Quiz 3</vt:lpstr>
      <vt:lpstr>Quiz 4 Answers</vt:lpstr>
    </vt:vector>
  </TitlesOfParts>
  <Company>Rensselaer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 CSCI 4430 &amp; CSCI 6969</dc:title>
  <dc:creator>student</dc:creator>
  <cp:lastModifiedBy>Milanova, Ana L.</cp:lastModifiedBy>
  <cp:revision>4184</cp:revision>
  <cp:lastPrinted>2020-08-18T17:24:51Z</cp:lastPrinted>
  <dcterms:created xsi:type="dcterms:W3CDTF">2010-09-30T17:19:52Z</dcterms:created>
  <dcterms:modified xsi:type="dcterms:W3CDTF">2022-10-10T21:22:10Z</dcterms:modified>
</cp:coreProperties>
</file>