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notesSlides/notesSlide6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7.xml" ContentType="application/vnd.openxmlformats-officedocument.presentationml.notesSlide+xml"/>
  <Override PartName="/ppt/ink/ink4.xml" ContentType="application/inkml+xml"/>
  <Override PartName="/ppt/notesSlides/notesSlide8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14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15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ink/ink13.xml" ContentType="application/inkml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ink/ink14.xml" ContentType="application/inkml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ink/ink15.xml" ContentType="application/inkml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2"/>
  </p:notesMasterIdLst>
  <p:handoutMasterIdLst>
    <p:handoutMasterId r:id="rId43"/>
  </p:handoutMasterIdLst>
  <p:sldIdLst>
    <p:sldId id="743" r:id="rId2"/>
    <p:sldId id="682" r:id="rId3"/>
    <p:sldId id="665" r:id="rId4"/>
    <p:sldId id="686" r:id="rId5"/>
    <p:sldId id="666" r:id="rId6"/>
    <p:sldId id="667" r:id="rId7"/>
    <p:sldId id="668" r:id="rId8"/>
    <p:sldId id="671" r:id="rId9"/>
    <p:sldId id="670" r:id="rId10"/>
    <p:sldId id="672" r:id="rId11"/>
    <p:sldId id="741" r:id="rId12"/>
    <p:sldId id="673" r:id="rId13"/>
    <p:sldId id="674" r:id="rId14"/>
    <p:sldId id="739" r:id="rId15"/>
    <p:sldId id="675" r:id="rId16"/>
    <p:sldId id="676" r:id="rId17"/>
    <p:sldId id="677" r:id="rId18"/>
    <p:sldId id="726" r:id="rId19"/>
    <p:sldId id="678" r:id="rId20"/>
    <p:sldId id="727" r:id="rId21"/>
    <p:sldId id="733" r:id="rId22"/>
    <p:sldId id="728" r:id="rId23"/>
    <p:sldId id="683" r:id="rId24"/>
    <p:sldId id="684" r:id="rId25"/>
    <p:sldId id="729" r:id="rId26"/>
    <p:sldId id="685" r:id="rId27"/>
    <p:sldId id="687" r:id="rId28"/>
    <p:sldId id="688" r:id="rId29"/>
    <p:sldId id="719" r:id="rId30"/>
    <p:sldId id="689" r:id="rId31"/>
    <p:sldId id="690" r:id="rId32"/>
    <p:sldId id="691" r:id="rId33"/>
    <p:sldId id="734" r:id="rId34"/>
    <p:sldId id="735" r:id="rId35"/>
    <p:sldId id="692" r:id="rId36"/>
    <p:sldId id="731" r:id="rId37"/>
    <p:sldId id="732" r:id="rId38"/>
    <p:sldId id="694" r:id="rId39"/>
    <p:sldId id="695" r:id="rId40"/>
    <p:sldId id="744" r:id="rId41"/>
  </p:sldIdLst>
  <p:sldSz cx="9144000" cy="6858000" type="screen4x3"/>
  <p:notesSz cx="7034213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7"/>
    <p:restoredTop sz="69456"/>
  </p:normalViewPr>
  <p:slideViewPr>
    <p:cSldViewPr>
      <p:cViewPr varScale="1">
        <p:scale>
          <a:sx n="87" d="100"/>
          <a:sy n="87" d="100"/>
        </p:scale>
        <p:origin x="28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25793FEE-1FFF-AF43-A4F0-CB5B1F33C9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5625F1B-DA83-E346-BA0F-F49097F720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>
            <a:extLst>
              <a:ext uri="{FF2B5EF4-FFF2-40B4-BE49-F238E27FC236}">
                <a16:creationId xmlns:a16="http://schemas.microsoft.com/office/drawing/2014/main" id="{861E8C77-0BCD-9F46-8E7B-4A879379FFE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003EBF8C-E06F-2845-A657-CACA5932A13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346E77-9EEC-FC49-AAF9-CD332DEF2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0.907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3445 14404 26179,'-5'-4'-3277,"2"-2"2808,2-3 1,1 0 0,1 1 0,1 0 0,2 3 0,2 1 0,3 2 995,3 1 0,4 1 0,0 0 1,3 0-1,2 0 0,5 0-372,4 0 1,7 0-1,8 0 1,5 0 0,-23 0-1,1 0 1,3 0 0,0 0-108,3 0 1,0 0-1,1 0 1,1 0-1,3 0 1,1 0-1,1 0 1,0 0-1,2 0 1,-1 0-65,0 0 0,-1 0 0,-3 0 0,0 0 0,-4 0 0,0 0 0,-1 0 0,-1 0 0,-2 0 1,0 0-286,23 0 1,-11 0-1,-12 0 1,-4 0 229,-4 0 0,-3 0 1,0 0-1</inkml:trace>
  <inkml:trace contextRef="#ctx0" brushRef="#br0" timeOffset="2">4730 14171 27708,'5'-9'-3277,"3"1"3077,4 1 1,4 0 0,1 4-1,4 1 1,2 2 314,1 3 0,-1 5 0,-4 6 1,-2 0-1,-2 3-523,-6 0 0,-4 5 0,-7 1 0,-4 0 0,-8-1 521,-5-1 1,-5-1-1,-3-2 1,1 1-1,1-1-241,-1-3 0,4 5 0,1-4 151,4 1 0,0-1 1,2 3-1</inkml:trace>
  <inkml:trace contextRef="#ctx0" brushRef="#br1" timeOffset="3">931 14078 8488,'-4'-5'-219,"3"-3"0,-3 1 0,1-1 1,-1 1 340,-2 4 0,1 8 1,-2 11-1,0 6 1,-3 7-1,-1 6 26,0 5 1,-4 7-1,0 1 1,6-23 0,0 1-1,0 0 1,-1 1-212,1 1 0,0-1 1,-1 0-1,0-1 1,0-1-1,0 0 1,-9 20-1,1-8-271,1-6 1,3-6-1,3-9 121,4-4 0,2-7 0,5-5 0,0-6 1,3-6-405,3-7 617,4-4 0,9-13 0,-1-2 0</inkml:trace>
  <inkml:trace contextRef="#ctx0" brushRef="#br1" timeOffset="4">978 14069 8488,'0'-19'-117,"0"5"1,-1 1 0,-1 3 261,-2 1 1,1 5-1,3 8 1,-1 8-31,-2 8 0,2 4 1,-2 8-1,2 6 1,1 4-213,0 4 0,0 1 0,0 2 0,0 1 0,0-2-193,0 0 0,0-2 1,0-1-1,0-6 1,-1-9 66,-2-9 0,-2-8 0,-6-7 0,-1-2 0,-4-4 213,-1-4 1,-2-4 0,0-5-1,-1-2 1,0-1-28,3-2 0,4-1 0,2 2 0,3 0 385,1 2 0,5 0 0,-1 0 0,3 2 1,3 3-26,4 1 1,6-1-1,5 1 1,3 0-1,4 1-388,4 1 1,0 0 0,5 3 64,1-1 0,2-1 0,0-4 0</inkml:trace>
  <inkml:trace contextRef="#ctx0" brushRef="#br1" timeOffset="5">1285 14218 8488,'0'-15'-29,"0"-1"0,0 3 0,0 2 51,0 0 0,0 2 0,0 0 0,-1 0 146,-2-1 1,-3 5-1,-6 2 1,-1 2 0,-2 1-135,-1 0 1,-2 1 0,-1 2 0,2 3 0,0 3 90,2 0 1,7 3 0,-1 2 0,4 0 0,3 3-303,1 0 1,1 2 0,1 0 0,3-1 0,4 1 138,4-1 1,1 1 0,-1 1-1,1 0 1,2 2 77,1-1 1,-1-5 0,-1-1 0,0-1-1,-3 0-11,-1-1 1,-4 0-1,0-4 55,-2 0 0,-5 0 0,-6-2 0,-4-2 0,-2-1-99,-2-2 0,0-1 1,-3-1-1,3 0 0,1 0-441,1 0 1,3-1-1,0-1 1,4-2 0,2-1-202,2-2 1,2-3 656,3-2 0,6-3 0,6-3 0</inkml:trace>
  <inkml:trace contextRef="#ctx0" brushRef="#br1" timeOffset="6">1434 14274 8488,'6'-15'0,"-1"3"0,0 1-281,1 2 1,-1 0-1,1-1 1,-2 0-1,-1-1 552,0-2 1,0 1 0,-3 2 0,0 1-43,0 0 1,-1 4-1,-2 2-158,-3 2 1,1 2-1,-1 2 1,-2 4 0,1 3-123,1 3 0,-1 6 0,3 1 1,-1 2-1,0 2 22,0-1 1,3-1 0,-1 3 0,2 0-1,1 0-13,0-1 1,3-3 0,1 1 0,1-2-1,2 0-20,-2-1 0,2 0 0,-3-6 1,0-1-1,0 1 31,-2-1 0,-1-3 0,-3-2 1,-3-1 4,-4-1 1,-3 0 0,0-3 0,-1 1-1,-1-1-293,1-1 1,0-5 0,5-2 0,2-3-114,3-4 1,7-1 431,5-5 0,9-4 0,6 0 0</inkml:trace>
  <inkml:trace contextRef="#ctx0" brushRef="#br1" timeOffset="7">1760 14255 8488,'-6'3'-165,"-1"2"1,0 2 331,-1 4 1,-3 4-1,-1 2 1,-2 4-1,-2 3 163,1 3 0,0 1 0,-1 0 0,1 0 0,3-1-486,3-2 1,4-2 0,5-6-1,0-1 1,1-5-493,2-4 0,4-3 1,4-5 647,1-2 0,1-6 0,-4-6 0</inkml:trace>
  <inkml:trace contextRef="#ctx0" brushRef="#br1" timeOffset="8">2030 14339 8428,'9'-1'-286,"0"-1"0,1-3 1,-1 0 484,0-2 1,1-1 0,-1-2 0,-1 1 0,-1 0-1,-1 0-44,-2-1 1,2-2 0,-3-2-1,-1 1 1,-1-1-63,-1 3 0,-1 1 1,-2 0-1,-3 2-8,-2 2 0,-5 2 1,-1 5-1,-3 3 0,-4 5 108,-1 6 0,-3 6 0,-3 5 0,0 4 0,1 5-51,2 1 1,2 3 0,6 0 0,2-1 0,6-1-144,5-2 1,8-2 0,6-2-1,9-7 1,8-6 5,6-6 1,3-6-1,2-4 1,-2-4-202,-2-4 0,-2-6 1,-5-5-1,-2-3 1,-5-2-302,-3-2 0,-5-1 1,-5-2-1,-4 1 1,-2 1 195,-1-1 0,-4 4 1,-4 1-1,-2 3 1,-2 4 1116,0 1 0,2 1-674,0 6 0,9 2 1,6 6-1,4 3-674,3 4 0,5 3 0,-2-3 532,3 0 0,1 1 0,-1-1 0</inkml:trace>
  <inkml:trace contextRef="#ctx0" brushRef="#br1" timeOffset="9">2439 14143 8428,'0'-12'-174,"0"-1"0,0 2 274,0 1 1,-1 7 0,-2 7 291,-3 10 0,-3 9 0,-3 8 0,-1 4 0,-2 4-356,-1 5 0,-1-2 0,0 2 1,0 0-1,0 1-227,0-2 0,2-6 0,-2-6 0,3-3 0,0-5-88,3-7 1,1-5 0,4-11 0,3-4-7,2-3 0,2-7 0,2-2 1,3-5-1,4-4 78,2-2 0,2-1 0,2 0 0,0-1 144,0-2 1,2 2 0,-1-3 0,0 2 0,-3 1 250,0 2 1,-5 7 0,-4 0 238,-1 4 0,0 12 0,-4 7 0,0 8 1,0 10 100,0 4 1,0 1-1,0 6 1,1-1-1,2 0-304,3-1 1,5-2 0,3-3 0,0-3 0,3-3-223,0-4 1,2-2 0,0-7 0,-1-5 0,1-6-339,-1-8 1,-2-9 0,-2-4-1,-1-5-9,-5-3 1,-3-3-1,-5-4 1,0-3-1,1-1 347,2-1 0,0 2 0,3 8 0,2 2 0,3 7 173,5 4 0,2 11 0,0 6 0,1 5 1,-2 6-176,-1 8 0,1 5 0,-2 10 0</inkml:trace>
  <inkml:trace contextRef="#ctx0" brushRef="#br0" timeOffset="10">3790 15530 18811,'-19'-9'-469,"4"1"1,3 1 0,2 0 0,0 0 0,2-1 0,1-1 0,2-1 58,1 1 0,0 0 0,4-1 0,1 1 0,3 1 829,2 2 1,2 0 0,1 4-1,2-2 1,1 0 20,4 0 1,3 1 0,6 3-1,6-1-349,4-2 1,8 2 0,5-2 0,-19 2 0,0 1 0,5-1 0,2 2 0,2-1 0,1 1-168,3 0 0,0 1 0,0-1 0,-1 0 1,-2 1-1,0 1 0,-1-1 0,0 0-118,-3-1 1,0 0 0,-2 0 0,-2-1 0,-2 0 0,-2 0 0,19 0 0,-10-1 0,-8-2-86,-5-3 0,-6-2 1,-4-2-1,-7 0 1,-5-2 195,-4 0 0,-4-3 0,-8 2 0,-5 2 0,-2 0 374,-4 2 1,-1 0 0,-1-1 0,1 1-1,2 0 257,4 0 0,5 3 0,5 2-605,3 0 0,13 7 1,9 0-1,8 5 90,6 1 1,7 4 0,1 3 0,3 1 0,1 2 0,-3 0-46,-3-1 0,-6 1 0,-7-2 1,-6-1-1,-5-4-103,-6-1 0,-13 0 1,-7-1-1,-10-2 148,-7-3 1,-7 1 0,-4-2 0,-1 1 0,-1 3 211,3 0 1,2-2-111,7 0 1,-2 1-1,3 2 1</inkml:trace>
  <inkml:trace contextRef="#ctx0" brushRef="#br0" timeOffset="11">726 15354 16870,'0'-7'-1093,"0"1"1,0-1 0,0-1 1092,0-2 0,0 1 0,1 0 1,1-1-1,1 1 0,1 1 263,0 2 0,-2-2 0,3 4-382,-1-1 0,-1 8 0,-3 3 0,-1 9 1,-2 6 208,-3 3 0,-6 11 0,0 3 0,0 2 0,-1 3-307,1-1 1,-4 0-1,4 2 1,0-5 0,1-4 260,-1-4 0,1-2 0,-2-1 0</inkml:trace>
  <inkml:trace contextRef="#ctx0" brushRef="#br1" timeOffset="12">1117 15307 6181,'-5'8'-75,"0"0"1,2 8-1,-3 4 1,-3 5-1,0 4 480,0 2 0,0 4 1,2-1-1,1 0 1,-1-3-261,-1-6 0,1-4 1,1-4-1,-1-1 1,-1-5-146,-2-4 0,1-3 0,0-4 0</inkml:trace>
  <inkml:trace contextRef="#ctx0" brushRef="#br1" timeOffset="13">922 15326 8536,'0'-14'-32,"1"3"0,2-5 0,3 1 51,2 0 1,6-1-1,1 3 1,3 2 0,2 2-225,1 2 1,-1 3 0,3 4 0,-2 1 0,2 3-850,1 6 1054,-3-1 0,1 9 0,-3-4 0</inkml:trace>
  <inkml:trace contextRef="#ctx0" brushRef="#br0" timeOffset="14">1369 15223 9139,'9'0'-1485,"0"-1"1423,1-2 0,-1 2 292,0-2 0,-5 7 0,-4 5 0,-6 7 0,-4 5-68,-3 3 1,-6 7 0,0 5 0,-1 2 0,2 2 0,2 0 150,4-2 1,3-2-1,2-3 1,5-5-429,4-5 1,8-9 0,6-3 0,4-5 0,3-2-322,0-2 0,-2-5 1,0-4-1,-4-4 436,-1-1 1,-5-9 0,3 2 0</inkml:trace>
  <inkml:trace contextRef="#ctx0" brushRef="#br0" timeOffset="15">1415 15270 9139,'0'-10'-605,"0"0"0,0-1 1,1-2 725,2 2 1,3 1 0,4 0 0,2 1 0,4 1-76,1 2 0,2-2 0,0 5 0,-2 1 0,-1 2-515,-4 3 454,-1 7 1,-2 4 0,0 5 0</inkml:trace>
  <inkml:trace contextRef="#ctx0" brushRef="#br0" timeOffset="16">1313 15456 9139,'8'5'-45,"5"-3"0,4-4 66,5-4 1,2-2 0,4-2-1,-1 1 1,1 0-707,0-1 691,0 1 0,0 0 0,0 0 0</inkml:trace>
  <inkml:trace contextRef="#ctx0" brushRef="#br0" timeOffset="17">1713 15242 9139,'10'0'-1319,"-1"0"1572,0 4 1,-4 4-1,-4 7 1,-5 2-179,-5 6 1,-7 4-1,0 4 1,-4 3 0,-2 2-192,2 2 1,-1-1 0,1-1-1,1-2 1,1-4-344,1-4 1,6-8 298,2-9 1,6-5 0,0-7 0,2-5-1,2-6 46,2-4 0,2-7 0,4 0 1,1-3-1,0-2 110,2-1 0,0-4 0,2 1 0,1-1 1,-1-1 6,3 2 0,1 4 1,4-1-1,4 3 1,4 3 290,4 4 1,-2 6 0,-2 6 0,-4 5-82,-4 3 1,-7 8-1,-3 3 1,-5 5-1,-5 3-117,-4 3 0,-4 5 0,-7-1 1,-3 2-1,-4 1-62,-2 0 1,-4-4 0,2 0 0,-3-1 0,0-3-106,2-4 0,-1-2 0,4-5 0,3-1-91,2-2 0,8-2 0,6-8 77,2-2 1,8-1 0,2 1 0,3 3-1,1 3 142,3 3 1,-2 3 0,1 6 0,-2 4 0,-2 1-85,0 2 1,-2 3-1,0 0 1,1-2-1,-1 0-706,0-1 724,5-1 0,-4 1 0,4-1 0</inkml:trace>
  <inkml:trace contextRef="#ctx0" brushRef="#br0" timeOffset="18">2151 15307 12566,'-10'6'133,"1"0"0,0 2-58,0 0 0,-2 6 0,0 4 0,-4 5 0,-1 3-91,-4 3 0,-1 2 0,3-1 0,-1 1 0,1-1-320,-1-1 0,4-9 0,4-2 311,4-4 1,-1-1 0,2-4-1</inkml:trace>
  <inkml:trace contextRef="#ctx0" brushRef="#br0" timeOffset="19">2253 15242 12566,'0'-9'-1301,"0"2"1389,0 1 0,0 20 0,-2 4 0,-3 9 62,-4 5 1,-4 5-1,2 6 1,-2 0 0,2 0-224,1-2 1,1-1 0,2-3 0,2-4 0,1-6-440,2-8 1,2-4-1,3-7 481,3-2 1,-2-2 0,0-4 0</inkml:trace>
  <inkml:trace contextRef="#ctx0" brushRef="#br0" timeOffset="20">2039 15549 12566,'-14'-9'-538,"4"-1"0,8 1 610,4 0 0,8 1 1,6 0-1,5 3 0,5 1-137,4 2 1,0 0-1,4 0 1,0-1-1,-2 1-1288,-4 1 1334,0 5 0,-8 1 0,2 4 0</inkml:trace>
  <inkml:trace contextRef="#ctx0" brushRef="#br0" timeOffset="21">2495 15288 11858,'-4'14'77,"-1"1"1,-4 7 0,-2 4-87,-1 4 1,-2 3 0,-1 4-1,3 1 1,2-2-493,4-2 1,-1 0 0,4-6 0,2-5 416,3-6 1,3-7 0,4-6 0</inkml:trace>
  <inkml:trace contextRef="#ctx0" brushRef="#br0" timeOffset="22">2337 15372 8922,'0'-18'-6,"2"-1"0,4 0 1,7 2 216,3 1 1,4 0-1,3 3 1,5 3-1,5 2-75,3 1 1,-3 5-1,-3-1 1,-4 2 0,-5 1-1647,-5 0 1505,2 4 1,-8 6 0,4 4 0</inkml:trace>
  <inkml:trace contextRef="#ctx0" brushRef="#br0" timeOffset="23">2775 15279 10750,'0'15'136,"-1"6"0,-1 1 0,-3 5 1,0 4-1,-2 3-195,-1 2 1,-2 2 0,1-1 0,-1-1 0,-2-2 60,0-3 0,-5-6 1,3-2-1</inkml:trace>
  <inkml:trace contextRef="#ctx0" brushRef="#br1" timeOffset="24">2989 15382 8511,'-10'0'21,"1"1"0,0 1 1,1 2-1,0 2 0,2 4 1,-1 5 246,-1 2 0,-1 6 0,2 2 0,2 2 0,1 1-87,2 0 0,2-3 0,3-3 0,3-1 0,2-4-223,2-3 1,2-3 0,1-3 0,2-3 0,2-2-195,0-4 0,1-3 0,-2-7 0,-1-2 0,-1-5-252,1-2 1,-7-6 0,0 0 0,-3-4 197,-3-4 1,0-1 0,-2 1 0,-3 2 0,-2 4 398,-4 0 1,-3 4 0,0 4 0,-1 7 0,-2 6-110,-1 5 0,-2 7 0,-1 0 0</inkml:trace>
  <inkml:trace contextRef="#ctx0" brushRef="#br0" timeOffset="25">3268 15242 6641,'-6'14'580,"-1"6"0,-3 8 1,-2 8-335,-3 7 0,0 2 0,-3 1 1,3-3-1,2-3-110,3-1 1,2-9 0,2-4-474,2-6 0,8-8 1,1-12-1,1-7 337,0-4 1,0-8-1,4-4 1</inkml:trace>
  <inkml:trace contextRef="#ctx0" brushRef="#br0" timeOffset="26">3231 15335 8927,'5'-4'-1209,"2"4"1389,-4 0 1,0 4-1,-1 7 1,0 4 264,1 3 1,1 8-1,-1 1 1,2 2-274,0-2 0,4 1 1,-2-4-1,3 0 1,4-4-167,0-3 1,-2-5-1,3-6 1,-1-3-1,0-7-236,-1-5 0,3-5 1,-4-9-1,0-4 0,-2-5-38,-1-4 1,0 1 0,-2-6-1,-2 3 1,-1 2 123,-2 2 1,2-1 0,-1 9 272,0 5 0,-2 8 0,-2 12-527,-3 8 0,-1 8 398,-4 4 1,-5 8-1,0 6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818"/>
    </inkml:context>
    <inkml:brush xml:id="br0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6881 17653 17707,'1'-5'-3101,"1"1"3520,1 0 274,0 3 1,-2-4-974,2 2 641,-2 2 1,4-7-109,-2 5 1,-1-1-322,1 1 551,-2 2 406,3-3-415,-3 4 1,3 5-949,-4 4 1,0 5 700,0 4 0,-3 5-403,0 2 1,-4 6 112,0 3 1,0 2-20,1 2 1,-2-1-170,1 0 1,0-1-178,1-2 0,-1-2 70,4-4 0,-1-4 545,4-2 1,0-7-162,0-2-429,0-7 214,0-2 0,5-5 293,1-2 1,2-6-133,1-7 1,4-1 129,-1-2 0,4 0 9,-4 1 0,5-2 120,-2-2 0,0 0-117,0-3 0,-2 1 63,2 2 0,1-1 6,2-5 0,-2 0-377,-1 0 1,0 4 230,0 2 0,-1 4 354,-5 2-424,0 7 446,-3 5 1,-2 12-603,-4 4 1,-1 8 328,-2 2 0,-2 4 17,-1-2 0,-2 3-78,2 1 0,2-1-198,1-2 0,1 1-289,2-4 1,0-1-351,0-2 1,2-1-6,1 1 0,1-4-999,2-3 1661,6-6 0,-1 2 0,7-2 1</inkml:trace>
  <inkml:trace contextRef="#ctx0" brushRef="#br0" timeOffset="1">7449 17709 15193,'-4'10'-557,"3"-4"-156,-3 0 1,0 3 457,1 4 0,-1 3 439,1 0 1,2 2 410,-2 4 1,-1 1-274,1 2 0,-4 2-131,4-3 1,0 0-206,3 1 1,0-5-210,0-2 1,0 0 56,0-6 0,0 1 132,0-4 0,4-1-733,2-1 569,3 1 0,0-7 126,0 2 0,1-2 62,-1-1 0,0-1-13,1-2 1,-1-2 51,0-5 0,1 1 58,-1 0 1,3-2-47,1-1 0,-1 1 212,-3-5 1,1 1-209,-1-4 0,0-1-183,1-1 0,2 1 154,0-2 1,1-1-114,-4 2 0,3 0-58,-3 5 0,2 1 134,-5 6 1,-1-3 0,-1 13 117,-4 2 0,-4 8 140,-3 10 0,-4 3 380,-1 4 1,-1 3-309,4 0 1,3 0-164,-1-3 0,5-1-214,-1-2 1,2 1-415,1-4 1,4-2 165,3-4 0,5-4 218,4-6 1,2 2-806,4-5 0,2-4 951,4-5 1,0-7 0,-1-1-1</inkml:trace>
  <inkml:trace contextRef="#ctx0" brushRef="#br0" timeOffset="2">8063 17523 9501,'0'9'-103,"0"1"0,0-3-214,0 2 1,-1-1 321,-2 8 0,1 4 355,-4 4 1,0 8-24,-4 2 0,1 5 110,0 1 0,-1 5-347,1-2 0,1 2 106,2-2 0,1-2-264,5-7 0,0-6 144,0-7 0,0 1-248,0-3 1,4-3-267,-1-6 196,4-1 0,-2-1 104,4-2 0,-2-2-63,-1-4 0,1-1 203,5-2 1,0-2-296,3-4 0,-2-5-157,2-1 0,0-3 108,0 0 1,3-5-50,-3-2 0,3-2 409,1-1 0,-1-4 1,1-1-1</inkml:trace>
  <inkml:trace contextRef="#ctx0" brushRef="#br0" timeOffset="3">8352 17598 9536,'-5'-5'-1750,"-3"5"2180,5 0 1,-4 10 142,1 8 0,-2 5 158,-2 5 0,-2 7-232,-1 2 1,1 9-510,3-3 0,0 4 151,3-7 0,2 0 110,4-6 1,0-3-304,0-6 0,4-4 46,2-5 1,3-3-384,0-3 1,1-2-6,3-2 1,-3 1-172,3-4 1,-3 1-162,-1-4 0,1 0 575,-1 0 1,1-1 176,3-3 0,-3-5 0,3-5 1</inkml:trace>
  <inkml:trace contextRef="#ctx0" brushRef="#br0" timeOffset="4">9599 17504 14884,'0'10'-2457,"0"-1"2152,0 0 0,-3 5 527,0 1 1,-4 7 140,1 3 0,-2 7-15,-2 5 0,-3 2-274,-3 8 0,2-2 245,-2 4 0,6-5-379,1-4 0,0-6 341,6-3 1,1-6-273,5-3 1,2-7-145,5-2 1,2-6-50,1-1 1,3-4 134,0 1 0,1-2-293,2-1 1,-1 0 147,1 0 1,0-5 215,-1-4 1,-2-2-481,-1-4 0,-2 3 255,2-4 0,-3 0-38,0-2 0,-2-1-62,0 1 0,-1-4 290,0 0 1,1-4-1,-1 3 1</inkml:trace>
  <inkml:trace contextRef="#ctx0" brushRef="#br0" timeOffset="5">9814 17784 13551,'0'-6'-1724,"0"-1"1405,0 5 185,0-2 0,-3 11 302,-1 3 1,0 8 279,1 1 0,1 5-246,-4-3 0,4 5-258,-1-1 1,2-1-459,1 1 1,0-5 429,0 2 1,1-3-495,2-4 0,-1-1 200,4-5 0,0-4 415,4-2 0,-1-6 0,0-2 1</inkml:trace>
  <inkml:trace contextRef="#ctx0" brushRef="#br0" timeOffset="6">9860 17653 13626,'-9'-6'-639,"0"0"1,2 1 226,1-1 0,4 0-476,-1 3-152,2 2 595,1-3 437,4 12 1,5-1 0,6 6 0</inkml:trace>
  <inkml:trace contextRef="#ctx0" brushRef="#br0" timeOffset="7">10158 17737 13626,'-9'-5'-766,"0"2"1,2 2 853,1 1 0,0 0 33,-3 0 1,2 0 67,1 0 0,0 0-22,-3 0 0,-1 0-110,1 0 1,0 0 75,-1 0 0,1 3-160,0 0 1,4 4 159,2 0 0,1-1-414,2 3 0,0-2 33,0 6 0,5 1-152,1 2 0,2 4 120,1 2 0,1 0-18,-1-4 0,0 4 77,1 0 1,-1 0-161,0-4 1,-3-2 339,1-1 0,-5-2 20,1 2 0,-3-4 243,-3-2 0,-6-1 257,-3-5 1,-3 0-51,2-3 1,-3 0-169,0 0 1,2-4-295,-2-2 0,5-5-262,-2-2 0,4 0-93,3 0 1,2 3 8,4-2 0,0 1-27,0 2 312,4 0 1,1-5 0,4 0 0</inkml:trace>
  <inkml:trace contextRef="#ctx0" brushRef="#br0" timeOffset="8">10391 17560 13256,'-6'6'-90,"-1"1"1,1 4 169,-3 8 1,1 4 427,1 9 1,0 5-232,4 6 1,-3 3-264,3 0 0,-1 0-261,1-3 0,2-6 159,-3-5 1,0-5-273,1-2 0,-3-3-348,3-6-403,-4-3 686,1-8 1,0-1-140,0-4 1,4-4-285,-1-2 909,2-2 1,1-6 0,0 0-1</inkml:trace>
  <inkml:trace contextRef="#ctx0" brushRef="#br0" timeOffset="9">10288 17923 13787,'-5'-9'-3277,"1"3"2159,4 0 2686,0-1-1068,0-2 0,1 1-65,2 2 1,0 2-184,7 4 0,-2 0-64,8 0 1,-2 0-587,2 0 0,2 0 235,1 0 1,-1 0-634,4 0 888,-2 0 0,3 4 0,0 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828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17141 11415 8453,'0'-9'-196,"0"-1"1,-3 1 0,0 0 0,1 0 0,0-1 319,-1 1 0,2 0 1,-3-1-1,0 2 105,-3 2 0,2 2 0,-1 5 0,-1 3 1,-3 6-1,-1 8 4,-1 6 1,-5 11 0,0 6 0,-2 8 0,8-22 0,0 2-1,0 2 1,0 1-134,0 2 0,0 2 0,1 2 0,1 1 0,-1 4 0,1 2 0,2 0 0,2 0 0,1-1 0,1 0 0,1-5 0,3 0-85,0-4 0,3-2 0,1-4 0,3-2 0,16 19 0,1-9-472,1-8 1,2-6 0,-6-8 0,1-2-1,0-3 1,-2-2-1004,-2-1 0,-4-3 1460,-3-4 0,3-4 0,-1-2 0</inkml:trace>
  <inkml:trace contextRef="#ctx0" brushRef="#br0" timeOffset="1">17681 11853 8489,'0'-15'-239,"0"1"1,0 2-1,0-1 1,0-1 0,0 0-1,1 0 1,1-3 317,2-1 1,-1 3-1,-3-1 1,0 0-1,0-1 1,-1 2 127,-3 2 0,-1 3 0,-4 2 0,0 1 1,-2 4 141,-1 2 1,-3 5 0,-3 5 0,-2 5 0,-1 8-3,0 4 1,-1 7 0,3 3 0,1 4-80,-1 3 0,5-1 0,2 2 0,5-4 0,4-3 0,3-3 59,3-2 1,6-5-1,7-3 1,3-5 0,2-7-1,3-4-1147,0-5 1,3-3 0,-3-5 0,0-4 272,1-5 1,-4-4 0,1-2 0,-3 0 0,-1-2 0,-2 0 219,0 0 0,-5-2 1,3-4-1,-2 0 300,1 0 0,2 4 1,-3 3-1,-1 5 0,-3 4 158,-2 1 0,-4 8 0,1 6 1,-3 10 409,-3 6 1,-2 5 0,-3 4 0,1-1 0,2-1 0,-1-1-43,1 0 1,3-2-1,-1-1 1,4-3-578,5-4 0,0 2 0,8-6 0,-1-3 0,2-4 0,0-4-295,1-3 1,-1-3 0,4-6-1,-1-4 72,-3-1 1,-1-2-1,-6 0 1,-1 0-1,-2-2 1,-1-1-22,-2 2 0,-1-3 0,-2 0 0,-2 0 308,-3 1 0,-3 0 0,-3 4 0,0 3 0,1 2 0,0 3 390,2 1 1,1-1 0,2 1-224,2 0 0,8 2 0,3 2 0,4 1 0,5 1-66,1-1 0,3 3 0,2-2 0,1 2 0,1 1 69,-2 0 1,-5 1 0,-3 3 0,-1 5 0,-2 6 19,-4 2 0,-3 2 0,-4 0 1,0 0-1,-1 3 7,-2 3 0,1-1 0,-4-1 0,0 0 0,-1-2-174,1-2 0,4 0 0,-1-1 0,2-3 0,1-2-176,0-3 0,4-5 1,2-2-1,4-2 0,1-3-198,1-4 1,6-1 0,0-10 0,2-1-1,1-3 51,-1 0 1,-1-3-1,2 1 1,1-1 0,-3 2-1,-2 3 116,-5 4 0,-1 3 531,-2 5 1,-5 8 0,-4 10 0,-5 5-1,-4 6 1,-3 2 370,0 2 0,0-4 1,6 1-1,3-1-943,2 0 0,1-2 0,0-3 1,2-3-1,3-1 0,6-5-114,2-4 0,2-3 0,1-1 0,0-1-981,0-2 1,3-6 1333,3-7 0,1-6 0,5-1 0</inkml:trace>
  <inkml:trace contextRef="#ctx0" brushRef="#br0" timeOffset="2">18659 11843 8376,'13'-18'-268,"-2"-1"1,1 1 0,-1 0 316,-2 2 1,-1 0 0,-2 3-1,-3 2 321,-2 1 1,-5 5 0,-3 2 0,-4 6-1,-5 3 1,0 3-8,0 3 0,0 0 0,3 3 0,3 2-262,3 1 1,-1 0 0,6 1-1,3 0 1,4 2 0,5 1-104,2-1 0,0-2 1,3 0-1,2-2-31,0-1 1,5-2 0,-1-2-1,-3 0 1,-3 0-45,-5-2 0,-3-1 1,-9 0-1,-5-2 7,-9-1 0,-4 0 0,-6 2 0,1 0 0,0-2-204,1 1 0,6-2 0,5 2 274,3 0 0,1 1 0,-1 1 0</inkml:trace>
  <inkml:trace contextRef="#ctx0" brushRef="#br0" timeOffset="3">19823 11396 8310,'-10'0'-34,"1"2"1,0 1 0,1 4-1,0 5 1,3 7 0,0 6 537,0 5 0,-1 2 0,-3 3 1,2-2-1,2 0-774,1 0 1,-2-3 0,2 1 0,2-3 269,1-3 0,-3-2 0,-1-5 0</inkml:trace>
  <inkml:trace contextRef="#ctx0" brushRef="#br0" timeOffset="4">20121 11825 8334,'0'-14'20,"0"1"0,0-4 0,0 3 0,0-1 1,0 2-1,0-2 0,0 2 275,0 0 0,-1-3 1,-2 5-1,-5 1 1,-3 4-1,-5 2 77,-1 2 1,-5 5 0,-1 5 0,0 6 0,-3 6 0,-1 5 110,-1 4 1,4 4 0,3-2 0,5-1-367,3-1 1,7-2 0,3-1 0,2-2 0,3-2 0,4-5-487,7-3 0,4-5 0,4-3 1,2-3-128,1-2 0,0-5 1,4-2-1,0-3 0,-1-3 1,-2 0-158,-3 0 0,-3-1 0,-1 1 1,-2 0 686,-4 2 0,-6 4 430,-3 6 0,-6 3 0,-2 11 1,0 1-1,2-2 5,2 1 0,1 1 1,1-2-1,3-1 1,4-1-794,4-1 1,4 0 0,1-6 0,2 0 0,3 0 323,-1-1 0,-2-7 0,0-1 0</inkml:trace>
  <inkml:trace contextRef="#ctx0" brushRef="#br0" timeOffset="5">21694 11210 8355,'0'-6'232,"-2"1"1,-3 1 55,-4 2 0,-7 9 0,-1 6 0,-6 9 1,-6 10-1,13-11 0,0 2 0,-2 3 0,0 2 12,-2 4 0,0 1 1,1 1-1,1 2 0,-1 2 1,1 2-1,1 0 0,2 0 1,0 2-1,2 0-359,0 2 0,1-1 0,4-4 0,2-2 0,2 1 0,1-2 0,2-3 0,0-2 0,2-3 0,0 0 0,4 22-653,5-6 0,1-7 0,0-6 0,0-3-210,1-3 0,1-5 922,-4-5 0,0-3 0,1 1 0</inkml:trace>
  <inkml:trace contextRef="#ctx0" brushRef="#br0" timeOffset="6">21313 11173 8557,'-10'-10'-212,"1"-2"0,0 1 473,-1 3 0,1 2 1,0 9-1,-2 3 0,-1 7 1,-4 7 195,-1 5 1,2 2-1,3 2 1,2 2-1,1 2-843,3 0 0,-1 6 0,4-2 0,2 1 386,3-3 0,3 1 0,4-3 0</inkml:trace>
  <inkml:trace contextRef="#ctx0" brushRef="#br0" timeOffset="7">21946 11192 8496,'0'-10'28,"0"0"0,0-1 279,0-2 0,3 4 1,0 9-1,-2 11 111,-3 11 1,-3 9 0,-5 12 0,0 7 0,4-23 0,1 0-258,-1 1 1,-1 0-1,0 1 1,1 1-1,0 0 1,0 0-1,0 0 1,-1 1 0,0 0-1,0 0-118,1 0 0,-1-1 0,1-2 0,0-1 0,-4 18 0,1-6 0,0-8-67,-1-6 1,2-6 0,1-8-272,1-3 0,4-5 1,-2-6-1,3-5 0,2-3 1,4-5-379,4-5 0,5-3 1,8-4-1,2 0 347,0 0 0,6 4 0,-1 3 0,3 1 0,2 2 81,-1 3 0,0 6 1,-3 7-1,1 5 0,-2 6 575,-3 5 1,-8 8 0,-9 3 0,-5 3-1,-4 2 325,-3 1 0,-11 2 1,-8-4-1,-7-2 0,-5-1 0,-3-2 0,1-3 1,1-5-1,2-4 0,2-2-364,4-4 1,0-2 0,6-5 0,4-3 0,3-5-771,4-2 1,5-5 0,2 0 0,4-1 0,4 1-1161,4 0 1,7 5 1208,-1-1 0,7-3 0,2 1 1</inkml:trace>
  <inkml:trace contextRef="#ctx0" brushRef="#br0" timeOffset="8">22430 11480 8349,'9'0'-1013,"1"0"1,2 0 1558,0 0 0,4 13 0,-4 6 0,0 10 0,-3 9 0,-2 6-78,-1 8 0,-4-26 0,-2 1 0,2 2 0,-1 1 0,-2-2 0,-1-1 0,0 0 0,-2-1 0,-8 25 0,-4-6 0,-1-2 0,-2-6 0,0-5 26,1-3 1,2-5 0,2-2 0,0-5-3015,3-4 2520,5-1 0,2-15 0,4 2 0</inkml:trace>
  <inkml:trace contextRef="#ctx0" brushRef="#br0" timeOffset="9">22933 11285 8315,'9'-19'141,"1"6"0,3 3 1,2 6 321,3 3 0,0 11 1,1 5-1,0 10 1,-2 9-1,0 9-190,-9-18 0,-1 1 0,1 3 0,-1 1 0,0 1 0,0 0 0,-1 1 0,-2 0 0,-1 1 0,-1-1 0,-1 1 0,1 0 195,-1-1 0,1 1 0,-1-1 0,0-1 0,-2-1 0,0-1 0,-3 23 78,-1-7 0,-3-3 0,-4-4 0,-5 0 0,-3 0 0,-5-2-1059,-2-3 0,2-2 0,0-3 0,2-1-2764,2-3 3066,-1-5 0,8-1 0,-5-4 1</inkml:trace>
  <inkml:trace contextRef="#ctx0" brushRef="#br1" timeOffset="10">16294 11424 10130,'-5'-18'-349,"-3"2"1,1 1 0,0-1 0,0 1 0,1 0 504,-2 2 0,0 0 0,-2 4 1,-2 1-1,0 2 0,1 1 359,0 1 0,5 3 0,1-1 0,1 5 0,2 7-110,1 4 0,5 5 0,3 3 0,5 6 0,7 6-201,5 2 1,7 1 0,4 0 0,-16-18 0,1-1 0,2 1 0,0 0-158,0-1 0,1 1 0,1-1 1,-1 0-1,0 0 0,0-1 0,0 0 1,0-1-1,-1 1 0,-1-1-176,20 14 0,-12-6 0,-9-2 1,-9-2 49,-10-2 0,-12 2 1,-10 1-1,-10 0 1,-8 1-1,-4 1 268,-3 2 1,22-13 0,-1 0 0,0 0 0,1 0 0,-21 13 13,3-1 1,5 2-1,4-4 1,4-2-1,5 0-311,5-1 0,3-5 0,9-2 0,2-1 1,0-2-2857,3 0 2990,1 1 0,1-1 1,0 0-1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839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12095" units="cm"/>
      <inkml:brushProperty name="height" value="0.12095" units="cm"/>
      <inkml:brushProperty name="color" value="#FF0000"/>
    </inkml:brush>
  </inkml:definitions>
  <inkml:trace contextRef="#ctx0" brushRef="#br0">17048 10335 8152,'-1'-6'-180,"-2"0"-77,2 4 350,-3-7 1,3 8 115,-2-2 1,2 3-5,-2 3 1,-2 3-11,2 7 1,-3 1-107,3 5 0,-3 0 110,3-1 0,-5 1-296,2-1 1,2 1-333,1 0 1,-1-1 250,1 1 0,-1-5-368,1-1 0,2-3-13,-3 0 5,3-1 554,1-4 0,0-5 0,0-5 0</inkml:trace>
  <inkml:trace contextRef="#ctx0" brushRef="#br0" timeOffset="1">17002 10233 8152,'-3'-13'0,"-1"1"0,1-1-33,3 4 1,0 0 319,0-1-435,0 1 95,0 4-494,0-3 413,4 7 0,-1-3-62,3 4 0,-3 0-152,3 0 0,0 4 277,4 2 0,-4 2-141,0 1 212,0 1 0,3-1 0,1 0 0</inkml:trace>
  <inkml:trace contextRef="#ctx0" brushRef="#br0" timeOffset="2">17169 10279 8152,'5'0'-737,"0"1"1138,-5 2 1,-2 4 14,-1 5 0,1 2-51,-4 5 0,0 1 58,-3 1-553,-1 3-243,1 4 447,0-4 0,2 0-141,1-3 0,4-4 93,-1 2 1,2-7-112,1 0 130,4-5 0,4-3-392,5-4 0,-1-4-10,-2-3 0,-1-2 61,0-3 0,4 0-130,-1-3 1,0 3 103,-2 0 1,-1-1 230,0 0 0,1 1-196,-1 2 661,0 1-357,-4 4 169,0 1 0,-5 8 141,0 2 0,-3 3 125,-1 4 1,-2-2-170,3 5 1,-3-5-139,3 2 0,0-3-408,3-1 0,0 1 23,0-1-341,0 0 1,3-3 213,0 1 0,4-5 367,-1 1 0,3-2 0,0-1 0</inkml:trace>
  <inkml:trace contextRef="#ctx0" brushRef="#br0" timeOffset="3">17588 10112 8141,'0'-5'321,"0"5"0,-4 7-123,-2 8 0,-2 3-91,-2 10 0,1 1-308,0 5 1,-1 5 165,1-2 0,1 3-146,2-3 1,-3 3 189,3 1 1,1-5-544,-1-5 1,4-7-30,-2-6-421,-1 1 984,4-13 0,-7-6 0,7-6 0,-3-8 0</inkml:trace>
  <inkml:trace contextRef="#ctx0" brushRef="#br0" timeOffset="4">17439 10484 8152,'-5'-4'0,"-3"3"0,7-7 0,-3 7 0,4-5 0,0 3 0,1 2 0,2-2 0,2 2 0,4 1 0,2-1 0,1-2 0,-2 2 0,3-2 0,-2 2-532,2 1 0,-3 0 41,2 0 0,-1 0 491,-2 0 0,4 0 0,2 0 0</inkml:trace>
  <inkml:trace contextRef="#ctx0" brushRef="#br0" timeOffset="5">17663 10475 8140,'0'-5'726,"0"0"-582,4 1-247,1 3 0,4-6 99,1 4 0,-1-3-85,0 3 1,1-2 65,-1 2 0,0 1-100,0-4 0,0 3 20,-3-3 1,2 3-20,-2-4 0,0 4-84,0-3 185,0 0 1,0-3 13,0-1 0,-3 4-55,0 0 192,-2 0 1,-2 0-50,-2 3 223,-3 2 1,-6 2-70,0 2 0,-2 3 62,2 3 1,1 3-85,-1 1 0,2 3-120,0 0 0,1 0-333,0 0 1,3 2 134,3-3 0,2 0-112,1 0 1,1-4 34,2 2 0,7-4-443,5-3 1,3 2 154,0-5 0,1 0 470,0-3 0,-1-1 0,1-2 0,0-2 0,-1-5 0,1 1 0</inkml:trace>
  <inkml:trace contextRef="#ctx0" brushRef="#br0" timeOffset="6">17998 10447 8152,'0'5'0,"0"3"302,0-2 28,0-1-149,0 3 1,0-3 241,0 4-239,-4 1-3,3-1 1,-7 0-1,5 1 13,0-1 1,0 0-174,0 1 1,-3-4 285,3 0-325,0-4 10,3 2 0,0-5-239,0-2 0,0-2 134,0-4 0,0-4-153,0 1 1,0-4-6,0 4 1,1-4 27,2 4 0,-1-5 21,4 2 1,-1 1 106,1 2 0,3 2-25,-3 0 1,-1 1 9,1 0 1,0 2-251,4 1 1,-1 4 379,0-1 0,1 2 0,-1 1 0</inkml:trace>
  <inkml:trace contextRef="#ctx0" brushRef="#br0" timeOffset="7">18287 10354 8135,'0'-10'-472,"0"1"-726,0 0 2074,0 4-546,0 0 0,-2 14 176,-1 3 1,1 6-151,-4 3 1,0 1-190,-3 6 1,-1-1 74,1 7 1,0 0-220,-1 4 1,0 3-451,-2 2 0,-3 3-6,-4 0 0,2 0-212,1-3 1,0-5 330,3-7 1,1-11-511,3-4 458,-1-9 1,5-5 365,2-8 0,2-1 0,1-9 0,0 4 0,0-4 0,1 1 291,2-4 0,2 3-291,5-3 0,-2 2 0,-2-4 0,2 1 0,-1 1 0,1-2 0,1-1 0,4-3 0,-1 3 0,0-3 0,-2 0 0,3-2-124,3-1 0,1-2 356,2 2 0,0-1 37,-1 7 0,1 5 64,-1 4 0,4 3-116,0 1 0,-3 3 85,-4 3 0,-3 6 250,4 4 1,-8 2-149,2 3 0,-7 2-1,0 1 0,-2 3-151,-1-3 0,-4 2-229,-3-1 1,-2 0 33,-3-4 1,0 4-132,-3-4 0,2 1-39,-2-4 0,2-1 86,-2-1 0,4 0-507,-2-4 1,3 0 233,1-3 0,-1 0-514,1 0 1,4-1-27,2-2 840,2 2 0,1-12 0,0 3 0</inkml:trace>
  <inkml:trace contextRef="#ctx0" brushRef="#br0" timeOffset="8">18584 10354 8106,'-5'0'-364,"1"4"0,4-2 499,0 4 0,-3 0 389,0 4 0,-3 3-91,3 3 201,-5 1-318,7 6 0,-6-3-170,4 1-156,0-1 1,0-2 81,0-3 1,0-1-249,3-5-71,0-4 231,0-1 0,0-5-314,0-2 0,1-5 114,2-5 1,-1-2-46,4 2 0,-3-3 113,3 0 1,1 0-121,2 0 0,0 0 172,0 3 0,0-2-63,-3 2 1,5 1 165,-1 3 0,1-1-124,-2 1 1,1 0-22,-1-1 0,0 2 61,1 2 0,-4 2-439,0 4 516,-4 0 0,6 0 0,-3 0 0</inkml:trace>
  <inkml:trace contextRef="#ctx0" brushRef="#br0" timeOffset="9">18752 10493 8106,'9'0'0,"-2"3"-138,-1 1 1,-3-1 214,3-3 1,0 0 33,4 0 1,-4 0-115,0 0 0,0 0 142,4 0 1,-2-1-131,-2-2 0,2-3 107,-1-3 1,1 2-227,1-3 0,-3 3 76,1-5 1,-4 1-133,3 2 1,-4-1-15,1-3 0,1 2 24,-1-5 0,0 5 181,-3-1 0,0 1 201,0 2 76,-4 4 1,-2-2-87,-6 4 1,0 4 18,-3 5 0,2 6-9,-2 4 1,0 1 148,0 2 1,-2 1-20,5 1 1,-1-1-395,4 2 0,1-3-163,2 0 1,1 0-224,5-1 0,6 0-385,3-3 0,4-4 391,6-5 1,4-4-553,2 1 970,-3-6 0,9-2 0,-2-5 0</inkml:trace>
  <inkml:trace contextRef="#ctx0" brushRef="#br0" timeOffset="10">19218 10084 8106,'0'-6'311,"-5"2"0,1 13 136,-2 3 1,-2 6-39,2 3 0,-3 3-172,0 4 0,0 4-359,-1 2 1,1 1-123,0 0 1,1 0-106,1-4 0,0-3 192,4-3 1,-3-5-105,3 2 1,0-6-1183,3-4 1443,-5-2 0,0 0 0,-4-1 0</inkml:trace>
  <inkml:trace contextRef="#ctx0" brushRef="#br0" timeOffset="11">19041 10437 8106,'-5'-4'135,"1"-2"1,3 1 722,1-1-426,0 4 399,0-7-453,0 8 0,0-4 111,0 2-745,0 2 263,5-3 1,0 4-1204,4 0 859,0 0 0,1 0-235,-1 0 1,0 1 185,1 2 386,-1-2 0,4 7 0,2-2 0</inkml:trace>
  <inkml:trace contextRef="#ctx0" brushRef="#br0" timeOffset="12">19255 10428 8106,'-5'0'1156,"1"0"-721,4 0 0,8 0-437,4 0 1,1 0 43,-1 0 0,1-1-173,0-2 0,2 1-195,-2-4 1,0 1 163,0-2 0,-3-1-140,2 2 0,-1-3 108,-2-4 0,-3 3-33,1-3 0,-5 3 70,1 1 0,-2-1 292,-1 1 1,-4 1-91,-3 2 0,-1 1 83,-1 5 0,-4 2 152,1 1 1,-4 3 145,4 6 1,-3 3-49,2 3 0,-2 1-102,2 0 0,4-1-333,3 1 1,4-1 101,-2 1 0,3 2-561,1-3 1,5-1 237,1-8 0,6 1-510,4-1 0,1-4 17,2-2 771,0-2 0,-1-5 0,1-1 0</inkml:trace>
  <inkml:trace contextRef="#ctx0" brushRef="#br0" timeOffset="13">19516 10484 8668,'-6'5'719,"-2"3"1,6-5-857,-4 3 211,4-4 204,-2 2-1,4-4-109,0 0 0,0-4-79,0-2 1,3-3-230,0 0 0,4-1-77,-1-3 1,-1 0 25,2-3 1,-2-1-60,1 1 1,2 2 84,-1-2 0,1 5 165,1-2 0,-3 3-465,1 1 0,-1 3 845,3-1-257,0 5 1,-2-2-297,-1 4 103,0 0 1,3 1-271,1 2 0,-4-1 106,0 5 0,0-1-270,4 3 1,-2-3 503,-2 0 0,6 5 0,-1 3 0</inkml:trace>
  <inkml:trace contextRef="#ctx0" brushRef="#br0" timeOffset="14">19860 10270 8087,'0'-6'-54,"0"-1"1,3 4 418,0-3 106,0 4-387,-3-6 82,0 7 1,3-4-649,1 1 380,-1 3-736,-3-3 667,4 8 0,-3 2 171,2 3 0,-2 0 0,-1 1 0</inkml:trace>
  <inkml:trace contextRef="#ctx0" brushRef="#br0" timeOffset="15">19813 10493 8087,'-4'6'0,"2"1"-347,-4-4 378,4 4 0,-2-5 452,4 4 17,0-4-877,0 3 296,0-5-838,4 0 919,1 0 0,4-5 0,1 0 0</inkml:trace>
  <inkml:trace contextRef="#ctx0" brushRef="#br1" timeOffset="16">16080 9944 8803,'0'-9'-601,"0"-1"-526,0 1 1283,0 0-14,0-1-78,0 5 1,3 6 3,0 9 0,0 4 299,-3 8 0,-1 6-171,-2 6 1,-1 0-241,-2 3 0,-3-2-98,3 6 0,-1-2-14,1 1 1,-3-4-66,3 1 0,1-6 178,-1 0 0,3-3-240,-3-3 0,2-7 28,-2-5 0,1-3-261,-1-1 132,-2-3 384,2-2 0,-3-4 0,0 0 0</inkml:trace>
  <inkml:trace contextRef="#ctx0" brushRef="#br0" timeOffset="17">15838 10475 8541,'-10'5'-663,"1"3"0,0-7 685,0 2 0,2 1 36,1 0 1,4 0 405,-1-1-373,2-2 1,2 3 162,2-4 0,6 0-143,7 0 1,1 0-158,2 0 0,1 0 57,1 0 1,0 0-191,4 0 0,-4 0-174,0 0 1,-1 0 148,-1 0 0,-1 0-504,1 0 708,0-4 0,-1 3 0,1-3 0</inkml:trace>
  <inkml:trace contextRef="#ctx0" brushRef="#br0" timeOffset="18">15922 9897 8423,'-5'-18'-88,"4"-1"0,-3 4-32,4-1 1,1 5 148,2-2 0,0 3 163,7 1 0,-3 4-238,5 1 1,2 3 149,-2 1 0,5 0-263,-2 0 0,3 5 95,1 1 0,-1 2-327,1 1 0,-4 2 101,1 1 290,-5 3 0,7 7 0,-4 2 0</inkml:trace>
  <inkml:trace contextRef="#ctx0" brushRef="#br0" timeOffset="19">16238 10307 8252,'-6'0'-450,"0"0"0,3 1 250,-4 2 0,4 2 422,-3 5 1,3 0-60,-3 2 0,3 3 144,-4 4 1,5 2-190,-1 1 0,-1 3-61,1-3 0,0-2-137,3-4 0,0 0 115,0-3 0,4-4-151,2-3 0,3-4 63,0 1 0,4-7-327,3-5 0,5-4 156,0-6 0,2 0-73,-1 1 1,-3-4 75,3 0 1,-2 1 87,-2 2 1,0 1 235,-2 3-220,-3 1 117,-4 5 594,-4 4-455,0 1 1,-10 11 748,-1 2-585,-2 11 0,-1-5-85,-1 7 1,1-2 0,0-1 25,-1 3 1,5-3-248,2-1 0,2 1-220,1-3 1,1-3-1,3-1-641,6-1 864,-1-2 0,8 0 0,-2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4.120"/>
    </inkml:context>
    <inkml:brush xml:id="br0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12840 9050 8411,'-10'0'0,"1"1"-141,0 2 0,-1 2-385,1 5 528,0-1 1,-1 6 613,1 3-413,0 9 0,0 3 159,-1 4-414,1 5 0,1 0 78,1 4 1,0 1 0,4 1 219,1-1-653,1-7 306,1-1 0,1-7 156,2 2-233,-2-6 0,7-2-106,-1-5 1,1-2-416,1-1 498,-4-3 1,4 1-724,-3-3 1016,2-5 0,1-1 0,1-4 0</inkml:trace>
  <inkml:trace contextRef="#ctx0" brushRef="#br0" timeOffset="1">13361 9125 7921,'-5'4'-1039,"0"-2"1251,2 4-22,2 0 0,-5 5 73,3 1 1,1 6-120,-4 3 0,3 6-130,-3 1 1,4 1 122,-1 5 0,0-4-209,0 1 0,2-2 122,-2-1 0,2-3-58,1 0 1,0-8 92,0 2 0,0-7-339,0 1 7,4-3-45,-3 0-18,4-5 224,-5-1 1,0-5-68,0-2 0,0 1 96,0-5 1,-4 1-78,1-3 80,0 0-1,-1-1 7,3 1 1,-4 0-27,2-1 0,1 1 80,-5 0 0,4-1 0,-3 1 148,-1 0-209,3 4 23,-4-4 155,2 4 1,-3 0-90,0 2 1,-2-1 173,-1 1 14,2 0-206,-8 7 0,7-1 239,-5 6 1,4-1 63,-4 8 0,2 3-157,-2 2 0,3 2-64,3-1 1,5-2 44,2 5 1,2-4 60,1 1-347,4-7-1,6-1 264,0-9-313,8 3 0,-1-7-16,5 2-606,4-2 552,-7-5 1,7-1-686,-4-4 731,4-1 0,-7 1 217,3 0 0,-2-5 0,-2 0 0</inkml:trace>
  <inkml:trace contextRef="#ctx0" brushRef="#br0" timeOffset="2">13799 9488 8157,'-5'0'-247,"-4"0"0,7 3 125,-4 0 320,4 0-232,-2-3 258,4 0-23,0 4 1,0-2-104,0 4 0,1-3 0,2 1-33,3 0-99,2-3 0,3 3 31,1-4 0,0 0 0,2 0 134,-1 0-259,4-4 1,-7 2 118,3-4 0,0 0 68,0 0-333,-1-2 168,-3 3 0,1-6-32,-1-1 1,-1 2 80,-2-3 0,2 2 0,-5-2 1,0 2 0,-3-3 95,0 0-74,0 2 0,-3 2 138,0 1 1,-5 0-18,2-1 1,-2 5 262,-1 2-273,-5 2 0,3 2 128,-5 2 0,4 2 63,-4 5-215,5 3 1,-6 5 61,5 4 11,-5 3-448,7-5 430,1 7 38,1-3-250,7 0 76,-4 2 0,7-6 117,5 2 0,0-7-245,8-2 1,5-3 0,5-1-101,2 1 0,1-5-510,0-2 561,0-2 0,-2-1-342,-1 0 0,1-4 8,-4-2 540,-5-3 0,2-1 0,-6-2 0,-3-3 0</inkml:trace>
  <inkml:trace contextRef="#ctx0" brushRef="#br0" timeOffset="3">14311 9162 8267,'4'6'-1044,"2"0"913,-2 0 1,6 7 650,-1-1 0,1 8 110,6-1 231,-5 10-467,7-5 1,-7 13 34,5-3 0,-8 5-1497,1 1 1090,-6 1 1,1-2-1,-4-2-164,0-4 110,-4-7 237,-5 1 1,-2-7 63,-5 2 1,2-4-830,-2-2 0,0-3-400,3-4 1,1 1-1,2-2-148,1-2 1108,0-2 0,-1-4 0</inkml:trace>
  <inkml:trace contextRef="#ctx0" brushRef="#br0" timeOffset="4">15372 10149 8562,'-1'-8'-608,"-2"1"-796,2-1 1541,-3 3 0,3-3 87,-2 1 260,2 3-325,-8 4 1,4 1 109,-4 2 0,-1 5-47,-3 7 1,2 6 73,-5 10 0,2 3-118,-2 6 1,0 6-327,3 4 1,7-23 0,0 0 150,1 1 0,1 0 1,-1 2-1,1-1 50,1 2 0,0 0 1,1-1-1,0-1-171,2 24 1,1-3-179,2-7 0,2-4-63,5-8 0,-1-4 81,0-8 1,0-5-102,-3-1 1,4-3-163,-4 0 0,5-5-150,-5-2 893,2-2 0,1-5 1,1-1-1</inkml:trace>
  <inkml:trace contextRef="#ctx0" brushRef="#br0" timeOffset="5">15875 10288 8265,'0'-6'0,"0"0"0,-1 1-564,-2-1 533,2 2 98,-7 4 1,2 1 359,-3 2 0,0 7-136,-1 9 1,1 4-80,0 8 0,0 3 16,-1 3 1,1 3-404,0 1 1,3-1 273,3-3 1,2 0-400,1 1 1,1-6 195,2-4 0,3-1-420,3-6 1,0 1 176,1-3 1,-4-5-26,0-2 1,-3-5-436,3-4 807,-4-2 0,2-5 0,-4-1 0</inkml:trace>
  <inkml:trace contextRef="#ctx0" brushRef="#br0" timeOffset="6">16182 10614 8286,'0'-6'-783,"0"0"694,0 4 0,0-6 39,0 1 0,0 2 185,0-1 0,0 3-106,0-3 1,0 0 90,0-4 0,0 1-72,0 0 0,0-1 68,0 1 0,0 0 107,0-1-62,0 1 0,-3 0-60,0-1 1,-3 4 34,3 0 0,-5 4-26,2-1 0,-2 3 82,-1 3 1,-4 3-56,1 7 1,-4 5 162,4 7 0,-4 0-150,4 3 0,1-2-30,4 5 1,0-3-224,4-4 1,0-1 149,3-4 0,1-1-262,2 1 0,2-6 72,5-3 1,0-2-131,2-5 0,0-1-81,3-5 1,0-2 97,0-4 1,2-4-200,-5 1 186,5-5 0,-7 3 21,3-5 219,-3 1-98,-1-1 1,-3 3 40,1 1 0,-4 4 218,3-2-78,-4 3 665,2 5-512,-4-4 1,0 9 88,0 0 172,-4 4 1,0 7-14,-2 1-179,-3-1 1,7 6-22,-4-1 1,4-2-300,-1 2 49,2-5 1,1 4 284,0-3-1137,0-2 611,4 4 0,2-5-444,7 0 1,-2-2 0,5-1-714,0 1 953,-2 1 440,3-3 0,-2 4 0,3-4 0</inkml:trace>
  <inkml:trace contextRef="#ctx0" brushRef="#br0" timeOffset="7">16750 10233 8458,'0'-10'-1461,"0"4"731,0 0 931,0 0 1,0-1 128,0 1-42,0 4-136,-4-2 0,3 8 3,-2 2 1,1 7 154,-1 2 0,2 4-127,-2 3 0,-2 5 88,2 4 0,-1 4-97,1-1 0,1 2-141,-4 1 1,4 1 94,-1-1 0,-1-4-172,0-2 0,-3 0 98,1-3-193,2-6 80,-4-5 0,6-9-45,-5 1 183,5-6-41,-2 1-151,4-4 37,0 0 0,0-4 77,0-2 1,0-4-289,0-2 1,4 1-153,2-5 0,4 4 239,2-4 0,-1 5 0,1-2 96,-2 3 1,3 2 376,-1 2-181,1-3 0,-1 8-140,0-2 0,1 3 221,-4 3 1,0 2 380,1 5 1,-2 3-317,-2 3 1,-2-2 0,-4 2 275,0 0 0,0 2 120,0 0-572,-4-3 107,-1 3 1,-7-8-213,-1 2 43,1-1 1,2-6 119,1-1 1,0-1-132,0 0 1,-1 0-336,1-3 1,1-1 156,1-2 1,-1 1-532,2-4 332,-2 0-374,2-4 453,2 1 1,3 1-14,-2 2 0,2-3-261,-2 3 1,2-2 206,1-2 1,0 1 375,0 0 0,4 0 0,1-1 0</inkml:trace>
  <inkml:trace contextRef="#ctx0" brushRef="#br0" timeOffset="8">17123 10261 8364,'5'9'89,"3"4"587,-2 3-242,3 6-151,0 5 1,0 8 537,1 5-928,-1 2 1,-4 2 595,-2-1-1377,-2-3 1014,-1-3 1,-4-4-344,-2-2 0,-2-5 100,-2 2 0,-2-10-1122,-1 1 984,1-2-25,3-3 0,-1 0-301,1-5 0,3-4 682,0-2 0,-1-2 1,-2-1-1</inkml:trace>
  <inkml:trace contextRef="#ctx0" brushRef="#br0" timeOffset="9">17877 10512 7455,'0'-5'-543,"0"-3"703,0 6-57,0-6-26,0 3 1,3-4 53,0-1-23,0 1-21,-3 0-46,0-1 22,0 1 1,0 0 245,0 0-221,0-1 0,-1 2 103,-2 2 80,-2 2-177,-4 4 425,-1 0-286,1 4 1,-5 6-21,-1 9 0,0 3 1,1 7 163,1 2-260,0 3 0,4 0 20,-1 0 0,5-4 0,2 0-98,2-4-58,5 1 1,6-8-332,0 0 246,8-6 1,-4-7 142,5-3-792,-1-2 509,1-1 0,0-4-1038,-1-3 842,1-5 1,-1 1 439,1-5 0,0 5 0,-1-3 0</inkml:trace>
  <inkml:trace contextRef="#ctx0" brushRef="#br0" timeOffset="10">18705 10130 6914,'0'10'550,"0"-1"0,-1 5 33,-2 5-434,2 4 0,-7 9 165,2 2-178,-2 6 1,1 0-2103,1 3 1949,0-4 0,1 2 160,2-7-12,-3-2-225,5-4 357,-3-4 0,4-3-232,0-5 165,0-3-435,0-8 1305,0 0-1357,0-5 251,0-9 1,0 3 0,0-6-105,0 1 0,0-1-219,0 0 158,0-1 0,-1 1-147,-2-1 272,2-3 1,-6 5 0,3-1-48,-1 2 1,-2 0 103,-2 1 1,0 0 0,-1 0 25,1 3 1,-1 2 313,-3 4-49,3 0 1,-8 4 443,3 2-532,-3 7-53,0 1 0,-1 5 153,0 0 1,5 2 0,2 1 4,1-1 1,6 1 181,2 0-316,2 0 1,2-8-149,2-1 1,7-3 130,9-1 0,1-3-214,5-3 0,-1-2-582,4-1 1,3-4 379,0-3 1,0-4-513,-3-1 1,-3-1 65,0 4 13,-8 0 715,4-1 0,-6 1 0,-1 0 0,0-1 0</inkml:trace>
  <inkml:trace contextRef="#ctx0" brushRef="#br0" timeOffset="11">19078 10074 8199,'5'10'-464,"4"0"-147,1 2 0,-1 7 1699,3 6 0,-1 10-375,-2 5 1,-3 9-602,-2-23 1,-1 1 0,-2 0-1,0 2 130,0 0 0,1 1 0,-2-2 0,0 1-140,-2 0 0,1 0 1,-2 0-1,0-2 26,-1 0 1,-1-1-1,-4 21-17,-1-7 1,1-6 120,0-3 0,0-3-602,-1-3 0,4-6-660,0-7 0,4-2 125,-1 0-897,2-1 1610,-4-4-702,4-1 996,-3-4 1,-4 0 0,-2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1:25.305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8147 5223 8979,'-5'0'-1269,"0"1"853,2 3 1057,2 1-430,-8 12 1,7 0-68,-4 8 0,1 4-54,-1 5 1,-3 2 0,3 2-235,-2 3-205,-1-3 80,-1-1 0,1-2 0,0-4 158,-1-1 0,4-5 0,0-3-371,-1-2 379,2-2 0,-3-2-154,2-1 1,1-8 249,-1 0 6,4-5 1,-11-2-1,3 0 1</inkml:trace>
  <inkml:trace contextRef="#ctx0" brushRef="#br1" timeOffset="1">8045 5344 8586,'9'-14'-523,"0"2"1,1 1 290,-1 2 0,4 1 196,3 1 315,1 3-105,2 4 1,0 0 77,-1 0 1,0 7-82,-3 3 0,2 8 54,-5 1-60,1 6-60,-4-1 1,-3 4-67,0 0 0,-3-4 0,0 1 14,-2 1-155,-5 1-112,-2-3 230,-7-1 0,-2-5-105,-3 1 0,-1 1 17,1-1 0,-1 1 8,0-8-163,1 1 1,-5-1 139,-2 0 0,2 1 52,2-4 1,-2-1-367,1-1 148,0 1-20,0-7 1,5 6-12,-2-4-49,11 0 333,-4-3 0,11-4 0,-3-1 0,8-4 0,5-9 0,6-2 0</inkml:trace>
  <inkml:trace contextRef="#ctx0" brushRef="#br1" timeOffset="2">8417 5391 8200,'0'6'-374,"0"0"0,-4 5 541,-2 4 1,-3 4-127,0 3 0,0 5 172,-1 4 1,0 1 562,-2-1-538,5-7 0,-1 6-99,8-8 1,0 0-221,0-3-100,4-1-239,2-3 294,3-6 0,4-2-5,3-4 0,2 0-173,4-3 0,-1 0-248,4 0 1,-5-4 190,2-2 0,-1-6 37,0-4 324,-5 3 0,6-9 0,-8 2 0</inkml:trace>
  <inkml:trace contextRef="#ctx0" brushRef="#br1" timeOffset="3">8501 5438 8386,'-14'-15'-527,"4"2"1,-3 3 1283,3 1 0,5 0 107,2-1-774,2 1 109,1 0 0,0 3 82,0-1 1,4 2-313,2-1 0,7-1-425,2 4 1,0-4-1,0 4 14,2 1-518,0 1 711,-2 1 1,1 0 0,-3 1-302,-2 2 1,0 4 549,-2 5 0,-4-2 0,3 8 0,-3-4 0</inkml:trace>
  <inkml:trace contextRef="#ctx0" brushRef="#br1" timeOffset="4">8464 5521 8386,'-10'6'-1615,"2"2"1845,2-2 1,-1-1 477,3 1-534,1-4-155,3 3 175,0-5-279,4 0 1,2 0 0,4 0 206,2 0-361,3 0 213,3 0 0,1-1 0,0-2-417,-1 0 1,4-1 224,0 1 0,0 1 218,-4-4 0,5 0 0,1-4 0</inkml:trace>
  <inkml:trace contextRef="#ctx0" brushRef="#br1" timeOffset="5">8845 5410 8386,'-9'0'-386,"0"5"0,-1 3 990,1 3-451,4 10 0,-3-1-824,2 4 679,1 7 1,0-7 0,3 7-24,-1-2 1,0-1-30,3 0 0,-1-4 1,-1-3-53,-1-5 1,0 1-227,3-5 0,-2-3-432,-1-6 599,-2-2 0,-3-2 434,2-2-279,-3-3 0,8-7 0,-3 3 0,4-4 0,0 4 0,0-3 0,0 3 0,0-2 0,0 1 0,0-1 0,0-1 0,1-2 0,2 2-171,4-2 0,-2 3 236,1-4 0,-3 2 341,3-2-368,1-1-18,-2 2 1,3-4 297,-2 1 1,2 2 56,2 1 0,-1 2 58,0-2-325,1 3 1,0-4 0,1 4 100,2 4 0,0 0-289,0 5 1,-3 0 179,2 3-214,-1 0 1,-2 1-180,0 2 0,0 2 1,-2 5-596,-1 3 512,-4 1 157,2 5 1,-4-4 218,0 1 0,0-1 0,0 4 0</inkml:trace>
  <inkml:trace contextRef="#ctx0" brushRef="#br1" timeOffset="6">8762 5624 8386,'-6'0'-845,"-2"0"1195,7 0 290,-3 0 0,14 0-831,3 0 1,6-3 157,0 0 1,1-5 0,3 3-489,0 0 0,3-2-587,-1 4 1108,2-5 0,1 3 0,0-4 0</inkml:trace>
  <inkml:trace contextRef="#ctx0" brushRef="#br1" timeOffset="7">9180 5465 8386,'0'-5'-1311,"0"-3"1489,-4 7-92,3-3 1,-3 5 84,4 2 1,-3 3 335,0 7 0,-1 1-516,1 5 0,2-1 39,-2 1 1,-2 0-459,2-1 1,-3 2 27,3 2 1,-1-2 399,1 5 0,-2 0 0,-5 3 0</inkml:trace>
  <inkml:trace contextRef="#ctx0" brushRef="#br1" timeOffset="8">9469 5438 8269,'-5'-5'-535,"-3"0"447,7 0 153,-8 1 0,7 5 129,-4 2 1,3 6 0,-3 7 41,-1 1 1,-1 8-133,2 0 1,-2 5-147,2-2 0,-2 0 1,1 3 146,1-2 0,4-4-580,-1 0 318,-2-9 1,4 5-454,-3-9 61,3 1 332,1-4 1,0-5 41,0-4 1,1-5-80,3-7 1,-3-3 253,2-4 0,-2 1 0,3-5 0,1-1 0</inkml:trace>
  <inkml:trace contextRef="#ctx0" brushRef="#br1" timeOffset="9">9423 5503 8269,'-6'0'-974,"2"0"1322,4 0 0,0 5 1,0 4 8,0 6 1,0 2-423,0 2 210,0 0-178,4 3 1,-2-1 0,5 3 147,0-1 0,1-3-243,2-4 1,0 0 104,2-3 1,-1-2-10,1-5 0,-1-2 0,1-4-209,0 0 105,1-4 15,-4-1 0,0-7-65,1-1-1,-5-3 211,3 1-68,-7 1 0,6-7-8,-4 2 0,0-1 97,-3 1 0,0-1 108,0-1 1,4 1-124,-1-2 1,0 0 0,-3 1 246,0 3-252,0 0 0,3 7 56,0-1 78,0 2-737,-3 4 397,0 2 0,0 5-324,0 2 1,1 3 271,2 3 0,-2 1 0,2 2 233,-2 0 0,4 5 0,0-3 0</inkml:trace>
  <inkml:trace contextRef="#ctx0" brushRef="#br1" timeOffset="10">9851 5503 7231,'0'9'-308,"-1"-1"327,-2-1 1,2 4 687,-2-2 1,-2 4-439,2-1 0,-1 1-107,1 3 0,1 2 1,-3-4-381,1 1 0,-2 2 127,2-1 0,0-3-866,1 0 503,2-3-385,-3-1 839,4 0 0,-4 5 0,-1 0 0</inkml:trace>
  <inkml:trace contextRef="#ctx0" brushRef="#br1" timeOffset="11">10130 5475 8295,'0'5'-1164,"0"3"1277,0-3-99,0 5 1,-1 0 119,-2 2 0,2 0 206,-2 3 1,1 0-83,-1 0-350,2 3 172,-3-4 1,0 5-407,1 0 208,0-5 0,0 1-476,0-3 304,0-2 108,3 4 1,-1-8-107,-2 0 288,2-4 0,-7-6 0,2-6 0</inkml:trace>
  <inkml:trace contextRef="#ctx0" brushRef="#br1" timeOffset="12">10009 5521 8295,'-5'-9'-639,"1"0"1688,4-1-150,0 1-941,0 0 60,4-1 0,2 4 183,7 0-508,-3 4 1,8-3 0,-3 3-473,3-1 1,1 0 185,3 3 593,-2 0 0,2 8 0,-3 2 0</inkml:trace>
  <inkml:trace contextRef="#ctx0" brushRef="#br1" timeOffset="13">10447 5438 7698,'0'-10'290,"-1"4"-14,-2 0-198,2 4-1,-4-2 1,5 5 295,0 2-184,-4 6 1,2 2-59,-4 5 0,3 1-139,-3 4 0,0 2-160,-4 2 1,4-1 99,0-3 0,1 0-317,-2 4 0,0-4 0,3 0 1,-1-1 1,3-5 383,-1 1 0,-2-5 0,-1 3 0</inkml:trace>
  <inkml:trace contextRef="#ctx0" brushRef="#br1" timeOffset="14">10717 5419 8146,'0'-5'-630,"0"-4"527,0 8 294,-4-3 0,2 5-35,-5 2 1,4 6 300,-3 3-305,0 9-38,-3-6 0,0 12 292,3-2-284,-2 2 0,4 1-28,-3 0 0,3-1-265,4-2 316,0 1 0,0-6-283,0 2 68,0-7 0,1-1-98,2-5 0,2-3 50,1 1 1,2-5 68,-2 1 1,6-3 46,0-3-189,0-3 80,2-3 1,-3-4 58,5-3-189,-5 3 0,3-5 263,-5-1 1,2 0-81,-1-3 1,1 1 53,-5 0 0,-2 1 1,-1-3-68,-1 1 1,-2 3 229,0 0 0,-5 2-63,-1 4 0,-2 2-45,-1 5 1,-2-2-192,-1 5 0,1 0 104,-1 3 0,-1 4-437,0 3 0,1 1 473,2 1 0,1 5 0,0 0 0</inkml:trace>
  <inkml:trace contextRef="#ctx0" brushRef="#br1" timeOffset="15">11099 5465 8146,'0'-5'0,"0"-3"-23,0 3 102,0 0 21,0 1 0,-2 4-73,-1 0 0,1 0 133,-4 0 1,1 5 27,-1 4 0,-3 4-212,3 6 1,-2 0 94,-1-1 0,-1 4 0,2 0-25,2-2 0,-2 3-490,1-1 301,3 0 0,-3-4 77,4 1-351,-4-5 245,6 0 1,-4-8-35,5 0-152,0-4 170,0 2 0,4-5-84,-1-2 1,4-3 72,-1-6 0,1 0 133,0-3 1,0-1 65,-4-2 0,3-1 0,-3 0 0,1 1 0,-2-1 0,2 1 0,0 2 0,-1 1 0,-2 0 547,2 0-161,-2 5 234,3 2-415,-3 7 0,3-2 0,-4 7 144,0 5 1,1 5-171,2 4 1,-1 2-103,5 2 1,-4-2-7,3 5 0,-3-4 0,3 0 145,2-5 1,0 1-311,1-5 20,0 1 0,4-5 89,-1-2 1,4-2-142,-4-4 1,5-4-314,-2-2 306,-1-7 0,2-1 1,-3-5-1,-3 0-290,-3-3 355,2 2 0,-8-7-249,2 3 285,2-3 1,-4-1 0,2 1 62,-2 2 107,-1 2 0,0 5 0,0 0 413,0 2-269,0 3 0,-1 7-625,-2 0 463,2 4-1616,-7 2 1496,7 5 0,-8 8 0,4 2 0</inkml:trace>
  <inkml:trace contextRef="#ctx0" brushRef="#br1" timeOffset="16">12085 5335 8037,'0'-9'-263,"0"4"230,0 0 238,0 5 1,5 12-125,1 3 1,-1 9 41,1 1 1,0 3-186,4 3 0,-1-1 0,0 4-1091,-3 0 1061,2-1 0,-6 0 53,4-1 0,-4-8-280,1 1 1,-2-5 10,-1-5-251,0-1 248,0-5 126,0-4 1005,-4-1-820,3-8 0,-7-5 0,3-6 0</inkml:trace>
  <inkml:trace contextRef="#ctx0" brushRef="#br1" timeOffset="17">12281 5465 8158,'0'-9'-87,"0"0"157,0 4-233,0 1 151,-4 4 0,-1 0 154,-5 8 0,0-1-120,-2 9 0,0-1-153,-3 4 0,2-1 180,-2 1 1,3 0 0,0-2-207,2-1 64,0 1-347,5-6 268,1-2 1,4-1 30,0-2 3,0-1 0,4-2 58,2-6-152,3 2 0,0-12-15,0 7 179,1-8 1,-1 2 67,0 0 0,1-5 0,-1 3 0,0-1 0,0 2 164,1 3 1,-1 1-1,-1 0 20,-1-1 1,1 5-1,-3 3 158,0 4 0,3 4-92,-1 7-88,-3 1 1,3 5 23,-4 0 1,4 0-45,0 3 1,-2-2 0,1 0-10,1-3-170,1-4-104,-2-3 109,2-1 0,-3-1 123,4-2 1,1-1-204,-1-5 0,0-6 0,1-2-289,-1-3 264,0-6-64,1 7 89,-5-8 0,3 4 72,-2-5 1,-2-3-152,0 1 0,0-2 10,-1 1-119,0 3 125,1-8 1,-3 4 61,2-2 1,1 5-62,-1 5 0,2 3 174,-2 0 0,-2 6 0,3 2 0,0 0 0,1-2 0</inkml:trace>
  <inkml:trace contextRef="#ctx0" brushRef="#br1" timeOffset="18">12728 5372 8037,'0'7'-88,"0"-1"269,0 4 1,-4 3-13,-2 5 1,-3 0-183,0 7 1,0-1-213,-1 4 1,1-1 136,0-2 0,0 1 72,3-4 0,-1-2 16,4-4 0,0-3 0,3-3 0</inkml:trace>
  <inkml:trace contextRef="#ctx0" brushRef="#br1" timeOffset="19">13063 5363 8213,'-5'5'0,"-3"2"0,1-3-292,3 3 0,-4 2-59,2 7 804,-2 1-233,2 6 1,-2 1 17,2 4-365,-2-4 199,-2 2 1,4-5-113,0 4 1,3-5 74,-3-2 1,2-3-785,-2-6 530,4 0-369,-2-4 279,4 0-271,0-5 580,-4-9 0,3 0 0,-2-6 0,2 0 0,1 3 0,0 1 0,4-6 0,1 2 0</inkml:trace>
  <inkml:trace contextRef="#ctx0" brushRef="#br1" timeOffset="20">13007 5410 8213,'0'-7'-990,"0"1"0,3 3 1734,0-3 64,1 4-465,0-2 0,0 8-143,2 2 0,-1 6-103,-2 4 1,-1 5 129,5 0 1,-5 4-155,1-3 0,1 0 137,-1-4-366,4 1 142,-2 4 1,5-8 163,-1 1-392,0-5 159,-3-2 0,5-2-150,-2-1 0,3-4 102,-3 1 0,0-6-29,1-3 0,-1-6 1,0-1-28,0-2 1,0 3-14,-3-4 1,2 1 36,-2-4 92,-1-3 0,2 2-41,-4-2 0,0 2 78,-3 2 0,0-4 229,0 0 0,0 2 0,0 4-121,0 4 0,-1 2 146,-2 4 31,2-2-704,-7 7 287,7-3 1,-7 5 127,5 2 1,-4 2-173,1 4 1,2 2-395,1 1 604,1 3 0,-2 3 0,-1 1 0</inkml:trace>
  <inkml:trace contextRef="#ctx0" brushRef="#br1" timeOffset="21">13501 5400 7877,'-4'-5'195,"3"2"-37,-3 6 1,0 3 123,1 7 1,-4 1-135,1 5 1,1-1-1,-1 1-203,2 0 0,-3 2-549,1 1 367,-2 0 131,2-3 1,-1-4-564,4 1 313,-4-5 174,6 2-250,-3-3 0,1-4 432,-1 0 0,1-4 0,3-2 0,0-5 0</inkml:trace>
  <inkml:trace contextRef="#ctx0" brushRef="#br1" timeOffset="22">13417 5363 8213,'5'-5'-526,"-1"-3"0,0 6 458,3-5 0,-1 5 124,3-1 1,-2 2 0,7 1 258,-1 0 0,-1 5 134,3 5-128,1-1-233,2 8 1,-3-2 0,-3 4 6,-1-1 1,-3 2 2,-2 2 1,-2-3 11,-4 3-16,0-2 0,-5-2-40,-4 1-51,-1 0 1,-7-2-127,1-1 1,-4-3 57,-2-4 0,0 1-359,3-1 0,2-1 63,1-2-617,-1-1 450,6-5-23,-2 0 551,4 0 0,-1 0 0,1 0 0</inkml:trace>
  <inkml:trace contextRef="#ctx0" brushRef="#br1" timeOffset="23">13910 5410 6986,'6'-5'-178,"-2"0"673,-4-4-61,0 4-639,0-3 105,0 2 1,0-3 613,0 4-174,0-3-199,0 7 62,0-4 0,-4 6 121,-3 3 0,-2 2 25,-3 6-127,1 7-77,-2 0 0,3 8-87,-3-2 1,6-1 122,-2 1-272,5-4 0,0 2 97,4-1 92,0-2 0,1-1-241,2-3 1,4-8-62,5 1 0,0-5-207,7-1 202,-6-2 161,8-5 1,-6-3-364,3-5 234,1-3 1,-5-3 0,-1-1-2,-3 1 0,-2-4 0,-1-1 45,-4-1-18,-2 4 37,-1-3 346,0 4-208,-4 1 0,-5 0 0,-3 2 180,1 4 1,-3 3 0,2 3 88,0 2-272,2 3 0,-2 1 33,-1 0 0,4 0-491,3 0 1,1 5-180,-2 1 0,3 5 109,4 2 507,0-1 0,0 1 0,1-2 0,2 1 0,7-1 0,4-2 0</inkml:trace>
  <inkml:trace contextRef="#ctx0" brushRef="#br1" timeOffset="24">14152 5363 8213,'5'-9'-1435,"-4"-1"1516,3 1 1,-1 0 1307,0-1-1085,0 5 173,-3 1-279,0 17-118,4-2 1,-3 12-76,2-5 0,2 4 178,-2 0 0,3 3-239,-3-4 0,4 1 13,-1-3 1,0 2-1,0 1 24,1-1 0,0-3-694,-1-2 345,3 2 154,-8-8-782,7 3 536,-7-3 0,4-4 460,-2 0 0,-2 0 0,4-1 0,-5 0 0</inkml:trace>
  <inkml:trace contextRef="#ctx0" brushRef="#br1" timeOffset="25">14395 5447 8213,'0'-5'-321,"-1"-3"-401,-3 5 535,3 0 1,-7 3 168,2 0 0,-2 4 381,-2 3 1,1 5 133,0 4-410,-1 1-134,1 2 1,0-1 0,-1 1-162,1 0 1,0 2 76,0 1 1,0-3-367,3-4 234,2-3-30,0 1 23,3-4 270,-3-4 0,8-5 0,1-5 0</inkml:trace>
  <inkml:trace contextRef="#ctx0" brushRef="#br1" timeOffset="26">14357 5438 8213,'3'6'-910,"1"0"531,-1-4 1,-3 7 60,0 1 0,3 0 979,0 6 1,3-1-245,-3 4 1,4-1-86,0 1 0,0 0-250,-1-1 1,2-2 21,-1-1 0,4-7-177,1 2 0,2-7 0,-3 0 74,2-2 0,2-3-76,-2-4 0,-1-2-256,-3-7 152,1-1-77,-5-2 259,-1-1-333,0 1 126,-3-1 0,3-4 103,-4-2 0,0 3 2,0 0 0,3-1 361,0 1 0,0 1-86,-3 2 1,4 5 0,-1 1 218,-1 3-519,3 0 141,-4 5-326,7 1 1,-7 5-487,2 2 795,-2 2 0,4 9 0,0 0 0</inkml:trace>
  <inkml:trace contextRef="#ctx0" brushRef="#br1" timeOffset="27">7709 10503 8142,'-3'9'0,"-1"1"-52,-1 3 0,2 4 93,-3 5 1,0 3 235,0-3-36,-2 3-318,3-1-15,-4 8 0,2-4 190,1 0 0,1-3-304,-1-3 0,-2-3 0,4 3-664,-1-2 503,3-6 198,-2 0 19,4-5-196,0 0 346,0-4 0,0 0 0,0-5 0</inkml:trace>
  <inkml:trace contextRef="#ctx0" brushRef="#br1" timeOffset="28">7933 10596 8142,'-4'9'-690,"2"3"483,-5 1 0,2 4 536,-1 2 0,-2 3-76,2 3 1,1-2-235,2-1 0,-1-2 101,1 2 1,0-3-235,3 0 0,0-5-104,0-1-258,0-3-38,0-5 429,0-1 1,0-5-166,0-2 1,0-2 96,0-4 1,0-4 30,0 1 0,0-4 122,0 4 0,0-5 0,0 2 0,0-3-17,0 0 1,3-1 16,0 0 0,3-1 23,-3 1 1,4-2 51,-4 6 0,4 2 200,-1 0 181,-2 3-220,5 5 78,-8 0 298,7 5-319,-7 5 1,7 4 31,-1 6 0,-3 7-86,-1 3 0,1 2-88,-1 1 105,4 0-108,-6-4 0,8-2-227,-3-3 79,-2-5 27,4 4-302,-7-8 125,7 4-271,-2-9 296,3-1 0,0-8 0,1-2-266,-1-7 218,0 3 1,1-11 9,-1 3 0,0-3 30,0 2 0,1-2 17,-1-1 1,-3 0-7,0 4 0,-3-4 9,0 0 0,1 1 0,-1 6-251,-1 2 253,-1 3-28,-1 5-96,0-3 235,0 7 0,4-3 0,1 8 0,5 1 0</inkml:trace>
  <inkml:trace contextRef="#ctx0" brushRef="#br1" timeOffset="29">8352 10586 8142,'0'13'-776,"0"-1"776,0 1 567,0-4-287,0 4 0,0 3-65,0 6 1,-1-2 90,-2 5 0,-1-1-354,-3 1 0,0 5 1,3-3 151,-1-1-677,3-3 466,-7-8 1,8-2 0,-3-3-468,0-1 1,3-5-259,-2-4 584,-2-8 0,4-4 248,-2-3 0,2-1 0,1-2 0,-4-1 0,-2 1 0</inkml:trace>
  <inkml:trace contextRef="#ctx0" brushRef="#br1" timeOffset="30">8268 10633 8142,'0'-13'0,"-4"2"0,3-2 219,-2 3 531,2 1-522,1 0 1,4 1-89,2 1 0,2 0 1,3 4-363,1 1 140,3 1-978,7 1 752,-2 0 0,7 0-109,-2 0 0,-1 1-144,0 2 1,0 2 560,1 5 0,2-5 0,-3 3 0,4-3 0</inkml:trace>
  <inkml:trace contextRef="#ctx0" brushRef="#br1" timeOffset="31">8650 10577 7396,'-6'0'-747,"-1"0"747,5 0 672,-6 4 1,7-2 253,-2 5-608,-2-1 1,3 4-3,-5 3 1,5 1 59,-1 5-196,-2 3 1,3-1-61,-4 4 1,4-4 135,-1 0 0,2-1-420,1-1 175,0-5 1,4 0 0,2-5-291,2 0 0,2-3-28,-1 1 1,4-5 0,2 1-123,-1-2 0,4-1-472,-3 0 573,3-4 1,0 2-643,-3-5 674,3 1 0,-8-3 296,2 0 0,-2-1 0,-4 1 0,2-9 0,-3-1 0</inkml:trace>
  <inkml:trace contextRef="#ctx0" brushRef="#br1" timeOffset="32">8724 10568 8142,'-9'-6'-409,"0"-1"615,-1 0 306,1-1-246,4-1 35,1-1-60,4 5-444,4-3 1,1 7 175,4-2 0,2 2-349,1 1 0,-2 0 104,3 0-420,1 0 480,-3 0 0,2 1 29,-4 2 1,1 1-7,-1 2 1,-4 2 188,-2-1 0,3 5 0,-1 3 0</inkml:trace>
  <inkml:trace contextRef="#ctx0" brushRef="#br1" timeOffset="33">8659 10689 8142,'-6'5'-512,"0"-2"128,-1 2 541,2-4 654,1 8-809,4-8 1,2 3 40,4-4 0,2 0 1,6 0-573,0 0 1,2 0-416,0 0 944,1 0 0,2-8 0,0-3 0</inkml:trace>
  <inkml:trace contextRef="#ctx0" brushRef="#br1" timeOffset="34">8994 10577 8142,'-5'0'-528,"1"0"1,1 1 1019,0 2 0,0 2-94,3 5 1,-3 0-200,-1 3 0,-2-2 4,3 4 0,-1 2-285,1 5 1,-1-3-239,-2 3 1,-2-1 160,5 0 151,-4-5 0,3 5-584,-2-9 394,-3 1 1,7-4-231,-4 0 1,3-1-286,-3-1 713,4-3 0,-7-4 0,8-4 0,-3-2 0,4-3 0,0-3 0,0-1 0,3 0 0,0 0 0,5 3 0,-7-7 0,7 2 0,-2-4 0,-1 1 0,2-1 0,-1 0 0,3-3 0,0 2 0,1-2 229,-1 3-19,0 0 0,1 4-65,-1-1 0,1 5-90,3-2 0,0 7 1,4 3 639,-2 2-326,-3 1-42,1 0-39,1 4 1,-4 1 26,2 5 0,-2 0-251,-4 2 1,-2-1-1,-4 2-124,0 1 50,0-4 0,-4 6 96,-2-3 1,-3 0-190,0 0 0,-3-3-275,-1 3 0,-3-3 0,0-1-506,-1 0 526,-2-3 187,4 2 0,-1-4 0,2 2 49,0-3 0,3 2 202,-2-2 0,7 1-207,3-1-16,2-2 1,2 7 360,2-2 1,2 0-30,4 0-78,1-4-12,3 6 0,-2-4-118,1 2 0,1 2 83,0-5-957,-1 4 893,-7-6 0,8 11 0,-3-1 0</inkml:trace>
  <inkml:trace contextRef="#ctx0" brushRef="#br1" timeOffset="35">9302 10559 7151,'0'14'268,"-5"8"56,-1-1 0,-2 9-171,-1 5 1,-1 0-198,1-1 1,0 1-330,-1-4 0,4 0 215,0-3 1,3-7-175,-3-3 177,4-5-369,-3-4 389,1-5 1,3-9 134,-2-4 0,-2-5 0,0-4 0</inkml:trace>
  <inkml:trace contextRef="#ctx0" brushRef="#br1" timeOffset="36">9311 10624 8088,'10'-15'0,"3"3"0,-3 1 77,3 2 20,1 0 1,-3 4 257,5 2 1,-2-2-160,2 2 0,-4 4 1,-5 6 93,0 1 1,-4 2-68,3 3 13,-4 1-60,2 1 1,-8 2-201,-2-1 34,-2 1 1,-3-1 222,-1-1-793,1-3 442,-2 5 1,0-6-553,-3 1 0,2-2 348,-2 0 0,5-5-648,-2-2 1,3 1 969,1-1 0,-1-4 0,1-4 0</inkml:trace>
  <inkml:trace contextRef="#ctx0" brushRef="#br1" timeOffset="37">9646 10586 8088,'5'-4'0,"-1"2"0,-4-4 0,1 3-431,2-3 1,-1 3 404,1-4 1,-2 4 741,-1-3-70,4 4-449,-3-2 1,3 6 186,-4 4 1,0 2-167,0 11 0,-4-1-52,-2 6 1,-3 2 0,0 4-161,0 1 0,-1-1 41,1-5 0,1 2-558,2-2 0,-3-2 299,3-2 1,2-5-977,1-4 211,2-5 490,1-3 1,0-6 486,0-5 0,-4-3 0,-1-9 0</inkml:trace>
  <inkml:trace contextRef="#ctx0" brushRef="#br1" timeOffset="38">9683 10614 8088,'9'-14'0,"-3"0"-174,6 5 1,-1 3 120,-2 0 1,1 3 502,3-4 1,-3 5-130,2-1 0,-4 2 1,-2 2-37,1 2 0,-3-1-333,-1 5-23,-2-1 0,-1 4-189,0 3 155,-4-3 207,-1 3 1,-4 0-357,-1-1 1,-2 5 73,0-2 1,-4 0 4,4 0 1,-2-3-1,3 1 74,-2 1 1,2-1 12,5 3 1,-1-3 229,3-4-192,1 5 1,3-4 127,0 2 0,4-4-176,3-2 1,5-4-145,4 1 0,1-2-147,2-1 1,-1 0 0,1-1 388,0-2 0,-1-2 0,1-4 0,0-1 0</inkml:trace>
  <inkml:trace contextRef="#ctx0" brushRef="#br1" timeOffset="39">9944 10596 7980,'-5'0'-325,"0"4"570,2 2 0,0 3 300,-3 4 1,3-1-172,-3 7 0,4-3-311,-1 6 1,2 1 87,1-1 0,0 2 0,0-3-241,0-3 21,4 0 0,4-8 1,6 0 46,0-3 0,-1-5-398,2 1 1,1-2 170,2-1 1,1-4-727,-1-2 507,-3-2 191,2-1 0,-5-1-484,3 1 761,-3 0 0,1-5 0,-8 4 0,4-8 0,-4 4 0</inkml:trace>
  <inkml:trace contextRef="#ctx0" brushRef="#br1" timeOffset="40">9991 10559 8088,'-7'-7'-69,"1"1"-165,4 4 329,-2-6-179,4 7 43,0-3 52,4-1 0,1 4-739,5-2 337,-1 2-95,0 1 486,0 0 0,1 4 0,-1 2 0</inkml:trace>
  <inkml:trace contextRef="#ctx0" brushRef="#br1" timeOffset="41">9953 10670 8088,'-4'5'0,"2"3"55,-4-5 452,4 0 35,-2 1-587,4 1 0,4 0-55,2-2 0,5-2-91,2-1 0,3 0-45,0 0 1,1 0 0,2 0 235,0 0 0,3-4 0,2-1 0</inkml:trace>
  <inkml:trace contextRef="#ctx0" brushRef="#br1" timeOffset="42">10400 10596 8090,'0'-5'-459,"0"-1"337,0 3 0,-1 2 144,-2-2 0,2 4 454,-2 5 1,-1 2-121,1 7 0,-5 1-361,2 2 0,1 5 117,-1 2 0,3-2-245,-3-2 0,3 2 92,0-1 0,-1-1-495,1-6 0,-3 2-675,3-5 707,0-4 504,-1-4 0,-2-4 0,-3 0 0</inkml:trace>
  <inkml:trace contextRef="#ctx0" brushRef="#br1" timeOffset="43">10261 10633 8090,'-10'-9'375,"4"-1"-251,0 1 210,4-4 0,-2 2-250,4-2 258,0 8 41,0-4-331,4 4 1,2 0 29,6 2 0,0-1-404,3 1 0,2 0 239,5 3 0,-2 0 0,4 0-691,-1 0 1,3 4 110,-2 2 663,-1 2 0,4 2 0,-3-1 0</inkml:trace>
  <inkml:trace contextRef="#ctx0" brushRef="#br1" timeOffset="44">10661 10596 8178,'0'-10'-247,"0"1"1,-3 0 358,0 0-46,0 3 200,3-2 18,0 7 150,0-3-136,-5 8 1,3 4-80,-4 5 0,3 3 154,-3 0 1,1 4-180,-1 2 0,-3 3-30,3-3 0,2 3-303,1-4 1,2 1 154,1-3 1,1-2-80,2-1 0,2-1 57,4-5 0,4 1-532,-1-5 0,5-2 241,-2-1 0,3-5-632,0-1 1,4-4 336,0 1 1,-3-6 591,-4 0 0,-4-5 0,3 3 0</inkml:trace>
  <inkml:trace contextRef="#ctx0" brushRef="#br1" timeOffset="45">10698 10568 8178,'-5'-9'-302,"-3"-1"257,7 1 1,-3 0 259,4-1-340,0 5 158,0 1 0,1 0-350,2-2 1,2 1 146,4 2 1,0 2-146,1 1 0,0-3 107,3 0 0,-3 0 208,2 3 0,-1 0 0,-2 0 0,0 0 0</inkml:trace>
  <inkml:trace contextRef="#ctx0" brushRef="#br1" timeOffset="46">10642 10680 8178,'-5'5'-160,"-3"-1"713,7-4 40,-3 4-520,4-3 1,4 3 0,3-4 141,4 0 1,4 0-1040,4 0 421,-1 0-932,5 0 896,-3-4 1,5 2 43,-3-4 395,0 4 0,-3-7 0,-1 4 0</inkml:trace>
  <inkml:trace contextRef="#ctx0" brushRef="#br1" timeOffset="47">11024 10577 8178,'-5'1'0,"2"2"-370,-2-2 414,4 8 1,-7-1 367,5 4 1,-1 8-177,1-1 0,1 4-26,-4-1 0,3 4 8,-4-1 1,2 1-328,-1-2 0,-2 2 0,2-4-676,-3-1 485,0-6 221,0-1 0,2-6-841,1-2 624,4-2 0,-5-8-156,4-2 0,0-6 452,3-4 0,0 2 0,0-2 0,0 1 0,0-4 0,0 0 0</inkml:trace>
  <inkml:trace contextRef="#ctx0" brushRef="#br1" timeOffset="48">11005 10614 8178,'14'-13'0,"-4"3"-265,8 0 257,-8 2 1,8 6 369,-3-4 1,2 4-119,-2-1 1,2 3 355,-5 3-122,1-2-381,-4 7 86,0-3 0,-2 8 61,-1-1 1,-4 0-300,1-2 0,-3 2-74,-3 1 1,-2 2-334,-5-3 427,1 1 0,-3-4-767,-1 0 539,-3 1 0,2-4-11,-1 0 1,-2-3-72,5 4 1,-4-4-106,4 3 1,-4-4-29,4 1 954,-1 2-354,8-4 12,-3 7 600,7-2-525,-3-1 1,4 3 8,0-2 0,3 3 10,0 0 1,7 0 6,0 1-768,5-5 396,-4 3 0,5-3-532,-4 4 405,5-3 124,-7 2 140,4-7 0,-1 3 0,2-4 0</inkml:trace>
  <inkml:trace contextRef="#ctx0" brushRef="#br1" timeOffset="49">12132 10251 7755,'-5'-9'-394,"-3"4"0,6 1-88,-5 4 1,0 0 1222,-5 0-222,-3 8-241,-3 2 600,-5 13 0,-1 6-1430,-4 8 1631,0 5-868,12-18 0,0 2 0,3 1 0,1 1-279,-1 1 0,1 1 1,2 1-1,0 1 17,0-1 0,1 0 84,2 1 1,0 0 54,-1 1 0,2 0 0,3-7 1,1 0-465,-1 21 0,4-11 0,4-6-481,4-4 666,7-3 0,2-9-905,3-1 0,5-3 184,-1-1 912,-2-4 0,3 3 0,-3-5 0,4-1 0,3-1 0</inkml:trace>
  <inkml:trace contextRef="#ctx0" brushRef="#br1" timeOffset="50">12281 10633 8127,'-4'5'-473,"2"0"248,-4-2 0,0 0-50,0 3 1,-2 4 856,2 6 0,-3 1-207,0 2 0,3 3-366,0-1 1,3 1 58,-4-3 1,5-2-320,-1-1 0,2-3 111,1-4 1,0-2-537,0-1 461,0-4 0,3 1-51,0-6 0,4-2 13,-4-5 0,4 0 253,-1-2 0,-2 1 0,5-6 0,-4 2 0</inkml:trace>
  <inkml:trace contextRef="#ctx0" brushRef="#br1" timeOffset="51">12253 10493 8214,'-5'-6'36,"2"0"1,1 4 339,-1-1 19,2-2-116,-4 4 0,4-4-622,-2 5 279,2 0-580,-3 0 1,5 3 143,2 1 500,-2 3 0,8-2 0,-4 4 0</inkml:trace>
  <inkml:trace contextRef="#ctx0" brushRef="#br1" timeOffset="52">12365 10829 8100,'0'6'0,"0"0"0,-1-3 298,-2 3-363,2-4 234,-4 2-925,5-4 396,0 0-525,5 0 885,-4 0 0,7-4 0,-3-1 0</inkml:trace>
  <inkml:trace contextRef="#ctx0" brushRef="#br1" timeOffset="53">12542 10838 8100,'-5'0'-282,"-4"0"377,8 0 84,-3 0 1,8-3-97,2 0 0,3-5-166,0 2 0,4 1 24,3-1 0,-2-1-124,2-6 1,-4 3 163,4-3 0,-4 2-7,4-1 1,-5 0-111,2-3 0,-4 2 30,-3-2 1,1 3 69,-3 0 1,-1-1-28,-3 0 1,-1 2 224,-3 5 1,-1 1-122,-4 5 1,-1 0 272,-3 0 1,2 1 100,-5 3 1,4 2-132,-4 6 0,5 3-109,-1 3 0,1 1 27,2-1 1,1 4-206,1 0 1,0 0 92,4-4 0,1 0-387,5-3 1,2 3 143,5-3 0,3-1-423,3-2 1,1-4 75,2-2 1,-1-3-113,1 3 0,0-4 612,-1 1 0,-3-3 0,-3-3 0,3-2 0,-1-4 0</inkml:trace>
  <inkml:trace contextRef="#ctx0" brushRef="#br1" timeOffset="54">12840 10838 8300,'0'5'1337,"0"3"-704,0-7-397,0 8 1,-1-8-94,-2 2 239,1 2-1999,-2-4 1617,4 3 0,4-4 0,2 0 0</inkml:trace>
  <inkml:trace contextRef="#ctx0" brushRef="#br1" timeOffset="55">13389 10568 8272,'0'-9'-704,"0"-1"0,0 4 515,0 0 0,1 3 239,2-4 284,-2 5-225,3-6 0,-4 11 171,0 0 0,-1 6 30,-2 3 1,-3 7-152,-6 5 1,0 4-23,-3 3 0,0-1-17,0 5 1,1-5-137,5 1 1,1-2 63,1-1 1,4-5-180,6-1 0,7-3-41,5-4 0,4-4 136,3-5 0,1-4-295,5 1 1,-3-3 107,0-3 0,-4-7-133,0-5 1,1-3 75,-3 0 1,-3-1 279,-6 1 0,-5-1 0,3-4 0,-3-1 0</inkml:trace>
  <inkml:trace contextRef="#ctx0" brushRef="#br1" timeOffset="56">13463 10549 8272,'-9'-4'-196,"0"-1"-277,0-4 606,3-1 208,2 5 1,8 0-385,3 2 1,1 2 83,1-2 1,2 2-91,1 1 0,1 0 74,3 0 0,0 0-483,-3 0 0,-1 3 458,-2 0 0,-1 8 0,0 0 0</inkml:trace>
  <inkml:trace contextRef="#ctx0" brushRef="#br1" timeOffset="57">13333 10745 6119,'9'0'110,"1"0"0,2-1-139,1-2 1,6 1-338,0-5 320,2 1 1,0 0 0,1 0 0,3 1 45,-3-2 0,-1-5 0,-2 2 0</inkml:trace>
  <inkml:trace contextRef="#ctx0" brushRef="#br1" timeOffset="58">13622 10642 8272,'5'-9'0,"3"0"-334,-2-1 0,0 1 278,0 0 95,-4 4 0,3-3 73,-2 5 1,-2 1 72,2 5 1,-3 3 134,-3 7 0,2 4-117,-2 5 0,-1 4-141,1-1 1,0 2 73,3 1 1,0-3-184,0-1 0,0-2-25,0 3 0,0-4-25,0 0 1,0-5 13,0-4 0,4-2 129,2-4 1,2-2-149,2-4 1,-1-5 105,0-5 0,4-3-155,-1-6 1,4 0 82,-4-3 1,4 2-83,-4-1 1,3-2 27,-2 1 1,0-3-54,0 4 0,-3 2-53,3 3 0,-4 2 85,-3-2 1,-1 6-187,-2 4 187,-2 4 1,3-1-235,-4 6 376,0 2 0,0 4 0,0 5 0,0 0 0</inkml:trace>
  <inkml:trace contextRef="#ctx0" brushRef="#br1" timeOffset="59">14134 10624 8272,'0'-10'-579,"0"5"297,0-3 166,0 7 722,0-3 0,-1 12-332,-2 4 0,-2 9 77,-5 4-385,-3 2 62,2 1 0,-3 0 245,2 0-1005,1 0 656,-6 4 1,7-8 159,1 1-631,0-4 408,4-2 1,-1-5-49,3-1-462,2-7 184,1-2-293,0-12 557,4-3 1,2-7 200,3-1 0,0 0 0,0-2 0,1-1 0,-1-4 0,5 2 0,0-4 0</inkml:trace>
  <inkml:trace contextRef="#ctx0" brushRef="#br1" timeOffset="60">14180 10633 8272,'6'-4'0,"-1"3"-614,-2-2 615,-2 2 0,4 5 548,-2 2 1,-2 6-302,2 4 1,-5 5-81,-1 0 1,-1 2-253,1-1 1,2-1 147,-2 3 0,-1-3-357,1 1 1,-1-3 143,4 0 0,0-3-277,0-1 0,0-4-394,0 2-69,0-7 889,5-2 0,-4-4 0,3 0 0</inkml:trace>
  <inkml:trace contextRef="#ctx0" brushRef="#br1" timeOffset="61">14097 10847 8272,'-6'0'77,"-2"0"662,7 0-445,-3 0-69,12 0 1,0 0-524,7 0 1,0-3-10,0 0 1,3-3-178,-3 3 0,3-4 1,0 4 1,1-3 203,0 3 0,-1-3 279,1 3 0,-1-9 0,1 2 0</inkml:trace>
  <inkml:trace contextRef="#ctx0" brushRef="#br1" timeOffset="62">14413 10680 8272,'6'-10'-622,"1"1"0,-5 3 859,1 0 0,-1 3 131,1 0 9,-2 2 1,3 2-96,-4 2 1,-3 6 64,0 3 0,-4 8-170,0-2 0,0 6 32,1-2 0,-2 3-240,2-4 0,1 1 148,2-3 0,1-1-141,-1 1 0,2 0 26,-2-1 0,2-3-167,1-3 0,1-1-92,2-2 1,2-4-82,5-2 0,0-2 24,2-1 1,0 0 98,3 0 1,2-4-359,5-2 0,-2-2 144,5-2 1,-3-2 428,3-1 0,-1-3 0,4 1 0</inkml:trace>
  <inkml:trace contextRef="#ctx0" brushRef="#br1" timeOffset="63">14758 10670 8272,'-4'-9'0,"3"3"-443,-3 0 466,-1-1-42,4-2 1,-4 1 189,2 2 200,2 1-294,-3 5 0,4 1 85,0 3 1,-1 2 22,-2 6 1,1 3-20,-5 3 1,4 2 75,-3 2 0,3 0-127,-3 3 0,1 2 58,-2-2 0,0 1-247,4-1 0,0-3 151,3-3 0,0 0-183,0-1 1,4-3 55,2-3 0,3-3-32,0-2 0,3-3 45,1-4 1,2-5-328,-2-5 1,3 0-56,0-6 1,0 1 140,0-4 0,1 1 76,-1-1 0,-2-1 45,2-1 1,-4 0 159,4-4 0,-5 4-145,2 0 1,-3 2 230,-1 4 300,1-3 100,-1 12 1,-4 2 243,-2 10 0,-6 6-333,-3 4 1,-2 2-48,-2 4 1,2-2-3,2 2 1,-1-3-605,3 0 0,1-1 233,3 1 1,0-3-721,0-1 0,1-4 192,2 2 1,1-3-519,5 0 1066,-2-1 0,11 0 0,-4 0 0</inkml:trace>
  <inkml:trace contextRef="#ctx0" brushRef="#br1" timeOffset="64">15344 10652 8272,'0'-10'-10,"0"1"422,0 4 198,0 1-321,-4 12 0,-2 3-2,-6 11 1,0-1-18,-3 4 0,0-2-232,0 2 1,0 1 101,3-4 1,1 3-350,-1-4 1,2 1-38,0-3 1,2-4-226,2 1 1,1-8-253,2 1-238,2-6 578,-4 2 1,8-6 69,1-3 0,2-2 39,-3-6 1,4 0 273,-1-3 0,3-1 0,0-2 0,0-2 0,1-2 0,-1 3 0,0-3 0,0-1-55,1 2 0,0-4 55,3 3 0,-3 1 345,2 6 1,-4 1 86,-2 5 41,0 4 0,-1 2-143,-2 6 0,1 7 17,-1 9 0,1 0-12,-4 6 0,0 0-119,0 3 1,0 0-297,0 0 0,0-4 90,0-3 0,0-1-371,0-1 1,0 1 210,0-1 1,0-2-987,0-8 351,0 0-286,0 0 1071,0-3 0,-4-6 0,1-7 0,0-1 0,-1-1 0,-1 0 0</inkml:trace>
  <inkml:trace contextRef="#ctx0" brushRef="#br1" timeOffset="65">15279 10894 8272,'-9'0'-144,"-1"0"0,4-3 169,0-1 6,0-3 191,-3 6 0,2-6 216,1 4-184,4-4 0,-2 5-271,4-5 1,0 4 67,0-3 0,4 4-273,2-1 0,4-1 154,2 1 0,2 0-337,5 3 0,1-4 43,1 1 0,0 0-64,4 3 1,-3-3 68,3 0 357,-5 0 0,7-1 0,-3-1 0</inkml:trace>
  <inkml:trace contextRef="#ctx0" brushRef="#br1" timeOffset="66">15642 10642 8272,'-3'7'-79,"0"-1"1,-4 0 132,1 3 0,0 6 477,0 3 0,0 5-259,-3 5 0,0 0-3,3 0 1,-1-1-471,4-2 1,-1 0 190,1-3 0,2-2-493,-3-2 0,3-5 96,1 2-484,-4-3 496,3-7 395,-7-5 0,3-9 0,-5-6 0</inkml:trace>
  <inkml:trace contextRef="#ctx0" brushRef="#br1" timeOffset="67">15521 10624 8263,'0'-10'0,"0"1"486,0 0-152,0 4 28,0-4 0,1 8-141,2-2 0,6 2-201,3 1 0,5 1 16,-2 2 1,4-2-110,2 2 1,-1 2-235,2-2 0,1 1 307,-2-1 0,9 2 0,-1 4 0</inkml:trace>
  <inkml:trace contextRef="#ctx0" brushRef="#br1" timeOffset="68">15931 10680 8275,'1'-7'0,"2"1"0,-2 3-663,2-3 458,-2 4 0,-1-1 475,0 6 0,-1 6 0,-2 7 1,1 1-108,-4 2 0,1 0-188,-2 3 1,-1-2-215,2 2 1,1 0-720,-1 0 958,3 0 0,-5 1 0,3 0 0</inkml:trace>
  <inkml:trace contextRef="#ctx0" brushRef="#br1" timeOffset="69">16182 10642 8297,'-9'5'0,"1"4"-646,1-3 1,-1 6 203,2 4 1,-2 5 1280,-2 0 1,1 5-323,0-1 1,4 1-98,1-1 0,3-3-245,1-3 1,5-1-205,1-3 1,6-2 106,4-7 0,0-2-151,0-4 1,5-1-220,-3-2 1,6-5 105,-2-5 1,-4-3 1,-2 0 0,-2-2-5,2 0 1,-3-1-92,-3 1 1,-5-1 31,-2 0 0,-2-2-76,-1-1 0,-5 0 244,-5 4 1,0 2 163,-5 1 0,-1 6 14,-3 0 1,1 3-38,-1 0 0,5 1-270,1 5 1,0 5 154,0 1 0,4 5 54,3 2 0,4 3 0,-2-1 0</inkml:trace>
  <inkml:trace contextRef="#ctx0" brushRef="#br1" timeOffset="70">16462 10689 8280,'5'-5'-642,"3"1"453,-7 4 0,4 0-19,-2 0 944,-2 0-367,4 4 0,-7 4-130,-1 4 0,1 5-67,-4-2 0,0 6-322,-3 1 97,-1 0 1,1-4 50,0 1 1,-1-1-88,1 1 1,0-1-9,-1-3 0,2-1-578,2-5-276,-2 0 319,7-4 348,-4 0 1,12-16 228,-1-1 0,4-4 138,-4 4 1,3 0-146,0-3 0,-2-1 93,3-2 1,-6-1-73,5 1 1,-2-2 134,3-2 0,-1 3-47,0-3 1,-1 3 274,-1 4 0,0 1 159,-4 5-116,4 4 0,-3 2 46,3 6 0,-3 6 42,-4 7 1,1 4-286,2 2 1,-2 3 44,2-3 1,-1-1-139,1-2 0,-1 0 135,4-1 0,-2-3-239,2-3 1,0-3 42,3-2 1,1-3-132,-1-4 0,1-1 26,3-2 1,-3-4-148,2-5 1,-1 1-32,-2-5 0,-3 1 95,1-4 0,-4 0 37,3 1 0,-4-4 46,1 0 1,1-3-154,-1 4 0,0-1 113,-3 3 0,3 2 175,1 1 1,0 3-335,-1 3-213,-2 5 16,7 1 487,-7 4 0,7 4 0,-2 1 0</inkml:trace>
  <inkml:trace contextRef="#ctx0" brushRef="#br1" timeOffset="71">17011 10372 8249,'0'10'66,"4"0"144,2 2 1,-1 4 249,2 6 1,-2 7-57,1 8 0,-2 1-70,-4 6 0,0-2-277,0 1 1,-1-1 257,-2-5 1,-6 0-460,-7 1 0,-1-5 189,-2-2 1,-3-2-721,1-1 0,-1-4 121,3 1 554,1-4 0,-5 2 0,-1-5 0</inkml:trace>
  <inkml:trace contextRef="#ctx0" brushRef="#br1" timeOffset="72">17542 10465 8337,'0'-5'-1164,"0"1"0,4 6 1678,2 4 0,2 10-1,2 12 22,-1 4-300,0 5 0,2 1-245,1 3-213,-2 1 1,4 1 297,-5-3 0,0-3-110,1-3 1,-5 0-132,-2-6 1,1-2 48,-1-7 0,-1-5-261,-5-1 0,1-1-162,-4-3-87,0-1 627,-4-8 0,1-9 0,0-1 0</inkml:trace>
  <inkml:trace contextRef="#ctx0" brushRef="#br1" timeOffset="73">17821 10652 8162,'-4'-6'2,"2"3"226,-4 6 0,-1 4 53,-2 5-29,0 3-171,-1 7 0,0 1-163,-2 2 138,1 2 22,-2-3 0,0-1-205,1-1 0,0-2-2,2-2 0,4-3-352,0-3-204,4-6 455,-2-1 1,4-6 89,0-3 0,1-5-459,2-6 521,2-3-205,4-1 151,-4-3 1,4 1 131,-3-4 0,2 4 0,2 0 77,-1 5 0,0-1 0,0 3-184,1 3 5,-1 3 921,-4 8-560,4 0 1,-5 5 170,2 4 1,1 6 0,-3 6 279,1 4-460,-2 2 1,4-2-21,-4 0 1,4-5-68,-1 2 0,-1-6 199,2-4-375,-1-2 22,3 0 1,1-5-185,-1-2 141,0-6 1,1-5-1,2-6-263,0 0 0,1-5 100,-4-3 0,0-1-106,1 2 0,-4 0 54,0-4 1,-3 0 0,2-3-71,-1 1 1,0 2-43,-4 0 245,0 0 1,0 5-22,0 5 1,0 4-217,0 1 127,0 5 0,0 5 226,0 6 0,0 3 0,0 0 0</inkml:trace>
  <inkml:trace contextRef="#ctx0" brushRef="#br1" timeOffset="74">18259 10586 8085,'-6'5'-417,"-1"1"284,4 6 0,-4 4 898,1 5 1,-3 2-265,0 2 1,0 2-560,-1-2 0,4 1-391,0-2 1,3 2 31,-3-4 0,3-3-1150,-4-4 1567,5-3 0,-2-3 0,4-5 0</inkml:trace>
  <inkml:trace contextRef="#ctx0" brushRef="#br1" timeOffset="75">18510 10605 8167,'-5'9'0,"2"1"0,-2 4 0,-2 5 0,-1 0 0,-1 6 0,-1 0 0,1 3 0,0 2 0,-1-2 0,1 1 0,0-7 0,1-4-7,1-2 104,-1-5-729,7-2 436,-3-4 1,8-10-61,2-1 0,2-6 40,-2-4 0,2 2 25,-2-2 0,1 1 191,0-4 0,0-3 0,-4 1 0,3-1 0,-3 3 0,5-2 0,-2-1 0,-1 0 0,1 4 0,-1 0 0,2 3 0,-3-2 771,-4 5-250,4 3-323,-3 1 1,3 8 416,-4 0-242,0 4 0,0 10 332,0 4-255,0 2-155,0 7 0,0-3-43,0 3 0,1-2 113,2 0-400,-2-4 1,7 2 153,-1-5 1,1-3-234,1-3 0,1-2 71,-1 0 1,3-5-80,1-2 1,0-2-136,0-1 1,-3-1-107,2-2 1,-1-2-139,-2-5 242,-4 1 88,3-4 1,-6 2 30,5-1 38,-5-3 1,2 2-112,-4-3 263,0-1 1,0 1-124,0-5 142,0 1 1,3-7-144,0 2 0,0 3 81,-3 0 0,1 3-93,2 4-92,-2-3 1,5 9-383,-3-1 243,-2 5 128,3 9 1,-4 2-302,0 3 490,0 0 0,0 5 0,0-4 0,0 4 0,0-1 0,4-3 0,1 4 0</inkml:trace>
  <inkml:trace contextRef="#ctx0" brushRef="#br1" timeOffset="76">18910 10605 8167,'0'-5'52,"0"1"529,0 4 1,-1 11-478,-2 5 1,1 4 169,-4 2 0,0-1-531,-4 4 1,1-4 203,0 4 1,-1-4-406,1 1 0,1-4-300,2-2 1,-2-3 386,5-4 0,-1-3 371,1-3 0,2-6 0,-3-3 0</inkml:trace>
  <inkml:trace contextRef="#ctx0" brushRef="#br1" timeOffset="77">18836 10624 8167,'9'-15'0,"0"2"-70,1 3 0,2 2 192,1 2 0,3-1 117,0 4 0,1 0 4,2 3 0,-4 0 111,1 0 1,3 4-60,2 2 1,-2 5 15,-4 2 0,-3 4-149,0 2-153,-6-1 173,-1 5 1,-5-1-337,0 0 143,-5-1 29,-4 2 0,-5-3-275,-5 2 1,-3-6 149,1 0 1,-6-2-90,-1 2 0,3 0-367,-3-3 0,3-1 254,0-3 0,3-2-373,3-1 1,1-4-25,3 1 706,6-2 0,0-1 0,4 0 0</inkml:trace>
  <inkml:trace contextRef="#ctx0" brushRef="#br1" timeOffset="78">19236 10614 8167,'-5'5'-1224,"-3"-2"781,2 6 1,-3 0 1545,0 10 0,-1 2-332,-3 6 1,3 5-201,-3-1 1,4 2-471,3-5 0,2 1 50,4-8 0,0 3-277,0-5 0,5-4 122,4-9 1,5 2-84,4-5 0,5-1 22,2-5 1,-1-3-516,1-7 0,-2 2 239,2-5 1,0 1-109,-6-4 1,0 0 44,-6 1 0,-5-1 145,-5 1 0,-2-4 253,-1 0 0,-4-3-111,-2 4 0,-7-3 390,-2 5 1,-2-4-146,2 8 1,-3 0 23,3 9 1,0-1-107,0 4 1,3 0-152,0 3 1,2 4-58,0 2 0,5 2-257,2 2 0,-1 2 419,1 1 0,0 3 0,3-1 0</inkml:trace>
  <inkml:trace contextRef="#ctx0" brushRef="#br1" timeOffset="79">19460 10652 8167,'9'-10'-524,"0"-3"1,0 3 1265,-3-3-94,2 7-323,-7 2 0,3 12 190,-4 4 1,0 6-96,0 4 1,0 2-178,0 3 0,0-2 15,0 0 1,0 0-33,0 3 0,0-1 17,0-2 1,3-3-780,0-3 0,5 0 349,-2-1 0,2-3-513,1-3 0,1-5 171,-1 0 1,0-4-644,1 3-377,-1-4 1549,0 2 0,1-8 0,-5-5 0,-1-6 0</inkml:trace>
  <inkml:trace contextRef="#ctx0" brushRef="#br1" timeOffset="80">19637 10707 7700,'5'0'521,"-1"5"1,-8 3-181,-2 4 0,-3 5-262,0-2 0,-1 3 111,-3 1 1,2-1-176,-5 1 0,5-1 91,-1 1 0,2-1-301,4-3 1,-1-1 20,4-5-710,0-4 287,3-1 0,1-4 290,2 0 1,2-5-42,4-4 0,-3-2 92,1-4 1,-1 0 255,3 0 0,-1-3 0,-1 3 0,1-3 0,-2 0 0,1-1 0,0 0 0,1 4 0,-2-1 0,-2 5 378,-1-1 473,2 1-173,1 6 1,-1 8-270,-2 6 0,1 10 197,-1 0 0,0 2-153,-3 1 1,3 1-259,0 2 0,4 1-61,-4-5 1,4 0 45,-1-6 1,2-1-177,2-5 0,-1 0 25,0-3 1,4-2-406,-1-4 0,4-5 171,-4-5 0,5-3-263,-2-6 0,-1 0 193,-2-3 0,-2 1-539,0-4 432,-1 1-451,0-4 366,-3 0 198,2 0 0,-4-3-11,2 0 230,7 0-141,-7 3 1,7 4 393,-3 2-120,3 7 1,-2 1 59,5 5 0,-1 1 326,4 1-321,0 3 1,-4 4 234,1 0 329,-5 4-556,3-2-572,-9 6 206,3 1 1,-7 2-85,2 5 1,-3 0 293,-3 2 0,-6 1 0,-6-1 0</inkml:trace>
  <inkml:trace contextRef="#ctx0" brushRef="#br1" timeOffset="81">7560 11676 8381,'0'-10'69,"0"1"2,0 4 1,0 5 153,0 6 0,4 10-26,-1 2 0,4 10-80,-1 0 1,1 6-178,0 1 1,2 1 47,0 1 0,0-3-190,4 0 1,-3-1-227,0 1 1,-1 2 212,0-5 0,0 0-7,1-3 0,-4-6 4,0-3 1,-4-4-623,1-6 838,-2-4 0,-1-1 0,0-12 0,0-2 0</inkml:trace>
  <inkml:trace contextRef="#ctx0" brushRef="#br1" timeOffset="82">7821 11946 8380,'-9'0'-736,"4"0"0,-4 1 315,3 2 0,1 2 793,-1 4 0,0 4-92,-4-1 1,1 8-204,0-1 0,-1 0-203,1-3 0,3 1 125,0-1 0,4-3-560,-2 0 182,3-3 207,1-5 0,1-1 172,3-4 0,-2-2 0,4-4 0,-3 0 0,3-7 0,-3 0 0,3 1 0,-2-4 0,2 4 0,-3-5 0,3 2 0,-1 0 0,1 0 0,2-1 0,-5-3 0,3 4 0,-3-1 0,3 2 48,-3-2 0,2 3 361,-2 4 1,-2 2-112,2 1 0,-2 5 78,-1 1 0,3 5-74,0 8 0,0 4-62,-3 5 1,3 4-213,0-1 1,5-2 105,-2-2 1,-1-1-260,1-1 0,0-1 80,4 1 0,-1-5-314,0-1 0,1-3-146,-1-1 0,-3-3 229,0-3 1,-3-2-296,4-1 387,-5 0 1,5-4 67,-4-3 0,0-1 116,-3-1 0,3-2 0,0-1 0,4 1 0,-4-5 0,4 4 0,-1-4 0,-2 5 0,9-11 0,-3 2 0</inkml:trace>
  <inkml:trace contextRef="#ctx0" brushRef="#br1" timeOffset="83">8110 11769 8378,'-13'6'-31,"1"0"1,0 5 164,2 4 0,-2 3 143,-1 0 0,0 5 4,1 2 0,1 2-312,-1 1 1,5-1 88,0-2 1,5-3-530,-1-3 1,2-1 0,1-3 1,0-2-788,0-3 1257,4-1 0,-3-4 0,3-1 0</inkml:trace>
  <inkml:trace contextRef="#ctx0" brushRef="#br1" timeOffset="84">8324 11750 8216,'-9'-5'11,"-1"1"1,1 12 498,0 5 0,-1 8-59,1 7 0,-3 1-191,-1 5 1,1-3-69,2 4 0,5-5-83,2 1 0,2-3-44,1-4 0,4-4-242,3-4 0,5-5-268,3 1 0,3-5 227,1-4 1,-1-2-228,1-1 1,0 0 127,-1 0 1,-2 0-212,-1 0 0,-3-4-39,0-3 567,-2-1 0,0-5 0,-1-2 0</inkml:trace>
  <inkml:trace contextRef="#ctx0" brushRef="#br1" timeOffset="85">8343 11788 8216,'-5'-6'0,"4"-2"-703,-2 2 0,2-2 323,1-2 0,0 4 1116,0 0-486,0 4 0,1-5-384,2 3 0,3 1 46,3 3 1,0 0 87,0 0 0,1 4 0,-1 2 0</inkml:trace>
  <inkml:trace contextRef="#ctx0" brushRef="#br1" timeOffset="86">8296 11927 8216,'-4'5'-424,"3"4"1,-3-7 1364,4 4-547,0-4 0,5 3-416,4-2 1,5-2 144,4 2 1,2-3-124,2-3 0,1-2 0,5-4 0</inkml:trace>
  <inkml:trace contextRef="#ctx0" brushRef="#br1" timeOffset="87">7877 6378 8313,'-4'-9'-1035,"3"2"716,-2 1 247,-2 4 0,2-5-15,-3 4 174,0 0 1,-3 4 110,-1 2 0,-3 6-97,-3 7 0,-2 3 135,-4 6 1,1 4-84,-3 8 0,2 6-322,-3 3 0,14-20 1,1 0 233,-1 3 1,1 1-1,1-3 1,2 0-131,0 1 0,2 0 0,1-2 0,1 0-73,2 1 1,-1-1-1,1 26-173,1-2 1,4-8-60,3-2 1,1-6 128,1-6 0,4 0-38,-1 0 0,1-5 279,-4-4 0,2-4 0,1-2 0,-1 2 0,1 3 0</inkml:trace>
  <inkml:trace contextRef="#ctx0" brushRef="#br0" timeOffset="88">8026 6676 9974,'-4'-9'-1029,"3"3"1,-3 3 979,4 6 1,0 7 221,0 5 1,1 6-165,2 1 0,2 4 8,4-2 1,-3 4-182,1 3 1,-1-2 135,3 2 1,-1-2-328,-1-1 0,1-1 191,-2-2 1,-1 1-111,2-4 1,-5-2-83,1-4 356,-2-3 0,-1-4 0,0 1 0</inkml:trace>
  <inkml:trace contextRef="#ctx0" brushRef="#br1" timeOffset="89">8259 6816 8534,'-10'0'-682,"1"0"1,3 0 644,0 0 1,3 4 25,-4 2 1,1 3 177,-3 4 0,3-2-169,-1 5 0,1-1 0,-3 4 1,0-1-98,-1 1 0,4-5 111,0-1 1,4-3-265,-1-1 258,-2 1-399,4-5 129,-4-1 85,14-16 1,-3 3 178,6-9 0,3 1 0,-1-1 0</inkml:trace>
  <inkml:trace contextRef="#ctx0" brushRef="#br1" timeOffset="90">8240 6853 8474,'0'9'0,"0"-3"-156,0 1 1,0 2 229,0 3 1,0 5-65,0-2 0,0 3 59,0 1 0,0-1-133,0 1 0,0-1-71,0 1 0,3-3 116,0-1 0,5-4-73,-2 2 1,-1-4 108,1-3 0,0-2-105,4-4 1,-1-1 65,0-2 0,1-2-103,-1-4 0,-3-5 113,0-1-290,1-3 285,2 0 1,-3-1-8,0 0 1,-3 1-10,4-1 0,-4-3 1,3 1 2,0-1 5,-1 3 1,2 1-144,-3-1 132,3 1-3,-2 3-293,0-3 153,3 8 0,-5-2 179,3 6 0,-4 1 0,2 1 0,-4-1 0</inkml:trace>
  <inkml:trace contextRef="#ctx0" brushRef="#br1" timeOffset="91">8613 6797 7829,'0'6'-116,"0"0"1,-1 1-81,-3 2 359,3 0 0,-4 5 241,2 1-258,-2 3 0,-3 3 14,1 1 0,-1 4-147,2-1 0,2-2 19,1-2-259,2-1 210,1-1-426,4-5 263,1 0 0,4-5 90,5-4 1,-3-1-251,5-4 1,-1-1 237,4-2 0,-2-2-446,-1-4 548,-3-1 0,1-3 0,0-2 0</inkml:trace>
  <inkml:trace contextRef="#ctx0" brushRef="#br1" timeOffset="92">8640 6797 8474,'0'-9'-68,"0"-1"0,0 1 96,0 0 0,4-1 217,-1 1 1,4 0-433,-1-1 1,2 4 179,2 0 0,0 4 1,1-1-465,2 2-162,-1 1 1,-3 4 166,-3 2 466,-2 2 0,-8 6 0,-1 0 0</inkml:trace>
  <inkml:trace contextRef="#ctx0" brushRef="#br1" timeOffset="93">8594 6955 7066,'9'0'114,"1"0"162,3 0-912,-3 0 289,12 0 347,-6 0 0,15-4 0,-2-1 0</inkml:trace>
  <inkml:trace contextRef="#ctx0" brushRef="#br1" timeOffset="94">9441 6713 8484,'-5'0'0,"1"0"-791,4 0 0,0 5 960,0 5 1,0 4 82,0 8 1,0 3-461,0 6 276,0 2-945,0 4 918,4 0 0,-2-4-247,4-2 0,-4-2-144,1-1 1,-1-1 172,-2-2 1,3-2-9,0-5 1,0-3 184,-3-3 0,0-1 0,0-2 0</inkml:trace>
  <inkml:trace contextRef="#ctx0" brushRef="#br1" timeOffset="95">9618 6871 8465,'0'-5'-694,"0"1"147,0 4 546,0-4 0,-1 4 96,-2 0 0,-2 8 19,-5 8 0,-2 1-55,0 2-31,-5 4 15,3-4-12,-1 8 1,-1-7-226,3 2 229,1-7 28,7 3-512,-4-8 377,8 4 0,-3-10-266,4-4 246,13-9 0,-6-4-95,8-3 0,-2-1 92,-1 1 0,-2 0 14,3 0 0,-3 3 81,0 4 0,2 0-69,0 3 0,1-1 273,-4 4 1,0 4-90,1 5 1,-4 6 73,0 4 1,-1 2 45,2 4 0,0-1-117,-4 4 1,3-5-76,-3 2 1,3-5 39,-3-2 0,4-7 48,-4 2 1,1-7-49,-1 0 1,-1-3-78,4-3 1,-3-6 53,4-7 1,-4-2-146,3 0 0,-3-1 76,3 1 1,-4-1-13,1 0 0,-2-2-9,-1-1 0,1-3 49,3 3 1,-3-2-217,2 2 1,-2 0 114,-1 3 0,3 5-306,0 2 0,4 2 108,-1 4 0,3 2 280,0 4 0,0 0 0,1 0 0</inkml:trace>
  <inkml:trace contextRef="#ctx0" brushRef="#br1" timeOffset="96">10018 6825 8376,'-5'9'-1596,"0"0"798,2 1 751,2-1 0,-6 0 64,4 1 6,0-1-1,3 0-54,-5-3-64,4-2 98,-3-4 1,4-1-7,0-2 1,1 0 3,2-3 1,-2 0-28,3-3 1,-3-1 6,-1 1 210,0 0-192,0-1 44,4 1 1,-3 0 226,2 0-244,-2-1 213,-1 5 0,0-3-186,0 3 0,0-2 347,0 1-279,0 4 101,0-6-102,0 7 1,0-2 66,0 6 1,0 3-100,0 6 1,-1 7-3,-2 6 0,-1 3-28,-3 3 1,-1-1-101,2 4 0,-2-3 52,-2 3 0,1-4-191,0 1 1,0-6 138,3-3 0,-1-7-247,4-2 138,-4-7 41,6-2 1,-5-4-84,3 0 0,2-4-32,-2-2 1,2-7 129,1-2 1,1-3-100,2 0 97,-2-1 0,7-3-38,-5 0 0,4 1 136,-1 2 0,2-4 0,2-1 0,0 0 0,2-1 0,0 4 0,3 0 0,1 1 0,2 1 0,1 5 122,0 1 1,-1 7 147,1 3 1,-1 2-9,-3 1 1,-1 4 84,-5 2 1,-4 3-184,-2 0 1,-2 3-161,-1 1 1,-7 2 107,-2-2 1,-7 2-237,1-2 1,-3 3 114,-1 0 0,2-2-184,1 2 1,-1-5-21,1 1 0,2 0 121,-2 0 1,5-1 50,-2 1 0,6-1-19,1 2 1,4-2 97,-1 5 0,6-2-92,3 2 0,6 0 53,4-3 1,5 2-26,0-2 1,5-2-81,-1-5 1,-1 1 12,1-3 0,-4-1-18,4-3 1,-4-4-82,1-3 0,-4-2 192,-2-3 0,1-3 0,-2-4 0</inkml:trace>
  <inkml:trace contextRef="#ctx0" brushRef="#br1" timeOffset="97">10316 6918 8376,'10'-9'-647,"-4"2"683,0 1 1,-3 3 423,3-3 69,-3 4-252,1-2 1,-4 8 16,0 2 1,0 5-1,0 2 1,-3 3-378,-1 0 0,-3 2 106,1 0 0,1 1-1076,-1-1 535,4 1 361,-3 0 157,1-1 0,3 1 0,-3-1 0</inkml:trace>
  <inkml:trace contextRef="#ctx0" brushRef="#br1" timeOffset="98">10707 6825 8327,'-5'4'0,"-2"2"-82,4 7 0,-4 1 128,1 5 0,-3 3 315,0 3 1,0 3-137,-1 3 0,4-2-421,0 2 1,1-3-6,-1-3 1,-2-2-207,5-5 1,-1-3-307,1-3 351,2-1 362,-3-6 0,4-1 0,0-4 0</inkml:trace>
  <inkml:trace contextRef="#ctx0" brushRef="#br1" timeOffset="99">10549 6909 8327,'0'-14'0,"3"1"-748,0-3 324,1 3 163,0 3 1392,-3 1-710,7 0 1,-3 1-385,4 1-206,1-1 271,-1 7 1,0-3-905,1 4 533,3 0 0,1 0-46,1 0-455,3 4 551,-4 1 0,4 4 219,-3-3 0,3 2 0,-4-3 0,5 4 0</inkml:trace>
  <inkml:trace contextRef="#ctx0" brushRef="#br1" timeOffset="100">10931 6853 8327,'-9'0'0,"2"0"0,1 0 0,3 0 0,-3 0 0,1 4-289,-1 2 0,-3 3 667,3 4 0,-2 1-20,-2 5 0,2 3-150,2-1 1,-1 5-264,4-1 0,0-2 148,3-1 0,1-3-193,2 0 1,0-5 143,6-1 1,-1-6-96,8-1 1,-4-4 0,4 1-483,0-2 0,2-5 274,1-2 1,-1-2-813,1-2 1071,-1 1 0,-3-4 0,-2-2 0</inkml:trace>
  <inkml:trace contextRef="#ctx0" brushRef="#br1" timeOffset="101">10903 6816 8327,'-5'-5'-1049,"1"4"1,4-4 565,0 2 483,0 2 0,0-3 0,4 4 0,2 0 0,2 0 0,5 0 0,-1 0 0,5-4 0,-3-1 0</inkml:trace>
  <inkml:trace contextRef="#ctx0" brushRef="#br1" timeOffset="102">10847 6965 8326,'-4'5'-120,"3"-1"1,-3-3 372,4 2-205,0-2 211,4 3 65,1-4-762,9 0 1,1 0 207,7 0-634,2 0 720,4 0 0,4-4 1,1-1-1</inkml:trace>
  <inkml:trace contextRef="#ctx0" brushRef="#br1" timeOffset="103">11685 6871 8422,'0'6'-750,"-4"2"1,2-2 654,-4 6 1,3 3 201,-4 4 1,4 0-50,-3 3 233,4-2-230,-6 7 0,6-5-304,-5 3 279,5-2 1,-3-6-260,2-1 1,1 1 91,-4-5-360,4 0 491,-7-6 0,4-2 0,-4-4 0</inkml:trace>
  <inkml:trace contextRef="#ctx0" brushRef="#br1" timeOffset="104">11648 6909 8422,'9'-15'-436,"0"-1"-55,1 3 1,0-2 563,3 2 1,-2 1 556,4 3 1,-3 0-349,0 3 0,2-1-339,-2 4 1,1 0-514,-4 3 1,0 0 159,0 0 410,1 4 0,-1 1 0,0 4 0</inkml:trace>
  <inkml:trace contextRef="#ctx0" brushRef="#br1" timeOffset="105">11592 7058 8410,'-5'0'-122,"1"-1"331,4-3 1,1 3-239,2-2 1,0-1 151,6 1 0,0-3-273,6 3 1,1-4 91,2 0 0,1-1-88,-1-1 1,4-1-65,0 1 0,4 1 200,-1 2 1,-3-3-68,0 3 1,-2-2 45,-2-1 0,0 3 174,-3 3-156,-1-2 0,-6 5 233,-2 0 1,-1 4 107,-5 6 1,0 3-104,0 3 1,0 1-48,0 2 1,-4-4-58,1 1 0,-3-2-115,3 2 1,0 1 125,3-1 0,-1-3-187,-2 0 87,2-3 1,-3-1-307,4 1 281,4-5 1,1-1-228,4-4 0,1-1-93,-1-2 1,0 1 191,0-4 1,1-1-90,-1-2 1,0 0 73,1-1 0,-1 1 1,0 0 1,1-4 6,-1 1 1,0-5 65,1 2 0,-1-3 27,0 0 1,0-1 11,1 1 0,2-2 117,1-2 1,-1 6-92,-3-3 693,-3 7-489,2-2 1,-7 10 99,2 4 0,-3 5-35,-3 8 0,0 4 41,-7 5 0,6 3-232,-5-4 1,3 4 32,0-3 0,0 1-170,3-2 1,2-2-347,-2 0 1,3-2-373,3-4 1,6-1 773,3-3 0,9 1 0,-2-1 0</inkml:trace>
  <inkml:trace contextRef="#ctx0" brushRef="#br1" timeOffset="106">12449 6834 8343,'-7'-5'-45,"1"2"1,3 3 238,-3 3 0,3 3 47,-3 7 0,-1 2-75,-2 7 0,0-1-130,-1 3 1,1 1-279,0 3 1,-1-1 173,1-2 1,3-1-15,0-3 0,3-2 10,-4 0 1,5-8-975,-1-5 456,2-4 590,1 2 0,4-8 0,2-1 0</inkml:trace>
  <inkml:trace contextRef="#ctx0" brushRef="#br1" timeOffset="107">12402 6843 8343,'0'-6'406,"0"0"-383,4 4 1,-3-1 174,2 6 0,-1 3 130,2 7 0,-3 2-69,2 7 0,-1 1-218,1 1 0,-1 3 23,4-2 0,0-2-7,4-1 0,-2 0-82,-2 0 1,5-3 33,-1-4 1,1-6-220,-2 0 0,1-6 117,-1 0 0,0-2-203,1-1 1,-1-5 112,0-4 0,1-2-96,-1-4 0,-3 0 48,0 0 1,-3-3 65,4 3 1,-5-3 50,1-1 0,-2 0-3,-1-3 1,3 2 181,0-1 0,0 1-103,-3 1 1,0 4 142,0-1 0,0 2-84,0-2 0,0 6 9,0 4-52,0 4-149,0-2 0,4 16 0,2 4 1</inkml:trace>
  <inkml:trace contextRef="#ctx0" brushRef="#br1" timeOffset="108">12970 6843 8314,'-4'-5'-322,"3"-3"0,-7 4 429,1-2 0,2-2 145,-1 5 1,-1 0 91,-6 3 0,-1 1-18,-5 2 0,0 4 147,-3 5 1,2 2-222,-2 5 1,1 3-33,2 0 1,3 2-298,6-2 0,5 3 160,2-3 0,3 2-420,3-2 1,6-1 205,7-6 1,3-1-84,2-5 1,2-1 3,2-1 0,1-3-453,-5-4 1,4 0 232,-3 0 1,3-3-182,-3 0 0,-1-6 611,-2 0 0,-4 0 0,1-4 0,-4-1 0,4-2 0,-5-2 0,2-4 0,-3 2 0,-1-1 0,0 1-107,-3 1 1,2 5-66,-2 1 1,-2 3 1423,0 1-858,-3 4 1,-1 1 75,0 8 0,-5 2-128,-1 6 0,-2 3-105,-1 3 0,-1 4 38,1 0 0,0 3 34,-1-4 1,4 1-17,0-3 0,4-1-713,-1 1 1,-1-2-168,1-1 1,-4-3-1357,4-3 1943,0-1 0,3-4 0,0-1 0</inkml:trace>
  <inkml:trace contextRef="#ctx0" brushRef="#br1" timeOffset="109">13026 6909 8283,'0'-10'-85,"0"1"85,0 0 0,1 0 536,2 3 1,-1-1-111,4 4 0,2-3-672,4 3 0,-1-4-586,5 4 1,0 0 142,6 3 689,-2 0 0,7 0 0,-4 0 0</inkml:trace>
  <inkml:trace contextRef="#ctx0" brushRef="#br1" timeOffset="110">13482 6834 8382,'-9'4'-646,"-1"3"-67,1 5 1,3-1 1163,0 5 0,0 2-44,-4 4 0,4 4-425,0-1 1,3-1 81,-3 0 0,3 0-944,0 1 880,2-6 0,1-2 0,0-2 0</inkml:trace>
  <inkml:trace contextRef="#ctx0" brushRef="#br1" timeOffset="111">13696 6862 8196,'-9'4'0,"0"-2"-41,-1 5 1,1 0 211,0 5 0,3 0 233,-1 3 1,2 4-96,-1 2 1,2 1-11,4-3 0,0 1-255,0-1 0,4 2 145,2-6 0,5-1-253,2-2 1,3-3 113,0-2 1,3-3-300,2-4 1,-1-1 122,2-2 0,-4-4-91,-2-5 0,0 1 48,-3-5 0,-1 1-207,-2-4 0,-5 0 56,-2 1 0,-2-5 24,-1-2 1,-1 2 147,-2 2 1,0 0 123,-7-1 0,3 4 282,-5-1 1,0 5-108,0 4 0,2 5-153,-3 2 1,0 2-5,0 1 0,1 4-249,3 2 0,-3 6 255,3 0 0,-7 9 0,6-2 0</inkml:trace>
  <inkml:trace contextRef="#ctx0" brushRef="#br1" timeOffset="112">14078 6862 8257,'0'-9'-761,"0"-1"532,0 1 1,0 3 1280,0 0-284,0 0-533,0 0 1,-1 4 17,-2 9 0,-2 0-43,-5 8 0,1 2-145,0 5 0,-1 0 80,1 3 1,0 1-375,0-4 1,2 0-228,1 0 1,3-5 280,-3 1 0,4-2-291,-1-1-360,2-1 526,1-9 1,4-1 41,2-4 1,-1-4-4,1-2 1,-1-3 260,2-4 0,0 2-128,-4-5 1,3 2 127,-3-2 0,4-1 0,-4 1 0,1-1 164,-1-2 1,-1 1-184,4 3 0,-4-2 847,1 5-571,3-1 1,-4 5 260,4 2-351,-4 2 0,2 9 158,-4 4 1,0 5 8,0 4 1,1 2-150,2 2 1,-2-3-152,2 3 1,2-3 89,2-4 0,-2 2-178,1-5 0,0 1 118,4-4 0,0-3-84,2 0 1,-1-4 53,1 2 1,-1-8-275,2-2 0,-3-5 25,3-2 1,-3-3-46,-1 0 1,-3-1-13,1-2 0,-5-1 136,1-1 0,1 1 84,-1-2 1,0 0-57,-3 0 0,0 0 164,0 4 1,0 2-81,0 1 0,0 6 80,0 0-129,0 6-600,0-1-101,0 12 774,0-2 0,0 12 0,0-4 0</inkml:trace>
  <inkml:trace contextRef="#ctx0" brushRef="#br1" timeOffset="113">14516 6862 8257,'4'-9'0,"2"-1"0,1 1-42,-1 0 1,2 3 155,-5-1 0,0 1-97,-3-3 43,0 0 0,-1-1-73,-2 1 1,-3 4-13,-7 2 1,2-1 120,-5 0 1,4 1-202,-4 3 1,5 1 150,-2 3 0,3 1-195,1 4 0,1 0 96,1 1 0,3 0-42,4 2 0,0 0 85,0 3 0,0-2 134,0 2 0,4-2 28,3 2 0,0 0-82,-1 0 0,2 0 25,-2-3 1,2-2-40,-2 3 1,1-3-35,-4-1 1,0 1 34,-3-1-144,0 0 0,0 1-72,0-1 0,-4-3-312,-2 0 0,-2-2 471,-2 2 0,-3 0 0,-1 3 0</inkml:trace>
  <inkml:trace contextRef="#ctx0" brushRef="#br1" timeOffset="114">15009 6667 7193,'0'-6'-302,"-1"3"471,-2 6 0,2 7 241,-2 5 1,-1 7-100,1 3 0,-5 3-155,2 3 0,1 1-224,-1 2 0,0 2 20,-4-2 1,1 1-163,0 0 1,-1-4-191,1-7 1,1-4 24,1-4-400,-1-5 775,7-2 0,-3-5 0,4-4 0</inkml:trace>
  <inkml:trace contextRef="#ctx0" brushRef="#br1" timeOffset="115">15177 6713 8173,'0'-6'-428,"0"0"-239,0 4 625,-4 6 0,1 6 506,-3 9 1,0 0-390,-3 3 1,-1 1-34,1 2 1,0 2-309,0-3 0,2-1 94,1-1 0,3 0-118,-3-4 0,3 2 16,-4-8 0,4 1 274,-3-4 0,4 0 0,-2 1 0</inkml:trace>
  <inkml:trace contextRef="#ctx0" brushRef="#br1" timeOffset="116">15037 6937 8173,'0'-14'0,"1"4"-799,2-3 1,2 3 725,5 1 0,3-4 74,3 1 0,2-1 9,4 4 0,-1 0-48,3 0 1,0-3 185,1 3 0,-2-1-101,-5 6 1,-3 1 238,-3 3 0,-2 1-96,-4 2 0,-2 4 144,-4 5 0,0 3-2,0 3 1,-4 4 46,-2 0 1,-3 2-308,0-2 1,0 1 151,-1-1 0,2-3-203,2 3 1,2-2 98,4-2 0,0-3-410,0-3 1,4-2 161,2-4 1,4-2-414,2-4 1,2-1 58,5-2 0,-1 0-122,-3-7 0,2 3-23,-5-5 627,1-3 0,0 1 0,1-5 0</inkml:trace>
  <inkml:trace contextRef="#ctx0" brushRef="#br1" timeOffset="117">15363 6741 8173,'-4'-9'-214,"3"-1"355,-2 1 165,2 0-103,1 0 1,1 0-308,2 3 0,2 1-93,4 2 1,1 2-118,-1-2 0,0 2-204,0 1 1,2 4 517,1 2 0,-1 2 0,2 2 0</inkml:trace>
  <inkml:trace contextRef="#ctx0" brushRef="#br1" timeOffset="118">15279 6909 7763,'6'0'-685,"1"0"1,-1-3 818,3-1 1,3 0-323,1 1 0,3 2-2,0-2 190,2-2 0,4 0 0,2-5 0</inkml:trace>
  <inkml:trace contextRef="#ctx0" brushRef="#br1" timeOffset="119">15586 6769 8173,'0'6'-159,"0"0"1,-1 2 103,-2 4 1,2 3 568,-2 3 1,-2 5-203,-1 2 1,1-1-365,-2 0 1,1 0-105,-3 1 1,3 1 85,-1-4 1,1-5-81,-3-4 0,3-3 152,-1-1 1,4-4-600,-3-1 219,4-3 117,-2-1 1,4-5-178,0-1 1,0-5 437,0-2 0,0-3 0,0 0 0,0-1 0,4-2 0,1 1 0</inkml:trace>
  <inkml:trace contextRef="#ctx0" brushRef="#br1" timeOffset="120">15614 6750 8173,'13'-4'-446,"-1"-2"0,1 1 223,-4-1 0,0 4 672,0-2 1,1 3-74,-1 1 1,0 1-290,1 3 0,-5-2 92,-2 4 0,1 0-264,-1 3 1,0 1 138,-3-1 1,0 0-44,0 1 1,0-1-207,0 0 1,-4 0 113,-2-3 1,1 2-139,-1-2 0,-1 2 46,-2 2 0,0-4 11,-1 0 0,1-4 75,0 1 0,-1 2 80,-3-2 0,3 0-71,-3-3 1,3 3 256,1 0 0,-1 0-15,1-3 0,3 3-7,0 0 0,3 3 87,-4-2 1,5 0-34,-1-1 1,3 1-113,3 2 0,2 2 26,5-1 1,0-2-438,3 1 0,-3-1-51,2 1 1,2 3-704,-2-3 1066,1-2 0,0 4 0,1-3 0</inkml:trace>
  <inkml:trace contextRef="#ctx0" brushRef="#br1" timeOffset="121">15922 6741 8230,'0'-5'-854,"0"1"1,0 5 1272,0 2 0,-4 3 235,1 7 0,-4 1 37,1 5 0,-1 2-240,0 1 0,0 4-141,4-1 0,-3 2-329,3 1 1,0-5 104,3-1 0,0-2-205,0-2 0,4-3 95,2-3 1,2-2-134,2-4 1,2-2 24,0-4 0,5-1-627,-1-2 1,1-2 135,2-5 1,-1 1-95,1 0 1,2-5 716,-3-1 0,3-3 0,-7 0 0</inkml:trace>
  <inkml:trace contextRef="#ctx0" brushRef="#br1" timeOffset="122">15977 6713 8230,'-5'-9'0,"0"0"-217,2-1-90,2 1 1,-3 3 402,4-1 20,4 5 1,-2-3-168,4 2 0,1 2-5,6-2 1,-2 2-737,5 1 792,-1 0 0,4 4 0,0 1 0</inkml:trace>
  <inkml:trace contextRef="#ctx0" brushRef="#br1" timeOffset="123">15894 6834 8230,'-10'4'0,"4"-3"0,0 2 0,4 0 889,-1 0-529,2-2 1,1 4-155,0-2 0,5-2-646,4 2 1,5-2 318,4-1 1,5 0-717,2 0 837,-2 0 0,3-4 0,-2-1 0</inkml:trace>
  <inkml:trace contextRef="#ctx0" brushRef="#br1" timeOffset="124">16341 7076 8156,'-10'0'0,"4"0"67,0 0 363,0 0-348,-4 0 45,1 0 1,3 1-106,0 2 158,4-2-906,-3 8 726,10-8 0,0 7 0,4-3 0</inkml:trace>
  <inkml:trace contextRef="#ctx0" brushRef="#br1" timeOffset="125">16666 6555 8211,'10'-6'-25,"-1"-1"0,0 5 146,1-1 0,0 3 214,2 3 1,0 8-88,3 7 0,-2 9 221,2 7 0,-3 4-58,0 2 1,-2 4-509,0 3 0,-2 2 223,-2-6 1,-2-2-151,-4 0 1,-8-3-240,-4-1 1,-5-4 272,-2-2 1,-3-2-962,-3-1 1,-5 0 950,-1 0 0,2-1 0,1-2 0,-4-3 0,-3-3 0</inkml:trace>
  <inkml:trace contextRef="#ctx0" brushRef="#br1" timeOffset="126">7681 11462 8490,'-9'-4'0,"-1"-1"-391,-3-1 1,3-1 305,-2 4 1,-2 0 25,2 3 0,-6 4 231,0 2 0,-2 8 26,-5 4 0,0 6-44,-3 7 1,-3 7-159,16-15 1,-1 1-1,1 1 1,0 0 87,2 3 1,1 0 0,3 0 0,1 0-25,2 0 0,3 0 0,-1 0 1,2 0-45,1 0 0,2 0 1,3-1-1,1 1-185,0-2 0,2 0 0,11 22-478,3-5 0,0-3 380,4 0 1,0-4-670,3-5 936,-5-4 0,6-5 0,-4-2 0,-2-6 0,-2-5 0</inkml:trace>
  <inkml:trace contextRef="#ctx0" brushRef="#br1" timeOffset="127">9097 11732 8237,'-3'-7'0,"-1"1"0,1 0-337,3-3 1,0 3 122,0-1 371,0 5 42,0-2 1,0 5-56,0 2 0,-1 7 203,-2 5 1,1 7-123,-4 3 1,0 3-78,-4 3 0,2-1-5,2 4 0,-1-4-16,4 1 1,0-2-253,3-1 0,4-5 111,2-1 0,3-6-285,4-4 0,1-3 137,5-2 0,-1-3-283,1-4 1,0-5 167,-1-5 0,4-3-258,0-6 0,2 0 535,-2-3 0,4-2 0,-2-4 0</inkml:trace>
  <inkml:trace contextRef="#ctx0" brushRef="#br1" timeOffset="128">9171 11657 8237,'-9'-6'-401,"0"0"0,-1 3 200,1-4 1,4 4 1029,2-3-104,2 4-887,1-2 1,4 4 87,2 0 1,5 0-230,2 0 1,3 0-255,0 0 1,1 1 329,2 2 1,-4-1 226,-3 4 0,-2 1 0,0 2 0</inkml:trace>
  <inkml:trace contextRef="#ctx0" brushRef="#br1" timeOffset="129">9050 11843 8237,'-9'0'-118,"0"0"1,2 4-581,1-1 0,4 1 349,-1-1 661,2-2 0,6 3-229,4-4 1,2 0-48,4 0 1,1 0-256,2 0 1,1-4 123,0-2 1,-1 1-92,1-2 0,-1 1 141,1-3 0,0-1 0,-1 1 1,1 0-23,0 0 0,-4-1 78,1 1 1,-5-3 181,1-1 0,1 1 53,-4 2 484,3 5-464,-7 1 1,0 12 253,-2 5 0,-2 7-163,-1 5 1,-3 5-161,0 1 1,-1 3 36,1-3 1,2 1-263,-3-5 0,3 1-42,1 0 1,1-4 137,3-2 0,-2-8-181,4-4 1,3-5 34,4-5 0,2-2-151,-3-4 1,6-6 45,1-10 0,-1 2-87,4-5 1,-2 0 20,-2-3 0,-2 3 115,-1 0 1,-3 2 12,0-2 0,-3-1 2,-2 4 1,-2 1-90,-2 2 0,-2 1-64,2 3-61,-2 1 105,-1 5 228,0 4 0,0 5 0,-4 5 0,-1 4 0</inkml:trace>
  <inkml:trace contextRef="#ctx0" brushRef="#br1" timeOffset="130">9944 11760 8237,'0'-10'-1541,"0"1"1156,0 0 0,0-1 1055,0 1 1,-4 3-82,-2 0 0,-3 4-210,0-2 1,-1 3 120,-3 1 1,-1 6-157,-5 3 1,0 5-36,-3 8 1,1 2-100,-4 4 0,5 0 0,-2 0 1,5 0-91,2 0 0,8-5-165,0-1 1,5-3-61,2-4 1,1-2-365,2-7 1,6 1-164,3-4 0,5 0 341,-2-3 1,0-4-234,0-2 1,1-5 95,2-2 0,-2 0 57,-1 0 1,-2 3 83,2-2 1,-3-2 99,0 2 0,-2-1 317,0 4 0,-2 0-155,-2-1 1020,3 5-734,-8 1 1,3 9 152,-4 5 0,-1 0-141,-2 5 0,2-3-302,-3 0 0,3 2-118,1-2 0,1 0-314,3-2 0,1-1 7,4 0 0,-3-2 454,0-1 0,5-4 0,3 2 0</inkml:trace>
  <inkml:trace contextRef="#ctx0" brushRef="#br1" timeOffset="131">9907 11685 8272,'0'-6'0,"0"0"-84,0-1 65,0-2-4,0 4 167,0 1 1,-1 12 68,-2 5 0,0 7-13,-7 5 1,3 6-184,-5 3 0,-2-1 96,2 2 1,-5-1-186,2 3 1,-3-3 45,-1 0 0,4-5-61,-1-1 1,4-4-192,-4-6 0,5 0 113,-1-2 0,1-6-367,2-4 295,4-4 1,1-2-34,4-6 0,4-3 30,2-4 0,3 2 57,4-5 1,-2-2 182,5-4 0,-2-4 0,2 1 0,0 2 0,-3-2 0,3-3 0,0-3 0,-2-1 0,2 1 0,-2 1 0,2-4 0,1 5 113,-1 1 0,-4 5-57,-2 7 0,-1 4 375,-3 6 0,-2 4-72,-1 8 1,1 5 41,0 11 1,-1 2-143,-3 4 0,0 3-41,0 0 0,0 0-361,0-3 1,0 0 131,0 0 1,0-2-483,0-1 0,0-2 234,0-4 1,0-2-277,0-1 0,-3 0 276,-1-3 0,0-2 259,1-5 0,-2 3 0,-4-4 0</inkml:trace>
  <inkml:trace contextRef="#ctx0" brushRef="#br1" timeOffset="132">9851 12002 8272,'0'-10'-306,"0"1"0,0 0 1487,0-1-711,0 1 1,1 0-468,2 0 1,3 2 97,7 1 0,1 1-157,5-1 1,-1-3 74,1 3 0,4 1-576,2-1 1,1 1-282,2-2 1,-3 0 439,0 4 0,-4-3 398,0 3 0,-2-1 0,-3 1 0,1-3 0,-2-3 0</inkml:trace>
  <inkml:trace contextRef="#ctx0" brushRef="#br1" timeOffset="133">10270 11648 8272,'-3'-6'0,"0"-1"0,-5 5-14,7-6 127,-3 7 331,0-3-128,3 4-126,-7 8 1,6 3 191,-4 7-176,-1 5 1,-2 2-71,0 6 1,-1 2 72,1 4 1,1-1-241,2-1 0,-3 0 99,3-4 1,2-1-178,1-5 0,2-4-25,1-5 1,0-6 21,0-4 1,5-4-38,4 2 0,5-4-174,4-4 1,1-1 35,0-4 0,2-3 92,1-1 0,3-2-128,-3 2 1,-1-3 24,-2 0 1,0 2 136,-1-2 0,0 1-65,-3-4 1,2 0 160,-5 1 0,4-1 198,-4 0 1,-2 1-180,-4-1 1,-1 2 871,1 1-388,-2 3-107,-4 3 1,-1 7-84,-2 6 1,-2 5 242,-4 10 0,-1 0-121,1 7 1,0-1 76,-1 4 0,2 0-188,2 0 0,-1-3-305,4 0 0,-1-4-447,4 0 1,5-5 337,1-4 0,3-2-186,4-4 0,4-2 140,5-4 0,4-7-1299,-1-3 595,1-5-191,2-4 1096,4 0 0,-2-7 0,3 4 0,-5 1 0,-2 2 0</inkml:trace>
  <inkml:trace contextRef="#ctx0" brushRef="#br1" timeOffset="134">10726 11732 8272,'-3'6'-410,"0"0"1,-3 1 108,3 6 1,-5 1 1002,2 5 1,-2 3-378,-1-1 0,0 4-402,3-3 0,-1 3-494,4-4 1,0-2 264,3-3 1,4-2 305,2 2 0,6-3 0,3-4 0</inkml:trace>
  <inkml:trace contextRef="#ctx0" brushRef="#br1" timeOffset="135">11126 11666 8095,'-4'-5'-410,"3"1"0,-7 8 1013,2 3 1,0 6-199,-4 6 1,3 4-193,-5 8 0,-3-1-232,0 5 1,0-2-59,0 1 1,0 0-61,0-6 0,1 1 114,5-7 0,1-2-316,1-4 0,0-6-61,4-4-17,0-4 0,3 2 118,0-8 0,1-2-26,2-6 0,-1-2 325,4-1 0,1-3 0,2 3 0,0-7 0,0-3 0,1 1 0,-1 0 0,4 2 0,-1-3 0,4 0 0,-5-3 0,5 3 0,-3 1 0,3 7 0,-5-5 276,2 12-90,-4 1 0,-2 6 523,-1 6-473,-4 6 1,2 7 156,-4 9 17,0 0-293,0 7 0,0-1-4,0 0 1,-1 0 154,-2-3-464,2 0 500,-3-4-703,4-1 309,0-5 1,-1-2-349,-2-1 0,2-3-53,-2 0 34,-3-6 1,4-1 156,-4-5 0,3 0 72,-3 0 1,3-1 418,-4-3 1,2-1-192,-1-4 0,-2 0-98,2-1 1,0 1 97,0 0 0,4 2 240,-1 1 1,-1 0 2,1-3 250,-4-1 0,5 1 246,-1 0-488,2 0 1,2-1-400,2 1 0,3 0 1,3-1 198,0 1 1,5 3-289,1 0 103,3-1 23,0-2-555,1 0 434,4 4 1,-3-3-307,1 5 387,3-4 0,-4 5 151,1-4 0,3 4 0,-4-6 0,2 5 0,-7-4 0,3 5-58,-3-4 0,-1 4 456,-2-1 1,-2 2-145,0 1 0,-2 2 92,-2 4 1,-2 1-92,-4 9 1,0-1-115,0 4 1,0 0 0,-1 1-93,-2-1 0,-2 1 69,-4-4 1,-1 1-583,1 2 321,0-4 0,-1 1-21,1-3-328,4-1 0,-2-6-562,4 0 680,-5-4 374,7 3 0,-3-14 0,4-1 0</inkml:trace>
  <inkml:trace contextRef="#ctx0" brushRef="#br1" timeOffset="136">11322 11788 8095,'-8'-10'-56,"2"1"59,-3-5 352,4 4 490,0-3-266,1 3-439,4 5-41,4-3 1,1 7-120,4-2 0,6 2 132,3 1 1,2 1-1088,5 2 490,-4 2 96,6 0 0,-4 3-279,5-1 0,-1-2 17,-2 1 651,-2 0 0,-5 4 0,1-1 0</inkml:trace>
  <inkml:trace contextRef="#ctx0" brushRef="#br1" timeOffset="137">11704 11713 8095,'0'6'-1004,"0"0"2396,0 1-825,-4 2 1,0 4-116,-5 3 1,2 6-156,-5 3 1,1 1-1,2 2-207,0 0-71,3-4 0,-1-1 229,4-5-886,0-3 531,7 3 0,1-9-62,5 0 1,3-1-1,3-4-775,1-2 593,6-1 1,-3-1 91,1 0 0,-1-5-243,-1-1 1,-1-2-84,1-1 37,-1-1 548,-3 1 0,-2 0 0,-3-1 0,-1-2 0,-1-1 0,-2-2 0,3-5 0,-4-3 0</inkml:trace>
  <inkml:trace contextRef="#ctx0" brushRef="#br1" timeOffset="138">11843 11713 8095,'-9'0'-951,"-4"-4"1,5 3 1109,-1-2 63,2 2 0,-2-2 358,-1 0-265,1-1-168,4 0 89,1 3-438,4-3 1,4 4 18,2 0-242,2 0 1,2 0 114,-1 0 22,4 0 288,-2 0 0,2 0 0,-4 0 0</inkml:trace>
  <inkml:trace contextRef="#ctx0" brushRef="#br1" timeOffset="139">11704 11834 8095,'-16'3'-918,"1"0"631,3 5 0,-1-7 1544,4 2-633,-1 2 0,5-3 38,2 4-307,2-4-480,9 6 191,3-6 1,8 2-866,3-4 0,2 0 486,4 0 0,3-4 189,0-3 124,4 3 0,-6-8 0,3 1 0</inkml:trace>
  <inkml:trace contextRef="#ctx0" brushRef="#br1" timeOffset="140">12607 11713 8131,'-9'3'0,"-1"0"0,1 4-243,0 0 131,-1 5 0,-2 8 721,0 8 0,-4 1-189,4 5 0,3-1-266,6 1 1,2-2 55,1-4 0,9-5-346,7-5 1,3-3 118,5-6 0,4-4-391,3-1 0,0-3-106,-3-1 1,-1-5 256,-2-1 1,-3-3-445,-7-4 1,-1 2 700,-5-4 0,-4-1 0,-1-3 0</inkml:trace>
  <inkml:trace contextRef="#ctx0" brushRef="#br1" timeOffset="141">12691 11685 8131,'-10'-4'0,"1"-1"160,0-5 1,4 4 108,1 0 1,3 3-229,1-3 0,1 4-304,3-1 1,1 2 255,4 1 1,0-4-557,1 1 0,-1 0 298,0 3 0,1 4-317,-1 3 582,0-3 0,1 4 0,-1-3 0</inkml:trace>
  <inkml:trace contextRef="#ctx0" brushRef="#br1" timeOffset="142">12542 11881 8131,'-5'0'-329,"0"0"1,6 0 227,3 0 0,4-3 131,4-1 1,6 0-303,0 1 1,2 1 89,5-4 0,0 3-24,3-3 1,3 3 4,0-4 201,0 5 0,1-6 0,1 3 0</inkml:trace>
  <inkml:trace contextRef="#ctx0" brushRef="#br1" timeOffset="143">13166 11722 8131,'0'10'0,"-1"-1"-135,-3 0 1,-2 2-199,-6 1 1,-3 3 878,-3 3 0,-4 5-94,0 2 1,-4-1-439,2 0 0,1 0 16,1 1 0,2-3-200,2-7 1,3 2 103,3-5 1,3 1-697,2-4 258,3-4 185,4-1 0,0-5-102,0-2 1,0-2 420,0-4 0,3-5 0,0-1 0,1-3 0,0-1 0,1 1 0</inkml:trace>
  <inkml:trace contextRef="#ctx0" brushRef="#br1" timeOffset="144">12905 11815 8131,'6'-23'-57,"0"1"0,-1 2-19,2 2 1,0 6 374,-4 3 1,1 6-46,-1 0 1,-2 6 220,2 3 1,1 3-104,0 4 1,-1 2-79,-3 7 0,3-1-174,0 4 1,3-5-217,-3 2 0,4 1-13,0-2 0,1 1-352,1-3 1,1-2-428,-1-1 0,1-3 436,3-3 0,-3-1-161,2 0 1,2-4 612,-2-1 0,5-3 0,-3-1 0</inkml:trace>
  <inkml:trace contextRef="#ctx0" brushRef="#br1" timeOffset="145">13408 11741 8131,'-3'9'-244,"-1"1"0,1 0 97,3 2 1,-3 6 709,0 4 0,-4 5-162,1 1 1,-2-1-430,2 4 1,-2-2 10,2-1 0,-2-4-160,2-2 0,-1-3-414,4-4-339,-4-2 930,6-7 0,-3-6 0,4-6 0</inkml:trace>
  <inkml:trace contextRef="#ctx0" brushRef="#br1" timeOffset="146">13417 11713 8131,'9'-9'0,"2"-1"0,1 1 0,2 1 346,5 2 0,3 1-51,0 5 0,-2 2 57,-4 1 1,0 3-159,-3 6 0,-2 3-15,-5 3 0,2 1-100,-5 0 1,-1 2 116,-5 1 0,-3 0-397,-3-4 1,-4 1 180,-3 0 0,-1-4-401,-2 1 1,0-5 219,1 1 0,-1-2-538,0-4 1,1-2 42,-1-4 696,1 0 0,-1 0 0,0 0 0</inkml:trace>
  <inkml:trace contextRef="#ctx0" brushRef="#br1" timeOffset="147">13873 11713 8099,'-9'-5'-434,"1"5"1033,1 6 1,-1 7-225,2 2 0,-1 4-21,0 2 0,-1 3-407,2 4 0,-2 0 79,-2 0 1,1-1 171,0-2 0,-1 0 25,1-7 0,1 2-660,2-8 1,0 0-600,3-6 198,2-2 0,-3-8 266,4-2 1,0-7 571,0-2 0,1-3 0,2-1 0,-1 1 0,5-1 0,-2-3 0,1 1 0,2-4 0,-2 3 0,6-3 0,0 4 0,2-4-33,-2 3 1,3 1 181,3 6 1,1-2 92,-1 5 1,-2 1 134,0 4 0,-5 3 247,1 4 0,-1 1-180,-2 2 0,-4 6-186,-2 3 0,-2 1 28,-1 0 1,-4 1-334,-2 5 0,-2-3-48,-2-1 0,0-3-95,-2 4 0,0-4-10,-3 4 0,3-5-113,0 2 0,2-3 91,0-1 1,-1 1 30,2-1 1,-3-3 177,6 0 1,1 2-84,-1 4 0,4-4 223,-2 5 0,3-8-7,1 4 1,5-2 7,1 3 0,2-2-306,1-2 0,1 1 129,-1-3 0,3-1-516,1-3 1,2 0 219,-2 0 1,2 0 344,-2 0 0,3 0 0,-1 0 0</inkml:trace>
  <inkml:trace contextRef="#ctx0" brushRef="#br1" timeOffset="148">14125 11760 8099,'0'-7'0,"0"1"151,0 4 102,0-2 1,-1 11 264,-3 3 1,-1 6-104,-4 3 1,0 0-318,-1 6 1,4-3 4,0 3 1,1-4-223,-1 4 0,1-4 188,5 1 0,0-4-98,0-2 1,8-3-344,1-3 1,3-5 159,1-2 0,0-2-292,3-1 0,1 0 182,-1 0 0,1-4-247,2-2 0,0-3 183,-1 0 0,-3-3 386,-3-1 0,3 1 0,-5-6 0,3-1 0</inkml:trace>
  <inkml:trace contextRef="#ctx0" brushRef="#br1" timeOffset="149">14190 11676 8099,'-10'0'-126,"1"0"-63,0 0 1,3-1 188,-1-2 321,5 2-152,-2-4 1,4 4-444,0-2 166,0 2 1,4-3-108,3 4 1,2 0-255,3 0 0,3 0 469,3 0 0,1 4 0,0 1 0</inkml:trace>
  <inkml:trace contextRef="#ctx0" brushRef="#br1" timeOffset="150">14115 11871 8099,'-6'6'0,"0"-3"0,4-1 266,-1 1 137,2-2-315,1 7 0,4-7-84,2 2 0,6-2-647,4-1 643,1 0 0,6 0 0,1 0 0</inkml:trace>
  <inkml:trace contextRef="#ctx0" brushRef="#br1" timeOffset="151">14525 11704 8099,'-9'0'0,"-1"-3"-75,1 0 1,0-1 165,-1 4 0,1-1 107,0-2 1,-2 2 67,-1-2 0,2 3-141,-3 3 0,3-1-63,1 5 1,3 0-169,3 5 1,-1 0 108,1 3 1,0 0-128,3 0 0,3 3 90,0-3 1,5 3 16,2 0 0,-1-2-87,3-1 1,-1-3 49,-2 0 1,0 1-9,1-4 1,-2 2 43,-2-4 1,-2-2 7,-4 1-2,0-4 0,-1 5 0,-2-4 0,-2 0-192,-4-3 0,-1 4 118,1-1 0,0 0-128,0-3 0,-1 1 78,1 2 0,0-2-638,-1 2 774,1-2 0,0-1 0,-1 0 0</inkml:trace>
  <inkml:trace contextRef="#ctx0" brushRef="#br1" timeOffset="152">14702 11704 8099,'-6'-9'-137,"-1"3"0,4-1-206,-3 4 1,1-1 605,-1 1 266,-3 2 0,7 0-199,-4 4 1,4 7-158,-1-1 0,2 7-211,1-1 0,0 3 128,0 1 0,0-1-162,0 1 0,0-1 77,0 1 0,3 3-12,0 0 1,3-2-77,-3-4 1,4 0-18,-4-3 0,1 0 22,-1 0 0,-2-3 71,2 2 1,-2-4-41,-1-2 0,-4-3 45,-2 3 0,0-4-200,-4 1 0,3-2 111,-5-1 1,-3 0-389,0 0 0,1 0-2,2 0 481,-3 0 0,5-8 0,-3-2 0</inkml:trace>
  <inkml:trace contextRef="#ctx0" brushRef="#br1" timeOffset="153">14935 11760 8221,'5'1'618,"-2"2"1,-2 2-353,-1 4 0,0 2 96,0 1 0,-5 4-84,-5 5 1,1 2-193,-3 2 0,-2 2 90,2-2 1,0 0-1295,6 0 1118,-2 2 0,3-7 0,-5 3 0</inkml:trace>
  <inkml:trace contextRef="#ctx0" brushRef="#br1" timeOffset="154">15233 11741 8054,'0'-9'-1004,"0"2"887,0 1 0,0 3 411,0-3 393,0 4-456,0-2 0,0 5 29,0 2 0,-5 3-77,-1 6 1,-3 7 230,-4 6 1,3 3-145,-2 3 1,1-2-33,2 2 0,1 0-165,2-3 0,1 1-227,5-7 0,6-2-177,3-4 0,5-7 211,8-6 0,-1-2-435,4-1 0,-1-7 276,4-2 0,-2-7-33,-4 1 0,-1-3-17,-9-1 1,-1 0 22,-4-3 0,-3 1 149,-4-3 1,-1 3 108,-2-1 0,-6-1 109,-3 2 0,-5-3 83,2 5 0,-2 0-20,2 6 1,-2 5 204,5 5 1,-4-1-114,4 1 1,1 0-108,4 7 1,2 2-238,2 6 1,2 0-72,-2 3 0,5 1 199,1 2 0,9 1 0,-2-1 0</inkml:trace>
  <inkml:trace contextRef="#ctx0" brushRef="#br1" timeOffset="155">15596 11750 8054,'5'0'296,"-1"0"0,-4 2 4,0 5 0,-4 4-54,-2 11 1,-3 3 137,0 6 1,-1-1-153,-3 4 1,3-1-220,-2 1 1,1-2 31,2-4 1,1-4 2,1-3 1,0-5-664,4-4 339,0-5-990,3-3 908,0-17 1,0 5-369,0-11 0,0 3-57,0-3 783,4 1 0,-3-5 0,3-1 0</inkml:trace>
  <inkml:trace contextRef="#ctx0" brushRef="#br1" timeOffset="156">15596 11825 8054,'1'6'605,"2"0"0,-2 1 10,2 6-58,2 1-388,-4 5 0,4 0 63,-2-1 0,2 1-226,1-1 0,2 1 96,-2 0 1,3-2-74,0-1 1,3-4 136,1-6 1,3-1-557,0-5 1,-2 0 25,2 0 1,-4-8-111,4-1 1,-5-3 62,1-1 0,-4-1 104,-2-5 0,-4-1 57,1-1 1,-2-3 68,-1-4 1,0 0 100,0 0 1,-1 1-1,-2 2 0,1 1 219,-4 5 0,3 0-251,-4 10-81,5-2 87,-2 10 106,4 5 0,0 2 0,0 7 0</inkml:trace>
  <inkml:trace contextRef="#ctx0" brushRef="#br1" timeOffset="157">16201 11788 8054,'9'-10'-786,"-3"1"610,1 0 0,-2-1 945,1 1-435,-2 0 0,-8-1 14,-2 1 1,-2 3-71,-2 0 0,-3 4 19,-3-2 1,-1 3-127,-2 1 0,-2 0 52,3 0 1,-3 1-206,5 3 0,0 4 95,0 4 1,4 4-251,6-4 0,2 8 26,4-2 0,0 4-73,0 0 0,4-1 160,2 3 0,2-3 12,2 1 1,-1-2-40,0-2 0,1 1-62,-1-1 0,0-3-12,0-3 1,-2-1 18,-1-2 0,-4-3-32,1 0 176,-2-4 1,-4 4 136,0-3 0,-4-2-114,0 2 0,-1-1-61,-1 1 0,-2-2 0,-1 2 0,-2 2 0,-5 0 0</inkml:trace>
  <inkml:trace contextRef="#ctx0" brushRef="#br1" timeOffset="158">16834 11732 8008,'5'-10'-236,"-1"-2"-97,-4 0 431,4-1 110,-2 4-153,2 4 1,-5 6 115,-2 8 0,-3 5 133,-3 8 1,0 3-126,-1 6 0,0 2-163,-2 4 0,1-2-13,-1-1 1,-2 0-160,2 3 0,0-1-46,2-2 1,1-5-210,0-4 0,3-5-338,3-2 515,2-3 1,1-11 233,0-4 0,0-8 0,0-7 0</inkml:trace>
  <inkml:trace contextRef="#ctx0" brushRef="#br1" timeOffset="159">16992 11685 7810,'-9'14'-74,"0"1"1,-1 7 197,1 3 0,-1 6-44,-3 3 0,3-1-1,-2 1 1,1-3-195,2 3 0,3-7 53,-1 1 0,4-7-55,-3-3 1,3-2-218,-3-4 0,3-4 106,-3 1 0,2-6 7,-2 0 0,3-2 221,-3-1 0,0-1 0,-4-2 0,2-2 0,2-5 0,-1 1 0,4 0 0,-1 0-27,4-1 1,0 1 74,0 0 1,4-1-60,-1 1 1,5-3 235,1-1 0,1-2 81,2 2 0,2-3-31,2 0 1,-2 2-108,2-2 1,0 1-12,2-4 0,1 4-34,-1-1 1,0 6 22,-3 0 1,3 2-187,-2 5 0,-3 0-54,-1 3 1,-1 5-126,-2 4 1,-3 2 24,1 4 1,-4 1 130,3 2 0,-3 1-616,3 0 679,-4-1 0,11 1 0,-3-1 0</inkml:trace>
  <inkml:trace contextRef="#ctx0" brushRef="#br1" timeOffset="160">17179 11797 8088,'-9'10'-101,"3"3"1,-2-1 720,2 7 1,0-2-186,0 8 1,1 0-100,-1 3 0,-1-1-86,3-2 0,0 0-225,1-3 1,2-3 98,-2-4 1,3-2-67,3 2 1,-1-7-70,4 2 1,1-6-213,2 2 0,1-4-95,3 1 0,-2-2-2,5-1 1,-1 0-242,4 0 0,-1-1 206,1-2 0,0-1-243,-1-2 1,4-3 173,0-1 1,0 0 423,0-6 0,-2-3 0,3-5 0</inkml:trace>
  <inkml:trace contextRef="#ctx0" brushRef="#br1" timeOffset="161">17234 11760 8088,'-13'-5'0,"3"0"0,-4-3-919,5 2 390,4-2 855,1 2 0,5 0-50,2 0 1,6 4-465,6-1 0,3 2-43,1 1 231,-1 0 0,5 0 0,1 0 0</inkml:trace>
  <inkml:trace contextRef="#ctx0" brushRef="#br1" timeOffset="162">17132 11918 8088,'-9'0'-173,"3"0"1,2-1 728,4-2-280,0 2 1,6-3-536,3 4 0,4 0 113,6 0 1,1-4-398,1 1 1,3 0 39,4 3 503,0 0 0,0-4 0,0-1 0</inkml:trace>
  <inkml:trace contextRef="#ctx0" brushRef="#br1" timeOffset="163">17551 11769 7821,'-6'9'123,"0"1"0,2 4 355,-2 5 0,0 3-74,-3 6 1,-1 4-114,1 3 1,0-2-343,-1 1 1,1-4 86,0 1 0,3-6-339,-1-4 1,1-2 31,-3-3 0,3-3-540,-1-4 523,1-4 0,-3 0-202,0-5 1,2-6 175,1-3 1,4-1 313,-1-6 0,-1 1 0,1-4 0,0 0 0,3 1 0,1-4 0,2 0 0,2-3 0,4 0 0,2 1 0,1-1 0,-1 1 0,5-1 0,3 2 0,2 1 0,2 3-47,-1 1 0,-1 3 170,3 6 0,0 1 453,1 1 0,-2 3-229,-5 4 1,-3 4 81,-3 3 1,-2 4-51,-4 1 1,-2 2-229,-4-2 1,-1 0-7,-2 3 0,-2-2-246,-5 2 0,0-2-282,-2 2 0,1-4 268,-1 2 1,-2 0-89,2 0 0,0-1 15,2-3 1,-2 1-26,-1-1 1,1 0 88,3 1 0,0-1 85,3 0 1,-1 1-14,4-1 0,-3 3 131,3 1 0,-1-4-183,4-3 1,5 0 68,1 4 0,3-5-339,3-2 1,3-2-114,4-1 487,-1 0 0,1 0 0,-1 0 0</inkml:trace>
  <inkml:trace contextRef="#ctx0" brushRef="#br1" timeOffset="164">17877 11797 8572,'-5'8'499,"-4"-1"58,3 9 0,-1 0-177,1 6 1,-3 1-193,3 2 0,-1 2-5,1-3 0,2 2-152,4-1 0,0-3-194,0-7 0,1 2 128,2-5 1,2 1-334,4-4 0,4-4 146,-1-2 0,5-2-382,-2-1 0,2 0 216,-2 0 1,3-1-237,-3-2 0,0-2 624,0-4 0,1-1 0,2 1 0</inkml:trace>
  <inkml:trace contextRef="#ctx0" brushRef="#br1" timeOffset="165">17923 11750 8088,'-15'-9'-262,"-1"0"1,5 2 104,-1 1 1,1 1 431,2-1 0,4 1-11,2 2-189,2 2 1,5-4-157,2 5 1,6 1-242,4 3 0,0-2 322,0 4 0,6 0 0,-3 3 0</inkml:trace>
  <inkml:trace contextRef="#ctx0" brushRef="#br1" timeOffset="166">17868 11918 8088,'-10'0'0,"2"1"0,2 2 0,-3-2 0,8 4 0,-2-2 0,6-2 0,4 2 0,5-1 711,4-2 0,1 1-711,2 2 0,4-2 0,0 3 0</inkml:trace>
  <inkml:trace contextRef="#ctx0" brushRef="#br1" timeOffset="167">18203 12095 8088,'-10'0'0,"2"1"-224,2 2 124,-2-2 1,4 4 160,-3-2-131,3-2 14,4 3 56,0-4 0,-4 5 0,-1 0 0</inkml:trace>
  <inkml:trace contextRef="#ctx0" brushRef="#br1" timeOffset="168">18631 11536 8157,'4'10'112,"2"3"1,4 6 316,2 5 0,-1 12 145,5 4 0,-2 8-749,-5-21 1,-2-1 0,-1 2-1,-2-1 471,0 1 1,-1 0 0,-2 23-93,-1-5 0,-6-4-107,-6-8 1,-3 1-6,-3-4 1,-5 2-182,-2-5 1,-3 1-1764,-3-7 1852,-2 4 0,-4-7 0,0 3 0,-1-2 0,1-2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1:30.896"/>
    </inkml:context>
    <inkml:brush xml:id="br0">
      <inkml:brushProperty name="width" value="0.09071" units="cm"/>
      <inkml:brushProperty name="height" value="0.09071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16071 5465 8441,'0'-9'-742,"0"0"0,0 3 669,0-1 1,0 4 138,0-3 287,0 4-291,0 6 1,-4 8 298,1 9 1,-4 3-81,1 4 1,1 0-296,-2 0 0,2 1 145,-1 2 1,-2-1-253,2 4 0,-2-1-329,2 1 0,-2 1 243,2-4 1,-2 1-171,2-5 1,-1-3 99,4-2 1,-3-7 276,3-2 0,-5-7 0,3-2 0</inkml:trace>
  <inkml:trace contextRef="#ctx0" brushRef="#br0" timeOffset="1">16098 5456 8441,'15'-15'0,"-3"-1"0,3 6-306,0 0 0,0 2 152,0 5 0,-3 1 416,0 5 1,1 2-95,-4 5 0,1 3-83,-7 3 1,0 4 30,-3 2 0,0 1-138,0-2 1,-4 0-49,-2 4 0,-3-4 107,-4 0 0,0-1-107,-3-1 1,-1-2 55,1-1 1,-1 0-86,-2-3 0,1-1 53,3-3 0,-2-2-358,5-1 111,0-4 121,2 2 89,5-4 0,2 0-19,6 0 1,2 1 232,5 2 0,2 2-129,0 5 1,2 0 140,-2 2 0,0 2-86,3 1 1,-3 2-112,0-5 0,1 4-40,0-4 1,-1 4-206,-2-4 1,-1 1-280,0-4 578,1 0 0,-1 1 0,0-1 0</inkml:trace>
  <inkml:trace contextRef="#ctx0" brushRef="#br0" timeOffset="2">16378 5614 7732,'0'-6'-683,"0"0"834,0 4-107,0-2 116,0 4 0,-3 1 239,0 2 0,-5 6-159,2 7 0,-2 4-51,-1 2 0,-1 3 36,1-3-140,0 4-39,3-7 0,-1 7-157,4-4 0,1 0 302,5-4-501,6-3 241,6-2 0,4-4 57,-1 1-277,5-5 1,-2-1 0,3-4-358,2 0 0,0-4 106,-1-2 540,-2-3 0,-5-4 0,1-1 0</inkml:trace>
  <inkml:trace contextRef="#ctx0" brushRef="#br0" timeOffset="3">16424 5587 8415,'0'-6'0,"0"-2"0,0 2-330,4-2 0,2-1 203,3 3 1,-3-1 363,0 4 0,1-3-430,2 2 1,0 1 77,1 3 0,-1 0-669,0 0 784,-4 4 0,4 2 0,-4 3 0</inkml:trace>
  <inkml:trace contextRef="#ctx0" brushRef="#br0" timeOffset="4">16368 5726 7140,'10'0'68,"-1"0"0,0 0-444,1 0 376,-1 0 0,9 0 0,1 0 0</inkml:trace>
  <inkml:trace contextRef="#ctx0" brushRef="#br1" timeOffset="5">16033 5493 7979,'-1'-9'-554,"-1"0"1,-2-1 229,-1 1 523,3 4 26,-2-3-186,4 7 326,-4-8 1,2 8-336,-2-3 26,4 8 0,0 3 0,-1 6 58,-2 6 1,1 3-1,-4 7 1,0 2-119,1 4 0,-4 2 59,3 3 0,-2-2-1021,-2 3 917,1-3 0,1-1 0,1 1-165,0-1 0,1-8 59,-3-4 1,3-6-129,0-3 0,2-3-188,-2-4 403,0-3 0,0-6-43,0-7 0,2-5 554,-2-3 0,3-3-607,-3-1 184,4 1 1,-2-4-1,4-1-55,0-1 1,1 0-1,2-4 117,3 0 0,3-1-126,4-2 0,-2 1 209,5-4-1248,3 4 1069,1-7 1,7 7 227,-2-4-93,6 4 0,-3 2-115,0 7 123,0 5 214,-9 3-63,8 3 1,-11 5 0,-1 3 176,-3 4-337,-7 3 0,0 8 9,-2-1 1,-2 4 0,1-3 513,-4 2 1,-3 1-325,-4 6-524,-1-2 106,-3 2 1,2-4 188,-1-3 1,-1 3-78,0-3 0,-2 2-206,2-1 1,-2-2-1,2-3-366,2 2 363,1-1-42,-4-7 187,4 4 1,-1-5-179,5 2 1,3-1 85,-3-2 1,3-1-1,-2 5-30,1 0 1,-3 1 241,4 1 1,0 2-34,3 1 0,0 0 105,0 3 0,1-3 41,2 4 0,-1-4-147,5 4 1,-1-4 72,3 4-110,0-5 38,1 3 0,0-5-137,2 0 1,0-2-39,3-1 0,-2-3 139,2 3 0,1-4 0,2 2 0</inkml:trace>
  <inkml:trace contextRef="#ctx0" brushRef="#br1" timeOffset="6">16387 5614 8479,'0'-9'-1101,"0"4"1440,0-3-189,0 7 0,-3 2 246,0 8 1,-4 4-214,0 6 1,-1 4 0,-1 2 38,0 2 1,-1 0-319,1 1 0,4-3 151,2 0 1,2-4-160,1 0 0,0 0 1,1-1 93,2-2-371,2-1 238,4-8 1,-2 0-71,3-3 1,-3 1 62,5-4 1,0 0 0,0-3-346,4 0 1,-2-4 494,2-2 0,3-7 0,5-1 0</inkml:trace>
  <inkml:trace contextRef="#ctx0" brushRef="#br1" timeOffset="7">16415 5661 8479,'-9'-5'0,"4"-3"14,-4 7 171,8-8-29,-7 4-171,7-4 221,-3 4 0,8-3-217,2 5 0,3-1 157,4 1 1,1-1-644,5-2 1,0 2 289,-1 4 0,1-2-796,-1-1 1003,1 2 0,0-3 0,-1 4 0</inkml:trace>
  <inkml:trace contextRef="#ctx0" brushRef="#br1" timeOffset="8">16331 5819 8474,'10'0'-613,"3"0"508,3 0 1,2 0-147,4 0 0,2-4-9,4-2 260,4-2 0,-3-6 0,3 0 0</inkml:trace>
  <inkml:trace contextRef="#ctx0" brushRef="#br1" timeOffset="9">16732 5605 8466,'-6'0'-1320,"-2"4"1429,3 1-93,0 5 249,-3 3-112,2 2 1,0 4-73,0 3 1,0-1-37,-4 4 0,4-1-37,0 4 0,0-3-156,-4 0 0,2-1-18,2 1 1,-1-6 0,3-4 22,-2-2-191,4 0-9,-2-8 93,4-1 0,4-12 178,3-5 1,1-3 71,1-3 0,0 0 0,1 1 0,-3-2 0,2-2 0,-5 2 0,6-5 0,-2-1 0,0 2 0,2-1 0,-1 4 87,0-4 1,1 4-98,-1-1 0,-3 7 704,0 3-323,1 1 357,-2 6-449,-1 1 1,-4 11 41,0 2 0,0 10-12,0 0 1,-1 6-212,-2-1 1,1 2 123,-5-1 1,5 1 0,-1-4-255,2-2-46,1 0-492,0-1 319,0-5 162,0 4 1,4-9-151,3 0 1,1-4-81,1-5 0,4-4 72,-1-2 0,3-6 0,-1-3-64,0 1 1,1-4 156,0 3 0,2-4-297,-5-3 259,5 3 307,-7 0-117,4 1 1,-5 5-227,0-3 900,1 3-278,-5 8 0,-1 5-148,-4 6 1,-4 6 0,-2 4 169,-3 2-265,0 0-72,4 1-173,-3 4 92,7-4 1,-7 4-365,5-4 1,0-1 0,3 1-139,0-1 504,0 1 0,4 0 0,1-1 0</inkml:trace>
  <inkml:trace contextRef="#ctx0" brushRef="#br1" timeOffset="10">17132 5652 8405,'4'-14'-378,"-3"4"-378,2-3 1394,2 3-246,-4 5-146,4-3-100,-5 7 0,0-1 146,0 8-115,0 0 1,-6 15 5,-3-3 0,0 6 1,-4-1-48,3 1 1,-2-1-166,-1 2 0,1 2 89,2-2 1,5-2 0,2-2-120,2-1 0,1-2-94,0-3-132,4 3 185,1-12 0,9 5-436,1-7 349,7-1 0,-1-6 34,4-1-78,0-7 0,-1 5 0,0-8-413,-1 1 1,-2 2 643,-6-5 0,-1 5 0,-5-3 0</inkml:trace>
  <inkml:trace contextRef="#ctx0" brushRef="#br1" timeOffset="11">17123 5652 7716,'-6'-10'96,"2"1"0,8 1 149,3 2 1,1-2-261,1 5 1,2-3-171,1 3 1,-2 0 153,3 3 0,0 0-308,0 0 0,0 0 0,-3 1 103,0 2 0,0 2-116,-7 4-2,0-3 354,-3 2 0,0-3 0,0 4 0</inkml:trace>
  <inkml:trace contextRef="#ctx0" brushRef="#br1" timeOffset="12">17141 5745 8405,'0'5'0,"0"-1"0,0 0-10,0 1 0,0 1 142,0-2 1,4-3 83,3 2 1,1-2-28,1 2 0,2-2-572,1-1 0,-1 0-347,5 0 1,-1-1 491,4-2 0,0 2 1,-1-3-252,1 0 489,-1 3 0,5-8 0,1 4 0</inkml:trace>
  <inkml:trace contextRef="#ctx0" brushRef="#br1" timeOffset="13">17458 5652 8405,'-9'4'-1010,"0"1"1415,3 4-63,-2 5-121,3-4 0,-5 11 113,1-3-217,4 3 1,-3 1-203,1 0 81,3 3 0,-4-4 0,2 3-166,-3-1 1,3-5 0,1-2-446,1 0 459,-3-2 1,6-4 33,-2-4-85,1-4 0,2 2-321,0-8 249,0-1-94,5-4 373,-4 0 0,6-5 0,-3-1 0,1-3 0,1-5 0,4 0 0</inkml:trace>
  <inkml:trace contextRef="#ctx0" brushRef="#br1" timeOffset="14">17449 5661 8405,'0'-9'-1247,"4"-1"2387,-3 1-444,3 4-222,-4 1-32,0 12-138,0-2 1,-1 12-281,-2-3 1,1 0 0,-4 0-157,2 2 1,1-1 0,2 1 203,-2-1-213,2-5 1,-3 5 127,4-3 0,1-2 70,2-5-424,-2 3 1,7-8 0,-1 2-273,1-2 1,2-2 41,3-2 338,-3-2 1,4-5 0,-2 0 200,0-2 1,1-2-127,-4-1 1,2 1 488,-1 5 1,0-1-1,-6 2-98,1 2 420,-3 2-304,3 4-74,-5 4 0,-2 2-30,-1 7 0,1 0 1,-3 4-355,1-2 1,-2 1-1156,3 2 1290,0 1 0,3 0 0,0-1 0</inkml:trace>
  <inkml:trace contextRef="#ctx0" brushRef="#br1" timeOffset="15">17895 5605 8392,'-3'6'0,"0"1"0,-3-1 122,3 3 30,-4 5 0,2 0 1,-5 5 341,1-1-450,0 5 1,-1-2 0,1 4 252,0 0 1,0-2-1020,3-1 368,2 2 179,4-5 1,-3 3-838,0-6 669,0-7 343,3-1 0,4-7 0,1 3 0</inkml:trace>
  <inkml:trace contextRef="#ctx0" brushRef="#br1" timeOffset="16">17886 5614 8368,'9'-14'0,"2"-3"-301,1 5 1,0 0 173,3 2 1,0 5 818,0 2-320,-1 2 1,-5 1 241,0 0-254,0 0-343,1 4 74,-5 1 0,-1 8 128,-4-1 1,-3 2-270,0-2 0,-7-1 110,0 5 1,-2-2-189,-1 2 1,3-2-418,-2-1 1,0-3 371,0 3 0,2-3 0,-2-1-448,5 0 0,-1 0-105,1-3 389,3 2-187,0-3 627,4 5-194,0-1 0,1-3 147,2 0 1,3 1-87,7 2 1,-3-1 317,3-2 1,-3 3-118,-1-3 0,1 1 82,-1-1 0,-4 3 0,-1-4 388,0 0-341,-3 3 0,-1-3 16,-6 5-209,-2-5 1,-1 0-277,-1-2 142,1-2 0,-1 6 1,-2-3-580,0-2 1,3-1 605,2-1 0,-3 4 0,-4 1 0</inkml:trace>
  <inkml:trace contextRef="#ctx0" brushRef="#br1" timeOffset="17">18128 5642 8149,'5'-1'-110,"-1"-2"1,-2 2-389,1-2 784,-2 2 0,3 6-27,-4 5 0,-4 0 148,-2 5 0,-3 1-73,0 3 1,3-1-390,0 1 1,0-1 17,0 1 0,-1 0-49,4-1 0,0 1 1,3-2-87,0-1 0,0-3 66,0-3 1,1-5-147,2-2-53,2 2 92,4-4 1,4 2 65,-1-6 0,4 1 0,-3-4-827,2-1 974,0-2 0,4-4 0,-1-1 0</inkml:trace>
  <inkml:trace contextRef="#ctx0" brushRef="#br1" timeOffset="18">18147 5596 8368,'-9'-4'0,"2"2"-930,1-5 403,4 1 40,-6 1 912,7-3-112,-3 7-220,8-8 1,1 5-1,4-2-322,1 3 0,0-1 140,2 1 0,3-1-30,3 1 0,-2 1-182,-1-1 0,-2 2 301,2 1 0,1 0 0,3 0 0</inkml:trace>
  <inkml:trace contextRef="#ctx0" brushRef="#br1" timeOffset="19">18091 5745 8526,'9'0'-467,"1"0"0,3-1 1,4-2 466,3-4 0,4-1 0,4-1 0</inkml:trace>
  <inkml:trace contextRef="#ctx0" brushRef="#br1" timeOffset="20">18435 5587 8368,'-6'1'-163,"0"2"-5,4 2 180,-6 4 1,6 1 824,-5 3-450,5 1 0,-5 8 60,4 0-587,0 4 108,-1-3 1,3 5-256,-2 0 1,2-1 143,1-2 0,-1-2 7,-3-5 0,3-3-271,-2-3 0,2-4 200,1-2 1,0-5-1,-1 0-213,-2-3 1,1-9 162,-4 2 0,0-5 257,-4 1 0,5-7 0,1 0 0</inkml:trace>
  <inkml:trace contextRef="#ctx0" brushRef="#br1" timeOffset="21">18445 5614 8292,'13'-14'0,"-1"-3"-28,3 5 1,-2 0 55,2 2 0,-4 2 243,2 2 0,-2-1 273,2 3-424,-3 1-62,3 3 0,-3 1 146,-1 2 0,-4 0-192,-2 3 1,-2 1-135,-1 5 0,0-1 127,0 1 0,-4 3-276,-2 0 0,-2 0 24,-2 0-264,1-3 294,-4 5 0,2-7-205,-1 3 0,1 0-89,-2 0 424,-1-1-38,-1-3 0,-2 4-10,1-1 0,0-2 1,-1-4 134,1 1 0,5 0 0,-1 1-70,1-2-40,2-4 1031,4 2-645,1 0 1,5-3 417,2 2 0,5-2-53,5-1-358,3 0-158,-1 4 0,5-3 0,0 4 311,-3-1-798,0-3 0,-2 6 294,-3-4-83,2 4 0,-3-1-377,1 3 528,-6 4 0,3-2 0,-4 2 0</inkml:trace>
  <inkml:trace contextRef="#ctx0" brushRef="#br1" timeOffset="22">19152 5587 8182,'6'0'-278,"-2"0"56,-4 0 271,0 8 78,-4 2 1,-1 9-48,-1-1 0,-2 5-137,2 2 1,-3 2-76,0 1 0,0 0 0,1-1 127,1-3 0,0-1-166,4-4 69,0-1 0,0-3-618,0-3 377,0-5 82,3-3 261,-5-4 0,4-4 0,-3-2 0</inkml:trace>
  <inkml:trace contextRef="#ctx0" brushRef="#br1" timeOffset="23">19134 5559 8182,'13'-16'-379,"3"1"1,1 4 274,2 2 1,-4 4 211,1 5 148,0 0 0,1 4 1,-2 3 58,-6 4-132,0 0-1,-8 6-77,3-2 0,-4 4 0,-1-1-78,-2 1 0,-2-4 85,-4 1-221,-1-5 70,-3 7 0,2-9 232,-5 0-132,5 1 0,-6-6 0,5 3-132,0-1 0,2-4-649,1 1 343,-1-2 377,1-1 0,0-4 0,-1-1 0</inkml:trace>
  <inkml:trace contextRef="#ctx0" brushRef="#br1" timeOffset="24">19497 5521 8225,'0'-9'24,"0"4"-44,-4 1 103,3 4 0,-4 5 52,1 4 0,0 6 56,-2 6 0,-2 3 0,2 4-36,-3 0 1,3 3-277,0 0 1,0 3 8,-4-3 4,5 0-156,-3-3 0,4-4 0,-3-3-96,0-5 1,5-2-1,-2-6-197,0-2 442,3-2 0,-3-5-208,4-2 0,0-2 323,0-4 0,0-5 0,0-1 102,0-3 0,0 0 0,0-2-102,0-2 0,1-2 0,2-4 0,-1 4 0,4-1 0,1 4 0,6-6-123,-3 8 222,8-8 1,-4 10-95,5-1 1,3 2 16,-1 0 693,5 3-577,-6 4 209,3 4 0,-6 0 0,-1 5 1,-4 0 1,-2 5-95,-4 1 9,-2 2-156,-4 5 1,-1 1 74,-2 1 1,-2 3 158,-5-2-561,-3-3 201,2 5 1,-3-7-105,2 4 1,0 0-131,-3 0 6,3-1 0,-2-4 0,2 2 66,0 0 0,0 2 0,2-3-130,1 1 300,4 1 1,-2-3-78,3 2 1,1-1 0,3 1 90,0-1 26,0-2 0,1 0 44,3 1 1,2-2-101,6-2-328,3 2 327,-1-7 0,5 3-297,-1-4 1,1 0 92,3 0 1,-3-4 83,0-2 0,0-3 148,-1-4 0,1 2 0,-1-5 0,1 1 0,0-4 0</inkml:trace>
  <inkml:trace contextRef="#ctx0" brushRef="#br1" timeOffset="25">19804 5614 8225,'-9'0'-362,"0"1"-38,-1 3 0,1-2 465,0 4 0,-1 1 750,1 6 1,-3 4-444,-1 5 1,2 1-2,5-2 0,-2 2-238,5 2 1,0 1-319,3-5 1,7-2 104,3-3 1,5-6 0,1 0 258,1-2-267,2-6 1,0 1 98,-1-6 0,4 0-610,0-7 416,-1 3 0,-3-8 1,-2 4-1,-1-2-286,-2-2 0,-1 0 497,-6-4 0,-2-3-49,-4 1 0,0-2 1,-1 2-1,-3-1-235,-5 2 358,-1 0 1,-4 2-112,1 3 1,0 2-311,-3 3 252,3 5 0,1 1 1,-1 5-677,2 2 743,0 2 0,6 9 0,1 0 0</inkml:trace>
  <inkml:trace contextRef="#ctx0" brushRef="#br1" timeOffset="26">20130 5614 8223,'0'-5'0,"0"-3"-398,0 2 1,0 1 513,0-2 1,0 4 803,0-3-682,-4 4 0,2-1-43,-4 6 1,3 3 73,-4 7 0,2-1 126,-1 7 1,-2-3-327,1 6 1,3-2-149,1-2 0,-1 2 101,1 2 167,0-3 9,3 4-453,0-4 205,0-5 0,3 4-304,0-3 0,7-1 232,0-2 1,1-2 0,-1-1-263,3-3 80,1 2 0,2-7-196,-1 2 0,2-2 189,5-1 1,-2-4-7,5-2 0,-4-5 0,2-3 317,-1 0 0,-2-2 0,3-3 0,-5-3 0,0 2 0,-2-2 0,-2 3 0,-2 0 0,-1 1 0,1-1 0,-1 4 0,-6 2 0,-1 4 0,-4-1 0,0 4-99,0 0 1,-4 3 385,-2-3 1,0 4 92,0-2-260,4 3-49,-6 1 158,3 0 1,-4 1 152,3 3 0,-2 1-50,2 4 97,-3 5-305,0-4 0,0 7 80,-1-1 0,4 5 32,0 0 1,1 1-1,-1-2-204,3 1 0,2-1 1,1 6-3,0-4 1,1-2-146,2-4 0,5 0-144,4-3 0,5-2-20,-2-5-477,7-1 507,2-5 0,4-5 24,0-1 1,0-6-54,0-4 1,-1-2-151,-3-4-578,-1 2 847,-4-2 0,-5-1 146,-1-2 1,-7 1-79,-3-1 0,-4 4 0,-4-3 210,-5 1 1,-5 2 0,-1 6 535,-1 2 1,-2 3-295,1 1 1,-1 4-18,0 2 1,2 2-99,1 1 0,0 1 0,2 2 95,0 3-529,2 2 0,0 5-358,6-1 1,-1 5-664,3-2 1209,1 3 0,-1-4 0,-1 0 0</inkml:trace>
  <inkml:trace contextRef="#ctx0" brushRef="#br1" timeOffset="27">21033 5661 8348,'0'-14'0,"0"0"-424,0 5 0,0-4 474,0 1 0,0 0 587,0 2 1,0 0-184,0-3 0,-1 3-194,-2-2 1,-2 4-252,-4 2 41,-1 4-61,1-2 29,-4 4 0,-2 1 170,-4 2 0,0 6 38,-3 7 1,1 5-46,-3 0 0,3 5-82,-1-1 0,7 2 0,2 1-120,3 0-161,1 0 273,3 0 1,2-4-258,4-3 119,8 3 0,0-7-174,7 1 1,2-2 93,5-1 1,-2-5-200,5-7 1,-1-1 0,2 0-134,-1 1 1,-5-1 184,2-5 1,-6-2-67,0-5 0,-5 0 1,2-1 50,-3-2 0,-5-3 21,-2 0 0,-2 0 363,-1 0 0,-5 0 0,-3 2-195,-3 0 999,-6 2-447,7-1-274,-4 3 1112,1 1-852,2 4 0,-2-2-91,4 4 1,3-1 588,-1 0-1278,5 3 193,-2-3 65,4 8-774,4-3 483,6 8 252,0-8-550,7 7 0,-2-6 1,4 3 189,-1-1 1,2 3 482,2-4 0,-3 0 0,4-3 0</inkml:trace>
  <inkml:trace contextRef="#ctx0" brushRef="#br1" timeOffset="28">21471 5475 8317,'-3'-10'-349,"0"1"1,0-3-70,3-1 418,0 1 0,0 7 0,1-2 247,2 3-228,2-3 1,5 5 14,3-4 149,-3 4 0,4-2-120,-1 4 0,-3 0 0,3 1 173,-3 2 0,-1 2-16,1 4 1,-1 1-73,0-1 1,-4 1-65,-2 3 0,-2-2-15,-1 5 1,-1-4-1,-2 4-184,-3 0 0,-2-2-432,-1-2 363,-1 2 1,0-3-299,-3 1 320,3 3 1,-6-5-261,3 2 0,-3-1 1,0-1 421,-1 3 0,2-3 0,-3 3 0,4-3 0</inkml:trace>
  <inkml:trace contextRef="#ctx0" brushRef="#br1" timeOffset="29">21434 5838 8317,'-5'5'-563,"4"0"1443,-2-2-143,2-2 1,1 5-258,0-3 0,-1-2-616,-2 2 0,2-1 138,-2 1-313,2-2 0,1 4-1162,0-2 1473,0-2 0,4 8 0,1-4 0</inkml:trace>
  <inkml:trace contextRef="#ctx0" brushRef="#br1" timeOffset="30">16199 6926 6969,'-2'5'-233,"1"1"-33,-3-6 0,4-6 266,0 1 0</inkml:trace>
  <inkml:trace contextRef="#ctx0" brushRef="#br1" timeOffset="31">17961 6387 8240,'-7'3'-483,"1"0"0,3 2 730,-3-2 0,0 2 198,-4 4-296,-3 5 1,-2 1 745,-3 7-487,-5 6 0,3 6 136,-1 6-478,1 3 1,2 2 413,3-1-2213,1 1 1709,9-7 0,-2 7-326,4-5 0,0-3 288,3-6 0,1 0 62,2-3 0,1 4 0,2-8 0,-3-1 0,-2-2 0</inkml:trace>
  <inkml:trace contextRef="#ctx0" brushRef="#br1" timeOffset="32">18119 6583 8177,'0'-6'-1639,"0"-1"2022,-4 5-63,3-2 124,-3 4-226,4 0 0,-3 7 64,-1 3-144,-3 5 0,5 1 0,-4 5 64,-1 4 1,-1 1-95,2-1 1,-1 2 0,4-3-86,1-1 0,1 0-126,1-4 72,0-1 34,4-3 1,1 2-386,4-5 224,5-4 0,-3-4 25,5-4-594,-1 0 309,4 0 262,-1 0 1,-2-3 0,0-2 155,0-3 0,-2 1 0,-1-7 0</inkml:trace>
  <inkml:trace contextRef="#ctx0" brushRef="#br1" timeOffset="33">18175 6555 8177,'-3'-9'-663,"0"-1"392,-1 1 0,4 0 131,0-1 0,0 4 449,0 0 1,5 3-181,1-3 0,2 2-83,1-2 0,2 4-305,1-1 120,-1-2 0,6 4-584,-1-2 359,-3 2 364,1 1 0,-1 0 0,1 0 0</inkml:trace>
  <inkml:trace contextRef="#ctx0" brushRef="#br1" timeOffset="34">18389 6508 8185,'9'0'-40,"-4"0"-25,4 0-7,-8 0 217,7 0 1,-6 0-154,4 0 182,-4 0 43,7 0-418,-4 0 197,0 0 0,3 0 1,-1 0-71,5 0 0,-2 0-126,3 0 1,0 0 20,-1 0 176,5 0 27,-7 0-197,8 0 145,-8 0 1,7 0-26,-5 0 1,1-1 0,-4-1-16,0-1 110,1 0-67,-5 3-20,3 0 292,-7-4-23,3 3-171,-4-3 0,-1 5 66,-2 2 0,-2 2 0,-4 4 3,-1 1 1,2 3-59,2 3 1,-2 2 230,1 4-246,-1-2 0,-1 5 0,-1-2 24,1 1-1,4 1-117,-3-1 0,6 1 149,-5-3-50,5 0 1,-5-3-60,4-1 1,-3-3 0,2-3 16,-2-2 0,4 0 0,-2-2 60,0-2-117,-1-2 0,-4-4-50,-1 0 63,1 0 0,0-3-218,-1 0 243,5-4-411,-3 6 256,3-7-458,0 7 127,-4-4-236,8 5 622,-3 0 1,8-4-1,1-1 1</inkml:trace>
  <inkml:trace contextRef="#ctx0" brushRef="#br1" timeOffset="35">18780 6843 8185,'5'0'0,"-1"2"403,-4 1-158,0 2-22,0 4 0,-3-3 140,0 1 0,-4-1-485,1 3 0,-3 3 0,1 2 190,2 0-130,-2-2 1,3 4-483,-1-3-1127,-2-1 1671,7-3 0,-3 5 0,4 0 0</inkml:trace>
  <inkml:trace contextRef="#ctx0" brushRef="#br1" timeOffset="36">19246 6490 6577,'0'-6'28,"0"1"20,0 2 379,0 2 14,0-7-137,0 7-155,0-3 122,-5 8 1,3 2 0,-4 6-25,-1 4 0,-5 6 296,0 3-226,-4 6-312,1 2 1,-4 4-131,1 0 106,-1 5 0,1-5 0,0 0 170,2-5 0,3-5 0,4-4 236,-1-5-202,5-5-1709,1-4 1022,4-5 0,1-5 212,2-2 0,1-3-192,3-6 299,5-3 0,-6-4 1,7 1-62,-3-1 0,-1 1 212,1-1 1,-1 0-206,0 1 184,0-5 0,1 0 0,-1-2 106,0 4 0,1-2-108,-1 1 0,0-4-107,1 1 635,-1 7-360,0-4 0,-3 12 457,1-3 1,-4 7 155,3 3-467,-4 6-102,6 2 0,-7 10 1,2 2-55,-1 4 1,-2 4 0,0-2 14,0 0-85,0 2 1,0 0-345,0 0 0,0-4 151,0 0 1,0-1-225,0-1 1,0-2 0,0-1-589,0-4 558,0-2 414,0 0 0,0-5 0,-5-1 0,0-4 0</inkml:trace>
  <inkml:trace contextRef="#ctx0" brushRef="#br1" timeOffset="37">19124 6816 8125,'-5'0'118,"-3"0"1,4-1 506,-2-3-266,2 3-455,8-7 1,1 6 120,4-4 136,5 4 1,3-5-560,5 3 1,4-3 0,0 2-346,4 0 1,-1-2 742,2 3 0,2-3 0,0 2 0</inkml:trace>
  <inkml:trace contextRef="#ctx0" brushRef="#br1" timeOffset="38">19469 6816 9008,'0'6'182,"0"0"0,-1 0 0,-1 3-6,-1 1 0,-3 3-150,2 3 1,-3-2-1305,1 2 649,2-1 629,-4 4 0,7 0 0,-4-1 0</inkml:trace>
  <inkml:trace contextRef="#ctx0" brushRef="#br1" timeOffset="39">19925 6480 8026,'0'-5'-481,"0"-3"226,0 3-15,0 0 1193,0 0-608,-4 14 0,-1 1 216,-4 9-292,-1 8 0,-2-3 35,-1 7 0,-3 3 13,0 0-1070,3 2 482,-5-3 275,4 3-39,-1-7 1,-1-1 0,3-6-328,2-3 0,1-4-613,0-3 485,5-5 126,-3-3-188,7-4 1,-3-4 581,4-3 0,4-5 0,1-3 0</inkml:trace>
  <inkml:trace contextRef="#ctx0" brushRef="#br1" timeOffset="40">19879 6490 8026,'5'-10'-365,"-1"1"153,0 4 0,0 0 113,2 2 0,3 2 716,-3-3 0,-1 11-213,1 2 1,-3 8 15,4 1 1,-2 2-181,1 5 1,1-1-353,-4 4 125,5 0-446,-7 4 0,6-6 271,-4 2 0,0-3-221,-3 0 1,3-1-1,0-5-494,-1 0 537,-1-3 340,-5-6 0,-5-1 0,-6 0 0</inkml:trace>
  <inkml:trace contextRef="#ctx0" brushRef="#br1" timeOffset="41">19786 6760 8026,'-9'-1'0,"3"-2"0,2 0 0,4-3 0,0 4 0,4-2 0,2 4 0,7-3 0,2 0 0,4-1 0,3 1 0,-2 2 0,5-3 0,4 3 0,0-3 0,3-1 0</inkml:trace>
  <inkml:trace contextRef="#ctx0" brushRef="#br1" timeOffset="42">20251 6434 8173,'0'-6'-818,"0"-1"0,1 5 1494,2-1-234,-2 2-240,8 5 0,-4 7 390,4 7 1,-1 5-137,-1 5 0,0 4-80,-4 2 1,3 5-351,-3 2 1,-4 2 53,-5-2 0,-3-1-565,-4-3 1,-1-4 322,-5-2 1,2-3-664,1-3 1,-1-3 84,5-7 740,4-1 0,-1-5 0,4 0 0</inkml:trace>
  <inkml:trace contextRef="#ctx0" brushRef="#br1" timeOffset="43">20512 6806 8089,'-5'0'-119,"0"0"344,1 0 170,3 0 23,-3 0-297,0 0 91,3 0 1,-3 1-206,4 2 113,0 3-276,0 3 39,0 0 75,0 0 1,1-2-17,2-1-420,-2-4-128,7 2 216,-3-4 82,5 0 11,-1 0 226,0-4 1,-2 0 14,-1-2 1,-3-3-53,3 3 0,-4-2 114,1-1 0,-2 2 377,-1 1-187,0 4-125,0-6 1,-4 7 440,-2-2 1,-2 2-201,-2 1 1,0 1 252,-2 2-295,1 2-38,-2 4 0,0 2-187,1 1 0,1-2 111,4 3 0,0 0-267,4 0 0,0-1 13,3-3 0,1 0-28,2-3 1,3 1-284,7-4 1,0 0 163,3-3 1,1-1-104,-1-2 1,-3-1 70,0-2 0,-3-2 118,-1 1 1,0-1-2,-3-1 0,-2-1 221,-4 1 0,-1 3-141,-2 0 0,-3 1 260,-7-2-103,3 3-25,-4 4 1,4 0-103,-2 0 50,1 0 0,-6 4 0,2 1 0</inkml:trace>
  <inkml:trace contextRef="#ctx0" brushRef="#br1" timeOffset="44">15679 6769 8292,'0'-5'-1027,"0"-3"515,5 2 258,-4 1 443,3-3-143,-4 3 1,0-1 46,0-1 137,0 5 1,0-6 220,0 2-291,0-2 120,0 2-184,-4-2 0,2 7 44,-5-2 1,1 2 70,-3 1 30,0 0-146,-5 4 0,3 1 0,-5 6 84,0 1 0,1 6-143,0 3 0,3 4 0,0-2-96,1 1 6,6-4-26,-3 3-335,7-4 272,-3-1 1,7-2 41,0-1-161,4-7 1,2 3-685,3-8 884,5 0 0,-3-4 1,5-2-110,-1-3 1,1-3 32,0-4 0,-1 2 1,1-5-54,-1 0 55,-3 2 94,-2 1 1,-3 3 298,-1 1-408,-4 0-4,3 4 504,-7-4 0,3 9-65,-8 0 389,-1 5-429,-4 4 1,3 3-14,0 1 1,2-1-171,-2-3 1,4 1-229,-1-1 270,2 0 12,1 1 1,4-5-603,2-2 1,4 1 81,2-1-186,-2 0 1,7-4 590,-5-2 0,9-6 0,-1-6 0</inkml:trace>
  <inkml:trace contextRef="#ctx0" brushRef="#br1" timeOffset="45">15977 6704 8292,'-6'1'148,"0"2"-202,4 6 210,-6 6 1,2 9 0,-3 3-94,0 7 1,-1 6-9,-3 3 0,3 3-427,-3 0 1,0-2 331,0-1 0,1-1-222,3-2 0,0-4 271,3-8-300,-2-4 1,4-5 0,-3-8-240,0-4 167,5-3 96,-2-8 181,4-1 0,0-8 57,0-3 1,0-1-1,0-2-27,0 0 1,1-2 208,2-1 1,-1-1 0,5 2 78,0 0-304,1-5 41,6 2 1,-4-4 118,2 0-109,3 0 0,-1 0 1,5 0 277,0 0 34,-1 0-865,5 5 990,-3 4 0,2 6 140,-3 3-279,0 5 1,-4 1-1,-1 5-35,-4 2 0,-2 3 0,-6 7 88,1 2 0,-1 3-299,-5 0 124,-2-3 1,-5 3 0,-2-4 168,0 1 1,0 1-463,2-4 0,2 1-97,2-4 1,-2-3-478,1 1 0,2-4 32,-1 3-443,4-4 1123,-2 2 0,4-8 0,0-1 0</inkml:trace>
  <inkml:trace contextRef="#ctx0" brushRef="#br1" timeOffset="46">16294 6704 8210,'-6'0'45,"0"0"0,2 5 243,-2 4 0,0 6-95,-3 7 0,-1 5 63,1 8 0,-1 5-136,-3 3 0,3 2-645,-2-2 0,0 3 523,0-3 0,1-2-229,-1-4 1,3-2 0,1-8 88,2-6-303,4-6 212,-6-10-128,7-1 1,-3-5 153,4-2 1,0-3 0,0-6-146,0-4 0,1 0 588,2 0 0,-1-5-236,4 3 0,-3-4 0,3 0 0,2-2 0,-1 0 0,-1-1 0,2 0-136,-1-3 136,1-4 144,5 3 0,1-4-105,1 2-40,3 2 1,-3 0 422,7 4 1,-2 6-161,2 0 0,-3 9 234,0 6 1,-4 3-166,1 1 1,-6 5-1,0 2-9,-6 4 0,-3 4 56,-1 3-80,-4 1-395,-2 0 113,-3-1 1,-3 1 209,-1-1 0,0-2-41,0-1 1,3-2-877,-2 2 1,1-3 130,2 0 351,0-1-352,-1-2 107,1-4-835,4-1 1289,1-4 0,4 0 0,0 0 0</inkml:trace>
  <inkml:trace contextRef="#ctx0" brushRef="#br1" timeOffset="47">16508 6862 8292,'-6'0'-160,"0"0"283,4 0 327,-7 0-293,8 0 306,-3 0-467,12 0 1,-2-1-1,4-1-111,-3-1 1,-1-4-275,4 0 262,-1 3 42,0-4 1,1 3-9,-1-4 0,-3-1-57,0 1 161,1 0-235,-2-1 1,0 1 103,-2 0 1,-2-1-1,2 1-64,-2 0 279,-1-1 1,-1 2-98,-2 2 1,-3 3 581,-7 6-263,3 2-65,-7 9 0,5 1 0,-3 7-40,-2 3 1,4 2-96,0 0 87,3 1-164,1 4 0,3-4-272,3 0 57,2-4-287,10-5 1,1-5 118,9-1 216,-1-7 0,2-2-424,2-4 1,0-7-107,3-3 657,2-5 0,-3 0 0,4-3 0</inkml:trace>
  <inkml:trace contextRef="#ctx0" brushRef="#br1" timeOffset="48">16825 6741 8292,'5'-9'-350,"0"-1"293,-2 1 313,-2 4 502,3-3 5,-4 7-253,0-3 1,-1 15 0,-2 4-196,-3 4 0,-2 1-50,-2-2 1,1 4 1,0 0 1,-1-2-265,1-4 0,3 1-391,0-5 0,3 3 274,-4-2 0,5-1-856,-1-2 729,2-5 1,2-1-304,2-4 1,3-2 90,3-4 0,0-1 103,0-5 0,4 1-322,-1-2 497,1 3 0,-4-4-192,0 5 322,1-4-63,-1 2 563,0-2-372,1 4-144,-1 3 1047,-4 2-480,-1 8 201,-8 6-447,3 0 1,-6 8 57,4-3 0,-4 0-186,4 0-15,0-3-1142,3 1 600,0-4 251,0 1 174,4-5 0,6 3 0,4-3 0</inkml:trace>
  <inkml:trace contextRef="#ctx0" brushRef="#br1" timeOffset="49">17476 6480 8159,'-9'0'-445,"3"-1"436,0-2 1,3 2 40,-4-2 8,5 2 84,-6 1 1,6 1 148,-4 2-92,4 2 53,-2 9 1,-1-3 0,0 6 10,0 2 0,-3 1 75,2 5 1,0 1-102,0 5 0,0 1-56,-3 2 0,3 2-265,-1-2-444,1 3 594,-3 0 0,3-7-398,-1-2 177,5-7 146,-2 2 0,1-8-504,0-3 267,0-2 26,3-4-575,0-2 222,0-4 769,0-9 1,0 3-515,0-6 0,0 2 158,0 0 0,0-2 0,0-2 32,0 0 0,-3-2-25,0-2 0,-4 2 30,4 1 1,-4 0 241,1 0 1,-2-2-161,-2 5 1,0 0 398,-2 6 1,-3 2-193,-4 4 0,-3 4 152,-3 2 1,1 10 427,-1 2 0,4 7-394,-4 0 0,7 5 1,2 1 343,4-1 0,5-4-248,7-1 0,9-5-53,7-2-134,5-3-274,12-10 0,1-1-206,6-4 1,-2-2-2131,3-4 1607,1-1 522,-4-10 1,0 3 237,-7-1 0,-3-4 0,-2 5 0,2 0 0,2 1 0</inkml:trace>
  <inkml:trace contextRef="#ctx0" brushRef="#br1" timeOffset="50">15586 7709 8374,'5'-5'-124,"-4"-3"1,3 6 0,-4-4 128,0-2 0,0 3-46,0-1 1,0 0 264,0-3-199,0-1 1,0 1 0,0 0 33,0-1 1,0 1 0,0 0-1,-1-1 70,-2 1 1,-3 3-38,-3 0-39,0 4 9,-1-3 0,1 6 389,0 3-393,-5 1 1,1 8-1,-4 3 109,2 1 0,3 5 1,0 1-117,2 1-63,0 0 0,4 1-125,0 0 0,4-5 90,-1-2 1,2 1-198,1-4 0,3-1-95,0-2 153,4-5-72,-2 1 100,5-7 1,-1 3 0,0-4-277,1 0 280,-1-4 1,3-1-142,1-5 0,-1 0-64,-3-2 210,5 1-4,-4-6 1,5 3 183,-3-1 1,-1-2-156,1 5 235,-2-1-113,0 0 0,-2 6 442,-2-3 1,-1 7-102,-2 0-99,-2 2-48,4 5 0,-10 4 345,-1 5 0,1 3-151,-1 0 1,1-2 63,-2 2 0,0-2-87,4 2-686,0-3 254,3-3-494,0-1 1,4-1 192,2-1 31,7-3 0,1-5 0,6-2-981,2-4 782,-3-5 302,4 2 236,-4-4 0,2 4 0,-1-3 0,-5-2 0,-6-3 0</inkml:trace>
  <inkml:trace contextRef="#ctx0" brushRef="#br1" timeOffset="51">15884 7570 8328,'-5'0'-1102,"-2"4"1098,4 2 256,0 2 1,-1 10 411,-3 4 1,2 8-321,-1 4 1,1 5-1,-2 2-56,0 2 1,0-1-347,-5 2 0,1 1-706,-1-1 0,-2-6 409,2-1-187,-4-6 1,5 0-1,-1-6 536,1-3 1,3-7-350,2-2 1,-1-8 111,4-5 0,-1-4 1,6-5 242,1-1 0,-2-3 101,7-2 0,1-3 1,6-1-1</inkml:trace>
  <inkml:trace contextRef="#ctx0" brushRef="#br1" timeOffset="52">15903 7700 8282,'13'-19'0,"-2"5"-386,1 2 174,3 1 0,-5 3 864,2 2 1,-1 2 0,-2 4 438,0 0-656,-3 4-191,-2 5 0,-1 6 0,0 3-94,-1 1 0,-5-1-22,-3 1 0,-6 3-48,0-1 1,-1 1-458,4-3 325,0-1 1,-4 0 0,2-2-525,3-4 1,-2-2 301,4 0 1,1-5-1573,-1-2 958,4-2-87,-2-1 975,4 0 0,4-8 0,1-3 0</inkml:trace>
  <inkml:trace contextRef="#ctx0" brushRef="#br1" timeOffset="53">16229 7570 8272,'-5'0'-652,"-1"0"937,3 0 0,1 2-78,-4 4 0,3 4 709,-3 9-395,0 8-197,-4 2 0,1 13-416,0 5 1,-4 3 193,7-22 1,0 0 0,-2 2-1,-1-1 1,2 1 0,-1-1-48,-1 0 0,0 0 1,0-1-1,1 0-384,0-1 1,0-1 0,-6 20 54,1-5-515,7-11 558,-6-7 1,9-11-89,-3-6 110,4-2 0,-2-11-124,4-2-381,0-7 301,0 2 0,0-8 0,0 0 0,3-4 79,0 2 365,4-3 1,-1-1 0,3-1-32,0-2 0,4 1 0,-1-4 0,2 3 0,-2-4 0,2 3 0,5-5-351,0 6 992,3-5-291,-2 8-180,7 4 0,-6 2-375,4 7 1222,-5 6-634,-1 4 0,-6 6 90,-3 3 1,-5 2-1,-2 6 359,-2 4-578,-1 1 237,-4 2 0,-2 0 1,-6-1-403,0 1 0,-2-1 208,2 1-1012,2 0 589,-4-1 0,2-2-664,-1-1 0,4-3 8,3 0-368,0-2 0,-1 0 1150,1-1 0,4 0 0,-2 1 0</inkml:trace>
  <inkml:trace contextRef="#ctx0" brushRef="#br1" timeOffset="54">16387 7802 8722,'9'0'590,"1"0"-359,-1 0 0,0 0-263,1 0 1,2-3 0,2-1-425,0-1 285,-3-1 25,3-3 244,-1-1-563,-2 1 296,6-5 1,-6 3-107,1-4 1,-5 0 85,-1 0 1,-2-2-16,2 5 103,-4-5 1,2 7 187,-4-3-23,0 3 1,-4 5-167,-2 2 0,-6 2 750,0 1-440,-5 4 1,4 5 506,-3 7-507,-1 5 1,5 2 0,-2 3 68,0-1 0,3 0 0,4 3-509,1-1 106,3-3 124,-1-1 1,5-4-229,2-1 162,7-3 0,2-3 0,6-6-487,1-3 1,3-3 6,0-3 128,-2-2 1,5-8 0,-3-3 419,-1-1 0,0-2 0,0 0 0,-5 1 0,0-1 0,-2 1 0,-2-1 0,-3 0 0,-2 1 0,-1 2 0,3 1 0,-4 3 0,0-1 488,-5 4 492,0 3 567,0 2-1104,-5 17 1,1-3 311,-2 9-403,-2 3 1,3-6 0,-5 6-139,1-3 1,3-3 55,0-1-18,3-3-691,-1 5 392,4-6 1,0 2-385,0-4 268,0-3-572,0 2 1,4-7 355,3 2 1,1-3-671,1-3 645,1-2 1,0-5-90,2 1 1,0-3 287,3-1 0,-3 0 0,0 1 1,-2 0 171,0 1 1064,-1 4-760,-4 3 1,0 4-96,-2 0 112,-1 0 1,1 4-1,-5 4 97,-2 3 0,0 2 0,2 4-625,-1-1 132,0-5 1,3 5 158,0-3 1,1-2-1023,2-5 0,6 2 971,7-5 0,6-4 0,2-4 0</inkml:trace>
  <inkml:trace contextRef="#ctx0" brushRef="#br1" timeOffset="55">17383 7449 8180,'-9'0'-74,"0"0"0,-1 1 295,1 2 0,0-1 140,-1 4 1,1 4 2,0 6 1,-1 6 0,-2 3 230,0 1 1,-1 5-197,4 0-927,0 5 726,-1-7 1,5 7-123,2-2 0,2-5 0,1-2-258,0-3 0,0-6 275,0-2-1029,4-5 370,1-2-30,5-4 0,-1-10 79,0-1 444,-4-2 0,1-2 0,-4-2-197,1 0 0,0-4 0,-3 3 0,-1-1 86,-2 1 1,1-3 0,-4 4-1,-3 1 165,-2 0 61,1 2 1,-8 4 0,2 2 470,-1 2 1,-2 1-136,1 0 759,-5 8-750,3-2 0,-4 12-78,3-3 1,4 4-1,0 2 1,3-1 140,6-2-313,3 0 0,6-6 0,3 2-489,5 0 263,9-6 1,10-4 0,6-4-830,2 0 1,4-1 101,1-2-1807,-1-2 2114,-3-4 1,0-4 508,1 1 0,-4-3 0,0 4 0,1 0 0,1-2 0</inkml:trace>
  <inkml:trace contextRef="#ctx0" brushRef="#br1" timeOffset="56">17821 7430 8137,'-9'0'58,"-1"0"1,-2 1 180,0 2 0,-2 3 114,2 7 0,-3 5 1,-3 8 237,-1 4 0,0 8 675,1 5-1077,-1 3 1,5 0 0,1 2 596,3 1-1653,5-5 1047,1-3 0,5-9 75,2-4 1,3-4-1,6-2 0,-1-4-255,1-2 0,3-3 0,-1-3 0</inkml:trace>
  <inkml:trace contextRef="#ctx0" brushRef="#br1" timeOffset="57">18007 7467 8103,'0'5'-326,"0"4"737,0-3-247,0 6 1,-4 5 0,-2 8 436,-2 6-423,-2 4 0,1 2-5,0 0 0,-4 4 0,1 0 341,0 2-1988,6-4 1509,2-2 1,4-9 169,0-6 1,0-3-451,0 0 147,4-4 0,-1-2 0,6-5 0,1 0-216,0-2 0,5-4 1,-1 1-358,1-2 413,2-5 0,-2-2 0,3-7-1229,1-2 1487,-4-3 0,-2-1 0,-4 1 0</inkml:trace>
  <inkml:trace contextRef="#ctx0" brushRef="#br1" timeOffset="58">18063 7505 8103,'-3'-10'100,"-1"2"337,-1 2-81,3-3-155,-3 4-59,5-4-289,0 4 192,5 1 48,0 0 0,7 3 0,3-4-601,2 1 181,0 3-506,6-3 594,-1 4 0,-1 0 239,4 0 0,0 4 0,3 1 0</inkml:trace>
  <inkml:trace contextRef="#ctx0" brushRef="#br1" timeOffset="59">18445 7560 8085,'5'-5'-1108,"3"-3"865,-7 3 245,3 0 2,1-4 543,-4 8-363,3-3 0,-8 8 1,-3 3 218,-1 1 1,-2 5-4,-3 3-261,3 5 1,-7 0 0,4 3-34,-1-1 0,1 3 182,-2-2-560,-1 3 258,2-3 1,-1 2 0,4-4-392,-2-2 203,1 0 126,3-1 0,2-5 55,1-1-605,4-3 301,-2-5-193,4-1-110,0-4 412,4-4 1,1-1 0,5-5 215,-1-3 0,1-1 0,3-5 0,-3 0 0,3 1 0,-3-1 0,-1-4 0,0 4 0,1-4 0,-1 0 0,0 4 0,2-8 0,1 2 0,-2 3 0,3 4 0,-4 3 477,-3 6-169,3-1 0,-8 6 15,2 4 1,-2 9-154,-1 6 1,0 4-1,-1 1 239,-2 2-355,2 4 0,-7-5-138,5 3 1,-3-2-270,3 3 0,0-4 230,3 0 1,-3-2 77,0-3-626,0 1 408,3-2 1,-4-1 10,1-1 0,-1-6 252,1-1 0,2-4 0,-11 2 0,1-4 0</inkml:trace>
  <inkml:trace contextRef="#ctx0" brushRef="#br1" timeOffset="60">18333 7802 7867,'1'-6'1079,"2"0"-955,-2 4 0,4-3 87,-1 2 1,-1 1-117,6-5 1,-2 5-316,6-1 257,1-2 0,4 3-1063,3-4 487,5 4-902,-6-2 1080,7-1 0,-4 3-176,1-4 537,3 0 0,-7-3 0,3-1 0</inkml:trace>
  <inkml:trace contextRef="#ctx0" brushRef="#br1" timeOffset="61">18743 7532 8085,'0'-5'-232,"0"-3"479,0 7 445,0-3 0,-3 11-444,0 2 1,-5 10 0,3 1 17,0 2 0,-3 3-174,1 3 0,-1 1-568,-1 2-154,0-2 628,-5 7-858,4-7 418,-4 3 0,5-5 1,0-2-436,-1-3 1,4-4 168,0-2 708,4-7 0,-2 0 0,4-4 0</inkml:trace>
  <inkml:trace contextRef="#ctx0" brushRef="#br1" timeOffset="62">18920 7570 8085,'0'-5'-66,"0"-4"0,0 7 463,0-4-40,0 4-122,0-2 448,0 4-507,0 12 1,-3-2-34,-1 11 1,-3-2 105,1 6 1,-2 0-140,-2 2 0,4 0 79,0-2 0,0 1 26,-4-4 1,2 3-33,2-4 1,-2-3-25,2-6 0,1-1-159,2-2 0,-2 0 0,0 1 0</inkml:trace>
  <inkml:trace contextRef="#ctx0" brushRef="#br1" timeOffset="63">18892 7588 8085,'9'-12'-119,"0"0"0,1-1 339,-1 4 1,3-1 88,1 1 0,0 1 44,0 2 45,-3 2-222,3 4 0,0 0 236,-1 0-186,5 0 0,-7 1 9,3 2 0,-6 2-138,-1 4 1,-3 0-183,3 1 0,-4-1 114,2 0 0,-3 2-184,-1 1 1,-1-1 83,-3 1 0,-1-1-244,-4 2 0,0-3 132,-1 2 1,1-1-52,0-2 0,-1 0 37,1 1 1,-1-4-119,-3 0 0,5-1 40,-4 2 0,6 0 123,-3-4 1,5 1-125,-2-1-41,4-2 377,-2 7-129,4-7 0,1 7 139,2-5-28,2 4 0,4-5 1,1 4 0,-1 2 1,0-3 136,0 1 1,1 0-47,-1 3 0,0 1 337,1-1-219,-5 0-88,-1 1 0,-1-4 0,0 0 387,-1 1-348,-1 2 0,-2-1 48,-2-2-118,2 2-82,-7-7 0,6 7-132,-4-5 19,-1 0 7,-2-3 130,0 0 1,-1 0-550,1 0 229,-4 0 129,2 0 0,-3-1-865,1-2 504,3 2 205,-7-3 1,5 0 271,-3 1 0,-1-4 0,-3 2 0</inkml:trace>
  <inkml:trace contextRef="#ctx0" brushRef="#br1" timeOffset="64">19264 7477 8208,'0'-7'0,"0"1"0,0 3 68,0-3 0,0 4 334,0-2-232,0 0 0,1 3 70,2-3 1,2 3 14,5 1 0,0 0-568,3 0 0,-2 1 211,4 3 0,0-3-34,0 2 0,3 1 86,-2-1 1,-2 0-76,2-3 1,-5 3 100,1 0 0,-1 0-353,-2-3 272,0 0 37,1 0 82,-5 4 0,2-1-37,-4 3 1,-1 0 203,-5 3 1,1 2-110,-4 1 0,3-1 221,-3 5 0,-1-1 9,-2 4 1,3 3-136,0-1 0,-1 4-80,-2-3 0,1 3 64,2-3 0,-3 2-208,3-2 0,-2 0 119,-1-4 0,0 1-158,3 0 0,-2-2 78,2-1 1,-2-3-70,2-3 1,-2-1 43,2 0 0,0-3-194,0 1 240,4-5-39,-2 2 15,0-4 6,-1 0 1,-4-1-12,3-2-79,-2 2 1,3-7 61,-5 5-137,1-4 1,0 6 82,0-2 0,2-1-709,1 1 361,4 0 0,-5 2-625,4-3 1070,0 3 0,-2-3 0,0 4 0</inkml:trace>
  <inkml:trace contextRef="#ctx0" brushRef="#br1" timeOffset="65">19525 7877 8123,'14'0'0,"3"0"0,-5 1-654,0 2 1,-2-1 1216,-1 4 0,-2 1-116,-1 2 1,-5 3-138,-1 1 0,-4 0-30,-6 0 1,0-2-597,-2 5 1,-2-5 223,-1 1 0,-2 2-1264,5-2 1356,-1 1 0,4-4 0,0 0 0</inkml:trace>
  <inkml:trace contextRef="#ctx0" brushRef="#br1" timeOffset="66">20084 7532 8009,'-6'5'-588,"2"-4"932,0 3-122,3-4 207,-3 0-416,4-4 188,-4 3-229,3-8 1,-8 8 205,3-2 0,-2 2-67,-1 1 1,-2 2 238,-1 4 0,-2 3-62,-1 9 0,-3 3 7,3 7 1,-2 0-66,2 0 1,1 3-23,5 0 0,4-1-99,2-5 0,3 0-154,3-7 1,2 2-242,4-8 1,8 0 175,1-6 0,3-2-435,-2-4 1,0 0 275,3 0 0,-2-4-145,2-2 1,-3 0-34,0 0-598,-1 0 453,-3 1 592,3-3 0,-8 2 0,3-3 0</inkml:trace>
  <inkml:trace contextRef="#ctx0" brushRef="#br1" timeOffset="67">20326 7840 8016,'0'5'77,"0"-1"1043,0 0-476,0-3-165,0 7-154,0-6 0,-1 6-97,-3-2 0,-1 2-508,-4 2 1,0 0 281,-1 2 1,1 0-427,0 3 0,-4-2 424,1 2 0,-1 1 0,4 2 0</inkml:trace>
  <inkml:trace contextRef="#ctx0" brushRef="#br1" timeOffset="68">20698 7458 8113,'0'-6'-863,"0"0"496,0 4 1008,0-7-62,0 8 119,0-3-403,0 12 0,0 3 30,0 7 0,0 5-6,0 2 1,-1 3-88,-2 3 1,-1 2-80,-2 4 1,-3 4-10,3-1 0,-2 1-146,-2 0 0,2-7-89,2 0 1,-1-5-69,4-4 0,0-3 27,3-3 0,1-8-130,2-1 1,3-4-274,6 0 1,-1-2 245,1-4 1,3 0-172,0 0 1,0-7 221,0-2 238,-4-3 0,7-5 0,-3-3 0</inkml:trace>
  <inkml:trace contextRef="#ctx0" brushRef="#br1" timeOffset="69">20717 7477 8113,'0'-10'17,"-3"1"154,-1 0 0,2-1-94,5 1 0,3 0 137,3-1 0,4 1-143,3 0 1,5 4-179,0 2 0,6 2-739,1 1 846,0 0 0,4 0 0,-4 0 0</inkml:trace>
  <inkml:trace contextRef="#ctx0" brushRef="#br1" timeOffset="70">21201 7467 8108,'0'-5'-729,"0"0"603,0 2 885,-4 2 0,0 1-234,-3 6 0,-1 6 44,2 4 0,-3 5-221,-4 0 0,3 6-111,-3 1 0,-1 0-193,-2 3 1,2 1 138,-2-1 0,4-1-445,-4-5 1,6-2 250,1-5 0,-1-2-1517,4 0 256,2-9 452,0 1 1,4-9 355,0-2 1,4-2 108,2-5 1,3 0 354,0-2 0,0 0 0,1-3 0,-1-1 0,0-2 0,0-1 0,1 0 0,0 0 0,3-3 0,-3 2 0,2-1 0,-1 1 0,-2 1 0,0 1 100,1-1 0,-1 2 24,0 1 1,-1 6 295,-1 3 1,-2 5-149,-2-1 0,-2 11 65,2 4 0,-2 6-19,-1 3 1,0 4 20,0 6 1,-3-5-375,0 2 1,-1-2 170,1 2 1,2-3-576,-2-1 0,-2 0 264,2 1 1,0-3-556,3-7 1,-3 2 91,0-5 638,0 1 0,-1-8 0,-1-1 0</inkml:trace>
  <inkml:trace contextRef="#ctx0" brushRef="#br1" timeOffset="71">21126 7747 8108,'0'-7'203,"0"1"331,0 0 27,-4-3 1,3 2-160,-2 1 0,3 4-165,3-1 0,2 1-341,5-1 1,3 2 135,3-2 1,1 2-948,2 1 0,0 0 915,3 0 0,6 0 0,5 0 0</inkml:trace>
  <inkml:trace contextRef="#ctx0" brushRef="#br1" timeOffset="72">21610 7467 8068,'0'-9'-401,"0"0"-51,0-1 1,0 1 441,0 0 0,0-1 95,0 1 747,0 4-513,0-3 1,0 8 50,0 0 0,-1 5-62,-2 7 0,1 7 119,-4 6 0,0 3-51,-3 3 0,2 2-61,1 4 1,0-3-528,-3 0 0,-1-1 251,1 2 1,-2 3-1070,1-4 1,-1 0 187,5-6 759,-3-4 0,0-1 1,0-5-1</inkml:trace>
  <inkml:trace contextRef="#ctx0" brushRef="#br1" timeOffset="73">21918 7449 7685,'0'9'962,"0"0"0,-1 6-662,-2 3 1,-2 2-57,-1 5 1,-3 4-183,0 5 1,0-2-161,0-1 1,0-2-289,3-1 0,-2-4-565,2-2 1,2-4 192,4-2 758,0-7 0,-4-1 0,-1-3 0</inkml:trace>
  <inkml:trace contextRef="#ctx0" brushRef="#br1" timeOffset="74">21815 7514 8036,'4'-14'0,"-1"4"-648,3-2 0,1 4 323,5 2 1,0 3 625,3-3 1,1 4-33,2-1 0,4 7 190,0 5 1,1 2-139,-2 4 0,-1 2 37,2 4 0,-7 0-71,-2 4 1,-7-4-16,-3 0 0,1 2-146,-1-1 1,-4-1 122,-5-2 1,-6 0-363,-4-1 1,-3 1 88,-2 0 1,0-5-523,-4-2 1,0 2 289,-3-2 1,0 0-556,1-6 1,3 1 216,2-4 1,2 0 593,2-3 0,-1 0 0,1 0 0</inkml:trace>
  <inkml:trace contextRef="#ctx0" brushRef="#br1" timeOffset="75">22234 7467 8036,'-5'-4'-523,"1"3"915,4-3 1,1 4-118,2 0 0,5 0-132,5 0 0,4 0-202,2 0 0,1 0-49,5 0 1,-2 0-56,2 0 0,2 0 111,-2 0 1,-2-1-140,-2-2 0,-1 2 120,-1-2-234,-5 2 241,0 1 6,-9 0 0,-3 0 135,-8 0 1,-2 4 0,-7 2 0,2 6 105,-2 4 0,2-2-111,-2 2 1,0 3 160,0 2 1,2 2-26,3-1 0,1-2-118,0 5 0,0 0-164,3 3 0,-1 0 104,4 0 0,0-1-43,3-2 0,0 1 78,0-5 0,0 0-275,0-6 1,-3 2 46,-1-5 1,0 1-52,1-4 1,1-3-66,-4 1 1,3-5-39,-3 1 278,-1-2 0,-2-1-55,0 0 0,-1 0 303,1 0-170,0-4 1,0 3-44,-1-2 0,1 0-78,0 0 0,-1 2-9,1-2 0,3 2 59,0 1 32,-1 0 0,-2 0 0,0 0 0</inkml:trace>
  <inkml:trace contextRef="#ctx0" brushRef="#br1" timeOffset="76">22821 7290 7620,'6'8'-567,"0"1"1,1 3 1385,2 10 1,3 4-81,1 8 1,2 5 4,-2 11 0,-2-1-678,-7-23 1,-2 0 0,2 26 306,-4 1 1,-4-7-420,-2-5 0,-7-1 138,-6-3 0,0 2-194,-2-8 1,-2-4 128,1-6 0,0-2-1019,4-3 1,0 0-601,3-4 0,4-3 1592,5-6 0,1 4 0</inkml:trace>
  <inkml:trace contextRef="#ctx0" brushRef="#br1" timeOffset="77">23370 7495 7992,'-9'0'0,"0"0"0,2 3 137,1 0 0,3 2 103,-3-2 0,1 2 59,-1 4 1,-2 0-165,5 1-1,0-1-122,3 0 1,0 1 29,0-1 1,1-3-221,2 0 1,2-3 55,5 0 1,-1-2 65,0-1 1,1-1-348,-1-2 1,0-3 184,1-3 0,-1 0-131,0-1 0,-3 1 113,1 0 1,-5-2 139,1-1 1,-2 4 350,-1-5 0,-1 8-153,-2-4 1,-1 5 250,-3-2 1,-4 3-148,2 0 0,-3 3-20,3 3 1,-3 3-45,-1 3 1,1 3-483,2 1 1,4 3 339,0 0 0,4 1 0,-2 2 0</inkml:trace>
  <inkml:trace contextRef="#ctx0" brushRef="#br1" timeOffset="78">23342 7775 7992,'-9'9'0,"0"0"0,2 0 49,1 1 0,4 0 190,-1 3 1,2-3 68,1 2 1,0-1-250,0-2 1,0-3 110,0 0 1,1 0-291,2 0 1,-1-2 92,4-4 1,1 0-294,2 0 1,0-4 214,1-2 0,-1-3-337,0 0 0,0-1 149,-3-3 0,1 3 3,-4-3 1,3 0 270,-3 1 0,0-1-124,-3 4 1,0 0 506,0-1 1,-3 4-196,0 0 1,-4 4 462,1-1 0,-3 2-261,-4 1 1,3 0-187,-3 0 0,3 4-197,1 2 1,-1 3-366,1 4 0,1-3 135,2 2 0,1-1 242,5-2 0,0 5 0,0 0 0</inkml:trace>
  <inkml:trace contextRef="#ctx0" brushRef="#br1" timeOffset="79">23687 7709 8469,'9'-5'942,"0"2"1,5-1-630,1 1 1,8-4-111,5 0 0,3 3 29,3 1 1,1-1-583,-4 1 1,3 0 82,-6 3 0,-3 0-444,-6 0 711,-9 0 0,3 0 0,-8 0 0</inkml:trace>
  <inkml:trace contextRef="#ctx0" brushRef="#br1" timeOffset="80">18287 8473 8335,'-7'-4'-8,"1"-2"-870,4 1 608,-2 1 0,3 0 419,-2-2-95,2 2 1,-3-5 41,4 3 1,0 1 77,0-1-109,-5 0 1,4-4 207,-2 1-207,2 4 1,-2-3 66,0 1 21,0 3-61,-1-4-141,-1 7 123,-5-3 1,1 4 26,0 0 1,-6 4 35,-3 2-77,-1 7 0,-5 2 7,2 7 1,0 5 56,-3 4-238,-2 4 0,8-6 165,1 2 1,3-2-117,6-1 99,4-4 1,1-3 13,4-5 145,4-3 1,2-4-980,6-3 579,-1-2 1,7-5 233,1-2 1,0-3-580,2-7 309,3-1 1,-4-2-90,2 1 105,-3-1 1,0-2 224,-1-1 1,-3 1 0,-3 2-223,-1 0 1,-3 5 363,-2-2 0,-2 3 956,-4 1-854,0 4 1,-4 2 10,-2 6 1,-2 5 503,-2 4-583,5 5 0,-2-4 0,3 4-51,-1-2 0,3-3-785,-2 0 388,3 3 228,1-5 0,5 2 1,1-5-298,2-4 1,1 1-543,1-1 1,2 0 883,0-3 0,5-4 0,-2-1 0</inkml:trace>
  <inkml:trace contextRef="#ctx0" brushRef="#br1" timeOffset="81">18510 8389 7700,'0'-5'411,"0"1"126,0 12-262,-4 2 1,2 13-115,-4 2 1,-4 7-1,-2 4 51,0 4 1,-1 4-192,1 0 0,-4 2-100,4 4 0,-4-6 0,4 2-372,0-4 0,2-5 288,1-2-263,-1-10 1,2 1 0,1-10-549,1-4 349,4-6 625,-3-1 0,5-10 0,0 0 0,0-4 0,0 0 0,0-5 129,0-1 1,0-3-130,0-1 0,4 0 0,-1-3 0,1 1 0,-1-3 0,2 3 0,1-6-217,0 2 0,1-2 293,2-1 1,1 0-1,3 0-6,2 0 0,4 1 291,3-1 0,1 1 1,4 3 843,-2 5-728,2 5-215,-7 9 1,1 2 181,-5 6-138,-3 2 0,-4 8 2,-3 3 0,-2 1 0,-5 3 261,-2 2-534,-2-3 1,-5 1-1,0-4 6,-2 0 0,0-1 0,-2-1 0,0 0 0,3-4-337,1-3 0,0 0 0,1-2-388,0 0 203,-1-3 1,4 2-1405,0-4 885,4-4 1000,-2-1 0,8-5 0,1 1 0</inkml:trace>
  <inkml:trace contextRef="#ctx0" brushRef="#br1" timeOffset="82">18854 8398 7823,'-5'0'296,"1"0"0,1 6 60,0 3 1,-7 9 370,0 10-548,-1 9 0,-1 5-1902,-1 5 1872,5-22 1,0 0-31,0 3 0,1 0-319,-2-2 1,-1 1 182,3 2 1,0 1 0,-1-5-1,-1 1-170,3 0 0,0 0 1,-10 22-1,4-8-251,1-5 0,4-9 1,3-13-113,0-3 49,3-5 48,-3-5-139,4-9 1121,4-1 1,-2-7 0,3 4-530,0-2 0,-2 0 0,1-4 0,-2 0 0,4 0 0,1-3 0,-3 2 0,5-2 0,-8-1 0,7-1 0,-2-4 0,3 0 0,0 0 0</inkml:trace>
  <inkml:trace contextRef="#ctx0" brushRef="#br1" timeOffset="83">18827 8566 8122,'14'-19'0,"4"5"0,-4 2 583,1 5-420,2-1 0,-6 7 1,1-1-1,-2 5 260,0 6 0,-2 1 0,-2 3-215,-3 0 0,-2 2 150,-1 4-425,-4-1 69,-1 1 0,-4-4 22,-1 1 0,0-2-477,-2 2 391,1-3 0,-5-3 0,3-1-504,2 0 1,-3 0 276,2-3 0,0 1-530,2-4 0,1 0 361,0-3 1,-1 0 457,1 0 0,0-4 0,-1-1 0</inkml:trace>
  <inkml:trace contextRef="#ctx0" brushRef="#br1" timeOffset="84">19106 8622 7762,'-5'0'1612,"1"0"-1695,4 0 92,4-4 0,-2 3 219,4-2 0,0-3-360,3 0 0,2 1 104,1-1 1,-1-1-113,1-6 0,1 3 0,0-4-158,-2 1 199,0 3 0,-2-7-83,0 5-16,1-5 68,-5 7 1,-1-7 127,-4 5 1,0-1-73,0 4 0,-1 3 232,-2 0 0,-4 4 0,-4-1 616,-1 6-551,-5 6 0,4 5 142,-3 5 1,-1 4-169,2 0 1,1 5-63,1 0 1,4 2 50,3-2 1,-2 2 31,5-5 1,1-2 228,5-1-283,3-3 0,7-5 28,3-5 0,1-4 46,2-5-211,3 0 0,1-4-91,2-2 0,1-6-73,-4 0 0,2-4-231,-2 0 0,-1-2 0,-5 0-68,0-1 1,-5 1-2173,2-1 1782,-3 0 1,-1-2 825,1-1 0,-2 1-31,-2 6 0,1-2 0,-3 4 134,-2-2 1,0 7 648,1-1-182,-2 5 98,3 0 1,-5 5-315,-2 2 1,1 6 0,-4 5 625,-2 4-680,0-2 0,-1 10 27,-1-4 1,1 1-80,0-2 1,3-1-237,-1 2 0,2-6-144,-1 0 1,2-5-154,4 2 0,0-3 176,0-1-931,0-3 707,4-2 0,2-5-1091,7-2 921,1-3 0,5-4 53,-1-2 1,1 0 0,0-3 84,-1-2 0,-2 1 365,-1 0 1,1-2 0,-2 8 1,-1-2-1,-3 1 870,-1 2-470,-3 4-298,2 1 0,-8 5-210,0 2 1350,0 2-605,-8 8-372,2-2 1,0 5 0,1-2 134,1 0 1,1-2-1010,3 0 0,0-2 4,0 0 1,1-2 0,2-2 603,3-3 0,6 3 0,3-1 0</inkml:trace>
  <inkml:trace contextRef="#ctx0" brushRef="#br1" timeOffset="85">20186 8249 8026,'-5'-4'0,"0"3"-533,1-2 0,2 2-210,-4 1 2255,4 0-678,-6 4-497,3 1 1,-5 9 677,1 1-484,-4 7-294,2 2 1,-2 5-1,4 2 279,-1 3-461,5 2 30,-3-3 0,7-1 259,-2-4-1096,2-4 758,1 3 0,0-8 155,0-1-925,0-3 335,4-6 273,-3-4-681,7-1 521,-7-4 1,3-1 282,-4-2-548,0-2 266,0-4 1,0-1-290,0 1 327,-4 0 0,0-1 83,-2-3 1,-3 3 0,2-4-134,-4 1 298,0 2 0,-3-1 1,3 5 269,-2 1-268,-3-1 1,1 2-1,-3 2 863,-1 2-398,0 1-323,1 4 0,-1 1 1,1 6 1223,3 1-889,-3-1 0,8 6 352,-2-1-675,5 1 0,3-1 25,4-1 0,5-3 0,5 0 90,4-2 1,8-1-204,3-3 0,2-2 205,1-4 0,4 0-1340,2 0 417,-2 0-351,4 0-1071,-7-4 2101,3-1 0,-2-4 0,0 1 0,-2-1 0,-1-5 0,-2-2 0</inkml:trace>
  <inkml:trace contextRef="#ctx0" brushRef="#br1" timeOffset="86">20651 8166 8096,'-5'0'-1187,"-3"-5"1352,3 4 1,-4-3-1,-2 5 451,-1 2 1,-3 5 294,-3 7-547,-1 5 0,-3 12 216,1 2 0,-4 6-451,3 4 1,3 4 0,5 3-141,7-25 1,0 0 0,-1 23-512,5 0-611,2-5 1164,1-7 1,4-2-1699,2-4 1115,7-4 1,-3-2 551,3-7 0,-2 4 0,1-7 0,4-2 0,1 1 0</inkml:trace>
  <inkml:trace contextRef="#ctx0" brushRef="#br1" timeOffset="87">20940 8361 8119,'0'-5'-269,"-4"1"1,2 5 565,-4 2 0,3 5 63,-4 5 0,4 6-267,-3 0 1,0 6 48,-3 0 1,0 1-359,3 2 0,-2 0 131,2 0 1,0-3-71,0 0 1,3-4 62,-3 0 1,4-5-495,-1-4 0,2-4 586,1-2 0,-4 0 0,-2 3 0</inkml:trace>
  <inkml:trace contextRef="#ctx0" brushRef="#br1" timeOffset="88">20912 8361 8119,'9'-9'0,"1"0"0,-1-1-87,0 1 0,2 3-115,1-1 1,-1 5 558,1-1 0,1 2-19,0 1 0,-1 0-154,-2 0 0,-1 4-8,0 3 1,-3 2-130,1 3 1,-5 0 17,1 3 1,-3-2-98,-3 2 1,-3-3 40,-3 0 0,0 1 90,0 0 0,-5-1-226,-1-2 1,0-2 108,0-2 0,2 1-279,-2-4 1,3 4-51,0-4-375,1 0 260,2-3 174,4 0 0,6 1 114,8 2 1,2-1 177,4 4 0,0-3-110,0 4 1,3-1 109,-3 3 0,3 3 246,1 1 1,-6 0-113,-4 0 0,0-3 178,-6 3 0,-1 0-116,-5-1 0,-4 2 87,-5-2 0,-4-2-60,-5-1 1,1 0-110,-2-3 0,3 0-131,0 0 0,2-4 95,1 1 0,-1-2-130,5-1 126,0 0-1218,6 0 834,2 0 0,5 0 306,2 0 0,3 0 0,3 0 0</inkml:trace>
  <inkml:trace contextRef="#ctx0" brushRef="#br1" timeOffset="89">21136 8668 8119,'5'5'562,"0"-1"189,-2 2-498,-2 2 1,3-3 31,-4 5 0,-1-1-47,-2 0 1,-1 1-239,-2-1 1,-1 0-365,3 1 1,-2-1-1201,3 0 1564,0-4 0,-1 4 0,-1-4 0</inkml:trace>
  <inkml:trace contextRef="#ctx0" brushRef="#br1" timeOffset="90">21573 8436 7367,'-5'0'1502,"1"0"-1292,4 0-166,0-5 1,0 3-144,0-4 0,0 3 7,0-3 1,0 3 0,0-3 1,0 2 3,0-2 0,-1 4 38,-2-1 0,-2-1 161,-5 1 0,0 1-123,-2 5 0,-3 3 385,-4 7 0,-2 1-79,-1 5 1,0 0 162,4 3 0,3 2-186,3 4 1,2 0-124,4 0 1,2-5-361,4-1 0,5-3 163,5-4 0,3-1-609,6-5 1,-1-4 356,1-2 0,3 1-304,-1 0 0,1-1 604,-3-3 0,-1-4 0,1-2 0</inkml:trace>
  <inkml:trace contextRef="#ctx0" brushRef="#br1" timeOffset="91">21769 8622 8060,'5'0'-364,"0"-3"303,-2 0 1,-1 0 1462,4 3-906,-3 0 0,1 1 18,-4 2 0,0 5-138,0 4 0,-1 2-394,-2-2 1,-3 0-300,-3 3 0,1-2-405,2 2 1,-3-4-25,3 2 1,-1 0 231,1 0 514,-3-5 0,4 4 0,-4-1 0</inkml:trace>
  <inkml:trace contextRef="#ctx0" brushRef="#br1" timeOffset="92">22216 8343 8083,'-5'-5'64,"0"0"422,5-4 133,0 4-380,0 1 1,0 6-6,0 4 1,-3 1-37,0 9 0,-1-1 37,1 4 0,1 2-187,-4 1 1,3 1 120,-4-1 0,2 0-740,-1 3 1,-2 1-12,1-4 1,0 0-972,1-4 1553,-2 1 0,3-5 0,-5 0 0</inkml:trace>
  <inkml:trace contextRef="#ctx0" brushRef="#br1" timeOffset="93">22123 8343 8083,'0'-8'0,"0"-1"0,0 5-83,0-5 202,0 1 0,4 0 71,2 2 1,2-1 28,2 3 1,3 1-218,2 3 0,4 4 126,3 3 0,2 1-98,4 1 0,-4 5 131,1 1 1,-1 0-2,1 0 0,-2 1 1,-5 2 0,-3 1 1,-3 0 0,-2-1 99,0 1 1,-6-1-107,-4 1 0,-6 0-149,-10-1 0,-1 1-1,-11 0 1,1-1-153,-7 1 0,3-1-21,-4 1 1,4-3-273,-3-1 0,4-3-65,-1 0 1,3-5 181,3-1 0,2-4-143,1 2 0,6-3-158,1-1 624,8 0 0,-2-9 0,4-1 0</inkml:trace>
  <inkml:trace contextRef="#ctx0" brushRef="#br1" timeOffset="94">22616 8287 7978,'0'-10'-297,"0"1"1,4 4 277,2 2 1,3 2 1095,0 1-647,0 4 1,1 5 205,-1 7 171,0 5-457,-4 3 1,3 8 204,-5 2-739,0 3 409,-3 0-57,0-4 0,-7 2-311,-3-4 0,-6 3-265,-3-3 0,1 0 377,-4-3 0,2-4-992,2-2 1,-1-2 70,0-2 952,5-3 0,-1 0 0,3-6 0,-3-1 0</inkml:trace>
  <inkml:trace contextRef="#ctx0" brushRef="#br1" timeOffset="95">22988 8613 7968,'-9'0'-835,"0"0"1537,0 0 5,-1 0-316,1 4 0,1-2-110,1 4 0,0-3-87,4 3 1,-1-3-150,1 4 268,2-1-400,-3 3 0,4 0 81,0 1 1,0-4-189,0 0 0,1-4 17,2 1-193,2 2 1,4-3-302,1 1 435,-1-2 0,0-1-59,1 0 1,-4-4 85,0-3 1,-3 2-25,3-1 1,-4 0-115,1-4 404,3 1 0,-5 0-149,2-1 1,-2 4 577,-1 0 1,-1 4 99,-2-1 1,-3 2-194,-3 1 0,3 0-96,0 0 1,0 4-57,-4 2 1,1 2-178,0 2 0,2-4 124,1 0 1,4 0-1012,-1 4 485,2-1-1322,1 0 1660,0 1 0,0-5 0,0-1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1:42.633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4525 9693 10602,'-5'0'-174,"0"0"-39,2 0 128,2 0 1,-5 0 89,3 0 0,2 1-122,-2 2 1,2-1 91,1 4 1,0-3 31,0 3 0,1-1-298,2 2 1,-1-2 247,5-2 1,-1-2-103,3 2 1,0 1 39,1-1-95,-1 0 1,0-4 135,1-2 1,-1 2-46,0-2 1,-3-2 123,1-1 1,-4-1-19,3 0 0,-4-1 34,1 2-76,-2-2 0,-2-1 200,-2 3 1,1-1-105,-4 4 0,0-1 175,-4 1 0,1 1-101,0-1 1,-1 3-116,1 3 1,3 0 7,0 3 1,2-3 9,-2 3-90,4 0 0,-2 4 115,4-1 0,1-3-123,2 0 0,-1-4 69,4 1 1,1-1-188,2-2 0,-3 0 86,0 0 1,1 0-83,2 0 0,-1-2 122,-2-1 0,3-2 27,-3-4 0,-2 3 30,-1-1 1,1 1 138,-1-3 1,0 0-17,-3-1 1,-1 2-169,-2 2 0,-2-1 184,-4 4 0,-1-4-55,-3 4 1,3 0-242,-3 3 1,3 0-55,1 0 1,2 4-241,1 2 0,4 6 450,-1 0 0,6 1 0,2-4 0</inkml:trace>
  <inkml:trace contextRef="#ctx0" brushRef="#br0" timeOffset="1">5540 8696 17176,'-4'-9'-3277,"2"1"0,-4 2 2409,3-3 827,-1 8 220,0-3 1,3 6-126,-2 4 1,2 5 49,1 7 0,1 5-475,2 2 1,-1 3 518,4 3 0,0-1-84,0 4 1,2 0-468,-2 3 0,2 1 160,-2-1 0,-2-5-235,-4-4 0,0-2 65,0-8 0,-1 2 313,-2-8 0,-2-3 233,-5-6 0,1-2 345,0-1 0,0-2-400,3-4 1,-2-5 0,3-7 0</inkml:trace>
  <inkml:trace contextRef="#ctx0" brushRef="#br0" timeOffset="2">5447 8687 16345,'1'-12'-1639,"2"-1"1,2 1 692,4 2 0,2 1 1250,1 0 0,4 1-236,5 1 1,1 0 104,6 4 0,2-1-3,7 1 0,6 2-431,3-2 1,1 2 203,3 1 1,-3 0 212,0 0 1,-4 0-13,1 0 0,-9 0-221,-1 0 0,-4 0 49,-2 0 1,-1 0-72,-2 0 0,-3-1 53,-3-3 1,-5 3 29,-1-2 1,-3 2 19,0 1 550,-1 0-447,0 0 1,0 0-79,1 0 0,-5 4-114,-2 3 0,1 5-141,-1 4 0,1 2-31,0 4 0,-3-1 33,2 3 1,1 1 41,-1 3 1,3-1-199,-3-2 1,4 1 142,0-4 1,1 2-237,1-2 1,1 3 293,-1-3 1,0-1-51,0-2 1,-3-4 35,-3 1 1,-2-2-97,-1 2 1,-5-2 214,-5-1 0,0-6 362,-6 2 0,4-1-16,-3 1 0,0-4 324,0-2-436,1-2 0,1 3 1,-2 2-1</inkml:trace>
  <inkml:trace contextRef="#ctx0" brushRef="#br0" timeOffset="3">5596 9134 14253,'-15'0'0,"3"-4"-951,6-2 0,2 0 95,4 0 1,8 4 1456,4-1 0,13-1-117,6 1 0,5 0-112,5 3 0,6-3-528,-19 1 1,0 0 0,1 1-1,0-1 225,4 2 1,-1 0 0,-1 1 0,-1-1-232,2 2 0,-2 0 1,-1 0-1,-2 1 90,20 6 1,-9 0 89,-4 1 1,-8-4-282,-4 0 1,-7 0 262,-2 4 0,-4-3 0,-3 2 0,-2 2 0</inkml:trace>
  <inkml:trace contextRef="#ctx0" brushRef="#br1" timeOffset="4">6099 8892 8513,'0'-6'-2349,"0"-1"2532,0 1-136,4-3 0,-3 0 53,2-1 1,-2 4 4,-1 0 1,0 0-50,0-4 1,-3 4 59,0 0 1,-5 0-36,2-4 1,-2 1 44,-1 0 1,-4 1-51,1 1 0,-5-1 89,2 2 0,-4 2-74,-3 1 0,3 2 72,-3 1 1,-1 1-127,2 2 1,0 2-20,5 4 1,4 2-36,6 1 0,2-2 112,4 3 0,0 0-242,0 0 1,8-1 109,4-3 1,5 1-153,1-1 0,1-4 14,0-2 1,-1 1-101,1-1 0,0 1 84,-1-4 1,-3 0 106,-3 0 1,-2-4 115,0 1 1,-2-4-131,-2 1 1,-2 1 148,-4-1 0,0 2-133,0-2 590,0 4-226,0-2 1,1 5 2,3 2 1,-1 3-332,6 7 1,-1-2 127,8 5 1,-1-4-478,4 4 0,-1-4 209,1 4 0,0-5-330,-1 1 516,-3-1 0,2-2 0,-2 0 0</inkml:trace>
  <inkml:trace contextRef="#ctx0" brushRef="#br1" timeOffset="5">4600 9590 8585,'9'-9'-1879,"0"0"2194,0-1-232,1 5 0,-1-3 0,0 2 5,1-3 1,2 0 20,1 0 1,3-1-169,0 1 1,1-3 146,2-1 1,-1-2-188,1 2 0,0-3 100,-1 0 0,4-1-21,0-2 1,4 4-5,-2-1 1,4 0 36,3-2 1,2-1-63,1 1 0,-2-1 48,-4 0 1,0 1 47,0-1 1,-2-2-42,-1 3 0,-3-2 0,-7 8 1,3-4-1,-2 4 1,0-1-57,0 4 0,-3 0-51,-4-1 1,1 1-192,-1 0 0,-3 1-4,0 1 226,-3-1 1,2 4 69,-2-2 0,-2 1 0,2 1 0,-2 3 0,3-7 0,1 3 0</inkml:trace>
  <inkml:trace contextRef="#ctx0" brushRef="#br1" timeOffset="6">5419 8938 6561,'9'0'-690,"1"-3"735,-1 0 1,-3 0-57,0 3 0,0 0 105,4 0 1,-4 0-92,0 0 1,-3 0 109,4 0 0,-4 0-99,3 0 0,-3 0 13,3 0 373,-4 0-182,2 0-42,-4 0 0,-1 3-97,-2 0 1,-2 4 16,-4-4 0,3 3-15,-1-3 0,1 4-37,-3-1-31,-1-1 1,1 3 0,0-2-45,0 2 0,2-2-174,1 1 165,0-1-166,-3 3 0,2-1-123,1-1 44,4 1 179,-2-7-70,4 3 139,0-4-32,4 0 1,-2-4 66,4-2 1,-4-2-49,2-2 0,0 1 114,-1 0 1,1-1-96,-1 1 1,-2 0 82,2-1 1,-2 1-71,-1 0 0,0-1 351,0 1-179,0 0 0,0-1-45,0 1 1,-3 3-57,0 0 1,-1 3 56,1-4-151,2 5 0,-4-2 168,1 4-261,3 0 171,-7 0 0,6 0-62,-4 0 0,4 1 3,-1 2 15,-2-2 1,3 5 108,-1-3-82,2-2 4,-3 7 0,3-6 12,-2 4 18,2-4 0,1 4-6,0-3-35,4-2 1,1 3-15,5-4 1,2 3-3,1 0 1,0 0-102,-1-3 1,0 0 110,3 0 0,-3 3-52,0 0 0,-1 0 33,2-3 1,-6 0-78,2 0 26,-1 0-31,1 0-54,-4 0-24,-1 0 52,-4 0 0,-1-3 77,-2 0 0,1-1-20,-4 1 1,3 1 3,-3-4 0,2 4 11,-2-1 0,3-2-23,-3 2 0,0-3-67,-4 3 137,1-4 0,0 5 1,-1-5 0,1 5 11,0-1 1,0-1-12,-1 1 111,1 0 0,0 0-76,-1 0 1,4 0 144,0 3 1,3 0-8,-3 0 153,3-5-100,-1 4 50,4-7-247,0 7 1,1-3 144,2 4-258,3 0 1,6 0 149,1 0 1,-1 0-169,-3 0 1,4 3 140,-1 0 1,4 3-95,-4-2 0,4 3 6,-4-1 0,0-1-12,-2 1 0,-1-3-22,0 4 0,-3-5 64,1 1 1,-5-1-12,1 1 1,-2-1-19,-1 4 14,0-4 0,-1 6-31,-2-5 0,-2 1-33,-5-1 0,4-1 69,0 4 1,0-1-11,-4 2 0,4 1-1,0-2 0,0 1 40,-4 0 0,1 5 0,0-2 0</inkml:trace>
  <inkml:trace contextRef="#ctx0" brushRef="#br1" timeOffset="7">5410 8938 8585,'-6'-4'-1433,"2"3"1589,4-3-114,0 4 0,3 4 71,1 2 0,3 3-204,-1 0 1,2 3 116,2 1 1,-1-1-281,0-2 1,-3 2-51,1 0 304,-1 1 0,3-4 0,0 0 0</inkml:trace>
  <inkml:trace contextRef="#ctx0" brushRef="#br1" timeOffset="8">5968 9264 8555,'-9'-9'0,"0"3"-598,-1 0 0,4-1 166,0-2 442,0 0 1,1-1 93,1 1 0,0 3 88,1 0-94,0-1 1,3 1 21,0 0 1,1 3 3,2-3 0,-2 3 103,2-4-112,-2 5 1,0-5 120,3 4-139,-3 0 0,3 2 13,-4-2 1,1 2 144,2-2-150,-2 2 0,4 1-286,-2 0 0,-1 4 29,4 2 0,-2 3 145,2 4 1,0-2-46,3 5 1,2-1 71,1 4 0,-1 2-30,5 1 1,-2 4 14,2-1 1,3 3 6,-1 3 0,4-1-193,3 4 0,2-3 217,-3 3 0,3-3 20,1 3 1,0-7 4,0 1 1,-4-2-77,-2 2 1,-2-3 24,2 0 0,-5-4-11,1 4 1,-4-4 28,1 1 1,-2-2-63,2 2 0,-2-2 50,2 1 1,-3-2-50,4-3 0,-4 0 152,4-3 0,-5-1-203,2-3 1,-6-3-180,-1 1 0,-3-4-132,3 3-508,-3-4 197,1 2 706,-4-4 0,-4 0 0,-3 0 0,-1-4 0,-1-1 0</inkml:trace>
  <inkml:trace contextRef="#ctx0" brushRef="#br1" timeOffset="9">5875 9367 8426,'0'-15'-1124,"-3"2"843,0 3 0,0 1 218,3 0 1,0 0 59,0-1 318,0 1 0,1 4-78,2 2 1,-1 3-175,4 3 0,-3 3 26,4 6 0,-4 3 0,3 3 0,-3 2 31,3 2 1,-3-2-27,3 1 0,-2 2 32,2-1 0,-3-2-18,3-4 0,-3 2-314,3-3 1,-2-2-32,2 0-67,-4-3 133,6-5 0,-7-1-105,2-8 1,-2-4-61,-1-4 0,-1-5 173,-2 2 1,-1-6-21,-2-1 0,-1-1 183,3 2 0,-3 0 0,1-4 0,1 4 0,-1-4 0,2 3 0,-2-3 0,3 4 36,-3 0 1,3 1-53,-3 1 1,3 1 298,-4-1 1,4 2-73,-3 1 0,4 3 280,-1 3-124,-2 1 160,4 0-283,-3 4 0,11 0-313,2 5 0,7 1 34,-1 3 1,7-2-89,3 4 0,2 0-59,0 3 1,5 1 81,-1-1 0,0 0-131,-3 1 1,-5-1 115,-1 0 1,-4 0-40,-6 1 1,-1-1 73,-7 0 0,-1 2 109,-3 1 0,-9 0 12,-3 3 1,-6-2 185,-3 2 0,0 1 91,-4 2 0,4-2-119,0-1 0,1-2-91,1 2 1,3-3-11,3 0 1,1 0-192,6-2 1,2 1 167,1-5-154,2-2 1,2 1-72,2-5-73,2 0 0,4-5-19,0-1 1,-2-2 109,-1-1 1,-1-4-47,1 1 1,-2-4 88,-4 4 0,4-1 228,-1 4 1,0 0-147,-3-1 1,0 1 743,0 0-108,0 0-514,0-1 1,-1 5-517,-2 2 327,2 2 0,-7 5-793,5 2 867,-4 3 0,2 8 0,-5 3 0</inkml:trace>
  <inkml:trace contextRef="#ctx0" brushRef="#br0" timeOffset="10">6629 9991 16782,'-3'-7'-1639,"0"1"1,-1 1-916,1-1 2054,2-3-22,-7 4 872,7-4-237,-8 4-25,8-3 1,-4 7 12,2-3 126,2 3 1,-4 1 131,2 0 1,1 1-56,-5 3 1,4-2 31,-3 4 1,3 0-421,-3 3 0,4 1 290,-1-1 1,-2 0-304,2 1 0,0 2-140,3 0 0,0 1-29,0-4 0,4 0-56,3 1 0,2-2 239,3-2 1,0 1-24,3-3 1,1 0 216,2-1 1,0-2 69,-3 2 1,3-5 29,-2-1 1,-2-4-65,2 0 1,-5-4-19,1-1 0,-4-5-107,-2 1 0,-4 2-198,1-2 1,-2 1-70,-1-4 1,-2 2-27,-4 1 0,-2 3 108,-7 3 1,-2 2 105,-4 2 1,-4 2 131,-6 4 0,0 4-12,-6 2 0,-3 7 0,-6 1 1</inkml:trace>
  <inkml:trace contextRef="#ctx0" brushRef="#br0" timeOffset="11">4469 9646 21755,'-13'-4'-3277,"2"3"2494,-1-2 0,1 2 1293,-2 1 1,3 0-17,-3 0 0,3 5-542,1 4 0,-1 2-63,1 4 1,4 1-209,2 2 1,2 0-495,1-3 0,4 3 395,2-3 0,7 2-18,2-2 0,4-1 261,2-5 1,3 0 1,4-3 1,0-2 324,0-4 0,-1 0-175,-2 0 1,-2-4 204,-5-2 0,0-3 72,-3 0 0,-2-5-8,-7-1 1,-3-3-441,-6 0 1,-3-2 9,-7-2 0,-1 4-62,-5-1 0,-4 2 215,-1 4 1,-3 1-54,-1 2 0,4 5 273,2 2 1,3 2-84,0 1 0,1 4 6,3 2 1,2 7-515,7 2 1,2 6 57,4 1 1,5 4 276,5-2 0,3 3 0,6 1 1</inkml:trace>
  <inkml:trace contextRef="#ctx0" brushRef="#br0" timeOffset="12">6648 10000 16346,'-4'-5'-3277,"3"-4"2175,-3 4 0,4-1 959,0 0 0,0 3 98,0-3 369,0 3-109,4-5 1,-3 6-71,2-4 0,-3 4-216,-3-1 1,1 2 467,-4 1 1,2 4-134,-2 2 1,3 3 18,-3 4 1,4-3-262,-1 3 1,6 1 179,3 2 0,3-3-158,4-1 1,1-1 70,5-2 0,1-3-136,1 0 1,-1-3-91,2 0 0,-4-4 60,-2-6 1,-3 0-51,-3-8 1,-6-1-60,-4-3 1,-7 2-244,-8 1 1,-5 0-193,-8 3 638,-4 5 0,-9 0 0,-7 3 1</inkml:trace>
  <inkml:trace contextRef="#ctx0" brushRef="#br1" timeOffset="13">5084 12207 8358,'0'-10'-402,"0"1"0,0 0 395,0-1 1,0 1-45,0 0 0,1-1 171,2 1 0,-1 0-72,4-1 1,-3 4 107,3 0 0,-2 1 118,2-1-43,-4-3-51,6 8-38,-7-3 1,3 9 1,-4 5 1,-3 3 146,0 6 0,-4 5-148,1 3 0,0 1-63,0 3 1,3 1 66,-3 0 1,4-1-256,-1-4 1,2 1 0,1 0 1,0-1-172,0-2 1,0-2-190,0-5 1,3-3 186,0-3 1,1-2-702,-1-4 238,-2-2 475,3-4 1,-5-1 267,-2-2 0,1-2 0,-4-5 0,1 4 0,-1 0 0,-3 0 0,3-4 0,1 2-58,-1 2 0,1-2 58,-2 2 0,0-3 29,4 0 0,-3 3-69,3 0 146,-5-1 1,3-2 1,-4 0 1,3 4 74,0 1 1,2 0 166,-2 1 517,4 0-465,-6 3 1,7 1-98,-2 2 1,2 3-28,1 7 0,4-2-45,2 5 0,3-2-144,4 2 0,-2 0 116,5-3 0,2-1-225,4-3 0,1 1-12,-2-1 1,-1-4-18,2-2 0,-2-2-69,-2-1 0,-2 0-294,-1 0 1,-7-4-108,2-2 1,-6-2 196,2-2 0,-4 4-263,1 0 0,-2 3 585,-1-3 0,-8-1 0,-2-2 0</inkml:trace>
  <inkml:trace contextRef="#ctx0" brushRef="#br1" timeOffset="14">4525 12672 7087,'5'1'252,"-2"2"0,-2 4 280,-1 9 1,0 2-1,0 9 1,0 1-235,0 10 1,0-2-138,0 7 0,1 0-109,3 0 1,-2-1 137,4-5 0,-1-4-450,1-2 1,2-5 267,-1-1 1,-3-9-463,-1 0 0,-2-5 221,-1-2 0,0-2-1039,0-1 816,-4-4 0,-1 1-287,-5-6 804,1-2 1,0-5-1,-1 1 1</inkml:trace>
  <inkml:trace contextRef="#ctx0" brushRef="#br1" timeOffset="15">4553 12700 8479,'0'-9'0,"0"-1"-306,0 1 0,0 0 319,0-1 1,1 4 115,2 0 0,3 1 87,7-1 1,2 0-93,7 3 0,3 2 71,6-2 0,6 2-183,7 1 1,2 3-185,4 0 1,-23 1 0,1 0 118,1-1 1,1 0-1,-1 1 1,1 0-10,-2 1 0,-1-1 1,1 1-1,0 0 33,0 0 1,0-1 0,0-1 0,-1 0-86,0 1 0,-1-2 1,21 1-12,-3 0 1,-6-2-19,-1-1 1,3 0 91,-6 0 0,-1-3-46,-8-1 0,2-2 34,-3 3 1,2 0 49,-1 3 0,-3-3 25,-7 0 0,3 0 133,-3 3 0,3 0 302,1 0 1,-5 0-386,-1 0 0,-3 1 169,-1 2 0,1-2-36,-1 2 128,0 2-186,0 0 0,0 5-31,-3-1 0,-2-3 0,-4 0 1,0 2 14,0 4 1,0-2 67,0 3 1,0 1-86,0 2 1,0 1 48,0 2 1,-3 3-46,0-1 0,0 4-106,3-3 0,0 4 122,0-1 1,0 1-123,0-2 1,0 2 28,0-4 0,-1 1-124,-2-1 0,2-3-253,-3 3 1,3-3 147,1-4 1,0 0-432,0-3 1,-3-2 236,0 3 0,-4-4 392,1-3 0,-2 2 0,-2-2 0</inkml:trace>
  <inkml:trace contextRef="#ctx0" brushRef="#br1" timeOffset="16">4711 13184 8388,'-5'-4'0,"2"-2"0,2 1-294,1-2 1,0 4 331,0-3 1,4 1 524,2-1 1,11-1-107,5 3 0,10-2-208,8 3 0,-14 1 1,1 1-130,6 1 0,2 0 0,2 0 0,1 0-284,3 0 0,1 0 1,1 0-1,0 0 212,-1 0 1,0 0 0,-1 2 0,-1 0 43,-4 1 0,-1 0 1,-4 0-1,-1 0-359,-3 0 1,-1 0-1,19 2-231,-7 1 1,-7-1-330,-13-2 1,0-1-296,-3 5 1122,-1-5 0,-5 6 0,0-3 0</inkml:trace>
  <inkml:trace contextRef="#ctx0" brushRef="#br1" timeOffset="17">5084 12812 8261,'5'-4'0,"3"-2"-665,-2-3 0,0 3 371,0 0 1,-1-1 274,1-2 0,2 1 113,-1 2 1,-2-2 135,1 5 175,0-4-244,4 2 243,-5 0-314,3 1 1,-7 5 181,2 2 0,-2 6-65,-1 7 0,-3 2 159,0 4 0,-1 2-194,1 4 1,2 0-165,-2 0 0,-2 3-228,2 0 0,0-1 115,3-6 1,0 3-393,0-2 0,1-2 246,2-1 1,-2-7 250,2-2 0,3 1 0,-1 1 0</inkml:trace>
  <inkml:trace contextRef="#ctx0" brushRef="#br1" timeOffset="18">4879 12868 8261,'-6'-1'-263,"-1"-3"0,4 3 131,-3-2 1042,0 2-167,-3 1-440,-1 0 0,2 4-252,2 3 124,2 1 0,4 1-300,0 1 0,4-2 103,2-2 1,2 1-215,2-4 1,0 0 135,2-3 1,-1 0-719,1 0 565,-1 0 1,-2-3-208,0 0 299,-4-4 11,-1 2 199,-4-4 0,-1 3-214,-2 3-309,-2 2 474,-4 1 0,0 4 0,-1 2 0</inkml:trace>
  <inkml:trace contextRef="#ctx0" brushRef="#br1" timeOffset="19">5465 12951 8371,'-9'0'0,"0"0"-203,4 0 194,-4-4 196,4 3 335,-4-3 60,4 4-213,-4 0-100,8 0 156,-3 0-433,4 4 27,0-3 0,4 4-140,3-1 0,1-3 165,1 2 0,4-2-294,-1-1 0,2 0 120,-2 0 1,-2 0 34,3 0 28,-3-4 1,-1-1-94,1-1-89,-5-2 69,-1 3 0,-4-5-62,0 1 0,-4 4-139,-2 2 0,-3-1-212,0 1 0,-1 0 1450,-3 3 1,3 0-666,-2 0 1,4 1-193,2 2 0,0 2 792,-3 4 1,2 1-793,1 3 0,4 1 0,-2 5 0</inkml:trace>
  <inkml:trace contextRef="#ctx0" brushRef="#br0" timeOffset="20">8035 12123 8686,'-4'-10'-42,"2"3"35,-4-2 1,4 5-550,-1-6 1,-1 6 300,0-2 770,1 4-514,3-2 1,0 6 98,0 4 0,0 4 145,0 9 1,1 4-89,2 2 0,0 6-202,3 3 0,-4-1 113,1 1 1,1-1-314,-1 1 0,0-2-74,-3-4 0,0 0-28,0 0 1,-4-4 47,-2-2 300,-2-3 0,-6 0 0,0 0 1</inkml:trace>
  <inkml:trace contextRef="#ctx0" brushRef="#br1" timeOffset="21">7495 12709 8414,'-3'-6'-242,"0"0"0,-1 3-782,1-3 955,2 4 295,-8-7-89,8 8 0,-3 2-31,4 9 1,0 4 183,0 8 1,0 5-100,0 4 1,0 5-43,0 1 0,0 1-189,0 6 0,3-2-24,1 2 0,0-3-151,-1-4 0,-2-4 106,2-1 1,-2-5-45,-1-2 1,-1-6 73,-2-7 0,-2-2-242,-5-4 0,-2-2-32,-1-4 0,1-4 353,3-2 0,-1-7 0,1-1 0</inkml:trace>
  <inkml:trace contextRef="#ctx0" brushRef="#br1" timeOffset="22">7411 12747 8414,'0'-15'-1199,"0"1"899,0 1 0,1 3 536,3-3 1,5 3 18,6 1 0,8-1 114,5 1 1,10 0-206,12 0 1,-21 5 0,2 1-346,4 0 1,1 0 0,1 2 0,1 0 195,1-1 0,-1 1 0,3 0 0,-1 1 50,4 0 0,-1 0 1,-4 0-1,-1 0-138,-1 0 0,0 0 0,-2 0 0,-2 0 56,0 0 1,0 0 0,-2 1 0,0 1-259,0 0 0,0-1 0,-4 1 1,1-1 167,0-1 0,-1 0 0,23 0-76,0 0 1,-7 0-123,-2 0 1,-7 0-12,-3 0 0,-6 0 173,-4 0 1,-4-3 18,-2 0 0,-3 0 1323,0 3-1294,-6 0 1082,-2 0-789,-4 0 1,0 5 148,0 4 1,-1 3-185,-2 6 0,-1 3 103,-2 7 1,-1 1 54,4 2 0,0 0-33,3 6 0,0-3-99,0 4 1,1-1 1,2-3 0,-1-1-260,4 1 0,-3-7-104,3 1 0,-4-5-143,1 2 0,-2-5 135,-1 2 1,-1-3-65,-2-4 0,-3 2-312,-6-5 0,0 2 195,-3-2 1,2-2 361,-2 3 0,-1-3 0,-2 0 0</inkml:trace>
  <inkml:trace contextRef="#ctx0" brushRef="#br1" timeOffset="23">7449 13231 8550,'2'-6'-112,"4"-1"0,2 1 305,11-3 0,3-1 82,9 1 0,11 0-134,-16 4 1,1 1-1,5-1 1,1 1-425,5 1 0,2 0 1,3-1-1,1 0 512,6 0 1,0 2-1,0-1 1,1 1-349,1 1 1,-1-1 0,-2 2 0,-1-1 250,-1 1 1,-1 0-1,-4 4 1,-1 1-166,-5 0 1,-1 2 0,-5-1 0,-3 1-576,16 9 1,-4-2-302,-5 2 1,-6 1 481,-6-5 0,-7 1-332,-3 0 1,-4-3 769,-2 3-11,-4-3 0,6-1 0,-3 1 0</inkml:trace>
  <inkml:trace contextRef="#ctx0" brushRef="#br1" timeOffset="24">8194 12691 8455,'0'-5'-548,"1"-4"-38,2 3 0,-2 1 796,2-1 1,-2 3 145,-1-4 312,0 5-481,0-2 1,0 6 20,0 4 0,-1 5-19,-2 7 1,2 6-166,-2 4 1,-2 1 8,2 5 0,0 0-263,3 4 0,0-4-376,0 0 1,0-4 337,0 1 1,-1 1-565,-2-1 832,-2-4 0,-4-4 0,-1-5 0</inkml:trace>
  <inkml:trace contextRef="#ctx0" brushRef="#br1" timeOffset="25">7802 12858 8540,'-8'-1'0,"2"-2"0,-2 2 0,7-3 0,-3 8 0,4 1 0,4 5 0,2-1 0,2-3 0,1 0 0,1-3 0,-1 4 0,0-5 0,1 1 0,-4-2 306,0-1-417,0 0-28,4 0 80,-5-4 33,-1-1 1,-8-4 9,-2 3 0,-3 1-9,0 2-494,0 2 178,-1-3 341,5 8 0,1 1 0,4 4 0</inkml:trace>
  <inkml:trace contextRef="#ctx0" brushRef="#br0" timeOffset="26">8529 12830 9706,'-14'6'-306,"4"-2"313,-2-4 0,1 0 420,2 0-197,-5 4 0,4-2-72,-2 4 0,5-3 29,4 3 1,2-3-222,1 4 0,4-4-89,3 3 0,5-4-128,4 1 1,-2-2 144,2-1 1,-2 0-186,2 0 0,-2 0-70,-2 0 1,-2-4 125,-1-2 0,0 1-3,-2-2 144,-3 1 1,0-3 440,-4 0-211,-4-1 1,-4 2 146,-5 2 0,0-1-650,0 4 1,2-1 145,-5 4 0,4 5 221,-4 1 0,1 6 0,-4 3 0</inkml:trace>
  <inkml:trace contextRef="#ctx0" brushRef="#br1" timeOffset="27">4888 13017 8512,'-4'-10'0,"3"1"-597,-2 0 0,2-1 283,1 1 1,0 3 614,0 0 0,0 2 371,0-2-332,0 4-277,0-2-35,0 4 0,-3 8 310,0 5 0,-4 4-140,4 5 0,-5 7 179,-1 8 1,-3 5-174,-6 4 1,9-20-1,0 0-387,-3 2 1,-1 0-1,1 2 1,-2 1 254,-1 3 0,-1 0 1,2-3-1,-2 0-64,-1 1 1,0-2 0,3-3-1,-1-1 24,1-2 1,0-1 0,-9 16-346,4-5 0,5-8-124,1-1 1,7-9 204,3-3 0,2 0-903,1 0 762,0-1 0,4-4-626,2-2 1203,2-1 1,2-1-1,-1 1 1</inkml:trace>
  <inkml:trace contextRef="#ctx0" brushRef="#br1" timeOffset="28">4320 14720 8254,'-5'-4'-90,"1"3"203,0-7 1,3 3 108,-2-4 0,2 2-89,1 1 1,0 0-207,0-3-99,0-1 0,3 1 147,0 0 1,1-1 14,-1 1 1,-2 0 128,2-1 0,-2 1-172,-1 0 0,0-1-33,0 1 1,0 0 71,0 0 1,-4 0 195,-2 3 1,-3 2-135,-4 4 0,2 0 113,-5 0 1,0 4-94,-6 2 1,1 7 261,-4 2 0,2 7-144,-2 3 1,2 5 67,4 1 0,2 3-84,1-3 1,3 4-25,4-1 0,3-3-84,3-3 1,7-1-207,6-5 0,0-1-89,6-6 0,-1-6 120,4-5 1,0-3-66,3-1 0,-2-1 8,2-3 1,-3-2-199,0-6 1,-2 1 102,-1-1 0,0-1 3,-3 0 0,-1 0-9,-2 0 0,-1 3-62,0-2 448,-4 1-326,0 6 718,-5 1-389,0 12 0,0-1 132,0 9 0,1-1-78,2 4 0,-1-3-152,4-1 1,-3-4-7,3 2 0,4-4-7,2-3 0,4 2-127,-4-5 1,3 0 75,-2-3 0,3-4-46,0-2 0,-3-3 43,0 0 1,-3 0 15,-1-1 1,-2 1-8,-1 0 0,-1-1 8,1 1 1,-2 3-211,-4 0 1,0 3-89,0-4-663,0 5 490,0-2 501,-4 4 0,-1-4 0,-4-1 0</inkml:trace>
  <inkml:trace contextRef="#ctx0" brushRef="#br1" timeOffset="29">3743 14562 8306,'-5'-9'-441,"-2"0"559,3-1-39,1 5 1,3 6 175,0 8 1,0 7 226,0 9 1,-3 6-97,0 12 1,0 2-392,3 7 1,0-23 0,-1-1 60,-1 3 1,1 0 0,0-1 0,1-1 78,-2 0 1,1-2 0,0 25-361,1-5 0,0-5 178,0-2 1,0-10-639,0-5 1,0-8 84,0-5-416,0-6 594,0-2 0,0-12-9,0-4 1,1-6 470,2-4 1,-1-1-41,4-5 0,-1-1 0,2-2 0,0 1 0,-4-4 0,0-1 0</inkml:trace>
  <inkml:trace contextRef="#ctx0" brushRef="#br1" timeOffset="30">3780 14609 8306,'-4'-10'0,"3"1"0,-2-3-20,6-1 0,7 0 155,9 0 0,6 2 301,9-4 0,5 0-271,11 0 0,-21 6 0,2 0-424,3 1 1,0 0 0,2 0 0,0-1 213,-1-1 1,1 1 0,-3 2-1,-1 0 45,-2 0 0,-1 1 0,-2 2 1,-1 1-361,24-3 1,-4 4 200,-2-1 0,-6 2-85,-4 1 1,-7 0 1,1 0 1,-6 0-60,-1 0 0,-5 0 256,-4 0 0,-3 4 123,-2 2 0,-3 5 831,-4 2 0,0 3-653,0 0 0,0 6 460,0 2 0,-4 7-394,-3 4 1,-1 2 3,-1 3 0,0 3-276,-1 3 0,4-20 1,0 1-63,0-1 1,-1 1 0,1 1-1,1 0-134,-1 21 0,-1 1-289,4-4 0,-4-1-140,4-5 1,0-4 334,3-8 0,-3-1-45,0-2 1,0 0 24,3-6 1,-3 0-92,0-6 1,-2 2 97,2-2 0,2-1 151,-2-3 1,-2 0-292,-1-3 441,2-2 1,-9 0 0,3 1 0</inkml:trace>
  <inkml:trace contextRef="#ctx0" brushRef="#br1" timeOffset="31">3873 15260 8215,'-46'0'246,"7"0"-246,5 0 504,13-4 1,9-1-2,15-4 0,8 3-179,10-1 1,8 4-121,9-3 0,5 0-78,-17 1 0,1 1 0,-1-1 1,2 0-310,3 1 0,0-1 0,-2 1 0,0 0 223,0 0 1,1 2 0,-2-1-1,-1 0-521,0 2 0,-1-1 0,25 1 44,-5-2 1,-5 2-632,-7 1 1,-6 3 18,-9 0 1049,-9 0 0,1-6 0,-5-3 0</inkml:trace>
  <inkml:trace contextRef="#ctx0" brushRef="#br1" timeOffset="32">4348 13938 8392,'-9'-14'0,"4"-3"-92,2 5 0,2-4-23,1 4 1,0-4 101,0 4 0,1 0 152,2 2 1,-1 2-104,4 2 0,-4 1 124,1 2 1,1 3-241,-1 0 0,0 5 137,-3 7 0,0 4 207,0 5 0,-1 7-2,-2 6 0,2 3-85,-2 0 0,2 0-257,1 0 1,0-2 148,0-1 0,0-4-204,0 1 0,4-3 79,3-4 0,-2-6-200,1-9 104,0 1 1,0-13-51,1-1 1,-5-7-135,1-4 1,-2-4 56,-1-3 1,-3 2 67,0-5 0,-5 4 74,2-1 0,1 2 155,-1-2 0,1 5-88,-2-1 1,0 1 186,4-1 0,-1 2-1,1 0 0,2 2 45,-2-2 0,2 3 128,1 4 1,1 3-43,2-1 1,2 2-189,4-1 1,5-1 47,1 4 0,6-1-247,1 4 0,3 5 81,0 1 1,1 3-169,-1 4 0,-1-2-6,-3 4 1,-5 1 32,-1 3 0,-4-4 156,-5 1 0,-2-4-62,-4 4 0,-1-5 177,-2 1 0,-2-1-99,-4-2 0,-2 0 173,-1 1 0,1-4-89,-1 0 0,2-3 64,0 3 1,1-4-103,0 2 1,3 0-8,-1-1 0,5 1-3,-1-1 1,1-2-20,-1 2-53,2-2 54,-3 3-25,0-3 25,-1 3 1,-2-4-216,1 0 0,3 0-59,-3 0 284,0 0 0,-4 0 0,1 0 0</inkml:trace>
  <inkml:trace contextRef="#ctx0" brushRef="#br1" timeOffset="33">5540 13072 8512,'-4'-9'0,"-2"0"0,0 1-489,0 1 349,4-1 302,-2 7 1,4 2 12,0 8 0,4 6-29,2 7 0,7 7 208,2 8 1,4 8-496,-8-19 1,0 1 0,-1 2 0,0 1 147,2 1 1,1 0 0,1 3 0,1 0 42,2 2 1,0 0-1,1 1 1,0 1-17,1 0 1,0-1 0,-2-1 0,0-1 8,0-3 1,0-2-1,-2-1 1,-1-2 17,0-2 0,0 0 1,12 20-292,-8-4 1,-2-5 245,-10-8 0,1 0 221,-4 0 1,4 3-172,-4 0 1,0 0-272,-3-3 0,3-5-71,0-1 0,3-3-82,-3-4 1,4-1 725,-4-5-1232,4-4 632,-2-1 1,0-5-85,-2-2 1,-2 1 54,-1-4 0,-1 3 86,-2-3 0,1 4 175,-4-1 0,0-2 0,-4 2 0,-2-1 0,0 1 0,-1 2 18,4-2 0,-1-2-18,-3-1 0,3-2 119,-3 2 1,3-2-109,1 2 1,-1-3 359,1 0 1,0 0-110,0-1 1,2 4 44,1 0 1,3 3 234,-3-3 45,4 4 1,-1-2-99,6 8 0,3 1-28,6 4 1,3 1-458,3 3 1,2-2 127,2 5 1,-1-4-220,3 4 0,-2-6-95,3-1 0,-3 0-195,2-6 1,-3 0 199,1-3 1,-7-1-122,-2-2 0,-4 1-7,-3-5 1,2 1-113,-5-3 0,0 0-109,-3-1 0,-3 1 526,0 0 0,-9-1 0,2 1 0</inkml:trace>
  <inkml:trace contextRef="#ctx0" brushRef="#br1" timeOffset="34">6015 14609 8283,'0'-10'0,"0"1"-282,0 0-400,0-1 949,-4 5 1,-2 1 0,-3 4 0,0 8 149,0 5 0,-5 8-76,-1 3 0,-3 8 137,-1 6 0,2 3-423,1 6 1,4 0 336,6 3 1,2-3-156,4 3 0,1-6-251,2-4 1,6-6-147,6-3 0,0-6 158,0-3 0,-3-7-366,0-2 1,-1-4 172,-2-3 1,-3-1-697,0-2 0,-3-2 144,4 3 0,-5-4-68,1-4 815,2-1 0,-4-4 0,3 0 0</inkml:trace>
  <inkml:trace contextRef="#ctx0" brushRef="#br1" timeOffset="35">6276 14814 7194,'0'-6'795,"0"2"-566,0 4-153,4 0-289,-3 0 98,3 4 0,-3-3 81,2 3-209,-2-3 55,3-1 180,-4-5 1,0 3-9,0-4 43,0 0 1,0-3 114,0-1 1,-3 4 59,0 0 0,0 0-3,3-4 19,0 1 0,0 0-128,0-1 0,0 4 175,0 0 1,0 3-101,0-3 0,4 4 126,2-1 0,2 3-60,2 3 0,2 3 137,1 6 1,0 7 8,-1 6 0,-2 5-169,-1 1 0,-1 4-143,-5-1 0,1 3 30,-4 4 1,-1-4-244,-3 0 1,-2-1 57,-6-5 1,0-3-373,-3-3 0,2-8-73,-2-2 0,4-3-470,-2-3 1,3-4 1004,1-2 0,-1-6 0,1-2 0</inkml:trace>
  <inkml:trace contextRef="#ctx0" brushRef="#br1" timeOffset="36">5773 14637 8238,'-3'-13'-645,"0"1"0,-4 3 571,4 2 415,-4 5 0,3-1 3,-2 6 0,-3 12-187,3 10 1,1 7 403,-1 8 1,1 7-559,1-21 0,1 0 1,1 2-1,0 0 32,2 2 1,0-1 0,2 1 0,0 0-31,1 1 0,1 0 1,1 0-1,1 0-321,0-2 0,0-2 0,11 23 86,-2-10 1,-1-6-248,-2-3 1,-1-4-7,-2-5 0,-4-4 47,-2-9 436,-6-4 0,-2-1 0</inkml:trace>
  <inkml:trace contextRef="#ctx0" brushRef="#br1" timeOffset="37">5754 14693 8238,'0'-19'0,"0"0"-21,0 1 0,5-4 233,5 0 0,4 0-18,8 4 0,3 0 72,6 3 0,4-2-202,8 5 1,6-1-331,-20 8 0,1 1 0,1-1 1,0 1 310,3-1 1,0 0 0,2 1 0,0-1-4,2 0 0,1 1 1,-3 0-1,0 0-60,0 0 1,-1 1 0,-4 1 0,0 0-8,-3 2 1,0 0-1,21 1-206,-6 2 1,-9 4-94,-3 5 0,-7 2 150,-9 5 0,-1 1 230,-5 1 1,0 3-111,-3 4 1,-2 4 211,-4 2 1,-1 6 22,-2 0 1,1 3 31,-5-2 1,4 0 62,-3 0 0,3 1-56,-3 5 1,0-1-335,-4 1 0,1-4 181,0 1 0,2-5-373,1 1 1,0-2 140,-3 0 1,3-5 212,-1-2 0,1 2-393,-3 1 0,0-2-74,-1-1 1,-2-5-45,-1-1 0,1-4 463,3 0 0,-3-1 0,1-3 0,-1-5 0,0-4 0</inkml:trace>
  <inkml:trace contextRef="#ctx0" brushRef="#br1" timeOffset="38">6182 15540 8113,'-23'-4'0,"2"-5"409,9-3 0,3-4 615,9 4 0,9 0-345,3 2 0,10 1-247,6 0 0,8-4-290,7 1 0,7-5-202,-24 9 1,1 1 0,3-2 0,1 1-166,0 0 0,0 1 0,0 1 0,0 1 225,-3 2 0,0 0 0,23-3 0,0-3 0</inkml:trace>
  <inkml:trace contextRef="#ctx0" brushRef="#br1" timeOffset="39">7812 13100 8332,'0'-9'-1137,"0"0"1,0-1 1385,0 1 0,0 0 383,0 0-633,0-1 0,3-2 116,0-1 0,3 1-19,-3 3 0,4-1 21,-4 1 1,3 0 12,-3-1 1,4 1 30,-1 0 0,0-1-49,0 1 0,-4 3 164,1 0 0,1 3-5,-1-4-292,0 5 1,-3 2 123,0 7 1,-1 6-33,-2 6 1,-2 8 22,-4 7 0,-5 7-29,-1 6 1,6-22-1,-1 0-338,-1 3 0,0 0 0,1 2 0,0 0 279,-3 1 0,1 0 0,0 2 0,0-1-54,0 3 1,-1-1 0,0-2-1,0 0 71,2-1 0,1 0 0,-1-3 1,1-1-325,-6 16 1,3-6 149,4-6 0,-1-3-61,1-3 1,3-2-19,0-4 0,3-4-26,-4 1 1,5-4 31,-1 4 0,-1-8 243,1 1 1,-3-2-601,3 3 629,-1-1 0,0-4 0,-1-1 1</inkml:trace>
  <inkml:trace contextRef="#ctx0" brushRef="#br1" timeOffset="40">7458 13836 8332,'-4'-9'0,"-2"-1"0,2 1-82,0 0 0,0 2 301,1 1-36,0 4 1,3-1 68,0 6 1,0 7 78,0 5 1,0 4-75,0 2 0,3 3-16,0 4 1,5 0-50,-2 0 0,2-3-150,1 0 1,1-5-76,-1 2 0,0-3 78,1-4 0,-1-2-138,0-7 0,-3 1 48,1-4 0,-4-3-132,3-3 1,-3-8-159,3-2 0,-4 0-97,1-3 0,2 4 123,-2-4 0,0 5-353,-3-1-231,4 1-127,-3 6 1020,7 1 0,-7 8 0,3 1 0</inkml:trace>
  <inkml:trace contextRef="#ctx0" brushRef="#br1" timeOffset="41">7346 14758 8268,'0'-10'-1584,"0"-2"1267,0 0 0,0-4 384,0 4 1,0-5 57,0 2 0,0-2 172,0 1 0,0 0 1,0 4 1,0-1 606,0 4-530,-4 4 0,2 6-177,-4 8 0,0 10 313,-4 9 0,4 8-51,0 7 1,4 7-664,0-24 1,1 1 0,0 24 307,1 2 1,0-3-77,0 3 1,0-5-149,0 2 1,0-7-460,0-2 1,0-6 238,0-1 1,-1-9-309,-2-4 0,-3-6-114,-3-9 0,3-2 223,0-4 0,0-4 538,0-2 0,-1-6 365,4-4 0,0-6-365,3-3 0,0-1 0,0-2 0,0-4 0,0-2 0</inkml:trace>
  <inkml:trace contextRef="#ctx0" brushRef="#br1" timeOffset="42">7309 14599 8268,'-10'-18'0,"-2"0"-262,9 3 0,1-3 411,5 3 1,7 1 652,5 2 0,4 1-342,2 2 0,8-1-148,9-3 1,8 3-262,-18 4 1,0 0 0,3 0-1,0 1-195,4 0 1,1 1 0,0-1 0,1 0 46,3-2 0,1 1 0,-6 1 0,0 0 88,-2-1 0,-1-1 0,-3 2 0,-1 1-357,19-2 0,-8 2-32,-2 4 0,-11 0 187,-4 0 1,-4 4-84,-5 2 0,-4 5 26,-3 2 1,-4 3 406,1 0 0,-2 6-134,-1 2 0,-3 11 539,0 2 0,-4 3-94,1 1 1,-6 5-81,6-20 0,0 1 0,0 1 0,0 1-206,1-1 1,0 0-1,1 1 1,-1 0 97,0-3 1,1 0 0,-1 25-205,1-1 0,0-4-4,1-2 0,0-7-392,3-6 1,1-5 220,2-1 1,-2-5-467,2 2 0,-2-5 24,-1-2 0,3-3-991,1 0 1209,-1-2 1,-7 0 340,-3-1 0,-5 0 0,-3 1 0</inkml:trace>
  <inkml:trace contextRef="#ctx0" brushRef="#br1" timeOffset="43">7384 15288 8107,'-6'-12'-103,"3"0"1,7 0 453,6 6 1,5-1 557,10 4 1,6-1-211,13 0 1,3 2-488,-19-1 0,0 0 0,0 2 1,0 0-556,0-1 1,0 1-1,24 0 342,1 1 0,-13 0-361,-6 0 0,-6 3-201,-10 0 0,1 1 563,-10-1 0,3-2 0,-7 4 0</inkml:trace>
  <inkml:trace contextRef="#ctx0" brushRef="#br1" timeOffset="44">7747 14795 8077,'-13'-6'0,"1"0"0,-1 0 94,4 0 0,0-1 140,-1 4 0,-2 0 249,0 3 1,-5 4-95,2 2 1,-2 6 14,1 4 1,3 2-184,4 0 1,3 1-184,-1-1 1,5-2 73,-1-1 1,9-2-49,4 2 0,6-4-569,3-2 0,0-1 308,6-5 1,0 1-639,3-4 1,-1-5 344,-2-1 0,-3 1-25,-7-1 0,-2 0 244,-3-4 1,1 4 378,-2 0 0,-1 3 1344,-8-3-1181,0 3 0,-4-1 266,-3 4 0,2 4-184,-1 3 0,4 2 89,-1 3 1,3-1-9,3 1 0,3-1-833,7-2 1,2 0-257,7 0 0,2-3 655,4-3 0,-1-2 0,1-1 0</inkml:trace>
  <inkml:trace contextRef="#ctx0" brushRef="#br1" timeOffset="45">8510 13035 8474,'0'-12'-275,"0"-1"0,0 1 326,0 3 0,3-2 26,0-1 263,0 2 242,-3-4-411,5 9 0,-3 3-120,4 8 0,0 6 154,3 13 0,6 6-73,3 13 0,-8-20 0,1 0-420,3 5 1,0 1-1,1 1 1,0 0 337,3 3 1,1 1 0,2 3 0,1 0-81,1 2 1,0 1 0,1 1 0,0 1-354,2-3 0,1 0 0,-2 0 1,1-1 343,1 0 1,-1 0-1,0-1 1,0 0 75,-4-2 0,-1 0 0,1-3 0,-2 0-142,-6-7 0,0 1 0,-1 0 0,-1-1 20,-2-1 0,-1 0 0,0 1 0,0 0-140,6 20 1,-1-1 83,-5-8 0,-4-4 81,-2-2 0,-2-4-257,-1-5-26,0 0 0,0-12 791,0 2-448,0-5 0,0-3 0,0-4 0</inkml:trace>
  <inkml:trace contextRef="#ctx0" brushRef="#br1" timeOffset="46">8976 14478 8345,'-6'-9'-3,"2"0"1,4-1-156,0 1 0,0 3 104,0 0 1,1 4 1119,2-1 1,4 2-353,5 1 1,6 4-173,3 2 0,6 2-431,1 1 0,1 1 15,5-1 1,-3 0-328,4 1 1,-4-2 221,3-2 0,-5-2-623,-1-4 0,-5 0 268,-4 0 1,-4-7-75,-3-2 0,-3-7 74,-3 1 1,-1-3-89,-5 0 1,-1-5 101,-3-2 0,2 1 99,-4-1 1,3 5 224,-3-2 1,4 2-120,-1 2 1142,-2 3-499,3 6-19,-2 5 0,4 8-148,0 2 1,0 3 67,0 4 1,0 1 32,0 5 0,0-1-57,0 1 1,1 0-601,2-1 1,-1 1 213,1 0 1,1-1-987,-1 1 1,3-1 152,-3 1 814,0 4 0,1 1 0,2 4 0</inkml:trace>
  <inkml:trace contextRef="#ctx0" brushRef="#br1" timeOffset="47">9153 14851 8234,'-10'9'0,"4"-2"418,0 3 1,1 1-31,-2 8 1,2 4 79,2 5 1,2 4-51,-2 6 1,3-1-138,3 0 1,3-1-152,7-1 0,-3-4-203,3-7 0,-3-2-99,-1-6-564,0-3-157,1-4 0,-5-4 396,-2-5 0,-3-5-245,-3-4 0,1-4 222,-4-3 1,1 2 519,-2-2 0,-1-2 0,2-4 0,1-4 0,-2 1 0,1-6 0,-3-2 0</inkml:trace>
  <inkml:trace contextRef="#ctx0" brushRef="#br1" timeOffset="48">9162 14795 8234,'4'-28'0,"-3"3"-274,2 0 0,2 4 333,2-4 1,5 3 462,3-3 0,3 8-59,1-2 1,3 7-144,3-1 0,6 3-169,3 1 0,7 0 99,2 3 0,7 2-473,3 4 1,-24 0 0,1 0 201,1 0 0,0 0 0,-1 0 1,0 0-94,-1 0 1,1 0-1,21 3 108,-4 0 1,-5 4-143,-4 0 0,-9 0-257,-5-1 0,-3 2 171,-2-1 0,-2 4-26,-1 1 0,-3 2 96,-3-2 0,-4 3 233,0 3 0,-3 5-164,3 2 0,-4 6 281,1 3 1,-1 3 264,-2 4 0,0 1-171,0 5 0,-4-2-147,1-1 1,0-4-8,3-6 1,-3 1-148,0-4 1,0-1 96,3-5 1,0 1-281,0-4 1,-3-1-122,0-2 1,-5-3-125,2-1 1,-2-3-64,-1 4 0,-2-5 512,-1 2 0,-3 1 0,-3 1 0</inkml:trace>
  <inkml:trace contextRef="#ctx0" brushRef="#br1" timeOffset="49">9218 15344 8049,'-5'-4'-251,"-3"2"-64,5-4 1,2 3 899,7-3 0,5 0-109,7 0 0,9 2 4,4 4 0,10-3-235,5 0 0,-20 1 0,1 1-265,4 1 1,0 0 0,-2 0 0,-1 0 90,2 0 0,-1 0 1,20 3-139,-9 0 1,-3 4 249,-3-1 1,-7 0-1013,-8 0 1,-6 0-1479,-7 3 2307,-1-4 0,-1 8 0,1-3 0</inkml:trace>
  <inkml:trace contextRef="#ctx0" brushRef="#br1" timeOffset="50">9451 14841 8181,'0'-6'-830,"0"0"1,0 0 748,0-3 0,0 2 399,0 1 0,1 1 412,2-1-303,-2-3-213,3 8 0,-4-2-20,0 6 0,0 4 178,0 5 0,0 3-71,0 3 0,-3 5-21,0 2 0,-4 1-135,4-2 1,0 2-137,3-4 1,0 0-73,0-4 1,0-2 48,0-1-276,0-3 141,0 1 22,0-8 1,4-8-150,3-6 0,-1-5-147,3 1 1,-5-3 25,6 0 1,-3-2 42,2 0 0,1 0 262,3 3 0,-6-2-35,2 5 0,-2 2 717,-1 4-484,2 4 0,-7-1 119,2 6 0,1 3-60,-1 7 0,1 1-32,-4 5 1,0-1-235,0-3 0,3 3-394,0-3 0,3-1-568,-3-2 1063,4-2 0,-2 0 0,5-1 0</inkml:trace>
  <inkml:trace contextRef="#ctx0" brushRef="#br1" timeOffset="51">9655 14888 8181,'0'-5'179,"0"-3"298,0 7 1,-1-3-186,-2 8 0,2 2 15,-2 6 0,2 0-200,1 3 1,0-4 85,0 2 1,0-2-309,0 2 0,4-3 108,2 2 0,3-4-491,0-2 1,1-4 45,3 1 1,-3 1-186,2-1 1,-1 0-23,-2-3 258,0-4 0,0-1 202,-3-4-90,-2 4 1349,-4-4-892,0 8 0,-1-3 777,-2 4-742,2 4 1,-3 1-264,4 5 1,0-1-103,0 0 0,4-2-858,2-1 1020,2-4 0,6 6 0,0-3 0</inkml:trace>
  <inkml:trace contextRef="#ctx0" brushRef="#br1" timeOffset="52">9935 14795 8181,'0'5'9,"0"3"1,-3-2 337,-1 3 1,-3 1 185,1 3 1,-1-2-134,1 5 0,-2-1-140,5 4 0,-3 0 0,3 3 0,0-5-16,3 1 1,1-5 15,2-1 0,2-3 0,4-2 0,2-3-15,1-4 0,-1 0 15,1 0 0,-2-1 0,0-2 0,-1-3-158,0-3 0,-3 0-805,1-1 0,-5 1 114,1 0 0,1 3 589,-1-1-851,0 5 0,-3-1-716,0 6 1,0 4 1890,0 5 0,0 2-144,0 5 1,0 1 65,0 1 1,0-1-1519,0 2 1272,4-2 0,-3-2 0,3 1 0</inkml:trace>
  <inkml:trace contextRef="#ctx0" brushRef="#br0" timeOffset="53">3175 12579 17111,'0'-9'-1321,"0"-1"0,0 1 880,0 0 1,-1 4-102,-2 1 1,1 3 913,-4 1 1,-1 6-7,-2 3 0,-3 5-201,-1 8 1,-3 6 37,0 6 1,2 2-432,-2 2 0,1-1 431,-4 0 0,4-1-173,-1-2 0,4 0 226,-4-3 0,5-5-673,-2-1 0,4-3 65,3-10 0,2-2-526,4-4 512,-5-4 0,5 1 369,0-6 1,4-5-67,2-5 80,2-3 0,1-3 0,6-5 0</inkml:trace>
  <inkml:trace contextRef="#ctx0" brushRef="#br0" timeOffset="54">3091 12616 17111,'0'-9'-2642,"0"0"1894,0-1 1,0 4 201,0 0 654,4 4 0,-3 2-408,2 6 0,2 11 294,-2 4 0,3 5-235,-3 2 0,4 3-137,-1 0 1,0 4 146,0-1 0,0-1 123,3-2 1,-2-4-162,-1-2 0,-4-2-675,1-4 684,-2-1 0,-2-4 431,-2-5 1,-2-4 0,-5-5 0</inkml:trace>
  <inkml:trace contextRef="#ctx0" brushRef="#br0" timeOffset="55">3073 12905 17111,'0'-9'-1422,"0"-1"0,0 1 848,0 0 0,1-1 613,2 1 0,-1 1 8,4 1 1,3 0 112,4 4 1,0 0-71,0 3 1,1 0-7,5 0 1,-1-4-1,1-1 1</inkml:trace>
  <inkml:trace contextRef="#ctx0" brushRef="#br0" timeOffset="56">3436 12532 17111,'-7'-1'-1298,"1"-2"-13,4 2 1,-5-1 2194,4 8 1,-4 5-733,0 7 1,2 5 43,-1 2 0,3 3-138,-3 3 1,4-2-139,-1 2 0,2 1-173,1-1 0,1-4-152,2-5 1,2-4 12,4-2 0,0-4-100,1-6 0,-1 2 293,0-5 1,1 0 302,-1-3 0,-3-3 29,0 0 1,-4-5-231,2 2 1,-3-2-180,-1-1 1,-6-1 65,-3 1 1,-1 0 274,-6-1 1,1 4 174,-4 0 1,-4 4-179,-1-1 0,1 2-17,1 1 0,-1 0-206,2 0 1,0 1 648,5 2 0,3-1 169,4 4 1,0 0-9,3 4 1,3 1-596,6-2 1,3 3-182,7-6 1,5-1 12,7 1 0,2-4-27,1 1 1,-1-1-215,-2-2 1,1 0 54,-5 0 0,1 0-109,-3 0 1,-4-4 320,1 1 302,-9-4 1,10-2 0,-7-6 0</inkml:trace>
  <inkml:trace contextRef="#ctx0" brushRef="#br0" timeOffset="57">3659 12588 17111,'0'-6'-3277,"0"0"1020,0 4 2040,-4-6 1,-1 11 1385,-4 0 0,-2 8-674,-1 5 0,2 5-259,1 4 0,0 2-78,3 1 0,2 0-500,0 0 1,3-1 327,1-2 1,1-1 29,3-5 0,1 2-179,4-6 1,-3-4-1149,0-2 52,1-6 980,2 1-39,-4-4 723,-1-4 1,-4-1-660,0-4 1,0-1 153,0 1 1,-4 1 102,-2 1 1,-2-1 134,-2 2 0,1-1-66,0 0 1,-2 0 54,-1 4 1,1 0-55,-5 3 0,5 0-22,-2 0 1,0 0 439,0 0 0,-2 1 133,2 2 0,2-1 0,5 4 0,-1 1 186,3 2-701,1 0 1,8 1-359,1-1 0,6-4 76,4-2 1,1 1 110,2-1 0,0 1-251,-1-4 0,1 0 124,-1 0 0,1 0-201,0 0 0,-4 0 305,1 0 1,-4 0 222,4 0 0,-5 0 462,1 0 1,-1 1-626,-2 2 0,0-1 117,1 4-336,-1 0 0,0 2-177,1-1 91,-5 1 0,2-6 414,-4 4-919,0-4 658,-3-2 1,-3-5-175,0-4 1,-4-1 107,1 1 0,0 0 163,0 0 1,3-4-43,-3 1 1,4-1 135,-1 4 0,2 0-182,1-1 0,4 1 504,2 0 0,2 4-67,2 1 0,2 0-58,0 1 1,5 0-322,-2 3 279,3 4 1,1 1-1,-1 5 1</inkml:trace>
  <inkml:trace contextRef="#ctx0" brushRef="#br0" timeOffset="58">4069 12719 21568,'4'-19'-3277,"-3"0"1638,2 1 1,-1 2 1173,1 1 0,-2 3 1223,2 0-121,-2 6-373,-1-3 1,0 13-506,0-1 1,-3 8-185,0 5 1,-3 5 287,3 4 0,-1 2 146,1 1 0,2 1-507,-2 2 0,2-2 38,1 2 0,0-5-266,0-1 1,0-4 238,0 4 0,0-4 515,0 1 1,-5-3-1,0 0 1</inkml:trace>
  <inkml:trace contextRef="#ctx0" brushRef="#br0" timeOffset="59">3957 13026 17416,'-5'0'275,"1"0"0,5-1 324,2-2 1,0 1 58,6-5 0,0 4-162,6-3 0,-2 3-36,2-3 1,-3 4-842,4-1 0,-2 2 247,2 1 1,1 1 56,-5 2 0,0 2 0,-2 4 0</inkml:trace>
  <inkml:trace contextRef="#ctx0" brushRef="#br0" timeOffset="60">3007 13315 21527,'-28'-5'-1052,"8"0"581,1-4 408,7 0 0,2-1-131,7 1 0,6 3 869,4 0 0,5 0-160,4 0 1,6-2 33,6 2 0,8-3-526,8 0 1,7 3-176,-24 3 0,1 0 1,2 1-1,0 2 203,3-2 1,0 1 0,2 0 0,0 2-82,2 0 0,0 1 0,-2 0 0,0 1-152,-1 1 0,0 1 0,-3 1 0,-2 1-1073,21 5 1,-7 3-1380,-12-2 2634,-8 3 0,-7-3 0,-7-1 0,-2-3 0</inkml:trace>
  <inkml:trace contextRef="#ctx0" brushRef="#br0" timeOffset="61">3436 13389 18316,'-33'5'-31,"1"3"0,2-7 19,2 3 0,0 0 1149,9-1-598,2 0 0,13-3 12,4 0 0,9-3-278,6 0 1,8-5-196,5 2 0,9 1 123,10-1 0,3 3-421,-22 0 1,0 0-1,0 0 1,-1 0-640,-1 0 1,1 0 635,0 1 0,1 0 0,-1 2 0,1 0 0,3 0 0,0 0 0</inkml:trace>
  <inkml:trace contextRef="#ctx0" brushRef="#br0" timeOffset="62">9544 12560 14987,'-6'0'-713,"-2"1"-37,2 2 1,1 4 590,-1 5 0,-1 7 522,-2 6 0,0 2-217,-1 5 0,0-2-142,-2 4 0,0-3-205,-3 3 0,2-8-54,-2-1 0,2-5-67,-2-1 1,4-4 93,-2 1 0,3-6 142,0 0 1,1-4-301,0-3 377,4-2-64,1 3 1,5-5 129,2-2 0,2-2 0,4-5 0</inkml:trace>
  <inkml:trace contextRef="#ctx0" brushRef="#br0" timeOffset="63">9516 12579 14987,'0'-9'-2579,"0"-1"1720,0 1 644,0 4 0,0 2 70,0 6 1,0 10 57,0 9 1,1 4 98,2 2 0,2 4-118,4 2 1,1-1-150,-1 1 0,1-4 23,3 1 1,-3-2 121,2-1 0,-1-4-218,-2-2 0,-4-4-71,-2-2 0,-3-3-5,-3-3 0,-3-5 599,-6-2 0,-7 2 0,-5 0 1</inkml:trace>
  <inkml:trace contextRef="#ctx0" brushRef="#br0" timeOffset="64">9432 12933 14987,'-9'-4'-967,"3"2"260,3-5 0,2 1 211,1-3 0,9 0 586,3-1 1,6 1-65,3 0 0,7 0 143,6 3 0,0-1-374,4 4 1,-4-3 224,3 2 1,4-3-1,-2 2 1</inkml:trace>
  <inkml:trace contextRef="#ctx0" brushRef="#br0" timeOffset="65">9953 12588 15113,'5'0'-185,"0"0"0,-5 1-471,0 2 1,0 5 509,0 7 0,-3 2 168,-1 8 1,0 4 38,1 5 1,1-1-162,-4 1 0,4-4 152,-1 1 1,2-2-370,1-1 1,0-4 18,0-3 1,1-5-14,2-4 1,-2-1-350,2-2-355,2-4 608,-4-1 0,3-5 258,-4-2 0,-4-2-125,-2-4 0,-2-4 77,-2 1 1,1-2 156,0 2 0,-4 2 194,1-3 0,-4 1 22,4 2 0,-4-1 158,4 5 0,-3-1-184,2 0 0,0 2 278,0 2 1,3 2 33,-3-2 1,3 2 193,1 1 1,4 4-208,2 2 1,2 3-384,1 0 0,8 0-24,4 1 1,6 2-178,4 0 1,1 1-84,5-4 0,-1-1 116,-2-1 0,2 0-979,-2-4 1066,-3 4 0,5-6 0,-3 3 0</inkml:trace>
  <inkml:trace contextRef="#ctx0" brushRef="#br0" timeOffset="66">10363 12551 15287,'0'-9'-3202,"0"4"3031,-4 0 1,3 14 400,-2 3 0,1 9-47,-1 4 1,1 5-149,-1 1 0,2 3 96,1-3 0,0 3-197,0-3 0,1 0-292,2-3 1,2-4 303,1-3 1,2-2 79,-2-3 0,-1-3-739,2-4-100,-5 1 649,6-5 1,-7-5-18,2-6 1,-3-3-126,-3 0 0,1-1 65,-4-3 0,0 3 122,-4-2 0,1-2 150,0 2 0,-4-1 25,1 4 1,-5 0 13,2-1 0,-3 5 194,0 2 1,-4 2 281,0 1 1,-1 0 381,2 0 1,4 4-276,-2 2 1,7 3-249,0 0 0,5 3-280,4 1 1,7 2-241,6-2 1,7 2 165,8-2 1,3-1-50,3-3 0,-2 1-494,2-1 0,-3-4 207,-3-2 0,2-2-204,-2-1 1,-6 0 268,0 0 1,-6-3 98,3 0 1,-4-4 401,4 1 1,-5-6-254,2 0 0,-3-1-81,-1 4 1,3 0 14,-3 0 1,2 0-111,-4 3 1,1-1-317,1 4 1575,0 0-801,-3 3 1,-2 4-114,-4 2 0,0 2-7,0 2 1,0 2-167,0 0 1,0 1-205,0-4-481,0 0 23,0 1-111,0-5-311,0-1 996,0-4 0,-3-4-270,0-2 1,-1-4-20,4-2 0,0 1 94,0-5 0,0 4 128,0-4 0,0 4 49,0-4 1,4 5 295,-1-2 1,4 3 5,-1 1 1,1-1 58,0 1 0,1 4-52,-2 2 1,2 2 181,2 1 0,2 1-56,0 2 1,1 2-271,-4 4 0,5 5 0,0 0 0</inkml:trace>
  <inkml:trace contextRef="#ctx0" brushRef="#br0" timeOffset="67">10791 12868 21990,'6'-1'-1342,"1"-3"335,-1-1 1,4-3 663,3 2 1,-2-1 409,5 3 1,-5 1 118,1 3 1,2 0 15,-2 0 1,0 1-395,-6 2 1,-2 6-517,-4 3 0,0 5 91,0-2 0,-1 0 405,-2 0 0,-3 0 128,-7 0 1,4 2-54,0-5 0,-1 1-70,4-4 0,2 0-167,1 1 0,2-1 88,1 0 1,4-4 244,2-2 0,7 2 204,2-2 1,6 0-846,0-3 0,1 1 743,-3 2 1,-1-2 0,1 3 0</inkml:trace>
  <inkml:trace contextRef="#ctx0" brushRef="#br0" timeOffset="68">11220 12709 14595,'9'0'0,"0"0"0,4 0-779,-1 0 0,-1 1 542,-4 2 0,-2 3 497,-2 3 0,-2 3-235,2 1 0,-6 3 242,-3 0 0,-7 5-82,-2 0 1,-2 2-132,2-1 1,-3-4-17,3 1 1,1 0 3,2-4 0,6 3 45,2 0 1,3-2-8,1-1 0,6-2 160,3 2 0,6-2-63,10 2 0,1-3-296,8 0 0,-3-2-742,3 0 1,-5-5 558,-1-2 1,-1 1 396,-5-1 1,0-4 0,-4-4 0</inkml:trace>
  <inkml:trace contextRef="#ctx0" brushRef="#br0" timeOffset="69">10801 12830 29807,'-5'-9'-3277,"3"0"1638,-4-1 1,4 1-1,-1 0 1,3-1 143,3 1 1,1 0 1264,2 0 0,4-4 300,-1 1 1,1-2 93,6 2 1,-1 0-951,4-3 0,3 4 1080,0-2 1,3 3 169,0 1 0,2-1 235,1 1 0,-3 1-76,0 1 0,-5 3-86,2 4 1,-3 0-75,-4 0 1,-2 4-382,-7 3 0,1 2-473,-4 3 1,-1 6-247,-5 4 1,-3 4 138,-6-2 1,-4 4 223,-6 3 1,-1-2-67,-5 2 1,0-2-135,0-1 1,-1 0 88,-2 0 1,2-1 369,-2-2 1,6-2 351,3-5 1,5-3 913,4-3-934,1 3 1,17-6-159,4 0 1,10-3 291,12-2 1,3-3 79,6 2 0,3-1-322,3 1 1,2-2 192,2 2 1,-7-2-225,1-1 1,-6 0 46,-4 0 1,-3 0 151,-6 0 0,-3 0 39,-7 0 1,-2 1-602,-3 2 1,-4-1-587,0 4 537,0-4 0,4 11 0,-1-3 0</inkml:trace>
  <inkml:trace contextRef="#ctx0" brushRef="#br0" timeOffset="70">3259 13361 28590,'4'-5'-2912,"1"-3"2652,4 1 1,2 2-124,1-1 0,7 3 523,6-3 0,7 0 226,5-4 0,8 4-250,-18 3 1,-1 0-1,2 0 1,-1 0-124,1-2 0,0 0 1,1 2-1,0 0 15,-1 0 1,0 0-1,-1 2 1,-2 0 330,19-2 1,-4 2-93,-6 1 1,-4 0-363,-8 0-627,-8 4 246,-10-3 1,-13 6 293,-3-4 1,-12 0 99,-4-3 0,-10 3 137,-2 0 1,-6 2-30,-3-2 1,1-2 76,-2 2 1,-1 1 26,24-3 1,1 1 0,-2 1 0,1 0-63,-1-1 1,0-1 0,1 3 0,-1-1 180,2-2 0,-1 1 0,0 1 0,1 0-159,-24 0 1,2 3 75,8-3 1,9 1-50,12 0-52,5-3 1,13 6-1167,4-4 0,14 1 709,7-1 1,8-2 245,9 2 0,7-2-149,5-1 0,-24 0 1,-1 0 170,25 0 1,-26 0-1,1 0 74,0 0 0,0 0 0,-1 0 0,0 0-51,26 0 1,-2-3 20,-5 0 1,-7-1 2515,-5 1-2026,-4 2-300,-15-3 0,-7 4-94,-18 0 0,-5 0-8,-10 0 0,-5 3 127,-10 0 0,-5 3-84,19-4 1,-1-1 0,1 3-1,0 0-3,-4-1 0,1 0 0,0 1 0,1 0-10,0 1 1,0-1 0,-2 0 0,0 0 1,-1 0 1,0 1 0,3-2 0,0 1 14,1 2 0,1 1 0,-18 3 356,3-1 0,8-3-199,5 1-82,13-1 1,16 2-984,14-2 0,15 2 587,11-5 0,4 0 142,5-3 0,-23 0 0,2 0-130,1 0 0,2 0 0,1 0 1,0 0 159,3 0 1,-1 0-1,-1-2 1,0 1 8,1-1 0,1 1 1,-4-3-1,-1 1 31,-1 2 0,-1-1 0,-2-1 0,-1-1-99,23-2 1191,-13 2 1,-16-4-776,-20 5 0,-13 0-331,-15 3 0,-5 0 94,-7 0 0,-7 3-147,21-1 1,-1-1 0,-1 3 0,-1 0 162,-2-1 0,0 0 0,4-1 0,-1 1 29,-1 0 1,-1 0 0,-20-1-58,0 1 1,8 2 81,4-2-42,14 0 1,11-3 263,13 0 0,13 0-283,8 0 0,10 0-117,7 0 0,3-1 24,6-2 0,0 1-269,3-5 1,-3 4 361,3-3 0,-3 3-148,-4-3 0,-3 4 505,-5-1-483,-12-3 1,-11 5 41,-15-2 0,-11 3 69,-11 3 0,-3-2 0,-3 2 0,-2-2 0</inkml:trace>
  <inkml:trace contextRef="#ctx0" brushRef="#br0" timeOffset="71">9870 13212 28613,'1'-8'-1639,"2"2"1,10-3-1,9 3 1,17 2 1886,11 1 1,-18 2-1,3 1-34,5 0 0,1 0 0,4 0 0,1 1-27,3 0 1,1 1 0,0 0-1,0 1-71,0 1 0,0 1 0,-3 0 0,0 1-162,-5 0 0,0 0 1,-5-1-1,-1 1-31,-6-1 1,-1 2-1,-2 0 1,-1-1 610,24 7 0,-8 2-859,-5-2 0,-8-1-1010,-7-2 1335,-7-1 0,-1 4 0,-5 2 0</inkml:trace>
  <inkml:trace contextRef="#ctx0" brushRef="#br0" timeOffset="72">3790 15382 26686,'-6'-5'-1639,"-1"3"1,4-4-1639,1-1 0,1 3 0,1-5 2135,0 4 1,1-3 1198,2 2 0,2-2 490,5 1 1,3 2-513,2-1 0,8 3 633,5-3 0,6 4 516,10-2 0,7 0-574,-20 3 1,1-1 0,1 0-1,2 1 68,0 1 0,1 0 0,3 0 1,0 0-149,1 0 0,1 0 0,-4 0 1,0 0-88,-1 0 1,-1 0-1,-3 0 1,-2 0-239,-1 0 1,-2 0-1,24 0-226,-8 0 1,-6 0-368,-9 0 231,-5-4 235,-12 3 1,-4-3-495,-10 4 1,-7 0 412,-9 0 0,-12 1-179,-9 2 0,-9-1 207,23 1 0,-1 0 0,-2-1 1,0-1-98,0 2 0,-1 1 1,-2-3-1,0 1 23,0 1 1,-1 0 0,0-2-1,1 1 30,-2 1 1,-1 0-1,2 0 1,-1 0-30,0 2 1,0 0-1,0-1 1,0 1 249,-4 0 0,1-1 1,5 0-1,0-2-110,-1 2 0,1-1 0,3-1 0,0 1-116,2 0 0,1 0 0,-21 4 182,3-4 1,11 2-128,5-2 258,4-2-83,18 3 1,7-8-342,15-3 0,10 2 268,8-1 1,11-1-47,-19 1 1,1-1 0,0 3 0,1-1-1,1 1 1,1-1 0,0-1 0,0 0-38,-1 3 0,1 0 1,1-2-1,1 0 14,-1 2 1,0 0-1,-1-1 1,0-1-11,-1 1 0,1-1 0,-2 2 0,0 0-92,-2 0 1,0 0 0,20 1 393,-9-1-605,-8 1 127,-14 2 0,-12 0-8,-13 0 0,-4 2 51,-8 1 0,-3-1 32,-6 4 1,-1-1-139,-2 1 0,-2 3 249,2-3 0,-2-1-118,-2 1 0,2 0 123,2 4 1,2-4-142,4 0 1,4 0-98,3 4 49,1-1 1,10 0-519,3 1 1,14-1 0,3 0 0</inkml:trace>
  <inkml:trace contextRef="#ctx0" brushRef="#br0" timeOffset="73">7486 15326 28847,'-9'-4'-3277,"3"-2"1638,3-3 1,2 3-1,1 0 1,5 4 556,5-2 1,7 0 2042,8 1 0,3 0-380,3 3 1,6-3 32,7 0 1,6 0-545,2 3 0,-25 0 0,0 0 248,26 0 1,-26 0 0,0 0 771,22 0 1,-1 0 328,-8 0 1,-8 0-1279,-10 0 0,-6 0-19,-4 0-113,-2 0 1,-7 1-1393,-6 2 0,-6-1 1282,-10 4 1,-6-4 146,-3 1 0,-11-1-91,-1 2 1,-5-3-34,-1 2 1,-4-2 18,1-1 1,-1 3 104,3 0 0,1 0-14,-1-3 1,6 0 2677,4 0-3222,8 0 327,14 4 1,11-3-941,10 2 0,10-2 1084,2-1 1,7 0 74,0 0 0,5 0-82,1 0 0,1-3 124,-1 0 1,-2-1-103,2 1 1,1 2 91,-1-2 0,-3 1-431,-3-1 0,-4 2 2315,0-3-1910,-1 3 1,-1 1-1,-1 0 1</inkml:trace>
  <inkml:trace contextRef="#ctx0" brushRef="#br0" timeOffset="74">5698 15614 29762,'4'-9'-1639,"3"0"1,7-1 536,8 1 0,8 0 1648,13-1 0,-17 7 0,1 1-816,5 1 0,1-1 0,2 0 0,-1 0 381,4 0 0,-1 1 1,0-1-1,0 0-29,1 0 0,-1 1 0,0 0 1,0 1-43,1-2 1,-1 1 0,-3 0-1,-1-1-25,0 1 1,-1-1 0,-3 2 0,-2-1 441,1 0 1,0-1 0,19 1-486,-1 1 1,-14 0-635,-4 0 828,-14 0 0,-7 0-274,-10 0 0,-11 3 236,-7 0 0,-14 2-102,-5-2 0,-11 1-220,22-1 1,-1 0 0,2 1 0,-1 0 205,-4 0 0,0-2 0,1 1 0,0 0 0,-2 0 1,0 0-1,0 0 1,1 0 15,-3 2 1,0-1 0,3 0 0,-1-1-6,0 0 1,0 0 0,2-1-1,2 1 7,0 0 0,1 0 0,-23 5 486,5-1 1,15-2-433,14 1 0,7-3-276,11 3 1,10-4-119,5 2 1,7-3 184,6-1 1,7 0-44,2 0 0,10 0-270,-1 0 1,4 0 313,0 0 0,-23 0 1,1 0-98,1 0 1,1 0 0,1-2 0,1 0-104,-1 1 1,0-1 323,1 1 0,0-1 0,1 2 0,0 0 0,0 0 0,0 0 0,0 0 0,-1 0 0,0 0 0,0 0 0</inkml:trace>
  <inkml:trace contextRef="#ctx0" brushRef="#br0" timeOffset="75">9646 14683 14523,'-13'0'-448,"-3"0"1,-2 1 1136,0 2 1,-2 4-165,-2 5 1,3 3-253,-3 7 1,0 6-165,4 6 0,1 6-596,8 0 0,4 3 268,2-2 1,6 1-359,3-5 1,6-1 161,4-8 1,2-5-92,4-1 0,1-3-125,2-4 1,-2-1 264,-5-5 0,1 0 41,-1 1 0,0-1 61,-2 0 1,-3-4 263,-4-2 0,1 3 0,-1-1 0</inkml:trace>
  <inkml:trace contextRef="#ctx0" brushRef="#br0" timeOffset="76">9767 14832 14439,'9'-18'-750,"1"3"0,-1-1 663,0 3 1,5 1 639,1 2 1,3 2-67,1 2 1,-1 3-144,1 6 1,-1 7-218,1 9 0,-1 4-89,-3 5 0,-5 3-339,-3 0 1,-5 4 357,1-1 0,-6-1-247,-3 1 1,-7-4 37,-2 1 1,-3-2-229,-1-1 1,0-4 188,-3-2 1,2-3-386,-1 0 0,4-4 273,2 1 0,3-4-79,0 4 484,1-5 1,2 3 0,0-5-1</inkml:trace>
  <inkml:trace contextRef="#ctx0" brushRef="#br0" timeOffset="77">17914 10195 14900,'-9'-14'-2300,"0"0"1996,3 5 0,3 3 385,6 0 0,5 4 622,7-1 1,9-2-199,10 2 1,11-1-302,-19 2 0,1 1 1,2 1-1,1-1-471,3-1 0,-1 1 0,2 0 0,1 1 271,-1 0 1,0 0-1,-2 0 1,0 0 56,-2 0 0,-1 0 1,20 3 77,-6 0 1,-12 4-761,-6 0 0,-9 1-105,-7 1 1,-4-3-887,-5 1 1552,-4-1 0,-5 3 0,-6 0 0</inkml:trace>
  <inkml:trace contextRef="#ctx0" brushRef="#br0" timeOffset="78">18044 10354 14900,'-20'6'-20,"1"0"0,8-3-501,1 3 0,7 0-308,10 0 1,5-1 1230,13-2 1,4-2-268,8 2 1,4-2 41,3-1 0,4-1-455,2-2 1,-22 2 0,1 0 262,-1-2 0,0 0-223,-1 2 1,0 0 0,0-3-1,0-1 1,25 0 0</inkml:trace>
  <inkml:trace contextRef="#ctx0" brushRef="#br0" timeOffset="79">19003 10158 10581,'-9'-14'-649,"4"-3"477,2 5 1,4-2 108,5 2 1,4 1 107,9-1 0,5 5 29,4 1 0,5 4-5,7-2 1,2 3-23,1 1 0,-6 5-59,-6 1 0,-5 3 60,-1 3 0,-5-1-167,-2 1 1,-3 2-218,-6-2 0,-4 1-236,-2-4 0,-2 3 178,-1 1 0,-4-1 309,-2-3 0,-3 0 48,-4-3 1,-4 2 31,-5-2 1,-1 3 18,2 0 1,-3-3-1,-4 0 1,0 5-1,0 3 1</inkml:trace>
  <inkml:trace contextRef="#ctx0" brushRef="#br0" timeOffset="80">19003 10400 10581,'10'4'-810,"-1"-2"160,0 5 0,5-5 1432,1 1 0,8-2-136,5-1 0,4 0-70,5 0 1,1 0-210,-1 0 1,0 0-202,0 0 0,-7 1-1219,-2 2 648,-6-2 330,-3 7 0,-9-3-1923,-4 5 922,-4-1 1028,2 0 1,1 1-1,0-1 1</inkml:trace>
  <inkml:trace contextRef="#ctx0" brushRef="#br1" timeOffset="81">18994 10149 8568,'-15'-11'-485,"-1"-1"1,5 2 324,-2-3 0,3 0 107,1 0 1,-1 1 435,1 3 1,4 3-98,2-1 1,6 4 156,3-3 1,12 4-98,6-1 0,13 2-327,9 1 0,-19 0 0,0 0-268,2 0 1,1 0 0,1 1 0,1 1 250,-1-1 1,0 1 0,1 2 0,0 0-207,1 1 0,0 0 1,-3-1-1,0 2 70,-2 1 0,-1 1 1,17 5-325,-10 2 1,-12 1 62,-7 3 395,-8-1 0,-1-2 0,-9-1 0,-5 1 0</inkml:trace>
  <inkml:trace contextRef="#ctx0" brushRef="#br0" timeOffset="82">19003 10372 9444,'10'0'-1198,"7"0"898,5 0 1,8 0 997,4 0 0,9 0-302,6 0 1,-22-1 0,1-1-705,3 1 1,0-1 0,-1-1 0,-1 0 64,-2 1 1,-1 1 0,24-2-69,-7 3 311,-2 0 0,-12 0 0,-2 0 0</inkml:trace>
  <inkml:trace contextRef="#ctx0" brushRef="#br1" timeOffset="83">17532 12849 8569,'-9'-4'0,"0"2"-727,-1-4 0,2 2 401,2-2 1,-2 1 131,1-1 0,0 1 205,1 2 0,1 1-11,2-5 0,2 1 0,-3-7 0,4-2 0</inkml:trace>
  <inkml:trace contextRef="#ctx0" brushRef="#br1" timeOffset="84">17476 12728 8567,'-5'-4'-2353,"1"3"2477,0-3 0,2 4-37,-4 0 0,3 0 47,-4 0 1,5 1-157,-1 2 4,-2 2 1,3 4-84,-4 1-140,4-1 1,-3 0 240,1 0 0,3 1 0,-3-1 0</inkml:trace>
  <inkml:trace contextRef="#ctx0" brushRef="#br1" timeOffset="85">17253 14255 8487,'0'-6'-520,"0"-1"-650,0 1 2368,0-3-162,0 4-927,0 1 0,0 5 15,0 2 0,-3 2 67,0 4 1,0 5-62,3 1 0,0 2-169,0-2 1,0 2-69,0-5 0,3 2 109,0-2 1,4-1-69,-1 1 0,0-5 133,0-1 0,0-4-240,3 2 1,1-3 98,-1-1 0,3-1-142,1-3 0,-4-5 81,-3-6 1,-1 0-46,2 0 1,0-1 262,-4-3 0,0 2-142,-3 1 0,-4 3 183,-2 4 1,-4 0-107,-2 3 1,-4 3 323,-5 6 0,0 3-72,-4 7 0,5-2 14,-2 5 1,3-1-112,4 4 1,2-1-112,7 1 0,2-3-159,4-1 0,4-4 62,2 2 1,8-4-148,4-3 1,2-1 50,5-5 1,0 0-68,3 0 1,-4 0 69,1 0 1,-7-5-108,0-1 0,-2-3 143,-1-4 0,-2 2-3,-7-4 1,1 0 39,-4 0 1,1-3 18,-4 2 0,-5 0 328,-1 0 0,-3 3-100,-4 4 0,-4 3 337,-5 3 1,-1 2-174,2 1 0,2 1-30,0 2 0,2-1-133,4 5 1,1-1-204,3 3 1,4 2-225,1 1 0,3-2 130,1 3 1,5-4-246,1-3 0,2 3 118,1-3 0,1 1-88,-1-1 1,-1-1-106,-2-2 544,3-1-107,-4 6 187,0-7-76,-1 7 426,-4-7-467,0 3 1,0-11-383,0-2 1,0-3 113,0 3 0,4-1-120,3-3 0,-3 2-25,-1-5 0,1 5-98,-1-1 584,0-3 0,-4 5-132,-2-3 0,-3 7 436,-7 3 1,-1 2-206,-5 1 1,0 1 190,-3 2 1,2-1-136,-2 4 0,6 1-127,0 2 0,5-3-98,-1 0 1,1 1-238,2 2 1,3 0 159,0 0 1,3 4-113,0-1 1,3 1-145,3-4 1,0 1 43,3 3 0,0-6 82,3 2 1,4-1 39,-1 1 1,5-3-6,-2 0 0,2-4-21,-2 1 1,3-3-96,-3-3 1,0-2-52,0-4 1,0 0 101,0-1 0,-1 0 37,-5-2 0,-3 1-163,1-1 494,-5-3 0,-2 6-119,-7 0 1,-4 0 371,-1 6 1,-5 0-211,2 3 0,-3 4 177,-1 3 0,4 1-448,-1 1 1,6 0 96,1 1 1,3-1-286,6 0 1,0 4 88,0-1 0,9 4 110,3-4 0,9 5 0,3-3 0</inkml:trace>
  <inkml:trace contextRef="#ctx0" brushRef="#br1" timeOffset="86">17830 14274 8356,'-9'0'-44,"4"0"0,-2-1 665,3-3-327,1 3 1,4-6-17,2 4 1,4-4-319,5 1 1,4-3 97,5 0 1,3-3-405,4-1 0,0-2 165,0 2 0,0-3-147,0 0 1,-3 2 124,-1-2 0,-6 0-65,1-6 0,-11 3 226,-2 1 0,-6-1-64,-6 3 0,-5 6 383,-11 1 0,0 3-77,-6-1 0,1 7 392,-7 7 0,4 6-228,-1 6 0,3 1 94,3 8 0,4-1-178,5 7 0,4 0-310,5 4 0,4-1-416,6 0 1,7-4 283,5-2 1,10-5-139,3-1-1,5-8 38,-2-2 1,4-7-404,0-1 1,1-5 151,1 1 1,-4-3 132,-2-3 0,-2 1 381,-1-5 0,-3 0 0,0-5 0,-5 1 0,2-1 0,-2-2 0,-2-1 0</inkml:trace>
  <inkml:trace contextRef="#ctx0" brushRef="#br1" timeOffset="87">18519 14190 8356,'10'-15'0,"-2"-2"-113,-2 1 1,-1-1-26,-2-2 0,-2 4 290,2 3 0,-6 2 143,-3 0 0,-6 1 29,-4 0 1,-1 4-63,-2 1 0,-1 3 166,-1 1 1,-3 5-122,-4 1 0,0 6 88,0 4 1,3 5-293,0 4 1,5 1 94,-2-1 1,8 1-324,4-4 0,5-1 182,5-2 1,1-2-400,2-1 1,8-4 193,7-5 1,6-4-330,7-6 0,2-3 185,4-3 1,0-4-111,-3-3 0,-2-1 18,-4-2 1,2-2-78,-2 3 0,-4-2 377,-8 8 1,-6 0-107,-4 6 1,-4 4 672,-2 8 0,-10 10-285,-8 12 1,-4 9 494,-3 9 0,10-19 0,1 1-612,1 3 1,1 0 0,0 1-1,0 0 188,4 1 1,1 0 0,-1 0 0,0 0-102,3 1 0,1 0 1,-1-1-1,0-1-125,3 1 0,1-1 0,-1-3 0,1-1-548,1 22 0,3-11 433,0-5 1,3-6-774,-3-6 0,3-4-47,-3-9-458,0-4 1,-3-5 1349,0-6 0,-8-11 0,-2-2 0</inkml:trace>
  <inkml:trace contextRef="#ctx0" brushRef="#br1" timeOffset="88">18622 14301 8356,'13'-46'0,"2"5"0,3 3 0,4 2 427,0 5 0,1 8-92,-4 8 0,1 8-60,-8 3 0,-2 5-219,-4 6 0,-4 4 132,1 11 0,-3 5 121,-3 4 0,-3 7-33,-7-1 1,3 3-121,-3-3 1,6-4 32,1-2 1,3-2-273,-3-1 1,4-4 9,-2-3 0,12-5-31,4-4 0,6-6-2,3-2 1,3-9-246,4-4 1,1-5-220,2-8 1,-5 1 260,2-4 0,-6 2-21,-1-2 1,-4-1-4,-2 4 0,-4 0-279,-2 4 599,-4 3 0,-6 6 266,-2 6 1,-5 3 231,-5 3 0,-2 6-282,3 7 0,0 3-178,6 2 1,-1-1 45,4 2 1,1 0-782,5 0 0,6 0 333,6-4 0,3-1 377,1-5 0,3 1 0,2-8 0</inkml:trace>
  <inkml:trace contextRef="#ctx0" brushRef="#br1" timeOffset="89">19441 14329 8356,'-4'-9'-16,"3"0"1,-6-1 228,4 1 1,-4 0 317,4 0 0,-4-1-206,1 1 0,-2 4-1,-2 2 1,-2 2 31,-1 1 0,-6 0 89,0 0 0,-2 8-25,3 4 1,-4 5-95,0 1 0,2 1-302,4 0 0,4-4 111,5 1 1,3-1 142,4 4 1,6-5-17,3-1 0,5-3 17,8-1 0,2-3-35,4-3 0,-3-2-212,-1-1 0,-3-4-424,1-3 0,-6 2-296,0-1 0,-6 0 110,0-3 1,-2 2 384,-5 1 1,0 3 192,-3-3-984,0 4-973,0-2 1148,0 4 373,4 4 0,1 0 328,5 2-1233,-1 2 1341,4-7 0,2 4 0,4-5 0</inkml:trace>
  <inkml:trace contextRef="#ctx0" brushRef="#br1" timeOffset="90">19888 13910 8356,'0'-9'-399,"-1"4"743,-2 2 0,1 10 561,-4 5 0,-5 14 99,-4 8 1,-3 8-710,9-18 0,-1 2 0,1 1 1,0 1-268,-1 3 0,1 0 0,0 1 0,1 0 182,-1-1 0,2 0 0,-2 20-161,6-7 0,2-9-11,1-4 1,4-7-316,2-6 0,3-4-659,4-8 0,-2-2 535,5-4 1,-2-1-2406,2-2 2806,1-2 0,-2-9 0,3 0 0</inkml:trace>
  <inkml:trace contextRef="#ctx0" brushRef="#br1" timeOffset="91">20642 13845 8447,'-6'-27'-105,"0"3"0,4-2 225,-1 4 0,-2 0 312,2 4 0,-5 7-161,-1 5 0,-6 7 179,-6 8 1,-11 9-220,-5 16 0,16-13 1,0 2-278,0 4 1,1 1-1,0 2 1,0 1 301,1 3 1,1 1-1,0 0 1,2 0-87,1 2 0,2 1 0,1-4 1,3 1-171,5-2 0,2-1 0,0-3 0,2-1 5,6 22 0,8-4-385,7-2 1,1-8 266,-3-8 1,-1-1-1188,1-6 0,-5 0 319,-1-5 1,-6-7 980,-1-6 0,0-2 0</inkml:trace>
  <inkml:trace contextRef="#ctx0" brushRef="#br1" timeOffset="92">20894 14106 8529,'18'0'0,"2"0"585,2 0 1,1 1-64,5 2 0,-3 7 292,0 9 0,-5 5-238,-2 7 1,-6 2-53,-6 4 0,-4 0-333,1 1 0,-9-5-290,-4-2 0,-5-2-59,-1-1 0,-2 0 228,-4 0 0,-3-4-1566,-6 1 0,-2-3 291,-4 3 1205,0-9 0,2 9 0,-1-6 0,-5 0 0,-6 1 0</inkml:trace>
  <inkml:trace contextRef="#ctx0" brushRef="#br0" timeOffset="93">2337 15056 27284,'35'-2'-115,"0"0"1,0 1 0,0 0 0,-3-2 0,0-1-375,-1 3 1,0-1 0,0-1-1,0 0 535,-3 1 0,0 1 0,21-2-63,-8 3 1,-8-3 92,-5 0 0,-6-2 29,-10 2 1,-6 2-1359,-12-2 1,-9 2 1242,-13 1 0,-10 0-18,-8 0 0,19 0 0,-1 0-154,-3 0 0,0 0 1,-3 0-1,-1 0 161,-2 0 1,-1 0 0,-2 0-1,-1 0 98,0 0 0,-1 0 0,-1 0 0,0 0-99,2 0 1,1 0 0,-3 1-1,0 1 88,0 0 1,-1-1-1,-4 2 1,0 1 607,1-3 0,1 1 0,-1 1 0,2 0-570,4-2 0,1 1 0,5 1 0,1 1-9,4-1 0,1 0 0,-17 3 135,15 0-56,13-4 0,23 2-344,10-4 0,12 0 37,11 0 1,8 0 118,-19 0 1,2 0-1,3 0 1,2-1-4,5 0 1,0-1-1,-1 0 1,0 0 26,4-1 1,0-1 0,-1 0 0,0 0-19,1 1 0,0 0 0,0-1 1,1 0 36,3-1 1,-1 0-1,-5 1 1,0-1-6,1 0 0,-1 1 0,-6-1 0,-1 0 222,-4 1 0,-2-1 0,23-5-152,-10-3 1,-6 6-68,-12-2 0,-8 3-252,-7-1 1,-6 0-1023,-1 4 1,-6-3 617,-6 3 1,-7-4 150,-5 0 0,-12 2 117,-4-1 0,-10 0 154,23 1 1,-1 0 0,-3 2-1,0 0 105,-2 0 0,-2 0 1,-1 0-1,0 0 16,-4-2 0,-1 0 1,1 3-1,-2-1 195,-2 2 0,-2-1 0,0 0 1,-1 0 413,-1 0 0,0 1 1,-2-1-1,1 1-284,0 1 0,2 0 1,3 0-1,2 0-91,4 0 0,1 0 1,6 0-1,2 0 20,-14 0 0,18 1 10,16 2 1,12-1-583,9 4 1,16-1 460,15 2 1,-14-3-1,1-1-69,5-1 0,2-1 0,4 1 0,1-1 116,4-1 0,1 0 0,3 1 1,1 1-108,-15-1 1,0 0-1,1 0 1,0 0 0,1 1-1,-1-2 17,3 1 1,-1-1-1,0-1 1,-1 1-1,0 0 1,0 0 11,1 0 1,1 1 0,-1-2-1,-1 1 1,0 0 0,-1-1-30,-1 1 1,1-2-1,-1 1 1,14-1 0,-1 0 315,-2-1 0,-1 0 0,-9-1 0,-1 1-121,-2 1 0,-2 1 1,17-6-102,-12 4 0,-8-3 218,-7 3-296,-10 0 1,-5 3-53,-10 0 0,-8 0-158,-7 0 1,-14 0 136,-12 0 0,17 0 0,-1 0-17,-4 0 0,-1 0 1,-3 0-1,-2 0 17,-4 0 0,0 0 1,-2 1-1,-1 1-20,-3-1 1,0 1 0,-4 0-1,0 0 19,16-1 0,-2 0 1,1 0-1,-5 1 1,-1-1-1,0 0-6,-2 1 1,0 0 0,-1 1 0,-1-1 0,1 1 0,-1 0 84,1-1 1,0 0-1,2 0 1,2 1-1,1-1 1,0 1 18,4 0 1,1 0-1,1 1 1,-8 1-1,5 1 99,-12 3 0,29 3-895,33-6 1,20 5 804,-7-4 0,3-1 0,5 0 0,2 0-61,5-1 1,1 0 0,4-1 0,2 1-37,4-1 1,0 1-1,-15-1 1,-1 0-1,1 0 5,1-1 0,0 0 1,1 0-1,2 1 1,0 0-1,1-1 36,-1 0 0,0-1 1,1-1-1,-1 1 0,0 0 1,0 0 101,-4 0 1,1 0 0,-2 0 0,18-1 0,-1 0-99,-3 0 0,-2 1 0,-2-1 0,-2-1 397,-6 0 0,-3 0 1,-4 0-1,-3 0 111,7 0-243,-10 0-143,-14 0 0,-11-3-543,-9 0 0,-8-1 156,-10 1 1,-9 1 209,-6-5 0,-7 4-93,24 0 1,0 0 0,-4 0-1,1 1 87,-2-1 1,0 0-1,-4-1 1,-1 0-16,1 3 1,-1-1 0,-2-1 0,0 0 33,3 2 0,-1-1 1,-1-1-1,0 0 0,0 1 0,0 1 0,1-1 1,0 1 311,1 0 0,1 2 0,6-1 1,2 0-94,-11 0 0,17 1 92,13 2 1,14 2-836,5 4 0,13 2 401,6 1 1,8-1-70,5 5 0,2-5 213,4 2 0,-4-3-113,1-1 1,-1-3 29,-2 1 1,-4-4-59,-2 3 0,-3-4-113,-7 1 0,1-2 686,-8-1 0,1-1 57,-3-2 0,-4 1-273,1-4 0,-4 0-224,4-4 1,-2 4 34,2 0 0,-3 0 0,-4-4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396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2263 11871 9902,'0'-9'-136,"0"3"0,0 0 1,1-1 61,2 2 1,-2-3-1,2 2 1,-2-3 95,-1 0 1,0 3-1,-1 1 101,-2 1 0,1 2 0,-5 5 1,0 3-1,-2 2-40,-4 1 0,-1 6 0,-6 3 1,-1 3-1,-4 3 0,-2 2-50,-1 1 1,0 0 0,0-1-1,1-3 1,2 0-84,4-2 1,1-2 0,2 0 0,4-1 0,5-2-50,4 0 1,4-4-1,1 4 1,1-1-1,3 1 38,2-1 1,2-2 0,1 2 0,2 2 0,1 0 0,3 2 88,-1 0 0,7-4 1,-2 0-1,3-1 37,1 1 1,2-4 0,-3 1 0,1-1 0,0-2-185,-2 0 0,-3 0 0,-1-2 0,-3-1 0,0 0 98,-3-1 1,0 4 0,-2-4 0</inkml:trace>
  <inkml:trace contextRef="#ctx0" brushRef="#br0" timeOffset="1">2728 12067 9579,'3'-6'-480,"1"0"0,0 1 0,2 1 0,-1-1 822,2 0 0,1 2 0,2-2 0,-1 0 57,0 3 0,1 2 0,-2 4 1,-2 5-177,-3 2 0,-2 7 0,-1-1 0,0 4 0,0 1-32,0 0 1,-4 2-1,-2 3 1,-2-1 0,-2-2-150,1-1 0,-1 1 1,-2-2-1,-1-2-121,-2-4 1,3 1 0,-3-5 0,1-1 0,0-4 0,1-4-8,2-2 0,-3-1 0,2-1 0,-1-3 0,0-4-156,-3-4 1,2-4 0,-2 1 0,0 0-39,-2-1 1,0 1 0,-1-4 0,0 0 0,1 2 3,-1 1 1,2-1 0,1 1-1,4-1 183,1-2 0,3 3 0,2 1 0,3-2 0,2 0 0,2-2-25,2 1 1,3-1-1,6 1 1,4 1 117,2-2 1,0 7-1,1-4 1,-1 5 0,1 2 94,0-1 0,-4 2 0,0 2 0,-1 3 0,0 2 82,-1 1 1,4 1-1,-3 2 1,2 3-3,-1 2 1,2 2 0,3-1 0,3 0 0,1 0-49,2 1 0,2-5 1,2-2-1,1-2 0,-1-1-82,-1 0 1,-6-1 0,-1-2 0,-2-3-252,-2-3 0,-3 1 0,-4 1 1,-2 2 216,-3 1 1,-4-4-1,2 3 1</inkml:trace>
  <inkml:trace contextRef="#ctx0" brushRef="#br0" timeOffset="2">3138 12421 8804,'0'-7'702,"0"1"-226,0-1-418,0 3 0,-1 0-35,-2 4 0,1 0-185,-5 0 0,4 0-163,-3 0 1,3 0 213,-3 0 0,3 0 1,-3-1-348,2-2 365,1 2 0,4-4 90,2 5 0,-2 1 387,2 3 0,-1-2 30,-2 4-842,0-4-41,0 2 564,0-4 1,3-1-8,0-2-20,0 2-321,-3-3-302,0 4 483,-4 0 56,3 0 1,-5 0 445,3 0-245,2 0 88,-3 0-20,12 0 0,-4 3 1,5 1 68,-1 1 1,-1 1 0,1 4 0,-3-1-206,-1 0 0,2 2 1,-3 0-1,0 1 1,0 0-1,1-1-279,-2 2 1,-5-3-1,-5 3 1,-3 0-183,-5-1 1,-2 1 0,-4-3 0,-3 1 0,-1 2 343,2-2 0,-3 4 0,3-1 0</inkml:trace>
  <inkml:trace contextRef="#ctx0" brushRef="#br1" timeOffset="3">3641 12123 7129,'-6'-1'1179,"3"-2"-374,2 2-432,1-4 1,4 5 0,3-1-248,1-2 1,-2 2 0,0-2-1,2 1 1,0-1 0,1-3-137,0-3 1,4 0-1,0-1 1,2-3-65,1-2 1,-1-6 0,-1-2 0,0-1-1,-2-5 1,0-3-297,-3-2 1,1-1 0,-7 4 0,-1 1 309,-1 1 1,-1 2 0,-1 4 0,-2 4 148,-3 6 0,-2 3 1,-2 4-1,1 5 59,0 6 1,-2 7-1,-1 10 1,-3 7 0,-2 7 245,1 7 0,0 2 0,2 2-285,0 0 0,8-21 0,1 0 0,-1 1 0,0-1 1,-2 25-1,3-4 0,1-3 98,2-4 0,5-7 0,4-6 1,3-7-487,3-7 1,4-7-1,1-4 0,4-4 1,1-4-1,2-3-598,-1-4 1,2-1 0,-3-4 876,0 3 0,-2-3 0,2 4 0</inkml:trace>
  <inkml:trace contextRef="#ctx0" brushRef="#br1" timeOffset="4">4022 12309 7498,'0'-6'509,"0"0"1,0-2-1,0 0 1,1-1-491,2-1 0,3-2 1,3-1-1,0-1 1,2 0-111,1-1 0,-2 1 0,4-3 0,-1 3 19,3 0 0,-3-1 0,0 2 0,-3 3 107,-1 3 0,-3 2 0,0 8 0,-3 3 1,-4 6 26,-4 5 1,-1 2-1,0 3 1,-1 2-1,0 1-258,0 0 1,0-4 0,3 3-1,0-1 1,-1-2-305,0-2 1,1-1 0,-2-2 0,0-1 499,1-2 0,-8 0 0,3-4 0</inkml:trace>
  <inkml:trace contextRef="#ctx0" brushRef="#br1" timeOffset="5">3994 12421 8524,'-5'0'3276,"2"0"-3003,6 0 0,5 0 1,5-1-427,-2-2 0,4 2 0,0-3 1,3 3 152,0 1 0,1-4 0,0-1 0</inkml:trace>
  <inkml:trace contextRef="#ctx0" brushRef="#br1" timeOffset="6">4432 12002 8305,'-1'-9'28,"-1"2"1,-2 2 269,-1 1 1,1 1-1,-2 3 1,0 1 0,1 2-35,2 3 1,-1 2-1,1 2 1,0-1-1,2 0 1,1 1-207,0-1 1,1 0 0,3 0-180,2-3 0,2-2 1,1-4-1,1 0 0,-1-1 1,0-2-180,1-3 0,-4-3 0,0-1 0,0-1 262,-1-2 1,0-2 0,-5 2 0,0 2 0,0 0-26,0 2 1,-5 4-1,-2 2 1,-3 3-790,-3 3 0,1 3 852,3 7 0,-1 5 0,1 6 0</inkml:trace>
  <inkml:trace contextRef="#ctx0" brushRef="#br1" timeOffset="7">4395 12188 8306,'-5'0'-685,"-4"0"1135,3 0 1,-1 1-1,0 1 1,1 2-126,2 1 0,1 2 1,4 1-1,1-1 1,2-2-1,2 0-343,1 1 1,4-3 0,2 2 0,-2 0-256,-1 0 0,0-3 1,-1 1-1,0-2-91,1-1 1,-2-1 0,-2-2 345,-3-3 0,-3-2 0,-2-2 0,-2 2 0,-1 1 0,-2 2 462,-2 1 1,3-1-1,0 3-331,-1-1 0,1 0 1,1 4-1,1 2-262,2 4 1,1 1 148,1 1 0,0 0 0,0 1 0</inkml:trace>
  <inkml:trace contextRef="#ctx0" brushRef="#br1" timeOffset="8">5121 11825 8242,'3'-6'585,"0"-1"1,-4 10-241,-5 4 0,-6 9 1,-4 9-1,-2 2 1,-1 2-1,-3 2 0,1 3 0,-5 6 0,0 3 0,-2-1-249,1-1 1,5-4-1,1-3 1,4-4 0,2-4-474,2-4 1,4-7-1,3-2 1,1-3-1263,0-1 1,3-5 1195,-1-4 0,2-5 1,1-7-1,0-4 1,1-2 442,2-4 0,2-6 0,4-5 0</inkml:trace>
  <inkml:trace contextRef="#ctx0" brushRef="#br1" timeOffset="9">4879 11955 8242,'0'-18'-298,"1"-1"1,1 1 0,1 3 864,-1 2 0,2 6 0,-1 3 1,-1 3-150,0 5 1,-2 9 0,0 4-1,0 5 1,1 3 0,1 3 51,1 2 1,4 1-1,-1-3 1,2-1-651,2 1 0,-1 0 0,0-1 1,1-2-1,-1-3-761,0-3 1,2-1-1,-1-2 941,-1-4 0,7-6 0,-6-2 0</inkml:trace>
  <inkml:trace contextRef="#ctx0" brushRef="#br1" timeOffset="10">5354 11937 8389,'-6'0'-1,"-1"0"0,0 1 509,-1 2 0,-2 3 0,2 5 0,1 2 0,2-2 0,1 0-189,2 2 0,1-3 1,2 3-1,2-4-521,3-3 1,5-2 0,3-5 0,-1-2 0,1-3-73,-3-2 0,-1-6 0,0-1 0,-1-3 112,0-1 0,-4 1 0,-1 0 1,-4 2-1,-4 1 0,-2 2 396,-2 1 0,-2 6 0,-3 4 0,-1 4-523,-1 4 0,-1 8 0,3 3 0,3 5 0,2 1 289,1 0 0,5 3 0,-2-3 0</inkml:trace>
  <inkml:trace contextRef="#ctx0" brushRef="#br1" timeOffset="11">5261 12225 8387,'-3'9'51,"-1"1"0,1 0 0,4 0 369,2 0 1,0 1 0,3-6 0,2 0 0,2 0 0,4-2-297,0 0 0,-1 0 0,1-4 1,0-1-1,-2-3-279,1-4 1,-3 2 0,0-6 0,-4 0 0,-1 0-159,-3-2 0,-2 4 0,-4-2 154,-2-1 1,-4 4 0,0-2-1,1 5 1,1 4 158,0 2 0,-2 5 0,1 1 0</inkml:trace>
  <inkml:trace contextRef="#ctx0" brushRef="#br1" timeOffset="12">5624 11992 8153,'0'-6'545,"1"1"1,2 0 0,4 1 0,5-1-78,3-1 0,4 3 0,2-2 0,4 1 0,2 1 0,0 0 0,-1 0-1288,-1 1 1,-2 1 0,1 1 0,-5 0 776,-6 0 1,-2 0 0,-2 0 0</inkml:trace>
  <inkml:trace contextRef="#ctx0" brushRef="#br1" timeOffset="13">5624 12160 8340,'-9'4'949,"3"2"1,3 2-470,6-2 0,8-2 0,6-4 0,6 0-327,4 0 0,-1 0 1,6 0-1,-1 0-153,0 0 0,4-4 0,-2-1 0</inkml:trace>
  <inkml:trace contextRef="#ctx0" brushRef="#br1" timeOffset="14">6322 12030 8322,'10'-5'-21,"2"-1"1,0-2 0,1-1 0,-1-1 0,1 0 0,1-1-61,-1-2 0,0-3 0,-4 0 0,0-1 0,0-3 0,-2-1 0,-2-2 127,-1 0 0,-1 1 0,-3-3 0,0 0 0,0 3 4,0 3 1,-1 1 0,-2 6 0,-3 2 0,-2 3 19,-2 7 1,-2 10-1,-1 8 1,-2 7 78,-1 5 0,-2 8 0,-1 9 0,10-22 0,0 2 0,-1 0 0,1 2-54,0 0 0,-1 1 0,2-1 0,1 0 0,-1 3 1,0 1-1,1 0 0,-1 1 0,0 0 0,1 1-90,1 1 0,0 1 0,-1-2 1,1 0-1,-1-2 0,0-1 0,1-4 1,-1-1-1,-8 20-377,1-7 1,-2-9-1,-2-4 1,-1-4-1,0-6-203,1-3 1,-1-8 574,0-3 0,-3-6 0,-2-2 0</inkml:trace>
  <inkml:trace contextRef="#ctx0" brushRef="#br1" timeOffset="15">6089 12346 8273,'-4'-13'252,"0"1"1,-2-3 0,3-1 293,2 2 0,6 0 0,4 5 0,6 0 0,3-1 0,4 2-696,3 2 1,2 2 0,2 4 0,1 0 0,1 0-1490,-1 0 1,-4 0 1637,-2 0 1,-3 4-1,2 1 1</inkml:trace>
  <inkml:trace contextRef="#ctx0" brushRef="#br1" timeOffset="16">6741 11853 8273,'0'-14'-251,"0"4"0,0-2 1,-1 1-1,-2 2 803,-3 0 0,0 3 0,-3 3 0,-2 4 0,-3 6 29,-2 5 0,-3 10 0,-1 7 0,-3 7 0,1 6-286,2 4 1,1 1 0,6 2 0,7-23 0,1 0 0,0 0 0,1 0 0,0 1 0,1-1-579,0 22 1,3-3 0,3-6-1,3-5-810,-1-4 1,3-5 0,-3-10 1070,0-2 0,4-3 0,-4-1 0</inkml:trace>
  <inkml:trace contextRef="#ctx0" brushRef="#br1" timeOffset="17">6927 11983 8273,'0'-9'534,"0"-1"1,-1 2 0,-1 1 93,-1 1 0,-4 4 0,1-1 0,-3 3-470,0 3 0,-2-1 0,0 4 1,3 2-1,1 3 0,2 1-227,2-1 1,1 3 0,2-2 0,2 0-249,1-2 0,2 0 1,4 2-1,1 0 0,3-1-49,2 0 1,3-1-1,1 2 1,-1 0 0,1-1 34,-1 0 0,-2-2 1,-1 0-1,1 1 1,-2-1 749,-1 0 0,-3-1 1,-1 0-1,-2-2 0,-2 1 307,-1 1 0,-1-1 0,-3-1 0,-1 1-512,-2 1 1,-5 2 0,-6-1 0,0 0 0,-3 1 0,0-1-11,-2 0 1,0 1 0,2-2 0,0-1-458,2-1 0,2-1 0,-1 2 1,-1-3-1,2-1 253,0 0 0,-4 0 0,2-3 0</inkml:trace>
  <inkml:trace contextRef="#ctx0" brushRef="#br1" timeOffset="18">6927 12039 8317,'10'-19'459,"0"1"1,2-1 6,4 0 1,-2 5-1,1 2 1,-2 1 0,-1 2-1,-1 1-124,1 1 0,-1 3 1,2 4-1,0 0 70,-1 0 1,4 4-413,-4 3 0,5 5 0,-3 3 0</inkml:trace>
  <inkml:trace contextRef="#ctx0" brushRef="#br1" timeOffset="19">7365 11825 8181,'5'-14'-170,"3"5"1,0-1 0,2 3 0,2 3 0,1 2 462,0 1 1,2 6 0,4 5 0,1 6-1,0 8 1,-4 7 252,-1 4 0,-3 4 0,-4 1 0,-1 3 0,-5 3 0,-4 0 109,-5 1 0,-5-4 0,-4 0 0,-2-3 0,-3-4-871,-1-4 1,-3-4 0,0-3 0,-1-4 0,0-5-1424,1-3 1,4-4 1518,0-3 0,-3-6 1,0-5-1</inkml:trace>
  <inkml:trace contextRef="#ctx0" brushRef="#br1" timeOffset="20">7933 11881 8415,'-3'-15'11,"-1"3"0,-1 0 1,1 1-1,2-1 1,0 0-1,0 2 610,-1 1 0,0 2 1,3 1-312,0-1 0,0 7 0,1 4 0,3 6-241,5 6 0,5 6 0,6 2 0,2 2 0,6 0 0,5-1-249,4 1 1,0-2 0,-1-2 0,-1-1-86,-1-3 1,-5-3 0,-1 0-1,-6-5 1,-6-4 195,-3-2 0,-7 4 0,-5-1 1,-6 4-1,-9 5 406,-5 1 0,-9 3 0,-7 3 0,-4 4 209,-1 3 0,0 2 0,3-2 0,0 2 0,2 0 0,3 0-263,3-2 0,4-8 0,11-5 1,3-3-1923,4-6 1,6-1 864,1-7 0,4-10 0,6-10 0</inkml:trace>
  <inkml:trace contextRef="#ctx0" brushRef="#br1" timeOffset="21">8901 12104 8517,'-15'0'-270,"0"-1"1,2-1 0,1-1 0,3 2 392,3 3 0,3-1 0,7 2 0,5-1 0,6 0 0,3 1 0,5-1 31,5-1 0,6-1 1,10 0-1,6-1 1,-22 0-1,1 0 1,3 0-1,0-1-138,3 1 1,1 0-1,1-1 1,2 0 0,4 0-1,1 1 1,1 0-1,1 0 1,1 0 0,-1 1-155,1 0 1,-1 0-1,-2 0 1,-1 0-1,-4 0 1,-2 0 0,-2 0-1,-1 0 1,-2 0-1,-2 0 1,-2 0-1,-1 0-650,20 0 0,-5 0 788,-14 0 0,2 0 0,-6 0 0</inkml:trace>
  <inkml:trace contextRef="#ctx0" brushRef="#br1" timeOffset="22">9925 11918 8531,'-5'-15'-105,"1"-1"1,6 3 266,4 2 0,5 2 1,8 3-1,3 2 0,3 3-35,2 1 1,4 5 0,1 2-1,1 3 1,1 4-86,-1 0 1,0 2 0,-4 2 0,0 1 0,-3 0-196,-2 3 1,-6-5 0,-6 1-1,-3 0 1,-3-1 162,-2-2 0,-4 2 0,-4-4 0,-3 0 1,-4 2 150,-5-1 1,-2 2 0,-3 3 0,-2-2 0,0 0-274,1-2 0,-4 1 1,1 2-1,-1 0-743,1-3 0,-1 2 855,5-5 0,-5 1 0,2-4 0</inkml:trace>
  <inkml:trace contextRef="#ctx0" brushRef="#br1" timeOffset="23">11452 11881 8507,'0'-10'-293,"0"1"1,0 0-1,0-1 1,1 1 0,2 0-1,3-1 1,0 1 384,0 0 1,0 0 0,4-1 0,-1 1-1,0 0 133,1-1 1,-4 1 0,0 0-1,1-1 1,2 1 75,4 0 0,-6-1 0,2 1 0,0 0-17,-1-1 0,-1 6 1,-4 5-198,-6 8 1,-9 5-1,-7 8 1,-5 3-1,-4 2-70,-3 1 0,-3 3 0,-5 0 1,-1-1-1,-1-1 28,0-1 1,3-5 0,-4-1 0,3-2 0,2-4 0,5-2-45,5-5 0,5-6 1,6 0-79,4-2 0,7-1 0,5 1 0,6 2 82,5 4 0,1 2 0,3 3 0,3 4 125,3 1 0,-1 2 1,5-1-1,2-2 1,2 0-1,3 0-249,1 2 1,1-1 0,3-1 0,-2-3-464,-1 1 1,-7-4 581,1 3 0,-7-3 0,2-1 0</inkml:trace>
  <inkml:trace contextRef="#ctx0" brushRef="#br0" timeOffset="24">12020 11955 11699,'7'-9'-391,"-2"0"0,-1-1 0,-1 1-128,1 0 0,-3-1 1309,2 1-542,-2 4 0,-5 5 1,-1 6-1,-1 3 0,-2 4 190,-2 2 1,1 3-1,-5 0 1,2 2 0,0 1-75,0 1 1,3 2 0,2-2 0,1 0 0,2 0-152,2-1 1,1 1-1,2-3 1,2-2 0,5-1-358,3-4 1,4-3-1,6-2 1,2-4-1,1-2-265,2-1 0,-4-1 0,0-2 0,-3-5-114,-4-3 1,3-3-1,-4-5 1,1-1 0,-3 0-1,0-3 548,0-1 0,-2 3 1,4-1-1</inkml:trace>
  <inkml:trace contextRef="#ctx0" brushRef="#br1" timeOffset="25">12207 12011 6763,'-2'-5'43,"0"1"0,-1 0 1,1-3 235,1-1 1,2 3 0,2 1 0,4 1 6,1 0 0,1 4 0,-1 6 0,-1 3-7,-4 3 0,-2 3 0,-1 0 0,0 1 0,0 2-15,0-1 0,-5 2 0,-4 1 0,-3 2 0,-3-1-203,-1 1 0,-6-1 1,-3-5-1,-3 0 1,-3-3-134,-3 0 0,2-6 0,2-5 0,4-4-53,5-5 1,-1-4 0,3-10 0,5-2 0,3-3 0,5-1 8,3-2 1,2-4 0,1-2 0,0 1 29,0 2 1,7 2 0,3 1 0,1 1-1,1 0 1,2 2 11,0 3 0,-1 7 1,1 2-1,0 3-8,-3 0 0,-1 5 76,0 2 1,-2 3 0,-1 3-1,-2 4 216,0 1 1,2 1-1,-1 0 1,3 1-60,4-1 0,1 0 0,6 1 0,2-2 0,2-2 0,4-3-16,3-2 1,1-1-1,3-1 1,-4-2-364,-2-3 1,-4-2 0,-3-2-1,-6 1 1,-5 0-977,-2-1 1,-3 1 1203,-3 0 0,-11 4 0,-2 0 0</inkml:trace>
  <inkml:trace contextRef="#ctx0" brushRef="#br1" timeOffset="26">12635 11611 8382,'-5'-5'-1008,"1"3"0,4-4 1568,0-1 1,0 4 0,0 3-93,0 5 1,-2 8-1,0 5 1,-1 4-1,0 2-271,-1 1 1,2 2 0,-4 0-1,0-1 1,-1-1-434,1 1 1,3 0 0,-2-1 0,1-4-2517,2-1 2752,1-6 0,-3 0 0,-2-5 0</inkml:trace>
  <inkml:trace contextRef="#ctx0" brushRef="#br1" timeOffset="27">12207 11992 8507,'6'-4'-134,"0"-2"1,0-2-1,0-1 1,1 2 0,-1 1-1,0 0 224,0 1 1,0-3 0,3 6 0,-3 3 29,-3 5 1,-3 5 0,-2 2 0,-2 2-121,-1 1 0,3 6 0,-3 2 0</inkml:trace>
  <inkml:trace contextRef="#ctx0" brushRef="#br1" timeOffset="28">12737 12281 8406,'5'-14'115,"0"-3"0,-5 5 0,1 0 540,2 2 0,-2 7 1,2 6-1,-2 8 0,-2 8-230,-2 6 1,-6 1 0,-3 8-1,1 1 1,0 1 389,2 1-815,0-4 0,-5 8 0,0-3 0</inkml:trace>
  <inkml:trace contextRef="#ctx0" brushRef="#br1" timeOffset="29">13342 12058 8418,'11'-1'98,"0"-3"0,3-3 0,0-3 0,3-4 0,0-1 0,2-4-299,-1-1 0,1-6 1,0 1-1,-1-2 1,0-1-1,-3 0-116,-2 0 1,-4-3 0,-3 1 0,-3 2 231,-1 2 1,-2 7 0,0 0 0,-2 6 0,-1 3 0,-3 4 304,-2 3 1,-1 3-1,-2 3 1,0 4 203,-2 5 0,-3 6 0,0 7 0,-1 3 0,-2 4 175,1 5 0,3 2 1,2 4-1,1 2 0,2 0-405,2 2 0,5-4 0,0 0 1,6-1-1,3-2 0,2-2-471,1-8 1,4-6 0,-1-7-1,0-4-223,-2-3 0,-1-7 0,0-1 0,1-5 0,-1-7 500,0-4 0,5-4 0,0 0 0</inkml:trace>
  <inkml:trace contextRef="#ctx0" brushRef="#br1" timeOffset="30">13640 12169 8341,'-9'0'-258,"4"-1"588,2-2 0,4 2 0,4-2 1,5 2-1,4 1 0,3 0-213,4 0 1,-1 0 0,1 1 0,-2 2 0,-2 3-15,-2 3 0,-4 0 1,-2 1-1,-5 2 0,-4 1 54,-3 2 0,-5 0 0,-7 3 1,-1-2-1,-4 0-22,0 0 1,4-2 0,1-2 0,3-2 0,4 0 131,3-1 0,6 0 0,6 0-610,5-3 0,8-2 1,2-4-1,2-1 0,2-1 1,0-2 342,-1-1 0,2-6 0,-4-3 0</inkml:trace>
  <inkml:trace contextRef="#ctx0" brushRef="#br1" timeOffset="31">14227 11964 8341,'-9'0'-168,"0"-1"0,2-1 1,1-1 1221,-1 1 0,-2 1 0,0 2-533,0 2 0,4 2 0,2 5 0,3-1-378,3 0 0,2 0 0,4-3 0,1-3 0,2-2-574,0-1 0,1 0 0,-4-1 0,0-2 55,1-3 0,-4-3 1,-1 0-1,-1 0 1,-2-1 178,-1 1 1,-1 0-1,-1 0 1,-2 0 0,-3 3 230,-2 3 0,-2 2 1,1 1-1,0 1 0,-2 3-534,-1 5 1,5 5 0,-2 4 499,4 1 0,-2 0 0,2-1 0</inkml:trace>
  <inkml:trace contextRef="#ctx0" brushRef="#br1" timeOffset="32">14180 12197 8341,'-9'0'275,"-3"1"1,-2 1 0,1 2 648,-1 2 1,-1-3-1,2 3-547,2 1 1,2 1 0,4 2 0,5-1 0,6-1-1,6 0-515,7-2 0,3-4 1,3 1-1,0-2 0,0-1-437,-1 0 0,-1 0 0,-6 0 0,-1-1-33,-4-2 1,-6-2 0,-5-5 0,-6 1 471,-7 0 1,-8-1 0,-3 1 0,1 1 0,-1 1 0,2 1 226,1 2 1,6 1 0,3 4 0,3 2-92,5 4 0,2 1 0,1 1 0</inkml:trace>
  <inkml:trace contextRef="#ctx0" brushRef="#br1" timeOffset="33">14478 12234 8341,'-5'-9'428,"0"1"0,3 1 852,-1 0 1,0 6-974,3 1 1,0 5 0,1 4 0,1 0 0,1 0 0,0 1-560,1-1 1,0 0 0,4 1-1,-3-1 1,0-1-2662,0-2 2913,1 3 0,4-4 0,-1 4 0</inkml:trace>
  <inkml:trace contextRef="#ctx0" brushRef="#br1" timeOffset="34">14739 12272 8341,'-5'-1'177,"1"-1"0,1-3 1461,0 0 0,-1 2-546,4-3 0,1 4 0,3-1-519,2 2 1,5 4 0,3 1-574,0 1 0,2 1 0,2 4 0</inkml:trace>
  <inkml:trace contextRef="#ctx0" brushRef="#br1" timeOffset="35">14990 12318 8341,'-9'-9'130,"3"0"1,0 0 0,-1 3 288,-2 3 1,-1 2 0,-1 1-1,-3 1-419,0 2 0,2 6 0,-1 6 0</inkml:trace>
  <inkml:trace contextRef="#ctx0" brushRef="#br1" timeOffset="36">15298 11853 8311,'-10'-10'-458,"1"1"686,0 0 1,4-1 0,2 1 0,3 1 0,3 2 219,3 3 0,3 2 1,3 2-1,0 2 1,0 4-211,2 4 1,0 5 0,5 6 0,1 2 0,1 3 0,4 0-166,2-2 1,2 2 0,2-2 0,4 1 0,3-2-159,3-2 1,-2-3 0,-5-5-1,-5-4 1,-6-5-89,-7-1 0,-7-3 0,-7 2 0,-9-2 1,-10 0 354,-7 2 0,-10 6 1,-4 7-1,-3 3 180,-4 2 1,-2 0 0,24-9 0,-1 1 0,-22 12 0,8-2 0,8 0-47,7 0 1,6-3 0,4 0 0,8-3-1294,6-5 1,5-1 0,6-1 976,0 2 0,5-5 0,-3 1 0</inkml:trace>
  <inkml:trace contextRef="#ctx0" brushRef="#br0" timeOffset="37">11788 12700 20530,'9'-4'-193,"0"2"0,2-4 0,1-1 0,3 1 0,4 1 0,3 1 1,3 2-22,2 1 0,0 1 0,1 0 0,0 0 0,-1 0 0,-2 0 168,-3 0 1,-7 0-168,-2 0 0,-11 0 1,-6 1-1,-8 1 1,-5 1-1,-5-1 320,-2-1 1,-1 2-1,-3 0 1,1-1-1,2-1-2,0-1 0,1 0 0,-1 0 0,3 0 1,4 0 14,2 0 1,0 0-182,3 0 0,16-3 0,12 0 0,9 1 1,10 1 39,7 1 1,3 0 0,6 0-1,0 0-8,0 0 0,-2 0 0,-5 0 1,-6 0-1,-7 1 0,-7 1-77,-8 1 0,-10 0 1,-8-3-1,-10 1 309,-10 3 1,-6-2 0,-9 3 0,-2-1 0,-3-1-151,1 1 1,0-3-1,6 2 1,3-2-1,6-1 10,7 0 1,12 0 0,12 1-1,13 1-139,12 2 1,8 0 116,10-1 1,3 2 0,2 4-1</inkml:trace>
  <inkml:trace contextRef="#ctx0" brushRef="#br0" timeOffset="38">13557 12756 19596,'0'-9'-626,"1"-1"0,2 2 0,4 1 0,5 2 0,7 0 673,5 3 1,8-2 0,6 0 0,8 0 0,-20 1 0,0 1-37,3-1 0,0 1 1,1 0-1,0 0 1,1 0-1,0-1 1,-1 1-1,-2 0 0,0 1 1,-1 0-39,26 0 0,-5 1 0,-3 0 1,-7 0-1,-6 1-173,-3 2 1,-1-1 0,-1 3 0,-2 1 0,-3-2-65,-3 0 1,-1-1 0,-2-3 0,-4 0 164,-2 0 0,-6 0 1,-5 0-1,-8 1-4,-8 2 0,-8-2 1,-9 2-1,-7-1 1,-5 0 158,19 0 0,1 0 0,-1 0 0,0 0 0,-4-1 1,0 0-1,0 1 0,0 0 0,0 0 0,0 0 0,0 0 0,0 0 1,-3 1-1,1 0 0,-2 0 1,0-2-1,2 1 0,1 1 1,1-1-1,0 1 58,2-1 1,0 1 0,-23 0-1,8 3 1,10 0-116,11 0 0,17-2 1,14-4-1,14 0 1,14 0 1,12 0 1,-18-1 0,3 1-1,2-2 1,1 1 0,3-2-1,2 0 1,1 1 1,2-1 0,0 0 0,1-1-1,1 2 1,1 0 0,-1 0 0,1 0-1,-1 0 1,0 0-87,-1 0 0,0 2 0,-2-1 0,-1 1 0,-5-1 0,-2 2 0,-5-2 0,-1 2 0,16 0 48,-12 2 1,-6-2-1,-9 3 1</inkml:trace>
  <inkml:trace contextRef="#ctx0" brushRef="#br0" timeOffset="39">2914 17039 14850,'0'-6'-1759,"0"-1"1395,0 5 1,3-6 734,1 2 0,-1 1-190,-3-1 0,-1 4 0,-3 2 0,-2 6 0,-2 2 302,-1 1 0,-6 4 1,-3 1-1,-6 3 0,-3 2-167,-1 1 0,-3 3 1,0 0-1,1-1 0,2 1-253,3-2 0,2-2 1,6 0-1,2-1 1,6-2-175,5 0 0,3-5 1,3 1-1,3-1 0,5-2 214,4 0 1,1 1-1,5-1 1,1 0 0,0 1-246,0-1 0,0 0 1,-1 0-1,2-2 0,-1-1-2362,-1 1 2562,-2 2 1,5 4 0,1 1 0</inkml:trace>
  <inkml:trace contextRef="#ctx0" brushRef="#br0" timeOffset="40">3557 17225 14983,'0'-6'-1257,"0"0"1,0-2 1431,0 0 0,3-1 0,0 0 0,-1-1-46,-1 1 1,0 3-62,2-1 1,-2 6-1,2 1 1,-2 6-1,-1 3-31,0 3 0,0 3 1,0 4-1,0 2 0,-1 2-2,-2 1 0,1-3 1,-4 3-1,-1-1 1,-2-1 5,0 0 1,-3-3-1,-2 1 1,0-5-1,-2-1 1,1-3-124,-1-1 1,1-4 0,-3-3 0,3-2-1,1-1 25,1 0 0,1-4 0,-1-3 0,1-2 0,4-2-155,0-2 0,3-3 0,0 0 0,-1-1 0,2-1 138,0 3 0,1-3 0,3 2 0,-1-1 0,-1-2 29,-1 1 0,0-1 0,3 0 1,0 1-1,0-1 56,0 1 1,0 0 0,0 2 0,0 4 0,0 2 16,0 0 1,3 1 0,1 1 0,1 1-6,2 0 1,2 5 0,0-1 0,1 2-25,3 1 1,-2 0 0,5 0 0,0 0 0,3 0 99,3 0 0,1 3 0,5 1 0,1 0 1,1 1 103,1-3 1,0 2 0,-3-1 0,0-1 0,-1-1-88,-2-1 0,-3 0 1,-7 0-1,-2 0 1,-3 0-122,-1 0 0,-1-1 0,-1-2 1,-3-3-1,-1-3-314,0 0 0,4 0 1,-1-1-1,2 1 1,-1 0-1255,-1 0 1558,0-1 1,8 1 0,0 0-1</inkml:trace>
  <inkml:trace contextRef="#ctx0" brushRef="#br1" timeOffset="41">3948 17458 8485,'5'1'375,"-2"2"0,-2 3 1,-1 2-1,0 3-103,0 1 1,-4 0-1,-2 3 1,-3 2-1,0 1 1,1 3-273,2 1 0,-3-1 0,4-2 0</inkml:trace>
  <inkml:trace contextRef="#ctx0" brushRef="#br0" timeOffset="42">4497 17300 14302,'1'5'-726,"2"-2"0,3-2 1,2-2-1,-1-2 1022,-1-3 1,0-3 0,4 0 0,0-1-1,1-3 1,3-2 0,-1-3-345,1-1 1,1-3 0,-1-2 0,-1-2 0,1-1-119,-3-2 1,-1-1 0,-1 2 0,-3 0 0,-3 1 85,-2 3 0,-1 4 0,-1 6 0,-2 3 0,-3 4 290,-3 2 1,0 2 0,-1 4 0,-2 3-1,-1 5 65,-2 6 1,0 5 0,-4 4 0,2 3 0,0 5-94,2 3 1,2 6 0,0 0 0,1 0 0,5 2-188,2-1 0,2-3 0,4 2 0,3-5 0,5-5-395,6-6 0,3-6 0,3-3 0,1-5 0,-3-3-738,-2-5 0,0-2 1185,-5-1 1,5-4 0,-3-2 0</inkml:trace>
  <inkml:trace contextRef="#ctx0" brushRef="#br0" timeOffset="43">4888 17449 10301,'-5'4'550,"5"-12"0,5 6-404,5-10 0,-1 2 0,1-1 0,2 0-94,0-2 0,0-2 0,-2 3 1,-1 0-1,0 1 49,1-2 0,-2 6 0,-1-2-59,-1 1 0,-4 4 0,2 5 0,-4 8 1,-4 5-102,-2 4 1,-2 4-1,0 0 1,1 1-1,4 1-463,2 0 1,1-4 0,0 2-1,0-2 1,0-2-1613,0 1 2131,0-5 1,0 0 0,0-5-1</inkml:trace>
  <inkml:trace contextRef="#ctx0" brushRef="#br0" timeOffset="44">4860 17607 11577,'12'-3'1036,"2"-1"0,6-1-997,3 1 1,4-2-1,6 3-50,0 1 0,1 1 1,3 1-1</inkml:trace>
  <inkml:trace contextRef="#ctx0" brushRef="#br0" timeOffset="45">5577 17160 15233,'-9'-4'-430,"3"3"1,-1-2-1,1 1 1,0-1 796,0 0 1,4 1-1,-2 4 1,1 3 0,-1 0-1,3 1-553,3-1 1,1 3 0,3-1-1,2 0 1,2-1 29,3-3 0,-1 1 0,-2-1 0,-1-1 93,0-1 1,-1-2 0,0-1 0,-3-2 0,-1-1 0,-2-2-50,-1-1 0,-1-5 0,0 1 0,-1 0 126,-2 2 1,-2 2 0,-5 1 0,1 3 0,-1 1 0,-2 0 31,0 1 1,-1 5 0,1 4 0,0 5-463,0 3 0,5 3 0,2 1 1,1-1 300,2 1 1,5 4 0,2 0 0</inkml:trace>
  <inkml:trace contextRef="#ctx0" brushRef="#br0" timeOffset="46">5596 17430 11809,'-1'9'-2898,"-1"1"3198,-1-1 1,-4 0-1,3 0 1,0 1 0,0-1-106,2 0 1,1 1 0,2-2 0,2-2-249,3-3 1,4-2-1,1-1 1,1 0-1,0-1-14,-2-2 1,1-2 0,0-5 0,-3-2 11,0 0 0,-4-4 0,0 3 0,-4-1 0,-4 1 0,-2 2 230,-2 0 0,-4 5 1,-1 1-1,1 1-333,-2 2 1,4 1 0,-2 2-1,2 2 121,4 3 1,2 6-1,4 3 1</inkml:trace>
  <inkml:trace contextRef="#ctx0" brushRef="#br1" timeOffset="47">6369 17085 8507,'0'-9'-1465,"-1"1"1891,-3 2 1,-1 7 0,-5 8-1,-2 6 1,-4 6 0,-3 5 94,-2 4 1,-3 3 0,-4 4 0,0 2 0,1 0-537,2 1 0,2 2 1,3-5-1,1-2 0,5-6-332,2-4 1,3-4 0,0-6 0,-1-3-2364,1-5 2710,4-3 0,-3-8 0,2-1 0</inkml:trace>
  <inkml:trace contextRef="#ctx0" brushRef="#br1" timeOffset="48">6089 17216 8507,'0'-10'1638,"0"22"0,1-3-1411,2 19 0,3-1 0,4 3 1,1 1-314,2-1 0,3 2 1,0-1-1,2-1 1,3-1-1887,1-1 1972,0-8 0,0 1 0,2-6 0</inkml:trace>
  <inkml:trace contextRef="#ctx0" brushRef="#br1" timeOffset="49">6750 17281 8507,'0'-6'324,"0"0"1,-1-2 277,-2 0 0,1 2 1,-4 1-1,-1 0 0,-2 3-304,0 1 1,3 2 0,1 3 0,0 1 0,0 1-355,1 0 1,1 0-1,3 4 1,1-1-1223,2 0 0,3 1 1278,3-1 0,-4 0 0,-1 0 0</inkml:trace>
  <inkml:trace contextRef="#ctx0" brushRef="#br1" timeOffset="50">6704 17476 8372,'-6'0'108,"-1"0"353,0 0 0,-1 0 1,0 2-1,1 1-273,4 3 0,2 2 1,3 0-1,3 0-115,5-2-73,1 0 0,3 3 0,0 1 0</inkml:trace>
  <inkml:trace contextRef="#ctx0" brushRef="#br1" timeOffset="51">7002 17327 8372,'0'-9'116,"1"0"228,2 0 1,-1 0-1,4 2 1,2 2-1,4 1-122,3 2 0,3 1 1,2 1-1,0 0 1,3 0-727,1 0 1,-2 1 0,2 1-1,0 1 1,-2 0 503,-3 1 0,-3-3 0,3 3 0</inkml:trace>
  <inkml:trace contextRef="#ctx0" brushRef="#br1" timeOffset="52">7086 17467 8372,'-6'9'721,"3"1"0,11-5-408,4-2 1,9-2 0,3-1-1,4-1-518,3-2 1,-2-2 204,2-5 0,3 1 0,-1 0 0</inkml:trace>
  <inkml:trace contextRef="#ctx0" brushRef="#br1" timeOffset="53">7970 17030 8550,'5'-19'-84,"-1"0"1,-4 2-1,0 0 1,0 2-1,0-2 1,-1 1-1,-2 0 106,-3 4 0,-5 2 0,-3 4 0,1 3 0,-2 2 0,1 2 240,-3 2 0,3 7 0,-2 9 0,1 6 0,0 6 0,4 6-163,4 6 0,-1 5 1,5 4-1,2-25 1,0 1-1,1 1 1,-1 1-58,1 0 1,0 0 0,0 1 0,0 1 0,0-2 0,0-1 0,0-1-1,0 1 1,0-2 0,-1 0-359,-2 22 0,-6-10 0,-8-5 0,-2-9 1,-5-5-118,-3-3 1,2-7 0,-3-1 0,6-5 432,6-3 0,-2-5 0,4-1 0</inkml:trace>
  <inkml:trace contextRef="#ctx0" brushRef="#br1" timeOffset="54">7691 17393 8550,'-9'-15'167,"3"3"1,4 2 301,4 4 0,8-1 0,6 4 0,5 0 0,5 0-701,4 0 1,3-1 0,4 4-1,0 0 232,1 0 0,3 5 0,1 0 0</inkml:trace>
  <inkml:trace contextRef="#ctx0" brushRef="#br1" timeOffset="55">8482 16964 8503,'-4'-9'-191,"-1"0"1,-1-1 0,-1 1 0,0 1 483,-1 2 1,-6 2 0,-1 4 0,-4 1 0,-2 3 0,-4 6 248,-2 8 0,0 5 0,1 9 1,2 7-1,2 5-384,11-20 1,1 1-1,3 2 1,1 0-1,2-1 1,0 0-1,2 2 1,0-1-1,2 1 1,1 0-263,1 0 1,1 0 0,9 23-1,1-6 1,1-8 0,-1-8-1536,-2-6 1,0-4 1428,-2-4 1,0-5 0,1-6 0</inkml:trace>
  <inkml:trace contextRef="#ctx0" brushRef="#br1" timeOffset="56">8622 17151 8565,'0'-10'-307,"0"1"747,0 0 1,-1 3-1,-1 4 1,-2 4-1,-2 5-304,-1 1 1,0 2 0,0 2-1,2 0 1,0 1-179,3 0 1,1-3-1,1 3 1,0-3-1,0 0-219,0 3 1,5-4-1,4 1 1,3-2-1,3-1-32,1 1 1,3 1-1,2-2 1,0-2-1,0 0 228,-1 0 1,-2-2 0,0 3 0,-3-1 0,-2-1 318,-3 0 0,-4 3 0,-1-1 1,-1 3 196,-5 0 1,-4-1 0,-4 0 0,0-2 0,-1 2-79,1 3 1,-3 0-1,-1 1 1,2-1 0,1-2-502,0 0 0,1 0 1,0 1-1,-1-2-1195,1-2 0,0 2 1323,-1-5 0,1 4 0,0-2 0</inkml:trace>
  <inkml:trace contextRef="#ctx0" brushRef="#br1" timeOffset="57">8696 17179 8576,'10'-18'146,"-1"1"0,1 2 509,3-2 0,-2 1 1,5 0-1,0 5 0,2 4-87,0 4 0,1-2 1,-1 2-1,-2 2 1,0 3-198,0 5 1,-1 5 0,-1 3-372,0 3 0,2 1 0,-1-1 0</inkml:trace>
  <inkml:trace contextRef="#ctx0" brushRef="#br1" timeOffset="58">9153 17030 8401,'14'0'-40,"1"-4"0,-3 1 1,3 2-1,3 4 586,1 7 0,2 4 0,0 8 0,-3 4 0,-6 4 0,-5 4 109,-4 2 0,-3 6 1,-3 0-1,-4 0 0,-4-1-639,-5-3 1,-2-2 0,-4-1 0,-3-3-1,-1-3-733,1-5 1,3-3 0,3-4 716,0-1 0,5-3 0,0-3 0</inkml:trace>
  <inkml:trace contextRef="#ctx0" brushRef="#br0" timeOffset="59">9544 17067 11281,'-5'-10'-334,"1"1"0,-3 0 1,1 0-1,-1-1 848,-2 1 1,4 2-1,2 4 1,4 7-1,5 6 1,7 6-90,3 1 0,8 6 1,4 2-1,5 2 0,4 1-309,4 0 0,1 0 1,-19-13-1,0 0 1,-1 1-1,-1 0 1,18 14-331,-3-2 0,-9-1 0,-10-1 0,-8-3 0,-10-2 56,-10-4 1,-10-3 0,-13 0-1,-7 1 1,-6-2 278,-2 1 0,3-2 0,6-4 0,2 0 0,5-3 113,5-1 0,10 0 1,10-2 586,6 1-803,11 0 0,5 1 1,5 2-1</inkml:trace>
  <inkml:trace contextRef="#ctx0" brushRef="#br1" timeOffset="60">3054 17989 8531,'1'-7'1178,"2"1"-1016,-2 4 0,-1-1 1,-7 7-1,-3 4 47,-3 4 0,-3 1 0,-1 0 0,-3 2 1,-2 3-5,-2 0 0,-1 1 0,-3 0 0,1-1 0,2 0-215,4-3 0,-1 3 0,3-4 1,4 1-1,1-3-445,2-1 1,3-2 0,2 0-1,1 2 1,1 0 411,2 1 0,2 2 1,3-3-1,4 2 1,7-2-1,3-1 216,3 0 0,3-1 0,3 1 0,2 2-206,1 0 1,-3 1 0,-1-4-1,0 0 1,-2 0-208,1 1 0,-2-4 1,-5 0-1,-1 0 1,-1 0 239,1-3 0,-4-2 0,3-1 0</inkml:trace>
  <inkml:trace contextRef="#ctx0" brushRef="#br1" timeOffset="61">3594 18138 8531,'5'-10'82,"-2"1"1,-1 0 0,0-1 0,2 1 592,-2 0 1,-1-1-1,-1 1-357,0 0 0,-1 4 0,-1 2 0,-4 6-2,-2 3 1,1 6 0,-6 5 0,2 3 0,0 6 56,-2 4 0,1 3 0,3 4 0,0-2 0,3-1-262,3 1 1,2-3 0,2-1 0,3-4 0,5-5-246,6-7 0,7-4 0,1-5 0,2-4 0,0-5-290,1-6 1,1-3 0,0-5 0,-2-3 0,-4 0-233,-1 1 1,-3 0-1,0-1 1,-2 0 0,-2-1 458,-2 3 1,0-4 0,-2 2-1</inkml:trace>
  <inkml:trace contextRef="#ctx0" brushRef="#br1" timeOffset="62">3752 18287 6083,'5'-5'-58,"1"4"0,-4-3-99,1 0 157,0 3 0,-3-3 0,0 4 0</inkml:trace>
  <inkml:trace contextRef="#ctx0" brushRef="#br1" timeOffset="63">3734 18277 8531,'8'-1'-406,"-1"-1"0,-2-2 0,1 0 1,-2-1 585,0-1 0,0 3 0,-1-3 905,3-1-888,-2 3 1,1 4 0,-5 6 0,0 2 0,-2 2 30,-1-1 1,-1 3 0,-3 2 0,2 0 0,0 3-58,-1 0 1,1-1 0,-2-2 0,1 1 0,-1-1-5,-2 3 1,0-4-1,0 0 1,-1-3-1,1-1-33,0 1 1,-5-1 0,0 0 0,-2 0 0,2-3-89,0-3 0,-2-2 0,0-1 0,0 0 0,-1 0-34,2 0 1,2 0 0,-2-1 0,-1-1 0,1-2 48,-1-1 0,5-2 0,-3-2 0,2 0-1,0-1 0,-1-3 0,4-3 0,-2-2 1,0-4-66,-1-3 1,-1-2-1,4-1 1,0-1-1,0-1-24,3-1 1,2-3-1,4 4 1,0 2-1,0 4 31,0 1 0,1 1 0,2 4 0,2 3 0,2 3-21,-1 1 0,0 3 0,4 1 0,2 1-36,0 2 0,1 1 1,-3 3-1,1 0 1,3 0-53,0 0 0,2 4 1,2 3-1,2 1 1,2 1 112,3 0 1,5 1 0,2-1-1,1 0 1,3 1 95,3-1 0,0-1 0,1-1 1,-3-4-1,-4-2-9,-5-1 0,-1-1 1,-5-1-1,-3-3-49,-2 0 1,-7-1 0,-3-3-1,-1-1 1,0 1-56,0 0 1,-3-1-1,2 1 1,0 0-1,-2 0-175,1-1 1,-3 1-1,3 1 1,-1 0-2041,0 2 1191,0 0 1,-3 5 0,-1 4 1034,-2 4 0,-2 7 0,-4 0 0</inkml:trace>
  <inkml:trace contextRef="#ctx0" brushRef="#br1" timeOffset="64">3752 18165 8531,'6'0'-666,"1"2"0,0 1 0,1 3 737,2 2 1,-2 5-1,-1 0 1,-2 0-1,-1 2 128,-2-1 0,-1 2 1,-2 3-1,-2 0 0,-3 1 227,-2-2 1,-6 3 0,-1-5 0,-3 1-1,0 1-44,-1-3 1,-3 2-1,1-5 1,0 1 0,0-1-78,-1 1 0,3-2 0,-2-4 0,4-2-156,1-1 1,5 0 0,-3-5 0,2-2 0,-2-2-102,0-3 0,1 1 0,-1-7 1,-1 1-1,1-3-131,-3-1 1,0-2-1,-2 0 1,1-2 0,-1-2-76,0-1 1,5 0-1,2-1 1,4 0 0,3-1 10,1-1 1,1 0-1,3 2 1,1 4 63,2 1 1,3 2 0,7 2 0,2 0 0,3 1 4,0 0 1,1 2-1,0 3 1,0 1-1,2 0 52,1 0 1,-4 3 0,-2 3 0,0 2 0,1 1-50,-2 0 1,2 1-1,-4 1 1,2 2-1,1 3 63,2 3 1,1-1-1,-1 5 1,1-2-1,-1 2 62,1 0 1,4-2-1,1 1 1,-1-1-1,0 0 108,0-4 1,-3 0-1,1-5 1,-1 0 118,-1-2 1,-2-1 0,0-3 0,-3-2 0,1-5-212,-1-3 0,-2-2 1,1-2-1,-1 2 1,1-3-105,-2-2 1,0 1 0,-2-1 0,-1 4-1,-2 0-700,-3 2 0,2 0 156,-2 5 1,0 5 0,-3 4 0,0 5-83,0 3 1,-3 2 0,0 0-1,0 1 664,-2 2 0,0-1 0,-4-2 0</inkml:trace>
  <inkml:trace contextRef="#ctx0" brushRef="#br1" timeOffset="65">4320 17989 8531,'-5'-5'-279,"2"-1"0,2-2 458,1-1 0,0-1 0,0 1 1,0 0-1,1-1 0,2 1 233,3 0 0,-2-1 0,1 1-129,-1 0 1,-3 3-1,1 6-236,-4 9 1,-3 7 0,-5 7 0,0 5-1,-1 5-24,-2 3 0,-2 2 1,1-1-1,1 0 1,-1-1 0,3-1 0,2-7 0,1-8 58,2-3 0,4-9 1,-1-10-1,3-8 1,3-10-244,3-6 1,6 0 0,0-6 0,0 1 0,2-1-164,1-1 0,3 0 1,0-1-1,-2 3 1,0 2-78,0 1 0,-2 4 601,-2 2 0,-14 16 0,-8 10 0,-9 12 0,-5 7-72,0 4 0,-1 1 1,4 0-1,2 1 0,5 1-2752,3 1 2624,4 4 0,7-6 0,0 3 0</inkml:trace>
  <inkml:trace contextRef="#ctx0" brushRef="#br1" timeOffset="66">4311 18557 8531,'5'-2'-182,"-1"0"410,0-1 1,-3-1 0,4 2 1115,-1-1-476,-3 0-984,3 3 1,-4-1-1,0-2-311,0-3 0,0 0 1,1 0-68,2-1 0,-2 2 465,2-1 433,2 3-1,-5-1 227,0 4-1004,-4 0 32,-1 0 0,1-4 389,4-2 0,1 2 143,2 1 1,2 2-1,3 2 1,0 1 15,-2 1 1,-1 4 0,2 0 0,-2 4 0,0 1-138,-3 0 1,-1 2-1,-2 2 1,-3 2-1,-6 3-330,-4 1 0,-4 2 0,0-1 0,-1 0 1,0 1-2179,1 0 2439,-1-4 0,0 3 0,1-4 0</inkml:trace>
  <inkml:trace contextRef="#ctx0" brushRef="#br1" timeOffset="67">4823 18342 8531,'4'6'-91,"-2"1"0,4-3 0,2 0 1,0 0 413,1-2 1,-3-2-1,1-3 1,1-3-1,2-2 1,4-2-72,0 1 1,-1-4 0,2-3-1,2-1 1,0-2-291,2 0 0,0 1 1,-1-2-1,1-2 1,-2-3-153,-1-1 0,-3-3 0,-3-1 1,-2-1-1,-1 1 15,-1 1 0,-4 5 1,1 3-1,-6 3 1,-3 5 227,-2 3 0,-1-1 1,-2 8-1,-1 2 1,-3 3 43,1 4 0,-5 10 0,2 5 0,-4 5 0,-1 7 112,0 5 0,2 2 0,-2 7 0,12-22 0,1 1 0,-1 0 0,2 0-110,0 1 0,0-1 1,3 1-1,1 0 0,1 23 1,2-3-1,3-3-219,4-7 0,6-9 0,8-10 1,2-4-1,-1-5-9,-2-3 1,0-6-1,0-6 1,-2-3-291,-1-4 1,0 2 0,-3-5 0,-1 0 0,1-1 418,-1 2 0,4-7 0,-1 2 0</inkml:trace>
  <inkml:trace contextRef="#ctx0" brushRef="#br1" timeOffset="68">5391 18463 8531,'-9'-1'-116,"0"-2"0,3-3 0,3-2 0,2-2 165,1 1 0,3-3 0,1-1 0,1 1 0,3 0 370,0-1 1,0 1 0,-2 2 0,-1 1 343,-1 0 0,-3 5 0,1 4-416,-4 5 0,-4 10 0,-6 6 1,0 4-1,-1 5-290,0 2 0,3-1 0,-3 3 1,3 0-1,0-1-713,1-2 1,4-3-1,1-3 1,1-4 0,0-5-2622,1-3 2995,1-7 0,1-2 1</inkml:trace>
  <inkml:trace contextRef="#ctx0" brushRef="#br1" timeOffset="69">5549 18426 8531,'12'-9'-424,"-2"1"0,-2 0 643,1 2 1,-7 4 0,-4 0 234,-7 4 1,-3 3-1,0 5 1,0-1 0,0 1-242,-2 3 0,4-3 0,-2 3 0,5 0 0,4-1 0,2 1-211,1 0 0,5-2 0,5 4 0,5-2-65,6-1 1,3 1-1,2 0 1,-1-1-1,-3 0-188,-2 1 0,-9-1 1,-3-2-1,-5 0 0,-7 1 107,-7 2 1,-10-1 0,-4-2 0,-1-2 0,-2-2-769,0-3 1,7-2 911,2-1 0,3-4 0,-3-1 0</inkml:trace>
  <inkml:trace contextRef="#ctx0" brushRef="#br1" timeOffset="70">5605 18408 8531,'-5'-10'-165,"-2"4"1803,4 0 0,1 4-1601,5-1 1,6 5-1,8 1-37,3-1 0,4 3 0,4 0 0</inkml:trace>
  <inkml:trace contextRef="#ctx0" brushRef="#br1" timeOffset="71">6173 18212 8531,'-1'-8'-1173,"-2"2"1828,-3 2 0,-6 3 1,0 1-1,0 2 0,-1 4-109,1 3 0,-3 2 0,5-1 0,2-1 0,0 0 0,3 1-611,2-1 0,6-4 0,4-2 0,5-2 0,3-1-591,3 0 1,0-1-1,-2-2 1,-1-3 0,-2-1-2622,-2 0 3134,0-1 0,-2 3 1,0-4-1</inkml:trace>
  <inkml:trace contextRef="#ctx0" brushRef="#br1" timeOffset="72">6108 18519 8531,'-9'10'190,"-1"-1"1,2 0 212,2 1 0,2-1 0,5 0 0,2-1-179,3-1 0,5-3 0,3-5 0,0-2 0,3-5-470,0-3 1,-1 1 0,-2-3 0,-1 3 0,-4 1 211,-2-1 0,-6 2 0,-1 2 1,-5 3 369,-3 2 1,-4 2-1,-2 2 1,1 3 0,-1 2-900,3 2 0,5-4 563,3 0 0,-3 0 0,1 4 0</inkml:trace>
  <inkml:trace contextRef="#ctx0" brushRef="#br1" timeOffset="73">6629 18119 8531,'-14'-9'60,"1"-1"1,3 1-1,1 0 1,0-1 0,2 1-1,2 0 702,1-1 1,1 7-1,3 6 1,2 9-275,4 4 0,0 6 0,8 1 0,-1 1 0,3 2-492,1 0 0,2-2 1,0-2-1,-1-3 0,2-3 0,1-1-305,0-2 0,4-5 0,-3-5 0,0-3 0,-1-3-382,1-3 1,2-9 0,-5-5 0,-2-2 105,-3-1 0,1-2 1,-5 1-1,-2 0 0,-3 2 585,-3 3 0,3 0 0,0 0 0</inkml:trace>
  <inkml:trace contextRef="#ctx0" brushRef="#br1" timeOffset="74">6778 18314 8531,'-4'16'356,"-3"-1"0,-2 1 73,-1-2 1,-1 4-1,5-2 1,-3 1-1,0 2-105,0-1 0,3 1 1,0-1-1,2-2 1,2-1-539,1-2 0,5 0 1,3-5-1,2-2 0,3-3-929,4-2 1143,1-5 0,6-5 0,1-6 0</inkml:trace>
  <inkml:trace contextRef="#ctx0" brushRef="#br1" timeOffset="75">7207 18193 8531,'-11'1'115,"0"2"0,-2 0 351,2-1 0,1 3 0,-1 0 1,1 1-1,0 0 57,1 2 0,3 0 0,0 1 0,3 1 0,2-1-1179,1 0 1,1-1-1,2 0 1,3-3 0,2 0 350,2 0 1,3-3-1,2 2 1</inkml:trace>
  <inkml:trace contextRef="#ctx0" brushRef="#br1" timeOffset="76">7123 18463 8531,'-13'10'-600,"1"-2"0,2-1 3876,2-1-2693,0-3 0,8-3 0,1-7 1,6-1-1,5-1-1205,-1-1 0,3 4 1,-1 0 621,2-1 0,0-2 0,4 0 0</inkml:trace>
  <inkml:trace contextRef="#ctx0" brushRef="#br1" timeOffset="77">7439 18314 8531,'0'-9'321,"0"0"1,0 0 0,1 0 0,4 2 282,4 1 0,4 1 1,7-3-1,2 3 0,3 1-785,1 2 1,5 1 0,0 1-1,-2 1-639,-3 2 1,0 2 0,-5 5 0,-3-1 676,-1 0 1,-6 1-1,3-1 1</inkml:trace>
  <inkml:trace contextRef="#ctx0" brushRef="#br1" timeOffset="78">7514 18426 8531,'-14'15'66,"4"-1"0,-1-2 0,3 0 367,5-1 1,4-1 0,6-4 0,6-3 0,8-2-167,7-1 0,5-1 0,7-2 0,4-4 0,1-4-267,2-1 0,-22 2 0,0-1 0,1 1 0,0 0 0</inkml:trace>
  <inkml:trace contextRef="#ctx0" brushRef="#br1" timeOffset="79">8389 18184 8531,'4'-13'106,"0"-1"0,4-2 0,-2 1 1,1 1-1,0-1 342,-1-1 0,2 1 1,-4 0-1,0-1 1,1 1-1,-1-1-197,0 0 0,0 1 0,-5 1 0,-3 1 0,-3 4 0,-3 2-82,-3-1 0,-3 4 0,1 2 1,0 4-14,-1 4 1,1 8 0,-4 4 0,2 7-1,1 6-127,4 7 0,0 5 0,2 9 1,5-25-1,0 2 0,1-1 1,0 2-164,2 0 0,-1 0 0,1-2 0,1 2 0,1 0 0,0 2 0,0-2 0,0 1 0,0-2 0,-1 0-390,0-3 1,-1 0 0,0 18 0,-4-7 0,-3-6 0,-2-6-131,-4-6 1,-4-9-1,-2-7 1,-1-3 0,2-4 653,0-5 0,7-5 0,3-5 0,1-7 0,4-3 0</inkml:trace>
  <inkml:trace contextRef="#ctx0" brushRef="#br1" timeOffset="80">8128 18445 8531,'0'-10'524,"0"1"1,0 0 130,0 0 0,5-1 1,1 2-1,2 1 0,2 2-458,3 0 1,1 2-1,6 3 1,2 0-1,3 0-1666,5 0 1469,4 0 0,-1-4 0,-1-1 0</inkml:trace>
  <inkml:trace contextRef="#ctx0" brushRef="#br1" timeOffset="81">8789 18035 8531,'0'-6'0,"0"0"311,0-2 1,-4 4 0,-2 1 0,-2 2 0,-3 3 282,-1 4 0,-7 9 0,-5 12 0,-3 6 1,-1 8-376,14-17 0,0 0 0,0 2 0,1 1 0,0 1 0,2 2 0,1-1 0,2 1 0,1-2 0,1 0 0,2 0 0,1-2-662,0 24 1,3-12 0,4-7-1,5-8-650,6-6 1,2-8 0,2-6 979,0-2 0,3-9 0,2-3 0</inkml:trace>
  <inkml:trace contextRef="#ctx0" brushRef="#br1" timeOffset="82">8966 18231 8531,'1'-7'67,"2"1"379,-1 0 0,1 1 0,-6 2 19,-4 2 0,-4 1 1,-1 1-1,0 2 1,1 3-243,-2 2 0,3 2 1,-2-1-1,2 0 1,4 1-373,3-1 0,2 3 1,2 1-1,2-2 0,4-1-258,5 0 1,2-1 0,5 0 0,-1 1-1,1-1 153,0 0 0,-2 1 1,0 0-1,-3 1 1,0 2 726,-3-2 1,-4-1 0,-1 0 0,-2-1-1,-3 0 182,-3 1 0,-4-1 1,-3-1-1,-1 0 0,-2-3-262,0-1 1,-1 3 0,1-2-1,0 0-2032,0-1 1,5 0 1579,1-1 1,4 0-1,-2-3 1</inkml:trace>
  <inkml:trace contextRef="#ctx0" brushRef="#br1" timeOffset="83">9004 18212 8531,'6'-9'0,"1"-1"0,3 1 655,5 0 0,3 1 1,4 0-1,3 3 0,1 1-467,-1 2 0,1 2 0,-5 3 0,0 3-188,-1 2 0,-2 2 0,1-1 0</inkml:trace>
  <inkml:trace contextRef="#ctx0" brushRef="#br1" timeOffset="84">9413 18138 8531,'16'9'68,"-1"1"0,2 3 311,0 2 0,-2 5 0,-4 4 1,-3 5-1,-5 4 0,-3 4 276,-3 2 0,-3 2 1,-4-5-1,-1-2 0,-3-3 0,0-2 0,-5-2 1,-3-3-1,2-5 0,0-3-1982,1-3 1,2-1 1326,1-6 0,3-2 0,4-4 0</inkml:trace>
  <inkml:trace contextRef="#ctx0" brushRef="#br1" timeOffset="85">9888 18147 8531,'-14'-5'270,"0"-7"1,6 3 270,2-1 1,3 4 0,7 6 0,5 7 0,6 4 0,3 6-130,4 3 0,5 4 0,5 4 1,1 0-1,3 1 0,1 1-92,1 1 0,-4 4 1,-9-2-1,-6 0 0,-6-1-614,-10 0 1,-16-3-1,-14 1 1,-11-3 0,15-14-1,-2-2 9,-2 1 0,0-1 1,-1 0-1,1 0 1,1-2-1,0-1 0,-20 8-254,4-4 1,13-5 538,8 0 0,17-9 0,11 0 0</inkml:trace>
  <inkml:trace contextRef="#ctx0" brushRef="#br1" timeOffset="86">10931 17290 8437,'-8'6'13,"0"0"0,4-2 255,3-2 1,4-1-1,10-2 1,3-1-1,6-1 1,6 0 7,5-2 1,12 4 0,6-2 0,-21 2 0,0 0 0,4 0 0,2 0 0,1 0 0,0-1-122,2 1 0,0 0 0,-1 0 0,0 1 0,-2 0 0,0 0 1,-3 0-1,-1 0 0,-3 0 0,-1 0-704,18 0 0,-11-1 0,-8-1 0,-7-1-844,-7 1 0,-7 1 1393,-6 1 0,-9 4 0,-5 1 0</inkml:trace>
  <inkml:trace contextRef="#ctx0" brushRef="#br1" timeOffset="87">11834 17123 8371,'-23'-9'113,"7"3"1,-2-6 0,5 1 254,4 2 1,4 0-1,6 1 1,3 1-102,6 4 0,4 3 0,9 3 1,5 4-1,5 2-33,3 3 1,5 3 0,0 4-1,0 2 1,0 2-237,-5 1 0,-4 0 0,-8 4 0,-7 1 0,-7 1-222,-9 1 1,-18 0-1,-12-4 1,-9-2 0,-9-3 154,22-12 0,-1 0 0,-24 4 0,3-2 0,6-2 0,5-4-202,5-3 0,8-3 271,17-3 0,16-6 0,19-6 0</inkml:trace>
  <inkml:trace contextRef="#ctx0" brushRef="#br1" timeOffset="88">13063 17337 8336,'-9'-4'178,"2"2"1,-2-4 0,-1 1 278,0 0 1,2 3 0,2-1 0,0 3-1,0 2 1,1 2-61,0 1 1,2 1 0,3 4 0,1-2-378,2-2 0,3 2 0,3-4 1,1 0-536,3 0 0,-2-1 1,5-2-1,0 1 0,2 1 515,0-1 0,1-1 0,0-1 0</inkml:trace>
  <inkml:trace contextRef="#ctx0" brushRef="#br1" timeOffset="89">13287 17309 8336,'-10'0'0,"1"1"0,0 2 0,2-2 0,1 2 0,5-2 0,3 0 0,10 2 0,6-2 0,10 3 0</inkml:trace>
  <inkml:trace contextRef="#ctx0" brushRef="#br1" timeOffset="90">13678 17337 8336,'3'-6'-29,"0"-1"0,0 1 482,1 1 0,-3-3 0,3 3 0,-1-2 0,0 1-386,0-1 0,2 3 0,1 0 0,2 1 0,3-1-2694,1 2 2627,-2 5 0,8 3 0,-4 3 0</inkml:trace>
  <inkml:trace contextRef="#ctx0" brushRef="#br1" timeOffset="91">11108 18352 8210,'-9'-1'-683,"0"-2"413,3-4 1,2-1 0,4-1 0,-1 0 400,-2 3 1,1-2 0,-5 3 33,0 0 0,-1-3 0,-1 4 0,-2 0 0,0 0 1,-3 1 159,0-1 0,2 3 0,-4-2 0,1 2 0,0 1 379,3 0 0,5 1 1,4 2-507,2 3 1,12 2 0,7 0-1,13 0 1,11-3 0,9 0-284,-21-2 1,0-1 0,3-1-1,1 0 1,3 1 0,0-1 0,0 0-1,1-1-211,-1 0 0,0 0 0,-1 1 0,-1-1 0,0 1 1,-1 1-1,-3-1 0,-1 1 0,18 0-1198,-10-1 0,-14-2 1494,-5-2 0,0-3 0,-5-3 0</inkml:trace>
  <inkml:trace contextRef="#ctx0" brushRef="#br1" timeOffset="92">11694 18165 8210,'-8'-6'-375,"2"0"1,3-1 339,2-1 0,1-2 0,1 2 0,3 2 0,6 3 611,8 2 1,2 2 0,4 2 0,1 3 0,-1 3-342,-2 4 1,-4 5 0,-2 7-1,-5 1 1,-3 0-108,-5-1 0,-8 0 0,-5 1 0,-7 0 0,-7-2-160,-3-1 0,-1-5 1,0-4-1,0-3 0,1-2-535,2-1 1,8-5 0,8-4 566,8-7 0,14-10 0,6-6 0</inkml:trace>
  <inkml:trace contextRef="#ctx0" brushRef="#br1" timeOffset="93">12672 18380 8210,'-14'4'158,"0"-2"0,5 3 0,-2-1 0,0-1 0,-1 0 0,1 1 364,4 2 0,0 0 1,6 3-1,5-1-789,7-1 0,7-3 0,4-4 0,2-1 0,3-2-221,1-4 1,1-1-1,0 0 1,-1 1-1,-4 1 7,-3 2 0,-7-2 1,-1 3 480,-3 1 0,-7 1 0,-5 2 0,-7 1 0,-4 2 59,0 1 0,-3-2 0,4 3 1,0-1 262,2 0 1,6 0-1,5 1-370,7-3 1,6-2 0,4-1 0,2 0 47,2 0 0,2-4 0,3-1 0</inkml:trace>
  <inkml:trace contextRef="#ctx0" brushRef="#br1" timeOffset="94">13305 18426 8210,'5'5'606,"4"-1"0,-7-4-721,4 0 0,0 0 1,3 0-1,1 0 115,-1 0 0,5-4 0,0-1 0</inkml:trace>
  <inkml:trace contextRef="#ctx0" brushRef="#br1" timeOffset="95">16359 16909 8327,'5'-23'55,"4"3"0,-3-1 0,2 4 0,1 2 369,1 2 0,-5 6 1,-3 8-1,-5 7 0,-6 7 99,-6 6 1,-7 8-1,-2 7 1,-4 5-1,-3 1-361,14-20 1,-1 1 0,-1 1-1,-2 1 1,-1 2 0,0 1 0,-2 2-1,-1 0 1,-1 2 0,-1 1-174,0 0 1,-1 0 0,3-1 0,0-1 0,1-3 0,2 0 0,3-2 0,1-1 0,-10 18-856,8-7 1,7-12-1,8-10-227,5-6 1,4-5 0,6-7 873,3-5 0,1-9 1,5-5-1</inkml:trace>
  <inkml:trace contextRef="#ctx0" brushRef="#br1" timeOffset="96">16015 16927 8327,'0'-9'522,"-1"0"-123,-2-1 0,-3 5 0,-3 4 1,0 7-1,-1 11 54,1 9 1,3 10-1,1 7 1,1 4-1,2 2-410,0 4 0,6-25 0,1-1 0,0 1 0,2-1 0,2 0 0,1-1 0,1-2 0,2 0 0,1-1 1,2-2-727,19 16 0,0-5 0,5-8 0,-2-7 683,-4-6 0,2-10 0,-3-6 0</inkml:trace>
  <inkml:trace contextRef="#ctx0" brushRef="#br1" timeOffset="97">16620 17216 8327,'12'-16'603,"2"2"1,1 0-108,5 3 1,3 1-1,6 1 1,1 3 0,1 2-492,-1 0 1,-1 3-1,-1-1 1,0 4-1,-1 5-682,1 4 677,-4 0 0,3 6 0,-3-2 0</inkml:trace>
  <inkml:trace contextRef="#ctx0" brushRef="#br1" timeOffset="98">16722 17449 8327,'-17'8'86,"1"-1"1,5-1 404,4 1 0,8 1 0,8-2 1,7-3-1,8-2-178,7-1 0,8-1 0,2-2 1,1-3-1,3-4-1691,0-2 1,3 2 1377,2-3 0,-7-1 0,3-1 0</inkml:trace>
  <inkml:trace contextRef="#ctx0" brushRef="#br1" timeOffset="99">17151 16862 8327,'-5'-12'168,"0"-1"1,0 2 0,1 1 266,0 4 0,-2 7 1,-7 11-1,-3 8 1,-5 11-94,-4 8 1,11-15 0,0 2 0,-1 3-1,-1 1 1,-1 2 0,0 0 0,-1 2-1,0 0-265,-1 0 1,1 0 0,1 2 0,0 0 0,2 0 0,-1 0-1,2-1 1,2 1 0,0-1 0,2-2 0,2-2 0,1-2-1717,-1 23 1,4-7 1377,4-11 0,4-2 1,1-4-1</inkml:trace>
  <inkml:trace contextRef="#ctx0" brushRef="#br1" timeOffset="100">17672 16946 8352,'-4'-19'29,"0"2"1,-2 1 0,1 5 0,2 5 516,0 10 0,-4 6 0,1 12 0,-3 4 0,1 4 0,2 4 109,3 2 0,6 0 1,5-1-1,6-3 0,6-3-335,6-5 0,5-8 0,9-7 1,1-5-1,1-4-374,3-3 1,-5-7 0,-3-9-1,-4-5 1,-6-3-309,-2-1 1,-3 0-1,-8 2 1,-4 0 0,-6 3-371,-3 3 0,-1 1 1,-2 7-1,-3 6-907,-5 8 1,-2 5 1387,0 12 1,-3 2-1,-4 7 1</inkml:trace>
  <inkml:trace contextRef="#ctx0" brushRef="#br1" timeOffset="101">17812 17281 8352,'-10'9'0,"2"1"0,1 0 0,2 2 655,1 4 0,0 1 1,4 3-1,0 2 0,0 3 0,0 2 0,0 0 1,0 0-1,0-1 0,0-2-772,0-1 1,0-3 0,0-3 0,0-2 116,0-2 0,5-1 0,0-2 0</inkml:trace>
  <inkml:trace contextRef="#ctx0" brushRef="#br1" timeOffset="102">1862 13026 8205,'0'-16'-153,"0"2"0,0 0 249,0 3 1,1 1 0,1-1-1,2 1 1,1 0 0,0 2 0,-1 4 275,0 5 0,-1 9 1,-4 8-1,-1 6 1,-2 4-1,-1 3 49,-3 3 0,0 1 1,0 1-1,1-3 1,0 0-236,0 0 0,3-3 0,1 0 0,2-5 0,1-6-184,0-2 0,1-7 0,2 0 1,3-7-1,3-6 0,1-7-354,2-4 1,2-8 0,2-3-1,0-3 1,-1-2-92,0-1 1,2-4 0,-2 2 0,-1 0 0,-1 3 27,-3 4 0,-1 3 0,1 7 574,-1 3 0,-4 10 1,-2 12-1,-3 7 1,-3 5 390,-3 3 0,-2 3 1,-1 1-1,2 0 1,2-1-102,1-2 1,1-5 0,3-6 0,1-1-1,2-4-730,3-2 0,8-6 1,4-2-1,6-8 1,3-9-311,1-6 0,0-4 1,0-2-1,-1-2 0,-3 0-170,-2 0 1,-6 5 0,-4 7 845,-2 3 0,-12 17 0,-4 13 0,-4 9 0,-3 7 395,1 2 0,0 0 1,3-3-1,3 0 0,3-1 126,2-2 0,6-2 1,4-6-1,6-2 1,4-6-2575,2-5 1968,3-3 0,4-9 0,0-2 0</inkml:trace>
  <inkml:trace contextRef="#ctx0" brushRef="#br1" timeOffset="103">2467 13166 7610,'-5'0'2797,"2"0"-2358,6 0 0,2 0 0,5 0 0,-1 0-264,0 0 1,4 0-1,0-1 1,1-3-1,0-2 82,1-2 0,-3-2 0,2-2 0,0-1 0,-3-2-514,0-1 1,-3-5 0,-2-1 0,-3 3 0,-2 1-400,-1 3 1,-1 6-1,-3 1 1,-4 4 0,-5 5 797,-1 4 1,-1 7 0,-1 5 0,0 3 0,1 2 428,0 2 0,2 1 0,4 3 0,0-1 0,3-2-766,3-4 1,3 0 0,3-1 0,4-2 0,5-4-316,3-6 0,6-4 1,2-4-1,-1-2 1,1-3-1122,-2-4 0,-1-7 1631,-2 1 0,1-3 0,-1-1 0</inkml:trace>
  <inkml:trace contextRef="#ctx0" brushRef="#br1" timeOffset="104">2803 13035 8205,'0'-9'-1232,"3"0"2413,0-1 1,3 6-595,-3 4 0,-1 5 0,-5 8 0,-3 3 1,-2 4-112,-2 2 1,4 0 0,0-1 0,0 1 0,-1 0-345,1 0 0,4-5 0,-1 1 0,2-1 0,1-2-354,0-3 1,2-3-1,3-3 1,5-3-1,1-6-527,2-3 1,2-6-1,3-4 1,1-2 275,0-4 1,-1 1-1,1-4 1,0 0 0,-2-1-1,0 1 285,-2 3 1,-4 4-1,-1 2 1,-4 6 608,-2 6 1,-2 9 0,-5 11 0,-3 5 0,-3 3 397,-4 0 0,3 2 0,-2-2 0,1 0 0,2-2 0,4-1 0,2-1 0,2-3-1115,1-3 0,8-6 1,4-4-1,5-5 1,3-6-361,1-5 1,0-8-1,4-4 1,1-1 0,-1-4-1,0 0 1,1-3-1,-5 2 1,-3 2 0,-2 4 318,-3 4 1,-4 9 0,-7 11 0,-4 7 991,-4 8 0,-4 4 1,-1 9-1,-3 0 0,1 0 164,-1 0 0,2 0 0,4-1 0,1-2-261,0-4 1,5-2 0,0-4 0,5-2 0,7-4-1379,4-3 1,5-3 0,1-7 0,3-6 415,1-8 1,5-4 0,4-6 0</inkml:trace>
  <inkml:trace contextRef="#ctx0" brushRef="#br1" timeOffset="105">3445 13110 8200,'-4'9'-1,"-1"0"1,-2 1 263,1-1 1,0 4-1,-2 3 1,1 1-1,0 1 392,0-2 0,3 0 1,1-2-1,3-1 0,3 0-360,3-1 1,7-6 0,2-3 0,4-3 0,2-4-952,4-5 1,1-2-1,-1-5 1,-3-3 0,-4-3-165,-2-1 1,0 1 0,-4-3 0,-4 0 806,-4 2 0,-4 0 0,-4 5 1,-5 2-1,-7 2 0,-4 4 817,-5 5 0,-1 4 0,0 4 0,2 4-352,1 4 0,3 4 0,4 3 0,4 2 0,2 2-1277,4 3 825,2 2 0,12-4 0,3 0 0</inkml:trace>
  <inkml:trace contextRef="#ctx0" brushRef="#br1" timeOffset="106">3855 13026 9148,'-5'1'394,"1"3"0,2 6-38,-1 8 0,1 5 0,-3 5 0,0 1 0,0 2 0,-2 2-116,2 0 0,-2-5 0,3-6 0,0-4 40,0-2 0,-4-8 1,3-9-346,0-7 1,2-10 0,6-6 0,3-1 0,3 1-151,0-2 1,1-1 0,2-1 0,1 1 0,0 2 0,1 3 1,1 3-1,-2 1 1,-1 2-1,1 2-86,-1 4 1,0 3 0,-2 8 0,-2 2-1148,-2 3 1447,3 2 0,-8 10 0,3 2 0</inkml:trace>
  <inkml:trace contextRef="#ctx0" brushRef="#br1" timeOffset="107">4106 13026 8093,'-1'8'687,"-1"-1"0,-1 0 0,1 0 0,1 1-219,1 1 0,0 4 0,1-1 0,2 1 0,3-1 0,3 2 0,3-2-315,0-2 0,5 2 0,-2-7 0,4 0 0,2-3-809,0-4 1,4-3-1,-3-5 1,0-3 0,-1-3-1,1-5 1,0 0-1,-5-3 1,0 2 0,-3 1 94,0 1 1,-2 5 1090,-2-1 0,-5 11 0,-2 5 0,-3 11 0,-3 9 125,-3 5 0,-3 6 1,0 3-1,-1 3 0,-2 3 0,0 0 0,-2 4 1,2-1-1,-3 0 0,0 1-497,-1 0 0,1-3 1,-3-4-1,3-6 0,1-4-448,1-2 0,3-9 0,-3-1 0,3-7 0,1-5-473,-1-2 0,1-5 0,0-3 0,-1-5 526,1-3 1,3-3-1,0-1 1,-1-2-1,2-2 1,2 0 381,2 1 1,2 0 0,2 3-1,3 2-49,3 1 0,1 0 0,1 3 0,3 3 0,1 2 0,4 2-916,2 2 1,1-2 0,0 3 0,2 1 713,0 1 0,7 5 0,-2 1 0</inkml:trace>
  <inkml:trace contextRef="#ctx0" brushRef="#br1" timeOffset="108">2570 13668 8061,'-47'0'193,"8"0"1,4 0 0,6 0 0,8 0 625,7 0 0,9-3 0,10 0 0,10 1-410,11 1 1,16-3-1,-14 1 1,2 0-1,6-1 1,1-1 0,5 1-1,3-1-222,3 1 0,1-1 1,2-1-1,0-1 1,-13 3-1,0-1 1,1 1-1,2-1 1,0 1-1,0-1 1,1 1-1,0 0 1,0 0-431,0 1 1,0 0-1,-1 1 1,-4 0 0,-1 0-1,-2 1 1,8 1-1,-2 1 1,-7 0 0,-2 1-1,14 4-850,-19 2 1,-14-1 0,-13 1 1092,-7-1 0,-8 4 0,-9-1 0,-4 3 0</inkml:trace>
  <inkml:trace contextRef="#ctx0" brushRef="#br1" timeOffset="109">3101 13734 8080,'-28'5'955,"5"3"-300,4-2 0,11 1 1,13 0-1,13-4 0,13-2-587,10-1 1,12 0 0,-22-1 0,2 1 0,1-2 0,0 1 0,1-2 0,1-1-1125,0 0 0,0 0 654,1 0 0,0-1 0,-2-2 0,0 0 0,0 0 1,-1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506"/>
    </inkml:context>
    <inkml:brush xml:id="br0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18985 16629 8524,'-4'-8'-98,"-1"1"1,-2 1-554,1 2 0,3 1 396,-3 3 192,0 0 0,-4 4 206,1 3 1,-1 2 7,-3 3 0,-1 4 25,-5 6 1,-1 3 182,-1 10 1,0 3-525,-4 8 0,13-18 0,-1 0 237,-1 3 1,0 0 0,0 4 0,-1 1-8,0 4 1,-1 0 0,4-1 0,0-1-245,-1 2 1,1 1-1,3-5 1,1 0 121,1-2 1,2 0-1,1-1 1,2-2-81,0-1 0,0-1 1,2 21-197,4-13 1,1-7 172,4-5 0,3-4-96,1 1 1,0-6 49,0 0 1,-3-5 544,3 1 0,-3-5-520,-1-4 1,-3-2 1223,1-1-1043,-5 0 0,6-4 0,-3-2 0</inkml:trace>
  <inkml:trace contextRef="#ctx0" brushRef="#br0" timeOffset="1">19441 16918 8273,'-5'0'-890,"-3"1"1012,1 2 1,-1 3 55,-1 7 1,-5 5 40,-1 7 0,-6 6-119,-1 3 1,-3 6-289,0 0 0,-2 3 146,-1-2 1,4-5 48,2-5 0,3-3 191,0-3 0,2-1-89,1-5 0,6-2-45,3-8 0,2 0-150,-1 1 16,-2-1 1,4-3-252,-3 0 477,3-4-518,4 3 313,0-14 1,0 3 48,0-6 0,1-2-763,2 2 0,0-5 151,3 2 612,-4-7 0,6-2 0,-3-4 0</inkml:trace>
  <inkml:trace contextRef="#ctx0" brushRef="#br0" timeOffset="2">19180 17002 8273,'0'-6'-716,"0"2"719,-4 13 0,3 2 562,-2 11 1,2 6-416,1 6 0,0 2 26,0 1 0,4 0-172,2 1 1,4-2 91,2-2 0,-1-2-406,5-4 0,-2-4 189,2-2 1,1-7-405,-5-2 1,0-6 524,-2-1 0,-1-4 0,0 2 0</inkml:trace>
  <inkml:trace contextRef="#ctx0" brushRef="#br0" timeOffset="3">19888 17085 8471,'-4'7'-123,"-2"-1"0,0 0-70,0 3 1,0 2 110,-3 1 1,3 3 132,-1 3 0,1 2-69,-3 2 0,3-4 23,-1 1 1,5-1-72,-1-2 1,1-3 109,-1 0 0,2-3 12,-2-1-142,2 1 0,1-4 141,0 0-149,0-4 112,4 2 0,-2-5-107,4-2 97,-4 2 0,7-7-55,-3 2 1,-1-3-25,1 0 1,0 0-12,4 0 1,-2-2 16,-2-1 1,6 0-12,-3-3 1,2 2-59,-1-2 1,-1 3 73,0-4 0,1 4 85,-1-4 1,-3 5 9,0-2 0,-3 6 60,4 1-10,-5 4 0,2-1 206,-4 6 1,-1 3 7,-2 6 0,1 3-157,-5 4 1,1-1-44,-3 1 1,3 1 38,-1-1 0,5 2-213,-1-6 0,2-1 22,1-2 1,1-2-128,2 0 1,0-5 141,7-2 0,-2-3-192,8-3 0,-4-3 23,3-7 0,1 2 94,3-5 1,-1 1 58,1-4 0,-4 2-32,1 1 1,-5 0 159,2 3 1,-4 1 39,-3 3 377,3 3-338,-8 2 1,-1 6 158,-7 4 0,2 2-161,-1 7 1,0-2-40,-4 2 1,5-2-509,2 2 1,2-4 127,1 2 0,0 0-255,0 0 0,1-2 103,2-5 420,2 3 0,5-4 0,-1 4 0</inkml:trace>
  <inkml:trace contextRef="#ctx0" brushRef="#br0" timeOffset="4">20447 17132 8441,'-7'0'0,"1"0"-920,4 0 572,-6 0 650,3 0 1,-5 1 60,1 2 0,0 2-113,-1 5 0,1 2-115,0 0 1,0 5 9,-1-2 1,1 3-223,0 1 1,0-2 148,3-1 1,2 0-138,4-3 0,0-1 138,0-3-620,0 1 274,4-5 0,2-1-16,7-4 1,-3-4 175,2-2 0,-1-4-135,-2-2 0,1 1 137,3-5 0,-3 4 3,3-4 0,-3 4 51,-1-4 0,1 4-44,-1-4 0,0 5 218,1-1 0,-5 4 197,-2 2 309,-2 4-384,-1-2 0,-5 9 117,-5 4 0,1 2-234,-3 4 0,2 0 11,4 0 0,-1 3-449,4-3 0,-3 0-17,2 0 0,1-3-391,3 0 521,5-2 1,0-1-73,4-3 0,0-2 103,1-4 1,-1 0 171,0 0 0,5 0 0,0 0 0,1-4 0,-2-1 0</inkml:trace>
  <inkml:trace contextRef="#ctx0" brushRef="#br0" timeOffset="5">20670 17104 8416,'-1'-5'-522,"-2"2"-653,2 2 1130,-7 1 0,6 0 487,-5 0 0,4 1-176,-3 2 0,3 2-38,-3 4 0,3 2-205,-4 1 0,5 2 127,-1 1 1,2 0-261,1-3 0,0-2-28,0 3 1,1-3-61,2-1 1,4-3 91,5-3 1,-1-2-165,5-1 0,-4 0 102,4 0 1,-2-1-125,2-2 0,1-3 176,-1-3 1,2-3 1,0-1 1,-3 1 123,-3 3 1,-2 0 43,0 3 37,-1-2 0,-4 8 28,-2 0 1,-5 5 261,-1 7 1,-7 7-48,0 6 0,-5 6-77,-1 3 0,2 2-172,-2 1 1,2 2-128,-2 1 0,0-2-21,3 3 1,-2-6 0,3-1 1,-4-8-165,4-1 1,-1-9 171,4-3 1,0-7-264,-1-3 179,1-2 1,1-6 97,1-4 0,-1-2-110,2-4 0,2 0 305,1 0 1,-1-3-197,0 3 0,0-3 74,1-1 0,2 5 5,-2 1 1,2 0 50,1 1 1,0-1 252,0 4 0,0 3-149,0-1 0,1 5-110,2-1 0,3 2-206,7 1 1,-2-3 147,5 0 1,2 0-844,4 3 818,4 0 0,2-4 0,5-1 0</inkml:trace>
  <inkml:trace contextRef="#ctx0" brushRef="#br0" timeOffset="6">21340 16843 8294,'-10'16'-205,"-2"-1"1,1 4-256,-1 3 1,2 7 324,0-1 1,0 3 158,-2 0 1,1-2-115,-1 2 1,-2 0 86,2-3 0,-1 1-157,4-8 1,1-2 89,2-4 0,1-3 70,1 0 0,3-1 0,-3-2 0</inkml:trace>
  <inkml:trace contextRef="#ctx0" brushRef="#br0" timeOffset="7">21266 17057 8317,'14'-4'0,"-1"-2"0,0 2-143,0 1 1,2 2-100,-2 1 0,0 2 350,0 4 0,-4 4 61,0 9 1,-1 1-97,-4 1 0,-1 0 38,-3 4 0,0-1-133,0 1 0,-2-2 115,-5-1 1,0-4-109,-8 3 1,0-7 42,0 1 0,-3-3 56,3-3 1,0 0-143,0 1 0,3-5 54,0-2 1,1-2-149,2-1 137,0 0 1,0-4-285,3-2 1,2-3 9,4 0 1,3-1 17,0-3 0,5 3 121,-2-2 0,2 1-30,1 2 0,1 0 121,-1-1 0,0 1-39,1 0 0,-4 2 195,0 1 1,0 3-47,4-3 1,-1 4 131,0-1 0,4 1-113,-1-1 1,1 2 74,0-3 1,0 3-112,3 1 1,1 0 12,-1 0 0,-2 0-72,2 0 0,-1-1 54,4-2 0,-3 1-57,-1-4 0,-2 1 37,2-1 1,-3-4-152,4 1 1,-5 0 73,2-4 1,-6 0-11,-1 0 0,-4-2 34,1 3 1,-2-2-36,-1 2 200,0 1 1,-4-1-95,-2 6 1,-2 2 111,-2 4 1,-2 4-128,0 2 0,-2 6 344,2 4 1,-2 2-50,-1 4 0,1-1 28,5 4 0,1-5-414,2 2 0,-2-2 165,5-2 0,0 4-395,3 0 1,5-4 163,5-2 0,3-6-208,6 0 1,2-5 16,1-5 0,4 0 336,-1 0 0,6-8 0,2-3 0</inkml:trace>
  <inkml:trace contextRef="#ctx0" brushRef="#br0" timeOffset="8">22439 16778 8387,'-9'9'-1337,"0"2"1003,-1 1 0,1 6 896,0 4 0,-1 4-95,1 2 1,-1 1-231,-3 5 0,3 1-103,-3 2 1,6-4-162,1-2 1,3-6 54,-3-3 0,4-1-208,-1-2 0,1-3-196,2-6 422,0-1-264,-4 0 35,3-3 120,-3-2 55,4-4 29,0 0-131,0-4 1,0-2 103,0-3 1,0 0-140,0-1 1,0 1 69,0 0 0,1-4-92,2 1 1,-2-4 97,2 4 1,-2-3-18,-1 2 0,0-2 78,0 2 1,0 1 4,0 2 1,0 1 172,0 0-153,0 0 1,-1 3 184,-2 3 0,-5 3-45,-4 3 0,-5 7 134,2 5 0,-3 6-48,-1 1 0,2 3 13,1 0 1,0-1-181,3 1 1,5-4-91,5 0 1,2-1-223,1-1 1,2-2 92,4-1 1,2-3-19,11-4 1,-2-2-28,4-1 0,2-4-142,-1 1 0,0-6 40,-4-3 0,1-3-93,-1 0 0,1-1 383,0-3 0,-1-5 0,1-6 0</inkml:trace>
  <inkml:trace contextRef="#ctx0" brushRef="#br0" timeOffset="9">22570 17057 8387,'-10'5'-824,"1"-3"576,0 4 1,-1 1 438,1 6 0,0-2-78,-1 4 0,1 1 181,0 3 0,0-1-102,3 1 1,-1-1-385,4 1 0,0-3 13,3-1 0,0-4-217,0 2 161,4-3 1,1-5 149,4-1 1,-2-4-179,-1-4 0,-1-1 8,1-4 0,2-5 255,-1-1 0,-3-3 0,0 0 0</inkml:trace>
  <inkml:trace contextRef="#ctx0" brushRef="#br0" timeOffset="10">22542 16983 8387,'-5'-9'0,"1"-1"-61,-2 1 0,-1 3-126,4 0-280,0 4 329,3-3 1,0 6-644,0 3 781,0 1 0,4 4 0,1 0 0</inkml:trace>
  <inkml:trace contextRef="#ctx0" brushRef="#br0" timeOffset="11">22923 16797 8386,'3'-6'-816,"1"-1"0,-1 1 408,-3-3 1,0 3 665,0-1 0,-1 5 101,-3-1 0,2 2-144,-4 1 0,-1 4 5,-5 3 0,0 5 148,-3 3 0,2 7-72,-2 3 0,2 6-94,-2 3 0,2 2-224,-2 2 1,3-1 31,0 0 1,3-1-221,3-1 0,-2 1 105,5-2 0,-3-3-39,3-3 1,-1-1 24,1-6 0,2 2-53,-2-1 0,-2-6 67,2 3 0,-4-6 43,1-1 0,1-2 96,-2 0 1,1-2-76,-3-2 0,-1-1 125,-3-2 0,3-2-153,-3 2 0,2-1-126,-1-2 1,1 0 79,-1 0 1,2-5-18,0-1 0,5 1-233,2-1 1,2-1 364,1-6 0,0-1 0,0-5 0</inkml:trace>
  <inkml:trace contextRef="#ctx0" brushRef="#br0" timeOffset="12">23007 16881 8310,'-9'18'0,"-4"2"-10,1 2 0,0 2 28,2 7 0,1-2 173,0 2 0,-1 2 24,1-2 1,0-1-450,-1-6 0,4 2 117,0-4 1,4-1-322,-1-6 1,-1 2 125,1-5 1,-2 0-224,2-6 535,2-2 0,-7 0 0,3 1 0</inkml:trace>
  <inkml:trace contextRef="#ctx0" brushRef="#br0" timeOffset="13">22821 17169 8310,'0'-9'-422,"4"1"428,2 1 1,4 0-456,2 4 0,-1-1 449,5 1 0,4-2 0,3-5 0</inkml:trace>
  <inkml:trace contextRef="#ctx0" brushRef="#br0" timeOffset="14">23110 17141 7014,'0'-5'8,"0"0"-8,0 2 1,4 1 28,2-4 1,2 2-137,1-2 1,2 1 38,1-1 0,-1-2 32,1 1 0,1-1-7,0-1 1,-1-2-109,-2-1 1,-1 2 56,0-3 0,-1 0 94,-1 0 0,-2 1 0,-2 3 0,-2-1 0,-1 5 77,-6 2 1,-6 2 59,0 1 1,-4 4 291,4 2 1,-5 7-135,2 2 0,1 6 26,-2 1 1,5 3-184,-2-4 0,4 4-179,3-3 1,2 1-236,4-2 0,1-2 163,2 0 1,5-5-204,4-5 1,5-3 43,-2-3 0,5-2-89,-1-1 0,1 0-6,-4 0 367,2-4 0,0-2 0,1-3 0</inkml:trace>
  <inkml:trace contextRef="#ctx0" brushRef="#br0" timeOffset="15">23389 17132 8310,'-6'0'-505,"-1"0"1,4 1 592,-3 2 0,4-1 342,-1 4 0,-1 1-189,1 2 1,-1-3-90,0 0 0,3 1-115,-2 2 262,2 0-235,1 0 103,0 1-212,0-5-310,0-1 249,0-12 0,1 2-136,2-7 0,0 2 69,3-2 0,-3-1-18,3-5 1,-1 3 78,1-3 1,3 6-136,-3-6 1,2 4 92,1-1 0,1-1-2,-1 5 1,0 0 9,1 2 0,0 5-3,2 2 0,-1 2 149,1 1 0,-1 0 0,-2 0 0</inkml:trace>
  <inkml:trace contextRef="#ctx0" brushRef="#br0" timeOffset="16">23566 17113 8310,'0'-5'-193,"0"1"1,0 3 142,0-2-85,0 2 107,0-3-107,4 4 1,1-3 68,4 0 1,2-2-88,1 2 0,-5 1 118,3-4 0,-3 3-173,2-3 0,1 1 91,-1-2 1,-1-1 3,-2 2 2,3 2 241,-8-5 130,3 8 0,-9-3-41,-5 4 0,0 4 217,-6 3 0,4 5-166,-3 4 0,3-2-74,0 2 1,1-1-269,2 4 0,4-4 147,2 1 1,2-4-161,1 4 1,5-5-66,4 1 1,5-4-207,4-2 1,2-4 7,2 1 0,0-2-456,3-1 804,-2-4 0,0-1 0,1-5 0</inkml:trace>
  <inkml:trace contextRef="#ctx0" brushRef="#br0" timeOffset="17">23882 17011 7123,'-5'0'358,"-3"1"-84,2 2 1,1 3 74,-2 7 0,1-2-83,-3 5 1,0 0 18,3 6 1,-1-2-64,4 1 0,-3-1 14,3-1 0,0-5-343,3-2 0,1-1-165,2-2 0,2-4-194,4-2 1,0-2 197,1-1 1,0-4-167,3-2 0,-3-3 79,2-4 0,0 3 62,0-2 0,-2-2 75,3 2 1,-3-2 217,0 2 0,0 1 0,2-1 0,-4 2 0,1 0 0,-6 4 123,0 0 178,-2 4 1,-1-1 304,0 6 1,-4 3-254,-2 7 1,-2-3-41,2 2 0,-1 2-228,4-2 0,0 1 136,3-4 1,1 0-549,2 1 1,3-2-59,7-2 1,-2-2-703,4-4 1087,1 0 0,3 0 0,-1 0 0</inkml:trace>
  <inkml:trace contextRef="#ctx0" brushRef="#br0" timeOffset="18">24339 16797 8302,'-6'4'0,"-1"1"-194,4 4 1,-3 2-233,3 1 0,-5 4 599,2 5 0,-1 3-32,1 4 1,-1 0-244,3 0 1,-2 0 114,3 0 0,0-4-107,3-3 1,0-2 37,0-3 1,0-2-437,0-2 244,-4-5 248,3 1 0,-7-4 0,2 1 0</inkml:trace>
  <inkml:trace contextRef="#ctx0" brushRef="#br0" timeOffset="19">24134 17132 8302,'-5'-5'-620,"0"0"724,5 2 0,5 1-183,1-1 1,6 2-183,4 1 0,2 0 132,4 0 129,2 0 0,8-4 0,1-1 0</inkml:trace>
  <inkml:trace contextRef="#ctx0" brushRef="#br0" timeOffset="20">19339 17691 7274,'-3'13'899,"-1"3"1,-3 6-728,1 6 1,-3 4-167,-4 6 0,3 3-164,-3 2 0,3 1-7,1-4 1,0-2-191,-1-10 0,5 1 286,2-7 0,-1-1-81,1-6 0,-4-4-96,4-5-418,-4-4 352,2 2 1,-1-7 79,0 0 0,3-4 364,0 0 1,2-4-133,1-1 0,0-1 0,0 4 0,0 0 0,0-1 0,0 1 0,0 0 0,0-1 0,0 1 0,0 0 0,0-1 74,0 1 330,0 0-122,0-1 265,0 1-164,0 4-119,0 1-192,4 4 0,2 0 54,3 0 0,0 0-203,1 0 0,2-1 29,0-2 0,4 2 43,-4-2 0,6-2-41,1 2 1,-4-4-156,4 1 0,-3-2-25,3-2 0,-1 1 104,1 0 1,0-4-41,-1 1 0,-2-5 82,-1 2 0,-3-3-107,0 0 0,1-1 142,-4 0 0,2 1 28,-4-1 0,-2 2 15,1 1 0,-4 3-69,1 3 301,-2 5 1,-4 2-92,0 6 0,-4 3 224,0 7 0,-4 4-19,-1 5 1,-2 7 111,2-1 1,0 3-175,-3 0 1,4-2-32,-2 2 1,3-2-135,0-1 0,2 0-180,2 0 0,-1-4 92,4-3 0,0-1 52,3-1 0,1-8-328,2-2 1,-1-6 67,4 0 1,-3-2-207,3-1 1,0-1 30,4-2 0,-1-2 14,0-4 0,1 0 234,-1-1 0,3-2-14,1-1 0,-1 1 182,-2 3 0,-1-1-109,0 1 1,-3 4 230,1 2-178,-5 2 451,6 1-309,-7 0 1,3 4-127,-4 2 0,1 1-109,2 0 0,-1 1-221,5-2 1,-4-1-390,3 1 697,0-4 0,7 7 0,2-4 0</inkml:trace>
  <inkml:trace contextRef="#ctx0" brushRef="#br0" timeOffset="21">19888 17951 7367,'-1'-5'-95,"-2"2"0,1 2 449,-4 1-159,3 0 0,-5 0 113,2 0 1,-2 0-92,-2 0 1,0 4 212,-2 2 1,0 7-140,-3 2 1,0 3-87,0 0 0,-2 2-81,5 2 0,-1-1-232,4 3 1,4-3 8,2 1 0,2-7-287,1-2 0,7-4 216,2-3 0,7-2 11,-1-4 0,2-4-194,-2-2 0,3-3 36,-2-4 1,0 2 0,0-5 1,-2 2 149,-2-2 0,-1-1 3,1 1 1,-1 0 193,-2 0 0,-3 2-105,0 1 0,-4 3 758,1-2-524,-1 5 0,-4 3 95,-1 4 1,-2 5-53,-4 5 1,0 0 183,-1 6 1,4-1-114,0 4 0,1-2-166,-2-1 0,0 0-125,4-3 1,0-1-273,3-2 1,1 1-171,2-2 0,-1 2 229,4-8 1,1 0-183,2-3 0,0 0 81,1 0 0,-1 0 65,0 0 0,-1-4 266,-1-3 0,1-1 0,-2-1 0,2 0 0,2-1 0,-1 1 0,0 0 0</inkml:trace>
  <inkml:trace contextRef="#ctx0" brushRef="#br0" timeOffset="22">20121 17933 8407,'-10'9'-196,"4"0"284,0 1 0,3-1 237,-3 0 1,1 4-59,-2-1 1,0 5-111,4-2 1,-3 2-4,3-2 0,0 2-270,3-5 0,0 4 192,0-4 1,0-3-70,0-2-453,0-5 319,4 2 1,1-4-334,4 0 0,-3-1 197,1-2 0,-1-2-193,3-5 0,1 0 77,3-3 0,-3 3 147,3-2 1,-3 1 236,-1 2 0,2 0-5,1-1 0,-5 1 109,3 0-305,-3 4 1189,-2 0-570,-1 5 1,-5 5 128,-2 1 0,-2 5-255,-4 2 0,2 2-140,1-2 1,1 2-166,-1-2 0,2 2-315,4-3 1,0 1-340,0-4 0,1-1 341,2-1 1,2 0 320,4-4 0,5 0 0,0-3 0</inkml:trace>
  <inkml:trace contextRef="#ctx0" brushRef="#br0" timeOffset="23">21108 17784 8423,'-7'4'-460,"1"2"1,0 2 432,-3 2 0,3 3 508,-1 3 1,4 1-188,-3 2 0,4 0-37,-1 3 1,2-3-117,1-1 1,0 0-215,0-6 1,4 1 191,2-4 0,7-4-124,2-2 0,0-2-87,0-1 1,1-4 55,2-2 0,1-2-200,-1-1 1,1-1-33,0 1 1,-2-3-20,-1-1 0,0 1-25,-3 2 1,1-2 158,-4 0 1,1 0-455,-5 6 197,-2-2 410,5 3 0,-8-1 0,-1 2 0,-6 4 0</inkml:trace>
  <inkml:trace contextRef="#ctx0" brushRef="#br0" timeOffset="24">21164 18063 8421,'-5'15'0,"1"-2"0,-2-4 0,-1 2 0,4 1 0,-3-2 0,2 3 0,-2-3 0,3-1 0,-3 1 0,3-1 0,-1 0 0,1 1 0,2-4 340,-3 0-126,3-4-573,1 2-1556,0-4 1915,5 0 0,0-4 0,4-1 0</inkml:trace>
  <inkml:trace contextRef="#ctx0" brushRef="#br0" timeOffset="25">21610 17719 8170,'0'9'-41,"0"0"1,2 5 164,1 1 1,-1 8 300,4 5 1,-4 4-127,1 5 1,-1 1-42,1 3 1,-2-3-39,2 2 0,-2-5-94,-1-4 1,-1-2-21,-2-2 0,-2-3-237,-4-2 0,-1-3-214,1-4 1,-3 2 206,-1-5 0,-2 1-385,2-4 1,1-3-115,3 0-33,-1-4 0,4 2 670,0-4 0,4 0 0,-2 0 0</inkml:trace>
  <inkml:trace contextRef="#ctx0" brushRef="#br0" timeOffset="26">21350 18184 8244,'-5'0'-1094,"-1"0"681,3 0 440,2 0 0,-4-3 152,2 0 54,2 0 5,-3 3-3,4 0-170,-4 0 1,3 1 60,-2 2-75,2-2 0,1 4-124,0-2-61,-5-2 139,4 3 0,-3-3-179,4 3 192,0-3-160,0 3 4,0 0-224,0-3-117,0 3 447,4-4-102,2 0 385,-1 0-229,3 0 271,-7 0-137,3-4-78,-4 3 27,0-3-105,4 4 0,-3 0 0,3 0 0</inkml:trace>
  <inkml:trace contextRef="#ctx0" brushRef="#br0" timeOffset="27">14497 12272 8244,'0'-7'-952,"0"1"0,0 3 769,0-3 168,0 4 140,0-6 1,0 6 13,0-5 222,0 5-31,0-2 212,0 4 1,0 7-582,0 3 0,0-2 126,0-2-66,0 0 1,0 4-20,0-1 1,3-3-239,0 0 98,4-4 1,-4 6 59,3-5 1,-3 0-89,3-3 0,-3 3 124,3 0 0,-3 0-105,4-3 0,-4-1 110,3-2 1,-4 1-1,1-4 1,-1 1 9,1-2 0,-2-1 6,2 2 1,-2-2 354,-1-2-227,0 1-91,-4 0 144,-1-1 1,-4 5 216,0 2 1,2 2-189,1 1 1,0 1-105,-3 2 1,-1 1-29,1 3 1,3 1-100,0-2 0,0 2-52,0 2 138,2-1 0,4 0-509,0 1 288,0-5 1,4 2-135,2-4 0,4 0 23,2-3 0,0 0 22,3 0 0,-4-3 158,2 0 0,0-3-95,0 3 203,-1-5 0,-3 3 0,1-4 0,-1 0 0</inkml:trace>
  <inkml:trace contextRef="#ctx0" brushRef="#br0" timeOffset="28">14702 12253 8188,'-6'0'-114,"-1"0"1,4 0-34,-3 0 1,3 0 139,-3 0 0,3 0 101,-4 0 1,5 1 38,-1 2-240,2-2 1,1 4-55,0-1 257,0-3 1,1 3-256,2-4 1,-1 0-21,5 0 0,-1 0-289,3 0-14,1 0 237,-1 0 245,0 0 0,0-4 0,1-2 0</inkml:trace>
  <inkml:trace contextRef="#ctx0" brushRef="#br0" timeOffset="29">14869 12300 8183,'-5'4'-1381,"-3"-3"1284,7 3 0,-2-1 8,6 0 0,-1 0 125,4-3 1,-3 0-74,4 0 1,-2 1-45,1 2 29,2-2 1,-6 4 18,4-5 0,-2 0-72,2 0 58,-4 0 1,3 0-67,-2 0 113,-2 0 0,4-1 0,-2-3 0,-2 2 0,3-4 0,-3 4 0,3-6 9,-3 7 147,3-8-8,-4 8 61,0-3-454,-4 4 245,3 0 0,-8 0 0,4 0 0</inkml:trace>
  <inkml:trace contextRef="#ctx0" brushRef="#br0" timeOffset="30">17309 11583 8330,'0'9'301,"0"0"0,-3 2-229,0 1 0,-1 3 70,0 3 1,2 0-188,-4-3 1,3 3 93,-3-3 0,1 3-97,-2 1 0,-1-2 83,2-1 1,-1-2-149,1-1 0,-3-3 68,3 2 1,-2-4 73,-2-2 1,1-4-267,0 1 157,0 2 1,-1-4-217,1 2 120,0-2 1,-1-5 84,1-2 1,1-2-85,1-2 1,0-2 97,4 0 1,-3-5 0,3 2 0,-3-4-5,3-3 0,-4 2-19,4-1 0,-3-3 13,3-1 1,-1 1 128,1 0 1,2 3-71,-2-1 0,1 2 114,2 2 0,0 3 4,0 3 0,0 1-71,0-2 1,2 6 125,1-2 1,-1 5-135,4 1 0,0 2 112,3 1 0,1 0-83,-1 0 0,0 0 159,1 0 1,0 4-133,2 3 0,0 1-16,3 1 0,-2 1-83,2-1 0,2 0 93,5 1 1,-3-1-140,3 0 0,-1 0 112,0 1 1,0-5-147,4-2 1,-4-2 111,0-1 0,-1 0-47,-1 0 0,-2-1 10,-1-2 1,-3 1 22,-4-4 1,0-1 6,-3-2 0,-1 3-7,-2 0 0,-2 0-10,2-4 0,-3 4 12,-3 0 0,2 3-459,-2-4 135,-2 5-470,0-2 806,-5 4 0,1 0 0,0 0 0,-1 0 0</inkml:trace>
  <inkml:trace contextRef="#ctx0" brushRef="#br0" timeOffset="31">17532 11797 8223,'0'9'0,"-3"0"13,0 1 51,0-1 1,2 1 276,-2 3 1,2-2-94,-2 5 1,-1-5-252,1 2 0,-4 0 162,4-1 0,-3 1-212,3-4 0,0 0-355,3 1-664,0-1 762,0 0 310,0-3 0,4-6 0,1-6 0</inkml:trace>
  <inkml:trace contextRef="#ctx0" brushRef="#br0" timeOffset="32">18091 11639 8785,'0'9'630,"-4"4"-506,-2 3 1,0 2 36,0 4 1,0-1-153,-3 4 0,0-1 77,3 0 0,-2-1-124,2-4 0,1-4-48,-2 1 0,1-5 44,-3 2 0,3-6-49,-1-1 1,1-4 61,-3 1 0,0-2-213,-1-1 0,1-1 32,0-2 0,-1-1-24,1-2 0,0-3 108,-1 3 1,2-3 30,2-3 1,-2 1 23,1-1 0,3-2-12,1 2 1,2-5-100,1 2 1,3-3 104,0 0 1,5-4-16,-2 0 1,2-3 38,1 4 0,4-4 3,-1 3 1,0 0 59,-6 4 0,2 3 146,-2 3 1,2 1 362,-2 2-225,2 4 1,-6 1 19,4 4 0,-4 1-91,2 2 0,0-1-118,-1 4 0,4-1-2,-1 2 1,2 0-26,2-4 0,0 1-172,3-1 1,-2-2 119,4 2 0,1 1-261,3 0 0,-1 0 97,1-1 0,-4-2-476,1 2 1,-1-1 246,4 1 0,-1-2-338,-3 2 705,3-2 0,-8 3 0,4 2 0</inkml:trace>
  <inkml:trace contextRef="#ctx0" brushRef="#br0" timeOffset="33">18454 11452 7645,'0'-5'382,"-4"1"1,2 9-31,-4 5 0,-1 3 128,-2 6 1,3 0-629,0 3 1,1-1 146,-2 3 0,2-2-333,2 3 1,2-5 154,-2-2 179,2 1 0,1-9 0,0 4 0</inkml:trace>
  <inkml:trace contextRef="#ctx0" brushRef="#br0" timeOffset="34">18901 11685 6190,'4'-5'1268,"-3"1"-951,3 4 1,-4 1-104,0 2 0,-4 3-69,-2 7 1,-1-2 88,1 4 1,-3 1-315,3 3 0,-1-1-326,1 1 0,-2-2 289,5-1 0,0 1-450,3-5 1,0-3 10,0-3 556,0-3 0,4-3 0,1-6 0</inkml:trace>
  <inkml:trace contextRef="#ctx0" brushRef="#br0" timeOffset="35">18920 11545 8046,'-1'-8'-1014,"-2"2"371,1-2 373,-2 7 1,5-3 226,2 4 1,0 0 42,3 0 0,0 0 0,3 4 0,1 1 0</inkml:trace>
  <inkml:trace contextRef="#ctx0" brushRef="#br0" timeOffset="36">19227 11620 6612,'-6'3'390,"-1"0"1,4 0-180,-3-3 0,3 0 96,-3 0-274,0 0 1,-4 0 80,1 0 0,3 3-49,0 0-25,-1 1-234,-2 0 232,0 1 1,1 4-171,1 0 1,3 1 53,4-1 0,0 0-116,0 1 1,0 2 22,0 1 1,1-1 134,2-3 1,2 4 44,5-1 0,-4 1-51,0-4 0,0 0 43,4 0 0,-4 0 26,0-3 0,-4 2 163,1-2 1,-2 0-14,-1 0 1,0-3-17,0 3 0,-4-4-133,-2 1 1,-2 1 42,-2 0 0,1-1-221,0-3 0,-1 0-3,1 0-872,0 0 528,0 0 497,3-4 0,-2-2 0,3-3 0</inkml:trace>
  <inkml:trace contextRef="#ctx0" brushRef="#br0" timeOffset="37">19627 11629 5900,'-5'0'1100,"1"0"1,3 3-819,-2 0 0,1 5-18,-4-2 0,2 3-64,-2 4 1,3 1 24,-3 5 0,3 0-246,-3 3 1,3-2 171,-4 2 0,5-3-250,-1 0 0,2-5 79,1-1 0,0-3-144,0-1-40,0 1-313,0-5 169,4-1 1,1-8 100,5-2 1,-1-3 0,0 0 0,1-1 60,-1-3 0,3 2 0,1-5 1,0 4 48,0-4 1,-2 2 143,5-2 1,-5 0-60,1 3 1,2-2 15,-2 3 0,-2 0 538,-4 6-242,0-2 305,-1 7 1,-2-1-223,-6 8 1,-2 1 167,-4 9 1,-1-1-143,1 4 0,0-2-184,-1-1 0,2 1-254,2-1 1,2-3 111,4 0 0,0-3-119,0-1 55,0 1 0,1-2-410,2-2 1,5-2 153,5-4 0,0-3-260,-1 0 0,2-7 183,1 0 0,3-1-43,-2 2 0,1-5 147,2-1 1,-5 0 207,-1 0 0,0 2 80,-1-2 0,0 3 288,-6 0 233,2 6-382,-7 2 0,2 6 542,-6 4 1,-2 1-270,-4 9 0,3-1 22,-1 4 1,2 0-493,-1-1 1,-1 1 96,4-1 1,0-2-670,3-1 0,0-3 82,0 0-315,4-1 1,1-5 347,4 0 0,1-4 477,-1 1 0,0-6 0,1-2 0</inkml:trace>
  <inkml:trace contextRef="#ctx0" brushRef="#br0" timeOffset="38">20037 11806 8136,'0'-5'93,"0"1"0,0 3 271,0-2 116,0 2-461,0-3 1,4 4 128,2 0 0,1-4 56,2 1 0,-2-1-278,5 1 0,0 1-399,0-4 0,-1 1 312,1-2 0,1-1-20,0 2 1,-1-2-94,-2-2 1,-1 0 65,0-2 0,-3 1 63,1-1 0,-5-2-60,1 2 412,-2 0 0,-5 3 81,-2 3 0,-3 2 130,0 4 1,-5 5-117,-1 4 1,-2 2 38,2 4 1,-3 4-232,3 3 1,1-1 90,2-2 0,5 0-422,0-1 0,5 1 142,-1-1 1,3-2-590,3 0 1,7-5 266,5 1 0,3-5 401,0-4 0,5-2 0,1-1 0</inkml:trace>
  <inkml:trace contextRef="#ctx0" brushRef="#br0" timeOffset="39">20381 11639 8108,'-6'0'288,"0"0"4,4 0 0,-6 4 20,1 2 1,2 3-19,-1 4 0,3 1-123,-3 5 0,3-1 0,-4 1 0,5 0-248,-1-1 1,2 0 128,1-3 0,0 2-247,0-5 1,0 1 17,0-4-185,4 0 0,2-2 110,3-1 1,-3-4-17,0 1 1,1-5-67,2-1 1,1-4 72,3 0 1,-3-2 67,2-3 1,-1 0 25,-2-3 1,1 2 138,3-2 0,-3-1-121,3-2 1,-3 2 243,-1 1 0,-1 2 132,-1-2 0,0 6 137,-4 0 1,0 5 140,-3-2 111,0 4-78,-4 6 0,-1 2-154,-5 6 1,1 3-51,0 0 0,0 0-4,-1 0 0,4-3-390,0 0 1,4 0-99,-1 0 0,2-5-358,1 3 353,0-3 1,4-1-63,2 0 0,3-4-361,4 1 1,-2-5 206,5-1 0,-4-4-113,4 1 0,-2-4 131,2-2 0,-2 2 141,-2-3 1,-1 2 133,1-2 1,-1 3 186,-2-2 0,-4 4 154,-2 2 768,-2 4-510,-1-2 1,-4 11-222,-2 3 1,-2 2 271,-2 0 1,2 2-151,2 1 0,-2 2-368,5-5 1,-1 1-311,1-4-202,2 5 0,-2-4-298,6 2 1,-1-4 368,4-2 1,1-4-221,2 1 1,3-2 614,1-1 0,3 0 0,-1-4 0,3-1 0</inkml:trace>
  <inkml:trace contextRef="#ctx0" brushRef="#br0" timeOffset="40">20847 11760 8039,'0'-10'0,"0"4"-474,0 0 421,0 4 650,0-6-351,0 6 0,0-1 170,0 6 0,-4 0-261,-2 3 1,0 0 62,0 3 0,4 1-306,-1-1 1,-1 0 102,1 1 1,0-1-230,3 0 1,1-4 144,2-2 1,-1 2-258,4-2 0,0 0 111,4-3 0,2-1-16,1-2 1,-1-3 37,-3-3 1,1 0 82,-1 0 0,-3-4 245,0 1 0,-4-2-144,1 2 0,-6 1 340,-3-1 0,-3 3-140,-4 3 1,2-2-4,-4 5 0,3 0-565,0 3-687,1 0 1064,6 4 0,-3 1 0,3 5 0</inkml:trace>
  <inkml:trace contextRef="#ctx0" brushRef="#br0" timeOffset="41">21164 11611 8039,'0'-7'-537,"0"1"858,0 4 0,-1-2-91,-3 4 1,2 4 122,-4 2 0,0 8-53,-3 4 1,-4 4 82,1 3 0,-1 2-164,4-2 1,1 1-146,2-2 1,-3 2 61,3-4 0,2-3-148,1-4-353,2-8 308,1 6 0,4-16-349,2 0 0,2-6 169,2-3 0,-1-3-46,0-3 1,1-1 25,-1 1 0,-1-1-120,-2 0 0,3-1 120,-3 1 1,-1-2 70,1 6 1,-3 1 275,4 2-129,-5-3-222,2 5 113,-4 1 148,0 5 0,0 4 0,0 0 0</inkml:trace>
  <inkml:trace contextRef="#ctx0" brushRef="#br0" timeOffset="42">21303 11611 8039,'-5'0'-476,"-3"0"483,7 0 1,-3 1 836,4 2-585,0-2 1,0 4-39,0-2 0,0-1-122,0 4 0,4-4-94,2 2 0,2 0-21,2-1 1,-1 3 83,0-3 0,0 3-90,1-3 1,-1 4 66,0-4-191,1 4 1,-1-5 45,0 4 0,1-4-359,-1 1 184,0-2 0,1-1 93,-1 0 0,0-3-34,1 0 1,-1-4 69,0 1 0,-3-1 169,1 0 0,-1-1-93,3 2 0,-3 1 137,0-2 0,-3 4 50,0-3 460,2 4-40,-4-2-287,3 4 0,-5 0 88,-2 0 0,-2 5-65,-5 4 1,3 2-70,-2 4 1,2 1-40,-6 2 1,3 2-128,1 2 0,-1-1 69,1 3 0,0 1-150,-1 3 0,1-4-76,0-2 0,-1-3-337,1 0 0,1-5-215,2-1 449,-3-3 1,4-5-148,-4-2 0,3-2 73,-1-1 0,1 0 272,-3 0 1,3 0-28,-1 0 0,2-1 223,-1-2-88,-2 2 1,4-7-99,-3 2 0,3 1 204,4-2 1,-3 4-39,0-3 1,0 3 60,3-3 1,0 3-40,0-4 0,-3 4-146,0-3 41,0 4-49,3-6-40,-4 7-30,2-3-49,-2 0 96,4 2-480,0-2 0,0 4 0</inkml:trace>
  <inkml:trace contextRef="#ctx0" brushRef="#br0" timeOffset="43">21638 11881 7974,'0'9'447,"0"0"1,0 1-214,0-1 1,0 1-125,0 3 0,-4-2 41,-2 5 1,-2-4-126,-2 3 1,-2 0-744,0 0 0,-2 2 452,2-5 1,1 1 264,-1-4 0,2 0 0,0 1 0</inkml:trace>
  <inkml:trace contextRef="#ctx0" brushRef="#br0" timeOffset="44">16918 12439 6832,'1'-6'-601,"2"0"541,-2 0 0,3-4 110,-4 1 1,0 3 5,0 0 1,-3-1 27,0-2 1,-4 4 126,0 2 0,-1-1-18,-1 1 0,-4-1-88,1 4 0,-1 4 251,0-1 1,2 7-13,-5-1 0,2 7-166,-2-1 0,3 3-86,4 1 1,2-4-112,1 1 0,4-2-1,-1 2 1,2 0-162,1-3 0,3-1-104,0-3 0,4-3 89,0-3 1,2-2 5,3-1 1,-1 0 99,1 0 1,-1-4-136,2-3 0,-2-1 46,5-1 0,-4-1-49,4 1 0,-5 0 192,1-1 1,2 1-39,-2 0 0,-2 3 221,-4-1 1,-3 5-3,3-1 249,-4 2 0,2 5-165,-4 3 0,-1 1 23,-2 1 0,1 0-95,-4 1 0,4-1 139,-1 0-328,2 1-204,1-1 1,1-1-477,2-1 1,5-3 711,5-4 0,3 0 0,-1 0 0</inkml:trace>
  <inkml:trace contextRef="#ctx0" brushRef="#br0" timeOffset="45">17337 12402 8055,'-4'9'0,"2"-2"-45,-5-1 1,4 3-68,-3 4 1,1 3 381,-1 0 0,-2 1-99,5 2 0,-3-1 123,3 1 1,0 0-148,3-1 1,0-3-309,0-3-85,0-1 16,4-2 0,1-4-5,5-2 1,-1-6-18,0-3 1,0 1-84,1-2 0,0-2 89,3-3 1,-3-1 59,2 4 0,2-3 76,-2-1 0,1 0 63,-4 0 1,3 3 60,1-2 1,-1 1-1,-3 2 0,-2 1 133,-1 1 441,-4-1-63,2 7 1,-4 1-246,0 6 1,-4 4 63,-2 2 0,1 1-55,-2 3 1,4-3-165,-3-3 1,4-1-34,-1 0 1,2 1-297,1-1-15,0-4-170,4-1 1,1-4-173,4 0 0,2-3 254,1 0 0,0-4-46,3 1 0,-3-6 85,0 0 0,-1-1 321,2 4 1,-3 1-3,2 2-135,-1-3 421,-2 8 72,-4-3 0,-1 8 195,-4 3 1,-3 1-208,0 1 1,-3 1-196,3 3 0,0-3 220,3 3-826,0-3 1,0-1-78,0 1 0,4-5-1017,2-2 1498,2-2 0,2 3 0,-1 1 0</inkml:trace>
  <inkml:trace contextRef="#ctx0" brushRef="#br0" timeOffset="46">17914 12514 8055,'0'-6'-268,"0"-1"1,0 4 44,0-3 268,-4 4 442,-1-6-331,-5 7 0,1-3 263,0 4 1,0 0-94,-1 0 0,1 0 62,0 0 1,-1 4-131,1 2 1,0 2-59,-1 1 0,1 1-260,0-1 0,0 0 220,3 1-525,-2-1 0,7 0 242,-2 1 0,2-4-375,1 0 191,0-4 0,4 2-188,2-4 1,-1 0 117,2 0 1,-1-1-9,3-2 1,0 1 337,1-4-267,-1 4 935,0-6-502,1 6 1,-4-2 218,0 4 1,-4 1-134,1 2 1,-2 0-72,-1 3 1,1-3-109,2 3 0,-2-3-443,2 3-367,3-4 578,-1 3 1,4-5-181,0 0 0,1-1 180,-1-3 1,0-1 205,1-4 0,-1 0 0,0-1 0,1 1 0,-1 0 0,0-1 0,1 1 0,-1-3 0,0-1 0,0 1 0,1 3 0,-1-1 0,0 1 160,1 0-73,-1-1 0,-3 2 475,0 2-212,-3 2 1,1 11 61,-4 2 1,-4 10-135,-3-1 0,1 7 67,-3 0 0,2 5-196,-6 1 0,3 4 70,0-1 0,-2 3-486,0 0 0,-2 0 285,2 0 1,0-2-463,-3-1 1,4-5 101,-2-1 1,4-6-432,3-6 125,-3-3 297,8-8 1,-3-1 106,4-8 0,0-1 244,0-4 0,0-1 162,0-3 1,1 2-163,2-5 0,-1 4 0,5-4 0,-4 1 0,3-4 0,-1 1 0,1-1 0,3-4 0,-3-2 0,2 2 0,1-2 0,5 0 0,1-3 0,4-3-48,3 0 1,-2 0 505,5 3 1,-4 5-167,1 5 1,-1 4-115,-2 8 1,1 2 40,-8 4 1,-1 2 214,-4 4 0,0 0-127,-4 7 1,0 0-75,-3 0 1,0-1-205,0-3 0,-1 1 58,-2-1 1,-2 0-309,-5 1 1,1-1 171,0 0 1,-1 1-592,1-1 0,1-3 190,2 0 0,-3-4-88,3 1 1,1 2 537,-1-2 0,0 4 0,-4-2 0</inkml:trace>
  <inkml:trace contextRef="#ctx0" brushRef="#br0" timeOffset="47">18426 12402 7991,'-1'8'-66,"-2"-1"0,1 2 150,-4 0 1,0 6 217,-4 6 0,1 4-63,0 6 1,-4 5 13,1 5 0,-2 0-290,2 0 1,2-3-19,-3 2 1,3-6-355,1-3 0,2-3 336,1-3 0,0-2-152,-3-5 0,2-4-103,1-5-39,4-4 150,-2-5 1,4-1-135,0-2 0,0 0 232,0-6 1,0 2 118,0-6 0,0 0 0,0 0 0,4-3 0,2 0 0,-1 1 0,2-4 0,-1 3 0,3-7 0,1 4 0</inkml:trace>
  <inkml:trace contextRef="#ctx0" brushRef="#br0" timeOffset="48">18454 12514 7991,'9'-10'-458,"1"1"321,-1 0 0,1 3 676,3-1 1,-3 5-132,3-1 1,-3 3-73,-1 3 0,-1-1-96,-1 5 0,0-1-239,-4 3 1,1 0 91,-1 1 0,-2-1-96,2 0 0,-3 1 180,-3-1 0,-2 0 22,-4 1 1,0-1-88,-1 0 0,1 1-81,0-1 1,-1-3-120,1 0 0,0-3-87,-1 4 1,1-4-52,0 3 0,3-4-1420,-1 1 1646,1-2 0,-3 3 0,-1 1 0</inkml:trace>
  <inkml:trace contextRef="#ctx0" brushRef="#br0" timeOffset="49">18743 12486 7991,'9'0'-177,"0"0"0,-2 0 503,-1 0-125,-4 0 0,2 4 214,-4 2 1,-1 2-99,-2 2 1,1 3-201,-4 3 1,-2 1 107,-4 2 1,5-4-144,-3 1 0,4-2-11,0 2 1,-1-3-411,4-3 0,-1-4-330,4 0 46,0-4 1,5 1-179,1-6 0,2-3 459,1-6 1,-2 0 341,-1-3 0,-4-1 0,6-7 0,-3 0 0</inkml:trace>
  <inkml:trace contextRef="#ctx0" brushRef="#br0" timeOffset="50">18789 12383 7991,'4'-5'-940,"-3"-3"647,8 3 293,-4 0 0,0-4 0,-1 4 0</inkml:trace>
  <inkml:trace contextRef="#ctx0" brushRef="#br0" timeOffset="51">18966 12439 7104,'-5'10'1449,"-2"2"-1019,4 0 1,-4 2-126,4-2 0,-4 3-222,1 3 1,2-2-4,1-1 1,-1-3-206,0 0 1,1-1-232,3-2 1,0-3 98,0 0 7,0-4 0,4 1 37,3-6 0,1 1-315,1-4 1,2 0 176,1-3 0,-2-1 85,3 1 1,-3 0 255,-1-1 0,0 4-37,-3 0 626,2 4 1,-6-2-109,4 4 250,-3 0 1,-2 4-294,-5 2 0,-2 5-57,3 2 1,-3 0-115,3 0 0,-3-3-246,3 2 1,-1-1-274,4-2-257,0 0 1,5-3-396,1-3 1,3-2 430,4-1 0,-2 0 483,4 0 0,1-4 0,3-2 0</inkml:trace>
  <inkml:trace contextRef="#ctx0" brushRef="#br0" timeOffset="52">19246 12542 7978,'9'-4'-257,"-4"2"362,-2-5 58,-2 5 249,-1-2 90,0 4-246,-4 4 0,2 1 19,-4 5 0,0 2-169,-4 1 1,4 2 68,0-3 1,4 1-265,-1-4 1,2 4 109,1-1 0,0 0-289,0-2 1,1-4 31,2 0 1,5-4-130,4 1 0,5-2 130,-2-1 0,3-7-125,1-2 0,2-4 155,1 1 1,-1-2 53,-6-5 1,-1 0 167,-5 1 0,-1-2-114,-1-2 0,-3 3 307,-4-3 0,-2 5 0,-5 2 1,0 2 105,-8-2 1,0 7-190,0-2 1,-2 7-67,5 0 1,-4 2-493,4 1 0,-1 0 209,4 0 1,1 4-141,2 2 0,-2 1-85,5 2 447,0-6 0,-1 14 0,-1-7 0</inkml:trace>
  <inkml:trace contextRef="#ctx0" brushRef="#br0" timeOffset="53">19339 12579 7978,'0'14'0,"-3"4"141,-1-2 0,0 1 83,1 2 1,2 0-122,-2 3 1,-1-2 61,1 2 0,-4 0-168,0 0 0,-1 3-212,-1-3 0,-1-1 171,1-2 0,-3-2 70,-1-1 0,1 0 77,3-7 1,-2 1-178,-1-7 1,1 0-11,-1-3 0,2 0-86,0 0 0,1-5 82,0-4 0,-1 0 53,1-4 1,1 0 20,2 0 1,-3-2-2,3 2 0,1-2 38,-1 2 1,3 1-56,-3 3 0,3-1-177,0 1 1,-1 3 35,1 0-287,0-1 0,3 1 460,0 0 0,-4 0 0,-1-3 0</inkml:trace>
  <inkml:trace contextRef="#ctx0" brushRef="#br0" timeOffset="54">20018 12411 8012,'9'-4'0,"-3"-2"0,2-2-546,-2-2 0,2 1 321,-2 0 0,1-2 141,-4-1 0,3 1 126,-3-5 0,1 2-11,-4-2 0,0-1 154,0 1 1,0 3-126,0 0 0,-5 3 137,-1 1 1,-2 3-84,-1 3 1,-2 4 171,-1 5 0,-3 9-41,-3 10 1,-1 4-52,0 5 0,2 1-341,1 9 1,-3 2 250,3 4 0,7-25 0,0-1-298,-4 23 1,-2 3 146,2-1 0,7-23 0,0 0-494,-4 21 0,1-4 225,0-9 0,4-6-417,2-6 332,-3-7 401,1-5 0,-1-8 0,0-9 0,3 0 0,-3-8 0,-1-1 0,-2-2 0</inkml:trace>
  <inkml:trace contextRef="#ctx0" brushRef="#br0" timeOffset="55">19758 12719 7994,'3'-16'-564,"0"1"1,4 2 219,-1-2 1,3 3 129,0 0 1,0-2 213,0 2 0,5-5 0,0 3 0,5-5 0</inkml:trace>
  <inkml:trace contextRef="#ctx0" brushRef="#br0" timeOffset="56">20028 12570 7994,'0'9'0,"0"0"0,0 1-1393,0-1 697,0 0 982,0 1-66,0-1 236,0-4-182,0-1 584,0-4-545,-4 0-133,2 0 1,-3-3-16,2 0 1,2-1-131,-2 1 1,2 1 119,1-5 1,0 4-219,0-3 132,0 0 1,0-3-140,0-1 1,0 1-23,0 0 0,3 2-104,0 1 0,1 1 62,-1-1 1,-1-2 25,1 1-145,2 3 77,-4-4 129,7 3-28,-7 0 1,6-1 150,-4 3-80,1 2 0,-3-3 16,2 4 111,-2 0-150,3 0 187,0 0-157,-3 0 372,3 0-264,-4 4-104,0 1 1,0 5 0,0-1 1,0-3-50,0 1 1,-3-1 63,0 3 1,-1-3-59,1 0 0,2 1 40,-2 2 1,-2 0-16,2 1 0,-1-4 8,1 0 0,2 0-243,-2 4 6,-2-1 40,4 0 189,-3 0-62,4-3-2,0-2 29,0-13 0,1 3 95,2-6 1,-1 0-83,4 0 1,-1 1 31,1-5 1,2 1-12,-5-4 1,4 0 0,-1 1 0,1 2 31,0 1 0,1 0-34,-2 0 0,3 1 31,4 5 0,-3 0-25,3-1 1,-3 5-84,-1 2 1,-2 2 77,-1 1 1,0 1-188,3 2 1,1 2 198,-1 5 0,0 3 0,0 2 0</inkml:trace>
  <inkml:trace contextRef="#ctx0" brushRef="#br0" timeOffset="57">20298 12514 7963,'4'-5'-293,"-3"-4"491,3 4 444,-4 0-141,0-3-204,0 7 1,-4-2-75,-2 6 0,-3 5 77,0 4 0,0 5-77,-1-2 0,2 0-207,2 0 1,-1 0-74,4 0 1,-1 2-162,4-5 1,0 1-215,0-4 1,5-1 263,1-1 0,5 0-278,2-4 0,3-1 185,0-5 0,1-2-20,2-5 1,-4 1-2,1 0 1,-5-5 197,2-1 0,-4-2 42,-3 2 0,1-3 178,-3 3 1,-1-3 207,-3-1 0,-1 5-51,-2 2 53,-3-3-258,-3 5 0,0 0-722,-1 7 353,5 2 0,-2 5 52,4 3 0,0-1 229,3 3 0,-4-2 0,-1 7 0</inkml:trace>
  <inkml:trace contextRef="#ctx0" brushRef="#br0" timeOffset="58">20540 12458 8843,'-1'9'677,"-2"1"1,-2 2-404,-1 0 0,-2 5-239,2-2 0,1 0 139,-2 0 0,5 0-240,-1 0 0,2-1 14,1-5 0,0 1-301,0-1 1,0-3 72,0 0 1,1-4-153,2 1 0,2-2 107,5-1 1,-1-1 81,0-2 0,1-2-107,-1-4 1,0 0 59,1-1 1,-1 0 181,0-3 0,1 3-33,-1-2 0,0-2 133,1 2 0,-2-4 91,-2 4 1,2-1 234,-1 4 905,-3 4-929,0 1 0,-4 5 77,0 2 0,-4 3-28,-3 7 0,-1 1 97,-1 5 1,0-4-145,-1 1 1,5-2-260,2 2 0,-1 0-52,1-3 1,0-1-585,3-3-75,0 1 0,4-2 343,2-2 1,2-2-323,2-4 0,0-1 230,2-2 0,0-2 423,3-4 0,-2 0 0,2 3 0,-3-4 0,0 4 0,-2-5 0,0 5 0,-1-2 0,-1 2 375,-2-1 27,-1 5 346,-5-2-412,0 4-471,0 9 1,0-6 134,0 6 0,0-2 0,0 3 0</inkml:trace>
  <inkml:trace contextRef="#ctx0" brushRef="#br0" timeOffset="59">21154 11657 7051,'-5'0'-589,"0"1"792,2 2-155,2-2 0,-4 3 114,1-4-137,3 0 2,-3 0-22,0 0 1,3-1 0,-2-2 42,2 2 1,1-4-76,0 2 0,1 1 103,2-4-109,-2 4 42,7-7-6,-2 4 0,3-3 20,0 2 0,-3 1 26,1 1 15,-1 3 0,3-3-45,0 4 1,-2 0 1,-1 0 0,0 0 33,3 0-81,1 0 0,-1 0 14,0 0 1,1 3-5,-1 1 0,-3-1-22,0-3 0,0 1-286,0 2 62,2-2 0,-6 3 263,4-4 0,-4 0 0,3 0 0</inkml:trace>
  <inkml:trace contextRef="#ctx0" brushRef="#br0" timeOffset="60">21182 12486 8187,'0'-9'-346,"0"-1"1,0 4 103,0 0-5,0 4 492,-4-2-73,3 4 0,-3 4 89,4 2 0,0 6-111,0 4 1,0 3-47,0 2 0,0 0 46,0 4 1,3-5-150,0 2 0,1-2 4,-1-2 1,1-2-115,3-1 0,1-6 136,-2 0 0,2-3-187,2 0 1,-1-2 109,0-8 1,1-2-147,-1-6 0,3-3-21,1-3 0,0-1 170,0 1 1,-3-2-44,2-2 1,-1 2 22,-2-1 0,-3 4 32,1 2 0,-2 0-37,1 0 0,1 1 6,-4 5 0,1 1-210,-1 1 8,-1-1 114,2 7 1,-3-2 153,2 6 0,-2-1 0,2 4 0,2 1 0,0 2 0</inkml:trace>
  <inkml:trace contextRef="#ctx0" brushRef="#br0" timeOffset="61">21564 12514 8187,'0'-5'-1231,"0"-4"679,0 4 545,0-4 0,0 3 259,0-1 28,0 5-127,-4-2 0,-1 4 5,-5 0 94,1 0 1,-3 1-89,-1 2 0,1 3 127,2 3 0,0 1-94,-2 3 0,1-2-52,-1 5 1,3-5-71,2 1 0,0 0-154,4 0 1,0-2-196,3 3 0,0-6 131,0-1 0,1-4 1,2 1 0,2-1-6,5-2 1,-1 0-191,0 0 0,2-2 26,1-1 0,-2-2 45,3-4 1,-3 3 247,-1-1 0,1 1-89,-1-3 1,-3 1 283,0 1 0,-2 0 14,2 4 630,-4 0-577,2 3 1,-5 4 241,-2 2-305,2 3 1,-6 0 65,3 0-297,1 1-214,3-1 0,4-1-310,3-2 1,-2-1 286,1-5 0,0 0 22,4 0 0,2 0 266,0 0 0,1-5 0,-4 0 0,0-4 0</inkml:trace>
  <inkml:trace contextRef="#ctx0" brushRef="#br0" timeOffset="62">21713 12514 8155,'0'-5'-429,"0"-4"556,-4 8 92,3-7 1,-4 8 22,1 0 0,3 4-181,-2 5 1,-1 2 136,1 1 0,-3 2-191,3 1 1,0 3 47,3-3 1,-3-1-152,-1-2 1,1 2 63,3-2 1,0 0-261,0-2-52,0-5 35,0-1 77,0-4 193,4-8 0,-1 2-113,3-7 0,-3 0 56,3 0 0,-3-2-2,3 2 1,-3-2 19,4 2 1,-1-2-38,3 3 1,1-4-3,-1 4 0,3-4 30,1 4 1,-1-1-74,-3 4 0,1 1 79,-1 1 0,0 0 81,1 4 0,-1 0 0,-4-1 0,-1-1 0</inkml:trace>
  <inkml:trace contextRef="#ctx0" brushRef="#br0" timeOffset="63">21890 12495 8155,'-1'8'-36,"-2"-1"0,2 1 19,-2-2 0,-2-1 194,2 2 0,-1 2-68,1 3 0,2 1 94,-2-4 1,1 3-141,-1 1 0,2-1 16,-2-2 1,2-1-207,1 0 0,0-3-179,0 1 1,1-5 150,2 1 0,-1-2-329,4-1 0,0-1 228,3-2 0,1-3-30,-1-3 1,-3-1 285,1-3 0,-1 3 0,3-8 0,0 4 0</inkml:trace>
  <inkml:trace contextRef="#ctx0" brushRef="#br0" timeOffset="64">21983 12355 8155,'-9'0'-10,"-5"0"0,4 0 98,-3 0 1,3 0 19,1 0 0,3 0-18,-1 0 247,5 0-943,-2 0 0,5 4 321,2-1 0,-1 3 285,5-3 0,-1 4 0,3-2 0</inkml:trace>
  <inkml:trace contextRef="#ctx0" brushRef="#br0" timeOffset="65">22225 12495 7167,'-4'-5'-470,"3"-3"0,-3 6 539,4-5 1,-1 4 227,-2-3 1,2 3-152,-3-3 1,3 3 67,1-3 1,-3 2-31,0-2 0,-1 4-62,1-1 0,1-1 134,-4 1 0,3 0-127,-4 3 0,1 1 180,-3 2 1,0 2-92,-1 4 0,-2 5 14,-1 1 1,1 0-121,3 0 0,-1 1-106,1 2 1,4 0-168,2-2 0,2 0 84,1-4 0,0 1-289,0-4 0,4-3 141,2 1 0,2-5-173,2 1 1,0-3 112,2-3 1,-1 1 19,1-5 0,-1 1 126,-2-3 1,0 3 78,0-1 1,-2 5 513,-1-1-273,-4-2 447,2 4-448,-4-3 0,1 4-241,2 0 0,-2 1 69,2 2-326,3-2 0,-1 3 41,4-4 0,0 0-64,1 0 0,-1-1 58,0-2 0,1-1 283,-1-2 0,0-2 0,0 1 0,1-1 0,-1-1 0,0-2 0,1-1 0,-2 1 0,-2-5 0,2 1 0,-1-4 0,0 0 0,-1 1 0,2-2 0,-1-2 0,-2 2-98,1-5 0,0 1 94,4-1 1,-1 2 120,0 5 0,-4-1-70,-2 1 1,2 3 101,-2 3 0,0 4 46,-3 2 1,-1 4 145,-2-1 0,1 3-114,-5 3 0,4 5 128,-3 5 0,0 6-10,-3 0 0,-1 6-156,1 0 0,0 2-95,-1 1 1,4 3 59,0 0 0,1 0-160,-2-3 0,0 0 118,4-1 1,-3 3-330,3-2 0,-3 1-24,3-7 1,-2-3-203,2-4-36,2-3 298,-3-3 1,4-6-60,0-6 1,1-5 94,2-5 1,1-3-53,3 0 1,1-1 46,-2-2 0,5 0 4,2 1 1,0 2 84,0 1 0,-2 3 108,5 0 0,-2 3 217,2 2 1,-3 3-110,-4 4 0,0 1 287,-3 2 0,1 3-160,-4 3 1,0 3 73,-3 1 1,-1 2-38,-2-2 1,-2 2-173,-4-2 1,-1-1-14,1-3 0,-3 1 13,-1-1 0,-2-1-260,2-2 0,-2 2 60,2-5 1,1 1-772,3-1 583,-1-2 1,2 2-418,2-6 1,2 1 234,4-4 0,1 0-95,2-4 1,2 4 517,4 0 0,4-4 0,-1-2 0,1 0 0,0-2 0,2 0 0</inkml:trace>
  <inkml:trace contextRef="#ctx0" brushRef="#br0" timeOffset="66">22644 12244 8126,'-1'-9'-167,"-2"3"0,2 1-585,-2 2 995,-2 2 0,2-1 96,-3 8 1,1 4 58,-1 9 1,-2 4-153,1 2 1,-1 6-35,-1 3 1,1-2-291,1-1 1,0 1 102,4-1 1,-1 0-423,1-3 0,2-4 222,-2-2 1,2-4-90,1-2 1,0-3-461,0-4-284,0-3 736,4-2 0,-2-5 272,4-2 0,0-3 0,4-3 0</inkml:trace>
  <inkml:trace contextRef="#ctx0" brushRef="#br0" timeOffset="67">22672 12570 8126,'0'-6'139,"0"-2"1,0 6 209,0-4-486,0 4 1,1-5 16,2 4 1,-1-4-91,4 4 0,-3-3 105,4 3 0,-2-4 13,1 0 1,2-1-107,-1-1 0,-2 0-22,1-1 0,-1 1 188,1 0 1,2-1-52,-5 1 0,0 3 395,-3 0-97,0-1 0,-1 2 91,-2 2 1,1 3-85,-5 3 1,-2 5 118,-3 5 1,-1 3-112,4 0 0,-3 2-46,3 0 0,-2 4-253,5 0 0,1-4 102,2-2 1,2-5-501,1 2 0,1-1 35,2-3 1,6 2-141,3-8 1,5 0 273,-2-3 1,3-1 297,0-2 0,1-2 0,0-5 0,-1 1 0</inkml:trace>
  <inkml:trace contextRef="#ctx0" brushRef="#br0" timeOffset="68">22979 12477 8126,'0'-10'-495,"4"1"569,-3 0 1,3-1 114,-4 1 0,-1 4 2,-2 2 1,1-1 40,-4 0 0,3 1-218,-3 3 1,0 0 107,-4 0 0,4 1-164,0 3 1,0 1 46,-4 4 1,4 0-102,0 1 1,4 2-71,-1 0 1,2 4 91,1-4 1,0 4-114,0-4 0,0 2 115,0-2 1,1-1-30,2 1 1,-2-2 3,2 0 36,2-1 1,-1 0 50,2 1 22,3-5 139,-8 3-170,3-7 1,-5 3-97,-2-4 0,-2 0 105,-5 0 0,1 0-296,0 0 1,-4 0 24,1 0 1,-2 0-213,2 0 493,2 0 0,-8-4 0,4-1 0</inkml:trace>
  <inkml:trace contextRef="#ctx0" brushRef="#br0" timeOffset="69">23482 12207 8049,'0'-6'-424,"-4"-2"563,-1 7 1,-2 1 118,1 6 1,0 8 126,-3 4 0,-2 6-155,-1 7 1,2-1-73,-3 4 0,3 0 99,1 4 1,0-1-330,3 0 0,1-5-142,2-4 0,1-1-168,-4-5 0,2-2 84,-2-4 0,3-4-158,-3-5 1,0 0 16,-4-4 1,4 0 91,0-3 0,3-1 347,-3-2 0,4-2 0,-2-5 0,0 0 0,1-2 0,0-2 0,3-1 0,0-7 0,0 2 0</inkml:trace>
  <inkml:trace contextRef="#ctx0" brushRef="#br0" timeOffset="70">23352 12430 8049,'6'0'-146,"0"0"0,-3 0 199,3 0 0,-3 0 120,4 0 1,-4 0 35,3 0 1,-1 1-203,1 2 1,2 2 26,-5 5 0,3-1 124,-3 0 0,0 4-118,-3-1 0,1 4 74,2-4 0,-2 4-188,2-4 1,-2 3 62,-1-2 1,0-1 85,0-2 1,1-1 54,3 0-95,-3-4 0,7 0-59,-2-5 0,2 0-41,2 0 1,-1-5-27,0-1 1,2-2-79,1-1 1,-2-2 62,3-1 1,-2 0 105,2-3 0,-3 3-555,2-4 1,-5 2 385,-4-2 0,1 3 355,-1 3 1,-4 1-8,-5 0 0,-7 0-89,-2 3 1,-4-1 32,-3 4 0,3 0-42,-3 3 1,2 0-382,2 0 0,2 0-31,1 0 331,3 0 0,-1 4 0,4 1 0</inkml:trace>
  <inkml:trace contextRef="#ctx0" brushRef="#br0" timeOffset="71">16834 13128 8188,'0'-9'-1487,"0"0"1412,0-1 1,0 4 468,0 0-96,0 4 0,0-2-141,0 4 1,3 5 152,0 4 1,0 5-281,-3 4 0,3 2 117,1 2 0,2 0-122,-3 3 1,4 1 110,-1-4 0,3 0-209,0-4 0,-3 1 14,0-1 0,-1-3-228,2-3 209,1-1 0,-6-6-85,4-2 0,-3-2 18,4-1 0,-4-5 71,3-4 1,-1-5-39,1-5 1,3 1 60,-3-1 1,2 1 18,1-1 0,1 0-33,-1 1 0,-1 0 47,-2 3 1,3-3-48,-3 3 1,-1 1-60,1 2-57,0 1 1,1 6 77,-1 2 0,-3 2-242,3 1 345,-4 0 0,7 0 0,-8 4 0,3 1 0</inkml:trace>
  <inkml:trace contextRef="#ctx0" brushRef="#br0" timeOffset="72">17253 13221 8188,'5'0'0,"0"-3"-447,-2 0 0,0-3 146,3 3 173,-4-4 215,6 1 0,-4-3-113,2 0 1,-1 3 105,-5-1 1,3 4-12,0-3 1,0 3 11,-3-3 1,0 3 100,0-3-37,-4 3 1,-1-4-68,-5 4 1,1 0 178,0 3 1,-4 4-51,1 2 1,-4 4 50,4 2 1,-4 2-146,4 1 0,0 3-112,2-3 0,2 0-159,2 0 0,-2-2 110,5 2 0,0-4-74,3 2 1,1-3 37,2 0 0,-1-5-250,5-2 1,-1-2-1,3-1 0,4 0 71,-1 0 0,0-4 85,-2-3 1,2-1 55,1-1 1,-1 3 186,-3-1 0,0 1-186,-3-3 563,2 4-175,-3-3 38,0 6-192,0-2 0,-4 4 71,2 0-546,-2 0 169,3 4-105,0-2 1,-2 2-138,4-4 263,0 0 0,4 0 172,-1 0 0,-3 0 0,1 0 0,-2-1 0,1-2 0,2 0 0,-2-3 0,2 0 0,-2-3 0,2-1 0,-2 1 0,3 0 0,0-1 0,-3-2 0,0 0 0,1-5-114,2 2 0,-3-4 118,0-3 0,0 2 5,4-5 1,-4 1-12,0-1 0,-1-1 218,2 4 1,0 4-69,-4 2 1,0 5-80,-3-1 329,0 5-324,0 3 1,0 5 189,0 2 1,0 8-86,0 7 1,-1 3 62,-2 7 0,-1-2-59,-2 5 0,-3-1-36,3 1 1,-2-1-184,-2 4 1,4-4 113,0 1 1,0-3-99,-3-3 0,2 2 132,1-2 0,4-6-361,-1 0 195,2-7-159,1 2 0,4-9-62,2-2 1,3-6-18,0-3 1,3-4-8,1-2 1,2 1 136,-2-5 0,3 4 37,0-4 0,0 1-8,0-4 0,0 1 53,-3 3 1,-1-2 79,-3 5 0,3-4-30,-3 4 1,1 0 134,-6 2 400,-1 5-46,-3-3 0,-3 11-194,-1 0 0,-3 5 93,1 5 0,-2-2-89,-2 5 0,2-1-128,2 4 1,-1-4 89,4 1 1,-4-5-264,4 2 0,0-3-100,3-1 1,0 1-334,0-1 29,4 0 0,2-4 187,3-2 1,1-2-120,3-1 0,-3-1 97,2-2 1,0-2-17,0-4 1,-2 0 286,3-1 0,0 1 0,0 0 0,-1-1 0,-3 1 0,0 0 0,-3-1 0,2 1-24,-2 0 1,-1 3-124,-2-1 1025,-2 5-369,-1-2-103,0 12 0,-3 0-97,0 7 1,-1-3-280,4 0 0,-3-1-10,0 2 1,0-3-84,3 2 0,0-1-523,0-2 0,1 0 275,2 1 0,-2-1-303,2 0 614,3-3 0,-1-2 0,4-4 0</inkml:trace>
  <inkml:trace contextRef="#ctx0" brushRef="#br0" timeOffset="73">17961 13249 7396,'-6'0'395,"2"0"-173,0 0 108,3 0-822,-3 0 416,12 0 0,-5 0-323,7 0 245,-3-4 1,2 2 9,1-4 1,-1 3 70,0-3 0,-3 0-76,1 0 1,-2-2 103,1 2 1,1-3 10,-4 0 1,4 0 342,-4 0-142,0-1 240,-3 1 0,-4 4-160,-3 2 0,-1 3 207,-1 3 0,-2 3-120,-1 6 1,2 0-116,-3 3 1,3 1-78,1 2 0,0 3-160,3-2 0,-1 1-472,4-4 0,0-2 313,3 2 1,4-5-502,2 2 1,3-6 307,4-1 0,1-4-304,5 1 674,-1-2 0,5-9 0,1-2 0</inkml:trace>
  <inkml:trace contextRef="#ctx0" brushRef="#br0" timeOffset="74">18296 13212 7642,'0'5'-697,"0"-1"1,0-3 1102,0 3-178,0-3-53,0 3-182,0 0-133,0-3-684,0 3 729,0-12-86,0 6 201,0-11-36,0 8 0,0-1 51,0 0-49,0 4 265,0-7-159,0 8 227,0-7-165,4 7 53,-3-3-91,3 0 98,-4 3-202,0-3 88,4 4-248,-3 0 189,3 0-156,1-5 104,-4 4 1,4-4 15,-2 2-33,-2 2 0,3-4 23,-4 2 1,0 1 5,0-4-6,0 3 0,0-2 124,0 2 1,-1 2-72,-2-2 1,-2 2 77,-5 1 0,1 0-112,0 0 1,0 0 0,-1 0 0,1 0-9,0 0 1,-1 3 34,1 0 1,3 4-308,0 0 228,3 1 1,-1 1-102,4 1 0,0 0 109,0 2 1,1-1-21,2 1 1,0-1 42,3 2 1,0-3 8,3 3 0,4 0 103,-1-1 0,-1 2-123,-4-2 1,1-1 62,-2 1 0,-2-2-28,-1 0 329,-2-1-253,-1 0 0,-7 0-38,-2-3 0,-4-2-5,1-4 1,1 0 5,-5 0 0,4 0-143,-4 0 1,5 0 72,-2 0-315,3 0 0,4-1-131,0-2 220,4 2 1,-1-6-93,6 3 332,2 1 0,4-1 0,0-1 0</inkml:trace>
  <inkml:trace contextRef="#ctx0" brushRef="#br0" timeOffset="75">18566 13370 8016,'-5'0'-1417,"-4"0"1722,8 0 0,-3 1-162,4 3-49,-4-3 1,3 4-245,-2-2 212,2-2-224,1 7 210,0-7-97,0 7 49,0-7 0,1 4-256,2-5 131,-2 0-30,7 0 120,-7 0 1,5-3 11,-3-1 1,-2 0 242,2 1-257,-2 2 789,-1-3-765,-4 4 0,3 1-167,-2 2 120,2-2-332,1 3 1,4-4 0,1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582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16192 2495 8520,'-6'-9'-182,"3"0"1,2-1-1,1 1 1,0 0-1,0-2 1,1 0 0,1-1-1,2 0 142,2 2 1,-3-3 0,2 1 0,0 1 0,-1-1 0,0 1 155,-2-1 1,3-1 0,-1 3-1,1-2 1,1 0 0,0 1 50,1 0 1,-5 2 0,2 0 0,-1-2-1,1 0 1,0-2 36,0 2 0,2 4 1,-2 1-1,-1-2 1,0 0 115,0-1 0,-1 4 0,-5 4 0,-3 7-182,-3 9 0,-5 9 0,-4 10 1,-3 8-73,9-19 1,0 1 0,1 0 0,0 1 0,-1 1 0,0 2 0,0 0 0,0 1 0,1 1 0,-1 2-1,-1 1 1,0 1-11,-1 2 1,1-1 0,2-2 0,1-1 0,2-1 0,0-2 0,-5 22-1,6-11-40,2-6 1,3-11 0,5-5-1,3-8 1,3-6 60,4-3 0,-1-1 1,6 0-1,2 0 1,2-1-1,2-2-146,0-3 1,1-2 0,3-1 0,-2 0-477,-1 3 0,2-2 0,-2 3 0,3-2 0,2 2 545,1 1 0,0-3 0,-3 2 0</inkml:trace>
  <inkml:trace contextRef="#ctx0" brushRef="#br0" timeOffset="1">16843 2737 8510,'4'-5'-321,"-2"0"0,1 2 498,-2-3 0,0-3 0,1 0 0,1 0 1,-1 0 11,-1-1 0,-1-3 0,0-2 1,0 0-1,-1-1 0,-1 0-32,-1-2 1,-4 3-1,0 0 1,-2 2-1,-3 2-1,-4 4 1,-2 0-1,-1 5 1,-3 3 0,-3 6 140,-2 8 0,-2 5 1,-1 11-1,-1 3 1,2 3-38,4 0 1,3-3 0,6-1-1,5-1 1,4-3-356,4-3 1,3-4-1,4-7 1,5-2-1,5-4-77,4-3 0,2-3 1,1-6-1,4-3 0,2-3-128,1-4 1,0-4 0,-1-5 0,-2 0 0,-4-1-189,-1-1 0,1-3 0,-2 0 0,-2 2 0,-3 4 46,-6 5 0,-3 8 673,-5 12 1,-4 5 0,-2 11 0,-4 1 0,-1 3 0,-2 1 443,2 0 0,5-6 1,3 1-1,2-3-925,1-1 1,1-1-1,3-2 1,5-2 0,6-2-1,2-2 250,2-2 0,8-1 0,2-4 0</inkml:trace>
  <inkml:trace contextRef="#ctx0" brushRef="#br0" timeOffset="2">17151 2570 8455,'0'-16'-204,"0"1"1,3 0 0,0 0 0,-1 2 0,0 4 0,0 2 388,1 1 0,0 8 0,-4 3 0,-2 7 0,-3 9 1,-2 4 469,-2 4 0,0 5 1,-1-1-1,-2 1 0,2-1-382,0-1 0,5-2 0,1-5 0,0-3 0,1-3-13,0 0 1,0-4-332,4-3 1,4-7 0,0-4 0,1-5 0,2-4-151,1-6 1,5-2-1,-1-3 1,1 1 0,-1-2-1,2-1-220,0-1 1,-2-2 0,4 2 0,-1 1 0,1 2 185,-1 0 1,-3 6 0,-1 2-1,-2 5 358,-3 2 0,-1 2 0,1 6 0,-3 4 0,-2 5 0,-1 1 356,0 3 0,0 0 1,-1 2-1,-1-2 1,-2 0-209,-1-2 1,3-3-1,-1 0 1,2-1-268,1-2 1,0-3-1,1-1 1,2-2-1,4-4-480,4-4 1,4-4-1,3-5 1,1-3 51,0-4 1,-1 0 0,0 5 0,-3 1-1,-1 3 421,-1 4 0,-5-1 0,0 7 1,-3 4-1,-3 7 305,-1 5 0,-5 5 1,-2 2-1,-1 1 0,-1 1 45,2 0 1,4-1 0,-1-5 0,2 0 0,1-3 0,0 0-584,0-3 1,7-2-1,4-2 1,2-4-586,3-2 1,5-10 0,2-3 840,1-5 0,-4-5 0,3-2 0</inkml:trace>
  <inkml:trace contextRef="#ctx0" brushRef="#br0" timeOffset="3">17812 2300 8455,'0'-24'-14,"3"1"0,0 5 1,0 0-1,0 2 538,0 4-247,0 2 0,-3 7 0,0 6 1,-1 8-10,-2 6 0,-2 9 1,-4 3-1,-2 3 0,0 4 1,-3 2 83,0 2 0,0 7 0,-3-3 0,2 1-291,2 0 1,-4 0 0,3-2-1,1-4 1,2-7-105,4-7 1,2-9 0,-1-3 0,2-5-22,3-5 1,1-1 0,0-9-1,1-4 1,4-3-236,4-4 1,1-3 0,6-1 0,1 2 0,3 3-325,2 1 0,3 8 0,-4 0 0,1 2 519,1 4 0,-3 6 0,3 6 0,-2 4 0,-5 5 0,-2 2 637,-6 0 1,-3 5 0,-5-2 0,-2 0-16,-4-3 0,-2-4 1,-11-2-1,-4-1 0,-2-2-17,-3-1 0,0-4 0,1-7 0,1 0 0,2-1-847,1-2 1,3-3 0,4-7 0,4-2 0,2-3-1700,4-1 2045,2 1 0,12-1 0,3 1 0</inkml:trace>
  <inkml:trace contextRef="#ctx0" brushRef="#br0" timeOffset="4">18594 2197 8540,'0'-9'-1,"-3"-3"0,-1-1 0,-1 2 1,0 2 267,0 2 0,2 3 0,-3 5 0,-2 3 0,-1 7 0,-2 6 142,-2 7 1,-3 10-1,0 6 1,-1 4-1,7-19 1,1 0 0,0 0-1,-1 1-151,1 1 1,0-1 0,-2 2 0,0 0 0,0 2 0,0 0-1,1 0 1,1 0-210,0 0 1,1 0 0,-2 20 0,5-10 0,1-9 0,1-7 0,2-7-499,1-2 0,1-4 68,3-4 1,-2-4-1,3-6 1,0-4-1,0-2-139,2-3 0,2-4 0,-1-5 0,-1-1 115,-1-2 0,-4 0 1,2-2-1,-3 3 0,-1 3 182,0 2 1,-3 3-1,-3-1 1,-1 5 0,-4 3 825,-3 5 1,-4 2 0,-5 3-1,-1 5 1,-2 6-13,-1 7 1,0 0 0,3 4 0,2 0-1,2-1-340,2 0 0,6-3 1,4-3-1,3-3 0,3 0-791,1-3 1,9-1-1,4 0 1,6-1-1,5-1-141,5-1 1,5 0-1,6-3 1,1 0 271,0 0 1,-2-1 0,-1-3 0,0 0 0,0 0 0,-3 0 5,-3 0 1,-2-1-1,-2-2 403,-2-3 0,1-6 0,-2-3 0</inkml:trace>
  <inkml:trace contextRef="#ctx0" brushRef="#br0" timeOffset="5">18864 2728 8431,'0'-9'-118,"0"3"0,0-1 630,0 0 0,-3-1 0,-1 0 0,-2 1-103,-1 4 1,-4-1 0,-3 1 0,-1 1 0,-5 2-1,-3 4 294,0 5 1,-4 3 0,2 5 0,-1 4-324,1 2 1,0 1 0,6 1-1,2-1 1,4-1-219,4-2 0,4-2 0,5-1 0,1-3-553,2-2 1,6-7 0,4-3-1,3-2 1,2-1 0,3-1-266,0-2 1,-2-2-1,-1-5 1,-2-2 0,0 0-150,0 0 0,-2 5 0,-2 2 0,-1 1 856,-2 2 1,0 2 0,0 3 285,-3 3 1,1 2 0,-3 3 0,1 0 0,4 2 225,2-2 0,3-1 0,6-1 0,1-3 0,1-3-1144,-2-2 0,3-1 1,0-1-1,0-2 0,-2-3 581,-3-3 0,0-4 0,-3-2 0</inkml:trace>
  <inkml:trace contextRef="#ctx0" brushRef="#br0" timeOffset="6">20149 2356 8481,'13'-15'-141,"-3"-1"0,3 3 0,-2 1 0,0-1 0,-1 1 0,-2 0 0,1-2 324,-1-1 0,-3 1 0,-2 1 0,-2 0 0,-1 0 0,0-1 73,0 1 0,-4 2 1,-2 3-1,-4 3-109,-2 1 0,1-2 0,-5 3 0,-1 3 0,-4 4 127,-4 5 1,-6 11 0,-3 3 0,-2 5-136,-2 7 1,20-15 0,-1 1 0,0 2-1,1 1 1,0 1 0,0 0-34,0 1 1,2 0 0,1 1 0,3 0 0,2-2 0,2 0 0,-2 26 0,6-1 0,5-5-215,5-3 0,5-12 1,11-6-1,4-7-41,4-4 0,2-4 0,2-3 0,-2-3-481,0-2 1,0-5-1,3-2 630,0-2 0,-1-6 0,3 0 0</inkml:trace>
  <inkml:trace contextRef="#ctx0" brushRef="#br0" timeOffset="7">20577 2626 8301,'0'-10'-755,"0"1"1,0 0 900,0-1 0,0 1 1,0 0-1,0-1 0,-1 1 152,-2 0 0,2 0 1,-3 0-88,0 3 0,-2-1 1,-3 4-1,-1 1 1,-3 1-1,-2 1 183,-3 0 1,-6 5 0,-3 5-1,-3 7 1,0 5-122,2 5 0,4-1 1,2 4-1,3-3-317,4-2 0,6-3 1,5 1-1,3-1 1,3-4-1,5-5-279,5-2 0,6-6 0,2-2 2,2-2 1,4-6 0,-2-4 0,0-3 0,-3-2 0,-1-2 0,-2 0-78,-3 1 1,-2 4 0,-3-1 0,-2 4 608,-2 2 0,-2 5 1,-4 1-1,-1 6 1,-2 5 255,-3 5 0,2-2 0,1 2 1,2-1-608,1 0 1,1 1 0,2-3-1,4-2 1,5-2 0,3-2-587,3-4 726,4-2 0,2-9 0,4-3 0</inkml:trace>
  <inkml:trace contextRef="#ctx0" brushRef="#br0" timeOffset="8">20987 2169 8304,'-7'0'-108,"2"-1"1,0-1 0,0-1 305,-2 1 1,2 2-1,-3 4 1,-1 7 0,-3 6-1,-4 9 1,-3 7 144,-1 8 1,7-18 0,0 2 0,1 1 0,0 1 0,0 1 0,-1 0-151,0 1 1,1 1 0,4-2 0,0 0 0,0-1 0,1 0 0,-1 20-1,5-9-229,2-6 0,5-4 1,3-4-1,5-5 0,3-7 1,3-4-585,0-1 1,1-5 0,0 1-1,-2-3 1,0-3-1062,-2-4 1681,1-1 0,2-5 0,1-2 0</inkml:trace>
  <inkml:trace contextRef="#ctx0" brushRef="#br0" timeOffset="9">21229 2598 8304,'3'-10'-403,"0"1"1,1 1 0,-2 1 0,2 0 617,1 0 0,-2-1 0,1-1 0,-1-1 0,0 1 597,-1 0 1,-1-1-497,-1 1 1,-4 4-1,-3 2 1,-4 2-1,-3 3 172,-4 4 0,2 1 0,-7 10 0,0 2-179,-2 5 1,3 3-1,0 1 1,3 0-1,4 0-256,2 0 1,4 0 0,3-1 0,4-3-1,5-2 1,6-3-221,6-4 1,2 1 0,2-7-212,-1-4 1,4-3-1,0-3 1,0-2-1,-1-4 1,1-4-1,-1-5-505,-2-1 0,-3-6 0,0-2 570,4-2 0,-4-4 0,2 0 0,-1 1 0,-3 1 0,0 2 0,-3 2 878,-2 4 1,0 6 4,-6 6 0,-5 5 1,0 8-1,-5 5 1,-3 6-145,0 2 1,-4 6-1,2 2 1,1 1 0,0-2-79,2-2 0,1 1 0,1-1-490,4-2 0,2-3 0,1-3 1,2 0-1,3-4-226,5-3 1,5-3 0,1-8 0,2-3-1,3-4 1,2-6-289,1-3 1,-4-1-1,2-3 1,-2 1 0,-3 3 211,-1 0 1,-3 5 711,-3 3 1,-6 8 0,-4 7 0,-5 7 0,-4 5 315,0 0 1,0 1 0,0 3 0,2-1 0,2 1-786,1-1 0,1-3 0,4-3 0,2-1 201,3-2 0,7-4 0,1-1 0</inkml:trace>
  <inkml:trace contextRef="#ctx0" brushRef="#br0" timeOffset="10">22020 2235 8376,'0'-14'265,"0"4"0,-1 0 173,-2 9 1,-3 9-1,-7 14 1,-1 6-1,-2 7 1,1 3 87,-2 2 1,3 4-1,-1-2 1,2 1-1,2 2 1,0-4-599,2-1 1,3-7 0,1-1-1,0-2 1,3-2 0,1-5-578,1-6 0,0 0 0,0-5 649,0-1 0,-4 0 0,-1-2 0</inkml:trace>
  <inkml:trace contextRef="#ctx0" brushRef="#br0" timeOffset="11">22234 2570 7939,'4'-14'-128,"-3"4"1,3-2 0,-3 1 597,-1 2 0,-1 4 0,-4 3 0,-3 5 76,-3 6 0,-5 5 0,3 4 0,-2 2 0,0 2 0,-1 2-17,1 3 0,3 1 1,1 0-1,4-1 0,4-2-485,2-3 1,2-3 0,2-1-1,4-3 1,4-3-251,5-5 0,3-3 1,1-4-1,3-2 1,1-3-451,2-4 1,-4-7-1,0-1 1,-1-3 0,0-4-1,0 0 1,-2-2-1,-5 6 1,-1 2 0,-4 5 800,-2 2 1,-6 6 0,-2 4 0,-6 6 334,-4 8 1,-5 3 0,4 4-1,0 1 1,2 0-14,1 0 1,3-1 0,0-2-1,2 0 1,2-3-975,1-2 0,6-4 0,5-3 0,3-3-313,2-2 1,5-3 0,0-3 0,2-5 780,0-4 0,8-1 0,-1-4 1</inkml:trace>
  <inkml:trace contextRef="#ctx0" brushRef="#br0" timeOffset="12">22784 2598 8262,'9'-15'0,"0"3"0,0 1 97,-3 2 1,-2 0-1,-4 0 1,-1 0 0,-2 2 133,-3 1 0,-8 1 0,-3-2 0,-5 4 0,-2 2-89,-2 1 0,3 0 0,3 1 0,3 2 0,6 5 0,4 3 35,3 5 0,13 2 1,7 3-1,10 2 249,7 0 0,3-2 0,1 1 0,-2-4 0,-2-1 0,-1-2 190,-2-2 0,-6 2 0,-7-1 0,-6 0-661,-7 3 1,-10 1-1,-10 0 1,-13 1-1,-11-1-184,15-8 1,0-1 0,-2 2 0,0 0 0,-1 0 0,0 0 0,1-1 0,1-1 228,-24 8 0,0 0 0,8-2 0</inkml:trace>
  <inkml:trace contextRef="#ctx0" brushRef="#br1" timeOffset="13">23203 14441 17174,'-10'-5'-486,"1"-2"1,0 3 0,-1-1 0,1 0 0,0 0 309,-1-2 0,1 2 1,0-2-1,0 1 0,-1 0 641,1 0 1,4 3-261,2-3 1,3 0-1,3 0 1,4 2-1,4 1 1,6 0 8,4 1 1,2-2 0,7 1 0,4 0 0,4 2-84,3 1 1,3 0-1,2 1 1,1 2 0,-1 1-750,1 1 1,-2-3 0,-1 1 0,-6-1 0,-6 0 54,-7 1 1,-5 1-1,-5-2 1,-3 3-369,-5 0 953,-3-3 0,-12 6 0,-3-3 1</inkml:trace>
  <inkml:trace contextRef="#ctx0" brushRef="#br1" timeOffset="14">23324 14581 15676,'-16'3'-136,"3"1"3,2 1 0,6-3 0,11 1 0,8-2 316,6-1 0,4-1 0,7-2 0,4-3 0,1-2-342,1-2 0,4 1 1,2 0-1,0 1 1,2 0-1,0 2 82,1-1 0,-2-1 0,-7-2 1</inkml:trace>
  <inkml:trace contextRef="#ctx0" brushRef="#br1" timeOffset="15">24003 14199 11817,'-28'-13'-423,"2"1"1,2-1-1,6 1 545,8 4 1,3 5-1,7 0 1,4 3 8,3 3 0,10 2 0,3 6 0,5 1 0,6 3 34,4 3 0,0 4 1,5-1-1,-4 1 0,-3 0-150,-1 0 0,2 6 0,-4-3 0,-4 1 1,-7 1-153,-9 0 0,-7-2 1,-11-1-1,-12-1 0,-14-3 85,-13 0 0,21-11 1,-1 0-1,-4 1 0,0-2 1,0 0-1,1 0 1,0-2-1,2 0-2,1-1 1,1 0 0,-16 5 0,8-2 0,12 0 0,9 0 19,9 3 1,9 0-1,10-1 1</inkml:trace>
  <inkml:trace contextRef="#ctx0" brushRef="#br1" timeOffset="16">14134 16508 25397,'-9'0'40,"-1"0"0,1 0 0,0 0 1,-1 0-1,1 1 0,-1 3 1,-3 5 304,-2 2 0,-3 2 0,1 0 0,0 1 0,1 2 0,1-2 0,0 1 0,2-2-902,0 1 1,5-2 54,-1-3 0,6-4 0,0-5 0,2-6-154,1-2 1,-3-2-1,-1-3 1,-1-2 0,0-3 143,0 0 0,2-4 0,-3-1 0,0-1 0,0 0 375,3 0 0,-1-2 0,1 4 0,1 2 0,1 4 413,1 4 1,1 2-1,2 5-134,3 5 0,3 8 1,0 8-1,0 1-461,0 2 1,4 3 0,0 1 0,2-1-1,1 1 55,2-2 0,1-2 1,-1 0-1,1-1 0,-1-3-182,1-2 0,-1-3 0,-2-2 0,-1-2 68,-2-3 0,-5-6 0,-4-3 0,-3-3 44,-1-4 1,0-4-1,0-5 1,0 0 0,-1 0 302,-3-3 1,3 2-1,-2 0 1,2 3 0,1 1 854,0 4-615,-4 0 0,0 16 1,-3 3-1,1 8 0,-2 5 206,0 4 0,-2-1 0,-3 5 0,-1 0-267,-1-1 0,-1 2 1,2-4 70,0-2 0,-2 4 0,-2 0 0</inkml:trace>
  <inkml:trace contextRef="#ctx0" brushRef="#br1" timeOffset="17">13845 16564 20052,'-8'-12'-1639,"2"-1"1,3 2 1542,2 0 1,2 5-1,3 1 1,5 0 0,7 1 796,4 0 1,5 1 0,6 3-604,3 0 0,15 4 1,-23-2-1,1 1 1</inkml:trace>
  <inkml:trace contextRef="#ctx0" brushRef="#br1" timeOffset="18">16871 16350 22387,'0'-9'-656,"-1"-1"1,-1 1-1,-1 0 1,0-1 0,-1 2 143,-2 2 0,-3-1 0,0 3 0,-1 2 0,-3 1 0,-2 3 1033,-3 5 1,0 3 0,-2 9 0,-1 0-1,-2 2-207,0 1 1,1 5-1,-3-1 1,0 4-1,1-1-353,3-3 1,1 1-1,0-3 1,1 0-195,0-2 1,-2-7-1,7-3 1,-1-2 0,3-4-232,2-3 1,0-3 0,2-4 0,2-4-193,3-4 1,2-5-1,2-1 1,2-4 0,3-2 710,2-5 1,-1 0 0,-1-4 0,1 0 0,1 3-38,2 1 1,0 5-1,0 1 1,1 3-1,-4 6-146,-2 2 0,-2 8 0,-3 5 0,0 8 662,0 5 0,0 8 0,0 3 0,0 3 0,0 3-337,0 3 1,4-2 0,4-1-1,3-2 1,4-1-594,3 0 1,5-6-1,2-3 1,1-7-7,-2-4 1,2-4 0,-4-5 0,-2-3 0,-5-6-3,-6-4 1,-3-4 0,-6-1 0,-2-3-1,-4-2 85,-3 0 1,-3-3 0,-1 3 0,-1-2 0,-2 1 233,1 3 0,3 4 1,0 2-1,2 5 1,0 2 390,1 3 1,3 5 0,1 2 0,0 7-118,3 7 1,1-1 0,1 2 0,0 0-1,0 2-141,0 1 1,-1-1 0,-1 1 0,-2 0 0,0-2-185,0-1 1,-7 0-1,1-3 1,-2-3-1,-3-3 79,1-4 0,-2-2 0,-3-1 0,-2 0 193,-1 0 1,-2-7-1,5-2 1,2-2 0,3 0 246,2-1 0,6 1 0,3-1 1,4 2-1,5 0 75,7 1 0,8 0 0,8-1 1,9 1-1,7 1-366,7 1 0,-23 3 0,1 0 0,0 2 0,1-1 0</inkml:trace>
  <inkml:trace contextRef="#ctx0" brushRef="#br1" timeOffset="19">19376 16341 16204,'5'-5'-266,"3"0"1,-4-2 663,-1 4 0,-10 5 0,-11 11 1,-6 6-1,-4 5-101,-3 3 1,1 1-1,-4 0 1,-1 1 0,-1 0-391,2-2 0,6 2 0,8-7 1,3-2-436,5-4 1,7-6-1,5-9 1,6-6 65,5-8 0,-1-4 0,2-5 0,-4-2 0,-3-1 0,-1 0 45,-1-1 0,-2 0 1,-1-1-1,-1 1 355,-3 1 1,-1 7 0,-4 0 0,0 1 0,-1 4 534,1 3 0,0 5 0,0 6-343,3 2 1,2 6 0,5 4 0,2 1-1,4 0-267,5 1 0,5-3 0,5 2 0,0 0 0,0-4-56,-1-2 1,4-1 0,-3-4 0,-1-1-1,-3-1-37,-2-1 1,-3-4 0,-5-2 0,-1-4-1,-5-1-51,-4-1 1,-4-5 0,-4 1 0,-1-1 0,-3-2 150,0 1 1,2 0 0,0 1 0,2 3 196,0 1 0,1 4 0,0 6 0,0 4-12,3 5 0,-1 5 0,3 7 0,0 1 0,-1 1 291,-1 1 0,3 0 0,-3 3 1,-1-1-1,-1-3-131,-2 0 1,0-2 0,-1-3 0,-2-3 0,2-2-637,0-4 1,1 1-1,-1-4 1,-2-2 352,2-3 1,4-3 0,1-4-1,2 0 1,2-1 530,1 1 0,5 0 0,4 0 0,3 2 0,4 2 3,3 1 1,4-2-1,1 2 1,0 2 0,4 1-416,3 1 1,-1 0 0,3 0 0,-1 1-1,1 2-13,1 4 0,2 1 0,2 1 0</inkml:trace>
  <inkml:trace contextRef="#ctx0" brushRef="#br0" timeOffset="20">21890 15810 8455,'0'-9'38,"0"-4"1,0 1 0,1 0 0,2 2 0,4 1 237,5-1 1,-1 4 0,4 1 0,3 0-1,3 1 1,4 0 0,3 1-2,3 2 1,-1 1 0,4 0 0,1 1-439,1 3 0,4-2 0,1 3 1,-2 0-1,0 0-470,2 2 1,-4-1 0,0 0 0,-6 0 632,-5-1 0,-3 3 0,-4-2 0</inkml:trace>
  <inkml:trace contextRef="#ctx0" brushRef="#br0" timeOffset="21">22048 15894 8455,'-27'3'-30,"3"0"0,7 0 205,6 1 0,7-3 0,8 2 0,7-2 147,6-1 0,11 0 0,10-1 1,5-1-1,5-2-363,1-1 0,2 0 1,-1-3-1,-24 5 1,0 0-1,1 0 0,0 0 1,0 0-1,-1 0 41,24-3 0,-7-1 0,-2-2 0</inkml:trace>
  <inkml:trace contextRef="#ctx0" brushRef="#br0" timeOffset="22">22663 15586 8455,'0'-6'0,"0"0"0,1 0 185,2 1 0,6-1 0,8 4 0,2-1 0,5 2 154,3 3 1,-1 4-1,5 7 1,-3 2 0,-4 3-210,-6 1 0,-4 2 1,-8 2-1,-3 2 1,-5 3 15,-7 2 1,-7-2 0,-13-4 0,-2-2 0,-3 0-40,-2 1 1,3-8-1,2 1 1,3-5-1,3-1-241,3-1 1,7-1 0,3-1 0,5 0-1623,4 0 1756,2-3 0,1 4 0,0-3 0</inkml:trace>
  <inkml:trace contextRef="#ctx0" brushRef="#br1" timeOffset="23">11080 17030 14283,'-9'-10'-389,"-1"-2"0,1-1 0,1 2 1,1 1-1,3 0 0,1 0 1,0-1-1,0-2 348,-1 2 1,2-3 0,-3 2 0,-1 1 0,2 0-1,-1 1 1,0 0 201,-2 0 1,0-1-1,-1 6 1,2 0-1,0 0 1,0 2 159,-1 0 1,6 0 0,1 3 0,8 0-282,6 0 1,7 1 0,10 1 0,4 2 0,5 0 0,7 1-202,5-3 1,-25 0-1,2 0 1,-1-1-1,1 1 1,1-1 0,-1 1-158,1 0 0,-2 0 1,25-1-1,-6 3 0,-9-1 1,-12 2 222,-11 0 100,-6 1 1,-14 3 0,0 1 0</inkml:trace>
  <inkml:trace contextRef="#ctx0" brushRef="#br1" timeOffset="24">11154 17030 14549,'-21'4'-8,"-1"1"1,2 0-357,4-2 1,4 1 0,10-1 242,8-1 1,15-1-1,11-1 1,8 0 0,6-1 86,6-2 1,-24 2 0,0 0 0,2-2-1,0 0 1,1 0 0,1-1 0,0 0 0,1 0-31,-1-1 0,0 0-285,0 1 1,-1-1-1,2 0 1,-1 1-1,1-1 1,0 0-1</inkml:trace>
  <inkml:trace contextRef="#ctx0" brushRef="#br1" timeOffset="25">11722 16713 14809,'-13'-9'-993,"4"-1"0,-1 1 0,7 1 1538,5 2 0,5-2 0,9 5 0,7 2 0,7 3-339,7 4 1,4 7-1,6 2 1,0 3-1,-1 1-219,1-1 1,-9 5 0,-4 3-1,-6 3 1,-7 2-144,-9-1 0,-8-1 0,-12 0 0,-11 1 0,-11 0 200,-8-3 0,-4 0 1,-5-6-1,-1 1 0,24-11 1,0 0-85,-1 0 1,0-1 0,-23 9 0,5-4 0,7-1 0,7 0 87,6-1 1,8-1 0,1-2 0</inkml:trace>
  <inkml:trace contextRef="#ctx0" brushRef="#br1" timeOffset="26">3101 17914 16391,'-5'-19'-469,"0"1"1,-4-1 0,0 1 0,-2-1 0,0 0 0,-4 1 0,-2-1 282,-6 0 0,-4 5 0,-4 2 0,-4 1 0,-4 3 0,-5 1 0,-1 2 433,-2 0 1,1 6 0,-2 7 0,-1 3 0,0 6-1,24-7 1,0 1-186,0 2 0,-1 2 1,0 3-1,1 2 0,-4 3 1,0 1-1,-1 3 0,0 1 1,-2 2-1,1 1-39,-1 1 1,0 0 0,2 3 0,1 0 0,0 2 0,2 1 0,0 1 0,3 2-1,2-1 1,2 1 0,4-1 0,1 0-113,5-3 0,2 0 0,3 0 0,5 0 1,3-3-1,4 0 0,2 0 0,2-1 2,2 1 1,4-1 0,1-4 0,2-1 0,4-1 0,2-1-1,0 0 1,2-2 0,2 0 0,1-2 53,3-2 0,1-1 0,2-4 0,1-2 0,-16-8 15</inkml:trace>
  <inkml:trace contextRef="#ctx0" brushRef="#br1" timeOffset="27">2668 19049 13493,'32'-8'161,"14"-8"59,0-2 0,-1-3 0,-1-1 1,-1-1-1,-1-1-71,-1-1 1,0 0-1,-5-1 1,0-1-1,0 2 1,0-1 0,-3 1-1,-1-1 1,-3-1-1,0 0-139,-4 0 0,-1-1 0,-1-1 0,-3-2 0,-3 0 0,-1 0 0,-2-1 0,0-1-119,-2-1 1,-1 0-1,-5 1 1,-1-1 0,-2 1-1,-1-1 1,-2 2 0,-2 1-1,-2 1 1,-2 1-76,-2 0 0,-2 1 0,-4 2 1,-4 1-1,-3 1 0,-1 2 1,-4 1-1,-2 2 0,-3 1 0,-1 1 217,-3 2 0,-2 2 0,-5 2 0,-2 3 0,-1 1 0,-1 2 1,-2 2-1,-2 1 0,0 3 0,-1 2-74,-1 3 0,-1 3 0,16-1 0,-1 1 0,-1 2 41,-1 1 0,0 2 0,-1 0 0,0 0 0,-1-1 0,1 3 0,0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610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16294 10307 8487,'0'-9'-250,"0"-1"6,0 1 1,4 1 0,2 2-1,4 3 1,1 1 0,2-1 0,1 0 174,-1 1 0,4 1 1,-2 1-1,4 0 69,3 0 0,-3 4 0,4 2 0</inkml:trace>
  <inkml:trace contextRef="#ctx0" brushRef="#br0" timeOffset="1">16713 10251 8487,'-5'-9'-1022,"2"0"1020,2 3 0,2 2 1,3 4-1,5 0 2,6 0 0,2 4 0,2 2 0</inkml:trace>
  <inkml:trace contextRef="#ctx0" brushRef="#br0" timeOffset="2">17104 10270 8487,'-6'-3'68,"0"0"0,4-1-51,-2 0 1,4 3 0,4-2-224,2 2 1,6 1 0,5 1 0,3 1 0,5 1 205,2 0 0,5 2 0,1 0 0</inkml:trace>
  <inkml:trace contextRef="#ctx0" brushRef="#br0" timeOffset="3">18491 9497 8504,'-4'-9'-58,"-1"0"1,-3 2 0,1 2 0,0 1 0,0 2 0,-1 1 254,-2 1 0,-2 1 0,-2 2 1,-3 5-1,-4 7 0,-2 7 168,-6 7 1,1 6 0,-4 6 0,16-18 0,1 2 0,-1 2 0,1 1-264,-1 4 1,2 1 0,-1 1 0,2 1 0,0 2 0,2 0 0,1 0 0,1 0 0,2-1 0,2-1 0,1-1 0,3-1-198,1-1 0,3 0 1,0-1-1,3-1 0,3-4 1,2-1-1,10 17-493,4-11 0,-1-7 1,0-6-1,0 0 1,-2-4 587,1-4 0,-1-1 0,-4-4 0</inkml:trace>
  <inkml:trace contextRef="#ctx0" brushRef="#br0" timeOffset="4">19003 9944 8337,'6'-9'-215,"-1"-1"0,-2 1 0,2 0 0,1-1 324,0 1 1,1 0-1,3 0 1,1-2 0,2 0-1,-2-3 1,0 1 31,-2-1 0,1-1 0,1 1 1,-1 0-1,-2-3 0,-1 0-65,-1-2 0,-2 1 1,-4-1-1,-1 0 1,-2 2 47,-4 1 1,-4 3 0,-2 5 0,-2 1 0,-1 4 90,-2 2 0,-4 3 0,-1 4 0,1 7 20,-1 3 0,0 11 0,1 4 1,-1 6-1,-1 4 0,3 4-126,5 4 1,8-23-1,1 0 1,-3 25-1,5-25 1,0 0-299,0 25 0,4 1 0,4-3 0,3-1 1,0-5-223,0-5 0,-1-6 0,1-7 1,-3-4-1,-2-2-150,-1-4 0,-5-1 0,-4-6 0,-5-1 561,-4 0 0,-5-5 0,-1 2 0</inkml:trace>
  <inkml:trace contextRef="#ctx0" brushRef="#br0" timeOffset="5">18650 10233 8337,'0'-18'-22,"1"1"1,2 3 204,3 1 0,6 0 0,4 4 0,1 0 0,2-1 0,1 2 472,2 2 0,1 2 1,5 4-1,0 0 0,1 1-449,2 2 0,2 6 0,5 6 0</inkml:trace>
  <inkml:trace contextRef="#ctx0" brushRef="#br0" timeOffset="6">19767 9842 8331,'0'-13'-104,"0"1"1,0 0 0,0 2 0,0 1 0,0-1 451,0 1 1,-4 4 0,-3 2-1,-5 3 1,-3 3 0,-3 4 19,-1 5 1,0-1 0,-2 4 0,-1 2 0,2 1 537,0 0-847,1-3 0,6 2 1,4-2-1,5 0 1,2 0-252,2-2 1,6 1-1,4-3 1,8 0-1,5-1-212,4-3 1,5 0 0,1 5-1,1 0 237,-3-1 1,-3 3 0,-3-1-1,-2 2 1,-3 1 190,-6 2 0,-6 1 1,-5-1-1,-2 1 0,-3-1 275,-5 1 0,-3-5 0,-9-1 0,1-3 0,-2 0-133,-2-1 1,6-4 0,-2-1 0,4-1 0,2 0-996,2-1 0,1 3 829,-1-2 0,1 0 0,0-3 0</inkml:trace>
  <inkml:trace contextRef="#ctx0" brushRef="#br0" timeOffset="7">19692 9832 8423,'6'-24'43,"5"-1"0,-1 4 1,4 2 257,2 3 1,1 4 0,-2 1 0,-2 3 0,-2 3-367,2 0 0,-2 3 1,5 4-1,-1 4 0,1 1-512,-1 3 577,-4 2 0,7 1 0,-3 1 0</inkml:trace>
  <inkml:trace contextRef="#ctx0" brushRef="#br0" timeOffset="8">20177 9599 8423,'13'-9'67,"3"1"0,1 2 291,2 3 0,3 7 0,-1 7 0,0 10 0,-2 10-9,-4 7 0,-3 7 1,-8-20-1,-1 2 1,-2 2-1,-1 1 1,-2 2-1,-1 0-220,-3 3 1,-1-1 0,-2-3 0,-3 0 0,0 0 0,0 0 0,-2-2 0,1-1-1,-1-2 1,0 1 0,0-2 0,0-1-273,0 0 0,0 0 1,-10 16-1,2-5 1,3-7-443,0-4 1,2-2-1,1-5 1,4-1-1,1-4 585,2-1 0,-4-6 0,-2-1 0</inkml:trace>
  <inkml:trace contextRef="#ctx0" brushRef="#br0" timeOffset="9">20651 10335 8584,'0'-9'-148,"0"-1"1,0 1 252,0 0 1,5 4 0,1 2 0,3 1 0,4 2-220,2 0 0,0 0 0,0 2 0,3 0-234,2 1 0,1 1 348,4-1 0,0 2 0,3 4 0</inkml:trace>
  <inkml:trace contextRef="#ctx0" brushRef="#br0" timeOffset="10">20987 10326 8584,'6'-4'-892,"-1"-3"917,-1-1 1,3 2-1,0 1 1,1 1 0,1 2-132,1 0 1,3 2 0,2 0 0,3 2 105,1 1 0,3 2 0,2 4 0</inkml:trace>
  <inkml:trace contextRef="#ctx0" brushRef="#br0" timeOffset="11">21424 10372 8584,'13'-9'-172,"0"0"0,2-1 230,1 1 1,2 3 0,-1 1 0,0 1 0,-3 1 94,0 2 0,1 1 0,-2 0 0,-2 1 0,-1 3-1170,0 2 1,-4 5 1016,0 2 0,-4 3 0,2-1 0</inkml:trace>
  <inkml:trace contextRef="#ctx0" brushRef="#br1" timeOffset="12">16266 11275 11465,'6'-4'-275,"0"-2"1,2-1 159,0 1 1,1-2 0,1 4 0,-1 0 0,0 0-1,1 2 1,-1 1 0,0 1 0,0 1-85,1 2 1,2 1-1,1 3 1,-1-1 134,1-2 0,2 3 0,4-2 0</inkml:trace>
  <inkml:trace contextRef="#ctx0" brushRef="#br1" timeOffset="13">16676 11248 9343,'9'-6'5,"0"-1"0,1 4 0,0 1 86,2 1 1,0 1 0,2 0 0,1 0 0,0 0 0,4 1-130,2 2 1,9 2 0,-1 5 0</inkml:trace>
  <inkml:trace contextRef="#ctx0" brushRef="#br1" timeOffset="14">17309 11266 10724,'18'-9'-193,"1"0"1,0-1 0,-1 1 331,1 0 1,-5 3 0,-1 3 0,-3 2 0,0 1-282,-1 0 0,3 1 0,2 2 0,0 4 1,3 1-131,0 1 1,2 1 0,1-1 240,1 0 0,3 0 1,4 1-1</inkml:trace>
  <inkml:trace contextRef="#ctx0" brushRef="#br1" timeOffset="15">17821 11285 10794,'13'0'-41,"1"-4"1,2-2 0,-1 0 172,-2 0 1,4 1 0,-3-2-1,1 1 139,-3 2 0,-1 0 0,-2 2 1,0-1-1,0 2 78,-3 3 0,-2 3 0,-3 5-437,2-1 1,-2 4 0,3 2 0</inkml:trace>
  <inkml:trace contextRef="#ctx0" brushRef="#br1" timeOffset="16">18165 9078 11351,'0'-19'-428,"-3"2"0,0 1 1,1 4-1,1 2 1,1 0-1,-1 2 601,-2 2 1,1 3 0,-4 6 0,0 4 0,-1 5 0,1 7 139,-1 5 0,-1 3 0,-2 2 0,0 2-391,-2 3 0,1 1 0,-1 0 1,1-2-1,3 0 0,1 0-311,1-1 0,1-5 1,-2-6-431,4-1 805,2-6 0,1-17 0,0-8 1</inkml:trace>
  <inkml:trace contextRef="#ctx0" brushRef="#br1" timeOffset="17">18165 8957 11351,'-5'-18'-593,"2"2"0,3 1 404,3 2 0,7 1 0,5 3 0,5 3 0,5 2 267,6 0 0,13 3 0,-18-1 0,2 1 0,3 0 0,2 1 0,4 0 0,1 0-25,2 0 1,2 0-1,2 0 1,1 0-1,4 0 1,1 1-1,1-1 1,0 2 0,1 0-1,-1 0 1,-1 0-1,-1 1-117,-2 0 1,-1 1 0,-3 1 0,0 0-1,-1 0 1,1 1 0,-4 0 0,-1 1 53,-3 1 1,-2-1 0,-1 0 0,-2 0 0,-1 2 0,-2-1 0,1 0 0,0-1 0,-1 1 0,0 0-348,23 6 1,-5 0-1,-8-5 1,1-1 0,0-1 313,2-4 1,3-2 0,3-1 0,0 0 0,-3 0 50,-2 0 1,-1 0-1,-3-1 1,-4-1 0,-2-2 65,0-2 0,-1 3 1,4-2-1,1 1 0,-2 1 2,-2-1 1,-6 3-1,-4-2 1,-2 2-1,-4 1 228,-2 0 1,-4 1-206,-3 2 0,-1 2 0,-6 4 1,-3 1-1,-1 1 228,0 4 0,-3 1 1,2 7-1,-3-1 1,-1 3-121,-2 2 1,1 1-1,-1-1 1,0-1 0,1-1-189,-1 1 0,-1-3 0,5 1 0,1-1 0,1-3-262,2-4 1,1-1 0,3-4 0,0 1-2139,0 0 2321,4-6 0,-3-2 0,4-4 0</inkml:trace>
  <inkml:trace contextRef="#ctx0" brushRef="#br1" timeOffset="18">22458 10028 27554,'6'-8'-510,"0"0"1,1 2 0,3-1 0,2 0 0,4-1 0,2 3 578,4 1 1,2-2-1,4 3 1,0 1 0,0 1-1,1 1-182,2 0 1,-1 1 0,3 2 0,-1 2 0,-2 1 22,-1 0 0,-4 1 0,-2 1 0,-1-1 0,-4-1-487,-5 2 291,-3 0 0,-4 1 0,-2 0 1</inkml:trace>
  <inkml:trace contextRef="#ctx0" brushRef="#br1" timeOffset="19">22644 10112 23253,'-22'0'-280,"2"1"39,2 2 0,8-1 0,8 3 0,6 0 0,8-1 355,9 0 0,6 3 0,4-3 0,4 0 1,3 1-391,3 0 1,-1-2 0,-3 3 0,0-1 206,1 0 0,3 1 1,1 3-1</inkml:trace>
  <inkml:trace contextRef="#ctx0" brushRef="#br1" timeOffset="20">23165 9925 21754,'10'-13'-1093,"-1"4"1,1-2 0,4 5 1562,4 2 1,2 1-1,5 3 1,0 1-1,-2 3-609,-5 5 0,0 2 0,-5 4 0,1 2 0,-2 0-327,-4 2 0,1 0 1,-6-1-1,-1 2 1,-1 1 339,-1 0 0,-4 1 0,-4-2 0,-2 0 1,-3 3-70,-2 1 1,-1 0-1,-6 2 248,-3-2 0,-6 1 0,-2 3 0</inkml:trace>
  <inkml:trace contextRef="#ctx0" brushRef="#br1" timeOffset="21">19450 11033 16006,'-12'-9'-656,"0"-1"1,1-2-1,4 0 1,3 1 0,1 0 666,0 2 0,0 0 1,4-1-1,2 1 1,4 1-1,4 0 460,5 2 1,2 0-1,4-2 1,4 0-1,4 3-416,4 1 1,3 1 0,3 3 0,0 1 0,-1 2-1,0 3-491,-2 3 0,-2 0 0,-4 1 0,-6 2 0,-6 1-685,-7 2 1,-4-4 1059,-8 1 0,-8 3 0,-2-1 1</inkml:trace>
  <inkml:trace contextRef="#ctx0" brushRef="#br1" timeOffset="22">19534 11080 14920,'-33'1'-110,"2"1"1,3 1 162,3-1 1,7 2-1,7-1 1,8-1-7,9 0 1,9 1 0,11 0-1,7-1 1,7-1-12,6-1 0,-2-3 0,6 0 1,-3 1-1,-1 1-332,-3 1 303,-1-5 0,-5 4 1,0-3-1</inkml:trace>
  <inkml:trace contextRef="#ctx0" brushRef="#br1" timeOffset="23">20093 10856 21915,'16'-12'-440,"5"-1"0,3-1 509,2 1 1,3 4 0,-6 6 0,1 2-1,-2 3-438,-2 5 1,-6 0 0,-1 7 0,-3 1 0,-1 0-79,1 5 0,-5-1 1,-2 2-1,-2-1 0,-1-1 328,0-1 1,-4 4 0,-3-1 0,-1-3 0,-1-1 136,0-1 1,-1-1-1,1 0 1,0 1-1,-1-2-60,1-1 0,0 0 0,-2 1 1,-1-1-57,-4 1 0,-5 2 0,-3-1 0</inkml:trace>
  <inkml:trace contextRef="#ctx0" brushRef="#br1" timeOffset="24">16732 11611 12990,'-15'0'-159,"2"0"0,3 0 1,0 0-1,-1 0 1,-2 0-1,1 1 1,-2 2 413,-1 3 1,0 6 0,0 4 0,-2 4 0,0 4 0,-1 7 11,3 5 0,-2 2 0,5 2 0,0 4 1,2 1-1,2 1-26,1-3 0,3-6 0,5-6 0,3-3 0,5-2-12,2-1 0,6-8 0,-2-2 0,3-3 0,-1-4 166,-1-2 1,1-2-392,-1-4 0,2 0 1,0 0-1</inkml:trace>
  <inkml:trace contextRef="#ctx0" brushRef="#br0" timeOffset="25">17011 11815 8528,'4'-9'-83,"1"0"0,6 0 0,0-1 0,2 1 135,2 0 1,-3-1 0,4 1 0,-1 0-1,1-1 1,-1 0-53,2-2 1,-4 0 0,0-2-1,-3-1 1,-1 1-99,1-3 1,-2 1-1,-2-1 1,-3 3-1,-2-1 127,-1 1 0,-4 2 1,-2 1-1,-3 4 1,-3 4 170,0 2 1,-5 6 0,2 4 0,-3 5-1,0 6 36,-1 5 0,0 4 0,1 9 1,-1 3-1,3 2-179,3 3 0,1 1 0,7 2 0,-1 0 0,2 1-311,0 1 0,3-7 0,-3 2 0,-1-5 0,-3-5-157,-4-4 0,-4-5 0,0-4 1,-3-6-1,-1-6 411,-2-6 0,-4-3 0,2-2 0</inkml:trace>
  <inkml:trace contextRef="#ctx0" brushRef="#br0" timeOffset="26">16741 12160 8522,'6'-12'-365,"0"-1"0,3 2 184,2 0 1,0 2 0,5 0 0,0-1-1,3 1 406,3 0 1,-2 3 0,4 0 0,0 2 0,-1 1-743,0-1 517,2 3 0,-1-3 0,4 4 0</inkml:trace>
  <inkml:trace contextRef="#ctx0" brushRef="#br0" timeOffset="27">17449 11741 8333,'0'-9'-215,"-4"2"1,0 2 0,-1 1 534,-2 2 0,-2 5 0,-3 4 0,0 4 0,-1 2 0,1 1-171,0-1 0,-1 3 0,5-3 0,1 1 0,1 0 0,2-1-249,2 1 0,2-1 0,3-1 0,5 0-145,3 0 1,3-2 0,5-1 0,0 1 0,-2-1 0,0 0 57,-2 0 1,-2 1-1,0-1 1,-1 0 231,-4 1 1,-5-1-1,0 0 1,-2 1-1,-2-1 180,-2 0 1,-2 1-1,-5-2 1,1-1-88,0-1 1,-4-1 0,2 3 0,2-3 0,1 0 0,1-1-719,-1 0 1,2 0 579,0 0 0,-1-3 0,-2 3 0</inkml:trace>
  <inkml:trace contextRef="#ctx0" brushRef="#br0" timeOffset="28">17402 11815 8333,'9'-18'-5,"1"-1"0,0 2 138,2 1 1,0 2 0,2 2 0,1 1 0,-2 2 0,1 2 76,-3 3 1,-1 1 0,1 4 0,-1 2-597,-1 3 1,6 3 0,-6 1 0,1 1 385,1 2 0,-2 3 0,0-1 0</inkml:trace>
  <inkml:trace contextRef="#ctx0" brushRef="#br0" timeOffset="29">17812 11694 8333,'9'0'-106,"1"0"0,2 0 1,1 2 292,2 5 1,0 0 0,4 9-1,-1 4 1,1 4 0,-1 4 352,-3 3 1,-6 5-1,-5 4 1,-4 0 0,-5-2-726,-4-1 1,-6 1-1,-9-2 1,-4-1-1,-1-2-1245,0-1 1430,1 3 0,-4-2 0,-1 5 0</inkml:trace>
  <inkml:trace contextRef="#ctx0" brushRef="#br0" timeOffset="30">15828 12020 8447,'-9'-4'131,"0"-2"1,1-2 139,1-2 0,7 4 1,7 1-1,2 1 1,2 2-1,3 2-783,0 3 0,2 1 1,1 3 511,-1-1 0,1 5 0,-2 3 0</inkml:trace>
  <inkml:trace contextRef="#ctx0" brushRef="#br0" timeOffset="31">16015 12058 8447,'-6'-7'73,"3"1"70,2-1 0,1 2 0,1 0 0,2 0 1,4 3-1,1 1-481,1 1 0,2 0 0,1 0 338,4 0 0,1 9 0,2 1 0</inkml:trace>
  <inkml:trace contextRef="#ctx0" brushRef="#br0" timeOffset="32">18138 12095 8434,'0'-10'147,"0"4"1,0 0-1,1 0 1,2 1 940,3 2-1141,2 2 1,3 1-1,0 0 1,1 1 52,0 2 0,6 2 0,2 4 0</inkml:trace>
  <inkml:trace contextRef="#ctx0" brushRef="#br0" timeOffset="33">18417 12104 8434,'9'-4'106,"2"-1"0,0-3 0,1 0 1,0 3 29,-2 1 0,0 1 1,2 3-137,0 0 0,1 4 0,-4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644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3165BB"/>
    </inkml:brush>
  </inkml:definitions>
  <inkml:trace contextRef="#ctx0" brushRef="#br0">16303 12346 7423,'0'-5'-527,"0"-3"605,0 7 310,0-3-300,0 12 1,0-2 10,0 6 0,-3 2-79,0-2 0,-1 2 53,1-2 1,2-1-138,-2 1 0,-1 1 125,0 0 1,0-1-139,1-2 0,2-4 58,-2 0-28,2 0 6,1-1 1,1-1 50,2-4 0,2 0-21,5 0 0,-1 0 10,0 0 1,1-1-8,-1-2 0,1 2 8,3-2 0,-2-1 68,5 1 1,-4 0-56,4 3 1,-4 0 2,3 0 1,0-1 2,0-2 1,3 2-5,-2-2 0,1 2-10,2 1 0,-1 0 11,1 0 1,0 0-19,-1 0 0,1 0 12,-1 0 0,2 0-83,2 0 1,-2 0 30,1 0 1,0 0-8,1 0 0,-3 0 39,3 0 0,-1 0-7,0 0 1,2 0 30,2 0 0,-1 0-33,-2 0 1,-2 0-17,5 0 1,0 0 20,3 0 0,-3 0-7,0 0 1,0-1 11,6-3 1,-3 3 9,0-2 1,0 2-14,-3 1 0,2 0-3,1 0 0,-1 0 31,-2 0 0,0 0-28,-3 0 1,3 1 27,-3 2 0,-1-2-21,-2 3 0,0 0 53,-1-1 1,1 1-49,0-1 1,0-2 5,3 2 0,-2-2-7,1-1 1,2 0-1,-1 0 0,1 0-137,-2 0 0,-1 0 129,2 0 0,-4 0-32,-2 0 1,0-3 20,-3 0 1,-1-1 102,-2 1-134,-1 2 172,0-3 1,-3 4 45,1 0-53,-5 0 24,2 0-98,-4 0 38,0-5-279,4 4 145,-3-3 0,4 1-14,-2 0 0,-2-1 42,2 1 1,-2 1 2,-1-4 1,0 2 36,0-2-69,5 0 344,-4-3-192,3-1 135,-4 5 1,-1-2 8,-2 4 187,2 0-81,-4 3-231,1 0 0,3 1 39,-2 2 27,2-2-259,1 7 1,0-6 120,0 4-326,0-3 0,0 2-143,0-2-72,0-2 1,0 4-595,0-2 1093,0-2 0,4 3 0,1-4 0</inkml:trace>
  <inkml:trace contextRef="#ctx0" brushRef="#br1" timeOffset="1">19376 8510 8236,'-5'0'-517,"1"-4"0,8 2 551,2-4 1,2 3 36,2-4 0,0 1-44,2-3 1,-1-1-11,1-3 0,1 3-108,0-3 0,2-1 136,-2-2 1,-1 0-132,-2 0 1,-1-1 95,0 1 1,0-5-160,1 0 0,-5-1 118,-2 3 0,1-1-6,-1 1 0,0-1 149,-3 8 1,-3 0-81,0 2 1,-4 5 76,1 2 0,-3 3-99,0 3 0,0 6 214,0 7 1,-2 3-31,-1 2 0,-2 7 41,-1 6 0,-2-1-154,5 2 1,-4 2-135,4 3 1,0 1-21,2-4 0,2-1 93,2-2 1,2-3-198,4-6 1,1 0 52,2-7 1,3-4-22,6-8 0,3-4 50,3 1 0,0-3-161,-2-3 1,1-2-44,-1-4 0,1-1-311,2 1 610,-5 0 0,4-5 0,-4 0 0</inkml:trace>
  <inkml:trace contextRef="#ctx0" brushRef="#br1" timeOffset="2">19618 8575 7596,'0'5'385,"0"0"-333,0-5 43,4 0 1,1-1-82,5-3 0,-1 2-158,0-4 0,1 1 87,-1-1 1,1-1-59,3 3 0,-3-2 137,2 3 1,-4 0 191,-2 3 0,-1 4-160,1 2 1,-2 7 124,-4 2 0,0 3-166,0 1 1,0 0-111,0 3 1,-3-1-83,0 3 1,-1-3 178,1 1 0,2 2 0,-3-1 0</inkml:trace>
  <inkml:trace contextRef="#ctx0" brushRef="#br1" timeOffset="3">16964 12840 7052,'0'-7'28,"0"1"1,5 0-94,1-3 1,2-4 74,1 1 0,1-5-83,-1 2 0,3-3 77,1 0 1,-1-4-58,-3 0 1,1-3 48,-1 4 1,0-5-117,1 1 1,-2 2 109,-2 1 0,-2 3-14,-4 0 202,0 5-190,0 0 1,-1 11 162,-2 6 0,-2 3-87,-4 10 0,-4 4 197,1 4 1,-4 7-26,4 4 1,-4 0 5,4-1 1,-3 1-124,2-4 1,4 3-22,3-3 1,4 3-90,-2-3 0,3-3-199,1-3 0,1-5 10,3-1 1,1-2 131,4-4 0,1-5-345,3-5 1,-2-5 103,5-1 0,-4-8-48,4 2 1,-4-6 336,4-1 0,-5-6 0,2-1 0</inkml:trace>
  <inkml:trace contextRef="#ctx0" brushRef="#br1" timeOffset="4">17160 12886 8262,'-5'0'-839,"1"0"854,4 0 108,8 0-38,-2 0 0,8 3 123,-5 0-145,0 5 0,-1-3 35,-1 4 0,0 0-16,-4 1 1,0-1 6,-3 0 0,0 4-50,0-1 0,-1 2-7,-2-2 0,1-2-15,-4 3 0,3-3-77,-4 0 0,5-1 88,-1 0-51,2 0 0,2 0 49,2-3 1,2-2-184,5-4 1,3 0 88,3 0 0,1-3-423,2 0 0,4-5 491,2-2 0,1 1 0,2-4 0</inkml:trace>
  <inkml:trace contextRef="#ctx0" brushRef="#br1" timeOffset="5">20577 11536 8334,'-9'0'-497,"3"0"0,-2 0 169,2 0 222,-2 0 0,-2 0 224,1 0 1,0 4 158,-1 2 1,0 4-150,-2 2 1,0 4 134,-3 5 1,2 3-95,-2 4 0,4 3 6,-2 0 1,3 8-165,0-2 1,1 2 146,0-2 0,4 1-347,2-1 1,2-5 112,1-4 0,3-1-289,0-6 1,1-2 42,-1-3 0,-1-5-89,4 1 1,-3-1 114,4-2 1,-4-4 295,3-2 0,0-6 0,3-2 0</inkml:trace>
  <inkml:trace contextRef="#ctx0" brushRef="#br1" timeOffset="6">20903 11704 8334,'4'-5'-1617,"-3"-4"1376,2 3 1,-2 1 536,-1-1 0,0-1-302,0-2 1,0 3 102,0 0 0,0 0-81,0-4 1,0 1 65,0 0 1,0-1-29,0 1 1,-3 0 15,0-1 1,-3 4 54,3 0-41,-5 4 0,3-2-4,-4 4 0,0 1 118,-1 2 0,1 6-114,0 7 1,-1 5-84,1 4 0,0 5 85,-1 1 1,1 4-162,0 0 0,1-1 101,1 3 0,-1-5-111,2 5 1,1-6 23,-2 0 0,1-5-209,-3-1 1,3-4-28,0 1 0,0-7 138,0-3 0,-2-4-142,2-2 1,-3-4 300,0 1 0,0 2 0,-1 0 0</inkml:trace>
  <inkml:trace contextRef="#ctx0" brushRef="#br1" timeOffset="7">20596 12002 8334,'0'-10'-328,"0"1"-41,0 0 0,3 3 411,0-1 0,4 2 410,-1-1 1,4-2-410,2 1 1,-1 2 96,5-1 0,-1 4-404,4-1 1,0 2 119,-1 1 0,1 0-690,0 0 834,-1 0 0,1 0 0,-1 0 0</inkml:trace>
  <inkml:trace contextRef="#ctx0" brushRef="#br1" timeOffset="8">21182 11685 7060,'0'-5'1237,"0"1"-1025,0 4 1,-3 1-114,0 2 0,-4 2-4,1 4 1,0-1-137,0 1 0,1-2 92,-1 6 1,-1-6-4,3-1 1,1 0-85,3 4-245,0-1 0,1-1-116,2-2 0,3 2 173,3-5 1,1 3-98,3-3 0,0 3 116,3-3 1,1 4 227,-1-4 1,0 4 2,0-1 1,0 1 151,-3 0 1,-1 1-133,-2-2 1,-2 2 107,-2 2 0,-2-1 103,-4 0 1,-1 2-22,-2 1 0,-5-2-27,-5 3 1,-3-3-89,0-1 0,-1 1-75,-2-1 1,1-1-85,3-1 1,0 1-256,3-2 0,2-2-218,-3-1-429,3-2 940,1-1 0,-1 0 0,1 0 0</inkml:trace>
  <inkml:trace contextRef="#ctx0" brushRef="#br1" timeOffset="9">21154 11732 8298,'4'-10'-165,"-2"-2"55,5 0 1,-4-1 223,3 4 1,0 3-44,3-1 1,1 1 63,-1-3 1,4 4-198,-1 2 0,3 2-119,-2 1 1,2 1 98,-2 2 0,-1 2-372,-2 4 0,2 0 454,0 1 0,1 3 0,-4 2 0</inkml:trace>
  <inkml:trace contextRef="#ctx0" brushRef="#br1" timeOffset="10">21564 11601 8298,'9'5'0,"1"0"0,2-1 40,0 2 0,1 2 286,-4 2 0,1 4 107,3 5 0,-3-1-184,3 4 1,-6 2 16,-1 1 0,-4 2-212,1 0 0,-3 0 69,-3-2 1,-6 2-588,-7-2 1,-2-2 317,-4-2 0,2-1 146,-1-1 0,-3-1 0,0 1 0</inkml:trace>
  <inkml:trace contextRef="#ctx0" brushRef="#br1" timeOffset="11">22160 11769 8129,'-9'0'0,"-1"-1"-296,1-2 1,3 2 268,-1-2 1,1 2 169,-3 1 1,0 1 191,-1 2-107,1 2 1,0 7-85,-1 1 0,2-1-15,2-3 0,-1 4-167,4-1 1,-1 2 127,4-2 1,0-1 26,0 1 1,2-3 42,1-3 1,2 2-85,4-5 1,0 3-59,1-3 1,-1 0-40,0-3 1,1-3-96,-1 0 0,0-4-16,1 1 0,-1 0-80,0 0 1,-1 0-29,-1-3 0,1 0 180,-2 3 0,-2-2-642,-1 2 124,3 2 1,-4-4 742,4 5 277,-4 0 0,2 4-159,-4 2 1,0 2-4,0 5 1,0-1-137,0 0 1,0 1 47,0-1 0,1-3-487,2 0 247,2 1 0,5 1-402,-1-2 0,0 1 198,1-4 1,-1 1-287,0-4 1,4 0 7,-1 0 530,0-5 0,-2 0 0,-1-4 0</inkml:trace>
  <inkml:trace contextRef="#ctx0" brushRef="#br1" timeOffset="12">22514 11555 8129,'-10'0'-507,"1"0"0,3 1 838,0 2 0,2 3 221,-2 7 1,3 1-501,-3 5 1,3 0 75,-3 3 1,0-1-233,0 4 0,1-1 79,2 4 1,1-4-184,-4-2 0,3 1 111,-4-2 0,5 0-215,-1-5 0,-1-3-126,1-4-134,0 1 37,3-1 187,0-4 348,0-1 0,0-4 0,4-4 0,1-5 0,5-6 0</inkml:trace>
  <inkml:trace contextRef="#ctx0" brushRef="#br1" timeOffset="13">22458 11806 8129,'-5'0'0,"-1"-1"-209,3-2 77,2 2 1,-4-6 182,2 4 357,2 0 104,-3-2-424,4 4-58,-4-3 15,3 4 0,-2-3-216,6 0 1,2 0 2,4 3 0,4 0 142,-1 0 1,8 0-547,-2 0 0,7-1 572,0-2 0,6 2 0,2-3 0</inkml:trace>
  <inkml:trace contextRef="#ctx0" brushRef="#br1" timeOffset="14">22942 11527 8129,'-6'0'-129,"0"0"1,2 0 163,-2 0 1,3 4 284,-3 2 1,3 7-55,-3 2 1,0 4-30,0 2 0,-2 3-74,2 4 0,1 0 89,-2 0 1,5 0-400,-1 0 115,-2-4-1,4-2-318,-3-3 204,4 0 92,0-1 1,0-3-222,0-3 0,4-5 0,2-1-771,2-2 796,2-1 0,2-3 0,2 0-543,0 0 794,2 0 0,2 0 0,1-4 0,-1-1 0</inkml:trace>
  <inkml:trace contextRef="#ctx0" brushRef="#br1" timeOffset="15">23175 11769 8129,'-4'-9'-549,"3"-1"0,-5 1 404,3 0 0,1 2 412,-4 1-12,4 0 1,-5 0-5,4 0 27,-5 4 0,3-3-128,-4 5 0,3 0 89,-1 0 0,1 4-89,-3-1 1,0 5 138,-1 1 0,1 2-108,0 4 1,-1-4-37,1 2 1,3-2-187,0 2 0,4-3 56,-2 2 1,3-1-582,1-2 447,0 0 0,1 0-337,3-3 0,1-2 190,4-4 1,0 0-59,1 0 1,-1 0 28,0 0 1,1-1-51,-1-2 0,0 1 148,1-4 0,-4 4 129,0-2 1,-3 2 422,3-1 1,-3 2-116,4-2 110,-5 2 1,3 2 11,-2 2-151,-2-2-180,7 8 0,-3-5-169,5 2 1,-4-2 11,0-4 0,0 0-364,4 0 0,-1 0 205,0 0 1,1-4 284,-1-2 0,0-7 0,1-1 0</inkml:trace>
  <inkml:trace contextRef="#ctx0" brushRef="#br1" timeOffset="16">23389 11545 8129,'0'-5'-240,"0"0"-306,0 2 746,0 2 144,-4 5 1,3 3 26,-2 9 1,-3-1-135,0 4 0,1 3-177,-1-1 0,0 4 123,-4-3 0,4 4-248,0-1 0,0-3 8,-4 0 0,5-3-134,2-4 1,-1-1-232,1-5-147,0-4 354,3-1 0,1-5 125,2-2 0,2-2-179,4-4 1,1-4 90,-1 1 1,4 0 15,3 2 1,-2 1 87,2 0 0,-1 2 90,4 1 1,-3 4 74,-1-1 1,-2 2 288,2 1 0,-4 4 95,2 2 1,-6 3-193,-1 0 1,-4 3 10,1 1 0,-3-1-1,-3-3 1,-3 1 32,-6-1 1,0 0-171,-3 1 0,2-2-111,-2-2 0,3-1 10,-4-2 0,4-1-234,-4 1 1,5-2-400,-2-1 1,6 0 54,1 0-190,4-4 0,-2-2 243,4-3 1,1 3 469,2 0 0,6-1 0,6-2 0</inkml:trace>
  <inkml:trace contextRef="#ctx0" brushRef="#br1" timeOffset="17">23584 11760 8129,'0'5'-1731,"0"3"2067,0-7 0,1 3 297,3-4-399,-3 4-168,7-3 1,-3 4-155,4-5 114,1 0 1,-1 0-158,0 0 1,1 0 46,-1 0 1,0-4 55,0 1 0,-2-3-175,-1 3 1,-1-4 32,1 1 1,-2-3-131,-4 0 278,5 0 0,-4-1 3,2 1 1,-3 1 83,-3 2 0,-2 0 215,-1 3 1,-3 2 136,0-2 1,-1 6-144,-2 3 1,2 4-26,0 2 0,1 0-39,0 3 1,0 0-153,3 0 1,2 3-140,4-3 0,0 0-253,0 0 1,7-3-334,3 0 0,6-2 667,3 0 0,3-5 0,6-1 0</inkml:trace>
  <inkml:trace contextRef="#ctx0" brushRef="#br1" timeOffset="18">23948 11583 8129,'0'-10'3,"0"1"63,0 0 386,0 4-197,0 0 1,-2 6 118,-1 3 1,1 5-136,-4 6 1,1 6-101,-1 1 1,-3 4-29,3-1 1,-1 0-200,1 0 1,-2 2 53,1-2 1,2-1-310,-1 1 0,4-5 190,-1 2 0,2-6-396,1-4-977,0 2 1526,4-3 0,5 2 0,6-3 0</inkml:trace>
  <inkml:trace contextRef="#ctx0" brushRef="#br1" timeOffset="19">24348 11732 8363,'0'5'0,"0"-1"562,0-4-479,4 0 1,1 0 25,4 0 1,1-3-239,-1 0 1,0-4-101,1 0 1,0-1 170,2-1 0,0-1-84,3 1 0,-3-1-18,0-3 0,-1 2 25,-2-5 1,0 1 3,0-4 0,-2 1 44,-1-1 1,-4 0 69,1 1 1,-2 2-38,-1 1 1,-4 4 256,-2 2 1,0 3-79,-4 3 1,3 3 186,-5 0 0,-3 5-74,0 7 1,-3 4 156,-1 6 1,1 1-55,-1 5 0,2 1-73,1 2 1,3-1-123,3 5 0,1-4-194,0 3 0,3-4-455,3 1 1,3-3 286,3-3 0,3-3-357,3-3 1,0-8 213,1-1 0,2-4-726,0 0 1085,5-2 0,-7-4 0,4 0 0</inkml:trace>
  <inkml:trace contextRef="#ctx0" brushRef="#br1" timeOffset="20">24543 11890 8277,'6'-5'-682,"1"0"751,-4 2 0,1 0 285,-1-3-178,2 4 1,5-5 22,-1 4 0,-1-4-23,-2 0 1,3 2 0,-3-1 0,2 3 21,2-3 1,-4 4-22,0-1 0,-3-2-904,3 2-1255,-4 0 2508,2 3 1,-4 4-131,0 3 1,-3 5-127,0 3 1,-3 0-244,3 0 0,-3 0 118,3 0 1,0 3-555,3-2 0,-2-2 409,-1 2 0,2-1 0,-3 4 0</inkml:trace>
  <inkml:trace contextRef="#ctx0" brushRef="#br1" timeOffset="21">19376 12719 6517,'0'-6'306,"0"-2"-165,0 7-23,0-7 0,0 6 39,0-4-154,0 4 1,0-7 73,0 3 0,0 1-77,0-1 1,0 3 90,0-4-53,0 1 0,-3-3 16,0 0 0,-1 3-14,0 3 1,-1-1 108,-4 1 0,0 0-96,-1 3 1,0 2 163,-2 4 0,0 1-37,-3 9 0,0 3-33,0 2 0,-2 1-81,5-3 0,-1 2-96,4 1 1,4 0-108,2-4 1,2-2 71,1-1 0,4-3-64,2 0 1,6-6 67,4-2 1,2-4-251,0-4 0,4 1-19,0-6 1,2 2-13,-2-6 0,-1 3 66,-6 1 0,2-4 157,-5 1 1,3-1 139,-6 4 0,1 0-21,-6 0 0,-1 2-97,-3 1 97,0 4 0,-1-2 379,-2 4 1,0 4 8,-3 2 0,1 3 156,-1 0 0,-1 0-160,4 0 0,-4 2-125,4 1 0,0-1-301,3 1 128,0-2 1,1 0-568,2-1 378,2-4 0,5-1-294,-1-4 0,3 0 131,1 0 0,-1-1-21,-2-2 1,0-1-16,2-2 1,-1-6 99,1 3 1,-2-2 134,0 1 1,1 1-109,-2 0 1,5-2 286,-8-1 1,4 5-160,-3-3 1,-2 4 631,1 0-259,-4-2 215,2 7 0,-4 1-53,0 6 1,0 3-189,0 4 1,-3-2 94,0 5 0,0-2-64,3 2 0,-3 0-355,0-3 0,0-1 117,3-3 0,0 1-617,0-1 334,4 0 1,1-4-269,4-2 1,1-1 16,-1-2 1,1-2 160,3-1 0,-3-2-159,2-4 0,2-1 84,-2-3 1,2 3 175,-2-3 1,-3 3 178,1 1 0,-1 3 10,-3-1 1,-2 4-11,0-3 419,-3 4 0,-1-1 413,0 6-241,0 2 1,-4 4-265,1 1 0,0-1-2,3 0 0,-3 1-549,0-1 247,0 0 0,4 1-726,2-1 1,1-3 100,2 0 602,3-4 0,0 7 0,5-4 0</inkml:trace>
  <inkml:trace contextRef="#ctx0" brushRef="#br1" timeOffset="22">20279 12560 8204,'0'-9'0,"1"0"-463,2-1 0,-2 4 231,2 0 1,-1 1 1040,1-1-100,-1 1-491,2 1 1,-4 4-46,0 0 1,0 4 203,0 6 0,-1 3-79,-2 3 1,-2 1-27,-1 2 0,-2 0-138,2-1 1,-2 2 32,2 2 1,-2-4-253,2 1 1,1 2 73,-2-6 1,4 4-347,-3-7 0,3 4 26,-3-4-661,4 0 263,-2-2 327,4-5 1,0-2 114,0-6 0,-4-2-35,1-5 0,0 1 38,3 0 0,-3-1 284,0 1 0,-4 1-120,1 2 1,-3-2 119,0 5 0,-1 0 125,-3 3 1,-1 0 105,-5 0 1,1 1 296,-1 2 1,0 6-166,1 3 1,0 2 206,3-2 1,1 1-167,5 3 0,4-2-70,1-1 1,3-6-292,1 2 0,5-2 221,1-1 1,7-2-501,6-4 1,1 0-142,4 0 1,0 0-342,1 0 0,2-3 718,-2 0 0,2-5 0,1 3 0</inkml:trace>
  <inkml:trace contextRef="#ctx0" brushRef="#br1" timeOffset="23">20782 12439 8178,'-9'0'-567,"-1"0"0,1 1 524,0 2 1,-1 3 536,1 3 1,-4 1-98,-3 3 1,-2 6-115,0 9 0,-4 2 177,0 8 0,1-3-365,2 5 1,4-1-48,3 2 1,3-3 83,3 2 1,1-9-648,5-3 0,1-6 68,3 0 1,1-4-265,4-2 0,4-6 278,3-4 433,-3 1 0,9-2 0,-2-1 0</inkml:trace>
  <inkml:trace contextRef="#ctx0" brushRef="#br1" timeOffset="24">21070 12644 8178,'6'-6'-910,"-3"0"1,1 3 1100,-1-4 1,4 4-13,-1-3 1,0 1-80,0-1 1,0-3-75,3 3 0,0-2-8,-3-1 0,2-1-27,-2 1 0,-1-1-9,2-3 0,-4 3-98,3-2 0,-4-2 90,1 2 1,-2-2-28,-1 2 32,-4 1 1,-1-1 226,-4 6 0,-1-1-69,1 3 0,-3 2-45,-1 6 1,1 2 272,2 6 0,-2 7-71,0 6 0,-1 3-49,4 3 0,0 2-22,-1 4 0,1 1-247,0 3 1,-1-3-63,1 2 1,3 2-364,0-2 1,-1-3 64,-2-3 1,-1-5-137,-3-1 1,3-4 189,-2-5 0,-3-5-295,0-2 625,1-5 0,1-3 0,3-4 0</inkml:trace>
  <inkml:trace contextRef="#ctx0" brushRef="#br1" timeOffset="25">20828 12877 8178,'0'-9'0,"3"-1"-894,1 1 561,3 0 1,1-1 1042,5 1 0,0 3-344,-1 0 1,0 4-258,3-2 1,1 3-287,2 1 0,4 0-925,0 0 1102,4 0 0,-2 0 0,3 0 0</inkml:trace>
  <inkml:trace contextRef="#ctx0" brushRef="#br1" timeOffset="26">21443 12579 8072,'-4'-5'-158,"2"1"226,-5 4 0,4 1 442,-3 2 1,3 2-90,-3 4 0,0 4-383,-4-1 0,2 4-11,2-4 0,-2 1-169,1 0 1,2-3 69,-1 3 1,4-3-166,-1-1 0,2 1 127,1-1 0,0-3-60,0 0 0,4-4-236,2 2 1,7 0 105,2-1 0,3 1-61,0-1 1,1-1 134,0 4 1,-1-3 225,1 4 1,-4-1 54,1 3 1,-5 0 154,2 1 0,-3-1 104,-1 0 0,-4 1-109,-1-1 1,-8 0-29,-2 1 1,-6-1 28,-4 0 0,-1-1 5,-2-1 1,-3 0-146,1-4 0,-1 0-133,3-3 1,2 0-369,1 0 1,3 0 205,3 0 0,1-1 229,0-2 0,4-6 0,0-6 0</inkml:trace>
  <inkml:trace contextRef="#ctx0" brushRef="#br1" timeOffset="27">21443 12663 8072,'-4'-11'0,"3"-1"26,-2 6 0,2-2 187,1-2 0,1 1 90,2 0 1,2 0-114,4 3 1,2-1-57,1 4 0,-1-3-392,5 2 1,-4 1 206,4 3 1,-2 0-611,2 0 0,1 4 183,-1 3 478,-3 1 0,5 1 0,-4 1 0</inkml:trace>
  <inkml:trace contextRef="#ctx0" brushRef="#br1" timeOffset="28">21834 12467 8072,'5'4'172,"3"-2"22,-1 5 1,-2-1 198,1 3 1,0 5-78,3 1 1,-2 7-21,-1 3 0,-4 2-296,1 1 1,-3 0 98,-3 4 1,-3-7-445,-7 3 0,2-5 255,-5 2 1,1-4-251,-4 0 0,4-1 164,-1-1 0,4-2 176,-4-1 0,1-3 0,-4-4 0</inkml:trace>
  <inkml:trace contextRef="#ctx0" brushRef="#br1" timeOffset="29">22309 12653 8110,'0'-9'0,"0"0"0,0 3-568,0-1 0,0 1 435,0-3 1,0 3 441,0-1 0,-1 2-50,-2-1-135,2-2 0,-5 7 37,3-2 1,-2 2-33,-4 1 1,0 4 121,-1 2 0,-2 6-73,-1 4 0,-2 2 191,2 0 1,-2 4-122,3 0 0,0-1-111,6-2 0,-1 0-277,4-1 1,-4-3 103,4-3 1,1 0-283,5-2 0,3 0 154,3-7 1,1 0-342,3-3 1,-2-1 224,4-2 1,1-2-87,3-4 1,-2-1 4,-1 1 1,-2 0 120,-1-1 0,-3 1 255,2 0 0,-4 1-96,-2 1 1,-3 2 1053,3 2-527,-4 2 134,2-3 1,-4 8-211,0 2 1,0-1-120,0 2 1,0-1 179,0 3-392,0 0 0,1 0-156,2-3 1,3 1-443,3-4 1,0 0-330,1-3 1,2-1 887,0-2 0,5-2 0,-3-4 0</inkml:trace>
  <inkml:trace contextRef="#ctx0" brushRef="#br1" timeOffset="30">22616 12477 8110,'-5'0'-544,"0"1"1099,2 2 0,2 3-297,-3 6 1,2 3-55,-1 3 0,2 4-181,-2 0 1,-1 7 92,1-1 1,-3-1-501,3-3 1,-5 1 45,2 3 1,-2-4-149,-1-2 0,-1-4 139,1-2 1,0-4 346,-1-5 0,1 1 0,0-3 0</inkml:trace>
  <inkml:trace contextRef="#ctx0" brushRef="#br1" timeOffset="31">22551 12756 8110,'0'-6'-454,"0"-1"1,4 1 871,2-3 1,4 3-50,2 0 1,2 0-411,5 0 0,1-1 114,1 4-73,3-4 0,8 6 0,1-4 0</inkml:trace>
  <inkml:trace contextRef="#ctx0" brushRef="#br1" timeOffset="32">23054 12421 7974,'-6'0'292,"-1"5"87,4 4 0,-4 6-49,1 6 1,-3 4-69,0 6 1,1 2-346,2 5 1,-3-4-163,3 0 0,-2-3-214,-1 3 0,3-8 100,3-1 0,2-9 359,1-3 0,0-3 0,0-1 0</inkml:trace>
  <inkml:trace contextRef="#ctx0" brushRef="#br1" timeOffset="33">23268 12653 8204,'4'-9'0,"-3"0"-254,2 0 1,-2 2-318,-1 1 0,0 0 380,0-3 1,0 2 190,0 1 0,0 3 433,0-3 0,-1 3-128,-2-3 0,-2 3 125,-4 0 0,-1 2 12,1 1 1,-4 4-43,1 3 0,-1 1-97,0 1 1,3 2 141,-3 1 1,1 1-388,3 3 1,-3 1 121,6-5 0,2 3-336,1-2 0,2-1 137,1-2 1,0-1-478,0 0 1,4-4 159,2-1 1,3 0-56,4-1 1,-2 0-43,5-3 1,-2-3-248,2 0 0,0-5 196,-3 2 1,2 1 483,-2-1 0,-1 0 0,-3-4 0,1 4 0,-1 0-240,0 0 557,1-4 641,-5 5-619,-1 1 1,-4 5-97,0 2 0,-1-1-195,-2 4 0,2-2 352,-2 2-1140,2 0 359,5 3 381,1-4 0,8 4 0,2-4 0</inkml:trace>
  <inkml:trace contextRef="#ctx0" brushRef="#br1" timeOffset="34">23556 12402 8193,'6'-4'-918,"-1"3"460,-2-2 468,-2 2 4,7 1 1,-7 1 326,2 2 1,-3 6 13,-3 7 0,1 4 33,-4 2 0,0 7-197,-4-1 1,1 5-151,0-2 1,0 0-140,-1-3 0,2-1 101,2-2 0,-3-3-231,3-7 0,2-1 10,1-5-462,2-4 448,1-1 0,0-5-6,0-2 0,0-2-2,0-4 0,1-4-42,2 1 1,2-2 294,5 2 1,0 2-89,2-3 0,2 3 165,1 0 1,3 2 30,-3 2 1,2 2 184,-2 4 0,3 0-85,-2 0 0,-3 1 169,-1 2 0,-1-1-153,-2 4 1,-1 1-53,-1 6 0,-3-3-11,-4 3 0,-5-3 18,-5-1 0,0 1-292,-6-1 1,-2-1 89,-4-2 1,0 2-260,4-5 1,-1 1-83,0-1 0,5-2-642,2 2 993,-3-2 0,5-1 0,-4 0 0</inkml:trace>
  <inkml:trace contextRef="#ctx0" brushRef="#br1" timeOffset="35">23826 12663 8150,'0'-6'-489,"0"-1"-684,0 5 1253,0-6 1,1 4-29,3-2 0,-2-3-42,4 3 0,-3 1-3,3-1 0,0 3-54,4-4 1,-1 1-14,0-3 1,-2 0-10,-1-1 1,-1 1 69,1 0 0,-2 3-50,-4-1 480,4 1-295,-3-3 0,-1 4 392,-6 2 0,-2 1-179,-1 2 0,-2 5 94,-1 1 0,2 5-135,-3 2 1,3 2-26,0-2 1,1 3-379,0 0 1,4-2 137,2 2 1,2-2-439,1 2 0,1-3 189,2-4 1,6 1-528,6-1 1,0-4 318,1-2 1,-1-2-525,4-1 938,-1 0 0,5 0 0,1 0 0</inkml:trace>
  <inkml:trace contextRef="#ctx0" brushRef="#br1" timeOffset="36">24152 12393 8150,'-4'5'-1719,"2"3"2701,-4-2 1,3 7-340,-3 2 1,-1 3-134,-2 1 0,3 3-636,0 3 0,1 2 98,-2 1 0,0-3-516,4 0 1,-1-2 297,1 2 0,2-3 246,-2-7 0,2 3 0,1-3 0</inkml:trace>
  <inkml:trace contextRef="#ctx0" brushRef="#br1" timeOffset="37">24450 12588 8248,'0'-5'-2148,"1"-2"2326,2 4 0,-1-1-29,5 1 0,-4 0-109,3-3 0,3 0-47,4-3 1,0-1 83,0 1 0,-2-3-69,5-1 1,-1-3-10,4 0 0,-4 2-11,1-2 1,-5-2 7,1-4 0,-1 0-23,-2 3 1,-3 1-26,1-1 1,-5 1 198,1-1 0,-2 3-150,-1 1 0,-1 7 358,-2-2-200,-3 7 1,-3 0 127,0 6 1,-4 7-88,1 5 0,-4 7 200,4 3 1,-3 5-170,2 1 1,0 1-24,0-1 0,4-1-358,0 4 1,0-4 112,6 1 1,-3-2-360,3-1 1,1-4 97,5-3 1,-1-5-71,4-4 0,2-1-253,4-2 1,-2-4-2,3-2 626,1-2 0,1-1 0,3 0 0</inkml:trace>
  <inkml:trace contextRef="#ctx0" brushRef="#br1" timeOffset="38">24674 12644 8248,'4'-5'-308,"-3"-3"1,6 6-384,-4-5 0,1 4 1174,0-3 0,-3 3-70,2-3 0,1 3 67,-1-4 1,1 5-147,-1-1 1,-1-1-196,4 1 0,-2 0 358,2 3-584,-4 0 40,6 0 0,-7 1-27,2 2 1,-2 2 50,-1 5 0,-1-1 99,-2 0 1,-2 4-99,-4-1 1,-1 4 67,1-4 1,1 3 21,2-2 0,-2-1-46,5-2 0,0-1-120,3 0-150,0 5 0,2-5 91,4 0 1,2 0-604,7-6 1,2 0 340,4-3 1,-1 0 418,2 0 0,2-8 0,-1-3 0</inkml:trace>
  <inkml:trace contextRef="#ctx0" brushRef="#br1" timeOffset="39">19162 13221 8129,'0'-6'-1284,"0"0"1574,0 4-106,0-2 179,0 4-323,4 4 1,1 2 3,4 7 1,1-2-90,-1 4 0,3-2-177,1 2 1,2-2-204,-2 2 0,3-2 173,0 2 1,1-4 251,2-2 0,0 4 0,-1-2 0</inkml:trace>
  <inkml:trace contextRef="#ctx0" brushRef="#br1" timeOffset="40">19469 13268 8129,'-9'5'-123,"4"3"0,-4-6 117,3 5 0,-2-4 211,-2 3 0,2 1 54,2 6 0,-2-2-20,1 5 1,-1 0-228,-1 6 0,0-1 55,-1 3 1,0 1-186,-3 3 0,2 0 118,-4 0 1,-1 0-134,-3 0 1,1-4 44,-1-3 0,2-4-14,1-2 0,0-3 20,3 0 0,1-6 62,2-2 0,1-3-82,0-1 0,-1-1 89,1-3 1,1-2-128,2-6 0,-3-2 51,3-1 0,-1-3-138,1 3 1,2-2 18,4 2 0,0-2 69,0 5 0,0-4-38,0 4 1,0-1 33,0 4 0,4 0 143,2-1 0,2 4 0,2 0 0,-1 1 0,0-1 0,0-3 0,5 4 0,0-4 0</inkml:trace>
  <inkml:trace contextRef="#ctx0" brushRef="#br1" timeOffset="41">19497 13333 8129,'5'6'-1654,"-2"1"1986,-2-1 0,-1 3-12,0 0 1,0 2 27,0 1 0,0-2-83,0 3 0,0 0-195,0 0 0,-1 2-209,-2-2 1,2-1 108,-2-3 1,2 1-418,1-1 1,-1-1 53,-2-1-534,2-3 927,-3-4 0,4-4 0,0-2 0</inkml:trace>
  <inkml:trace contextRef="#ctx0" brushRef="#br1" timeOffset="42">19553 13175 7093,'-5'0'-258,"0"0"0,5 4 1,0 1-1</inkml:trace>
  <inkml:trace contextRef="#ctx0" brushRef="#br1" timeOffset="43">19665 13408 7127,'-6'0'-492,"2"0"2036,4 0-1672,8 0 1,-1 0 170,5 0-224,-2 0 0,0 0 87,-1 0 1,0-5-134,1-1 0,-1 1 43,0-1 0,0 0 5,-3-4 1,1 1 71,-4 0 0,3-4 20,-3 1 1,1 0 114,-4 2 12,0 1 0,-5 3 353,-1-1 1,-2 5-157,-1-1 0,-2 3-152,-1 3 0,2 4 24,-3 5 0,2-1 143,-2 5 0,4-2-8,0 2 1,-1 2 164,4-3 0,2 0 110,1 0 0,2-3 81,1 4 0,4-5-154,2 2 1,7-3-2042,2-1 0,3-3 1261,0-3 0,1-2 334,0-1 0,-1 0 0,1 0 0,-1 0 0,1 0 0</inkml:trace>
  <inkml:trace contextRef="#ctx0" brushRef="#br1" timeOffset="44">20102 13147 8129,'-5'-4'-777,"-3"3"583,1-2 0,2 2 756,-1 1 0,4 4-128,-1 2 0,-1 5-7,1 2 1,-5 4-265,2 2 1,1 0-161,-1 2 1,3 3-214,-3 1 0,0 2 162,0 1 0,-2-1-167,2-3 0,0 2 124,0-4 1,1 0-414,-1-4 0,2-3-139,4-3-298,0-5 941,0 1 0,0-7 0,0 3 0</inkml:trace>
  <inkml:trace contextRef="#ctx0" brushRef="#br1" timeOffset="45">20307 13184 8129,'9'-9'-442,"-3"1"-552,1 1 1237,-5-1 0,3 7 114,-2-2-100,-2 2 1,3 3-74,-4 4 0,-1 0 196,-2 7 0,-1 1-69,-2 2 0,-3 1-63,3 2 1,-2 0-111,-1-1 0,-1 1 52,1 0 0,3 0-258,0 3 0,-1-6 82,-2 3 1,3-2-265,0 1 0,3-2 137,-4-1 1,5-3-330,-1 0 0,2-5 71,1 0 1,-1-5-496,-2 1 197,2-2 423,-3-1 0,4-4-9,0-3 1,-3-1 254,0-1 0,-4-1 0,4 1 0,-3 0 0,3 0 0,-4 2 0,1 1 0,-3 1 0,0-1 0,0 2 252,-1 4 101,1 0 1,0 0 751,-1 0-640,1 4 0,1 1-47,2 4 0,2 2-108,4 1 1,0-2-43,0 3 1,7-3-408,2-1 0,10-2-18,-1-1 0,7-4-1198,0 1 1355,6-2 0,2-5 0,4-1 0</inkml:trace>
  <inkml:trace contextRef="#ctx0" brushRef="#br1" timeOffset="46">20763 13203 8237,'5'0'-1130,"0"0"1264,-1 4 234,-3 1 0,0 5-141,-4 3 0,-4 1 138,4 5 0,-4 0-98,1-1 0,-2 5-87,-2 2 1,1 1 7,0-2 0,2 3 86,1-2 0,1-2 160,-1-1 0,-1-4-16,4-2 1,-2-3-419,2-3 0,-2-5 0,-4-1 0</inkml:trace>
  <inkml:trace contextRef="#ctx0" brushRef="#br1" timeOffset="47">20642 13436 8175,'-4'-10'0,"3"4"4,-2 0 1,2 3 210,1-3 0,0 2-144,0-2 0,4 4-43,2-1 1,4-1-178,2 1 1,1 0-384,3 3 0,1-3 308,-1-1 1,2 1-22,0 3 0,1 0 126,-1 0 0,0 0-38,-2 0 1,0 0 156,-3 0 0,2-1 0,-3-2 0,5-2 0,-3-4 0</inkml:trace>
  <inkml:trace contextRef="#ctx0" brushRef="#br1" timeOffset="48">20968 13128 7917,'-5'0'136,"-3"0"0,6 4 283,-5 3 0,4 5-68,-3 4 1,1 2-185,-1 4 0,-3 2 64,3 4 1,-2 1-320,-1 2 0,2-3 89,1 0 0,1-2-221,-1-4 1,-1 0-1,3-4 0,1 0-225,3-2 100,0-3 1,0-7-167,0 0 286,0-3 1,1 0 52,2-6 1,3 0-150,3-3 1,0 0 81,1-3 1,-4-2 238,0-1 0,0 1 0,3-5 0,1 5 0,-1-2 0,0 4 69,1 3 0,-4-3-117,0 3 658,-4 2 1,3 0-241,-2 4 1,-1 1 98,1 2 1,-2 2-39,-1 5 0,0 0 66,0 2 0,0-1-488,0 1 0,0 2 161,0-2 0,0 0-597,0-2 0,1-2 228,2-2 1,2 1 198,4-3 0,5 3 0,0-2 0</inkml:trace>
  <inkml:trace contextRef="#ctx0" brushRef="#br1" timeOffset="49">21173 13389 7532,'0'5'1024,"0"-1"-877,0 0 0,4-3-248,2 3 0,2-3 31,2-1 1,-1 0-109,0 0 0,2 0-150,1 0 1,-1-1 122,1-3 1,-1-1-67,2-4 1,-4 2 42,0-3 1,0 3 53,-6-5 1,3 0 173,-3 0 0,0 2 0,-3-3 0,-3 6 371,0 1 1,-7 4-224,0-1 0,-2 2 517,-1 1 0,3 1-302,-2 2 1,0 5 108,0 4 1,2 4-54,-3-4 1,4 5-375,3-2 1,-2 0-42,5 0 0,0 0-87,3 0 1,0 2-680,0-5 1,4 1 383,3-4 1,4 0 377,1 1 0,5-5 0,-3-1 0</inkml:trace>
  <inkml:trace contextRef="#ctx0" brushRef="#br1" timeOffset="50">21750 13324 8136,'5'-4'-881,"0"0"585,-1-3 222,-3-1 0,6 3 127,-4-4 1,0 2-9,-3 1 0,0 3 5,0-3-73,0 0 91,0-4 1,-4 2 54,-2 2 0,-3 1-65,0 2 1,-1 2-14,-3-3 0,3 3 15,-2 1 1,0 0-106,0 0 1,1 4 37,-1-1 0,2 4-12,0-1 0,1 2-53,0 2 1,3-1 82,-1 0 1,5 4-54,-1-1 0,2 5 38,1-2 1,5 3 27,5 0 0,-1 1-2,3 0 1,3-2 5,0-1 1,0 1 9,0-1 0,-3-2 52,0 2-41,-1-5 0,-6 3-19,-2-5 1,-3-3-14,-3 0 0,-4-4 18,-5 2 1,-6-3-172,-3-1 0,-2 0 51,1 0 1,3-1 42,-3-3 1,5 2-28,2-4 1,7 3-110,-2-3 0,7 3 178,0-3 0,6 3 0,2-1 0</inkml:trace>
  <inkml:trace contextRef="#ctx0" brushRef="#br1" timeOffset="51">21992 13361 8136,'0'-9'-172,"0"3"-18,0-1 281,-4 1 1,3-3-92,-2 0 1,-1 2 655,1 1-229,-5 4-222,3-6 1,-4 7 33,0-2 1,0 3 325,3 3-348,-6 2 0,2 7 50,-5 1 1,1 2-327,5-2 1,3 2 96,0-2 0,1 3-332,-2 0 0,3-2 173,4 2 1,0-5-818,0 1 650,0-1 1,4-3-279,3-2 1,4-2 178,1-4 0,4 0-87,-4 0 1,4-1 473,-4-2 0,4-2 0,-4-4 0,1-1 0,-4 1 0,0 3 0,1 0 0,-4 3 448,0-4-83,-4 5 514,2-2 0,-4 5-307,0 2 1,-3-1-153,0 5 0,-3-1-309,3 3 1,0 0 91,3 1 1,0-4-725,0 0 1,4-1 349,2 2 0,2-2-878,1-2 1,5-2 8,1 2 1040,-1-2 0,8-5 0,-3-1 0</inkml:trace>
  <inkml:trace contextRef="#ctx0" brushRef="#br1" timeOffset="52">22234 13277 8136,'-5'-4'456,"-3"3"-201,7-3 0,-6 8 85,3 2 1,-2 3-71,3 0 0,-3 4-160,3 3 1,-3-2 2,3 2 0,-2-1-174,2 4 1,2-3-162,-2-1 0,-1-3 139,1 4 1,0-5-69,3 2-288,0-3-218,4-1 386,1-3 0,4-2-56,1-4 0,-4 0 101,0 0 0,0-4 14,4-3 1,-1-1 96,0-1 0,1-2-35,-1-1 0,0 1 40,1-5 1,-1 2 10,0-2 1,0-1 219,1 1 1,-1 3-170,0 0 1,1 0 238,-1 0 1,-4 4 1152,-2 3-585,-2 4 383,-1-2-745,0 12 0,-4-1 7,-2 9 0,-2-4-99,-2 4 0,4-4-346,0 3 0,4-3 142,-1 0 1,-1-1-444,1-2 1,-1 0 107,4 1 1,0-4-23,0 0 1,2-4-388,1 1 0,2-2 264,4-1 0,0 0-193,1 0 1,2-1 150,1-2 0,2-2 255,-3-4 1,5-1 198,-1 1 0,-3 0-26,-1-1 1,-1 2 58,-2 2 0,-3-1 266,0 3 1258,-3 1-1120,1 3 1,-5 5 46,-2 1 1,0 2-123,-3 1 1,1 4-429,-1-1 1,-2 2-761,1-2 0,3-2 479,1 3 0,-1 0-579,1 0 1,0-1 185,3-3 707,4 1 0,5-5 0,6-1 0</inkml:trace>
  <inkml:trace contextRef="#ctx0" brushRef="#br1" timeOffset="53">22616 13436 8128,'0'-6'-1806,"0"2"4081,0 4-1634,0-4-598,0 3 1,1-3 122,2 4 0,-2-1-138,2-2 0,3 2-83,0-2 1,-1-1-192,1 0 0,0-2-206,4 3 0,-1-3 203,0 3 1,0-4-133,-3 0 1,2-1 111,-2-1 1,1-1 90,0 1 1,0 0 51,-4 0 0,0-1 386,-3 1 0,0 3-18,0-1 1,-1 5 30,-2-1 1,-2 2 458,-5 1 1,-2 5-305,0 5 1,-4 0 65,4 6 1,-4-1-47,4 4 0,-1-2-401,4-1 1,1 1-237,2-1 1,1-2-232,5 2 0,1-5-736,3 2 0,2-3 593,6-1 1,6-3 562,4-3 0,8-2 0,-2-1 0</inkml:trace>
  <inkml:trace contextRef="#ctx0" brushRef="#br1" timeOffset="54">23193 13240 7014,'1'-5'-578,"2"2"821,-2 2 49,4-3-142,-5 3 0,4-4 344,-3 5-348,3 0 1,-4 5 177,0 1 1,0 2-37,0 1 1,0 5-50,0 1 1,0 3-123,0 1 1,0-1-126,0 1 0,1-1 56,2 1 1,-1-3-221,4-1 0,-3-4 28,4 2 1,-2-3 40,1-1 1,2-3-234,-1-3 0,4-2 116,1-1 0,2-1-113,-2-2 1,-1-3 85,1-3 0,-2-3 109,0-1 0,2-2 167,0 2 1,-2 0-92,-4 1 0,0 1 141,3-1 0,-2-1-87,-1 4 1,-4-2 69,1 4-107,-2 3-276,3 0 321,-3 4 0,3 0 0,-4 0 0</inkml:trace>
  <inkml:trace contextRef="#ctx0" brushRef="#br1" timeOffset="55">23584 13370 8061,'6'-4'0,"1"2"-564,-4-4 1,1 3 331,-1-3 1,-2 3 306,2-4 70,2 1 0,-4-3 14,3 0 1,-3 2 75,-1 1 1,-1 1-110,-3-1 1,2 1 420,-4 1-365,0 3 0,-3-3 189,-1 4 1,0 1-47,-2 2 1,1 3 24,-1 3 1,2 1-114,0 3 1,0-3-46,-3 2 1,6 2-79,-2-2 0,5 1-230,-2-4 1,3 1-719,0 3 659,2-3 0,1 4-418,0-5 0,4-4 105,3-2 0,1-2-71,1-1 1,1 0 201,-1 0 0,3 0 56,1 0 1,-1-4 300,-3-2 0,4-1 0,-1 0 0,1-1 0,-4 2 0,-3 1 0,0-1 0,-2 2 246,2-2 467,-4 4 458,2-2-509,-4 4 105,0 0-590,0 4 1,0-2-335,0 4-242,0 1 328,4 2 0,-2-3-648,4 0 1,0-3 718,0 4 0,2-5 0,-3 2 0</inkml:trace>
  <inkml:trace contextRef="#ctx0" brushRef="#br1" timeOffset="56">23892 13091 6680,'0'6'832,"0"0"1,0 4-313,0 2 0,0 6-280,0 0 1,-4 1 6,-3 3 0,2 2-271,-1 0 1,1 2 79,-1-1 1,-2-2-204,5-5 1,-3 1 79,3 0 1,-3-5-69,3-1 0,-1-3-524,4-1 275,0-4 58,5 0 0,0-5 69,4 0 1,1-1 17,3-3 0,-3-1 57,3-4 0,-2-1 52,1-3 1,0 2-11,3-5 1,0 4 17,0-4 1,0 2 82,-3-2 0,-1 0 39,1 3 0,-2 1 198,0 3 0,-5 2-84,-2 1 1,-1 4 1022,1-1-211,-2 2-362,-5 9 0,-2 2-146,-7 5 0,3 2-126,1-5 1,0 4-127,3-4 1,-1 1-176,4 0 1,-3-3-61,3 3 1,-1-3 106,4-1-952,0 1 683,5-1 0,0-4-333,4-2 1,1-2 155,3-1 0,-3 0 22,3 0 0,0-1 145,-1-2 1,4-1 39,-4-2 1,1-3 137,-4 3 1,4-2-87,-1-1 0,0-4 185,-2 1 1,-1 3-138,0 2 1,-3 2 341,1-1 0,-4-1 401,3 4 299,-4 0-417,2 3 0,-7 4-221,0 2 1,-3 2-241,3 1 1,-4 1 175,4-1 0,-3 3-354,3 1 1,-1-1-191,1-2 1,2-4-322,-2 0 1,2 0 178,1 4 1,1-4 446,2 0 0,6 0 0,6 3 0</inkml:trace>
  <inkml:trace contextRef="#ctx0" brushRef="#br1" timeOffset="57">24348 13352 8081,'0'5'1127,"4"-1"-824,-3-4-336,3 0 1,0 0 135,3 0 1,-2 0-276,1 0 1,0 0-44,3 0 0,1-3-105,-1 0 0,0-4-70,1 0 1,2-1 126,1-1 1,-1 0-41,-3-1 1,0 1 140,-3 0 1,1-1 128,-4 1 0,0 0 33,-3-1 0,0 1 139,0 0 0,-1 4 161,-2 1 1,-5 0 183,-5 1 0,-2 1-81,2 5 1,-3 2 125,0 5 1,2 3-181,-2 3 0,5-2-107,-1 2 0,2-2-155,4 2 0,1 1 112,2-1 0,3-2-622,0 2 0,5-5 256,7 2 1,7-3-765,6-1 0,2 0 262,1-3 0,1-1 669,2-2 0,2-2 0,4 3 0</inkml:trace>
  <inkml:trace contextRef="#ctx0" brushRef="#br1" timeOffset="58">24730 13463 7039,'-1'6'1125,"-3"-3"-864,3-2 1,-4-1 58,2 0-355,2 0-32,-7 0-403,7 0-505,-3 0 825,4-4 0,1 3 476,2-2-173,-2 1 634,3 2-321,-4 5 198,0-4-439,0 7 1,-3-6-128,0 4 1,-1-4-516,1 1 317,2-2 0,-5 3-463,3-1 227,2 0-471,-3-3 1,4-1 806,0-2 0,0 2 0,0-4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703"/>
    </inkml:context>
    <inkml:brush xml:id="br0">
      <inkml:brushProperty name="width" value="0.09086" units="cm"/>
      <inkml:brushProperty name="height" value="0.09086" units="cm"/>
      <inkml:brushProperty name="color" value="#FF0000"/>
    </inkml:brush>
    <inkml:brush xml:id="br1">
      <inkml:brushProperty name="width" value="0.12114" units="cm"/>
      <inkml:brushProperty name="height" value="0.12114" units="cm"/>
      <inkml:brushProperty name="color" value="#FF0000"/>
    </inkml:brush>
  </inkml:definitions>
  <inkml:trace contextRef="#ctx0" brushRef="#br0">15503 3240 8297,'-13'0'-498,"1"0"1,1 0 497,8 0 0,8-8 0,10-2 0</inkml:trace>
  <inkml:trace contextRef="#ctx0" brushRef="#br1" timeOffset="1">15633 2812 11260,'-4'-9'-537,"0"-1"1,-3 1 0,4 0 0,2-1 0,1 1 619,0 0 1,0 5 0,0 4 0,0 6 0,-1 6 132,-2 7 1,-2 8 0,-4 7-1,-2 4 1,-2 5 0,-5 5-61,8-21 0,0 0 0,-5 2 0,1 0 0,0 3 0,0 1 0,-1 0 0,1-1 0,-1 0 0,1 0-113,-1 0 0,2-2 1,1 0-1,1-1 0,1-3 1,1-1-1,-3 19 0,6-10-52,6-7 1,5-9 0,7-6 0,5-4 0,4-3 0,3-1 39,3-2 0,4-5 0,3-4 0,0-3 0,2-4-174,-1 0 1,-3-2 0,1-2 0,-1-1 0,-2 0-427,-1 1 0,-2 2 0,-2 2 1,-3 0 602,-3 3 0,4-4 0,1 1 0</inkml:trace>
  <inkml:trace contextRef="#ctx0" brushRef="#br1" timeOffset="2">15512 3352 9995,'-24'-1'-22,"2"-1"1,4-1 6,2 1 0,7 0 0,8-2 0,7-2 85,10-2 0,6 2 0,9 0 0,5-2 0,3 0-243,4-1 1,4-4 0,0 1 0,1 2 0,-3 1 181,-3 3 1,-2-4 0,-2-5 0</inkml:trace>
  <inkml:trace contextRef="#ctx0" brushRef="#br1" timeOffset="3">15530 2868 10004,'-14'-4'-345,"2"-2"1,5-3 0,5 0 282,4-1 0,8 1 1,7 0-1,7 1 1,8 0 0,6 2 1,7 3 0,-19 1-1,1-1 1,1 1 0,2 0-1,0 1 1,0 0 62,-1 0 0,1 1 0,0 0 0,1 0 0,-1 0 0,1 0 0</inkml:trace>
  <inkml:trace contextRef="#ctx0" brushRef="#br1" timeOffset="4">16359 2821 15361,'4'-13'-614,"-3"2"0,3-1 1,0 2-1,-1 0 265,-1 1 1,-1 5 0,-1 5-1,-1 8 422,-2 9 0,-4 6 0,-4 7 0,-2 3 0,-1 3 0,0 3-45,-1 4 0,1-2 0,-3 3 1,2 1-342,-2 3 0,1-4 0,0-5 0,4-5 1,1-6-318,2-6 1,3-3 0,0-8 577,-2-4 0,-4 1 1,-3-4-1</inkml:trace>
  <inkml:trace contextRef="#ctx0" brushRef="#br0" timeOffset="5">16145 3091 8586,'9'-32'-514,"2"3"0,1-2 0,5 1 739,3-1 1,2 1 0,5-3 0,2 1 0,1 2 71,2 1 1,-3 5 0,2 2-1,-3 4 1,-3 3-183,-4 6 0,-2 4 1,-3 5-1,-4 0 0,-2 2 1,0 3-195,-1 4 0,-4 7 1,-2-1-1,-3 4 38,-3 3 0,-6 1 1,-7 2-1,-1-1 1,-2-1-1,-1-2 72,-1-2 1,1 0-1,-2-1 1,4-2-39,2 0 0,-1-5 1,3 1-1,2-2 0,2-3-266,2-1 0,6-4 1,5 1-1,10-2 72,6-1 0,8 1 0,5 4 0,0 3 1,0 4 156,-2 3 1,-2 1-1,-3 6 1,-4 3 0,-5 2 204,-3 1 1,-8-4-1,-6 1 1,-8 0-1,-10 0 222,-8 0 1,-1-5-1,-4 2 1,1-3-1,0-4-109,1-2 0,2-1 0,3-3 0,4-3 1,1-4-215,1-2 0,4 0 0,0-1 0,2-2 0,3-4-670,2-1 1,0 2 0,3 0 609,0-2 0,5 0 0,5-1 0</inkml:trace>
  <inkml:trace contextRef="#ctx0" brushRef="#br0" timeOffset="6">16974 2886 8459,'0'-13'-551,"0"3"0,0-3 696,0 3 0,0 6 1,-1 5-1,-2 7 1,-5 9-1,-3 6-33,-5 8 0,-2 10 1,-3 4-1,10-20 0,-1 0 1,1 1-1,0 0 1,-1 0-1,1 1-85,0 1 1,1-1 0,-1 1 0,-1 0 0,2 0 0,0-1 0,1-1 0,0 0-211,-4 20 1,2-8-1,3-9 1,1-5-151,1-5 0,3-12 1,0-4-1,2-8-870,1-6 1203,4-8 0,2-5 0,3-4 0</inkml:trace>
  <inkml:trace contextRef="#ctx0" brushRef="#br0" timeOffset="7">16936 2989 8459,'6'-10'-295,"-1"2"1,-2 2 338,3 3 0,-2 11 0,0 9 0,-1 9 0,1 8 329,-2 5 0,-1 4 0,0 6 0,1 1 0,1-3-212,-1-2 1,3-4 0,0-5 0,2-2 0,-1-8 0,1-6 36,1-6 1,2-8 0,-1-4-120,0-4 0,0-5 0,2-8 1,0-5-1,2-2-280,-2-4 1,-1-4 0,1-2-1,0-1 1,1-4-114,0-2 0,1-2 0,0-3 0,-2 4 0,0 2 240,2 0 1,-3 5 0,3 3 0,-4 5 0,-2 7 13,-1 4 1,-2 8 0,2 4-1132,1 4 1191,-3 3 0,4 9 0,-2 0 0</inkml:trace>
  <inkml:trace contextRef="#ctx0" brushRef="#br1" timeOffset="8">17598 2933 11464,'0'-9'-1042,"0"6"1273,0 6 1,-2 8-1,-1 14 1,-3 7 0,-2 5-1,-1 5 313,-1 0 1,1 1-1,-1 4 1,-2-1-676,0 1 1,-1-5 0,4-3-1,0-7 1,-1-7 0,1-5-838,0-1 0,3-9 172,-1-3 1,4-10-1,-2-4 756,1-4 1,1-4 0,3-3-1</inkml:trace>
  <inkml:trace contextRef="#ctx0" brushRef="#br1" timeOffset="9">17542 3073 8915,'14'-32'-286,"6"3"0,0-2 1,8 2 847,4 1 1,2 4 0,1 3 0,-2 4-1,-2 3-420,-4 4 1,-3 1-1,-7 7 1,-1-1-1,-4 2-923,-2 3 0,-1 7 0,-3 4 0,-3 2 771,-2 1 1,-1 6 0,0 2 0</inkml:trace>
  <inkml:trace contextRef="#ctx0" brushRef="#br1" timeOffset="10">17560 3212 8918,'18'0'-58,"4"0"1,14 0-1,9 0 416,-18 0 0,0 0 0,4 0 0,0 0 0,-1 0 0,0-1 1,-1 0-1,-1 0 0,22-2-365,-8 1 0,-4-3 1,0 0-1</inkml:trace>
  <inkml:trace contextRef="#ctx0" brushRef="#br1" timeOffset="11">20316 8771 20416,'0'-9'-283,"0"-1"0,0 1 0,0 0 0,0-1 1,0 1-1,0 0-56,0-1 1,0 4 0,0 0 297,0-1 1,-4 3 0,-2 0 0,-2 3 0,-2 2-1,0 2 1,-1 1 604,-2 1 0,0 4 1,1 5-1,0 0 1,1 3-348,0 0 1,6-1-1,2-1 1,2 1-1,2-1-501,2 1 1,3-5-1,7 2 1,2-3-1,3-2 148,0-2 0,2-1 0,1-5 0,2-1 1,-1-3-1,2-3 130,0-4 1,-3-4 0,0-3 0,-1-2 0,-4-1 49,-3 0 1,-2-2 0,-8 2 0,-1-1 0,-3 3-236,-5 2 1,-4 1 0,-10 3 0,-2 3-1,-1 3 408,-1 4 1,-2 2-1,3 2 1,1 2 0,-1 3-129,2 2 0,6 5 1,2 0-1,3 2 1,2 2-129,1 4 0,3-2 1,4 3-1,0-2 1,1-2-22,2 1 0,6 0 0,4-2 0,2-1 0,1-5-63,2-4 0,1-2 1,3-6-1,2-4 1,1-4 91,-1-5 0,0-8 0,1-4 0,-4-3 0,-6-2-92,-5 1 0,-6 5 0,-8 2 0,-7 3 0,-6 1 251,-7 5 1,-4 6 0,-3 6 0,-3 5-1,-1 7 54,0 4 0,4 8 0,7 4 0,4 3-265,7 2 1,0 4-1,8-2 1</inkml:trace>
  <inkml:trace contextRef="#ctx0" brushRef="#br1" timeOffset="12">21005 10335 16154,'-9'0'-585,"4"0"0,-3-1 0,1-2 297,-1-3 0,0 1 0,1-2 0,0 0 0,1-1 274,1-2 0,-2 4 1,3 1-1,-1 0 0,1 0 70,2-2 0,-3 2 1,-1 2 172,-2 2 1,-2 2 0,1 3 0,0 5 0,-1 3 19,1 3 1,0 3-1,0 4 1,2 0-1,2-1-131,1 1 0,1 3 0,3-3 1,1-1-246,2 2 1,5-7 0,6-1-1,1-3 1,4-4 0,1-2 0,5-2 0,-3-4 1,-1-1-1,-2-2 189,0-3 1,-4-6 0,0-1-1,-2-1 1,-1-3-141,-2-1 1,-2 0-1,-1-1 1,-4 1-1,-2-1 62,-1 0 0,0 5 1,-1 0-1,-3 2-89,-6 0 1,0 0-1,-5 6 1,1 3-1,-1 2 230,-1 1 0,-1 1 0,1 2 0,0 4 0,0 4 160,-2 1 0,3 4 0,0 1 0,2 3 0,2 1-71,4 0 1,3-1 0,4-2 0,0 1 0,2-1-373,4-3 1,5-1-1,8-6 1,2-2-49,1-3 1,3-2-1,-3-2 1,1-3-1,1-5 76,0-6 1,-5-2 0,0-2 0,-6 0 0,-3 1 24,-4-1 0,-2 1 0,-4-1 1,-1 1-1,-3 3 139,-5 2 1,-8 7 0,-6 3 0,-1 3 0,-1 3 186,-2 3 1,0 7 0,1 3 0,2 4-327,1 2 1,7 0 0,6 0-1,6 2 72,3 0 0,1 3 0,0-3 0</inkml:trace>
  <inkml:trace contextRef="#ctx0" brushRef="#br0" timeOffset="13">21024 10298 8526,'-1'-10'-204,"-1"1"0,-1 0 1,0 1-1,-1 0 0,0 2 236,-1-1 1,2 3 0,-2 0 0,0 1 0,0-1 168,-3 2 1,0 1 0,-1 1 0,-1 0-93,1 0 1,0 1 0,-1 2 0,1 4 0,0 1 5,0 1 0,0 4 0,3 0 0,2 2 0,1 1-36,0 2 0,1-3 1,4 1-1,2-1 0,2 1-79,4-1 1,1-3 0,3 0 0,1-2-39,-1 0 1,-1-2 0,1-2 0,1-3 0,-2-2-34,0-1 0,0-4 0,-4-3 0,1-3 0,-1-4-145,0 0 1,-4-2 0,-2-2 0,-2-1 95,-1 0 1,-1 2 0,-2 0 0,-4 3 0,-3 0 164,-3 3 0,-3 5 0,1 3 0,0 2 0,0 2-147,2 2 0,-3 3 0,4 6 102,1 4 0,0 6 0,2 1 0</inkml:trace>
  <inkml:trace contextRef="#ctx0" brushRef="#br0" timeOffset="14">21043 10298 8538,'-10'0'-154,"1"-1"1,0-2 0,-1-3-1,1 1 1,0 2 0,-1 2 301,1 1 0,0 0 0,-1 1 0,2 2 0,1 4 0,2 2 166,1 3 0,-1 0 0,3 2 0,-1 1 0,1-2-161,1 0 0,2 3 0,1-4 0,2 0 0,2-3-129,1-3 0,1-2 0,1-4 0,1 0 0,-1-1-167,0-2 0,4-3 0,-1-6 0,0-3 0,-2 0-134,-1-1 0,1 1 1,-2-4-1,-1 0 1,-2 1-1,-1 0 88,-2 3 0,-2-3 1,-4 4-1,-4-1 0,-4 4 378,-3 4 1,-1-1-1,-5 6 1,-1 3-1,0 4 394,0 4 0,3 5 0,-1 4 1,5 3-375,1 3 1,5 1-1,4 2 1,1-1 0,3-2-1,4-3-254,6-3 0,6 0 0,6-7 1,4-3-242,2-4 0,-2-4 0,0-3 1,0-3-1,-2-2 0,-1-3-182,-2-1 1,-6 1-1,-1-4 1,-4 1 333,-3-1 1,-2 4 0,-5-3 0,-2 1 0,-3-3 45,-2-1 1,-5 1-1,0 2 1,-1-1 0,1 2 246,2-1 1,-3 3 0,2 5 0,-1 3 0,1 2 0,-1 1 359,2 0 0,-2 8 0,-1 4 1,1 6-228,-1 4 1,3 1 0,4 5-1,1 0 1,2-1-218,2-2 0,2-2 1,3-5-1,4 0 1,2-2-338,3-4 0,3-6 0,3-3 1,1-3-1,0-4-89,-1-5 0,1-2 0,-2-4 0,-1-2 0,-5 0 150,-3-2 0,-1 2 1,-4 1-1,-2 4 1,-3 1 89,-4 2 1,-7 4 0,-2 2 0,-3 2 0,1 2-81,1 2 1,1 3 0,4 5 190,3 2 0,1 3 0,-3-1 0</inkml:trace>
  <inkml:trace contextRef="#ctx0" brushRef="#br0" timeOffset="15">21089 10037 8496,'-9'0'57,"-4"0"1,1 0-1,1 0 1,0 1 699,2 2 1,1-3 0,1 0-445,4-5 0,6-3 0,4-3 1,2-1-1,3-2-134,4-1 0,2-6 0,3 3 1,2-3-1,2-1-192,4 1 0,0-5 1,4 2-1,0-1-341,0 0 1,-3 6-1,1-1 1,-3 4-1,-3 3-739,-3 2 1,-4 4 0,-2 4 1071,-4 2 1,-2 1-1,0 0 1</inkml:trace>
  <inkml:trace contextRef="#ctx0" brushRef="#br0" timeOffset="16">21415 9590 8388,'0'-9'36,"0"0"1,1-2-1,2-1 249,3-4 0,7 2 1,3-1-1,4 2 0,3 1 91,0 2 0,-2 5 0,0 2 0,-4 2 0,-2 2-242,-2 2 1,2 5-1,-6 6 1,-4 0 0,-3 4-92,-2 2 1,-4 1 0,-2 3 0,-3-1 0,-3-3-115,0 0 1,-4-4 0,4-1 0,1 0 0,0-3-618,2-3 1,5-3 687,4 1 0,8-3 0,7-4 0</inkml:trace>
  <inkml:trace contextRef="#ctx0" brushRef="#br0" timeOffset="17">20940 10344 8486,'-6'0'-243,"0"0"1,-2 0-1,1-1 172,1-2 1,1 2 0,3-3 295,-1 0 0,-1 6 0,1-1 0,0 3 1,1 3-24,1 2 1,-2 0 0,0 0 0,1 1 0,1-1-333,1 0 1,4 1 0,2-2-1,3-1 1,0-2-1451,0-1 1580,0-1 0,5-3 0,0 0 0</inkml:trace>
  <inkml:trace contextRef="#ctx0" brushRef="#br0" timeOffset="18">21499 10037 8517,'1'-6'-962,"1"0"0,2-2 1023,1 0 1,-2-1 0,2 0-1,0-1 1,-2 2 415,1 2 0,-3-3 523,2 3-834,-2-2 1,-2 3 0,-2 2-1,-3 4 39,-3 5 0,-1 2 0,-2 11 1,-3 4-1,0 4 3,-1 4 0,2 2 0,-3 6 0,3 3 1,1 6-123,5 3 0,0 0 0,6-24 0,1-1 0,-1 24 0,6-5-69,5-4 0,1-6 0,5-10 0,-1-5 0,1-3-151,1-5 0,1-2 0,-2-4 0,-3-2 0,-4-1-418,-2 0 0,-3 0 1,2-4 183,0-2 0,-2-2 0,-3-4 0,0-1 0,0 1-295,0 0 663,4 4 0,-3-4 0,3 4 0</inkml:trace>
  <inkml:trace contextRef="#ctx0" brushRef="#br1" timeOffset="19">22011 9879 13901,'-9'0'-258,"-2"0"0,0-1 1,-2-1-1,2-1 1,1 1-1,0 1 1,1 1 582,0 0 1,-1 4 0,1 2 0,0 3 0,1 4-1,0 3-30,2 5 1,3 7-1,-2 7 1,1 4-1,2 5-171,1 1 1,0 6 0,-2 1 0,2-26 0,-1 0 0,0 25-189,1-3 0,1-8 0,1-9 0,2-3 0,4-4-492,1-6 1,2-3-1,3-7 1,1-2 535,1-3 0,6-1 1,-1-2-1</inkml:trace>
  <inkml:trace contextRef="#ctx0" brushRef="#br1" timeOffset="20">22234 9925 10321,'-9'0'-585,"3"0"1,0 1 0,-1 3 0,1 3 1143,0 4 0,1 8 0,-1 7 0,1 4 0,2 5-253,0 4 1,-3-1-1,3 3 1,1-3 0,1-2-282,1-2 1,0-3 0,0-6 0,-1-4-212,-2-5 1,2-5 50,-2-5 0,2-8 1,1-1-1,0-5 0,0-6 40,0-5 0,4 0 1,2-5-1,3 0 1,4 1-27,2 1 1,0 0-1,0 3 1,2 1-1,0 0 163,2 3 0,3 2 0,-1 7 0,0 4 0,-2 4 87,-4 4 1,-1 8 0,-6 3 0,-2 5-1,-3 1 143,-2 0 1,-2 1-1,-3-1 1,-5 0-1,-5 0 5,0-3 0,-4-1 1,4-4-1,-2-1-124,1-1 0,6-6 0,0-1 0,1-4-273,0-2 1,2-4-1,3-3 1,2-1-1,2-1-420,2 0 1,-1 0-1,4 2 1,-1 2-1688,0 1 2213,1 1 0,3 3 0,1 0 0</inkml:trace>
  <inkml:trace contextRef="#ctx0" brushRef="#br0" timeOffset="21">22849 10195 8489,'5'-9'4,"-2"0"1,-1-1-1,0 1 1,2 0-1,1 0 1,0-1-1,-1 1 119,0 0 1,0 2 0,-2 1-1,1-1-86,-1-1 0,-2 2 1,-3 3-1,-4 2 129,-4 1 0,-1 4 0,-4 4 0,-3 2 0,-2 4 106,1 0 1,-3 5 0,1 3 0,2 2 0,1 2-102,3 1 1,3-2-1,5-1 1,1-2-1,5-1-321,4-1 1,8-6-1,6-2 1,5-5-1,3-4-304,0-2 1,1-1 0,-3 0 0,-1 0 0,-1 0-846,-2 0 1299,-3-4 0,2-6 0,-2-4 0</inkml:trace>
  <inkml:trace contextRef="#ctx0" brushRef="#br0" timeOffset="22">23072 9963 8489,'10'-10'-5,"-1"1"0,0 1 0,2 0 0,0 3 247,1 1 1,5-2-1,-2 4 1,3 3-1,0 5 243,-3 6 1,2 6 0,-5 7 0,-2 3 0,-1 3-85,-3 3 0,-4 2 0,1 3 0,-2 0 1,-2 1-1,-1-2-145,-1-2 0,-4-4 0,2-3 0,-2 0 0,2-2-588,1-7 1,-2-1 0,3-7-1,1 0-2945,1-2 3207,-4-5 0,0-1 0,-4-4 0</inkml:trace>
  <inkml:trace contextRef="#ctx0" brushRef="#br0" timeOffset="23">23985 9795 8439,'3'-9'-169,"0"-1"1,-1 1-1,0 0 1,0-1-1,1 1 1,-1 0 455,-1 0 1,-1 2 0,1 1 0,1-1 41,2-1 0,-2-1 0,-5 3-123,-4 3 1,2 2-1,-1 1 1,-1 1-1,-3 2 1,-2 4 173,-4 5 0,1 6 0,-3 8 0,-2 5 0,-2 8-164,-1 6 0,11-21 0,-1 0 0,2 2 0,1 1 1,-1 2-1,1-1 0,0 3 0,1-1-186,1 2 1,1 1-1,0-1 1,1 0 0,3-2-1,0 1 1,2-3 0,0 0-1,3 21-233,4-4 1,4-8-1,1-7 1,3-5-1,-1-6-500,0-2 0,0-6 1,-4 2-1,0-4 14,1-3 0,-1 2 1,0-5-1,0-2 689,-3-3 0,2-4 0,-3-3 0</inkml:trace>
  <inkml:trace contextRef="#ctx0" brushRef="#br0" timeOffset="24">24283 9851 8338,'0'-9'-37,"0"2"1,1 1 0,1-1 0,1-1 468,-1-2 0,-1 6 0,-1 4-118,0 5 1,-4 9-1,-2 3 1,-2 6-1,1 3 1,1 3 6,-1 0 1,-2 4 0,1 0 0,1 0 0,2-1-301,1 0 1,-3-2 0,4 4 0,1-3 0,1-5-161,1-3 1,0-4-1,0-4 1,0-2-208,0-3 0,1-5 1,2-2-22,4-2 1,-2-5-1,0-3 1,-1-3 3,-2-3 1,-1-2 0,-1 1 0,0 0-1,-1-2 95,-2 2 1,-2-4 0,-3 4 0,0-1 0,1 3 211,-3 2 1,0 0 0,-3 2-1,0 2 1,-3 3 317,-2 2 1,-1 2-1,-2 2 1,-2 3 0,1 3 246,-1 4 1,1 1-1,4 6 1,3 0 0,3 3-158,1 1 1,6-4 0,2-1-1,4-2 1,5-2 31,7 0 1,4-5 0,5-5 0,4 0-1,3-4-695,2-3 1,0-4 0,-3-3 0,-1 0 0,-3-1-2967,-2 1 3191,-2 0 1,-2-1-1,1 1 1</inkml:trace>
  <inkml:trace contextRef="#ctx0" brushRef="#br0" timeOffset="25">24441 9935 8460,'9'-10'-76,"0"1"187,-3 0 0,1 3 0,-3 0 1,0 3 413,0 4 1,3 4-1,-4 8 1,0 3-1,0 4 59,0 2 1,1 7 0,-2 0 0,1 3-1,-1 3-286,-1 1 1,-2 1 0,-2 1 0,-3-2 0,-3-1-245,-4-1 1,2-4 0,-3 0 0,-1-3 0,2-4-694,-1-3 1,2-1 0,2-7 0,2-3-455,2-2 1,2-6 0,4-1 736,0-5 1,4-7-1,1-3 1</inkml:trace>
  <inkml:trace contextRef="#ctx0" brushRef="#br0" timeOffset="26">24674 9814 8184,'0'-13'-139,"0"1"0,0-1 1,0 1-1,1 0 0,2 1 484,3 4 1,2 3 0,2 4 0,-1 1-1,1 3 1,2 6 0,1 9 160,2 8 1,-1 9 0,3 9-1,-3 2 1,-7-21 0,0 0-266,-1 1 0,-1 1 1,-1-1-1,-1 1 1,0 2-1,-1 1 1,1-1-1,-1 0 1,-2-1-1,0 0 1,-2-1-1,-1-1 21,0 0 1,-3-1 0,-10 23 0,-2-6-1,-4-1-479,-2-7 0,3-4 0,-3-4 1,1-2-1,4-4-3060,2-1 1638,4-6 1,11-8 1175,6-10 1,3-3 0,2-2 0</inkml:trace>
  <inkml:trace contextRef="#ctx0" brushRef="#br1" timeOffset="27">21033 10298 14189,'-9'-6'-547,"0"0"1,-1 1 0,1 1 0,0 0 0,-1 2 0,1 1 792,0 1 1,-1 0 0,2 1 0,1 2 0,2 3-1,1 2 60,2 2 0,0-1 0,2 0 0,2 2 0,1 0-354,3 2 0,5 0 0,3-3 0,0 1 0,4-3 92,2 0 0,0-3 0,2 1 0,-3-2 0,0-2 0,-1-1 29,-3-1 0,2-4 0,-5-3 0,-2-2 0,-1-3-23,-3-4 1,-4 0 0,0-1 0,-3 2-1,-4-2-221,-3-1 1,-1 0 0,-5 0-1,-1 4 1,1 3 211,-3 4 1,-1 5 0,-2-1 0,0 4-1,3 4 129,-1 5 0,5 5 0,0 2 1,3 2-1,2 3-262,2-1 0,2 1 0,8 0 0,2-1 0,3-1-931,3-2 967,-1 1 0,6-1 1,-2 1-1</inkml:trace>
  <inkml:trace contextRef="#ctx0" brushRef="#br1" timeOffset="28">23389 16769 8330,'5'-1'676,"-2"-2"-393,-2-4 1,-2 3 0,-2 1 0,-3 2 0,-2 1 0,-2 1 71,1 2 1,-1 3 0,-3 4 0,-1 2 0,-3 5-148,-1 4 1,1 3 0,-5 8 0,3 7-1,0 5 1,10-19 0,0 1-45,1 1 0,1 1 0,-6 21 0,10-22 0,0 0 1,0 23-1,3-4-211,3-3 0,2-6 1,6-6-1,0-6 0,2-4-105,-2-3 1,2-3 0,1-3 0,-1-2-1,1 0-91,-3-1 0,-1-3 0,0-1 0,-1 0-170,0-3 1,0-2 164,-3-3 0,-3-4 0,-5-5 0,-2-4 0,-1-2-11,-3-4 0,0 1 0,-1-2 0,-1 0 1,1 2 80,0 1 1,3 1 0,-1-2-1,1 0 1,0 3 20,0 1 1,4 3-1,-1-3 1,2 3 0,1-1-122,0 1 1,0 2 0,0-1-1,0 1 291,0-1 0,-5-3 1,0 1-1</inkml:trace>
  <inkml:trace contextRef="#ctx0" brushRef="#br1" timeOffset="29">23361 16732 9000,'-9'0'-15,"-1"-4"0,1 1 1,0 1-1,-1 1 0,1 1-178,0 0 0,-1 2 0,0 4 0,-2 5 0,-4 5 739,-1 7 0,-6 8 0,-1 8 0,-1 7 0,13-19 0,0 1-260,1 2 0,0 1 0,0 0 0,2 1 1,2-1-1,2 0 0,1-2 0,1 0 1,2-2-1,0 0 0,3 21-317,5-3 1,3-5 0,10-6 0,1-4-706,4-4 1,2-1 0,1-5 716,0-3 0,0-4 1,0 0-1</inkml:trace>
  <inkml:trace contextRef="#ctx0" brushRef="#br0" timeOffset="30">23864 16890 8442,'5'-9'71,"0"-4"1,-3 1-1,2 0 1,1 2 234,3 1 1,0-3 0,2 2 0,2 3 0,1 2-1,1 2 5,-1 2 1,4 10 0,-2 3-1,2 6 1,-1 5 49,0 4 1,-5 3 0,2 6 0,-4 0 0,-2-1-109,-1 1 1,-4 0 0,1 1 0,-2-2 0,-2-2-215,-2-1 0,-2-1 1,-4-3-1,1-1 1,0-2-342,2-4 0,1-2 0,-1-2 0,2-3 0,1-1-2975,-1-1 0,1-6 3163,3-2 1,-4-4-1,-1 0 1</inkml:trace>
  <inkml:trace contextRef="#ctx0" brushRef="#br0" timeOffset="31">24050 16899 9100,'-4'1'764,"4"2"0,1 7-396,5 5 1,0 4 0,4 4 0,-1 4-68,0 7 1,-1 2 0,0 1 0,-3 0-1,-1 1-309,-2-1 1,-1-1 0,-2-2 0,-1-3 0,-2-2-572,-1-1 0,-2-4 0,-1-2 0,1-4-1474,1-2 2053,0-3 0,-4-4 0,1 1 0</inkml:trace>
  <inkml:trace contextRef="#ctx0" brushRef="#br1" timeOffset="32">23119 18082 10647,'-14'0'-202,"0"0"0,-1-1 0,3-1 0,2-3 0,1 0 0,3-2 0,3-1 346,2-2 0,1 4 1,1 0-1,2-2 0,3-3 1,3-1-1,0 1 3,0 0 0,4 3 0,-1 1 0,-1 2 0,1-1-142,0 1 1,0 3 0,3-2 0,2 1 0,1 0 4,4 1 0,2-2 0,4-1 0,1 0 0,2-2-19,3-1 0,5 2 0,2-1 0,-3 0 0,-3-1-97,-4-1 0,-3-1 0,-3 2 0,-4 1-19,-5 0 0,-7 4 1,-7-2 106,-4 1 1,-7 1 0,-7 3 0,-5 0 0,-5 1-14,-4 2 1,-1 1 0,-5 5 0,-3-1 0,-1 2 52,-4 0 1,3 4-1,-6-1 1,-1 2-1,-2 1 19,25-7 0,-1 0 0,-1 2 0,1 0 0,-1 0 0,-1-1 0,2 1 0,-1-1-4,2 0 0,1 0 0,-23 8 0,5 1 0,6-1 0,8-4 0,9-4 58,9-2 0,6-6 1,9 1-1,7-3-89,9-3 0,14-5 0,9-6 0,-17 6 0,0 1 0,3-3 0,1 1-25,1-1 0,0-1 0,1 0 0,0 0 1,0 2-1,0-1 0,0 0 0,1-1 0,1 0 1,-1-1 15,2 1 1,-1-1 0,0 0 0,0 0 0,0-1 0,-1 1 0,-2 1 0,-2 1-1,-3 2 1,-1 0-159,20-5 0,-10 6 1,-9 2 6,-8 1 0,-17 5 0,-16 5 0,-12 3 0,-10 5 165,-6 4 1,-5 2 0,22-8-1,-1 1 1,-1 0 0,0 0-1,-2 0 1,0 1 44,0 0 1,0 0-1,-2 0 1,1-1 0,-1 1-1,0 0 1,-1 1 0,-1-1-1,1 1 1,0 0 82,1 1 0,0-1 0,3 1 0,1-2 0,-17 10 0,10-5 0,12-6-69,11-2 1,11-6 0,11-3 0,10-4-1,11-5-78,9-5 1,7-2 0,-21 5 0,2-1 0,-2 1 0,1-1-1,1 1 1,-1 0 0,2 0 1,-1-1 0,0 0-1,0-1 1,2 0 0,-1 0-1,0 0 1,-1 1 0,-1 0-1,-1 0-231,-1 1 0,-1 0 0,14-6 0,-6 4 104,-6 4 0,-25 7 1,-15 7-1,-14 4 132,-10 5 0,-3 6 1,-6 2-1,21-10 1,-1-1-1,0 2 1,-1-1 47,1 2 0,0-1 0,-3 0 1,1-1-1,1 2 0,1-1 1,1 0-1,1-2 0,-17 11 359,10-5 0,14-7 0,18-9-317,17-6 0,12-8 0,11-6 0,5-3 0,-22 10 0,0-1-167,1 0 0,-1 1 0,23-9 0,-3 3 0,-2 1 80,0 2 1,-2-4-1,-3 3 1</inkml:trace>
  <inkml:trace contextRef="#ctx0" brushRef="#br1" timeOffset="33">23314 16843 9548,'0'-6'-108,"1"0"0,1-1 1,2-2-1,-2 0 0,0 0 1,0-1-1,1 1 154,-1 0 0,2 0 0,-1-1 0,-1 1 82,-1 0 1,-1 2 0,-1 2 0,-2 1-1,-4 4 41,-4 5 1,-1 4 0,-4 9 0,-3 6 0,-2 5 0,0 7-21,-2 7 0,4 5 0,9-19 0,2 1 1,0 1-1,2 0 0,1 2 0,1-1-134,0 3 1,2-1 0,0-4 0,2 1 0,2-1 0,2-1 0,8 21 0,6-6-590,3-7 0,3-6 0,3-9 0,-1-7-1671,-1-3 2220,0-3 0,-2-4 0,0-1 0</inkml:trace>
  <inkml:trace contextRef="#ctx0" brushRef="#br1" timeOffset="34">23966 16806 11723,'5'0'-1388,"4"0"1581,-3 0 0,-1 4 0,1 3 1,2 5-1,3 5 0,1 7 210,0 7 1,1 4-1,-1 4 1,-1 0-371,-4 1 0,0 1 0,-3-5 1,1-2-1,-1-4 0,-2-4-248,-1-4 0,-1-6 0,0-1 0,0-2-470,0-1 0,0-2 0,-1-1 664,-2 0 1,-3 5-1,-3 0 1</inkml:trace>
  <inkml:trace contextRef="#ctx0" brushRef="#br1" timeOffset="35">23231 18054 10189,'-10'5'-216,"-2"2"0,-1-4 1,2-1-1,1-2 1,0-3 257,1-3 1,3 2-1,1 0-18,1 0 0,1 3 0,7-3 2,2 3 0,6 1 0,3 0 0</inkml:trace>
  <inkml:trace contextRef="#ctx0" brushRef="#br0" timeOffset="36">23407 15288 8497,'-3'-9'0,"0"0"0,0-1 0,0 1 25,0 0 0,0 0 1,3-1-1,-1 2 1,-1 1 924,-1 1 0,0 4-748,3 2 0,1 6 1,1 7-1,2 7 1,0 6 49,0 4 1,0 6-1,-2 0 1,2 3-182,2 1 1,-4 1 0,1-1 0,-1-1 0,0-4-127,1-4 1,0-6 0,-3-5 0,1-3-113,2-5 0,-1-6 0,3-7 0,1-8 0,-1-6-81,2-6 0,1-6 1,2-5-1,-1-1 1,0-2-29,1-1 1,-2 1 0,-1 2 0,-1 1 0,2 3 210,0 3 0,-2 5 0,0 6 1,0 7 379,0 7 1,1 9-1,-4 9 1,-1 4 38,-1 7 1,2 1-1,1 4 1,1-2-1,3-3 1,0-3-186,1-2 1,1-1 0,0-5 0,1-1-980,2-4 1,2-2-1,-2-4 810,-2-3 0,4-2 0,-1-1 0</inkml:trace>
  <inkml:trace contextRef="#ctx0" brushRef="#br0" timeOffset="37">23761 15260 8473,'-9'7'10,"0"-1"1,0 1 219,3 1 1,2 3 0,4 2-1,0 5 1,1 5 97,2 3 1,2-3 0,6 4 0,0-3 0,3-3-296,0-2 1,1-1-1,1-4 1,-1-4-1,-1-6-146,1-3 1,-3-1-1,2-1 1,0-2-1,-4-5-190,-3-3 1,2-3 0,-4-6 0,0-1 0,-1-1-83,0 2 0,-3 0 1,2 3-1,-1 0 1,-2 3 98,0 0 651,0 6 0,-4 12 0,1 8 0,1 6 0,1 3-91,1 0 1,0 4 0,0-3 0,1-1-1,2-3-405,4-2 0,4-4 0,2-6 0,1-3 0,0-2 131,1-1 0,-4-4 0,3-1 0</inkml:trace>
  <inkml:trace contextRef="#ctx0" brushRef="#br0" timeOffset="38">24124 14925 8473,'-14'10'-229,"-3"-3"1,6 1-1,3 4 534,4 1 0,3 4 0,1 4 0,0 6 1,1 5 212,2 5 1,2 3 0,4-4-1,2-1 1,1-1-396,3 1 0,-1-6 0,-1-2 0,0-3 0,-1-3-429,0-2 0,-3-1 1,-3-2-1,-2-5-322,0-4 0,-3-4 1,4-7 99,-1-5 1,-3-2 0,3-5 0,0-3 0,1-2 527,0-3 0,8-1 0,-3-3 0</inkml:trace>
  <inkml:trace contextRef="#ctx0" brushRef="#br0" timeOffset="39">24320 15084 8473,'5'-5'0,"-2"-1"166,-2 2 1,-1 4 0,0 7 0,0 5 451,0 3 0,-3 7 0,0 2 1,1 1-1,1-1-563,1 2 1,0-2-1,0 1 1,1 0 0,2-1-581,3-3 0,3-1 525,0-1 0,4-5 0,2-1 0</inkml:trace>
  <inkml:trace contextRef="#ctx0" brushRef="#br0" timeOffset="40">23659 15922 8398,'-4'-10'-49,"-1"1"0,-1 0 0,2-1 0,1 1 556,0 0 0,0 2 0,3 7-97,0 10 0,0 9 0,0 7 1,0 5-1,0 6-73,0 2 0,3 1 0,1-4 0,0 0 1,1-2-271,1 1 1,-3-4 0,3-3 0,1-5 0,1-5-243,2-2 0,-1-1 1,-1-4-1,0-4 1,-2-2-198,1-3 0,4-1 0,2-1 1,-2-1-1,0-2-437,-2-3 0,3-2 0,2-2 1,-1 1 808,1 0 0,-2-5 0,-3 0 0</inkml:trace>
  <inkml:trace contextRef="#ctx0" brushRef="#br0" timeOffset="41">23938 16033 8398,'0'10'63,"-1"-4"1,-2 0 233,-3 1 1,1 5-1,0 1 1,-1 2 0,2 1 39,0 2 0,1 0 1,3 1-1,0-1 0,1-2-450,2 0 0,2-5 1,5 1-1,-1-1-506,0-2 1,1-4-1,-2-3 619,-2-4 0,-2-7 0,-4-6 0</inkml:trace>
  <inkml:trace contextRef="#ctx0" brushRef="#br0" timeOffset="42">23873 15977 8398,'-10'-1'0,"-2"-1"0,0-1 683,1 1 0,0-2-546,2 1 1,5 0-1,4 3 1,6 1 0,5 1-1,5 2-748,1 1 0,6 1 1,1 3-1,1-2 1,0-2 362,0-1 0,-2 2 0,0-2 0,-1-2 0,-2-1 248,-2-1 0,1-1 0,-5-1 0,0-3 0,-5 0-38,-5-2 0,-3 2 0,-1-1 680,0-2 1,-4 4 0,-1 2 0,-1 4 0,0 4 113,2 3 0,1 0 0,3 0 0,1 2-433,2 1 1,-1-2 0,5 3-1,0-2 1,1 1-221,1 0 0,1 0 0,-2-2 0,-2-1 0,-2 0-431,0 1 0,-4-1 0,0 0 0,-5 1 0,-4-1-220,-3 0 1,-3 2-1,-4 0 1,2 1-1,0 0 124,2-2 0,0-1 0,0 1 0,2-1-16,3 0 1,6-1 0,4-5 439,5-6 0,7-13 0,3-4 0</inkml:trace>
  <inkml:trace contextRef="#ctx0" brushRef="#br0" timeOffset="43">24320 15754 8398,'0'-5'653,"0"2"-416,0 6 1,0 6 0,0 9-1,0 4 182,0 6 1,3 7 0,0 0-1,-1 3 1,-1 2-427,-1 0 1,3-3-1,1-3 1,1-4 0,0-4-1345,0-4 0,-3-4 1351,1-2 0,-2-3 0,-1-3 0</inkml:trace>
  <inkml:trace contextRef="#ctx0" brushRef="#br0" timeOffset="44">24301 16080 8398,'7'-3'428,"-1"-2"0,1-3 20,1-2 0,5-5 0,1 2 1,3-1-1,2-2-477,1 2 1,3-3 0,-1 6-1,-2 2 1,-1 5-1495,-4 3 1,1 3 1522,-7 4 0,7 5 0,-6 7 0</inkml:trace>
  <inkml:trace contextRef="#ctx0" brushRef="#br0" timeOffset="45">24096 16583 8348,'-6'-16'49,"1"2"1,1-1 0,4 1 0,6-3 496,10 0 0,3-3 0,9-1 0,4-1 0,4 2 0,1 1-305,0 4 1,0 1 0,-1 6-1,-1 2-788,-4 3 1,-7 2 0,-2 1 0,-2 0 0,-4 1 0,-3 2-2084,-7 3 2630,-4 2 0,-2 6 0,0 0 0</inkml:trace>
  <inkml:trace contextRef="#ctx0" brushRef="#br0" timeOffset="46">24441 16452 8348,'-19'24'-51,"2"-1"0,0-6 0,3-1 404,0-4 1,3-1 174,5-2 1,6-4 0,7-3 0,5-4 0,7-5-426,5-4 1,3-3 0,2-2 0,0 1 0,0 1-104,-3-1 0,0 4 0,2-3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750"/>
    </inkml:context>
    <inkml:brush xml:id="br0">
      <inkml:brushProperty name="width" value="0.12095" units="cm"/>
      <inkml:brushProperty name="height" value="0.12095" units="cm"/>
      <inkml:brushProperty name="color" value="#FF0000"/>
    </inkml:brush>
    <inkml:brush xml:id="br1">
      <inkml:brushProperty name="width" value="0.09071" units="cm"/>
      <inkml:brushProperty name="height" value="0.09071" units="cm"/>
      <inkml:brushProperty name="color" value="#FF0000"/>
    </inkml:brush>
  </inkml:definitions>
  <inkml:trace contextRef="#ctx0" brushRef="#br0">22039 9823 8946,'4'-9'-791,"-3"-1"0,3 4 804,-4 0 91,0 4 0,0-3 101,0 2 21,0 2-67,0-4-20,0 1-140,0 3 100,-4-3 0,0 5-8,-2 2 1,-3-1-7,3 4 1,-2 1-9,-1 2 0,-1 1-9,1 3 1,0 0-2,-1 3 0,-2 4-51,-1-1 0,0 3-221,1 0 1,1-2 87,-1 5 0,1 0 131,2 3 0,0 0-10,0 0 0,-1 1 23,1 2 1,3-2 0,0 2 1,3 1 170,0-1 0,2 3-99,1-3 1,1 0-198,2-3 1,3-1 144,3-2 1,0 0-219,1-3 1,-1-1 97,0-6 1,-1 2 52,-1-5 1,0 4-32,-4-4 1,3 1-35,-3-4-4,0 0-16,-3 1 204,0-5-147,0-1 53,0-4-66,0-8-25,0 2 1,0-5 63,0 5 0,-3 3-142,0-3 95,0-1 20,3-2 1,-3 0-64,0 0 56,0-1 0,0 1-3,0 0 1,-1-2 3,4-1 1,-3 1-38,0-1 0,-1 1 39,1-2 1,2 2-33,-2-5 1,-1 1 13,1-4 1,-4 0-5,4-3 1,0 2 40,3-2 0,-3 3-2,0 0 1,0 0 19,3-3 1,0 3 11,0 1 1,0-1-22,0 3 1,0-1 7,0-2 1,3 2 13,0 1 0,4-1-21,0 1 1,-1-2 67,3 0 0,-2 0-27,6 3 1,-3-2 3,-1 5 1,2-5-17,1 2 1,-1 1 5,1 2 0,-2 1-3,0 2 1,-1 0-2,0 0 13,1-1 1,-2 1-11,-2 0 35,2 3-42,-3-2 1,2 6 4,-1-4 21,-4 4-13,2-2-21,-4 4 166,0 0 35,0 4-161,0-3 0,0 4 54,0-2-68,0-2-2,0 3-16,-4 0 0,2-3 22,-4 3-67,4 1 1,-6-3 68,5 4-59,-4-4 1,2 5 28,-4-4 0,2 5-6,1-2 0,0 1 7,-3-1 1,-1 4-1,1-1 0,-1 1 15,-3 6 1,2-4-15,-5 4 1,2 0 163,-2 6 1,-1 2-148,1 4 1,2 0 78,-2 0 1,5 4-61,-2 2 0,6 1 11,1-1 0,4 4 5,-1-3 0,2 0-3,1-4 0,1-5-2,2 2 0,-1-4-9,4 1 0,0-5-74,4-5 1,-1-3 66,0 0 0,4 2-82,-1-2 0,1-3 38,-4-2 0,0-5 1,0 5-51,1-4 21,-5 0-311,3-3 320,-7-4-213,3-1 204,-4-5 1,0 4-205,0 0 1,0 3-255,0-3 500,0 4 0,-4-7 0,-1 4 0</inkml:trace>
  <inkml:trace contextRef="#ctx0" brushRef="#br1" timeOffset="1">23035 9870 8470,'-4'-6'-1559,"3"-2"1359,-3 3 403,4-4-35,0 3-47,0 2 1,4 4-5,2 0 1,2 4-5,2 3 0,0 2 1,2 3 1,0 3-19,3 3 0,-2 2 3,2 2 1,-2 0-38,2 5 0,-2-1-17,2 5 0,-4-2-1,2-1 0,-6 4 15,-1 2 0,-4 0-14,2 0 0,-5-4-36,-6 1 0,1-1-131,-6 1 0,0-6-19,0-1 1,2-3 86,-3-2 1,3-2-97,0-1 1,1-1 117,0-5 0,3 0-320,-1-7-111,5 4 86,-2-6 0,4 3 90,0-8 287,0-1 0,4-8 0,2-2 0</inkml:trace>
  <inkml:trace contextRef="#ctx0" brushRef="#br1" timeOffset="2">23091 9935 8470,'-5'0'0,"1"1"-357,4 2 1,1 3 512,2 6 0,3 4 14,6 6 0,0 1-87,3 5 1,0 1 68,0 2 0,2 1-267,-5 3 0,1-3 145,-4-4 1,-4 0-84,-2-1 1,-2 1-7,-1 0 1,-4-4-223,-2-2 1,-2-2-193,-2-2 1,4-2 27,0-1 445,0-3 0,-4 1 0,1-4 0</inkml:trace>
  <inkml:trace contextRef="#ctx0" brushRef="#br1" timeOffset="3">21666 9870 8338,'0'-6'-1008,"0"-2"0,0 6 1032,0-4 10,0 4 0,0-3 66,0 1 0,-4 3-42,-1-3 1,-4 4-3,-1 0 0,1 0 19,0 0 0,3 0 1,-1 0 1,1 1-21,-3 2 1,0 2 5,-1 1 1,1 2-59,0-2 1,-1 6 50,1 0 0,0 5-28,-1-2 1,1 4 19,0 2 0,3 0 20,-1 4 0,1 4-23,-3 5 1,1 5-3,1 2 0,0 3-271,4 0 1,0-2 274,3 2 1,0-3-32,0-1 1,0-4 21,0-8 1,4 0-57,2 0 1,1-4 12,0-2 1,1-3-6,-2 0 1,-1-3 16,2-1 1,-2-4-6,1 2 0,2-3 133,-2 0 1,0-2-135,0-2 1,-3 1-264,3-4 127,-4 0-299,2-3 78,-4 0 108,0-4 0,0 2 160,0-4 0,-1 0 89,-2-3 0,-2-5 0,-4 0 0</inkml:trace>
  <inkml:trace contextRef="#ctx0" brushRef="#br1" timeOffset="4">21610 9804 8388,'0'-5'-943,"0"1"1,-4 4 937,-2 0 1,-2 4 208,-1 2 0,-1 4-138,1 2 0,-1 3 102,-3 3 0,2 6-87,-5 4 0,4 5 63,-4 7 0,2 4-410,-2 5 0,3 0 326,8-23 1,1 1 0,0-1 0,1 1-20,0 1 0,0-1 0,1 21-156,-1-4 0,5-6 43,1-4 0,4-2 83,0-4 1,1-5-201,1-5 0,-3-2 82,1-4 1,-1-1-173,3 1 1,-3-6 364,1-3 1,-1-2-713,3-1 705,0 0 0,1 0 0,-1 0 1</inkml:trace>
  <inkml:trace contextRef="#ctx0" brushRef="#br0" timeOffset="5">24590 9711 8826,'-9'0'0,"0"-1"-472,3-2-483,-2 2 803,7-7 1,-3 6 54,4-5 1,1 5 229,2-1 0,-1-1 158,4 1-132,0 0 1,4 3-1,-1 0 1,1 0 13,3 0 1,-2 4-6,5 2 0,-4 7 3,4 2 1,-1 4-1,4 3 0,0 1 9,3 5 0,2 5-423,4 5 0,0 0 371,0 5 1,-5 0-82,-1 0 0,-4 5 86,-6-5 0,-4 2-213,-8-5 0,-2-2-6,-4 3 0,-1-3-2,-9-1 1,1-1 39,-4-1 0,1 0-227,-1-4 0,1 3 5,3-3 1,1 0 170,5-3 1,1-4-123,2-2 0,-2-1-251,5-2 40,0-3 146,3-10 0,0-3 420,0-6 1,-4-3-1,-1-3 1</inkml:trace>
  <inkml:trace contextRef="#ctx0" brushRef="#br0" timeOffset="6">24376 9944 8826,'0'-6'-829,"0"0"0,1 0 548,2 0 1,-2 1-13,2 2 662,2 2 0,0-3 3,5 4 1,-1 1-9,0 2 1,1 7 4,-1 9 0,0 4-165,1 5 1,-4 4-31,0 2 1,-4 2-7,1 1 1,-2 3-220,-1-3 1,-1 1 150,-2-7 0,1 0-114,-4-3 1,0-1-118,-4-2 0,1-4-208,0-5 0,2 0-777,1-7 450,0 6-226,1-13 893,-3 7 1,7-9 0,-4 0-1</inkml:trace>
  <inkml:trace contextRef="#ctx0" brushRef="#br0" timeOffset="7">24692 10661 8826,'-9'3'30,"0"0"1,-1 3-835,1-3 739,0 5 0,1-6 221,1 4 14,-1-4-372,7 2 224,-3-4 0,8 0-91,2 0 0,3-1-3,0-2 0,0 1 85,0-4 0,1 3-130,-1-4 0,0 5 128,1-1 0,-1-1-72,0 1 0,-2 0 68,-1 3-40,-4 0 14,2 0 174,-4 0 1,-4 3-140,-2 0 0,-3 3 137,0-3 0,0 5-102,-1-2 0,4-2-192,0-1 81,4 2 16,-2-4-249,4 3 303,0-4 1,4 0-588,2 0 571,2 0 0,2 0 1,-1 0-1</inkml:trace>
  <inkml:trace contextRef="#ctx0" brushRef="#br1" timeOffset="8">24059 14851 8528,'0'-6'-6,"0"-1"0,-1 4-528,-2-3 1,2 3 351,-2-3 1,1 3 129,-1-4 0,2 4 168,-2-3 0,2 3-99,1-3 70,0 4-24,0-7 98,0 8 1,0-3-34,4 8 0,-2 3 18,4 5 0,-3 5 27,3 7 1,-3 3-76,4 11 0,-2-2-3,1 7 0,1 2-269,-4 4 1,2 0 226,-4-23 0,1 1 1,0 20-18,4 0 0,-3-6-20,3-7 0,-3-3-79,4-6 1,-1-6 106,3-7 0,0-2-233,1-4 243,-1-2-307,0-4 82,-4 0 368,0-4 1,-5 2-231,0-4-28,0 4 50,0-7 1,1 7-14,2-4 0,-1 4-91,4-1 94,0-2 1,4 4-170,-1-3 1,0 0-48,0 1 1,1-3-194,-1 3 1,0-4 141,1 0 288,-1 3 0,0-8 0,1 2 0</inkml:trace>
  <inkml:trace contextRef="#ctx0" brushRef="#br1" timeOffset="9">24339 14860 8371,'0'-6'-599,"0"0"0,0 3 156,0-4 541,0 5 138,0-6 310,0 7-311,0 13 0,0 3-72,0 16 1,0-2 114,0 8 0,0-2-69,0 6 1,0 1-180,0 2 0,1-2 149,2 1 0,-2-6-26,2 0 0,1-9-35,-1 0 0,3-10-134,-3 1 1,5-7-41,-2 1 0,2-6 99,1-1 0,2-4-95,1 1 1,0-3 53,3-3 1,-2-2-94,2-4 1,-3-2 215,4-1 1,-4-2-264,4-5 1,-5 3-327,2 1 1,-3-1 179,-1-2 1,-2 0-229,-1 3 1,-3-3 150,3 3 1,-3 1 30,3 2 1,-4 1 329,2 2 0,1 0 0,0-1 0</inkml:trace>
  <inkml:trace contextRef="#ctx0" brushRef="#br1" timeOffset="10">23705 15223 8229,'0'-6'-864,"0"0"519,0 4 269,0-7 143,0 4 61,0 0-19,0-3 26,0 7 44,0-3 1,0 15-108,0 5 0,0 3 80,0 0 0,4 4-48,-1 1 1,3 3 26,-3 1 1,3 0-18,-3 0 1,3 3-3,-2 0 0,2-4 14,-3-5 0,3-3 18,-3 0 0,3-1-109,-3-3 0,2-4-262,-2-5 0,-1-4 41,4 1 1,-3-3 150,3-3 0,1-2 40,2-5 1,3-2-33,1 0 1,2-4 2,-2 4 0,0-1-2,-1 4 1,-1-4-11,1 1 1,1 0 19,-4 2 1,2 1-28,-4 0 43,1-1 0,1-3 0,0-2 0</inkml:trace>
  <inkml:trace contextRef="#ctx0" brushRef="#br1" timeOffset="11">23938 15233 8229,'0'-6'-91,"0"2"0,0 5 254,0 2 1,0 4 50,0 5 1,0 7-37,0 5 1,0 3 7,0 1 1,1 0-181,2 0 0,3-3-23,3 0 0,-3-8-158,0 2 0,0-6-70,4 3-420,-1-9 48,0 1 169,1-8 1,-5-4 447,-2-2 0,-2-2 0,-1-1 0</inkml:trace>
  <inkml:trace contextRef="#ctx0" brushRef="#br1" timeOffset="12">23370 15270 8328,'-6'-8'-382,"0"1"-104,4-1 303,-7 3 120,8-4 226,-3 3 23,4 2 106,0 4-156,0 13 1,1-1-36,2 13 0,3 1-31,3 5 1,-1 2 46,-2 4 1,3-3 13,-3 0 1,2 2-6,1 4 0,-2-6 0,-1 0 0,-1-5 34,1-4 0,-1-2 723,-1-5-1063,-3-7-733,7-3 1,-6-9-41,4-2 1,-4-2 952,1-5 0,-2 1 0,-1 0 0</inkml:trace>
  <inkml:trace contextRef="#ctx0" brushRef="#br1" timeOffset="13">23435 15568 7838,'-4'-10'-1101,"3"4"982,-2 0 1,2 0 328,1-4 0,1 1-49,2 0 0,-1-1-71,5-3 0,-1 0-48,3-3 0,0-1 20,1 1 0,0-2-4,2 0 1,-1 0 12,1 3 1,-3 1 1,-2 5 1,1 1-9,-2 1 1,-1 3-21,2 4 0,-5 1 175,1 2 1,1 4-96,-1 5 1,3 4-26,-3 5 1,0 2 10,-3 2 1,1 1-210,3-4 1,-3 2 50,2-2 1,-1-1-82,1-6 1,-2 3-170,2-3 1,1-4-152,-1-2-356,4-2 348,-1 3 456,3-5 0,0-5 0,1-5 0</inkml:trace>
  <inkml:trace contextRef="#ctx0" brushRef="#br1" timeOffset="14">24152 14888 6249,'-5'-4'480,"1"3"0,1-4-980,0 2 186,0 2 393,-1-8-28,3 4-7,-8-4 14,8-1 1,-4 2 48,2 2 226,2-2-226,-3 3 11,4-1 0,-1 2-52,-2 4 1,2 1 9,-2 2 0,1 7-18,2 5 0,0 4 0,0 3 1,0 2-113,0 7 0,-3-1 66,0 5 1,0-4-326,3 3 1,1-4 90,2 1 0,-1-2 222,5-1 0,-1-5 0,3 0 0</inkml:trace>
  <inkml:trace contextRef="#ctx0" brushRef="#br0" timeOffset="15">24320 14814 9361,'0'9'820,"0"4"-1122,0 3 0,0-1 210,0 4 1,0-1 117,0 6 1,1-2 164,2 3 0,-2 3-145,2 3 1,-1 0-204,1-3 1,-2 0 226,3 0 1,1 4 0,0 1-1</inkml:trace>
  <inkml:trace contextRef="#ctx0" brushRef="#br1" timeOffset="16">23864 15856 8369,'-6'0'-117,"-1"0"0,4 0-7,-3 0 0,3 0 119,-3 0 1,3 3-259,-4 1 218,5 3 0,-5-2 177,4 4 1,0 2-142,3 1 1,0-2 123,0 3 0,1-3-71,2-1 1,2 1 4,4-1 1,1-3-135,-1 1 1,0-5 69,1 1 1,2-2-33,1-1 0,-1-4-139,-3-3 0,1-1 110,-1-1 0,-1-2-80,-2-1 0,2 2 133,-5-3 0,0 2-1,-3-2 1,0 3-2,0-2 0,0 1 1,0 2 1,-4 3 54,-3 0 0,-4 4 188,-1-2 0,-2 0-29,2 1 1,1 1-78,-1 5 0,2-1-82,0 5 1,-1-1 38,2 3 1,-3 3-310,6 1 1,2 0-59,1 0 0,2-3-107,1 3 1,1 0 403,2-1 0,2 1 0,4-4 0</inkml:trace>
  <inkml:trace contextRef="#ctx0" brushRef="#br1" timeOffset="17">23938 16061 8317,'0'-6'-2114,"0"0"2371,0 4-126,0-7 0,0 7 157,0-4-146,0 4 1,0-3-45,0 2 1,-1 2 77,-2-2 0,2 6-64,-2 3 1,2 3 148,1 4 0,0 1-103,0 5 0,0 4 23,0 1 1,0-1-93,0-1 1,0 1-88,0-2 0,0-2-98,0-3 1,3-5 8,0 1-169,4-1 0,-1-6-245,3-2 313,0-2 1,0-8-86,1-3 0,0-5-176,3-1 0,-3 2 449,2-2 0,3-3 0,-1-5 0</inkml:trace>
  <inkml:trace contextRef="#ctx0" brushRef="#br1" timeOffset="18">24190 15940 6502,'0'-5'848,"0"1"-765,0 0 1,0 2 61,0-5-62,0 5 0,0-3 101,0 2-13,-5 2 5,4-7-72,-7 7-33,3-3 0,-4 4-44,-1 0 0,1 0 87,0 0 0,3 4-8,-1 2 0,1-1-139,-3 1 0,3 0 110,-1 0 1,5 2-204,-1-2 1,2 2 111,1 2 0,1-1-51,2 0 1,2 4 80,5-1 0,0 4-114,3-4 1,-2 2 67,4-2 1,-3 1-12,0 3 0,-1-2 32,-2-1 0,-3-3 8,0 3 0,-4-3-11,1-1 0,-1 1-66,-2-1 1,-2 0-9,-1 1 1,-2-2 7,-4-2 1,-1-2-9,-3-4 1,3 0-33,-3 0 0,0 0-129,1 0 0,-1-4 89,4-2 1,3-2-115,-1-2 1,5 1 271,-1 0 0,2-1 0,5 1 0,1 0 0</inkml:trace>
  <inkml:trace contextRef="#ctx0" brushRef="#br1" timeOffset="19">24329 15726 8218,'4'-5'-363,"-3"-3"-362,4 7 932,-5-8 124,0 8-143,0 10 1,-4 2-25,1 11 1,0 1 11,3 2 0,-3 3-3,0 3 0,0 1-10,3 2 0,0 3-129,0-3 1,0-2 83,0-1 0,4-3-110,2-3 0,-1-4 79,2-5 0,-2-3-730,1-3-35,2-5-347,-3-1 693,1-8 0,-2-1-13,-4-5 0,0 1 194,0 0 0,0-4 151,0 1 0,0-1 0,0 4 0,-3 0 0,0 0 0,-4-4 0,4 1 0,-3-1 0,3 4 0,-1 3 0,1 0 132,2-1 328,-8-2-207,8 4 181,-3-3-531,4 7 35,0-4 1,4 10 0,2 0 0</inkml:trace>
  <inkml:trace contextRef="#ctx0" brushRef="#br1" timeOffset="20">23929 16760 8333,'-1'-7'-532,"-2"1"0,1 1 0,-5-1 584,5-3 0,-3 8 130,2-2 267,2 2-340,-3 1 0,5 4 12,2 3 0,2 2 114,5 3 1,-1 0-93,0 3 0,2 1 47,1 2 0,2 5-64,5 2 0,-3-1-35,-1 1 1,1-1-18,2 4 1,-2 8-181,-1 1 0,-6 2-125,0-2 1,-6 2-73,0 1 1,-2-2 81,-1 3 1,-4-7-4,-2-3 0,-4-3 81,-2-3 0,2 0 46,-3-3 0,6-4-38,1-6 0,1-5 6,-2 0 1,2-5 16,2 1 0,2-6-40,-2-4 1,1-2 237,-1-3 0,-2-3 0,-5-3 1</inkml:trace>
  <inkml:trace contextRef="#ctx0" brushRef="#br1" timeOffset="21">24078 16871 8274,'0'-9'-34,"0"4"192,0 1-3,0 4 0,4 7-11,2 2 0,2 8-97,2 1 1,2 5 70,1 5 1,-1 1-163,-3 2 1,1 0-13,-1 6 1,-4-1-350,-2 4 0,-2-1 224,-1 2 1,-5-2-209,-4 4 0,-2-8 67,-4 0 0,3-5-342,-4-2 664,0-5 0,-6 0 0,-2-4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6T20:30:51.772"/>
    </inkml:context>
    <inkml:brush xml:id="br0">
      <inkml:brushProperty name="width" value="0.12114" units="cm"/>
      <inkml:brushProperty name="height" value="0.12114" units="cm"/>
      <inkml:brushProperty name="color" value="#FF0000"/>
    </inkml:brush>
    <inkml:brush xml:id="br1">
      <inkml:brushProperty name="width" value="0.09086" units="cm"/>
      <inkml:brushProperty name="height" value="0.09086" units="cm"/>
      <inkml:brushProperty name="color" value="#FF0000"/>
    </inkml:brush>
  </inkml:definitions>
  <inkml:trace contextRef="#ctx0" brushRef="#br0">2374 3138 15051,'0'-10'-424,"3"-2"0,0 0 1,0-1-1,-2 1 0,0-2 1,1 1 712,1-1 0,0 5 0,-3 3 1,0 2-1,0 5 67,0 8 1,-4 11 0,-1 6 0,-2 5 0,2 5 0,0 4-375,0 3 0,3-1 0,-1 2 0,1-3 0,0 0-226,-2 3 0,1 0 0,3 0 0,0-5 0,0-4 1,0-5-574,0-4 0,0-4 0,0-7 162,0-2 1,-1-8 0,-1-5 474,-1-5 0,-4-8 1,2-1-1</inkml:trace>
  <inkml:trace contextRef="#ctx0" brushRef="#br0" timeOffset="1">2356 3510 11859,'8'-9'-178,"-2"0"0,2-2 1,-1 0 670,1-2 0,1 1 0,2 4 0,0 0 0,1 3 0,0 0-226,-2 0 0,2 2 0,2-2 0,0 0-353,3-1 1,1 3 0,-1-3 0,0 0 0,-2 0-489,2-1 1,0 1-1,2-3 1,-1 0 598,-3-1 0,3 1 1,-4 0-1</inkml:trace>
  <inkml:trace contextRef="#ctx0" brushRef="#br0" timeOffset="2">2737 3119 11836,'-4'-9'-557,"3"3"1,-3 0 534,0 2 1,2 2 0,-3 6 0,0 7 200,-1 6 0,0 7 0,-3 7 0,0 4 0,-1 5 1,1 2 442,0 0 0,0 4 0,2-3 0,2 3 0,1-1-802,2-1 1,1-4 0,1-6-1,0-3 1,0-2 158,0-1 1,4-4 0,1-1-1</inkml:trace>
  <inkml:trace contextRef="#ctx0" brushRef="#br0" timeOffset="3">7216 3305 12185,'-5'-1'-1481,"2"-2"1469,2-3 1,1-2-1,0-2 1,0 0-1,1-1 1,1-3 97,1 0 0,3-1 0,-2-1 1,0 1-1,1 2 81,1 1 1,-4 2-1,1 3 4,-2 4 0,-1 9 0,-1 13 0,-2 6 0,-4 9 0,-1 6-202,-1 4 0,3 3 0,-1-2 0,1 1-105,1 0 1,1-5 0,4 1-1,0-7 1,0-7 0,0-5-2627,0-3 1079,0-6 1693,-4-9 1,-5-10 0,-6-9 0</inkml:trace>
  <inkml:trace contextRef="#ctx0" brushRef="#br0" timeOffset="4">6974 3175 9391,'-9'-12'0,"-1"-2"0,2 1 313,2-1 0,2 2 0,5 3 0,3 0 79,5 3 1,7-2 0,8 3 0,10-2 0,6 1 0,6 0-264,2 1 0,4 1 1,-26 3-1,2 2 0,-1-1 1,1 0-604,1 0 1,-2 0 0,23 0 0,-10 1 0,-2 2 0,-5 3 471,-5 2 0,-9 2 0,-5-1 1</inkml:trace>
  <inkml:trace contextRef="#ctx0" brushRef="#br1" timeOffset="5">14935 11238 8344,'-14'-18'-137,"8"-5"1,0-2 0,6-1 0,6 1 0,6 4 0,6 1 496,4 1 0,6 0 1,6-2-1,3 0 0,4 4 1,6 2-254,-22 8 0,2 1 1,1 0-1,2 1 1,-1 0-1,1-1 0,-1 2 1,-1 1-1,1 1 1,0 1-1,0 0 0,0 1-167,1 0 0,-1 0 0,2 0 0,0 0 1,-1 0-1,-2 0 0,0 0 0,0 0 0,-1 0 1,0 0-1,26 0-329,-2 0 0,2 0 1,-5 0-1,-3-1 203,1-3 0,-5 3 0,0-2 0,-4 2 0,-4 1 0,-5 0-354,-5 0 540,-8 0 0,3 0 0,-4 0 0</inkml:trace>
  <inkml:trace contextRef="#ctx0" brushRef="#br1" timeOffset="6">14851 11043 8339,'0'-14'65,"1"1"1,1-3 0,2 5 118,1 4 0,-3 11 0,1 9 1,-2 7-1,-1 6 0,0 4 66,0 4 1,-1 6-1,-2 4 1,-3 2-1,-2 4-199,3-24 0,0 1 0,1 0 0,-1 2 0,0-1 1,1 0-1,0 1 0,0-1 0,0-1 0,0-1-170,-2 23 1,0-4-1,-2-11 1,0-8 117,2-7 0,4-11 0,-1-9 0,2-6-201,1-5 0,0-5 0,0-2 0,1-4 0,2-1-431,3-1 1,3-3 0,1-3 0,2-1 0,3-1 632,-1-1 0,4-4 0,-3 6 0,3-2 0,0-3 0,-3-2 0,-1 1 0,-5 4 0,-1 0 0,-2 1-45,-2 2 1,-3 3 0,-1 2 0,0 2 0,-1 3 305,-3 3 1,3-1 0,-2 5 0,3-2 0,4 2 304,6 0 0,3 2 0,7 3 0,3-1-420,5 1 0,5 0 0,8-1 1,8 2-1,-21 4 0,1 1 1,3 0-1,1 1-148,1 0 1,1 0 0,1-2 0,-1 1 0,2 2 0,1-1 0,0 1 0,0 0 0,1 1 0,0-1-103,0 1 0,0 0 0,-3-1 0,-1-1 0,-6 1 0,0-1 1,-2 0-1,0 1 0,22-2-285,-1 0 1,-7-5-1,-2 3 1,-5-1-1,-3 0 198,-4-1 0,0 2 1,-7 2-1,-2 2 0,-5 1 344,-2 0 0,-5 4 0,-1 4 0,-1 4 0,-2 7 202,-1 5 0,-1 3 0,0 6 0,-1 4 1,-2 5-9,-3 4 0,-2 4 0,3-23 1,0-1-1,0 2 0,0 0-176,-1 2 0,0-1 0,0-2 0,1 0 0,-1 0 0,0 1 0,1-2 1,0 0-1,-5 25 0,1 0 89,0-3 0,-1-4 0,1-4 0,-1-2-916,-3 0 1,2-2-1,-4-2 1,2-3 0,1-2 551,2-1 1,-3 0 0,-2 0 0</inkml:trace>
  <inkml:trace contextRef="#ctx0" brushRef="#br1" timeOffset="7">14925 11871 8115,'0'-9'170,"9"-3"0,5-1 0,11 2 104,12 0 0,10 2 0,-18 4 0,3 0 0,1-1 0,1 0 0,2 1 0,1-1 0,1 1 0,-1 2-195,-1 0 1,0 2 0,-1 0 0,-1 1 0,-3 0-1,0 1 1,-2-1 0,0 2 0,-3 0 0,0 0 0,21 3-987,-6 2 1,-3-3 906,-4 0 0,-2 1 0,-4 0 0</inkml:trace>
  <inkml:trace contextRef="#ctx0" brushRef="#br1" timeOffset="8">15642 11154 8323,'0'-18'-54,"0"-1"1,0 1 0,0-1-80,0 0 1,4-2 0,2-2-1,0 0 1,-1-1 0,0 1 474,0 1 1,0 1-1,2 6 1,-3 2-1,-1 3 154,0 0 1,-1 7 0,-6 6-192,-5 9 1,-2 10 0,-4 7 0,-3 8-1,-1 9-230,8-19 0,0 1 0,-1 4 0,1 0 0,0 4 0,0 1 0,0 0 0,-2 0-180,2 0 0,-1 1 0,0 1 0,1 0 0,2-2 0,0-1 0,1-1 0,0 0 0,0 0 0,1-2 1,0-2-1,1-1-437,0-2 0,0-1 1,-3 17-1,2-16 1,2-7 541,1-4 0,-8-4 0,2-3 0</inkml:trace>
  <inkml:trace contextRef="#ctx0" brushRef="#br1" timeOffset="9">15242 11331 8323,'-15'0'12,"2"-1"1,5-2-1,1-3 674,4-2 1,1 3-472,-1 1 1,2 8-1,-2 2 1,3 2 0,2 1-1,2 1-202,1-1 1,-1-3 0,2 0-1,1 2-120,1 0 0,2-3 1,-1-2-1,0-2 0,0-1 1,1 0-192,-1 0 1,0-1 0,1-2-1,-1-3 163,0-2 0,-3-2 0,-3 0 0,-2-1 0,-1-2 0,0 2 167,0 0 1,-4 2 0,-4 0-1,-2 0 294,-2 3 1,-1-1 0,4 4 0,-1 1 111,1 1 1,4 2 0,2 2 0,2 3-546,1 2 1,1 2-1,2-2 1,3-2-701,2-3 0,-1-2 532,-1-1 0,-1-4 0,0-1 1,-5-1 294,-5 0 0,-3 4 0,-2-2 0,0 3 0,-1 2-20,-2 3 0,1 1 0,3 4 0</inkml:trace>
  <inkml:trace contextRef="#ctx0" brushRef="#br1" timeOffset="10">15149 11415 8199,'4'-9'-110,"0"-1"0,3 1 0,-2 0 0,0 0 0,-2 0 377,1 3 1,-4 2 0,0 5 0,-5 2 0,-5 4 333,-2 5 1,-4 3 0,-4 7 0,-3 4-330,-1 4 0,-1 0 0,-4 4 0,-1 1 0,-2 1 0,-2 3-293,15-19 1,0 0-1,0-1 1,1 0-1,-2 1 1,-1 1-1,2-3 1,0 1-1,-17 16-362,2-1 1,0-5 0,6-1 0,4-6 0,3-6-203,2-3 1,2-2 0,0 0 0,3 1-1,0-3-326,3-2 1,2-3 910,3 2 0,-7-4 0,3 2 0</inkml:trace>
  <inkml:trace contextRef="#ctx0" brushRef="#br1" timeOffset="11">14395 11881 8199,'0'-10'-253,"0"1"351,0 0 0,-1 0 1,-4 3 395,-4 3 0,-1 10 0,-5 7 0,1 5 0,-1 6-148,-1 2 0,-1 4 0,2 0 1,2-1-1,4-1-202,3-1 1,-2 0 0,5-2-1,1-3 1,1-6-309,1-2 0,4-7 0,4-5 0,3-2 0,5-1-78,1 0 0,2-4 0,0-3 0,3-4 0,2-1-515,0 1 0,6 0 0,-1 2 757,3 0 0,2-5 0,3 0 0</inkml:trace>
  <inkml:trace contextRef="#ctx0" brushRef="#br1" timeOffset="12">15745 11396 8218,'-6'-4'-303,"-1"-1"0,3-4 1,0 0-1,0-1 0,1 2 794,-1 2 1,2 1 0,-5 3 0,0-2-139,-1 2 0,2 4 1,0 3-1,2 0 0,2 2-106,1 1 1,1 2 0,0-1-1,1 0-276,2 0 0,6 0 0,3-2 1,-1-2-1,1-1-179,0-2 0,0-1 0,2-2 0,-1-2 35,-1-3 1,-3-3-1,-2-3 1,-1-1-1,-2-1 1,-2 0 147,-1 0 1,-2 1 0,-3-1 0,-5 0 248,-2 3 1,-1 4 0,1 1 0,0 2 0,-2 2-532,2 1 0,2 5 0,3 4 0,1 3 307,1 4 0,3 7 0,-3 2 0</inkml:trace>
  <inkml:trace contextRef="#ctx0" brushRef="#br1" timeOffset="13">15754 11508 8218,'-9'-1'-481,"-1"-2"1,2-3 1090,2-2 0,2 1 0,4 1-275,0-1 0,1 3 0,2 2 1,3 4-1,2 5 0,2 4-21,-1 5 1,3 3-1,2 3 1,0 6 0,3 5-91,0 4 0,5 3 0,1 1 1,0 2-1,0 1-169,1 2 0,-3-4 0,0-3 0,-5-4 0,-3-7-291,-3-6 1,-1-3 0,0-4-503,-3-2 1,-6-7 0,-6-4-724,-3-4 1,0-3 1460,0-4 0,-1-1 0,1 1 0</inkml:trace>
  <inkml:trace contextRef="#ctx0" brushRef="#br1" timeOffset="14">15903 12132 8218,'-9'-1'-89,"-1"-1"1,2-2 1532,2-1 1,0-1-1055,6 0 1,-1 6-1,8 6 1,2 3 0,4 1-1,1 1-104,3 2 1,4 2 0,3-1-1,1-1-525,0 1 1,0-2 0,3-4 0,-1 0-1,1-3 1,-1-1-487,-2-2 0,-2-2 0,-7-3 1,-2-3 261,-5-3 1,-6-1 0,0-1 0,-2-3 0,-2 1 439,-2-1 0,-3-1 0,-5 2 0,-2 2 0,2 1 380,1 0 0,0 2 0,2 1 0,1 2 53,1 1 0,2 0 0,-1 6 0,1 1 117,2 3 0,1 5 0,1 3 0,-1 0-312,-2 3 0,2-3 0,-2 2 1,2 0-1,1 2 0,0-1-215,0-1 0,4 6 0,1-3 0</inkml:trace>
  <inkml:trace contextRef="#ctx0" brushRef="#br1" timeOffset="15">18519 14990 8073,'-1'-9'-14,"-1"0"1,-1 0-1,0 0 1,-1 2-1,-2 2 1,-3 1 0,0 2-1,-1 1 357,-3 1 1,-2 2-1,-6 4 1,-2 7-1,0 8 1,-3 8 3,-1 7 0,3 6 1,2 5-1,12-22 1,1 0-1,-1 1 0,2 1 1,0 0-1,0 1-342,2 2 0,0-1 0,1 0 1,1-1-1,0 1 0,2 0 0,0-2 1,0 0-1,2 22-304,4-5 0,0 0 0,3-7 1,-1-4-1,1-4-2300,2-4 2599,4 2 0,2-8 0,3 4 0</inkml:trace>
  <inkml:trace contextRef="#ctx0" brushRef="#br1" timeOffset="16">18938 15335 8444,'-9'3'-468,"0"0"386,-1-1 0,5-2 262,2-3 0,5 1 1,2-3-1,0 0-58,1 0 0,-1 1 0,-2-2 0,1-1 1,-1-1 16,-1-2 1,-1 1-1,0 0 1,0-1-34,0 1 0,0 3 1,-1 1-1,-2 1 0,-3 2 160,-3 1 1,-4 2 0,-3 3 0,-1 5-1,-3 7 107,-2 4 0,3 7 1,-3 5-1,3 1 1,5 1-232,5 0 1,3 1 0,7-4 0,4-2-271,4-3 0,5-7 0,8-5 0,3-3 0,2-4-528,1-1 1,-4-3-1,-3-3 1,-1-1 0,-2-3-438,-3-2 1,3-2 0,-4-2 1049,1-3 0,2-1 1,-2-5-1</inkml:trace>
  <inkml:trace contextRef="#ctx0" brushRef="#br1" timeOffset="17">19208 15372 8444,'-3'-6'-3,"-1"1"0,-1 1 174,-2 2 1,1 1-1,0 1 1,0 1-1,0 2 280,0 3 0,0 5 0,0 3 1,3 0-1,2 3-218,1 0 1,0 2 0,0 0 0,1-1 0,2 0-101,3-3 1,7-1-1,2-5 1,3-1 0,1-1-121,-1-4 1,-2-2 0,-1-2 0,1-3 0,-2-5-449,-1-2 0,-3-6 0,-2 2 0,0-3 0,-3 0-44,-1-1 1,-1-3 0,-4 1 0,-1 0 360,-1 1 1,-6 5 0,1 1 0,-3 3 0,-1 3 0,1 0 145,-1 3 1,1 1 0,-1 4 177,2 0 1,5 0-306,5 0 1,8 0-1,5 0 1,2 0-6,1 0 0,1-1 0,-1-2 0,0-2 1,0-1 63,2-1 0,0 4 1,0-2-1,-2 1 0,-4 2 193,-2 1 0,0 1 0,-1 1 0,-1 3 0,-2 5 149,-2 6 1,-3 2-1,-1 3 1,0 2-1,-1 2 20,-3-1 0,2 3 0,-3-4 0,1-1 0,2-2-204,1 0 0,1-2 0,1-1 0,2-5 1,3-3-192,3-5 0,3-3 1,1-3-1,2-5 1,2-3-284,0-5 1,3-1 0,-1-3 0,1 0 0,-3-2 14,-3 1 1,2 1-1,-4 3 1,-2 1-1,-2 4 285,-5 2 1,-3 5 0,-3 5-1,-5 6 617,-3 2 0,0 5 0,-4 4 1,2 3-1,2 1-309,4 0 0,3-4 1,4-2-1,0 1 0,2-2-908,4-2 1,1-1-1,9-2 1,1-1 0,0-1-1716,2-4 2371,-1-2 0,1-5 0,0-2 0</inkml:trace>
  <inkml:trace contextRef="#ctx0" brushRef="#br1" timeOffset="18">19888 15419 8444,'18'-16'-1028,"-2"2"0,0-1 1114,0 1 1,-1-1-1,-1-1 1,0 1 0,-3 2 299,-1 1 0,-1 2 1,-3 1-15,-3-1 0,-6 5 0,-3 3 0,-4 4 0,-2 5-44,-4 1 1,-1 1 0,-1 1-1,2 2 1,1 0-167,2 0 1,1 1 0,6 1 0,3-1-1,2 1-163,1 1 0,2-1 0,4 3 0,6-3 0,3 1-69,4-1 0,-2-1 0,7 1 0,0 0 0,-2-3-12,-3-1 1,0 0 0,-11-1-1,-7 0 80,-8 1 0,-12-1 0,-9 0 0,-4 0 0,-1-2-79,2-1 1,3 0 0,5 3 0,5-2-479,8-1 559,9 0 0,10-1 0,5 0 0</inkml:trace>
  <inkml:trace contextRef="#ctx0" brushRef="#br1" timeOffset="19">20949 15363 7148,'0'-6'700,"0"-1"0,0 0 1,0-1-377,0-1 0,4-1 0,-1 1 0,-1 0-280,-1-1 0,-1 1 0,0 0 0,0-1 0,-1 2 69,-2 2 1,-3-1 0,-4 4-1,-3 1 1,-6 3 231,-5 5 0,-3 5 0,-2 12 0,-1 4 0,0 4-142,3 2 1,5-2 0,6 2 0,5-1 0,4-3-142,3-3 1,12-4-1,5-8 1,8-4-1,6-6 1,4-3-345,2-1 0,-3-5 0,1-4 0,-2-3-127,-1-3 0,-2-3 0,-4-4 0,-4 1 0,-5 2 70,-4 0 1,-1 1-1,-5 3 1,-1 3 0,-3 2 459,-5 4 0,-1 3 0,-8 6 0,2 4 0,1 5 2,2 3 0,2 3 0,2 0 0,2 1 0,4-1 66,4-3 1,3 2-1,8-4 1,7 1 0,5-1-1744,4-2 0,-2-4 1554,2-4 0,2 2 0,0 0 0</inkml:trace>
  <inkml:trace contextRef="#ctx0" brushRef="#br0" timeOffset="20">21806 15130 9924,'-9'-9'-111,"-1"0"0,2-1 0,2 1 0,2 0 391,0-1 1,2 1 26,-5 0 1,2 5-1,-2 5 1,2 7 0,0 7-17,-1 6 0,1 6 0,-2 5 0,1 1 0,-1 2-176,-2 1 1,0 2 0,0-1 0,-1 0 0,0-1-181,-2-1 0,1-4 1,-2-7-1,1-2 1,2-4-95,2-6 1,6-6-42,2-12 0,5-1 0,8-9 0,6 0 1,4-2-228,1 0 0,1 2 1,-2 2-1,0 0 330,0 3 1,0 0 0,-3 3 0,-3 2 0,-3 3 405,-2 2 1,-3 5 0,-3 3 0,-3 5 0,-2 3 123,-1 3 0,-5 3 0,-4 1 0,-5-1 0,-1-2 134,-1 0 0,2-3 0,-3-2 1,3 0-1,0-4-342,3-3 1,4 0-1,0-3 1,1-3-576,1-4 1,0 1 0,3-5-1,-1-2 1,0-3-273,-2 1 1,0 1 0,-4 0 0,0 1-199,-1 0 1,1 4 0,0 2 0,-1 1-1285,1 2 2084,4 0 1,5 5 0,5 0-1</inkml:trace>
  <inkml:trace contextRef="#ctx0" brushRef="#br1" timeOffset="21">22151 15056 8587,'8'-7'-37,"-1"2"1,-1 1-1,1 2 1,3 1 434,2 1 0,3 8 0,2 6 1,0 5-1,-2 7 0,1 5 70,-2 7 0,-1 4 0,-7 7 0,-4 1 0,-4 2 0,-1-25 0,-1 0 187,-1 1 0,-2-1 1,-10 20-1,-6-3 0,-1-5-349,-2-2 0,0-3 0,1-2 0,2-2 0,2-4-1247,4-2 1,5-3-1,3-5 941,5 0 0,3-5 0,1 3 0</inkml:trace>
  <inkml:trace contextRef="#ctx0" brushRef="#br0" timeOffset="22">22951 15456 10936,'-13'-4'-64,"-2"2"0,-2-4 0,1-1 0,4 1 0,1 0 0,2 0 1,0 0 503,0-1 1,3 4 0,4-3 0,5 0 0,7 1-14,4 2 0,11-2 0,5 2 1,6 1-1,9 1 0,5 1-422,-22 0 0,-1 0 0,0 0 0,0 0 0,0 0 0,1 0 0,0 0 0,1 0 0,0 1 0,0-1-278,1 2 0,0-1 0,-2 0 1,0 0-1,-1 2 0,0 0 0,20 1 1,-10-2-2697,-8-1 2973,-1-1 0,-12 4 0,1 1 0</inkml:trace>
  <inkml:trace contextRef="#ctx0" brushRef="#br0" timeOffset="23">23529 15279 10898,'8'-6'146,"0"1"1,0 0 189,3-1 0,5 3 0,3-2 1,6 1-1,4 2 86,2 1 1,3 1-1,-3 1 1,-2 3-1,-3 5-241,-5 6 1,-9 2-1,-6 3 1,-5 1-1,-6 2 1,-7 0 8,-5 3 1,-13 0 0,-3-1 0,-7-2-260,-2-1 1,-2-2-1,-4 2 1,2-3-1,7-1-468,6-2 1,9 0 0,6-2 0,5-1 0,6 0-1673,4-1 2142,6 2 0,6-3 0,6 2 0</inkml:trace>
  <inkml:trace contextRef="#ctx0" brushRef="#br0" timeOffset="24">12104 16257 11032,'0'-10'-82,"0"1"1,0 0 0,0 0 0,0-1-1,0 1 1,0 0 0,0-1 0,0 1 170,0 0 1,0-1-1,0 1 1,0 0-1,0-1 1,-1 2 40,-2 2 0,-3-1 0,-6 4 0,-1 2 0,-2 4 0,-2 6 228,-4 5 1,-4 9-1,-5 5 1,-2 5-1,0 4 1,1 3-51,4 0 0,3 4 0,8-4 0,4-1 1,5-2-425,5-2 0,15-3 0,5-6 1,8-4-1,5-4-307,3-4 0,1-2 1,1-6-1,-3-3 0,-2-2-669,-4-1 1,0-1 0,-7-3 1163,-2-5 0,0-5 0,-3-4 0</inkml:trace>
  <inkml:trace contextRef="#ctx0" brushRef="#br0" timeOffset="25">12318 16331 11150,'-14'10'175,"0"-4"1,5 0 0,0 1 19,-1 1 0,-2 3 0,-1 1 0,-1 4 146,1 1 0,-3 6 0,5 2 0,1 1 0,4-1 1,3-4-251,4-1 1,4-6 0,8-1 0,3-4 0,5-3-233,4-2 0,-1-4 1,0-4-1,1-3 1,-1-4-253,-2-5 0,-6 2 0,-1-2 0,-3 0 39,-3-2 1,-1-2 0,-5 0 0,-2-2 0,-3 1 0,-4 1-33,-3-2 1,0 3 0,-1 0-1,-2 2 338,0 1 0,-1 1 0,5 1 0,2 0 109,3 3 0,4 0 0,4 2 1,6 1-1,5 2 34,4 3 1,5-2-1,-1 2 1,3 0 0,1 0 104,0 0 0,-7 0 1,-4 4-1,-3 2 0,-6 4-9,-4 5 1,-4 2-1,-3 5 1,-4 0 0,-4 3 123,-5 3 1,2 2-1,-1 1 1,2 0-1,1-1-26,2-3 0,1 2 0,0-4 1,3-1-240,3-2 1,3-4 0,3-3 0,3-2 0,4-4-61,2-3 0,2-4 1,5-4-1,1-6 0,1-2-445,4-4 1,-1 0 0,0-2 0,-1 1 0,-3-2-163,0-2 0,-6 7 0,-2-1 757,-5 5 0,-4 6 0,-6 4 0,-3 6 0,-3 7 21,-4 5 0,4 1 0,-1 1 0,3 0 0,3-1-484,2 1 1,5-5-1,4-1 1,5-3 285,3-1 0,3-4 0,1 0 0</inkml:trace>
  <inkml:trace contextRef="#ctx0" brushRef="#br0" timeOffset="26">13110 16313 9154,'-4'-7'-961,"-3"2"1019,-1 1 0,1 1 0,-1 3 0,-3 0 1,1 0 450,0 0 0,0 1 0,1 1 0,0 2 0,0 2-274,3 5 0,2-1 0,4 6 0,0 0 0,0 2-121,0 0 0,3 1 0,2 0 1,2-1-1,4 1-22,-1 0 0,1-1 0,-2 0 0,0-2 0,-1-1 136,-1-2 0,-3 3 1,-5-4-1,-2 0-107,-4-2 0,-5-4 1,-4-1-1,-1-1 1,-2-2-346,1-1 0,2 1 1,2 0-1,0 1-1354,3-1 0,5 0 1574,2 1 1,3 2-1,1 4 1</inkml:trace>
  <inkml:trace contextRef="#ctx0" brushRef="#br1" timeOffset="27">11899 15912 8474,'-10'-4'-402,"-1"-1"0,-2 0 1,1 2-1,-3 2 631,-3 1 0,-6 8 0,-8 4 0,-6 7 0,-4 6 0,19-10 0,0 2 116,-3 1 0,2 2 0,0 3 0,1 2 0,-1 2 1,2 2-1,1 1 0,1 2-158,2 1 0,1 1 0,1 0 0,2 1 1,3 1-1,2 0 0,1-2 0,3 0 0,2-1 1,2 0-51,1 0 1,2-1 0,1 0-1,1-2 1,3 0 0,1-1-1,1-1 1,0-2 0,12 20-121,2-6 1,-2-7 0,3-2 0,1-3 0,-2-3-494,-4-3 1,-1-6 0,-3-1 0,0-3-1,0-3 476,-2-1 0,4-6 0,-3 2 0</inkml:trace>
  <inkml:trace contextRef="#ctx0" brushRef="#br0" timeOffset="28">14162 16368 11645,'-10'0'-292,"1"0"392,0 0 1,4-4-1,3-1 1,3-1-1,3 0 1,1-1 0,2-2 65,1 0 0,-1 0 0,-1-2 0,0 0-142,-1-2 1,-1-2-1,-4 2 1,0-1-1,-1 1 1,-2 1 13,-3 2 0,-6 2 0,-4 0 0,-2 3 157,-4 1 0,-2 5 1,-4 6-1,0 6 1,0 5 112,0 6 1,4 3 0,4 1 0,3 0 0,6 0-166,4 0 0,2 2 0,7-1 1,3-3-1,6-4-215,7-4 0,3-4 0,1-5 0,3-3 0,1-3 82,-1-2 1,0-5 0,-2-2 0,0-4-1,0-2-278,-3-4 0,-3-1 0,-3-2 0,1 1 0,-2-1-275,1 0 0,-5 4 1,-4 0 473,-1 2 0,3 3 0,-5 7 0,-3 8 398,-4 8 0,-4 4 0,0 6 0,0 0 1,0-1-60,3 1 0,2-4 0,4 3 1,1-3-1,2-4-554,3-2 1,7-3-1,2-1 1,3 0-1,-1-3-954,-1-3 1,2-2 1223,-3-1 1,3 0 0,0 0 0</inkml:trace>
  <inkml:trace contextRef="#ctx0" brushRef="#br1" timeOffset="29">15428 16024 8510,'0'-9'-49,"0"-1"1,0 1 0,1 0 147,2-1 1,-3 5 0,-1 3 0,-6 4-1,-5 5 322,-3 5 0,-2 8 1,-4 7-1,-4 7 1,-1 3-206,1 3 1,-1 4-1,15-20 1,1 0-1,-1 1 1,1 1-1,0-1 1,1 1-112,1-1 1,1 0-1,-2 21 1,5-6-1,3-3 1,2-2-401,3-4 0,1-7 1,4-3-1,1-4 1,2-5-1110,0-2 1,4-1 1403,-4-3 0,0-2 0,-2-4 0</inkml:trace>
  <inkml:trace contextRef="#ctx0" brushRef="#br1" timeOffset="30">15679 16043 8050,'-1'9'167,"-2"1"0,-3 4 0,-3 5 213,-4 8 0,-1 9 1,-5 7-1,1 0 1,-1 0-1,1-2-132,3-2 0,-2-5 0,5-7 0,2-5 0,2-5-249,5-5 1,2-5 0,2-2-1,3-3-299,6-3 1,0-10-1,6 0 1,0-4-1,2 0-110,0-2 1,4 1 0,1-1 0,0 3 162,-1 0 1,0-1 0,-3 3 0,-1 3 0,1 3 416,0 2 0,-4 1 1,0 4-1,-3 2 0,-3 4 204,-1 4 1,-6 4-1,1 3 1,-2 1 0,-2 0 42,-2-1 0,-4 2 1,-4 0-1,-2-1 0,-1-2-71,1-3 0,-4-1 0,3-4 0,-2-1 1,2-1-111,0-4 0,-1-2 0,1-1 0,1 0 0,-2 0-160,1 0 0,1 0 0,-1 0 0,0 0-789,3 0 0,-2 0 0,0 1 1,2 1-307,0 1 0,5 0 0,1-2 1019,1 2 0,9-2 0,5 3 0</inkml:trace>
  <inkml:trace contextRef="#ctx0" brushRef="#br1" timeOffset="31">15977 16117 8508,'4'6'32,"0"2"1,0 1-1,1 4 440,0 5 0,-3 0 1,2 10-1,-1 6 1,1 3-1,-1 4 347,1 2 0,-3-1 0,2 1 0,-2-2-478,-1-3 1,-3-5 0,-1-2 0,-1-3 0,-3-4-332,0-5 1,-4-2 0,-1-4-1,2-3 1,0-3-1104,2-4 1,4-3 0,2-3 909,2-3 0,9-2 0,2-2 1</inkml:trace>
  <inkml:trace contextRef="#ctx0" brushRef="#br0" timeOffset="32">13920 15866 11710,'0'-10'-475,"0"1"1,0 0 0,0-1 777,0 1 1,-3 5-1,-2 4 1,1 6-1,-1 6-236,0 3 0,2 3 0,-2 1 0,1 2 1,0 2-276,0 1 0,3-1 1,-2 3 199,2-1 1,1 0 0,0 3 0</inkml:trace>
  <inkml:trace contextRef="#ctx0" brushRef="#br0" timeOffset="33">15177 15884 12845,'-1'-6'-573,"-2"1"1,-4 1-1,0 3 1,0 4 993,1 6 0,-4 6 0,-2 5 1,1 3-1,1 1 0,3 2-591,1 1 0,1 0 0,-2-2 1,4-1-1,3-1-1673,3-2 1754,3-2 0,7 4 0,2 1 0</inkml:trace>
  <inkml:trace contextRef="#ctx0" brushRef="#br1" timeOffset="34">16396 16033 8476,'7'0'65,"-1"1"0,1 3 1,1 6-1,2 5 0,0 7 182,2 6 1,-4 9 0,0 10 0,-5-21 0,-1 1 0,-1 0-1,0 1 1,0 0 0,-2 0 0,-3 24 27,-5-3 0,-1-4 1,-3-1-1,1-5 0,-1-4-409,2-4 0,0-6 0,3-3 0,1-4 0,2-2-340,1-4 0,0-1 1,4-2 473,0 0 0,-4 0 0,-1 1 0</inkml:trace>
  <inkml:trace contextRef="#ctx0" brushRef="#br1" timeOffset="35">20605 15074 8470,'0'-6'-183,"0"0"1,0-1 0,0-2 0,0 0 404,0 0 1,0-1 0,0 1 0,0 0 225,0-1 1,0 4 0,1 1-222,2 1 1,-1 1-1,3 4 1,-1 3 0,-1 5-126,-2 6 0,-1 2 0,-1 3 1,-3 2-1,-2 3-675,-2 2 1,-1-1 0,-1 0 572,1-1 0,0 0 0,-1 3 0</inkml:trace>
  <inkml:trace contextRef="#ctx0" brushRef="#br1" timeOffset="36">21536 14916 8471,'4'-9'-65,"1"2"0,4 1 0,-2 0 0,-1 0 0,1 1 360,2 1 1,-4 1 0,-2 8 0,-2 4 0,-2 5-1,-2 5 29,-3 3 0,-3-2 1,0 5-1,0 1 1,-1 0-492,1-1 0,0 1 0,-1-4 0,1 2 0,0 1 167,-1-1 0,-3 3 0,-1-3 0</inkml:trace>
  <inkml:trace contextRef="#ctx0" brushRef="#br0" timeOffset="37">20456 16024 11983,'-3'-6'-369,"0"0"0,0-1 0,0 1 0,-2 0 0,0 0 0,-2 1 0,-1 1 837,-2 3 0,-3 6 0,-3 2 0,-2 4 0,-4 7 0,-3 6 0,-3 8-171,-3 6 1,16-17 0,0 1 0,-2 4 0,0 0 0,0 2 0,1 1 0,0 2-1,1 0 1,1 0 0,1 1-131,1 0 0,0 0 0,3 0 0,2-1 0,1 1 0,2-2 0,2-1 0,0-1 0,3 23 0,5-9-394,3-5 0,6-5 0,1-5 1,1-2-1,2-4-697,0-1 0,-4-5 0,1 0 908,0-2 0,6 0 0,2-4 0</inkml:trace>
  <inkml:trace contextRef="#ctx0" brushRef="#br0" timeOffset="38">20968 16490 10169,'8'-5'-29,"0"0"0,-2-1 1,0 0 212,-1-1 1,2 1 0,-4 0-1,1-1 1,-1-1-72,0-2 1,0 1 0,-3 0 0,0-1 0,0 1-85,0 0 1,0-4 0,-1 1 0,-1 0 0,-2-1-4,-2 1 0,3-4 0,-3 4 1,-1 0-1,-2 2 33,-4 1 1,2-1 0,-5 2 0,0 2 0,-3 4 69,-3 4 0,-2 7 0,-6 8 1,-2 4-1,-1 4 19,1 5 1,2 3-1,6 6 1,2 0 0,4 1-109,6 0 0,5-2 0,11-2 0,5-2 0,7-4-106,4-4 1,4-4 0,4-8 0,1-3 0,1-5 17,1-2 0,0-1 0,-4-4 0,-1-3 0,-3-4-38,-4-4 1,1-4 0,-8 0 0,0-2 0,-2-3-60,-1-1 0,-3 0 0,0 0 0,-1-1 1,-1 1-116,0 4 0,-1 5 0,-3 1 367,0 2 0,0 10 0,-2 6 1,-3 8-1,-4 7 175,-2 4 0,-2 2 0,0 1 0,2-2 0,2 0-186,3-1 1,1-4-1,5 1 1,1-3-1,4-1-671,4-3 0,4-1 0,7-6 0,1-2 568,0-3 0,5 3 0,-2-1 1</inkml:trace>
  <inkml:trace contextRef="#ctx0" brushRef="#br1" timeOffset="39">21489 16676 8502,'0'-10'0,"0"1"288,0 0 0,0-1 0,-1 2 132,-2 2 1,-2 6 0,-4 6 0,0 2-1,-2 3-142,-1 1 0,5 2 1,-3 1-1,3-1 0,2-2-132,2 0 0,2 1 0,2-4 0,2-1-263,3-1 1,5-3-1,3-4 1,0-1 0,3-2-158,0-4 1,-1-2 0,-2-2-1,0-2 1,-3 1 110,0-1 0,-6 2 0,-2-1 0,-2 1 185,-1 2 1,-2 3 0,-4 1 0,-6 1 0,-2 2 254,-2 0 1,1 6 0,-3 0 0,3 1 0,2 2-253,3 1 1,5 2 0,2-1 0,2 0 0,2 0-288,2-3 0,2 2 0,4-3 0,1 1 0,-1 0 262,0-2 0,0 3 0,1-2 0</inkml:trace>
  <inkml:trace contextRef="#ctx0" brushRef="#br1" timeOffset="40">22141 16108 8524,'-5'-10'-423,"1"4"1,4 0-1,0-1 708,0-1 0,-1 3 1,-1 6-1,-2 9 1,-2 7 128,-1 7 1,-1 7 0,-1 4 0,-2 5-1,-1 3-234,-4 3 1,2 0 0,-2 0 0,0-3 0,-1-3 0,2-1-161,2-2 1,3-9 0,1-5 0,0-7-338,3-2 1,1-5 193,2-3 0,2-8 1,-2-1-1,2-4 1,1-3 71,0 1 0,4-1 0,2-3 0,2-2 0,3-3-101,1 0 1,3 2 0,3 1 0,1-2-1,1 0 74,1-2 0,0 4 0,5 2 0,2 2 0,3 1 218,2 5 1,1 3 0,2 4 0,-3 4-37,-5 7 0,-5 4 1,-7 5-1,-5 3 1,-4 2 120,-4 1 0,-7 0 1,-5 1-1,-7 0 1,-3-2 120,-3-3 0,-3-3 1,3-3-1,1-2 1,-1-1-106,0-2 0,4-5 0,3-5 0,1-2 0,0-2-193,1-2 1,0-3-1,4-7 1,0-5-1,-1-4-312,1-1 0,1-1 1,1-1-1,1 3 0,2 3-527,2 0 0,1 4 1,1 3-1,1 3-1523,2 3 2314,2 1 0,9 5 0,0 0 0</inkml:trace>
  <inkml:trace contextRef="#ctx0" brushRef="#br1" timeOffset="41">22756 16089 8525,'4'-9'71,"1"0"0,5-1 1,2 2-1,1 2 264,2 3 0,0 7 1,4 6-1,-1 9 1,1 9-1,0 9 73,-1 8 1,-3 6 0,-9-23 0,-1 0-1,-1 0 1,-1 1 0,-1 0 0,0 1-132,-2 1 0,1 0 0,-2 0 0,-1 0 0,0-1 0,-2-1 0,-1-2 0,-2-1 0,-10 22-82,-1-1 1,-2-8 0,-1-3 0,-1-2 0,-1-5 117,0-4 1,2-2-1,5-4 1,2-2-1010,4-1-943,-1-3 1,14-8 818,0-1 1,4-3 0,2-1 0</inkml:trace>
  <inkml:trace contextRef="#ctx0" brushRef="#br0" timeOffset="42">21527 16657 14702,'-4'-5'-726,"-2"-3"1,-3 2 0,0 0 0,-1 1 1271,1 1 0,4 5 0,2 6 0,1 4 0,0 2 0,-1 2-487,1 1 1,1-1 0,1-1 0,1 1 0,1-2-267,1 0 0,4 0 0,-1-5 0,2-1 269,2 0 0,2-5 1,1 1-1,-1-3 1,0-3-1,1-4 10,-2-1 1,0-2-1,-2-2 1,-1-1-1,-2-2-154,-3-1 0,-2 1 0,-1 1 0,0-1-55,0 1 1,-2 3 0,-3-1 0,-4 4 0,-2 3 275,-3 1 0,3 1 0,-4 4 1,2 2-1,0 4-154,0 4 0,6 1 0,-2 2 0,4 1 1,3-2-123,1 1 1,1-2 0,0-3-1,0 1 1,1-2-9,2-2 1,2-2-1,6-4 109,1 0 1,-1-1 0,0-2 0,-4-3 0,-4-2-247,-2-2 1,-2 5 0,-2 1-1,-4 1 350,-4 0 0,-8 4 0,-5 4 1</inkml:trace>
  <inkml:trace contextRef="#ctx0" brushRef="#br0" timeOffset="43">2197 16657 11736,'-4'-9'-256,"3"-1"1,-3 1-1,1 0 1,0 0-1,1-1 1,1 1 601,1 0 0,0-1 0,0 1 0,0 0-152,0-1 0,-1 5 1,-2 3-1,-4 4 1,-2 4 201,-3 3 1,-3 5-1,-3 5 1,-1 5-1,-1 5 1,0 4 247,-2 4 1,0 6 0,4 1 0,0 2-489,2 4 1,9-23-1,1 1 1,1 1-1,2 1 1,-1-2-1,1 1 1,2-2-1,0 0-55,3 22 1,5-1 0,5-4 0,4-4 0,1-8-263,2-5 0,-1-7 1,1 2-1,-1-2 101,-3-2 0,2-2 0,-4-2 0,1 1 1,-1-2-351,-2 1 1,0 1-1,-2-2 1,-1-2 0,0-1-1,-2 0-683,1-1 1,-2-1 0,1-2 423,2-3 1,0-6 0,1-2 0</inkml:trace>
  <inkml:trace contextRef="#ctx0" brushRef="#br0" timeOffset="44">2393 16825 15280,'0'-15'117,"1"-2"0,1 2 0,2 0 483,1-1 1,2 6 0,2 0 0,1 6 0,3 3-577,2 1 0,0 9 0,0 4 0,2 7 1,0 6-1,2 5 235,-1 6 0,0 1 0,-2 6 0,-4 0 0,-2 3 4,0 2 1,-5-1 0,-2 1 0,-2-2 0,-2-4-22,-2-2 0,-2-3 0,-6-2 0,0-3-182,-1-5 0,-2-1 0,3-5 0,-3-1 0,1-2-316,-1 0 1,3-8 0,4-2-1,2-3 1,-1-2-2086,1 0-936,3-1 3237,-2-3 1,4 0-1,0 0 1</inkml:trace>
  <inkml:trace contextRef="#ctx0" brushRef="#br0" timeOffset="45">2449 16834 14943,'3'-24'69,"1"2"0,1 4 0,3 2 451,4 4 0,-1 2 0,4 1 0,-1 4 1,0 6-1,0 7-564,1 7 1,0 8-1,3 5 1,-2 5-1,-1 4 231,-2 3 1,-1 3 0,-5 4 0,-2 2 0,-2 1-249,-4-2 0,-4 0 0,-9-2 1,-4 2-1,7-24 0,-1 1-183,0-1 0,0 1 0,-1 0 0,-1-1 0,-10 19 1,-2-2 341,1-3 1,-6 3 0,2 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1F85734-705D-424E-9FB3-6DF2D3F689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5758A80-1EA4-074F-B02D-D6823A5CA7B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5B0AF8F-8969-4B40-AEA6-B606CCBB75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AA5817A-ED93-7243-A3DD-04AD1AE812C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10075"/>
            <a:ext cx="56276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6CFE2A5-329D-7F49-BC01-5152C61F1C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92F554D-BD66-0649-8808-48FB29A08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18563"/>
            <a:ext cx="30480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1" tIns="46621" rIns="93241" bIns="46621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F49DC8-DF62-F047-B82F-692A469AE2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B2F5658B-BCD0-BA41-B772-6CC9483B0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E5EBC3-7F02-1648-9195-589C05BC456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C86604E-9253-AC46-BEE5-D29CCED1F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2BDB3AD-C524-7C4E-9A1C-7A15CDDBC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07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B2F5658B-BCD0-BA41-B772-6CC9483B0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E5EBC3-7F02-1648-9195-589C05BC4560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C86604E-9253-AC46-BEE5-D29CCED1F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2BDB3AD-C524-7C4E-9A1C-7A15CDDBC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372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F5210AC6-B20D-B048-B5FF-95DB60D275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0BC489-676F-2541-9701-F3C91064B637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C7359E12-E8C5-CC4B-904C-3219381E2E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6E8CA0F5-5A14-F246-B83A-202DE1D3B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2CE0C73C-F565-F445-8BC7-33D7651572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FFB7D0-A471-6640-8D46-99E9F8A836C9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31AC815-D0A1-1840-9442-8E0D590E88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857A712-7683-E242-8CC9-90ED05B80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9FE616A8-0FD5-804A-9F69-C93A834994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795B44-CF69-1448-996A-D7E4404CEDB2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5815F27-B759-AD4D-AF18-8BC22DEB9C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386EA93-5C4A-6A43-B385-D0A406605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Syntax is given in Extended Backus Naur Form (EBNF).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 S-expr is a Name (a symbolic constant) or a Number (a numerical constant),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or a list of zero or more S-expr’s.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Note the underlined ( and ). Parens are tokens in the language, and are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underlined to differentiate with ( ) used as metasymbols in EBNF.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{ S-expr } denotes “one or more occurrences of S-expr” in EBNF.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687E2E2A-653C-DC41-973A-938110FAC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233BB9-21F1-D146-BCFB-4A3EC4373DCB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0C7021B4-C751-7344-AC32-4C22C0B29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F87458E4-41A0-524B-975A-7B10AF723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IBM 704 had support for splitting a word. 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CAR stands for Content of the Address Register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CDR stands for Content of the Data Register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A0208DAA-68EE-BE4C-92F1-EC0C2933AA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4F68C3-3C99-8F4D-807D-F03F07EAB218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6643369-2E64-AF4D-A127-AF6AC37D19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A663267-A73C-D94C-A636-125404AB07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FD24E4B6-70EA-384D-A4F6-7E07C336B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72E04E-EEBC-9A4D-AEEF-C8F0B2CAB83B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B03F6A4A-BDD5-8D4D-BA5F-0AB2B0717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1D906A1-AFAB-D945-875A-97ED83461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Does this look familiar?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b="1">
              <a:latin typeface="Courier New" panose="02070309020205020404" pitchFamily="49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(car  </a:t>
            </a:r>
            <a:r>
              <a:rPr lang="ja-JP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 b c)) 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(car  </a:t>
            </a:r>
            <a:r>
              <a:rPr lang="ja-JP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((a) b (c d)))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yields (a)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(cdr 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 b c)) gives (b c)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(cdr 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((a) b (c d))) gives (b (c d))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6EC0B59D-8DF1-A046-B547-C45CEE295B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69DE23-E50E-694B-85C3-C8829E8A5D3E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AB37AB20-6BC7-9E4F-8AAA-CE83709612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5A83249-AD58-E442-A625-586AB0016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(cons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 b c) 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((a) b (c d))) 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((a b c) (a) b (c d))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(cons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(e)) 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(d  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(cons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 b) </a:t>
            </a:r>
            <a:r>
              <a:rPr lang="ja-JP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(c d)) 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((a b) c d)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69DCCB68-BADB-8740-9212-5089D57FD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5F6DB-708C-CA42-85F6-65142EF22009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1331A5C-B1D7-184F-B280-53F9E6348D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D99B522-416C-6A43-9838-90996E0128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3CD97632-EAA2-E242-B7DA-2A217B191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B3D9F9-B62E-4447-A043-DC70F98E92D3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4ECA325A-FB5C-2449-BACA-6FFA907253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DBC3AF7-DC25-1543-A631-1B43FB708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A60FD1C3-C727-5F47-8C32-20233C247F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BC5ABD-FE33-464C-B29E-B22F2AC7038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B7BEFA51-7605-A04D-BB9F-1500D09A54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CCB89EA-3E82-884C-93D0-4CC92CE5D3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7991A1D3-5CB7-BF40-A14C-7BBAD87818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A7AB87-205C-0A4C-90CC-B6971B6FEA81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98B7F034-332C-A34D-8573-77FA6807A6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9B5DEDA-BF6A-494D-A7BC-14B6DAA02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D8CC449A-1D2E-CB4F-AC8F-906DC9A5B0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D38609-AAFC-214B-A833-E04597817F33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BDE60517-0868-ED4F-8269-2CE5D854A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FCD4F90-F9A3-C041-B9F1-CCCA0D35F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8372" name="Line 4">
            <a:extLst>
              <a:ext uri="{FF2B5EF4-FFF2-40B4-BE49-F238E27FC236}">
                <a16:creationId xmlns:a16="http://schemas.microsoft.com/office/drawing/2014/main" id="{6D949F7F-98D3-7349-9072-D1E44C79A0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5688" y="4564063"/>
            <a:ext cx="312737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>
            <a:extLst>
              <a:ext uri="{FF2B5EF4-FFF2-40B4-BE49-F238E27FC236}">
                <a16:creationId xmlns:a16="http://schemas.microsoft.com/office/drawing/2014/main" id="{5290897B-5ABF-3A40-BCB1-FC76774BFA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8425" y="4564063"/>
            <a:ext cx="31273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Text Box 6">
            <a:extLst>
              <a:ext uri="{FF2B5EF4-FFF2-40B4-BE49-F238E27FC236}">
                <a16:creationId xmlns:a16="http://schemas.microsoft.com/office/drawing/2014/main" id="{CA38C71E-D1D2-2949-96DE-66229BCB9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4795838"/>
            <a:ext cx="32702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241" tIns="46621" rIns="93241" bIns="46621">
            <a:spAutoFit/>
          </a:bodyPr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latin typeface="Times" pitchFamily="2" charset="0"/>
              </a:rPr>
              <a:t>a</a:t>
            </a:r>
          </a:p>
        </p:txBody>
      </p:sp>
      <p:sp>
        <p:nvSpPr>
          <p:cNvPr id="58375" name="Text Box 7">
            <a:extLst>
              <a:ext uri="{FF2B5EF4-FFF2-40B4-BE49-F238E27FC236}">
                <a16:creationId xmlns:a16="http://schemas.microsoft.com/office/drawing/2014/main" id="{1153FB46-CD67-C44D-B09C-C747C6D44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4795838"/>
            <a:ext cx="3444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241" tIns="46621" rIns="93241" bIns="46621">
            <a:spAutoFit/>
          </a:bodyPr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latin typeface="Times" pitchFamily="2" charset="0"/>
              </a:rPr>
              <a:t>b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04123111-7480-8147-8E2E-3DEA2C1F96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BAE097-2BAA-704F-B831-BAB19A6D0BFA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A44315F3-2EDE-4A4E-93A2-A35F9FC92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7C78622-44FC-2D4A-A55E-10133628A9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0420" name="Line 4">
            <a:extLst>
              <a:ext uri="{FF2B5EF4-FFF2-40B4-BE49-F238E27FC236}">
                <a16:creationId xmlns:a16="http://schemas.microsoft.com/office/drawing/2014/main" id="{8D7E74B1-4BBB-134F-8DA8-F4A47F4E5D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5688" y="4564063"/>
            <a:ext cx="312737" cy="309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>
            <a:extLst>
              <a:ext uri="{FF2B5EF4-FFF2-40B4-BE49-F238E27FC236}">
                <a16:creationId xmlns:a16="http://schemas.microsoft.com/office/drawing/2014/main" id="{F790A20D-D187-8149-A246-13C75CA9D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8425" y="4564063"/>
            <a:ext cx="312738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18A09F1C-C810-E448-AE6E-4BCC9919A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0738" y="4795838"/>
            <a:ext cx="32702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241" tIns="46621" rIns="93241" bIns="46621">
            <a:spAutoFit/>
          </a:bodyPr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latin typeface="Times" pitchFamily="2" charset="0"/>
              </a:rPr>
              <a:t>a</a:t>
            </a:r>
          </a:p>
        </p:txBody>
      </p:sp>
      <p:sp>
        <p:nvSpPr>
          <p:cNvPr id="60423" name="Text Box 7">
            <a:extLst>
              <a:ext uri="{FF2B5EF4-FFF2-40B4-BE49-F238E27FC236}">
                <a16:creationId xmlns:a16="http://schemas.microsoft.com/office/drawing/2014/main" id="{5C5B6CCE-1F02-9940-BE50-2913FE726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4795838"/>
            <a:ext cx="344487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241" tIns="46621" rIns="93241" bIns="46621">
            <a:spAutoFit/>
          </a:bodyPr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latin typeface="Times" pitchFamily="2" charset="0"/>
              </a:rPr>
              <a:t>b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3D7A179E-3F63-6647-9F78-1034CB531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F0744E-F0D3-294A-9AA0-F7EE18BD4652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BBA01AD6-82B5-184F-BEB2-39D50CE7DC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88368AA7-3152-8143-806E-8CCB45139F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9E36278B-3944-9D4C-A4EE-75D6D9EC8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CCFE59-4981-B647-920A-887250C84C17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7037FA33-B2B7-7C4C-825E-DB62764917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B0109BD5-4C43-B54B-B69A-AF00D72B8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4D7E8C08-B7E8-F24C-9B70-68E1704473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478A08-44F5-8946-B78E-622B9B75543D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12CD2CC7-0468-5147-91E1-A0C0971E8F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908F8FF-B6DE-1147-9C2A-7474DEA97C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>
            <a:extLst>
              <a:ext uri="{FF2B5EF4-FFF2-40B4-BE49-F238E27FC236}">
                <a16:creationId xmlns:a16="http://schemas.microsoft.com/office/drawing/2014/main" id="{EA640160-071D-7248-A3D9-93F4E9F7D0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413B5C-3CB3-1C47-BC46-8DDCC025FA51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9CD2F1DE-D38D-5F4A-94CD-00AC0C9AB1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6652C78E-F9DA-BD41-AA38-52B217E8A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>
            <a:extLst>
              <a:ext uri="{FF2B5EF4-FFF2-40B4-BE49-F238E27FC236}">
                <a16:creationId xmlns:a16="http://schemas.microsoft.com/office/drawing/2014/main" id="{C9232228-AFCC-3A48-BB26-D89053C70F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8D12C6-3458-5B4E-AE30-D61319BBC781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2D6929AA-58FD-8443-9D30-14EAB2C6BD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87446A4-2CF6-4E4C-98B2-EE6AD45D8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>
            <a:extLst>
              <a:ext uri="{FF2B5EF4-FFF2-40B4-BE49-F238E27FC236}">
                <a16:creationId xmlns:a16="http://schemas.microsoft.com/office/drawing/2014/main" id="{931D40B5-A69F-2E4B-BE81-23D8F91FB0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2F6917-3BC7-404C-91D9-FE8EA323A7AE}" type="slidenum">
              <a:rPr lang="en-US" altLang="en-US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4403983E-42AE-034E-8BCC-13AF3022D9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135227D-DE8A-1849-B66D-91558426B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(app </a:t>
            </a:r>
            <a:r>
              <a:rPr lang="ja-JP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() </a:t>
            </a:r>
            <a:r>
              <a:rPr lang="ja-JP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())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 ()</a:t>
            </a:r>
            <a:endParaRPr lang="en-US" altLang="ja-JP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(app </a:t>
            </a:r>
            <a:r>
              <a:rPr lang="ja-JP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() </a:t>
            </a:r>
            <a:r>
              <a:rPr lang="ja-JP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(1 4 5))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 (1 4 5)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(app </a:t>
            </a:r>
            <a:r>
              <a:rPr lang="ja-JP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(5  9) </a:t>
            </a:r>
            <a:r>
              <a:rPr lang="ja-JP" altLang="en-US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‘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  <a:cs typeface="Arial" panose="020B0604020202020204" pitchFamily="34" charset="0"/>
              </a:rPr>
              <a:t>(a  (4)  6))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yields 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(5 9 a 9 (4) 6)</a:t>
            </a:r>
            <a:r>
              <a:rPr lang="en-US" altLang="ja-JP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>
            <a:extLst>
              <a:ext uri="{FF2B5EF4-FFF2-40B4-BE49-F238E27FC236}">
                <a16:creationId xmlns:a16="http://schemas.microsoft.com/office/drawing/2014/main" id="{5784D777-A96E-F34A-B758-ED70C55538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7975F3-653A-1047-99C9-2CBFEF857B13}" type="slidenum">
              <a:rPr lang="en-US" altLang="en-US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BCDA173A-E366-264C-B22D-D40F0F4033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718375C-B69B-434C-AD9B-558A7D0FE3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B2F5658B-BCD0-BA41-B772-6CC9483B09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E5EBC3-7F02-1648-9195-589C05BC4560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C86604E-9253-AC46-BEE5-D29CCED1F5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2BDB3AD-C524-7C4E-9A1C-7A15CDDBC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>
            <a:extLst>
              <a:ext uri="{FF2B5EF4-FFF2-40B4-BE49-F238E27FC236}">
                <a16:creationId xmlns:a16="http://schemas.microsoft.com/office/drawing/2014/main" id="{4946756A-2E5D-9548-8A2A-601E934813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BA191F-2B7D-4B44-A33D-98250E70B854}" type="slidenum">
              <a:rPr lang="en-US" altLang="en-US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41797AEA-8509-6F41-A224-6B3A5D1FC8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E6FE883-53EF-AF49-9D72-DAEBBB1F9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DB6D415B-90CD-7940-9974-EEE7A3058C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9A02C4-64B2-4448-9FD8-DB3C5E3D2A4C}" type="slidenum">
              <a:rPr lang="en-US" altLang="en-US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CDD568DE-BC21-6D47-9AB4-F8E187C6FF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9594DF3-7A95-2D4A-B1B8-5A719E24C2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???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9E6096AC-E83D-EA4D-80C9-594CB856B6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341226-5226-9045-9534-00008A262C40}" type="slidenum">
              <a:rPr lang="en-US" altLang="en-US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34E85782-D92F-6B41-AF11-E35506BAA2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F9C4CE5D-A0EF-8245-B9AF-FF91D3B16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>
            <a:extLst>
              <a:ext uri="{FF2B5EF4-FFF2-40B4-BE49-F238E27FC236}">
                <a16:creationId xmlns:a16="http://schemas.microsoft.com/office/drawing/2014/main" id="{734C67C2-68CB-8844-8099-B1FDB35BC5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96CDCE-543B-7B46-AF62-EF0421661A13}" type="slidenum">
              <a:rPr lang="en-US" altLang="en-US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45DB51FA-BC43-2F43-AD9F-76B95776F8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ABA045F-C670-9047-8EA7-0E2461303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>
            <a:extLst>
              <a:ext uri="{FF2B5EF4-FFF2-40B4-BE49-F238E27FC236}">
                <a16:creationId xmlns:a16="http://schemas.microsoft.com/office/drawing/2014/main" id="{80CA76E2-250E-2D4D-B199-C76B2C457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425B27-260D-F547-B11E-F332A668A124}" type="slidenum">
              <a:rPr lang="en-US" altLang="en-US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2F6E09D3-E609-D84A-AC2B-70F7CD6C1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2C9C4669-8241-7143-A7E9-266B0D84DA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>
            <a:extLst>
              <a:ext uri="{FF2B5EF4-FFF2-40B4-BE49-F238E27FC236}">
                <a16:creationId xmlns:a16="http://schemas.microsoft.com/office/drawing/2014/main" id="{FF3F2B22-1375-E749-A3D3-02EB8AA73B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ECC6AB-6976-314A-9C92-FE141058416F}" type="slidenum">
              <a:rPr lang="en-US" altLang="en-US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11D5E72E-5558-184B-BDD6-CE4C5B7178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FFCFAE22-CC35-544A-BB86-AE3E3625E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F49DC8-DF62-F047-B82F-692A469AE214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597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D8B99AF9-5591-4D49-B6AD-7491C33458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838506F0-E44D-0B4A-984B-1BC242B09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Let us look at imperative languages. </a:t>
            </a:r>
          </a:p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What are the defining characteristics of imperative languages? 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B6736184-8A28-714E-B2DF-D34C662B6B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E53773-F42F-3441-B1BE-46FB43CF4162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CC1BA9B2-6495-CB44-93C7-445A05B819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D7525D49-1C86-D745-8DC0-D90048F31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In imperative languages we use terms procedure, or subroutine, </a:t>
            </a:r>
          </a:p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not function. For obvious reasons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  <a:sym typeface="Wingdings" pitchFamily="2" charset="2"/>
              </a:rPr>
              <a:t>.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673E12FE-5076-DA47-B0E3-A71479C42D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7B4CD6-2CE3-D348-9B9D-4303428B1559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4E381E61-1FF9-1E4C-B6B7-35AB21633E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DEA195-9929-004F-8EA2-016AC4D970C3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27E7FE2-F9DD-C74A-B384-8A99E36A1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4AAC7F2-9E76-E14B-9555-B5D6C2E2C9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35145258-EC86-4A49-AC52-23D7CADE1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0CD061-5A8D-F142-9EC1-9D89681B6D07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0F448267-4D78-1C45-8B62-BAB8B7D940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3B49AE3-BA01-4442-9515-452188886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8213" y="4410075"/>
            <a:ext cx="5157787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5D4BF7D5-5ACB-F945-9BDE-3555F1D088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BC26613A-C84B-6942-88DB-64C4DB925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F8CC08F3-687D-AF4F-B28A-220E45E049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E3385C-3981-9D4B-A49D-A36A509D5B3B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CEC820D-BBB5-8047-B11F-60DAE7D83D5E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80F80F1-0531-EC41-8F15-1CC4034014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99D0466A-04BB-C940-B0D5-49699B7D92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44EF3045-1532-D442-9BD4-910DD0FE7C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D5668E2A-A0F7-6742-BF3E-38B1DE534C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C16F0F54-37B7-0F45-83C2-9B1D5516BB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71AE102-9AB4-EB42-96B5-00D0EAADE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1800"/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E607A3-559F-D341-A285-6780AF8DD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3C74F0-ECC4-764A-9022-5549E9A4A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EEFC7C6-C638-9146-BFAF-8C73A7A5C0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03C6840-4DA8-F849-AC49-2C6E46370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bg2"/>
                </a:solidFill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B961BCFF-96B7-B64E-A63E-779DD4954D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7EF8EA5C-C8DF-0F48-A2EF-D4DB77597D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5418933-25BE-E74E-BF40-AE4DD4B043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94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7817545-9D5C-EA43-8F19-193F7835FAC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19C01F9-142A-194F-B15F-0569012031C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A380A-6E06-FF42-8CCC-47FA88ABB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2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3863" y="0"/>
            <a:ext cx="218122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92863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0DA3410-0C64-C94C-8A70-9DD52B588C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C5BDCD6-4293-BD40-8D31-3B779679EC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B9117-0C2E-394A-9852-39D395BC1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18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C399D9B3-A3F3-994D-95EE-1941CC4E37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8227C76-8BC8-8A4A-B66E-397EA7F72B5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2E5D4-A14A-0E44-8DE7-F7C8F062BD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94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EB46EDBA-0200-4242-83B5-0A1325511BD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EB1278E-4A35-1F42-BCE9-75F9B5D995E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9C0F-3B0D-4A4B-A21E-453DE59A81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958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8625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87838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2E1FF7A-647B-384B-BE4F-2BF5EE5E547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A698230-C3FB-D34B-B47B-9B30E77758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4E4C-61BE-674C-915B-C3DBFE4562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31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8DA237A2-D9E9-4A44-9EB5-C9EB88F7E1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8DC02DC9-8105-DD4E-B679-F6FC2B944E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851C2-CB59-E84A-87A5-20D049FF3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640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4EDD9EC3-A54F-EC48-AAD0-1441B63922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546B6BE-771E-1A47-9A65-0533B5930B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01876-27C7-E946-A298-C74F39BC12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9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2323E445-449C-DA47-9EBE-1F8AA66098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9AFF359F-DF85-FC4E-8384-C49D9DB27D9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5A7C1-96C3-E94A-B8CF-E6B14F844C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85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67D986B-DC5A-324F-8E68-F1EDB12441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7A6F6BC-C855-2D42-9794-2CAE62BC52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19C6-3CF1-A144-AE0F-3EA1CBCF26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17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0CEA450-78F2-1C49-8322-4B0A2D77C0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478E949-36E9-744A-9BB8-7365EDE2DD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9E28-DF7D-814E-8FC5-B776706FF7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566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7B2523DB-F0D4-104F-9940-09C88A0BB03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04800" y="1066800"/>
            <a:ext cx="8226425" cy="2698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9">
            <a:extLst>
              <a:ext uri="{FF2B5EF4-FFF2-40B4-BE49-F238E27FC236}">
                <a16:creationId xmlns:a16="http://schemas.microsoft.com/office/drawing/2014/main" id="{26E1A1A8-C0C6-F441-801D-789CCB46DE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70743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0">
            <a:extLst>
              <a:ext uri="{FF2B5EF4-FFF2-40B4-BE49-F238E27FC236}">
                <a16:creationId xmlns:a16="http://schemas.microsoft.com/office/drawing/2014/main" id="{50B8C67D-E547-8F4E-AE00-0A2C4EF7F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72648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64175A81-2746-2347-97F4-AB43CA016C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Spring 16 CSCI 4430, A Milanova/BG Ryder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5704D462-BD8F-7F47-BD54-F80B033661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8CB87ED-126F-4E47-94B8-B943D6196A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8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customXml" Target="../ink/ink10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customXml" Target="../ink/ink1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acket-lang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customXml" Target="../ink/ink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>
            <a:extLst>
              <a:ext uri="{FF2B5EF4-FFF2-40B4-BE49-F238E27FC236}">
                <a16:creationId xmlns:a16="http://schemas.microsoft.com/office/drawing/2014/main" id="{6F256958-D8B5-F043-8397-3660BDDD6B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FC7ED587-5B97-AE45-BE0E-DE2417C8DC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73055A-2DF6-854F-AA09-113DF6C09A0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880496C-EFEF-F545-B8B9-B962846C2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Announcements 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A9B45D2-4FA1-3C40-B107-DECB23948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Updated Rainbow grades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Quiz 1-4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HW 1-2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We will be couple of weeks late grading HW3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HW4 out</a:t>
            </a:r>
          </a:p>
        </p:txBody>
      </p:sp>
    </p:spTree>
    <p:extLst>
      <p:ext uri="{BB962C8B-B14F-4D97-AF65-F5344CB8AC3E}">
        <p14:creationId xmlns:p14="http://schemas.microsoft.com/office/powerpoint/2010/main" val="1995772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3">
            <a:extLst>
              <a:ext uri="{FF2B5EF4-FFF2-40B4-BE49-F238E27FC236}">
                <a16:creationId xmlns:a16="http://schemas.microsoft.com/office/drawing/2014/main" id="{DDF3A7B1-63C8-654E-8684-EF12FB2719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32770" name="Slide Number Placeholder 4">
            <a:extLst>
              <a:ext uri="{FF2B5EF4-FFF2-40B4-BE49-F238E27FC236}">
                <a16:creationId xmlns:a16="http://schemas.microsoft.com/office/drawing/2014/main" id="{F901108E-3A17-5B46-957E-897AD59F56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E0AFB3-92C7-3C43-9634-3461EF66D65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6CBD4BF-DAC2-B943-8DD4-C3617FC7C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Functional Languages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CE22A7D-DCAF-E74F-838D-588E538C9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Functions are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first-class values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Can be returned as value of a function application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Can be passed as an argument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In a language with assignment, can be assigned into variables and structures</a:t>
            </a:r>
          </a:p>
          <a:p>
            <a:pPr lvl="1" eaLnBrk="1" hangingPunct="1"/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Unnamed functions exist as values</a:t>
            </a:r>
          </a:p>
          <a:p>
            <a:pPr eaLnBrk="1" hangingPunct="1"/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>
            <a:extLst>
              <a:ext uri="{FF2B5EF4-FFF2-40B4-BE49-F238E27FC236}">
                <a16:creationId xmlns:a16="http://schemas.microsoft.com/office/drawing/2014/main" id="{6F256958-D8B5-F043-8397-3660BDDD6B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FC7ED587-5B97-AE45-BE0E-DE2417C8DC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73055A-2DF6-854F-AA09-113DF6C09A0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880496C-EFEF-F545-B8B9-B962846C2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A9B45D2-4FA1-3C40-B107-DECB23948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Functional programming languages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Scheme</a:t>
            </a:r>
          </a:p>
          <a:p>
            <a:pPr lvl="1" eaLnBrk="1" hangingPunct="1">
              <a:spcBef>
                <a:spcPts val="672"/>
              </a:spcBef>
            </a:pPr>
            <a:r>
              <a:rPr lang="en-US" altLang="en-US" dirty="0">
                <a:latin typeface="Arial" panose="020B0604020202020204" pitchFamily="34" charset="0"/>
              </a:rPr>
              <a:t>S-expressions and lists</a:t>
            </a:r>
          </a:p>
          <a:p>
            <a:pPr lvl="2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cons, car, 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</a:rPr>
              <a:t>cdr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Defining functions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Examples of recursive functions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Shallow vs. deep recursion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Equality testing</a:t>
            </a:r>
          </a:p>
        </p:txBody>
      </p:sp>
    </p:spTree>
    <p:extLst>
      <p:ext uri="{BB962C8B-B14F-4D97-AF65-F5344CB8AC3E}">
        <p14:creationId xmlns:p14="http://schemas.microsoft.com/office/powerpoint/2010/main" val="212727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3">
            <a:extLst>
              <a:ext uri="{FF2B5EF4-FFF2-40B4-BE49-F238E27FC236}">
                <a16:creationId xmlns:a16="http://schemas.microsoft.com/office/drawing/2014/main" id="{CBDAB9FC-48D5-984A-BAEA-911B08B9FC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34818" name="Slide Number Placeholder 4">
            <a:extLst>
              <a:ext uri="{FF2B5EF4-FFF2-40B4-BE49-F238E27FC236}">
                <a16:creationId xmlns:a16="http://schemas.microsoft.com/office/drawing/2014/main" id="{5389E5BC-87D8-6643-8E16-623A70B43C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A060A4-0EBD-5A44-BB57-FA6233637B2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0C94047-D89A-CD48-8CEC-A70824D89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Lisp and Scheme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F5612CD-F935-D14A-8D55-D3F94555D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47244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Lisp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the second oldest high-level programming language!</a:t>
            </a: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Simple syntax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Program code and data have same syntactic form</a:t>
            </a:r>
          </a:p>
          <a:p>
            <a:pPr lvl="2" eaLnBrk="1" hangingPunct="1"/>
            <a:r>
              <a:rPr lang="en-US" altLang="en-US" sz="2000" dirty="0">
                <a:latin typeface="Arial" panose="020B0604020202020204" pitchFamily="34" charset="0"/>
              </a:rPr>
              <a:t>The S-expression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Function application written in prefix form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(</a:t>
            </a: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</a:rPr>
              <a:t>e1</a:t>
            </a:r>
            <a:r>
              <a:rPr lang="en-US" altLang="en-US" sz="2000" dirty="0">
                <a:latin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e2  e3 … </a:t>
            </a:r>
            <a:r>
              <a:rPr lang="en-US" altLang="en-US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ek</a:t>
            </a:r>
            <a:r>
              <a:rPr lang="en-US" altLang="en-US" sz="2000" dirty="0">
                <a:latin typeface="Arial" panose="020B0604020202020204" pitchFamily="34" charset="0"/>
              </a:rPr>
              <a:t>) means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Evaluate</a:t>
            </a:r>
            <a:r>
              <a:rPr lang="en-US" altLang="en-US" sz="2000" dirty="0">
                <a:solidFill>
                  <a:srgbClr val="CC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</a:rPr>
              <a:t>e1</a:t>
            </a:r>
            <a:r>
              <a:rPr lang="en-US" altLang="en-US" sz="2000" dirty="0">
                <a:latin typeface="Arial" panose="020B0604020202020204" pitchFamily="34" charset="0"/>
              </a:rPr>
              <a:t> to a function value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Evaluate each of</a:t>
            </a: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rgbClr val="0000FF"/>
                </a:solidFill>
                <a:latin typeface="Arial" panose="020B0604020202020204" pitchFamily="34" charset="0"/>
              </a:rPr>
              <a:t>e2,…,</a:t>
            </a:r>
            <a:r>
              <a:rPr lang="en-US" altLang="en-US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ek</a:t>
            </a:r>
            <a:r>
              <a:rPr lang="en-US" altLang="en-US" sz="2000" dirty="0">
                <a:latin typeface="Arial" panose="020B0604020202020204" pitchFamily="34" charset="0"/>
              </a:rPr>
              <a:t> to values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Apply the function to these values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(+ 1 3) evaluates to 4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3">
            <a:extLst>
              <a:ext uri="{FF2B5EF4-FFF2-40B4-BE49-F238E27FC236}">
                <a16:creationId xmlns:a16="http://schemas.microsoft.com/office/drawing/2014/main" id="{DC1A4585-EEEA-D545-811D-E60EE7EBF7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94A82477-E1E0-1143-B566-27BEFCD6B1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0123E6A-131A-2441-AEC5-79B6AA4EFF6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5B28A8EA-13EE-D14E-9D63-1FFE1D2FB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History</a:t>
            </a:r>
          </a:p>
        </p:txBody>
      </p:sp>
      <p:sp>
        <p:nvSpPr>
          <p:cNvPr id="36868" name="Text Box 3">
            <a:extLst>
              <a:ext uri="{FF2B5EF4-FFF2-40B4-BE49-F238E27FC236}">
                <a16:creationId xmlns:a16="http://schemas.microsoft.com/office/drawing/2014/main" id="{FE083CD3-824D-4940-8407-611C4CE64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59013"/>
            <a:ext cx="2416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Lisp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1950’</a:t>
            </a:r>
            <a:r>
              <a:rPr lang="en-US" altLang="ja-JP" sz="2400" b="1">
                <a:latin typeface="Arial" panose="020B0604020202020204" pitchFamily="34" charset="0"/>
              </a:rPr>
              <a:t>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John McCarthy</a:t>
            </a: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37F3B06E-263F-9E48-B495-09DAEF8A5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335213"/>
            <a:ext cx="26130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Scheme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1975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Guy Steele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Gerald Sussman</a:t>
            </a:r>
          </a:p>
        </p:txBody>
      </p:sp>
      <p:sp>
        <p:nvSpPr>
          <p:cNvPr id="36870" name="Text Box 5">
            <a:extLst>
              <a:ext uri="{FF2B5EF4-FFF2-40B4-BE49-F238E27FC236}">
                <a16:creationId xmlns:a16="http://schemas.microsoft.com/office/drawing/2014/main" id="{D9DFE184-75CB-BA44-9DE8-134CE0B2E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2319338"/>
            <a:ext cx="2246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Common Lisp</a:t>
            </a:r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857344C4-6AAE-6042-9DF4-7D36B040F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590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Line 7">
            <a:extLst>
              <a:ext uri="{FF2B5EF4-FFF2-40B4-BE49-F238E27FC236}">
                <a16:creationId xmlns:a16="http://schemas.microsoft.com/office/drawing/2014/main" id="{D11DABCD-4A31-9741-BEC3-8FDC35659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Freeform 8">
            <a:extLst>
              <a:ext uri="{FF2B5EF4-FFF2-40B4-BE49-F238E27FC236}">
                <a16:creationId xmlns:a16="http://schemas.microsoft.com/office/drawing/2014/main" id="{BCD778EA-C296-C048-B71F-D3B623548C3C}"/>
              </a:ext>
            </a:extLst>
          </p:cNvPr>
          <p:cNvSpPr>
            <a:spLocks/>
          </p:cNvSpPr>
          <p:nvPr/>
        </p:nvSpPr>
        <p:spPr bwMode="auto">
          <a:xfrm>
            <a:off x="4419600" y="2044700"/>
            <a:ext cx="2133600" cy="393700"/>
          </a:xfrm>
          <a:custGeom>
            <a:avLst/>
            <a:gdLst>
              <a:gd name="T0" fmla="*/ 2147483646 w 1344"/>
              <a:gd name="T1" fmla="*/ 2147483646 h 248"/>
              <a:gd name="T2" fmla="*/ 2147483646 w 1344"/>
              <a:gd name="T3" fmla="*/ 2147483646 h 248"/>
              <a:gd name="T4" fmla="*/ 0 w 1344"/>
              <a:gd name="T5" fmla="*/ 2147483646 h 248"/>
              <a:gd name="T6" fmla="*/ 0 60000 65536"/>
              <a:gd name="T7" fmla="*/ 0 60000 65536"/>
              <a:gd name="T8" fmla="*/ 0 60000 65536"/>
              <a:gd name="T9" fmla="*/ 0 w 1344"/>
              <a:gd name="T10" fmla="*/ 0 h 248"/>
              <a:gd name="T11" fmla="*/ 1344 w 1344"/>
              <a:gd name="T12" fmla="*/ 248 h 2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44" h="248">
                <a:moveTo>
                  <a:pt x="1344" y="200"/>
                </a:moveTo>
                <a:cubicBezTo>
                  <a:pt x="1096" y="100"/>
                  <a:pt x="848" y="0"/>
                  <a:pt x="624" y="8"/>
                </a:cubicBezTo>
                <a:cubicBezTo>
                  <a:pt x="400" y="16"/>
                  <a:pt x="200" y="132"/>
                  <a:pt x="0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Text Box 9">
            <a:extLst>
              <a:ext uri="{FF2B5EF4-FFF2-40B4-BE49-F238E27FC236}">
                <a16:creationId xmlns:a16="http://schemas.microsoft.com/office/drawing/2014/main" id="{2D3093A1-4F7C-6F42-A2A4-FD18B28B5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033838"/>
            <a:ext cx="2476500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dynamic scoping</a:t>
            </a:r>
          </a:p>
        </p:txBody>
      </p:sp>
      <p:sp>
        <p:nvSpPr>
          <p:cNvPr id="36875" name="Text Box 10">
            <a:extLst>
              <a:ext uri="{FF2B5EF4-FFF2-40B4-BE49-F238E27FC236}">
                <a16:creationId xmlns:a16="http://schemas.microsoft.com/office/drawing/2014/main" id="{C39A57CD-EB29-D140-9FBC-0ABEDDA2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4011613"/>
            <a:ext cx="4170363" cy="830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lexical scoping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functions as first-class values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7B73A3F0-6E68-784E-BAD1-007DBD1FB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Why Scheme?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B38C1FF-5179-814E-B7EC-ADAE1F25A1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Simple syntax! Great to introduce core functional programming concepts</a:t>
            </a:r>
          </a:p>
          <a:p>
            <a:pPr lvl="1"/>
            <a:r>
              <a:rPr lang="en-US" altLang="en-US" sz="2600" dirty="0">
                <a:latin typeface="Arial" panose="020B0604020202020204" pitchFamily="34" charset="0"/>
              </a:rPr>
              <a:t>Reduction semantics</a:t>
            </a:r>
          </a:p>
          <a:p>
            <a:pPr lvl="1"/>
            <a:r>
              <a:rPr lang="en-US" altLang="en-US" sz="2600" dirty="0">
                <a:latin typeface="Arial" panose="020B0604020202020204" pitchFamily="34" charset="0"/>
              </a:rPr>
              <a:t>Lists and recursion</a:t>
            </a:r>
          </a:p>
          <a:p>
            <a:pPr lvl="1"/>
            <a:r>
              <a:rPr lang="en-US" altLang="en-US" sz="2600" u="sng" dirty="0">
                <a:latin typeface="Arial" panose="020B0604020202020204" pitchFamily="34" charset="0"/>
              </a:rPr>
              <a:t>Higher order functions</a:t>
            </a:r>
          </a:p>
          <a:p>
            <a:pPr lvl="1"/>
            <a:r>
              <a:rPr lang="en-US" altLang="en-US" sz="2600" dirty="0">
                <a:latin typeface="Arial" panose="020B0604020202020204" pitchFamily="34" charset="0"/>
              </a:rPr>
              <a:t>Evaluation order</a:t>
            </a:r>
          </a:p>
          <a:p>
            <a:pPr lvl="1"/>
            <a:r>
              <a:rPr lang="en-US" altLang="en-US" sz="2600" dirty="0">
                <a:latin typeface="Arial" panose="020B0604020202020204" pitchFamily="34" charset="0"/>
              </a:rPr>
              <a:t>Parametric polymorphism </a:t>
            </a:r>
          </a:p>
          <a:p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Later we’ll see Haskell and new concepts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Algebraic data types and pattern matching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Lazy evaluation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Type inference</a:t>
            </a:r>
          </a:p>
        </p:txBody>
      </p:sp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85E1E82B-5ACA-EE48-B09D-6F47BCA6A7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6E8FDE-DE71-8642-9DFD-FE47DF6D772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3">
            <a:extLst>
              <a:ext uri="{FF2B5EF4-FFF2-40B4-BE49-F238E27FC236}">
                <a16:creationId xmlns:a16="http://schemas.microsoft.com/office/drawing/2014/main" id="{F83F6945-2718-8840-8E52-BE0F2B0E5C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39938" name="Slide Number Placeholder 4">
            <a:extLst>
              <a:ext uri="{FF2B5EF4-FFF2-40B4-BE49-F238E27FC236}">
                <a16:creationId xmlns:a16="http://schemas.microsoft.com/office/drawing/2014/main" id="{1FE23978-660A-9649-80E9-A29BAE0C3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F0DADD-8630-134A-96CA-C8615C2E856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4ECD2119-EF19-7D4C-BF8D-E586AF421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S-expressions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0C3520A6-FDCE-7A4D-B6F9-447D52ECCA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S-expr ::=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Name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|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Number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|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{ S-expr } 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)</a:t>
            </a:r>
          </a:p>
          <a:p>
            <a:pPr lvl="1" eaLnBrk="1" hangingPunct="1"/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Name</a:t>
            </a:r>
            <a:r>
              <a:rPr lang="en-US" altLang="en-US" sz="2400" dirty="0">
                <a:latin typeface="Arial" panose="020B0604020202020204" pitchFamily="34" charset="0"/>
              </a:rPr>
              <a:t> is a symbolic constant (a string of chars which starts off with anything that can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r>
              <a:rPr lang="en-US" altLang="ja-JP" sz="2400" dirty="0">
                <a:latin typeface="Arial" panose="020B0604020202020204" pitchFamily="34" charset="0"/>
              </a:rPr>
              <a:t>t start a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Number</a:t>
            </a:r>
            <a:r>
              <a:rPr lang="en-US" altLang="ja-JP" sz="2400" dirty="0">
                <a:latin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Number </a:t>
            </a:r>
            <a:r>
              <a:rPr lang="en-US" altLang="en-US" sz="2400" dirty="0">
                <a:latin typeface="Arial" panose="020B0604020202020204" pitchFamily="34" charset="0"/>
              </a:rPr>
              <a:t>is an integer or real number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List of zero or more S-expr’s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E.g., 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(a</a:t>
            </a:r>
            <a:r>
              <a:rPr lang="en-US" altLang="en-US" sz="2400" b="1" dirty="0">
                <a:solidFill>
                  <a:srgbClr val="CC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(b c)</a:t>
            </a:r>
            <a:r>
              <a:rPr lang="en-US" altLang="en-US" sz="2400" b="1" dirty="0">
                <a:solidFill>
                  <a:srgbClr val="CC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(d))</a:t>
            </a:r>
            <a:r>
              <a:rPr lang="en-US" altLang="en-US" sz="2400" dirty="0">
                <a:latin typeface="Arial" panose="020B0604020202020204" pitchFamily="34" charset="0"/>
              </a:rPr>
              <a:t> is a </a:t>
            </a:r>
            <a:r>
              <a:rPr lang="en-US" altLang="en-US" sz="2400" dirty="0">
                <a:solidFill>
                  <a:srgbClr val="FF0000"/>
                </a:solidFill>
                <a:latin typeface="Arial" panose="020B0604020202020204" pitchFamily="34" charset="0"/>
              </a:rPr>
              <a:t>list</a:t>
            </a:r>
            <a:r>
              <a:rPr lang="en-US" altLang="en-US" sz="2400" dirty="0">
                <a:latin typeface="Arial" panose="020B0604020202020204" pitchFamily="34" charset="0"/>
              </a:rPr>
              <a:t> S-expr</a:t>
            </a:r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D986AE1A-AEE1-8F46-A7CA-FB3EF7944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088" y="3565525"/>
            <a:ext cx="50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a</a:t>
            </a:r>
          </a:p>
        </p:txBody>
      </p:sp>
      <p:sp>
        <p:nvSpPr>
          <p:cNvPr id="39942" name="Line 5">
            <a:extLst>
              <a:ext uri="{FF2B5EF4-FFF2-40B4-BE49-F238E27FC236}">
                <a16:creationId xmlns:a16="http://schemas.microsoft.com/office/drawing/2014/main" id="{926FEB55-1CCA-9F48-BA52-377955A393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10400" y="3124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6">
            <a:extLst>
              <a:ext uri="{FF2B5EF4-FFF2-40B4-BE49-F238E27FC236}">
                <a16:creationId xmlns:a16="http://schemas.microsoft.com/office/drawing/2014/main" id="{D6F8BAE4-C7D6-AB47-A363-CEBD7A3A6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124200"/>
            <a:ext cx="11430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Line 7">
            <a:extLst>
              <a:ext uri="{FF2B5EF4-FFF2-40B4-BE49-F238E27FC236}">
                <a16:creationId xmlns:a16="http://schemas.microsoft.com/office/drawing/2014/main" id="{A6BD551F-562F-184B-889E-8A16A66BB2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6600" y="3733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Line 8">
            <a:extLst>
              <a:ext uri="{FF2B5EF4-FFF2-40B4-BE49-F238E27FC236}">
                <a16:creationId xmlns:a16="http://schemas.microsoft.com/office/drawing/2014/main" id="{295C2037-E2A1-1A4C-9C47-3B6E65CAE1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Text Box 9">
            <a:extLst>
              <a:ext uri="{FF2B5EF4-FFF2-40B4-BE49-F238E27FC236}">
                <a16:creationId xmlns:a16="http://schemas.microsoft.com/office/drawing/2014/main" id="{B06D7896-15DE-3446-B202-7619A52CC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888" y="4860925"/>
            <a:ext cx="5032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b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c</a:t>
            </a:r>
          </a:p>
        </p:txBody>
      </p:sp>
      <p:sp>
        <p:nvSpPr>
          <p:cNvPr id="39947" name="Line 10">
            <a:extLst>
              <a:ext uri="{FF2B5EF4-FFF2-40B4-BE49-F238E27FC236}">
                <a16:creationId xmlns:a16="http://schemas.microsoft.com/office/drawing/2014/main" id="{1D5F03F2-F2AD-E048-91D8-B3C5C215F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42672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1">
            <a:extLst>
              <a:ext uri="{FF2B5EF4-FFF2-40B4-BE49-F238E27FC236}">
                <a16:creationId xmlns:a16="http://schemas.microsoft.com/office/drawing/2014/main" id="{5E30ABA5-6095-FC4A-9EB8-07BACE3DBE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47244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Text Box 12">
            <a:extLst>
              <a:ext uri="{FF2B5EF4-FFF2-40B4-BE49-F238E27FC236}">
                <a16:creationId xmlns:a16="http://schemas.microsoft.com/office/drawing/2014/main" id="{1A9E9D92-ED6A-534E-87F2-9A433C95E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2578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( )</a:t>
            </a:r>
          </a:p>
        </p:txBody>
      </p:sp>
      <p:sp>
        <p:nvSpPr>
          <p:cNvPr id="39950" name="Line 13">
            <a:extLst>
              <a:ext uri="{FF2B5EF4-FFF2-40B4-BE49-F238E27FC236}">
                <a16:creationId xmlns:a16="http://schemas.microsoft.com/office/drawing/2014/main" id="{684771B8-6A9F-2F4C-B31F-7EE8E5360E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334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4">
            <a:extLst>
              <a:ext uri="{FF2B5EF4-FFF2-40B4-BE49-F238E27FC236}">
                <a16:creationId xmlns:a16="http://schemas.microsoft.com/office/drawing/2014/main" id="{FB1018B2-55E2-B643-A58B-662B55D288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5867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Text Box 15">
            <a:extLst>
              <a:ext uri="{FF2B5EF4-FFF2-40B4-BE49-F238E27FC236}">
                <a16:creationId xmlns:a16="http://schemas.microsoft.com/office/drawing/2014/main" id="{714CF946-86A5-9641-BDCF-B28CEA1DC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4688" y="6232525"/>
            <a:ext cx="50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d</a:t>
            </a:r>
          </a:p>
        </p:txBody>
      </p:sp>
      <p:sp>
        <p:nvSpPr>
          <p:cNvPr id="39953" name="Text Box 16">
            <a:extLst>
              <a:ext uri="{FF2B5EF4-FFF2-40B4-BE49-F238E27FC236}">
                <a16:creationId xmlns:a16="http://schemas.microsoft.com/office/drawing/2014/main" id="{773413D0-E123-9D46-B437-D5D7C805B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650" y="61722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( )</a:t>
            </a:r>
          </a:p>
        </p:txBody>
      </p:sp>
      <p:sp>
        <p:nvSpPr>
          <p:cNvPr id="39954" name="Line 17">
            <a:extLst>
              <a:ext uri="{FF2B5EF4-FFF2-40B4-BE49-F238E27FC236}">
                <a16:creationId xmlns:a16="http://schemas.microsoft.com/office/drawing/2014/main" id="{B4977FE9-72C8-0D4A-99FB-C63A0AF8E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5943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Text Box 18">
            <a:extLst>
              <a:ext uri="{FF2B5EF4-FFF2-40B4-BE49-F238E27FC236}">
                <a16:creationId xmlns:a16="http://schemas.microsoft.com/office/drawing/2014/main" id="{C836768F-4522-D841-8429-455580ECF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5943600"/>
            <a:ext cx="830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( )</a:t>
            </a:r>
          </a:p>
        </p:txBody>
      </p:sp>
      <p:sp>
        <p:nvSpPr>
          <p:cNvPr id="39956" name="Oval 19">
            <a:extLst>
              <a:ext uri="{FF2B5EF4-FFF2-40B4-BE49-F238E27FC236}">
                <a16:creationId xmlns:a16="http://schemas.microsoft.com/office/drawing/2014/main" id="{19607BB0-D18C-BE4A-95F3-86C67955E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14800"/>
            <a:ext cx="2057400" cy="19050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264A25C-9592-BE49-87EE-4FEA85BFF29A}"/>
                  </a:ext>
                </a:extLst>
              </p14:cNvPr>
              <p14:cNvContentPartPr/>
              <p14:nvPr/>
            </p14:nvContentPartPr>
            <p14:xfrm>
              <a:off x="5519160" y="968760"/>
              <a:ext cx="3426480" cy="5621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264A25C-9592-BE49-87EE-4FEA85BFF2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97200" y="952560"/>
                <a:ext cx="3464280" cy="56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B345109-CF20-2243-B033-E07845DA8A14}"/>
                  </a:ext>
                </a:extLst>
              </p14:cNvPr>
              <p14:cNvContentPartPr/>
              <p14:nvPr/>
            </p14:nvContentPartPr>
            <p14:xfrm>
              <a:off x="7709760" y="3482640"/>
              <a:ext cx="1266840" cy="28227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B345109-CF20-2243-B033-E07845DA8A1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93560" y="3461040"/>
                <a:ext cx="1304640" cy="2860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4">
            <a:extLst>
              <a:ext uri="{FF2B5EF4-FFF2-40B4-BE49-F238E27FC236}">
                <a16:creationId xmlns:a16="http://schemas.microsoft.com/office/drawing/2014/main" id="{CF49275F-470F-9346-89FF-2F63871C5A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179106-ACBA-2B4C-884B-8EA398A3CCD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B6CA0FB-0177-764F-996B-878B6B0B4B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List Functions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A0758A4E-E567-924C-99E0-577198100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55088" cy="48006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car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and </a:t>
            </a:r>
            <a:r>
              <a:rPr lang="en-US" altLang="en-US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Given a list, they decompose it into first element, rest-of-list portions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E.g.,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car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of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(a (b c) (d))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is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E.g.,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cdr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of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(a (b c) (d))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is</a:t>
            </a:r>
            <a:r>
              <a:rPr lang="en-US" altLang="en-US" b="1" dirty="0">
                <a:solidFill>
                  <a:schemeClr val="hlink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((b c)(d))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cons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Given an element and a list, </a:t>
            </a:r>
            <a:r>
              <a:rPr lang="en-US" altLang="en-US" b="1" dirty="0">
                <a:latin typeface="Courier New" panose="02070309020205020404" pitchFamily="49" charset="0"/>
              </a:rPr>
              <a:t>cons</a:t>
            </a:r>
            <a:r>
              <a:rPr lang="en-US" altLang="en-US" dirty="0">
                <a:latin typeface="Arial" panose="020B0604020202020204" pitchFamily="34" charset="0"/>
              </a:rPr>
              <a:t> builds a new list with the element as its </a:t>
            </a:r>
            <a:r>
              <a:rPr lang="en-US" altLang="en-US" b="1" dirty="0">
                <a:latin typeface="Courier New" panose="02070309020205020404" pitchFamily="49" charset="0"/>
              </a:rPr>
              <a:t>car</a:t>
            </a:r>
            <a:r>
              <a:rPr lang="en-US" altLang="en-US" dirty="0">
                <a:latin typeface="Arial" panose="020B0604020202020204" pitchFamily="34" charset="0"/>
              </a:rPr>
              <a:t> and the list as its </a:t>
            </a:r>
            <a:r>
              <a:rPr lang="en-US" altLang="en-US" b="1" dirty="0" err="1">
                <a:latin typeface="Courier New" panose="02070309020205020404" pitchFamily="49" charset="0"/>
              </a:rPr>
              <a:t>cdr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cons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of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a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and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(b)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dirty="0">
                <a:latin typeface="Arial" panose="020B0604020202020204" pitchFamily="34" charset="0"/>
              </a:rPr>
              <a:t>is</a:t>
            </a: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(a b)</a:t>
            </a:r>
          </a:p>
          <a:p>
            <a:pPr eaLnBrk="1" hangingPunct="1"/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the empty list</a:t>
            </a:r>
          </a:p>
        </p:txBody>
      </p:sp>
      <p:sp>
        <p:nvSpPr>
          <p:cNvPr id="41988" name="Footer Placeholder 1">
            <a:extLst>
              <a:ext uri="{FF2B5EF4-FFF2-40B4-BE49-F238E27FC236}">
                <a16:creationId xmlns:a16="http://schemas.microsoft.com/office/drawing/2014/main" id="{F7079A60-8681-FA4B-B126-FD5B1698A4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93F9062-EA7D-9C42-B7D2-78BDCEA111A8}"/>
                  </a:ext>
                </a:extLst>
              </p14:cNvPr>
              <p14:cNvContentPartPr/>
              <p14:nvPr/>
            </p14:nvContentPartPr>
            <p14:xfrm>
              <a:off x="694440" y="1086840"/>
              <a:ext cx="7889760" cy="5262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93F9062-EA7D-9C42-B7D2-78BDCEA111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2480" y="1064880"/>
                <a:ext cx="7932960" cy="530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48043C5-2ECB-1D4B-81AF-85430EC3E4F6}"/>
                  </a:ext>
                </a:extLst>
              </p14:cNvPr>
              <p14:cNvContentPartPr/>
              <p14:nvPr/>
            </p14:nvContentPartPr>
            <p14:xfrm>
              <a:off x="2463480" y="6301440"/>
              <a:ext cx="1314360" cy="238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48043C5-2ECB-1D4B-81AF-85430EC3E4F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441880" y="6279840"/>
                <a:ext cx="1357560" cy="28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4">
            <a:extLst>
              <a:ext uri="{FF2B5EF4-FFF2-40B4-BE49-F238E27FC236}">
                <a16:creationId xmlns:a16="http://schemas.microsoft.com/office/drawing/2014/main" id="{02E45D99-0C98-7740-A704-66AA82824B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1EE214D-B6E5-AC4D-A521-7C4D5B9AAD3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A1D755E-DBFE-AE46-AF32-28D065CEF3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Quoting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3417367-E1CD-5342-BC24-6FEA9D960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26488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‘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or</a:t>
            </a:r>
            <a:r>
              <a:rPr lang="en-US" altLang="en-US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quote</a:t>
            </a:r>
            <a:r>
              <a:rPr lang="en-US" altLang="en-US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prevents the Scheme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interpreter from evaluating the argument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(quote (+ 3 4))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 yields 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(+ 3 4)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‘(+ 3 4)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 yields 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(+ 3 4)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Whereas 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(+ 3 4)</a:t>
            </a: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 yields </a:t>
            </a:r>
            <a:r>
              <a:rPr lang="en-US" altLang="ja-JP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b="1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ja-JP">
                <a:latin typeface="Arial" panose="020B0604020202020204" pitchFamily="34" charset="0"/>
                <a:ea typeface="ＭＳ Ｐゴシック" panose="020B0600070205080204" pitchFamily="34" charset="-128"/>
              </a:rPr>
              <a:t>Why do we need quote?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ja-JP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4036" name="Footer Placeholder 1">
            <a:extLst>
              <a:ext uri="{FF2B5EF4-FFF2-40B4-BE49-F238E27FC236}">
                <a16:creationId xmlns:a16="http://schemas.microsoft.com/office/drawing/2014/main" id="{70631446-98CE-9C46-B085-FE37985EE7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7412C1-CC3E-EA48-AC67-0C6784F6F3D4}"/>
                  </a:ext>
                </a:extLst>
              </p14:cNvPr>
              <p14:cNvContentPartPr/>
              <p14:nvPr/>
            </p14:nvContentPartPr>
            <p14:xfrm>
              <a:off x="5815440" y="4005360"/>
              <a:ext cx="2520720" cy="466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7412C1-CC3E-EA48-AC67-0C6784F6F3D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93480" y="3989160"/>
                <a:ext cx="2558520" cy="49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FD8FB9D-915E-B84C-A5C1-AAF3B340A23C}"/>
                  </a:ext>
                </a:extLst>
              </p14:cNvPr>
              <p14:cNvContentPartPr/>
              <p14:nvPr/>
            </p14:nvContentPartPr>
            <p14:xfrm>
              <a:off x="5681520" y="3519360"/>
              <a:ext cx="1478520" cy="418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FD8FB9D-915E-B84C-A5C1-AAF3B340A23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665320" y="3503160"/>
                <a:ext cx="1510920" cy="45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AFF1493-A4FC-AE40-8FAF-D5596DF39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Questions</a:t>
            </a:r>
          </a:p>
        </p:txBody>
      </p:sp>
      <p:sp>
        <p:nvSpPr>
          <p:cNvPr id="801795" name="Rectangle 3">
            <a:extLst>
              <a:ext uri="{FF2B5EF4-FFF2-40B4-BE49-F238E27FC236}">
                <a16:creationId xmlns:a16="http://schemas.microsoft.com/office/drawing/2014/main" id="{DD3F2186-F3DC-2A4E-B681-9AFC8386C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859838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(car 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 b c))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(car 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((a) b (c d)))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 b c))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  <a:endParaRPr lang="en-US" altLang="ja-JP" sz="24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((a) b (c d)))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Can compose these operators in a short-hand manner. Can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reach arbitrary list element by composition of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car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 and </a:t>
            </a:r>
            <a:r>
              <a:rPr lang="en-US" altLang="ja-JP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’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(car (</a:t>
            </a:r>
            <a:r>
              <a:rPr lang="en-US" alt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</a:t>
            </a:r>
            <a:r>
              <a:rPr lang="en-US" alt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‘</a:t>
            </a:r>
            <a:r>
              <a:rPr lang="en-US" altLang="ja-JP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((a) b (c d)) )))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can also be written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caddr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‘</a:t>
            </a:r>
            <a:r>
              <a:rPr lang="en-US" altLang="ja-JP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((a) b (c d))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(car 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((a) b (c d)) ))) =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(car 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 b (c d))) = (car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((c d))) = (c d)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3DAD253C-534C-C045-99D1-364D99811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112838"/>
            <a:ext cx="1292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a   ()</a:t>
            </a: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A2211028-D313-944B-84AB-A315EE7BC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725" y="1798638"/>
            <a:ext cx="37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b</a:t>
            </a:r>
          </a:p>
        </p:txBody>
      </p:sp>
      <p:sp>
        <p:nvSpPr>
          <p:cNvPr id="46086" name="Text Box 6">
            <a:extLst>
              <a:ext uri="{FF2B5EF4-FFF2-40B4-BE49-F238E27FC236}">
                <a16:creationId xmlns:a16="http://schemas.microsoft.com/office/drawing/2014/main" id="{637FB93D-D1FE-D943-A6E1-EB3558DC6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8325" y="2560638"/>
            <a:ext cx="11080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c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d  ()</a:t>
            </a:r>
          </a:p>
        </p:txBody>
      </p:sp>
      <p:sp>
        <p:nvSpPr>
          <p:cNvPr id="46087" name="Line 7">
            <a:extLst>
              <a:ext uri="{FF2B5EF4-FFF2-40B4-BE49-F238E27FC236}">
                <a16:creationId xmlns:a16="http://schemas.microsoft.com/office/drawing/2014/main" id="{26C037AF-2952-0A45-A7D3-FE40B5EA1A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3810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702CACE5-7DD2-B941-94C5-DCB66D0FC4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81000"/>
            <a:ext cx="16002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C4BDB19E-EE8E-D949-8C56-F546B414D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68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0">
            <a:extLst>
              <a:ext uri="{FF2B5EF4-FFF2-40B4-BE49-F238E27FC236}">
                <a16:creationId xmlns:a16="http://schemas.microsoft.com/office/drawing/2014/main" id="{553FE4F7-266A-4847-AAD7-4BC120D9A8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15200" y="1600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1">
            <a:extLst>
              <a:ext uri="{FF2B5EF4-FFF2-40B4-BE49-F238E27FC236}">
                <a16:creationId xmlns:a16="http://schemas.microsoft.com/office/drawing/2014/main" id="{65179940-5104-FB4E-9C06-2508498B3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2133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12">
            <a:extLst>
              <a:ext uri="{FF2B5EF4-FFF2-40B4-BE49-F238E27FC236}">
                <a16:creationId xmlns:a16="http://schemas.microsoft.com/office/drawing/2014/main" id="{1906F2E3-67A0-4C43-B315-EEDFBA0B66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2514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Line 13">
            <a:extLst>
              <a:ext uri="{FF2B5EF4-FFF2-40B4-BE49-F238E27FC236}">
                <a16:creationId xmlns:a16="http://schemas.microsoft.com/office/drawing/2014/main" id="{648437FE-1357-4C49-9B08-5FB68A2D12D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514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4" name="Line 14">
            <a:extLst>
              <a:ext uri="{FF2B5EF4-FFF2-40B4-BE49-F238E27FC236}">
                <a16:creationId xmlns:a16="http://schemas.microsoft.com/office/drawing/2014/main" id="{FB9F69A6-8721-F742-9E35-CA9E74EE0B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2819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5" name="Text Box 15">
            <a:extLst>
              <a:ext uri="{FF2B5EF4-FFF2-40B4-BE49-F238E27FC236}">
                <a16:creationId xmlns:a16="http://schemas.microsoft.com/office/drawing/2014/main" id="{C8172362-5DE8-014A-B12E-32D724ADC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3048000"/>
            <a:ext cx="5540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()</a:t>
            </a:r>
          </a:p>
        </p:txBody>
      </p:sp>
      <p:sp>
        <p:nvSpPr>
          <p:cNvPr id="46096" name="Text Box 16">
            <a:extLst>
              <a:ext uri="{FF2B5EF4-FFF2-40B4-BE49-F238E27FC236}">
                <a16:creationId xmlns:a16="http://schemas.microsoft.com/office/drawing/2014/main" id="{9A39AD59-DEC7-3248-844C-BD38FA837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300038"/>
            <a:ext cx="2586038" cy="461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  <a:latin typeface="Courier New" panose="02070309020205020404" pitchFamily="49" charset="0"/>
              </a:rPr>
              <a:t>((a) b (c d))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4">
            <a:extLst>
              <a:ext uri="{FF2B5EF4-FFF2-40B4-BE49-F238E27FC236}">
                <a16:creationId xmlns:a16="http://schemas.microsoft.com/office/drawing/2014/main" id="{BCE69543-C9E6-9E4B-B80F-7F5161D710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E52FFE-8C25-1A46-B6F1-72077BE0B07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589B78C-E86A-5E42-8A72-C75C1635A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Questions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5CB139C-912F-1D45-B42A-2D324CDA0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472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Recall </a:t>
            </a: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cons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</a:rPr>
              <a:t>E.g.,</a:t>
            </a:r>
            <a:r>
              <a:rPr lang="en-US" altLang="en-US" b="1" dirty="0">
                <a:latin typeface="Courier New" panose="02070309020205020404" pitchFamily="49" charset="0"/>
              </a:rPr>
              <a:t> (cons ‘a ‘(b c)) </a:t>
            </a:r>
            <a:r>
              <a:rPr lang="en-US" altLang="en-US" b="1" dirty="0">
                <a:latin typeface="Arial" panose="020B0604020202020204" pitchFamily="34" charset="0"/>
              </a:rPr>
              <a:t>yields</a:t>
            </a:r>
            <a:r>
              <a:rPr lang="en-US" altLang="en-US" b="1" dirty="0">
                <a:latin typeface="Courier New" panose="02070309020205020404" pitchFamily="49" charset="0"/>
              </a:rPr>
              <a:t> (a b c)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(cons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d ‘(e))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(cons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 b) ‘(c d))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(cons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 b c)  ‘((a) b (c d)))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ja-JP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8132" name="Footer Placeholder 1">
            <a:extLst>
              <a:ext uri="{FF2B5EF4-FFF2-40B4-BE49-F238E27FC236}">
                <a16:creationId xmlns:a16="http://schemas.microsoft.com/office/drawing/2014/main" id="{1412920A-E9EC-7C47-B4B5-4BB4185202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1146CB-4B77-184C-AAAC-7FAB80A4D30E}"/>
                  </a:ext>
                </a:extLst>
              </p14:cNvPr>
              <p14:cNvContentPartPr/>
              <p14:nvPr/>
            </p14:nvContentPartPr>
            <p14:xfrm>
              <a:off x="4572000" y="3258000"/>
              <a:ext cx="2326320" cy="6876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1146CB-4B77-184C-AAAC-7FAB80A4D3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5800" y="3241800"/>
                <a:ext cx="2358720" cy="72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6">
            <a:extLst>
              <a:ext uri="{FF2B5EF4-FFF2-40B4-BE49-F238E27FC236}">
                <a16:creationId xmlns:a16="http://schemas.microsoft.com/office/drawing/2014/main" id="{BD6ABA15-3D7C-7743-948B-1309C54B8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171DB2-D696-384C-BFD1-E05A0076724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CD9720D-0D8D-8846-88FE-DD79565CDF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3600">
                <a:latin typeface="Arial" panose="020B0604020202020204" pitchFamily="34" charset="0"/>
                <a:ea typeface="ＭＳ Ｐゴシック" panose="020B0600070205080204" pitchFamily="34" charset="-128"/>
              </a:rPr>
              <a:t>Functional Programming with Scheme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04877B9-5439-8B40-9CE5-636429EDE9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10000"/>
            <a:ext cx="68580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Read: Scott, Chapter 11.1-11.3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4">
            <a:extLst>
              <a:ext uri="{FF2B5EF4-FFF2-40B4-BE49-F238E27FC236}">
                <a16:creationId xmlns:a16="http://schemas.microsoft.com/office/drawing/2014/main" id="{3B14188C-DB70-9541-A887-5A3E97CEB3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5FDD98-C04E-1E46-A1C2-A73792B71704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41925D1D-73D1-9F46-9FCF-8E0605E2A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Type Predicates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8A8765A-2D68-FB46-9763-DB50F14861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10600" cy="472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Note the 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quote: 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it prevents evaluation of the argument </a:t>
            </a: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symbol?</a:t>
            </a:r>
            <a:r>
              <a:rPr lang="en-US" altLang="en-US" sz="2400" b="1" dirty="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sam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(symbol? 1)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number?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‘</a:t>
            </a:r>
            <a:r>
              <a:rPr lang="en-US" altLang="ja-JP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sam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(number? 1)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  <a:endParaRPr lang="en-US" altLang="ja-JP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list?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 b))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(list? ‘a)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null?</a:t>
            </a:r>
            <a:r>
              <a:rPr lang="en-US" altLang="en-US" sz="2400" b="1" dirty="0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(null? ‘(a b))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zero?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0)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(zero? 1)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Can compose these.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(zero? (-  3  3))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 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Note that since this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language is fully parenthesized, there are no precedence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problems in expressions!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CFF638D2-5BA0-504B-B518-41CF1C9A7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D6C90-4565-FD4E-8F96-6C99A20CF7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is the typing discipline in Scheme?</a:t>
            </a: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Static or dynamic?</a:t>
            </a:r>
          </a:p>
          <a:p>
            <a:pPr lvl="1"/>
            <a:endParaRPr lang="en-US" altLang="en-US" dirty="0">
              <a:latin typeface="Arial" panose="020B0604020202020204" pitchFamily="34" charset="0"/>
            </a:endParaRPr>
          </a:p>
          <a:p>
            <a:pPr lvl="1"/>
            <a:r>
              <a:rPr lang="en-US" altLang="en-US" dirty="0">
                <a:latin typeface="Arial" panose="020B0604020202020204" pitchFamily="34" charset="0"/>
              </a:rPr>
              <a:t>Answer: Dynamic typing. Variables are bound to values of different types at runtime. All type checking done at runtime. </a:t>
            </a:r>
          </a:p>
        </p:txBody>
      </p:sp>
      <p:sp>
        <p:nvSpPr>
          <p:cNvPr id="52227" name="Footer Placeholder 3">
            <a:extLst>
              <a:ext uri="{FF2B5EF4-FFF2-40B4-BE49-F238E27FC236}">
                <a16:creationId xmlns:a16="http://schemas.microsoft.com/office/drawing/2014/main" id="{8E4F3D7E-71DC-5240-82BC-4CBF4C44B7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52228" name="Slide Number Placeholder 4">
            <a:extLst>
              <a:ext uri="{FF2B5EF4-FFF2-40B4-BE49-F238E27FC236}">
                <a16:creationId xmlns:a16="http://schemas.microsoft.com/office/drawing/2014/main" id="{F0811F93-C105-A140-89DA-4DE7D006B1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D22FDE-4760-CE4B-81F9-57C3512B402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3">
            <a:extLst>
              <a:ext uri="{FF2B5EF4-FFF2-40B4-BE49-F238E27FC236}">
                <a16:creationId xmlns:a16="http://schemas.microsoft.com/office/drawing/2014/main" id="{9BBC4A8A-55D6-4940-8126-204ADF2364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86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53250" name="Slide Number Placeholder 4">
            <a:extLst>
              <a:ext uri="{FF2B5EF4-FFF2-40B4-BE49-F238E27FC236}">
                <a16:creationId xmlns:a16="http://schemas.microsoft.com/office/drawing/2014/main" id="{ADAA8CEB-DEDF-F947-A52C-AE8C427266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846543-567D-7245-B6EF-7C6C7B43CA2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DB664DA-8DB0-B54B-AFF2-E4C81F55F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A85A467B-E37D-7E4D-A475-3CE2E54141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Functional Programming Languages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S-expressions and lists</a:t>
            </a:r>
          </a:p>
          <a:p>
            <a:pPr lvl="2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cons, car, 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</a:rPr>
              <a:t>cdr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Defining functions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Examples of recursive functions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Shallow vs. deep recursion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Equality testing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oter Placeholder 3">
            <a:extLst>
              <a:ext uri="{FF2B5EF4-FFF2-40B4-BE49-F238E27FC236}">
                <a16:creationId xmlns:a16="http://schemas.microsoft.com/office/drawing/2014/main" id="{2BB9C9EC-CC4A-9641-A0A5-8A45D38C8F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638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55298" name="Slide Number Placeholder 4">
            <a:extLst>
              <a:ext uri="{FF2B5EF4-FFF2-40B4-BE49-F238E27FC236}">
                <a16:creationId xmlns:a16="http://schemas.microsoft.com/office/drawing/2014/main" id="{840451A1-2679-A54E-B67A-356DC3461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8F1153-208B-6F49-8D0E-E677138A620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D283828-4AD1-2143-9EAB-D48279409D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Scheme: Defining Funcitons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4E2E02D6-0456-5148-9313-47E14AE48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Fcn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-def ::=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define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Fcn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-name {Param}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S-expr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Fcn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-name should be a new name for a function.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Param should be variable(s) that appear in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S-expr which is the function body.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solidFill>
                <a:srgbClr val="CC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Fcn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-def ::=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define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Fcn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-name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Fcn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-value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Fcn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-value ::=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lambda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(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{Param} 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S-expr</a:t>
            </a:r>
            <a:r>
              <a:rPr lang="en-US" altLang="en-US" sz="28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where Param variables are expected to appear in the S-expr; called a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lambda expression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  <a:endParaRPr lang="en-US" altLang="en-US" sz="2800" u="sng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5301" name="Line 4">
            <a:extLst>
              <a:ext uri="{FF2B5EF4-FFF2-40B4-BE49-F238E27FC236}">
                <a16:creationId xmlns:a16="http://schemas.microsoft.com/office/drawing/2014/main" id="{387DF516-24BF-E64B-A84A-5C7112062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733800"/>
            <a:ext cx="861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Number Placeholder 4">
            <a:extLst>
              <a:ext uri="{FF2B5EF4-FFF2-40B4-BE49-F238E27FC236}">
                <a16:creationId xmlns:a16="http://schemas.microsoft.com/office/drawing/2014/main" id="{388EB85D-6908-1C41-ACD7-8B05C774A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0A1C7-B4A8-1445-B670-2C7D8ADC988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CA598A50-6E1A-5B40-A713-D2B7CEB10A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D6AAFEC9-8939-1249-8180-7B6C017B1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(</a:t>
            </a:r>
            <a:r>
              <a:rPr lang="en-US" altLang="en-US" sz="28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zerocheck</a:t>
            </a: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? x) </a:t>
            </a:r>
            <a:b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(if (= x 0) #t #f) 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If-expr ::=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if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S-expr0 S-expr1 S-expr2 </a:t>
            </a:r>
            <a:r>
              <a:rPr lang="en-US" altLang="en-US" sz="2400" u="sng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where S-expr0 must evaluate to a 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boolean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value; if that </a:t>
            </a:r>
          </a:p>
          <a:p>
            <a:pPr eaLnBrk="1" hangingPunct="1"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value is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then the If-expr yields the result of S-expr1,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otherwise it yields the result of S-expr2.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zerocheck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1)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zerocheck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(* 1 0))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7348" name="Footer Placeholder 1">
            <a:extLst>
              <a:ext uri="{FF2B5EF4-FFF2-40B4-BE49-F238E27FC236}">
                <a16:creationId xmlns:a16="http://schemas.microsoft.com/office/drawing/2014/main" id="{903F0847-5A84-044C-BEBD-5040715466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oter Placeholder 3">
            <a:extLst>
              <a:ext uri="{FF2B5EF4-FFF2-40B4-BE49-F238E27FC236}">
                <a16:creationId xmlns:a16="http://schemas.microsoft.com/office/drawing/2014/main" id="{E658FADB-2444-314D-A1B0-1FB3353A06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59394" name="Slide Number Placeholder 4">
            <a:extLst>
              <a:ext uri="{FF2B5EF4-FFF2-40B4-BE49-F238E27FC236}">
                <a16:creationId xmlns:a16="http://schemas.microsoft.com/office/drawing/2014/main" id="{1C537629-0805-974D-931F-5BF32AC681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8F8AE9D-BAB3-654D-B055-C7DAC728FAB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9E6EB468-C6B2-1243-A356-39F0980C7D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Examples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1D5BDC86-5938-5449-96D1-AC9C1A43A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(atom? object)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(not  (pair? object)) 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Here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pair?</a:t>
            </a:r>
            <a:r>
              <a:rPr lang="en-US" altLang="en-US" sz="28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a built-in type predicate. It yields 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if the argument is a non-trivial S-expr</a:t>
            </a:r>
            <a:r>
              <a:rPr lang="en-US" altLang="en-US" sz="28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(i.e., something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 can take the </a:t>
            </a:r>
            <a:r>
              <a:rPr lang="en-US" altLang="en-US" sz="28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of). It yields 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otherwise.</a:t>
            </a:r>
            <a:endParaRPr lang="en-US" altLang="en-US" sz="28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solidFill>
                <a:srgbClr val="0000F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not</a:t>
            </a:r>
            <a:r>
              <a:rPr lang="en-US" altLang="en-US" sz="2800" dirty="0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is the built-in logical operator.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solidFill>
                <a:srgbClr val="CC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does 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atom?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do?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oter Placeholder 3">
            <a:extLst>
              <a:ext uri="{FF2B5EF4-FFF2-40B4-BE49-F238E27FC236}">
                <a16:creationId xmlns:a16="http://schemas.microsoft.com/office/drawing/2014/main" id="{1E5F75C2-E235-CF4B-89F4-2C750D7771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257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61442" name="Slide Number Placeholder 4">
            <a:extLst>
              <a:ext uri="{FF2B5EF4-FFF2-40B4-BE49-F238E27FC236}">
                <a16:creationId xmlns:a16="http://schemas.microsoft.com/office/drawing/2014/main" id="{81C25233-1F84-FE4E-81A4-4523FA8A47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597492-A51E-AD4A-80D3-CC79F51EFF1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6485717C-9AF4-7F40-BC57-C42AD6D4F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Examples</a:t>
            </a:r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5ABE2F6E-F0F1-DA45-8E48-B37BABF48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square (lambda (n) (*  n  n)))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Associates the </a:t>
            </a:r>
            <a:r>
              <a:rPr lang="en-US" altLang="en-US" sz="28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Fcn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-name </a:t>
            </a:r>
            <a:r>
              <a:rPr lang="en-US" altLang="en-US" sz="28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square</a:t>
            </a:r>
            <a:r>
              <a:rPr lang="en-US" altLang="en-US" sz="2800" dirty="0">
                <a:solidFill>
                  <a:srgbClr val="CC66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with the function value </a:t>
            </a: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(lambda (n)  (*  n  </a:t>
            </a:r>
            <a:r>
              <a:rPr lang="en-US" altLang="en-US" sz="28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n))</a:t>
            </a:r>
            <a:endParaRPr lang="en-US" altLang="en-US" sz="2800" dirty="0">
              <a:solidFill>
                <a:srgbClr val="CC66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8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Lambda calculus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a formal theory of functions 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Set of functions definable using lambda calculus (Church 1941) is same as set of functions computable as Turing Machines (Turing 1930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r>
              <a:rPr lang="en-US" altLang="ja-JP" sz="2400" dirty="0">
                <a:latin typeface="Arial" panose="020B0604020202020204" pitchFamily="34" charset="0"/>
              </a:rPr>
              <a:t>s)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4">
            <a:extLst>
              <a:ext uri="{FF2B5EF4-FFF2-40B4-BE49-F238E27FC236}">
                <a16:creationId xmlns:a16="http://schemas.microsoft.com/office/drawing/2014/main" id="{951B8CCA-116D-264B-B3D8-C07E6DAFF1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BD91E3-9F2B-D24F-88BB-19BE76A09A6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DC47A2DC-90B2-C84A-8DE4-FCDC499DD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Trace of Evaluation</a:t>
            </a:r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790180AA-709F-4E4A-8135-81F8BFCFC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(atom? object)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(not  (pair? object)) )</a:t>
            </a:r>
            <a:endParaRPr lang="en-US" altLang="en-US" sz="1800" b="1" dirty="0">
              <a:solidFill>
                <a:schemeClr val="hlink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(atom? `</a:t>
            </a:r>
            <a:r>
              <a:rPr lang="en-US" altLang="ja-JP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-obtain function value corresponding to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atom?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-evaluate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`</a:t>
            </a:r>
            <a:r>
              <a:rPr lang="en-US" altLang="ja-JP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</a:t>
            </a:r>
            <a:r>
              <a:rPr lang="en-US" altLang="ja-JP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obtaining </a:t>
            </a:r>
            <a:r>
              <a:rPr lang="en-US" altLang="ja-JP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-evaluate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(not (pair? ‘(a)))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-obtain function value corresponding to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not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-evaluate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(pair? ‘(a))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-obtain function value corresponding to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pair?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-evaluate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‘(a)</a:t>
            </a: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obtaining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-return value</a:t>
            </a:r>
            <a:r>
              <a:rPr lang="en-US" altLang="en-US" sz="2000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-return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-return </a:t>
            </a:r>
            <a:r>
              <a:rPr lang="en-US" altLang="en-US" sz="20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#f</a:t>
            </a:r>
            <a:endParaRPr lang="en-US" altLang="en-US" sz="18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Number Placeholder 4">
            <a:extLst>
              <a:ext uri="{FF2B5EF4-FFF2-40B4-BE49-F238E27FC236}">
                <a16:creationId xmlns:a16="http://schemas.microsoft.com/office/drawing/2014/main" id="{FAE4BEAB-8DFB-8A4D-BBD6-A498008A08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8D2A1E-98F5-E940-A9FE-D34ECA205BF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B32CFFB0-6B31-1745-9DBA-6C8441933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Read-Eval-Print Loop (REPL)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A402DE8E-3AAC-664E-B611-E1B1D247B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610600" cy="472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 interpreter runs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read-eval-print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loop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Read </a:t>
            </a:r>
            <a:r>
              <a:rPr lang="en-US" altLang="en-US" dirty="0">
                <a:latin typeface="Arial" panose="020B0604020202020204" pitchFamily="34" charset="0"/>
              </a:rPr>
              <a:t>input from user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A function application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Evaluate</a:t>
            </a:r>
            <a:r>
              <a:rPr lang="en-US" altLang="en-US" dirty="0">
                <a:latin typeface="Arial" panose="020B0604020202020204" pitchFamily="34" charset="0"/>
              </a:rPr>
              <a:t> input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(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e1</a:t>
            </a:r>
            <a:r>
              <a:rPr lang="en-US" altLang="en-US" dirty="0">
                <a:latin typeface="Arial" panose="020B0604020202020204" pitchFamily="34" charset="0"/>
              </a:rPr>
              <a:t> e2 e3 … </a:t>
            </a:r>
            <a:r>
              <a:rPr lang="en-US" altLang="en-US" dirty="0" err="1">
                <a:latin typeface="Arial" panose="020B0604020202020204" pitchFamily="34" charset="0"/>
              </a:rPr>
              <a:t>ek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  <a:p>
            <a:pPr lvl="3" eaLnBrk="1" hangingPunct="1"/>
            <a:r>
              <a:rPr lang="en-US" altLang="en-US" dirty="0">
                <a:latin typeface="Arial" panose="020B0604020202020204" pitchFamily="34" charset="0"/>
              </a:rPr>
              <a:t>Evaluate e1 to obtain a function</a:t>
            </a:r>
          </a:p>
          <a:p>
            <a:pPr lvl="3" eaLnBrk="1" hangingPunct="1"/>
            <a:r>
              <a:rPr lang="en-US" altLang="en-US" dirty="0">
                <a:latin typeface="Arial" panose="020B0604020202020204" pitchFamily="34" charset="0"/>
              </a:rPr>
              <a:t>Evaluate e2, … , </a:t>
            </a:r>
            <a:r>
              <a:rPr lang="en-US" altLang="en-US" dirty="0" err="1">
                <a:latin typeface="Arial" panose="020B0604020202020204" pitchFamily="34" charset="0"/>
              </a:rPr>
              <a:t>ek</a:t>
            </a:r>
            <a:r>
              <a:rPr lang="en-US" altLang="en-US" dirty="0">
                <a:latin typeface="Arial" panose="020B0604020202020204" pitchFamily="34" charset="0"/>
              </a:rPr>
              <a:t> to values</a:t>
            </a:r>
          </a:p>
          <a:p>
            <a:pPr lvl="3" eaLnBrk="1" hangingPunct="1"/>
            <a:r>
              <a:rPr lang="en-US" altLang="en-US" dirty="0">
                <a:latin typeface="Arial" panose="020B0604020202020204" pitchFamily="34" charset="0"/>
              </a:rPr>
              <a:t>Execute function body using values from previous step as parameter values</a:t>
            </a:r>
          </a:p>
          <a:p>
            <a:pPr lvl="3" eaLnBrk="1" hangingPunct="1"/>
            <a:r>
              <a:rPr lang="en-US" altLang="en-US" dirty="0">
                <a:latin typeface="Arial" panose="020B0604020202020204" pitchFamily="34" charset="0"/>
              </a:rPr>
              <a:t>Return value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Print</a:t>
            </a:r>
            <a:r>
              <a:rPr lang="en-US" altLang="en-US" dirty="0">
                <a:latin typeface="Arial" panose="020B0604020202020204" pitchFamily="34" charset="0"/>
              </a:rPr>
              <a:t> return value</a:t>
            </a:r>
          </a:p>
        </p:txBody>
      </p:sp>
      <p:sp>
        <p:nvSpPr>
          <p:cNvPr id="65540" name="Footer Placeholder 1">
            <a:extLst>
              <a:ext uri="{FF2B5EF4-FFF2-40B4-BE49-F238E27FC236}">
                <a16:creationId xmlns:a16="http://schemas.microsoft.com/office/drawing/2014/main" id="{D9923270-F526-3C48-90BE-94181DAA21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Number Placeholder 4">
            <a:extLst>
              <a:ext uri="{FF2B5EF4-FFF2-40B4-BE49-F238E27FC236}">
                <a16:creationId xmlns:a16="http://schemas.microsoft.com/office/drawing/2014/main" id="{D0C899ED-20A2-4744-B5B1-162E84A8FE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4C05DC-A1FB-F04F-984B-6A598B2F8F7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/>
          </a:p>
        </p:txBody>
      </p:sp>
      <p:pic>
        <p:nvPicPr>
          <p:cNvPr id="67586" name="Picture 5" descr="drscheme.tiff">
            <a:extLst>
              <a:ext uri="{FF2B5EF4-FFF2-40B4-BE49-F238E27FC236}">
                <a16:creationId xmlns:a16="http://schemas.microsoft.com/office/drawing/2014/main" id="{EF9F4C3A-8A0D-FE42-94E9-8E48AE42E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Footer Placeholder 1">
            <a:extLst>
              <a:ext uri="{FF2B5EF4-FFF2-40B4-BE49-F238E27FC236}">
                <a16:creationId xmlns:a16="http://schemas.microsoft.com/office/drawing/2014/main" id="{6B5612EE-8CD6-594F-9C58-2DB5C6EA9C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2434EB9-0BE4-524C-A052-05F7FD248A56}"/>
                  </a:ext>
                </a:extLst>
              </p14:cNvPr>
              <p14:cNvContentPartPr/>
              <p14:nvPr/>
            </p14:nvContentPartPr>
            <p14:xfrm>
              <a:off x="2634120" y="1880280"/>
              <a:ext cx="4602600" cy="25779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2434EB9-0BE4-524C-A052-05F7FD248A5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17920" y="1858680"/>
                <a:ext cx="4635000" cy="2615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3">
            <a:extLst>
              <a:ext uri="{FF2B5EF4-FFF2-40B4-BE49-F238E27FC236}">
                <a16:creationId xmlns:a16="http://schemas.microsoft.com/office/drawing/2014/main" id="{6F256958-D8B5-F043-8397-3660BDDD6B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6019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20482" name="Slide Number Placeholder 4">
            <a:extLst>
              <a:ext uri="{FF2B5EF4-FFF2-40B4-BE49-F238E27FC236}">
                <a16:creationId xmlns:a16="http://schemas.microsoft.com/office/drawing/2014/main" id="{FC7ED587-5B97-AE45-BE0E-DE2417C8DC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73055A-2DF6-854F-AA09-113DF6C09A0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880496C-EFEF-F545-B8B9-B962846C29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A9B45D2-4FA1-3C40-B107-DECB23948E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Functional programming languages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</a:t>
            </a:r>
          </a:p>
          <a:p>
            <a:pPr lvl="1" eaLnBrk="1" hangingPunct="1">
              <a:spcBef>
                <a:spcPts val="672"/>
              </a:spcBef>
            </a:pPr>
            <a:r>
              <a:rPr lang="en-US" altLang="en-US" dirty="0">
                <a:latin typeface="Arial" panose="020B0604020202020204" pitchFamily="34" charset="0"/>
              </a:rPr>
              <a:t>S-expressions and lists</a:t>
            </a:r>
          </a:p>
          <a:p>
            <a:pPr lvl="2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cons, car, 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</a:rPr>
              <a:t>cdr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Defining functions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Examples of recursive functions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Shallow vs. deep recursion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Equality testing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Footer Placeholder 3">
            <a:extLst>
              <a:ext uri="{FF2B5EF4-FFF2-40B4-BE49-F238E27FC236}">
                <a16:creationId xmlns:a16="http://schemas.microsoft.com/office/drawing/2014/main" id="{E04C8B95-D551-3146-ABF1-A7C3B11EC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81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68610" name="Slide Number Placeholder 4">
            <a:extLst>
              <a:ext uri="{FF2B5EF4-FFF2-40B4-BE49-F238E27FC236}">
                <a16:creationId xmlns:a16="http://schemas.microsoft.com/office/drawing/2014/main" id="{7AB22152-638A-4848-A845-F98AA9310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9C9745-FF18-1640-9EA2-3ABC4DEE622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1F9B0D03-6BE7-0D4A-9100-AF11D78430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Conditional Execution</a:t>
            </a:r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200BACF7-3A58-CB41-912F-F5F7F8086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e1  e2  e3)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800" b="1" dirty="0" err="1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cond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(e1  h1) (e2  h2) … (en-1  hn-1) (</a:t>
            </a: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else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hn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))</a:t>
            </a:r>
          </a:p>
          <a:p>
            <a:pPr eaLnBrk="1" hangingPunct="1"/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Cond is like </a:t>
            </a:r>
            <a:r>
              <a:rPr lang="en-US" altLang="en-US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if – then – else if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construct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sz="2000" dirty="0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define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zerocheck</a:t>
            </a:r>
            <a:r>
              <a:rPr lang="en-US" altLang="en-US" sz="2000" b="1" dirty="0">
                <a:latin typeface="Courier New" panose="02070309020205020404" pitchFamily="49" charset="0"/>
              </a:rPr>
              <a:t>? x) 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cond</a:t>
            </a:r>
            <a:r>
              <a:rPr lang="en-US" altLang="en-US" sz="2000" b="1" dirty="0">
                <a:latin typeface="Courier New" panose="02070309020205020404" pitchFamily="49" charset="0"/>
              </a:rPr>
              <a:t> ((=  x  0)  #t)  (else  #f))</a:t>
            </a:r>
            <a:r>
              <a:rPr lang="en-US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</a:rPr>
              <a:t>OR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>
                <a:latin typeface="Courier New" panose="02070309020205020404" pitchFamily="49" charset="0"/>
              </a:rPr>
              <a:t>define 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zchk</a:t>
            </a:r>
            <a:r>
              <a:rPr lang="en-US" altLang="en-US" sz="2000" b="1" dirty="0">
                <a:latin typeface="Courier New" panose="02070309020205020404" pitchFamily="49" charset="0"/>
              </a:rPr>
              <a:t>?  x)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cond</a:t>
            </a:r>
            <a:r>
              <a:rPr lang="en-US" altLang="en-US" sz="2000" b="1" dirty="0">
                <a:latin typeface="Courier New" panose="02070309020205020404" pitchFamily="49" charset="0"/>
              </a:rPr>
              <a:t> ((number? x) (zero? x))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		(else #f)</a:t>
            </a:r>
            <a:r>
              <a:rPr lang="en-US" altLang="en-US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2000" b="1" dirty="0">
                <a:solidFill>
                  <a:schemeClr val="hlink"/>
                </a:solidFill>
                <a:latin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Number Placeholder 4">
            <a:extLst>
              <a:ext uri="{FF2B5EF4-FFF2-40B4-BE49-F238E27FC236}">
                <a16:creationId xmlns:a16="http://schemas.microsoft.com/office/drawing/2014/main" id="{C8E916F0-B6DD-CF41-9E11-29AB244F33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25CCEF-1B8E-D147-87CC-0DF0C7AEA95E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EEA84334-AE7F-D242-A10C-C4699C8FF3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Recursive Functions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1234A79-3EFA-9049-A74D-587DB817A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(len x)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(cond ((null?  x)  0)  (else  (+ 1 (len (cdr  x))))))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(len `</a:t>
            </a:r>
            <a:r>
              <a:rPr lang="en-US" altLang="ja-JP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(1  2))</a:t>
            </a:r>
            <a:r>
              <a:rPr lang="en-US" altLang="ja-JP" sz="2400" b="1">
                <a:solidFill>
                  <a:srgbClr val="CC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>
                <a:latin typeface="Arial" panose="020B0604020202020204" pitchFamily="34" charset="0"/>
                <a:ea typeface="ＭＳ Ｐゴシック" panose="020B0600070205080204" pitchFamily="34" charset="-128"/>
              </a:rPr>
              <a:t>should yield </a:t>
            </a:r>
            <a:r>
              <a:rPr lang="en-US" altLang="ja-JP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2</a:t>
            </a:r>
            <a:r>
              <a:rPr lang="en-US" altLang="ja-JP" sz="2400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Trace:</a:t>
            </a:r>
            <a:r>
              <a:rPr lang="en-US" altLang="en-US" sz="240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(len `</a:t>
            </a:r>
            <a:r>
              <a:rPr lang="en-US" altLang="ja-JP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(1  2))</a:t>
            </a:r>
            <a:r>
              <a:rPr lang="en-US" altLang="ja-JP" sz="240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en-US" altLang="ja-JP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-- top level call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x = (1  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	</a:t>
            </a:r>
            <a:r>
              <a:rPr lang="en-US" altLang="en-US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(len `</a:t>
            </a:r>
            <a:r>
              <a:rPr lang="en-US" altLang="ja-JP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(2))</a:t>
            </a:r>
            <a:r>
              <a:rPr lang="en-US" altLang="ja-JP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ja-JP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-- recursive call 1</a:t>
            </a:r>
            <a:endParaRPr lang="en-US" altLang="ja-JP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	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x = (2)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		</a:t>
            </a:r>
            <a:r>
              <a:rPr lang="en-US" altLang="en-US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(len `</a:t>
            </a:r>
            <a:r>
              <a:rPr lang="en-US" altLang="ja-JP" sz="24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())</a:t>
            </a:r>
            <a:r>
              <a:rPr lang="en-US" altLang="ja-JP" sz="2400">
                <a:latin typeface="Arial" panose="020B0604020202020204" pitchFamily="34" charset="0"/>
                <a:ea typeface="ＭＳ Ｐゴシック" panose="020B0600070205080204" pitchFamily="34" charset="-128"/>
              </a:rPr>
              <a:t> -- </a:t>
            </a:r>
            <a:r>
              <a:rPr lang="en-US" altLang="ja-JP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recursive call 2</a:t>
            </a:r>
            <a:endParaRPr lang="en-US" altLang="ja-JP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		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x = 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		returns 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0</a:t>
            </a: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-- return for call 2</a:t>
            </a: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	returns 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(+  1  0) = 1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--return for call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		returns </a:t>
            </a: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(+ 1  1) = 2 </a:t>
            </a:r>
            <a:r>
              <a:rPr lang="en-US" altLang="en-US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-- return for top level call</a:t>
            </a: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(len ‘</a:t>
            </a:r>
            <a:r>
              <a:rPr lang="en-US" altLang="ja-JP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((a) b (c  d))) </a:t>
            </a:r>
            <a:r>
              <a:rPr lang="en-US" altLang="ja-JP" sz="2400" b="1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  <a:endParaRPr lang="en-US" altLang="en-US" sz="2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0660" name="Line 4">
            <a:extLst>
              <a:ext uri="{FF2B5EF4-FFF2-40B4-BE49-F238E27FC236}">
                <a16:creationId xmlns:a16="http://schemas.microsoft.com/office/drawing/2014/main" id="{B0CE24E3-50B6-EE4F-B6E9-D3826BCD2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981200"/>
            <a:ext cx="861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Text Box 5">
            <a:extLst>
              <a:ext uri="{FF2B5EF4-FFF2-40B4-BE49-F238E27FC236}">
                <a16:creationId xmlns:a16="http://schemas.microsoft.com/office/drawing/2014/main" id="{CB7614B3-F313-DD46-953A-998B821FC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08200"/>
            <a:ext cx="25908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len</a:t>
            </a:r>
            <a:r>
              <a:rPr lang="en-US" altLang="en-US" sz="2000">
                <a:solidFill>
                  <a:schemeClr val="hlink"/>
                </a:solidFill>
              </a:rPr>
              <a:t> </a:t>
            </a:r>
            <a:r>
              <a:rPr lang="en-US" altLang="en-US" sz="2000">
                <a:latin typeface="Arial" panose="020B0604020202020204" pitchFamily="34" charset="0"/>
              </a:rPr>
              <a:t>is a shallow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recursive function</a:t>
            </a:r>
            <a:r>
              <a:rPr lang="en-US" altLang="en-US" sz="200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Footer Placeholder 3">
            <a:extLst>
              <a:ext uri="{FF2B5EF4-FFF2-40B4-BE49-F238E27FC236}">
                <a16:creationId xmlns:a16="http://schemas.microsoft.com/office/drawing/2014/main" id="{9ADDE8BA-B092-F64D-8A54-2C2A6B183F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334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72706" name="Slide Number Placeholder 4">
            <a:extLst>
              <a:ext uri="{FF2B5EF4-FFF2-40B4-BE49-F238E27FC236}">
                <a16:creationId xmlns:a16="http://schemas.microsoft.com/office/drawing/2014/main" id="{F7E4D37B-CBDF-D34D-99DC-7D8CDE907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142C8F5-86F6-EF4C-A47C-FEA662708B1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C58F0F43-13F5-4D40-840F-BF01B2E340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Recursive Functions</a:t>
            </a:r>
          </a:p>
        </p:txBody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1A2F7DF9-2A54-8D43-B483-1037C93BF1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(app  x  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(</a:t>
            </a:r>
            <a:r>
              <a:rPr lang="en-US" altLang="en-US" sz="28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cond</a:t>
            </a: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((null?  x)  y)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   ((null?  y)  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   (else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		(cons (car x)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(app (</a:t>
            </a:r>
            <a:r>
              <a:rPr lang="en-US" altLang="en-US" sz="28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8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x)  y)))))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 does 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app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do? </a:t>
            </a:r>
            <a:endParaRPr lang="en-US" altLang="en-US" sz="2800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800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(app </a:t>
            </a:r>
            <a:r>
              <a:rPr lang="ja-JP" altLang="en-US" sz="2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</a:t>
            </a:r>
            <a:r>
              <a:rPr lang="ja-JP" altLang="en-US" sz="2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())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(app </a:t>
            </a:r>
            <a:r>
              <a:rPr lang="ja-JP" altLang="en-US" sz="2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() </a:t>
            </a:r>
            <a:r>
              <a:rPr lang="ja-JP" altLang="en-US" sz="2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(1 4 5))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(app </a:t>
            </a:r>
            <a:r>
              <a:rPr lang="ja-JP" altLang="en-US" sz="2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(5  9) </a:t>
            </a:r>
            <a:r>
              <a:rPr lang="ja-JP" altLang="en-US" sz="28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  (4)  6))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?</a:t>
            </a:r>
            <a:r>
              <a:rPr lang="en-US" altLang="ja-JP" sz="2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2709" name="Line 4">
            <a:extLst>
              <a:ext uri="{FF2B5EF4-FFF2-40B4-BE49-F238E27FC236}">
                <a16:creationId xmlns:a16="http://schemas.microsoft.com/office/drawing/2014/main" id="{591D7D9C-ED00-2B48-861E-88DBB7BEA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8862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Text Box 5">
            <a:extLst>
              <a:ext uri="{FF2B5EF4-FFF2-40B4-BE49-F238E27FC236}">
                <a16:creationId xmlns:a16="http://schemas.microsoft.com/office/drawing/2014/main" id="{65A9C41E-AC8C-D94C-896B-3C43224C7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143000"/>
            <a:ext cx="25908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app</a:t>
            </a:r>
            <a:r>
              <a:rPr lang="en-US" altLang="en-US" sz="2000">
                <a:solidFill>
                  <a:schemeClr val="hlink"/>
                </a:solidFill>
              </a:rPr>
              <a:t> </a:t>
            </a:r>
            <a:r>
              <a:rPr lang="en-US" altLang="en-US" sz="2000">
                <a:latin typeface="Arial" panose="020B0604020202020204" pitchFamily="34" charset="0"/>
              </a:rPr>
              <a:t>is a shallow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recursive function</a:t>
            </a:r>
            <a:r>
              <a:rPr lang="en-US" altLang="en-US" sz="200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5E2555-E57A-C043-8180-2DA2B2CBC19D}"/>
                  </a:ext>
                </a:extLst>
              </p14:cNvPr>
              <p14:cNvContentPartPr/>
              <p14:nvPr/>
            </p14:nvContentPartPr>
            <p14:xfrm>
              <a:off x="5550840" y="1937520"/>
              <a:ext cx="3107520" cy="1332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5E2555-E57A-C043-8180-2DA2B2CBC1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34640" y="1921320"/>
                <a:ext cx="3139920" cy="136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Number Placeholder 4">
            <a:extLst>
              <a:ext uri="{FF2B5EF4-FFF2-40B4-BE49-F238E27FC236}">
                <a16:creationId xmlns:a16="http://schemas.microsoft.com/office/drawing/2014/main" id="{5CC79609-40A1-D749-8310-C6A61865C1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83AE4F4-A4E6-4A4C-9ECE-11FEF27D10D6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CA4B4DB6-3D29-7E44-9AEA-2CD4DB21F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4BF462D9-0EE6-184A-96B8-9375B636A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(len x)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(cond ((null?  x)  0)  (else  (+ 1 (len (cdr  x))))))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>
              <a:solidFill>
                <a:schemeClr val="hlink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Write a version of 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len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that uses 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if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instead of 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Write a function 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countlists 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that counts the number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of list elements in a list. E.g.,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 b="1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(countlists ‘(a)) 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(countlists ‘(a (b c (d)) (e))) 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2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80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Recall 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(list? l)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returns true if </a:t>
            </a:r>
            <a:r>
              <a:rPr lang="en-US" altLang="en-US" sz="2800" b="1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l</a:t>
            </a:r>
            <a:r>
              <a:rPr lang="en-US" altLang="en-US"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is a list, false otherwise 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211BC6E2-22C6-6F4D-8697-17E93D7ECF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981200"/>
            <a:ext cx="861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Footer Placeholder 3">
            <a:extLst>
              <a:ext uri="{FF2B5EF4-FFF2-40B4-BE49-F238E27FC236}">
                <a16:creationId xmlns:a16="http://schemas.microsoft.com/office/drawing/2014/main" id="{C7F96726-4804-F940-AA9F-B3B5FBC8A0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76802" name="Slide Number Placeholder 4">
            <a:extLst>
              <a:ext uri="{FF2B5EF4-FFF2-40B4-BE49-F238E27FC236}">
                <a16:creationId xmlns:a16="http://schemas.microsoft.com/office/drawing/2014/main" id="{D25CDA24-76DB-194F-A8F1-5BA6E022F7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DBB1FC-5B64-4A4F-AD45-CE9D2620DCD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81741C58-DBDA-BB4A-96D4-71DD64865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Recursive Functions</a:t>
            </a:r>
          </a:p>
        </p:txBody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2E99F148-3868-9842-9AF7-18AC17E44A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(define  (fun  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cond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((null? x)  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   ((atom? x) 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		   (else  (+ (fun  (car x))  </a:t>
            </a:r>
            <a:b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</a:b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    (fun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x)))) 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>
              <a:solidFill>
                <a:schemeClr val="hlink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		</a:t>
            </a:r>
          </a:p>
        </p:txBody>
      </p:sp>
      <p:sp>
        <p:nvSpPr>
          <p:cNvPr id="76805" name="Line 10">
            <a:extLst>
              <a:ext uri="{FF2B5EF4-FFF2-40B4-BE49-F238E27FC236}">
                <a16:creationId xmlns:a16="http://schemas.microsoft.com/office/drawing/2014/main" id="{260BFE62-3130-1E49-B191-640506ACF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32004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Text Box 14">
            <a:extLst>
              <a:ext uri="{FF2B5EF4-FFF2-40B4-BE49-F238E27FC236}">
                <a16:creationId xmlns:a16="http://schemas.microsoft.com/office/drawing/2014/main" id="{45C2EB58-CD3A-0644-B997-CF0C149C5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193800"/>
            <a:ext cx="25908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  <a:latin typeface="Courier New" panose="02070309020205020404" pitchFamily="49" charset="0"/>
              </a:rPr>
              <a:t>fun</a:t>
            </a: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>
                <a:latin typeface="Arial" panose="020B0604020202020204" pitchFamily="34" charset="0"/>
              </a:rPr>
              <a:t>is a deep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recursive function </a:t>
            </a:r>
          </a:p>
        </p:txBody>
      </p:sp>
      <p:sp>
        <p:nvSpPr>
          <p:cNvPr id="76807" name="TextBox 1">
            <a:extLst>
              <a:ext uri="{FF2B5EF4-FFF2-40B4-BE49-F238E27FC236}">
                <a16:creationId xmlns:a16="http://schemas.microsoft.com/office/drawing/2014/main" id="{D9A99E81-A03F-A44C-9278-D30337947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3581400"/>
            <a:ext cx="3346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What does </a:t>
            </a:r>
            <a:r>
              <a:rPr lang="en-US" altLang="en-US" sz="2800" b="1">
                <a:solidFill>
                  <a:srgbClr val="FF0000"/>
                </a:solidFill>
                <a:latin typeface="Courier New" panose="02070309020205020404" pitchFamily="49" charset="0"/>
              </a:rPr>
              <a:t>fun</a:t>
            </a:r>
            <a:r>
              <a:rPr lang="en-US" altLang="en-US" sz="2800">
                <a:latin typeface="Arial" panose="020B0604020202020204" pitchFamily="34" charset="0"/>
              </a:rPr>
              <a:t> do?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4">
            <a:extLst>
              <a:ext uri="{FF2B5EF4-FFF2-40B4-BE49-F238E27FC236}">
                <a16:creationId xmlns:a16="http://schemas.microsoft.com/office/drawing/2014/main" id="{826D9440-AD90-0545-BC75-16C6A491C4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89589C-FE67-AA49-A78B-99D3E11C67F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5E532118-DA71-F048-B376-DFAFA782C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fun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counts atoms in a list</a:t>
            </a:r>
          </a:p>
        </p:txBody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122F0B11-A91C-144F-85FB-96E8621F6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(define  (</a:t>
            </a:r>
            <a:r>
              <a:rPr lang="en-US" altLang="en-US" sz="20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x)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(</a:t>
            </a:r>
            <a:r>
              <a:rPr lang="en-US" altLang="en-US" sz="20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cond</a:t>
            </a: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((null?  x)  0)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   ((atom? x)  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   (else  (+ (</a:t>
            </a:r>
            <a:r>
              <a:rPr lang="en-US" altLang="en-US" sz="20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(car x))  (</a:t>
            </a:r>
            <a:r>
              <a:rPr lang="en-US" altLang="en-US" sz="20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 (</a:t>
            </a:r>
            <a:r>
              <a:rPr lang="en-US" altLang="en-US" sz="20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cdr</a:t>
            </a:r>
            <a:r>
              <a:rPr lang="en-US" altLang="en-US" sz="20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x)))) 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000" dirty="0">
              <a:solidFill>
                <a:schemeClr val="hlink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(a))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 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(1 (2 (3)) (5)) )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Trace:	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(1 (2 (3))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1&gt; (+   (</a:t>
            </a:r>
            <a:r>
              <a:rPr lang="en-US" altLang="en-US" sz="24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1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 (2 (3)) ) ))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2&gt; (+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(2 (3)) ) 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ja-JP" sz="24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) 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3&gt; (+  (</a:t>
            </a:r>
            <a:r>
              <a:rPr lang="en-US" altLang="en-US" sz="24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2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((3))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4&gt; (+ (</a:t>
            </a:r>
            <a:r>
              <a:rPr lang="en-US" altLang="en-US" sz="2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(3)) 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ja-JP" sz="24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				5&gt; (+ (</a:t>
            </a:r>
            <a:r>
              <a:rPr lang="en-US" altLang="en-US" sz="2400" dirty="0" err="1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3</a:t>
            </a: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dirty="0" err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atomcount</a:t>
            </a:r>
            <a:r>
              <a:rPr lang="en-US" altLang="en-US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 ))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		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		</a:t>
            </a:r>
          </a:p>
        </p:txBody>
      </p:sp>
      <p:sp>
        <p:nvSpPr>
          <p:cNvPr id="78853" name="Line 4">
            <a:extLst>
              <a:ext uri="{FF2B5EF4-FFF2-40B4-BE49-F238E27FC236}">
                <a16:creationId xmlns:a16="http://schemas.microsoft.com/office/drawing/2014/main" id="{E96C4C05-331E-7744-ACBD-B3F81E8538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467600" y="56388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Text Box 5">
            <a:extLst>
              <a:ext uri="{FF2B5EF4-FFF2-40B4-BE49-F238E27FC236}">
                <a16:creationId xmlns:a16="http://schemas.microsoft.com/office/drawing/2014/main" id="{AD2FC6BA-816B-0549-A8E9-57BF42768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541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78855" name="Text Box 6">
            <a:extLst>
              <a:ext uri="{FF2B5EF4-FFF2-40B4-BE49-F238E27FC236}">
                <a16:creationId xmlns:a16="http://schemas.microsoft.com/office/drawing/2014/main" id="{788A3126-3E8A-494D-80D1-3EEF66158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8674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78856" name="Line 7">
            <a:extLst>
              <a:ext uri="{FF2B5EF4-FFF2-40B4-BE49-F238E27FC236}">
                <a16:creationId xmlns:a16="http://schemas.microsoft.com/office/drawing/2014/main" id="{0A9087E6-24A7-5C4C-867C-FCFFA9D87A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47244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8">
            <a:extLst>
              <a:ext uri="{FF2B5EF4-FFF2-40B4-BE49-F238E27FC236}">
                <a16:creationId xmlns:a16="http://schemas.microsoft.com/office/drawing/2014/main" id="{D42A6025-FD09-D446-A5DA-AC3E17B608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6096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9">
            <a:extLst>
              <a:ext uri="{FF2B5EF4-FFF2-40B4-BE49-F238E27FC236}">
                <a16:creationId xmlns:a16="http://schemas.microsoft.com/office/drawing/2014/main" id="{59F7DDD9-75CF-2648-913E-A5375C1369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4102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0">
            <a:extLst>
              <a:ext uri="{FF2B5EF4-FFF2-40B4-BE49-F238E27FC236}">
                <a16:creationId xmlns:a16="http://schemas.microsoft.com/office/drawing/2014/main" id="{7FA1308A-528D-4D47-A46A-4F296DBBD86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7432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2">
            <a:extLst>
              <a:ext uri="{FF2B5EF4-FFF2-40B4-BE49-F238E27FC236}">
                <a16:creationId xmlns:a16="http://schemas.microsoft.com/office/drawing/2014/main" id="{30F047CD-AD2B-264D-B641-980F3383DB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638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1" name="Line 13">
            <a:extLst>
              <a:ext uri="{FF2B5EF4-FFF2-40B4-BE49-F238E27FC236}">
                <a16:creationId xmlns:a16="http://schemas.microsoft.com/office/drawing/2014/main" id="{FD454B07-C16B-4D43-A4F2-168E02743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9530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62" name="Text Box 14">
            <a:extLst>
              <a:ext uri="{FF2B5EF4-FFF2-40B4-BE49-F238E27FC236}">
                <a16:creationId xmlns:a16="http://schemas.microsoft.com/office/drawing/2014/main" id="{8335B529-06C2-DA43-A9E1-09F6209F0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143000"/>
            <a:ext cx="25908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Arial" panose="020B0604020202020204" pitchFamily="34" charset="0"/>
              </a:rPr>
              <a:t>atomcount </a:t>
            </a:r>
            <a:r>
              <a:rPr lang="en-US" altLang="en-US" sz="2000">
                <a:latin typeface="Arial" panose="020B0604020202020204" pitchFamily="34" charset="0"/>
              </a:rPr>
              <a:t>is a deep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recursive function </a:t>
            </a:r>
          </a:p>
        </p:txBody>
      </p:sp>
      <p:sp>
        <p:nvSpPr>
          <p:cNvPr id="2" name="Footer Placeholder 3">
            <a:extLst>
              <a:ext uri="{FF2B5EF4-FFF2-40B4-BE49-F238E27FC236}">
                <a16:creationId xmlns:a16="http://schemas.microsoft.com/office/drawing/2014/main" id="{EA403CB1-3FAC-0CAE-2E2F-C8090320AA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Footer Placeholder 3">
            <a:extLst>
              <a:ext uri="{FF2B5EF4-FFF2-40B4-BE49-F238E27FC236}">
                <a16:creationId xmlns:a16="http://schemas.microsoft.com/office/drawing/2014/main" id="{CCF2D850-81B5-BC45-B518-C6C1E3D73D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80898" name="Slide Number Placeholder 4">
            <a:extLst>
              <a:ext uri="{FF2B5EF4-FFF2-40B4-BE49-F238E27FC236}">
                <a16:creationId xmlns:a16="http://schemas.microsoft.com/office/drawing/2014/main" id="{CCE522B1-F63B-FA40-AD7B-232CC79E49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06CB66-A692-674D-81B1-19F1ED5ED6B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FDDF51C2-FE5A-534D-85DA-F4FAB33B3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Exercise</a:t>
            </a:r>
          </a:p>
        </p:txBody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7C441084-0FD0-BB48-88D6-AD44B0091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839200" cy="5181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8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Write a function </a:t>
            </a:r>
            <a:r>
              <a:rPr lang="en-US" altLang="en-US" b="1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flatten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that flattens a list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i="1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(flatten ‘</a:t>
            </a:r>
            <a:r>
              <a:rPr lang="en-US" altLang="ja-JP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(1 (2 (3))))</a:t>
            </a:r>
            <a:r>
              <a:rPr lang="en-US" altLang="ja-JP" dirty="0">
                <a:ea typeface="ＭＳ Ｐゴシック" panose="020B0600070205080204" pitchFamily="34" charset="-128"/>
              </a:rPr>
              <a:t> </a:t>
            </a:r>
            <a:r>
              <a:rPr lang="en-US" altLang="ja-JP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(1 2 3)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Footer Placeholder 3">
            <a:extLst>
              <a:ext uri="{FF2B5EF4-FFF2-40B4-BE49-F238E27FC236}">
                <a16:creationId xmlns:a16="http://schemas.microsoft.com/office/drawing/2014/main" id="{5F036EBB-136D-B441-BC39-041A6C2377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410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82946" name="Slide Number Placeholder 4">
            <a:extLst>
              <a:ext uri="{FF2B5EF4-FFF2-40B4-BE49-F238E27FC236}">
                <a16:creationId xmlns:a16="http://schemas.microsoft.com/office/drawing/2014/main" id="{30BAEF65-154A-7342-9505-893FDD5C71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D22E1-D833-1846-8396-62A7B2D314C5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6F41ED69-32C5-1748-A618-E20BC9949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Lecture Outline</a:t>
            </a:r>
          </a:p>
        </p:txBody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223DCC5F-55CE-B74C-98E7-EB1E627E5E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Functional Programming Languages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Scheme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S-expressions and lists</a:t>
            </a:r>
          </a:p>
          <a:p>
            <a:pPr lvl="2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cons, car, </a:t>
            </a:r>
            <a:r>
              <a:rPr lang="en-US" altLang="en-US" dirty="0" err="1">
                <a:solidFill>
                  <a:srgbClr val="0000FF"/>
                </a:solidFill>
                <a:latin typeface="Arial" panose="020B0604020202020204" pitchFamily="34" charset="0"/>
              </a:rPr>
              <a:t>cdr</a:t>
            </a:r>
            <a:endParaRPr lang="en-US" altLang="en-US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Defining functions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Examples of recursive functions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Shallow vs. deep recursion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Equality testing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4">
            <a:extLst>
              <a:ext uri="{FF2B5EF4-FFF2-40B4-BE49-F238E27FC236}">
                <a16:creationId xmlns:a16="http://schemas.microsoft.com/office/drawing/2014/main" id="{F6EAC86E-C2B2-114F-8F39-DFB0AA5F9D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AD95A7-8A72-8D45-A56A-9E5A78D24E0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83769559-6C6D-C04F-9DDA-A44A68451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Equality Testing</a:t>
            </a:r>
          </a:p>
        </p:txBody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F5FF6690-E70E-3E4A-97ED-B6CDD84C29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10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eq?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8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Built-in predicate that can check atoms for equal values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Does no</a:t>
            </a:r>
            <a:r>
              <a:rPr lang="en-US" altLang="ja-JP" sz="2400" dirty="0">
                <a:latin typeface="Arial" panose="020B0604020202020204" pitchFamily="34" charset="0"/>
              </a:rPr>
              <a:t>t work on lists in the way you might expect!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8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Our predicate that works on lists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(define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eql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?  x  y)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	(or (and (atom?  x) (atom? y) (eq?  x  y))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		   (and  (not (atom? x)) (not (atom? y))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			   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eql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?  (car x)  (car y))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			   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eql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?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cdr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 x)  (</a:t>
            </a:r>
            <a:r>
              <a:rPr lang="en-US" altLang="en-US" sz="24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cdr</a:t>
            </a:r>
            <a:r>
              <a:rPr lang="en-US" altLang="en-US" sz="2400" b="1" dirty="0">
                <a:solidFill>
                  <a:schemeClr val="hlink"/>
                </a:solidFill>
                <a:latin typeface="Courier New" panose="02070309020205020404" pitchFamily="49" charset="0"/>
              </a:rPr>
              <a:t> y)) )))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equal?</a:t>
            </a:r>
          </a:p>
          <a:p>
            <a:pPr lvl="1" eaLnBrk="1" hangingPunct="1"/>
            <a:r>
              <a:rPr lang="en-US" altLang="en-US" sz="2400" dirty="0">
                <a:latin typeface="Arial" panose="020B0604020202020204" pitchFamily="34" charset="0"/>
              </a:rPr>
              <a:t>Built-in predicate that works on lists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Footer Placeholder 3">
            <a:extLst>
              <a:ext uri="{FF2B5EF4-FFF2-40B4-BE49-F238E27FC236}">
                <a16:creationId xmlns:a16="http://schemas.microsoft.com/office/drawing/2014/main" id="{7FFBF3D4-D5C8-304A-A610-E88FAA81E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562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87042" name="Slide Number Placeholder 4">
            <a:extLst>
              <a:ext uri="{FF2B5EF4-FFF2-40B4-BE49-F238E27FC236}">
                <a16:creationId xmlns:a16="http://schemas.microsoft.com/office/drawing/2014/main" id="{993D8F02-6237-1343-90D1-D2F96C9028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1B7E68-F4E4-6C40-A6EA-BEDFF6FD8BEC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FC767A91-F484-FA46-BED6-E74F540C41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Examples</a:t>
            </a:r>
          </a:p>
        </p:txBody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ED91EA8A-3D1E-0A49-B95E-0D398D588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(a))</a:t>
            </a:r>
            <a:r>
              <a:rPr lang="en-US" altLang="ja-JP" sz="2400" dirty="0">
                <a:ea typeface="ＭＳ Ｐゴシック" panose="020B0600070205080204" pitchFamily="34" charset="-128"/>
              </a:rPr>
              <a:t> 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b)</a:t>
            </a:r>
            <a:r>
              <a:rPr lang="en-US" altLang="ja-JP" sz="2400" dirty="0"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b)</a:t>
            </a:r>
            <a:r>
              <a:rPr lang="en-US" altLang="ja-JP" sz="2400" dirty="0">
                <a:ea typeface="ＭＳ Ｐゴシック" panose="020B0600070205080204" pitchFamily="34" charset="-128"/>
              </a:rPr>
              <a:t> 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eql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?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((a))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(a))</a:t>
            </a:r>
            <a:r>
              <a:rPr lang="en-US" altLang="ja-JP" sz="2400" dirty="0"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solidFill>
                  <a:srgbClr val="0070C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eq?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a)</a:t>
            </a:r>
            <a:r>
              <a:rPr lang="en-US" altLang="ja-JP" sz="2400" dirty="0">
                <a:ea typeface="ＭＳ Ｐゴシック" panose="020B0600070205080204" pitchFamily="34" charset="-128"/>
              </a:rPr>
              <a:t> 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 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what?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solidFill>
                  <a:srgbClr val="0070C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eq?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(a))</a:t>
            </a:r>
            <a:r>
              <a:rPr lang="en-US" altLang="ja-JP" sz="2400" dirty="0">
                <a:ea typeface="ＭＳ Ｐゴシック" panose="020B0600070205080204" pitchFamily="34" charset="-128"/>
              </a:rPr>
              <a:t>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400" b="1" dirty="0">
                <a:solidFill>
                  <a:srgbClr val="0070C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equal?</a:t>
            </a:r>
            <a:r>
              <a:rPr lang="en-US" altLang="en-US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  </a:t>
            </a:r>
            <a:r>
              <a:rPr lang="ja-JP" altLang="en-US" sz="2400" b="1">
                <a:latin typeface="Courier New" panose="02070309020205020404" pitchFamily="49" charset="0"/>
                <a:ea typeface="ＭＳ Ｐゴシック" panose="020B0600070205080204" pitchFamily="34" charset="-128"/>
              </a:rPr>
              <a:t>‘</a:t>
            </a:r>
            <a:r>
              <a:rPr lang="en-US" altLang="ja-JP" sz="2400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(a)) </a:t>
            </a:r>
            <a:r>
              <a:rPr lang="en-US" altLang="ja-JP" sz="2400" b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yields</a:t>
            </a:r>
            <a:r>
              <a:rPr lang="en-US" altLang="ja-JP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what?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More on Equality Testing next time!</a:t>
            </a:r>
          </a:p>
        </p:txBody>
      </p:sp>
      <p:sp>
        <p:nvSpPr>
          <p:cNvPr id="87045" name="Freeform 4">
            <a:extLst>
              <a:ext uri="{FF2B5EF4-FFF2-40B4-BE49-F238E27FC236}">
                <a16:creationId xmlns:a16="http://schemas.microsoft.com/office/drawing/2014/main" id="{483C2CB0-7BEC-F44E-B4F2-E05A01A7023C}"/>
              </a:ext>
            </a:extLst>
          </p:cNvPr>
          <p:cNvSpPr>
            <a:spLocks/>
          </p:cNvSpPr>
          <p:nvPr/>
        </p:nvSpPr>
        <p:spPr bwMode="auto">
          <a:xfrm>
            <a:off x="5410200" y="1676400"/>
            <a:ext cx="1166812" cy="2514600"/>
          </a:xfrm>
          <a:custGeom>
            <a:avLst/>
            <a:gdLst>
              <a:gd name="T0" fmla="*/ 0 w 735"/>
              <a:gd name="T1" fmla="*/ 2147483646 h 1584"/>
              <a:gd name="T2" fmla="*/ 2147483646 w 735"/>
              <a:gd name="T3" fmla="*/ 2147483646 h 1584"/>
              <a:gd name="T4" fmla="*/ 2147483646 w 735"/>
              <a:gd name="T5" fmla="*/ 0 h 1584"/>
              <a:gd name="T6" fmla="*/ 0 60000 65536"/>
              <a:gd name="T7" fmla="*/ 0 60000 65536"/>
              <a:gd name="T8" fmla="*/ 0 60000 65536"/>
              <a:gd name="T9" fmla="*/ 0 w 735"/>
              <a:gd name="T10" fmla="*/ 0 h 1584"/>
              <a:gd name="T11" fmla="*/ 735 w 735"/>
              <a:gd name="T12" fmla="*/ 1584 h 1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5" h="1584">
                <a:moveTo>
                  <a:pt x="0" y="1584"/>
                </a:moveTo>
                <a:cubicBezTo>
                  <a:pt x="352" y="1235"/>
                  <a:pt x="704" y="887"/>
                  <a:pt x="720" y="624"/>
                </a:cubicBezTo>
                <a:cubicBezTo>
                  <a:pt x="735" y="360"/>
                  <a:pt x="415" y="180"/>
                  <a:pt x="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0AC75E-99FF-2C40-A2EF-15A8D1EFC295}"/>
                  </a:ext>
                </a:extLst>
              </p14:cNvPr>
              <p14:cNvContentPartPr/>
              <p14:nvPr/>
            </p14:nvContentPartPr>
            <p14:xfrm>
              <a:off x="480600" y="3087000"/>
              <a:ext cx="7121520" cy="2548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0AC75E-99FF-2C40-A2EF-15A8D1EFC29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8640" y="3065040"/>
                <a:ext cx="7159320" cy="2591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3">
            <a:extLst>
              <a:ext uri="{FF2B5EF4-FFF2-40B4-BE49-F238E27FC236}">
                <a16:creationId xmlns:a16="http://schemas.microsoft.com/office/drawing/2014/main" id="{F3C7DA07-7779-1F4B-9751-7BCD7246EC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2530" name="Slide Number Placeholder 4">
            <a:extLst>
              <a:ext uri="{FF2B5EF4-FFF2-40B4-BE49-F238E27FC236}">
                <a16:creationId xmlns:a16="http://schemas.microsoft.com/office/drawing/2014/main" id="{A58DCE64-7DF8-B445-ABA2-DAC13DDDE3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35DEC3-EDA4-AA40-A3DC-AE59D65CDF32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32AE4C6-A83A-F64A-8BFF-5D5569F8B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Racket/PLT Scheme/DrScheme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5C3F464-8B7E-3E4A-9F92-1293439B6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Download Racket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(was PLT Scheme (was 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DrScheme</a:t>
            </a:r>
            <a:r>
              <a:rPr lang="en-US" dirty="0">
                <a:latin typeface="Arial" charset="0"/>
              </a:rPr>
              <a:t>))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  <a:hlinkClick r:id="rId3"/>
              </a:rPr>
              <a:t>http://racket-lang.org/</a:t>
            </a:r>
            <a:endParaRPr lang="en-US" dirty="0">
              <a:latin typeface="Aria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u="sng" dirty="0">
                <a:latin typeface="Arial" charset="0"/>
              </a:rPr>
              <a:t>Run </a:t>
            </a:r>
            <a:r>
              <a:rPr lang="en-US" u="sng" dirty="0" err="1">
                <a:latin typeface="Arial" charset="0"/>
              </a:rPr>
              <a:t>DrRacket</a:t>
            </a:r>
            <a:endParaRPr lang="en-US" u="sng" dirty="0">
              <a:latin typeface="Arial" charset="0"/>
            </a:endParaRP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Languages =&gt; Choose Language =&gt; Other Languages =&gt; Legacy Languages: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R5RS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One additional textbook/tutorial: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latin typeface="Arial" charset="0"/>
              </a:rPr>
              <a:t>Teach Yourself Scheme in </a:t>
            </a:r>
            <a:r>
              <a:rPr lang="en-US" dirty="0" err="1">
                <a:latin typeface="Arial" charset="0"/>
              </a:rPr>
              <a:t>Fixnum</a:t>
            </a:r>
            <a:r>
              <a:rPr lang="en-US" dirty="0">
                <a:latin typeface="Arial" charset="0"/>
              </a:rPr>
              <a:t> Days by </a:t>
            </a:r>
            <a:r>
              <a:rPr lang="en-US" dirty="0" err="1">
                <a:latin typeface="Arial" charset="0"/>
              </a:rPr>
              <a:t>Dorai</a:t>
            </a:r>
            <a:r>
              <a:rPr lang="en-US" dirty="0">
                <a:latin typeface="Arial" charset="0"/>
              </a:rPr>
              <a:t> Sitaram:</a:t>
            </a:r>
          </a:p>
          <a:p>
            <a:pPr marL="457200" lvl="1" indent="0" eaLnBrk="1" hangingPunct="1"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https://ds26gte.github.io/</a:t>
            </a:r>
            <a:r>
              <a:rPr lang="en-US" dirty="0" err="1">
                <a:latin typeface="Arial" charset="0"/>
              </a:rPr>
              <a:t>tyscheme</a:t>
            </a:r>
            <a:r>
              <a:rPr lang="en-US" dirty="0">
                <a:latin typeface="Arial" charset="0"/>
              </a:rPr>
              <a:t>/</a:t>
            </a:r>
            <a:r>
              <a:rPr lang="en-US" dirty="0" err="1">
                <a:latin typeface="Arial" charset="0"/>
              </a:rPr>
              <a:t>index.html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>
            <a:extLst>
              <a:ext uri="{FF2B5EF4-FFF2-40B4-BE49-F238E27FC236}">
                <a16:creationId xmlns:a16="http://schemas.microsoft.com/office/drawing/2014/main" id="{3BC87982-69C2-7648-A2A8-8F8185C6F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The End</a:t>
            </a:r>
          </a:p>
        </p:txBody>
      </p:sp>
      <p:sp>
        <p:nvSpPr>
          <p:cNvPr id="94210" name="Content Placeholder 2">
            <a:extLst>
              <a:ext uri="{FF2B5EF4-FFF2-40B4-BE49-F238E27FC236}">
                <a16:creationId xmlns:a16="http://schemas.microsoft.com/office/drawing/2014/main" id="{82EF2E2E-D74A-2B47-A35E-3C1812B651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4211" name="Footer Placeholder 3">
            <a:extLst>
              <a:ext uri="{FF2B5EF4-FFF2-40B4-BE49-F238E27FC236}">
                <a16:creationId xmlns:a16="http://schemas.microsoft.com/office/drawing/2014/main" id="{5215DDE2-F08E-0F4D-BDD1-9F0601009E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94212" name="Slide Number Placeholder 4">
            <a:extLst>
              <a:ext uri="{FF2B5EF4-FFF2-40B4-BE49-F238E27FC236}">
                <a16:creationId xmlns:a16="http://schemas.microsoft.com/office/drawing/2014/main" id="{DA3B9153-1C83-DE47-ABFA-C1472081AF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89E545-BB92-F348-9F35-454E8FCF7217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004936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3">
            <a:extLst>
              <a:ext uri="{FF2B5EF4-FFF2-40B4-BE49-F238E27FC236}">
                <a16:creationId xmlns:a16="http://schemas.microsoft.com/office/drawing/2014/main" id="{A3FB7776-ACC3-3846-A97E-E4C7D83441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</a:t>
            </a:r>
          </a:p>
        </p:txBody>
      </p:sp>
      <p:sp>
        <p:nvSpPr>
          <p:cNvPr id="23554" name="Slide Number Placeholder 4">
            <a:extLst>
              <a:ext uri="{FF2B5EF4-FFF2-40B4-BE49-F238E27FC236}">
                <a16:creationId xmlns:a16="http://schemas.microsoft.com/office/drawing/2014/main" id="{A8D4E493-F8A4-274B-A271-4FC9F8004D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CC0C06-5165-204B-B205-E62B7049AD49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41550F1-9F75-0046-B68C-3E896DE03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First, Imperative Languages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7DF2B70D-4ECB-CD4B-8394-BA2D5CF4B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48006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The concept of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assignment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is central</a:t>
            </a:r>
          </a:p>
          <a:p>
            <a:pPr lvl="1" eaLnBrk="1" hangingPunct="1"/>
            <a:r>
              <a:rPr lang="en-US" altLang="en-US" b="1" dirty="0">
                <a:latin typeface="Courier New" panose="02070309020205020404" pitchFamily="49" charset="0"/>
              </a:rPr>
              <a:t>X:=5; Y:=10; Z:=X+Y; W:=f(Z);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Side effects on memory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Program semantics (i.e., how the program works):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state-transition semantics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 program is a sequence of assignment statements with effect on memory (i.e., </a:t>
            </a:r>
            <a:r>
              <a:rPr lang="en-US" altLang="en-US" u="sng" dirty="0">
                <a:latin typeface="Arial" panose="020B0604020202020204" pitchFamily="34" charset="0"/>
              </a:rPr>
              <a:t>state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E7F0380-7C5D-1747-A5AD-348567D3E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0265" y="4953000"/>
            <a:ext cx="534633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C := 0;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for I := 1 step 1 until N do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  t := a[I]*b[I];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  C := C + t;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DBEE2DC-66EB-9340-B1B7-D85CE854A284}"/>
                  </a:ext>
                </a:extLst>
              </p14:cNvPr>
              <p14:cNvContentPartPr/>
              <p14:nvPr/>
            </p14:nvContentPartPr>
            <p14:xfrm>
              <a:off x="214560" y="5040000"/>
              <a:ext cx="1572120" cy="635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DBEE2DC-66EB-9340-B1B7-D85CE854A2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2600" y="5023800"/>
                <a:ext cx="1615320" cy="672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>
            <a:extLst>
              <a:ext uri="{FF2B5EF4-FFF2-40B4-BE49-F238E27FC236}">
                <a16:creationId xmlns:a16="http://schemas.microsoft.com/office/drawing/2014/main" id="{F42D4ED8-891E-8046-B166-181026A29E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55C977-D2EB-6547-8D50-E953E56BCF43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7A05A23-E7D3-4749-821F-3D1EA49BF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Imperative Languages</a:t>
            </a:r>
          </a:p>
        </p:txBody>
      </p:sp>
      <p:sp>
        <p:nvSpPr>
          <p:cNvPr id="785411" name="Rectangle 3">
            <a:extLst>
              <a:ext uri="{FF2B5EF4-FFF2-40B4-BE49-F238E27FC236}">
                <a16:creationId xmlns:a16="http://schemas.microsoft.com/office/drawing/2014/main" id="{9D6C8DAA-833A-E94A-8AA1-0D397623B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Functions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(also called </a:t>
            </a:r>
            <a:r>
              <a:rPr lang="en-US" altLang="en-US" dirty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procedures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 </a:t>
            </a:r>
            <a:r>
              <a:rPr lang="en-US" altLang="en-US" dirty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subroutines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or </a:t>
            </a:r>
            <a:r>
              <a:rPr lang="en-US" altLang="en-US" dirty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routines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) have</a:t>
            </a:r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side effects: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Font typeface="Wingdings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Roughly: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 function call affects </a:t>
            </a:r>
            <a:r>
              <a:rPr lang="en-US" altLang="en-US" u="sng" dirty="0">
                <a:latin typeface="Arial" panose="020B0604020202020204" pitchFamily="34" charset="0"/>
              </a:rPr>
              <a:t>visible state</a:t>
            </a:r>
            <a:r>
              <a:rPr lang="en-US" altLang="en-US" dirty="0">
                <a:latin typeface="Arial" panose="020B0604020202020204" pitchFamily="34" charset="0"/>
              </a:rPr>
              <a:t>; i.e., a function call may change state in a way that affects execution of other functions</a:t>
            </a:r>
          </a:p>
          <a:p>
            <a:pPr marL="457200" lvl="1" indent="0" eaLnBrk="1" hangingPunct="1"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Also, result of a function call depends on </a:t>
            </a:r>
            <a:r>
              <a:rPr lang="en-US" altLang="en-US" u="sng" dirty="0">
                <a:latin typeface="Arial" panose="020B0604020202020204" pitchFamily="34" charset="0"/>
              </a:rPr>
              <a:t>visible state</a:t>
            </a:r>
            <a:r>
              <a:rPr lang="en-US" altLang="en-US" dirty="0">
                <a:latin typeface="Arial" panose="020B0604020202020204" pitchFamily="34" charset="0"/>
              </a:rPr>
              <a:t>; i.e., function call is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not independent</a:t>
            </a:r>
            <a:r>
              <a:rPr lang="en-US" altLang="en-US" dirty="0">
                <a:latin typeface="Arial" panose="020B0604020202020204" pitchFamily="34" charset="0"/>
              </a:rPr>
              <a:t> of the context of the call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EC82D1A-BCC9-A141-B6FA-E0C690764EEA}"/>
                  </a:ext>
                </a:extLst>
              </p14:cNvPr>
              <p14:cNvContentPartPr/>
              <p14:nvPr/>
            </p14:nvContentPartPr>
            <p14:xfrm>
              <a:off x="657000" y="4171680"/>
              <a:ext cx="5856120" cy="2596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EC82D1A-BCC9-A141-B6FA-E0C690764EE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0800" y="4155480"/>
                <a:ext cx="5888520" cy="262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99400FD-44F4-2741-AE66-CEDEB5F663AE}"/>
                  </a:ext>
                </a:extLst>
              </p14:cNvPr>
              <p14:cNvContentPartPr/>
              <p14:nvPr/>
            </p14:nvContentPartPr>
            <p14:xfrm>
              <a:off x="5208840" y="4119480"/>
              <a:ext cx="3553560" cy="24739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99400FD-44F4-2741-AE66-CEDEB5F663A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92640" y="4103280"/>
                <a:ext cx="3585960" cy="250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>
            <a:extLst>
              <a:ext uri="{FF2B5EF4-FFF2-40B4-BE49-F238E27FC236}">
                <a16:creationId xmlns:a16="http://schemas.microsoft.com/office/drawing/2014/main" id="{490E7C37-28AC-4744-9A0D-9282FC028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2F8A14-92AD-A647-BA7F-2D9316950C1A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8648292-FDCF-D64C-AE89-A25CC4A4C3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Imperative Languages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B5634F5-0C6D-1442-B623-0EFB25DD65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Functions are, traditionally, not </a:t>
            </a:r>
            <a:r>
              <a:rPr lang="en-US" altLang="en-US" dirty="0">
                <a:solidFill>
                  <a:schemeClr val="hlink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first-class values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 first-class value is one that can be passed as argument to functions, and returned as result from functions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In a language with assignments, it can be assigned into a variable or structure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Are functions in C first-class values?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As languages become more multi-paradigm, imperative languages increasingly support functions as first-class values (JS, R, Python, Java 8, C++11)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>
            <a:extLst>
              <a:ext uri="{FF2B5EF4-FFF2-40B4-BE49-F238E27FC236}">
                <a16:creationId xmlns:a16="http://schemas.microsoft.com/office/drawing/2014/main" id="{743CDBD3-3322-6F46-9262-81FBD1468C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4FA48BD-7E1B-A74B-AB8F-016A8595128B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C1FF6B2-764C-FB43-8429-4FF77457E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Functional Languages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52C3305-366E-0141-BB03-DEC7B48AAA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105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Program semantics: 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reduction semantics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A program is a set of function definitions and their application to arguments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Variables appear as parameters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Bound to values at calls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Def </a:t>
            </a:r>
            <a:r>
              <a:rPr lang="en-US" altLang="en-US" sz="2600" dirty="0">
                <a:solidFill>
                  <a:srgbClr val="FF0000"/>
                </a:solidFill>
                <a:latin typeface="Arial" panose="020B0604020202020204" pitchFamily="34" charset="0"/>
              </a:rPr>
              <a:t>IP = (Insert +) º (</a:t>
            </a:r>
            <a:r>
              <a:rPr lang="en-US" altLang="en-US" sz="2600" dirty="0" err="1">
                <a:solidFill>
                  <a:srgbClr val="FF0000"/>
                </a:solidFill>
                <a:latin typeface="Arial" panose="020B0604020202020204" pitchFamily="34" charset="0"/>
              </a:rPr>
              <a:t>ApplyToAll</a:t>
            </a:r>
            <a:r>
              <a:rPr lang="en-US" altLang="en-US" sz="2600" dirty="0">
                <a:solidFill>
                  <a:srgbClr val="FF0000"/>
                </a:solidFill>
                <a:latin typeface="Arial" panose="020B0604020202020204" pitchFamily="34" charset="0"/>
              </a:rPr>
              <a:t> *) º Transpose</a:t>
            </a:r>
            <a:endParaRPr lang="en-US" altLang="en-US" sz="2600" dirty="0">
              <a:latin typeface="Arial" panose="020B0604020202020204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IP &lt;&lt;1,2,3&gt;,&lt;6,5,4&gt;&gt;     is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(Insert +) ((</a:t>
            </a:r>
            <a:r>
              <a:rPr lang="en-US" altLang="en-US" sz="2600" dirty="0" err="1">
                <a:latin typeface="Arial" panose="020B0604020202020204" pitchFamily="34" charset="0"/>
              </a:rPr>
              <a:t>ApplyToAll</a:t>
            </a:r>
            <a:r>
              <a:rPr lang="en-US" altLang="en-US" sz="2600" dirty="0">
                <a:latin typeface="Arial" panose="020B0604020202020204" pitchFamily="34" charset="0"/>
              </a:rPr>
              <a:t> *)    </a:t>
            </a:r>
            <a:br>
              <a:rPr lang="en-US" altLang="en-US" sz="2600" dirty="0">
                <a:latin typeface="Arial" panose="020B0604020202020204" pitchFamily="34" charset="0"/>
              </a:rPr>
            </a:br>
            <a:r>
              <a:rPr lang="en-US" altLang="en-US" sz="2600" dirty="0">
                <a:latin typeface="Arial" panose="020B0604020202020204" pitchFamily="34" charset="0"/>
              </a:rPr>
              <a:t>                         </a:t>
            </a: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(Transpose &lt;&lt;1,2,3&gt;,&lt;6,5,4&gt;&gt;)</a:t>
            </a:r>
            <a:r>
              <a:rPr lang="en-US" altLang="en-US" sz="2600" dirty="0">
                <a:latin typeface="Arial" panose="020B0604020202020204" pitchFamily="34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(Insert +) </a:t>
            </a: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((</a:t>
            </a:r>
            <a:r>
              <a:rPr lang="en-US" altLang="en-US" sz="2600" dirty="0" err="1">
                <a:solidFill>
                  <a:srgbClr val="0000FF"/>
                </a:solidFill>
                <a:latin typeface="Arial" panose="020B0604020202020204" pitchFamily="34" charset="0"/>
              </a:rPr>
              <a:t>ApplyToAll</a:t>
            </a: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 *) &lt;&lt;1,6&gt;,&lt;2,5&gt;,&lt;3,4&gt;&gt;)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dirty="0">
                <a:solidFill>
                  <a:srgbClr val="0000FF"/>
                </a:solidFill>
                <a:latin typeface="Arial" panose="020B0604020202020204" pitchFamily="34" charset="0"/>
              </a:rPr>
              <a:t>(Insert +) &lt;6,10,12&gt;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600" dirty="0">
                <a:latin typeface="Arial" panose="020B0604020202020204" pitchFamily="34" charset="0"/>
              </a:rPr>
              <a:t>28</a:t>
            </a:r>
          </a:p>
        </p:txBody>
      </p:sp>
      <p:sp>
        <p:nvSpPr>
          <p:cNvPr id="28677" name="Line 4">
            <a:extLst>
              <a:ext uri="{FF2B5EF4-FFF2-40B4-BE49-F238E27FC236}">
                <a16:creationId xmlns:a16="http://schemas.microsoft.com/office/drawing/2014/main" id="{19759F5E-E9F1-CB47-AD6A-504E98BA15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3600" y="3352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487786F1-0EB4-A041-A1F3-905360768E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048000"/>
            <a:ext cx="2365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Function composition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FDF7359-BE31-814A-B356-40F5920FBDD0}"/>
                  </a:ext>
                </a:extLst>
              </p14:cNvPr>
              <p14:cNvContentPartPr/>
              <p14:nvPr/>
            </p14:nvContentPartPr>
            <p14:xfrm>
              <a:off x="675720" y="762120"/>
              <a:ext cx="8082360" cy="6095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FDF7359-BE31-814A-B356-40F5920FBD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3760" y="745920"/>
                <a:ext cx="8125560" cy="613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3">
            <a:extLst>
              <a:ext uri="{FF2B5EF4-FFF2-40B4-BE49-F238E27FC236}">
                <a16:creationId xmlns:a16="http://schemas.microsoft.com/office/drawing/2014/main" id="{55ADEB64-D8F8-C54A-AD33-DBFD1C9409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28600" y="6248400"/>
            <a:ext cx="51054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Arial" panose="020B0604020202020204" pitchFamily="34" charset="0"/>
              </a:rPr>
              <a:t>Programming Languages CSCI 4430, A. Milanova/B.G. Ryder</a:t>
            </a:r>
          </a:p>
        </p:txBody>
      </p:sp>
      <p:sp>
        <p:nvSpPr>
          <p:cNvPr id="30722" name="Slide Number Placeholder 4">
            <a:extLst>
              <a:ext uri="{FF2B5EF4-FFF2-40B4-BE49-F238E27FC236}">
                <a16:creationId xmlns:a16="http://schemas.microsoft.com/office/drawing/2014/main" id="{5358906C-B29B-CE4D-B8B4-0776B28FA3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C793D24-07FD-1C43-A7EE-47F7CDA2E1DD}" type="slidenum">
              <a:rPr lang="en-US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CDBBDDE-831D-6940-BA05-8C68E2DBC4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Functional Languages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BD85DD89-1C8F-AA47-AE11-DCDD4F533F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610600" cy="4724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 pure functional languages, there is no notion of assignment, no notion of state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Variables are bound to values </a:t>
            </a:r>
            <a:r>
              <a:rPr lang="en-US" altLang="en-US" u="sng" dirty="0">
                <a:latin typeface="Arial" panose="020B0604020202020204" pitchFamily="34" charset="0"/>
              </a:rPr>
              <a:t>only</a:t>
            </a:r>
            <a:r>
              <a:rPr lang="en-US" altLang="en-US" dirty="0">
                <a:latin typeface="Arial" panose="020B0604020202020204" pitchFamily="34" charset="0"/>
              </a:rPr>
              <a:t> through parameter associations</a:t>
            </a:r>
          </a:p>
          <a:p>
            <a:pPr lvl="1" eaLnBrk="1" hangingPunct="1"/>
            <a:r>
              <a:rPr lang="en-US" altLang="en-US" dirty="0">
                <a:solidFill>
                  <a:srgbClr val="0000FF"/>
                </a:solidFill>
                <a:latin typeface="Arial" panose="020B0604020202020204" pitchFamily="34" charset="0"/>
              </a:rPr>
              <a:t>No side effects!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Referential transparency</a:t>
            </a:r>
            <a:r>
              <a:rPr lang="en-US" altLang="en-US" i="1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lvl="1" eaLnBrk="1" hangingPunct="1"/>
            <a:r>
              <a:rPr lang="en-US" altLang="en-US" dirty="0">
                <a:latin typeface="Arial" panose="020B0604020202020204" pitchFamily="34" charset="0"/>
              </a:rPr>
              <a:t>Roughly: </a:t>
            </a:r>
          </a:p>
          <a:p>
            <a:pPr lvl="2" eaLnBrk="1" hangingPunct="1"/>
            <a:r>
              <a:rPr lang="en-US" altLang="en-US" dirty="0">
                <a:latin typeface="Arial" panose="020B0604020202020204" pitchFamily="34" charset="0"/>
              </a:rPr>
              <a:t>Result of function application is independent of context where the function application occurs; function application (on same argument of course) can be replaced by result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352322-4B8E-6C4C-AE46-0FD859979BD5}"/>
                  </a:ext>
                </a:extLst>
              </p14:cNvPr>
              <p14:cNvContentPartPr/>
              <p14:nvPr/>
            </p14:nvContentPartPr>
            <p14:xfrm>
              <a:off x="5686200" y="3187800"/>
              <a:ext cx="2744280" cy="1247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352322-4B8E-6C4C-AE46-0FD859979B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70000" y="3165840"/>
                <a:ext cx="2782080" cy="128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2B904E8-07CF-3F49-87A2-A4BC311C1619}"/>
                  </a:ext>
                </a:extLst>
              </p14:cNvPr>
              <p14:cNvContentPartPr/>
              <p14:nvPr/>
            </p14:nvContentPartPr>
            <p14:xfrm>
              <a:off x="5855760" y="2933280"/>
              <a:ext cx="3087360" cy="2001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2B904E8-07CF-3F49-87A2-A4BC311C16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39560" y="2917080"/>
                <a:ext cx="3119760" cy="2033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21372</TotalTime>
  <Words>3531</Words>
  <Application>Microsoft Macintosh PowerPoint</Application>
  <PresentationFormat>On-screen Show (4:3)</PresentationFormat>
  <Paragraphs>528</Paragraphs>
  <Slides>40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Courier</vt:lpstr>
      <vt:lpstr>Courier New</vt:lpstr>
      <vt:lpstr>Tahoma</vt:lpstr>
      <vt:lpstr>Times</vt:lpstr>
      <vt:lpstr>Wingdings</vt:lpstr>
      <vt:lpstr>Blends</vt:lpstr>
      <vt:lpstr>Announcements </vt:lpstr>
      <vt:lpstr> Functional Programming with Scheme</vt:lpstr>
      <vt:lpstr>Lecture Outline</vt:lpstr>
      <vt:lpstr>Racket/PLT Scheme/DrScheme</vt:lpstr>
      <vt:lpstr>First, Imperative Languages</vt:lpstr>
      <vt:lpstr>Imperative Languages</vt:lpstr>
      <vt:lpstr>Imperative Languages</vt:lpstr>
      <vt:lpstr>Functional Languages</vt:lpstr>
      <vt:lpstr>Functional Languages</vt:lpstr>
      <vt:lpstr>Functional Languages</vt:lpstr>
      <vt:lpstr>Lecture Outline</vt:lpstr>
      <vt:lpstr>Lisp and Scheme</vt:lpstr>
      <vt:lpstr>History</vt:lpstr>
      <vt:lpstr>Why Scheme?</vt:lpstr>
      <vt:lpstr>S-expressions</vt:lpstr>
      <vt:lpstr>List Functions</vt:lpstr>
      <vt:lpstr>Quoting</vt:lpstr>
      <vt:lpstr>Questions</vt:lpstr>
      <vt:lpstr>Questions </vt:lpstr>
      <vt:lpstr>Type Predicates</vt:lpstr>
      <vt:lpstr>Question</vt:lpstr>
      <vt:lpstr>Lecture Outline</vt:lpstr>
      <vt:lpstr>Scheme: Defining Funcitons</vt:lpstr>
      <vt:lpstr>Examples</vt:lpstr>
      <vt:lpstr>Examples</vt:lpstr>
      <vt:lpstr>Examples</vt:lpstr>
      <vt:lpstr>Trace of Evaluation</vt:lpstr>
      <vt:lpstr>Read-Eval-Print Loop (REPL)</vt:lpstr>
      <vt:lpstr>PowerPoint Presentation</vt:lpstr>
      <vt:lpstr>Conditional Execution</vt:lpstr>
      <vt:lpstr>Recursive Functions</vt:lpstr>
      <vt:lpstr>Recursive Functions</vt:lpstr>
      <vt:lpstr>Exercise</vt:lpstr>
      <vt:lpstr>Recursive Functions</vt:lpstr>
      <vt:lpstr>fun counts atoms in a list</vt:lpstr>
      <vt:lpstr>Exercise</vt:lpstr>
      <vt:lpstr>Lecture Outline</vt:lpstr>
      <vt:lpstr>Equality Testing</vt:lpstr>
      <vt:lpstr>Examples</vt:lpstr>
      <vt:lpstr>The End</vt:lpstr>
    </vt:vector>
  </TitlesOfParts>
  <Company>Rensselaer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 CSCI 4430 &amp; CSCI 6969</dc:title>
  <dc:creator>student</dc:creator>
  <cp:lastModifiedBy>Milanova, Ana L.</cp:lastModifiedBy>
  <cp:revision>4750</cp:revision>
  <dcterms:created xsi:type="dcterms:W3CDTF">2010-10-21T12:24:29Z</dcterms:created>
  <dcterms:modified xsi:type="dcterms:W3CDTF">2022-10-16T20:32:46Z</dcterms:modified>
</cp:coreProperties>
</file>