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4.xml" ContentType="application/inkml+xml"/>
  <Override PartName="/ppt/notesSlides/notesSlide8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notesSlides/notesSlide15.xml" ContentType="application/vnd.openxmlformats-officedocument.presentationml.notesSlide+xml"/>
  <Override PartName="/ppt/ink/ink15.xml" ContentType="application/inkml+xml"/>
  <Override PartName="/ppt/notesSlides/notesSlide16.xml" ContentType="application/vnd.openxmlformats-officedocument.presentationml.notesSlide+xml"/>
  <Override PartName="/ppt/ink/ink16.xml" ContentType="application/inkml+xml"/>
  <Override PartName="/ppt/notesSlides/notesSlide17.xml" ContentType="application/vnd.openxmlformats-officedocument.presentationml.notesSlide+xml"/>
  <Override PartName="/ppt/ink/ink17.xml" ContentType="application/inkml+xml"/>
  <Override PartName="/ppt/notesSlides/notesSlide18.xml" ContentType="application/vnd.openxmlformats-officedocument.presentationml.notesSlide+xml"/>
  <Override PartName="/ppt/ink/ink18.xml" ContentType="application/inkml+xml"/>
  <Override PartName="/ppt/notesSlides/notesSlide19.xml" ContentType="application/vnd.openxmlformats-officedocument.presentationml.notesSlide+xml"/>
  <Override PartName="/ppt/ink/ink19.xml" ContentType="application/inkml+xml"/>
  <Override PartName="/ppt/notesSlides/notesSlide20.xml" ContentType="application/vnd.openxmlformats-officedocument.presentationml.notesSlide+xml"/>
  <Override PartName="/ppt/ink/ink20.xml" ContentType="application/inkml+xml"/>
  <Override PartName="/ppt/notesSlides/notesSlide21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ink/ink24.xml" ContentType="application/inkml+xml"/>
  <Override PartName="/ppt/notesSlides/notesSlide25.xml" ContentType="application/vnd.openxmlformats-officedocument.presentationml.notesSlide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1" r:id="rId2"/>
  </p:sldMasterIdLst>
  <p:notesMasterIdLst>
    <p:notesMasterId r:id="rId47"/>
  </p:notesMasterIdLst>
  <p:handoutMasterIdLst>
    <p:handoutMasterId r:id="rId48"/>
  </p:handoutMasterIdLst>
  <p:sldIdLst>
    <p:sldId id="830" r:id="rId3"/>
    <p:sldId id="682" r:id="rId4"/>
    <p:sldId id="665" r:id="rId5"/>
    <p:sldId id="773" r:id="rId6"/>
    <p:sldId id="774" r:id="rId7"/>
    <p:sldId id="775" r:id="rId8"/>
    <p:sldId id="776" r:id="rId9"/>
    <p:sldId id="781" r:id="rId10"/>
    <p:sldId id="782" r:id="rId11"/>
    <p:sldId id="783" r:id="rId12"/>
    <p:sldId id="717" r:id="rId13"/>
    <p:sldId id="718" r:id="rId14"/>
    <p:sldId id="724" r:id="rId15"/>
    <p:sldId id="738" r:id="rId16"/>
    <p:sldId id="770" r:id="rId17"/>
    <p:sldId id="784" r:id="rId18"/>
    <p:sldId id="697" r:id="rId19"/>
    <p:sldId id="780" r:id="rId20"/>
    <p:sldId id="698" r:id="rId21"/>
    <p:sldId id="760" r:id="rId22"/>
    <p:sldId id="699" r:id="rId23"/>
    <p:sldId id="701" r:id="rId24"/>
    <p:sldId id="786" r:id="rId25"/>
    <p:sldId id="771" r:id="rId26"/>
    <p:sldId id="761" r:id="rId27"/>
    <p:sldId id="831" r:id="rId28"/>
    <p:sldId id="704" r:id="rId29"/>
    <p:sldId id="762" r:id="rId30"/>
    <p:sldId id="716" r:id="rId31"/>
    <p:sldId id="763" r:id="rId32"/>
    <p:sldId id="708" r:id="rId33"/>
    <p:sldId id="709" r:id="rId34"/>
    <p:sldId id="764" r:id="rId35"/>
    <p:sldId id="710" r:id="rId36"/>
    <p:sldId id="765" r:id="rId37"/>
    <p:sldId id="777" r:id="rId38"/>
    <p:sldId id="788" r:id="rId39"/>
    <p:sldId id="778" r:id="rId40"/>
    <p:sldId id="779" r:id="rId41"/>
    <p:sldId id="711" r:id="rId42"/>
    <p:sldId id="828" r:id="rId43"/>
    <p:sldId id="725" r:id="rId44"/>
    <p:sldId id="726" r:id="rId45"/>
    <p:sldId id="766" r:id="rId46"/>
  </p:sldIdLst>
  <p:sldSz cx="9144000" cy="6858000" type="screen4x3"/>
  <p:notesSz cx="70342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8095"/>
  </p:normalViewPr>
  <p:slideViewPr>
    <p:cSldViewPr>
      <p:cViewPr varScale="1">
        <p:scale>
          <a:sx n="98" d="100"/>
          <a:sy n="98" d="100"/>
        </p:scale>
        <p:origin x="25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452" y="-60"/>
      </p:cViewPr>
      <p:guideLst>
        <p:guide orient="horz" pos="2924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78A3512-6927-614E-ACC5-CA1A2882E9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FBB7AB4-5FDF-EF4E-812F-E52A913C4A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70A3898F-2458-624B-B62F-79AF9EB29D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C0C38C54-6442-0F42-8D9F-693BDF85D46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D7FF5A4-D705-3D48-9AB0-B349E4E21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35.749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5801 11462 8607,'0'-7'-1701,"0"1"1581,0 4 134,0-6 0,1 7 0,1-3 1,1 0-1,0-2 139,1 1-116,-3-3 1,3 3-9,-4-5 0,1 4 0,1 0 0,1-1 101,0-1 0,-2-2-69,-1 1 0,0 5 0,0 5 0,0 8 0,0 9 1,0 4-1,0 7 1,-1 4 0,-2 3 72,0 3 1,0 7-112,3 0 0,0 1 0,0 2-137,0-1 0,0-7 0,0-2 0,0-6 1,0-5-64,0-8 1,-1-8 0,-1-11-1,-1-6 82,1-8 0,1-3 0,1-4 1,0-2 81,0-3 1,0-2 0,0 0-1</inkml:trace>
  <inkml:trace contextRef="#ctx0" brushRef="#br0" timeOffset="1">5829 11331 9973,'-5'-14'-793,"4"0"1,-2 5 0,2 0 774,1-1 0,0 1 1,1 1-1,1 1 41,1 0 0,5 4 0,-2-2 1,2 1-10,2 2 0,-1-2 1,0 1-1,1 1 1,2 0-1,1-1 39,2 0 1,1-1 0,6 2-1,3-1 1,3 1-30,3 1 1,-1-2 0,4 0 0,1 1 0,1 2-25,2 3 1,-1-2 0,0 3 0,1-1 2,3 0-7,-3 0 0,9-3 0,-2 0 1,4 0-1,-1 0-15,0 0 1,2 0 0,1 0 0,-24 0 0,0 0 0,1 0 0,1 0 8,-1 0 0,1 0 0,0 0 0,0-1 0,0 0 0,0 0 0,1-1 1,1 0-1,0 0 0,0-1 10,0-1 1,1 1-1,0-1 1,-1 0 0,-2 1-1,0-1 1,1 1-1,0 0 1,0 0 0,-1 0-1,0 0 1,0 1-6,-1 0 1,-1 0 0,0 0 0,0 0 0,0 1 0,1-1 0,0 1 0,0 0-17,0 0 0,0 1 0,0 0 0,-1 0 0,26 0 0,-3 0 0,1 0 0,2 0 10,-26 0 1,1 0-1,25 0 1,-2 0 0,1 0 25,0 0 1,-3 0 0,3 0-1,-1 0 132,-3 0-137,0 0 1,2 0 0,0 0 0,1 0 0,0 0 8,-3 0 1,4 0-1,1 0 1,-26 0 0,1 0-1,-1 0 1,0 0-1,26 0 16,-3 0 0,-3 0 0,1 0 1,2 0 14,3 0 0,-3 0 1,0 0-1,-3 0 0,0-1 1,1-1 10,1-1 1,-1-1 0,3 2-1,-2-1-11,1 1 1,-23-1 0,0 1 0,24-1 0,-24 2 0,-1 0 0,27 0-13,-26 1 0,0 0 0,24 0 0,-24 0 0,0 0 0,1 0 0,-1 0 0,1 0 1,-1 0 4,25 0 1,-3 0 0,0 0 0,1 0 0,-2 0-19,0 0 0,-5 0 0,1 0 0,1 0 0,2 0-64,-1 0 0,4 0 0,-5 0 0,5 0 0,2-1 15,-25 0 1,0-1 0,23 1-1,1-2 1,-1 2 0,0 0 27,2-2 1,-3 2-1,-1-2 1,-2 2 0,-3 1-13,2 0 1,-2 0 0,3 0 0,1 0 0,2 0-32,2 0 1,-4 0 0,5 0-1,-1 0 1,0 1 18,0 2 0,-4-2 1,2 2-1,-1-2 1,-3-1 23,-1 0 0,-4 0 0,-5 0 0,-1 0 0,-2 0-53,-2 0 1,-1-3 0,-2-1 0,1-2 0,0 0-7,0 1 0,2-3 0,-1 3 0,-3-2 1,-1 2 21,-1 1 1,-3 1 0,3 3 0,-1 0 0,-3 0 31,-4 0 0,1 0 1,-5-1-1,0-1 1,-2-1 82,-1 1 1,-4 0 146,-2-1-181,-1 1 1,-1-1 131,2 6 0,1 3 0,3 4 0,-2 1 0,-1 3 26,-2 0 1,4 5 0,-1 4 0,0 1 0,-2 1-216,-2 2 1,-1 2 0,0 1-1,0 1 1,-1 0-263,-2 1 0,-2-3 1,-5 2-1,1-3 0,-1-2 232,-3-1 1,-1-4 0,-5 1 0</inkml:trace>
  <inkml:trace contextRef="#ctx0" brushRef="#br0" timeOffset="2">8538 10335 15470,'0'-12'-469,"0"-1"1,0 1 0,0-1 0,0 1 0,0 1 0,1 1 0,1 3 460,1 1 1,1 4-1,-2 0 1,2 4 44,-2 4 1,-1 7 0,-1 6 0,-1 6 0,-1 4 50,-2 2 1,-3 4 0,2 0 0,-1 2 0,0 2-104,-2-3 0,0-5 1,-1 0-1,-1-2 0,2-3 1,1-4-224,1-7 0,4-7 94,-1-8 1,3-7 0,3-15-1,4-3 1,3-5-216,3-5 1,2-1 0,-1 0 0,-1 2 0,2 2 308,-1 0 0,-1 3 1,1-1-1,-1 4 1,0 5 231,0 5 0,-2 0 1,1 6-1,-2 3 0,0 1-20,-1 4 0,0 1 0,2 2 0,0 2 0,1 5-142,0 3 0,2-1 0,1 4 0</inkml:trace>
  <inkml:trace contextRef="#ctx0" brushRef="#br0" timeOffset="3">8780 10493 14702,'-5'6'-94,"1"-2"-22,8-4 269,1 0 0,4 0 0,2 0 0,1-1-135,4-2 1,1-3 0,2-3-1,0 0 1,-1-2-219,1-1 1,-1 1 0,0-5 0,-2-1 0,-4 0-39,-2-2 1,-5 1-1,-1-1 1,-3 0-1,-1 2 90,0 1 1,-6 4 0,-2 6 0,-4 3 0,-3 3 337,-1 3 0,-2 4 0,-1 7 0,1 6 0,-1 3 21,1 3 0,3 1 0,4 1 1,4-1-318,3 1 0,4-1 0,4-2 0,4-3 0,5-4 0,8-2 27,5-4 1,0-2 0,5-4 0,-1-4-1044,1-4 1,-2-6 1143,2-5 0,-2-7 0,-1 0 0</inkml:trace>
  <inkml:trace contextRef="#ctx0" brushRef="#br0" timeOffset="4">9581 9963 14441,'-6'-12'-1208,"0"2"0,1 2 1073,0-1 0,-1 5 1,-3 3-1,-1 6 145,1 8 1,0 5 0,-1 6 0,1 5 0,0 4 0,-1 4 49,1 3 1,3 4 0,0 0-1,0 0 80,0 0 1,2-3-1,4-4 1,0-1-1,0-2 1,1-6 185,2-6 0,-2-6 0,4-4-1519,-1-1 775,-3-6 0,2-5 1,-5-6-1,-2-3 244,-2 0 1,1-1 0,-2-2 0,1-1 0,-1-1-105,-2 1 1,0 0 0,-1 4 0,-2 1 0,-1 2 311,-2 3 0,0 2 0,-4 2 1,1 2-1,-1 4 281,0 4 1,5 7 0,0 5 0,3 0 0,1 2 22,1-1 1,6 2 0,1-4-1,5-3 1,6-1-156,2-3 0,9-7 1,-1-2-1,4-4 1,2-2-76,-1 0 0,5-5 0,-4-4 0,0-3 0,0-2-331,-1-3 1,-2-4 0,0-1 0,-1-2 0,-3-2-179,-1-1 0,1-1 0,0 0 0,0 0 0,-2 2 463,-4 5 0,-5 1 1,-2 12 247,0 6 1,-11 13 0,-5 10 0,-2 2 150,0 2 1,3-3 0,0 2 0,1-1 0,1-3-208,2 0 0,2-5 1,4 0-1,0-2 0,1-1 1,3-3-413,5-3 1,4-2-1,6-4 1,1-1 0,0-3-361,2-5 1,3-4 0,-2-6 0,0 0 0,-2 0 59,-3-3 0,-1 2 1,-4 0-1,-2 3 1,-1 5 652,-4 1 0,-3 6 0,-6 3 0,-3 5 255,-3 6 1,0 5 0,0 4 0,0 1 0,3 0 0,3-1-285,2 1 0,1-4 1,0 0-1,1-2-420,2-1 0,5-2 0,6-2 0,0-1 308,3-4 1,1-2-1,0-1 1</inkml:trace>
  <inkml:trace contextRef="#ctx0" brushRef="#br0" timeOffset="5">10167 10437 12150,'5'-15'-1223,"0"0"1,1 1 993,0-1 1,-4 1 0,1-2 0,-2 3 0,-1 1 343,0-1 0,-1 2 0,-3 5 0,-4 3 0,-4 1 405,-3 2 1,0 5-1,-4 1 1,0 3-1,2 5 35,1 4 1,0 2 0,3 5-1,3 1 1,3 0-450,4 2 1,1-3 0,4-1 0,1-1 0,5-3-315,6 0 0,3-5 0,8-4 1,1-4-1,1-4 0,0-2-885,1-1 1,-4 0 0,-2 0 869,-2 0 0,-2-8 1,1-2-1</inkml:trace>
  <inkml:trace contextRef="#ctx0" brushRef="#br0" timeOffset="6">10372 10484 12162,'10'0'138,"0"-1"1,1-1 0,3-1-176,0 1 0,2 0 1,2 0-1,2-3 0,1 0 1,0-2-399,0-1 1,-2-2 0,-3 0 0,-1-1 0,-3-3 53,-3 0 0,-4-2 1,-5-2-1,-1-1 0,-3 1 334,-6 3 0,-4 5 1,-8 4-1,-3 2 1,-2 4 403,-1 5 1,4 4 0,0 8 0,1 4 0,3 2 286,4 3 1,3 4-1,7 1 1,4-1-1,6-1-470,9-1 0,6-3 0,13-2 0,5-6 1,2-5-1290,0-4 1,-5-3 1111,-3 1 1,-2-4-1,-1 2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36.55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12123 10419 8502,'0'-9'4,"-3"-4"0,0 1 170,0 0 0,2 7 1,1 6-1,0 7 0,-1 9 1,-1 6-1,-2 7 139,-1 5 0,2 4 1,-3 7-1,-2-2 0,0 0 1,-1 0-265,0 2 0,2-3 0,2 0 1,1-3-1,2-4 0,2-5-164,3-5 1,3-2 0,8-5 0,4 0-22,6-4 1,4-5 0,4-4-1,5-3 1,5-2 0,0-1-182,-1 0 0,-3-1 0,-2-2 0,-3-3 0,-5-3 1,-5-3 316,-4 0 0,-4-9 0,-2 1 0</inkml:trace>
  <inkml:trace contextRef="#ctx0" brushRef="#br0" timeOffset="1">12244 10847 8350,'-23'-1'357,"4"-2"1,6 1-1,7-4 78,3-2 0,4 3 0,5-1 0,8 0-408,9 1 0,3-4 1,8 2-1,1-2 1,1-1-1,2 1-665,-1 1 1,-3 1 0,-1 0 0,-3 0 637,-6 0 0,-1-1 0,-9-2 0</inkml:trace>
  <inkml:trace contextRef="#ctx0" brushRef="#br0" timeOffset="2">12225 10503 8350,'-14'-10'12,"1"1"0,7 0 0,3-1 16,2 1 0,9 1 0,6 1 0,5 0 1,7 1-1,4 1-591,4 2 1,4-1 0,2 1 562,3 1 0,7-4 0,2 1 0</inkml:trace>
  <inkml:trace contextRef="#ctx0" brushRef="#br0" timeOffset="3">12896 10316 8432,'0'10'351,"0"-1"0,0 9 1,0 4-1,-2 8-121,-1 8 1,-6 7-1,2-18 1,-1 1-230,-1 2 0,0 1 0,-2 0 0,-1 1 0,0 3 0,0-1 0,1-1 0,-1 0 0,1-4 0,0-1 0,-8 19 0,5-9-809,4-6 1,2-8 330,5-5 0,4-10 0,5-9 346,3-5 1,-3-12 0,0-4-1,1-5 1,1-4 0,-1-3-1,-1-4 104,1-2 0,-2 0 0,1 0 0,-1-4 60,0-2 1,1 3-1,3-4 1,2 1-30,1 3 1,5-3-1,7 5 1,6 3-1,5 5 1,6 7-1,4 5 1024,1 5 1,1 5-1,-3 8-653,-3 4 1,-6 8 0,-10 5-1,-6 4 1,-5 2-100,-8 0 0,-12 5 1,-9 0-1,-8 4 1,-8 3-1,-4 0-53,-2-2 0,-1-2 0,-3-1 0,-2-1 0,-2-2 0,2-4-1043,3-5 1,2-2 0,5-6 0,6-2 358,8-3 0,9-1 0,12 1 1,10 5-1,10 3 400,6 4 0,2 4 0,5 2 157,0 0 0,0 4 1,-1-2-1,-3 1 1,-3 1-1,-4-2 0,-5-1-246,-6-2 1,-3-2 0,0-1 0,-2-4-536,-2-3 0,-1-7 0,-3-1-273,1-4 958,5-3 0,-3-9 0,4 0 0</inkml:trace>
  <inkml:trace contextRef="#ctx0" brushRef="#br0" timeOffset="4">13557 10475 7825,'-10'0'741,"1"5"0,1 4-537,1 6 0,-1 11 0,2 6 0,-1 7 1,0 6-1,0 5-407,0 2 0,-1-7 0,-2 1 0,1-4-178,0-2 0,0-6 1,-1-5-1,1-7 130,0-6 0,0-10 0,2-7 0,2-7 0,1-8 1,2-4 0,1-4 1,2-5-1,1-1 215,1-1 0,4-5 0,-1-1 90,3-2 1,3-4 0,1 1 0,2 1 0,3 0 0,2 0 0,5 2 210,2 2 1,5 1-1,3 11 1,3 2 308,3 4 1,1 11-1,-6 2 1,-6 5-400,-6 4 0,-12 3 0,-6 6 1,-5 5-1,-5 4 0,-7 3 1,-6 3-138,-7 1 1,-7 1 0,-3 1 0,-1 0-1,1-2-272,2-2 0,2-4 1,2 1 77,0-4 1,3 1-1,9-8 1,5 0-1,4-2 1,5-1 199,4 1 1,7-1 0,7 1 0,4 2 0,4 1 68,3 2 0,-1 0 1,4 4-1,-3-2 1,-3 0-1,2-2-334,1 2 0,-3 0 0,-3-2-215,-5-3 1,-2-4-1,-4-3 1,1-1 0,2-3-1090,-2-3 1524,0-7 0,2-10 0,1-5 0</inkml:trace>
  <inkml:trace contextRef="#ctx0" brushRef="#br0" timeOffset="5">14106 10540 8350,'-14'0'394,"1"0"0,-2 1 0,2 2 15,3 3 0,-1 11 0,-1 6 0,-2 4 1,0 7-112,5 2 0,0 0 0,6 6 0,2 0 0,4-4 0,8-4-352,6-6 1,4-2 0,6-7 0,3-5 0,2-4-319,3-3 1,-2-4-1,0-7 1,1-7-48,-1-6 1,-7-7-1,-2-6 1,-3-3-1,-3-2-8,-3-4 0,-2-4 1,-7 0-1,-3 0 344,-2 0 0,-5 4 0,-3 1 0,-5 5 0,-2 5 0,-2 7 547,1 7 0,2 4 0,-1 4 0,0 4-716,3 4 0,4 8 0,1 5 0,2 4 0,2 2 252,1 4 0,5 2 0,2 1 0</inkml:trace>
  <inkml:trace contextRef="#ctx0" brushRef="#br0" timeOffset="6">14711 10465 8248,'5'1'-271,"-1"4"739,1 4 0,-4 10 0,1 9 0,-5 10 0,-7 7 0,4-19 0,-1 1-271,0 2 1,-1 0 0,-2 1 0,0 1 0,1 1 0,0-1 0,0-1 0,0-1 0,1-3 0,0 0-310,-9 19 1,4-5-1,2-10 1,3-9-389,5-6 1,2-13 0,1-7 0,0-9-1,0-7 94,0-5 1,4-6-1,3-4 1,0-2 0,0-3-30,-1-2 0,0 0 1,4-4-1,0 0 0,1-2 443,2-1 0,4 4 0,2 5 0,5 1 1,4 5 74,3 2 0,-1 7 1,5 7-1,2 7 1,3 4 571,-1 2 0,1 3 1,-3 0-1,-4 3 0,-8 5 0,-6 4 0,-6 2 1,-6 7-1,-5 2-533,-4 3-163,-8 2 0,-8 3 0,-7 1 1,-3 1-52,-3 1 1,1-1-1,-4-5 1,-1-3-1,-2-2 26,0 2 1,1-6-1,3-2 1,5-6 0,5-5-154,4-2 1,5 0-1,6 3 1,8 2 408,8 2 1,2 4 0,6 3 0,2 1-1,2 4 160,5 0 0,0 3 1,1-2-1,1 1-180,-2 1 1,-3-4 0,0 4 0,-3-1-718,-4 0 1,-2-4 0,-7-2 0,-3 0 0,-2 2 0,-2 1 339,-2-1 0,-7-3 1,-4-2-1</inkml:trace>
  <inkml:trace contextRef="#ctx0" brushRef="#br1" timeOffset="7">1657 13761 10052,'0'-9'-192,"0"0"1,0 0 0,0-1 0,0 1 0,0 0 291,0-1 127,0 5 1,0-3-1,0 2-123,0-3 1,0 5 0,0 4 0,0 6 0,0 6 307,0 3-377,-4 3 1,2 4 0,-3 0-1,0 2 1,0 2 38,-3 1 0,3 1 0,0 0 0,0 0 0,1-1 24,0-3 0,-3 2 0,4-4 0,1-1 0,1-3-100,1-2 1,1-3-1,2-3 1,5-1-1,2-1-89,2-2 0,5-1 0,-2-5 0,4 0 0,3 0 88,3 0 1,1-5-1,3-1 1,1-2 0,2-1 22,2-1 0,0 1 0,3 0 1,0-1-1,0 2-76,1 2 1,1-2 0,2 1 0,3-1 0,-2-1 51,1 0 1,-1 2-1,5 1 1,-1-1 0,1 0 50,-1 0 0,1 0 0,-2 3 0,0 0-24,-2 0 1,-3-2-1,-1 2 1,-4 2-1,-4 1 47,-2 1 1,2 0 0,1 0 0,0 1 0,1 1-47,1 2 1,0 2 0,3-2 0,-1 0 0,0 0 3,2-2 1,-2 2 0,6-1-1,0 0 1,-3-2-14,-1-1 1,-4 0 0,0-1 0,1-2-116,-2 0 100,-1-4 0,-4 2 1,0-4-1,0-1 0,-1 1-12,1 0 0,-4 0 0,-2 2 0,-2 1 71,-2-1 1,1 3 0,-2-1 0,0 2 0,-3 0 33,0 1 1,-2 0-1,-2 0 1,-1-1-62,0 1 0,0 0 0,-2 0 0,-2-2-160,-1-2 0,-1 0 1,-3-3-1,0 0-49,0-1 1,0 1 0,0 0 0,0-1 98,0 1 0,0 0 0,0-1 0,0 0 0,1-1 44,2-2 0,-1 1 0,5 3 0,-1-1 0,0 1 156,0 0 0,-3 2 0,2 1-144,0-1 0,-3 3-797,-5 1 1,-3 6 812,-3 3 1,-4 6 0,-2 3 0</inkml:trace>
  <inkml:trace contextRef="#ctx0" brushRef="#br1" timeOffset="8">2030 14357 12685,'-10'-4'-589,"1"-2"1,0-2 0,1-2 0,0 1 1029,2 0 1,1-1-256,-1 1 1,3 5 0,6 5 0,3 7-1,3 7 7,4 2 1,1 9 0,5 3-1,-1 3 1,1 2-196,0 0 1,2 2-1,2-2 1,0 2 0,1 1-339,-1 1 1,-2-4 0,0-1-1,-4-1 1,-2-3-226,-2-3 0,-4-4 0,-6-4 0,-2-1-141,-1-2 0,-3-3 0,-1 0 724,-2-2 1,-4 0 0,-4-1 0</inkml:trace>
  <inkml:trace contextRef="#ctx0" brushRef="#br1" timeOffset="9">2235 14739 10781,'0'-15'-367,"0"0"0,0 2 209,0 1 0,-1 3 633,-3 3 1,2 4 0,-4 8 0,-1 6 0,-2 5 0,-4 1-108,-2 1 0,-3 3 0,-1 1 0,0 0-426,-3 3 1,2-3-1,-1-1 1,2-3-1,3 0-330,0 0 0,6-5 1,-1-1-1536,4-3 1893,5-5 0,2 3 0,5-3 1</inkml:trace>
  <inkml:trace contextRef="#ctx0" brushRef="#br1" timeOffset="10">2682 14795 12741,'-6'-1'-447,"2"-1"0,1-2 0,0-1 738,1-3 1,2 0 0,2-1 0,1-1-1,0 0-228,1-2 1,-3 1 0,4-1 0,-2 0 0,0 1-158,-1-1 0,-1-4 0,-2 3 1,-2-1-1,-4 1 2,-1 1 0,-2 2 1,-3 2-1,-2 2 1,-3 3 223,0 1 0,-5 7 0,-1 2 0,-1 5 87,1 7 1,3 5-1,0 6 1,5 2-1,4 0 1,5 0-148,4-2 0,3-2 1,4-3-1,5-3-104,6 1 0,3-7 0,4-2 0,3-6 0,2-4-158,1-3 1,0-2-1,-1-3 1,-3-3-1,-1-4-217,0-5 1,-6-1-1,1-2 1,-2 0-1,-4 0 22,-3-3 1,-2 2 0,-1-1 0,-3 2-1,-2 4 396,-1 2 0,0 3 0,-1 2 0,-2 1 0,-3 4 454,-3 2 0,0 5 0,1 3 0,0 2 0,2 3-63,-1 4 1,2 0-1,0 1 1,1-2-547,1 2 1,3-3 0,4 2-1,2 1 1,3-1-422,4 0 0,1 0 1,5-3-1,-1-2 1,1-2 540,-1-3 1,1 3 0,0-4 0</inkml:trace>
  <inkml:trace contextRef="#ctx0" brushRef="#br1" timeOffset="11">2989 14916 9663,'-5'0'3276,"0"1"-2800,5 2 1,2-2 0,1 3-870,3 0 1,-1-1 363,1 3 1,0-4-1,4 2 1</inkml:trace>
  <inkml:trace contextRef="#ctx0" brushRef="#br0" timeOffset="12">3622 14609 8541,'-1'-10'-121,"-1"1"0,-2 1 1,0 1-1,-1 0 1,3 0-516,1-1 0,1 2 636,0-1 0,0 10 0,0-2 0</inkml:trace>
  <inkml:trace contextRef="#ctx0" brushRef="#br0" timeOffset="13">3724 14739 8574,'7'0'-973,"-2"-1"1,0-1 1060,0-1 0,-3-1 1,2 2-1,-1-2 231,0-2 0,1 3-173,-4-3 0,0 0 0,0-3 0,0-1-26,0 1 0,0 3 0,-1-1 0,-2 0 0,0-1-100,1-1 1,-3-1 0,0 1 0,-1 0-1,0-1-45,-2 1 0,0 0 0,-2-1 1,-2 1 30,0 0 1,-4 3 0,3 0 0,-2 2 0,-1 3 108,-2 3 1,0 5-1,-1 5 1,0 5-1,2 3 248,1 5 1,1 2 0,4 2 0,4 1 386,2 1-687,2 4 0,4-9 1,3 1-1,4-4-4,4-6 0,5 1 0,1-7 0,4-3 0,0-3-232,1-4 0,4-5 0,-1-4 1,2-3-1,-1-5-300,0-1 1,-5-2-1,1 0 1,-2-2 65,-2-1 1,-3 0 0,-8 4 0,-1 0 0,-3 3 219,0 2 1,-4 4 0,0 3 0,-5 4-1,-4 4 665,0 4 0,-3 6 1,-1 4-1,2 2 1,2 3 145,2 1 1,3 1 0,4-3 0,0 2-764,0-1-1,8-2 1,3-3 0,8-2 0,3-1-805,3-5 1,3-3 943,3-5 0,-2-4 0,3-1 0</inkml:trace>
  <inkml:trace contextRef="#ctx0" brushRef="#br0" timeOffset="14">4199 14553 8513,'-9'0'0,"0"0"0,-1 1 0,2 3-231,2 5 1,-1 6 0,3 7 0,1 2 0,0 4 885,0 3 0,0-1 1,4 3-1,2 0 0,3-2-782,3 1 0,-3-8 1,0 0-1,0-5 0,0-5-990,1 0 0,-6-4 1117,-1-7 0,-4-8 0,-6-9 0</inkml:trace>
  <inkml:trace contextRef="#ctx0" brushRef="#br0" timeOffset="15">4097 14832 8513,'-10'-4'71,"4"-1"0,0-4 1,0-1 645,1 1 1,1 0 0,6 0 0,3 2-278,4 1 1,8 3-1,0-2 1,5 0-655,2 3 0,1 1 0,4 1 0,1 0 1,1 0-1,-1 1-3063,-1 3 3051,-6-3 0,4 3 0,-3-4 0</inkml:trace>
  <inkml:trace contextRef="#ctx0" brushRef="#br0" timeOffset="16">4544 14730 8513,'0'-15'-244,"0"2"1,0 2-1,0 0 710,0-1 1,0-1 0,0 4 0,0 0-1,0-2-261,0-1 1,3 2-1,0-3 1,-1 3-208,-1 0 0,-1 1 0,0 0-46,0 0 0,0 9 0,-1 6 0,-1 8 51,-1 7 0,-3 4 0,1 6 0,1 3 0,-1 1-253,0-1 0,3 1 0,-1-3 0,2 1 1,0-1-288,-2-2 1,2-2-1,-4-4 1,2-3 331,0-4 1,-4-5-1,0-6 1,-4-4 0,-1-4 193,1-4 1,0-2 0,2-2 0,0 1-1,-1 0 360,1 0 1,3-1 469,0 1 0,5 1 0,1 1 0,6 4-429,5 2 0,8 1 0,7 0 1,3 0-1,3 0 0,1 0-777,2 0 0,-3 4 387,-1 3 0,-2 1 0,-1 1 0</inkml:trace>
  <inkml:trace contextRef="#ctx0" brushRef="#br0" timeOffset="17">2691 15484 8514,'-15'-19'54,"3"2"0,7 0 1,7 3-1,9 0 1,12 2 272,9-2 1,13 0 0,-16 5-1,2-1 1,4 1 0,2 0-1,4 0 1,1 0 0,2 1-1,2 2-203,-1 0 0,1 2 1,-1 1-1,0 1 1,0 2-1,0 0 0,-2 0 1,1 0-1,-3 0 1,0 1-1,-1 0 1,-2 0-473,-2 0 1,-1 1-1,-3 2 1,0 0 0,-3-2-1,0 1 1,-1 0 0,-1 0-1,23 3 348,-7 1 0,-7-2 0,-4-1 0</inkml:trace>
  <inkml:trace contextRef="#ctx0" brushRef="#br0" timeOffset="18">3343 15558 8330,'-38'0'0,"4"1"0,6 3 0,13 1 0,19 4 0,12-1 0,15-1 0,16-4 398,-18-3 1,2 1 0,5-2 0,1 1 0,5-2 0,1 1-1,4-3 1,2 0-66,-14 1 1,1-1 0,0 0 0,0 0 0,1-1-1,0 0 1,2 0 0,1 0 0,0 1-699,-2 1 1,0 0 0,0 0 0,-2-2 0,1 1 0,-1-1 0,15 0 0,1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41.81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5903 15447 8568,'0'-10'-226,"0"1"1,-1 0 0,-1-1 0,-1 1 380,1 0 0,1 5 1,2 5-1,1 6 1,1 5-1,0 2 1,1 0-1,1 1-30,1 1 0,2 3 1,-2 2-1,2 0 1,1 0-1,-2-2-127,-1-4 1,-1 3 0,2-3 0,-1 2 0,-1-1 0,-1-1-51,0-2 1,0 3 0,-2-4-1,1 0 1,-1-2 0,1-2-8,0-1 1,-1-2-1,4-3 1,1 1 25,1-1 1,2-1 0,0-1 0,1 0 0,4-1 32,3-2 1,-2 2 0,7-2-1,0 1 1,1 0 0,3-2-11,1 2 1,0-2 0,0 0-1,0 0 6,0 0 1,0 0 0,0 2 0,0-1 0,1-1 0,2 1 2,3 0 1,-1-3 0,2 2-1,2-1 1,3-3 0,3 3 1,-2 0-1,-1 0 0,0 1 1,2-1 149,0-1 1,2 3-1,2-2 1,0 1-118,-3 2 0,4-2 0,-1 1 1,5 0-1,1 0 0,-3-1-19,-1 2 0,1-2 1,2 1-1,0 1-57,0 1 0,-2-2 0,-2 0 0,-1 1 0,1 1 1,-1 1 0,1 0 1,-4 0-1,1 0 1,0 0 20,2 0-14,5 0 0,-7 0 0,3 0 0,-2 0 0,0 0-5,-2 0 1,5 0 0,-4 0 0,1 1 25,0 2 0,2-2 0,1 2 1,2-2-1,-1-1 0,-2 0 53,0 0 1,1 0-1,3 0 1,2 0 4,-2 0 1,0-3 0,-1 0 0,0 1-1,-1 1 1,1 1-14,-1 0 0,-2 0 1,0 0-1,0 0-23,3 0 1,-4 0 0,2 0 0,-3 0-1,-1 0 1,3 0-44,2 0 1,-4 0 0,0 1 0,-1 1 14,-2 1 1,-1 1 0,4-2 0,0 1 0,0 0 0,0 0 17,1 1 1,5 2 0,0-3-1,1 0 7,-2 1 0,-2-3 0,2 2 1,3-2-1,-26-1 0,1 0 1,-1 0-1,1 0 9,24 0 1,-25 0 0,0 0-1,24-1 1,-1-1 51,1-1 1,-2-1-1,-7 2 1,-4-1 0,-2 1-1,-1 1-2,1 1 1,-3 0 0,-1 0 0,-1 0 0,1 0-96,1 0 0,-3 0 0,1 0 1,-2 0-1,-1 0 28,0 0 0,0 0 0,-1 0 0,-1 0 0,-1 0 76,1 0 0,-3 0 0,2 0 0,0 0 0,0 0-20,0 0 0,-5-1 0,1-1 1,-3-2-1,-4 2 0,0 1-12,-3 1 0,3 0 0,-2 0 0,-1 0-102,0 0 44,-2 0 1,-3 0 0,0 0 0,2 0 0,0 0-10,1 0 1,1 0 0,-1 0 0,0 0 0,0 0-34,1 0 0,-1-3 0,0 0 1,1 0 34,-1-1 0,-3 2 0,0-4 0,2-2 9,0 0 0,-2 0 1,-1 1-1,0 0 0,1 1 23,1 1 0,-2-2 0,0 3 0,0-2 4,1-1 1,-4 2 0,2 0 0,-1 0-9,0-1 1,0 0-1,-3-3-6,0 0 1,0-1 0,0 1 0,0 0-16,0-1 1,0 4 0,0 0 0,0-1-1,0-2-30,0 0 1,0 3 0,0 0 0,0-2 6,0 0 0,0 2 1,0 0-1,1 0-142,2 0 32,-2 2 1,2 4-1,-5 1 1,-3 2-1107,-3 4 1256,1 1 0,-11 5 0,4 2 0</inkml:trace>
  <inkml:trace contextRef="#ctx0" brushRef="#br1" timeOffset="1">13082 15363 14066,'-10'-9'-2974,"1"-1"2701,0 1 0,4 0 0,1 0 0,0 2 0,1 1 327,1-1 1,1 2 0,1-2 334,0 0 0,3 4-217,0 3 1,-1 5 0,-4 8 0,-2 2 0,0 3-9,0 0 1,-2 5-1,2 1 1,0 1 13,-1-1-251,2-3 0,3 6 0,-1-3 0,-1 0 1,-1-3 63,1-1 0,2-1 1,2-2-1,2-1-83,1-4 1,2-2-1,2-4 1,0-3-1,2-2 138,1-1 0,-1 0 0,4-1 1,-1-2-1,1-2 26,1-1 0,-1-2 0,-1 3 1,0-1-1,-2 1 9,2 0 1,-3 2-1,3 3 1,1 0 0,-1 0-20,3 0 0,-3 0 0,2 0 0,2 0 1,1 0 3,3 0 1,0 0 0,-3 0 0,3 0-1,2 0 22,0 0 0,-1 0 0,-2 1 1,1 1-28,-1 2 1,1-1-1,0-3 1,-1 0-1,-2 0 60,0 0 1,1 0-1,0 0 1,3 0-1,1 0-70,2 0 1,1 0 0,2 0 0,1 0 0,2 0-75,1 0 1,1 0-1,2 0 1,0 0-1,1 0-36,1 0 0,1 0 1,-2 0-1,1 0-61,-1 0 110,4 0 0,-2 0 1,1 0-1,-2 0-26,-1 0 1,2 0 0,0 0-1,0 0 1,-1 0 17,-3 0 0,-1 0 1,3 0-1,-1 0 1,0 0-2,-2 0 1,0 0 0,2 0 0,0 0 0,0 0 14,3 0 1,-2 0-1,-2 0 1,1 0-1,1 0 31,2 0 1,-2 0-1,3 0 1,-1-1 0,-2-1-13,0-2 1,4 1 0,-1 3 0,-1 0-26,-1 0 0,0 0 1,0 0-1,1 0 1,2-1 7,-2-2 0,2 2 1,1-2-1,-1 1 0,2 0 14,-1-1 0,-2 0 0,3 2 0,-1-1 0,0-2 2,-1 2 0,-2 1 0,-4 1 0,0 0 0,0-1 13,1-2 0,0 2 0,-1-2 0,-1 2-11,2 1 1,1 0 0,2 0 0,2 0 0,-1 0 9,1 0 1,-1 0 0,3 0 0,0 0 0,1 0 47,-1 0 0,-2 0 0,2 0 0,2 0 0,0 0 12,2 0 0,-4 0 0,1 0 0,-1 0 0,2 0-28,1 0 1,-6 0 0,5 0 0,-3 0-51,2 0 0,-1 1 1,3 1-1,0 1 1,0-1-3,-2-1 1,0-1-1,2 0 1,1 1 0,-2 1-9,-1 2 1,0-1 0,-2-3 0,0 0 0,3 0 10,0 0 0,-2 0 0,-3 0 1,-1 1-1,1 1-45,0 1 1,0 0 0,-3-2 0,2 1 27,1 1 1,0 0-1,3-3 1,-4 0 0,2 1 9,0 2 1,0-2 0,4 3 0,0-3 0,-1-1 6,-2 0 1,2 0 0,-4 0-1,-1 0 1,0 0 25,-2 0 0,0 0 0,0 1 1,1 1-1,-1 1-7,0-1 1,-3-1-1,0-1 1,1 1-21,2 2 0,3-2 0,-1 2 0,-1-2 0,-2 0 11,2 2 1,-1-2 0,4 3-1,-3-3 1,-1-1 20,0 0 1,-2 0-1,-1 1 1,0 1-1,0 1-20,0-1 0,-1-1 0,2-1 1,0 0-1,0 0-16,1 0 1,-2 3-1,-1 0 1,0-1 20,0-1-14,-3 3 1,2-2 0,-3 4 0,1-1 24,1 0 1,2-2 0,-5 2-1,1-1 1,-2-2 16,0-1 0,0 0 0,2 2 0,1 0 1,1-1-23,-1-1 0,-1-1 1,-1 0-1,1 0 1,0 1-24,-1 2 0,4-2 1,-6 2-1,1-2 1,1-1-24,-1 0 1,3 0-1,-6 1 1,3 1 0,1 1-18,0-1 1,0 2-1,0 0 1,0-2-14,0-1 1,1 2 0,0 0 0,0-1 0,-3-1 12,-3-1 0,2 0 0,-2 0 0,0 0 0,0 0 11,-3 0 0,0 0 0,-1-1 0,-1-1 0,0-1-39,-3 1 1,3 1 0,-3 0 0,3-1 0,1-2-17,-1 2 0,1 1 0,-1 1 1,1 0-1,1 1 31,1 2 0,-1-1 1,2 1-1,-3-2 36,0-1 1,0 0 0,-1 0 0,0 0 0,-1 1 14,-2 2 0,1-2 0,2 2 0,1-2 0,-1-1-12,1 0 1,0 3 0,-1 0-1,1-1 1,0-1-12,-1-1 1,1 0 0,-1 0 0,1 0 0,-1 0 2,-3 0 1,5 0 0,-4 0 0,1 0 0,-1 0-12,-1 0 1,2 0-1,-2 0 1,0 0 7,1 0 1,-2 0 0,3 0 0,-1 0 0,-1 0-26,0 0 0,2 0 1,-2 0-1,0 0 0,0 0 26,-2 0 0,3 0 0,-4 0 0,-1-1 1,0-1-66,-2-1 1,0-1 0,1 2 0,-1-1 0,0 0-23,1-1 0,2 1 1,0-2-1,0 1 0,-2 2 61,-1 1 1,4 1 0,-1 0 0,0 0 0,-1 0 20,1 0 1,0 0-1,2 0 6,0 0 0,-2 0 1,-2 0-1,-1-1-79,0-2 1,0 2 0,1-2 0,-1 2 0,0 1-50,1 0 1,-1 0 0,0 0-434,1 0 615,-1 0 1,0 0-1,1 0 1</inkml:trace>
  <inkml:trace contextRef="#ctx0" brushRef="#br1" timeOffset="2">22970 15484 11070,'0'-9'-733,"3"-1"0,1 1 0,0 0 0,1-1 223,1 1 650,0 0 0,0-1 0,-1 1 0,0 0 432,1 0 1,-4 2-314,1 1 0,-2 5 1,-1 1-1,-1 6 58,-2 6 1,-2 2-1,-2 5 1,2 0-1,1 2-142,2 1 1,-2 3 0,1-4 0,-1 0 0,1-1-202,0-2 1,0 1 0,3 0 0,0-2-215,0-1 1,0-3 0,0-4-32,0 1 1,0-6 0,0-4-1,0-6-96,0-6 0,0-2 1,0-5-1,0 0 1,0-3 24,0-3 0,0 1 0,1 0 0,1 2 0,2 1 283,2 1 1,-1 3 0,1 1 0,-2 4 251,0 1 0,-3 7 1,2 5-1,-3 8 1,-3 6 258,-3 6-439,-2 3 1,-6 8 0,0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42.30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13994 717 8563,'-9'-5'-124,"0"1"82,-1-1 0,1 4 0,0-1 1,-1 4-1,0 5 0,-1 3 0,-4 6 1,-1 5-1,-4 6 169,0 4 0,1 6 1,0 9-1,9-21 0,1 2 1,0 2-1,1 1 1,-1 1-1,1 1-39,0 0 0,1 1 1,1 1-1,0 0 1,0 1-1,1 0 1,0-1-1,2 0 0,0-1 1,1 0-1,-1-3 1,1 0-187,1-2 0,0-1 1,1 18-1,2-7 1,3-7-1,0-5 1,2-5-174,1-1 0,-2-3 0,1 0 0,0-2-28,1-2 1,0-1-1,0-2 1,-2-1-1,1-1 299,1-2 0,2 3 0,-1-4 0</inkml:trace>
  <inkml:trace contextRef="#ctx0" brushRef="#br0" timeOffset="1">14562 978 8419,'0'-7'-136,"0"1"1,0-1 0,0-1 0,-1-2 0,-1 1 208,-1 0 0,0 3 1,2 0-1,-2 1 1,-3 1 221,-3 0 0,0 1 1,-1 4-1,-3 3-20,-2 5 0,-3 9 0,-1 8 1,1 5-1,-1 6-155,1 5 1,7-17-1,1 0 1,0 1-1,1 1 1,1 0-1,2 1 1,0 0-1,1 0-312,2 0 1,0-1 0,1 0 0,1-1 0,4 25-1,4-5 1,6-6-493,6-7 0,-1-9 0,4-6 0,-4-5 684,-2-6 0,2 1 0,-4-3 0</inkml:trace>
  <inkml:trace contextRef="#ctx0" brushRef="#br0" timeOffset="2">14711 1164 8405,'0'-9'-601,"-1"0"798,-2 3 1,1 7 0,-4 9 0,-2 8 0,0 7 0,-1 5 40,0 4 0,2 3 1,1 4-1,0 1 0,0 0-380,0-1 0,3-3 0,-1-2 0,1-1 0,0-2-109,1-5 1,1-3 0,0-9 0,-1-4 0,-1-1-135,1-2 1,0-4-1,0-3 1,-3-4 180,0-4 0,3-7 0,-2-3 0,1-4 204,0-1 0,-1-6 0,2 0 0,-1-4 0,1-2-6,0-3 1,2 1 0,2-1 0,1 0 0,3-1 74,2 1 0,6 0 0,1 5 0,4 1 194,2 1 1,3 5 0,4 4 0,0 3 0,0 6 0,-1 4 209,-2 3 0,-4 12 0,-6 4 0,-6 6-295,-5 3 0,-3 4 0,-3 5 1,-3 1-1,-5-1-97,-4-1 1,-1-1 0,-3 0 0,2-1 0,0-2-111,0-3 0,2-4 0,2-2 1,1-5-1,2-4-160,0-4 1,4-4 0,3-5 0,4-6-135,4-5 0,6-6 0,4-1 0,1-3-3,2-1 1,3 1-1,-1 2 1,0 3 0,-1 4-1,-2 2 216,1 4 0,-3 5 0,-2 1 0,0 3 217,-3 4 1,-4 7-1,-2 5 1,-1 1-1,-1 3 1,-2 1 336,-1 0 0,0-2 0,0-1 0,0 2-231,0 0 0,-4-1 0,0-2 0,0 0 0,0-3 0,1 0 300,-1-2-555,3-4 0,-2-2 0,5-7 45,1-5 1,4-2 0,-2-4 0,0-2 0,0 0-45,-1-2 0,-3 0 1,3 0-1,-1-1 51,0 2 0,1-3 1,-2 6-1,2 1 0,1 1 1,0 3-11,0 1 0,1 1 0,4 1 0,2 4-188,0 2 1,5 1-1,-3 0 1,2 0-1,-2 1 1,1 2-1511,-1 4 1698,-2 1 0,5 5 0,-2 2 0</inkml:trace>
  <inkml:trace contextRef="#ctx0" brushRef="#br0" timeOffset="3">15288 1276 8306,'-9'0'-82,"0"3"1,-1 1-1,2 1 1,1 2 488,1 2 0,1 3 0,-2 1 0,4 2 0,2 0 0,1 0-277,0-3 0,4-1 0,4-2 0,3-1-212,5-2 0,-2-1 0,3-6 0,1-4 0,2-3-27,-3-3 0,1-6 0,-6 2 0,0-3 0,-3-1-467,-3 1 522,-2-1 1,-5 1-1,-2-1 1,-4 1 119,-4 3 0,-1 1 0,-4 6 0,-2 2 1,0 3-83,0 2 1,6 1 0,-1 1 0,4 2 15,3 3 0,-3 7 0,4 1 0</inkml:trace>
  <inkml:trace contextRef="#ctx0" brushRef="#br0" timeOffset="4">15614 1248 8343,'0'-10'-262,"0"1"1,0 0 0,0-1 0,-1 2 0,-1 1 694,-1 1 0,-1 4 0,1-1 0,-3 1 0,-2 4 0,1 2-110,1 5 1,0 4 0,-4 7 0,1 2 0,1 2 0,2 0-201,3 1 0,1-4 0,2 1 1,0-3-1,2-1-114,1-3 0,3-2 1,6-7-1,4-3 0,1-3-416,2-3 0,-1-6 0,-2-6 1,-1-1 16,-2-3 1,-1 3 0,-2-7 0,-2 1-1,-2 0 50,-3 2 1,-2 3 0,-1 2-1,0-1 1,0 2 0,-1 2 339,-2 5 0,-2-5 0,-4 1 0</inkml:trace>
  <inkml:trace contextRef="#ctx0" brushRef="#br0" timeOffset="5">15726 1257 8269,'-4'9'99,"-1"4"0,-5 0 0,1 3 184,0 3 1,-1 1-1,1 6 1,1 3-1,1 4-27,0 3 1,4-2 0,-2-1-1,1 0 1,1 1 0,0 0-249,0-1 1,0-1-1,2-5 1,-1-1-1,-3-3-86,0 0 0,-1-2 1,-4-6-1,-2-2-42,0-3 0,-2-5 0,3-2 1,-2-2-1,-1-1 4,1 0 0,-3-4 0,3-2 1,-1-3-1,0-3 0,0-1 148,1-1 0,0-1 1,4-2-1,1 2 0,1-1 215,0 2 1,5-3 0,-1 5 0,2 0-565,1-2 1,0 4-1,1-3 1,1 3 316,1 1 0,9-1 0,-2 1 0</inkml:trace>
  <inkml:trace contextRef="#ctx0" brushRef="#br0" timeOffset="6">16396 1164 8311,'-6'0'-245,"1"1"1,0 2-1,0 4 1,-3 6 0,-1 6 535,-3 8 1,0 10 0,-2 11 0,6-21 0,1 2 0,1 2 0,-1 0 0,0 1 0,0 0-112,2-1 0,-1-1 0,1-3 1,1 0-1,-3 23 0,1-4-313,2-2 1,-2-7 0,3-7 0,1-5 0,1-7-357,1-4 1,-1-9 0,-1-5 337,-1-5 0,-4-8 0,3-3 0,0-5 0,-1-4 25,0-2 1,3-5 0,-1-2-1,2-2 1,1-1 0,0-1 16,0 1 1,1-4 0,2-3 0,4 0 133,4 0 0,4-1 0,3 3 0,2-1 0,2 4 0,3 5 376,2 6 1,-4 5 0,-1 8-1,-3 6-73,-4 5 0,-2 7 0,-7 4 1,-3 6-1,-2 4 4,-1 4 0,-1 5 0,-2-1 0,-2 2-363,-1 1 0,-2-4 0,2 0 0,-1-1 0,0-2 0,1-2-323,2 0 0,1-5 0,2-1 0,-1-3-301,-1-1 0,1-4 0,5-5 1,3-6-607,2-2 1261,2-5 0,3-2 0,2-3 0</inkml:trace>
  <inkml:trace contextRef="#ctx0" brushRef="#br0" timeOffset="7">16564 1331 8205,'5'0'0,"3"4"0,-1-1-103,1-1 1,1-1 0,1-2-1,-1-2 329,0-4 0,-3 2 1,1-2-1,0-2-72,1-3 0,1-1 0,1 0 0,0-2 0,1-3-179,2 0 1,0-4 0,-1-1 0,1 0-1,0 1 1,-2 2 216,-3 4 1,-2 2 0,1 8-14,-4 6 1,-7 6 0,-5 14 0,-2 1 0,0 4-202,0 2 0,2 1 0,0 1 0,0 1-426,3 1 1,-1 0 0,4-4 0,0-1-1,0-2-382,-1-2 0,0-3 1,2-4 829,-1-2 0,-4 4 0,2-3 0</inkml:trace>
  <inkml:trace contextRef="#ctx0" brushRef="#br0" timeOffset="8">16666 1452 8205,'-9'6'1490,"4"2"1,4-6-1250,4 4 1,7-4 0,1 1-1,2-2 1,4-1-543,0 0 0,3-1 1,1-1 300,0-1 0,9-4 0,-1 2 0</inkml:trace>
  <inkml:trace contextRef="#ctx0" brushRef="#br0" timeOffset="9">17104 1015 8402,'9'0'202,"1"2"0,0 4 0,2 9 0,4 8 0,2 12 0,-1 7 0,-1 8 0,-10-23 0,-1 2 107,-1 1 0,-1 1 0,0-1 0,-3 0 0,-1-1 0,-2-1 0,-1 0 1,-2-2-1,-12 23 0,-6-5-1107,-2-3 1,-2-6-1,0-2 798,0-1 0,0-1 0,0-3 0</inkml:trace>
  <inkml:trace contextRef="#ctx0" brushRef="#br0" timeOffset="10">18249 903 8307,'-6'-1'-49,"0"-1"0,0-2 1,-1-1-1,1-1 0,-1 0 1,0 2-1,-2 1 187,0 0 1,2 0 0,-5 4 0,0 3 0,0 6 0,-4 8 261,-1 6 1,-2 7-1,0 4 1,1 6 0,0 7-338,10-23 0,1 2 0,-2 3 0,1 0 1,2-2-1,0 0 0,0 0 0,1 0 0,1 1 1,0-1-1,1 0 0,1-1-334,-1 0 1,2-1 0,2 19 0,5-7 0,3-7-1,4-4-293,2-2 1,0-6-1,-1 0 1,0-6 563,-3-2 0,3-2 0,1 0 0</inkml:trace>
  <inkml:trace contextRef="#ctx0" brushRef="#br0" timeOffset="11">18370 1210 8143,'0'-9'332,"0"3"0,0 2-84,0 3 1,0 8 0,-1 13 0,-2 7 0,-3 7-1,-1 5-154,1 4 0,-4 7 1,6-24-1,0 1 1,-2 0-1,1 0-227,-1-1 0,0 0 0,-4 25 0,1-5 0,-1-4 0,0-5 0,0-6-288,0-5 1,-1-5 0,5-8 0,-3-4 112,0-4 0,0-6 0,-1-7 0,2-4 0,1-7 155,1-4 1,3-8 0,-3-4 0,2-1 0,2-1 161,1 0 1,5-5 0,4-1-1,2-3 64,2 0 0,6 2 1,-1 2-1,6 1 1,3 1-1,3 4 264,0 5 1,0 8 0,-2 12-1,-2 4 89,-4 4 1,-5 4 0,-5 4-1,-3 5 1,-5 5-175,-2 4 0,-3 1 1,-4 4-1,-4 0 1,-2-2-185,-2 1 1,-2 2 0,1-3 0,0-2 0,0 0-188,2-1 0,1-5 1,5-2-1,2-1-438,1-2 1,1-5 0,5-4 0,3-5 212,4-3 0,7-6 1,-1-1-1,4-2 1,2 1-1,1-1 144,2-2 0,-2 3 1,2-2-1,-2 4 222,-1 3 0,-4 0 1,-3 3-1,0 2 0,-3 3 259,-1 2 1,-3 8-1,-2 3 1,-1 3 0,-2 1 230,-1 1 1,-1 0 0,-1 3 0,-1-2-57,-1 0 0,-1-5 0,2 2 0,-3-3 101,0-1 1,3-5-614,-1-4 0,2-5 0,2-7 0,1-3 0,2 0 0,0-2-303,1-2 0,1 0 0,-2-3 0,1 3 111,2 0 1,1 0 0,-1 2 0,-1 0-1,0 3 1,0 0 27,1 3 0,-2 4 0,2 1 0,-1 2-54,2 2 1,-3 1 0,1 2-1,0 2 1,0 4-944,1 1 1217,-1 1 0,3 0 0,0 1 0</inkml:trace>
  <inkml:trace contextRef="#ctx0" brushRef="#br0" timeOffset="12">18845 1257 8143,'0'9'0,"0"2"0,0 0 163,0 1 0,0 1 1,0-3-1,-1 2 0,-1 1 297,-1 1 0,-3-1 0,3 1 0,1 0 1,1-3-1,1 1-285,0 0 1,1-6-1,2 0 1,3-4 0,2-2-133,1 0 0,5-1 0,0-2 0,2-4-352,-1-4 0,-2-3 0,1-2 0,-1 0 0,-5 0-63,-4-2 0,0-1 0,-1 1 0,-2-1 180,-3 1 0,-2 0 0,-3 2 1,0 4-1,-3 2 213,-1 0 1,-1 2 0,1 2-1,0 3 1,-1 2-329,0 1 0,3 7 1,3 2-1,3 3 1,1 1 306,2 3 0,0 1 0,0 2 0</inkml:trace>
  <inkml:trace contextRef="#ctx0" brushRef="#br0" timeOffset="13">19106 1294 7621,'-6'0'1687,"-1"0"-1344,5 0 1,-3 1 0,3 2 0,-1 4-92,1 1 1,1 1 0,1 0 0,0 1 0,0 0 0,0 1-216,0 2 0,3-1 1,1-3-1,1-2 1,3-2-177,0-1 0,4-1 1,1-3-1,-1 0-7,2 0 1,-3-1-1,3-2 1,0-3-1,-3-3 12,0-4 0,-2 2 0,0-5 0,-1 1 0,0-1 121,-2 1 0,-4-1 0,1-1 1,-3 0 154,-3 2 0,-2 3 0,-4 0 0,-2 2 0,0 3 1,-3 2-53,0 1 1,1 2-1,-1 5 1,1 3-1,0 3-512,0 4 1,2-1-1,0 6 1,3 2-1,2 0-438,2 3 1,1-3-1,3 1 860,0-1 0,4-1 0,2-1 0</inkml:trace>
  <inkml:trace contextRef="#ctx0" brushRef="#br0" timeOffset="14">19283 1369 8143,'-9'9'-24,"2"1"492,1 3 0,3 2 0,-3 8 0,0 5 0,-1 5 0,2 4 0,0 3 145,0 0 0,2-1 0,-4-4 0,0-1-524,-1-2 1,-1-1 0,-1-5 0,1-5 0,0-5-121,-1-5 1,1-6 0,0-2 0,-1-3-203,1-3 1,-1-3-1,-2-7 1,0-6 0,1-5-411,0-3 0,2-2 1,1-1-1,0-1 0,3 0-55,1-1 0,1 4 0,4 0 1,2 6 697,3 2 0,7 1 0,1 1 0</inkml:trace>
  <inkml:trace contextRef="#ctx0" brushRef="#br0" timeOffset="15">19646 1192 8233,'5'-4'330,"0"2"31,-2-5 0,1 7 0,3 3 1,-4 10-1,-4 9 107,-5 9 0,-2 7 0,-6 12 0,6-24 0,1 1 0,1 2 0,-1-1-64,0 2 0,0-1 0,1-1 0,0 0 0,-3 24 0,0-1 0,2-3-953,1 0 0,1-10 1,-2-4-1,1-5 1,1-5-545,0-5 1,2-10 0,-2-10 272,1-7 1,0-7 0,1-7 0,0-4 426,1-4 393,1-7 0,5-5 0,2-5 0</inkml:trace>
  <inkml:trace contextRef="#ctx0" brushRef="#br0" timeOffset="16">19590 1425 8153,'19'-34'100,"0"2"0,3 4 0,3 1 0,3-1 355,3 0 0,-5 5 0,2 4 0,-3 6 34,-1 2 1,-5 6-1,-7 2 1,-2 3 0,-4 3-387,-3 4 1,-2 2 0,-1 3-1,-2 3-83,-4-1 0,-2 7 0,-7-2 1,-2 1-1,0 2-291,-2 0 0,1-1 0,-1-2 0,0-1 0,2-2-549,1 0 1,0-4 0,3 3 0,3-2-511,3-2 1,9-4 1329,10-4 0,7-11 0,9-2 0</inkml:trace>
  <inkml:trace contextRef="#ctx0" brushRef="#br0" timeOffset="17">19972 1220 6377,'6'-3'2168,"-1"-2"-1631,-1 0 1,4 3 0,-2-2-224,2 0 0,1 3 1,1-2-1,-1 3-277,0 3 1,0 2 0,-2 4 0,-2 2 0,-1 0-96,-2 2 0,-1 3 1,-2 0-1,-2 1 1,-4 3-1,-4 1 29,-1 0 0,-1 1 0,1-3 0,0-2 0,0-1 63,2-4 0,5 2 1,1-2-99,0-1 0,4-1 0,1-4 0,7-3 0,6-2-807,4-1 1,5 0 870,2 0 0,6-4 0,2-1 0</inkml:trace>
  <inkml:trace contextRef="#ctx0" brushRef="#br0" timeOffset="18">20484 1052 8168,'-9'-14'-7,"0"0"1,3 2 0,4 1 146,4 6 1,3 9 0,5 13 0,0 5-1,1 6 1,2 5 96,-2 3 0,3 2 1,-3 3-1,-2 2-4,-2 3 0,-4 0 0,-1 0 0,-6-1 0,-5 0 0,-6-2-475,-6-5 1,-4-1 0,-5-10 0,-1-2 0,2-3-440,3-3 1,8-7-1,5-9 681,3-2 0,1-1 0,-1 0 0</inkml:trace>
  <inkml:trace contextRef="#ctx0" brushRef="#br0" timeOffset="19">21005 1508 8044,'-4'-9'198,"0"-3"0,-2-1 0,4 3 1,4 2-1,4 2 0,3 2-405,4 2 1,0 1 0,4 1-1,-2 1 207,2 2 0,0 2 0,2 5 0</inkml:trace>
  <inkml:trace contextRef="#ctx0" brushRef="#br0" timeOffset="20">21294 1518 8070,'4'-10'313,"-2"0"0,5-1 1,3-2-1,1 3 0,1 2-27,2 1 0,0 2 1,5-1-1,0 3-1267,-1 2 1,2 2 980,2 2 0,-3 2 0,4 4 0</inkml:trace>
  <inkml:trace contextRef="#ctx0" brushRef="#br0" timeOffset="21">21648 1564 8070,'7'-6'104,"1"0"0,4-1 192,1-2 0,3 3 0,3 0 0,2-1 1,1-1-1,-2 1-365,0 1 69,-1 4 0,-5-2 0,0 4 0</inkml:trace>
  <inkml:trace contextRef="#ctx0" brushRef="#br0" timeOffset="22">22532 912 8301,'-9'-1'14,"0"-1"1,-1-2 0,0 0 0,-1 0 0,-3 2 0,0 2 311,-3 3 0,-5 4 1,-2 10-1,-3 8 1,-1 8-1,0 6 0,14-17 1,0 2-101,0 1 0,0 1 0,1 0 1,0 1-1,2 3 0,0 0 1,3-1-1,1 1 0,1-1 1,1 1-372,2-1 1,0 0 0,1-1 0,0 1-1,2-2 1,1 0 0,3 21-186,6-7 1,0-7 0,4-6 0,1 0 0,-2-2-1,1-1-1900,-3-3 2230,-5-6 0,3 1 0,-4-2 0</inkml:trace>
  <inkml:trace contextRef="#ctx0" brushRef="#br0" timeOffset="23">22514 1257 8085,'-1'-8'296,"-3"3"-34,-2 5 0,1 9 0,-1 10 0,-1 9 0,-3 10 0,-1 7 0,5-19 0,0 0 0,0 1 0,0 1-166,1 0 1,0 0 0,0-2 0,1 0-1,-6 26 1,2-2-498,2-5 1,-2-6-1,4-9 1,-1-5-1,-1-3-554,1-2 0,-3-11 0,2-7 955,1-9 0,-3-11 0,3-5 0</inkml:trace>
  <inkml:trace contextRef="#ctx0" brushRef="#br0" timeOffset="24">22346 1499 8085,'4'-33'5,"1"1"0,6 3 0,1-1 253,4-1 0,4 1 1,3 5-1,0 4 0,0 5 132,-3 3 0,0 7 0,-2 3 0,-4 4 0,-5 4-206,-5 5 1,-2 8-1,-2 2 1,-2 2-1,-2 1-169,-5 1 1,-1 0-1,-5 1 1,1-2-1,0-2-65,1 1 1,0-3-1,4-5 1,0 0 0,-1-3-725,1-1 0,1-2 249,2-5 0,6-5 1,7-10-1,4-1 1,4-3 157,-1-3 0,5-1 1,-2-4-1,4 1 1,0 2 366,-1-2 0,-2 3 0,1-2 0,-1 4 0,1 2 100,0 4 1,-5 3 0,-1 2 240,-3 4 0,-5 7 1,-2 6-1,-2 4 0,-2 5 1,-1 2 450,-1 0 0,-4 4 0,2-3 0,-2-1-415,1-2 1,4 2-1,-2-3 1,1-3-33,0-4 1,0-7-519,3-4 0,3-8 0,1-8 0,1-4 0,1-3 1,0 0-291,1 1 0,-2-4 1,2 1-1,-2-1 194,-1 1 1,4-1 0,-2 5-1,2 1 1,0 4 0,0 3 231,-2 3 0,0 5 0,3 2-83,1 1 1,-2 7 0,-1 1 0,-2 3 0,1 3-248,-1 0 1,-2 3 0,3-1-1,0-1 1,-1 1 366,-2-3 0,3 0 0,-1-2 0</inkml:trace>
  <inkml:trace contextRef="#ctx0" brushRef="#br0" timeOffset="25">22951 1294 7343,'-5'6'331,"1"1"1,1 0 75,0 1 0,-3 1 0,2 2 0,1 0 0,0 2 0,0-1 22,1 1 0,1-2 0,2 1 0,2-2 0,3-4-429,3-3 0,4-2 0,3-1 0,1-1 1,1-2-338,-3-3 1,2-7-1,-5-1 1,0-3 83,-2-2 1,-2 3-1,-2-6 1,-2 3-1,-4 0 1,-4 0 58,-2 1 0,-3 3 0,-2 3 1,-3 2 84,0 4 1,-2 2-1,-1 4 1,1 0-1,4 1 1,1 2-496,2 3 1,4 7 0,2 1 603,2 1 0,5 2 0,1-2 0</inkml:trace>
  <inkml:trace contextRef="#ctx0" brushRef="#br0" timeOffset="26">23305 1285 8085,'0'-6'558,"-1"1"-39,-2 0 1,-2 3 0,-4 5-1,2 4 1,1 2-171,-1 3 1,0 3 0,-1 3 0,3 1 0,1-1-251,2-3 1,1 3-1,1-4 1,1 1 0,2-3-1,3-2-201,3 0 1,1-5-1,2-2 1,4-3-285,1-3 1,-1-3 0,-2-7 0,0-2 0,-2-4-12,2-3 1,-5 2-1,1-4 1,-3 0 0,-3 1 234,-2 1 0,-5 0 0,-5 4 0,-2 3 0,-3 2 140,-2 3 0,-3 5 0,-4 2 1,1 2-1,2 2-651,4 2 1,-2 6 672,5 7 0,-5 1 0,3 2 0</inkml:trace>
  <inkml:trace contextRef="#ctx0" brushRef="#br0" timeOffset="27">23314 1536 8085,'-4'14'250,"0"-2"0,-3 6 1,2 2 404,1 3 0,0 1 1,3 3-1,-1-1 0,-2 0 164,-1-4 0,2 2 0,-3-2 0,-2-2-611,0-4 1,-1 0-1,1-6 1,0-3 0,2-2-1,-1-3-432,-1-1 0,-2-2 0,1-2 1,-1-4-410,-3-4 1,2-4 0,-4-3-1,2-1 1,1-1-24,-2-1 1,4 1-1,-3-2 1,4 3 0,2 1 126,1 2 1,3 3-1,1 5 1,4 1 528,5 0 0,5 1 0,3-3 0</inkml:trace>
  <inkml:trace contextRef="#ctx0" brushRef="#br0" timeOffset="28">23836 1182 8096,'-6'-10'0,"0"-1"0,2-2 0,2 1 0,1 0 0,1-1 460,0 2 0,1 1 0,1 5-199,1 5 1,0 5 0,-4 9 0,-2 4 0,-3 7 0,-2 4 174,-1 2 0,-4 4 0,1 1 1,0 1-325,2 0 1,1 1 0,-1-6-1,1 0 1,0-1 0,0-4-225,3 0 0,-1-2 0,4-6 0,1-1-88,1 1 0,1 3 1,0 0-1,0-1 1,0 1-60,0 0 1,1 3 0,1-3-1,2 1 1,0 0-154,0-2 0,-1-3 1,-3-2-725,0-4 0,0-7 1136,0-5 0,-4-12 0,-1-8 0</inkml:trace>
  <inkml:trace contextRef="#ctx0" brushRef="#br0" timeOffset="29">23724 1406 8096,'0'-18'-78,"0"2"1,1-1-1,2 0 354,3-1 0,3-3 0,1 7 0,2-2 0,5 2 140,4 0 0,-1 3 0,4 4 0,0 2 1,-1 1-98,-1 1 0,0 7 0,-4 2 0,-4 2 1,-4 2-285,-6 3 0,-3 1 0,-1 4 0,-2-2 0,-5 0-208,-5 0 0,-4 1 0,-4 0 0,-1-3 0,-1 0-62,2-3 0,0-1 0,1 0 0,2-2 0,1-1-738,4-1 0,2-4 973,0 1 0,1-2 0,0-1 0</inkml:trace>
  <inkml:trace contextRef="#ctx0" brushRef="#br0" timeOffset="30">24106 1192 8399,'0'-7'1326,"-1"3"-934,-2 8 0,2 7 1,-4 4-1,1 3 0,-1 2-259,0 1 1,0-1-1,3 2 1,-1-3-1,1 0-319,1 0 0,1-4 0,0 0 0,0-2 0,1-3 0,1-1-297,1-3 0,4-4 0,0 1 0,4-3 120,1-3 1,1-2 0,-1-4 0,0-1 0,0 1 192,-2 0 0,-1-1 0,1 1 1706,-1 0-1231,0 4 1,-4 5-1,-2 6 1,-3 2-1,-2 1-536,-1 1 1,0 0 0,4 1 0,2 2 230,4-2 0,1 4 0,1-1 0</inkml:trace>
  <inkml:trace contextRef="#ctx0" brushRef="#br0" timeOffset="31">24469 1061 8141,'4'-5'-15,"-2"-2"0,5 5 0,3 3 0,2 6 449,3 8 1,-1 4-1,3 10 1,-3 3 0,0 6-1,-4 4-142,-3 4 0,-3 3 0,-5 0 1,-3-3-1,-6-2 0,-8-4 151,-6-4 0,-7 2-443,-3-4 0,-2-2 0,-1 0 0</inkml:trace>
  <inkml:trace contextRef="#ctx0" brushRef="#br0" timeOffset="32">24785 875 8155,'10'-9'117,"3"0"0,4 0 0,3 4 1,5 6-1,2 8 0,2 10 1,0 9-1,0 9 156,-15-15 0,-1 2 0,-4 1 0,-1 2 0,-1 2 0,-2 1 0,-2 0 0,-2 2 0,-2 0 0,-1 1 0,-2 1 0,-1 0 136,-2 2 1,-1-1-1,1-2 1,0 0-1,0-2 1,-1 0 0,1-3-1,0 1-579,0-3 0,-1 0 1,1 0-1,-1-1 0,-11 22 1,1-2-1,-2 0 1,-2-2-924,-3 2 1,-3-3 0,-3-1 848,-3-2 1,-2-4 0,-1-7 0</inkml:trace>
  <inkml:trace contextRef="#ctx0" brushRef="#br0" timeOffset="33">15503 2244 8395,'0'-9'-294,"0"-1"1,0 1 0,0 0-1,0-1 1,0 1 842,0 0 1,0 3-459,0-1 1,1 9 0,1 4 0,1 7-1,-1 9 43,-1 4 0,-5 10 0,-1 4 0,-2 6 1,1 4-146,3-22 1,-1 0 0,0 3 0,0 1 0,-1 3 0,0 0 0,1 0 0,-1 0 0,0 1 0,1 0-131,-1 1 1,0 0 0,-1-1 0,0 0-1,0 0 1,0 0 0,0-1 0,0-1 0,1-3-1,-1 0-130,0-2 0,-1-2 0,-3 18 0,-3-7 0,0-7 271,1-5 0,-1-8 0,4-5 0,-4-3 0,-2-1 0</inkml:trace>
  <inkml:trace contextRef="#ctx0" brushRef="#br0" timeOffset="34">15205 3166 8395,'-10'1'-220,"2"2"527,2 3 0,2 6 0,4 5 1,1 5-1,2 5 0,3 4-165,2 2 0,5-3 0,0 0 0,2-3 0,1-4-130,2 0 0,-3-5 1,1-7-1,0-3-2,2-1 0,-3-5 1,1 0-1,1-4 1,-1-6-233,0-3 0,0 0 1,-2-4-1,-1 1 1,2-1-366,-1-1 1,-2-2 0,4-2 586,1-1 0,0-3 0,2-4 0</inkml:trace>
  <inkml:trace contextRef="#ctx0" brushRef="#br0" timeOffset="35">18966 2123 8338,'-4'-9'-94,"3"-4"1,-2 1 0,2-1 0,1 1 0,0-1 0,0 1 0,0 0 0,0-1 395,0 2 0,0 1 0,1 1-280,2 3 0,-2 7 0,1 10 0,-4 11 0,-4 11 89,-2 9 1,1-16 0,0 2-1,-1 3 1,1 2 0,-2 2 0,0 2-1,-1 3 1,0 1-82,0 1 1,-1 2 0,0 0 0,1 1 0,-2 1 0,0 0 0,1-1 0,-1 0 0,2-2 0,0-1 0,0 0 0,0-2-110,0 0 0,1-2 0,3-6 1,1-2-1,1-3 0,0-1 1,-1 15-121,3-9 0,0-5 0,2-9 1,0-3-190,0-2 1,0-6 0,-1-2 59,-2-1 0,-2-8 0,-5-6 1,-3-4 327,-2-2 0,-3-2 0,0-5 0,-1-1 0</inkml:trace>
  <inkml:trace contextRef="#ctx0" brushRef="#br0" timeOffset="36">18529 3017 8338,'-10'-10'-457,"1"1"291,0 0 1,0 5 0,4 5 501,5 7 0,4 10 1,6 7-1,0 5 0,2 5 1,4 1-43,2 1 0,0-1 0,1-2 0,-1-3-166,1-2 1,0-6-1,0-3 1,1-6-1,0-3 1,-3-6 100,1-3 1,-1-10 0,2-5 0,0-4-99,-1-5 0,0-1 1,-2-3-1,0 1 1,0 0-1,1-1-446,-1 1 0,1 2 0,-2 4 0,0 2 315,1 1 0,3-1 0,5 2 0</inkml:trace>
  <inkml:trace contextRef="#ctx0" brushRef="#br0" timeOffset="37">23165 2197 8331,'-6'-13'-75,"1"-2"1,1 0 0,2 0-1,1 1 1,1 0 1,0 1 0,1-2 1,1 2-1,2 2 1,1 0-1,1 2 420,0 0 1,2 0-204,-2 3 1,-2 4 0,-1 9-80,-2 9 1,-5 10 0,-2 10 0,-3 9 0,3-19 0,-1 2 49,0 3 1,-1 1 0,-1 4 0,0 0 0,0 0 0,0 0 0,-1 3 0,1 0-70,-1 2 1,1 2-127,0 5 1,0 0-1,-1-2 1,1-1 0,0 1-1,-1 0 1,1-4 0,0-1-1,0-3 1,0-1-27,1 0 0,1-1 0,0-7 0,0 0 0,2-3 0,1 0 0,-4 17-109,1-8 0,0-7 1,3-6-1,0-4 0,-1-1-157,0-2 1,-1-6 0,-1-1 0,0-3 371,-3-3 0,0-1 0,-3-1 0</inkml:trace>
  <inkml:trace contextRef="#ctx0" brushRef="#br0" timeOffset="38">22691 3110 8331,'-10'0'-181,"1"0"1,4 8 467,2 5 0,2 5 1,2 7-1,3 7 1,5 5-2,6 4 1,3 2 0,3-4 0,2-2 0,1-6-149,5-6 0,-1-3 1,3-7-1,-2-6-161,-1-5 1,-1-7 0,-1-4-1,-1-5 1,0-3-325,-1-3 1,-2-3-1,-3-2 1,0-1 0,-1-2-158,1-1 0,-4 3 0,0 3-1,-2 1 1,0 3 504,0 1 0,-3-2 0,4 4 0</inkml:trace>
  <inkml:trace contextRef="#ctx0" brushRef="#br1" timeOffset="39">13882 3883 9003,'0'-10'-239,"0"0"1,0-1-1,0-2 1,0 2 0,0 0-1,0 2 316,0 0 0,0 3 0,-1 0 0,-3 2 134,-5 2 0,0 2 0,-5 3 0,0 6-68,-5 5 0,-4 7 0,-5 11 1,-1 6-29,14-16 0,-1 2 0,1 2 0,0 2 1,-2 4-1,0 2 0,0 1 0,0 2 1,1 3-1,0 1-66,1 0 1,2 2-1,2-1 1,2 1 0,3 0-1,0 0 1,1 1 0,1 0-1,0-1 1,2 0 0,0-2-1,1-1-179,2-4 0,1-2 0,1-2 1,2-2-1,1-3 0,1-2 1,7 20-1,0-6-64,1-7 0,-3-10 0,3-4 0,-2-1 0,-1-2-112,2 1 1,-3-5-1,4 2 1,-2-4-883,-1-3 1183,2 2 0,-4-7 0,4 4 1</inkml:trace>
  <inkml:trace contextRef="#ctx0" brushRef="#br0" timeOffset="40">14869 4115 8546,'0'-9'-139,"0"0"1,0-1 0,0 1-1,0 0 345,0 0 0,-1 4 0,-2 7 0,-3 10 0,-2 10 0,-3 8 0,-1 7 0,-2 6-139,-1 6 1,6-23-1,0 0 1,2 1-1,0 1 1,0 0-1,0 0 1,0 0-1,0 0 1,1 0-1,1-1-275,0 0 0,0-1 0,-6 23 0,6-5 0,0-5-158,2-4 0,2-11 0,1-8 90,0-5 1,0-8-1,0-5 1,1-7 135,2-5 0,2-5 0,4-6 0,0-2 1,2-2 22,1-2 1,2-2 0,2-4 0,0-1 97,0 1 1,5-1-1,2-4 1,1-3-1,-12 21 1,1-1 85,1 1 1,-1 0 0,1 0 0,0 1 0,13-19 0,-2 5 0,-5 6 549,-7 9 0,-5 10 1,-10 15-372,-4 9 1,-1 10 0,-9 6-1,0 5 1,-2 4 0,0 2-163,-1 2 0,1-1 1,3-3-1,3-1-363,5-2 1,0 0-1,4-4 1,1 1-208,1-1 1,1-2-1,0-3 1,-1-1 0,-1-1 154,-1-2 1,-5-6 330,2-2 0,-6-3 0,-3-1 0</inkml:trace>
  <inkml:trace contextRef="#ctx0" brushRef="#br0" timeOffset="41">14553 4590 8546,'-18'-4'-141,"4"-2"0,3-2 540,4-2 1,5 1 0,1 0 0,5 0 0,8 2-251,4 1 1,5-1-1,8-5 1,2 0-1,3 1 1,3 0-1,3 3-486,0 2 0,-3-2 0,-4 5 0,-1 1-261,-2 1 0,-6 2 1,-6 2-1,-8 5-952,-6 3 1550,-3-1 0,-9 4 0,-2-5 0</inkml:trace>
  <inkml:trace contextRef="#ctx0" brushRef="#br0" timeOffset="42">14609 4693 8546,'-18'9'-510,"3"-1"1,3-1 848,5 0 1,4-5 0,8 1 0,6-2 0,9-1-296,6 0 1,1-1 0,8-2 0,2-3 0,4-3 0,2 0 0,5-1-1125,-22 3 1,-1 1 1079,22-4 0,-20 1 0,0 0 0,20-5 0</inkml:trace>
  <inkml:trace contextRef="#ctx0" brushRef="#br0" timeOffset="43">15493 4246 8372,'3'-28'-127,"0"0"1,4-1-1,-3 3 1,0 6 382,0 5 0,2 9 0,-4 9 0,-3 9 1,-5 10-1,-5 8 0,-4 7 0,0 5 275,-1 2 1,2 2 0,-2 0 0,4 1-411,1-1 0,3-3 0,2-3 1,3-2-352,2-1 0,2-3 0,3-5 0,5-7-112,6-6 0,2-5 0,3-3 1,1-1-1,0-5 0,0-4-88,-1-5 1,-2-5-1,0-3 1,-2-3 0,-4-1-1,-3 1 430,-3-1 0,3-4 0,-4 0 0</inkml:trace>
  <inkml:trace contextRef="#ctx0" brushRef="#br0" timeOffset="44">15484 4404 8250,'-19'0'0,"2"0"1420,1 0-967,3 0 1,9 0-1,4 0-593,5 0 0,8 0 0,6 0 0,7-1 0,7-2 0,8-3 0,7-3 140,-22 5 0,1-1 0,0-1 0,0-1 0,1-1 0,0 1 0</inkml:trace>
  <inkml:trace contextRef="#ctx0" brushRef="#br1" timeOffset="45">18398 4022 12919,'-3'-6'-120,"-1"1"0,-1 2 0,-2 5 0,-2 7 0,0 9 0,-1 9 236,-3 9 0,-1 4 1,5-13-1,-1 0 0,0 1 1,0 1-161,0 1 0,-1 1 1,0 1-1,-1 0 1,-1 0-1,1 0 0,1-1 1,1-2-1,2-2 1,0-1-1,-3 17-296,3-6 1,4-9 0,4-8-1,1-3-16,2-5 0,2-6 1,5-2-1,-1-4 0,0-5-49,1-4 0,0-5 0,1-7 0,3-3 237,0-3 1,1 0-1,1-7 1,0-1-1,0-1 37,2-1 1,1-9 0,-1-2 0</inkml:trace>
  <inkml:trace contextRef="#ctx0" brushRef="#br0" timeOffset="46">18463 4190 8450,'28'-43'-133,"-4"3"0,-3 7 0,-6 5 0,-4 6 313,-4 6 0,-5 4 128,1 9 0,-6 13 0,-3 11 0,-2 7 1,-3 5-1,0 6-163,-2 2 0,1 3 1,3 1-1,-1-2-451,1-2 0,3-6 1,1-1-1,-1 1 0,1 2-240,-2 0 0,2-4 0,-1-2 0,-2-2 47,0-1 0,-2-4 499,-3-3 0,-1-5 0,-5-3 0</inkml:trace>
  <inkml:trace contextRef="#ctx0" brushRef="#br0" timeOffset="47">18128 4460 8450,'-4'-15'291,"3"-1"1,-2 2 0,3 1-123,3 0 0,6-1 0,9 3 0,5-3 1,7 1-1,4-2-251,4 1 1,5 6 0,-2-1 0,0 4 0,1 3-650,-3 1 0,-6 2 0,-6 2 731,-7 3 0,-2 7 0,-3 1 0</inkml:trace>
  <inkml:trace contextRef="#ctx0" brushRef="#br0" timeOffset="48">18119 4600 8450,'-6'-1'603,"6"-3"1,8 3-567,17-2 0,5-2 0,10-1-252,4-2 1,-18 3 0,1-1 0,3 1 0,0-1 214,3 0 0,1-1 0,1-1 0,0 0 0,2 1 0,0-1 0</inkml:trace>
  <inkml:trace contextRef="#ctx0" brushRef="#br0" timeOffset="49">19162 4302 8493,'0'-7'371,"0"1"1,0-1 0,1 0 0,2-2 0,4 1 8,4-2 0,1-5 0,2 2 0,1-3 0,-2-2-104,1-3 1,1-4 0,-3 2 0,-4 0 0,-4-2-824,-3 1 1,-2-3 0,-2 3 0,-4 2 0,-5 3 0,-3 6 145,-3 2 1,-1 6 0,-2 4 0,-1 6 436,1 8 1,2 12 0,0 11 0,2 9 0,8-18 0,2 1 0,0 2 0,2 1 3,-1 1 1,1 0 0,1 1 0,0-1 0,1 1 0,0 1-1,1-1 1,1 1-294,0 0 1,1 0 0,1 0 0,1 0 0,-1-1 0,1-1 0,-1 1 0,0 0 52,0-1 1,-1 1-1,-3-1 1,-2 1 0,0 0-1,-1-1 1</inkml:trace>
  <inkml:trace contextRef="#ctx0" brushRef="#br0" timeOffset="50">18836 4776 8493,'4'-22'663,"2"-3"0,8 2 0,5 1 0,9 3-232,8 0 0,9 4 0,5 1 0,-3 3-539,-2 2 1,0 6 107,-1 0 0,1 2 0,2 1 0</inkml:trace>
  <inkml:trace contextRef="#ctx0" brushRef="#br0" timeOffset="51">22709 4050 8322,'-6'0'-135,"1"1"0,1 2 0,1 5 1,-2 4 319,-1 7 0,-2 9 0,-1 11 1,-2 8-1,6-19 0,-1 0 1,-1 2-1,0 0-23,0 2 1,0-1-1,1-1 1,1-1 0,-2 0-1,1-2 1,-3 24-335,3-3 0,-2-6 1,5-3-1,1-5 0,1-7 1,1-7-1443,0-7 1309,0-6 1,1-8-1,1-10 1,2-6-1,2-7 305,1-3 0,1-5 0,1-1 0</inkml:trace>
  <inkml:trace contextRef="#ctx0" brushRef="#br0" timeOffset="52">22923 4050 8290,'0'-9'0,"1"1"-1,2 1 0,-2 5 1,2 10-1,-6 7 1,-4 9 216,-4 6 1,-3 6 0,-2 6 0,0-1 0,1 1-421,0 1 1,-1 1 0,3 4 0,2-2-1,1-3-278,0-4 0,1-6 482,0-2 0,-1-2 0,1-1 0</inkml:trace>
  <inkml:trace contextRef="#ctx0" brushRef="#br0" timeOffset="53">22579 4460 8403,'4'-10'57,"2"-3"0,3-1 0,5-1 303,5 3 0,7 0 0,9 1 0,2-1 0,3 0-472,4 2 0,-4 4 0,-3 0 0,-6 2 0,-5 2 0,-5 2 112,-5 3 0,-6 7 0,-6 4 0</inkml:trace>
  <inkml:trace contextRef="#ctx0" brushRef="#br0" timeOffset="54">22467 4600 8403,'-9'0'163,"3"0"1,2 0 152,7 0 1,5 0 0,15-1-1,4-3 1,7-1-305,2 0 0,2-3 1,1 3-1,2-1 1,-2 2-2589,-1 0 2576,0 3 0,-9-3 0,-3 4 0</inkml:trace>
  <inkml:trace contextRef="#ctx0" brushRef="#br1" timeOffset="55">20838 4488 9022,'-10'-9'674,"1"0"0,0 3-475,-1 3 0,5 3 0,2 3 0,3 3-719,3 3 1,6 0 0,4-1-1,1-1 514,3 0 1,5-1 0,2 3 0</inkml:trace>
  <inkml:trace contextRef="#ctx0" brushRef="#br0" timeOffset="56">21108 4516 8513,'6'0'-371,"0"0"1,0 0 185,4 0 0,-1 0 0,0 0 0,1 0 53,-1 0 1,1 0 0,2 0 0,0 0-1,0 0 1,1 0 191,-1 0 1,2 0 0,-3 0-1,2 0 285,-2 0 0,-1 0 0,0 0 0,-1 1 108,0 2 0,0-2 0,1 2-507,-1-2 1,0-1-1,1 0 54,-1 0 0,4 0 0,2 0 0</inkml:trace>
  <inkml:trace contextRef="#ctx0" brushRef="#br0" timeOffset="57">23463 4246 8396,'10'-6'-173,"-1"-1"0,0 1 0,1 0 1,-1 0-1,0-2 0,1 0 208,-1-1 1,0-1-1,0-3 1,1-1-1,-1-2 1,-1 1 19,-1-2 1,-3-1-1,-4-1 1,0-2 23,0-1 0,-1 4 1,-2 2-1,-4 1 0,-2-1 1,-2 3-3,-2 2 0,-2 4 1,1 7-1,0 1 77,-3 2 1,1 11 0,-1 9 0,2 7 0,-2 8 0,1 7-22,7-19 0,2 0 0,0 4 0,1 1 0,1 1 1,0-1-1,1 0 0,-1 0 0,1 0 0,0 0-247,1 0 1,-1-1 0,0 2 0,0-1 0,1 3-1,0-1 1,-1 0 0,0-1 0,-1-2 0,0-1-632,-4 23 1,-4-7 0,-3-9 744,-1-2 0,-2-1 0,0-6 0</inkml:trace>
  <inkml:trace contextRef="#ctx0" brushRef="#br0" timeOffset="58">23212 4609 8250,'10'-16'208,"3"1"0,4-1 148,7 2 1,5 0 0,8 5 0,1 1-1,-1 2 1,-1 1-1112,-2 1 0,-1 3 755,-2-2 0,-2 6 0,3 2 0</inkml:trace>
  <inkml:trace contextRef="#ctx0" brushRef="#br0" timeOffset="59">24208 3817 8390,'6'1'23,"0"3"0,0 2 0,2 3 1,7 5-1,5 6 0,8 10 0,-11-10 1,0 2 205,3 2 0,0 2 1,-1 4-1,-1 1 1,1 4-1,-1 1 1,-2-1-1,-2 0 0,-2-1 1,-2 0-1,-3-1 1,-2 0 46,-1-2 0,-3 0 0,0-3 0,-2-1 0,-2 22 0,-4-5-305,-4-7 1,-4-4-1,-3-4 1,-2 1 0,-1 1-1,-2-2-627,0-3 1,-2-2-1,-3-4 1,1 1 0,2-4 607,3-3 0,7-4 1,2 0-1</inkml:trace>
  <inkml:trace contextRef="#ctx0" brushRef="#br0" timeOffset="60">13976 2737 8448,'0'-9'133,"-4"3"1,2 1 131,3 1 1,4 0 0,5 4-1,2 0 1,4 0-137,1 0 1,5-1-1,1-2 1,1-3 0,1-2-1,-1-1-128,1-1 0,-4-2 1,1-2-1,-4 0 1,-2-3-147,-4 0 1,-1-2 0,-3 0 0,-2 1-43,-3-1 0,-2 1 0,-2-1 55,-2 0 0,-2 5 0,-4 3 0,-2 2 1,-1 4-1,-4 3 0,-2 6 0,-4 9 266,-3 6 1,-2 6-1,0 6 1,1 4-120,2 5 1,7-2-1,2 2 1,4-3-141,5-2 0,3 0 0,7-5 0,5-3 0,7-6-11,5-4 1,2-5 0,6-5 0,0-4 0,0-3-9,-2-3 1,-5-7 0,-1-5 0,-4-3-19,-1-1 1,-5 1-1,1-1 1,-1 0-1,-3-2 98,-2-1 1,3 0 0,-3 5 0,1 1 0,0 4 367,-1 2 1,-2 4 0,1 4 0,-1 5 0,-1 7-26,1 4 1,-3 5 0,2 3 0,-1 2-63,1 3 0,-1 0 1,5-1-1,0-2 1,1-1-49,2-3 0,0-4 0,1-5 0,3-4 1,0-3-81,3-3 1,0-7 0,2-3 0,-1-5 0,-2-5-161,0-3 1,-5 2 0,1-5 0,-2 0-65,-4 1 0,1-2 0,-4 4 0,-1 0-129,-1 2 0,-1 4 0,-1 6-256,-2 1 0,2 5 0,-2 4 0,2 6 0,1 4 26,0 3 1,1 3 493,2 0 0,2 1 0,5 2 0</inkml:trace>
  <inkml:trace contextRef="#ctx0" brushRef="#br0" timeOffset="61">14907 2747 8448,'0'-7'-130,"0"1"1,-1 0 0,-1-3 262,-2-1 1,-2 1-1,2 0 1,0 0 0,-1-1-1,0 1 184,-3 0 1,-1 3 0,-2 3 0,-3 3-42,0 3 1,-2 7 0,-2 6 0,-1 5 0,0 4-275,1 2 1,-1 1 0,3-1-1,2-2 1,6-1-60,3-1 0,2-2 0,4-6 1,3-2-1,6-4-104,8-3 1,1-3 0,6-7 0,1-4 0,0-5-151,-1-1 0,-4-2 0,-4-1 0,-3 0 0,0 2 191,-3-2 1,-1 1 0,-4 0 0,-3 4 206,-2 1 1,-3 6-1,-3 2 1,-5 3-1,0 3 32,0 3 1,1 6 0,3 0-1,3 1-282,2 0 0,3-2 0,3 4 0,6-2 0,2-2 0,5-4-307,2-4 0,1-2 0,3-1 1,-1-1-1,-3-3 470,0-5 0,-5-1 0,2-11 0,-2 1 0</inkml:trace>
  <inkml:trace contextRef="#ctx0" brushRef="#br0" timeOffset="62">15214 2439 8448,'13'-22'246,"-5"6"1,1 2 1,-1 5 0,-4 6 0,-2 6 0,-4 6 154,-4 5 1,-6 6 0,-4 9-1,-1 2-229,-2 3 1,1 2-1,2 1 1,1 1-1,2-2 1,3-1-257,2-1 0,4-4 1,4 1-1,2-3 0,4-3-360,7-3 1,3-8 0,4-3 0,1-5 0,2-2 0,-1-2-479,1-1 0,-4-5 0,-5-2 921,0-3 0,-2 0 0,-3 0 0</inkml:trace>
  <inkml:trace contextRef="#ctx0" brushRef="#br0" timeOffset="63">15456 2709 8273,'-6'0'285,"0"0"0,-2 0 154,0 0 0,0 1 1,1 4-1,0 3-141,0 3 1,2 5-1,0-3 1,1 2 0,2 1-253,1 2 0,1-1 1,0 0-1,1-2 1,2-2-332,3-2 0,5-4 0,3-4 1,0-2-1,3-1-51,0 0 1,2-4-1,-1-3 1,-2-1-1,-1-1-6,-2-1 0,3 0 1,-4-1-1,-2-2 0,-1 3 334,-3 3 1,-3-2 422,3 3 0,-5 3 1,0 3-1,-3 5 0,-1 4-208,-1 0 1,3 0 0,-2 2 0,2 0 0,1 1-396,0 0 0,4-3 0,2-2 1,2-1-1,2 1 0,-1-2 188,0-2 0,5 2 0,0 0 0</inkml:trace>
  <inkml:trace contextRef="#ctx0" brushRef="#br0" timeOffset="64">16024 2737 8228,'-5'-9'0,"1"0"0,1-1 161,-1 1 1,0 1 0,2 1 0,-2 0 58,-1 0 1,-1 3-1,-4 1 1,0 2 0,-2 3-1,-4 4 1,-1 7 0,-2 3 177,0 3 0,1-1 0,0 1 0,2 0 0,2-1-254,4 1 1,3-2 0,7-1 0,0-4-213,0-1 0,5-3 0,4-2 1,5-3-237,4-2 1,4-5-1,0-2 1,-2-3 0,-1-3-168,-4 0 0,2-1 0,-5 3 0,0-1 1,-2-1 568,-1 4 1,-3-1-62,-3 3 1,-2 2 0,-2 3 0,-1 5 45,-2 1 1,1 1 0,3 3 0,0 1 0,1-1-260,2 0 0,6-3 0,4 0 1,2-2-1,2-3-52,4-3 1,-1-5-1,2-5 1,0-5-1,0-3 134,-1-5 1,-2-2 0,-1-2-1,-2-2 1,0-3 0,-1-2 173,0-2 1,-1 2-1,-2 3 1,0 5-1,-2 7 1005,-2 4 0,-3 7-775,-2 3 0,-2 9 0,2 2 0,-3 4 0,-2 5 0,-2 6-245,-1 5 0,-1 4 0,-5 2 0,1 1 1,0 0-1,1 0-208,1 0 0,0 1 0,-2-3 0,1 0 0,0-3-671,-1-3 0,4-1 1,0-3-337,-1-1 1,-1-5 1123,-2-7 1,5-6 0,2-9-1,2-1 1,1 1 449,0 0 1,0-1 0,0 1 0,0 0 230,0 0 0,0 2 1,0 1-1,1 0 0,1 0-246,1 0 1,4 2-1,0-1 1,1 0-1,1 0 1,1-1 0,2 1-1,1 0-886,2 1 0,0 3 0,3-2 0,-2 2-343,0 1 1,-1 1 0,4 2 0,0 3 233,-1 3 0,1 0 0,0 0 0</inkml:trace>
  <inkml:trace contextRef="#ctx0" brushRef="#br0" timeOffset="65">16490 2784 8445,'-15'0'84,"2"0"1,3 0-1,1 0 638,0 0 0,2 0 0,3 0-442,3 0 0,7 3 0,10 0 0,2 0-332,0 1 1,2-3-1,2 3 1,1-3-1,2-1 1,-1 0-225,-1 0 1,-2-1-1,-1-3 1,1-2-1,0-2-95,-4-1 1,1-1 0,-6 0 0,-1-1 0,-1-3 0,-4 1 333,-3-1 0,-2-1 0,-3 2 0,-3 3 0,-5 3 89,-4 4 1,-2 3-1,-5 4 1,-1 5 493,1 6 0,2 2 0,1 2 0,2 0 0,1 2 0,2 2-108,1 1 0,6-3 1,3 3-1,3-1-816,3-2 1,3-2-1,7-1 1,2-3 0,3-2-2241,0-3 2618,5-5 0,-3-1 0,3-4 0</inkml:trace>
  <inkml:trace contextRef="#ctx0" brushRef="#br0" timeOffset="66">14748 3073 8393,'-9'-15'-1828,"1"2"1828,2 3 0,2 1 0,9 1 0,4 1 0,6 0 0,7 0 0,7-1 21,7-2 0,11 2 1,-19 4-1,2 1 1,2 0-1,2 0 0,2 0 1,2 0 134,-1 0 0,1 0 1,2 1-1,0 0 1,0 2-1,1 1 1,3 1-1,0-1-307,4 2 1,1 1 0,-2-1 0,1 2 0,3 0 0,0 0 0,-1 1 0,-1 0 0,-1 0 0,0 1 3,-3 0 1,0 1 0,-3-3 0,-2 0 0,-2 0 0,-2 0 0,-5-1 0,-1-2 0,20 3 146,-9-3 0,-10-1 0,-4-1 0,-3 0 0,-5 0 0,-3-1 70,-7-2 1,-5 1 0,-8-1 0,-5 2-71,-6 1 0,-6 0 0,-3 0 0</inkml:trace>
  <inkml:trace contextRef="#ctx0" brushRef="#br0" timeOffset="67">15530 3138 5734,'-42'0'0,"3"0"960,4 0-664,7 0 1,26 0-1,16-1 1,15-1 0,13-2-147,9-2 1,-21 5 0,1-1 0,5 0 0,1-1 0,2 0 0,0 1 0,3-1 0,1 1-421,1-2 0,1 0 0,2 2 0,-1 0 0,-3 1 0,0-1 0,-2 2 0,0 0 1,-3 1-1,-1 1-104,-1 1 0,-2 1 1,-7-1-1,-1 2 1,24 4-1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42.945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6881 13091 19767,'5'-19'-167,"3"2"1,-3 0 0,2 2 0,-1-1 0,0 1 0,0 0 0,-1 2 0,-1 0 0,-1 1 34,-2 0 0,-1-1 0,0 4 0,0 0 0,0-1 0,-1 2 0,-3 2 384,-2 3 1,-2 2-1,-1 2 1,-3 3-1,-2 5 1,-6 8-129,-3 6 1,-2 6 0,-7 11 0,16-19 0,-1 0-1,1 3 1,0 0 0,1 1 0,1 0-151,1 2 1,0 0 0,3 0 0,0 1 0,-1 1 0,1 0 0,1 1 0,2 1 0,0 1 0,2 1 0,1 0 0,1 0-222,1 1 1,1-1-1,0-3 1,2 1-1,0-2 1,1 0-1,1-3 1,0 0 0,6 20-2000,4-8 1799,-3-9 1,4-6 0,-5-5 0</inkml:trace>
  <inkml:trace contextRef="#ctx0" brushRef="#br0" timeOffset="1">7123 13305 9787,'-4'-9'-915,"3"3"1,-2-1 1091,1 0 0,2-1 0,2 0 0,1 0 0,3 3 143,2 1 0,2-3 1,3 2-1,2 0 0,2 1 1,1 3-169,0 1 0,-2 0 0,3 2 0,-3 4 0,-3 5-215,-1 6 1,-6 3 0,-4 9 0,-5 2 0,-6 3-50,-6 3 0,-8 1 0,-4 0 1,-3 0-1,0-2 45,1-3 0,7-3 0,3-5 0,7-5 0,4-3-4,5-5 1,15-6 0,7-2 0,9-4 0,7-4-317,5-2 0,2-2 423,5-1 0,3-1 1,2 1-1</inkml:trace>
  <inkml:trace contextRef="#ctx0" brushRef="#br0" timeOffset="2">8156 13361 8663,'0'-14'-157,"0"-4"0,1 4 0,2-2 0,5 2 0,3-1 1,6 2 533,3-1 1,1 3-1,4 4 1,0 1-1,-2 2 1,-1 2-240,-2 1 0,-6 1 0,-1 1 1,-4 2-193,-3 3 1,-2 3-1,-5 1 1,-3 1-1,-5 3 91,-6 0 1,-2-1 0,-2 2 0,1 1 0,-2-1-95,-2 1 0,4-5 0,-2 2 0,4-2 0,3 0-33,2 2 0,1 0 0,4-1 0,4 0 0,5 0 115,6 2 1,9 0 0,7 5 0,2-1 0,1-2-9,0 0 0,-5-1 0,-2 4 0,-5-2 0,-7-1 110,-5-4 1,-8 2 0,-6-2-58,-8 0 1,-5 0 0,-6-2-1,-1-1 1,-1-2 0,2-2 0,3-2-524,5-2-67,1-1 1,12-4 0,8-1 0,10-1 519,7-1 1,10-3-1,1-4 1</inkml:trace>
  <inkml:trace contextRef="#ctx0" brushRef="#br0" timeOffset="3">9246 13240 17338,'0'-14'-820,"0"1"1,0 3 0,0 0 0,0 1 44,0 0 957,0 4 0,0 5 1,-1 7-1,-2 5 1,-5 6-1,-2 4 10,-2 1 0,-5 2 0,2 3 1,0 0-1,-1-1 0,1-1 1,-1-2-34,1-2 1,4-1 0,-1-4 0,4-3-202,2 0 0,5-3 0,2-5 0,7-3 26,6-2 1,8-1-1,3 0-347,2 0 1,4-3 0,0-1 0,-1 0 0,-1 0 0,-1 1-1,0 0 592,0 0 0,0-5 0,0 3 0</inkml:trace>
  <inkml:trace contextRef="#ctx0" brushRef="#br0" timeOffset="4">9441 13287 17338,'-9'0'-310,"0"0"1,-1 0 588,1 0 0,3 5 0,0 4 0,-1 6 0,1 3-241,0 4 1,0 2-1,-3 5 1,2 1-292,1 1 1,0 0 0,-4-3 0,1-1 0,0-2 0,0-1-225,-1-1 0,2-1 0,1-4 0,2 0 0,0-3 410,3-2 1,-3-3 0,0 0 0</inkml:trace>
  <inkml:trace contextRef="#ctx0" brushRef="#br0" timeOffset="5">9776 13138 15526,'14'-15'394,"4"3"0,7 6 1,2 2-1,0 5 0,-3 7-304,-5 7 1,-6 10 0,-6 8 0,-2 2 93,0 4 0,-8 4 0,-5 2 0,-4 3 0,5-22 0,-1 1-125,0 0 0,0 1 0,-1-3 0,0 0 0,-9 23 0,-1-2-367,0 1 1,0 0 0,8-22 0,1-1-1,-12 23-512,1-4 1,1-2 0,-1-7 0,-3-2 627,-3 0 0,-3-7 0,-7 2 0</inkml:trace>
  <inkml:trace contextRef="#ctx0" brushRef="#br0" timeOffset="6">8100 15894 15174,'-4'-6'-547,"3"-2"1,-6 6 0,3-3 0,-1 1 0,-4 3 0,-1 3 873,-2 4 1,-9 12 0,0 6-1,-2 9 1,-2 5 0,-1 5-1,12-18 1,1 1 0,-1 2-1,1 2-80,0 2 1,1 1 0,2-2-1,2 0 1,1 1 0,1 0 0,1-1-1,1 0 1,0-1 0,2-1 0,0 1-1,1-1-694,0 1 0,0-2 0,3 18 0,1-2 0,3-9 0,1-5-373,-1-3 1,2-6 0,-4-2 0,1-7-1675,2-5 2553,5-3 0,3-8 1,4-1-1</inkml:trace>
  <inkml:trace contextRef="#ctx0" brushRef="#br0" timeOffset="7">8268 16443 14150,'0'-13'-370,"0"1"1,0-3 0,1-1 711,2 2 0,2-5 0,6 1 0,1-3 0,4-3 66,1-2 1,6-1 0,2-1 0,2 0 0,0 1-152,-3 3 1,-1 2 0,-5 6 0,-2 5-85,0 4 1,-9 8 0,-1 9 0,-4 8 0,-4 6 31,-4 6 1,-1 4 0,-8 3 0,1 0 0,0 0-169,1 1 0,1 1 0,2-1 0,1-2 1,0 0-1131,-1-3 1,2 3 0,1-3 754,1 0 0,4-1 1,-3-4-1</inkml:trace>
  <inkml:trace contextRef="#ctx0" brushRef="#br0" timeOffset="8">9143 16331 12703,'0'-18'-168,"-3"-2"1,0-1 0,2 0 0,3 0 0,5 1 590,5 2 0,3-1 0,7 0 0,3 2 0,3 0 0,4 3 0,4 1 49,3 5 0,1 0 0,-7 6 0,-6 4 0,-8 6-392,-5 6 1,-8 5 0,-3 3-1,-5 4 1,-7 4-16,-10 4 1,-8 0 0,-6 2 0,-4 1-1,-1 0-81,-1-2 0,2-4 0,1 2 1,3-1-1,5-3-10,5-3 0,12-3 1,6-6-1,11-1 1,10-5-448,10-4 0,10-3 1,9-4-1,2-1 1,4-1 513,1-1 0,-4-4 0,3 2 0</inkml:trace>
  <inkml:trace contextRef="#ctx0" brushRef="#br1" timeOffset="9">9925 16229 8489,'8'-23'105,"1"-2"0,6-1 391,8 2 0,6 2 1,9 6-1,2 4 0,0 3-8,-1 2 1,-4 0-1,-6 4 1,-6 2-1,-5 3-401,-4 4 1,-1 4 0,-5 1 0,-2 1-1,-3 1-53,-2 0 1,-6 2 0,-3 4-1,-4 2 1,-3 1-237,-1-2 0,-2 0 1,0 0-1,3 0 1,2 1-148,3-3 0,2 0 0,2-3 0,2-1 0,3-1 113,1-3 0,5-1 0,2 1 0,3-1 0,4-1 231,0-1 1,-1 1-1,1-2 1,-2 2 0,-2 2 81,-3-1 1,-5 0 0,1 1 0,-3-1 0,-3 0 390,-3 0 1,-2 2 0,-2 0 0,1 2 18,0-2-515,-1-1 0,1 0 0,0-1 1,-1 0-1,1 1-535,0-1 1,-1 3 0,1 1 562,0-2 0,-5 4 0,0-1 0</inkml:trace>
  <inkml:trace contextRef="#ctx0" brushRef="#br0" timeOffset="10">10801 16080 10758,'19'-16'10,"3"3"0,2 3 472,0 4 1,-3 14 0,-5 7 0,-5 10 0,-4 8 0,-6 7-119,-6 5 0,1-19 0,-2 2 0,-3 0 0,-2 1 0,1 0 0,0 2 0,-1 0 0,1 1-37,1 0 1,0 0 0,0-2-1,1 1 1,1-2 0,1 1-1,1-2 1,-1 1 0,0-1-1,1 1-498,-2 0 1,1 1 0,1-4 0,-1 0 0,-2 1 0,0-1-1,-8 22 1,-2-5-1712,-1-2 1445,-3 1 0,-2-8 0,-4 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43.957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8910 16769 26491,'-9'-1'97,"0"-1"0,0-2 0,-1-1 0,2 0-644,2 0 1,2 2 0,7-2 0,6 1 0,11 1 0,10-1 688,10 1 0,-13 0 1,1 0-1,6 1 0,1 0 1,4 0-1,1-1 1,5 0-1,1 0 0,5 0 1,2-1-64,-15 2 0,0 0 0,1 0 0,3 1 0,1 1 0,0-1 0,0 0 0,0 0 0,-1 0 0,-2 1 0,0-1 0,0 1 0,-3 0 0,1 0 1,-2 0-1,16 0 0,-1 0-147,-2 0 1,-1 0 0,-4 0 0,-1 0 0,-3 0 0,-1 0 0,-5 0 0,-1 0 3,-3 0 0,-1 0 57,0 0 0,0 0 0,18 0 1,1 0-1,-6 0-289,-4 0 1,-10 0-1,-3 0 1,-3 1 86,-4 2 0,-10-1 0,-3 3 302,-6 0 0,-8 1 0,-8-2 0,-4 0 0,-7 0-89,-5-2 1,-9 2 0,-4-1 0,20-1 0,-1-1 0,-2-1 0,0 1-33,-2-1 0,0 0 1,-3 0-1,0 0 0,-2 0 1,1 0-1,-1 0 1,0 0-1,-1 0 0,-1 0-81,-1 0 0,0 0 0,-5 0 1,-1 0-1,-3 0 0,-2 0 1,-2 0-1,0 0 103,-1 0 0,0 0 1,1 0-1,-1 0 1,1 0-1,-1 0 1,18 0-1,-1 0 1,1 0-1,-18 0 1,1 0-1,2 0 1,0 0 64,3-1 1,2 2-1,5 0 1,1 1 0,4-1-1,1 1 1,4-1-1,1 0 213,-18 0 0,20-2 0,18-1 0,15-1 0,16 0-183,14-2 0,-8 4 0,3 0 0,8-1 0,1-1 0,5 1 0,2-1 0,5 1 0,1 0-52,-16 0 1,1 1 0,0 0 0,4 0 0,-1-1 0,2 2 0,0-1-1,0 2 1,1-1 0,0 0 0,1 0 0,-1 0 0,0 0 0,0 0-1,0 0-109,-1 0 0,1 0 0,-1 0 0,-1 0 0,-1 0 0,0 1 0,0-1 0,-1 1 0,0 1 0,-2 0 0,-1 0 0,0 0 0,13 2 0,-2 0-152,-6 1 1,-3 0-1,-6-1 1,-2 0-1,17 3 1,-7-1-1,-9 1-1035,-8-2 1259,-11-1 0,-4 0 0,-4 1 0</inkml:trace>
  <inkml:trace contextRef="#ctx0" brushRef="#br0" timeOffset="1">8026 1006 14853,'9'0'83,"-4"-5"1,0 0 0,-2-1 0,0 0 0,0-1-356,1-2 1,-3 0 0,2 0-1,-2-1 1,0 2 0,1 1 424,1 1 0,1-1 0,-6-2-181,-1 0 0,1 4 0,-4 2 0,-2 2 1,-3 1-1,-2 2 474,-1 4 1,-5 5-1,-5 12 1,-2 6-292,-3 7 0,13-13 0,-1 1 1,1 3-1,1 2 0,0 1 0,0 2 1,1 1-1,0 2 0,1 2 0,1 0-120,1 3 1,1 0 0,1 2 0,2 1-1,1-1 1,1 0 0,1-3 0,1 0-218,0-2 1,2 0-1,3-5 1,1 0 0,0-4-1,3 0 1,8 20 0,4-7-1,0-10-515,-3-7 0,3-5 1,-3 0-1,2-2 203,-2-1 1,2-4-1,-4-4 453,2-2 1,0-4 0,4 2 0</inkml:trace>
  <inkml:trace contextRef="#ctx0" brushRef="#br0" timeOffset="2">8724 1601 14559,'0'-13'-547,"-3"3"1,-1-4 0,-1 2 0,-2-1 0,-3 1 0,-1-1 411,-1-3 0,-5 2 1,1-2-1,-1 0 1,-2 2-1,1 2 1,-1 2 228,0 4 0,1 2 0,0 5 0,2 3 0,1 5 93,2 6 0,-3 7 0,4 3 1,0 4-1,3 4-187,3 0 0,-1 0 0,3 1 9,2-3 1,1-3-1,2-3 1,3-3-1,3-1-164,4-2 1,4-3 0,4-7 0,2-3-61,1-3 1,3-3 0,-3-3 0,1-4 0,0-5 60,-2-3 0,-2-3 0,-1-2 0,-2 0 47,0-2 1,-8-3-1,1 3 1,-1 3-1,-3 2 58,-2 5 1,-3 3 0,-3 4 178,-3 8 0,-4 7 1,0 8-1,0 1 1,2 0-1,3-1 0,3 1-218,1 0 1,2-2 0,3-1 0,6-3 0,4-2 0,4 0-295,0-3 1,4-5-1,1-1 1,1-3 0,0-4-226,0-3 0,-1-1 608,-4-6 0,-1-1 1,1-2-1</inkml:trace>
  <inkml:trace contextRef="#ctx0" brushRef="#br0" timeOffset="3">9022 1536 8666,'3'10'-53,"0"-1"0,-1 0 242,0 1 1,-1 3 0,1 4-1,1 3 1,-1 7-41,-1 6 1,-5 6 0,-4 8 0,-2 4-196,4-23 0,0 0 1,-2 0-1,-1 1 0,2 1 1,0 1-1,-1-1 1,0 1-1,1-2 0,0 1 1,0-2-1,0-1 1,-4 21-205,0-9 0,3-7 1,2-8-1,2-5-74,0-6 1,2-8 271,-5-5 0,4-5 1,-2-8-1,0-6 0,0-6 3,-2-5 1,-2-7-1,1-6 1,2-3-1,3 0 1,2-2 0,2-2 87,0 24 0,1 0 0,8-26 1,-1 26-1,1 0 0,1 1 0,3-1 1,0 2-1,3 1 130,1 0 1,1 1-1,1 1 1,0 0 0,2 3-1,1 2 22,20-11 1,-9 10 0,-3 9 0,-7 7 0,-5 8 0,-5 7 0,-4 5-16,-6 4 0,-4-1 1,-4 3-1,-5 1 1,-3 1-115,-3 0 0,0-2 1,-4-1-1,1 0 0,-1-1 1,1-2-194,3-3 0,1-4 0,6-4 0,1-1-240,1 0 0,5-3 0,2-5 0,8-7 1,9-6-2014,5-5 2385,4-5 1,5-2 0,1-4-1</inkml:trace>
  <inkml:trace contextRef="#ctx0" brushRef="#br0" timeOffset="4">9478 1527 8668,'6'-9'-38,"-1"0"0,-3 2 1,1 3 367,-1 3 0,-1 5 1,-1 12-1,0 6 1,0 7-1,-1 7-111,-2 3 0,-2 7 1,0-19-1,-1 0 1,1 2-1,-1 0 1,-1 2-1,1-1-98,-2 1 0,1-1 0,1 2 1,0-1-1,-2-1 0,0 0 1,0 0-1,-1 0-159,-2 0 0,1 0 0,1-1 1,-1-1-1,0-3 0,1 0 1,-7 18-635,3-3 1,-2-11 0,5-6-98,2-5 0,4-10 1,2-9-1,3-7 472,3-7 1,3-6 0,0-5 0,2-4 0,3-4 290,-1-2 0,-3-3 0,4 0 0,-4-2 1,-2-1-1,2-1 41,4-3 0,-2 2 0,3-7 1,-3 0-1,-5 25 0,0 0 212,1-2 0,1 1 0,0 0 0,1 0 0,2 2 1,2 1-1,12-16 139,0 7 0,2 12 1,-1 7-1,1 6 1,-1 9-1,-3 8-192,-3 5 1,-4 8-1,-4 4 1,-4 3 0,-3 2-1,-4-1-48,-4-1 0,-2 0 0,-5 1-255,-2 1 1,-3-1 0,1-4 0,0-3 0,-1 0-612,0-2 1,1-2 123,0-4 0,3-1 0,-1-6 0,1-1 597,-1-1 1,-3-4 0,1 2 0</inkml:trace>
  <inkml:trace contextRef="#ctx0" brushRef="#br1" timeOffset="5">10233 1145 8394,'-6'-9'0,"-1"-3"28,4-1 1,-3 1 170,3 2 0,-1 10 0,1 8 0,-3 9 216,1 10 1,-3 6 0,2 9 0,-4 4-329,4-20 0,0 0 1,1 1-1,0 1 1,-1 0-1,0 0 0,2 0 1,0-1-1,1 1 1,0-1-147,-1 0 0,1-1 0,-3 21 0,1-6 0,1-2 1,2-3-1,1-6-305,1-6 0,0-7 0,1-4-65,2-2 1,3-1 0,6-6 0,0 0 0,1 0 0,-1-2-57,0-1 1,4-2-1,-4-3 1,0-4 484,-2-3 0,3-6 0,2-2 0,4-4 0</inkml:trace>
  <inkml:trace contextRef="#ctx0" brushRef="#br1" timeOffset="6">10382 1583 8362,'-10'0'520,"1"0"1,0 1 0,0 2-180,3 3 0,-1 2 0,4 2 0,1-1-315,1 0 0,1 1 1,1-1-1,2 0-188,3 1 0,3-4 0,4-1 0,3-1 0,4-2 124,2-1 1,3-2-1,-3-2 1,1-2 0,1-1-212,0 0 1,-5-1-1,1-1 1,-4 1 317,-3 1 0,2 5 0,-3 3 0,-4 9 69,-4 10 0,-4 9 0,-3 5 1,-3 5-1,-2 7-59,-2 5 1,6-26 0,-1 0 0,0 1 0,1 0 0,-1 0 0,0 0-88,-4 24 0,-1 0 1,-2 0-1,6-25 1,-1 0-1,0 0 1,-1-1 55,-8 24 1,-6-1 0,-3-10-1,-2-4 1,0-3-89,-1-4 0,0-9 0,0-4 0,0-6 0,0-5 256,0-2 1,4-6-1,2-3 1,4-5 0,2-4-83,4-3 0,6-4 0,4-1 0,5-2-34,6-1 0,5-1 0,9-2 0,5-3 0,6-2-374,-14 17 1,0 0 0,19-15-1,-18 17 1,1 1 0,1 0-1,-1 0 274,0 1 0,1 0 0,4-2 0,1 1 0,1-1 0,-1 1 0</inkml:trace>
  <inkml:trace contextRef="#ctx0" brushRef="#br1" timeOffset="7">11815 1294 8537,'0'-6'-182,"0"0"1,0-1 0,0-2 0,0 0 544,0 0 0,0 2 0,0 3 1,-1 4 26,-2 8 0,1 5 0,-4 10 1,0 6-1,0 6-215,-1 4 0,1 5 0,-2-3 0,1 0-722,1 1 1,0 0 0,0-3 0,2-4 0,1-2 0,0-3 24,1-1 0,-2-3 0,-1-4 0,-1-5 522,-4-6 0,-4 1 0,-4-7 0</inkml:trace>
  <inkml:trace contextRef="#ctx0" brushRef="#br1" timeOffset="8">11536 1676 8537,'0'-9'446,"0"3"1,0-5 0,2 2 0,4-2-16,7 1 0,11 0 0,6-2 0,5 0 0,6 1-902,4 0 0,-2 6 1,0 2-1,-2 2 1,-2 1 125,0 0 1,-6 4-1,-2 2 1,-3 3 344,-4 0 0,3 0 0,-3 0 0</inkml:trace>
  <inkml:trace contextRef="#ctx0" brushRef="#br0" timeOffset="9">13631 1052 11319,'-1'-9'-529,"-2"0"1,-3-1 0,-3 1-1,0 1 1,-1 0 894,-3 2 0,2 4 0,-5 0 0,0 6 0,-3 9 0,-2 9 0,-4 10-57,-2 9 0,13-16 0,0 3 1,0 1-1,1 2 0,1 1 0,0 2 1,2 2-1,1 1-299,0 3 1,1 0-1,3-1 1,2 1-1,-2 3 1,1-1 0,2-1-1,0-1 1,2-1-1,1 1-377,1-2 1,2 0 0,1-3-1,2-2 1,0-2 0,1-3-1,10 19 1,1-10-249,-1-6 1,1-3 0,-1-3 581,-3-3 0,3-7 0,-4-1 0</inkml:trace>
  <inkml:trace contextRef="#ctx0" brushRef="#br0" timeOffset="10">14227 1555 9684,'-3'-11'-7,"0"-4"1,1-4 0,2 0 0,3-1 0,3 0 0,3-1 130,4-4 0,-2 1 0,4-1 0,-1 0 0,1 1 0,0-1 0,1 1-4,-1 3 1,-3 1-41,0 7 0,-3 7 1,-3 9-1,-2 10 1,-4 7-1,-4 8 43,-2 5 0,-2 4 0,-1 3 1,-2 1-725,-1 2 0,2-4 0,-3 2 0,4 0 35,3-1 0,-2 0 0,4-3 0,-1-2 558,-2-1 1,-6 0 0,-1 3-1</inkml:trace>
  <inkml:trace contextRef="#ctx0" brushRef="#br0" timeOffset="11">14143 1890 10071,'1'-6'790,"2"1"1,4 0-348,1-1 1,5 3-1,3-3 1,2-1 0,3 0-1,2-1-538,1 2 1,0 3-1,4-2 1,0 1-1,1 2 87,2 1 1,2 5-1,5 1 1</inkml:trace>
  <inkml:trace contextRef="#ctx0" brushRef="#br1" timeOffset="12">15270 1331 8408,'-10'-13'0,"2"-3"0,2-5 0,3 1 0,6-2 0,4 3 0,6 0 0,4 2 583,4 1 1,2 3 0,-2 4 0,4 3-287,2 3 1,0 3-1,-2 4 1,-3 6 0,-5 8-265,-4 6 1,-2 4-1,-8 3 1,-1 3-1,-3 2-56,-5 1 1,-1 1-1,-9-1 1,-1-1-1,-3-2 1,-2-3-65,1-2 1,2-2-1,0-2 1,2-3-43,1-3 0,4-4 0,5-3 0,5-2 1,6-3-17,5-1 1,8-4 0,10 1 0,5-2-505,6-1 1,2 0 0,-2 0 0,-1 0-1003,-3 0 1651,-4-4 0,-2-5 0,-1-6 0</inkml:trace>
  <inkml:trace contextRef="#ctx0" brushRef="#br1" timeOffset="13">15959 1276 8553,'18'-14'-185,"1"-1"1,5 0-1,4 1 1,5 0 48,3 3 0,0 5 0,-2 1 0,-3 2 0,-2 0 791,-1 1 0,-8 4 1,-4 2-1,-6 2 0,-4 1 76,-3 1 0,-2 2 0,-2 2 0,-2 0-496,-3 0 0,-5 2 1,-4 2-1,-2 1-560,-2 2 0,-2-1 0,4 1 0,0-1-34,1-3 0,5 5 1,-1-4-1,2 1 1,4-1 233,3-1 0,7 2 0,5-4 0,7 0 0,5 1 105,4-3 0,-2 1 0,2-1 0,-1 1 0,-2 0 0,-6-2 196,-4-1 0,-2 1 1,-8-1-1,-4 1 0,-6 2-119,-7 0 0,-8 2 0,-3-2 0,-5 3 0,-1-1 1,2 0-446,4-1 1,5-3-1,2 4 1,6-2-1,3 1 388,4-2 0,10-1 0,7 0 0</inkml:trace>
  <inkml:trace contextRef="#ctx0" brushRef="#br1" timeOffset="14">17002 1061 8553,'14'0'257,"4"1"1,-3 3 0,5 3 0,4 5 0,4 8 0,0 8 151,-3 8 1,1 6-1,-15-17 1,-1 0-1,-1 2 1,-2 0 0,-1 1-1,-1 1 0,-2 0 1,-2 1-1,-2-2 1,-1 0-1,-1-2 1,0 0 0,-1 1-1,-1-1-223,-4 26 1,-4-2 0,-2-6 0,0-2 0,-2 1 0,-2-3-843,-1-2 1,-2 1-1,3-8 1,1-2 0,-1-2-984,1-3 1,0-4 1143,2-1 0,3-5 0,4-4 0</inkml:trace>
  <inkml:trace contextRef="#ctx0" brushRef="#br0" timeOffset="15">17793 903 17627,'-6'0'434,"1"1"0,1 2 0,2 6-681,5 5 0,3 11 0,5 13 0,2 9 0,-8-20 0,1 1 0,-1 2 0,0 1 239,0 0 1,0 2 0,-2 1 0,-1 0 0,-1 0 0,0 0 0,-2 0 0,0 0 0,-2-2 0,-1 1-69,-2-2 1,0 0 0,-1-3 0,0-1 0,-12 19-1,1-4 1,3-5-351,3-3 0,5-2 1,4-5-1,2-1-229,1-1 1,0-1-1,0 3 1,0-2 553,0-3 0,4-2 0,1-2 1</inkml:trace>
  <inkml:trace contextRef="#ctx0" brushRef="#br1" timeOffset="16">18547 1518 8444,'0'-10'402,"0"-2"0,1 0 1,3 0-1,6 2 50,4 0 1,5 4-1,4 1 1,4 1-400,7 2 1,5 1 0,1 1-1,0 0 1,-3 0 0,-2 0 0,-1 0-1,-1 0-709,-3 0 1,1 1-1,-6 1 1,2 1 0,1-1 465,0-1 0,-4-1 0,-2 0 1</inkml:trace>
  <inkml:trace contextRef="#ctx0" brushRef="#br1" timeOffset="17">19124 1257 9249,'5'-9'-547,"1"2"0,8 2 1,7 1 831,6 2 0,12 2 0,5 3 1,5 3-6,3 3 1,-25-4-1,-1 2 1,20 7-1,-5-1 1,-8 1-1,-9 1-61,-7 1 0,-4 1 1,-7 0-1,-5-2 0,-5 1 1,-7-1-225,-2 1 1,-4-1 0,-4 3 0,-3-2-222,0 0 0,-3-5 1,2 3-1,-1-2 0,1 0-62,0 0 0,4-1 1,-1 1-1,3 1-1800,0 2 2088,0-4 0,1 2 0,-1-3 0</inkml:trace>
  <inkml:trace contextRef="#ctx0" brushRef="#br1" timeOffset="18">18445 1546 8457,'-19'-5'12,"1"0"1,-1-4 0,1 0 0,3-1 0,1 1 0,2 0 559,0-1 1,0 1-1,6 0 1,5-1-280,6 1 0,6 4 1,11 1-1,5 1 1,6 0-159,8 1 0,10-3 0,-23 4 0,1-1 0,1 1 0,0 0 0,2 0 0,0 0-117,2 0 0,0-1 1,1 2-1,0-1 1,2 0-1,-1 0 1,0 1-1,-1 1-477,-2 0 1,-1 1-1,-3 2 1,-1-1 0,20 3-1,-3 0 1,-5-1-562,-1-1 0,-9 2 0,-4-3 1020,-2-1 0,-2-1 0,-3-1 0</inkml:trace>
  <inkml:trace contextRef="#ctx0" brushRef="#br1" timeOffset="19">19171 1248 8457,'-19'-4'155,"5"-2"1,3-3-1,3 0 1,5-1 0,4 2 218,5 2 0,9 2 0,10 4 0,4 0-75,5 0 0,0 4 0,7 2-309,1 2 0,-3 3 0,2 1 0,-2 3 0,-7 0 0,-6 1 0,-8 0 1,-4 3-100,-4 3 1,-2-3-1,-2 3 1,-6-2 3,-6-2 0,-6 1 0,-4-1 0,0 0-51,0-2 0,-1 0 1,1-3-1,0-2-236,0-1 1,0 0 0,2-1 0,1 1 0,-1 1 0,2-1 391,-2-2 0,0-1 0,-5 3 0</inkml:trace>
  <inkml:trace contextRef="#ctx0" brushRef="#br1" timeOffset="20">16089 2318 8364,'6'-9'16,"1"0"1,-5-1 0,1 1 0,-3 1 0,-3 2 112,-4 3 1,-10 2-1,-8 1 1,-9 0-1,-10 1 1,18-1-1,-1 2 57,-4-1 1,-1 1-1,-6 1 1,0 0-1,-4-1 1,-2 0-1,-2 0 1,-1 0-122,-1 0 1,-1 0 0,-1 1-1,0 1 1,0-2 0,-1 0 0,0 0-1,1 0 1,0 0 0,0 1-1,1-1 1,1 0-158,2 0 0,1 0 0,4 1 0,0 1 1,4-2-1,0 0 0,1 0 0,2 1 1,0 0-1,1 0-27,2-1 0,0 1 1,0 1-1,0 0 0,-21 3 1,2 0-1,3-1 119,6-3 0,-1 1 0,4-1 0,5 0 0,5-2 0</inkml:trace>
  <inkml:trace contextRef="#ctx0" brushRef="#br0" timeOffset="21">14683 2169 24332,'19'-8'-342,"-2"2"1,-1-5 0,-4 2-315,-1 3 1,-8 4-1,-8-1 1,-14 3 0,-14 4 712,-12 5 1,15-4 0,-2 1-1,-4 1 1,-1 1 0,-3 0 0,-1 1 15,-2 0 0,-2-1 0,-2 2 0,-1-1 0,-2 0 0,1 1 0,0-1 0,1 0 0,3 0 0,3 1 0,7-1 0,3 0-87,-12 10 0,19 0 0,18 0 0,11 2-80,14 1 0,15 0 0,-9-13 0,2 0 0,5 1 0,0-1 0,5 0 0,1 0 1,2 0-1,2 0 123,0-1 0,0-1 0,-1 1 0,0-2 1,-1-1-1,0-1 0,-2 1 0,1-1-178,-1-1 0,1 0 0,-2 0 0,0 1 0,-2-2 0,-2 0 149,-4 1 0,0-1 0,-1 1 0,0-1 0,16 5 0,1-3 0</inkml:trace>
  <inkml:trace contextRef="#ctx0" brushRef="#br0" timeOffset="22">20838 1238 10965,'9'-9'-131,"0"0"0,1-1 1,-1 1-1,0-1 1,1-2-1,-1-1 1,0-1-1,-1 0 1,0 1 201,-2-1 1,-4-1 0,1 2-1,-3 2 1,-3 0 0,-4 3 0,-5 2 143,-3 3 1,-4 2-1,-4 2 1,-4 3-1,-8 5 1,-4 8-69,-4 7 1,20-11 0,0 3-1,-1 2 1,0 2 0,1 0 0,-1 1-1,0 2 1,1 1 0,2 1 0,0 2-169,1 0 1,1 0 0,2 2-1,3 0 1,1 0 0,2-1 0,3 0-1,3-1 1,4 0 0,2 0 0,11 24-246,8-5 0,10-6 0,5-9 1,1-6-1,0-6 103,-2-7 0,2 0 0,-3-9 0,1-2 0,-4-4-95,-5-7 0,-2-3 0,-5-7 0,-4-1 0,-4-4 57,-6-2 0,-4-1 0,-4 1 1,-6 1-1,-5 2 150,-6 2 0,-3 1 0,-5 5 437,-2 4 1,-3 6 0,-6 3 0,-5 3 0,-2 4-1,-4 5-169,25-2 1,0 1-1,2 2 1,0 2-1,-1 2 1,2 0-1,-17 19-230,9 4 1,6 4 0,6 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44.549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8640 9078 8369,'0'-9'-1276,"0"3"1181,0-1 1,-1 4 0,-1-3 215,-1-1 0,0-1 0,3-2 0,0 1 0,0 0 1,0-1 164,0 1 0,0 0 1,0-1-126,0 1 0,0 3 0,0 0 24,0-2 0,0 6 0,0 4 1,0 8 1,0 3 0,0 7 0,0 6 0,0 3 0,0 3-155,0 1 1,0 0-1,1 2 1,1-1-1,2 0 1,1 1-1,0-2-272,0-1 1,-2-1 0,2-4-1,-1-3-103,-2-2 0,3-3 0,-2-4-374,-1-2 0,-1-3 717,-1-1 0,-1-3 0,-2-3 0,-7-6 0,-4-3 0</inkml:trace>
  <inkml:trace contextRef="#ctx0" brushRef="#br0" timeOffset="1">8566 9423 8369,'0'-6'-331,"-1"1"631,-2 2 1,2 3-1,-2 1 1,2 7 0,2 7 113,2 3 0,1 0 0,3 1 1,-1 0-201,2 3 0,0-2 0,1 0 0,1-2-190,-1-2 1,0-5-1,0 1 1,1-2-1,-1-4 1,1-3-334,3-2 0,-3-3 0,3-4 0,-3-7 0,-1-3 0,1-4 136,-1-2 0,-3 2 0,-1-4 0,0 1 0,0 2 42,-1 2 0,-1 3 0,-3 2-173,0 0 1,-1 7 0,-1 7-1,-1 5-748,1 4 0,1 4 1052,1 3 0,-5-3 0,0 0 0</inkml:trace>
  <inkml:trace contextRef="#ctx0" brushRef="#br0" timeOffset="2">9590 9078 8390,'0'-9'0,"0"-1"-144,0 1 0,0 0 1,-1-2-1,-1 0 1,-1-1-1,1 0 1,1 2-1,1 0 0,0-2 598,0 0 1,0-1 0,0 4 386,0 0-651,0-1 0,0 10 0,0 7 0,0 7 1,0 7-4,0 4 0,0 3 0,0 2 1,0 2-1,1 0-143,2 0 1,-1-2-1,3-4 1,0-1-1,0 0-365,-1 2 0,2-3 0,-2-2 0,0-3 0,0 0 1,-2-1-125,-1-3 0,-1 2 1,-1-5-1,-2 0 1,-3-3-1,-2-2 445,-2-1 0,1-4 0,0 1 0,0-1 0,-1-2 0,1 0 0,0 0 0,3 0 0,2-2 0,4-1 0,0-3-130,0-2 0,0-2 1,0-2-1,0 0 1,0 0 179,0 2 1,0 1 0,0-1-1,-1 1 107,-2 0 0,1 4 0,-3 3 0,1 4 0,2 4 490,1 2 1,1 6-1,0 1 1,0 3 0,1 1-196,2 3 1,2-2-1,4 1 1,2-1-1,0-1-289,1-1 0,1-4 0,-3-4 1,2-4-1,0-2-159,-1-1 1,3-2 0,-2-2 0,0-4-1,-2-3-313,-1-3 1,0-3-1,-2 3 1,-1-3-1,0 1-262,-1 0 0,4 0 0,-4 4 0,1 0 571,0-1 0,5 1 0,3 0 0</inkml:trace>
  <inkml:trace contextRef="#ctx0" brushRef="#br0" timeOffset="3">10624 8994 8332,'-5'-9'-133,"-3"3"0,4 0 0,0-2 0,0 0 0,2-1 0,1-2 0,1 0 207,0-1 0,0-1 0,0 4 0,0 0 1,0-1-1,0 1 478,0 0 1,1 2-332,2 1 1,-2 2-1,2 1 1,-2 7-1,-1 6 137,0 6 0,0 6 1,0 4-1,0 3-254,0 2 1,0 4-1,1-2 1,1 1-1,1-1 1,0-1-222,2-2 1,-3-1 0,3-1 0,-1 0 0,-2-1-503,-1-2 0,-1-6 0,0-4 0,0-1-630,0 1 0,-1-5 1249,-2-1 0,-2 1 0,-5-5 0</inkml:trace>
  <inkml:trace contextRef="#ctx0" brushRef="#br0" timeOffset="4">10521 9367 8332,'-4'-10'-91,"3"1"0,-2-1 1,2-2-87,1 0 0,0 0 0,0 2 0,0 1 534,0 0 1,0 4 121,0 5 0,1 6 0,1 6 0,2 4 0,1 1 24,3 2 0,0 3 0,2 0 0,2 1 0,0 0-310,-1-3 1,1 0 0,-1-1 0,2-2 0,-2-1-147,-1-4 1,0-2-1,-1-4 1,0-3-290,1-2 1,-2-5-1,-1-3 1,-2-6-1,0-4-367,1-4 0,-1-5 0,2 2 0,-1 0 0,1 3 389,2 1 0,0-1 0,0 3 0,0 3 1,-2 4 370,-1 2 1,0 3 0,3 4-298,-3 4 1,-2 7 0,-4 4 145,0 2 0,-4 0 0,-1 4 0</inkml:trace>
  <inkml:trace contextRef="#ctx0" brushRef="#br0" timeOffset="5">8212 9879 8318,'-9'-5'-44,"0"2"0,-1 2 0,1 1 0,0 1 0,-2 2 0,-1 5 1,-4 5-1,-1 8 367,-2 5 0,-3 5 0,1 9 1,1 5-1,3 2-127,5 3 0,3 0 0,3-5 0,3-1 0,6-4 0,4-4-174,4-5 1,2-1-1,4-8 1,4-2 0,2-3-1,1-2-575,0-2 1,3 1 0,-3-3-1,1 1-855,0 0 1115,-5-2 293,3-1 0,-8 1 0,-2-1 0</inkml:trace>
  <inkml:trace contextRef="#ctx0" brushRef="#br1" timeOffset="6">11024 9758 9059,'7'1'206,"2"3"1,2 5 0,2 7 0,4 4 0,2 6 0,1 4 123,2 4 1,0 4 0,-5 1 0,-1 1 0,-5-1 0,-4-4 0,-3-4 12,-3-2 1,-2-1 0,-4 0 0,-3-1-630,-3-3 0,-6 0 0,2-3 0,-3 1 0,1-2-369,1 0 1,4-5 0,4 0 0,3-2-732,1-1 1,3-6 1389,7-3 1,5-6 0,7-2 0</inkml:trace>
  <inkml:trace contextRef="#ctx0" brushRef="#br1" timeOffset="7">12421 6629 13695,'0'-9'-668,"0"-1"0,0-2 1,1 0-1,1 0 192,1 2 594,0 1 0,-3 5 0,0 4 1,-1 6-1,-1 4 29,-1 3 1,-1 3-1,2 0 1,-2 1-147,2 2 0,1 1 0,1 0 0,0 3 0,0 0 0,0 0-29,0-3 1,0 0 0,0-1 0,0-1 3,0 1 0,0-1 0,1 0 0,1-1 0,3-3 0,0 1-86,2-1 1,1-6-1,3 2 1,0-3 0,2-1 165,2 0 1,0-4 0,4 1 0,0-3 0,-1-2 28,1-1 1,0-4 0,-1 1-1,1-1 1,-2-1-14,-1 2 0,2 4 0,-3-2 0,3 1 0,-1 0-1,-1 1 1,1 1 0,-1 2-1,1 1-72,2 1 1,0 3-1,-1-2 1,2 0-1,2 1 1,2 0 28,3-1 0,2 2 0,2-3 0,5-1 0,2 0 0,2 0 24,0 1 1,-1 0-1,1-3 1,4 0 82,1 0 1,2-3-1,-1 0 1,0 0 0,-2 0-23,0 0 0,1-3 0,3 3 0,-3 0 0,2-1-100,2 1 1,-1-3-1,4 2 1,-1 0-1,-2 0-33,2 2 1,-2-3-1,-23 4 1,1-1-1,1 1 1,-1-1 0,1 1-1,0-1-32,0 1 0,-1-1 0,23-1 0,-1 3 0,0-1 0,-1-1 57,2-1 0,-3 0 0,-5 3 0,0 0 0,0 0 21,-1 0 0,0-3 0,-3-1 0,2 2 0,5 1 5,3 1 1,-3 0 0,0 0-1,-1 0 1,-2 0-36,3 0 1,0 0-1,1 0 1,-2 0-53,0 0 44,-1 0 1,1 0 0,-2 0-1,-1 0 1,0-1 22,0-2 0,0 2 0,5-3 0,-1 1 7,3 0 0,1-3 0,-3 1 0,2 1 0,1-1 22,-22 2 1,-1 1-1,26-1 1,0-2-1,-2 0 1,0 0-35,1 1 0,-1 0 0,-23 3 1,-1 0-1,24-2 0,-3 1-43,0 1 0,1 0 0,-1-1 0,1-1 0,-4 1 29,-1 1 0,0 1 1,0-1-1,0-2 1,1 0 9,-2 1 1,0 1 0,0 1-1,0-1 1,2-1 12,-2-1 1,0 0-1,-2 3 1,1 0-10,1 0 0,1-3 1,-1 0-1,-3 1 1,-4 1-1,1 1-11,3 0 0,-3 0 0,4 0 0,-1 0-1,-1 0 0,2 0 0,-1 0 0,1 0 1,1 0-24,0 0 1,-2 0 0,5 0 0,0 1-1,1 1 20,-2 1 1,3 0 0,-3-3 0,3 0 0,0 0 10,1 0 0,-4 0 0,1 0 1,0 0-1,3 0 5,2 0 1,-4 1 0,1 1 0,-1 1-8,-3-1 0,5-1 0,-3-1 0,3 1 0,-3 1-2,-1 1 1,-2 1-1,0-4 1,1 0 0,0 1-8,-1 2 0,-2-2 0,0 2 0,3-2 0,0-1 1,1 1 0,1 1-1,-1 1 1,-1-1 0,1-1-1,5-1 0,-5 0 0,3 0 1,-3 0 19,0 0 1,-3 0 0,3 0 0,-1 0 0,-1 0 0,1 0 19,-3 0 0,4 0 0,-1 0 0,1 0-12,1 0 1,-4 3 0,4 0 0,1-1-29,4-1 1,-5-1 0,3 0 0,-3 0 0,0 0-7,-1 0 0,-3 0 0,0 0 0,-2 0 0,-1 0 0,1-1 29,-1-2 0,-2 1 0,-3-3 37,-4 1 0,-6 0 0,-1 1 0,-1-2 0,-2-1 0,-3 2 3,-2 0 0,0 2 1,0-3-1,-2 1-28,-1 2 0,3 1 1,-1 1-1,0 0 0,2 0-64,1 0 0,0 0 0,-1 0 0,0 0 0,-3 0 0,0 0 87,-2 0 0,0 0 29,1 0 0,-1 0 0,0 0 0,0 1-73,1 2 1,-1-2 0,0 2 0,1-2 0,0 0 0,1 1 0,2 1 0,-1-1 7,2-1 0,-4 0 0,4 1 0,-1 1-45,2 0 1,-4-2 0,-2-1 0,-1 0 69,1 0 0,-3 0 0,0-1-19,1-3 1,-3 2-167,0-4 1,-3 0-39,-1-3 0,0-1 1,-1 1-1,-1 0 88,-2-1 1,-2 4 0,2 0 0,0-1 0,-1-2-1,1 0-24,-1 0 0,-1 3 1,3-1-1,1 0-85,1-1 0,-2-1 1,0-1 23,1 1 0,1 0 1,1-1-1,1 2-370,2 2 0,-2 0 0,2 6 413,-2 4 0,-5 3 1,-1 2-1</inkml:trace>
  <inkml:trace contextRef="#ctx0" brushRef="#br1" timeOffset="8">3641 6508 29753,'-6'-9'-656,"-1"-3"1,4-1-1,1 2 1,2 0 0,3 2 290,3 0 1,11 3 0,6-1 0,7 0 0,8-1 0,7-1 0,7-1 0,-25 6 0,1 0 138,0 1 1,0 0 0,1 0 0,1 2 0,-1 0 0,0 2 0,-1-1 0,0 0 0,24 1 0,-1 2 0,-1 3-51,0 2 1,-7-2 0,-3 0 0,-7-2 0,-5-2 478,-3-1 0,-2-5 0,-5-1 0</inkml:trace>
  <inkml:trace contextRef="#ctx0" brushRef="#br1" timeOffset="9">4534 6210 28176,'-3'-14'-1639,"-1"1"1,0 3 1091,0 1 1,1-1 0,4 2 0,2 2 0,3 3 0,3 2-110,4 1 1,0 1-1,4 3 1,-3 4 0,1 5-1,-1 1 1,-2-1-1,0 2 1,-2 2 0,0 0-1,-1 2 1,-4 3-1,-2-1 1,-4 0 0,-5-1 750,-6-2 1,-9 2 0,-6 1-1,-6 1 1,-6 1 338,-3 0 1,-4 0-442,-1-2 0,22-9 0,-1 0 0,-1 2 0,-1 0 1</inkml:trace>
  <inkml:trace contextRef="#ctx0" brushRef="#br1" timeOffset="10">8603 10177 26194,'0'-10'-469,"0"4"1,1 0 0,2-1 0,4-1 0,0-2 0,0 2 0,-1 1 572,2 0 1,-3 1 0,1-3-1,1 0 1,1-1 0,2 1-1,-2 0 364,-2-1 0,5-3 0,-4-2 0,0 1 0,0 2 0,-2 1 0,0 2-1223,-1 0 495,-3 3 1,3 7-1,-4 9 1,0 6 0,-1 7-1,-1 6 1,-2 3-188,-2 3 1,3 2 0,-2 0 0,1-1-374,2-2 1,2 2 0,3-3 0,3 1 36,3-3 0,0-7 0,0-1 0</inkml:trace>
  <inkml:trace contextRef="#ctx0" brushRef="#br1" timeOffset="11">9562 10233 14777,'-4'-9'-469,"-1"2"1,-1 1 0,1-1 0,-1-2 0,2 0 0,0 0 0,2-1 605,1 1 0,1 0 0,1-2 1,2-1-1,3-3 0,4-3 1,2-1 161,4 1 0,1-4 1,2 0-1,-2 3 0,0 1 71,-2 3 1,-3 3-1,0 1-215,-1 4 1,-6 3-1,-2 8 1,-2 3-1,-1 4-72,0 5 0,-7 5 1,-3 4-1,1 2 1,1 1-1,2 0-422,-2 0 0,4 0 0,1 0 0,2 0 0,1 1-1093,0 2 1503,0-2 1,0 3 0,0-4 0</inkml:trace>
  <inkml:trace contextRef="#ctx0" brushRef="#br1" timeOffset="12">10456 10149 12329,'6'-15'-59,"0"3"0,1-2 0,2 1 0,1-1 0,2-3 0,1 0 0,1 1 217,-1 0 0,1 1 0,-3-4 0,1 2 0,0 0 0,-2 3 0,-1 0-111,1 3 0,-4 0 0,0 3 110,1 2 0,-3 3 1,0 7-1,-3 5 0,-1 7 9,0 5 1,-1 2 0,-3 5 0,-1 1-226,0 2 1,-2-2-1,4 2 1,1-2-1,1-1-514,1 0 1,0 0 0,0 0 0,0-1 0,0-1 474,0-1 0,4-5 0,1 3 0</inkml:trace>
  <inkml:trace contextRef="#ctx0" brushRef="#br0" timeOffset="13">10400 10391 8560,'6'0'163,"1"0"-12,0 0 1,2 0 0,4 0 0,3-1 0,5-1-152,4-1 0,2-5 0,1 3 0</inkml:trace>
  <inkml:trace contextRef="#ctx0" brushRef="#br0" timeOffset="14">12085 9227 7245,'0'-6'-25,"0"0"1,0-2 0,0 0 0,-1 0 318,-2 2 1,2-3 0,-2 3 0,1-2 0,0-1-220,-1-1 1,-1 1 0,1 0-1,-3 0 1,-3 3 0,0 3 162,0 2 0,-5 5 0,-1 3-125,-3 5 1,-1 6 0,1 7 0,0 3 0,2 2 0,2 2-181,4 1 1,3-6 0,7 1 0,2-2 0,4-2 30,6-2 0,6-8 1,4-5-1,2-5 1,2-4-266,-1-3 0,1-2 0,-4-5 0,-2-2 0,-1-1 84,-3-1 1,-3-2 0,-5-2 0,-1 3 209,-4 3 0,-3 4 1,-3 3-1,-3 2 1,-1 4 305,-2 4 0,5 5 1,-6 2-1,3 2 1,2 2-140,2-1 0,3-2 0,3 1 0,4 0-177,5-3 1,5 0 0,6-3 0,0-2-292,-1-3 0,3-2 0,-3-2 0,-2-2 0,-3-4 0,-2-4-20,-2-1 1,0-6 0,-5 1 0,-2-5 0,-3-2 327,-2-2 0,3-5 0,1-2 0</inkml:trace>
  <inkml:trace contextRef="#ctx0" brushRef="#br0" timeOffset="15">12449 9013 8463,'5'-9'-67,"0"2"136,-2 1 0,-2 5 1,2 2-1,-2 7 0,-1 8 1,0 6 12,0 6 0,-4 0 1,-2 4-1,-1 0 1,-1 1-316,2 0 0,1 5 0,-1-3 0,3 0 142,2-2 1,1-2 0,0-4-1,0-4-585,0-4 1,1-5 675,2-4 0,-2-5 0,3-9 0,-4-7 0</inkml:trace>
  <inkml:trace contextRef="#ctx0" brushRef="#br0" timeOffset="16">12374 9329 8463,'0'-9'-268,"0"0"0,0 0 1,0-1 591,0 1 1,4-2 0,2 0 0,4 3-152,2 0 1,4-1 0,4 1 0,3 2-177,1 3 1,-3-1 0,0 1 0,-1 2 0,-2 3 0,-3 4 0,-2 3 39,-3 4 1,-5 1 0,-2 5-1,-2-1 1,-1 1 53,0-1 1,0 1 0,0 0 0,0-1-1,0 1-37,0 0 0,0-5 1,1-2-1,2-1 1,4-2-1,1-1-79,1-1 1,5-3-1,1-4 1,2 0-1,-1-1-167,0-2 0,-2-6 0,2-4 0,-4-2 15,-2-1 0,0-2 0,-2 0 0,-1-1 0,-2 0 1,0 1-66,-3-1 1,-5 4 0,-5 0 0,-3 2 300,-5 1 1,-1 6 0,-2 3 0,1 2 0,-1 1 0,1 0-328,3 0 1,-2 4 0,5 3 267,1 5 0,0 2 0,2 5 0</inkml:trace>
  <inkml:trace contextRef="#ctx0" brushRef="#br0" timeOffset="17">12970 9255 8463,'0'-9'134,"0"-1"0,0 1 216,0 0 1,-1 5-1,-2 4 1,-3 5-62,-3 3 0,0 6 0,0 1 1,-1 3-1,2 0-32,2 1 1,-1-1-1,4 0 1,1-1-376,1-2 1,1-3 0,0 0 0,1-3 0,3-2 0,4-1-298,3-2 1,5-2 0,-3-4 0,2-2 52,1-2 0,1-3 1,-2-3-1,-2-1 0,-3 1 1,0 0-135,-1 0 1,-1 2 0,-1 0 979,0 1 0,-6 1 109,-1 2 0,0 6 0,-4 6-475,3 2 0,1 1 1,0 1-340,0-1 1,5-1-1,1-1-154,2-4 0,1-2 1,1-1-1,-1 0 136,0 0 0,-4 1 871,-1 2 0,-3-1-208,-1 4 0,1-1-630,2 2 1,-1 0 0,4-4 0,1-1-1,2-1 206,0-1 0,0 4 0,0 1 0</inkml:trace>
  <inkml:trace contextRef="#ctx0" brushRef="#br0" timeOffset="18">13547 9302 8584,'3'-10'-169,"0"1"0,1 0 0,-1-1 0,0 1 339,-1 0 1,-1-1 0,-1 1 0,0 0-1,0-1 1,-1 1 0,-2 1 185,-3 2 1,-3-2 0,-1 5-139,-2 1 0,-3 5 0,-4 5 0,1 3 0,-1 6 1,2 2-1,0 4-141,2 1 0,4 1 1,1 1-1,4 0 1,3-2-345,4-1 0,4-1 0,8-4-87,6 1 1,4-6-1,4-2 1,0-5-1,-1-2 1,-2-2-1,-1-1-2358,-3-1 2712,0-8 0,-5-3 0,-2-7 0</inkml:trace>
  <inkml:trace contextRef="#ctx0" brushRef="#br0" timeOffset="19">13715 9302 8584,'0'-10'467,"0"5"0,0 2 0,0 6 0,-1 3-147,-2 3 1,1 3-1,-3 1 1,0 2-211,3 1 0,1-1 0,1-1-92,0 0 1,0-2-1,1-2 1,3-1 0,5 0-1,2-1-320,0-1 1,4-3-1,0-4 1,2 0 0,-1-1-1,-3-3-175,0-6 0,-2 0 0,0-6 0,-3 1 1,-2-1 397,-2 1 1,-1-1 0,-3-2 0,-1-1 0,-2 1 142,-3-1 1,-4 4 0,-1 3-1,-3 2 1,1 0 705,-1 1 0,2 3-890,3 0 0,5 4-45,4-2 1,8 7 0,8 1-1,4 0 1,3 1 60,1 0 1,-4-2-1,3 2 1,-2 1 71,-3-1 1,3-2 0,-6 3 0,-1 1 0,-3 2 0,-3 0 610,-5 0 0,-2 1 0,-1-1 0,0 0 0,-1 2-139,-2 1 1,2-2 0,-2 3 0,2-3-427,1-1 1,0-1 0,1-1-1,2 1 10,3-1 1,2-4 0,1 1-1,2-3-370,1-1 1,2 0 0,2 0 0,-1-1 0,-2-3-32,-1-2 1,1-2 0,-1-1 0,-1-1 0,-3 1 0,-3 0 0,0-1 607,1 1 0,-4 3 340,1 0 0,-6 5 0,-3 1-479,1 5 1,1 3-1,4 1 1,0 1-425,0-1 0,1-3 0,2 0 1,4 2-466,5 0 0,-1 0 1,4-2 796,-2-2 0,4 1 0,-3 0 0</inkml:trace>
  <inkml:trace contextRef="#ctx0" brushRef="#br0" timeOffset="20">14478 9087 7774,'0'-9'-608,"0"0"603,0-1 0,1 2 0,1 1 4,2 1 0,-1 5-49,-3 1 1,0 4 0,-1 5 0,-1 0 0,-2 1-59,2-1 1,1-3 0,0-1 25,-2 0 0,2-1 122,-2-1-3,2-2 0,4 2 0,0-6 386,-1-3-125,-1 2 0,0-4 254,3 5-300,-3-4 1,4 6-34,-2-2 1,-1-1-106,4 1 0,-4-2-112,1 2 0,1 1-66,0-4 0,0 4 1,-2-2-137,1 0 137,0 3 72,-3-3-598,0 4 0,0 8 0,0 2 0</inkml:trace>
  <inkml:trace contextRef="#ctx0" brushRef="#br0" timeOffset="21">14413 9125 8415,'0'-10'-440,"0"1"1,0 0 0,0-1 0,0 1 1025,0 0 0,0 3-344,0 6 0,0 3 0,0 13 0,0 4 0,0 4-38,0 3 0,0 2 0,0 1 0,0 1 0,0-1-155,0-1 1,0-2-1,-1 0 1,-1-1-44,-1-1 1,-3-7 0,3-1 0,0-2 14,-2-4 0,4-6 1,-2-6-1,2-7-294,1-7 0,5-2 0,4-2 0,2 0-48,0-3 1,3 1-1,-1-3 1,1 2-1,0 1 127,1 1 1,-1 0 0,3 1 0,-3 5 56,0 2 1,-3 6 0,-4 1 0,-1 2 0,-2 4 531,-2 4 1,-1 7 0,-2 4 0,-2 2 0,-3 3-1,0 1 137,0-1 0,4-2 0,-1 0 0,2-1 0,1 0 0,1-2-710,2-4 1,3 1 0,7-1 0,2-3 0,3-3-489,0-2 1,1 0 0,-1-4 0,-2-2-1088,0-1 1753,-5-2 0,2-8 0,-3-2 0</inkml:trace>
  <inkml:trace contextRef="#ctx0" brushRef="#br0" timeOffset="22">14953 9041 8415,'0'-9'93,"-3"-1"1,0 1 0,0 2-1,0 5 1,0 8 322,1 7 1,-2 9 0,-1 3 0,1 3-483,0 3 0,1-1 1,3 4-1,0 1-204,0 1 0,0 2 0,0-2 1,0-1-1,0-2 0,0-1 0,0-3-196,0-3 0,0-7 0,-1-8-471,-2-4 937,-2-3 0,-5-12 0,1-2 0</inkml:trace>
  <inkml:trace contextRef="#ctx0" brushRef="#br0" timeOffset="23">14832 9348 8302,'0'-9'280,"0"-1"0,0 1 0,0 0 0,1 0 67,2-1 0,2 4 0,6 1 0,1 1 0,5 2-32,3 1 0,1 1 0,3 0 0,0 1-315,0 2 0,0 2 0,4 4 0</inkml:trace>
  <inkml:trace contextRef="#ctx0" brushRef="#br0" timeOffset="24">15149 9171 8437,'9'-14'402,"0"-1"0,2 4 0,1-1 26,4 4 0,1 2 0,2 4-177,-1-1 0,1 0 0,-1 4 0,-2 2 1,-1 3-1,-3 3 0,-3 3-114,-1 0 0,-6 5 1,1-2-1,-3 2 1,-4 0-187,-6 2 0,0-2 0,-4 4-84,0-1 1,-2 2 0,1-1 0,1 0 0,1-1 0,3-2 0,1 0-88,-1-3 0,5 2 1,2-5-1,3 0 1,4-3-117,5-3 0,8-2 0,6-4 0,2 0-388,4 0 0,-2 0 1,4 0 723,-2 0 0,-1-4 0,0-1 0</inkml:trace>
  <inkml:trace contextRef="#ctx0" brushRef="#br1" timeOffset="25">4413 9637 12052,'-6'-6'-521,"0"-1"1,1 4 0,-2-2 0,0 1 728,0 2 1,2 1-1,-1 1 1,-3 0 0,-1 0 297,-2 0 0,-2 5 0,2 5 0,-4 8-342,-1 6 0,-3 7 0,-1 5 1,0 5-1,10-17 0,1 1 1,0 1-1,0 1 0,1 1 1,1 2-1,0-1 0,0 1-77,1 0 1,2 0-1,1-1 1,2 1-1,0-3 1,0 0 0,1 26-1,2-5-184,3-7 0,2-5 0,5-9 0,3-2 0,0-3 0,2-4-706,-2-2 0,3-3 0,-4-4 0,2-2 758,1-1 0,2-4 1,0 2-1</inkml:trace>
  <inkml:trace contextRef="#ctx0" brushRef="#br1" timeOffset="26">4702 10177 10415,'0'-6'-210,"0"-1"0,0 0 1,0-1-1,1 0 379,2 1 0,-2-1 0,3 2 0,-1-2 0,0-2 0,1 0-78,0-2 0,-3 1 1,2-2-1,-2 0-140,-1 1 1,-1-4 0,-2 4 0,-3 1 9,-3 0 1,0 2 0,0 0-1,-1 0 1,0 3 0,-1 3 154,-2 2 1,-3 5 0,0 3 0,0 5 0,-1 3-1,3 4-46,0 3 0,3-2 1,3 4-1,3 0-129,1 0 1,1-4 0,4 1 0,2-3-14,3-3 0,4-3 1,2-1-1,4-4 1,2-4-1,3-3-500,1-3 544,-1-2 1,-2-5 0,-1-3-1,-3-1-75,-2-1 0,0-2 0,-2 2 0,-1 1 0,-4 1 0,-2 3 385,-2 1-73,3 3 0,-5 6 1,1 8-1,-3 3 0,-1 4-75,-1-1 0,3 4 0,-2-3 0,3 3-368,3 0 0,2 1 0,6-1 0,0-3 0,2-2 0,1-3-272,-1-1 0,3-4 483,-4-2 1,1 3 0,-4-1 0</inkml:trace>
  <inkml:trace contextRef="#ctx0" brushRef="#br1" timeOffset="27">5009 10000 10822,'0'-4'-244,"0"4"1,0 6 507,0 9 1,-4 9 0,-2 11 0,-1 5-1,-1 4-244,2 5 0,0-2 1,-2 3-1,0-2 0,2-3-79,-1-1 0,2-7 0,-1-7 0,-2-4-378,0-5 0,-1-3 1,1-7 123,1-7 0,2-9 1,3-8-1,-1-5 0,1-3 1,1-3 90,1-2 1,0-4 0,1-2 201,2-1 1,2-1 0,5-3 0,0 2 0,2 0 0,5-2 0,4-1 277,3 1 1,3 4 0,1 6 0,0 4 192,0 4 0,-5 6 0,-5 6 0,-4 5 1,-5 5-219,-3 7 0,-1 2 0,-5 5 0,-2-2 0,-2 2-76,-5 0 0,0 2 0,-4 0 0,3-2-186,1-1 1,-1 0 0,1-3 0,0-2 0,-1-1-1136,1 0 0,3-1 1164,0 0 1,12-8 0,0-2 0</inkml:trace>
  <inkml:trace contextRef="#ctx0" brushRef="#br1" timeOffset="28">5279 9953 10822,'5'-5'-578,"4"-3"1,-7 4-1,4-2 420,1 2 0,0 5 0,0 7 0,-4 7 0,-2 9 567,-1 6 1,0 7-1,-1 8 1,-2 3-1,0-21 1,-1-1 0,1 1-1,-2 1-226,1 0 0,-1 0 0,-1-2 0,-1 0 0,-5 23 0,1-1 0,0-3-567,2-1 1,0-7-1,-1-7 1,2-5-185,2-7 1,2-5 0,4-10-213,0-6 1,1-10-1,2-5 732,3-6 1,2-7 0,2-2 0</inkml:trace>
  <inkml:trace contextRef="#ctx0" brushRef="#br1" timeOffset="29">5354 10158 9310,'14'-23'-13,"4"4"6,-3-3 1,3 3 0,1 4 0,-2 3 0,-1 5-1,-4 4 425,-2 2 1,-4 5 0,-3 3 0,-2 5-1,-2 3-343,-2 3 0,-6 4 1,-4 0-1,-1 1 1,0 1-217,-1 0 1,3-4 0,-2 2 0,0-2-1,3-3-373,0-1 0,2 1 1,1-5-1,1-2 0,1-1-1164,2-3 1687,1-8 0,11 1 1,3-9-1</inkml:trace>
  <inkml:trace contextRef="#ctx0" brushRef="#br1" timeOffset="30">5661 9823 8218,'0'-9'36,"0"-1"400,0 1 1,0 5-1,0 5-72,0 7 1,-4 10-1,-2 8 1,-3 5 0,0 5-1,1 4-121,2 3 0,-3 2 0,4 3 0,0-4 0,2-1-226,2-4 1,5-5 0,2-4 0,2-4-265,2-4 0,3-8 0,2-5 0,0-4 0,1-4 1,0-2-392,2-2 0,-4-4 1,-1-5-1,-3-5 1,-1-2-242,1-3 1,-1-4 884,0 1 1,1-2 0,-1-1 0</inkml:trace>
  <inkml:trace contextRef="#ctx0" brushRef="#br1" timeOffset="31">5838 10056 9845,'0'9'1277,"0"0"-1151,0 1 1,3-1-1,1 0 1,1 0 0,4-2-1,1-2-234,2-1 1,5 2 0,-2-3-1,3-1 182,1 0 1,-1-2 0,0 0 0,-2-2-255,0-1 1,-2 1-1,2-4 1,-4 0 0,-2 0-1,-3 1 116,-1 0 1,-1 3-1,1 5 342,-2 4 1,-3 6-1,-2 6 1,-3 6 0,-1 5-1,-1 4-9,0 2 0,0 2 1,-4 0-1,1 1 1,1-3-273,2 0 1,-3-1 0,2 0-1,-2-2-141,-1-4 1,-1-4-1,5-7 1,-1-3-77,0-2 0,-1-7 0,2-4 1,-2-4-1,-2-4 138,1-2 0,0-6 0,-1-1 0,1-3 87,0-1 1,-1 1 0,1-1 0,0 1 0,1-1 0,0 0-261,2 1 1,4 0-1,-1 3 1,2 2 0,2 4-2029,2 3 2300,2-3 1,9 8-1,0-3 1</inkml:trace>
  <inkml:trace contextRef="#ctx0" brushRef="#br0" timeOffset="32">6816 9963 6263,'-5'-6'80,"4"-2"1,-2 2-1,2-2 79,1-2 0,0 1 1,0 0-1,0-1 46,0 1 1,0 3-42,0 0 0,0 0 1,0-4 158,0 1 1,0 3-139,0-1 1,0 6 0,0 1 0,0 7 0,0 5 259,0 7 1,0 1 0,0 8 0,0 5-190,0 6 0,0-1 1,-1 3-1,-1 1 1,-2 0-1,0 2-483,0-1 1,-2-7-1,1-1 1,0-4-594,-2-4 1,3-6 0,1-2 0,1-7 732,-1-5 1,-3-7 0,-3-5 0</inkml:trace>
  <inkml:trace contextRef="#ctx0" brushRef="#br0" timeOffset="33">6573 10298 8439,'-9'-4'707,"4"2"1,2-5-219,2 0 1,10 0 0,7 0 0,7 1-1,7 1-140,5 0 1,5 3-1,2-2 1,1 1-959,-3 0 0,-6 1 0,-3 5 0,-4 4 609,-5 4 0,0 0 0,-8 2 0</inkml:trace>
  <inkml:trace contextRef="#ctx0" brushRef="#br1" timeOffset="34">11592 9646 9973,'-6'0'-877,"1"-1"636,0-2 0,2 1 371,3-4 1,1 4-1,4 1 1,3 6 0,4 7-1,4 7 18,3 6 0,1 5 1,4 11-1,-1 5 1,-13-20-1,0 1-101,1 2 1,-2 0-1,-2 2 1,-1 1-1,0 1 1,-2 1-1,-2-3 1,-1 0-1,-2-2 1,-1 1-53,-2-3 0,-2 0 1,-11 20-1,-8-3 0,-1-4 1,1-8-1,3-5-200,-1-6 0,6-1 0,0-2-274,2-3 1,4-1-1,4-5 1,1 0 453,2 1 1,5-9-1,4-2 1</inkml:trace>
  <inkml:trace contextRef="#ctx0" brushRef="#br1" timeOffset="35">13380 10084 9524,'-15'-6'-128,"-1"-2"1,3 2-1,1-1 1,-1 0-1,1 1 377,1 2 0,-3-2 1,2 2-1,0 0 122,2 0 0,7 0 0,6 4-252,8 0 1,12 0 0,9 0 0,12 0-1,-18 0 1,3 0 0,3 0 0,1 0-68,3 1 1,1-2 0,5 0 0,2-1 0,4 1 0,0-1-145,4 1 1,0 0 0,-4 1-1,0-1 1,1 1 0,0 0 0,-5 0-1,-2 0 1,-4 1 0,-1-1-1,-4 1 1,0 0 0,-4 1 0,-1 0-689,19 4 1,-11-1 0,-16 2 767,-6-1 0,-2 0 1,-7 4-1</inkml:trace>
  <inkml:trace contextRef="#ctx0" brushRef="#br1" timeOffset="36">14283 9953 11735,'0'-14'-645,"0"-3"1,2 5 0,3 0-1,6 3 1161,6 3 0,8 2 0,10 4 0,5 0-12,7 0 1,-1 5 0,3 4 0,-4 6 0,-5 3 0,-4 3-404,-5 1 1,-8 0 0,-12-4 0,-3 1 0,-6-1-174,-4 1 1,-9-1-1,-8-2 1,-8 0 17,-6 0 0,-8-1 1,-2-1-1,-2 0 1,1-2-243,0 2 0,2-3 0,-3 3 0,4 1 0,4-2-603,7 1 0,6-1 939,8 0 0,3 5 0,4 6 1</inkml:trace>
  <inkml:trace contextRef="#ctx0" brushRef="#br1" timeOffset="37">15493 9879 8605,'-14'-9'-84,"1"-1"0,7 1 0,2 0 0,1-1 0,0 1 0,1 0 295,1-1 0,6 1 0,3 0 0,5-2 1,1 0-1,4 0 0,1 1 105,3 3 1,3 2 0,-2-1-269,0 3 0,-2 2 1,1 3-1,-4 3 1,-2 5-1,-4 4 0,-2 3-18,-4 4 0,-4 0 1,-8 2-17,-7 0 1,-4 3 0,-5-2-1,-2 1 1,-1-2 0,1 0 0,-1-3 8,1-4 1,-1 1 0,5-5-1,5 0-165,4-2 1,3-4-1,9-1 1,3 1-1,7-1 95,6 2 1,9 2-1,6 4 1,1 3 57,3 5 0,-1 1 1,-2 5-1,-5 2 1,-6 1 52,-6 2 0,-7-3 0,-6 2 0,-8-3 0,-7-3 179,-9 0 0,-5-4 1,-3 0-1,-1-4-66,-1-1 1,1-5-1,5 2 1,1-4 0,2-3-68,4-3 0,4-3 0,5-3 1,-1-3-1,1-3-166,0-4 1,-2-1 0,0-5 0,-1 0-246,0 1 1,-1 0 0,-1 2-1,1 1 1,-2 3-633,1 3 1,-2 4 0,-1 5 932,1 0 1,-1 9-1,2 1 1</inkml:trace>
  <inkml:trace contextRef="#ctx0" brushRef="#br1" timeOffset="38">8100 12179 13965,'-4'-6'-656,"3"-2"1,-3 6-1,3-4 1,-1-1 0,-1-2 265,1 0 1,1 0 0,1-1 628,0 1 1,0 3-1,0 0 43,0-2 0,0 3 0,0-1 294,0-1-402,0 3 1,3 1 0,0 6-1,-1 4 1,-1 4-166,-1 5 1,3 1 0,0 2 0,0 0 0,1 0-94,-1 3 1,1-1 0,-2 3 0,1-1-1,0 0 131,1 0 0,-3-1 1,2-4-1,-2 2-27,-1 2 0,0-6 1,1 3-1,1-3 1,2-1-35,-2-3 1,-1-1 0,0-3 0,1-1-1,2-2 69,1-1 1,1-1 0,5-3-1,0-1 1,2-1 53,2-1 0,0-4 1,4 1-1,0-2 0,-1-1-138,1 3 1,0-2 0,-1 3 0,1-2-1,-1 1 112,1-1 0,0 3 0,-1 0 0,1 1 0,1-1 7,1 2 0,0 1 1,4 1-1,1 0 8,1 0 0,1 0 0,-1 0 0,1 0 0,0 0-10,0 0 1,0 0 0,0 0 0,-1 0 0,-1 0 29,-1 0 1,-5 3 0,3 1 0,-1-2-95,0-1 0,2 0 0,-2 1 0,0 1 0,1-1 0,0-1-38,1-1 1,2 0-1,-3 0 1,0-1 43,-1-2 0,6 2 0,-2-2 0,-1 2 0,0 1-49,-1 0 1,-3 0 0,4 0-1,0 0 1,-2 0-44,-5 0 0,1 0 0,-3 1 1,0 1-1,1 2 3,-2 1 1,-2 0 0,2 3 0,2-2 0,-1 1 16,0 1 0,1-2 1,-1 1-1,1-1 0,3 0 71,2 0 1,1-4 0,2 1 0,-1-2-1,0-1 53,0 0 0,-2 0 1,1 0-1,-1 0 18,-4 0-98,0 0 1,-4 0 0,2 0-1,-1 0 2,-2 0 0,0 0 1,-3 2-1,1 0 0,2 2-14,-2 1 1,1 0 0,-1 2 0,2 0 0,1-1 61,-1-1 1,3 2-1,-4-3 1,0 0 0,-1 2 32,1-1 0,-1-3 0,1 2-44,-2 0 1,0-3-1,-1 2-13,0-2 0,-2-1 0,-2-1 37,-1-2 0,2 1 0,-3-4-178,-1-1 0,0-2 0,0 0 13,2 0 0,-1-1 0,-2 1 0,1 0 1,1-1-42,-1 1 0,-1-1 0,-1-2 52,0 0 1,0-1-1,0 1 1,0 0-1,0-1 1,0 1 1,0 0 0,0-4 1,0 4-1,0-1 0,0 1 1,0-1-15,0 2 1,1 1-1,1 0 1,1 1-169,-1 0 1,-1 2 0,0 2-418,2 1 1,-2 2 0,3 5 656,-3 3 1,-6 7-1,0 1 1</inkml:trace>
  <inkml:trace contextRef="#ctx0" brushRef="#br0" timeOffset="39">9041 12663 8576,'0'-10'-218,"0"1"0,0 0 0,0 0 0,0-1 0,1 1 0,1 0 363,1-1 0,1 1 0,-2 0 1,2-1-1,1 1 0,0 0 189,0-1 1,-2 5 0,2 3-140,-1 4 1,-1 9-1,-3 7 1,0 7-46,0 5 0,-1 4 1,-1 5-1,-2 2 0,0-1 1,-1 1-171,0-1 1,3 4 0,-3-1 0,2-1-225,0-1 1,0-7 0,3-3 0,1-3 0,1-5 0,2-4-644,2-5 1,0-4 252,3-1 1,-4-5 633,-2-4 0,-6-4 0,-3-5 0,-6 0 0,-3-1 0</inkml:trace>
  <inkml:trace contextRef="#ctx0" brushRef="#br0" timeOffset="40">8976 13063 8576,'-4'-9'-205,"2"3"0,-1-1 1,3 1 362,3 1 1,0 1 0,3 4 0,0 2 0,0 3 446,0 4 0,1 7 0,1 1 0,-1 2-469,-1 3 0,1 1 1,2-3-1,0 2 0,0-2 1,1-3-200,-1-1 0,0-3 0,1 1 0,-1-6-4,0-3 1,4-2-1,-1-3 1,1-1-1,-1-3 1,0-5-1,0-6-393,-2-2 0,3-2 1,-1-1 162,-1-1 1,0 1 0,-2-2 0,0 3 0,1 0 0,-1 1 0,0 3-287,1 3 1,-4 2 0,0 4 582,1 3 0,-3-2 0,0 0 0</inkml:trace>
  <inkml:trace contextRef="#ctx0" brushRef="#br0" timeOffset="41">8920 13743 8382,'-5'0'-957,"-4"-3"970,3 0 0,1-4 0,0 3 1,0-1 209,-1-2 0,4 2 0,-1-2 0,2 0 0,2-1 1,2-2-1,4-2 107,1 0 0,2-4 0,3 3-192,2-2 0,3 3 0,0-3 0,1 2 0,0 2 0,-1 1-3,1 4 1,-2 2 0,0 4 0,-3 2-1,0 4-46,-3 7 0,-5 4 0,-2 6 0,-4 5 1,-5 4-124,-4 1 0,-1 2 0,-6-3 0,-1 0 27,-4 1 1,0 1-1,-2-3 1,-1-2-1,1-3 1,1-6-84,5-3 0,0-4 66,8-3 0,7-5 0,11-3 1,7-4 140,4-5 1,2-1 0,5 0-1,2 1 1,0 0 0,0 1-1,-1 0-104,0 0 1,-5 4-1,0-1 1,-2 2-356,-2 1 0,0 0 0,-6 0 0,-2 1 0,-2 2 1,-1 3 341,-2 2 0,-4 2 0,2-1 0</inkml:trace>
  <inkml:trace contextRef="#ctx0" brushRef="#br0" timeOffset="42">7812 13221 8382,'0'-6'-395,"0"0"1,0-1-1,0-2 1,0 0 514,0 0 0,0 0 1,-1-1 38,-2 1 1,1 4 0,-6 2 0,-1 4-1,-3 5 34,-3 6 0,-3 14 1,-5 8-1,0 10 0,11-19 1,0 3-1,1 2 0,-1 2-26,1 2 0,0 1 0,2 1 1,1 0-1,3 0 0,1 0 1,2-2-1,1-1 0,1-1 1,3-1-353,1-1 0,1-1 0,10 22 0,6-8 0,4-9-219,2-7 1,1-5 0,0-6 0,0-1 0,-1-3 403,-2-3 0,1 0 0,-2-4 0</inkml:trace>
  <inkml:trace contextRef="#ctx0" brushRef="#br1" timeOffset="43">11303 12216 9423,'0'-6'-2533,"0"-1"2445,0 0 1,-1 0 126,-2 1 0,1-3 95,-4 3 0,4 1 112,-1-1 1,2 3 160,1-3 1,0-1-211,0-2 0,-1 5 1,-1 4-1,-1 7-45,0 8 1,-1 4 0,1 10 0,0 2-142,-1 3 0,3 6 1,-2 0-1,2 0 1,1 1-1,0-1-240,0-1 0,0-2 0,0-6 0,0-6-152,0-5 0,3-5 1,1-3 138,1-2 0,-3-5 0,0-4 0,-4-4 0,-4-3 261,-2-1 0,-3 0-14,-1 1 0,-2-7 1,-5 3-1</inkml:trace>
  <inkml:trace contextRef="#ctx0" brushRef="#br1" timeOffset="44">11154 12477 9421,'-4'-10'-408,"3"1"0,-2 0 1,2-1 648,1 1 1,0 3 0,0 2 0,0 3-31,0 5 1,1 7-1,1 5 1,2 2 0,2 3-115,1 1 0,0 3 0,0-4 0,-1 0-89,2-1 1,0 0 0,2 0-1,2-4 1,0-1 0,1-4-6,0 0 1,-2-6 0,5-2-1,-1-3 1,1-3-128,-1-3 0,0-7 1,1-2-1,-1-3 0,-2 1-33,-1 1 1,-2-2 0,-1 4 0,0-1 0,-2 3-418,-1 2 0,-4 0 590,1 1 0,2 8 1,1 2-1</inkml:trace>
  <inkml:trace contextRef="#ctx0" brushRef="#br0" timeOffset="45">11117 13454 8527,'-5'-9'2,"2"0"1,2-1 0,1 0 0,0-1 0,1-2 248,2 2 0,3-3 1,7 2-1,1 0 1,2 2-1,-1 2-9,2 2 1,0 2 0,1 5 0,-3 3-1,-1 5-144,-1 5 0,-7 7 0,1 2 0,-5 1 0,-3 3-139,-2 3 1,-6-2-1,-4 1 1,-1-4 0,0 0-6,-1-1 0,1-1 0,-3-5 0,3 0 0,1-2 49,1-4 1,5-3 0,2-2-1,2-1 51,4-2 1,7-1 0,7-3 0,3-1 0,2-1-73,1-1 0,0 0 1,3 2-1,0-2-511,-1 0 0,1 0 0,1 3 1,-3-1-1,-1-1 0,-1-2 529,2-1 0,0-1 0,-4-4 0</inkml:trace>
  <inkml:trace contextRef="#ctx0" brushRef="#br0" timeOffset="46">11871 13221 8556,'0'-9'-27,"1"1"1,1 1 0,3 1-1,0 2 1,2 2 0,2 2-1,3 4 1,1 7 494,2 6 0,0 11 0,3 10 0,-2 7 0,-1 5 0,-8-25 0,-1 1-204,0 1 1,0 0 0,-1 0-1,0 1 1,-1 0 0,0 0 0,-1 0-1,-1 0 1,-1-1 0,-3 1-149,-1-2 1,-2 0 0,-8 25 0,-7-3 0,-1-2 0,0-1-1210,0-6 1,4-8 0,2-3 729,-2-5 1,0-8 0,-2-1 0</inkml:trace>
  <inkml:trace contextRef="#ctx0" brushRef="#br1" timeOffset="47">11080 13585 22011,'0'-10'-656,"0"1"1,1 0-1,1-1 1,2 1 0,1 0 646,3-1 1,0 1 0,1 0 0,0-2 0,2-1 0,0-3 60,2 1 1,2-4 0,-1 3 0,-1-3-1,0 0-70,-1-1 1,-2 1-1,0 2 1,-2 1 0,-2 1-178,-3-1 0,-2 4 33,-1-1 0,-1 5 1,-1 5-1,-2 6 150,-1 5 0,0 5 0,-2 8 1,3 3-1,1 2-138,0 1 0,0 3 1,3 1-1,0 0 1,0 0 50,0-2 1,0 2-1,0-1 1,0 0-35,0 1 0,1-4 0,1 1 0,1-4 0,-1-2 0,-1-3-558,-1 0 0,-1-2 1,-1-3-1,-2-2 490,-1-3 1,-2-4-1,-5-1 1,0 0-1,-1 0 1,1-1 396,0-2 0,-5 0 1,2 0-1,0 1 91,-1-1 1,4-1 0,-2-1 0,0 0 163,3 0 1,0 0 0,3-1-176,2-2 1,3-2-1,6-3 1,4 0-1,4 3 343,5 1 1,3-2-1,1 3 1,2 0-1,0-1-214,1 1 0,-4 0 0,3 3 0,-2 1-448,-2 2 0,1-1 1,-1 5-1,1-1 1,0 0-586,-1 0 1,-2 0 0,-2 3 0,1-2-1,-2-2 444,1-1 0,-2 4 0,-3-3 0</inkml:trace>
  <inkml:trace contextRef="#ctx0" brushRef="#br1" timeOffset="48">11061 13631 20475,'-13'-4'-550,"1"-1"1,-2-4-1,-1 2 1,2 1-1,0-1 137,1-1 0,3 1 0,3 1 382,3-1 1,2-1 0,3-2 0,3 0-1,6-1 1,5-3 286,3 0 1,6-1 0,-1-1 0,1 1 0,-1 1-109,-2-1 1,3 3 0,-3-3 0,-1 2-1,-2 1-105,0 2 0,-4 1 0,0-2 0,-2 0 0,-1-1-256,-2 0 1,-1 1 107,1-2 208,-5 3 0,-1 2 0,-5 8 0,-2 7 53,-3 8 0,-6 2 1,0 10-1,0 3 1,2 2-78,1 3 0,3 1 0,0 2 1,2-1-1,2 0-529,1 0 1,1 2-1,0 0 1,0 1-30,0 0 0,3-6 0,1-4 0,2-4 0,0-6 0,0-3-1178,0-5 1339,-4-5 1,2-3-1,-4-4 1</inkml:trace>
  <inkml:trace contextRef="#ctx0" brushRef="#br1" timeOffset="49">11182 13920 20475,'-9'0'-322,"1"-1"61,2-2 1,1 1 0,6-5 0,3 1 0,3 0 719,4 0 1,7 3 0,5-3 0,0 2 0,2 2-836,-1 1 1,2 1 381,-4 0 1,3 4-1,-1 1 1</inkml:trace>
  <inkml:trace contextRef="#ctx0" brushRef="#br1" timeOffset="50">4404 12998 14617,'0'-9'-547,"0"-1"1,-3-2 0,-1 1 0,0 1 0,-2 3 0,1 1 843,-2 1 1,-1 0 0,-2 5-1,0 1 1,-1 3 0,-3 3 0,0 5 226,-3 7 1,0 6-1,-1 8 1,2 6-1,1 6-453,2 5 1,6-23-1,2 1 1,2 2-1,0 0 1,1 3-1,1 0 1,0 3-1,1 1 1,0 1-1,0 1-238,0 1 0,0 0 1,0-2-1,0 0 1,0-1-1,1 0 0,0-3 1,1-1-1,0-2 1,1-2-469,0-2 1,-1-1 0,7 21-1,-4-8 1,0-8-1115,-2-7 1621,2-5 1,0-4-1,5-2 1</inkml:trace>
  <inkml:trace contextRef="#ctx0" brushRef="#br1" timeOffset="51">4721 13612 13716,'-7'-9'-506,"1"0"1,4-4 0,-1 1-1,2 1 1,1 0 733,0 2 0,0 0 0,1-2 0,1 0-88,1-1 1,3-1 0,-3 4 0,0-1 0,-2 1 0,-1 0 0,0 0-120,0-1 0,-1 5 1,-3 1-1,-2 1 1,-3 1 387,-3 3 1,-4 4 0,-5 7-1,-1 5-112,-2 4 0,0 2 0,-1 6 0,4 0 0,5 0-356,3-2 0,4-2 1,3 0-1,3-3 1,3-4-884,3-2 850,6-3 1,7-5 0,6-1-1,2-5-107,3-4 1,1-5 0,0-5 0,-1-3-69,-2-3 0,-2-2 0,-6 0 0,-1-2 0,-5 1 232,-4 2 1,1 0-1,-5 1 1,-2 3 0,-3 3-1,-5 5 425,-1 4 1,-2 2-1,-2 3 1,0 3-85,1 5 0,0 5 0,3 0 1,2 0-1,3 1 0,2-1-480,1 0 1,5 1-1,4-3-1312,6-2 1252,2-1 1,2-1 0,1-3 0,0-3-1,3-3-287,1-3 0,-4-3 0,2-6 0,-3-1 473,-4-2 0,-1 0 0,-5-4 0,-1 1 0,0-1 0,-3 1 149,-1 3 1,0-2-1,-2 5 418,1 0 0,3 11 0,-2 8 1,-2 8-125,-1 9 0,0 5 0,1 8 0,1 1 0,-1 3-154,-1 2 0,-1 3 1,-1 1-1,-2 2 1,-3 2-1,-3-1-196,0 1 0,-1-5 0,-2-7 1,0-5-312,0-6 1,2-6 0,2-11-1,2-8-135,3-7 1,2-13-1,1-5 1,0-7 203,0-5 0,3-3 0,2-2 0,2-3 0,3-5 0,2 0-50,1-1 0,2-2 0,-6 25 0,1-1 284,1-2 1,0 1 0,10-20 0,-9 23 0,1 1 0,11-18 0,0 10 0,-2 7 365,-2 9 1,-9 9-1,-3 6 1,-3 6 0,-4 5-1,-3 6-34,-4 3 0,-2 0 0,-2 3 0,-2-1-202,0-1 0,-4 4 1,4-3-1,0-2 1,2-3-344,1-1 0,3-4 0,0 3 0,2-2-349,2-2 1,2-4 0,3-5 0,4-4 0,2-5 59,3-1 0,0-2 0,2-2 1,1-1 540,-1-2 1,2 0 0,2-4 0</inkml:trace>
  <inkml:trace contextRef="#ctx0" brushRef="#br1" timeOffset="52">5307 13463 13716,'6'-9'55,"1"0"1,-4 1 98,3 1 1,-4 8-1,1 10 1,-2 7-1,-1 9 340,0 6 0,-4 8 0,-2 2 0,-3 4-303,0 2 0,0 3 1,4-24-1,1 0 1,-1 0-1,0-1 0,-3 25 1,1-6-266,1-5 0,0-1 0,0-6 0,3-8-364,2-8 0,-3-6 1,-1-9-1,0-7-382,1-7 1,0-4 0,1-7 0,1-2 278,1 1 1,2-5 0,2 1 0,3-4-1,3-2 243,0-3 0,0 0 0,2-1 0,0 0 1,4-2-1,2 0 345,6-1 0,3-1 1,3 5-1,1 3 528,1 5 0,-1 5 1,-6 9-1,-6 7 1,-5 9-227,-6 9 0,-4 7 0,-6 3 0,-4 4 0,-5 2 0,-3 1 3,-3 0 0,-1 0 1,1-1-1,0-2 1,2-4-470,0-1 0,5-4 0,-2-2 0,3 0-650,1-3 1,4-6 0,2-5 0,6-6 812,3-5 0,6-4 1,3-4-1</inkml:trace>
  <inkml:trace contextRef="#ctx0" brushRef="#br1" timeOffset="53">5726 13203 11125,'0'-13'-1704,"0"1"2197,0 8 0,-3 1 1,-1 13-1,-2 8 0,-4 8 1,-2 6 325,-2 5 0,2 6 0,0 2 0,1 2-627,2 3 0,4-4 0,2-6 0,3-3 0,3-3-422,3-3 1,7-6 0,1-4-1,2-6 1,-1-5-94,2-6 0,0-3 1,1-2-1,-3-2 0,-2-4-224,-3-1 1,-1-5 0,0-3 0,-3-1 0,-2-3 0,-1-1 231,0 0 0,1-2 0,-2 3 0,1 0 271,0 3 0,1 4 0,-1 1 0,-1 2 0,0 1 468,1 3 0,-2 3 0,2 7 0,-2 5 0,-1 3 231,0 2 0,0 1 1,0 1-1,1-1 0,2-1-311,4 1 0,1-4 0,2 1 0,3-4-591,2-2 1,3-4-1,1 1 1,2-3-1,1-3 1,-2-3-246,0-2 0,-1-5 0,-2 1 0,0 0 0,-3-1 97,0 1 1,-2 2 0,-3 4-1,-2 0 619,-1 1 0,-1 5 1,1 6-1,-3 3 1,-2 4 594,-1 2 0,0 6 0,2 2 0,0-1-375,1 1 0,0 2 0,-3-2 0,0 0 0,0-1-368,0-1 1,-1 2 0,-1-1 0,-2-1 0,-2 1 0,-1 1-122,-1 1 0,-2 0 0,-2 4 0,0 0 71,0 0 0,2 0 0,1 0 0,-1-1 1,1-2-100,0-4 0,0-5 1,2-4-1,1-2 1,-1-4-63,-2-3 0,3-4 0,0-4 0,-1-6-364,-1-2 1,-2-6-1,1-2 1,0-1-1,-1 0 179,1 0 0,3 0 0,0 2 0,-1 0 0,2 3 0,2-1 147,2 1 1,1 1 0,0 2 0,0 0 0,1 3 0,3 0-2332,6 2 2495,3 0 0,6 0 0,-1-1 0</inkml:trace>
  <inkml:trace contextRef="#ctx0" brushRef="#br1" timeOffset="54">6778 13305 11169,'0'-6'-746,"0"3"968,0 5 1,-1 6-1,-1 14 1,-2 4 0,0 5-1,-1 5 1,1 4 98,-1 3 0,2-3 1,3 3-1,0-1-709,0 0 0,0-6 1,0-3-1,0-6 1,-1-7-1,-1-3 354,-1-5 0,-8-1 1,0-2-1</inkml:trace>
  <inkml:trace contextRef="#ctx0" brushRef="#br0" timeOffset="55">6592 13659 8581,'0'-7'-238,"0"-2"1,2 0 783,4 2 0,5-2 0,9 2 0,5-1 0,6-1 0,4 0 57,3-1 1,-1 5 0,-1 2-1,-2 2 1,-4 2-2243,-4 2 1,-4 3 1251,-7 7 1,-1-3-1,-5 3 1</inkml:trace>
  <inkml:trace contextRef="#ctx0" brushRef="#br0" timeOffset="56">13631 13557 8459,'-9'0'0,"0"-1"0,2-2 22,1 0 1,5-1-1,1 2 1,6-1-1,6 1 1,3 1-1,3 1 168,0 0 0,5 0 0,3 0 0,4-1-65,4-2 1,7 2-1,6-2 1,6 2 0,-24 1-1,1 0 1,2 0 0,2 0-120,2 0 1,1 0 0,4-2 0,0 1 0,2-1 0,0 0 0,-1 1 0,0 0-214,-1 1 0,0-1 1,-4 1-1,0 0 1,0 0-1,-2 0 1,-2 0-1,-1 0 1,-3 0-1,-2 0-209,22 0 1,-5-3-1,-7-1 1,-1-1-1,-2-2 455,-3-2 1,-6 3-40,-3 0 0,-6-1 0,0-6 0,-1-1 0</inkml:trace>
  <inkml:trace contextRef="#ctx0" brushRef="#br0" timeOffset="57">14804 13333 8459,'-18'-9'-188,"4"3"322,5-1 0,10 5 0,11-1 0,9 4 0,6 4 84,4 5 0,2 5 0,4 1 0,1 1 1,-2 2-1,-1 0-7,-1-1 1,-5 2-1,0 1 1,-5 0 0,-6 0-169,-6-1 0,-6-2 1,-7 0-1,-3-2 1,-5 0-281,-6 0 1,-3-1-1,-1-1 1,-2 1-442,-1-1 1,-2-2 677,2 0 0,-4-1 0,2-2 0</inkml:trace>
  <inkml:trace contextRef="#ctx0" brushRef="#br1" timeOffset="58">12523 13128 13168,'-5'-8'-398,"1"2"0,4-7 1,0 3-1,0 1 1,0-1-1,1 1 1,2 1 658,3 2 0,2-2 1,3 5-1,0 2 0,3 4 1,1 8-202,5 6 1,-2 10 0,4 9 0,-2 8 0,-11-19-1,0 2 172,1 1 0,-1 0 0,-2 2 0,-1 0 0,0 0 0,-2-1 0,-2 2 0,0-1 0,-2 1 0,0 1-78,-1-1 1,-1 0 0,-1-3 0,0 1 0,-3-1 0,-2-1 0,0-1 0,-2-1-1,-2-1 1,0 0-323,-1-1 0,-1 0 0,-14 22 0,1-4 0,2-5 1,3-4-243,3-5 0,3-2 0,2-5 0,1-1 0,4-2-1604,2-3 2108,5-1 0,-11-4 0,3 0 0</inkml:trace>
  <inkml:trace contextRef="#ctx0" brushRef="#br0" timeOffset="59">16201 13166 8588,'-9'-10'-28,"-1"2"0,1 1 0,0 1 0,0-2 0,3 0 1,3-1 217,2-1 1,5 1 0,2 0 0,4 0 0,2 2 0,5 1 0,2 0-11,3 1 0,4 1 0,-1 4 0,1 0 0,-1 0-103,0 0 1,-4 4 0,1 2 0,-4 3-1,-2 3-116,-4 0 0,-6 5 0,-2-2 1,-5 3-1,-6 0 93,-5 1 1,-6-1 0,-3 2 0,-4 0-1,-3-1-57,-3-1 0,3-5 1,-1 2-1,4-1 0,2 0-72,3-1 0,7 0 0,5-4 0,3 1 0,4 3 31,3 2 0,8 6 0,8 2 0,3 1 1,2 2 130,0 4 0,1-1 0,-5 2 1,-2-2-1,-4-1-26,-4 0 1,-4 0 0,-6 0 0,-4-1 0,-7-1 72,-5-1 0,-8-5 0,0 1 0,-1-4 1,0-6-5,1-4 1,4-3 0,-3-5-1,0-2 1,1-4-68,1-4 0,0-4 1,4-3-1,2-2 0,0-1-100,0 0 0,-1 2 0,1 4 1,1 2-372,2 2 1,0 0 0,4 3-1112,0 2 0,3 3 1519,3 6 0,6 2 0,3 4 0</inkml:trace>
  <inkml:trace contextRef="#ctx0" brushRef="#br1" timeOffset="60">8194 15968 20975,'0'-6'-1639,"-1"1"1,-2 0 818,0-1 1,-1 1 0,2-2 0,-1 1 78,1-1 0,1-2 0,1 0 857,0 0 0,0-1-34,0 1 1,-3 5 46,0 4 0,0 8 0,3 8 0,0 3 0,0 5-42,0 4 0,-3 6 1,-1 0-1,2 4 0,1 1-312,1 1 1,-1 4 0,-1-4 0,-1-1 142,1 0 0,1-3 1,2-2-1,1-4-80,1-4-6,4-3 1,-2-5 0,2 1 0,-2-2-289,-1-1 1,2-2 386,-3-1 0,1 1 0,-4 5 0</inkml:trace>
  <inkml:trace contextRef="#ctx0" brushRef="#br1" timeOffset="61">8054 16462 19397,'-6'-4'-2243,"-1"0"1429,0-1 0,2 3 0,0-2 1,0 1 1059,0 0 1,2 1 0,0 5-1,1 3 1,0 3-100,-1 4 0,0 1 0,3 5 0,0 0 1,1 2-127,2 1 0,2 0 0,5-4 0,-1 1 0,0-1-128,1 1 1,0-4 0,1-3 0,2-2 0,-2-1 197,-1-3 0,1-2 1,0-4-1,3 0 1,-1-1-82,1-2 0,1-6 0,-2-7 0,1-2 0,-1 0-195,-1-1 1,-2 1 0,-1-1 0,0-1 116,-3-1 0,1 2 0,-3-1 1,0 4-1,2 0 0,-2 2-214,0 1 0,-1 3 261,-3 1 0,-1 3 0,-1 4 0,-2 4 0,-1 5 273,-3 1 0,0 4 25,-1 1 0,-1 3 0,1-1 0</inkml:trace>
  <inkml:trace contextRef="#ctx0" brushRef="#br0" timeOffset="62">7393 16862 8586,'-6'-9'-212,"0"-1"1,1 1 0,1 0 0,-1 0 341,0 3 0,-1 2 1,-5 6-1,0 4 1,-3 8 81,0 5 0,-2 10 1,-2 10-1,0 6 1,10-19-1,0 0-98,0 1 0,0 1 0,2 1 0,1 2 0,-1 0 0,0 1 0,2 2 1,0 0-1,1 2 0,1 1 0,0-1 0,1 1-2,1-1 1,1-2-1,1-2 1,1-2-1,2-2 1,2-1-1,10 22-220,4-5 0,1-8 1,4-2-1,-2-4-108,-1-2 1,-1-4-1,-5-1 1,0-2 0,-3-5-1,0-1-474,-3-4 0,-1 0 0,0-3 690,-1-2 0,0-2 0,1-4 0</inkml:trace>
  <inkml:trace contextRef="#ctx0" brushRef="#br1" timeOffset="63">8054 17309 19416,'0'-6'-820,"0"-1"1,0 0 0,0-1 0,0-1 702,0-1 1,0 4 0,0 0 0,1-1-1,1-2 1,1 0 251,-1 0 0,0-2 0,0 0 0,2-1 37,2 0 0,-3 2 0,3 1 0,0-2 0,0 0 226,1-2 0,-4 4 1,3 4-200,1 1 0,-2 3 0,0 6 1,0 6-152,-3 6 1,-1 0-1,-1 8 1,0 1 0,0 1-238,0 1 1,-3 1 0,-1 1-1,2 0 1,0-2-270,-1-2 1,2-1 0,-3 3 0,1-2 0,0-1-424,1-3 1,1-3 851,1-4 1,-4 3 0,-2-4 0</inkml:trace>
  <inkml:trace contextRef="#ctx0" brushRef="#br1" timeOffset="64">7989 17653 15755,'4'-8'3246,"2"2"-2901,6-2 1,1 2-1,4-2 1,4 1-1,1 2-265,1 1 1,3 1 0,-3 3 0,1 0 0,-2 0-1,-1 1-3357,0 2 2750,-1 2 1,3 4 0,-5 0 0</inkml:trace>
  <inkml:trace contextRef="#ctx0" brushRef="#br1" timeOffset="65">7886 15586 18907,'0'-6'-820,"-1"1"1,-1 0 0,-1 0 0,1-3-199,1 0 1,1-1-1,0-1 1091,0 1 1,0 0-1,0 0 1,-1-1-1,-1 1-34,-1 0 0,0-1 0,3 1 0,0 0 103,0-1 0,0 1 0,0 0-98,0-1 0,0 6-85,0 4 0,3 9 0,0 6 1,-1 3-1,0 1-125,1 3 0,-2-1 0,3 3 0,-1-1 0,2 0 192,0 0 1,-3-1 0,1-5-1,-2 0 1,-1-2-26,0 2 0,3-4 0,0 0 0,-1-3-91,-1-1 1,0 0 0,3-4 0,5-4 326,2-3 1,3-5 0,-2 0 0,2-1 0,2-2-21,-1-3 0,1 6 0,3-2 0,-2 1 1,0 2-67,-2 0 0,-3 4 0,1-1 0,-1 2 0,2 1 69,0 0 0,-2 0 1,1 1-1,1 1 1,0 2-47,1 1 1,-1-3 0,-2 1 0,1-2 0,1 1-12,3 1 0,-3-2 1,1 2-1,-2-2 0,0-1 11,0 0 1,-2 0 0,1-1 0,-2-1 0,0-1 332,-1 1 0,-3-3 0,-1 1-550,0-1 1,-2-1 0,-3-3 0,-1-1-274,-3 1 1,-1-1 0,-4-2-1,0 0 1,-1 0 118,1 2 0,0 1 1,0-1-1,2 1 0,2 0-143,1-1 1,1 4-1,3 0-56,0-1 0,0 2 1,1-1-1,2 3 340,3 4 1,7 4 0,1 4 0</inkml:trace>
  <inkml:trace contextRef="#ctx0" brushRef="#br1" timeOffset="66">9078 15493 18569,'-5'-4'-656,"-3"0"1,2-3-1,1 1 1,1-2 0,1 0-1,0-1 1,0-1-1,4 1 1,1 0 0,2 0 1076,1 3 0,-2-2 0,4 2 230,0-2 0,-3 3-707,-1 5 1,-2 8 0,-1 5 0,0 2 0,0 2 61,0 4 1,0 0 0,1 2 0,1 0-1,1-1-87,-1 1 0,2-4 1,1 3-1,-1-3 0,1-3 1,0-1-234,2-2 0,-1 1 0,0-4 0,0 0 300,-1-2 0,3-4 0,-1-1 1,1-2 174,1-1 1,-3 0 0,1-1 0,0-1 0,1-3-60,1 0 1,1 3 0,-1-2 0,0 1 0,2 0-92,1 1 1,-2-2 0,4 1 0,-1 1 0,2 0 188,-1 2 0,4-3 0,-4 0 0,2 1 0,-1 1-53,2 1 0,1 0 0,0 0 1,1 0-1,0 0 34,3 0 0,-2 0 0,3 0 0,-2 0 0,2 0 54,1 0 0,-2 0 0,1 0 0,1 0 0,0 0-93,2 0 1,1 3 0,1 0 0,0-1 0,0-1-155,0-1 0,2 0 0,-2 0 0,-1 0 0,0 0-88,0 0 1,1 4-1,0-1 1,0-1-1,0-1 41,0-1 1,0 1 0,0 1-1,0 1 1,0-1 23,-1-1 1,0-1-1,-1 0 1,-1 0 39,1 0 1,-2 0-1,0 0 1,-2 0-1,0 0 11,1 0 0,-5 0 0,2-1 0,-3-1 0,-2-1 5,0 1 0,1 1 0,-2 1 0,-1 0 1,2 0-20,-1 0 0,-2 0 0,4 0 0,-1 0 0,1 0-23,0 0 1,-2 0 0,3 0 0,-3 0-1,1 0 20,-1 0 1,-3 0 0,2 0 0,-2 0-1,1 0-3,0 0 1,0 0-1,-2 0 1,0 0 0,2 0-16,4 0 0,-2 0 0,1 0 0,-1 0 0,1 0-41,1 0 1,2 0 0,0 0 0,-2 0 0,-1 0 10,-2 0 1,4 0 0,-3 0-1,1 0 1,-2 0 91,1 0 0,-4-3 0,2 0 0,-1 1 1,-2 0-19,0 2 1,1 0 0,-1-1 0,0-1-18,1-1 0,-4 0 1,0 3-143,1 0 1,-2 0-27,2 0 75,-5 0 71,2 0 1,-3 0 182,2 0-145,-2 0 0,4 0-18,-2 0 1,-1 0-1,4 0-74,2 0 0,-3 0 85,1 0 0,0 0-105,4 0 0,-4 0-190,0 0 0,-3 0-577,3 0 726,-4 0 0,3 4 1,-5 1-1</inkml:trace>
  <inkml:trace contextRef="#ctx0" brushRef="#br1" timeOffset="67">11220 15745 22031,'0'-10'-1639,"0"1"1,0 0 818,0-1 1,4 1 0,2 1 0,2 1 1269,2 0 0,-4 5 0,0-1 0,0 1-234,-1-1 1,4 2-1,-3-2 1,3 2 0,2 1-124,2 0 0,0 0 0,-1 0 0,1 0-1,2 0 0,0-3 0,4 0 1,-1 1-1,1 1-55,0 1 1,0 0 0,2 0 0,1 0 0,0 0-26,4 0 0,-4 0 0,6 0 0,0 0 0,1 0 198,2 0 1,3 0 0,-2 0-1,0 0 1,1 0-75,0 0 1,1 0 0,1 0 0,-2 0 0,-1 0-192,-2 0 1,3 0 0,-1 0 0,-1 0 0,-4 0-35,-3 0 0,1 0 1,-4 0-1,-1 0 89,-3 0 0,0 0 1,-2 0-1,-1 0 0,-1 0 26,-3 0 0,-1-4 0,0 1 1,0 0 498,-3-1-270,2 3 0,-6-6-317,5 4 1,-5-1-27,1 0 1,-2 2-334,-1-4 189,4 4 0,-3-3 28,2 2 0,-2-2-138,-1-5 0,0 4 0,0 0-18,0-1 1,0-2-1,0 0 1,0 0 62,0-1 0,0 1 0,0 0 0,0 0 0,0-1 102,0 1 1,0 0 0,0-1 0,0 1-102,0 0 1,0 2 0,0 1-133,0-1 0,3 2 259,0-1 1,1 4 0,-2 0 0,2 4-24,-2 4 0,3 2 0,0 1 1</inkml:trace>
  <inkml:trace contextRef="#ctx0" brushRef="#br1" timeOffset="68">10745 15894 16434,'0'-7'-656,"0"1"1,-1-1-1,-1-1 1,-1-2 0,0 1 472,2 0 1,1 3 0,0-1 0,0 0 0,0-1 319,0-1 0,0-1-103,0 1 1,1 1 80,3 1 1,-3 4-1,2 6-82,-2 4 1,-1 5 0,-1 5 0,-1 3 0,-1 6 78,0 4 0,-1 3 0,0 4 0,0 2 0,-1 0-217,0 1 0,3 5 1,-1-2-1,1 2 0,2-2 50,0-2 1,0-7-1,2-2 1,0-2-1,2-2-138,1-4 0,-2-4 0,2-2 0,-1-2 0,-2-1-181,-1-2 1,-1 0 0,0-4 0,-1 0 138,-2 1 0,-2-5 1,-4-2 198,-1-2 1,1-1 0,0-1 24,0-2 0,0-2 0,3-5 1,3 1-1,1 0-49,-1-1 0,1 1 0,-3 0 1,0 0-1,2-1 13,-1 1 0,2 0 0,-4-1 0,0 1 0,-1 0 143,1-1 0,1 1 0,-2 1 0,2 1 0,0 0 175,-1 0 1,3-1 0,-2-2 13,1 1 1,1 5 0,3 4-67,0 5 1,1 8-1,2 3 1,3 5 0,1 3-240,0-1 0,1 3 1,-2-4-1,3 0 1,3-1 28,0 1 1,2-1 0,-3-6 0,2-2 0,1-3 41,-1-1 1,4-3 0,-2-5-1,3-5 1,1-7-87,-1-2 1,-2-3 0,-2-3-1,0-2 1,-3-2-224,-1-1 0,-3 3 0,-2-3 0,-1 1 1,-1 3 201,1 4 1,-3 2 0,2 5 0,-3 1 296,-3 2 0,1 1 0,-3 7-282,1 1 0,-2 3 0,2 5 160,-2 2 0,0 3 0,-3-1 0</inkml:trace>
  <inkml:trace contextRef="#ctx0" brushRef="#br1" timeOffset="69">10661 17244 12065,'-6'0'-179,"1"-1"0,-1-2 1,2-4-788,0-1 1063,1-1 0,3-2 0,0 0 0,0-1 0,1-1 111,2 0 0,-1-2 0,4-2 0,2 0 0,0 2-44,1-2 0,2-1 1,0 1-1,1 1 1,0 4 39,-2 2 0,-1 0 0,1 2 0,-1 2 0,0 3-159,1 2 0,-2 3 0,-1 4 0,-2 6 1,1 5 30,-1 2 1,-3 0 0,1 3 0,-2 2-1,-1 1-57,0-1 0,-4 1 0,-2 3 0,-4-1 0,-2-1 3,-4-1 1,-1 2 0,-3 2 0,-1-3-1,-1 0-15,-2-2 1,3 2 0,-1-4 0,4-2 0,2-1-45,4-3 1,6-3 0,4-5-73,4-1 0,4-3 0,6-5 1,4-4-1,2-3-54,4-3 0,-2-2 0,2 4 0,-4 1-202,-2 2 286,1-3 0,-3 8 1,1-2-1,-2 2-39,-3 1 0,-1 1 1,0 3-1,-2 5 0,-2 2 34,-1 0 0,2 3 0,-2-1 0,1 1 0,0-1-46,0-1 0,-2-3 0,3-2 0,1-2 0,2-1-46,0-2 1,-3-2 0,0-3 0,2-3-1,0-3-96,1-4 0,0 2 1,-3-3-1,-3 0 0,-1 3 54,1 0 1,-2 2 0,1 0 603,-4-1 0,-3 5 0,-4 3 1,0 4 355,3 4 0,1 3 0,3 0 0,-1 0-689,1 1 1,1-1 0,1 0 0,1 1 0,1-1-1933,1 0 1882,0 1 1,1-1-1,1 0 1</inkml:trace>
  <inkml:trace contextRef="#ctx0" brushRef="#br1" timeOffset="70">13193 15540 23613,'0'-6'-1639,"0"-1"1,0 0 545,0-1 1,-3 2 0,0-1 157,1 0 0,0 0 0,0 0 111,-1 1 567,0 3 1,3 0 172,0 6 1,1 3 0,1 4 0,1 1-1,0 2-7,1-2 0,-2 3 0,4-2 0,-2 0 0,-1 1-219,1-1 0,-3 4 0,2-4 0,-2 1 0,-1 0 303,0 3 1,0-3 0,0 0 0,0 0 0,0-1 57,0 0 1,0-2 0,0-1 0,1 1 6,2-1 1,-1-4 0,5-2 0,0-2-1,1-1 304,1 0 1,1 0 0,-1 0 0,0 0-1,1-1-6,-1-2 0,0 2 0,2-2 1,0 2-1,1 0 19,0-2 1,-2 2 0,-1-2 0,1 2 0,-1 1 51,0 0 0,1 0 1,0 0-1,1 0-172,2 0 0,2 0 1,-2 0-1,-1 0 0,1 0 1,0 0 48,1 0 1,1 0-1,1 0 1,0 0-64,1 0 0,0 0 0,2 0 0,-1 0 0,1 0 58,0 0 1,-1 0 0,2 0 0,0 0 0,-1 0-308,-1 0 0,-2 0 1,3 0-1,0 0 0,-2 0-68,-1 0 1,1 0-1,-2 0 1,0 0-1,1 0-42,0 0 0,2 0 1,0 0-1,-2 0 1,0 0 56,0 0 0,2 0 1,0 0-1,1 0 0,0 0 12,-1 0 1,4 0-1,1 0 1,-1 0 20,1 0 0,0 0 0,-2 0 0,1 0 0,1-1 0,1-1 12,0-2 1,-3 1-1,0 3 1,0 0-27,1 0 0,-3-3 0,3 0 0,-2 1 0,-2 1-16,1 1 0,-1 0 0,-2 0 0,0 1 0,-1 1-17,0 1 1,1 0-1,-2-3 1,-1 1 0,2 1 10,-1 2 0,-2-1 0,3-3 0,-2 0 0,-1 0 38,-2 0 1,2 0 0,2 0 0,-1 0 0,1 0 4,-3 0 1,3 0 0,-1 0-1,2 0 1,0 0 7,0 0 0,2 0 1,-1 0-1,0 0 0,2-1 4,0-2 1,-1 1 0,4-1 0,-4 2 0,-1 1-27,0 0 0,4 0 0,0 0 1,-3 0-1,1 0 21,-1 0 1,2 0 0,-1 0 0,-2 0 0,0 0 32,0 0 0,2 0 1,0 0-1,1 0 1,0 0-6,-1 0 0,-2 0 0,-1 0 1,2 0-1,1 0-31,0 0 0,-2 0 1,-1 0-1,1 0 0,-1 0 28,1 0 1,-4 0 0,3 0-1,-1 0 1,0 0 0,-1 0 0,4 0 1,-3 0-1,2 0 1,-1 0-57,2 0 1,-3 0 0,2 0 0,-1 0 0,1 0 8,-1 0 0,-2 0 0,1 0 1,1 1-1,-2 1-8,0 2 1,1-1-1,-3-3 1,2 0 0,-1 0 33,2 0 0,-4 0 1,3 0-1,0 1 1,-1 1-20,0 1 0,1 0 0,0-3 0,1 0 0,0 0-8,1 0 0,-3 1 0,3 1 0,-2 1 1,-1-1-14,-2-1 1,2 0 0,2 1 0,-1 1 0,1 0 18,-3-2 0,3-1 1,-1 0-1,0 1 0,1 1-14,-3 1 0,3 0 0,-1-3 0,1 0 0,0 0 27,1 0 1,-3 0 0,3 0 0,-1 0 0,0 0 34,3 0 1,-2 0 0,0 0 0,1 0-1,-1 0-18,1 0 0,-1 0 0,3 0 1,-2 0-1,-1 0 15,-2 0 0,3 0 0,-3 0 0,1 0 0,-1 0-31,-2 0 0,4 0 0,-1 0 1,2 0 19,-1 0 0,-2 0 0,1 0 0,1 0 0,-2 0-14,1 0 1,1 0 0,-2 0 0,-1 0 0,0 0 25,1 0 0,2 0 0,-2 0 0,-2 0 0,1 0-31,0 0 0,-2 0 0,4 0 0,-2 0 0,1 0-1,-2 0 0,0 0 0,1 0 1,0 0-1,0 0-5,-2 0 1,2 0 0,1 0 0,-1 0 0,1 1-27,-1 2 0,1-2 0,-1 2 0,1-2 0,1-1 24,-1 0 1,3 0 0,-3 0 0,2 0 0,0 0 8,0 0 0,1 0 0,-2 0 1,-1 0-1,2 0 8,-1 0 1,-2 0 0,3 0 0,-1 0-1,0 0-4,-1 0 1,4 0-1,-3-1 1,2-1 70,-1-1-46,1 0 1,2 3 0,1 0-1,0 0 4,-1 0 0,0-3 0,-2 0 0,1 1 0,1 1 15,-1 1 1,3 0 0,-7 0 0,1 0 0,0 0-15,1 0 0,-4-4 0,2 1 0,-2 1 1,0 1-16,2 1 0,0 0 0,-1 0 0,0 0 0,0 0-4,2 0 1,-1 0 0,4 0 0,-3 0 0,0 0-1,-3 0 0,4 0 0,-1 0 1,1 0-1,-2 0-19,0 0 0,-2 0 1,2 0-1,0 0 1,0 0 3,2 0 1,-4 0-1,2 0 1,0 0-1,0 0-17,2 0 0,-3 0 0,3 0 0,-1 0 0,1 0 16,1 0 0,1 0 0,-1 0 0,0 0 0,-1 0 2,0 0 1,1 0 0,-2 0 0,-1 0 0,1 0 20,-3 0 1,1 0 0,-1 0 0,1 0-1,0 0 18,-2 0 0,-1 0 0,2 0 0,0 0 0,1 0-18,0 0 1,-1 0 0,1 0-1,1 0 1,2 0-4,1 0 0,-1 0 0,0 0 0,1 0 0,-1 0 1,1 0 1,-5 0 0,2 0-1,0 0 1,-1 0 10,0 0 0,-2 0 1,-1 0-1,1 0 1,0 0-11,2 0 1,-1 0 0,1 0 0,-1 0-1,-2 0 0,0 0 0,4 0 0,0 0 0,0 0 0,1 0-1,-3 0 1,3 0 0,-1 0 0,1 0-1,-1 0 1,0 0 0,-4 0 0,0 0 0,1 0 2,3 0 0,-3 0 0,3 0 1,-3 0-7,-1 0 1,5 0-1,0 0 1,1 0 2,-3 0 0,-2 0 0,0 0 0,-1 0 0,0-1-44,1-2 0,-1 2 1,1-2-1,2 2 42,0 1 1,1 0 0,-4 0 0,0 0 0,1-1-35,-1-2 1,0 2 0,0-2 0,1 2 0,-1 1 33,0 0 1,1 0 0,-1 0-1,0 0 1,2 0-3,1 0 1,-2 0 0,3 0 0,-2 0 0,1 0-18,0 0 1,0-1 0,-2-1 0,-1-2-25,0 2 1,1 1-1,-1 1 1,0 0 35,1 0 1,-1 0 0,0 0 0,1 0 0,-1 0 46,0 0 0,0 0 0,1 0 0,-1 0-26,0 0 1,1 0 0,-1 0-1,0 0 1,1 0 89,-1 0 0,0 0 0,1 0-82,-1 0 1,0 0 0,1 0-44,-1 0 1,0 0 0,0 0 23,1 0 0,-4 0 1,0 0 21,1 0 1,-1 0 0,0 0-165,1 0-510,-3 0 640,0 0 1,-4 0 0,0 0 0</inkml:trace>
  <inkml:trace contextRef="#ctx0" brushRef="#br1" timeOffset="71">19460 15447 16460,'-5'-10'-1639,"1"1"1,3 0 436,1-1 0,0 1 1207,0 0 0,0 5 0,0 4 48,0 5 1,0 4 0,0 4 0,0 3 0,0 4 20,0 2 1,1 2 0,1-2 0,2-1 0,-2-2-1,-1 0 0,-1 0 1,0-2-1,0 0-75,0-2 1,0-3 0,0 0-1,0-2 1,0 0-1147,0-1 1182,0-4 0,0-5 0,0-6 1,0-2-1,0-2-104,0 1 0,0-3 0,0-2 1,0 0-1,0-2-55,0 2 0,0-4 0,0 3 0,0-2 0,-1 1 24,-2 0 1,2 1 0,-3-3 0,3 2 0,1 3 110,0 0 1,0 2 0,0-1 0,1 1 235,3 2 0,-3 3-111,2 0 0,-2 5 0,-1 1-74,0 5 1,0 3 0,0 2 0,0 3 6,0 2 1,0 0 0,0 0 0,1 2-1,1 0-110,1-2 1,3 3-1,-2-4 1,0 1-1,2-2-86,-1 1 1,-2-7 0,2 2 0,0-2 69,0-2 0,-3-1 0,2-8-22,-3-2 1,-1-3 0,0-2-1,0-3 1,0 0-68,0-3 0,-1 3 1,-2-2-1,-1 1 1,0 0 7,0 3 0,1-2 0,2 3 0,-1 2-33,-1 1 1,-1 6 387,0-1 0,-1 10 0,-4 4 0</inkml:trace>
  <inkml:trace contextRef="#ctx0" brushRef="#br1" timeOffset="72">16108 15894 17984,'-6'-3'-1093,"0"-2"1,1 1 0,1-1-362,0 0 0,-2-1 1162,3-4 1,0 1 0,3 0 429,0-1 0,0 1 0,0 0 33,0 0 1,0 2 0,0 1 59,0-1-186,0 3 1,0 5 0,0 8 0,0 7 0,0 4-137,0 5 1,0 2 0,0 2-1,0 2 1,0 3 42,0 2 1,0 2-1,0-1 1,1 0-1,1-1-55,1-2 1,0 0 0,-3-5-1,0-2-5,0-3 0,0-3 1,0-2-1,0-1 1,0 0-91,0-3 1,0-1-1,0-5 1,0 1 0,0 2 247,0 0 1,-4 1 0,-1-4-1</inkml:trace>
  <inkml:trace contextRef="#ctx0" brushRef="#br1" timeOffset="73">15922 16378 17984,'-6'-4'-1514,"-1"2"1,3-5 771,-1 0 0,0 4 0,-2 3 1035,4 5 0,2 8 0,2 2 0,1 4 0,3 1-351,0 2 0,4 0 0,3-3 0,1-1 0,-1 1 13,1-1 1,3 0 0,-1-3 0,-1-2-1,0-3-41,-1 0 0,-3-2 0,3-1 0,-3-2 88,0-1 0,-4-2 0,-1-5 0,0-3-277,0-2 1,-3-1-1,1-1 1,-1 1 0,1 0 93,0-1 1,3 1 0,-2 0 0,0-1 0,1 1 123,0 0 1,-1-1 0,2 1 0,0 0 146,-1 0 1,0 0 0,-3 2 0,2 1 239,-2-1 0,-1-2-225,-1 0 0,0 0 0,0-1 0,0 1 626,0 0-748,0 4 0,-3 1 0,-2 8 0,1 3 116,0 4 0,1 4 1,2 4-1,-1 2 1,-1 1-181,1-2 1,1 3 0,1-1-1,0-1 1,0-2-158,0 0 0,0-2 0,0-1 0,0-4 0,0-1-100,0-2 1,-4-4 0,-3-2-1,-1-2 403,-1-1 1,-1-4-1,0-3-113,-2-4 0,1-4 1,-2-4-1</inkml:trace>
  <inkml:trace contextRef="#ctx0" brushRef="#br1" timeOffset="74">16033 16583 9741,'-3'-13'0,"0"1"0,1 0-93,1 2 0,1 4 1,0 0-1,0-2 748,0 0 0,4 2 1,2 1-1,3 1 0,0 1-32,0-2 1,5 4-1,1-2 1,3 3-565,0 3 1,1 3-1,0 3 1</inkml:trace>
  <inkml:trace contextRef="#ctx0" brushRef="#br0" timeOffset="75">15987 17123 8565,'-10'-7'-39,"1"2"1,1 0-1,1 1 1,1-1-1,1 0 1,0-3 269,-2 0 0,3-1 1,1-1-1,2 1 0,1 0-24,0 0 0,0 2 0,1 1 0,2-1 0,4-2-214,4-4 0,4 3 0,3-3 0,2 3 0,2 1 51,3-1 1,2 4 0,0 1-1,0 1 1,-2 3-22,-3 3 0,-3 4 0,-4 6 0,-3 1 0,-2 3-40,-4 3 0,-3 1 1,-6 4-1,-4-1 0,-5 1-17,-3 2 1,-4-3 0,-1 0 0,-3-3-1,-1 1-86,-2 0 1,4-8 0,4 3 0,4-5-18,4-2 1,10 0-1,7-2 1,11-1-1,9 1 154,6 2 0,6 1 0,1 1 0,0 3 0,-3 1 76,-3 5 0,-3 0 1,-7 3-1,-6 1 0,-8-1-9,-6 0 1,-11-1 0,-7-1 0,-6 0 0,-7-3 237,-3-1 0,-5-6 1,2 1-1,-2-4 1,2-3-107,1-1 1,2-1-1,5-4 1,5-3-1,3-4-455,5-3 0,5-2 0,4 4 1,3 0-1,5 0-890,4 3 0,0 2 1129,4 4 0,-3 8 0,-1 3 0</inkml:trace>
  <inkml:trace contextRef="#ctx0" brushRef="#br1" timeOffset="76">19925 16778 21098,'-3'-9'-469,"-1"0"1,0-1 0,0 1 0,1 0 0,-1-1 0,0 1 0,0 0-79,0-1 1,1 1 0,3 0 0,-1-1 0,-1 1 0,-1 0-341,1-1 1,1 1 1074,1 0 1,4 2 0,2 4 0,3 7 0,4 7-40,2 8 1,4 4 0,2 10 0,1 4 0,2 5-6,2 4 0,-14-21 1,0 0-1,-1 2 0,1 0 1,-2 2-1,0 0-53,0 2 0,-2 0 1,-3 1-1,-2 0 1,1 1-1,-2 0 1,-1-2-1,-2 1 1,-1-2-1,-3 0-165,-2-2 1,-1-1 0,-3-1 0,-1-2 0,-3 1 0,0-1 0,-1-2 0,1-1 0,-16 16 125,-1-4 1,7-9-1,0-1 1,5-2-1,6-3-148,5-3 0,3-4 1,7-1-1,2-1 1,4-1-339,1-2 0,2-1 0,2-5 0,0 0 491,-1 0 1,0-5-1,-2 0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45.311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14776 1313 8570,'0'-9'-185,"0"-1"0,0 1 1,0 0 286,0-1 0,-3 1 0,0 0 0,0-1 0,-1 1 0,-2 1 0,-3 2-15,0 2 1,3 3-1,0 2 1,-3 4 0,-1 4-1,-3 6 97,-2 6 1,3 8 0,-3 8-1,1 8 1,0 5 0,7-21-1,0-1-208,-1 2 0,1 0 0,1 1 0,1 0 0,-1 2 1,1 1-1,0 0 0,2 1 0,1 1 0,1-1-153,0 1 1,1-1-1,2-2 1,1 0 0,1-6-1,2-1 1,9 21 0,6-4 176,4-6 0,2-10 0,1 0 0</inkml:trace>
  <inkml:trace contextRef="#ctx0" brushRef="#br1" timeOffset="1">15177 1741 10639,'6'-4'-382,"-1"-2"337,-1-2 0,-1-2 0,-3 1 1,1 0-1,1-1 0,2 0 0,-2-1 100,-1-2 1,-1 0 0,0 1 0,0 0 0,-1 1 0,-1 0 12,-2 2 1,-2 0-1,2 0 1,-1 3-1,-3 3 133,-4 2 0,1 2 0,-5 3 0,-1 5 0,-3 7-34,-2 5 0,-2 3 0,2 6 0,1 3-129,1 0 0,6-3 1,3 1-1,2-2 0,4-2 1,2-3-429,4-2 1,4-6 0,9-5 0,3-4 5,4-4 0,4-3 1,-2-4-1,-1-5 204,1-6 0,-1-2 0,-5-2 1,-1 0-1,-3-2 0,-1-1 0,-2 1 42,-2 2 1,-5 4 0,2 3 317,-1 2 0,-4 5 0,1 6 0,-4 8 0,-1 6 144,-1 6 0,2-1 0,3 2 0,0 0 1,0-1-448,0-4 0,5 1 0,6-6 0,5-1-358,5-4 0,5-3 1,0-5-1,3-3 488,2-5 1,0-13 0,-3-7 0</inkml:trace>
  <inkml:trace contextRef="#ctx0" brushRef="#br1" timeOffset="2">15624 1192 8875,'-10'-4'75,"4"3"265,0-2 0,3 7 1,-2 6-1,0 8 0,3 6 7,1 6 0,-2 8 0,-1 7 0,0 5 0,2-23 1,0 0-253,1 0 1,0-1 0,-1 1 0,0-1-1,-1 26 1,0-4 0,2-6 0,1-3-740,0-3 0,0-8 0,0-1 0,0-3-204,0-3 0,0-6 0,-1-3-790,-2-5 1642,-2-3 0,-4-4 0,-1 0 0</inkml:trace>
  <inkml:trace contextRef="#ctx0" brushRef="#br0" timeOffset="3">15475 1704 8532,'-6'-9'380,"2"-1"0,4 0 0,1-1 0,2-2-37,4 2 0,2-4 0,4 1 0,5-2 0,4 2-416,2 0 0,3-1 1,6 2-1,-2 2 1,-1 2-196,-4 2 1,-4 3 0,-1 5 0,-5 4 0,-3 3-94,-3 3 0,-2 6 0,-1-1 0,-4 4 530,-2 2 0,-1 3 0,-1-3 0,-1 1 0,-1 0 0,1-1 38,1 0 1,1-5-1,0 1 1,0-1-1,1-3 64,2-1 1,2-4-1,5-3 1,2-2 0,1-3-101,1-1 1,2-8 0,3-2-261,-1-3 0,-2-4 1,-2-4-1,0 0 1,-3-1-1,-2-1-155,-2-2 1,-3 2 0,-4 2-1,0 1 47,0 1 0,-4 2 0,-3 1 0,-2 5 1,-3 4 101,-4 4 1,-1 2 0,-2 1 0,0 1 0,1 2 0,0 3-1150,3 2 0,1 2 1244,5-1 0,0 4 0,-1 2 0</inkml:trace>
  <inkml:trace contextRef="#ctx0" brushRef="#br0" timeOffset="4">16136 1499 8372,'0'-9'-328,"0"-1"874,0 1 0,0 6 0,0 6 0,-1 8 0,-1 7 0,-3 4-117,0 3 1,0 2 0,-2 0 0,2 0-1,0-1 1,0-2 0,1 0-291,2 0 1,1-7 0,1 1 0,1-4-274,2-2 0,2-3 1,5-3-1,-1-3 1,1-4-240,3-5 0,0-1 0,4-9 0,-3-1 0,1-3 0,-2-3-187,1-1 1,1 3 0,-2-4 0,-2 0 0,0 0 70,2 0 1,-6 9 0,1 0 750,-2 5 0,-2 6 1,-2 3-1,1 4 1,-1 5 212,-1 4 1,-1 0-1,0 2 1,0 0 0,0-1-286,0-1 0,0 0 1,0-2-1,1 0 0,2 0-450,3-3 1,-1 1-1,2-4 1,0-1-286,1-1 0,1-1 1,1 0 333,-1 0 1,0-1 0,1-1 621,-1-1 1,-4 4 0,-2 5-171,-2 3 0,0-3 1,1 0-1,2 1 1,-1 2-690,1 0 0,-2-3 1,4-1-1,1 0 448,2 1 0,4-4 0,2 2 0</inkml:trace>
  <inkml:trace contextRef="#ctx0" brushRef="#br0" timeOffset="5">16750 1331 7404,'0'-9'148,"0"3"1,0 0 0,0-2 0,0 0 0,1-1 0,1-1 0,2-2 258,2 0 0,0-2 0,3 3 1,0 0-422,1 2 1,-4 0 0,0 3 0,1-1-68,2 0 1,0 3 203,0 4 1,-2 0-3,-1 0 0,0 0-167,3 0-465,-4 0 300,0 0 1,-5 1 0,-1 1-293,-3 1 0,3 2 1,-3-3-1,1 2 503,0 1 0,-4 1 0,2 3 0</inkml:trace>
  <inkml:trace contextRef="#ctx0" brushRef="#br0" timeOffset="6">16806 1294 8441,'-4'5'-1878,"3"1"2134,-2-3 0,-2-2 1,-1 1-1,0-4 0,1-5 1,1-1 28,2-1 1,1-4-1,1 1 1,1 0-1,2-1 1,3 1-296,2 0 1,6-1-1,1 0 1,3-1 0,1 1 263,-1 1 1,2 3-1,1 3 1,0 3-33,0 2 1,-1 2 0,-3 2 0,0 4 0,-4 3-7,-2 3 0,-1 3 0,-7 1 0,-1 3 0,-1 1 0,-2 0-171,-2-1 0,-3 1 0,-7 1 0,-2 0 1,-3-1-125,0 1 0,2-1 1,2-5-1,0-1 1,3-1-356,1 1 1,4-4 0,3 2 0,2-2-528,1 1 0,0 0 0,0 3 961,0 2 0,0-4 0,0 1 0</inkml:trace>
  <inkml:trace contextRef="#ctx0" brushRef="#br0" timeOffset="7">16862 1816 8348,'4'6'-787,"2"0"1503,-2-4 1,4 3-85,-5-2 1,1-2 0,-2 4 49,1-1 0,0-2-902,-3 4-581,-4-4 0,3-2 270,-2-6 0,2-2 124,1-2 1,4 2 1465,2 2 0,-1 2-796,2 4 0,-5 1 1,1 2-278,-2 3 1,-2 2 0,-2 2 0,-2-1-54,-1 0 0,-2-3 1,2 0-1,-1-1 0,-1-1-161,2 0 1,5-2 0,2-5-119,7-3 1,2-3-1,2 0 1,-1 1-1,-2 1-1380,0 0 1726,0 5 0,-3-6 0,-2 3 0</inkml:trace>
  <inkml:trace contextRef="#ctx0" brushRef="#br0" timeOffset="8">18128 1099 8348,'0'-10'-72,"0"-2"0,0 0 1,0 0-1,0 1 0,0-1 1,0 0-1,0 0 0,-1-1 340,-2 1 0,2-1 0,-2 4 0,1 1-20,-1 2 1,-2 10-1,-5 9 1,2 8 0,1 7-1,2 5 137,0 3 1,-1 1 0,3 2-640,1 1 0,1-5 0,1 2 0,1 0 0,1-2 0,2 0-2758,1-1 3012,2-8 0,2 5 0,0-7 0</inkml:trace>
  <inkml:trace contextRef="#ctx0" brushRef="#br1" timeOffset="9">18519 1117 12837,'-3'-9'-498,"-1"0"0,-1-1 1,-2 2-1,-2 2 1044,0 3 0,-3 11 0,-2 8 0,0 7 0,-2 7 0,1 6-195,-1 3 1,5 3 0,-2 6-1,4 0-494,3 2 1,2 0 0,4-5 0,2-1 0,3-4 0,5-4-678,4-5 1,1-4 0,3-9 0,-2-3-779,0-2 0,-2-4 1581,2-3 1,1-6-1,-2-5 1</inkml:trace>
  <inkml:trace contextRef="#ctx0" brushRef="#br0" timeOffset="10">18845 1127 8401,'14'-10'71,"-3"2"0,5 2 0,-1 3 0,1 3 1,-2 5-1,-1 7 358,-1 9 1,0 8 0,-1 4 0,-3 3-1,-1 6 1,-1 2-120,1 3 0,-5 1 0,1 0 0,-2-4 0,-1-2-393,0-6 1,0-3 0,-1-6 0,-1-3-136,-1-6 1,-4-3 0,3-6 0,-1 2 0,-2-1 0,-1 0-603,-2-1 1,1-2 0,0 2 0,-1 0 613,1 1 1,0-5 0,-1-1 0</inkml:trace>
  <inkml:trace contextRef="#ctx0" brushRef="#br0" timeOffset="11">19413 875 8237,'-4'1'6,"4"2"0,6 6 0,6 5 319,3 8 1,3 8-1,0 6 1,2 6-1,-10-17 1,1 1-1,0 2 1,-1 1 45,1 2 1,-1 0-1,-2-1 1,0 0-249,-2 0 1,0-1 0,-2-1 0,-2 0 0,0-1-1,-1-1 1,0 24 0,-3-1 0,-3-3 0,-5-6-228,-4-4 1,2-7 0,-3 1 0,2-3 0,2-1-539,0-3 1,3-3 0,1-2 0,2-2 0,0-1-393,3-2 1,0-1 1033,-1-6 0,2-2 0,-3-4 0</inkml:trace>
  <inkml:trace contextRef="#ctx0" brushRef="#br1" timeOffset="12">20354 1304 15538,'-10'0'-408,"1"0"0,0 0 0,0-2 0,2 0 1,1-1 404,-1 1 0,-5 1 1,0 1-1,0 0 331,2 0 0,3-3 0,-1 0-131,-3 1 1,4 0-1,5 0 1,5-1-62,6 1 0,11 1 0,12 0 0,10-2 1,10 0-182,-23 2 1,0 0 0,2-1 0,0 0-1,3 0 1,0 0 0,2 0 0,0 0 0,1-1-1,-1 1 1,1-1 0,0 1-321,-1-2 1,-1 0 0,-2 2 0,-2-1 0,-3 1 0,-1-1 0,20-1 0,-9 1 0,-8 0-22,-7 0 0,-10-9 0,-9 2 0</inkml:trace>
  <inkml:trace contextRef="#ctx0" brushRef="#br1" timeOffset="13">21108 1061 11835,'0'-5'-367,"0"-3"1,0 2-1,0-2 305,0-2 0,1 4 0,2 0 0,4-1 494,4-2 0,1 4 1,3 2-1,3 2-254,3 1 0,-2 0 0,4 1 0,-1 2 0,-2 3-141,-2 3 1,0 1 0,-6 1 0,-1 2-124,0-2 0,-6 3 0,-2-1 0,-2 1 0,-1 2 0,-1 0 0,-2-2 61,-3-1 0,-3 3 0,-1-3 0,-2 2-75,-4 1 0,-1-1 0,-3-1 0,-1 1 1,0-2-278,0 1 0,1 1 0,2-1 0,0-1 0,2 1 0,4-2-854,2 2 1195,5-4 1,-4-1-1,4-5 1</inkml:trace>
  <inkml:trace contextRef="#ctx0" brushRef="#br1" timeOffset="14">22104 829 8895,'0'-14'-76,"3"4"1,0-4-1,-1 2 1,0 0 0,0 0-1,1 2 491,0 1 0,-2-4 0,-1 1 83,0 0 1,-1 7 0,-2 6-416,0 7 0,-4 10 0,2 8 1,-1 4-1,0 4-123,-2 2 1,4 3 0,1 1 0,1 3 0,0 3-222,-1 0 1,0 1 0,3 0-1,0-2-107,0-1 1,-1-4 0,-1-7 0,-3-5 0,0-5-252,-2-4 1,2-7-1,0-6 641,1-7-24,0-2 1,9-23-1,0 1 1</inkml:trace>
  <inkml:trace contextRef="#ctx0" brushRef="#br1" timeOffset="15">22365 689 8586,'0'-14'-204,"-1"2"1,-2 5 573,-4 4 0,-1 4 0,-1 6 0,-1 9 0,1 8-104,0 10 0,1 1 1,1 8-1,4 2 0,2 0 1,1 2-469,0-1 1,4 0-1,3-3 1,2-2-268,3-3 0,-5-1 1,2-1-1,-4-2 1,-4-4-1203,-3-4 1674,-3-3 0,-9-4 0,0-1 0</inkml:trace>
  <inkml:trace contextRef="#ctx0" brushRef="#br1" timeOffset="16">21983 1136 8893,'-4'-15'31,"-1"-1"1,-1-3 0,3 2 496,2-1 1,2 4-1,3-2 1,6 1 0,5-1-463,6 1 0,4 3 0,7 0 1,4 2-1,3 4-643,1 3 0,-2 2 1,-2 2-1,-1 2 0,-2 4 22,0 5 1,-8 2 0,-6 5 0,-7-1 549,-4-3 0,-4 7 0,-4-3 0</inkml:trace>
  <inkml:trace contextRef="#ctx0" brushRef="#br0" timeOffset="17">21936 1397 8578,'-14'0'136,"1"0"0,12-1-108,8-3 0,13-1 1,12-5-1,7-2-132,4-4 0,7-2 0,-24 9 0,1 0 0,-1-1 0,1 1 0,0 0 0,-1 1 104,24-8 0,-3-6 0,0 3 0</inkml:trace>
  <inkml:trace contextRef="#ctx0" brushRef="#br0" timeOffset="18">22718 745 8467,'0'-15'-96,"0"-2"0,0 1 0,0 0 637,0 0 1,0 9 0,0 11-151,0 11 0,-4 7 0,-2 10 0,-2 6 1,0 4-1,0 5 4,2 2 0,1 0 0,-1 3 0,3-1 0,2 0-150,1 0 0,4-7 1,2-7-1,3-5 1,3-6-427,0-1 1,4-8 0,-4-3 0,0-4 0,1-5-476,-1-1 1,5-2-1,-1-6 1,4-5 0,3-6-165,1-3 1,-3-1 0,3-2 0,-1-2 507,-2 0 1,-2-2 0,0-3 0</inkml:trace>
  <inkml:trace contextRef="#ctx0" brushRef="#br0" timeOffset="19">22635 1024 8467,'-23'0'345,"4"0"1,1-1 127,4-2 1,10-1-1,8-3-369,11 0 1,12 1 0,10-3 0,6-1 0,6-2 0,-23 6 0,0 1-685,25-3 1,0-1 0,-5 6-1,-3 1 1,-3 1 579,-1 1 0,-6 0 0,-1 0 0</inkml:trace>
  <inkml:trace contextRef="#ctx0" brushRef="#br0" timeOffset="20">21964 1946 8581,'-18'0'501,"3"-2"0,4-3 0,6-5 0,10-1 0,13-2-312,15-3 1,-9 5 0,2 0-1,6-1 1,1 0 0,5-2-1,2 1 1,3-2 0,1 2-1,2-1 1,0 2-156,0 0 0,-1 2 0,-1 1 1,0 1-1,-4 3 0,0 1 1,-3 1-1,0 0-854,-2 1 1,-1 1 0,-5 1 0,-2 0 694,20 3 1,-9 2 0,-10 5 0</inkml:trace>
  <inkml:trace contextRef="#ctx0" brushRef="#br0" timeOffset="21">22337 2020 8270,'-33'20'412,"2"0"0,8-10 33,7-2 1,15-1 0,16-1 0,9-4-1,11-5 1,11-8-376,-17 3 0,0-1 0,4-1 1,0 0-1,5-2 0,1-1 0,1 0 1,0-1-1,0 1 0,0-1-174,1-1 0,0 2-351,0-1 0,-1 2 0,-3 2 1,0 1-1,0 0 0,1-1 0</inkml:trace>
  <inkml:trace contextRef="#ctx0" brushRef="#br0" timeOffset="22">18938 978 8522,'-9'0'-223,"0"-4"0,-1-3 1,2-1-1,1 0 1,2 0-1,1 2 449,1-1 0,3 0 0,4 1 1,2 2-1,2 3 0,1 4 1,2 2 28,1 4 1,2 10-1,2 0 1,0 5-1,-1 5 1,1 4 23,-1 3 0,-4 3 1,-1 2-1,-4 7-235,-4-21 0,0 0 0,0 3 0,-2-1 0,-1 2 0,-1 0 0,-1-1 0,0-1 0,-1 0 0,-1-2 0,-1 0 0,0-2 32,-6 22 0,-3-6 1,5-8-1,3-5-341,2-5 0,2-7 1,3-1-1,0-2-716,0-1 1,4-6 494,2-3 0,-1-3 0,0-3 0,-1-4 236,-2-5 1,-1 2 0,-1-3 0,0 2 0,0 0 249,0-2 0,0-3 0,0 1 0</inkml:trace>
  <inkml:trace contextRef="#ctx0" brushRef="#br0" timeOffset="23">18901 1127 8570,'-5'-10'-66,"-2"-3"1,4-2 0,0 0-153,2-1 1,3 5 0,4-1 0,3 1 0,2 3 209,3 2 1,-4 2 0,3 5-1,-2 3 88,1 5 1,-2 9 0,0 8 0,-3 4 0,-1 4 0,1 3 47,-1 3-128,-4 3 0,6 3 0,-3 1 0</inkml:trace>
  <inkml:trace contextRef="#ctx0" brushRef="#br1" timeOffset="24">18510 1080 16682,'0'-9'-591,"0"-4"0,0 1 0,0 1 1,0 0-1,0 2 150,0 0 1,-4 3-1,-2 3 1,-4 3-1,-1 3 1260,-1 4 0,-5 9 0,1 7 0,-1 6-508,-2 5 0,2 6 0,0 5 1,3 2-1,0 4 0,4 1-217,6-25 0,1 0 0,0 0 0,1-1 0,3 1 0,1-1 0,3 23-426,4-5 1,10-3-1,-1-7 1,3-4-1,1-4 1,-1-6-405,0-3 0,-1 1 0,-3-5 0,-1-1 579,-4-2 0,3-3 1,-1 2-1</inkml:trace>
  <inkml:trace contextRef="#ctx0" brushRef="#br1" timeOffset="25">10763 16378 27315,'-22'-4'-1399,"3"2"1,-1-4 961,4 2 0,1-2 0,-1 3 0,1 1 0,2 0 612,1-1 0,7 2 0,7-2 0,11 2 0,13 0 1,14-2-5,-14 2 1,3-1 0,7 1 0,2-1-1,8 2 1,1 0 0,5 0 0,1 0 0,-15 0-1,0 0 1,1 0-139,2 0 0,0 0 0,1 0 0,1 0 1,0 0-1,1 0 0,2 0 0,1 0 1,0 0-1,-2 0 0,0 0 0,-1 0 1,-2 0-1,-1 0 0,-1 0 0,13 0 1,-2 0-16,-7 0 0,-2 0 0,-7 0 0,-1 0 0,-6 0 0,-2 0 0,17 0-365,-11 0 0,-18 0 0,-18 1 0,-18 1 0,-17 2-191,12-1 1,-1 0 498,-5-2 0,-2 0 0,-7 1 0,0 1 0,-4-2 0,0 0 0,-2 1 0,1 0 1,-2 0-1,0 0 87,2 0 1,0 0-1,1 2 1,0 0-1,-1-1 1,0 0-1,-2 1 1,0 0-1,-2 1 1,0-1 140,0 1 1,1 0-1,3 1 1,2 0-1,9 0 1,1 1-1,6-2 1,2 2-1,-16 6-97,14 3 1,18-2 0,12 1 0,14-2 0,16-2 36,15-4 1,-16-4 0,3-2-1,6-1 1,3 0 0,2 0-1,3 0 1,4 0 0,1 0-74,-15 0 0,0 0 0,1 0 0,1-1 0,1 0 0,0-1 0,1 0 1,1 0-1,-1 0 0,0-1 0,0 1 0,0-1 0,-2 1 0,-1 0 0,-1-1 1,14 1-1,-1-1-62,-5 1 0,-2 0 0,-6 0 0,-2 1 1,-6 1-1,-1 0 0,16 0 6,-12 0 0,-3 0 0,-5 0 0</inkml:trace>
  <inkml:trace contextRef="#ctx0" brushRef="#br1" timeOffset="26">12821 6443 10578,'0'-9'-193,"0"-1"1,-1 0 0,-1-1 0,-1-2-1,1 2 208,1 1 1,1 0 0,0 3 125,0 4 0,3 8 1,1 12-1,1 3 0,1 5 32,0 2 0,2 5 0,-2 2 1,2 3-1,2 0 0,-2 1-103,-2 2 0,1 2 1,-4 2-1,-1-1 1,-3-1-4,-5 1 0,-1-5 1,-9-1-1,-1-6 1,-3-4 13,-1-2 0,-4-8 0,2 2 0,0-3-117,0-5 0,2 1 0,2-7 0,0 2 0,2-2-12,1-1 1,0-1 0,3-3 2,2 0 1,2-4 0,2-2 32,4-3 1,2 0 0,2 1 0,2 1 0,5 1 0,3 2 96,5 2 1,-1-2 0,3 1 0,2 1-1,2 2 86,1 3 1,3 3 0,-2 7-151,-1 2 1,3 4-1,-5 3 1,-2 3 0,-4 6-1,-3 7 46,-3 4 1,-5 8 0,-5-24 0,-2 2 0,-1 0 0,-2 0-1,0 2 1,-2 0-47,-1 1 1,0 0 0,0-4 0,0-1 0,-1 1 0,1-1 0,-10 22 0,2-6 39,1-5 0,0 0 0,3-7 0,2-3 6,1-1 1,3-5 0,2 1-1,1-4 1,2-1 0,1-3-120,1 0 0,4-2 1,2-1 87,3 1 0,0-5 1,0 2-1,2-4 1,0-3-1,2-1-55,2-1 1,4-4 0,3-3 0,2-1 0,2-1-898,1 0 1,1-4-1,0 2 886,0 3 1,0-6 0,0 4-1</inkml:trace>
  <inkml:trace contextRef="#ctx0" brushRef="#br0" timeOffset="27">14106 6397 8476,'-9'-4'-135,"-1"1"0,1 1 0,0 1 0,-2 2 0,-1 3 0,-4 7 600,-1 6 1,-6 11-1,-2 10 1,12-16 0,-1 1-341,0 4 0,0 1 1,2 0-1,1 2 1,-1 4-1,2 1 0,0 0 1,1-1-1,1 2 1,1 0-1,0 1 0,1 0 1,1 1-1,1-1-152,0-1 1,2-1-1,1-1 1,2-1-1,1-5 1,2-2-1,5 24-476,4-7 1,4-1-1,5-6 1,-1-5-2007,-2-4 2509,0-6 0,-4 1 0,-2-3 0</inkml:trace>
  <inkml:trace contextRef="#ctx0" brushRef="#br0" timeOffset="28">14441 6648 8086,'-4'-5'51,"-1"0"1,-4 3 0,-2-1 0,-1 6-1,-5 6 453,-3 8 1,-4 8-1,-4 9 1,1 8 0,14-19-1,1 2-333,1 3 1,0 0 0,3 0 0,1 1 0,1 1-1,0 0 1,2-1 0,1-1 0,1 23 0,5-6 0,7-5-804,4-5 1,4-4 0,1-6-99,3-4 1,2-5 0,3-4-1,-1-2 730,-2-4 0,-3-2 0,2-4 0</inkml:trace>
  <inkml:trace contextRef="#ctx0" brushRef="#br0" timeOffset="29">14776 6918 8390,'0'-6'8,"0"0"1,0-2 0,0 0 0,0-1-1,1-2 113,2-1 1,0 1 0,2-4 0,0 1 0,-1 0-14,0 1 1,2 0 0,-2 5 98,2 2 1,-4 10 0,1 9-1,-2 8 9,-1 7 0,-4 4 0,-1 5 0,-2 1 0,1-1 0,-1 0 47,-1 0 1,-1-4 0,3-3-234,3-4 0,2-4 0,2-8 0,3-4 0,5-6 0,7-6 0,5-6-348,4-8 1,2-9-1,2-3 1,0-4-94,-2-1 0,-5-3 0,-1 3 0,-5 1 313,-3 4 1,-4 8-1,-3 10 1,-4 7 0,-5 9 916,-6 7 0,0 9 0,-4 3 0,4 1-719,3-1 1,0 0 0,4-3-116,-1-1 0,4-1 1,6-3-1,2-1 0,3-4-530,4-2 0,4-4 0,3-3 0,0-2 0,0-1 545,-3 0 0,0-9 0,-1-1 0</inkml:trace>
  <inkml:trace contextRef="#ctx0" brushRef="#br0" timeOffset="30">15307 6853 8390,'0'-10'-345,"0"1"1,0 0 1010,0 0 0,-4 1 0,-2 5-198,-3 6 0,0 10 0,-1 6 0,-2 7 0,0 5 0,1 1 0,0 1 22,2 1 0,4-4 0,2 0 1,2-5-1,3-3-454,4-2 1,4-6 0,9-2-307,-1-5 0,5-4 1,2-6-1,2-4 0,0-5 1,-1-3-1,-2-3-386,-2 0 1,-3-4-1,-5-1 1,0 0 0,-4 0 47,-3-1 1,1 3 0,-5-1 884,-1 3 1,2 1 0,-2 5 0,-2 6 182,-2 9 1,-5 10 0,1 4 0,-3 4 0,1 3-1,2 0-130,3-1 0,-1 3 1,0-3-1,2-2-537,1-4 0,5 2 0,3-4 1,1 1-1,1-3-449,1-2 1,2-1-1,0-3 1,0-2 0,-2-1 475,-1 0 0,1-4 0,-1-4 0</inkml:trace>
  <inkml:trace contextRef="#ctx0" brushRef="#br0" timeOffset="31">15819 6639 7600,'0'-10'-131,"0"1"0,0 0 0,0-1 1,1 1-1,1 0 292,1-1 0,4 1 0,-3 0 0,1 0 0,2-1 1,1 1-5,2 0 0,-4 2 0,-1 1 0,0 0 155,0 1 1,-3 2 0,2 7 0,-3 5 318,-1 6 0,-5 6 0,-1 5-256,-2 4 0,-4 7 0,-2 7 1,1 1-1,-1 1 0,3-2 1,1 0-1,1 0-98,3 2 1,2-5 0,4-3-1,1-7-352,2-6 0,5-3 1,6-6-1,1-5-394,5-4 1,-1-3 0,3-5 0,0-2 0,0-4 0,-2-3 0,0-4-352,-1 0 1,-4-2 0,1-2 0,-1-1 297,0 0 1,-1-3 0,-2-2 0,1-2-1,1-1 1,-1-2 521,-2 0 0,3 0 0,-1 0 0,1-2 0,-1-2 22,-1 0 1,-2 4-1,-1 5 1,1 2 587,-1 5 0,-4 2-151,-2 6 1,-3 9 0,-3 7 0,-4 10 0,-5 7 0,-3 4 86,-3 3 0,0 2 0,-1 5 0,1 1 0,3 2 0,2-2 273,3-1 0,2-2 0,2 1 0,4-2-1140,4 0 1,4-5 0,7-8 0,5-4-500,3-2 1,3-4 0,-1-5 0,1-4 598,2-2 0,1-10 0,1-1 0</inkml:trace>
  <inkml:trace contextRef="#ctx0" brushRef="#br0" timeOffset="32">16471 6657 8215,'9'-14'-21,"4"-4"0,0 3 1,3-3-1,3-1 1649,5 1-1420,3 7 0,0 0 0,-1 8 0,-4 1 0,-1 3 0,-4 4 65,-3 4 0,-6 7 0,-4-1 0,-3 3 0,-1 1-74,0-1 1,-8 4-1,-1 1 1,-2 0-186,-3-1-130,4 0 1,-7 0-1,5 0 1,1-3 0,0-1-705,2-3 1,0-2 0,0 1 0,3 0 438,3-3 0,-2-1 0,0 0 0</inkml:trace>
  <inkml:trace contextRef="#ctx0" brushRef="#br0" timeOffset="33">16555 7095 8215,'-10'8'58,"2"-1"995,2 0 0,2-1-344,4 3 1,4-3 0,2-1-422,2 0 1,5-1-1,-1-2 1,1 2-1,-1 0-1117,0 0 0,1 3 0,-4 0-2448,0 1 2687,1 1 0,-5 1 0,-1-1 0</inkml:trace>
  <inkml:trace contextRef="#ctx0" brushRef="#br0" timeOffset="34">17635 6825 8469,'0'-9'-358,"0"-1"1,0 1-1,0 0 662,0-1 0,-4 2 0,-3 1 0,-2 2 0,-3 0 0,-4 3 3,-1 1 1,-3 1 0,-1 1-1,-2 1-141,0 2 0,2 2 1,-1-2-1,5 1 1,3 1-1,6 1-81,3-1 1,2 1 0,3 4-1,2 2 1,3-1 0,5 1-223,4-1 0,4 5 0,4-2 0,0 3 118,1 0 0,-4 4 0,2 0 1,-4-2-1,-2 0 60,-2-1 1,-4-2-1,-6 0 1,-3-3-1,-4 1 14,-6-1 0,-4-2 0,-7 0 0,-2-3 1,1-1-263,-1-2 0,-2-4 1,3 1-1,2-2 1,1-2-207,3-2 0,7-2 0,6-5 0,2 1 0,2 1-1357,2 2 1770,2-3 0,13 4 0,2-4 0</inkml:trace>
  <inkml:trace contextRef="#ctx0" brushRef="#br0" timeOffset="35">18035 6480 8401,'13'-3'34,"-1"0"1,0 1 0,2 2 0,0 4 376,1 6 1,1 9 0,-3 11 0,-3 8 0,-2 8 0,-5-20-1,0 1-2,-1 1 1,0 1-1,0 0 1,0 1-1,-1-3 1,0 0 0,0 0-1,1-1 112,0 24 1,-4-2 0,-2-3 0,-1-7 0,-3-4-490,0-4 0,-2-1 0,-2-2 0,-1-2 0,0-3-779,-1-3 1,-1-4-1,1-3 1,0-1 746,-3-2 0,-5-4 0,-1-1 0</inkml:trace>
  <inkml:trace contextRef="#ctx0" brushRef="#br0" timeOffset="36">19432 6592 8397,'-4'-13'-111,"2"2"0,-5-1 1,0 2-1,-1 1 1,-1 3-1,-1 4 325,1 4 0,0 4 0,-2 8 1,-1 3-1,-3 6 0,0 4 319,-1 5 0,5 3 0,-2 3 0,4 2-295,3 0 0,2 0 1,4-2-1,1-1 0,2-2 1,4-3-193,5-4 0,1-7 0,4-3 1,-1-4-101,4-4 0,-2-5 0,5-3 1,0-5-1,1-6-191,0-5 1,5-4 0,-5-2-1,-1-2-162,-2-6 0,-3-1 1,0-4-1,-2-1 0,-4 2 1,-3-1 138,-3 0 0,-2-1 0,-8-3 0,-3 1 0,-5 1 233,-7 4 1,-4 8-1,-5 4 1,1 6 0,-1 3-28,0 4 1,1 2 0,2 5 0,4 3-1,4 4-318,1 4 1,9 3 379,1-2 0,4 3 0,2-1 0</inkml:trace>
  <inkml:trace contextRef="#ctx0" brushRef="#br0" timeOffset="37">20037 6294 8547,'4'-14'34,"-2"-3"0,5 6 0,4 2 259,3 5 0,5 5 0,3 7 0,1 8 0,2 11 0,0 10 4,1 9 1,-14-20 0,-1 3 0,0 2 0,-1 2 0,0 1 0,-1 0 0,-1 2-1,-2-1 1,0 0 0,-2 0 29,-1-1 1,-2-1 0,-2-2-1,-1 0 1,-1 0 0,-1 0-1,-2 0 1,-1 0 0,-1-1-1,-1 0-237,-1-1 0,-1-2 0,-1-1 1,-1-1-1,-10 18 0,0-3 0,-2-6-646,1-6 0,1-5 0,5-5 1,-1-2-1,1-4-2721,3-2 2898,-3 0 0,8-5 0,-4-1 1</inkml:trace>
  <inkml:trace contextRef="#ctx0" brushRef="#br0" timeOffset="38">12169 7253 8340,'0'-6'-129,"0"0"1,0 0 0,1-4-1,2 2 1,3 1 0,0 0-1,0 1 1,0 0 0,0 1 833,1 1 0,-4-2 1,2 1-546,-1 0 1,-3 4-1,-7 0 1,-7 4 0,-5 2-1,-6 4-99,-4 2 1,-9 4 0,-1 3 0,-4 1 0,-2-1 0,-2 1-272,0 0 1,0 2 0,4 1 0,4-1 0,7-3-158,6-2 1,5 1 0,6-5 0,3-1-609,3 0 990,1-6 0,0-1 0,2-5-3,1-2 0,-3-6 0,2-6 0</inkml:trace>
  <inkml:trace contextRef="#ctx0" brushRef="#br1" timeOffset="39">11629 7365 9926,'0'-9'-156,"-1"-1"0,-2 2 304,-3 2 1,-3 2 0,-4 4-1,-2 1 32,-3 2 1,-2 2 0,0 4 0,-2 1 0,1 0-1,2 1-109,0 2 0,5 2 1,1-2-1,4-2-126,3-1 1,1 3-1,7 0 1,2 1-1,6-1 54,8-1 1,5-2-1,8-1 1,4 0-1,2 1-511,3-1 1,-1-1 0,6 0 506,3-2 0,2 0 1,-22-1-1,0-1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46.834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  <inkml:brush xml:id="br2">
      <inkml:brushProperty name="width" value="0.12095" units="cm"/>
      <inkml:brushProperty name="height" value="0.12095" units="cm"/>
      <inkml:brushProperty name="color" value="#3165BB"/>
    </inkml:brush>
    <inkml:brush xml:id="br3">
      <inkml:brushProperty name="width" value="0.09071" units="cm"/>
      <inkml:brushProperty name="height" value="0.09071" units="cm"/>
      <inkml:brushProperty name="color" value="#3165BB"/>
    </inkml:brush>
    <inkml:brush xml:id="br4">
      <inkml:brushProperty name="width" value="0.09071" units="cm"/>
      <inkml:brushProperty name="height" value="0.09071" units="cm"/>
      <inkml:brushProperty name="color" value="#FF0000"/>
    </inkml:brush>
    <inkml:brush xml:id="br5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2439 3249 11344,'1'-9'-171,"3"0"1,-3 3 0,2-1-1,-1 0 1,0-1-151,1-1 0,0 2 0,-3 1 480,0-1 0,-1 3 0,-2 1 0,-3 3 1,-4 4 160,-2 5 1,1 5-1,-4 6 1,0 4-1,-1 6 1,-3 5-69,0 7 1,4 3 0,6-20 0,0 0 0,0 1 0,1 2-278,1 0 0,0 2 1,-2 0-1,1 1 1,2 1-1,1 0 1,0-1-1,1 0 1,2-2-1,0-1-408,1 22 0,5-5 0,4-11 0,2-4 0,3-5-823,2-7 1,-1-3 1223,2-6 1,6 5-1,-3 0 1</inkml:trace>
  <inkml:trace contextRef="#ctx0" brushRef="#br0" timeOffset="1">3203 3352 8737,'4'-9'-3,"-3"-1"0,3 1 0,-1 0 1,1-1-1,1 1-213,-1 0 0,2-1 1,-2 1-1,0 0 1,0-2-1,-1 0 413,2-1 0,-3-1 0,3 4 1,-1 0-1,-2-1-5,-1 1 1,-1 0-1,0-1 1,0 1 0,-1 1-131,-2 2 1,-3-2-1,-6 5 1,0 3-60,1 5 0,-4 6 0,0 9 0,-3 5 0,-1 6 42,1 4 1,2 10 0,3 3 0,0 2-114,7-23 0,1 0 0,3 1 1,0 0-1,-2 1 0,1 1 1,0 0-1,1 1 0,1 0 1,-1 0-1,1 0 0,0 0-247,1 1 0,-1-1 1,1-3-1,-1-1 1,-1 23-1,-2-9 126,-1-6 0,-2-6 1,-5-6-1,-1-3 0,-2-6 1,-1-4 191,-2-3 0,-1-3 1,-1-4-3,1 0 0,-6-9 0,6-1 0</inkml:trace>
  <inkml:trace contextRef="#ctx0" brushRef="#br0" timeOffset="2">2830 3938 8731,'6'-13'114,"-2"0"1,-3-4 0,2 3 171,3 0 0,3-2 0,4 0 1,2-1-1,4 1 0,2 1-27,0 2 0,5 1 1,-2 2-1,0 2-657,-2 2 0,0-1 0,1 2 1,0 1-1,0 0 396,-3 2 0,4-3 0,0 0 0</inkml:trace>
  <inkml:trace contextRef="#ctx0" brushRef="#br1" timeOffset="3">3482 3287 8539,'-4'-10'34,"3"1"0,-2 0 0,2-1 409,1 1 1,-1 1-276,-2 2 1,-1 7-1,-4 8 1,2 8-1,-1 6 1,-2 9 50,-4 7 0,3 3 0,-3 4 0,3-2 0,0 0-226,-3 0 0,6-1 0,-1-1 0,3-2 1,3-5-426,1-6 0,6-5 1,4-6-1,6-4 1,3-4-534,4-6 0,2-4 965,4-3 0,0-7 0,0-4 0</inkml:trace>
  <inkml:trace contextRef="#ctx0" brushRef="#br1" timeOffset="4">3808 3622 8539,'0'-9'-682,"0"-1"1,0 1 849,0 0 1,0 2 0,0 1-81,0-1 1,0 2 0,1 0-1,1 0 215,1-1 1,0 3-117,-3-3 1,-1 3 0,-2-2 0,-3 1 0,-2 2 108,-1 1 1,-4 4 0,0 2 0,-2 2-56,-1 3 0,-2 6 0,-1 0 0,1 4 0,0 2 1,3 0-177,2 0 0,4-2 0,3 2 0,3-3-212,2 0 0,2-1 1,3-3-1,5-4 0,6-2-24,2-3 0,5-4 1,0 0-1,-2-4 0,0-4-100,-1-2 0,-2-3 0,-1 0 0,-3-3 0,-1 0 30,-3-3 0,2 0 0,-6-1 0,1 3 0,-2 2 317,0 3 0,-4 5 0,1 3 254,-3 4 0,-4 6 0,1 5 0,1 2 0,0 0-286,2 0 1,1 1-1,2-2 1,2-1-366,3 1 1,3-2 0,0-2 0,1-2 0,3-2 0,2-3-773,3-2 1,-1-5 1092,-1-2 0,2-11 0,-4-2 0</inkml:trace>
  <inkml:trace contextRef="#ctx0" brushRef="#br1" timeOffset="5">4236 3333 8539,'5'-13'138,"-4"2"1,2-1-1,-2 2 667,-1 0 1,0 6-564,0 4 1,-1 5-1,-2 9 1,-4 5 0,-1 5 77,-1 6 1,-4 3 0,1 6 0,1 0 0,0 1-450,2 0 0,3-2 0,1-1 0,-1 0 0,2 0-407,0-3 0,1-3 0,3-7 0,1-6 0,2-4 51,3-4 0,3-5 1,0-3-1,1-5 0,3-7-896,2-8 1381,3-4 0,0-11 0,1 0 0</inkml:trace>
  <inkml:trace contextRef="#ctx0" brushRef="#br1" timeOffset="6">4479 3324 8534,'0'-5'-406,"0"-3"0,0 3 763,0 3 0,-5 15 0,-1 13-209,-2 5 1,-5 3 0,1 3 0,0 1 0,-1 2-1,1 1-422,0 1 1,3-3 0,2-2 0,2-5-263,1-3 1,-3-2 535,4-2 0,-4-3 0,2-3 0</inkml:trace>
  <inkml:trace contextRef="#ctx0" brushRef="#br1" timeOffset="7">4292 3687 8534,'0'-9'776,"0"-1"-245,0 1 1,0 0 0,1 0-1,2 0 1,4 2 0,1 1-535,1-1 0,2 2 1,1 2-1,4 2 0,1 1-1636,2 0 1,-1 1 1494,1 2 1,4 3 0,1 3 0</inkml:trace>
  <inkml:trace contextRef="#ctx0" brushRef="#br1" timeOffset="8">4581 3706 8757,'1'-10'439,"2"1"0,3 0 0,4-1 350,2 1 0,-1 0 0,5 0 0,-1-2-881,0-1 0,5 1 0,-4-1 1,0 2-1,-2 0-183,-3 1 0,0-2 0,-2 0 1,-1 3-1,-1 0 0,-4 0-264,-2-2 1,-2 2 0,-2 2 563,-4 3 1,-2 2 0,-3 2 0,-3 2 0,0 3 461,-1 2 1,1 6 0,-3 1-1,2 4 1,1 1 0,2 2-402,1-1 0,5 3 0,2-1 1,1 2-219,2 0 0,2-4 0,4 0 1,5-4-1,6-3-231,2-4 1,2 0 0,-1-7 0,2-2 0,1-3 0,0-5-227,0-4 0,-1-7 0,-2-5 1,1 0 306,0-3 0,-1-1 0,2-1 0,0 1 0,-1 3 416,-1 6 1,-9 1 0,-1 7 520,-2 1 0,0 7 1,-3 2-1,-2 7 0,-3 4 0,-4 4 0,-3 6 1,0 1-1,1-1 0,1-2-679,0 0 0,5-4 0,-1 1 1,2-1-1,1 0-210,0-3 0,4-2 0,2-4 0,4-3 1,1-2-1,3-2-586,0-2 1,2-2 0,2-6 0,1 0 523,-1-2 0,-3-1 0,-3 4 1,-2 1-1,-3 2 782,-1 2 1,-4 2-1,1 6 333,-2 3 0,-1 2 0,0 2 0,0 0-673,0 2 0,4 0 1,3 2-1,1 0 0,2-3-146,3 0 0,-3-2 0,4 0 0</inkml:trace>
  <inkml:trace contextRef="#ctx0" brushRef="#br1" timeOffset="9">6397 3054 8549,'0'-15'95,"0"-1"1,0 4 0,0 0 0,0 2 0,0 0 0,0 1 337,0 0 1,0 5 0,-1 4-1,-2 6 1,-1 6-15,-1 7 0,2 1 0,-3 5 0,-1 3-513,-2 2 1,3 5 0,0-3 0,0 0 0,1 1 0,0-1-1000,1 0 1,2 3 0,-4-2 943,-1 0 0,-2-1 0,0-4 0</inkml:trace>
  <inkml:trace contextRef="#ctx0" brushRef="#br1" timeOffset="10">6806 3073 8525,'-8'-7'-142,"1"2"0,-1 1 0,-2 3 1,-4 5-1,-5 9 549,-3 7 0,-1 11 1,-6 8-1,13-17 1,2 1-1,-2 3 0,2 0-94,-1 1 0,3 1 0,1-1 1,2 0-1,3 0 0,1 0 1,-3 25-1,5-1-532,2-3 0,6-5 0,5-5 1,3-3-1,3 0 219,-1 2 0,1-4 0,2-1 0</inkml:trace>
  <inkml:trace contextRef="#ctx0" brushRef="#br1" timeOffset="11">7141 3426 8305,'-5'5'1156,"-3"-4"0,8 2-936,0-6 0,4-4 1,6-4-1,3-2-180,2-2 0,2 0 0,-1-5 0,0-1 0,1-2 0,0 1-171,2-1 1,-5 1 0,-1 5 0,-3 0-1,-1 4-283,1 2 1,-5 6 306,-2 11 0,-6 5 0,-3 8 1,-2 3-1,1 3 0,1 3-311,-1 3 1,1-2-1,0 2 1,0-1 417,1 1 0,-8 2 0,3 4 0</inkml:trace>
  <inkml:trace contextRef="#ctx0" brushRef="#br1" timeOffset="12">7086 3659 10404,'9'0'819,"4"-3"0,4-1 0,5-1 0,4-2-469,4-2 1,9 0-1,-3 1 1,-1 0 0,-3 3-1000,-3 1 0,-5 1 649,-2 3 0,-3 4 0,0 1 0</inkml:trace>
  <inkml:trace contextRef="#ctx0" brushRef="#br0" timeOffset="13">8333 3315 12240,'-4'-10'-903,"3"1"0,-2 0 980,2-1 0,1 4 0,0 0 0,1-1 0,2-3 0,3-1 162,3-1 1,4-1 0,2 4 0,3 0 0,1-1 0,-1 2-231,1 2 0,-1 2 1,-3 5-1,-3 3 0,-2 6-102,-4 8 0,-7 10 1,-8 8 57,-6 3 0,-7 5 0,-2-3 0,-3 0 0,-2 1 0,0-3 84,1-1 0,2-8 1,8-4-1,4-5 1,5-7-1,5-3-127,7-5 1,11-3-1,12-6 1,9-4 0,7-5 3,4-3 0,0 0 0,-3 1 0,-4 2-872,-4 3 1,0 1 904,-7 5 0,2 0 0,-7 3 1</inkml:trace>
  <inkml:trace contextRef="#ctx0" brushRef="#br1" timeOffset="14">8370 3026 8496,'-5'-14'-109,"-2"0"1,3 5 0,-1-1-1,-3 2 1,-1 2 0,-3 3-1,-4 2 347,-1 1 0,-3 1 0,-2 3 0,-4 6 1,-3 8-1,-3 7 40,-1 5 0,0 7 0,16-15 0,1 1 0,1 0 1,2 2-1,2 1 0,0 1-148,3 0 1,0 1 0,1 2 0,1 1 0,3 0 0,0 1 0,2 0-1,0 0 1,2-2 0,0 0-481,2-2 1,0-1-1,10 24 1,2-5 0,4-1-2280,3-5 2258,-3-4 1,8-8 0,-3 0 0</inkml:trace>
  <inkml:trace contextRef="#ctx0" brushRef="#br1" timeOffset="15">9953 2979 8369,'0'-9'-512,"0"0"0,-1 1 720,-2 1 1,-3 4 0,-6 7 0,-4 7 0,-4 8-1,-3 11 86,-5 10 1,11-18-1,1 1 1,-1 2-1,1 1 1,0 1 0,0 1-1,1 1 1,-1 0-169,2 0 0,1 0 1,3-1-1,1-1 1,2 0-1,2-1 1,-2 24-1,5-4-725,4-2 0,4-7 1,6-7-1,1-4-166,2-4 0,-1-3 0,2-1 765,-4-2 0,3-7 0,-1-5 0</inkml:trace>
  <inkml:trace contextRef="#ctx0" brushRef="#br1" timeOffset="16">10121 3212 8467,'0'-18'212,"4"0"1,2 3 0,3 2 0,1 3 49,2 0 1,0 5 0,3 2 0,2 2-170,0 1 1,-1 4-1,-2 4 1,0 2-1,-4 3 1,-2 1 0,-2 0-111,-2 1 0,-1-3 1,-4 3-1,-1-1 13,-1 1 1,-8-1 0,2 2 0,-1-4 0,-1-2 87,2 0 1,0-1 0,-1-1 0,1-1-114,0 0 0,2-1 0,2 3 0,2 2-110,4 1 1,3-2 0,6 4 161,-1-1 0,0-1 1,0 2-1,-3 1 0,-2-2 1,-1 1-1,0 1 157,-1 2 1,-5-4 0,-4-1-1,-3-1-242,-3-2 1,-3 2-1,1-1 1,0-4-76,-1-1 1,5-4 0,-2 2 0,3-3 0,1-3 0,-1-3-1012,1-2 1,3 1 1147,0 1 0,-1 0 0,-2-3 0</inkml:trace>
  <inkml:trace contextRef="#ctx0" brushRef="#br1" timeOffset="17">11452 2942 8362,'-9'-6'34,"0"1"1,-1 1 0,1 2 0,-1 2-1,-3 4 262,-2 5 0,-4 9 0,-3 9 0,-2 5-152,-3 5 0,2 9 1,13-21-1,0-1 1,1 2-1,0 0 1,2 1-1,1 0-136,-6 23 0,8-2 0,3-5 0,2-2 0,2-4 0,2-3-537,3-3 1,2-6-1,-1-3 1,-1-3-1,1-1-1405,2-3 1934,-4-5 0,3-2 0,-3-3 0</inkml:trace>
  <inkml:trace contextRef="#ctx0" brushRef="#br1" timeOffset="18">11918 3315 7323,'0'-10'189,"0"1"1,0 0 493,0-1 0,0 1 0,0 0-548,0-1 1,-1 2-1,-3 2-63,-6 3 0,-4 2 0,-8 2 0,-4 3 0,-5 6 0,-5 8 98,-3 6 1,-1 4 0,6 2 0,4 1 0,7-1-217,7-1 0,7-6 0,11-1 0,5-2-212,9-1 0,9-6 1,11-4-1,2-5 1,3-3-1187,2-1 0,-5-4 1444,-1-2 0,-4-6 0,-5-3 0</inkml:trace>
  <inkml:trace contextRef="#ctx0" brushRef="#br1" timeOffset="19">12160 3128 8372,'7'-3'0,"1"0"0,3 1 0,4 1 0,0 9 0,2 6 0,0 4 655,-2 4 0,-3 7 1,-1 0-1,-4 2 0,-3 2-439,-3 0 1,-2 3-1,-3 2 1,-2 0-1,-3-3 1,-3-2-910,-4-3 1,-2-2 0,0-3 0,-1-3-1728,1-2 2420,-1-6 0,0-1 0,1-3 0</inkml:trace>
  <inkml:trace contextRef="#ctx0" brushRef="#br1" timeOffset="20">12681 3035 8305,'0'-9'-399,"1"1"1,3 2 0,3 3 482,4 6 1,4 7 0,3 10 0,1 6 0,-1 9 0,1 3 520,0 2 1,-5 6 0,0-1 0,-3 4 0,-2-1-723,-3 0 0,-4-1 0,-4-1 0,-4 1 0,-5-2-298,-6-1 0,-3-3 0,-8-4 415,0 1 0,-4 3 0,15-20 0,1 0 0</inkml:trace>
  <inkml:trace contextRef="#ctx0" brushRef="#br1" timeOffset="21">13287 3026 6315,'-6'-9'1516,"-1"3"-1414,4-1 1,1 5 0,5 0 0,3 4 0,3 5 0,1 6 0,1 6 157,2 4 1,0 8 0,-1 3-1,1 4 1,0 3-184,1 6 1,-8-22-1,-1 1 1,-1 4-1,-2-1 1,0 1 0,0 0-1,-2 0 1,1-1-35,-1 0 1,0-2-1,-6 20 1,-3-2-1,-5-2 1,-4-5-107,-1-3 1,1-7 0,-1-6 0,2-3 0,0-1 0,3-2-229,0-4 0,5-2 0,4 0-611,1-1 1,1-4-635,7-2 1536,5-6 0,5-2 0,5-4 0</inkml:trace>
  <inkml:trace contextRef="#ctx0" brushRef="#br1" timeOffset="22">13855 2998 8398,'0'-9'-90,"0"-1"1,0 1-1,1 1 1,2 2-1,3 5 1,3 6-1,4 8 651,2 7 0,4 9 0,1 8 1,2 6-1,-1 4-398,-11-21 1,0 1 0,-3-1 0,0 2 0,-1 2-1,-1 2 1,0-1 0,-2 0 0,-2-1 0,0 1-111,-2-1 1,0-1 0,-2-2-1,-2 0 1,-1-1 0,-2-1-1,-2 1 1,-1-1 0,0-1 0,-2 0-1,-13 19-371,0-6 0,3-1 1,-1-9-735,1-3 1,6-1-1,5-4 1052,5-5 0,3-11 0,4-4 0</inkml:trace>
  <inkml:trace contextRef="#ctx0" brushRef="#br1" timeOffset="23">14609 2793 8398,'0'-9'-94,"0"0"1,0-1 0,0 1-1,1 1 1,2 2 0,4 2-1,4 3 426,5 1 1,7 11 0,5 7-1,4 12 1,1 10-124,-17-18 1,-1 2 0,0 3 0,-1 2-1,0 3 1,-1 1 0,0 3 0,-1 0-1,-2 1 1,-1 0 0,-1 0 0,-2 1-37,-2-3 0,-2 0 0,-2-1 1,-2-1-1,-1 0 0,-1-1 1,-2 1-1,-1-1-351,-2-1 1,0 0 0,-1-3 0,0-2 0,-2-1-1,0-2 1,-12 20 0,2-1 0,-1-3-559,2-1 1,2-4 0,3-3-562,0-2 1238,5-6 0,-2 4 0,3-3 0</inkml:trace>
  <inkml:trace contextRef="#ctx0" brushRef="#br1" timeOffset="24">15679 3454 8228,'-22'-9'0,"3"0"0,-1-1 0,4 1 0,0 0 0,1-1 0,0 2 0,2 1 0,2 2 0,0 1 0,2-3 0,1 3 424,1-1 0,4 3 1,7-1 98,6 2 0,8 1 1,10 0-1,7 0 0,9 0 1,8 0-540,-24 0 1,1 0-1,1-1 1,2-1-1,-2 0 1,0 1-1,0-1 1,1 1-268,0-2 0,1 1 0,-1 2 0,0-1 1,-1 0-1,-1-1 0,23 1 0,-8 1 0,-7 0-1711,-5 0 1994,-11 0 0,-3-4 0,-9-1 0</inkml:trace>
  <inkml:trace contextRef="#ctx0" brushRef="#br1" timeOffset="25">16266 3156 8134,'-4'-9'192,"3"3"1,-2 0 0,2-2 0,2 1 346,2 1 0,3 2 0,5 4 0,3 1-178,0 2 0,2 2 0,4 5 0,1 3 1,4 2-168,2 3 1,1 1 0,0-1 0,-1 1 0,-2 1-228,-4 1 0,-6 0 1,-6 3-1,-6 0-335,-5-1 1,-8-1 0,-10 2 0,-7 0-1,-6-3 1,-4 0 75,-3-3 1,0-2-1,-2 2 1,0-3 0,4-2 106,3-3 1,7-2 0,7 0 0,5-2-1205,3 1 1389,7-3 0,6 4 0,5-2 0</inkml:trace>
  <inkml:trace contextRef="#ctx0" brushRef="#br0" timeOffset="26">17681 2840 11921,'3'-10'-237,"1"1"1,-2 0 0,-1 0 0,0-1-9,2 1 0,-2 3 1,2 0-1,-3-2 365,-3 0 1,-2 3 0,-5 2 0,1 2 0,-1 1 0,-3 1 0,-2 2 229,-3 3 1,-5 11 0,-1 5 0,-4 9-193,-3 10 1,14-18 0,0 2 0,-2 6 0,0 0 0,-1 4 0,1 0 0,-1 2 0,0 1-148,-1 2 0,2 1 0,1 2 0,2 2 1,0 1-1,2 0 0,1 1 0,1-1-193,2-1 1,2-1 0,1-4 0,3-1 0,3-7 0,0 0 0,2-4 0,0 0-82,5 19 0,7-3 0,1-9 0,2-6 0,-1-4 11,2-5 1,-4 0 0,0-1 0,-3-2-842,-1-1 1,-2-3 0,-1-5 1092,1-1 0,-3 1 0,0-3 0</inkml:trace>
  <inkml:trace contextRef="#ctx0" brushRef="#br1" timeOffset="27">17933 3380 8433,'4'-9'78,"-3"-1"1,4-2 0,-2-1 0,3 1-1,3 0 1,1-2 39,2 0 1,2-2-1,2-1 1,0 0 0,0 1-1,1 0 1,0-2 62,-2 0 0,-5 3 0,1 3-138,-4 1 1,-5 4-1,1 5-167,-2 8 0,-5 7 0,-2 6 0,-2 3-118,-2 3 0,1 5 0,0 2 0,0 1 1,2 2-1,2 0 0,0 1-350,0-2 0,2-3 1,-4 3 591,0 1 0,-5-3 0,-3 0 0</inkml:trace>
  <inkml:trace contextRef="#ctx0" brushRef="#br1" timeOffset="28">17858 3687 10180,'5'-6'1518,"5"0"-1471,-1 4 0,13-7 0,-1 4 1,6-1-1,3 1 0,2 1 1,3 2-1585,3 1 1,-4 1 1536,3 0 0,-2 0 0,3 0 0</inkml:trace>
  <inkml:trace contextRef="#ctx0" brushRef="#br1" timeOffset="29">18957 3305 7512,'0'-6'143,"0"0"1,0-1 0,0-2 0,1-1 0,2-1-1,3-2 1,4 2 0,1 1 0,3-1 100,4-1 0,-1 1 1,5-1-1,0 3 1,0 3-1,-3 2-290,-2 3 1,0 6 0,-6 2 0,-3 5 0,-5 7 49,-5 5 1,-7 5 0,-8 3-1,-3 3 1,-4-1 0,-1-1 16,0-3 1,0-1 0,-2-2 65,3-2 0,5-2 0,7-6 0,2-1 0,4-4 0,5-3-6,6-2 1,8-3 0,10-4 0,7 0 0,5 0-485,3 0 1,-2 0 0,-2-1 0,0-1 402,-1-2 0,4-3 0,-4 2 0</inkml:trace>
  <inkml:trace contextRef="#ctx0" brushRef="#br1" timeOffset="30">20232 3156 8438,'-5'-5'103,"-2"-3"0,3 3 0,0-1 1,0-1-1,2 0 184,1-1 0,3-1 0,3 0 0,5 3 1,3 2-1,1 1-237,1 0 1,3 0-1,4 3 1,-1 0-97,-2 0 1,-3 4 0,-2 2-1,0 3 1,-4 3 0,-2 1-29,-2 2 1,-3-3 0,-1 3-1,-4 1 101,-5-2 0,-4 3 0,-2-4 1,-1 1-1,0-1 0,0-1-75,1-2 1,0-1 0,4 0 0,0-1-129,-1 1 0,5-1 0,2 4 0,2-1 1,3 2-1,3 2 149,5 3 0,5 0 0,0 2 0,0 1 40,1 1 0,-2 0 0,2-1 0,-5 1 1,-4-3-1,-5-1 242,-4-3 0,-7-3 0,-8 0 0,-3-1 129,-5-2 0,-6-1 0,-2-2 0,-1-1 0,0-2 0,3 0-103,5-1 0,3-5 0,7-3-494,4-3 1,10-3 212,5-1 0,17-3 0,4 1 0</inkml:trace>
  <inkml:trace contextRef="#ctx0" brushRef="#br1" timeOffset="31">21424 3315 8235,'-9'-4'-100,"0"-2"0,-2-2 0,0 1 0,-3 2 0,0 1 0,-4 1 0,-1 2 592,-3 1 0,0 6 0,4 3 1,0 5-328,3 4 0,2 5 1,7 1-1,3 0 1,2 1-1,2 0-60,2-1 0,7-1 1,8-6-1,4 0 1,1-3-1,3-1-584,1-5 1,1 0-1,-1-5 1,-1-1-742,-1-1 1,0-1 1219,2 0 0,1 0 0,0 0 0</inkml:trace>
  <inkml:trace contextRef="#ctx0" brushRef="#br1" timeOffset="32">21964 2877 8235,'10'-4'-591,"-1"3"1,1-2-1,4 4 806,4 5 0,6 10 0,6 11 0,2 8 0,0 5 1,-16-17-1,-1 1 0,-1 1 0,-1 1 113,-1 1 1,-1 1-1,-3 1 1,-1 0-1,0-1 1,-2-1-1,2 21 1,-5-5-1,-3-5-129,-2-1 0,-5-1 0,-1-4 0,-3-4-415,-2-2 0,-2 1 0,-4 1 1,-1 0-1,-5 0 0,-3 0-3056,-2 0 3272,-4-4 0,2 3 0,-5-3 0</inkml:trace>
  <inkml:trace contextRef="#ctx0" brushRef="#br1" timeOffset="33">1788 5112 8241,'-10'-6'-90,"1"2"106,0 0 1,-1 2 0,1-3-1,0 1 1,-2 3 0,0 4 185,-1 6 1,-2 6 0,2 7 0,-4 7 0,-1 9 0,-2 8 0,10-18 0,-1 0-41,1 4 0,0 0 1,-1 5-1,1 2 1,0 1-1,0 1 1,0 0-1,0-1 0,1 1 1,0-1-242,2 0 0,0 0 0,2-4 0,2 0 1,0-1-1,2-1 0,0-3 0,2-2 0,4 20-468,2-10 1,6-9 0,1-6 0,2-1 0,-1-4 0,-1-2 542,-2-5 1,4-1-1,-3-2 1</inkml:trace>
  <inkml:trace contextRef="#ctx0" brushRef="#br1" timeOffset="34">2290 5149 8556,'0'-14'-172,"0"4"0,0-2 0,0 1 0,0 2 411,0 0 0,2 0 0,0 4 0,1 6-10,-1 8 0,-5 6 0,-4 11 0,-1 8 0,-2 9-63,-3 5 1,7-21 0,-1 1-1,-1 1 1,-1 1 0,2-1 0,-1 1-1,0 0 1,-1 1-88,0 1 0,1 1 1,0 0-1,0-1 1,1 2-1,0-1 0,0-3 1,1-2-106,-2 22 0,3-12 0,5-11 1,0-7-1,1-8-346,2-4 1,2-4 0,3-5 175,-1-2 1,1-7 0,-2-5 0,2-4 0,1-2-46,-3 0 0,1-8 0,-4 1 0,0-1 0,0-1-10,1-1 0,-1 4 0,-3-2 0,-1 3 0,-4 5 248,-4 4 1,-4 10 0,-8 1 0,-3 9 0,-5 8 326,-3 10 0,-2 7 1,15-10-1,1 2 1,0-1-1,0 1-87,0 0 1,1 0 0,-9 21 0,7-4-1,7-1 1,4-2 0,7-4-95,6-4 0,10-7 0,12-8 0,5-4-620,5-3 1,7-3-1,-2-2 1,0-4 476,-1-4 0,1 0 0,1-5 0</inkml:trace>
  <inkml:trace contextRef="#ctx0" brushRef="#br1" timeOffset="35">2374 5819 8550,'-6'5'-34,"1"0"633,1-1 0,2 0 1,6 2-275,5-3 1,1-3 0,6-3 0,1-3-1,0-2-296,2-2 0,-4-2 1,1-2-1,-1 0 1,1-3-1,-2 0-501,0-2 1,-3 0 0,-5-2 0,-2-2 217,1-1 1,-4 7 0,1 0 0,-4 5 0,-6 4 279,-3 3 0,-2 4 1,-4 6-1,2 7 1,-1 3 374,2 5 1,-3 5 0,5-1 0,0 0-1,3 0-465,3-1 1,2 2 0,4-3 0,1-2-1,3-1-427,5-4 1,8-1 0,5-5 490,2 0 0,5-3 0,4-2 0</inkml:trace>
  <inkml:trace contextRef="#ctx0" brushRef="#br1" timeOffset="36">3007 5372 8413,'0'-18'28,"-1"0"0,-1 2 1,-1 1-1,1 2 1,0 1 375,-1 2 0,1 5 0,-4 2-153,-2 2 1,0 3 0,-2 4 0,-2 7 0,-1 8 39,-1 7 1,1 5 0,-1 8-1,0 5 1,4 4-208,3 1 0,-1-1 0,6-23 0,0 0 1,0 1-1,0 1 0,0 1 0,0 0-124,1 0 1,0 1 0,0 0 0,1 0-1,0-2 1,0-1 0,-1-1 0,1 1-1,-1-2 1,-1 0-323,-5 23 0,-1-8 1,-1-11-1,-1-4 1,-2-4-1,-1-4-353,-2-6 1,3-4 0,-4-9 0,1-3 285,0-5 1,-1-5 0,3-5 0,2-3 428,1-3 0,0-6 0,1-2 0</inkml:trace>
  <inkml:trace contextRef="#ctx0" brushRef="#br1" timeOffset="37">2644 6052 8413,'0'-13'69,"0"-2"1,0-4 0,0 1 0,1 0 363,2 3 0,3-3 1,4 4-1,2-2-47,4 1 0,1-1 1,3-1-1,1 1-720,1 4 1,2 1 0,-1 2 0,1 1 0,1 1 0,0 4 0,-2 3-2732,0 3 3065,-1 3 0,1 3 0,0 0 0</inkml:trace>
  <inkml:trace contextRef="#ctx0" brushRef="#br1" timeOffset="38">3166 5745 8397,'0'-5'552,"0"0"1,-3 8 226,-1 3 1,-3 2 0,1 10-794,-2 1 1,-1 3 0,2-1 0,2 1 0,1 1 0,2 0 0,1-2-807,1-2 1,1-4 0,2-4 0,3-4 741,2-3 0,6-8 0,0-1 0</inkml:trace>
  <inkml:trace contextRef="#ctx0" brushRef="#br1" timeOffset="39">3203 5587 8362,'0'-14'518,"0"4"0,-1-3 0,-1 3 0,-1 1 1141,1-1-1839,-4 5 0,5 2 0,-2 7 0,3 6 180,3 4 0,3 8 0,3 2 0</inkml:trace>
  <inkml:trace contextRef="#ctx0" brushRef="#br1" timeOffset="40">3436 5642 9621,'-1'-9'352,"-2"0"0,2 3 0,-4 0 0,1 3 410,-2 4 0,-3 9 0,-3 8 0,0 6-399,1 3 0,0 2 0,2 1 1,1 1-1,1-1-316,4-1 1,2-5 0,2-3 0,2-1 0,4-3 0,2-5 61,3-6 0,4-4 1,5-3-1,0-3-636,0-5 1,-1-6 0,-2-5 0,1-3 0,-2 0-1,-1 0-293,-4 3 1,-2 1 0,-4 4 0,-3 2 518,-2 3 1,-1 3 751,0 3 1,-4 7 0,-1 9 0,-1 3 0,0 3 0,2 0-457,2-3 0,1 3 0,2-3 0,2 3-1088,3 0 1,3-3 0,1-3 753,3-1 1,1-6-1,5-1 1</inkml:trace>
  <inkml:trace contextRef="#ctx0" brushRef="#br1" timeOffset="41">3734 5819 8820,'-6'-1'1724,"3"-2"-622,2 2-955,1-3 0,4 1 0,4 0 0,3 0 0,5 0 1,1-2-259,2 0 0,-1-1 1,2-3-1,1-1 0,1 1-228,-2 0 0,0-2 0,-3 0 0,-1-2 0,-3-2-23,1-1 1,-8-2 0,0-1 0,-4 2 0,-2 1 320,0 4 1,-4 3-1,-3 2 1,-3 4-1,-4 3 1,-1 4 716,-5 6 1,1 3 0,-2 8-1,2 3-21,4 4 0,-2 2 1,5-1-1,1 2 0,4 2-713,4 0 0,4 2 1,5-5-1,8-2 1,4-4-1,5-5-836,1-4 1,1-5 893,2-4 0,1-2 0,0-4 0</inkml:trace>
  <inkml:trace contextRef="#ctx0" brushRef="#br1" timeOffset="42">5391 5121 8570,'-3'-9'-217,"-1"-1"0,0 1 0,-2 1 0,1 2 404,-2 2 1,-4 4-1,-3 5 1,0 5-1,-4 9 1,-3 8 27,-3 10 1,-2 8 0,13-18 0,1 0 0,1 2 0,0 0 0,1 2 0,2 1-1,-1 1 1,2 1-157,0 2 1,2 0 0,1-2-1,1 0 1,1-1 0,1 0-1,1-2 1,0 0 0,2-1-1,0-1-441,3-1 0,0-1 0,1 0 1,1-1-1,12 17 0,-1-8 1,0-8-62,-2-8 0,0-5 443,-3-4 0,-1-5 0,-3-1 0</inkml:trace>
  <inkml:trace contextRef="#ctx0" brushRef="#br1" timeOffset="43">5698 5512 8456,'5'-9'-54,"1"-2"1,-4 0 0,2-1 381,1 0 0,0 1 1,2-1-1,0 0 0,1 0 1,2-2-276,3-1 0,2-3 1,-1-1-1,-1 1 0,2-2-173,-1-2 1,0-1-1,3-5 1,-2 0-1,-3 0 4,-4 0 0,0 1 1,-3 1-1,-1 3 1,0 4 70,-2 4 1,-2 5 0,-3 4 0,-3 3 26,-3 2 0,-1 9 0,-1 6 0,-3 9 0,0 9 37,-3 6 0,0 6 0,-1 4 0,10-22 1,-1-1-47,1 1 0,1 0 0,1 2 0,1 0 1,-1 1-1,0 1 0,2-1 0,0 0-31,0-1 1,2 1-1,0-1 1,1 0 0,-2 1-1,-1 0 1,1 1 0,0-2-1,0 0 1,1-2-110,-1 22 0,-2-8 0,-1-9 0,-3-6 0,0-5-112,0-5 0,-2-6 0,-1-5 1,-4-4-1,-2-4 279,-4-2 0,3-3 0,0-4 0,3-1 0,4-2 184,4 1 1,-1 0-1,6-1 1,1 1-1,1 1 323,1-1 0,4 3 1,3-3-1,5-2-16,3-1 0,3 0 0,1-2 0,0-1 0,2 0-641,1 0 0,3 1 0,0 2 0,1-1 0,1 1 0,-1-1-264,0 0 1,3 2 0,-5 0 0,0 2 0,0-2-12,-1-1 1,-1 0-1,-4-1 1,1 0 360,-1-3 0,1-2 0,-1-4 0,-2 0 0,0 1 267,0 2 0,-1 0 0,-2 4 0,-1 3 1,-5 5 1751,-2 3-1694,-2 4 1,-7 6 0,-2 9 0,-3 5 0,-4 8 113,-2 4 0,-3 9 1,0 3-1,2 4 1,1 2-178,2 2 0,0-3 1,4-1-1,1 0 1,2-4-452,3-3 1,2 0 0,1-5 0,1-4 0,2-6-663,3-7 1,5-3 914,2-4 0,3-2 0,-1-4 0</inkml:trace>
  <inkml:trace contextRef="#ctx0" brushRef="#br1" timeOffset="44">6536 5456 8250,'-5'-9'-61,"0"0"0,2-1 1,-2 1 617,-1 0 0,-2-1 0,2 1 1,-2 1-205,-2 1 1,0 3 0,-2 5 0,-4 4 0,-2 4-88,0 5 0,0 8 0,2 3 1,0 1-1,1 0 0,0-3-265,3 0 0,2 2 1,4-3-1,3-3 0,2-2-289,1-5 0,1-1 0,2-3 1,3-2-69,3-3 1,4-3-1,2-3 1,0-3 0,0-2-35,-2-2 1,3 1 0,-4 0 0,-1-1 0,0 1-47,-2 0 0,0 1 648,1 1 0,-5 4 1,-2 6-1,-2 4-85,-1 1 1,1 4 0,1 1-1,2-2 1,1-1 0,3 0-452,0-1 1,5-4 0,3-2 0,2-2-715,0-1 1,5-5 1037,2-4 0,2-9 0,1-6 0</inkml:trace>
  <inkml:trace contextRef="#ctx0" brushRef="#br1" timeOffset="45">6881 5205 8250,'6'-10'118,"-1"1"1,-1 0 0,-2 0 454,-1-1 1,-1 7 0,-1 6-321,-2 9 0,-3 9 0,-6 8 0,-4 7 0,0 6 0,-1 0 99,1-1 0,5 0 0,-1 0 0,1 2-726,2 1 1,4-6 0,2-4 0,2-5-1,1-6-64,0-4 1,1-5 0,2-8 0,3-3 0,2-4-22,2-5 1,3-6 0,3-10 0,1-2-1,2-4 459,-1-3 0,1-2 0,4-9 0,1 0 0</inkml:trace>
  <inkml:trace contextRef="#ctx0" brushRef="#br1" timeOffset="46">7104 5242 8168,'0'-5'622,"0"1"0,0 12 1,-1 5-291,-2 7 0,-5 8 0,-6 6 1,1 3-514,-1 4 1,-1 0-1,1 4 1,1-4 0,0-3-349,1-5 1,2-4-1,1-4 1,-1-4-1,1-6-1162,0-5 1691,-1-5 0,1-9 0,0-1 0</inkml:trace>
  <inkml:trace contextRef="#ctx0" brushRef="#br1" timeOffset="47">6909 5624 8250,'0'-10'151,"0"4"0,0 0 0,0-1 719,0-1 0,0 1 0,1 1-705,2-1 0,1-1 1,3-1-1,-1 2 0,2 2-821,0 1 1,4 0-1,3 2 1,1-2 0,4 2 539,0 1 1,-1 5-1,0 2 1</inkml:trace>
  <inkml:trace contextRef="#ctx0" brushRef="#br1" timeOffset="48">7188 5587 8250,'5'0'1786,"0"0"-1313,-2 0 1,3 0 0,3 0-276,0 0 1,4 0-1,0-2 1,2-1-181,1-3 0,2-2 1,0-1-1,1-2 1,0 0-1,-2-3-544,-1 0 0,0 2 0,-3-4 0,-2-1 117,-1 0 1,-4-2 0,-3 2-1,-2 0 469,-1 2 1,-1 6 0,-2 0 0,-4 2 0,-1 2 0,-2 1 345,-3 3 0,-1 10 0,-5 3 0,1 6 0,-1 3 161,0 4 1,2 2 0,0 1 0,3 0-464,0 0 0,3 0 0,5 0 0,3-1 1,3-2-1,4-4-137,5-1 1,4-7 0,6-3-1,0-6 1,0-3-470,3-1 0,-1-4 1,3-4-1,-1-3 0,0-5-154,0-5 1,2-2-1,-4-3 1,0 2 0,-1 1 428,-2-1 1,0 3 0,-2 0 0,-4 6 0,-3 5 611,-3 2 0,-1 7 0,-5 2 204,0 8 1,-5 4 0,-1 6 0,-2 0-182,-1 3 1,-1-1 0,1 3 0,0-2 0,0-1-723,3-1 1,2-3-1,4-1 1,1-4 0,3-2-8,6-4 0,1-2 0,7-5 0,1-3 1,1-5-57,0-2 1,1-6 0,1 3 0,-2 0 0,-4 1 197,-3 3 1,-3 1 997,-1 3 0,-4 4 0,-1 7 0,-3 5-164,-1 0 0,0 3 1,0 1-1,0 0 0,1 3-688,2 1 1,1-1 32,2-1 0,6 1 0,-1-2 0</inkml:trace>
  <inkml:trace contextRef="#ctx0" brushRef="#br1" timeOffset="49">8966 5344 7998,'1'-8'93,"1"1"1,2 1 0,-1-1 0,0 1-1,0 0 1,-1-1 0,0 0 0,0-1 30,1 2 1,-1 1 0,-5-2-1,-3 1 1,-2-1 0,-4 2-122,-3 2 1,-2 2-1,-8 1 128,0 0-131,-2 0 1,2 4 0,1 1 0,2 2 0,5-1-162,3 1 0,5 1 0,3 2 0,3 0 0,2 1 0,3 3 40,4 0 0,4 5 0,10 4 236,2 0 1,-2-1 0,4 3-1,0 0 1,-2-1 0,-2-3 68,-2-1 0,-3-1 0,0-1 0,-5 0 15,-3-3 1,-4-1-1,-2-5 1,-6 0-1,-5 1 60,-3-1 1,-3-3-1,-3-1 1,1 0-1,-1-3 1,2-1-289,1-1 1,0 0-1,3-1 1,2-3 0,0-2-733,2-2 0,1 2 0,2 0-1027,3-2 1788,2 4 0,-4-4 0,0 3 0</inkml:trace>
  <inkml:trace contextRef="#ctx0" brushRef="#br1" timeOffset="50">9413 4925 8346,'1'-6'-79,"2"1"1,4 1 0,1 2 0,2 3 598,3 5 1,1 10 0,5 13 0,-1 8 0,0 8-265,-10-19 0,-1 0 1,1 4-1,-2 0 1,-2 2-1,0 0 1,0 2-1,-1-1 1,0 1-1,0-1 0,-1-2 1,0 1 13,-1-2 0,0-1 1,-2-2-1,-1 0 1,-4 24-1,-4-1-489,-2-5 0,0 1 0,-2-6 0,-1 0 0,1-3-601,-3-3 1,1-3 0,-1-6 0,2-3 481,-2-3 0,0 0 1,-2-1-1</inkml:trace>
  <inkml:trace contextRef="#ctx0" brushRef="#br1" timeOffset="51">3492 6573 8297,'-7'-9'-78,"2"0"1,1 0-1,1 0 1,0 2-1,-1 2 1,-1 1 317,-3 2 1,-1 5 0,-3 5 0,-4 5 0,-3 8 0,-1 6 0,-2 8 0,1 7 50,2 3 0,8-20 0,1 1 0,0 0 0,1 0 0,2 0 1,0 0-1,1 1 0,0-1-283,1 1 0,1 0 1,-1 25-1,2-2 1,3-2-1,4-7-664,5-5 1,5-5-1,5-5 1,2-2 0,2-2-1598,1-5 2253,-4-6 0,7-3 0,-3-3 0</inkml:trace>
  <inkml:trace contextRef="#ctx0" brushRef="#br1" timeOffset="52">3892 6918 8016,'-5'-9'800,"2"-1"-243,2 1 0,1 0 0,1-1-571,2 1 0,1 0 0,3-2 1,-1 0-1,1-1 0,-1 0 1,-1 2-1,0 1-12,0-1 1,-3-2 84,1-1 0,-2 1 0,-2 4-58,-2 2 0,-3 1 1,-6 8-1,-4 3 1,-1 6 124,-2 5 1,0 5 0,2 4 0,0 3 0,3 2-1,1 0 1,4 0-210,2 0 1,5-1 0,0-5-267,4-3 0,8-3 0,8-4 1,3-4-1291,3-3 1,4-4 1505,3-4 1,4-4 0,-2-1 0</inkml:trace>
  <inkml:trace contextRef="#ctx0" brushRef="#br1" timeOffset="53">4311 6788 8324,'-9'1'74,"-1"1"0,1 1 0,1 0 0,0 1 1,2 2-1,-1 4 431,-1 2 0,-5 4 1,2 4-1,2 3 1,1 1-1,2 1-361,1-2 0,1 3 0,5-5 1,2-3-1,4-5-108,5-3 0,2-1 0,5-3 0,-1-3 0,2-3-340,2-3 1,-4-2-1,2-5 1,-3 0-1,-3-1 1,-2-3 13,-2 0 1,-7 1 0,0-1 0,-3-1 0,-4 2-85,-5-1 0,-5 2 0,-5 3 0,1-1 0,-2 2 375,-2 2 1,3-1 0,-3 4 0,3 0-193,4 2 0,2 1 0,6 0 23,7 0 1,11 0-1,13 0 1,4 0 167,3 0 0,3-4 0,3-1 0</inkml:trace>
  <inkml:trace contextRef="#ctx0" brushRef="#br1" timeOffset="54">4581 6788 8324,'4'-6'809,"-3"-2"1,3 9 120,-4 2 0,-4 5-635,-2 10 0,-2 0 0,-2 7 0,2 0 0,1 2-221,1 1 1,2-1 0,-1-1 0,1-2 0,2-1 0,2-3-188,3 0 0,-1-6 0,6-2 0,1-5 0,3-4-194,3-2 1,3-5 0,4-3 0,-1-5-267,-2-3 1,-1-6 0,-1-1 0,-2 2 321,2 0 0,-4 3 0,-1 0 0,-2 3 0,-3 1 899,-1 5 1,-4 1-355,1 7 1,-3 3-1,-2 8 1,-1 3-235,1 0 0,-2 2 1,1 2-1,1 1 0,1-1-735,1 1 0,4-3 1,2-2 674,2-1 0,6 0 0,0-4 0</inkml:trace>
  <inkml:trace contextRef="#ctx0" brushRef="#br1" timeOffset="55">5512 6564 8233,'-9'0'233,"-1"0"1,1 1 0,-1 3 234,-3 6 0,2 5 0,-5 9 0,0 6 0,-1 4 0,1 5 0,2 2 287,4 0 1,0-2 0,7-3 0,1-4-1114,5-3 1,2-2 0,3-8-1,-1 0-479,-1-5 0,1-6 512,2-5 0,-4-3 0,-2-3 0,-2-4 0,-1-2 0,-1-2-229,-2-2 1,-3-2-1,-5 1 1,-3 2 0,0 0 469,-3 4 1,-1 5 0,-1 0-1,-3 2 503,-3 1 0,-1 7 1,2 4-1,2 2 49,2 4 0,3 0 0,2 2 0,6 0 0,6 1 0,6 0 0,6-4-164,6-1 0,6-3 0,5-4 0,4-1 0,4-4-1384,3-2 0,0-5 0,-1-4 1080,-2-3 0,-2-3 0,-4-5 0</inkml:trace>
  <inkml:trace contextRef="#ctx0" brushRef="#br0" timeOffset="56">7262 6378 13309,'0'-9'-1422,"-1"-1"0,-2 2 1425,-3 2 1,1 2 0,-1 4 0,-2 0-1,0 1 1,-2 2 651,-3 3 0,-1 7 1,-5 7-1,1 7 0,-2 7-394,-2 5 1,4 8 0,8-20 0,0 1 0,2 1 0,1 2 0,0 2-1,0 0-374,1 2 0,1-1 0,0 2 0,0 0 0,2 1 0,0 0 1,1 1-1,1-1-90,0 0 0,1 0 0,2-5 0,1-2 0,1-2 0,2-2 0,8 18 0,4-11-853,0-6 1,1-6-1,-1-6 997,1-6 1,0-4 0,-1-5 0</inkml:trace>
  <inkml:trace contextRef="#ctx0" brushRef="#br0" timeOffset="57">7756 6424 9277,'3'-9'278,"0"0"0,-1 0 0,-1-1 0,-1 1 0,-1 1 131,-2 1 1,-6 4-1,-7 7 1,-2 8-1,-4 9 1,-3 9 0,-2 7-1,-1 6-51,14-18 0,0 0 0,3 1 0,2 2 0,-1 0 1,2 1-395,0 0 0,2 1 1,1-2-1,1-1 0,3 2 1,0-1-1,2-1 1,0-1-1,7 24-2362,3-5 1790,3-2 1,6-10-1,1-1 1,-1-2 541,-2-2 0,-3-6 0,-6-9 0</inkml:trace>
  <inkml:trace contextRef="#ctx0" brushRef="#br1" timeOffset="58">8110 6760 8533,'-9'-10'-54,"2"1"1,1 0 0,0-1 0,1 0 0,2-1 444,2-2 1,1 1-1,0 3 1,0-1 0,0 1-1,1 0 1,1-1-83,1 1 0,3 3 1,-2 1-262,1 0 0,-2 3 1,3 7-1,-2 4 1,-2 6-1,-1 6 214,-1 4 1,-1 5 0,-1 1 0,-2-1 0,-2-1-224,-1-1 1,3-3-1,0-2 1,1 0-1,0-2-124,1-1 1,1-6 0,2-3 0,3-3-146,5-5 0,4-6 0,6-5 0,0-3-129,-1-4 0,1-4 0,0-2 1,-2 0-1,0 0-19,-2 1 0,-3 5 0,0 0 535,-2 2 1,-4 5 0,-3 8 0,-2 7-1,-2 3 174,-2 2 1,1 5-1,-1-1 1,2 0 0,1 0-686,0-4 1,1 1-1,2 0 1,5-3 0,3-3-1,5-3-1285,1-3 1,3-2 1590,2-3 0,-3-5 0,4-5 0</inkml:trace>
  <inkml:trace contextRef="#ctx0" brushRef="#br1" timeOffset="59">8557 6713 8406,'0'-9'1092,"0"0"0,-3 4 0,-2 5-599,0 6 1,-1 6 0,-2 3 0,1 4-155,0 3 1,2-3 0,-1 3-353,3-2 0,2-2 1,1 1-1,0-1 1,0-3-1,2-2 1,3-3-753,4-1 1,4-4 0,-1-1 0,4-3 124,1-1 0,1-6 0,-2-2 0,-1-4 265,-2-3 0,3 3 0,-5-3 0,-1 2 193,-3 2 1,-4 0 0,2 2 727,-1 0 0,-4 8 0,-4 4 0,0 5 0,0 3 0,2 2-598,1-2 1,1 3 0,1-2-1,2-1-1208,3 0 0,3-2 1260,4 0 0,5-4 0,6 0 0</inkml:trace>
  <inkml:trace contextRef="#ctx0" brushRef="#br1" timeOffset="60">9069 6490 8807,'-1'-4'2156,"-2"4"-1833,-3 8 1,-3 8 0,0 9 0,-2 7 0,0 7-1,-2 4 93,-2 3 1,5 0-1,-1 0 1,5-3 0,2-4-620,2-3 1,2-3 0,3-8-1,3-5 1,3-5 101,0-7 1,3-3 0,2-5 0,0 0 0,2-2-612,-2-4 0,4-5 0,-3-7 1,3-2 236,1-2 0,-2-1 0,0-6 0,-2-2 0,2-2 302,0-1 1,2-1 0,-1 4-1,-2 2 1,-1 2 577,-2 3 0,0 11 0,-5 6 0,-3 10 1,-4 10 249,-3 7 0,-8 7 1,0 4-1,0 0 0,0 1-356,0 2 0,4-2 0,1-1 0,1-2 0,2-1-1422,1 0 1,1 0 1122,0 0 0,0-4 0,0-1 0</inkml:trace>
  <inkml:trace contextRef="#ctx0" brushRef="#br1" timeOffset="61">9590 6648 8232,'11'-19'0,"1"1"0,3 2 0,7 2 0,3 0 0,2 4-214,1 3 0,-1 3 1,-1 5-1,-3 3 0,-1 4 1,-4 4-1,-5 2 1,-4 0 289,-2 1 1,0 0 0,-5 4 0,-4 0-91,-6-1 0,-6 4 0,-5 0 0,-3-2 0,-2 0 0,-1-1 0,1-1 14,2 1 0,0-5 0,4 4 0,2-4 0,0 1 0,9-2 0,-5 1 0,6 0 0</inkml:trace>
  <inkml:trace contextRef="#ctx0" brushRef="#br1" timeOffset="62">9702 7030 6983,'0'6'1328,"0"0"0,0-3-511,0 3-2070,0-4 1,0 4-172,0-3 1424,4-2 0,5 7 0,6-3 0</inkml:trace>
  <inkml:trace contextRef="#ctx0" brushRef="#br1" timeOffset="63">10689 6760 7874,'-3'-7'-57,"0"1"0,1-1 0,1-1 0,1-2 581,0 1 1,0 0 0,0 0 0,0-1 0,-1 1-269,-3 0 1,2 0 0,-4 2 0,-1 2-192,-1 1 1,-7 1 0,-3 3 0,-6 1-1,-4 2 1,-2 3-104,-1 2 0,3 3 0,5 0 0,3 2 0,7 2 1,5 1-230,5 2 0,7 2 1,6 0-1,9 3 0,8 1 189,6 2 0,3 0 1,0 1-1,-2-2 0,-4 2 14,-4-1 1,-7-3 0,-8 1 0,-5-1 85,-6-3 0,-10 0 0,-11-3 0,-7-1 0,-3-4-8,-1-1 0,-2-6 1,4-2-1,3-2 0,5-2-834,6-2 1,7-6 0,7-7 0,4-2 741,4 0 1,10-9-1,4-2 1</inkml:trace>
  <inkml:trace contextRef="#ctx0" brushRef="#br1" timeOffset="64">11024 6415 8142,'13'1'226,"4"3"1,3 7 0,2 7 182,2 9 1,1 15-1,-12-17 1,0 2-1,-1 3 1,-2 0 0,-2 2-1,-1 1-82,0-1 1,-2 1 0,-2-2-1,-1 0 1,-1-1 0,0 0-1,-1-1 1,-1-1 0,-4 22-1,-3-4-218,-2-6 0,-2-2 1,0 0-1,-1-3 1,-1-3-1,0-5 0,-1-3-1202,-1-4 1,-1-4 0,1-4 272,0-1 1,-3-6 0,-5-1 0</inkml:trace>
  <inkml:trace contextRef="#ctx0" brushRef="#br1" timeOffset="65">12244 6471 8341,'0'-9'-1,"1"-1"1,1 1 0,2 0 0,0-1 510,0 1 1,2 6 0,-2 6 0,-3 11 0,-3 8 224,-5 9 0,2 5 0,-1 1-1023,-1 0 1,3 0 0,-1 1 0,2-2 0,0-1 0,1-2 0,0-1-2367,-1-2 2654,2-5 0,-7-6 0,3-6 0</inkml:trace>
  <inkml:trace contextRef="#ctx0" brushRef="#br1" timeOffset="66">12663 6462 8129,'-5'0'293,"-1"0"1,3 1 0,-3 3-1,-3 6 1,-5 10 0,-4 10-1,-5 11 34,11-16 1,0 1 0,-1 1-1,0 2 1,2 2 0,1 1-1,-1-1 1,1-1 0,1 0-1,0 0-364,3-1 1,0 0 0,-2 20 0,9-7 0,3-6-516,5-5 0,6-5 0,5-3 1,3-4-1,0-5-2126,0-6 2678,2-4 0,-1-4 0,4 0 0</inkml:trace>
  <inkml:trace contextRef="#ctx0" brushRef="#br1" timeOffset="67">13045 6573 8838,'9'-5'0,"1"2"546,3 2 0,-2 3 0,4 5 0,1 9 0,-2 8 0,-1 6-78,-3 4 0,-1 6 0,-2 4 0,-2 0 0,-1 1 0,-4-3 0,-5-1-456,-8-1 1,-3-2-1,-4-3 1,0-4-1,-2-6-832,1-4 1,2-4 0,0-1 0,1-5 559,3-3 0,1-8 0,5-6 0</inkml:trace>
  <inkml:trace contextRef="#ctx0" brushRef="#br1" timeOffset="68">13510 6424 8404,'-4'-14'-40,"2"0"1,-3 2-1,1-1 1,0-2-1,1 0 1,0-1 0,1 2-1,1 0 1,1 3-1,0 1 505,0 0 0,1 5 0,2 3 0,3 6 0,4 9 0,2 8 0,4 9-160,1 7 0,3 6 0,-10-18 0,1 1 0,0 1 0,-1 1 0,1 3 0,-1-1-224,0 2 1,0 1 0,-3-1 0,-1 1 0,-1 0 0,-1 0 0,-1 1 0,-2-1-178,-2 1 0,0 1 0,-4 0 0,-1 1 0,-3-2 1,-2-1-1,-1 0 0,-1-2 0,-2-1 0,-1-1 0,0-2 1,0-1-502,0-2 1,-1-1-1,-13 17 1,6-10-1,3-8-763,4-8 0,1-5 1360,3-2 0,5-3 0,4-4 0</inkml:trace>
  <inkml:trace contextRef="#ctx0" brushRef="#br1" timeOffset="69">7141 7765 8246,'0'-9'-171,"0"-1"1,0-2-1,0 0 1,0 0-1,0 2 484,0 1 0,-1 4 0,-3 3 0,-5 5 0,-6 7 0,-2 9 209,-2 7 1,-4 11-1,-1 8 1,10-19-1,1 0-342,-2 3 1,2 1 0,1 0 0,1 0 0,1 1 0,0 1 0,3 0 0,0 1 0,1 1 0,2 0 0,0 2 0,2-1-212,0 1 1,2 0-1,4-5 1,2-1-1,1-2 1,2-1-439,3-3 1,2-1 0,15 14 0,5-7 0,0-5 0,-1-7 0,-2-4 468,-2-4 0,-3-5 0,2-2 0,2-2 0</inkml:trace>
  <inkml:trace contextRef="#ctx0" brushRef="#br1" timeOffset="70">7672 7905 8467,'-9'-15'-89,"0"3"1,-1 2 0,1 1 0,0 3-1,-1 3 1,1 4 0,-1 5 156,-3 7 1,-4 5 0,-5 7 0,0 7 0,0 7 0,1 4 0,2 4 459,6 2 0,4-1 1,10 0-1,4-3 1,5-5-885,7-1 1,3-7 0,5-6 0,1-5 0,1-5 0,0-2-836,-3 1 1,-1-7 1190,-4 1 0,-5-6 0,0 1 0</inkml:trace>
  <inkml:trace contextRef="#ctx0" brushRef="#br0" timeOffset="71">8166 8026 8944,'0'6'1725,"0"0"-1733,0-4 1,1 3-1,2-5 1,-2-1 0,2-3-99,-2-2 0,-1-2 0,0-1 0,0-1 0,0 1 0,0 0 1,-1-1-39,-2 1 1,-1 0-1,-4-1 1,1 2 151,-3 2 0,-1 2 0,-4 4 0,-2 0 0,0 2 105,-2 4 0,1 4 0,-1 10 1,0 2-1,2 3 0,0 2 132,2 1 0,7-1 1,2 1-1,4-1-240,2-2 1,5-2-1,5-6 1,4-2 0,4-6-1,1-5-8,3-3 0,-1-2 0,4-2 0,-1-4 0,0-3-94,-2-3 0,-3-3 1,-3 0-1,-2-1-112,-4-2 0,0 5 0,-6 0 0,1 2 164,-1-1 1,-2 5 0,-4 6 0,-2 5 0,-1 6 387,1 6 1,-2 2-1,3 2 1,1-1-300,1-3 1,2 3 0,3-4 0,5 1 0,6-4 0,3-3 0,3-3-332,1 0 1,7-3-1,-2-6 1,0-6-267,-2-4 0,-1-4 1,2-1-1,-3-2 553,-3-1 0,-4-4 0,-7 1 1,1-1-18,-1-2 0,0-9 0,1-1 1</inkml:trace>
  <inkml:trace contextRef="#ctx0" brushRef="#br0" timeOffset="72">8631 7700 9448,'15'-23'-377,"-2"4"0,-5-2 1,-1 4 748,-4 5 0,1 7 0,-1 6-12,-1 7 1,-5 10 0,-3 8 0,-3 4 0,-1 5-76,-2 4 1,1 2 0,-1 4 0,2-3-579,0 0 0,1 2 1,1 0-1,1 0 1,4 1 10,2-2 1,1-7 0,0 1-1,1-5 1,2-7-149,4-5 0,1-6 0,0-10 0,-1-6 0,-1-8 421,-2-3 1,-1-4 0,-3-3 0,0-3 0,0 0-120,0 0 0,-3 2 1,-1 1-1,-1-1 385,1 0 0,1-1 0,3 4 0,0 2 0,0 0 166,0 0 0,1 1 1,2 1-1,4 1-204,1 5 0,5 0 1,3 5-1,1 1 1,2 2-168,0 3 1,-2 3 0,0 6 0,-3 4 0,-1 1 3,-5 2 1,0 3 0,-5 0-1,-1 1 9,-1 0 1,-1 2 0,0-3 0,0-2 0,0-1-92,0-4 1,0 2-1,1-6 1,3-1-1,3-4 14,4-2 1,1-1 0,3-4 0,2-2-63,0-3 0,-2-3 0,-3-1 0,-2-1 0,-1-3-98,-3 0 0,-2 1 0,-4-1 0,-1-1 0,-2 1 104,-3-3 0,-3 0 0,-1-1 0,-2 2 1,-4 1-1,0 2 96,0 1 1,0 3 0,3 3 0,2 3-436,0 2 0,3 2 0,4 2 0,7 3-1314,9 2 1723,4 2 0,7 3 0,1 2 0</inkml:trace>
  <inkml:trace contextRef="#ctx0" brushRef="#br0" timeOffset="73">9153 7989 9448,'0'-10'-681,"0"1"1491,0 0 0,-1 5 1,-2 5-366,0 7 0,-7 10 0,1 7 0,-2 5 0,2 4 0,3 0 0,2-1-119,0-1 0,3 2 0,-2-4 1,6-3-1,4-5-528,4-6 0,1-3 0,3-7 1,3-3-369,2-2 1,1-6-1,3-5 1,-1-4 0,-3-5 277,0-2 1,-1 0 0,-2-4 0,-1-1-209,-4-1 0,-2 0 0,-1 2 0,-2 1 281,-1 1 1,-4 1 0,1 5 607,-2 1 0,-2 8 0,-2 9 0,-3 7 0,-2 7-23,-2 2 0,1 5 1,0 1-1,-1 1-190,1 1 0,4-2 1,2-1-1,2-2 0,2-2 1,2 0-361,3-3 0,6-2 0,1-7 0,2-3 0,1-2-182,2-1 1,3-4-1,1-2 1,-2-3-1,-4 0-4,-3 0 1,0 1-1,0 1 1,-3 5 780,-3 4 1,-4 5 0,-5 4 0,-1 2 0,1 1-462,1-1 1,2 3-1,2-4 1,4 0-2359,5-2 2408,6-5 0,6-1 0,4-4 0</inkml:trace>
  <inkml:trace contextRef="#ctx0" brushRef="#br1" timeOffset="74">9832 7812 8353,'1'-13'83,"2"1"0,3-4 0,4 4 0,2 0 0,4-1 0,1 2 0,2 2 0,1 2 289,1 3 0,-1 1 0,2 4 0,-3 2 0,-2 4-153,-5 5 0,0 2 0,-9 6 1,-2 2-163,-3 3 1,-8-2 0,-8 2 0,-4 1-1,-1 0-399,1-1 1,-3 1 0,4-5 0,3 0 0,2-1 0,4-3 0,2 0-330,3-2 0,5-2 1,1 1-1,6 0 671,8-3 0,3-1 0,3 0 0</inkml:trace>
  <inkml:trace contextRef="#ctx0" brushRef="#br1" timeOffset="75">9953 8268 8128,'-6'6'-224,"0"0"1624,-1 2 0,3 0-1306,0 1 1,4-4-1,4-1 1,2-3-1,2 0 1,1 1-95,1 1 0,-1 4 0,0-2 0</inkml:trace>
  <inkml:trace contextRef="#ctx0" brushRef="#br1" timeOffset="76">10735 8073 8353,'0'-10'-1218,"0"4"1046,0 0 1,0 3 0,0-4 0,1 1 0,2 0 0,1 0 539,1-1 1,-2-2 0,2 0 0,0 1-1,0 1 1,2 0 0,-1 0 348,0-1 1,-4 2 0,0 0-651,-4 2 0,-4 1 0,-6 3 0,-5 1 61,-4 2 0,-4 4 1,-5 4-1,-1 1-135,1 0 0,2-1 1,5 0-1,4 2 1,7-2-1,4 1-106,5 0 1,8-2 0,9 4-1,10-1 1,8 3-23,4 1 0,4 1 1,1-1-1,-3-2 97,-3 2 1,-7-1 0,-7 1 0,-6-2 0,-5 1 0,-8-1 75,-8 1 0,-8-4 1,-12 3-1,-3-2 0,-2-2-107,1 0 1,2-5 0,3-1-1,4-1-509,1-2 1,10-5-1,4-4 578,8-4 0,7-4 0,5-3 0</inkml:trace>
  <inkml:trace contextRef="#ctx0" brushRef="#br1" timeOffset="77">11089 7802 8452,'10'-13'558,"3"4"0,3-1 0,1 7-10,2 5 0,2 12 1,1 10-1,0 8 0,0 9-139,-1 7 1,-12-22-1,-1 0 1,-3 3-1,-1 0 1,-1 1 0,-2 0-484,0 1 1,-1-1 0,0 1-1,-2-1 1,0 1 0,-1-1-1,-2-1 1,0-2 0,-8 23-1,0-6 1,1-4-574,-2-5 1,4-4 0,-3-6 0,3-4 0,1-5-942,-1-3 1,0-6 1587,-2-1 0,-3-4 0,-4 2 0</inkml:trace>
  <inkml:trace contextRef="#ctx0" brushRef="#br1" timeOffset="78">12588 7691 7884,'0'-10'-201,"3"4"0,0 0 0,0-1 1,-1-1-1,0-2 0,1 1 524,-1 0 0,-1-1 0,-1 1-187,0 0 1,-1 3 0,-2 3 0,-3 3 0,-4 3 0,-1 5 168,-2 3 0,-3 9 0,0 8 0,0 6-162,0 5 1,0 8 0,9-22 0,1 1 0,0 1 0,1-1 0,0 1 0,1 0 0,0 0 0,1 1-129,2-1 0,-1 1 0,1-1 0,1-1 0,2 20 0,4-3-311,3-2 0,2-8 1,0-5-1,0-6 1,1-6-1,0-5-323,-2-3 1,0-4-1,2-5 1,0-3 96,0-6 1,2-3 521,2-6 0,1-3 0,2-2 0</inkml:trace>
  <inkml:trace contextRef="#ctx0" brushRef="#br1" timeOffset="79">12830 7998 8452,'0'-6'-330,"0"0"724,0-2 1,0 3 0,0-1 100,0-1 1,3 2-322,1-2 0,0 2 0,-2-2 0,2 1 1,1-2-130,2 0 0,3-1 1,1 0-1,2-2 0,2-1-146,1-4 0,-1 2 0,-1-3 0,1-1 0,-2-3-131,1 0 0,-2 1 1,-3-2-1,-2-2 112,-1 0 0,-4-2 0,1 6 1,-2 2-1,-1 5 79,0 2 0,-1 6 1,-2 3-1,-3 6 133,-2 9 0,-5 9 0,0 14 1,-2 3-1,0 4 0,-1 4 105,1 3 1,6-6 0,0 3 0,2-3-1,2-1-181,2-3 0,6-3 1,4-3-1,4-3 1,6-4-342,4-5 1,-2-6 0,4-9 0,0-5 0,1-4-138,-1-5 1,3-6-1,-4-5 1,-2-2-1,-3-2 462,-1-1 0,-2 0 0,2-2 0,-3 1 0,0 0 0,-1 0 0,4 3 0,0-3 0,2 2-116,0 4 1,-3 4 0,-3 6 491,-2 1 1,-4 12 0,-4 7-1,-4 5 1,-5 2 240,-1 3 1,2-2 0,0 1 0,0-1-1,0-1-593,3-1 0,2 0 1,1-3-1,0-2 1,1-3-362,2-1 0,3 0 0,3-3 0,0-3 337,0-2 0,1-1 0,-1 0 0</inkml:trace>
  <inkml:trace contextRef="#ctx0" brushRef="#br1" timeOffset="80">13370 7905 8452,'-4'-13'0,"-1"1"0,-1 0 525,0-2 0,4 4 0,-2-3-233,3 3 1,2 5-1,3 2-810,2 2 1,3 4 0,4 1-1,2 0 1,3 1 76,0 1 0,1-1 1,-1 2-1,0-2 1,-1-1 440,-2-2 0,0 2 0,1 0 0,-1-2 0,-2-1 36,-2-1 1,-1 1 0,-3 2 0,-2 3 0,-1 2 618,-2 2 0,-1 0 1,-1 1-1,0 3 0,0 0 164,0 3 0,0 0 0,0 2 0,0 0-591,0-1 1,0 1-1,0 0 1,0-2 0,0-1-1,0-4-262,0-2 0,0 0 0,-1-2-305,-2-2 0,-2-2 1,-4-4-1,0 0 1,-1 0-318,1 0 1,0 0-1,-1 0 1,1 0 0,0 1-1990,-1 2 2645,1-2 0,12-1 0,3-5 0</inkml:trace>
  <inkml:trace contextRef="#ctx0" brushRef="#br1" timeOffset="81">14013 7681 8444,'0'10'111,"-1"0"0,-1 3 1,-2 4 472,-2 7 0,0 6 0,-3 10 0,0 4-260,-1 1 0,1 2 0,1-1 0,1 0 0,3-3-365,0-2 1,3-7 0,-2-4 0,2-3 0,1-5-1712,0-2 1321,0-7 1,0-10 0,0-6-120,0-4 0,0-5 0,0-4 1,0-1-1,0-2 550,0 1 0,0-4 0,0 0 0,-1 2 0,-1 3 0,-1 1 0,-4 5 1,0-1-1,0 1 0,0 3 844,1 2 1,3-2 0,-3 4 1949,2-1-2520,1 3 1,8-5-1,6 4 1,6 1 0,8 0-261,5-1 0,6 1 0,6-1 0,-1 2-282,0 1 268,0 0 0,-4 4 0,0 2 0</inkml:trace>
  <inkml:trace contextRef="#ctx0" brushRef="#br1" timeOffset="82">15018 7924 6521,'0'-7'354,"0"1"-28,0-1 1,0 2-1,0-2-120,0 0 1,0-1 0,0-1 0,0-1 57,0 1 1,4 3-1,-1 0 1,-1-2-105,-1 0 1,-1 2-1,-1 1 1,-2 1-15,-4 2 1,-2-3 0,-2 2-1,-3 1 1,0 1-51,-3 1 0,0 4 0,-1 1 1,2 2-203,4-1 0,5 0 1,2 3-1,1 2 0,2 1 121,5 4 1,3-2 0,6 2 0,4 0 0,1 2-35,2 0 1,1 1-1,-1 0 1,1-1 0,-3 2 74,1 2 1,-6-6-1,-2 3 1,-6-2 0,-4 0-49,-3-1 1,-3 0-1,-7-3 1,-2-2-1,-2-2-449,2-3 1,-2-1 0,5-5-1,0 0-160,2 0 0,5-5 0,2-1 0,2-3 0,2-2 601,2-2 0,2-3 0,8-3 0,2-5 0</inkml:trace>
  <inkml:trace contextRef="#ctx0" brushRef="#br1" timeOffset="83">15307 7654 8270,'8'-10'79,"-1"5"0,6 2 0,0 3 1,3 3 371,2 3 0,0 12 0,0 7 0,-3 8 0,-1 7 139,-1 7 1,-7-1 0,1 5-1,-5-2 1,-2-2-398,0-1 0,-5-6 0,-2 0 0,-4-1 1,-5-3-1014,-1-2 1,-2 1 0,1-5 0,-1-3-1,0-4 1,1-5 0,0-1 0,3-4 552,2-2 1,3 0 0,0-6-1</inkml:trace>
  <inkml:trace contextRef="#ctx0" brushRef="#br1" timeOffset="84">15838 7616 8216,'0'-20'0,"0"0"32,0 2 0,0 6 0,1 0 0,2 1 1,3 3-1,2 3 0,2 6 0,0 8 1,2 9 331,4 5 0,6 13 0,3 5 0,-12-17 0,0 1 0,1 2 0,-1 1 0,0 3 0,-1 0-37,-1 0 1,0 2 0,-1 0-1,-2 1 1,0-1 0,-1 0-1,-2-1 1,-1-1 0,-1 0-1,-3-1-244,0-1 1,-2 0 0,-3-1 0,-3-1 0,-2 0 0,-2 0 0,0 0 0,-2 0 0,0-2 0,-1-1-606,0-1 0,-1 0 0,-13 18 0,-3-4 1,2 0-1,2-4 522,5-5 0,2-5 0,2-4 0</inkml:trace>
  <inkml:trace contextRef="#ctx0" brushRef="#br1" timeOffset="85">6834 9153 7482,'-9'-4'-70,"0"0"0,-1 0 1,1 0-1,0 3 0,-1 3 500,1 4 1,-1 5 0,-2 3-1,-1 7-219,-2 5 0,3 5 1,-3 10-1,2 7 0,7-21 1,1 1-111,-1 2 1,1 1 0,2-1 0,1 1-1,0-1 1,1 1 0,1-1 0,0 0-211,1-1 0,1 0 0,1-1 0,0-1 0,3 0 1,1-2-1,8 21 0,3-8 0,0-6-372,1-3 1,0-5-1,-1-4 1,1-3-1,-1-6 481,-3-3 0,-2-8 0,-3-6 0</inkml:trace>
  <inkml:trace contextRef="#ctx0" brushRef="#br1" timeOffset="86">7207 9516 7183,'-7'1'-102,"1"1"1,0 2 906,1 1 1,1-2-410,4 3 1,1-4 0,2 2-403,3-3 0,3-1 0,3-1 0,1-3 0,1-2 0,-1-2 0,-1-1-46,2-1 1,-4-2-1,3-1 1,-3-2 0,-2-2-147,-1 0 1,0-2-1,-4 1 1,-1-1 90,-1 0 0,-2 4 0,-2 1 0,-3 3 0,-4 4 246,-2 2 1,-3 3 0,-3 6-1,-1 6 3,1 8 1,-1 5-1,1 8 1,2 4 13,0 1 0,6-2 0,1-1 1,4 0-1,5-1-118,4 0 0,5-6 0,8-7 0,6-7-329,5-5 1,9 1-1,1-6 1,0-4 0,0-7-1,-2-5-2087,-1-4 2378,-3 0 0,-9-5 0,0-1 0</inkml:trace>
  <inkml:trace contextRef="#ctx0" brushRef="#br1" timeOffset="87">7700 9022 8216,'-3'-9'141,"0"0"0,-4 3 1,1 4 9,1 4 0,-4 9 0,1 8 1,-4 8 252,1 6 0,-4 8 1,0 3-1,-2 5-437,9-23 0,1 1 0,0 0 0,1 0 0,3 1 1,0-1-1,1 0 0,1 0 0,0 24 0,1-4 1,2-5-233,4-6 0,1-4 0,6-5 1,-1-3-1,1-6-255,-2-4 0,0-8 0,-2-3 1,0-3 519,1-3 0,-1-10 0,0-7 0</inkml:trace>
  <inkml:trace contextRef="#ctx0" brushRef="#br1" timeOffset="88">7868 9423 8268,'9'-19'0,"0"0"0,1 2-96,-1 1 1,-1 3 0,-1 3 333,0 1 0,-6 4 0,-1 2 0,-6 3 0,-3 3 0,-2 4 43,-2 5 1,1-1 0,3 5 0,-1 1 0,1 3 0,1 1-99,2 0 0,1 2 1,5-1-1,1-2 0,3 1-200,2 1 0,3-3 1,3 2-1,4-3 0,2-4-157,0 0 0,1 1 0,-2-3 0,-1-3-337,-4-2 0,-5-1 0,-6 3 285,-7-3 1,-2 1 0,-9-3 0,-3 0 0,0 0 240,1-2 0,4 0 0,3-2-5,1 0 0,6-2 0,3 0 0,5-3 0,7-2 2,4-3 1,5-3 0,2 2-1,4-3 1,1 1 0,0 0-126,-1 1 0,0-2 0,3-1 1,-1 1-1,0 0 0,-2 2-86,-3-1 1,-1-3-1,-2 1 1,1 0 0,-4-1 126,-1 0 0,-2 1 0,-1 0 0,0-2 1,-1 0 205,-4-2 1,0 4 0,-4 0 0,-1 2 5,-1 1 0,-9 3 0,-4 4 0,-5 5 0,-3 6 439,-1 5 0,-2 5-8,-2 6 0,-1 1 1,4 5-1,2 1 1,1 1-221,4 1 0,2 0 0,7-3 1,4 0-1,6 0-298,8 0 0,8-5 0,11-5 0,3-5 0,2-5-1146,2-2 1,-3-4 0,-4 1 1062,-6-1 1,-5 2-1,-1 1 1</inkml:trace>
  <inkml:trace contextRef="#ctx0" brushRef="#br1" timeOffset="89">9674 8994 8456,'3'-9'-207,"0"0"0,0-1 0,0 1 0,0 0 0,1-1 316,0 1 0,-3 0 0,3-1 87,0 1 1,-3 3 0,2 0 80,-2-1 0,-2-1-112,-2 2 0,-3 6 0,-7 8 0,-2 7 0,-4 9 1,-2 8 1,-3 7 0,9-14 0,1 1-1,-1 2 1,0 1 0,-1 3 0,1 1-1,-1 3 1,2 2 74,-1 3 1,1 1 0,2 0 0,1 0 0,2 1 0,0 0-200,4-2 1,0-1 0,2 0 0,2-2 0,2-2 0,2-1-1,1-1 1,1-1 0,2-3 0,1-1 0,10 19 0,0-10-384,1-9 1,-1-2 0,0-6-1,-3-2-148,-2-3 0,-4-4 0,-2-1-614,0-4 1,-5-1 549,1-6 0,-2 1 0,-1-7 553,0-1 0,0-5 0,0-3 0</inkml:trace>
  <inkml:trace contextRef="#ctx0" brushRef="#br1" timeOffset="90">13938 8920 7632,'7'-8'-412,"-1"1"1,-3-1 0,2 2 844,-1-2 1,2-2-130,-3 1-1,0 0 1,-7 0 0,-2 3-32,-2 3 1,-1 6-1,-2 3 1,-1 3 17,-4 0 1,1 9 0,-3 4 0,-1 7 0,-2 7 0,-1 7 0,11-19 0,0 2 0,1 1 0,-1 1 118,-1 3 1,1 0-1,2 1 1,1 0-1,-1 3 1,1 1 0,1 0-1,0-1-317,3 1 1,0-1 0,2-4 0,1-1 0,6 20 0,6-6-207,2-7 1,3-10 0,2-3 0,2-6 0,0-3-261,2-2 1,-1 0 0,-6-4-1,-2-1 1,-3-1-2904,-1-4 1638,-3-2 1,-6-5 1377,-7-3 1,3-5 0,0-3-1</inkml:trace>
  <inkml:trace contextRef="#ctx0" brushRef="#br1" timeOffset="91">14497 9246 8304,'-9'0'75,"-1"0"1,1-3-1,1-2 1,1 1-1,1-1 267,2 0 0,2-1 0,5-4 0,3 2-239,3 2 0,4-5 1,3 0-1,2-1 1,3-3-1,1 1 1,-1-3-189,2 0 0,-3-2 0,1 0 0,-5 0 0,-3-2-12,-3-1 0,-4 0 0,-1 1 0,-2-1-17,-4 2 0,-7 0 0,-7 1 1,-3 1 125,-1-1 1,-3 9-1,-2 3 1,-1 6 112,0 5 1,0 3 0,-2 9 0,3 10 0,2 9-31,2 8 1,6 6 0,7-22-1,1-1 1,1 1 0,1 1-1,0 0 1,2 1 0,0 0-1,1 0-106,0 0 1,1 1-1,0-1 1,1 1-1,0-3 1,0 1-1,1-2 1,0 0-1,2 24 1,0-3-248,-2-4 0,-2-1 1,-3-3-1,-3-3 1,-3-6 11,-4-6 1,0-9 0,-4-2 0,2-4 0,-1-3 7,2-3 0,0-7 0,5-5 0,0-6 1,0-2 28,3-2 1,-1 1 310,4-1 0,0 0 1,3 0-1,1-1 1,1 0 89,1 3 1,4 0 0,-1 0-1,3 0 1,-1 3 76,-2 0 0,2-1 0,-1 2 0,1 2-378,1 0 0,4 2 0,0 1 1,2 1-1,1 0-193,2 0 1,1 2-1,3 0 1,4 0-1,3 1-42,2-1 1,4-3-1,-1 0 1,1-5 343,0-1 0,1-6 0,-3-4 0</inkml:trace>
  <inkml:trace contextRef="#ctx0" brushRef="#br1" timeOffset="92">14935 8948 5790,'-1'-18'0,"-1"2"577,-2 0 0,-2 4 0,2-3-136,-1 2 0,-1 5 0,-4 10 0,1 7 47,0 8 1,-1 12-1,1 11 1,0 6-1,-2 6-329,5-24 1,0 1-1,1-3 1,1 1-1,-2 1 1,1 0 0,2-1-1,-1-1 1,-3 26-200,-1-2 1,2-1 0,3-3 0,2-7 0,2-7-617,2-6 1,4-7-1,4-8 1,2-4 0,2-4-357,2-2 1,0-8-1,2-3 1012,-1-4 0,1-5 0,0-5 0</inkml:trace>
  <inkml:trace contextRef="#ctx0" brushRef="#br1" timeOffset="93">15233 9302 7216,'5'-13'0,"-2"1"0,-2 0 450,-1 2 0,0 1-97,0-1 0,0 1 0,0 0 0,-1-1 2,-2 1 1,-2 4 0,-5 2-44,1 2 0,-1 2 0,-3 2 0,-2 5 0,-3 6 174,-1 4 1,3 7 0,-1 0 0,0 2 0,2 1-414,4 0 0,0-3 0,5-2 0,1 0 0,2-3-321,2-4 1,8-3 0,4-7-1,3-3 1,5-2-409,1-1 1,5-7-1,-3-4 1,-2-1 0,-3-2 250,-1-1 0,-5 0 0,2-3 0,-4 1 1,-3 3-1,-2 1 0,-1 1 687,0 2 1,-1 5-1,-5 3 1,-2 5 85,0 6 0,-2 4 1,3 5-1,-1-1 0,1-2 1,3 2-513,3 0 1,8-2 0,5-3 0,4-2-683,3 0 1,1-5 0,5-2 825,0-2 0,0-9 0,0-3 0</inkml:trace>
  <inkml:trace contextRef="#ctx0" brushRef="#br1" timeOffset="94">15670 8994 8508,'-4'-1'1062,"-1"7"0,-4 14 0,-2 7-249,-1 6 1,-2 7-1,-1 4 1,2 2-473,3 4 1,2-5-1,2 0 1,3-2-541,6-4 1,2-9-1,5-5 1,1-6-458,2-3 1,2-4-1,-1-6 1,-1-3 0,2-6-1,-1-3 1,2-7-1,1-5 1,0-3 0,-3-4 177,0-4 0,1 0 1,-1-6-1,-1-3 1,2-1 477,-1 0 0,2 1 0,1 4 0,0 3 0,-3 3 161,0 4 1,-6 8-1,-5 9 1,-2 5-1,-2 8 494,-2 7 0,-3 7 1,-5 9-1,-2 2 0,2 3 57,0 2 1,2 1 0,1-2 0,1-1-806,0 1 0,5 0 0,-1-1 0,2-3 0,1-2-1000,0-1 1,0-4 0,0-3 272,0-5 1,-4-6 0,-1-6 0</inkml:trace>
  <inkml:trace contextRef="#ctx0" brushRef="#br1" timeOffset="95">15735 9413 8614,'0'-11'660,"0"2"-140,0 0 0,1 1 1,2-1-1,4 0 1,2 2-1,3 1-682,4-1 1,2 2 0,0-1 0,1 2-1,-1 2 1,1 1 0,0 2-932,-1 2 1,-2 2 0,-2 5 636,0-1 1,-2 0-1,-3 1 1</inkml:trace>
  <inkml:trace contextRef="#ctx0" brushRef="#br1" timeOffset="96">16005 9423 8304,'6'0'2320,"2"0"-2091,-2 0 0,2 0 0,3-1 1,1-3-1,3-2-169,-1-2 0,4-1 0,-4-2 0,2 0-251,-1-1 1,-2-4 0,1 3-1,-1-2 1,-1-1-187,-2-2 0,-4 0 1,0 2-1,-2 1 1,-2 2 338,-1 1 1,-4 2-1,-2 2 1,-3 2 0,-3 3 632,-3 1 1,-1 8 0,-4 3 0,1 5 59,-1 4 0,0 5 1,2 2-1,1 2 0,4 0-323,2 1 0,4 0 1,3 0-1,4-1 1,6-1-557,5-1 0,6-5 1,3-3-1,3-7 1,1-5-418,0-4 0,-1-6 1,0-2-1,-2-4 0,-2-5-6,-2-1 1,0-2-1,-1-1 1,-3 0 0,-1-3 307,-1-1 1,-2 4 0,-1-1 0,1 3-1,-2 4 806,-2 0 1,2 7-1,-6 7 12,-3 5 1,-3 8 0,-3 3 0,1 4 0,-1 2 191,-2-2 1,1 3 0,2-2-1,3-3-934,2-1 1,1-5-1,1 3 1,3-3 0,5-3-276,6-5 0,2-3 1,2-2-1,0-2-105,-1-4 0,1-2 0,0-2 0,-2-2 1,0 2 1106,-2 1 0,-7 1 0,2 3 2707,-2 3-2782,0 6 1,-3 2-1,0 5 1,-2 0 0,1 1-651,1 2 0,1-1 1,4-2-1,-1 2 261,0 0 0,5 1 0,0-4 0</inkml:trace>
  <inkml:trace contextRef="#ctx0" brushRef="#br1" timeOffset="97">17653 8901 8169,'-10'0'7,"-1"1"0,-3 1 1,1 1-1,-2 0 1,1 3-1,-3 3 0,-1 6 1,-3 6-1,-2 6 648,-1 6 0,4 5 1,-1 10-1,4 1 0,5 0-133,2 0 1,4 1-1,3-4 1,4-3-1289,6-4 1,2-3 0,7-2 0,1-4-328,3-4 1,-5-3 0,3-6 1020,-4-1 1,-5-7 0,-5-5 0</inkml:trace>
  <inkml:trace contextRef="#ctx0" brushRef="#br1" timeOffset="98">17923 9292 8169,'0'-9'-196,"-1"-3"0,-1-1 1,-1 1 414,1-2 0,0 4 0,0-3 0,-2 3 0,-2 1 0,-4 1 0,-1 1 0,-1 4 475,-2 2 1,3 1 0,-5 1 0,1 3-313,0 6 1,-2 1-1,2 7 1,1 1-1,1 2-403,3 2 1,2-3 0,1 4 0,4-1-1,3-2-318,3-2 0,3 0 0,4-1 0,2-2 0,5-1-208,4-2 1,-1-1 0,4-3 0,0-3 0,-1-2 0,-1-1 232,-1 0 1,-1 0 0,-2-3-1</inkml:trace>
  <inkml:trace contextRef="#ctx0" brushRef="#br1" timeOffset="99">18249 9302 8169,'-1'-15'-105,"-1"3"1,-1 1 0,1 2 581,1 0 0,1-1 1,-1 2-1,-1 1 34,-1 1 0,-4 4 1,0-2-1,-2 3 98,-3 1 0,0 5 1,-2 2-1,-1 4-198,1 5 1,-2 1-1,-2 3 1,0 1-329,3 0 1,2 1 0,6-3 0,2-1 0,1 0 0,1-2-588,2 0 0,6-5 0,2 1 0,3-5 1,4-4-1,0-2-43,3-1 1,0-1 0,2-1 0,-2-2 0,-1-2 0,-4-4-122,-1-1 0,1-1 0,1 1 1,-2 0 578,-1-2 0,-1-2 1,-2 3-1,-2 0 0,0 2-270,0 0 1,-3 6 653,1 4 1,-1 4-1,-1 6 1,1 0-581,1 3 0,4-5 285,-1 4 0,7-3 0,1 4 0</inkml:trace>
  <inkml:trace contextRef="#ctx0" brushRef="#br1" timeOffset="100">18538 9218 7162,'5'-1'-251,"-2"-2"1009,2 2 1,-4-5-204,2 3 1,-1 3 0,-2 0-1,-2 6 1,-1 7 133,-3 6 0,-2 3 0,0 7 0,0 2-443,2 3 1,3 2 0,-2-1-1,1-2-366,2-1 0,1-4 0,1-5 0,0-4 91,0-4 1,0-9 0,0-8-1,1-8-518,2-8 1,2-7 0,4 0 0,1-2 0,-1 0 0,1-1-104,3 0 1,-2 3 0,4 1 0,-1 0-1,0 3 978,3 1 1,1 0-1,0 9 1,0 2-1,-2 2 1,-1 3 10,-2 2 1,0 2 0,-4 2 0,-1 2 0,0 1-680,-2 3 1,-1 1 0,2 2 339,-1 2 0,1-1 0,2-2 0</inkml:trace>
  <inkml:trace contextRef="#ctx0" brushRef="#br1" timeOffset="101">19525 9171 7189,'5'-9'128,"3"0"1,-3-1-1,2 1 1,-2 0 0,-1-1 300,-2 1 1,-1 0 0,-2 0 0,-3 3-168,-5 3 0,-5 2 0,-4 1 0,-2 0 0,-2 1 0,-4 2 26,-4 3 0,1 0 0,-1 0 0,3 2 0,4 1-112,0 1 0,5 4 1,6-5-1,3 2 0,2-1-268,4-1 0,7 4 1,6 0 11,4 2 1,8 0-1,3 4 1,3 0-1,2-1 1,1 1 57,-1-1 0,-2 1 0,-4 0 0,-3-1 0,-5 0 0,-7-2 19,-5 0 1,-5-2 0,-5 3-41,-7-1 0,-7-5 0,-5 0 0,-1-2 0,1-4-377,4-1 0,1-1 0,2-3 1,3-1-674,2-2 1,11-2 0,6-5 983,7 1 0,3 0 0,5-1 0</inkml:trace>
  <inkml:trace contextRef="#ctx0" brushRef="#br1" timeOffset="102">19823 8836 8131,'5'5'186,"3"0"0,-2-2 0,3 4 1,1 3-1,2 6 633,4 5 0,2 10 0,0 8 0,1 5-410,-1 5 1,-10-23-1,0 0 1,6 24-1,0-1 1,-3-3 0,-1-2-1,-4-4 14,-3-2 0,-7-4 0,-7 0 0,-5-2-1079,-5-2 1,-5-1-1,1-2 1,-1-3 0,-1-2-984,2-2 1,2-6 1370,4-1 1,-3-7 0,-2-2-1</inkml:trace>
  <inkml:trace contextRef="#ctx0" brushRef="#br1" timeOffset="103">20316 8827 8237,'0'-10'-4,"0"-2"1,0 0 0,1 0 0,2 2 0,5 2-1,2 1 485,2 4 1,6 10-1,1 7 1,4 7-1,4 8 1,0 8-118,-2 8 0,-12-19 0,-1 0 0,-2 3 0,-2 1 0,0 1 0,-1 0 0,-1 1 0,-2 0-175,0 1 0,-1-1 0,-3-1 0,-2-1 0,-1 1 1,-3-2-1,-1 1 0,-2-1 0,-2 1 0,-2-2-452,-2 0 1,-1-1-1,0-1 1,0-1 0,-1-3-1,1-1 1,-17 19 0,0-4-3015,1-2 2473,5-8 1,5 1 0,3-9 0</inkml:trace>
  <inkml:trace contextRef="#ctx0" brushRef="#br1" timeOffset="104">13994 10186 8462,'0'-9'-108,"0"-1"0,1 1 0,1 0 0,1-2 0,1 0 0,-1-1 70,0 0 1,0 2 0,-2 1-1,1-1 1,1 1 232,-1 0 0,-2-1 0,-3 2 0,-4 2 125,-5 3 0,-2 10 1,-6 7-1,-1 6 0,-5 9-64,-4 7 1,14-13 0,0 1 0,-2 3 0,0 2 0,2 1 0,0 1 0,1 1 0,1 0-231,2 0 0,1 1 0,1 0 1,1-1-1,2 0 0,2 0 1,1-1-1,1 0-375,1-3 1,2-1-1,13 17 1,5-11 0,7-6-1,4-5-357,2-3 0,-1-7 1,3-4 705,-1-3 0,-5-6 0,-4-4 0</inkml:trace>
  <inkml:trace contextRef="#ctx0" brushRef="#br1" timeOffset="105">14376 10363 8425,'0'-6'266,"0"0"0,1-1 0,2 1 53,3 0 0,7 0 0,2-4 0,3 0 0,1-1 0,2-3 0,2 0-480,1-3 0,0-1 1,0-3-1,-2-2 0,-2-1-75,-2-2 1,-4 0 0,-4-2-1,-4 0 118,-2 0 0,-2 3 0,-8 1 0,-4 2 0,-2 6 229,-2 6 1,-2 1 0,0 7-1,-3 4 1,-1 8 0,-2 7 105,1 7 1,-1 11-1,1 8 1,11-19-1,1 2-246,0 3 0,2 1 0,1 2 0,1-1 0,0 2 0,1-1 0,1 1 0,2 0 0,0-1 0,2 1 0,0 0 0,1 0-230,1 1 0,0 0 0,3-2 1,0-2-1,0 1 0,0-1 0,0-2 1,-1-1-1,5 23-364,-4-2 1,-3-7 0,-7-5 622,-5-7 0,-9-9 0,-6-7 0</inkml:trace>
  <inkml:trace contextRef="#ctx0" brushRef="#br1" timeOffset="106">14264 10707 8425,'0'-21'573,"1"-1"1,2 0-182,4 0 0,5 2 0,5-2 0,3 3 0,4 0 0,2 0-544,2 1 1,-2 3 0,5 3 0,-1 1 0,0 2 0,2 0-561,1-1 1,-6 1-1,0 0-338,-4 0 0,0-1 1050,-1 1 0,-7-5 0,3 0 0</inkml:trace>
  <inkml:trace contextRef="#ctx0" brushRef="#br1" timeOffset="107">14851 10056 8425,'4'-19'0,"-3"4"0,3 0 300,0 2 1,-4 6 0,0 11 0,-5 8 0,-4 9 0,-3 8 241,0 7 1,-4 5-1,3 7 1,0 0 0,-1 3-801,8-25 0,1 0 1,-6 22-1,3 2 0,1-2-87,1-2 0,4-3 0,-2-5 1,4-5-1102,4-5 0,-2-9 1446,4-1 0,0-9 0,3-1 0</inkml:trace>
  <inkml:trace contextRef="#ctx0" brushRef="#br1" timeOffset="108">15195 10400 7477,'0'-13'704,"3"-1"1,1-1-301,-2 2 0,-1 3 0,-2 2-101,-3 2 0,2 1 0,-5 5 1,-2 0-1,-4 0 0,-1 2 1,-3 4-1,0 4 516,-2 3 0,0 7 0,-2 5 0,-1 2-387,1 1 0,3-1 1,3-1-1,5-3-516,3 0 0,5 1 0,0-5 0,4-5-397,4-3 1,7-5 0,6-3 0,5-3-1,2-3-66,-2-4 1,2-5 0,-4-4 0,-1-1 0,-3-1 0,-2 2 32,-4 0 1,-1 1 0,-3-3-1,-1 3 1,-2 2 790,-1 3 1,-1 5 0,-6 3 0,-1 5 0,-1 6 35,-2 5 1,0 5-1,0 2 1,4 0-623,2 0 0,3 2 0,4-2 0,4-3-452,3-1 1,6-6-1,4 1 1,1-5 760,1-4 0,2-6 0,1-2 0</inkml:trace>
  <inkml:trace contextRef="#ctx0" brushRef="#br1" timeOffset="109">15670 10102 8425,'-1'-8'0,"-2"3"0,-3 5 655,-2 5 0,-5 13 1,0 6-1,-1 10 0,0 5-109,-1 4 0,4 7 0,5-24 0,-1 0 0,-2 24 0,3-2-323,3-4 0,5-8 0,2-1 1,1-5-1,2-4-1224,2-6 1,3-9 0,1-3 453,-2-3 1,-1-3 0,0-6 0,0-6 0,1-7 0,2-6-1093,-2-3 1,1-4 1511,0-8 0,-2-3 0,4-2 1</inkml:trace>
  <inkml:trace contextRef="#ctx0" brushRef="#br1" timeOffset="110">15894 10112 8425,'0'9'342,"0"0"1,-3 5-1,-2 1 1,0 5 238,-2 5 1,-4 5 0,-3 10 0,0 3 0,-2 2-343,2-2 1,1 1-1,7-6 1,2-2-581,0 1 0,3-10 0,-2-2 0,2-5-2936,1-5 3093,-5-1 0,0-13 0,-4-2 0</inkml:trace>
  <inkml:trace contextRef="#ctx0" brushRef="#br1" timeOffset="111">15717 10493 8425,'-3'-6'-156,"0"0"1,0-1 0,2-2 797,1 0 0,5 0 1,1-1-1,2 2-364,1 2 1,5-1-1,1 4 1,3 1-279,1 1 0,3-4 0,2 0 0</inkml:trace>
  <inkml:trace contextRef="#ctx0" brushRef="#br1" timeOffset="112">15987 10503 8776,'6'-1'1092,"0"-1"0,2-2 0,4 1-1033,3-1 1,3-1 0,2-4 0,0-1 0,2 1-1,-1 0 1,-2-1 0,0 0-525,0-2 1,-5 1-1,-2-2 1,-1 0 70,-2 1 0,-3-4 1,0 1-1,-2 1 325,-2 1 0,-1 0 0,-2 1 0,-2 3 1,-4 3-1,-1 2 537,-1 2 0,-5 5 0,-1 4 0,-2 4 0,1 6 0,0 4 0,0 3 351,-2 3 0,3 4 0,1 0 0,3-1-411,2-1 0,6-1 1,1 0-1,4-1-657,5-2 1,5-6 0,3-7 0,4-3-221,3-3 1,-1-2 0,2-9 0,0-4 0,-2-5 0,-2-5 0,1-2-188,2 0 1,-6-5-1,3 1 1,-1-2 0,-1 0-17,2 2 0,-2-1 0,0 5 0,-3 1 690,0 3 0,-5 8 528,-3 6 0,-4 9 0,2 6 0,-4 3 0,-4 5 0,-2-1 0,-2 1 0,0-1 0,0-1 0,3 0 0,1-1 0,2-3-113,1-1 0,2-1 0,2-6 1,4-3-1120,5-2 0,-1-1 0,5-1 0,0-2 97,2-3 1,-1-2 0,-1-1 0,-4 3 0,-1 2 848,-2 0 1,-3 3-1,-1-1 1,0 4 241,-3 4 1,-1 2 0,-1 2 0,0-1 0,0 1 0,1 2-951,2 0 0,-1 0 0,4-3 0,2-2 1,3-1 447,1 1 0,5-2 0,-3-1 0</inkml:trace>
  <inkml:trace contextRef="#ctx0" brushRef="#br1" timeOffset="113">17821 10000 6436,'-5'-9'151,"1"-1"1,4 1 0,0 0 0,-1-1 0,-1 1 0,-2 0 0,1 0 105,-1 3 1,2-1-1,-4 4 1,-2 2-1,-4 3 1,-4 5 255,-5 5 1,-6 10 0,-6 11-1,15-13 1,1 2-253,-2 2 1,0 1-1,-1 4 1,1 0-1,2 2 1,1 1-1,1 2 1,2 0-1,2 1 1,1 1-259,0 1 0,3 0 0,1-3 1,3 1-1,1-3 0,3 0 1,0-3-1,3-1 0,9 22 1,8-6-660,7-4 1,3-10-1,4-6 1,-2-6 0,-1-7-984,-2-4 1,1-2 1522,-3-5 1,-2-5 0,-7 0-1</inkml:trace>
  <inkml:trace contextRef="#ctx0" brushRef="#br1" timeOffset="114">18184 10428 7902,'-5'-6'167,"2"0"1,2-2 75,1 0 0,0 2 0,0 0 1,0-1-1,0-2 0,0 0 0,0 0 63,0-1 1,0 1-1,0 0 1,-1-1-168,-2 1 0,-1 0 1,-5-1-1,1 2 1,-3 2-1,-3 3 1,-3 2 451,-4 1 1,-3 8 0,-4 6-1,1 5-281,2 6 1,3 2 0,5 2 0,5 1 0,5 1-676,5-1 0,8-1 1,4-2-1,9-3 1,8-6-1,9-5-455,3-6 1,3 0 0,-3-4 0,-4-2-2458,-2-3 3002,-2-7 1,-3-6-1,0-3 1</inkml:trace>
  <inkml:trace contextRef="#ctx0" brushRef="#br1" timeOffset="115">18631 10056 8255,'-4'-10'754,"2"6"-263,-4 4 1,-1 13-1,-2 9 1,-1 7 0,-3 7 29,-2 3 1,0 3 0,1 5 0,0 0 0,3 1 0,1-1-488,0-5 1,5-7 0,2-4 0,2-4 0,1-5-855,0-7 1,4-4 0,2-5 0,3-4 374,0-4 0,-1-7 1,-1-7-1,-1-1 1,-2-2-7,-2 0 0,-1 0 0,-1-2 0,0-1 257,0 1 1,-4 2 0,-2 0 0,-3 2 543,0 1 1,-4 3 0,-3 4 0,-2 3 0,-1 3 0,-2 3 195,-1 3 0,-2 3 0,2 7 0,1 2 0,1 3 0,4 1-39,3-1 1,5 1 0,9-2 0,2 0-663,4-2 0,10-2 1,8 0-1,7-1-938,4-4 1,3-5 0,-1 0 960,-1-2 0,2-1 0,-6 0 1</inkml:trace>
  <inkml:trace contextRef="#ctx0" brushRef="#br1" timeOffset="116">18854 10298 8295,'-6'2'469,"1"3"0,1 5 0,1 5 0,-1 5 1,-1 3-110,-1 4 1,-1 4 0,4 0 0,0-1 0,0-2-1,0-3 1,1-4-345,1-5-334,1-2 1,0-14 0,0-6 0,1-8 0,1-5 0,2-1 0,1-3-326,2-1 1,2-1 0,0-2-1,0 3 438,0 2 1,1-1-1,-1 2 1,0 3-1,2 2 250,1 3 0,0 2 1,3 3-1,2 3 0,0 1 1,2 3-1093,-1 3 1047,1 3 0,0 4 0,-1 1 0</inkml:trace>
  <inkml:trace contextRef="#ctx0" brushRef="#br1" timeOffset="117">19553 10288 8079,'0'-9'-187,"3"0"0,0 0 0,0-1 0,0 1 0,0 0 465,-1-1 0,-1 4 0,-1 0 1,-1 0-1,-2 1-90,-3 1 1,-2 3-1,-3 1 1,0 0-71,-1 0 1,-4 0-1,3 1 1,-2 3-1,0 1-48,0 0 1,-1 3 0,4-1-1,3 4 1,3 2 0,2 1-47,2-1 1,6 4 0,4-1-1,5 4 22,5 2 0,0 0 1,5-1-1,0 1 1,-2-2-1,-2 0-36,0-1 1,-2-2-1,-4-1 1,-5-4 0,-3 0-46,-7 0 1,-6-5 0,-7 2 0,-4-4-1,-2-3 1,0-1-77,0-1 1,1 0 0,3 0-567,1 0 1,4-4-1,6-3 275,2-1 1,8 0 0,3 1 0,4 2 401,5 0 0,1-6 0,2 1 0</inkml:trace>
  <inkml:trace contextRef="#ctx0" brushRef="#br1" timeOffset="118">19851 10177 8086,'9'0'260,"3"-3"0,1 0 0,-1 3 0,1 5 338,-1 7 1,-1 10 0,-3 7-1,-3 6-200,-1 4 0,-1 8 1,-4-3-1,-3 0 1,-4-2-302,-4-2 1,-3-2-1,1-2 1,0-2 0,-2-4-413,2-4 0,0-4 0,5-6 0,1-1-1324,2-2 1,4-4 1142,8-6 1,0-6 0,7-3-1</inkml:trace>
  <inkml:trace contextRef="#ctx0" brushRef="#br1" timeOffset="119">20335 10140 8230,'13'-5'-42,"-1"1"0,2-2 413,0 3 1,1 3 0,-1 4 0,-1 6 0,1 8-1,-3 7 284,-1 5 0,-4 7 1,0 7-1,-2 1 0,-2 2-109,-1-1 0,-5 1 0,-2-2 0,-3 0 0,0-4 0,0-2-642,-1-2 0,1-6 0,0-1 0,-1-4-724,1-5 1,0-1 0,-2-3 0,0-1-2458,-1-4 2769,-5-1 0,-2 2 0,-4 2 0</inkml:trace>
  <inkml:trace contextRef="#ctx0" brushRef="#br0" timeOffset="120">20819 10056 16810,'0'-10'-547,"0"1"1,0 0 0,1-1 0,1 1 0,1 0 0,-1 0 599,-1-1 0,0 4 1,3 1-1,2 1 1,2 2-1,2 4 340,3 7 0,2 8 0,7 16 0,3 7-179,-11-16 0,-1 1 1,-1 3-1,0 3 1,-1 0-1,-1 2 1,0 1-1,-1 0 1,-1 1-1,-1 1-135,0 2 1,-1 0 0,-3-3-1,-2-1 1,-2 1 0,-2 0 0,-4-3-1,-2-1 1,-3-1 0,-3-1-159,-2-2 1,-2 0 0,0 1 0,-2-2 0,-1-2 0,0-1 0,2-2 0,0 0 0,1-1 0,1-1 0,-15 15-1561,5-3 1,5-2 1376,7-1 1,-1-5-1,2 0 1</inkml:trace>
  <inkml:trace contextRef="#ctx0" brushRef="#br2" timeOffset="121">14301 8762 14261,'-9'-15'-1093,"4"6"1,1 0 0,4 3 1223,0-2 1,0-1 0,1-1 0,2 1 0,3 0-1,4-1 1,1 0 0,2-1 61,2-2 0,-3-2 0,4 1 0,1 0 1,3-3-1,3 0-85,1-2 0,-3 1 0,4 2 0,1 0 0,1 1 0,1 0-66,0 3 0,-3 2 0,-2 0 1,1 2-1,0 1-41,2 1 0,0 0 0,0 0 0,-3 3 1,1 1 7,0-1 1,0 2 0,2-2 0,-3 3 0,1 2 0,0 2 47,2 1 0,1-2 0,1 3 1,0 1 55,0-2 0,0 3 0,2-1 1,3 4-1,0 1-187,2 0 1,1-2-1,2 0 1,2 2 0,0 0-72,-1-1 1,3 0 0,-2-3 0,0-1 0,1-2 49,-1 0 1,0 1 0,-2-3 0,0-1 0,1-1 88,2-1 0,0 0 0,-1-1 1,5-2-1,3-3 0,-21 2 1,0-1 22,2 1 1,0-1-1,0-1 1,-1 0 0,2-1-1,0 0 1,0 0-1,0 0-8,1-2 0,0 1 1,1 1-1,0 0 1,1-1-1,-1 0 1,1 0-1,-1 0 1,-1-1-1,1 0 1,-2 0-1,1-1 13,-1 1 1,0 0 0,0-1 0,0 1 0,-2 0 0,1 0 0,-1-1-1,0 1-10,-2-1 0,-1 1 0,24-6 0,-3-1 0,0 0 0,-2-2 1,-1 1 31,-2 1 0,4-2 0,-3 3 0,1-3-21,-3 0 1,-6 2 0,-3 2-1,-3 0 1,-2 2 0,-3-1 91,-4 1 1,-2 0 0,-8 3 0,0 2-30,1 1 0,-1 0 0,-1-4 1,0 1-1,-3 0-75,-1-1 0,0 4 0,-2 0 0,1-1 1,0 0 37,1 0 0,-3-1 1,4 3-1,-2-1 1,1 0-79,1 2-19,-3 1 0,3 3-26,-2 0 0,-2 1 53,3 2 0,-7-1 1,-1 5-1,0 0 0,-1 1 1,1 3-29,0 1 1,-2-1 0,1 4 0,1-1-36,0 1 0,1-3 0,2 4 0,-1 0 0,-1 2 1,1 0-56,1 1 0,5-3 0,2-1 0,3 2 64,4 0 1,2-1 0,8-2 0,5 0-1,6-4 1,6-3 39,7-4 1,-20-1-1,2 1 1,3-2-1,1 1 1,2-1 0,1 0-31,3-1 0,-1 1 0,0-1 0,0 0 0,1-1 0,0 1 0,0-1 0,1 0 0,0-2 0,1 0-30,2-1 0,0 0 1,3 1-1,-1-1 1,2-2-1,-1 0 0,0 0 1,0 1-1,-1 0 1,1 1 178,0-1 0,1 1 1,1-1-1,1 0 1,-1 1-1,0-1 1,1 1-1,-1 0 1,-1 0-1,0 1-12,-2 2 1,0-1 0,-4 2 0,0 0 0,-2 1 0,0 1 0,-3 1 0,-1 2 0,-3 0 0,-2 1-160,20 10 1,-11 0 0,-9 1 0,-8-1-1,-8 2-67,-3-1 1,-6 4 0,-1-5 0,-1 1 0,1 3-57,2 2 1,0-2-1,4 5 1,1 1 209,2 1 0,3 2 0,0 2 0,2 2 0</inkml:trace>
  <inkml:trace contextRef="#ctx0" brushRef="#br2" timeOffset="122">19078 6871 16768,'-19'10'-332,"1"-4"624,-1 0 0,0 4 0,1 7 0,-2 4 0,-2 5 0,-1 4-201,-1 4 0,-2 6 0,4 2 0,2 2 0,1-1-136,3 2 1,3-1 0,5 0-1,2-4 1,2-1 0,4 0-265,4-2 1,1-3 0,5-8 0,2-2 0,5-1-258,4-3 1,-2-4-1,3-4 463,-2-1 0,2-2 0,2 0 1</inkml:trace>
  <inkml:trace contextRef="#ctx0" brushRef="#br3" timeOffset="123">19357 7393 6921,'0'-6'92,"0"-1"1,1 0 0,3-2 0,6-3 0,4-1 7,4-1 1,1-2 0,3-4 0,2 0 0,1-3-71,0-1 1,-5 0 0,2-1-1,-3 5 1,-4 2 145,-2 3 0,-4 6-41,-3 0 1,-3 8 0,-6 3 0,-3 7 0,-2 6 0,-3 4-167,-1 1 0,2 6 1,-3-2-1,3 1 1,0 0-116,1 0 0,0 2 1,0 0-1,0-1 1,2-1-288,1 1 0,0 0 0,-3 0 0,2-4 433,1-2 0,0 5 0,-4-6 0</inkml:trace>
  <inkml:trace contextRef="#ctx0" brushRef="#br3" timeOffset="124">19395 7579 8581,'-10'3'-126,"1"0"118,0-1 428,-1-1 0,6-1 0,5-1 0,7-2-268,7-3 1,7-2-1,2-2 1,3 1-1,2 1-407,2 2 1,-1-3 0,5 4 254,0 0 0,5-3 0,2 3 0</inkml:trace>
  <inkml:trace contextRef="#ctx0" brushRef="#br2" timeOffset="125">20391 7225 13465,'4'-18'-172,"3"-1"0,3 0 0,4 2 0,1 1 357,5 4 0,-1-2 0,2 3 1,-1 3-1,-2 4 0,-3 3-115,-2 1 0,-3 4 1,-2 3-1,-2 4-187,-2 5 0,-4 2 0,-4 4 0,-3 3 0,-3 2 0,-4 1-67,0 0 0,-2-3 0,-2-1 0,-1 2 123,1 1 1,3-3 0,3-2-1,1-3 1,3 1 0,2 0-196,3-2 0,4 2 1,5-9-1,7-1-480,7-3 0,8-5 0,6 1 639,2-2 1,6-5 0,0-1 0</inkml:trace>
  <inkml:trace contextRef="#ctx0" brushRef="#br3" timeOffset="126">21219 7132 8556,'14'-19'-165,"0"2"1,6 1 0,2 5 0,3 3 0,1 3 439,2 0 0,-4 3 0,-3 5 1,-5 3-1,-4 1 0,-5 1 1,-4 2-186,-2 1 0,-2 2 0,-2 1 0,-4 0 0,-5 2-262,-3-2 1,-6 4-1,-2-4 1,1 1-1,-1-3 55,2-1 1,3 1 0,2 0 0,4 0 0,2-2-37,4-1 1,3 1 0,7 0-1,7 1 1,6 3-45,7 0 1,3-1-1,1 2 1,-1 1 235,-2-2-186,-3 4 1,-8-7-1,-5 4 1,-6-2-1,-6 0 405,-6 0 1,-9-3 0,-7 3 0,-2-4 97,-1-3 1,5 3 0,1-3-357,2 2 0,6 1 0,0 1 0</inkml:trace>
  <inkml:trace contextRef="#ctx0" brushRef="#br2" timeOffset="127">22085 6965 12220,'10'0'73,"0"1"0,3 4 1,5 7 168,3 9 0,7 17 0,-15-15 0,0 2 1,-1 2-1,0 3 0,0 1 0,-1 2 1,-2 0-1,-1 0-115,-2-1 1,-2 0 0,-1-2-1,-1 0 1,-2-3 0,-2-1-1,-5 24-305,-9-3 0,-6-4 0,-9-3 0,-4-1 0,17-19 0,-1 1 0,-1 0 0,-1 1 167,-2 1 1,-1-1 0,-1 2-1,0-1 1,-3 0 0,0 1-1</inkml:trace>
  <inkml:trace contextRef="#ctx0" brushRef="#br4" timeOffset="128">10261 9478 8313,'-4'-6'-113,"1"0"1,0-1-1,0-1 1,0-2-1,1 0 1,1-2-1,1-1 1,0-1 0,0-2 177,0 2 1,0-5 0,0 1-1,-1-2 1,-2 0 0,-2 2-1,-2 4 112,1 0 1,0 3-1,-4 4 1,-2 2 0,-1 2-1,-3 5 47,-3 6 1,-4 7 0,-5 10 0,-1 6 0,-1 6 0,0 3-100,3 3 0,1-1 0,8-2 0,4-3 0,6-3 0,6-4-186,4-4 0,8-5 1,10-9-1,7-5-176,6-5 0,3-6 0,2-4 0,1-3 0,-1-6-58,-2-3 1,-9-1 0,-2-4-1,-4-1 1,-4 0 75,-1 2 0,-7-2 1,-6 4-1,-2 2 214,-1 4 1,-5 6 0,-3 7 0,-5 3 0,0 5 0,-2 4 389,1 5 0,3 4 0,2 2 0,5 0-308,3 2 0,2 0 0,2-4 0,4 0 0,5-2-365,3 0 0,6-5 0,2 1 0,1-5 0,1-4 15,2-2 0,-2-6 0,-1-4 1,-1-7-1,-3-5 273,0-3 0,-5 0 0,-3-2 0,-1-2 0,1-2-54,0 0 1,1 2 0,-4 4 0,0 6 326,0 4 1,0 13 0,-3 9 0,-3 12 0,-2 10 143,-1 5 1,-4 10 0,-2 2 0,-4 3-260,-2 1 1,1-1 0,-4-1 0,1 2-1,-1-1-212,7-24 0,0-1 1,-10 25-1,-1-5 1,1-2-1,-1-6-484,1-5 0,3-8 1,3-7-1,2-8 278,4-11 0,2-9 0,4-10 0,1-5 0,3-4 260,5-4 0,1-7 0,2-1 0,0-2 0,0 1 0,1-1 0,4-2 0,0-3 0,-8 24 0,2 0 0,2-2 0,0 0 60,1 0 0,2 0 0,3 0 0,1 1 0,0 0 0,0 0 0,1 3 0,0 0 293,1 1 1,0 3 0,12-9 0,-3 9-1,-10 12 1,-7 9 19,-8 7 0,-4 9 0,-4 8 0,-4 3 0,-8 3-150,-5 1 0,-5 1 1,-3 2-1,1-2 0,2-3-218,2-2 0,0-2 0,3-2 0,2-3 0,1-5-678,4-4 1,7-6-145,5-10 0,12-7 817,10-5 0,4-3 0,2 0 0</inkml:trace>
  <inkml:trace contextRef="#ctx0" brushRef="#br4" timeOffset="129">11005 9274 8377,'-5'9'120,"-2"1"1,3 3 0,-1 4 90,-3 7 1,0 9-1,-2 12 1,-3 3 0,6-22-1,0 0 1,-1 0 0,0 0 196,-7 23 0,4-2 0,-3-4 0,2-2 0,-1-3-574,2-1 1,-1-4 0,1-3-1,-1-4 1,0-5-776,2-5 0,1-3 0,0-8 465,3-5 0,2-8 0,4-9 0,0-3 476,0-5 0,4-2 0,1-1 0</inkml:trace>
  <inkml:trace contextRef="#ctx0" brushRef="#br4" timeOffset="130">10940 9488 8313,'19'-28'-106,"4"3"1,1 1 0,3 2 0,0 5 559,-2 3 1,-3 8-1,-6 4 1,-2 4-1,-3 5-86,-3 5 1,-4 3 0,-1 7 0,-3 3-1,-4 2-153,-6 1 0,0 0 0,-5 0 1,1-1-1,-1-3-173,-1-2 0,1-1 1,1-2-1,-1 1 1,2-3-282,0-3 1,0-3 0,4-3 0,-1-3-972,1-1 1,4-2 1209,2-5 0,6-6 0,2-6 0</inkml:trace>
  <inkml:trace contextRef="#ctx0" brushRef="#br4" timeOffset="131">11220 9525 8451,'0'6'3276,"0"0"-2853,0-4 1,2 6-1,3-5-303,4-1 0,7-1 1,-1-2-1,3-2 1,0-3-342,1-3 0,3-3 0,-1-2 0,0-1 0,-1-4 0,-2-2-454,1-3 0,-4-1 1,-3-2-1,-3 2 283,-3 4 0,-1 2 1,-5 3-1,-1 5 0,-3 4 315,-2 4 1,-6 4 0,-3 5 0,-1 6-1,-2 6 896,-1 4 0,-1 2 0,3 6 0,3 1-335,0-1 1,-1 3 0,4-2 0,2-2 0,5-4-1,3-3-410,1-2 1,7-6 0,4-2-1,3-5-271,6-4 0,-1-3 1,6-4-1,1-4 0,0-6-264,-1-3 1,1 0 0,-5-6 0,0 0 0,-1-1 15,-2-3 1,1 2 0,0 1 0,-2 2 0,-1 4 0,-4 2 498,-2 3 1,-4 6-1,-3 7 432,-2 5 1,-5 7-1,-3 4 1,-1 1 50,-1 2 1,-4 0 0,1 0 0,2 1 0,1-1-590,3-1 1,4-6-1,-1 1 1,2-3 0,2-1-1,2-3-372,3-3 1,3-2 0,1-1 0,1 0 0,3-1 46,0-2 0,-2 1 1,0-4-1,-2 2 432,0 2 1,-2 2 124,-2 3 1,-2 3 0,-3 3 0,1 1-849,2 3 1,3-3 667,-1 2 0,2 3 0,2-1 0</inkml:trace>
  <inkml:trace contextRef="#ctx0" brushRef="#br4" timeOffset="132">12402 9171 8491,'4'-18'40,"0"-4"1,4 0 0,-2 1 0,1 2 0,0 0 354,-1 1 0,3 0 0,-4 2 1,0 4 114,-2 2 0,-3 6 0,-4 5-124,-5 7 0,-5 7 1,-4 10-1,-1 5 0,0 3-171,1 1 1,2 4 0,2 2 0,-1 0 0,2 1-330,-1-1 1,5 0 0,4-2 0,1-2-113,2-2 0,1 0 0,1-6 0,1-5 0,2-6 0,3-5-353,2-5 0,-1-3 0,-1-4 0,0-2 220,-1-4 0,2-1 0,-4-9 1,0 1-1,-2-1 0,-1 1 0,-1-1 151,-3 2 0,-2 0 1,-6 6-1,-4 2 626,-1 3 0,-6 2 1,-2 1-1,-3 1 0,-2 2 1,-1 4 390,1 4 1,5 4 0,6 2 0,5 0-174,8-2 0,6 0 0,7 0 1,10-2-352,9-3 1,10-2 0,6-1 0,1-4 0,-3-2 221,-2-1 0,-1 0-507,-3 0 0,-2-4 0,-4-2 0</inkml:trace>
  <inkml:trace contextRef="#ctx0" brushRef="#br5" timeOffset="133">21238 10065 21630,'0'-13'-469,"0"1"1,0-2 0,0 0 0,0 3 0,0 1 0,0 0 0,0 1 261,0 0 0,1 3 0,2 3 0,2 3 1,2 6-1,-1 6 221,1 9 0,4 9 0,3 6 1,0 6-1,3 8 0,-8-23 0,-1 0 1,1 1-1,0 0-8,-1-1 0,0 1 0,-1 2 0,-1-1 0,-1 1 0,-2-1 0,1 0 0,-1-1 0,-3-1 0,0 0 0,-9 23-112,-9-3 1,2-25 0,-3-1-1,-1-1 1,-3 0 0,-2-1-1,-1-2-1121,-1-1 1,-1-1 1154,1-1 0,-1-1 0,2-2 0,0 0 0,1 0 0,1 0 0,-19 9 1,7-1-576,7-4 0,7 2 0,10-5 0,5 0 647,5-2 0,5-2 0,0-1 0</inkml:trace>
  <inkml:trace contextRef="#ctx0" brushRef="#br5" timeOffset="134">21797 9916 12516,'0'-9'-288,"0"-1"0,0 1 1,1 1-1,2 2 0,4 3 1,3 4 494,3 5 0,4 8 1,1 12-1,3 5 0,-2 7 1,-1 8-33,-10-21 1,-1 2 0,-1 2 0,-1 1 0,0 1-1,0 0 1,-1 0 0,-2 1 0,0-1 0,-1 0-25,-1-1 1,-1-1 0,0-2-1,-3-1 1,-8 22 0,-4-3-1,-2-6-190,-4-4 0,1-4 1,-3-5-1,1-2 1,0-1-1,0-3-368,2 0 1,6-2 0,3-2 0,1-1-362,2-2 0,1 0 1,1-4 712,4 0 0,-2 0 1,0 1-1</inkml:trace>
  <inkml:trace contextRef="#ctx0" brushRef="#br5" timeOffset="135">22672 9879 18447,'0'-24'-356,"4"1"0,2 6 0,3 1 0,1 4 0,1 2 0,3 5 0,0 6 0,3 9 509,0 7 0,2 14 0,0 11 0,0 6 0,-9-20 1,0 1-1,0 3 0,-1 0 409,-2 3 1,0 1-508,-1 0 1,-1 1 0,-1 2-1,-2 1 1,-1 0 0,1 0-1,-2 0 1,0 0 0,-2-2-1,-2 0-240,-1-4 0,-2 0 0,-2-4 0,-2-1 0,-3 0 0,-3 0 0,0-2 0,-1 1-67,-1-1 1,-1-1-1,1 1 1,0-1 0,-2-1-1,0-1 1,1 1 0,-1 1 251,-1 2 0,0 0 0,1 2 0,-1 0 0,0 1 0,-1 0 0,1 3 0,0 1 0</inkml:trace>
  <inkml:trace contextRef="#ctx0" brushRef="#br4" timeOffset="136">345 11592 8566,'1'-9'-409,"2"0"1,3 2 0,2 2 0,1 1 313,1 2 1,-1 0-1,1 0 1,2-1 0,1 0-1,2 2 77,1 1 0,1 0 0,-1 1 1,0 2-1,1 0 9,4-1 1,-1-1 0,3-1-1,-2 0 1,2 0-35,1 0 1,-2 0-1,1 0 1,1 0 0,-1 0-79,0 0 121,3 0 0,-3 0 0,5 0 0</inkml:trace>
  <inkml:trace contextRef="#ctx0" brushRef="#br4" timeOffset="137">1071 11527 8566,'11'-1'0,"-1"-1"0,1-1-114,0 1 1,3-1-1,-2 1 1,4-1 0,1 0-228,2-1 0,4 2 0,1-3 0,3 0 0,1 1 278,0-1 1,4-1-1,1 2 1,0 0 0,-2-1 42,-2 0 1,-1 2 0,-1 0 0,-2 1 0,-3 0 0,-3-1 0,0 0 0,1 3 0,0-1 0,2-1 18,-1-1 0,-1 0 1,-2 2-1,2-1 0,2-3 6,2 0 1,0 3 0,0-2-1,0 1 1,0-1-3,1-1 1,-2 3-1,-1-3 1,-1 2 0,-1 0-10,2 1 1,3 1 0,-3 1 0,-1 0 0,1 0 0,0 0 0,0 1 1,-2 1-1,0 1 1,-4-1 20,-1-1 1,0-1 0,-1 0 0,-1 0-1,1 0 20,-3 0 0,3 0 0,-1 0 0,1 0 0,2 0-20,-2 0 0,5 0 1,-1 0-1,3-1 0,4-1-39,4-1 0,0 0 1,4 3-1,-1 0 1,-1 0 22,1 0 0,2 0 0,3 0 0</inkml:trace>
  <inkml:trace contextRef="#ctx0" brushRef="#br4" timeOffset="138">3287 11434 8566,'10'-6'-271,"1"-1"1,3 1-35,0 1 1,3 0 0,4 3 0,2-1-1,3 1 172,3 0 0,1 2 0,-1 0 0,2 0 0,3 2 128,3 1 1,0-2-1,1 2 1,1-2-1,2-1 3,-2 0 1,1 0 0,-1 0 0,-4 0 0,-2-1 7,-3-2 0,-3 2 1,-1-2-1,1 1 0,0 2 13,3 0 0,0 0 0,6 0 0,3 0 0,1 0-19,2 0 0,2 0 0,-1 0 0</inkml:trace>
  <inkml:trace contextRef="#ctx0" brushRef="#br4" timeOffset="139">4674 11406 8566,'37'0'0,"-1"-1"-260,-1-2 0,-3 2 0,-4-2 1,0 0-1,0 1 0,-1-1 310,1 1 0,0 1 1,1 1-1,2 0 1,2 0-74,1 0 0,2 0 0,-2 0 1,3 1-1,4 1-19,6 1 1,4 5 0,-24-6-1,2 1 1,-1 0 0,1 0 0,0 0-1,0-1 10,2 0 0,1 0 1,-1 1-1,1 1 1,-1-3-1,0 1 0,-2-1 1,1 0-1,-2-1 1,0 1 1,24-1 0,0 0 0,-4 0 0,-2-1 0,-3-2 59,-4-4 0,-2 2 1,1 0-1,2 0 1,0 1 25,-1 0 1,0 0 0,-3 4 0,-1 0-210,-1 0 67,-4 5 1,5-1 86,-4 2 0,5 6 0,-3-1 0</inkml:trace>
  <inkml:trace contextRef="#ctx0" brushRef="#br5" timeOffset="140">2048 11974 20060,'-3'-6'-469,"-1"-1"1,0 0 0,-1 0 0,1 0 0,-1 1 0,-1 1 0,-1 1 0,-1 0 0,2 1 0,-1 3 1,0 0-1,-1 1 0,-1 3 704,-1 5 1,-3 6-1,-2 8 1,-1 6-1,-2 7 1,-1 7 47,-1 6 1,9-21 0,1 1 0,0 3 0,0 2-247,-1 2 0,0 1 0,0 2 1,0 1-1,2 1 0,2 1 1,0-2-1,1-1 0,2-1 1,2-2-1,0-2 0,2-2 0,0-2 1,1-2-471,2 23 1,5-14 0,7-13 0,1-7 31,4-4 0,2-3 0,-1-2 1,4-1 213,2-4 1,1-6-1,0-3 1</inkml:trace>
  <inkml:trace contextRef="#ctx0" brushRef="#br4" timeOffset="141">2812 11964 8543,'0'-13'-102,"0"3"1,0-3-1,-1 2 1,-1-1 0,-2 0 200,-2 1 1,3 4 0,-3 5-1,0 6 1,0 5 0,0 6 156,-2 6 0,0 4 0,-1 6 0,0 3 0,2 3-156,1 4 0,0-3 0,-4 3 0,1 0 0,1-2 0,1-3-58,0-4 0,5-4 0,-1-3-134,2-3 0,1-4 0,1-3-437,2-6 1,1-5 441,3-7 0,-3-2 1,-4-4-1,0-2 0,0 0 1,-1-3-290,-2 0 0,1-2 1,-5-2 317,0-1 1,-1 2 0,-1 0 0,-1 3 0,1 0 0,0 3 0,-2 1 28,-1 4 1,-3 2 0,-4 5 0,-2 3-1,-1 7 1,2 6 557,0 7 0,2 3 1,3 1-1,2 0-267,3 0 1,6-1-1,5-3 1,7-2-165,7-2 1,7-3 0,3-2 0,5-6 0,5-5-130,1-3 0,2-1 0,0-2 0,0-3 0,-4-5 0,-2-4-136,-1-2 0,0-2 0,-4 0 1,-1-1 13,-2 0 1,-3-2-1,1-1 1,-3 0 0,-1-1-63,-2-1 1,-1-3 0,-5 0-1,-1 2 1,-2 3 200,-2 3 1,-2 5 0,-6 5 272,-3 5 0,-5 10 0,-3 5 0,0 5 0,-3 4 363,-1 3 1,0 2 0,-1 3-493,1 0 0,4-3 0,4-1 0,4-2 0,1-1 1,4-1-1,4-3-410,3-1 1,10-3 0,6-4 0,5-3-300,4-3 0,2-2 1,4-2-1,-1-2 1,0-5-479,-2-3 1,-4-3 1056,1-5 0,-6-4 0,-3-1 0</inkml:trace>
  <inkml:trace contextRef="#ctx0" brushRef="#br4" timeOffset="142">3547 11955 8543,'0'-15'-92,"0"0"1,0 2 0,-1 1 294,-2 2 1,1 5-1,-5 2-6,-3 2 1,-1 9 0,-4 6 0,-2 8 0,1 8 0,-1 5 0,3 7-19,0 2 0,3 6 0,4 1 0,1 0-259,4-24 1,0 0 0,-1 24 0,3-2 0,1-1 0,1-1-262,1-1 1,0-3 0,-4-4-1,-2-4 31,-3-4 0,-3-6 1,-3-5-1,-1-7 208,-2-7 1,3-4-1,-3-3 1,-3-3-1,-1-4 107,1-4 1,-2-4 0,8 0 0,0-2-1,2-3 1,2-1 0,1 1 0,4-1 476,2 0 0,5-3 1,4 3-379,3-2 0,4 2 0,4-2 0,3 1-130,3 3 1,3-3 0,2 1-1,1 2 1,-1 1 0,-1 2-48,-1 2 0,0 4 0,-2-1 0,-1 5 0,-4 4 0,-3 2 51,-3 1 0,-4 4 0,1 3 1,-4 5 365,-2 3 0,-4 3 1,3 0-1,-2 1-245,0-1 1,0 1 0,-3 0 0,0-1 0,0 1 0,0-1-375,0-3 1,0-1-1,0-5 1,1 0-716,2 0 0,-1-3 661,4-3 0,-3-6 0,3-5 1,-2-3-1,-2-4 329,-1-3 0,-5-5 0,-2-1 0</inkml:trace>
  <inkml:trace contextRef="#ctx0" brushRef="#br4" timeOffset="143">3650 12216 8543,'0'-9'58,"0"-4"0,0 0 323,0-2 0,0 3 1,0-3-1,0 2 1,1 1-219,2 2 1,-1 1 0,4 1 0,2 1-592,0 4 1,1 3-1,0 3 1,2 4 0,0 2-105,2 3 1,0-1-1,-2 2 1,2-1 295,-2 1 1,1-2 0,-1-4 0,1-1 530,0-2 0,-2 2 0,-2-2 0,0 0 0,-2 1 0,0 1 1,0 1 359,0 1 0,-4 1 1,2 1-1,-3 0 0,-1 3-183,0 2 1,-1 0-1,-1 0 1,-2 1 0,1-1-288,-1 1 1,3-4 0,-2 2-1,2 0 257,1-3 0,1 0-942,2-2 0,2-4 0,5-2 1,0-3-1,1-3 0,3-4-593,0-4 1,1 0 0,1-2 733,0-1 0,-5 3 0,2-4 0,-3 2 1,-1 3 799,1 2 1,-5 2-1,-2 6 279,-2 4 0,-1 4 0,0 2-596,0 2 0,0-1 0,1 1 1,2-2-1,3 0 0,3-1-250,0 0 0,4-2 0,3-2 0,1-1 0,2-2 1,0-1-359,-1-1 1,1 0 0,0-1 0,-2-1 119,-1-1 1,0-3 0,-3 1 439,-2 0 1,-2 2-1,-1-2 1,-2 0-1,0 0 1,0-3-42,0 0 1,0-1-1,1-1 1,-1 1 0,1-1-184,1-3 0,2 0 1,-1-4-1,1 2 125,3-2 1,-3 1 0,2-1-1,-4 3 342,-2 0 1,-4 2-1,0 4 1,-4 1-1,-5 4 1,-3 3 338,-3 3 1,-3 4 0,0 4-34,-2 1 0,0 5 1,0-2-572,3 3 0,-1 1 0,6 0 1,3 2-1,1 1 0,4-2 0,2 1 1,5 0-604,4 1 0,5-1 0,8-3 0,3-3-271,2-2 1,0-3 0,-1-1 0,-3 0 674,0-3 0,-1-10 1,-4-7-1</inkml:trace>
  <inkml:trace contextRef="#ctx0" brushRef="#br4" timeOffset="144">5680 12002 8417,'0'-11'-238,"0"-1"0,0 1 1,0-4-1,0 2 0,0 1 365,0 2 1,-1 4-1,-3 1 1,-3 1 0,-4 5-1,-5 7 1,-2 6 362,-4 8 1,-1 9-1,-3 7 1,3 8-359,11-21 0,1 1 0,0 2 1,0 0-1,1 2 0,1-1 1,0 2-1,1-1 0,0 1 0,1-1 1,2 0-1,1-1-333,1 0 0,2-1 0,0 0 0,2-1 0,2 25 0,4-7 172,5-6 0,3-7 1,7-9-929,3-4 0,2-8 0,0-5 957,-3-2 0,3-9 0,-3-6 0</inkml:trace>
  <inkml:trace contextRef="#ctx0" brushRef="#br4" timeOffset="145">6089 12216 8114,'-9'0'937,"4"0"-690,1 0 0,4-1 0,1-2-266,2-4 0,5 2 0,6-1 0,0-2 0,3-3 1,1-2-56,4-1 1,-2-2-1,1-3-65,-1 1 0,-1-2 1,-2-1-1,-1-1 0,-4-2 1,-2-2-1,-1-2-72,-3-3 1,-3 3 0,-6 0 0,-4 6 198,-5 6 1,1 4 0,-5 5 0,0 4-1,-2 4 1,0 6 326,-1 9 1,0 11 0,0 10-197,-3 6 1,7 6 0,6-23 0,2 1 0,1 0-1,2 1 1,0 0 0,1 0 0,2 0 0,-1 1-1,2-1 1,-1 1-269,1 1 0,0-1 1,1-1-1,-1-1 1,2 24-121,2 0 0,-1-6 0,-3 2 1,-1-5-1,-3-7 0,-3-5-432,-4-5 0,-4-6 701,-3-7 0,-5-6 0,-1-1 0</inkml:trace>
  <inkml:trace contextRef="#ctx0" brushRef="#br4" timeOffset="146">5922 12616 8470,'5'-18'-70,"4"-4"0,-1 0 1,6 1 793,3 2 1,1 0 0,7 1-601,1-1 0,1 4 0,2 2 0,0 2 0,0 0 0,-3 4 0,0 1-2710,-2 1 2586,3-2 0,-7-6 0,2-2 0</inkml:trace>
  <inkml:trace contextRef="#ctx0" brushRef="#br4" timeOffset="147">6592 11946 8470,'-9'0'194,"-1"0"1,1 0-1,0 0 159,0 0 1,-2 5 0,0 5 0,-3 8 0,1 7 0,-2 5 90,1 4 1,3 6 0,-1 4 0,4 0-890,2 0 0,4 0 1,-1-4-1,1 1-1194,2 0 1,5-7 1505,1 0 1,2-8-1,1-3 1</inkml:trace>
  <inkml:trace contextRef="#ctx0" brushRef="#br4" timeOffset="148">6862 12216 8470,'0'-9'-53,"-1"-1"1,-1 0-1,-1-2 1,0 0 232,-1 1 1,2 0 0,-5 2-1,1 0 1,0 0 158,0 3 0,0 2 0,-5 4 0,0 0 0,-3 1 43,0 2 1,1 3-1,-2 7 1,-2 3-1,1 4-158,0 2 0,1 3 0,4-3 0,3 1 0,1 0 1,2-1-322,2 0 1,2-5 0,1 1-1,1-4-336,2-3 0,3-3 0,5-3 1,3-1-1,0-3-62,3-3 1,-1-3 0,1-6 0,-2 0-1,1-2 9,-2-2 1,0 4 0,-5-2 0,1 3 375,-1 1 0,-1 2 86,-2 1 1,-2 5 0,-4 1 0,0 5 368,0 4 1,0 0-1,0 0 1,2 1-1,0-1 1,2-1-664,1-2 1,2 2 0,5-5-1,1-1 318,1-1 0,2-1 0,3 0 0</inkml:trace>
  <inkml:trace contextRef="#ctx0" brushRef="#br4" timeOffset="149">7309 11853 8470,'-5'0'-39,"-3"0"351,1 0 0,0 5 0,0 5 0,1 8 0,-2 7 0,0 5 129,-1 4 0,0 6 0,0 4 0,2 1 0,2 1-566,1-3 0,1-3 0,2-4 0,-2-4 0,0-2 1,1-6-1324,1-3 928,1-4 0,1-12 0,2-4 0,4-5 0,1-8 0,1-3 520,1-5 0,3-5 0,1 2 0</inkml:trace>
  <inkml:trace contextRef="#ctx0" brushRef="#br4" timeOffset="150">7477 11964 9708,'-6'19'625,"-2"5"1,2 4 0,-2 6-604,-2 5 1,2 4 0,1 2-1,2 0 1,0-2 0,-1 0-750,-1-4 0,2-1 0,0-10 0,1-5 727,2-6 0,-4-7 0,1-6 0</inkml:trace>
  <inkml:trace contextRef="#ctx0" brushRef="#br4" timeOffset="151">7281 12300 8470,'-5'-9'278,"-2"2"0,4-7 1,2 0-1,4 2 541,6-2 0,2 4 0,7-3 0,3 0-775,1 1 0,3 0 0,4 6 0,0 3 0,0 2-3321,-2 1 2935,-9 4 1,3 5-1,-6 6 1</inkml:trace>
  <inkml:trace contextRef="#ctx0" brushRef="#br4" timeOffset="152">7681 12337 8198,'-8'-1'-111,"2"-2"0,2 1 0,5-5 480,2 0 1,2 2 0,5 0 0,2 1 0,1 1 0,2 0-1,1-1-330,2 2 1,-3-2 0,1 0 0,1-1 0,0-1-119,2 1 0,-2-4 0,0 3 0,-3-2 1,0-2-558,-3 1 0,-2-1 1,-1-2 418,-2 0 1,-4-5 0,1 3 0,-4-1-1,-4 3 219,-4 2 1,-7 5-1,1 1 1,-3 4 0,-2 5 582,-1 4 0,1 5 0,-2 8 0,3 3 0,0 2-176,0 1 0,6 0 0,4 0 0,4 0 0,4-1-422,1 1 0,9-4 0,4-3 1,7-6-1,5-4 0,1-5-210,2-2 0,0-5 1,0-5-1,-1-3-185,-2-4 1,2-4-1,-4-5 1,-2 0-1,-2-1 98,-1-1 0,-1-3 1,1 0-1,-2 2 0,-1 3 1,-3 4 342,-3 2 1,-1 8 0,-6 8-1,-4 7 786,-6 7 0,-3 5 0,-4 8 0,-1-1-41,2 0 1,-3 2 0,6-7 0,1 0-757,3-1 0,5-2 0,-1 0 0,3-3 0,3-3-514,3-5 0,8-3 0,3-4 0,5-1 0,2-3-16,2-5 1,0-2 0,-1-4 0,-1-2-1,-1 0 1,-3-1 255,-4 3 1,-3 1 0,-6 6 813,-1 2 0,-8 3 1,-1 7-1,-4 5 1,-3 6-387,1 2 1,3 3-1,1 0 1,1 3 0,1 0-1794,2 0 1,6 1 1616,1-6 0,6 3 0,3-7 0</inkml:trace>
  <inkml:trace contextRef="#ctx0" brushRef="#br4" timeOffset="153">8547 12141 8251,'-5'-18'194,"1"3"0,5 3 1,2 0 146,3 0 1,8 2 0,3-2 0,5 4 797,2 2-936,5 0 0,1 0 1,3 3-1,-2 3 0,-4 3 140,-4 4 0,-8 2 0,-2 3 0,-4 4 0,-3 3-114,-3 2 0,-7 3 0,-5 4 0,-6 0 0,-3 1-225,-4 2 1,1-2 0,-2 2 0,-1-2 0,1-2 0,0-1-297,3-2 0,4-4 0,5-1 18,3-6 1,5-3 0,7-4 0,7-3 0,6-2 0,7-1 0,4 0-536,3 0 1,1-3 0,2-1 0,-2-2-858,0-1 1666,-3-1 0,8-6 0,-4 0 0</inkml:trace>
  <inkml:trace contextRef="#ctx0" brushRef="#br4" timeOffset="154">10167 12020 8419,'0'-9'-149,"4"-3"0,-1-2 1,-1 1-1,-1-1 0,0 3 453,2 1 1,-2 0 0,1 2 0,-4 1 0,-4 2 0,-3-1-1,-1 2 155,-2 0 1,-6 1 0,-5 3-363,0 0 1,-3 4 0,-4 2 0,0 2 0,2-1 0,3-1-84,2 1 0,2 2 0,6 0 0,3 1 0,2 2-108,4 0 0,2 1 0,5 0 0,3 2 25,5 3 1,3 1-1,5 0 1,4 2 0,2 2 79,3 0 0,1 1 0,0 2 0,1-2 0,0-1-4,0-3 1,-4 2-1,-3-2 1,-5-4 178,-3-1 1,-7-3 0,-5-4 0,-6-1-6,-8-4 0,-3-1 0,-3 0 0,1 1 1,-1-1-123,0-1 0,1-1 1,0 1-1,2 1 1,0 1-584,0-1 0,2 3 1,1-2-1,0 0-569,1 1 1,-1-3 0,4 2 1071,0-2 1,-1-1-1,1 0 1</inkml:trace>
  <inkml:trace contextRef="#ctx0" brushRef="#br4" timeOffset="155">10614 11666 8538,'10'0'-3,"0"2"0,2 2 0,4 6 0,2 9 412,0 8 1,2 14-1,-9-15 1,0 1-1,0 2 1,1 2 0,1 1-1,-1 1-45,1 1 0,-1 0 0,-3-3 0,-1 0 0,0 0 0,-1-1 0,-1-2 0,-2 0 0,3 24 35,-4-1 0,-4 0 1,-6-4-1,-6-4 1,-7-1-641,-4-2 0,-4 4 1,-2-2-1,-2-2 1,-1-4-580,1-2 1,-2-3 0,3-5 0,1-1 327,1-3 1,1-2-1,0-2 1</inkml:trace>
  <inkml:trace contextRef="#ctx0" brushRef="#br5" timeOffset="156">3883 13045 9624,'4'-15'-251,"0"1"1,2 2 0,-2 0 0,-1 0 326,0 2 0,0 5 1,-7 2-1,-3 3 0,-4 4 1,-5 5 336,-1 6 1,-3 7 0,-2 6 0,-3 7 0,0 4-119,0 4 0,2 4 0,5 2 1,10-22-1,1-1 0,1 2 1,1-1-50,0 1 0,2 0 0,-1 24 0,6-4 0,4-3-591,7-5 0,3-7 0,3-5 1,1-6-1,0-5 0,2-1-748,-1 1 1,-6-4 0,-2-1 1053,-3-1 1,-1-6 0,1-1 0</inkml:trace>
  <inkml:trace contextRef="#ctx0" brushRef="#br5" timeOffset="157">4404 13361 9247,'0'-6'-149,"0"0"1,0-2 0,0 0 218,0-1 1,1 1-1,1-1 1,2 1-1,0-2 29,1-1 1,1 0 0,-2 0-1,0-3 1,0 1-29,-2-1 0,2-2 0,-1 1 0,0 1 0,-3 1-52,-4 3 1,-1 4 0,-5 1-1,-2 0 1,-4 4 0,-2 3 270,0 5 0,-1 9 0,1 6 1,0 5-105,2 4 1,4-1 0,6 4 0,3 1 0,2 0-184,1-1 1,5-1 0,4-7 0,6-1 0,2-3-287,2-2 0,1-4 1,0-2-1,3-6 1,0-3-1,1-3-318,-1-1 0,-1-3 1,2-3-1,-1-5 178,-3-4 0,3-4 1,-1-5 432,-2-1 0,4-1 0,0-3 0</inkml:trace>
  <inkml:trace contextRef="#ctx0" brushRef="#br5" timeOffset="158">4758 13277 9247,'-9'1'691,"-1"2"1,4 3 305,0 3-582,0 4 0,-1 2-264,1 3 1,4 1 0,-1 0 0,2-1 0,1 0 0,1-2-90,2 0 0,5-5 0,6 2 0,0-4-241,3-3 0,0-2 0,2-4 0,0-1 1,-2-2-1,-1-3-217,-4-2 0,-5-2 0,-1 0 1,-2-1-1,-3-3 0,-3 0 112,-4-3 0,-4 0 0,-2-2 0,-3 0 245,1 1 0,-3 0 1,5 2-1,1 1 1,1 2-1,4 0 181,3 0 1,3 3 0,4-2 0,6 4-82,8 2 0,9 1 0,7-2 1,1 4-21,-1 2 0,3 1 1,-4 2-1,-1 3 1,-4 6 172,-6 2 0,-7 6 0,-6 4 0,-4-1 0,-2 2 100,1 0 0,-2-3 0,-4-1 0,-3-2 0,1-4 344,0 0 0,-2-2-797,3-2 0,1-5 1,5-2-1,4-2 1,4-1-210,5 0 1,-2-1 0,2-2 0,0-3-1,-2-2 1,-2 1-109,-1 1 0,-2 1 1,-1-3-1,0 3 934,-2 1 0,-4 2-88,1 5 0,-5-1 1,-1 4-1,1 3-593,1 2 0,1-1 0,0 3 0,0-2 0,0 1-1436,0 0 1,4 4 1475,2-4 0,6 0 0,3-2 1</inkml:trace>
  <inkml:trace contextRef="#ctx0" brushRef="#br4" timeOffset="159">5875 13054 8391,'-4'-5'-60,"3"-1"0,-3 4 1,0-1-1,-3 1 477,-1 1 1,-1 9 0,-1 5 0,-2 4-1,0 5-34,0 3 1,5 5 0,1 2 0,0 1 0,1 2 0,1 1 0,3-2 4,1-3 1,0-2 0,1-1 0,2-1-498,0-3 0,0-5 0,-3-7 0,0-1 77,0-2 0,-1-4 0,-2-2-494,-4-2 1,-1-5 0,-1-3-1,-1-3 1,1-3 0,-1 1-131,-3-2 1,2 4-1,-6-1 1,-1 3 0,-4 5 399,-2 2 0,3 1 1,-4 1-1,-1 2 0,0 4 661,1 1 0,4 4 0,5 2 0,5-1 0,3 2 250,5-1 0,8-2 1,8 0-1,9-3 0,8-2-339,7 0 0,0-5 0,3 1 0,-1-2 0,-3-1-1267,-2 0 1,1 0 950,-4 0 0,-4 4 0,-4 1 0</inkml:trace>
  <inkml:trace contextRef="#ctx0" brushRef="#br4" timeOffset="160">7244 12858 8262,'0'-9'-65,"-1"3"1,-1 0 0,-2-1 0,-2 2 0,-1 2 0,-1 2 0,-2 1 468,-3 0 1,-1 8-1,-5 5 1,-1 4-1,-1 6 1,-4 6-23,-2 7 1,0 3 0,3 4 0,6 1 0,5 2-1,6 1-408,4-1 0,3 0 0,4-4 0,5-4-316,6-3 0,2-5 0,2 0 0,-1-5 0,-2-5-690,0-3 1,-5-6-1,1 0 1032,-1-3 0,-2-4 0,0-4 0</inkml:trace>
  <inkml:trace contextRef="#ctx0" brushRef="#br4" timeOffset="161">7532 12933 8262,'-14'-6'9,"2"0"1,1 1 0,1 1 0,-1 0 300,-2 2 1,0 6-1,0 5 1,-2 7-1,-4 5 1,-2 5-1,0 8 345,0 6 0,2 5 1,5 5-1,5 2 0,4 0-649,4-3 0,3-5 0,5-4 0,5-3 0,5-4-564,1-5 0,1-5 0,0-7 0,-1-4-1081,1-2 1,-2-1 1538,-1-3 1,1-6-1,-2-5 1</inkml:trace>
  <inkml:trace contextRef="#ctx0" brushRef="#br4" timeOffset="162">7802 13175 8372,'-6'-3'-194,"0"-1"0,0-2 343,1-1 0,1-1 0,4-1 0,1-1 0,2 1 0,2 0 0,1-1 34,0 1 1,-1 0 0,3 0-1,-2 2 121,1 1 0,0 2-79,0 1 0,-3 9 0,-4 12 0,-1 4 0,-2 4-99,-4 3 0,-1 4 0,-1-2 0,1-1 0,1-1 0,3-1-158,0 0 1,3-4 0,-1-3 0,4-6-234,4-6 0,8-3 1,3-8-1,5-6-30,2-7 1,1-4-1,1-6 1,0-2 0,-3-2-1,-2-2 1,-5 2-157,-1 4 0,-4 2 0,-4 4 581,0 1 0,-6 7 0,-1 6 0,-5 6 0,-4 6 563,0 5 0,0 5 0,0 5 0,3 0-358,3 1 0,2-4 0,1 3 1,2-3-1,3-4 0,6-1-1155,2-1 1,3-4 0,2 2 0,1-5-686,-1-2 1,-2-2 1504,-1-5 0,1-6 0,3-6 0</inkml:trace>
  <inkml:trace contextRef="#ctx0" brushRef="#br4" timeOffset="163">8296 13026 8365,'-6'0'192,"0"2"0,-2 3 395,0 4 1,-2 11 0,-2 3 0,0 5 0,-1 4 19,0 1 0,7-3 0,0 2 0,4-2-595,2-2 1,5-5-1,4-9 1,7-1-1,3-5-110,3-4 1,4-4 0,-2-3 0,0-4-1,0-5-449,-1-3 1,2-3 0,-5 0 0,-1-1 0,-3-1 0,-3 0-47,-2-2 1,-3-1 0,-3 2 0,-1 1 0,-2 1 884,-1 3 1,-2 5 33,-2 2 1,-2 5 0,-5 8-1,1 5 1,-1 6 0,-1 3 491,2 4 0,-1 1 0,6 3 0,0-1-685,-1 0 0,3-2 0,5-1 0,4-4 0,2-1-799,3-1 0,4-6 0,5 0 0,0-4-973,0-1 1,-1-3 1534,-2-5 1,1-3 0,0-3 0</inkml:trace>
  <inkml:trace contextRef="#ctx0" brushRef="#br4" timeOffset="164">8892 12877 8220,'0'-9'-36,"0"-1"0,0 1 417,0 0 0,0 2 223,0 7 0,-4 12 0,-2 16 0,-3 6-217,0 5 1,-3 1-1,-1 3 1,2 0-1,0 1-380,2-1 0,3 0 0,1-1 1,1-5-1,1-6 0,2-5-511,1-4 0,5-6 0,1-5 105,2-4 0,2-4 0,2-6 0,0-4 0,1-4-69,0-5 1,-2-5-1,5-1 1,1-2-1,-1-2 168,0-1 0,1-4 0,-1-1 0,2-1 293,4-2 0,-2-2 0,1 1 1,-1 2-1,-1 3 0,-2 2 0,0 2 66,-2 2 1,-6 11 408,0 8 0,-6 8 0,-1 6 0,-4 6 0,-4 9 0,-3 5 0,-3 4 351,0 1 0,-4 5 0,4 1 0,0-2-574,2-2 0,5-5 0,2 2 0,2-2 1,1-2-1066,0-4 1,5-4 0,3-5 0,5-2 647,1-3 0,2-5 0,2-1 0</inkml:trace>
  <inkml:trace contextRef="#ctx0" brushRef="#br4" timeOffset="165">9376 12905 8220,'13'-15'-46,"-1"-1"1,4 3 0,3 2 0,2 2 582,-1 2 1,-1 3 0,-2 5 0,-4 2 0,-2 4-315,-2 1 0,-5 5 0,1 2 0,-1 0 1,-2 1-1,-2 0-61,-3 2 1,-5 1 0,-6-1 0,1 1-317,-1 0 0,-1-2 0,2 0 0,-1-3-382,1 0 0,-3-1 1,4-2-1,0 2 1,3-2-1,2 0 536,1-2 0,-1 4 0,-2 2 0</inkml:trace>
  <inkml:trace contextRef="#ctx0" brushRef="#br4" timeOffset="166">9404 13305 8216,'-5'4'1775,"0"-3"-670,2 2 1,3 2-2397,0-2 1,4 0 1290,5-3 0,0 0 0,1 0 0</inkml:trace>
  <inkml:trace contextRef="#ctx0" brushRef="#br4" timeOffset="167">10307 13091 8200,'0'-5'24,"-3"0"1,-1 3 0,0-2 0,0-2 0,0 0 0,1 0 190,0 0 1,0 3-1,2-3 1,-1 1-1,-2 1 1,-1 0 0,-2 1 33,-2-1 0,0 3 0,-1-2 0,-3 2 0,-1 1-4,-1 0 0,-2 0 1,1 1-1,0 2-242,0 3 1,3 3-1,3 3 1,2 1 0,2 2-1,4 1-102,4 2 1,4 0-1,5 1 1,4 0 0,1-1 48,4 1 1,4 3 0,-1-1 0,0 0 43,3-1 1,-4-3 0,-2-1 0,-5-3 0,-2 0 79,-5-1 0,-4 0 0,-8-2-125,-5-1 1,-8-3-1,-6-1 1,-1 0-1,0-3 1,0-1-1,2-1-658,2 0 1,6 0-1,3-1-19,3-3 0,5 2 1,7-4 727,6-1 0,7-5 0,7-3 0</inkml:trace>
  <inkml:trace contextRef="#ctx0" brushRef="#br4" timeOffset="168">10614 12970 8200,'10'-9'-1,"0"0"1,2 3 0,4 5-1,3 6 731,2 8 1,-1 12 0,2 7-1,-4 6-170,-2 5 1,-4 4 0,-6 1-1,-2-1 1,-3-2-380,-1-3 1,-9-2 0,-4-2 0,-6-3 0,-4-3-682,0-4 0,2-6 1,-1-1-1,3-2 1,0-4-2661,0-2 3160,5-7 0,0-2 0,5-4 0</inkml:trace>
  <inkml:trace contextRef="#ctx0" brushRef="#br4" timeOffset="169">11834 12877 8196,'0'-9'-47,"-1"-4"0,-1 1 1,-1 0 324,1 2 1,-3 6-1,-1 5 1,0 8 0,0 8-1,-1 6 1,0 2-49,0 4 1,0 1-1,4-2 1,1 0 0,1 0-799,1 0 0,1-4 0,2-2 0,3-3 568,3 0 0,0 0 0,0-1 0</inkml:trace>
  <inkml:trace contextRef="#ctx0" brushRef="#br4" timeOffset="170">12197 12849 8317,'-9'0'45,"0"0"1,-1 0 0,0 1 0,-1 2 0,-3 4 0,0 6 609,-3 5 0,-5 6 1,-1 8-1,-1 5 0,2 7-336,2 5 0,7-6 1,4-1-1,6-4 0,6-6 1,6-2-531,5-3 1,5-7 0,3-1 0,4-6-1,3-3-545,2-4 0,0-2 0,-4-4 1,-3-2-1846,-2-4 2601,-2 0 0,-2-16 0,1 2 0</inkml:trace>
  <inkml:trace contextRef="#ctx0" brushRef="#br4" timeOffset="171">12402 12877 7943,'4'-5'245,"2"2"0,3 3 373,0 3 1,4 6-1,3 8 1,1 4 0,-1 7-273,0 5 0,-2 5 0,2 1 0,-5 2 0,-4 1 0,-4-2-336,-2-4 0,-6-3 0,-4-6-666,-6-2 1,-3 1-1,-3-5 1,-1-4 0,2-3-2142,0-4 2797,1-5 0,-3 3 0,-2-2 0</inkml:trace>
  <inkml:trace contextRef="#ctx0" brushRef="#br4" timeOffset="172">12840 12784 8292,'0'-10'-233,"0"1"1,0 0 0,1 0 0,2-1 0,3 2 684,2 2 1,3 2 0,0 5 0,2 4 0,2 7 72,1 9 0,2 11 1,0 7-1,-3 8 1,-2 3-329,-3 0 0,-6-23 0,0-1 0,3 25 1,-1-1-1,-2 0 0,-4-5-133,-5-7 1,-3-5-1,-7-4 1,-2 0-441,0-1 1,-5-5 0,0-9 0,1-1 0,-1 0-216,0 0 1,0-5 0,5 0 0,0-2-1,3-2 591,0 0 0,-2-1 0,1-3 0</inkml:trace>
  <inkml:trace contextRef="#ctx0" brushRef="#br4" timeOffset="173">7188 13910 6292,'-6'-1'-397,"1"-2"456,0-3 1,-1 1-1,3-1 109,1-2 1,1 3-26,1-1 0,0 0 1,0-3-1,0-1 65,0 1 1,0 0 0,1-1 134,2 1 0,-3 4-147,0 2 0,-7 4 1,-7 5-1,-1 7 1,-4 8 31,-1 7 0,-6 5 1,2 6-1,0 4 0,4 0 1,3 2-117,5-4 0,5-3 1,5-3-1,5-5-267,7-5 0,4-3 1,7-6-1,2-4 1,-1-3-669,1-2 0,-1 0 823,-4-4 0,-3 4 0,-2-2 0</inkml:trace>
  <inkml:trace contextRef="#ctx0" brushRef="#br4" timeOffset="174">7626 13789 8300,'-10'-4'-1,"1"3"1,0-2-1,-1 2 1,1 1-1,-1 1 1,-3 3-1,-2 6 337,-3 4 1,-4 9-1,1 5 1,0 6-1,1 5 1,3 5 19,1 1 1,7 1 0,6-3 0,4-3 0,5-1 0,7-4-391,3-4 1,4-1 0,0-9-567,2-4 0,0 2 1,-5-5-1,-1 0 0,-5-4 600,-3-3 0,0-5 0,-3 3 0</inkml:trace>
  <inkml:trace contextRef="#ctx0" brushRef="#br4" timeOffset="175">7979 14041 7818,'-6'0'287,"1"-1"1,1-2 0,2-4-93,1-1 1,1 2 0,0 0 0,0-2 0,0-1 0,0-2-186,0-2 1,3 0 0,0 2 0,-1-2 0,-1 1 30,-1-2 1,-1 4 0,-2-2 0,-3 2 0,-3 3 54,0 1 0,-1 4 0,-3-1 0,-3 3 1,-4 4-1,-2 5 313,2 6 0,-3 3 1,1 4-1,3 3 1,2 2-172,5 1 0,5-1 0,4 0 0,3-2 0,4-3-433,6-2 0,3-6 0,7-3 1,2-3-208,2-5 1,5-3 0,0-3 0,-3-5 0,-2-2-45,-3-2 0,-2-4 1,-1 3-1,-4-1 1,-4 1 241,-6 1 1,-3 2-1,-2 2 626,-2 2 0,-2 1 0,-4 6 0,2 4 0,1 3 0,0 4-119,1 3 1,0-3 0,5 3-1,2-1 1,4 0-902,3-1 1,8-1 0,1-3 0,6-3 0,3-2 0,1-4 0,-1-1 597,-3-2 0,3-10 0,-3-7 0</inkml:trace>
  <inkml:trace contextRef="#ctx0" brushRef="#br4" timeOffset="176">8408 13678 8264,'-4'5'-3,"-3"-1"1,0 1 149,1 4 0,-2 5 0,2 7 0,0 3 508,0 7 0,1 5 1,-2 2-1,1 1 0,2 1-740,2-4 1,0 1 0,0-5-1,-2-1 1,0-4 0,0-4-1009,2-6 1,-4 1 0,0-7-1059,-2-2 2151,-1-4 0,-5-5 0,0 0 0</inkml:trace>
  <inkml:trace contextRef="#ctx0" brushRef="#br4" timeOffset="177">8184 14059 8264,'-4'-9'68,"3"0"1,-3-1 0,4 1 359,0 0 1,1 0 0,2-1-269,3 1 1,7 0-1,2-1 1,4 2 0,2 1-1,1 1 1,2-1 0,1 2-447,-1 2 0,3 2 0,-4 1 0,0 0 0,-3 0-85,-4 0 0,-4 1 1,0 2-1,-3 3 317,-2 3 1,-3 0 0,-4 1 0,0 2 423,0 0 0,-4 5 0,-2-2 0,0 3 0,0 0 135,-1 1 1,2 0 0,-1-2 0,2 0 0,2-3 0,1 0-226,1-3 1,0-1 0,1-1-1,3-3-449,6-3 0,0-2 1,6-1-1,0-1 1,1-2-1,-1-3-514,0-3 1,-5-1 0,2-1 0,-3-3 306,-1 0 0,-3 1 1,0-2-1,-2-2 205,-2 0 1,-1-2 0,-1 0-1,-1 1 1,-2 0 0,-3 2 397,-3 0 1,-1 5 0,-1-1 0,-2 5-1,1 4-142,-2 2 1,4 1 0,-3 1 0,3 2-1,1 4-1976,-1 5 1891,5 2 0,-3 5 0,3 0 0</inkml:trace>
  <inkml:trace contextRef="#ctx0" brushRef="#br4" timeOffset="178">8780 13938 8264,'0'-6'1162,"0"0"0,-1 5-659,-2 1 1,1 8 0,-4 8-1,-2 1-45,0 2 1,2 0 0,1-1 0,1 1-293,2-1 1,1 1-1,1 0 1,0-2-1,1-1-607,2-4 0,2-6 0,4-3 0,2-2 0,0-2-231,1-2 0,4-2 0,-3-4 0,1-1 290,-1-3 1,3 2 0,-4-5 0,1 0 0,-1-2 0,0-1 91,0 1 0,-3 3 0,-2 3 0,-2 2 1090,0 0 1,-3 7-361,-5 6 0,-3 3 0,-3 10 0,1 0 0,1-1-40,0 1 1,5-2 0,-1 3 0,2-3 0,1 0-603,0-3 0,1-2 0,2-2 0,4-1 0,1-2-345,1-2 1,5-1 0,1-2 0,2-1 0,-1-2 0,-1-2 221,-2-1 0,0-1 0,-4 0 0,-1 0 350,-2 2 0,-2 5 0,-4 1 630,0 5 0,-1 4 1,-1 1-1,-1 1 0,1 3-592,1 0 1,1-1-1,1 1 1,2 0 0,5-3-64,3-1 0,-1 0 0,4-1 0</inkml:trace>
  <inkml:trace contextRef="#ctx0" brushRef="#br4" timeOffset="179">9329 13789 8122,'14'-13'121,"0"-1"0,5-1 1,0 3-1,0 2 0,2 4 1,1 3 443,-2 2 1,-4 2 0,-4 3 0,-2 4-299,-4 4 1,-2 4 0,-4 0-1,-1 1 1,-3 2 0,-4 0-140,-4-1 1,-4 1 0,0-1-237,-1 1 0,1-1 0,2-2 0,-1 0 1,2-1-1,-1 1 0,3-2-432,0 0 0,3-1 0,1-1 0,2 0-2191,1-1 2731,0 4 0,4-5 0,0 4 0</inkml:trace>
  <inkml:trace contextRef="#ctx0" brushRef="#br4" timeOffset="180">9395 14190 8122,'-10'0'1782,"4"0"1388,0 0-3386,4 0 0,-1 1 0,6 1 1,3 1-1,2-1 216,2-1 0,3 3 0,2 1 0</inkml:trace>
  <inkml:trace contextRef="#ctx0" brushRef="#br4" timeOffset="181">10344 13938 8264,'-9'0'-117,"0"0"0,-1 0 1,2-1-1,1-1 699,1-1 0,3-3 0,-3 2 0,2-1-124,2-3 1,1 3-430,1-1 0,-1 4 0,-3-1 0,-4 2 22,-4 1 0,-5 4 0,-1 2 0,-4 2 0,-1 2 51,-3-1 1,0 1-1,0 2 1,3 0-1,3 0-139,2-2 0,10 0 0,2 2 0,5 0 1,6-1-1,6 1-209,7 0 0,10-1 0,0 2 1,2 0 179,2 3 0,-3-2 1,2 1-1,-3-2 0,-3 0 1,-1-1 139,-1 1 1,-5-1-1,-7-3-42,-4 1 0,-4-4 0,-6-1 0,-4-1 1,-4-1 124,-5 1 1,-5-2-1,-1 4 1,-1-2-1,1-2-576,4-1 1,1 0-1,3 1 1,1 1-2640,0-1 3058,0-1 0,8-1 0,1 0 0</inkml:trace>
  <inkml:trace contextRef="#ctx0" brushRef="#br4" timeOffset="182">10559 13827 8264,'9'0'82,"1"1"1,3 2 0,2 4 0,3 5-1,0 8 1010,1 7 0,-4 9 0,0 8-696,-2 1 0,-4 4 1,-6-2-1,-2-2 0,-2-3 1,-2-3-1,-5-4-666,-3-4 1,-3-3 0,-4-2-296,2-2 0,-1-5 0,1 1 1,0-3-1,-1-3 565,2-3 0,-1-6 0,-2-1 0</inkml:trace>
  <inkml:trace contextRef="#ctx0" brushRef="#br4" timeOffset="183">11853 13724 8127,'6'-9'-63,"0"0"0,0-2 1,1 0-1,-2-2 0,-1 2 1,-1 1 125,1 0 1,-3 4 0,1 1 0,-4 1-1,-5 2 243,-4 1 1,-1 1 0,-3 1 0,-2 3 0,-1 5 141,0 6 1,-5 6 0,-1 6 0,1 5 0,1 8-119,2 4 0,3 2 0,9-20 1,1 2-1,2-1 0,1 0-309,1 1 1,2-1-1,0 0 1,3 0-1,4 20 1,6-2 0,5-3-524,1-4 1,1-7 0,0-9 0,-1-7-40,1-4 1,-4-4 0,0-2 0,-1-2 0,0-4 0,-1-4 540,-1-4 0,2-8 0,1-3 0</inkml:trace>
  <inkml:trace contextRef="#ctx0" brushRef="#br4" timeOffset="184">12085 14013 8127,'-9'0'115,"1"-1"0,1-1 988,0-1 1,3-2-792,1 2 0,5 1 0,11-3 0,3 0-325,5 0 1,0-1 0,2-5 0,1 0 0,0-3 0,1 0-86,-1-3 0,-2 0 0,-3-2 0,0 0 0,-2-2-195,-1-1 0,-6-1 1,-5 2-1,-1-3 1,-2-1 184,-1 0 1,-2 6 0,-2 0 0,-3 6 0,-3 6 263,-4 4 1,-1 2 0,-4 3 0,2 4 0,0 8 205,0 5 0,-2 6 0,0 6 0,0 5-98,2 3 0,4 2 0,6 5 0,3-2 1,2 2-240,1-2 1,5-3-1,3-2 1,5-3-1,1-4-518,3-3 1,-1-4-1,1-10 1,-3-3 0,1-5 12,-1-4 1,-3-2-1,1-3 1,-4-3 0,-3-4 2,-1-2 0,3-2 0,-3-1 0,0 0 477,0-3 0,3-8 0,-2-4 0</inkml:trace>
  <inkml:trace contextRef="#ctx0" brushRef="#br4" timeOffset="185">12523 13994 8127,'-3'6'345,"-1"1"0,0 0 200,0 1 1,-4 2 0,3 3 0,-1 2 0,1 3-248,1 1 1,1-2 0,3 0 0,0-3 0,0 1 0,1-2 269,2 1 1,2-3-569,4-5 0,0 2 0,1-2 0</inkml:trace>
  <inkml:trace contextRef="#ctx0" brushRef="#br4" timeOffset="186">12514 13920 8127,'-10'-10'90,"2"1"1,1 0-1,2-1 632,1 1 1,2 3 0,5 1-717,3 1 1,6 2-1,4 5 1,1 3-1,2 2-662,0 1 1,-1 0-1,1-2 1,1-1 0,0 1 370,2 2 0,0-4 0,-4-2 0,0-2 0,-2-1 285,0 0 612,-5 0 0,-2 0 0,-9 0 43,-6 0 0,-2 4 1,0 2-1,2 4 0,3 1-26,2 1 1,1 5 0,0-1 0,0 1-594,0 2 1,0-1 0,1 1 0,1 0 0,1-2 0,-1 0-587,-1-2 0,-2 0 0,-2 0 1,-3-2 35,-3-3 1,-4-1 0,-3 0 0,-1-3 0,-2-2 255,0 0 1,2-3 0,0 2 0,3-2-39,0-1 0,7 0 1,7-1-1,6-1 296,6-1 0,6-8 0,6 0 0</inkml:trace>
  <inkml:trace contextRef="#ctx0" brushRef="#br4" timeOffset="187">13100 13724 8142,'-5'4'-52,"-3"-3"1,6 8-1,-4-3 1,-1 4-1,1 6 601,0 5 0,0 10 0,-3 7 1,0 5-332,3 6 0,-1-2 0,4 3 0,1-3 0,1-4 0,1-4-311,0-3 1,0-5 0,0-8 0,0-4-1016,0-6 667,-5-2 1,3-6-1,-4-3 441,-1-4 0,-1-7 0,-2-6 0</inkml:trace>
  <inkml:trace contextRef="#ctx0" brushRef="#br4" timeOffset="188">12942 14134 8142,'4'-12'0,"2"2"830,3 2-522,0 1 0,4 0 1,4 2-1,4 0 1,4 1 10,1 0 0,1 1 0,-1 3-319,-1 0 0,-4 4 0,1 1 0</inkml:trace>
  <inkml:trace contextRef="#ctx0" brushRef="#br4" timeOffset="189">13789 13929 7252,'0'-5'49,"1"-2"0,1 2 0,3 0 0,-1-2 0,1 0 330,0 1 1,-2-3 0,3 3 0,1-2-186,-2-1 0,-1-1 0,-3 2 0,1 1-69,1 1 0,-4 0 0,-5 0 0,-3 3 0,-4 2-15,-2 1 1,-3 1 0,-1 1 0,0 2 0,-2 1-71,-1 3 1,4 0 0,3 2 0,3 2 0,3 1-157,1 2 0,7-3 0,1 2 0,6 1 0,7-1 65,6 3 0,3 0 1,6-1-1,0 0 42,0 0 1,-3-1 0,-1-1-1,-2 1 1,-2-2 51,-3 1 49,-8-2 0,-5-3 0,-6 0-41,-4-3 1,-6 1 0,-8-3 0,-3 1 0,-1 1 0,-1 0-111,2-3 1,0-2 0,4-1 0,2 0 0,1 0-212,4 0-170,1 0 1,7-4-1,4-2 1,5 0-1,4 1 440,0 1 0,4-7 0,2 0 0</inkml:trace>
  <inkml:trace contextRef="#ctx0" brushRef="#br4" timeOffset="190">14171 13603 8169,'0'-9'23,"0"3"0,0-1 0,1 0 0,2 0 0,4 1 277,5 3 0,2 4 0,6 5 0,3 8 1,5 9-1,5 10 0,-15-13 0,-1 2 41,0 2 1,0 1-1,1 2 1,-2 0 0,-1 1-1,-3 1 1,-1 0 0,-2 0-160,-3 0 1,-1 1-1,-2-2 1,-2 0-1,-2-2 1,-2 0-1,-7 26 1,2-27-1,-3 0 1,-15 20-497,-4-2 0,-4-7 0,2-4 0,1-2-439,2-2 0,3-6 0,9-11 0,1-4-1711,4-4 2464,6-6 0,1-6 0,5-5 0</inkml:trace>
  <inkml:trace contextRef="#ctx0" brushRef="#br4" timeOffset="191">14776 13594 8313,'0'-5'-227,"0"-4"0,0 3 0,0-2 0,0-1 0,0-1 589,0 1 1,1 1 0,2 1-1,4 4 1,2 3 35,3 3 0,3 7 0,3 6 0,1 6 0,0 6-111,-1 5 1,0 9 0,-3 4 0,-2 5-163,-3 0 1,-5 0 0,-3-4-1,-4-1 1,-6 1 0,-5-3-339,-6-3 1,-3-5-1,1-9 1,-3-1-1,0-3 1,2-1-577,3-4 1,1-4 0,3-4 0,2-1 297,3 0 0,1 0 1,2 0 490,1-3 0,4 2 0,-2-3 0</inkml:trace>
  <inkml:trace contextRef="#ctx0" brushRef="#br4" timeOffset="192">7095 14776 8170,'0'-9'-292,"0"0"1,0-1 0,0 1 0,0 0 616,0-1 0,0 1 0,0 0-140,0 0 1,-1 0-60,-2 3 0,-2 2 0,-5 4 0,0 1 0,-3 3 117,-2 5 1,-7 11 0,-4 11 0,-4 10 0,14-16 0,-1 1-15,0 3 0,1 1 1,0 3-1,0 1 0,2 2 1,1 0-1,1 0 0,0 1 1,3-1-1,1 1 17,1-3 0,3 0 0,4-3 0,2-2 0,10 20 0,10-5 0,6-6-246,3-6 1,4-8-1,-2-9 1,0-2 0,-3-1-775,-4 2 1,-5-4 0,-9 3-2259,-6-3 3032,-8-1 0,-7-3 0,-6-2 0</inkml:trace>
  <inkml:trace contextRef="#ctx0" brushRef="#br4" timeOffset="193">7346 15316 8170,'-5'0'985,"1"4"-784,4-2 0,4 2 0,2-4 0,4 0 0,2-1 1,4-2-13,1-4 1,3-1 0,0-2 0,3-3 0,1-2 0,1-3-313,-1 0 0,2-4 0,-6 0 1,-1 0-1,-5 0 0,-2-3-77,-4-2 1,-5 2 0,0 0 0,-3-1 0,-4-1 97,-5 0 0,-1 3 0,-3 3 0,1 4 0,-2 6 248,0 4 0,-2 4 0,-1 6 1,0 5-1,1 6 231,0 4 1,-1 11 0,2 2 0,2 5-1,3 5-113,1 2 1,4 3 0,1-1 0,4-2 0,4-5-571,2-3 1,6-5-1,5 1 32,3-2 1,4-9 0,4-6 0,0-5 0,1-6-187,2-2 0,-2-10 1,2-3-1,-2-6 1,-2-3-1,-1-4 1,-2-2 459,-2-1 0,-1-3 0,-4-1 0,-2 0 0,2 0 0,0-12 0,2 1 0</inkml:trace>
  <inkml:trace contextRef="#ctx0" brushRef="#br4" timeOffset="194">8026 14786 8269,'-1'-6'430,"-1"2"1,-2 1 28,-1 0 1,1 4 0,-2 7 0,-1 7 0,-2 8 0,-3 7-209,0 7 1,-2 6 0,4 8 0,5-24 0,0 0 0,1-1 0,0 1 0,-1 24-325,3-2 0,1-5 1,1-2-1,0-3-703,0-3 0,3-9 0,0-2 0,-1-5 776,0-5 0,2-1 0,1-5 0</inkml:trace>
  <inkml:trace contextRef="#ctx0" brushRef="#br4" timeOffset="195">8184 15121 8269,'0'-9'673,"-1"0"0,-1 2-187,-1 1 1,0 8-1,3 1 697,0 4-924,4 7 0,1 1 1,5 6-1,0 1 0,1-1 1,2 1-265,-2 0 0,3 3 0,-2-4 1,-1 1-1,0 0 0,-3-1-409,-2 0 0,-2-2 0,-4-3 0,-1-1 89,-2-2 1,-5-1 0,-6-6 148,0-3 0,2-2 0,-3-1 0,1 0 0,0 0 0,1-1 118,1-2 0,5-2 0,2-5 0,1 1 0,2 0 0,1-1 252,1 1 0,4 0 0,3 0-154,4-1 1,1 1-1,3 0 1,3-1 0,2 1-1,1-1 1,1-2-61,1 0 1,-3-1 0,5 3-1,0-1 1,0-2-212,0 2 1,0-4 0,1 1 0,-1-2 0,-3 1-165,-2-2 0,-5 0 0,-1-2 401,-4 1 0,0-1 0,-7 0 0,0 2 0,-3 1 104,-4 4 0,-4 7 0,-6 5 0,-4 7 358,-5 7 0,1 4 0,-3 9 0,0 4 0,0 3 0,1 4 0,3 1 351,3-1 0,4-1 0,8-1 0,3-1-408,2 0 0,14-6 0,6-3 1,9-7-1451,6-9 765,7-4 0,1-7 0,4-4 0,-4-4 0,-5-4 274,-5-2 0,-11-2 0,-3 2 0</inkml:trace>
  <inkml:trace contextRef="#ctx0" brushRef="#br5" timeOffset="196">10149 14739 11656,'0'-9'-811,"0"-1"1,0 1-1,0 0 870,0 0 1,0 2 0,0 1 0,-1-1 7,-2-1 0,-2-1 0,-5 3 0,0 4 361,-3 4 1,-1 7-1,-5 9 1,0 6-242,-3 7 1,-2 12 0,10-18 0,0 1 0,0 2 0,1 2 0,0 2 0,2 2 0,-1 3 0,2 1-22,-1 3 0,2 0 1,3 2-1,2 0 1,0 1-1,2-1 1,0-3-1,3 0 0,0-4 1,1 0-67,0-3 1,2-1-1,1-3 1,1-1-1,7 20 1,-2-8-264,-1-9 1,0-4 0,-1-7 0,-1-3 0,0-1-96,-2-5 1,-3 1 0,3-9 84,1-1 1,2-2 0,-1-3 0,-1-3-1,-1-3-471,2 0 1,-4 0-1,0-1 1,-1 1 534,0 0 1,0-5-1,-3 0 1</inkml:trace>
  <inkml:trace contextRef="#ctx0" brushRef="#br4" timeOffset="197">10726 15233 8444,'-5'-1'-294,"2"-3"1,2-2 608,1-2 0,0 2 0,1 0 0,1-2 1,1 0-1,0-1-166,1-1 1,-3 1 0,2 0 0,-2-2 0,-1 0 0,0-1-95,0 0 1,-4-1-1,-3 0 1,-3 2-1,-4 2 20,0 2 1,-5 0 0,-4 5-1,-1 3 1,-4 5 102,-2 6 1,-1 6 0,3 7 0,2 2 0,3 1-79,4 0 0,8 3 1,2 0-1,5-1 1,5-2-287,5-3 0,4-2 0,10-6 0,0-1 9,2-4 0,4-6 1,-2-3-1,1-3 1,-1-3-13,-2-3 0,0-3 0,-3-4 0,-2-2 0,0-3 8,-2 0 0,-6-1 1,-1 1-1,-3 2 9,-3 0 1,-1 5 0,-2 0 270,-2 3 1,1 5 0,-4 6 0,-1 5 0,2 2 377,2 2 0,2 5 0,1-2 0,1 4 1,2 1-595,4-2 0,2 2 1,3-8-1,5 0 0,2-3-546,3-3 0,4-2 1,-2-5-1,1-3 210,-1-5 1,-2-2 0,1-7 0,-3-2 452,-6 1 0,2-5 0,-2 0 0</inkml:trace>
  <inkml:trace contextRef="#ctx0" brushRef="#br4" timeOffset="198">10996 15102 8491,'0'-9'0,"1"1"267,2 1 1,-2 4-1,3 6 1,0 6 78,-1 5 1,3 7 0,-2 10 0,0 3-321,0 2 1,-1 10-1,-4 5 1,0-21-1,-2 0 1,-1 4 0,-1 0-490,-2 0 0,-1 1 183,2 2 0,-1 0 0,-3-4 0,-1 0 0,2 1 1,0-1-1,-1-2 0,0-2-11,0-4 1,0 0 0,-5 14 0,0-17 0,2-8 0,1-6 310,2-4 0,1-6 0,0-4 0,0-6 0,2-5-20,1-1 0,4-9 0,-2-2 0</inkml:trace>
  <inkml:trace contextRef="#ctx0" brushRef="#br4" timeOffset="199">10977 15344 8358,'28'-33'0,"-3"1"237,0 4 0,-3 9 0,1 4 0,-3 7 0,-3 5 0,-3 3 74,-2 3 0,-3 5 0,-2 5 0,-2 2 0,0 2 1,-4 1-96,-3 4 0,-4-1 1,-3 2-1,0 0 0,-1-2-346,1-2 0,0 0 0,-1-1 0,1-3 0,0-2-320,0-3 1,-1-2-1,1-2 1,1-4-94,1-4 1,3-4 0,5-5 0,3-3 0,5-1 542,2-5 0,10 2 0,-2-5 0</inkml:trace>
  <inkml:trace contextRef="#ctx0" brushRef="#br4" timeOffset="200">11415 15065 8358,'0'-6'816,"0"0"-406,0 3 1,0 14-1,0 8 215,0 5 1,0 7 0,0 7-605,0 4 1,0 5 0,-1 2 0,0-23 0,-1 1 0,-1 0-1,0 1 1,-2 0 0,0 1 0,0-1 0,-2 1-183,0-1 0,-1-1 1,-1 1-1,0-2 0,-10 19-261,1-5 1,3-4 0,3-9 0,1-4-120,2-8 0,3-2 0,1-11 0,1-3 0,1-5 254,-2-6 1,4 1-1,-2-5 1,3 0 0,2-3 284,1-2 1,6-3 0,-1-4-1,4-1 1,2-1 26,-1-1 0,4-3 0,-3 2 96,1-2 1,5-2-1,0-5 1,4-3 0,4 3-1,3 3 1,1 4 559,0 3 0,1 8 1,-5 7-1,-5 9-250,-6 5 1,-4 10 0,-7 5 0,-3 3 0,-2 4 0,-2 2-18,-2 2 0,-3 3 0,-6 0 0,-1-1-337,-1-1 1,1-1-1,-1 1 1,-1-4-279,1-1 1,2-2 0,0-3-1,2-4 1,0-3 0,1-5-767,0-2 0,3-6 1,4-4-30,4-2 0,4-7 1,3 1 995,0-4 0,5-5 0,0 2 0</inkml:trace>
  <inkml:trace contextRef="#ctx0" brushRef="#br4" timeOffset="201">11899 14935 8358,'0'-15'0,"0"-1"0,0 3 0,0 2 275,0 0 1,0 4 176,0 4 0,0 15 0,-1 14 0,-2 5 0,-4 6 0,-3 3-104,-3 7 1,5-22 0,0 0-1,0 3 1,0 0 0,-1 0-1,0 0-294,0 0 1,0 0-1,0-1 1,1 0-1,-5 22 1,5-5 0,3-7-532,6-6 1,5-5-1,6-12 1,5-4 0,3-6-283,5-3 0,-1-8 0,1-4 0,0-2 350,-2-4 1,0-1 0,-4-3-1,-2-1 1,-1 0 0,-4 1 408,-1-1 0,-2-4 0,-1 2 0,-1 0 0,0 0 0,0 1 0,-2 2 0,0 6 0,-1 2 0,-2 3-83,-1 1 552,-1-1 0,0 6 0,0 4 1,0 5-1,0 4 71,0 0 0,0 3 0,0 2 0,-1-1-199,-2 1 1,2 2 0,-2-1-1,2-1 1,1 0-172,0-1 1,0-2 0,1 1-394,2-2 1,2-1 0,6-3 0,0-3 0,3-2-57,0-1 0,-1-1 1,2-2-1,1-4 1,-1-4-1,0-1-130,-2 0 1,3-2-1,-4-1 332,-1 1 1,0 0-1,-3 5 1,-1 0-1,-2 0 1,0-1 474,-3 1-468,3 4 0,-4 2-219,2 6 1,-2-1-660,-1 4 1,-1-1 947,-2 1 0,2 3 0,-3-4 0</inkml:trace>
  <inkml:trace contextRef="#ctx0" brushRef="#br4" timeOffset="202">12402 15195 7688,'0'-9'394,"0"3"27,0 0 1,0 6 0,-1 3 0,-2 8 147,-3 6 1,-4 11-1,-1 6 1,-3 8 0,-3 7-413,7-23 0,0 0 1,0 2-1,0-1 0,0 1 1,1 0-1,0 0 0,-1-1-146,1 0 1,0-1 0,-9 23 0,2-7 0,1-8 0,2-8-321,1-5 1,1-8 0,0-4-1,-2-5 1,2-3 0,0-1-284,2 0 1,-1-4-1,-3-2 1,-2-2 396,-3-1 0,0-4 0,-1 0 0,0-1 351,1 1 1,3-1 0,3 3 0,2-1 0,1 0 0,2 2 294,1 0 0,5 1 1,2 0-1,7 0 0,7-2-1083,2-1 0,3 5 0,0-3 0,3 2 632,1 0 0,1-6 0,3 0 0</inkml:trace>
  <inkml:trace contextRef="#ctx0" brushRef="#br4" timeOffset="203">13240 15205 8217,'0'9'-95,"0"-3"1,0 0 0,0 2-1,0 0 437,0 1 1,1-4 0,2-2-204,3-2 0,3-6 0,0-3 0,0-3-144,1-1 1,-2-1-1,-1-1 1,-2 0-1,-1-3-31,-2 0 0,0-2 0,-2 1 0,0-1 0,0 0 99,0 1 1,-8 2 0,-2 2 0,-4 1 0,-2 5 0,-2 4 150,0 3 1,-4 3 0,-1 4 0,0 8 32,1 5 1,0 6-1,4 5 1,4 1-1,5-1-191,4-1 1,4-4 0,4 0 0,2-2 0,6-1-241,6-3 1,-1-8 0,7 0 0,0-5-52,2-2 1,-3-1 0,0-4 0,-3-2 0,-3-3-1,-1-3-142,-2 0 1,0-1 0,-5-2-1,-1 0 186,-1 1 1,-4-1-1,1 1 557,-2-2 0,-1 3 112,0 7 0,0 7 0,0 8-473,0 0 0,1-2 1,3-1-1,2 1 0,2-1 1,1 0-385,1 1 1,0-5 0,1-2-1,2-2 82,-2-1 1,0 0 0,-2 0-1,0-1 1,0-2 0,1-3 296,-1-3 0,0-3 0,1 0 0,-1-9 0,0 1 0</inkml:trace>
  <inkml:trace contextRef="#ctx0" brushRef="#br4" timeOffset="204">13734 15028 8217,'0'-10'-351,"3"4"473,0 0 1,1 1-1,-2 0 1,1 5 0,-2 6-1,-3 6 521,-4 7 0,-4 8 1,-1 9-1,-2 5 0,-2 8-471,7-22 1,0 0-1,-1 0 1,0 1-1,0 2 1,0 2 0,1-1-1,0 1 1,0 0-1,1 0 1,0 1 0,0 0-269,0 1 1,-1 0 0,2-3 0,0-1-287,-2 0 1,0-1-1,3-2 1,-1-2-1,-6 19 1,0-5-1,1-6 1,0-8-232,2-9 0,0-5 0,3-6 1,-1-5 174,0-5 1,0-8-1,4-3 1,1-5 366,1-4 1,1-5-1,0-3 1,1-2-1,2-4 71,3-3 1,2-1-1,2-4 1,0 0 0,2-2-1,1-2 1,-6 26-1,1-1 5,2-1 1,0 0 0,1 0 0,2 0 0,1 1 0,2 0 233,-1 2 0,1 2 0,3 2 0,0 2 0,19-12 0,0 5 0,-1 7 1,-4 8 415,-5 6 0,-8 8 1,-8 5-1,-3 6 0,-2 2-198,-4 2 1,-3-1-1,-3 2 1,-4 1-1,-1 0 1,-2 0-532,-3-1 0,3-2 0,-2 1-68,1 0 1,2-2-1,0 0 1,-1-3-1,1-1-1497,0-5 1,3 0 545,-1-5 1,6-2 0,2-6 981,8-4 1,4-11 0,6 1 0</inkml:trace>
  <inkml:trace contextRef="#ctx0" brushRef="#br4" timeOffset="205">14125 15037 8136,'1'-5'438,"1"3"0,1 5 108,-1 6 0,-2 10 0,-4 10 0,-5 7 0,-3 7 0,-2 7-229,5-22 1,1 0-1,-1 3 1,0 0 0,1 2-1,-1 0 1,0-1-1,1-2-420,0-1 1,1 0-1,1 0 1,0-2-1,-6 21 1,2-4-1,0-2 1,2-7-699,2-6 1,-2-5-1,1-8 1,-1-2-7,-1-5 0,-1-6 0,1-1 0,0-4 507,-1-4 1,2-7 0,1-2 0,2-3 0,1-1 299,2-3 0,2-5 0,3-4 0,4 1 0,3 0 0,3 0 0,-2-1 0,8-8 0,0 0 0</inkml:trace>
  <inkml:trace contextRef="#ctx0" brushRef="#br4" timeOffset="206">14125 15242 7752,'24'-27'0,"0"2"0,0 3 361,0 3 0,-5 5 1,1 5-1,-4 5 0,-4 4 1,-4 4 622,-4 5 1,-3 2-1,-1 4-830,0 2 0,-4 3 1,-2 3-1,-2 0 1,-1 0-1,-2-3-373,-1 0 0,1-1 1,-2-1-1,1 0 1,-1-3-333,2-2 0,-3-3 0,1-1 0,-1 1 0,0-2 551,-1-2 0,-4-2 0,-5-4 0</inkml:trace>
  <inkml:trace contextRef="#ctx0" brushRef="#br4" timeOffset="207">14441 15251 8197,'-5'4'-165,"-3"-3"1,3 3 0,-1 1 0,3 1 521,2 2 1,5-3 0,4-2 0,3-2 0,4-1 0,4 0-45,3 0 0,-1-4 1,2-2-1,1-3-528,0-4 1,0 2 0,1-5-1,-4 0 1,-1-2 0,-3 0-232,-1-1 0,-3-1 0,-4 0 0,-3-3 332,-3-1 1,-2 3 0,-2 1 0,-2 3 0,-4 6 422,-5 4 1,-2-1 0,-5 6 0,0 3 0,-2 7 249,-1 6 1,0 3 0,3 8 0,-1 3 0,1 3-331,5 3 0,4-3 0,3 2 1,5 0-1,5-2-560,7-2 0,7-1 0,9-9 0,3-3-237,2-5 1,3 0 0,-3-9 0,-2-3 0,-2-6 69,-2-4 0,-4 0 0,-1-5 0,-3 0 1,-5-3 497,-1-3 0,-3 3 0,-1-4 0,0 1 0,0-1-33,1 0 1,0 2 0,0 0-1,-2 4 1,1 2 717,1 2 1,-1 4-140,-1 6 0,-4 6 0,1 5 0,-3 3 0,-3 6 0,-3 2 273,-3 3 0,0 4 0,0-2 0,0-1-537,3-1 0,-1-2 0,4-2 1,1 0-1,1-2-133,1-4 0,1-2 1,2-1-1,3-3 1,2-3-693,2-2 1,3-2-1,3-2 1,2-3-1,3-4-113,1-2 1,-2 0-1,-3-3 1,-2-1 0,1 1-403,-2-1 0,0 6 1,-6 0 1390,-2 2 1,-3 7 288,-6 1 1,-2 5 0,-3 5-1,1 0 1,2 2-640,0-1 0,2-6 0,3 4 0,1 0 0,2-2-805,4-1 0,4 1 822,1-3 0,5-1 0,-3-3 0</inkml:trace>
  <inkml:trace contextRef="#ctx0" brushRef="#br4" timeOffset="208">15624 14795 7240,'-1'-5'426,"-1"3"0,-3 4 0,0 6 80,-2 7 0,-2 5 0,-3 12 0,-1 6 0,-1 5-204,1 6 1,0-2-1,5 3 1,2-4-1,3-2 1,2-4-326,1-2 1,0-5 0,0-6-1,0-5 1,0-4-620,0-3 1,1-7 12,2-2 0,-2-6 0,2-5 0,-2-5 342,-1 0 1,0-5 0,0 1 0,0-2 0,-1 2 0,-2-1 232,-3 1 1,-3 4 0,-4-1 0,-3 4 250,-5 0 1,-3 3 0,-4 1 0,-1 3 569,-2 3-327,2 2 0,-2 4 0,7 2 0,7 1 0,6 3 231,7 3 0,5 1 0,7-1 0,7 1-731,8 0 1,8-5-1,4-3 1,3-2-1,3-4-1033,-2-1 1,-5-1 0,-4-4 576,-4-2 0,1-2 0,-3-5 0</inkml:trace>
  <inkml:trace contextRef="#ctx0" brushRef="#br4" timeOffset="209">16909 14469 8025,'0'-9'-32,"0"-1"0,0 1 0,0 0 0,0 0 0,-2-1 0,0 1 68,-1 0 1,-4 2 0,1 2 0,-2 1-1,-3 2 1,0 1 244,-2 1 1,-7 5 0,-2 7 0,-5 8-117,-4 10 1,-1 11-1,14-18 1,1 2 0,-1 3-1,2 1 1,-2 4 0,2 0-1,-2 3 1,1 2-4,0 2 0,0 1 0,4 1 0,1-1 0,1 3 0,1-1 0,2 0 0,2-1-297,2 0 0,1 0 0,1-4 1,1 0-1,2-1 0,2-1 1,1-3-1,0 0-296,1-3 1,2-2 0,8 20 0,-2-8 0,-2-5 0,0-5-285,2-4 0,-3-4 0,3-8 715,-3-5 0,0 0 0,3-6 0,1 0 0</inkml:trace>
  <inkml:trace contextRef="#ctx0" brushRef="#br4" timeOffset="210">17085 14953 8025,'-8'-9'-147,"1"0"1,2-1 0,1 1 0,2 0 500,0-1 1,2 4 0,0 0 9,0-1 1,4 4 0,-1 5-1,-1 8-39,-1 8 1,-4 10 0,-1 1 0,-2 3 0,-1 3-41,-1 1 1,2-2 0,-1-1 0,1-1 0,1-2-274,2-1 0,2-6 0,1-4 1,0-6-1,1-4-113,2-2 0,2-4 0,6-6 0,1-5 0,4-3-97,1-5 0,2-4 0,-1-3 1,1-1-1,0-2-125,-1-1 0,-2 0 0,-1-1 0,1 1 0,-2 1 61,-1 1 1,0 1 0,-2-1 0,-1 5 456,-3 3 0,-5 6 0,0 8 0,-4 7 343,-4 6 0,-2 6 0,-2 5 0,1 3-252,0 0 1,2 2 0,2-4 0,1-3 0,2-1-184,1-3 0,1 0 0,1 0 0,2-3-313,3-5 0,3-3 0,1-4 0,1 0-78,2 0 0,2-7 0,-1-2 0,0-3 0,3 0 0,-1-2-105,0 0 0,0 1 0,-2-1 0,-1 0 238,1 3 1,-2 1-1,-2 1 1,-2 4 664,-2 5 0,-2 9 0,-5 6 0,-2 3-294,-3 0 1,1 1 0,-1-2 0,1 0-84,0-1 0,3-4 0,-1 2 0,3 0 0,3-4 1,3-1-508,3-3 0,0-4 0,1 1 0,2-2 0,1-1 0,0 0 374,1 0 0,-2-4 0,-2-1 0</inkml:trace>
  <inkml:trace contextRef="#ctx0" brushRef="#br4" timeOffset="211">17933 15065 8150,'0'-9'-135,"0"-1"0,0 1 1,0 0 513,0-1 0,0 1 1,0-1-1,0-2-35,0 0 0,-3 3 0,-2 3 0,0 2 0,-2 2 10,-1 1 1,-6 2 0,-1 3 0,-3 5 0,0 4 0,-1 4 21,0 2 1,1 3 0,0-1 0,3 0-283,2 0 1,4-1 0,3-3 0,3 0 0,2-3-281,1 0 1,3-2-1,1-2 1,2-2-1,3-2-195,3-3 0,0-1 0,-3 0 0,1 1 1,-1 0 108,0-2 1,1-1 0,-1 0 0,0 0-1,1-1-573,-1-3 0,0 2 845,1-4 0,3 0 0,1-3 0</inkml:trace>
  <inkml:trace contextRef="#ctx0" brushRef="#br4" timeOffset="212">17989 15084 8139,'0'-10'-210,"-1"1"0,-2 0 0,0-1 0,1 1 203,1 0 1,1-1 0,0 1 0,1 1 0,1 1 293,1 0 0,2 2 1,-3-2-42,1 1 1,-1 5 0,-5 1 0,-3 5-1,-4 5 165,-2 6 1,0 1 0,-2 10-1,0 2 1,3 0-187,1 0 1,5-1 0,1-1 0,6-2 0,4-3-396,6-3 1,10-7 0,6-4 0,4-3 0,2-4-487,0-3 1,-4-3 0,-1-6 655,-6-1 0,-1 2 0,-8-4 0</inkml:trace>
  <inkml:trace contextRef="#ctx0" brushRef="#br4" timeOffset="213">18342 14860 8225,'-9'0'129,"0"0"1,-1 0 0,2 2 326,2 4 1,-2 7 0,1 13 0,-1 8 909,-1 7-1201,2-14 0,0 0 0,2 2 0,0 0 0,-1 4 0,0 1 0,0 1 0,1-1-181,1 2 1,-1-1 0,0-3 0,1-1 0,-1 0 0,0-1 0,0-2-1,0-1 1,-6 22-532,-2-1 0,-2-2 1,1-3-1,1-4 1,-2-5-110,1-6 1,1-5-1,-1-8 1,1-6 0,1-5 606,2-3 0,0-6 49,1-4 0,0-5 0,0-4 0</inkml:trace>
  <inkml:trace contextRef="#ctx0" brushRef="#br4" timeOffset="214">18231 15065 8181,'31'-30'-259,"1"2"0,0 5 686,0 6 1,2 7 0,-3 8-1,-2 5 1,-3 8 227,-4 6 0,-8 6 1,-5 5-1,-3 1 0,-3 1-102,0 1 1,-1-1-1,-5-4 1,-4-2-1,-5-2-564,-3-1 0,-3-1 0,-1-3 0,1-2 1,0-6-262,3-5 1,-3-3 0,3-2-1,-2-2 1,0-4-385,2-4 1,-1-1-1,-2-3 1,-1-1 0,2 1-984,1-1 1,0 5 1622,3-2 1,-3 3-1,1 1 1</inkml:trace>
  <inkml:trace contextRef="#ctx0" brushRef="#br4" timeOffset="215">19450 14935 8200,'-8'-1'42,"1"-1"0,2-3 1,0 1-1,0-1 263,1 0 1,3 2 0,6-3 0,6-1 0,2 1-242,4 0 0,0-1 0,2-5 0,1 0 0,0-1 1,2 0-112,-1-2 0,1-3 0,0-1 0,-2 1 0,-4-2-65,-3-2 0,-7 2 0,-3-4 0,-3 0 117,-3 0 1,-3 5 0,-7 0 0,-3 6 0,-4 3 132,-2 4 1,-3 3 0,0 8-1,-1 9 1,0 10 32,1 12 1,0 10 0,12-19-1,-1 2 1,2 1 0,1 2 0,0 1-1,2 1-149,0 2 0,1 0 0,2 1 1,1 0-1,-1 1 0,0 1 0,1-1 1,0 0-1,2 0 0,-1-1-126,1-1 0,0 0 0,0-3 0,-1 0 0,-2 1 0,-1-1 0,0-3 0,0 0 0,-1-3 0,0-2-400,-7 18 1,-1-9 0,-2-9 0,-1-5 0,1-4 168,3-7 1,-2-4-1,5-6 1,1-2-1,0-4 155,2-4 0,0-7 0,-1-5 0,2 0 173,2-3 1,-1-4-1,3-1 1,2 0-1,1 0 203,1-1 1,0 1 0,1 4 0,2 0 0,4 2 420,1 3 1,4 2 0,2 2 0,1 0-1,4 2-232,2 0 0,6 5 0,-1-1 0,5 4 0,3 3-619,1 1 0,-2 1 0,1 3 1,0 0-161,-1 0 394,-1 0 0,-4 4 0,0 1 0</inkml:trace>
  <inkml:trace contextRef="#ctx0" brushRef="#br4" timeOffset="216">19888 14683 8200,'-4'-10'-428,"-1"-2"0,-2 0 850,1 1 0,0 4 0,-3 5 1,-2 7 232,-1 7 0,2 11 1,-4 13-1,2 5 0,-1 6-491,2 0 0,5-21 0,1 0 0,-1 0 1,1 1-1,0 0 0,0 1 0,1-1 1,0 1-339,-1-2 1,1 0-1,-1 23 1,0-8 0,1-4-1,2-5-2699,1-5 2873,1-8 0,4-1 0,1-4 0</inkml:trace>
  <inkml:trace contextRef="#ctx0" brushRef="#br4" timeOffset="217">20102 15046 8106,'0'-14'-287,"0"0"1,0 2 448,0 0 0,3-4 1,0 4-1,-1 0 0,-1 2 272,-1 1 1,-1 2-1,-2 1 1,-3 0 0,-2 1-45,-1 2 1,-5 2-1,-2 3 1,-4 4 0,-3 6 47,-1 5 1,0 6 0,-1 3-1,1 4 1,1 3-202,2 0 0,9-1 0,4-5 0,3-2 0,2-3-352,2 1 1,10-7 0,4-1 0,7-5 0,5-3-489,2-4 1,-1-3-1,0-3 1,-2-4-1,-1-1-53,-2-1 1,-2-5-1,-1 0 1,-3-2 0,-2 1 267,-3-2 0,-4 0 0,-1-2 0,0 2 0,-3 1 473,-1 4 0,-2 5 1,-2 4-1,-4 3 435,-1 3 1,-1 4 0,0 5 0,2 4 0,2 1 0,1 2-27,2-1 0,2 1 1,3-1-1,3-2-1048,2 0 1,9-5 0,2 0 0,1-3-1,2-5 554,0-2 0,4-5 0,-3-2 0</inkml:trace>
  <inkml:trace contextRef="#ctx0" brushRef="#br4" timeOffset="218">20586 14702 8106,'-4'-9'235,"2"0"1,-4 3 261,-1 3 0,-3 11 1,-1 8-1,-4 9-106,-2 8 0,1 5 0,-3 10 0,3 0 1,3 3-1,7-25 0,0 0-320,1 1 1,0-1-1,0 23 1,2-5-1,3-7-277,3-7-239,2-4 0,4-10 1,2-3-1,0-7-211,1-4 1,1-3-1,-4-2 1,0-5 0,1-3 90,-1-4 1,0-4-1,1-2 1,-1-3 564,0-2 0,5 0 0,0-6 0</inkml:trace>
  <inkml:trace contextRef="#ctx0" brushRef="#br4" timeOffset="219">20782 14720 8106,'-9'15'0,"-1"5"0,1 8 0,0 8 0,-5 8 0,6-19 0,1 1 0,-2 0 0,1 0 0,0 0 0,1 0 122,0 0 0,1 0 0,-4 21 0,2-8 1,1-5-1,4-6-57,2-5 1,1-8-1,-1-3-2379,-2-5 2314,2-7 0,-7-13 0,3-7 0</inkml:trace>
  <inkml:trace contextRef="#ctx0" brushRef="#br4" timeOffset="220">20558 15112 8106,'-3'-15'0,"0"3"0,1 1 555,1 2 1,4-3 0,1-1 0,1 2 0,4 0-150,2 2 1,0 0 0,6-1 0,2 2 0,2 1 0,2 2-621,0 1 214,3 1 0,-7 7 0,4 1 0</inkml:trace>
  <inkml:trace contextRef="#ctx0" brushRef="#br4" timeOffset="221">20921 15102 8555,'10'0'436,"-1"0"0,0 0 1,1 0-1,0 0-404,2 0 0,2-1 0,2-1 0,0-2 0,1-1 0,-1-2-341,0-2 0,0-3 1,-3-1-1,-2 1 1,-2-1 57,-3-3 0,2-2 1,-5 0-1,-1 0 1,-2 2 203,-3 0 1,-2 2 0,-6-2 0,-1 5 0,-3 4 566,1 3 1,-4 4-1,3 4 1,-3 3 0,0 5 2,-1 7 1,3 4 0,2 5 0,1-1 0,2 2-439,4 2 0,3-2 0,4 1 0,2-3 1,4-2-742,6 1 1,6-4-1,4-4 1,2-5 0,-1-5-2622,-1-2 3265,-2-4 1,3-2-1,0-5 1</inkml:trace>
  <inkml:trace contextRef="#ctx0" brushRef="#br4" timeOffset="222">21313 14972 7457,'0'-6'866,"0"-1"-463,-5 5 0,0-1 0,-3 7 0,0 7 179,-2 6 0,3 3 0,-5 5 0,2 0 0,4-1-323,3 1 0,2-3 1,1 2-1,0-2-449,0-5 1,2 0 0,3-7-1,5-3 1,1-2 0,2-2-631,3-2 1,1-6 0,-1-2 0,0-3 369,0-3 0,1-3 0,-2 0 1,-1-1-1,-2-3 0,0 0 446,0 2 0,-2-3 0,-2 7 0,0 0 1,-3 4 217,-1 3 0,-1 6 0,-3 1 441,0 5 0,0 7 1,-1 4-1,-1 1 0,-2 2-59,-1 0 0,3 0 0,-1 2 0,2 1 0,1-2-1344,0 0 1,0-1 747,0-1 0,-5 1 0,0-1 0</inkml:trace>
  <inkml:trace contextRef="#ctx0" brushRef="#br4" timeOffset="223">21750 14944 8135,'-9'-4'-96,"3"-1"1,0-5 0,2 1 233,2 0 1,5-1 0,5 1 0,2 0 0,2-1 0,1 1 76,0 0 1,-1 1 0,2 0 0,1 2 0,-2-1-48,0-1 0,4-2 0,-3 2 0,1 1 0,-2 2-47,1 0 1,-4 2-1,3 4 1,-3 3-1,-2 6-16,-2 4 0,-1 8 0,-6 4 0,-3 4 0,-3 4-19,-4 2 1,-4 1 0,-4 1 0,-3 0 0,-2 0-105,0 0 0,-1-3 0,3-8 0,1-3 0,1-2-51,2-2 1,4-6 0,6-2 19,7-5 1,6-3-1,8-4 1,2 0 0,4 0 88,3 0 1,-2 0 0,5 0 0,0 0-1,-1 0-57,-3 0 0,2 0 0,-1 0 1,-2 0-1,-4-1-1085,-3-2 1,-3 2 1101,-1-2 0,-4 2 0,-1 1 0</inkml:trace>
  <inkml:trace contextRef="#ctx0" brushRef="#br4" timeOffset="224">22905 14869 7489,'0'-6'78,"0"0"0,0-1 0,1 0 0,2-1 1,2 2 333,0-1 0,0 2 0,-3-2 0,2 0-175,-2-1 0,-2-1 1,-5 0-1,-4 3-58,-5 3 1,-5 2-1,-3 1 1,-3 0 0,-1 1 48,-2 2 1,1 2 0,1 5 0,2-1 0,2 0-227,5 1 1,6 3 0,8 3-1,2 2 1,3 3-89,5 1 1,4 3-1,11 0 1,3 2-1,1 2 18,2 2 1,-4-5-1,-2 1 1,-2-3-1,-3-4-29,-1 0 1,-4-1-1,-6-2 1,-3-1 188,-2-4 1,-5-5 0,-3 0 0,-4-1 0,-5-1-1,-3-1 168,-2 0 0,1-3 1,-2 2-1,3-2-273,0-1 1,4 0-1,0 0 1,1-1 0,0-1-418,1-1 1,0-3 0,4 2 0,0 0 0,-1 0-1210,1 2 1,1 0 1529,2-2 1,-3 3-1,4-3 1</inkml:trace>
  <inkml:trace contextRef="#ctx0" brushRef="#br4" timeOffset="225">23277 14506 8176,'5'-9'160,"4"1"1,-2 2 0,3 4 0,4 8-1,0 8 1,3 10 166,0 10 1,2 13 0,-10-19-1,0 3 1,1 2 0,-2 2-1,0 2 1,0 1 0,-2 3-1,-1 0 0,-1 2 1,-1 0 0,0-3-1,-2 0 1,0-2 0,-2 0-1,1-4 1,0-1 0,0-3-1,-1-1-95,0-1 1,-1-2 0,-3 24-1,-5-8 1,-3-3 0,-3-5-889,-5-2 1,-4 0-1,-5-3 1,-2-1 0,0-5 476,0-6 1,-7-3 0,0-5 0</inkml:trace>
  <inkml:trace contextRef="#ctx0" brushRef="#br4" timeOffset="226">23799 14571 8301,'0'-9'-333,"1"0"0,1 0 0,2-1 1,0 1 572,0 0 1,2-1 0,-2 2 0,1 1 415,-1 1-492,-1 4 1,-2-6 8,2 5 0,-1 0 0,4 4 0,1 3 717,2 6-639,-4 3 1,6 14 0,-1 4 0,0 6 0,1 7 54,2 5 0,-8-21 1,0 0-1,1 2 1,0 1-1,0 2 1,-2-1-196,-1 1 1,0 1 0,-1-1-1,0 0 1,-1-1 0,-2 0-1,1-1 1,-2 0 0,0-2-1,-2-1 27,-9 23 0,-3-7 0,-3-10 0,0-2 0,-3-2-257,-3-2 0,2-2 1,3-7-1,3-2-479,5-1 0,2 0 1,4-3-2680,3-2 3158,2-5 0,5-2 0,1-4 0</inkml:trace>
  <inkml:trace contextRef="#ctx0" brushRef="#br5" timeOffset="227">24311 14562 14962,'4'-9'-404,"-2"-5"1,4-1 0,1-2 0,1 2-102,-2 2 0,-1 6 0,-2 2 0,2 0 601,0 0 0,1 3 0,-3-2 1,3 4-1,2 5 123,1 4 0,1 5 1,0 9-1,2 6 0,3 8-57,-1 9 0,-5-21 0,0 2 1,-1 2-1,-1 2 0,0 1 1,0 1-1,-1 3 0,-1 0-56,0 4 0,-2 0 0,-2-3 0,0-1 1,-3 3-1,-2-1 0,-2-2 0,-2-2 1,-1-2-1,-2-1-33,0-2 1,-2-1 0,-2 0 0,-1-2 0,-1-2 0,-1-1 0,1-2 0,-2-1-472,-18 16 112,0 0 1,-2-7 0,0 2 0,0-3-77,3-3 1,2 1 0,9-3-1,3 1 1,6 0 267,5 0 0,6-1 1,1-4-1</inkml:trace>
  <inkml:trace contextRef="#ctx0" brushRef="#br5" timeOffset="228">3976 15605 19328,'0'-9'-1594,"0"-1"1,1 2 1830,2 2 0,2 2 0,4 5 0,2 3 0,0 4 0,3 6-192,0 3 1,0 4-1,3 7 1,-2 1-1,-3 1 11,-4 1 1,0 5 0,-4-1 0,-4 2 0,-6 0-93,-6-1 0,-6 0 0,-4 1 0,-5 1 0,-3-2-620,0-2 1,1 1-1,2-3 1,1 2 0,3 3 477,4-1 1,-2 3-1,6-6 1</inkml:trace>
  <inkml:trace contextRef="#ctx0" brushRef="#br4" timeOffset="229">1899 16704 8558,'0'-10'-163,"1"2"1,2 1 0,1 2 0,1-1 0,3 2 0,3 1 588,5 4 1,2 5 0,1 10 0,2 7 0,1 6 0,-2 6 309,0 4 1,-2 4-1,-4 4 1,-5 3-290,-6-24 1,-1 1-458,-1 23 1,-10-2 0,-4-6 0,-8 0 0,-7-1-182,12-18 1,-1-1-1,-3-2 1,0 0 0,-2 3-1,-1 2 1,-1-1-1,0 0 191,-2 2 0,-1 0 0,-4 3 0,-1 1 0,-1 0 0,0 1 0</inkml:trace>
  <inkml:trace contextRef="#ctx0" brushRef="#br2" timeOffset="230">11983 13454 10090,'0'-9'-398,"0"0"0,0-1 0,-1 2 625,-2 2 0,-2 2 1,-6 4-1,0 0 1,-2 2-1,-2 4 0,-2 6 1,-3 6 169,-2 4 0,-3 2 1,3 9-1,-1 4 1,-1 5-1,12-18 1,1 1-219,0 2 1,-1 2-1,1-1 1,1 2-1,0 4 1,2 2 0,0-1-1,1 0 1,0 1-1,1 1 1,1-1 0,1 0-146,0 1 0,2 0 0,-1-4 1,2-1-1,1-2 0,1 0 1,0-3-1,2-1 0,6 18-82,6-5 0,1 0 1,1-9-272,-2-3 0,1-4 0,2-5 0,0-3 0,-2-2 0,-1-4-228,-2-3 1,3-2 0,-3-4 0,1-2 0,0-4 0,0-7 361,-1-7 0,4-4 1,-3-4-1</inkml:trace>
  <inkml:trace contextRef="#ctx0" brushRef="#br2" timeOffset="231">12104 13985 10055,'-19'0'-369,"5"0"1,2 0 0,1 0 1209,2 0 1,3 1 0,1 2-392,0 3 1,2-1 0,4 1-1,2-2-236,4-2 1,5-2 0,4-3 0,2-4-67,4-1 1,1-5-1,3-3 1,-3-1 0,1-2-253,0 0 0,-2-2 1,1-1-1,-1 0 0,-3 1 1,-4-2-1,-1-1-209,-3-2 0,-2 2 0,-2-1 1,-4 0-1,-2-3 25,-1-3 1,0 0 0,0-1 0,0 5 0,-1 3 160,-2 3 1,1 3 0,-5 3 0,0 6 203,-1 5 0,-5 5 1,0 4-1,-1 6 0,-3 6 196,-1 5 0,0 5 1,-1 5-1,1 6 0,-1 5 1,1 6-1,10-23 0,0 1 36,0 0 0,0 0 1,3 2-1,0-1 1,0 1-1,1 0 1,1 1-1,1 0-423,2 1 0,-1-1 1,2 23-1,3-3 1,3-8-445,4-4 0,4-9 1,2-5-1,0-6 1,-2-7 10,2-4 1,-1-4 0,1-6 0,-2-3 0,1-3 0,-2-4 60,-1-2 1,0-3 0,0-1-1,-2-2 517,-1-1 1,4-4 0,0 3 0</inkml:trace>
  <inkml:trace contextRef="#ctx0" brushRef="#br2" timeOffset="232">12542 13938 10201,'-9'6'543,"2"4"0,1 7 0,-1 7 0,-2 4 670,0 3 0,0 1-1325,0 2 1,3 2-1,3-6 1,2-2-1,2-4 1,2-2-1,4-5-942,1-7 1,1-5-1,2-5-340,1 0 1164,-2-8 1,7-2 0,-5-9-1,0-1 1,-3 0 230,-3-2 1,2-12 0,-2 0-1</inkml:trace>
  <inkml:trace contextRef="#ctx0" brushRef="#br2" timeOffset="233">12598 13845 10055,'-6'-18'-86,"3"0"1,1 1 321,-1 2 1,1 4 0,-4-1 0,-1 5-1,-2 4 220,0 2 0,1 5 0,1 2 0,1 2 0,2 3-821,2 1 1,1-1 0,2 2 0,2-1 0,3 1-168,3-2 0,3 0 0,2-2 0,0 0 0,3 0 0,0 0 532,2-3 1,-1-2 0,0-4 0,-1 0 15,-2 0 0,0-1 0,0-2 0,-2-3-19,-3-3 0,-2-1 1,-2-1-1,-2-2 1,0 2 650,-1 1 0,-1 1 0,-5 3 0,-4 3 0,-1 2-68,-1 1 1,0 4 0,0 3 0,3 4 0,3 2-359,2 2 1,1 1-1,1 5 1,2 2-254,3 0 0,4-2 0,2 2 0,4-1 0,1-1-164,2 0 1,-2-1-1,-1-2 1,-5 0-1,-4-2 1,-3-1 136,-3-2 1,-7 3 0,-3-4-1,-6 0 1,-5-2 51,-2-1 1,-1 1 0,3-2 0,-2-2 0,2-3-282,4-2 0,2-1-369,5 0 1,4-1-1,4-3 1,7-4 0,10-4 633,6 1 1,9-8 0,2 0 0</inkml:trace>
  <inkml:trace contextRef="#ctx0" brushRef="#br2" timeOffset="234">13184 13585 8904,'0'-15'-56,"0"3"46,0 1 0,-1 5 0,-3 6 0,-5 11-1,-6 11 1,-2 12 0,-2 13 0,10-21 0,-1 1 0,1 1 0,1 2 68,0 0 0,0 2 0,1 0 0,1 1 0,1 0 0,2 0 1,-1 1-1,0-1 0,2 0 0,-1-2 410,1 0 0,0-1 0,0-1 0,1-2 0,1 17 0,0-5 0,1-4-424,2-4 1,-1-7 0,3-5 0,0-7 0,1-5-701,1-4 1,-2-1-1,1-4 1,1-1 0,1-4-652,-2-4 1301,2-4 0,-3-7 0,5-2 1</inkml:trace>
  <inkml:trace contextRef="#ctx0" brushRef="#br3" timeOffset="235">13100 14125 8495,'-9'-9'-374,"0"2"0,0 1 911,3-1 1,-1 1-1,4 0 1,3 0 117,5 1 0,6-3 1,11 1-1,4-1 0,4-1-404,4-1 0,1 2 1,2 1-252,0 1 0,-6 4 0,5-2 0</inkml:trace>
  <inkml:trace contextRef="#ctx0" brushRef="#br3" timeOffset="236">13929 13845 8464,'0'-9'-420,"0"4"1,-3-4-1,0 3 1,1-2 676,1-1 0,1 2 0,0 1 0,0-1 0,0-1 95,0-2 1,0 1 0,0 0 0,-1 1 0,-1 0-192,-1 2 0,-5 3 0,1-2 0,-4 1 0,-5 2 0,-2 1 119,-4 1 1,-2 5 0,-5 3-154,-2 3 0,1 5 0,-3-3 0,2 1 0,4-1 0,5 0-91,6 0 0,3-3 0,6 4 0,2-2-66,1 1 0,9 2 1,9-1-1,9 0 1,8 3-1,4 0-96,3 2 1,0 0-1,1-1 1,2 1 0,-3-1 5,-3 1 0,-8 0 1,-9-1-1,-5 1 120,-6 0 0,-5-1 1,-9 1-1,-9-1 1,-6 1-1,-5-1 39,-1-3 0,0 1 0,1-6 0,2-3-194,3-2 0,7-1 0,4-5 0,3-3 0,5-2 1,2-2-1114,1-1 1,8-1 1267,5 1 0,3-4 0,3-2 0</inkml:trace>
  <inkml:trace contextRef="#ctx0" brushRef="#br3" timeOffset="237">14180 13631 8464,'14'-18'-250,"2"2"1,4 2-1,2 4 824,-1 5 1,-2 5 0,0 8-1,-2 11-39,-1 10 0,-4 11 1,-5 7-1,-4 4 1,-2-23-1,0 0-85,0 2 1,1-1 0,-2-1-1,1 0 1,0 0 0,1 0-1,-1 23-403,-1-4 1,0 0-1,0-2 1,0-1-1,0-5 1,0-3-402,0-1 1,0-8 0,0 2 0,-1-2-194,-2-4 1,-5-6 0,-6-5 0,1-2 0,-2 0 0,1-2-2731,-3-2 2681,4-2 0,-5 0 0,4 2 0</inkml:trace>
  <inkml:trace contextRef="#ctx0" brushRef="#br3" timeOffset="238">16350 11843 8520,'0'-9'-68,"-1"0"1,-1-1-1,-2 2 1,-2 2 0,-1 3-1,-1 3 378,-1 3 1,-2 7 0,-1 11 0,-4 9 0,-2 10 0,-3 8-161,10-22 0,0 1 0,0 4 1,1 1-1,0 2 0,1 0 1,0 2-1,1-1 0,1 2 1,1-1-197,1 0 0,1-1 0,2-2 0,1-2 0,-1 1 0,1 0 0,2-4 0,2 0 0,5 21 0,4-8-312,3-5 1,-3-7 0,3-7 0,-2-2 0,-2-7-1576,0-4 1933,2-5 0,-2-4 0,2 0 0</inkml:trace>
  <inkml:trace contextRef="#ctx0" brushRef="#br3" timeOffset="239">16490 12318 8520,'-6'-4'218,"2"-1"230,4-4 1,1 0-1,3 2 1,6 1 0,3-1-219,2-2 1,5-3 0,-1-1-1,1-2-362,-1-2 1,3 0-1,0-3 1,-2-1-1,0-4 1,-1-2-182,-1-1 0,-3 0 0,-4 0 1,-4-1 109,-4-2 0,-1 2 0,-2-2 0,-2 3 0,-1 3 167,-3 4 0,-2 6 0,-2 6 1,-3 6-1,-2 6 312,-3 6 0,-2 11 1,0 10-1,-3 8 1,-1 6-55,11-19 1,0 1-1,2 1 1,0 1-1,0 1 1,1 0-1,1 0 1,1 1-1,2-1 1,0 1-191,0 0 1,2 0 0,0-2 0,2 0 0,1 0 0,0 0 0,4 20 0,7-5-383,4-6 1,4-8 0,1-4 0,2-10 0,1-7-166,-1-4 0,-1-3 0,1-3 1,0-5-1,-3-5 158,-1-5 1,-5-2-1,3-3 1,-1-2-1,0-1 357,-1 1 0,8-5 0,-2-5 0</inkml:trace>
  <inkml:trace contextRef="#ctx0" brushRef="#br3" timeOffset="240">16881 12290 8520,'18'-17'0,"1"0"0,-2 4 276,-1 2 1,-4 6 0,-5 11-1,-5 7 1,-4 4 436,-5 5 0,-1-2 1,-1 3-1,-1-2-596,1 1 0,3 0 1,0-4-1,0 1 1,0 0-464,3-1 1,2-2 0,1-2 0,1-1 0,2-5-2530,4-4 2875,-3-3 0,4-1 0,-3 0 0</inkml:trace>
  <inkml:trace contextRef="#ctx0" brushRef="#br3" timeOffset="241">16946 12207 8520,'-4'-18'22,"-2"1"1,1 3 372,2 0 0,2-1 0,1 3 0,1 1-167,2 4 1,2 3 0,5 4 0,0 1-585,3 2 1,-2 2-1,5 4 1,3 1-1,2-1 1,-1-1-223,0-1 0,2 0 0,1-4 0,-1-1 447,1-1 1,-2-1 0,-6 0-1,-2-1 1,-3-1 682,-1-1 1,-3 1 266,-3 5 0,-5 5 0,-2 7 0,1 1-273,-1 4 0,3 1 0,-2 0 0,2 2 0,1 0 0,1-1 228,2-1 0,-1-1 0,3-2 1,0 1-719,-3 0 1,-1-4 0,-1 0 0,0-2-484,0-1 0,-4-3 0,-3-2 0,-2-2 0,-2 0 0,-2 1-283,2 1 1,1-3 0,0-1-1,1-1-602,0 1 1,-1-2-443,1 2 1754,8-6 0,6-6 0,10-6 0</inkml:trace>
  <inkml:trace contextRef="#ctx0" brushRef="#br3" timeOffset="242">17653 11992 8349,'-1'-18'-44,"-1"-1"1,-1 1 0,1-1 0,1 1 0,1 3 0,1 2 517,2 3 0,-2 4 0,2 7 1,-3 12 86,-3 12 0,-5 8 0,-5 8 0,-1 2-211,1 3 0,-3 3 0,3 2 1,0 0-1,2-1 0,3-2-524,-1-4 0,5-3 0,2-6 0,4-3 1,5-4-348,5-7 0,3-7 0,7-8 0,3-3-76,2-2 1,-2-2 0,-2-2 0,-1-3 596,-4-2 0,0-10 0,-3-1 0</inkml:trace>
  <inkml:trace contextRef="#ctx0" brushRef="#br3" timeOffset="243">17542 12234 8349,'-15'-4'0,"2"-2"0,4-5 466,3-2 0,10 2 0,10 4 1,5 2-1,7-1-595,4 1 1,3 3 0,5-1-1,0 2 129,2 1 0,3-4 0,3-1 0</inkml:trace>
  <inkml:trace contextRef="#ctx0" brushRef="#br3" timeOffset="244">18454 11946 8529,'0'-19'-38,"1"1"0,1 0 1,2 2-1,2 4 606,1 2 1,1 5 0,0 4 0,-1 6 0,-4 7 88,-2 5 1,-2 9 0,-2 2 0,-3 4-679,1 0 0,-3 2 0,2-1 0,-3 1 0,0 2 21,0-1 0,-1 1 0,1 1 0</inkml:trace>
  <inkml:trace contextRef="#ctx0" brushRef="#br3" timeOffset="245">18854 12141 8317,'14'-13'-134,"-4"-1"1,4-1-1,-2 3 1,0 1 1075,-4 2 1,-1 3-613,-7-1 1,-3 5-1,-8-1 1,-4 3 0,-1 3-1,-5 4 377,-2 1 1,-1 5 0,-2 3-1,2 1-309,-2 2 1,3 1 0,1 0 0,3 3-371,0 1 0,5-3 0,4 1 0,4 1 0,2 0-446,2-2 0,9-1 0,6-7 0,7-3 1,5-3-1,2-4-238,1-2 1,0-6-1,0-4 1,0-6 0,-2-2 108,-1-2 1,-2-2 0,-5-2 0,-3 0 0,-3 1 0,-5 4 311,-4 1 1,-3 7 889,-3 0 0,-2 10 1,-5 10-1,1 5 0,0 5 0,-1 2 0,5 2 1,2-1-1,2 0 0,2 0-623,2-3 0,5-1 0,6-3 0,0-4 1,4-2-33,3 0 0,-2-5 0,4-1 0</inkml:trace>
  <inkml:trace contextRef="#ctx0" brushRef="#br3" timeOffset="246">19292 11722 8573,'12'-8'246,"3"2"0,3 4 0,4 6 0,4 8 573,2 9 0,0 13 0,-1 7 0,-1 4-351,-13-20 0,-1 0 0,-2-1 0,0 1 0,1 1 0,-1-1 0,6 22 0,-7-2 0,-4 1 0,-7 1 0,-4 2 0,-8-1 0,-5-1 0,-7-3-1124,-4-3 1,14-20-1,-1-1 1,-2 0 0,0 0-984,1 0 1,-1 0 999,-14 16 0,-3 0 0,3-3 0</inkml:trace>
  <inkml:trace contextRef="#ctx0" brushRef="#br3" timeOffset="247">20167 12216 8473,'-9'0'0,"0"0"0,-1 0 0,1 0 206,0 0 1,-1 0 0,1 0 0,0 0 294,0 0 1,4-4-1,6-3 1,9-1-1,8-1-138,9 0 0,14-2 0,9 1 1,-21 5-1,0 0-368,3 0 1,1 1 0,1 2 0,1 0 0,1-1 0,0 1-1,-1 0 1,-1 1 0,-1 1 0,0 1-777,-4 1 0,0 1 0,17 8 781,-12 2 0,-6 3 0,-9-1 0</inkml:trace>
  <inkml:trace contextRef="#ctx0" brushRef="#br3" timeOffset="248">20679 11983 8350,'10'-14'57,"4"-3"1,5 5-1,5 1 1,4 3 761,3 2 0,-1 5 0,3 1 0,-2 6-275,-4 5 0,-5 5 0,-7 6 0,-6 2 0,-5 3 0,-5 2-495,-5 2 0,-5-1 0,-11 3 0,-4-1-389,-4-2 0,0-1 1,-3-2-1,1-2 1,2-3-245,1-2 1,2-3-1,3-1 1,6-4 0,5-2-893,6 0 0,4-5 1476,6-2 0,6-2 0,6-1 0</inkml:trace>
  <inkml:trace contextRef="#ctx0" brushRef="#br3" timeOffset="249">21825 11648 8538,'4'-19'-257,"2"1"0,1 0 0,-1 3 182,-2 2 1,-3 3 0,-2 1-1,-5 3 1,-6 5 0,-9 6 438,-5 8 0,-7 10 0,-4 9 0,16-12 0,1 2 0,-2 4 0,0 1 0,1 3 0,1 1 45,0 2 1,2 2-1,-1 3 1,1 1-1,5 0 1,2 1 0,1 1-1,3-1-285,1 0 1,3 1 0,2-1 0,3-1 0,2 2 0,2 0 0,2-2-1,2 0-346,1-2 0,1-2 1,3-2-1,2-3 1,1-5-1,1-2 1,0-1-1,1-2 1,0-1-1,-1-2 1,19 16-2027,-4-7 2248,-6-10 0,1-2 0,-5-7 0,1-1 0</inkml:trace>
  <inkml:trace contextRef="#ctx0" brushRef="#br3" timeOffset="250">22421 11974 7983,'-10'-5'-165,"4"-3"0,1 4 0,0-1 0,1-2 1,-1-1-1,3-2 589,1 1 0,-2 3 1,-1-1-1,-1 0 0,-3-1-103,-4-1 0,1 3 1,-5 3-1,-1 2 0,-4 3 246,-4 5 0,-3 3 0,-3 10 0,-2 2 0,0 5 18,2 3 1,3 5 0,4 0 0,7 0-516,6-1 0,7-3 0,8-6 0,6-4 0,5-1-216,6-1 0,3-9 0,4-4 0,1-4 0,0-3-482,-2-2 1,6-5-1,-10-5 1,-2-2 0,-4-2-29,-4 0 1,0-6-1,-2-1 1,-1 0 0,-3 0 53,-1 1 1,-2 4 0,-2 5 0,0 2 1265,-3 7 1,-3 10 0,-6 14-1,2 5 155,2 3 0,2 1 0,4 0 0,1 0-274,2 0 0,6-1 1,8 0-1,3-3 1,5-5-1,3-6-1018,3-2 1,-3-6 0,0-2 0,-6-3-1167,-6-3 1,-3-7 1341,-7-5 1,2-7 0,-3-2 0</inkml:trace>
  <inkml:trace contextRef="#ctx0" brushRef="#br3" timeOffset="251">22905 11480 8475,'13'-8'637,"3"2"1,6-6 0,6 7-170,5 8 0,6 16 0,-2 16 0,-20-13 0,-2 2 0,-1 2 0,-2 2-195,-2 2 0,-1 2 0,-2 1 0,0 2 0,-2 0 0,-1 0 0,1 0 0,-1-1 0,-1-1 0,0-1 0,-2-3 0,0 0 195,-2-2 0,0-1 0,-6 25 0,-1-24 0,-1 1 0,-3 0 0,-1 1-2107,-2 0 1,-2-1 1298,-3-2 1,0 0 0,1 0 0,-1-1 0,0-1 0,0-1 0,1-1 0,1 0-754,1-1 1,0-1 0,-15 15 1092,4-10 0,4 3 0,2-3 0,3 0 0</inkml:trace>
  <inkml:trace contextRef="#ctx0" brushRef="#br2" timeOffset="252">7262 3929 16775,'-5'-4'-820,"0"3"1,2-3 0,-3 0 0,-2-2-904,-2-3 1594,5 4 1,0-2-1,3 3 1,-1-1 115,1-3 0,1 0 0,1-1 1,0-1-1,0 1 262,0 0 1,0 3 0,0-1 1,0 6 0,-1 1 0,-3 7 0,-1 4-1,-1 5-171,0 5 1,1 2-1,-3 3 1,3-1-1,0 0-303,0 2 1,3 0 0,-1-1 0,2-2 0,1 0-64,0-1 0,0-2 0,0 0 42,0-5 1,3-2-1,0-5 1,0-1-1,0 0 270,0-2 1,-4-4 0,-4 2 0</inkml:trace>
  <inkml:trace contextRef="#ctx0" brushRef="#br2" timeOffset="253">7076 4087 16775,'-1'-9'-3277,"-2"0"2637,2 0 1,-3 9 0,4 5 712,0 5 0,0 7 1,0-2-1,0 2 1,1-1 107,2 0 0,2-2 0,6 3 1,0-3-1,2 0-222,2-3 1,0-2 0,5-2 0,2-4 0,3-2-72,2-1 0,0-5 1,0-4-1,-2-3 1,-4-2-321,-5 1 1,-3-4 368,-7 2 0,2-3 1,-2 0-1</inkml:trace>
  <inkml:trace contextRef="#ctx0" brushRef="#br2" timeOffset="254">6890 4292 15908,'0'-5'-1093,"0"-3"1,-1 2 0,-2-2 1069,-3 2 0,-3 2 1,0 4-1,0 1 1,-2 3-1,0 6 334,-1 4 1,-4 5-1,4 1 1,0 3 0,2 1-265,1 2 1,0 1 0,3 1-1,3 0-284,2-1 1,1-2 0,2-1 0,3 0 0,6-2-64,2-3 0,0 1 0,1-8 0,0 0 0,1-2 1,0-2 298,0-1 1,3 1 0,-4-3-1</inkml:trace>
  <inkml:trace contextRef="#ctx0" brushRef="#br2" timeOffset="255">7048 4581 14669,'0'-9'-1058,"0"-1"0,0 1 0,1 0 1276,2-1 1,0 1 0,3 0 0,1-1 0,1 1 0,2 0 0,-1 0-2,0-1 0,4 1 0,-1 0 0,-1-1-109,0 1 0,-2 0 0,0 0 0,1 3 97,-1 3 0,-4 0 0,-2 3 0,-2 4-203,-1 3 0,-3 7 1,0 0-1,0 2-263,-1-1 0,3 1 0,-2 2 0,2 1 0,2 0 0,2-2 0,2 0-1761,0-2 1945,3 1 1,-2 2 0,3 1-1</inkml:trace>
  <inkml:trace contextRef="#ctx0" brushRef="#br2" timeOffset="256">7104 4693 15053,'-8'-1'-1033,"1"-1"1239,0-2 0,5-3 0,0 2-95,4 0 1,4-3 0,3 2 0,1 1 0,3 2 0,2 1-366,3-1 1,0 2 0,0-2-1,-2 3 1,-1 2-972,-2 1 1152,4 4 0,-7-2 0,4 5 0</inkml:trace>
  <inkml:trace contextRef="#ctx0" brushRef="#br2" timeOffset="257">7458 4339 15908,'1'-9'-1560,"2"-1"1930,-2 5 1,7 2 0,-1 7 0,1 5 0,1 7-380,1 5 1,-1 3-1,0 6 1,0 3-1,1-1-399,-1 0 1,-1 3 0,0 0 0,-3 2-59,-1 0 0,-1 3 0,-4-7 0,-3 1 0,-4-1 52,-4-1 480,-4-1 0,1-7 0,-3-1 1</inkml:trace>
  <inkml:trace contextRef="#ctx0" brushRef="#br2" timeOffset="258">8324 4134 13468,'-16'19'-496,"2"0"0,0 3 503,3 3 1,1 6 0,0 4 0,1 3-1,1 3 1,1-3 0,1-2 0,2-3-1,2-1-26,1-2 0,2-5 1,2-3-1,4-2 1,1-3-1,2-1-124,3-4 1,-2-6 0,5-3 0,3-2-1,2-1-220,-1 0 0,0 0 424,-1 0 0,-5-4 1,0-1-1</inkml:trace>
  <inkml:trace contextRef="#ctx0" brushRef="#br2" timeOffset="259">8808 4264 13116,'0'-6'-843,"0"0"0,0-1 0,0-2 927,0 0 0,1 3 0,2 0 0,3 0 0,3-1 0,0 1 0,1 0 91,3 1 1,-2 1 0,4 4-1,-2 0 1,-1 1-139,2 2 0,-5 6 0,1 7 0,-6 2 0,-3 3 64,-1 1 0,-1 3 1,-2-1-1,-4 1 0,-2-1 1,-2-1 42,-2-3 1,1-1-1,3-3 1,0-1-177,3-2 1,-1 0 0,5-5-54,3-2 0,4-2 0,7-4 1,4 0-1,3 0-322,2 0 1,0-3 0,5-1-4,3-1 0,3 0 1,5-2 408,0 0 0,5-3 0,0-4 0</inkml:trace>
  <inkml:trace contextRef="#ctx0" brushRef="#br3" timeOffset="260">9907 4143 8567,'0'-9'-45,"0"0"1,0-1 0,1 1 0,2 0-1,3-1 1,2 1 0,2 1 257,-1 2 0,3-2 0,2 4 0,-1 0 0,1 0-167,-3 2 1,-1 1 0,0 2 0,-1 2-1,0 2-141,1 0 1,-2 4 0,-2-3 0,-3 2 67,-2 1 0,-1 1 0,0-1 0,-2 1-27,-4 3 1,0-3 0,-8 4 0,1-2 0,-2 0-12,1 0 1,-4-2 0,4 1 0,-2 0 0,2 1-22,0 0 0,3-2 0,5-1 1,4 1-1,5-1 0,6-1-132,6-2 1,6 3-1,4-3 1,3 2-1,2 2 253,1-1 0,-3-1 1,-4-1-1,-2 0 70,-5 0 0,-3 1 0,-9 1 0,-6 1 25,-7-1 0,-10 0 0,-7 1 1,-3-1-1,-2 0 9,-1 1 0,0-5 0,4-1 1,3-1-1,6 0-311,4-1 0,6-1-329,5-1 0,11 0 0,12 0 501,3 0 0,6-4 0,4-1 0</inkml:trace>
  <inkml:trace contextRef="#ctx0" brushRef="#br3" timeOffset="261">10996 4264 6805,'3'-6'-203,"0"0"433,-1-1 1,3 2 0,-2-2 0,0 1 235,1 1 0,-4-3-233,0 1 1,-4 3 0,-7 1 0,-1 2 0,-4 3 99,-1 4 1,-5 1 0,0 6 0,1 1-336,-2 1 0,6 4 0,0 1 0,2 2 0,5-1 28,3-2 0,4 0 0,7 0 1,5-2-128,6-1 1,9-4-1,5-6 1,3-2-1,5-3-498,2-1 0,-4 0 0,1-1 1,-3-3 598,-3-2 0,-1-6 0,-1-3 0</inkml:trace>
  <inkml:trace contextRef="#ctx0" brushRef="#br3" timeOffset="262">11518 4022 8567,'9'0'517,"4"2"0,4 6 0,4 7 4,3 8 0,3 9 0,1 4 0,0 5 0,0 0-393,0 0 1,-7-1-1,-4-5 1,-3-2-1,-6-2 1,-5-3-401,-5-2 1,-7-1 0,-9 3 0,-6 2 0,-7 3-1,-5-1-2646,-4 0 2521,1 3 0,18-19 1,-1 0-1,-16 18 1,4-3 396,4-2 0,0-5 0,6-1 0</inkml:trace>
  <inkml:trace contextRef="#ctx0" brushRef="#br2" timeOffset="263">6536 4087 19097,'-1'-9'-1639,"-2"0"1,1 0 818,-4-1 1,3 1 0,-2 0 0,-1-1 450,1 1 0,3 3 0,-2 1 1,1-1-1,-1 2 565,-1 0 1,-2 1 0,-2 5 0,-1 4 0,-3 7-37,-2 3 0,-7 12 1,-3 7-1,-2 9 1,14-20-1,-1 2 1,2-1-1,0 1-37,0 1 0,2 0 0,0-1 0,1 0 0,1 0 0,1 1 0,1-1 0,0 0 0,-1 26-267,4-2 1,2-10 0,2-4-1,2-3 1,4-5 0,4-4-382,1-5 1,5-7-1,-2 0 1,4-1 547,3-2 0,5 0 0,7 1 1</inkml:trace>
  <inkml:trace contextRef="#ctx0" brushRef="#br2" timeOffset="264">12030 3976 10769,'6'-3'-11,"0"0"1,1 0-1,3 3 1,2 4 102,4 2 1,1 7-1,2 7 1,-1 7-1,1 7 1,-1 5 180,-3 5 0,-3 2 0,-5 3 0,-4 2 1,-2-2-257,-1-1 0,-4-5 0,-4-9-49,-3-3 1,-7-1 0,-4-1 0,-1 0 0,0-3 0,1-2-261,0-3 1,2-2 0,-1 0-1,5-1 1,3-2-1030,3 0 1287,1-1 1,-1 4 0,1-1 0</inkml:trace>
  <inkml:trace contextRef="#ctx0" brushRef="#br2" timeOffset="265">894 3957 9677,'-5'-9'-127,"-4"3"0,3-1 0,-2 1 1,-1 1-1,-1 2 0,0 2 0,-1 2 1,-3 3 275,0 5 0,-5 10 0,-4 9 1,0 6-1,0 6 0,0 7-86,11-22 0,1 2 1,0 0-1,1 2 0,2-1 1,1 1-1,0 1 0,2-1 1,0 0-1,0 0 0,2-1 1,0 0-1,1-1 0,1-1-548,0 24 1,5-5 0,2-4 0,4-8-87,2-6 0,2-6 565,5-5 0,0 1 0,-1-2 1</inkml:trace>
  <inkml:trace contextRef="#ctx0" brushRef="#br3" timeOffset="266">1089 4339 8403,'-9'0'-73,"3"0"281,0 0 1,3 0 0,-3-1-96,2-2 0,2-2 0,5-5 0,2 1 0,2 0 91,-1-1 0,-4 0 0,2-1 0,-1-2-243,0 2 1,0 0 0,-3 2 0,0 0 0,-1 1 0,-3 1-458,-5 4 0,-1 6 1,-7 6-1,-2 4 555,-1 6 1,-2 9-1,3 0 1,2 1-1,0-1 101,2 0 1,7-1-1,2-2 1,5-3-1,5-4-452,6-2 1,4-7-1,8-6 1,3-3-18,2-3 1,4-5 0,0-5-1,-2-2-463,-4-1 720,2-2 0,-10-1 0,1 1 0,-4 0 0,-4 3 263,-2 2 0,-5 7 1,-6 3-1,-4 4 0,-2 4 185,-3 4 0,1 7 0,-1-1 1,2 3-454,0 1 1,5-1-1,2 1 1,2 0 29,1-1 1,5-2 0,4-2 0,6-1 0,4-5-236,2-4 1,3-4 0,4-4 0,0-5 261,0-6 0,0-7 0,0-1 0</inkml:trace>
  <inkml:trace contextRef="#ctx0" brushRef="#br3" timeOffset="267">1518 4330 8403,'-7'9'33,"1"0"1,1 6-1,-3 4 1,0 8 238,-3 6 0,-1 8 1,-1 2-1,-2 4 1,-3 1-140,9-23 1,0 0 0,-7 20 0,2-4-1,0-3 1,3-1-338,0 1 0,2-9 0,1-6 0,2-5-33,3-6 1,2-8-1,1-7 1,0-8-71,0-6 0,0-6 0,1-5 0,1-5 0,2-5 0,1-1 54,2-1 1,5-6-1,1 0 1,1-4 474,3 1 0,1 1 1,0 8-1,2 4 1,2 4-1,1 5 218,1 6 1,-2 7-1,-6 12 1,-2 4 0,-3 5-153,-2 5 1,-6 2 0,0 5 0,-2-1 0,-2 1-16,-2 0 0,-2 2 0,-5 0 1,1-2-402,0-3 1,-1-3-1,2 1 1,1-1-1,2-4-646,0-2 1,-2-5-1,2 0-255,0-4 1,5-6 1028,6-5 0,6-7 0,3 0 0</inkml:trace>
  <inkml:trace contextRef="#ctx0" brushRef="#br3" timeOffset="268">1844 4087 8403,'0'-9'18,"3"0"0,0 0 0,0 0 619,1 3-437,-3-2 0,3 11 0,-4 2 0,-1 8 0,-2 10 0,-3 6 165,-2 5 1,-3 7 0,0 2-1,-3 3 1,1 0-292,-1 1 0,6-22 1,0 0-1,0 2 0,0 0 1,-1 2-1,0 0 1,-1 2-1,0-1-287,1 1 1,0-1-1,-2-1 1,2-2-1,-4 21 1,2-6-1,2-6-634,3-3 0,-2-10 0,4-7 172,-1-5 1,2-7 0,-2-4 558,1-5 0,0-4 0,4-4 0,0-2 0,0-3 0,2 0 111,1-1 1,1-4-1,3-1 1,-1 0 0,1-1 88,2-1 1,0-1 0,0-2 0,2-1 0,0-1 106,1 1 0,5 1 1,-1 1-1,2 0 180,4 0 1,1 6 0,1 4 0,-2 7 0,-2 4-7,-2 3 1,0 2 0,-2 5-1,-4 4 1,-3 4-77,-2 1 0,0 4 0,-4-3 0,-1 1-216,-1-1 1,-1 0 0,-1-4 0,-2 0-1,-2 0 1,-2 1-208,1-1 0,0-1 0,-3-1 75,-1-4 0,1 1 1,0-1-1,-1-1 0,1-1-1580,0-1 1,3 0 1577,-1 0 1,5-4 0,-2-1 0</inkml:trace>
  <inkml:trace contextRef="#ctx0" brushRef="#br3" timeOffset="269">2160 4087 8383,'0'-9'112,"0"0"0,0 0 641,0-1-731,0 1 1,0 5 319,0 4 1,-1 9-115,-2 10 0,-2 8 0,-6 8 411,-1 4 0,2 2-287,-3 3 0,0 1 0,0-2 301,2-1-1657,1 4 835,0-8 1,5-1-201,2-6 1,3-7-1,3-5 24,3-6 0,5-7 0,3-2-54,5-3 1,6-7 0,0-3-59,1-5 0,1-4 0,-2-2-64,-3-1 0,-2 0 0,-2-5 1,1-1 520,-1 0 0,-3-3 0,-3 6 0,-1 1-5,-2 1 1,-1 3 0,-3 7 823,-5 9 0,-3 10 0,-4 13 0,1-3-237,-1 1 0,1-1 0,1 2 0,1 0 1,2-2-515,1-1 0,2-2 1,2-2-1,3-1-126,3-3 1,4-2-1,4-6 1,2 0-1,4-3-350,1-3 0,-2 0 0,1-7 0,0-1 0,-2 0 95,-2-1 0,-4 3 0,-3 5 0,-2 2 531,-4 4 0,-2 9 0,-6 10 326,-4 6 1,0 8 0,-8 5 0,2 6 0,-2 2-303,0 2 1,-2 2 0,-1 1 0,0-1-1,2-3 1,-1-3-426,2-6 1,-3-5 0,4-8-1,-1-6 1,1-5-136,1-6 1,-1-4-1,0-6 1,1-4 3,-1-5 0,2-2 0,-1-5 0,3 1 1,1-1 206,2 1 0,4-4 0,-1 0 1,2 1-1,2 2 200,2 0 1,2 0 0,6 1 0,0-1 0,3 1-496,4-1 0,0 1 0,7 2 402,4 0 0,3 1 0,6-4 0</inkml:trace>
  <inkml:trace contextRef="#ctx0" brushRef="#br3" timeOffset="270">3352 4357 8450,'0'-9'-379,"0"0"1,-3 0 0,0-1 0,1 1 707,1 0 0,0-1 1,-2 1-1,-1 0 0,-1 0 1,-2 2-1,-2 2 0,-3 1 211,0 2 0,-5 5 1,2 4-1,-3 5 0,1 3-270,1 3 1,0 4-1,3 2 1,3 1 0,1-1-300,3-1 1,4-2 0,-1-2 0,2 0 0,2-2-204,2-1 0,-1-3 1,6-5-1,1-1-157,2-4 0,2-2 1,-3-1-1,1-1 0,2-2 1,-1-4-77,2-1 1,-3-4-1,3-1 1,0 1 0,-3-1 185,0 1 1,-2 0 0,0 2 348,1 1 1,-1 4 77,0 2 1,-4 3-1,-2 3 1,-1 3 97,-2 2 1,0 2 0,1-1 0,1 0 0,2-1 168,1-1 0,1 0 0,4-4 1,2-1-1,1-1-1959,2-1 1544,0-4 0,4-5 0,0-6 0</inkml:trace>
  <inkml:trace contextRef="#ctx0" brushRef="#br3" timeOffset="271">3650 4311 8074,'3'-6'163,"0"0"69,0 3 1,0 1 0,0 9 0,-1 5 0,-2 7 0,-3 4 0,-3 6 298,-2 3 0,-1 7 0,-2 4 0,-1 5 0,4-23 0,0 1-500,0 2 1,-1 0 0,-2 3-1,0-1 1,0 0 0,0-2-1,1 0 1,0-2-419,-10 22 0,2-8 0,3-9 0,2-8-219,3-9 1,2-6 0,2-12 0,2-3-16,3-4 0,1-7 0,0-4 0,1-3 424,3-4 0,1 1 1,4-4-1,1 0 0,3-3 197,2-1 0,3-1 0,1-1 0,0-2 94,3 0 0,-1 1 1,3 4-1,2 3 0,1 4 524,1 7 1,-4 5-1,-2 8 1,-4 2 0,-2 3 36,-4 2 0,-3 6 1,-2 3-1,-4 5 0,-2 1-510,-1 3 0,0-1 0,-1 1 1,-2-2-1,-4 1 0,-2-1 0,-2 0-497,-2-2 0,1 1 0,3-3 1,-1 2-1,0-2-1175,-2-1 1,1-5 1526,-1-1 0,-3 1 0,1 0 0</inkml:trace>
  <inkml:trace contextRef="#ctx0" brushRef="#br3" timeOffset="272">4106 4311 8150,'0'-9'188,"0"-1"0,0 4 1,0 0 60,0-1 1,0 5 0,0 5 0,0 9 42,0 8 1,-4 8-1,-2 8 1,-3 5 0,0 7-1,-1 3 1,4-25 0,-1 1-212,0 1 0,-1-1 1,1 3-1,-1-1 0,1 0 1,-1 0-1,0-1 0,-1-1 1,-7 23-393,0-6 1,0-4 0,3-6-1,3-8-167,3-6 1,3-11-1,4-10 1,0-7 0,0-7-162,0-6 0,3-3 1,1-4-1,1-1 504,2-2 0,1-2 0,2-5 0,-1-2 0,0 0 135,1 1 0,0-4 0,1 0 0,3-2 0,0 1 253,3 0 0,4 8 0,1 1 0,2 5 169,2 6 0,-2 9 1,0 5-1,-1 6 1,0 4-1,-1 3 42,-4 4 0,-4 5 1,-5 5-1,0 2-308,-3 3 0,-2 3 0,-4-2 0,-2 0 0,-3 2-182,-5-1 1,-4 2 0,0-4 0,0-3-1,-3-2 1,0-5-330,-2-1 0,1-2 0,0-1 0,1-2-535,2-3 0,4-2 1,-2-2 889,3-2 0,0-6 0,1-5 0</inkml:trace>
  <inkml:trace contextRef="#ctx0" brushRef="#br3" timeOffset="273">4441 4488 8206,'-9'0'196,"0"0"1,0 1-30,3 2 1,3-1 0,7 3 0,4-1-19,4-2 0,4-1 0,0-1 0,2 0 0,0-1 0,1-2-318,-1-3 0,1-3 0,0-3 1,-2-1-46,-1-2 1,-2 0 0,-3-4-1,-1 0 1,-2-2 0,-1-1 255,-1 2 0,-2 3 0,-4 3 0,-1 1 0,-2 5 178,-4 4 1,-4 3-1,-2 3 1,-1 4 93,1 6 0,-4 5 0,3 3 0,-1 0-193,3 2 1,1 3 0,3-3 0,2-2 0,3 0-1,2-1-248,1-1 0,1-3 0,3-3 0,4-3 0,6-2-86,3-4 0,0-3 0,6-3 1,-2-4-1,1-1-161,-1-1 1,-2-5 0,0-1 0,0-2 0,-1 1 107,1 0 0,-5 4 0,-1-2 681,-3 4 1,-2 1-1,-2 10 64,-6 6 0,-4 2 0,-3 7-406,1 0 1,1-1-1,-2-1 1,1 1-1,2-2 1,2 1-222,1-3 1,2-4 0,2-2 0,4 0-1,2-3-130,3-1 0,3-1 0,3-1 239,1-2 0,-1-2 0,-2-2 0,-1 2 0,-2 0 0,-2 1 1065,0 0-900,-2 0 0,-4 9 1,-3 1-425,-4 2 0,1 1 1,-2 1-1,2-1 0,1 0 1,1 0-339,2-3 1,3-2 0,7-5 635,2-2 0,3-7 0,1-4 0</inkml:trace>
  <inkml:trace contextRef="#ctx0" brushRef="#br3" timeOffset="274">5149 4404 8206,'14'-19'-874,"3"0"0,-3-3 771,4-3 0,-1 2 0,4 2 0,0 1 1,0 1-1,0 2 0,-1 1 103,-3 4 0,-4 5 0,-4 2 929,1 0 1,-5 1-482,-2 1 1,-3 3 0,-2 0 0,-2 5-1,-1 5 125,-3 2 0,0 3 0,-1 3 0,-1 2-285,1 2 1,0-2 0,-1 5 0,1 0 0,0 0-217,0 0 0,2-5 1,2 2-1,0-1 1,1-2-374,0 0 0,-2 1 0,2-8 0,2-1-761,1 0 1,1-7 763,0-4 1,0-4 0,-1-6 0,-1 1 0,-2 0 0,0-1 76,0 1 0,-4 3 0,-1 1 0,-3 1 416,-3 2 0,0 1 0,-5 2 0,-2 3 0,-2 4 0,-2 4 320,1 3 1,0 0 0,6 4 0,5 0-499,3-1 1,6 1-1,7-1 1,7-1-1,9-4 1,9-4-204,6-4 1,4-2-1,0-4 1,0-2-556,0-3 1,-4-6-1,-1 0-921,-4 1 1662,-8-4 0,2 1 0,-8-5 0</inkml:trace>
  <inkml:trace contextRef="#ctx0" brushRef="#br3" timeOffset="275">12542 3948 7658,'1'11'234,"3"5"0,5 6 1,6 8-1,2 8 1,1 4-1,-2 5 1,-1 1-49,-2 2 1,0 0 0,-5-6 0,-2-3 0,-4-4-1,-4-4-363,-4-3 1,-6 0-1,-4-1 1,-1-1-243,-2-5 1,1-1 0,2-1 0,0 1 418,0-2 0,2-4 0,1-3 0</inkml:trace>
  <inkml:trace contextRef="#ctx0" brushRef="#br3" timeOffset="276">13361 4432 8286,'-12'-3'111,"-1"0"0,1-3 1,4 1-1,0 1 191,2 0 0,9 1 0,3 3 0,10 0 0,8-1-147,7-2 1,9 1 0,7-3 0,-21 2 0,0 2 0,3-1 0,0 0-295,2 0 1,0 0-1,0 2 1,-1-1-1,2 0 1,-1-1 0,-1 1-1,1 1 1,-2 0-1,0 0-339,23 0 0,-7 0 0,-6 0 1,-4 0 477,-4 0 0,-2 0 0,-1 0 0</inkml:trace>
  <inkml:trace contextRef="#ctx0" brushRef="#br3" timeOffset="277">13976 4181 8221,'0'-6'328,"1"-1"-53,2 4 0,2 0 0,4 4 1,2 2-1,0 3 0,2 4 116,2 2 0,-3 3 0,3 4 1,-2 2-405,-1 1 0,-2 2 0,-2-1 0,-2 0 0,-2 1 1,-3-2-302,-1 1 1,-6-1-1,-3-3 1,-5 0-1,-4 2-851,-1 1 1165,-3-1 0,-2-2 0,-4 0 0</inkml:trace>
  <inkml:trace contextRef="#ctx0" brushRef="#br3" timeOffset="278">15288 3892 7060,'-6'3'337,"-1"2"0,-3 3 0,-6 7 0,-6 6 0,-6 8 0,-5 9-126,15-14 1,0 1 0,-2 2 0,0 1 0,0 5-1,0 0 1,2-1 0,1 1 0,2-1 0,2 0 0,3-1-1,2-1 1,2-1 0,1-1-269,3-1 0,0 0 1,2 20-1,4-1 0,6-8 1,4-6-404,4-3 0,0-3 1,1-3-1,0-7 0,-1-3-2141,1-5 2601,-5-5 0,8 5 0,-2-3 0</inkml:trace>
  <inkml:trace contextRef="#ctx0" brushRef="#br3" timeOffset="279">15810 4246 8228,'0'-6'-247,"1"-1"0,1 0 0,2-1 0,0-1 0,1-1 394,1 1 0,-4 3 1,1-1-1,-2 0 1,0 0-1,1 0 50,1 1 0,-1 0 0,-5 0 210,-3 3 1,-4 2 0,-3 2 0,-5 3 0,-3 6 0,-3 4 1151,-2 4-1536,-1 4 0,2 2 1,1 5-1,2 0-142,1-1 1,6 2-1,3-6 1,5 0 0,4-3-1,3-2-142,3-4 1,3-4 0,7-6 0,3-1 0,4-2 111,1-1 1,2-5 0,-2-2-72,1-2 1,-1-5 0,-2 0 0,-1-1-1,-3 0 1,-3-1-25,-1-1 1,-2 2-1,-1 2 530,-1 2 1,-3 5-1,-5 6 197,-2 8 0,1 3 0,-4 5-361,2-2 0,1 1 0,3 2 0,1 0 1,3-3-1,5-2 0,4-3 0,4 0-553,2-1 1,5-4-1,-1-2 1,1-2-1,1-1-1872,2 0 2303,-3-4 0,-1-5 0,-4-6 0</inkml:trace>
  <inkml:trace contextRef="#ctx0" brushRef="#br3" timeOffset="280">16769 4199 7731,'0'-6'191,"0"0"0,0-1-28,0-2 0,1 1 1,2 1-1,3 1 1,2-1-1,2 1 0,0 0 1,1 0-1,3 1-127,0 1 0,2 0 1,3 1-1,-2 2 1,-1 4 0,-4 7 1,2 1-1,-3 7 1,-3 2 35,-4 3 1,-3 2 0,-2 3 0,-2 0 0,-4 0 20,-4 0 0,-3-5 0,-2-1 0,0-2-97,0-2 0,2-3 0,3-3 0,2-2 0,4-3-1,1-1 0,2-4 0,5 1 0,4-2-41,5-1 1,2 0 0,5 0 0,1 0 0,1 0-438,4 0 1,3 0 0,3 0 481,3 0 0,2 0 0,2 0 0</inkml:trace>
  <inkml:trace contextRef="#ctx0" brushRef="#br3" timeOffset="281">17551 4171 8589,'5'-12'0,"-2"-1"0,2 1 0,2 2 0,1-2 0,2 0 0,3 2 0,2 2 0,4 0 0,1 3 0,2 0 0,-1 2 0,-1 3 0,-2 3 298,1 3 1,-5 2-1,-1 1 1,-4 1-274,-3-1 0,-2 3 0,-4 1 1,0-1-1,0 1 30,0-1 1,-4 1 0,-1-4 0,-1 1-68,0 3 1,-1-6-1,-1 2 1,1-2-1,2 0-247,1-1 1,-3 0-1,5 3 1,3 1 175,5-1 1,5 1 0,2 2-1,2 1 1,1 2 3,2 1 0,0-1 0,-2 0 0,-2 2 0,-4 0 58,-5 2 1,-4-4-1,-5 0 1,-6-1-1,-7 0 118,-4-1 1,-8-1 0,1-5-1,0-2 1,-1-1-167,1-2 1,4-1 0,3-2 0,6-2-1643,5-3 1711,9-6 0,15-3 0,5-3 0</inkml:trace>
  <inkml:trace contextRef="#ctx0" brushRef="#br3" timeOffset="282">18678 4311 8541,'-6'-4'-9,"-5"3"1,2-2-1,-3 1 1,-1 0-1,-3-2 1,-2 3-1,-4 3 828,-3 5 0,1 2 0,1 2 0,1 3-668,4 0 1,4-1-1,6 2 1,1 1 0,5-1-1,4 0 1,6-2 0,4-1-360,7-2 1,7-2 0,9-1 0,1-1-2862,1-2 3069,0-1 0,1 1 0,-1 1 0</inkml:trace>
  <inkml:trace contextRef="#ctx0" brushRef="#br3" timeOffset="283">19180 4060 9574,'10'4'-294,"3"1"0,3 6 0,2 5 1113,4 5 0,-2 7 0,1 7 0,-2 5-403,-4 4 0,-2 2 0,-7-2 0,-3-1 0,-2-2 0,-2-2 1,-3-1-805,-5-4 1,-6-2 0,-7-3 0,-7 1 0,-10 3-1252,16-15 1,-2 0 1548,-1-2 1,0-1 0,-4 5 0,0 1-1,2-5 1,0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48.203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16871 6518 8541,'-4'-15'-123,"3"1"1,-2 2 0,1 0 192,-1 0 1,2 2 0,-3 1 0,1-1 0,-1 1-1,1 0 1,-1 0 186,-2-1 0,1 5 1,-1 2-1,-2 2 0,0 1 68,-1 0 1,-2 5-1,0 4 1,-2 7-133,-2 5 1,-1 3-1,-5 7 1,-1 5-1,1 3-175,2 4 1,4-1-1,4-2 1,4-3-1,4-1 1,4-3-1,6-2 1,8-5-207,8-7 1,9-8 0,5-8-1,5-3 1,1-4-184,1-6 1,-5-4-1,1-8 1,-2-4 89,-4-4 0,-7-3 0,-9-4 0,-5-1 1,-6-2 77,-4 0 0,-4-7 0,-5 4 0,-7 3 0,-4 4 0,-5 8 218,-3 6 0,-2 7 1,-1 6-1,-1 5 130,-2 3 1,6 6-1,-2 4 1,4 6-345,5 2 0,5 2 0,7-1 0,3 1 199,2 0 0,5-1 0,1 1 0</inkml:trace>
  <inkml:trace contextRef="#ctx0" brushRef="#br0" timeOffset="1">17253 6471 8272,'-4'22'7,"-2"-1"1,-2 8 0,2 1 600,3 6-573,-2 3 1,0 9 0,-6 2-1,6-22 1,-1 0 0,-1 2-1,1 0 1,-2 1 0,1-1-1,-1 0 1,1-1 0,-1 0 0,0-1-60,0 0 0,1 0 1,-6 19-1,-1-5 1,-1-9-53,1-8 1,1-5 0,-1-3 0,0-4-71,3-3 1,2-8 0,2-3 0,4-7-75,2-7 1,1-3 0,1-1 0,2-4 93,4-5 0,1-4 1,2-6-1,2-3 1,1-2 61,2-3 0,-8 21 1,1 0-1,1-1 1,1 0-1,-1 0 0,0 0 149,1 1 0,-1 1 0,1-2 0,1 1 0,0-1 0,2 1 0,3 0 0,1 0 0,1-1 1,2 2 225,1 0 0,1 2 1,1 3-1,0 2 1,23-8-1,0 10 1,-4 7-1,-5 8 1,-10 7 154,-7 8 1,-6 12 0,-8 2 0,-4 2 0,-5 2-295,-7 0 0,-6 1 1,-7 0-1,-2-2 1,-3-1-295,-2 0 1,-2-4-1,2-6 1,-1-2 0,1-3 76,1-4 0,5-3 0,4-2 0,3-6 0,6-6-599,4-4 1,-1-5 0,6 0 0,3 1 0,4-2 643,4 1 0,4 2 0,2-1 0</inkml:trace>
  <inkml:trace contextRef="#ctx0" brushRef="#br0" timeOffset="2">12635 8352 8269,'-5'-19'-93,"-3"4"0,5 0 0,1 1 0,1 0 0,1 1 729,0 1 0,0 2-497,0 1 1,0 5-1,-1 4 1,-2 6 0,-3 5 1,-2 5 0,-2 1 0,1 3 0,0 2 0,0 3-139,3 1 0,-1-1 0,4 0 1,1 0-87,1-1 0,5-2 0,3-3 1,4-1 79,5-3 0,6-2 0,3-7 0,1-4 1,3-4-112,2-4 0,-2-8 0,2-4 0,-3-6-19,-3-3 1,-5-1 0,-6-1 0,-1-1 0,-5-1 14,-4 1 1,-8 1 0,-5 1 0,-6 1 0,-3 2 156,-4 4 1,-2 8-1,-4 5 1,0 3-147,0 3 0,5 2 1,2 3-1,4 4 0,6 3-188,4 3 0,3 2 1,6-1-1,4-1 1,7 1-1,6-3 296,3-1 0,8 4 0,-1 0 0</inkml:trace>
  <inkml:trace contextRef="#ctx0" brushRef="#br0" timeOffset="3">13007 8231 8819,'0'18'482,"-1"6"1,-2 5-297,-3 7 1,-5 6 0,-3 5 0,0 3-251,5-24 1,1 1-1,-1 2 1,0 0-1,0 0 1,0 0 0,0-2-1,-1 0 1,-7 23-1,0-6-104,2-7 1,3-6-1,1-9 1,3-8 28,1-6 1,5-8 0,-1-7-1,2-4 1,1-6-138,0-4 1,1-2 0,1-6 164,1-2 0,5-2 1,-2-5-1,2-1 0,2-2 1,3-4-1,3 1 39,5-2 0,4 2 1,-10 22-1,2 0 1,1 2-1,0 1 356,21-16 1,2 8 0,-4 9-1,-1 8 1,-3 6 0,-5 4 368,-5 3 1,-8 6 0,-6 8 0,-5 2-387,-3 3 1,-2 3 0,-3-3 0,-4-1-192,-4 2 0,-4-3 0,0 2 0,-1-3 0,-1-1-196,2-3 0,0-1 0,2-6 0,1-1-8,0-1 0,-3-5 1,3 1-1,-1-7 0,1-2-2716,1-3 2844,-2-2 0,-5-1 0,-5-2 0</inkml:trace>
  <inkml:trace contextRef="#ctx0" brushRef="#br0" timeOffset="4">4683 11564 8462,'-15'0'-5,"0"0"1,2 0 0,2 1 0,0 2 0,2 4-1,0 5 1,-1 4 0,2 5 498,2 4 0,-1 5 0,3 2 1,2 0-1,2 0 0,4-2-410,6-1 0,0-8 0,6-4 0,1-3 0,3-6 0,3-4-209,0-3 1,2-6 0,2-4 0,-1-7 0,-1-3-147,1-3 0,-5-4 0,-1 0 1,-5-3-1,-5-2 124,-5 1 0,-3-2 1,-3 1-1,-3 1 1,-6 2 226,-8 3 1,-5 3 0,-5 4 0,-1 3-1,-1 6 145,-1 5 0,3 3 0,5 2 0,1 3-847,4 5 0,5 9 1,7 7-1,3 2 0,4 0 622,5-3 0,4 3 0,9-3 0</inkml:trace>
  <inkml:trace contextRef="#ctx0" brushRef="#br0" timeOffset="5">5112 11583 8462,'-10'5'479,"4"0"1,1-1-213,1 5 0,0 6 1,2 7-1,-1 4 0,-1 4-144,0 4 1,2 6-1,-4 4 1,-1 0 0,-2 2-402,0 0 0,-1-6 0,-2 3 0,-1-7 0,0-6 1,-2-4-287,1-4 0,2-11-3,0-5 376,1-4 1,5-7 0,1-4 0,0-7 109,0-4 1,3-4 0,-1-5-1,2-2 1,1-3 191,0-3 0,1-1 0,2-2 0,3-4 0,3-1 1,5-1 201,4 3 0,5 1 0,7 6 0,4 2 1,6 5 341,5 6 0,2 7 1,0 10-1,1 4 0,-2 4-100,-3 4 0,-13 9 1,-10 4-1,-8 2-592,-8 1 0,-13 3 0,-9 5 0,-10 2 0,-6 0 0,-5 1-480,-3-3 1,2-3-1,-3-2 1,3-3-1,3-3-403,2-4 1,6-2 0,0-6 919,3-1 0,1-4 0,-3 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49.534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11666 2700 18926,'0'-13'-2772,"0"2"2374,0-1 1,0 2 0,0 0 0,0 1 0,0 0 0,0-1-1,0 1 262,0 0 1,-1 3-40,-2-1 1,1 5 0,-4-1 0,0 4 338,1 5 0,1 2 0,3 8 1,-2 4-1,0 5 0,0 5 29,-1 4 1,3-1-1,-3 2 1,1 2-202,0 3 0,-5 1 1,3-1-1,-1 3 1,0-2-1,-1-3-234,-2-2 1,3-6-1,1-1 1,0-6 8,0-4 0,3-10 0,0 0-20,4-4 0,3-6 0,5-7 0,0-3 400,0-4 1,5-7 0,-4-2-1</inkml:trace>
  <inkml:trace contextRef="#ctx0" brushRef="#br0" timeOffset="1">11620 2654 17095,'0'-19'-897,"0"0"0,0 1 0,0 0 655,0 3 1,-3-3 0,0 4 0,1-1 0,1 3 0,1 1 410,0 2 1,0-3 0,0-1 108,0 2 0,0 4-396,0 0 0,1 5 248,2-1 1,2 2 0,5 1-1,2 0 1,0 0-1,-1 0 0,4 0 0,0 0 1,4 0-1,2 0-114,1 0 0,3 0 0,-1 0 0,1 0 0,0 0 101,1 0 0,1 0 1,-1 0-1,0 0-52,-1 0 1,-2 0 0,3 0 0,1 0 0,-2 1 0,-1 1-23,0 1 1,-2 0-1,2-3 1,-2 1 14,-1 3 0,2-3 0,0 3 0,-1-1 0,2 0 0,-1-1 93,0-1 0,3-1 0,-2 0 1,5 0-138,6 0 1,-4 0 0,6 0 0,-1 0 0,1 0 0,4 0-3,2 0 0,-1 0 0,1-1 0,-1-1-15,1-1 1,-3-1 0,2 2-1,1-1 1,-2-1 0,2 1-9,-1 0 0,-1-3 1,4 2-1,-1 0 44,-2 0 1,1-3 0,1 3 0,1 0 0,2 0-1,-2 1 41,-1-1 0,0 3 0,-3-2 1,-1 1-10,1-2 1,-2 3 0,1-2 0,-2 2 0,1 1-89,1 0 0,0 0 0,3 0 0,-4 0 1,0 0-102,0 0 1,0 1 0,0 1 0,1 1 0,0 1 57,-2 0 1,0-3 0,2 2-1,1-2 1,1-1 65,3 0 0,0 0 1,3 0-1,0 0 1,-1 0 29,-1 0 1,-2 0-1,4 0 1,1 0 0,3 0-72,0 0 1,-1 0-1,-5 0 1,1 0-1,-1 0-49,1 0 1,-1 0 0,1 0-1,0 0 1,-1 0-1,1 0 1,1 3 0,0 0 0,-3 0 0,1 0 1,-1 0 1,0 1 0,-1-3-1,2 1 1,-2 1-29,2-1 0,-4 2 0,3-1 0,1-1 39,3-1 0,1 2 1,-5 0-1,0-1 1,-2 0 28,2 2 1,-3-3 0,0 3-1,1-1 1,-2 0 23,1-1 0,1-1 1,-3 0-1,0 1 1,-1 1 26,1-1 1,0 0 0,2 0 0,1 2 0,-2-2 2,0-1 0,1 0 1,-2 1-1,2 1 0,1-1 6,-3-1 0,-2 0 1,1 1-1,1 1 1,2-1 19,1-1 1,-1 0 0,-2 1 0,1 2-26,1-2 1,-2 0 0,1 0 0,-1 1-1,2-1-4,0-1 1,1 2-1,0 0 1,-3 0-1,0 0-2,0 0 0,-1 2 1,5-3-1,-1 2 1,1 0-5,-1 0 1,0 2 0,2-3 0,0 0 0,0 1 26,0-1 1,-2 3 0,2-3 0,-2 0 0,1 0-2,-2 0 1,-1 4-1,-3-3 1,-1 0-1,1 1-21,2 0 0,-4-3 0,1 2 0,-1-1 0,0 2-43,2 0 0,-2-3 0,-2 1 0,-3-2 0,-1-1-6,1 0 1,-1 0-1,3 0 1,-1 0 9,-2 0 1,3 0 0,0 0-1,1 1 1,1 1-136,0 1 0,2 3 0,3-1 0,4 0 0,2 2-307,4 1 0,1 3 447,-25-5 1,0 0 0,2-1 0,-1 0 0,-1 2 0,0 0 0</inkml:trace>
  <inkml:trace contextRef="#ctx0" brushRef="#br0" timeOffset="2">19609 2523 17622,'1'-5'50,"2"2"1,3 2-1,3 1 1,4 0-1,3 0 1,5 0-1,6 0-143,6 0 0,6 4 0,12 1 0,-23-2 1,1 0-1,3 1 0,0-1 44,3 0 1,0 1-1,3 0 1,1-1 0,1 1-1,0-1 1,-1 0-1,1 0 1,0-1 0,-1 1-35,-3-1 1,0 1-1,0-2 1,-1 0-1,-2 1 1,0-1-1,-1 0 1,0-1-1,-1 0 1,0 0 51,-2 0 1,0 0 0,-1 0-1,-1 0 1,18 0 0,0 0 0,-2 0-1,0 0 13,-4 0 1,0 0 0,-7 0 0,1 0 0,3 0-21,0 0 1,-3 0-1,-2 0 1,-2 0-1,-2 0 1,-2 1-362,-4 2 0,-5-1 399,-4 5 0,-5-2 0,-4 1 0</inkml:trace>
  <inkml:trace contextRef="#ctx0" brushRef="#br0" timeOffset="3">20121 2588 12652,'-5'-6'-690,"1"0"0,4 0 1,5 1-1,4 2 717,5 1 1,6 2 0,5 0 0,7 0 0,8 0 0,11 0 33,-21 0 0,1 0 0,4 2 1,1 0-1,3 0 0,1 0 1,0 0-1,0 0 0,0 0 0,0 1-80,0 0 1,0-1 0,1 1-1,-1 0 1,-3 2 0,-1 0-1,-2-1 1,-1 1 0,-2 0-1,-2-1-1338,-1 1 1,-2 0 1365,25 4 0,-5 0 0,1 1 0</inkml:trace>
  <inkml:trace contextRef="#ctx0" brushRef="#br0" timeOffset="4">21685 2551 11735,'0'-6'-2734,"0"0"2811,0 4 0,-1-2 0,-1 6 0,-2 4 0,-1 6 108,-3 5 0,3 7 1,-1 4-1,0 5-209,1 3 0,-4 4 0,4 2 1,-1-1-1,1 0 0,1-2-21,2-4 0,0-4 0,2-5 0,0-4 0,0-1-121,0-3 0,2-7 1,0-1-1,2-3-267,1-3 0,-3-2 228,1-5 0,-2-2 0,-1-5 0,0 0 0,0-2 204,0-4 1,0-2 0,0 0 0</inkml:trace>
  <inkml:trace contextRef="#ctx0" brushRef="#br0" timeOffset="5">21648 2700 11789,'-10'-18'-769,"2"-3"0,1 1 1,2 4-1,0 0 358,-1 2 0,4 1 0,-1-1 356,2 0 0,1 2 0,0 3 1,1 0 229,2 3 0,-2 3-138,2 6 1,-2 3-1,-1 7 1,-1 3-1,-1 5 1,-2 4 145,-1 2 1,0 1-1,-2 0 1,1-1-166,2 1 0,-2 0 0,3 0 0,1-1 0,1-1 1,1-2-280,0-1 0,0 0 0,0-3 1,0-3-681,0-3 852,0-2 1,0-10 0,0-6 0,0-4 85,0-4 1,-4-7-1,-1-5 1</inkml:trace>
  <inkml:trace contextRef="#ctx0" brushRef="#br0" timeOffset="6">11657 2747 23240,'-9'-10'-656,"3"1"1,-1-1-1,1-2 1,0 0 0,0 1 108,-1 0 1,-1-2 0,1-3 0,2 0 0,0-1 0,1 2-274,-1-2 1,2 1 0,3-1 0,0 2 248,0 2 0,0 1 650,0 2 0,0 6 0,0 6 0,0 10 0,-1 9 0,-2 8 201,-3 5 0,1 8 0,-1 3 0,-1 4-238,2 0 0,1-2 0,4 0 1,0-1-1,0 2-369,0 2 1,0-7 0,0 0 0,0-3-1,0-4 395,0-2 0,0-6 0,0-7 0,0-5-90,0-3 57,-4-3 1,3-6-1,-2-4 1,2-5-491,1-3 0,3-3 525,0-1 0,4-3 0,-2-3 0</inkml:trace>
  <inkml:trace contextRef="#ctx0" brushRef="#br0" timeOffset="7">11518 2830 20741,'-7'-9'-1639,"2"-1"1,1-2 1091,2 0 1,1 0 0,1 2 0,0 1 0,0 0 0,1-1 355,2 1 1,-1 0 0,4-1 0,2 2 551,0 2 1,1-2 0,0 3 0,1-2 0,-1 2 0,0 0-7,1 0 1,-1 2 0,0-2 0,1 0 0,0 2-220,2-1 1,2 3-1,2-3 1,0 1 0,0-1 31,2-1 1,4 1 0,1-1 0,-1 0-67,1 0 0,2 2 0,-2-2 1,-1-1-1,1 2 185,-2 0 0,-1 1 1,-3 3-1,0 0 0,-3 0-84,0 0 0,-2 0 0,-2 0 0,2 0-159,0 0 0,2 0 0,-2 0 0,4 0 0,1 0 0,2 1-95,-1 2 1,2-2 0,2 2 0,2-2 0,0-1 20,1 0 1,0 0 0,3 0 0,0 0 33,0 0 0,-3-3 1,-2 0-1,1 0 1,-1 0-16,0 0 0,2-3 0,-4 3 1,1-1-1,0 1-13,-1 0 1,8-3 0,0 2 0,3-1 0,4-2-3,0-2 1,2 3-1,2 0 1,3 0 80,-1 0 1,0-1 0,-5 3-1,0 0 1,-1 0 0,-1 2 18,-4 1 0,-2-2 0,-2-1 0,1 2 6,0 1 0,-2 1 1,1-1-1,2-1 0,1-1-27,2 1 0,-3 1 0,2 1 0,-2 0-52,-1 0 0,1 0 0,0 0 0,0 0 1,-2 0-34,0 0 0,-1 0 0,-1 0 0,0 0 0,1 0 8,1 0 0,-2 0 0,1 0 1,2 0-1,2 0-3,0 0 1,0 0 0,0 0 0,2 0 0,1 0 18,2 0 0,0 0 0,0 0 0,0 0 9,0 0 1,-1 0-1,1 0 1,0 0-1,-2 0 13,0 0 0,1 0 0,4 0 1,0 0-1,0 1-14,-1 2 0,-1-2 0,3 2 0,2-2 0,1-1 49,-1 0 1,1 0 0,-3 1 0,1 1-37,0 2 1,1-1 0,-2-3 0,-1 0 0,-4 0 26,-2 0 0,3 0 1,-2 0 11,0 0 1,0 3-2,-2 0 1,-1 0-1,3-3 1,0 0-1,0 0 1,-1 0-16,-2 0 0,3 0 0,0 1 0,1 1 0,-1 1-64,-1-1 0,2 0 1,-1 0-1,2 2 1,0-1 2,-3 1 0,-1-3 0,-1 2 0,2-2 1,0-1-3,0 0 0,2 1 16,-3 2 1,1-2 51,-1 2-65,2-2 1,2-1 0,-2 0 98,-1 0-62,3 0-18,-6 4 1,7-3 0,-3 4-25,0-1 0,0-3 0,-2 3-39,4 0 1,0-3 0,-1 2-5,-3-2 1,2 2-12,1 0 0,0 0 42,4-3 0,-6 4 0,6-1-23,1-1 0,-2-1 0,5 0-44,-1 2 0,-3-2 1,3 2-67,-3-2-783,-1-1 945,1 0 0,1 0 0,-1 0 2,-2 0 0,3 0 1,1 0 101,-1 0 0,3 0-82,-2 0 1,-1 0 0,-3 0-2,-2 0 0,1 0 0,4 0-6,2 0 1,-3 0 0,-2 0-66,2 0 1,2 0 0,-3 0-53,0 0 1,1 0-1,2 1 49,0 2 0,3-2 0,-2 2-25,-2-2 1,0-1 76,2 0 0,-1 0 0,5 0 0,-1 0 0,-1 0 0,-1 0 14,1 0 0,4 0 0,2 0-2,0 0 0,1 0 1,-4 0-1,1 0 1,1 0-1,0 0 1,2 0-5,-2 0 0,-3 0 1,-2 0-1,3 0 0,2 0-3,1 0 0,1 0 3,-4 0 0,2 0 1,2 0 0,-3 0 0,3 0 21,-3 0 0,1-1-1391,2-2 1383,-3 2 1,-18-1 0,-1-1 0,-1 2 0,-1 0 12,25-2 1,-2-1 0,0 2 162,1-1 1,-24 1 0,0 0-151,24 2 0,-3-1 0,-4-1 0,2-1-32,0 1 0,2 1 0,-1 1-1,1 0 0,-1 0 1,2 0-48,1 0 0,-1 0 1,2 0-1,-3 0 1,-1 0 24,-3 0 0,3 0 0,-4 0 0,1 0 0,-3 0 15,-2 0 1,0 0-1,-1 0 1,-1 0 283,-2 0 0,0 0 0,-5 0 1,-2 1-1,-2 1-533,-4 1 1,-1 0-1,-7-3 1,-2-1-99,-1-2 1,-4 1 257,-3-4 1,-6 4-1,-5-2 1,-3 1-1,-4 0 1,-3 1-1,-2 1 104,-1 1-10,-7 0 0,3 0 0,-2 0 0</inkml:trace>
  <inkml:trace contextRef="#ctx0" brushRef="#br0" timeOffset="8">19460 2514 20200,'13'-9'-341,"-3"-1"1,12 4 0,1 1 0,7 1 0,7 2-1,8 1 353,6 1 1,-23 0-1,1 0 1,4 0 0,1 0-1,0 0 1,0 0 34,1-1 0,1 2 1,-1 0-1,1 1 0,-1-1 1,0 1-1,0-1 1,0 1-1,0 0 0,1-1 1,0 1-1,0-1 1,1 1-1,-1-1-164,2 1 0,-1 0 0,-1-1 1,-1 1-1,1 0 0,-1 1 1,0-1-1,0 0 70,0-1 1,0 0 0,0 0-1,0-1 1,0 0 0,-1 0-1,-2 0 1,0 0 0,-1 0-1,-1 0 1,-1 0 0,0 0 28,0 0 1,-1 0 0,1 0-1,0 0 1,-1 0 0,0 0 0,24 0 30,-4 0 1,-5 0 0,-3 0 0,-3 0 0,-4 0 0,-5-1-174,-5-2 0,-3 2 1,-3-3-1,-1 1 141,-4-1 1,-2 0-1,0 2 1,-1-2 0,0 0-33,1 0 1,-1 0 0,1 2 0,2-2 0,0 1 0,0 0-11,-2 0 1,-1 0-1,-1 2 1,0-1-8,-2-1 0,-1-1 0,2 2 367,0-1 1,-4-1-276,3 4 1,-4 1 0,1 3 0,-2 2-388,-1 2 0,-4 6 1,-2 1 260,-3 3 0,0 4 1,-1 3-1,-2 2 1,0 2-1,1 1 1,0 2-126,2 1 0,1-3 0,1 1 0,4-2 71,2-1 0,1 0 0,1-1 0,1-3 0,3-5 0,0-3-111,2-3 0,-2 0 1,0-4-178,-1 0 343,0-3 1,-4-3 0,1-6-1,1-4-262,1-1 1,1 2 0,-2 0 0,2-1 344,1-2 0,-2 0 0,4-1 0,-1-2-63,-1 0 0,2-2 0,-4 3 0,-1-2 1,0-2 1,2-2 0,-3 3 1,2-2-1,-2-1 1,-2-3-1,-1-3 0,-2 1 154,-2-1 1,3 0-1,-2 2 1,1 0-44,2 0 0,-2 6 1,1 2-1,1 3 0,1 0-87,1 1 1,0 5-1,0 4 11,0 5 1,-2 8 0,-1 3 0,-2 5 97,0 4 1,-3 6-1,2 3 1,-2 2 0,1 1-1,2 1-311,1-1 0,-2 1 0,2 2 0,2 3 0,0-1-988,-1-1 1246,2-3 0,-3-1 1,4 0-1</inkml:trace>
  <inkml:trace contextRef="#ctx0" brushRef="#br0" timeOffset="9">16424 1331 13699,'-4'-8'-168,"-2"2"1,1-2 0,-1 3 0,-2-1 0,-1 3-1,-2 2 1,-2 2 0,2 2 0,1 5 73,0 3 0,-1 3 0,1 5 0,2 0 0,3-1 0,3 2 2,1 2 1,2-3 0,2 3 0,4-2 0,5-3 0,3-1 69,3-4 0,2-2 1,0-4-1,3-3 0,0-2 1,1-2 0,-1-2 0,-2-7 1,1-5-1,-3-4 0,-1-1-220,-3-2 1,-1-5 0,-5 0 0,0-3 39,-3 0 0,-2 4 0,-5 2 0,-2 3 0,-5 3 0,-4 6-91,-7 4 0,0 4 1,-5 4-1,0 0 195,0 0 1,5 4-1,0 4 1,7 2-1,4 2 1,5 1 82,2 0 0,5 2 0,2 3 0</inkml:trace>
  <inkml:trace contextRef="#ctx0" brushRef="#br0" timeOffset="10">16806 1238 9308,'0'7'-1232,"0"-1"1280,0 1 0,-3 1 0,0 4 0,0 3 0,-1 7 0,-2 6 142,1 6 0,-5 4 1,2 10-1,-2 0-160,-1 2 1,0 1 0,1-3 0,1 1 0,0-3-102,-1-5 0,2-7 1,2-3-1,2-4 1,1-5-167,0-7 0,-1-3 169,4-3 0,-4-5 0,-2-5 0,-1-7-76,1-7 1,-3-3 0,4-4 0,0-4 0,2-4 23,2-4 1,1-3 0,1-3 0,3 0 0,5 1 88,6 0 1,3-2-1,5-1 1,5 0-1,5 5 1,3 5 215,2 3 0,3 5 1,0 4-1,-1 3 1,-7 6 287,-6 3 1,-7 8-1,-6 7 1,-6 2-1,-4 2-280,-5 2 0,-3 2 1,-6-1-1,-3 0-165,-2 3 1,-4-3-1,-1 1 1,-2-1-1,1 0 1,2-1-21,0-2 0,3 0 1,2-2-1,-1 0 1,1 1-251,-3-1 0,4 0 0,-1 1 260,1-1 1,-6 0-1,-4 1 1</inkml:trace>
  <inkml:trace contextRef="#ctx0" brushRef="#br0" timeOffset="11">22039 2635 9999,'-6'0'-168,"0"-1"0,1-1 1,0 0-1,-1 4 1,0 6-1,0 8 1,2 4 147,2 5 1,0 6 0,0 3 0,-1 4 0,1 1 0,1 1-59,1 0 0,0-3 1,0-2-1,0-2 0,0-2-33,0-4 0,-1-4 1,-1-8-1,-1-2 1,0-4-32,-2-3 0,3-2 1,-4-6 137,-1-4-25,3 0 0,-4-12 1,2 4-1</inkml:trace>
  <inkml:trace contextRef="#ctx0" brushRef="#br0" timeOffset="12">22085 2505 10008,'-6'-13'-533,"1"1"0,1 0 440,2 2 0,1 1 0,1-1 0,0 1 0,1 1 263,2 2 0,3 0 0,6 4 0,4-1 0,3 0-4,2-1 0,3 3 0,5-2 0,2 2 0,4 1-79,5 0 0,2 0 1,6 1-1,0 2 1,3 2-108,1 0 1,-26-2 0,0 0 0,2-2-1,-1 0 1,0 1 0,0 0 0,25 2-52,-2 0 1,0-1-1,-2-3 1,-1 1 0,-1 1-43,-7 1 1,-5 0-1,-7-3 1,-1 0-1,-2 0 67,-1 0 1,-3 0-1,-3 0 1,-3 0 66,0 0 0,1 0 0,-2 0 0,-2 0 1,-1 0 72,0 0 0,-2-1 0,-1-1-6,-1-1 1,1 0-86,2 3 0,-1 5 0,-2 5 0,-1 4 49,-1 4 0,-3 4 1,2 3-1,-2 3 0,-1 3 1,0 3-12,0 3 0,-4-3 0,-1-1 0,-2 0-48,1 0 1,3-7 0,-3-1 0,0-5 0,-1-1 0,2 0-110,1-1 1,0-3 0,2-3 0,-1-1-276,1-2 1,1 0 0,1 0-1,0 1-1056,0-1 1401,0-4 1,0 4 0,0-4-1</inkml:trace>
  <inkml:trace contextRef="#ctx0" brushRef="#br0" timeOffset="13">23771 2626 12628,'-10'-4'-289,"4"-2"1,1-3 0,0 0 0,1-1 0,-1 1 0,3 0 0,1-1 0,1 1 0,0 0 400,0 0 1,0-1-1,0 1 15,0 0 0,0 4 0,0 5 0,0 7 30,0 4 0,-3 5 1,-1 5-1,-1 5 0,-2 3-76,-2 2 1,3 4-1,0-1 1,-1 2 0,0-1-217,0-1 1,0-1 0,3 1 0,0-4 0,0-4 0,2-3-212,1 0 0,1-8 0,1 0 0,2-7 112,3-5 0,-1-2 1,1-2-1,2-2 1,-1-4 162,-1-5 0,1-2 0,-4-5 0,0 0 0,1-2 104,-1-1 0,4-4 0,-2 2 1</inkml:trace>
  <inkml:trace contextRef="#ctx0" brushRef="#br0" timeOffset="14">23771 2570 13498,'4'-19'-389,"-3"4"0,2-1 1,-2 1-1,-1 0 101,0 3 1,0 1-1,0 2 1,1 0 434,2-1 0,-1 5 0,3 1 0,2 1 0,0 0 1,5 1-48,5 1 0,0 1 1,9 0-1,3 1 1,5 1-76,6 1 1,2 3 0,5-2-1,0 2 1,2 0-23,0-1 0,3 2 0,-5-3 0,-5 0-92,-3 1 0,-5-2 1,-3-2-1,-3 1 1,-4 1-1,-2-1-91,-2-1 0,-6-1 1,-1 0-1,-4 1 253,-3 2 1,-2-1 0,-4 4 38,0 2 1,0 0 0,0 2 0,0 3 94,0 2 0,-3 6 1,-1 2-1,-1 0 1,-2 3-29,-2 1 1,3 1 0,0 0 0,0 0-1,0-1-253,-1-2 1,5-3 0,-2-2 0,1 1 0,0 0-254,1-4 0,2 1 1,2-6-1,2 1 0,0-1-201,0 0 0,4-2 1,-3-4-1,1 1-59,0 1 0,-1-1 0,3-2 612,-2-1 0,0-5 0,3-4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36.313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2793 13622 21713,'-9'-3'-410,"0"-1"0,-1-1 1,2 0-1,2 0 1,3-2-1,2-1 0,1-2 1,1 1 146,2 0 0,2-1 1,3 1-1,0-1 1,-2-2-1,0-1 1,0-1-1,-1 0 181,-1-1 1,0 1-1,-4-2 1,-1 3-1,-3 1 1,-4-2-1,-5 1 88,-6-1 0,-10 3 1,-2 4-1,-5 1 1,-4 2-1,-4 2 80,-1 1 0,2 5 0,3 4 1,3 2-1,3 3 0,7 3-40,4 3 1,8 1-1,6 5 1,6 2-1,6 2-210,6 2 0,9 6 0,8-2 1,5 1-1,-13-16 0,1-1 13,2 0 1,0 1-1,2 2 1,0 1-1,0-3 1,-1 1 0,0-1-1,0 0 1,-2-1-1,-1-1 3,16 15 1,-8-3-1,-9-5 1,-8-2 0,-8-2 205,-7-3 1,-10-6 0,-13 0 0,-6 0 0,-5-2 1323,-1-1-1210,0 3 1,0-11 0,2 2 0,3-2 0,3-2-504,5-2 0,8-3 0,10-6 0,5-1 189,3-2 1,5-9-1,1-4 1</inkml:trace>
  <inkml:trace contextRef="#ctx0" brushRef="#br0" timeOffset="1">2961 13557 16660,'-8'7'173,"-1"2"0,1 5 140,-2 2 0,-6 8 0,1 5 0,-3 7 0,-1 7-209,1 2 0,3-1 0,4-2 0,4-2 0,4-5 0,3-6-450,3-6 0,7-8 0,9-6 0,6-5 587,5-3-203,3-9 0,3-2 1,-1-9-1,-2-1 1,-1-1-328,-2-4 0,-5-2 0,-4-2 0,-4-2-766,-1-3 778,-9 2 0,4 4 0,-7 6 0,-3 3 179,-4 4 0,-2 8 1,-5 10-1,-1 8 373,-2 6 1,1 6 0,2 4 0,2 3 0,2 0 140,3-1 1,7-2-1,6-1 1,7-2 0,6-1-573,4-3 1,3-4 0,8-5-1,1-5 1,1-6 135,0-5 0,-2-11 0,-1-4 0</inkml:trace>
  <inkml:trace contextRef="#ctx0" brushRef="#br0" timeOffset="2">3762 13054 18012,'-10'-5'-1102,"1"1"1,0 5 942,-1 2 1,-3 11 0,-2 11 0,0 8 0,-1 8 308,0 9 1,7-22 0,0 1-1,0 6 1,1 0 0,-1 3-1,1 0 1,1 1 0,0 0-131,0-1 1,0 0 0,-1-1-1,1 0 1,0-2 0,0-1 0,0-1-1,1 0 1,-1-2 0,1-1-215,2-3 1,0-1 0,-4 12-1,4-14 1,-1-7 194,1-4 1,0-7 0,2-4 0,-1-4 128,1-4 1,1-8-1,2-4 1,2-6 0,5-4-591,7-3 0,1-5 0,10-5 0,2 3 0,3 3 220,2 4 1,3 2 0,3 3 0,0 4 0,-2 8 375,-1 6 1,-3 9 0,0 9-1,-6 9 1,-9 8 262,-7 6 1,-7 3 0,-9 1 0,-8 1 0,-8 2 146,-4 0 0,-7-4 0,-3-5 0,-1-3 0,-2-2 0,0-3-214,0-3 1,3-5 0,8-9-1,3-3 1,3-2-497,4-1 0,5-5 1,6-4-1,3-6 0,2-2-1485,1-2 1628,8-4 0,2 0 0,9-5 0</inkml:trace>
  <inkml:trace contextRef="#ctx0" brushRef="#br0" timeOffset="3">4339 13147 14793,'0'-12'-920,"0"-2"1,0 1 0,0-1 690,0 3 1,1 1 0,1 3 0,1 3 0,-2 5 578,-3 9 1,-3 8-1,-4 12 1,-2 4-1,0 8-162,-2 5 0,6-20 0,-1 1 0,1 2 1,1 0-1,0 0 0,0 1 0,0 0 0,0 1-117,-1 0 1,1 0 0,0 2 0,0 1 0,1-2 0,2 1 0,-1-2 0,1-1 0,1-3 0,1 0-68,0 19 1,2-8 0,2-10-1,4-7 1,2-6-183,3-5 0,-1-6 1,2-1-1,-1-3 1,2-2-234,0-3 1,2-1 0,3-5-1,-1-4 1,1-3-4,-1-4 1,5-5 0,2 0 0,2-2 0,1-6 712,0-2-248,0 1 1,0-6 0,0 3 0</inkml:trace>
  <inkml:trace contextRef="#ctx0" brushRef="#br0" timeOffset="4">4674 13566 10527,'0'-15'0,"1"4"0,1 3 78,1 2 0,0 5 0,-4 1 0,-2 6 0,-3 6 0,-3 8 536,-4 7 1,0 3-1,-4 6 1,3 3-369,0 3 1,2-1 0,3 3-1,0 1 1,3-5-235,3-3 1,2-6-1,2-6 1,2-3-1,3-4 1,3-8-277,0-4 0,0-4 1,1-5-1,-1-3 1,0-3-275,0-4 1,1-4 0,-1-7-1,0-2 527,1-3 0,-1-9 0,0 0 0</inkml:trace>
  <inkml:trace contextRef="#ctx0" brushRef="#br1" timeOffset="5">4702 13380 8535,'-19'-24'53,"-2"-1"1,0 6-1,2 6-32,3 5 0,3 4 0,-1 5 0,1 2 0,5 4-665,4 4 0,3 8 644,1 6 0,8 2 0,3 1 0</inkml:trace>
  <inkml:trace contextRef="#ctx0" brushRef="#br1" timeOffset="6">5065 13557 8535,'0'-16'-43,"0"2"0,0-1 1,0 2 109,0-1 0,0 2 0,-1 2 1,-2 2 114,-3 2 0,1 2 0,-2 6 0,0 3 0,-1 5-91,-1 4 1,2 1 0,2 5 0,1 1 0,2 2 0,1-1 11,1 1 1,0 3-1,1-2 1,2 1-95,3-1 0,3-2 0,0 3 1,1 0-1,2 0-91,0-1 1,0-2 0,-2 2-1,-1-1 1,-1-3-5,-1 0 0,-3-2 1,-5-3-1,-2-2 1,-5-3 82,-3-1 0,-4-4 1,-3-2-1,-2-3 1,-1-3-273,0-3 0,-4-3 0,4-3 0,4-1 1,4-1-1199,6-3 1473,3 4 0,4-9 0,0 2 0</inkml:trace>
  <inkml:trace contextRef="#ctx0" brushRef="#br1" timeOffset="7">5605 13156 8535,'-6'-5'-182,"0"2"1,-2 3 0,0 5 0,-2 8 476,-3 7 0,3 14 1,-3 9-1,0 7 0,7-20 1,0 0-140,0 3 1,0 1 0,1 1 0,-1 0-1,0 1 1,1 0 0,-1-1 0,0-1-1,1-3 1,1 0-6,0-2 0,1 0 0,-3 21 0,-4-3 0,2-7 0,0-4-222,-2-5 0,3-7 0,-6-2 1,-1-3-1,0-5 0,-2-4-731,1-6 0,3-4 0,0-4 0,2-7 802,0-6 0,1-6 0,0-5 0</inkml:trace>
  <inkml:trace contextRef="#ctx0" brushRef="#br1" timeOffset="8">5335 13855 8535,'5'-23'0,"0"3"0,-1-2 0,1 4 491,0 2 0,2 0 0,-3 2 0,1 1 0,4-1-208,2 3 0,1 2 0,3 2 0,3 4 0,2 2 1,4 1-617,0 0 1,3 2-1,-2 4 1,0 4-1,1 2-2463,-1 2 2796,-4-2 0,10-2 0,-2-1 0</inkml:trace>
  <inkml:trace contextRef="#ctx0" brushRef="#br1" timeOffset="9">5940 13594 8535,'1'-8'-20,"1"0"1,2 2 216,-2-1 0,-1 2 1,-1-2 134,0 0 0,-2 0 1,-4 1-1,-4 2 1,-2 1-61,-2-1 0,-3 1 0,-1 3 0,-4 1 0,0 1-181,-1 2 1,1 6 0,3-1-1,2 2 1,2 0-219,6 1 0,4 0 0,6 3 0,2 2 1,4 0-1,5 2-80,3 0 1,6 2 0,2 1 0,-1-1 0,2-1 196,0 2 1,-3-2 0,-1 1 0,-3-4 148,-5-1 0,-2-1 0,-4 3 0,-3-2 0,-3-1 0,-4-2 41,-6-1 0,-4-5 0,-8-1 0,-4 0 0,-3 0-398,-2 1 0,-4-5 1,1 2-1,-1-1 0,2 1 218,5 1 0,0-3 0,4 3 0</inkml:trace>
  <inkml:trace contextRef="#ctx0" brushRef="#br1" timeOffset="10">6927 13519 8535,'-4'-9'-200,"-1"0"1,-4 0 0,0 2 0,2 1-1,1-1 278,-1-2 1,-1 3-1,1 1 1,1 1 0,-1 2-1,-2 2 234,0 3 0,-3 2 1,-1 6-1,2 0-69,1 1 0,-3 5 0,2-2 0,3 3 1,3 1-1,4-1-67,1 1 0,1-4 0,3 0 0,4-3-376,6-3 1,3-1-1,7-5 1,0-2 0,1-4-28,1-6 1,-1-2 0,-7-4 0,-2-3 0,-1-2 172,-2-1 1,-5-5-1,-5 1 1,-3-1-1,-4 0 121,-5 1 0,-8 6 1,-4 0-1,-1 6 1,0 3-164,1 4 0,-1 4 1,3 8-1,3 8 1,2 6-733,5 8 1,5 4 827,-2 6 0,3-1 0,-1 0 0</inkml:trace>
  <inkml:trace contextRef="#ctx0" brushRef="#br0" timeOffset="11">6732 14022 13006,'-10'9'-123,"4"-2"0,1-1 1,0 1 372,0 1 1,3 2 0,-1-1 0,2 0-111,1 1 0,1-2 0,2-1 0,3-2 0,3-1 47,4-1 0,1-2 1,5-2-1,-1-3 0,1-2 1,1-2-416,1-1 0,-1-2 0,1 0 1,-4-3-1,-2 1-133,-2 0 1,-1-3-1,-6 4 1,-4 0 438,-4 2 0,-4 2 0,-8 1 0,-3 4 0,-5 2 0,-2 2 306,-2 2 1,3 3 0,2 4 0,1 2-156,1 4 0,5 1 0,3 2 0,3 0 0,5-1-474,2 1 1,2-1 0,3-3 0,5-3 0,3-2-116,2-4 0,3-2 0,4-4 0,0-1 0,0-2 12,-1-3 1,-3-4 0,-1-2 0,-4-3 0,-1-2 236,-2 1 1,-4 0 0,-2 2 0,-2 1 0,-2 0 261,-2 1 0,-2 2 0,-4 2 0,-2 1 1,0 3-29,-1 0 0,-5 3 0,2-1 0,1 4-126,2 4 1,-3 7 0,1 1-1</inkml:trace>
  <inkml:trace contextRef="#ctx0" brushRef="#br0" timeOffset="12">8184 13631 17941,'5'-13'-429,"0"-3"0,-2 0 0,1-1 1,0 3-1,0 0 692,-2 3 1,-2 6 0,-3 6 0,-4 7 0,-4 7 0,-1 7-1,0 6-25,-2 5 1,7 3 0,-1 2 0,2 0 0,4 2-246,1 4 0,1-3 0,1-2 0,4-3 1,4-5-1,5-2 0,5-4-641,3-3 0,-3-5 1,3-11-1,-2-4 0,-2-5-759,1-6 1399,0-9 0,-1-6 0,1-4 0</inkml:trace>
  <inkml:trace contextRef="#ctx0" brushRef="#br0" timeOffset="13">8277 13221 10847,'-28'-23'-599,"3"2"0,3 4 609,6 5 1,6 8-462,4 7 1,7 6 388,8 10 0,5-1 0,4 1 1</inkml:trace>
  <inkml:trace contextRef="#ctx0" brushRef="#br0" timeOffset="14">8678 13519 17444,'-15'0'-388,"2"-3"1,3 1 0,1 3 763,0 4 1,0 11 0,-1 4 0,1 3 0,0 5 0,-1 3-147,1 2 0,4 2 0,2 2 0,2 0 0,1-1-451,0-2 1,5-4 0,4-8-1,6-6 1,2-6 155,2-4 1,4-3 0,1-7 0,3-5-1,0-6-561,-2-2 0,2-6 1,-3-2-1,0-2 1,-3-2 102,-1-2 1,-2 2-1,-3-1 1,-4 4-1,-3 6 588,-5 3 1,-3 8 0,-3 6 0,-5 3 0,-3 5 378,-4 7 1,-2 4 0,1 10 0,4 2 0,3 2-194,3 0 0,1-1 1,7-1-1,5 0 1,5-1-830,5 1 0,5-5 0,4-5 682,4-8 0,-1-1 1,3-3-1</inkml:trace>
  <inkml:trace contextRef="#ctx0" brushRef="#br0" timeOffset="15">9478 13166 12543,'-9'-5'-88,"0"4"0,0-1 0,-1 5 309,1 7 0,0 8 0,-2 10 1,0 6-99,-2 6 1,-2 7-1,8-19 1,2 0-1,-1 2 1,0 1-1,1 1 1,1-1 0,0 0-1,2 0-357,0-1 0,1-1 0,0-1 1,0 0-1,1 25 0,0-3 1,0-5-472,0-4 1,0-9-1,0-12 1,0-3 707,0-5 1,-8-6 0,-2-1-1</inkml:trace>
  <inkml:trace contextRef="#ctx0" brushRef="#br0" timeOffset="16">9153 13780 11618,'-15'-15'-444,"4"0"0,3 2 879,5 1 0,2-1 1,2 0-1,3 2 0,7 1 128,6 0 1,7 1 0,7 1 0,3 2 0,4 2-1103,2 3 1,-3 2 0,2 3 0,-6 3 0,-5 3 514,-8 3 0,0 3 0,-6-1 0</inkml:trace>
  <inkml:trace contextRef="#ctx0" brushRef="#br0" timeOffset="17">9506 13771 9756,'-9'0'762,"4"-1"-289,2-2 0,6 2 0,3-3 0,3 3 0,4 1-202,2 0 0,6-1 0,2-1 1,1-1-1,0 0-357,0-1 0,3-1 1,-3-4-1,1-2 1,0 0-457,0-2 1,-3-6 0,-2 0 0,-5-2 0,-1-1 158,-3-3 1,-2-1 0,-2 1-1,-6 4 1,-5 5 583,-6 3 1,-8 4 0,-2 3 0,-3 4 0,-3 6 284,-1 8 0,-4 5 0,0 10 1,1 3-1,2 2-42,4 3 0,4 4 0,7 3 0,2 0 0,6 2-628,3-2 0,10-2 0,6-5 1,5-5-1,6-6-472,2-5 1,1-6 0,1-7-1,1-6 1,1-6-268,-1-2 0,-1-8 0,-1-4 920,0-3 1,0-6-1,0-4 1</inkml:trace>
  <inkml:trace contextRef="#ctx0" brushRef="#br0" timeOffset="18">10140 13612 9338,'-10'1'683,"0"5"1,-3 6-38,-2 9 0,-6 6 1,0 4-1,1 4 1,3 3-129,5 3 0,3-2 0,2-5 0,4-4 1,3-5-377,3-7 1,7-4 0,6-8-1,5-3 1,4-4-299,2-5 1,2-5-1,1-10 1,1-3 0,-1-2-336,-1-3 0,-2-2 0,-3 1 0,-3-2 0,-4-2-88,-5-4 0,-6 5 0,-5-2 1,-6 5-1,-8 4 468,-7 1 1,-4 4 0,-4 9-1,1 5 1,3 5-209,2 2 1,2 4 0,3 4-1,1 3 1,5 6-662,3 3 1,4 1 967,4 4 1,9-4-1,1 1 1</inkml:trace>
  <inkml:trace contextRef="#ctx0" brushRef="#br0" timeOffset="19">10298 13668 9782,'-5'-6'-569,"2"0"0,1-1 427,2-2 1,0 3-1,0 2 656,0 3 1,0 5-1,-1 12 1,-2 6 0,-2 8-100,0 8 0,-3 4 1,2 7-1,-3 1 0,5-23 1,-1-1-286,1 3 1,-1-1-1,-2 0 1,0 1-1,0 1 1,-1 0-1,-1-1 1,0-1-1,0-2 1,-1-1-131,-8 20 0,-5-4 0,-2-3 0,-2-2 0,-1-3-201,0-5 0,1-4 0,-1-6 1,1 0-1,2-3 359,3-2 1,4-7 0,2-3 0,4-3-62,1-3 1,3-3 0,1-8 0,2-4 0,-1-7-521,1-5 0,-1-4 1,-3-5-1,-1-1 1,1 3-398,0 2 1,-5 6 0,-1 2 0,-3 7 297,0 7 1,-5 7 0,-1 1 0</inkml:trace>
  <inkml:trace contextRef="#ctx0" brushRef="#br1" timeOffset="20">10447 13855 8314,'-10'0'-21,"2"-1"1,1-2 0,2-1 0,2 0 0,5-1 0,6 0 311,6-2 0,4-2 0,2 0 0,1-1 0,4-2 0,2-1-322,1-2 1,0-1 0,-1-5 0,-1-2 0,-2 0-84,-2-3 1,-1 2 0,-4-2 0,-3-1-1,-1-1 3,-5 1 0,-3 6 1,-6 0-1,-2 4 1,-3 6 182,-3 4 0,-4 3 0,-4 6 1,-4 5-1,-6 8 90,-3 8 0,-2 5 1,3 3-1,1 3 1,4 2-113,3 2 0,5 2 1,3 0-1,8 0 0,7-2-247,8-1 0,8-2 0,10-5 1,6-8-1,4-8-148,3-7 1,2-4 0,-2-7-1,-3-6 1,-2-5 106,-2-6 1,-5-4 0,0-6-1,-3-3 1,-1-3 237,-1-3 0,3 1 0,-4-2 0</inkml:trace>
  <inkml:trace contextRef="#ctx0" brushRef="#br1" timeOffset="21">11061 13622 8398,'-6'8'271,"0"4"1,0 13 0,-5 7 0,0 7 8,-1 4 0,-1 6 0,5-1 0,2-3 0,3-7 0,1-7-158,2-5 1,5-8 0,1-9-1,3-6 1,3-6-31,0-6 0,3-10 0,-2-9 0,-2-5 1,0-3-546,-2-2 1,-3-3-1,0-3 1,2-4 0,0 0 74,1 6 0,2 2 1,1 10-1,3 3 1,4 6 566,3 8 1,2 4 0,5 11 0,1 4-201,1 3 1,2 10 0,-5 0-1,-5 4 1,-3 3 10,-4 1 0,-3 5 0,-4 1 0</inkml:trace>
  <inkml:trace contextRef="#ctx0" brushRef="#br0" timeOffset="22">12607 13547 10665,'0'-9'-252,"1"0"1,1-1 0,2 1 0,1 0-1,3-1 1,0 1 0,1 0 1137,0-1 1,-2 2 0,-2 1-697,-1 1 1,-2 4-1,-5 1 1,-4 6 0,-6 7 20,-5 5 0,-6 6 1,-6 1-1,-2 3 1,0 2-1,-1 1-254,0 1 0,1 4 1,-1-1-1,1-1 1,3-2-354,3-2 1,4-1-1,3-1 1,1-4-1,4-4 1,4-7-289,2-4 0,5-4 0,-3-5 0,-1-3 627,-1-6 1,-2-7 0,1-7 0</inkml:trace>
  <inkml:trace contextRef="#ctx0" brushRef="#br0" timeOffset="23">12244 13426 10643,'0'-9'-523,"0"0"855,0-1 1,3 6-1,1 5 1,1 7-1,2 7-106,2 3 1,0 5-1,0 4 1,1 4-1,0 2-231,2 3 0,2-3 0,2 1 0,0 0 0,2 0-371,2 0 1,-3-9 0,1-3 0,-1-8 0,-3-4-556,-1-4 1,-3-6 959,-1-6 0,-3-11 0,-2-3 0</inkml:trace>
  <inkml:trace contextRef="#ctx0" brushRef="#br0" timeOffset="24">12514 13370 10643,'-24'5'56,"1"2"0,6 8 0,0 8-151,2 6 1,-4 7 0,-3 6 0,2 0 0,1 2-153,3 2 1,0 1 0,3-2 0,2-1 0,1-5-377,0-4 0,1-7 625,0-6 0,-5-11 0,0-3 1</inkml:trace>
  <inkml:trace contextRef="#ctx0" brushRef="#br0" timeOffset="25">12197 13678 10134,'0'-19'-467,"0"0"0,2 2 0,4 0 1122,7 2 0,9 2 1,7-1-1,8 0 0,8 3-298,7 1 0,-21 7 1,0 0-1,2 2 1,0-1-1,1 2 1,0 1-366,-1 2 0,0 1 1,-1 2-1,-1 2 1,-3 4-1,0 0 0</inkml:trace>
  <inkml:trace contextRef="#ctx0" brushRef="#br0" timeOffset="26">13901 12942 11362,'-9'-19'-702,"4"5"1,-4 2 0,2 6 0,-4 8 1065,-5 10 0,-7 9 0,-4 14 0,10-13 0,0 1 0,-1 5 0,0 1 0,-1 5 0,1 1-118,-1 4 1,1 1-1,-1 5 1,0 1-1,7-12 1,0 1-1,1 0 1,1 0-1,-1 1 1,2 0-1,1 0 1,1-1 0,2 1-488,-2 16 1,2 0 0,2-3 0,1-2 0,2-1 0,1-2-1,1-4 1,0-1 0,2-5 0,0-1-353,2-4 1,0-2 592,6 23 0,-4-8 0,1-1 0,2-3 0</inkml:trace>
  <inkml:trace contextRef="#ctx0" brushRef="#br1" timeOffset="27">14106 13538 8459,'-10'0'58,"-2"0"1,0 0 0,1-1 230,4-2 0,4 1 0,7-3 0,6-1 1,4 0-98,4-4 0,4 0 0,3-6 0,3-1 0,2-1-122,1-4 0,3-2 0,-3-4 0,-1 0 0,-2-1-245,-3-2 0,-2 0 0,-6-4 1,-1-1-1,-5 1-42,-3-1 1,-4-1 0,-5 0-1,-3 1 1,-5 3 101,-2 5 0,-5 9 0,3 10 1,-2 5-65,-1 3 347,-2 9 0,-3 11 0,-2 12 0,-1 6-31,-2 6 1,13-18 0,0 1 0,1 4-1,-1 0 1,2 1 0,1-1 0,0 2-1,0-1-60,1 1 0,-1 0 0,2 2 0,1 1 0,0-1 1,1 0-1,0-1 0,1-1 0,2-1 0,1-2-176,1-2 1,0-1 0,2 17-1,2-6 1,4-9 0,5-10-164,3-7 0,4-8 0,3-10 0,2-5 0,3-6-191,1-3 0,3-4 0,0-5 1,-1-2 452,-1-1 0,3-6 0,-15 18 0,-1 0 0</inkml:trace>
  <inkml:trace contextRef="#ctx0" brushRef="#br1" timeOffset="28">14618 13361 8459,'-1'9'224,"-2"2"0,-3 1 193,-3 4 0,0 6 1,-1 5-1,-3 5 0,-1 3-175,-1 0 0,3 2 0,6-7 0,3-2 0,2-3 0,2-4-349,2-3 0,3-8 0,6-7 0,4-3 0,1-4-2042,2-5 2149,-4-4 0,2-10 0,-2-1 0</inkml:trace>
  <inkml:trace contextRef="#ctx0" brushRef="#br1" timeOffset="29">14637 13305 8459,'-18'-4'0,"3"-2"0,3-2 907,5-2 0,3 4-801,4 0 0,1 4 1,2 0-1,4 4 1,5 4-805,3 2 1,3 2 0,1-1 0,2 0 697,1 1 0,4 3 0,-3 1 0</inkml:trace>
  <inkml:trace contextRef="#ctx0" brushRef="#br1" timeOffset="30">14963 13296 8459,'-1'-5'809,"-3"2"0,3 3-474,-2 3 1,1 3 0,0 6 0,-1 4 40,1 1 1,2 7 0,2 4 0,2 4-1,1 1-275,3-2 1,0 1 0,0-2 0,-1-2 0,-1-3-263,-2-2 1,-2-4 0,-6-6 0,-6-2-1,-5-2-198,-6-1 0,-3-4 0,-4-1 1,1-2-1,3-1 91,2 0 0,3 0 0,4 0-231,2 0 0,15-3 0,8-1 0,6-1 499,6-2 0,6-6 0,5-1 0</inkml:trace>
  <inkml:trace contextRef="#ctx0" brushRef="#br1" timeOffset="31">15503 13100 8459,'-10'0'149,"1"0"0,0 1 0,-2 5 0,0 6 173,-2 9 1,-4 14-1,-1 10 1,8-17-1,-1 0 1,-1 4-1,1 1-98,-1 2 0,1 0 0,-1-2 0,0 1 0,2 0 0,1 0 0,0 0 0,0-2 0,1 0 0,-1-1-234,2-3 0,0-1 0,-2 25 0,6-15 0,2-5 0,1-6-479,0-7 0,4-6 0,2-6 0,2-6-167,1-7 1,0-5-1,-3-11 1,-3-2 0,-2-3 193,-1-1 0,0-1 0,0-1 0,-1-1 0,-2 2 706,-3 3 0,-3 3 1,0 4-1,0 1 1508,0-1-660,3 5 0,-1 0 0,6 5-437,5 0 0,11 2 1,15 2-1,8 1 0,9 2-1639,3 1 984,-22 1 0,1 0 0,0 0 0,-1 0 0,2 0 0,0 0 0</inkml:trace>
  <inkml:trace contextRef="#ctx0" brushRef="#br1" timeOffset="32">16583 13575 7164,'-5'-5'-27,"4"-3"0,-2 2 0,2-3 0,2 0 1,1 0-1,3-1 514,0 1 1,-2-1 0,3-2 0,0 0 0,0-1 532,1 0-921,-5-1 1,3-2 0,-3 1 0,1-1 0,-1 0 25,-1 1 0,-2 3 0,-2-3 0,-3 2 1,-3 2 32,-4 4 0,-6 3 0,-5 6 0,-5 4 0,-4 8 112,-5 5 1,0 9-1,4 7 1,3 4-1,3 2-167,3 1 0,8-6 0,7-2 1,6-5-1,5-4-216,5-4 0,6-2 1,9-5-1,4-4 0,2-6-99,1-3 0,3-5 1,0-3-1,-2-5 0,-3-3-372,-4-3 1,-4-2 0,-1 0-1,-4-2 206,-2 1 0,-1 2 0,-7 1 1,-1 2 614,-1 4 0,-2 7 0,-2 5 0,-3 6 1,-2 7 245,-2 5 0,5 2 1,2 4-1,2-2 1,2-1-232,2-1 0,7-2 1,9 1-1,6-2 1,4-4-406,2-4 1,4-6 152,-1 0 0,-2-6 0,0-2 0</inkml:trace>
  <inkml:trace contextRef="#ctx0" brushRef="#br0" timeOffset="33">17132 12914 10112,'9'-14'9,"5"1"0,2 7 0,5 4 0,5 6 97,4 9 1,-1 10-1,1 17 1,-17-17-1,0 2 1,-2 4-1,-2 1 1,0 4-1,-2 1 221,-2 3 1,-1 1 0,-1-1-1,-3 1 1,-2 2 0,-2 0-1,-1-1 1,-1-1 0,-2-2-1,0-1 0,-1-1 1,0 0 0,0-2-1,0-1 1,-3-1 0,-1-1-1,0-1 1,0-1 0,0-1-1,-2-1-380,0-1 0,-1 0 0,0 1 0,-1-1 1,-1-2-1,0-1 0,-17 16 0,2-3-1090,1-2 1,1-6 1142,3 1 0,2-1 0,0 2 0,0-1 0,1-2 0</inkml:trace>
  <inkml:trace contextRef="#ctx0" brushRef="#br0" timeOffset="34">18063 13612 16642,'-9'-8'-547,"-1"1"1,1 2 0,0 0 0,-1-1 0,1 0 0,0 1 572,0 2 0,1-1 0,1 0 0,-2 0 0,0-2 189,1 1 0,-2 2 1,4-2-1,-2 0 1,1 1-1,2-2-83,1 1 1,1 2-1,5-2 1,4 0 191,6 0 0,13 3 1,7-2-1,8 3 1,7 1-302,-20 0 1,1 0 0,3 0 0,1 0 0,3 0 0,0 0 0,-1 0-1,1 0-260,-1 0 1,1 0 0,0 2 0,0 1-1,-1-1 1,-1 2 0,-2-1 0,0 1 0,-2 0-1,-1-1 1,19 2 218,-7 0 1,-11-2 0,-7-3 0</inkml:trace>
  <inkml:trace contextRef="#ctx0" brushRef="#br0" timeOffset="35">18761 13315 16642,'-9'-19'-1093,"1"4"1,2 3 0,2 2 872,3 0 1,6 1 0,2 1 0,4 1-1,5 1 875,1 2 0,3 1 1,1 4-1,0 2 0,1 4-506,1 5 0,-7 2 0,2 6 1,-4 2-1,-3 2-304,-4-1 1,-3 3 0,-5-3 0,-3 0-1,-4-1 166,-4-1 1,-5-1 0,-1-3 0,-4 0 0,0-2 26,-1 2 0,0-4 1,4 0-1,-1-3-346,2 0 131,6-1 1,-4 0 0,6 0 0,3 1 213,2-1 0,-3 0 0,3 1 0</inkml:trace>
  <inkml:trace contextRef="#ctx0" brushRef="#br0" timeOffset="36">20028 12728 15705,'0'-9'-656,"-3"-1"1,-2 1-1,0 0 1,-2 0 0,-1 3 756,-2 3 0,-2 2 1,-1 3-1,-3 4 1,-4 9 133,-3 8 1,-12 8-1,17-11 1,-1 3-1,0 2 1,-1 2-1,-1 3 1,-1 2-132,-1 4 1,0 2 0,-2 5 0,0 1-1,7-11 1,1 1 0,-1 0 0,2 0 0,0 2-1,1-1 1,0 2 0,2 0 0,0 0-160,0 1 0,2 0 0,0 0 1,3-3-1,1 1 0,1-1 0,-2 14 1,2-2-1,3-4 0,1-2 0,3-6 1,2-2-340,2-4 0,1-2 0,8 17 0,5-7 0,-2-6 0,-1-5 0,-3-4-1748,1-3 2142,-4-4 0,-1-6 0,-5-5 0</inkml:trace>
  <inkml:trace contextRef="#ctx0" brushRef="#br1" timeOffset="37">20111 13389 8573,'-7'-1'-232,"4"-2"327,8 2 1,10-3-1,3 3 1,2-2-1,1-4-68,0-1 1,4-2-1,-2-2 1,1-1-1,1-3-144,-2-3 0,3-1 0,-4-6 0,-1-2 1,-2-3-59,0-2 1,-1-1 0,-2-3 0,-1-2-515,-2-1 550,-1 2 0,-6-3 0,-3 7 0,-2 3 114,-1 2 0,-1 7 0,-2 4 0,-4 8 1,-1 6 185,-1 2 1,-4 8-1,0 3 1,-1 8-1,-4 6 37,-3 8 0,-3 10 0,11-19 0,-1 1 0,-1 2 0,2 0 1,-1 1-1,0 1 0,0 1 1,0 1 0,0-1-1,1 0 1,0 4 0,0 0-1,1 0 1,1 1 0,1 0-1,1 1-111,1 0 0,1-1 0,1-1 0,2-2 0,1-1 1,1-1-1,2 23 0,6-10-232,5-8 0,4-7 1,3-11-1,0-6 1,-1-5-307,2-3 1,-6-2 0,5-2-1,-2-4 1,-3-5 450,0-3 0,4-7 0,-2-2 0</inkml:trace>
  <inkml:trace contextRef="#ctx0" brushRef="#br1" timeOffset="38">20773 13370 8503,'-10'5'18,"1"-3"0,0 4 1,-2 2-1,0 4 1,-2 6-1,1 4 1,0 2 499,-1 1 1,5 2 0,5 1 0,2-1 0,2-2 0,2-4-927,3-5 1,7-2-1,2-6 1,3-2-1,0-3-1656,1-2 2064,0-9 0,3-2 0,2-9 0</inkml:trace>
  <inkml:trace contextRef="#ctx0" brushRef="#br1" timeOffset="39">20838 13147 8503,'-18'-4'-11,"3"-1"131,2-1 0,7 4-120,3 9 0,2 3 0,1 9 0</inkml:trace>
  <inkml:trace contextRef="#ctx0" brushRef="#br0" timeOffset="40">21191 13212 11043,'-9'0'-7,"0"1"0,0 2 98,-1 3 1,1 4 0,0 3 0,0 6 0,2 5 563,1 3 0,4 4 1,-1 0-1,3-1 0,3-1-515,3-2 1,2 0 0,2-2 0,-1-4 0,-1-5-288,-2-3 1,2-3 0,-5 0-98,-1-1 1,-5 0-1,-2 0 1,-2 1 342,1-1-47,0-4 1,-3 4 0,-1-3-200,1 2 1,0-3-1,-1-3 1,1-4-1160,0-4 1,3-2 1285,-1-2 1,-3-3 0,-4-2 0</inkml:trace>
  <inkml:trace contextRef="#ctx0" brushRef="#br1" timeOffset="41">21592 13026 8481,'4'-23'-278,"-2"3"0,3 0 0,0 3 1,0 5-1,0 1 607,0 2 1,-3 6-1,-1 7 1,-5 12-1,-6 10-7,-4 7 1,2 8-1,-4 5 1,1 2-1,7-23 1,0 1-1,1 0 1,0 0-43,0 0 1,0 0 0,0 4 0,1 0 0,0-1 0,0-1 0,0 2 0,1-1 97,1 1 0,0 0-536,-1 0 0,0-1 0,1 19 0,-2-5 0,3-5-935,2-7 1,1-2 0,1-12-393,2-6 1,2-8 1484,5-10 0,-1-5 0,0-3 0</inkml:trace>
  <inkml:trace contextRef="#ctx0" brushRef="#br1" timeOffset="42">21499 13408 8481,'-5'-19'184,"0"3"0,5 2 453,0 1 1,6 0 0,4 5 0,9 1 0,7 1 131,8 2 1,7 1 0,3 4-770,2 2 0,-20 1 0,1 2 0,20 8 0</inkml:trace>
  <inkml:trace contextRef="#ctx0" brushRef="#br0" timeOffset="43">22551 12812 9607,'0'-15'-146,"0"-1"1,1 3-1,1 2 1,1 1-1,-1-1 1,-1 0-1,0-1 348,2 4 1,-2-1-1,1 4 1,-5 2 17,-6 6 0,-5 7 0,-8 14 0,-4 7 0,-4 10-125,13-16 0,0 1 0,-1 2 1,0 2-1,-1 4 0,1 1 1,1 2-1,0 0 0,2 1 1,0 0 99,2 0 1,0 1 0,3 0 0,2 0 0,1 0 0,2 0 0,1-1-1,1 1 1,1-2 0,1-1 78,0-1 0,1-2 0,2-4 0,0-2 1,5 17-1,4-6 0,1-3 88,0-1 1,-2-9-1,-2-3-393,-2-8 0,7-3 1,-3-2-1</inkml:trace>
  <inkml:trace contextRef="#ctx0" brushRef="#br1" timeOffset="44">22532 13463 8275,'-9'-10'0,"1"-1"0,1-2 349,4 2 0,2 1 1,3 0-1,5 0 0,5-1-140,5-2 1,5-3 0,4 0 0,3-1 0,2-2-360,-1 0 1,2-2 0,-1-2 0,0-2-1,0-3-140,0-2 1,-4-5 0,-5 1 0,-2-4 0,-2-3-6,1-5 0,-8 4 1,-2 1-1,-4 7 0,-3 5 366,-1 5 1,-6 7-1,-4 6 1,-3 4-1,-1 5 1,-3 5 376,-2 6 1,1 9 0,-8 7-1,0 7-213,1 5 1,-1 4 0,13-17-1,2 1 1,-1 0-1,1 0 1,0 2 0,2 0-88,-1 0 0,2 0 1,-6 24-1,8-25 1,1 1-1,0-1 1,1 1-1,0 0 1,1 0-68,0 0 0,0-1 0,0 24 1,4-8-1,1-6 0,0-6-1082,1-4 1,-3-9-1,3-3 195,0-6 0,2-8 1,3-6-1,0-3 806,0-4 0,5-1 0,0-5 0</inkml:trace>
  <inkml:trace contextRef="#ctx0" brushRef="#br1" timeOffset="45">23007 13296 8275,'-3'6'-190,"0"0"1,0 3 557,-1 2 1,2 4 0,-4 7 0,2 2 0,2 1-8,1 0 0,1-2 1,0 2-1,0-3 1,0-2-863,0-2 1,1-6-1,2-4 1,4-4 500,1-5 0,1-3 0,0-5 0</inkml:trace>
  <inkml:trace contextRef="#ctx0" brushRef="#br1" timeOffset="46">23110 13128 8275,'-10'-13'218,"2"-4"1,2-1 619,3 3 0,2 6-947,1 6 0,4 5 0,2 9 1,2 3-1,2-1-640,-1 1 1,3-1-1,2-2 1,0 1 748,3-4 0,0 1 0,2-3 0</inkml:trace>
  <inkml:trace contextRef="#ctx0" brushRef="#br1" timeOffset="47">23277 13147 8275,'-6'0'113,"0"0"1,4 2 321,-1 4 0,2 1 0,1 10 0,1 3-77,2 3 0,2 8 1,5 4-1,2 0 0,0 0-215,-1-1 0,-1-1 0,-4 0 1,-3-5-1,-3-5-228,-3-3 1,-3-5 0,-7-1 0,-3-4-277,-5-5 1,-3-3 0,-3-3-1,1-2 1,3-2-95,0 0 0,2-3 1,7 4-1,3 0 65,4 0 0,7 0 0,3 2 0,10-2 1,6-1 389,6-3 0,10-4 0,4-3 0</inkml:trace>
  <inkml:trace contextRef="#ctx0" brushRef="#br1" timeOffset="48">23687 12970 8299,'-18'1'-105,"4"2"0,3 4 416,4 5 1,0 7 0,-4 10 0,-3 10 0,0 8-20,5-20 0,1 1 0,1 1 0,1 0 0,-1-1 0,1-1 0,1 0 1,0 0-1,-3 23-282,1-2 1,3-4 0,4-8 0,0-5 0,0-7-1285,0-3 1,-1-7 1273,-2-5 0,-2-12 0,-4-8 0</inkml:trace>
  <inkml:trace contextRef="#ctx0" brushRef="#br1" timeOffset="49">23435 13463 8414,'-6'-18'114,"1"0"0,1 3 433,2 2 0,9 3 1,7 1-1,5 0 1,7 2-196,4 1 0,7 4 0,7 0-352,1 4 0,2 3 0,-1 4 0</inkml:trace>
  <inkml:trace contextRef="#ctx0" brushRef="#br1" timeOffset="50">24087 13324 8505,'0'-9'-108,"0"-4"1,0 0 0,1-1 0,2 1 143,4 1 0,1-1 1,1 1-1,0-1 1,0 1-1,-3-1 124,-3 2 0,1 1 1,-1 0-1,-2 1 0,-4 0 116,-6-1 1,-3 5-1,-6 2 1,-5 3 0,-3 4 13,-2 5 1,-4 6 0,-1 7 0,1 4 0,3 4 364,3 4 0,10 2 1,0 0-1,6-1 0,5-2-179,5-1 1,6-4 0,9-4 0,7-2 0,4-6-1017,2-5 0,4-6 1,1-6-1,0-2 0,-2-4-116,-2-5 1,-5-2-1,-3-6 1,-5-2 0,-3-2-1,-3-3 1,-5 0-1,-2 2 1,-2 4 0,-1 5 388,0 3 0,-4 4 1,-2 3-1,-2 5 1916,-2 6-1293,5 5 1,-2 10-1,3 2 1,0 2-1,0 2 273,1-1 1,6 2-1,1-2 1,2 1-1201,4-1 0,1-4 1,3-5 570,-1-4 0,8-1 0,-1-2 0</inkml:trace>
  <inkml:trace contextRef="#ctx0" brushRef="#br0" timeOffset="51">24525 12877 13195,'9'0'63,"1"2"1,3 5 321,2 9 0,3 8 1,1 11-1,-3 9 1,-9-18-1,0 1-119,-2 2 1,-1 0 0,-2 2 0,-2 1 0,0-1 0,-1-1 0,-2 1 0,-2-1 0,-2-1 0,0 0-1,0-2 1,-1 0 39,-8 22 0,-2-5 1,-5-4-1,-1-1-962,-2-2 1,2-5-1,1-4 1,-1-5 0,1-5 581,0-2 1,-3-3-1,3-4 1</inkml:trace>
  <inkml:trace contextRef="#ctx0" brushRef="#br1" timeOffset="52">24832 12607 8565,'9'-9'-186,"2"0"1,2 3-1,5 4 1,3 5 0,4 9 458,4 8 0,-1 10 0,-12-9 0,0 2 0,0 2 0,-1 2 0,1 4 0,-2 3 0,0 4 0,-2 2 0,-1 4 0,-3 0 136,-2 2 1,-2 0-1,-1 0 1,-2-1-1,-2-3 1,-2 0 0,-1 0-1,-2 0-170,-2 0 1,-2 0-1,-2-1 1,-3-1-1,-1 0 1,-2-2-1,0-2 1,-1-1 0,-1-1-1,-1 0-495,-2-2 0,-1 1 1,1-2-1,-2 0 0,0-1 1,-1-1-1,0-1 1,1-1-1,1-3 0,-1-2-564,1-1 1,1-1 0,1-1 0,1 0 819,-19 12 0,5 2 0,1-5 0,0-2 0</inkml:trace>
  <inkml:trace contextRef="#ctx0" brushRef="#br0" timeOffset="53">12728 13519 25348,'5'-9'-656,"0"0"1,-3-1-1,0 2 1,-3 2 0,-4 4 554,-3 4 1,-7 4 0,-3 7 0,-6 3 0,-4 5 0,-3 5 0,-3 3 0,-2 3 286,-2 1 0,2 0 0,1 2 1,2-2-1,3-1-410,6-2 1,2-5-1,11-4 1,2-5-1,3-3-455,1-3 0,2-6 0,3-4 1,0-6 290,0-5 1,0-8-1,0-5 1</inkml:trace>
  <inkml:trace contextRef="#ctx0" brushRef="#br0" timeOffset="54">12318 13473 25270,'0'-23'-1639,"0"-1"1,0 0 545,0 3 1,-4 5 0,-2 5 642,-2 4 1,-1 9 0,2 10 0,2 9-1,1 7 1,3 5 135,3 4 1,4 5 0,6 0-1,4-1 1,2 2 8,0-1 1,5 0 0,2 2-1,3-5 1,3-4 145,3-4 0,-2-7 1,-1-6-1,-3-8 683,-3-6-561,-7-3 1,-1-9 0,-5-5-1,-1-7 1,-4-6-162,-4-4 1,-2 0 0,-2-4 0,-1-2 101,-1-4 1,-3-1 0,3-3 0,0 1 0,2 1-208,1-1 0,0 5 1,0 2-1,0 7 657,0 6 1,-2 14 0,-3 10 0,-5 13 289,-4 12 0,-4 9 0,-5 8 0,1 0 0,2 3-632,2-2 0,3 2 0,-1 2 1,10-22-1,1 0 0,0 0 0,2 1-447,1 0 0,1 0 0,1 24 0,3-8 0,3-6 0,-1-6-2842,-2-5 3143,-2-7 1,-1-10-1,0-5 1</inkml:trace>
  <inkml:trace contextRef="#ctx0" brushRef="#br0" timeOffset="55">12383 13799 24709,'15'-14'-23,"3"0"1,-2-4-1,6 3 604,6 2 0,8 7 1,7 3-1,3 4 1,0 5-1834,1 7 1,-4 4 939,1 5 1,-1 6 0,-19-12-1,-1 1 1</inkml:trace>
  <inkml:trace contextRef="#ctx0" brushRef="#br0" timeOffset="56">8026 15139 20488,'-4'-9'-547,"3"3"1,-3 1 0,0 1 0,-3 4 0,-1 5 0,-1 8 871,-1 7 0,-2 5 0,-1 6 0,-1 3 0,1 2 1,1 1-201,2 1 0,2-1 0,1-1 0,5-2 1,5-5-620,7-6 0,3-3 0,6-10 0,1-3 0,0-2-162,2-3 1,0-3-1,-4-4 1,1-6 0,0-5 726,-1-3 1,1-10 0,-1 0 0</inkml:trace>
  <inkml:trace contextRef="#ctx0" brushRef="#br0" timeOffset="57">8017 14990 14054,'-24'-14'-599,"2"-3"1,8 5 0,3 1 211,4 0 0,7 6 0,2 2 508,6 2 0,8 2-141,-1 2 0,7 6 1,2 6-1</inkml:trace>
  <inkml:trace contextRef="#ctx0" brushRef="#br0" timeOffset="58">8380 15065 13987,'-5'4'882,"0"2"1,2 4-591,0 2 0,-3 7 1,2 7-1,-1 4 1,-1 5-127,0 4 1,-1-1 0,3 3-1,0-4 1,0-3 0,2-3-217,1-2 0,2-9 1,1-5-1,2-4 1,2-5-428,4-3 0,1-2 0,5-2 0,4-3 1,3-6-105,0-4 1,5-8-1,-1-3 1,2-2 303,-2 0 0,0 0 0,-5 2 0,-1 3 0,-3 3 670,-2 4 1,-8 8 0,-8 10 261,-5 8 0,-5 7 1,-1 3-1,0 3 0,1 1-464,3 0 0,5-1 1,0 1-1,5-5 0,6-3-1160,6-5 1,7-2 0,2-4 1054,3-3 1,5-15-1,2-3 1</inkml:trace>
  <inkml:trace contextRef="#ctx0" brushRef="#br0" timeOffset="59">9199 14758 19801,'-19'0'-195,"2"1"1,0 3-25,2 5 0,2 9 0,-1 9 0,-1 8 0,2 10 115,6-18 0,1 0 1,0 4-1,2 0 0,1 0 1,1 0-1,0 1 1,0 0-1,1 1 0,0 0-727,0-1 1,1 1 386,0-5 1,0 1 0,-2 0-1,0 1 1,-3 21 0</inkml:trace>
  <inkml:trace contextRef="#ctx0" brushRef="#br0" timeOffset="60">8920 15288 18973,'-5'-9'-544,"0"-3"1,7-1-1,2 2 1,5 2 1362,5 2 0,4 3 0,2 4 0,0 0-1099,2 0 0,4 1 0,-1 2 1,2 4-1,0 2 0,-2 2-540,0 2 1,-1-1 0,1-4 0,-3 0-1350,-3-2 2131,0-4 1,0 2-1,-1-5 1,0-2 144,-3-3 1,0-6-1,-4-1 1,2-2-1,-2-1 92,-1-2 0,0 3 1,-1-1-1,0 0 0,1-1 1,-1 1 447,0 0 0,-1 2 0,0-3 0,-3 1-560,-1 0 0,-1 2 0,-3 2 0,0 2-53,0 0 0,-4 2 0,-3 2 0,-4 4 1,-3 4-115,-4 4 0,1 8 0,-8 3 0,-1 5 0,0 2 386,1 2 1,3 1-1,3 3 1,2 2-1,5-2-115,6-2 0,6 0 0,7-1 0,10-1 0,8-3-80,9-3 1,3-4 0,2-8 0,1 0 0,0-3-172,-2-1 0,-1-5 0,0-4 0</inkml:trace>
  <inkml:trace contextRef="#ctx0" brushRef="#br0" timeOffset="61">9842 15130 14407,'-7'-8'-3277,"2"1"3218,1 0 1,0 5 0,1 0 0,-3 5 0,-3 7 713,0 4 0,-3 9 1,-2 5-1,1 4 0,-1 2-3,3 0 0,2-1 0,1 2 0,3-1 0,1-3-558,2-4 1,2-5-1,3-6 1,2-4 0,1-2-718,1-4 0,2-2 1,3-6-1,1-3 0,0-6-630,3-2 1305,1-3 0,2-2 0,0-1 0</inkml:trace>
  <inkml:trace contextRef="#ctx0" brushRef="#br0" timeOffset="62">10009 15158 18057,'-3'-6'-820,"-1"1"1,-1 1 0,-2 4 0,-2 5 963,0 7 0,0 13 1,-1 7-1,1 8 1,0 10 519,4-21 0,0 0-613,1 2 0,-1 1 0,1 2 0,1 1 0,-1 1 0,-1 1 0,-2 1 0,0 0 1,-1 1-1,0 0 0,-2-2 0,1-1-117,0-2 0,-1-2 0,1-5 0,0-1 0,-11 21 0,-2-7 1,-2-7-153,1-8 0,-3-4 0,4-12 1,1-4-1,2-4-149,0-4 1,2-4 0,1-7 0,3-6 0,0-3-171,1-3 1,-4-4 0,4-2-1,1 0 1,4 0 375,4 2 0,2 0 0,2 1 1,2 1-1,4 5-706,5 6 881,-2 3 0,12 1 0,-2-2 0</inkml:trace>
  <inkml:trace contextRef="#ctx0" brushRef="#br0" timeOffset="63">9870 15177 14264,'-10'-13'-1138,"1"1"0,1 0 227,1 2 869,3 5 1,8 5 0,2 5 0</inkml:trace>
  <inkml:trace contextRef="#ctx0" brushRef="#br0" timeOffset="64">10344 15112 19151,'-14'4'121,"0"-3"0,5 2 0,0-1 1,-1 0-1,1 1 0,1 0 0,1 0 1,1 1-81,2 2 1,1-3 0,4 2 0,2-1 0,4-2 82,1-1 1,2-1 0,2 0 0,1-1 0,2-1 0,1-2-72,2-1 1,0-2-1,1-2 1,0 1-1,-1 0 1,0-1-233,-3-1 0,2-1 0,-5 0 0,0-1 0,-2-4-137,-1-1 0,-4 0 0,-1 1 0,-4-1 0,-4 4 163,-2 1 0,-6 4 0,-4 2 1,-2 4-1,-3 6 471,-1 8 1,-4 5 0,2 10 0,-2 3 0,0 2-21,1 3 0,7 1 0,2 1 0,3 1 0,6-1-422,2 0 1,6-7 0,7-3 0,7-4 0,7-6-400,3-3 0,6-8 0,2-3 0,-1-4 0,1-5-43,0-7 0,-2-4 0,1-5 1,-3-3 500,-5-2 0,1-5 0,-2-1 0</inkml:trace>
  <inkml:trace contextRef="#ctx0" brushRef="#br0" timeOffset="65">10689 15112 17771,'9'-10'502,"-3"1"1,1 1-382,0 1 1,-3 5 0,-1 9 0,-1 5 0,0 6-21,1 3 0,0 0 0,-3 4 0,-1 1 0,-1 1 0,-1 2-100,1 2 0,-2-6 0,0 2 0,0-4 0,0-5-487,2-5 0,-3-5 0,2-6 31,1-8 0,1-10 0,2-9 0,1-3 0,2-2 262,2-1 1,1-3-1,4 3 1,2 1-1,-2 2 343,-1 3 0,0 2 1,0 5-1,1 0 1,3 4 504,0 4 0,-1 2 1,2 5-1,1 1 0,-1 3-800,1 5 0,-2 1 63,2 9 0,6 3 0,-3 5 0</inkml:trace>
  <inkml:trace contextRef="#ctx0" brushRef="#br0" timeOffset="66">11629 15512 17409,'5'-4'546,"1"2"0,-3-4 0,3 2 0,2 3 0,0 3 0,-1 5-145,-4 1 0,-2 4 0,-2 2 1,-2-1-1,-4 2-65,-1-1 1,-5 1 0,-2 1 0,0 0 0,0-1-256,2 0 1,0 1-1,4-3 1,1-1-1,2 1-206,2-1 0,3 4 0,1-1 1</inkml:trace>
  <inkml:trace contextRef="#ctx0" brushRef="#br0" timeOffset="67">13026 14646 15226,'-10'-9'-231,"-3"0"0,7 2 0,-3 2 0,-3 1 0,-1 2 0,-3 3 0,-3 6 0,-5 10 477,-3 8 0,-4 9 0,0 7 0,15-18 0,2 2 0,-1 1 0,2 2 1,0 3-1,1 0-111,1 3 1,0 0 0,2 3 0,0 1 0,1 1 0,0 1 0,2-2 0,1-1 0,1 1 0,1-1-297,1 0 1,0-1 0,2 1 0,0-1 0,2-2 0,0 0 0,1-3 0,1-1 0,1-2 0,0-1-1335,8 23 0,-2-7 1495,-5-3 0,3-1 0,-1-4 0,0-4 0,-1-4 0</inkml:trace>
  <inkml:trace contextRef="#ctx0" brushRef="#br0" timeOffset="68">13128 15288 19893,'-9'-3'-1888,"1"-1"1485,2-1 1,1 2 0,6-2 0,4 0 1057,4-1 0,3 3 1,5-3-1,-1-1 0,3-1-251,2-2 0,5-2 1,-3-2-1,2 0 1,0-4-559,1-2 1,0-5-1,-1-6 1,-4-3-1,-1-3-346,-1 0 0,-2-7 0,-2-2 0,-5 2 0,-4 2 148,-2 4 1,-1 9 0,-3 5 0,-1 8 0,-2 6 680,-3 6 0,-3 8 1,-5 6-1,-3 6 1,-5 8-3,-2 7 1,-1 8-1,-3 6 1,15-21 0,0 0-1,0 3 1,1-1-63,1 2 0,0-1 1,0 1-1,-1 0 1,2 0-1,0 1 0,0 1 1,1 0-1,1 1 1,1 1-486,2 0 0,0 0 1,1-2-1,1-1 1,4 19-1,3-7 1,5-7-414,6-4 0,3-14 0,4-7 0,2-7 0,2-6 367,2-5 1,-2-6-1,5-7 1,-2-3-1,0-5-38,2-5 1,-2-2 0,2-2 0,-2-1-1,-3 1 386,-1 4 1,-3 4 0,-6 7 250,-4 6 0,-10 13 1,-5 15-1,-5 9 1,-5 8 269,-2 4 1,0 2 0,1 4-1,1-2 1,4-1-426,2 1 0,5-3 0,-1-2 1,2-4-1,1-5-545,0-5 0,4-3 0,2-7 0,2-3 0,3-3 637,1-3-465,-2-6 1,4-6 0,-5-3-1</inkml:trace>
  <inkml:trace contextRef="#ctx0" brushRef="#br0" timeOffset="69">13678 15130 15700,'-12'-22'-1639,"2"1"1,3 0 1680,2 1 1,1 2 0,3-1-1,-1 2 1,-1 0 109,1 1 0,1 8 0,1 1-165,0 5 0,5 4-35,5 7 1,3 9-1,6 1 1</inkml:trace>
  <inkml:trace contextRef="#ctx0" brushRef="#br0" timeOffset="70">13938 15065 14990,'4'19'-107,"1"2"0,2 3 0,-1 2 227,1 3 1,2 5 0,-1-1 0,-1 1 0,-2 0-50,-1 2 1,0-7 0,-6-3-1,-2-2 1,-4-3 0,-4-2 97,-3-4 0,0-2 1,-4-7-1,0-3 0,1-2-445,-1-1 0,5 0 0,1 0 0,3-1-925,1-2 1,1-2 1188,5-5 1,8 1 0,10 0 0</inkml:trace>
  <inkml:trace contextRef="#ctx0" brushRef="#br0" timeOffset="71">14553 14832 20065,'0'-9'-3277,"-4"13"3357,-2 8 0,-7 15 0,-2 14 0,6-17 1,0 2-1,0 4 0,-1 0-7,1 4 0,0 1 0,-2 0 1,0 1-1,0 0 0,0 0 1,1 0-1,0-1 0,0-1 1,1 0-195,1-1 0,0-2 0,2-4 1,0-2-1,0 14 0,3-9 1,2-8-503,1-5 1,4-8-1,2-6 1,2-3 0,2-4 251,-1-5 321,0-5 0,-4-9 0,0-1 0</inkml:trace>
  <inkml:trace contextRef="#ctx0" brushRef="#br0" timeOffset="72">14385 15298 13532,'-17'-13'-650,"2"1"1,6 1 1217,5 0 1,3 5 0,2 1 0,3 1-210,5 2 0,9 1 0,8 1 0,5 0 0,5 0-272,3 0 0,6 0 0,-3 0 0</inkml:trace>
  <inkml:trace contextRef="#ctx0" brushRef="#br0" timeOffset="73">15354 15251 16039,'1'-10'-226,"1"-2"0,2 0 1,0 0 271,0-2 0,0 3 0,-2-5 0,1 0 0,-1-2 0,0 1-330,-2 1 0,-5-1 0,-1 5 0,-3 2 0,-4 2 514,-2 5 0,-7 3 0,-3 5 0,-3 5 0,-2 8 209,-1 9 0,-3 5 1,4 6-1,3-1 0,6 0-189,4 0 1,5-2 0,5-2 0,4-2 0,4-4-484,6-5 1,3-7 0,9-5 0,0-4 0,3-3-424,3-4 1,1-4-1,0-7 1,-2-5 0,1-2 21,-1-3 0,-1-3 1,-5 3-1,0 2 1,-3 0 834,-2 1 0,-8 6 0,-6 5 454,-7 7 0,-3 9 1,-3 8-1,0 4 0,3 3 0,1 1 0,5-3 1,1 3-1,4-1 0,5-2-1067,4-2 1,4-1 0,6-4 0,1-4-1,1-6 506,4-3 1,2-5 0,1-1 0</inkml:trace>
  <inkml:trace contextRef="#ctx0" brushRef="#br0" timeOffset="74">15791 14841 19766,'14'6'-920,"2"-2"1,4 0 765,2 2 1,2 8-1,-2 5 1,-2 9-1,-4 9 518,-3 9 0,-7 4 0,-4-24 0,-1 1 0,0 26 0,-1-26 0,-1 0 0,0 0 0,-1 1 59,-1 0 1,0 0 0,-7 23 0,-1-1 0,-2-3 0,-2-4-1,-1-2-1237,-2 1 1,-2-8 0,1 0 0,-1-5-2464,2-4 3027,6-2 1,-1-5 0,3 1 0</inkml:trace>
  <inkml:trace contextRef="#ctx0" brushRef="#br0" timeOffset="75">17095 15214 21105,'-10'0'-444,"4"-1"1,0-1 0,-1-1-1,-2 0 1,0 0 0,0-1 1132,0 2-372,-1-3 0,5 3 38,2-4 0,14 4 1,10-1-1,11 2 1,14 1-335,-19 0 0,3 0 0,2 0 0,1 0 1,4 0-1,1 0 0,0 0 0,1 0 0,0 0 1,-1 0-100,1 0 0,-1 0 1,-2 0-1,-1 0 1,0 0-1,-1 0 1,-2 0-1,0 0 0,-3-1 1,0 1-1,19-2-1561,-8-2 1,-8 0 1690,-8 1 0,3-2 0,-3-4 0</inkml:trace>
  <inkml:trace contextRef="#ctx0" brushRef="#br0" timeOffset="76">17914 15037 18986,'-9'-9'-1639,"-1"-1"1,2 1 818,2 0 1,2 3 0,4-1 0,0 0 1338,0-1 0,4 3 0,3 2 1,5 2-1,3 2-252,3 2 0,0 5 0,1 5 1,0 2-1,-1 1-163,1 2 0,-2 1 0,0-1 0,-3 1 1,-1 0-263,-5-1 0,0 1 1,-4 0-1,-4 2 1,-6 0 19,-6-4 1,-5 2 0,-2-5 0,-3 2 0,-2 0 0,0-1 145,3 0 0,1 2 0,1-2 1</inkml:trace>
  <inkml:trace contextRef="#ctx0" brushRef="#br0" timeOffset="77">18836 15391 14016,'-5'-9'-879,"0"-1"1,2 1 0,-1 1 1321,-1 1 0,2 3 1,-3 4-1,-1 0 0,-2 1 151,0 2 0,1-1 1,0 5-1,3 0 0,1 1-1125,2 2 0,1 2 1,2 0-1,2 1 1,4-1 476,5 1 1,2 3-1,5-1 1</inkml:trace>
  <inkml:trace contextRef="#ctx0" brushRef="#br1" timeOffset="78">19087 15437 8576,'1'-12'-174,"2"0"0,4 0 584,1 2 0,1 2 1,0 0-1,1 3 1,-1 1-440,0 2 0,5 1 1,1 2-1,3 2 1,2 3 28,1 3 0,3 4 0,4 1 0</inkml:trace>
  <inkml:trace contextRef="#ctx0" brushRef="#br1" timeOffset="79">19469 15503 8576,'9'-1'786,"1"-3"0,-1 0-621,0-2 0,1 1-165,-1 2 0,0-2 0,0-5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51.558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3315 6294 11669,'-4'-9'-642,"1"1"1,-2 0-1,1 2 437,2-1 0,-2-1 1,1-2-1,0 2 1,0 1-1,-2 1 329,0-2 1,2 4-1,-3 1 1,-1 2 0,-2 1 128,0 0 0,-3 2 1,-1 4-1,1 7 0,0 4 1,-2 5-52,0 3 1,2 3-1,1 2 1,3 2-170,1 1 1,5 0-1,-1 1 1,2-3-1,3-2 1,4-2-161,7-2 1,4-3-1,5-7 1,4-3-1,4-5 80,4-4 1,2-6 0,1-5 0,-3-6 0,-3-6 23,-2-2 0,-6-3 0,-2-3 0,-4 0 0,-6-1-97,-4-2 1,-2 1 0,-5-3 0,-3 0-59,-3 0 0,-4 3 1,-10 0-1,-2 5 0,-2 6 1,-4 7-70,-3 5 0,2 2 1,-2 6-1,3 4 445,3 4 0,2 1 0,7 6 0,3 0-332,7 2 1,5-1 0,5 0 0,5-2 0,7-2 172,5-2 1,7 0-1,5-2 1</inkml:trace>
  <inkml:trace contextRef="#ctx0" brushRef="#br0" timeOffset="1">3808 6210 11669,'-9'4'71,"1"3"1,0 5-1,2 6-132,-1 5 0,-1 4 0,-2 11 1,1 3-1,-1 3 73,-3 3 0,2 0 0,-5-1 0,1 1 0,-1-2 0,2 0-104,0-2 0,2-9 1,3-3-1,-1-8 61,1-6 1,3-3 0,0-4-110,-2 0 0,4-4 0,1-10-46,2-5 0,-2-3 0,0-5 0,1-5 0,1-3-57,1-4 1,0-5-1,1 0 1,2-3-1,4-4 195,5-2 0,0 1 0,6 2 1,2 2 112,3 0 1,7 2 0,6 2 0,3 4 0,2 5 324,0 7 1,-1 4 0,1 8 0,-4 3-145,-7 2 0,-6 8 0,-10 3 0,-3 5 0,-5 4 0,-2 1 1,-3 1 104,-3-1 0,-6-1 0,-6 2-334,0 1 0,-3-1 0,-3-3 0,-2-1 0,1-3 0,1 1-95,-2-1 1,2-6 0,-2 2-1,3-3-268,0-2 1,1-1 0,-1-4-1,0-1 1,2-1 332,1-1 1,-1-8-1,2 0 1</inkml:trace>
  <inkml:trace contextRef="#ctx0" brushRef="#br1" timeOffset="2">6918 8380 8427,'-1'-16'-107,"-2"1"0,2 3 1,-2 0-1,1 2 1,0 0-1,-2 1 1,2 0 286,1-1 1,-2 1 0,-1 0 0,0-1 212,0 1 1,0 1 0,1 3-220,-4 5 1,-1 9-1,-2 10 1,-2 5-1,-1 6 1,-1 5-219,1 1 0,1 1 0,2 1 0,2 2 50,2 0 1,2-3 0,6-5-1,5-3 1,9-6-83,6-5 0,8-6 0,3-6 0,3-5-93,2-6 1,0-6-1,-3-11 1,-3-3-1,-3-2 40,-5-1 0,-7-3 0,-6 0 1,-4 1-1,-5 1 0,-4 1 49,-4 0 0,-6 5 0,-5 1 0,-3 2 0,-2 3 0,-2 2 66,-2 6 1,2 4 0,0 5 0,1 0 0,1 1-191,2 2 0,5 3 0,9 5 1,3 2-1,6-2-271,3 0 1,7-2 474,6 0 0,4-4 0,5-1 0</inkml:trace>
  <inkml:trace contextRef="#ctx0" brushRef="#br1" timeOffset="3">7272 8296 9216,'0'13'235,"0"6"1,-1 7-1,-2 5-144,-4 6 0,-1 6 1,-1 5-1,-2 3-159,5-25 1,0 0-1,-7 22 1,-4 2-1,2-2 1,-2-4 0,0-5-1,2-8-333,3-7 1,1-6 0,3-5 153,2-4 0,2-6 0,4-4 0,0-8 198,0-5 1,4-8-1,2-4 1,1-4-1,0-4 42,0-2 1,2-9 0,3-1 0,1-2 0,0 1 73,3 0 0,2-1 0,4 1 1,4 1 255,4 7 0,2 9 1,3 10-1,-1 7 1,0 7-1,0 5-6,-3 4 1,-7 6 0,-3 7 0,-5 1-1,-6 2-135,-3-1 1,-5 1 0,0 0 0,-5 0-156,-6 3 0,-5-2 1,-4 0-1,-2-2 1,-2-4-1,-1 1-418,-1-1 0,-3-3 0,3-2-101,0-5 1,-2-3 0,1-1-1,-2 0-708,-1 0 1,3-3 1199,0 0 0,0-8 0,-3 0 0</inkml:trace>
  <inkml:trace contextRef="#ctx0" brushRef="#br0" timeOffset="4">14627 13166 11273,'-9'-5'-33,"1"3"0,1-3 1,1 0-1,1 1 1,0 0-1,-2 2 1,-2 1-1,0 2 0,0 2 255,0 3 1,-1 6 0,1 4 0,1 1 0,1 2 0,4 1 0,2 1-188,1 4 0,5-2 0,6-1 0,5-3 0,7-1 1,4-2-138,5-4 1,0-6-1,2-3 1,0-3 0,1-4-1,-3-6-85,-3-8 0,-1-1 1,-10-6-1,-4-1 56,-6-1 1,-4-1-1,-5 1 1,-3 1 0,-6 2 71,-8 2 0,-2 0 1,-4 4-1,1 3 1,0 4-11,0 3 1,1 1 0,5 4 0,1 2-274,4 3 0,3 3 0,2 5 0,5 3 280,4 2 0,8 3 0,4 1 0</inkml:trace>
  <inkml:trace contextRef="#ctx0" brushRef="#br0" timeOffset="5">15102 13128 11273,'-9'0'-151,"0"4"0,0 3 263,3 1 1,2 6 0,4 5 0,0 6 0,-1 5 0,-1 4 76,-1 2 0,-1 6 1,1 1-1,-4 3-386,-1 0 1,-2 1 0,-3-2-1,-2-1 1,-3-5 0,0-4-143,-1-4 0,1-7 0,3-5 0,2-7 0,3-5 0,1-4 60,-1-2 0,1-2 0,1-3 0,2-6 214,3-8 1,1-4 0,2-7 0,2-2 0,2-4 40,5-1 1,1-2 0,6-4 0,0-3 0,2-4 75,1 1 1,3 0-1,-9 25 1,0 0-1,2-1 1,1 0-1,2 0 1,2 0 128,0 1 1,2 0 0,1 2-1,0 2 1,2 3 0,0 2 0,1 0-1,1 3 1,0 1 0,1 1 334,0 2 0,0 1 0,15 0 0,-8 7 0,-10 8 0,-9 5-145,-5 4 1,-6 4-1,-3-1 1,-5 0-1,-6 0-138,-6 0-223,-2-1 0,-6 3 0,-2-5 1,-3 1-1,-2-1-186,-1-3 0,0 2 1,3-5-1,0-2-511,0-2 0,0-1 0,0-4 716,1-1 1,-6 3 0,0 0 0</inkml:trace>
  <inkml:trace contextRef="#ctx0" brushRef="#br0" timeOffset="6">15428 16843 9842,'-14'-28'-336,"-1"1"0,2 2 0,-6 1 0,-6 0 0,-6 1 0,-6 2 303,-5 3 1,-8 0-1,23 11 1,0 1-1,-2-1 1,-1 0 0,-2 1-1,0-1 1,-2 1-1,1 2 1,-1 0 0,-1 0 100,1 3 1,-1-1 0,0 2-1,0-1 1,-3 2 0,-1 0 0,0 2-1,-1 1 1,-2 2 0,0 1-1,-1 2 1,0 2-197,-1 0 1,0 3 0,-1 1 0,0 2 0,-2 0 0,0 2 0,0 0 0,0 1 0,1 0 0,1 0 185,0 1 0,1 0 0,2 1 1,1 2-1,2 3 0,1 0 0,2 2 1,2 0-1,2 2 0,3 0-4,3 1 1,1 0 0,3 1 0,3 1 0,2-1 0,3 2 0,1 0 0,2 1 0,2 0 0,1 1 0,3-2 0,2 1-24,2-2 0,1 0 0,4-2 0,3-1 0,2 0 0,3-1 0,3 1 0,1-1-35,3 1 1,1 0 0,1-3-1,1 0 1,3 1 0,1-2-1,1-1 1,2-1 59,1-1 1,1 0 0,1-1 0,2 0 0,0 1 0,1-1 0,1 0 0,1-1 0,-1 0 0,0-1 51,0-2 0,1-1 0,0-1 0,1-2 0,1-2 1,2-1-1,1-2 0,0-1-71,3-1 1,-1-2 0,3-1 0,1-2-1,-3-2 1,1-2 0,1 1 0,1-1-1,1 0 1,1 0 0,0-1 0,0 0-72,0-1 1,0 1 0,-1-1 0,-1 0 0,-1-2 0,-1 0 0,1 0 0,-1 0 0,1-1 0,-1-1-49,1 0 1,-1-1-1,-3-1 1,-1 0-1,-1 0 1,-1-1-1,-1-1 1,-2-1 0,0-1-1,0-2 23,-1-1 0,-1-1 1,0-1-1,-2-1 1,-3-1-1,-1-1 0,-3 0 1,0-1-1,-1-1 1,-2-1-39,-1 0 1,-1-1 0,-1-3 0,-2-1 0,-3-3 0,-1 0 0,-3-2 0,-1-1 2,-2 0 0,-3 0 1,-2-2-1,-2-2 1,-3-1-1,-3-1 1,-3-3-1,-2 1 1,-4-2-1,-2 0 9,-4 0 1,-2 1-1,-4-1 1,-3 2-1,-4 4 1,-2 2-1,10 12 1,-1 1 0,-1 0-1,-3 0 1,0 0-1,-2 2 26,-2-1 1,0 2-1,-2 0 1,-2 0-1,-3 0 1,0 1-1,-2 3 1,-1 1 0,-1 1-1,-4-1 1,0 1-1,-2 1 52,11 4 1,-2 0 0,1 1 0,-2 0 0,-2 0 0,-2 1 0,1 1 0,-2 0 0,-1 1 0,-1 0 0,0 2 0,1-1 0,-1 1 0,1 1 0,0 0 0,0 1 0,1 0 0,0 1 0,1 1 0,0 1-281,1 0 1,1 1 0,0 0 0,1 1-1,2 0 1,1 1 0,0 1 0,1 1 286,-10 4 0,0 2 0,1 0 0,1-1 0,-1 0 0,1 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52.220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10950 10307 28745,'0'-9'-547,"1"1"1,2 0 0,2 2 0,2 0 0,1 0 0,4 0 136,1 2 0,4 0 1,4 2-1,5-2 1,4 0-1,5 0 0,2 1 1,3 0 529,4-1 1,2-2 0,3 2 0,-1 0 0,-2 0 0,-5 2 58,-2 1 1,-2 0 0,-2-1 0,-3-2 0,-5 2-119,-3 1 1,1 1 0,-5 0 0,-2 0 0,-5 0 0,-2 0 184,-2 0-221,-4 0 0,-5 0 1,-7 0-1,-5 0 1,-3 0-1,-4 0-25,-2 0 0,-7 0 0,-8 0 0,-3 0 292,-4 0 0,-4 0 1,-2 0-1,-4 0 1,25 0-1,0 0-291,-1 0 1,-1 0-1,-2 1 1,0-1-1,-2 1 1,0 0 0,0 1-1,0 0 1,1-1-1,0 0-16,0-1 1,1 1-1,1 0 1,0 1-1,1-1 1,2 1-1,-23 0 1,13-1-14,9-1 1,15-1 0,12-1 0,12-1 71,10 1 1,17-2 0,13-1 0,-21 3 0,1 0-1,3 0 1,0 0-30,2 1 0,1 0 0,2 0 1,-1 0-1,-1 0 0,0 0 0,0-1 1,1 1-1,1 0 0,0 0-49,1 0 1,-1 1-1,-4 0 1,0 1-1,-2 0 1,0 1-44,-4 0 0,0 2 0,18 9 0,-5 1 0</inkml:trace>
  <inkml:trace contextRef="#ctx0" brushRef="#br0" timeOffset="1">5307 13082 26445,'0'-10'-1639,"1"2"1,1 1 818,1 1 1,5 4 0,-2-2 0,2 0 520,1 1 1,1 0 0,0 2 0,1-1 0,3-1 553,0 1 1,2 1-1,3 1 1,-1 0 0,2 0-119,2 0 0,1 0 0,6 0 0,2 0 0,5 0-68,3 0 0,4 0 1,8 0-1,-23 0 1,0 0-1,2 0 0,0 0-31,0 0 1,1 0 0,1 0-1,1 0 1,-1 0 0,1 0-1,3 0 1,0 0 0,1 0 0,1 0-33,1 0 1,0 0 0,-2 0-1,-1 0 1,-1 0 0,-1 0 0,1 0-1,-1 0 206,0 0 1,0 0 0,3 0 0,1 0 0,-3 0 0,1 0-1,-1 0 1,-1 0 0,1 0 0,0 0-125,0 0 1,1 0 0,0 0 0,0 0 0,4 0 0,-1 0 0,-1 0 0,-1 0 0,-1 0 0,0 1-134,-1 0 0,0 1 1,-2-1-1,0 0 1,2 2-1,0-1 1,-2 1-1,1-2 1,-1 1-1,-1-2 23,-1 1 1,-1 0 0,-1 0 0,0 1 0,0-1 0,-1 1-1,1-1 1,0 0 32,0-1 0,1 1 0,0-1 0,-1 0 0,-2 0 1,1 0-1,-1 0 0,1 0 0,-1 0 0,0 0 8,2 0 0,-1 0 0,1 0 0,-1 0 0,-1 0 0,0 0 0,26 0 0,-26 0 0,1 1 3,0 0 0,2 1 1,-1-2-1,2 1 0,0 1 1,0-1-1,-1 0 0,0-1 1,-1 0-1,1 0 14,-1 0 1,1 0 0,0 0 0,0 0 0,-1 0 0,-1 0 0,2 0 0,-1 0 0,0 0 0,0 0 8,0 0 1,-1 0 0,0 0-1,-1 0 1,1 0 0,-1 0-1,0 0 1,0 0 13,0 0 1,0 0 0,0 0 0,-1-1 0,23-1 0,2-1 0,0 1 18,-24 1 1,0 1 0,25-1-1,0-1 1,-1-1 0,0 1 3,0 1 0,1 1 1,-3 0-1,-3 0 1,-5-2-29,-3-1 0,-4 2 1,-1-2-1,-5 2 0,-4 0-34,-3-2 0,-3 2 0,-2-2 0,-1 1-24,-2-1-96,-1 2 1,-2-4-1135,-1 1 148,-4 3 737,-1-3 0,-4 4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52.971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10419 2784 18845,'-4'-9'-1639,"-1"-1"1,-4 1 1296,3 0 0,1 4 0,3 2 0,-1 6 0,1 4 0,0 3 0,-1 5 653,0 2 0,-3 1 0,3 7 1,0 2-1,0 3 0,0 4-129,1 2 0,-2 5 1,0 4-1,1 3 0,0 4 1,0 0-196,1-3 1,0-1 0,0-1 0,-1-2-136,1-1 1,-3-4 0,-2-6 0,-1-4 0,0-4 4,2-4 1,-3-1 0,3-2 0,-1-5-355,1-2 1,3-7-1,6-4 273,3-6 0,5-5 0,3-9 0,0-1 154,3-1 0,0-7 0,2-5 0</inkml:trace>
  <inkml:trace contextRef="#ctx0" brushRef="#br0" timeOffset="1">10372 2849 11970,'0'-13'-272,"-3"2"1,-1-1-1,0 1 1,-1 0 68,0 2 0,2-3 1,-1 6-1,0-2 199,-2-1 1,2 2 0,0 2 0,1 0 202,0 0 1,-4 2-72,4-3 0,0 3-145,3-4 0,1 5 1,2-1 209,3 2 1,0-2 0,0 0 0,0 0 0,0 0-69,0 0 1,-2 0-1,1 1 1,0 0 17,0-1 1,1 0-1,4 3-110,-1 0 1,0 0-1,1 0 1,-1 0-1,0 0 0,0 0 0,5 3 0,1 0 0,4-1 0,3 0 16,3-2 0,2 0 0,1 0 0,4 0 0,2 0-63,2 0 0,2-2 0,1 0 0,2-1 0,-2 1 3,-1 1 1,2 1 0,-2-1-1,-3-1 1,-1-1-73,-1 1 1,-2 1 0,3 1 0,-1 0-1,-1 0 68,0 0 1,0 0-1,-1 0 1,2 0-1,1 0-21,0 0 1,-3 0 0,2 0 0,1 0 0,-1 0 13,2 0 1,-2 0 0,1 0 0,1 0 0,1 0-6,2 0 1,-2 0 0,-1 0 0,-2 0 0,0 0 8,0 0 0,2 0 0,2 0 0,0 0 0,0 0 14,0 0 0,4 0 0,0 0 0,1 0 0,-1 0-5,-2 0 0,1 0 0,-1 0 1,1 1-1,1 1 18,0 1 0,1 0 1,5-3-1,0 0 1,-1 1-21,1 2 0,-1-2 0,1 2 0,0-1 1,1-1-1,-2 2 1,3-2 0,-5 2-1,1-2 1,4-1 0,3 0 1,-3 0 0,-22 0 0,0 0 0,24 0 0,-1 0-24,2 0 0,0-1 0,-26 0 0,0 0 0,25-2 0,-1 0 29,-1-2 1,2 3 0,-2-3-1,-1 1 1,-1 1 20,-3-1 0,0 3 1,2-2-1,0 2 1,-2 1-30,0 0 0,-5 0 1,3 0-1,-2 0 1,0 0-65,0 0 1,1 0 0,-1 0-1,1 0 1,0 0 47,3 0 0,-3 0 0,-1 0 0,0 0 0,-1 0 47,1 0 0,4-1 0,-3-2 0,0 0 1,2 1-1,-1 1 21,3 1 0,-1 0 0,1-1 0,-2-1-30,2-1 0,1 0 1,3 3-1,0 0 1,0 0-1,-1-1-41,-2-2 1,5 2 0,1-2-1,-1 2-10,-1 1 37,-2 0 0,1 0 0,2 0 0,1 0 0,0 0 2,0 0 0,0 0 0,-2 0 0,2 0 2,-24 0 1,-1 0-10,1 0 0,0 0 1,25 0-1,0 0 0,-27 0 1,1 0-1,1 0 0,0 0-12,2 0 1,-1 0 0,-2 0 0,0 0-1,1 0 1,0 0 0,-1 0 0,1 0-839,-1 0 0,1 0 852,1 0 1,2 0 0,-2 0-1,2 0 1,0 0 0,0 0 0,-2 0-1,1 0 1,-2 0 0,0 0 4,0 0 1,0 0-1,2 0 1,0 0-1,1 0 1,-1 0 0,1 0-1,-1 0 3,0 0 1,-1 0 0,-1 0-1,0 0 1,-1 0 0,0 0 0,0 0-1,0 0 1,1 0 0,0 0 0,1 0-1,0 0 18,0 0 1,0 0 0,-1 0-1,0 0 1,1 0 0,-1 0 0,2 0-1,-1 0-40,2 0 0,0 0 0,1 0 0,0 0 0,-1 0 0,1 0 0,-1 0 1,0 0-1,0 0 0,0 0 0,0 0 0,1 0-20,1 0 1,-1 0 0,-2 0-1,0 0 1,2 0 0,0 0-1,-1 0 1,0 0 26,0 0 1,-1 0 0,2 0-1,0 0 1,2 0 0,-1 0-1,-1 0 1,0 0 0,0-1-1,0 1 1,0-1 0,0 0 28,1-1 1,-1 0-1,2 1 1,0-1 0,-1 2-1,0 0 1,-2 0-1,1 0-9,-2 0 0,1 0 0,0 0 0,1-1 0,-1 0 0,0 0 0,1 0 0,-1-1 0,0 1 0,0 0 0,-1 0 0,0 1-23,0 0 0,0 0 0,-1 0 0,0 0 0,2 0 0,0 0 1,0 0-1,0 0 4,0 0 1,-1 0 0,1 0 0,-2 1 0,-1 0 0,0 0 0,0 1 0,0-1 0,0 0 0,1 0 0,0 0-1,0 0 9,0 1 0,1-1 1,-2 0-1,0 0 1,23 2-1,1-2 15,0-1 0,-24 1 1,0 1-1,1-1 1,1 1-1,-2-1 1,1 0-1,-1 0 1,0 0 9,-1 1 0,1-1 1,0 0-1,-1 0 1,4 2-1,-1-1 1,0 1-1,0 0 1,-1-1-1,0 0-24,0 0 1,-1 0-1,0 1 1,-1 0-1,0-1 1,1 0 0,-1 0-1,0 0 1,0 1-1,0-1-21,0 1 0,0 0 1,24 0-1,-25-1 0,1 1 1,0 0-1,-1-1 0,1 0 1,-1 0-56,24 2 1,0 3-1,-8-3 1,1 0 0,1 1 20,0 0 1,-2-3-1,-3 2 1,-3-1-1,-3 2 48,-1 0 1,2-2 0,-7 2 0,-3 0-1,-3 0-103,-2 3 1,-2-1 112,-1-1 0,1 4 0,-1-3 0,1-1 0</inkml:trace>
  <inkml:trace contextRef="#ctx0" brushRef="#br0" timeOffset="2">22048 2737 15493,'5'0'-1488,"0"0"1324,-1 0 0,-3 1 0,1 4 0,-3 3 0,-4 4 201,0 3 0,-1 4 0,-3 6 0,-1 2 0,1 1-72,0 0 1,0 3-1,-1 1 1,2 1 0,1 0-1,2-2-61,0-3 0,-1-3 0,2 1 0,0-2 0,0-3 0,1-3-59,-1-4 1,1-1 0,-2-1-1,0 0-90,0-2 1,2-4-914,-3 1 1041,4-5 0,-3-2 0,5-7 0,0-1-98,0-1 0,1-4 1,2 0-1,1-2 0,0-2 91,0-4 1,0 0 0,-1-3 0,2-2 0,2-1 35,-1-1 1,-3 0 0,2-1-1,0-1 1,0-1 190,3 1 1,-3 1 0,0 1 0,0 1 51,0 2 0,-3 4 0,2 5 0,-3 4 0,-1 1 14,0 2 0,0 6 0,-1 6 29,-3 8 0,-1 7 1,-4 4-1,0 4 0,-1 4-277,1 4 0,0 2 0,-1 2 0,2 2 0,1 0-308,1-1 1,4 0 0,-3-2 0,2 1-1,0 1 384,1 2 0,-7-5 1,-2-4-1</inkml:trace>
  <inkml:trace contextRef="#ctx0" brushRef="#br1" timeOffset="3">15801 1574 8526,'-10'4'-211,"1"-2"0,-1 4 0,-2 2 0,0 4 0,-1 4 0,1 5 0,1 5 404,2 4 1,0 0-1,4 3 1,0-1 0,3-2-1,4-1 1,4-2-143,2-2 0,6-7 1,0-5-1,2-4 0,-1-3 68,2-3 1,3-4-1,1-4 1,-2-5 0,-3-4-137,1-2 1,-3-6 0,1-3-1,-3-3 1,-4-2-82,-3-1 0,-4-1 0,-1 1 0,0-2 0,-1 0-1,-3 2 0,-1 3 1,-5 3-1,-3 4 0,-2 5 1,-4 4-1,-1 5-137,-2 4 0,0 3 1,4 3-1,0 4-389,2 5 0,4 2 625,6 5 0,2 0 0,4-1 0</inkml:trace>
  <inkml:trace contextRef="#ctx0" brushRef="#br1" timeOffset="4">16201 1564 8526,'-9'0'-832,"-1"1"0,2 2 957,2 4 0,-3 6 0,2 7 1,-3 7-1,-3 6 50,2 3 0,1 4 0,0 2 0,0 0 0,-1 0-211,-2-2 1,1-1 0,3-8 0,-1-1 0,1-1 0,0-2-75,-1-2 0,2-6 0,2-4 1,2-3-1,1-2-130,0-3 0,-2-5 0,2 0 70,-3-4 1,-1-7 0,0-7 0,0-2-1,0-4 170,-1-3 0,-1-6 0,-1-2 0</inkml:trace>
  <inkml:trace contextRef="#ctx0" brushRef="#br1" timeOffset="5">16005 1667 8526,'23'-24'-35,"2"-2"1,7 4 0,4 3-1,5 2 454,1 5 1,-3 5 0,1 4 0,-6 2 0,-6 3-189,-6 5 1,-10 0-1,-6 8 1,-4 2-270,-2 0 1,-4 3 0,-3 1 0,-5 1 0,-3-2 122,-3 0 0,-3-1 0,-1-2 0,2-1 0,3-4-281,1-2 1,1 0-1,-3-2 1,1-2-1,3-3-624,0-2 1,2-1 0,2 0 0,-2 0 532,0 0 1,-5-4-1,3-1 1</inkml:trace>
  <inkml:trace contextRef="#ctx0" brushRef="#br1" timeOffset="6">22216 2933 8417,'-5'-9'-260,"0"-1"0,2 1 1,0 0-1,1-1 0,1 1 382,1 0 1,0-1 0,1 2 0,1 1 31,1 1 1,0 5 0,-3 1 0,0 5-49,0 3 0,0 6 0,-1 2 1,-1 5-1,-1 4 0,0 2-25,-1 0 0,0 2 0,-3 1 0,1 0-168,2-3 0,-3 2 0,2-3 0,-1 1 0,0-2 0,2-3-258,2-4 1,-2 2 0,1-8 45,1 0 1,1-7 0,1-5 139,0-5 0,0-7 1,0-1-1,0-2 109,0-1 0,1-2 1,1 0-1,1-2 1,0-1-1,1-1 47,3-2 0,-2 2 1,1-2-1,1 0 0,1 1 1,2 1-1,-1-3 1,0 0-1,1 0 1,-1 2 21,0 0 1,1 1 0,-1 5 0,-1 1 152,-2 4 1,0 1 0,-4 2 0,1 0 0,0 0 33,1 3 0,-3 1 0,3 3 0,-1-2 0,1 0-62,2-1 1,0 2 0,3 3-1,0 0 1,2 0-108,1 0 0,3 0 0,4 0 0,3 1 0,3 1-18,2 2 1,4 3-1,1-2 1,1 1-51,2 0 1,-2-2 0,2 1-1,3 0 1,0-1 0,-1 0-112,-2-2 0,-2-1 0,3-1 1,-3 0 21,-1 0 1,-5-3 0,-6 0 0,-1 0 0,-1 0 0,-2 0 31,-1 1 0,-3-2 1,-3-1-1,-1 1 64,0 0 1,1-2-1,-1 3 1,0 0 121,0-1 0,1 3 0,-2-4 0,-1 2 134,0 0 0,-4 0-204,3 3 0,-4 4 0,1 2 1,-2 3-1,-1 1 0,0 1 185,0 2 0,-4 6 1,-2 1-1,-3 4-57,0 5 1,0 0-1,0 4 1,2 0 0,1 0-1,-1 2-84,-1 2 1,-1-5 0,2-3 0,2-5-148,1-1 0,1-1 0,3-3 1,0-2-1,0-1 0,0-4-272,0-2 1,0-3 0,0-1-1099,0 1 1445,0 1 0,0 2 0,0-1 0</inkml:trace>
  <inkml:trace contextRef="#ctx0" brushRef="#br0" timeOffset="7">23780 2793 15329,'-9'-1'-1639,"-1"-2"1,5 1 1012,2-4 1,-1 3 548,1-3 0,-1 3 0,2-1-61,-2 0 0,0 2 183,1-4 0,1 3 99,-4-3 1,4 2-93,-1-2 1,1 5-59,-1 1 1,2 5-1,-4 9 1,1 4 0,-1 7 53,0 5 1,-3 4 0,1 7 0,-1 2 0,-1 4-45,0 2 0,2-4 0,2 0 0,1-3 1,2-7-139,1-6 0,1-6 0,0-8 37,0-2 1,-1-7 0,-1-4-18,-1-4 1,-1-3 0,2-5 0,-2 0-53,2-2 1,1 0 0,1-3 0,0-1 0,0 1-1,1-1 56,2 0 1,0-2 0,3-2-1,1 0 108,1-2 1,5 0 0,-1 3 0,-1-3-1,0-2 1,-2-1 9,0 0 1,-2 5 0,-2-2-1,-1 2-4,-2 2 1,-1 2-1,-1 2 1,0-1-1,-1 3 262,-2 1 0,1 1 0,-3 6 629,1-1-660,-4 3 0,11-2 0,2 4 0,5 0 1,5 0-78,3 0 1,8 1 0,4 1 0,5 2 0,6 0-1,5 1-124,4 0 1,1 1 0,-23-3 0,0 1 0,0-1 0,-1 0-124,0 1 0,-1-1 0,23 2 0,-5 1 0,-4-2 0,-2-1 0,-1 0-221,-3 0 0,-3 0 1,-6-3-1,-4 0 257,-1 0 0,-1 0 1,-2-1-1,-1-1 155,-4-1 1,2-3-1,-2 2 1,-1-2-1,0 0 1,-3 0 262,-2 0 1,2 3 194,-5-4 0,-1 2-483,-5-1 1,-3 6 0,-3 6 0,0 4-7,0 2 0,-4 6 0,0 4 0,-1 3 1,1 3-1,0 4-30,0 4 1,4-4-1,-2 6 1,4-2-90,0 0 1,2-2 0,-1-1 0,2-2 0,2-4 0,1-4-9,1-3 0,0-2 0,0 0 1,0-3-102,0-2 1,0-3-1,0 0 1,0-1-1,-1-1-334,-2-2 514,2-2 0,-7-4 1,3 0-1</inkml:trace>
  <inkml:trace contextRef="#ctx0" brushRef="#br0" timeOffset="8">24087 1899 23810,'-5'-5'-469,"-2"-3"1,3 3 0,-1-1 0,1-1 0,2 0 0,1-1 0,1-1-531,0-1 0,0 1 1,0 0 1373,0-1 0,0 4-14,0 0 1,0 5-1,0 2 1,0 7-1,-1 7 1,-2 3 0,-3 4 101,-2 3 0,-2 3 0,2 1 0,1 0 0,1-2-507,-2-1 1,4 0 0,1-1-570,2-3 0,2-2 1,3-2-1,5-1-43,2-5 1,5 0-1,0-9 1,2-2 0,0-3-2057,1-5 2988,-1-5 1,-3-4 0,-3-5-96,-1-4 1,2-2-1,2-1 1</inkml:trace>
  <inkml:trace contextRef="#ctx0" brushRef="#br0" timeOffset="9">24134 1695 23810,'-19'-5'-518,"0"0"0,2-3 1,1 1 1418,4 1 0,2 2-1285,0-2 1,6 4-1,4 0 1,6 3-1,6 3-1255,3 1 1,7 2 1087,3 2 0,6 0 1,2 1-1</inkml:trace>
  <inkml:trace contextRef="#ctx0" brushRef="#br0" timeOffset="10">24655 1471 23231,'-8'-1'-942,"1"-1"762,0-1 1,4 1-1,-2 6 1,0 5 725,0 6 0,-1 8 0,-4 4 0,1 8 0,0 5 0,-1 5-97,1 4 0,3-23 0,0 1 1,-6 24-1,3-2-546,2-1 1,2-2 0,-2-8-1,4-6 1,2-5-392,1-6 1,3-5 0,1-5 0,1-3 0,0-2-307,0-2 1,1-2-1,2-5 606,-1-3 0,-3-3 0,-4-1 0,0-3 0,-1-1 0,-2-2-595,-4 1 1,-5 0 0,-4 0 805,-1 3 1,-6 2-1,-2 4 1,-2 3-1,-1 2 1,0 3 406,1 4 1,-1 1 0,1 9 0,3 0 0,5 2-191,6 1 0,4-1 1,2 0-1,4-2 1,4-1-497,5-2 1,9 0 0,11-4 0,4-1 0,5-1-838,4-4 1,1-3 0,3-3 1199,2-4 1,-4-1 0,0-1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55.011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6992 5438 8558,'0'-10'-621,"0"1"1,0 0 556,0-1 0,0 1 0,0 0 256,0-1 0,0 6 1,0 4 14,0 5 1,-1 8 0,-1 2 0,-2 4-1,0 3-85,0 3 0,-2 1 1,3 1-1,1-1 0,-1-1-156,0 1 0,2-2 0,-2-1 1,2 0-1,1-3 0,0-3-386,0-1 0,0-5 0,1 2-25,2-3 0,-1-5 1,4-4 444,-2-6 0,-1-1 0,-3-6 0,0-7 0,0-1 0</inkml:trace>
  <inkml:trace contextRef="#ctx0" brushRef="#br0" timeOffset="1">6992 5465 8558,'-1'-14'-191,"-2"2"0,2 0 1,-2 1-1,2-2 1,1 2 178,0 1 1,0 0 0,0 1 0,0 0 96,0-1 1,1 2-1,1 1 1,2 1 0,2-1-1,1 1 5,1 0 1,2 3 0,3-2-1,2 0 1,4 0 0,4 0-31,5 0 1,1 2 0,6-2 0,3 1-69,4 2 0,4 1 0,1 1 0,-1 0 0,1 0-21,-1 0 0,0 1 1,-2 1-1,-1 2 0,-2 0-90,-2 0 1,-5 3 0,-1-1 0,-3 0 0,-1-1 8,-3-1 1,-4 0 0,0-2 0,-1 2 0,-2 1 39,0-1 0,2-1 0,-7-3 0,2 0 0,-1 0 72,2 0 0,-4 0 0,-1-1 0,0-1 0,-1-2 21,2-2 1,-1 4 0,-3-2 0,1 1 13,-1 0 1,-3 0-1,-1 2-13,0-2 0,-3 2 247,-6-2 0,2 2 0,-3 2-103,1 2 1,-2 2 0,3 4 0,1 2-68,1 1 1,1 1 0,0 4-1,0-2 1,0 2-14,0 1 1,-3 0-1,-1 0 1,2-2-1,1-1-177,1-2 1,0 3 0,-1-3 0,-1 1-1,-1-1-153,1-1 1,1 1 0,1-1 0,0 0-1,0-2-190,0-1 0,0 1 0,1-2 0,1-1 432,1-1 0,0 1 0,-3 2 0</inkml:trace>
  <inkml:trace contextRef="#ctx0" brushRef="#br0" timeOffset="2">8519 5344 8537,'0'-6'-1238,"1"0"1,2-1 1183,0-2 1,0 3 0,-3 0 196,0-1 1,0 2-1,0-2 1,0 0 15,0-1 0,0 2 0,0 0-65,0-2 0,0 0 0,0-1 0,0-1 34,0 1 1,1 4 0,1 1 123,1 0-168,0 3 0,-3 1 0,-1 7 0,-1 4 1,-2 6 4,-1 3 1,2 4-1,-3 4 1,1 1 0,1 1-137,0 1 0,0 3 0,2-3 0,-1-1 0,-1-1-87,0-1 0,3-1 0,-2-2 0,1-4-14,-1-5 0,1 1 0,-3-5 0,1 0 0,1-3-735,-2-3 760,0-2 1,0-5 0,2-2 0,2-3 122,1-2 0,4-6 0,1 0 0,5-5 0</inkml:trace>
  <inkml:trace contextRef="#ctx0" brushRef="#br0" timeOffset="3">8538 5316 8537,'-4'-9'0,"2"0"-232,-4 0 1,4-1-1,-2 1 1,3 0 0,1-1 306,0 1 0,1 0-34,3-1 0,1 5 1,3 1-31,-2 0 1,6 3 0,-3-2-1,2 2 1,2 1-18,-1 0 1,5 0 0,-1 0 0,4 0 0,4 0 0,2 1-13,3 2 1,6-1 0,2 3 0,6 0-1,7-1 1,-23-1 0,1 0 0,0-1 0,1 0-107,-2 0 0,1 0 1,0 1-1,-1 0 1,25 0 88,0-1 0,-2 2 0,-7 0 1,-3-2-15,-1-1 1,-6-1 0,-1 0-1,-2 0 1,-1 0-25,-2 0 1,-6-3 0,1-2 0,-1 1-1,0 0 1,0 1-5,0-1 0,-5 3 0,-1-2 1,-2 1 54,-1-1 22,-2-3 0,-5-3 0,-1 0 0</inkml:trace>
  <inkml:trace contextRef="#ctx0" brushRef="#br0" timeOffset="4">9683 5186 8537,'0'6'-1572,"-1"0"1642,-2-2 0,2 3 0,-3-1 1,1 3-1,-1 4 0,0 2 157,-1 3 1,-2 5 0,1 2-1,-2 2-230,-2 4 0,4-2 0,0 3 1,0-5-1,0-1-48,-1-1 0,4-2 0,-2 0 0,1-5 0,2-1 0,0-2-321,-1 1 1,2-5 0,-2 2-66,2-3 1,0-4 436,-3 0 0,-1-4 0,-4 3 0</inkml:trace>
  <inkml:trace contextRef="#ctx0" brushRef="#br0" timeOffset="5">9618 5316 8537,'-6'5'-257,"1"2"1,0 4 0,0 5-1,0 2 273,0 4 1,2 2 0,-2 5 0,0 1-1,0 1 1,0-1 0,1-2-310,0-3 1,1 1-1,3-5 293,0 0 0,-4 3 0,-1 0 0</inkml:trace>
  <inkml:trace contextRef="#ctx0" brushRef="#br0" timeOffset="6">9851 5298 8511,'0'-9'-355,"0"-1"1,0 1-1,0 0 210,0-1 0,0 4 0,0 0 1,1 0 325,2 1 1,-2-1 0,2 5 17,-2 1 1,-4 2-1,-1 9 1,0 2-127,0 6 0,-3 4 1,3 6-1,0 1 1,-1 2-1,1 0-178,0 0 1,0 2 0,2-3 0,-2-2-70,2-3 0,1 0 1,0-5-1,-1-1 0,-1-3-1150,1-5 1324,1-6 0,-3-2 0,-1-4 0</inkml:trace>
  <inkml:trace contextRef="#ctx0" brushRef="#br0" timeOffset="7">9842 5214 7608,'0'-9'-360,"0"-1"1,0 1 358,0 0 0,5 3 1,3 0-1,5 2 226,5 2 0,0 1 0,8 1 0,2 0 0,7 0-192,4 0 0,3 1 0,5 1 0,-1 2 1,0 1-134,-3-1 1,2 2 0,-6-3-1,-2 0 1,-3 0-17,-5 0 0,-1 0 0,-5-3 0,0 0 0,0 0-40,-3 0 1,-3-3 0,-2 0 0,-1 1 91,0 1 0,-2-2 0,-1-1 0,-2 0 125,-3 0 0,-4-1 176,1 2 1,-3 2 0,-2-1 8,-1 4 1,-3 5 0,1 5-1,0 3 1,-2 3 96,-1 1 0,-2 3 0,1 3 0,0 2 0,-1 2-233,1 2 1,1-2 0,1 1 0,1-3 0,1-2-269,0 1 1,2-3 0,-2-3 0,1-3 0,2-5-242,1-1 0,1 1 0,0 0 399,0 0 0,0-6 0,0-2 0</inkml:trace>
  <inkml:trace contextRef="#ctx0" brushRef="#br0" timeOffset="8">7020 5419 8359,'-4'-9'-162,"2"-1"1,-3 1 0,0 0 0,1-1 0,0 1 203,1 0 0,1 0 0,0 2 0,-1 1 221,1-1 1,0 3 0,-1 3-124,-3 6 0,1 3 0,-2 10 1,1 2-1,0 4-29,0 5 0,3 0 1,-2 4-1,0-1 0,3-2-215,1-1 0,1 2 1,0 0-1,0-2 1,0-3-97,0-4 0,3-3 0,0-1-474,0-2 563,2-7 0,-1-13 0,2-9 0,-3-3 0,-2-4-27,-1-2 1,3-1-1,0-5 1,-1 0 0,0 0 43,-2 0 0,0-3 0,0 0 0,0 1 0,1 0 1,1 0-1,2-1 185,1 1 1,-2 2 0,3 2 0,1 2 0,3 2 38,2 5 1,0-2 0,2 5 0,1 0 95,-1 5 1,-2 1 0,4 4 0,1-1-144,0 1 1,0 1 0,0 3 0,4 1 0,3 2-34,5 4 0,3 1 0,6 1 0,3 0 0,6 1-42,5-1 0,-24-3 1,2 0-1,-1 1 1,1-1-1,-1-1 0,0 0 1,-1 0-1,0-1 1,0-2-1,0 1-22,0-1 0,0 0 1,-1 0-1,0-1 0,22-1 1,-9 0-7,-7 0 1,-5-1-1,-2-1 1,-2-2-1,-3 0 1,-2-2-10,-2 1 0,-3 3 1,3-2-1,-3 1 22,0 0 1,-2 0 0,-4 2 9,-2-2 39,-1 2 1,-6 1-1,-2 7 1,-1 3 0,-1 4 132,-2 0 1,2 3 0,-1 4 0,-1 4 0,1 2 38,0 1 1,0 4-1,-3 1 1,2 1-182,1 0 0,4-5 1,-1 0-1,2-4 1,1-2-218,0-2 1,0-6-1,0-2 1,0-3-734,0-1 0,0-3 501,0 1 1,-4-5 0,-3 1 0,-1-2 415,-1-1 0,-5-8 0,0-3 0</inkml:trace>
  <inkml:trace contextRef="#ctx0" brushRef="#br0" timeOffset="9">14283 11564 6237,'0'-6'866,"0"0"-738,0-1 1,0 1 0,0 0 0,0-1 67,0-1 1,0-2 0,0 1 0,0 0 122,0-1 0,0 1-215,0 0 1,-1 5 0,-1 4-1,-2 7 1,-2 7 0,-1 9-1,-2 7 54,-4 7 1,2 6 0,-4 6 0,7-22 0,0-1 0,1 1 0,0 1-148,0 0 0,1 0 1,0-1-1,1 1 0,-1-2 1,0-1-1,-6 22-124,1-6 0,1-8 1,3-6-1,1-7 1,0-7-1,-1-3-242,1-4 1,4-3 233,-1-6 1,2-2 0,1-6 0,0 0 0,0-2 0,1-2-28,2-1 1,3-3-1,6-2 1,1-1 0,1 2-1,0 0 53,1 2 0,0-1 1,4 0 117,-1 1 0,5 0 1,2 3-1,2 3 1,2 5-1,1 4 1,1 3 265,-1 3 0,-2 3 0,-4 8 0,-5 3-6,-2 4 1,-10 4 0,-1-4 0,-5 1-68,-4 1 1,-2-3-1,-5 1 1,-3-1-1,-2-2 1,-3-3 0,1-3-1,1-1 0,-2 0 0,4 0 0,-2-4-243,1-2 0,0-1 1,-1-2-1,0 1-144,0-1 0,1-1 0,0-1 0,-1-1 0,1-1 0,-1-2 0,1 0-201,0 0 1,2-2 0,3 1-1,1 1-29,0 0 1,0-2-1,0 2 1,2 0-570,1 0 0,1-4 970,-2 2 0,-1-2 0,3-1 0</inkml:trace>
  <inkml:trace contextRef="#ctx0" brushRef="#br0" timeOffset="10">13864 11843 8300,'-6'-9'83,"-1"1"0,0 2 1,-2 3-1,-2 3 318,-2 3 0,-3 3 0,-1 5 1,-3 3-1,-2 0 0,-2 3-208,-2 0 1,0 1 0,0-2-355,1 0 0,5-2 0,-2 2 0,3-4 0,4-1 0,2-3 0,3-1-796,1-1 0,-1-2 679,1 2 1,0-5 0,1-1 0,1-6 0,4-5 119,2-1 0,2-5 0,2 1 0,4-4 1,1-3-1,1-1 106,0-1 0,5-2 1,1-1 116,3 0 1,-3 1 0,1 2-1,0 2 1,-1 2 0,0 0 181,-2 3 1,-1 5 0,-2 7 0,-1 3 239,0 2 0,0 9 0,-2 4 0,-2 6-174,-1 4 0,3 1 0,-1 6 0,0 1 0,0 1 0,0-1-95,-1-1 1,4-2 0,-3-2 0,1-3-513,-1-3 0,3-1 0,-4-1 0,1-3-1035,0 0 1,-4-7 783,1-7 0,-2-5 0,-1-7 0,0-1 545,0-2 0,-3 0 0,0-5 0,0-2 0,0-2 0,0-3 0,-4-5 0,1-2 0</inkml:trace>
  <inkml:trace contextRef="#ctx0" brushRef="#br0" timeOffset="11">13752 11657 8300,'-9'-9'-204,"0"0"0,0 4 396,3 5 1,1 6 0,3 6 0,-2 5-142,-2 3 1,3 4 0,-2 4 0,0 1 0,1 1-258,0 1 1,-2 3 0,2-3 0,1-2 0,-1-2 0,-2-4-108,-2-4 0,-2 1 0,1-7 0,-1-3 1,-2-3 312,0-4 0,-5-3 0,2-3 0,-2-3 0,1-2-10,0-2 0,5 0 1,-2-1-1,4-2 0,3 2 305,3 0 0,3 2 0,3 0 0,4 0 365,5-1 1,3 1-1,8-1 1,5-2-508,5 0 0,3-1 0,2 5 0,2 1 0,0 2-153,-1 1 0,0 5 0,-2 4 0</inkml:trace>
  <inkml:trace contextRef="#ctx0" brushRef="#br0" timeOffset="12">11266 11443 8363,'0'-6'-644,"0"0"1,0-2 972,0 0 1,-1 0-174,-2 2 0,-2 1 0,-4 5 0,-1 2 0,1 1 1,-1 4 135,-3 4 1,-1 8 0,-5 7 0,0 5 0,0 6-174,-3 5 1,12-17 0,0 1-1,-1 2 1,1 0 0,-1 2-1,2 1 1,0 1 0,0 0-69,1 1 0,1-1 1,0-1-1,1-1 0,3 0 1,0-2-1,1-1 1,1-1-1,0 20-238,1-8 0,1-6 1,2-8-1,2-5 0,2-3-232,-1-3 0,0-3 1,4-5-1,2-1 1,1-2 418,2-1 0,0-9 0,4-3 0</inkml:trace>
  <inkml:trace contextRef="#ctx0" brushRef="#br0" timeOffset="13">11490 11518 8333,'0'-23'-96,"0"6"1,0 0 0,0 1 0,0 3 0,0-1 0,0 3 0,0 0 431,0 2 1,-1 4-1,-2 3 1,0 4-93,1 4 1,0 8 0,0 4 0,-1 7 0,0 4 0,0 3 94,0 1 0,-3 1 1,1 4-1,1-1 0,0 0-264,2 0 1,-3-4-1,0-1 1,-1-4 0,0 0-228,2 0 1,-2-4 0,3-2 0,0-4-79,-1-2 1,3-6-1,-2-3 1,3-1-313,3-1 0,2-1 0,5-5 0,2-2 152,0-3 0,1-2 0,-1 1 1,0 1-1,1-2 0,-1-3 390,0-1 0,1-5 0,-4 3 0</inkml:trace>
  <inkml:trace contextRef="#ctx0" brushRef="#br0" timeOffset="14">11601 11760 8333,'7'-10'-241,"-1"1"581,0 4 0,0 2 0,-1 6 1,-1 3-144,-1 2 1,-2 6 0,-1 1-1,0 3 1,0 0 0,0 1-219,0 0 1,0-1 0,0 1 0,0-1-317,0-3 0,0 2 0,0-5 0,-1-1-256,-3 0 0,2-5 0,-3-2 0,1-3 593,2-5 0,1-3 0,-3-7 0,-1 0 0</inkml:trace>
  <inkml:trace contextRef="#ctx0" brushRef="#br0" timeOffset="15">11694 11648 8333,'-4'-14'-143,"3"4"1,-3-2 0,1 1 544,0 2 1,-3 0-1,2 0 1,-1 2-1,0 2 214,0 1 0,3 2-1068,-1 5 0,6 2 0,4 5 0,4 2-156,1 0 1,5 1 0,-3-4-1,2 0 608,-1 1 0,1 3 0,2 1 0</inkml:trace>
  <inkml:trace contextRef="#ctx0" brushRef="#br0" timeOffset="16">11871 11657 8333,'6'-6'-473,"-2"1"1855,0 1-993,-3-4 0,3 8 0,-4 0 0,0 7-127,0 4 1,0 0 0,0 4-1,0-1-221,0 1 0,0-1 0,0 3 1,1-2-1,1 1 0,2-1-166,1 1 1,-2-4 0,3 3 0,-2-2 24,-2-1 0,-1-2 0,-1-1 0,0 1 1,-1-2-5,-2-2 0,-2 1 0,-5-2 0,1-1-79,0 0 1,-1-1 0,1-3 0,0 0-144,-1 0 0,2-1 0,2-2 0,3-3-431,2-3 0,3 0 0,3-1 757,4-3 0,3-1 0,-3-5 0</inkml:trace>
  <inkml:trace contextRef="#ctx0" brushRef="#br0" timeOffset="17">12141 11518 8333,'6'-10'-118,"2"1"1,-3 0 0,1 0 441,0 3 0,-4 4 1,2 7-1,-3 7 0,-1 4 1,-5 5 0,-1 7 0,-2 1 0,-1 1-294,-1 1 1,4 3 0,0-2 0,-1 1 0,-2 1-483,0-1 0,3 3 0,1-6 0,0-3 0,0-3-327,1-4 0,-2 0 0,2-9 778,-1-3 0,-1-7 0,-4-6 0</inkml:trace>
  <inkml:trace contextRef="#ctx0" brushRef="#br0" timeOffset="18">12076 11797 8333,'-5'-9'-820,"1"-1"1285,4 1 0,0 0 0,0-1 0,1 2 1,2 1-1,4 2 0,5 0-184,3 3 0,4-2 1,1 1-1,3 1-925,1 1 1,4 1 0,4 0-1,-1 1 1,-1 1 643,-3 1 0,-1 4 0,2-1 0</inkml:trace>
  <inkml:trace contextRef="#ctx0" brushRef="#br0" timeOffset="19">12691 11778 8323,'-1'5'-1038,"-1"0"1254,-2-1 1,1 1 630,3 4 1,1-4-138,3-2 0,1-2-583,4-1 1,-3 0-1,0-1 1,2-2-205,0-3 1,-2-2-1,-1-1 1,-1-1-84,-1 1 1,1 0 0,-1-2 0,-1 0 0,-1-2 0,-1 2 15,0 1 0,0 0 0,-1 1 1,-2 0 179,-3-1 1,-3 4 0,0 1 0,-1 1 179,-3 2 0,2 2 0,-5 4 0,0 5 0,-2 6 0,0 3 117,-1 4 0,4 1 0,3 3 0,2-2 0,1-1-221,3 1 1,2-3 0,4 0 0,1-4 0,2-3-248,3-4 1,4 0 0,1-7 0,3-1 0,0-2-297,3-3 0,-3-2 0,2-4 0,-1 0 0,0-2-176,-3-1 0,1 0 0,-1-2 1,-3 1 177,-2 1 1,-1 2 0,0 0 844,-3 1 0,-2 5 0,-1 4 0,0 5 28,0 3 1,0 5-1,0 0 1,0 2 0,0 0-1,0 1-722,0-1 1,1 0 0,2 0 0,3-2 0,2-3 277,2-1 0,-1 1 0,0-1 0</inkml:trace>
  <inkml:trace contextRef="#ctx0" brushRef="#br0" timeOffset="20">12942 11294 8298,'4'-5'81,"-2"0"1,4 3-1,2 0 1,0 3-1,2 5 1,2 6-1,0 8 246,0 7 1,1 6 0,0 8-1,1 7 1,-7-21 0,-1 1-1,1 2 1,-1 2 0,0 0-1,-1 1 82,0 0 1,-1-1-1,2 0 1,-1-1-1,-3-3 1,-1 0 0,0 0-1,-1 0-114,-1 0 1,0 0 0,-5 19-1,-6-4 1,-1-6 0,-3-4-1,-2-1-564,-3-2 1,2-5 0,5-3 0,0-4-279,3-2 1,-2-3 0,0-4 0,1-2 0,-1-2 0,1-1 494,1-2 0,-4 3 0,1 1 0</inkml:trace>
  <inkml:trace contextRef="#ctx0" brushRef="#br0" timeOffset="21">13855 11778 8263,'-10'-3'-136,"1"0"1,0 1-1,-1 2 1,0 4 524,-2 5 1,-4 8 0,-5 6-1,0 1 1,-1 1 0,0 2 0,-1 1-90,0 0 0,5-1 0,0-2 1,3-3-656,0-3 0,7-3 0,-1-2 0,1-1-243,-1-5 1,0-3-1,1-6 1,0-2 206,2-3 1,3-4 0,-2-2-1,1-3 391,2-3 0,-3-1 0,-1 1 0</inkml:trace>
  <inkml:trace contextRef="#ctx0" brushRef="#br0" timeOffset="22">13501 11741 8263,'-4'-5'-215,"-1"-3"0,-2 1 1195,1-1 0,5 4-644,1 4 0,5 7 1,7 7-1,1 0 0,1 4 1,3 1-176,1 3 0,0 0 1,1-3-1,-1 2-404,1 1 0,0 0 1,-1-4-1,0 1 1,-3-2-269,-2-1 1,-4 0-1,-3-3 1,-3-2-1,-3-1-1678,-3-4 2189,-2-2 0,-8-4 0,-2 0 0</inkml:trace>
  <inkml:trace contextRef="#ctx0" brushRef="#br0" timeOffset="23">13734 11629 8263,'-10'-4'30,"4"0"0,1-3 1,0 3 408,-1 3 1,3 7 0,-2 10 0,0 6-101,0 6 1,0 2 0,-3 6 0,3 2 0,0 2 0,1 1-339,0 3 0,-2-3 0,3-2 0,0-4 0,2-5-620,1-4 1,-3-1 0,0-5 0,1-4-674,1-1 0,1-9 1292,0-9 0,0-6 0,0-10 0</inkml:trace>
  <inkml:trace contextRef="#ctx0" brushRef="#br0" timeOffset="24">10484 11694 8439,'0'-9'53,"0"3"0,-1 1 0,-2 2 0,-4 5 303,-5 6 1,-2 2 0,-6 7 0,-1 1 0,-1 4 0,-2 1-195,-2 0 0,2 2 1,0-4-1,2 1-368,1 1 0,2-7 0,4 3 0,2-2 0,3-3 0,2-2-623,2-1 0,1-5 0,4-1-676,-2-1 1505,2-1 0,-11-7 0,2-1 0</inkml:trace>
  <inkml:trace contextRef="#ctx0" brushRef="#br0" timeOffset="25">10140 11704 8439,'5'-10'-73,"2"1"1,-3 0 0,1 1 247,2 1 0,-1 3 0,0 5 0,0 3 0,0 6 39,0 4 1,1 5 0,1 2 0,-1 4 0,-1 2 0,2 0-262,0-2 1,1 2 0,0-3-1,-2 0-285,-1 1 1,0-7 0,3 1 0,1-4-1,-1-3-36,0-2 1,-2-7 0,-2-1 0,-1-4-690,-2-4 1057,-1-3 0,-1-8 0,0-3 0</inkml:trace>
  <inkml:trace contextRef="#ctx0" brushRef="#br0" timeOffset="26">10344 11657 8439,'-6'0'72,"0"0"35,-1 0 1,2 4 0,-1 3-1,1 2 1,1 3 0,-1 5-168,0 3 0,3 3 0,-1 3 0,0-1-162,0 1 0,2 1 1,-2 0-1,2-3 0,0-2 222,-2-2 0,-2-6 0,-4 0 0</inkml:trace>
  <inkml:trace contextRef="#ctx0" brushRef="#br0" timeOffset="27">10140 11890 8439,'4'-6'0,"3"0"0,5-2 227,7 0 1,5 0 0,7 1-1,3 0 1,2 0 0,1 0-198,1 1 1,-5 1-31,-2 5 0,-2 0 0,-1 0 0</inkml:trace>
  <inkml:trace contextRef="#ctx0" brushRef="#br1" timeOffset="28">6750 11248 8777,'-6'-4'-250,"0"1"0,0 2 0,0 3 0,0 6 0,1 4 576,0 7 0,0 4 0,-2 8 1,0 5-1,1 3-169,1 4 1,-3 3-1,2 1 1,-2 2-1,1 1-164,1-2 1,1-5 0,-3-6 0,2-5 0,-1-4 0,0-3-110,1-3 0,-2-7 0,4-3 102,-1-5 1,3-4 0,-1-6-12,2-3 0,1-3 0,1-1 0,2-2 1,2-4-1,1-2-146,0 0 0,2-2 1,3-1-1,2-1 63,-2-2 1,3 2 0,1-2-1,0 2 1,2 1 0,2 1 146,1 2 0,6 2 0,-2 3 0,1 2 0,-1 6 159,-2 3 0,0 6 0,-4 4 0,-3 6 0,-3 5 65,-5 0 0,-3 5 1,-4 0-1,-1 2-149,-2 2 0,-7-6 0,-5 5 0,-3-2 0,0-2 0,-1 0-94,0-3 1,1-3-1,-1-3 1,1 0 0,-1-4-19,0-3 1,2 1-1,1-6 1,3-2 0,0-4-80,1-5 0,0-1 1,2-7-1,2 2 1,1-2-50,1 0 0,3-2 0,0 2 0,2 1 1,1 4-561,0 1 1,1 5 0,2 1 0,4 1 685,1 2 1,5 5 0,2 2 0</inkml:trace>
  <inkml:trace contextRef="#ctx0" brushRef="#br1" timeOffset="29">7393 11583 8668,'-9'0'9,"2"0"0,1 0 0,-1 0 0,-2 1 0,-3 2 273,0 3 1,-5 2 0,2 3 0,-3 1 0,-2 4 0,0 2 0,-2 3-179,1 1 0,-1 2 0,1-2 1,2-1-298,3-1 1,4-2-1,0 0 1,3-3-1,2-2-747,4-3 0,-1-4 578,1 0 1,0-8 0,3-1 0,0-4 0,0-3 280,0-3 1,0 2 0,0-5 0,0-1-1,0-4 79,0-4 1,0 1 0,-1 1 0,-1-1-1,-1 0 1,0 0 0,3-1 0,0 4 0,1 1 38,2 1 1,-1 5 0,4 3 0,1 3 0,3 6 0,0 5 589,-1 7 1,3 3-1,-6 7 1,2 2-218,1 2 1,-2 4 0,-1 2 0,1 1 0,0-2-238,0-3 0,1 1 0,-3-2 1,1 1-1,-1-1-405,-1-4 0,3-4 0,-3-3 0,0 0 0,1-4-137,0-3 1,-2-2 0,3-7 0,-1-1 0,-1-3 17,0-2 0,2-6 0,-2-1 0,1-3 0,0 0 94,0-1 1,-3-4 0,2 0-1,-1-2 255,0 0 0,0-4 0,-3-4 0</inkml:trace>
  <inkml:trace contextRef="#ctx0" brushRef="#br0" timeOffset="30">7290 11518 7890,'-9'-6'-158,"0"3"0,0 7 0,3 5 481,3 2 1,-1 7-1,0-1 1,0 5-1,0 1-411,2-1 1,1 4-1,1-1 1,0 2 0,0 0-335,0-2 1,0-2 0,0-5 0,-2 1 0,0-2 421,-1-1 0,-8-3 0,1-3 0</inkml:trace>
  <inkml:trace contextRef="#ctx0" brushRef="#br0" timeOffset="31">7067 11797 8563,'-11'-1'-163,"2"-2"1,4-3 392,3-3 1,6 1 0,5 1 0,6 1 0,4-2-1,2 0-324,4-1 1,3 2-1,3 2 1,3 1-689,2 2 1,2 1 0,-2 2 781,-2 2 0,2 2 0,-3 5 0</inkml:trace>
  <inkml:trace contextRef="#ctx0" brushRef="#br0" timeOffset="32">7765 11657 8355,'0'-9'-129,"0"0"1,0-1 0,0 1 232,0 0 0,0-1 1,0 1-1,0 0 1,-1-1-1,-1 1 126,-1 0 0,-1 3 0,2-1 0,-2 0 0,-1 0-34,-3 1 0,0-2 1,-1 5-1,-1 1-55,1 1 1,0-2 0,-1 1 0,0 3-1,-1 4 1,-3 5 0,0 2 99,-3 3 1,3 7 0,-2 4 0,1 3-151,0 2 1,2 1 0,3-2 0,2 1-1,2-2-225,3-3 78,2 1 0,2-7 0,2 0 0,4-3-132,5-5 0,-1-6 1,5-2-1,0-3-126,2-1 0,0-5 1,1-2-1,0-4 0,-1-5 1,1-2-74,-1-4 1,1 1 0,-1-4 0,-2 0 0,-1-2 133,-2-1 0,-1 1 1,-2 3-1,-2 4 431,-2 4 1,-3 8-1,-6 4 447,-3 13 0,-2 7 0,-2 5 0,1 2 0,0-1-191,0 1 1,3 2 0,2-2-1,1-1-481,0-3 1,3 2 0,5-7-1,2 1 1,5-3 0,1-2-699,4-4 0,0 1 1,2-4-1,0-1 745,-1-1 0,1-5 0,0-1 0</inkml:trace>
  <inkml:trace contextRef="#ctx0" brushRef="#br0" timeOffset="33">8221 11713 8440,'-5'0'-136,"-3"-1"1,2-1 725,-2-1 1,2-4 50,3 0 0,2 2-393,1-1 0,1 3 0,2-2 0,4 1 0,1 2 0,1 0 1,2 1 108,1-2 0,3 2 0,6-2 0,2 2-328,1 1 0,1 0 0,2 0 1,2 0-1,1 0-496,1 0 1,3 0 0,-5 0 0,-3-1-1,0-1-626,-2-1 1,-2 0 0,-7 3 801,-2 0 1,-3 4 0,-1 1 0</inkml:trace>
  <inkml:trace contextRef="#ctx0" brushRef="#br0" timeOffset="34">8482 11583 8440,'0'-11'-380,"0"-1"1,0 2 0,0-3 629,0 3 0,4 1 1,1-1-1,2 1 0,-1 0 1,2-1-1,3 2 356,1 2 0,1 2 0,-1 4 1,0 0-265,0 0 1,1 4 0,-1 2 0,0 2 0,-2 3-74,-1 1 1,2 1 0,0 4-1,2-2-149,-2-2 0,0 2 0,1-1 0,0-1 1,0 1-161,-2-3 0,-1 3 0,1-2 0,-2-1 0,-2 0-316,-3-2 0,-3 0 0,-3 1 145,-3-1 1,-7 0-1,-2 0 1,-3-2-1,0-1 1,-1 1 0,0-1 1,1-1-1,0 0 1,2-1-1,1 0-412,2-2 0,0 2 1,4-1-344,0 0 0,3-1 965,3 1 0,6 2 0,3 4 0</inkml:trace>
  <inkml:trace contextRef="#ctx0" brushRef="#br0" timeOffset="35">8128 11676 8249,'-9'0'-37,"0"0"0,-1-1 0,1-2 0,0-4 296,0-1 1,3 2 0,4 0 0,4 0 0,6 0-52,3 3 1,4 2 0,7 1 0,4 0 0,4 0 254,4 0-444,2 0 0,5 1 1,-1 1-1,-1 2 1,0 1-348,-2-1 0,-4 3 0,-2-2 1,-2 1-273,-1 1 0,-7-4 600,-3 3 0,-5-4 0,0 2 0</inkml:trace>
  <inkml:trace contextRef="#ctx0" brushRef="#br0" timeOffset="36">8547 11545 8249,'-9'-13'-274,"3"3"1,1-3-1,-1 3 1,2 1 817,0-1 1,1 4 0,4 1-1,2 0-320,3 0 0,3 2 0,0 0 0,1 3 0,2 2 0,1 3 15,2 0 0,-3 2 0,3 4 1,-2 2-163,-2-2 1,3 3-1,-2-1 1,0 1-1,-2 0-125,-1 0 1,1 1 0,-2 2 0,-1-2 0,-2 1-107,-1-2 0,3 3 0,-4-5 0,-1 0 0,-1 1 21,-1-1 0,0 1 0,0-4 1,0 0-1,-1 0 16,-2-3 1,-2 2-1,-5-3 1,1 1 132,0 1 1,-4-2 0,0 2 0,-2-2 0,0 0 0,-1 1 0,1 1 1,2 0 0,-1 0-1,0 0-410,3 0 1,1-2 0,1 1-1,3 1 393,3 2 0,6 0 0,2 0 0</inkml:trace>
  <inkml:trace contextRef="#ctx0" brushRef="#br0" timeOffset="37">9190 11229 8307,'-4'-5'-528,"2"-4"798,-5 3 1,2 7 0,-1 5 0,3 9-88,2 6 1,0 3 0,-1 8 0,-1 3 0,0 4 0,-2 4-136,-1 3 0,-2 4 0,-1 0 0,-2 1 0,0-1-292,-2-5 1,0-2 0,2-8 0,-1-4-25,4-6 0,-1-9 0,4-3 1,-1-3-566,3-1 0,3-5 833,3-4 0,3-5 0,3-6 0,0-3 0,0 0 0,1-3 0,-2 0 0,-1-3 0,-1-1 0,1 0 0,-2 0 0,3-2 0,-3 2 0,2 1 0,-1 2 0,0 3 84,-1-2 1,3 3 0,-1 0 0,1 3 0,2 4 270,3 1 0,-2 3 1,5 4-6,0 3 1,2 5-1,0 6 1,0 4 0,-2 3 44,0 3 0,-5 0 0,1 1 0,-5-1 0,-4 1 0,-2 1-159,-1 1 0,-4-4 0,-3-3 0,-5-1-179,-3-1 0,0-5 0,0-2 0,-1-2 0,1-3 0,0-2-202,2-1 1,-3-1 0,3-4 0,-1-2 0,0-3-397,-1-2 0,3-1 0,-3-1 0,-1 1-70,2 0 0,-4-1 0,3 1 1,0 1-1,-1 0 611,0 2 0,-6 0 0,-2-3 0</inkml:trace>
  <inkml:trace contextRef="#ctx0" brushRef="#br1" timeOffset="38">6527 11220 18222,'0'-10'-820,"0"1"1,0 0 0,0-1 0,0 1 464,0 0 0,0 3 0,-1 0 0,-2 2 0,-3 2 753,-3 1 1,-1 2 0,-1 2 0,-3 4 0,-1 5 0,-4 4 160,-2 5 0,-5 8 0,2 8-495,-3 6 1,13-19 0,0 1 0,0 2 0,1 0 0,0 2 0,0 0 0,1 2 0,0 0-1,1 2 1,-1 0-59,2 3 1,0 0 0,2-3-1,1 1 1,2 2 0,1-1-1,1-1 1,2-1 0,0-3-1,2 1-177,0-3 0,1 0 1,4 22-1,7-7 1,2-7-1,4-7-284,2-6 1,0-4-1,4-1 1,0-4-1,0-3-72,-1-4 1,-1-4 0,3 2 500,0-1 0,3-1 0,-5-3 0</inkml:trace>
  <inkml:trace contextRef="#ctx0" brushRef="#br0" timeOffset="39">9469 11248 8403,'-5'-5'-342,"1"3"1,4-4-1,0-1 1,1 0 597,2 0 0,2 4 0,5 6 0,3 5 0,2 4 120,3 7 1,2 4-1,1 10 1,4 5-1,-11-16 1,-1 1 0,1 3-1,-1 0-125,0 1 0,-1 1 0,-1 0 0,0 1 0,-3 0 0,-2 1 0,-1 1 0,-1 1 0,-1 1 0,-2 0-182,1 1 0,-2 0 0,-4 0 0,-2 0 1,-1-3-1,-1 0 0,-3-2 0,-1 0 0,-1-2 1,-2-1-124,0 0 1,-1-2 0,-10 20 0,-2-5-1,1-4 1,0-4 0,0-3-1040,3-3 1,4-6 0,4-4 1086,0-2 0,-2 0 1,0-4-1</inkml:trace>
  <inkml:trace contextRef="#ctx0" brushRef="#br0" timeOffset="40">15521 11881 8412,'-17'-3'75,"1"-2"1,3 1-1,0-1 1,1 0 0,0-1-1,2 0 359,1-1 0,5 5 1,4-1-1,6 2 0,6 1-275,7 0 1,5 0 0,8 0-1,6 0 1,9 0 0,-20 0-1,1 1 1,5 0 0,1 0-113,3 1 0,2-1 0,3 1 0,2-1 0,5 0 0,0-2 0,3 1 0,0 0 0,0 0 0,1 0-324,-17 0 1,0 0 0,-1 0 0,12 1 0,-2-1 0,-4 1 0,-2 1-1,-5-1 1,-1 2-79,-4-1 0,-1 1 0,19 3 0,-5 3 0</inkml:trace>
  <inkml:trace contextRef="#ctx0" brushRef="#br1" timeOffset="41">16564 11676 8680,'-5'-13'-243,"3"1"0,6 1 695,8 0 0,5 5 1,11 1-1,4 1 0,3 3 2324,2 3-2469,1 3 0,3 4 1,0 2-1,0 1 1,-6 2-138,-5 1 1,-1 3 0,-7-3 0,-3 3 0,-3 0-290,-7 1 1,-4-4-1,-5 1 1,-2 2 0,-4 0-387,-7 1 1,-7 1 0,-5-5-1,-2 0 219,-1 1 0,-4-2 0,-1 3 0,0-2 0,1-2 0,1-1-164,0 2 1,0-3-1,4 4 1,2-2-930,3-1 1379,3-2 0,-4-1 1,-1 0-1</inkml:trace>
  <inkml:trace contextRef="#ctx0" brushRef="#br0" timeOffset="42">15419 11909 8546,'-10'-5'8,"2"0"1,2-4 0,3 0 0,2-1 0,3 1 0,3 1 180,4 2 1,11-3-1,3 4 1,6-1-1,7 1 1,6 0-13,8-1 1,-21 5-1,2 0 1,3 0 0,0-1-1,5 2 1,0 0-141,3 1 0,1 1 0,2 1 0,1-1 0,0 3 0,0 0 0,-3 0 1,0 0-1,-3 1 0,-1 0 0,-1 0 0,-1 1-519,-1 0 0,-1 0 1,-1-1-1,0 0 0,-5 0 1,0-1 481,-2-1 0,-1-1 0,22 5 0,-5-5 0,-1 0 0</inkml:trace>
  <inkml:trace contextRef="#ctx0" brushRef="#br0" timeOffset="43">16722 11722 8546,'-14'-14'-647,"0"0"0,4 5 1,0 0 1090,0-1 0,-1 2 1,6 1-1,0 1-82,2-1 1,1-2 0,4 1 0,1 2-249,3 3 0,5 2 1,3 1-1,0 0 0,3 0 53,0 0 0,2 1 1,0 2-1,0 3 1,2 2-86,1 2 1,-1 0-1,-2 1 1,0 2 0,-1-1-108,1 2 1,-2-3 0,0 4-1,-3 1 1,0 0-148,-3-1 0,-3-3 0,-3 3 1,-1-1-1,-2 0-74,-1-1 0,-1 1 0,-1-4 0,-2 0 182,-3-1 1,0-2 0,0 2 0,-2 1 0,-2-2 0,-3-1 12,2-1 1,-1-3-1,0 4 1,-2-1 23,-1-1 1,-3 3-1,4-3 1,-2 2 0,1-1-1,-2 0-150,0-1 0,1 2 0,2-2 0,0 0-166,3 2 0,-3-2 1,2 1-1,1 1 343,0-2 0,2 3 0,0-3 0</inkml:trace>
  <inkml:trace contextRef="#ctx0" brushRef="#br0" timeOffset="44">16685 11760 8546,'0'-19'-91,"0"1"0,0 3 0,0 2 0,1 2 285,2-1 1,-1 5 0,3 3 0,0 8 185,-3 9 0,-1 4 0,-2 5 0,-1 3 0,-3 2-301,0 1 0,-1 0 1,-2 0-1,1-1 0,0-2 1,1-1-272,1-1 0,-2-1 0,3-5 0,-1-1-178,1-4 1,0-2 0,2-5 0,0-5 23,3-5 1,3-8-1,5-2 1,1-3 153,-1-1 1,4 0 0,-1-2 0,0-2 0,1 0 92,-1-3 1,4 2 0,-3 0-1,1 0 1,0 2 595,1-1 1,-5 5-1,0 6 70,-3 1 0,-4 7 0,-2 4 0,-6 6 1,-4 6 51,-1 3 1,-4 3-1,3 1 1,2-2-647,1-1 0,6 1 0,-1-2 0,2 0 0,2 0 0,2-1-740,4 1 1,2-7-1,3 1 1,4-1 139,1-3 0,4-1 0,-1-4 0,-3-1 0,0-2 627,-3-3 0,-4-3 0,-7 0 0,-2 0 0,-2 0 0,-2 3 0,-7 2 0,-5 4 0,-3 1 0,0 2 0,-1 3 0,0 7 0,1 1 0</inkml:trace>
  <inkml:trace contextRef="#ctx0" brushRef="#br0" timeOffset="45">17923 11396 8550,'3'-21'-242,"2"-1"0,-1 1 0,1 2 0,0 1 0,1 3 0,-1 2 0,0 3 607,-1 1 1,-4 3 0,1 5 23,-3 6 0,-9 7 1,1 12-1,-3 6 0,-3 8 1,1 5-165,-1 5 1,8-22 0,1 1 0,-3 0 0,1 0-1,0 1 1,-1 0-171,1 2 1,0-1-1,-1 1 1,1 0-1,0-1 1,-1 0-1,1 1 1,0-1-170,-1 0 1,1 0 0,1-3 0,1 0 0,-8 19 0,2-7 0,1-10 0,2-9 0,1-6 0,-1-6-373,1-4 0,3-3 1,1-3-1,0-4 196,-1-5 0,4-2 0,-1-6 1,2 0 192,1-2 1,1-4-1,3 1 1,6-2 149,4-1 0,7 0 0,2 0 0,1 2 0,5 0 0,4 2 312,4 1 0,1 5 0,1 7 0,2 5 0,-2 7 0,-3 8 406,-5 9 1,-8 6 0,-12 7-557,-3 3 0,-10 2 1,-7 1-1,-7-1 1,-7 0-1,-5-3 0,-2-1-5,-2-2 0,2-5 0,-2-5 0,2-3-246,3-5 1,4-1 0,0-3 0,4-2-212,4-3 0,2-7 0,2-5 0,3-6 1,1-3-1,2-3-409,2-1 1,1-3-1,0 4 1,-3 0 0,0 2-2006,-2 4 2661,-1 1 0,-6 5 0,0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56.901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4097 8771 16989,'0'-6'-1093,"1"0"1,1 1 0,2 1 1423,1 0 0,-2-2-73,3 3 0,-2-1 0,2 1 0,1 0 140,1 1 1,-1-2 0,-1 1-34,1 1 0,1-2-238,2 1 1,-1 0 0,0 3-158,1 0-1,-1 0 1,0 0 9,0 0 0,1 0 0,-1 0 0,0 0 0,1 0 146,-1 0 0,1 0 0,2 0 0,1 0 0,2 0-138,1 0 1,2 0-1,0 0 1,1 0 0,0 0-3,-1 0 1,2 0 0,1 0 0,0 0 0,0 0-47,-1 0 0,-3 0 0,0 0 1,-2 0-1,1 0 0,-1 0-39,1 0 0,-1 0 0,3 0 0,-1 0 35,-2 0 1,1 0 0,2 0 0,1 0 0,-2 0-1,0 0 51,-1 0 0,2 0 1,4 0-1,-1 0-3,-2 0 0,0 0 0,-1 0 1,2 0-1,0 0 0,-1 0-14,-1 0 1,-1 0 0,0 0-1,0 0 1,-2 0-4,2 0 0,-3 0 0,1 0 1,-1 0-1,1 0 0,1 0 0,-1 0 0,0 0 0,3 0 0,1 0 13,3 0 0,3-3 1,-2-1-1,0 2 0,0 1-27,1 1 1,-2 0 0,2 0 0,-2 0 0,-1 0-5,-1 0 1,-2 0 0,0 0 0,-1 0 0,-2 0 7,2 0 1,-1 0-1,2 0 1,-2 0-1,2 0 23,-2 0 0,4 0 0,3 0 0,1 0 0,0 0-3,0 0 1,3 0-1,-2 0 1,1 0-1,0 0 2,-1 0 1,-2 0-1,3 0 1,-2 0 0,0 0-1,0 0-2,1 0 0,-2 0 0,0 0 0,-1 0 0,0 0-12,2 0 1,0 0 0,2 0 0,-1 0 0,1 0 8,1 0 1,0 1-1,1 1 1,0 2-1,0-2 7,0-1 0,-3-1 1,0 0-1,0 0 1,-1 0 29,1 0 1,-4 0-1,1 0 1,-2 0 0,1 1-13,1 2 1,-4-2 0,-1 2 0,2-2 0,1-1-7,1 0 1,0 0-1,-1 0 1,3 0-1,1 0-5,2 0 0,-2 0 0,-1 0 1,1 0-1,-1 0 6,0 0 0,2 0 1,-4 0-1,0 0 1,-2 0 21,-4 0 0,3 0 0,-3 0 1,3 0-1,-1 0-8,-1 0 1,1 0-1,-1 0 1,2 0-1,0 0-3,1 0 1,-1 0-1,1 0 1,0 0-1,0 0 1,2 0-7,1 0 1,-4 0 0,-2 0 0,0 1 0,1 1 23,-1 1 0,0 0 0,-2-3 0,-1 0 1,1 0 8,1 0 0,-4 0 0,3 0 0,-2 0 0,2 0-17,0 0 0,2 0 0,2 0 0,1 0 0,1 0-10,1 0 1,-1 0 0,3 0 0,-2 0 0,1 0-11,-1 0 0,-2 0 0,1 0 0,1 0 0,1 0 16,-2 0 0,0 0 0,-1 0 1,-1 0-1,1 0 5,-1 0 1,4 0-1,0 0 1,0 0 0,-1 0-14,1 0 1,0 0 0,-4 0-1,1 0 1,0 0 7,-1 0 0,1 0 0,-2 0 0,0 0 0,-1 0-9,0 0 0,2 0 0,0 0 0,1 0 0,0 0 0,-1 0 0,1 0 0,-1 0 0,1 0 1,-1 1-16,-3 2 1,3-2 0,-3 3 0,2-3 0,-2-1-4,-2 0 1,-3 0 0,-1 0-3,1 0-8,-1 0 1,-3 0-70,0 0 0,-2 0 45,2 0 1,0 0-1,3 0-206,1 0 1,-4 0-712,0 0 984,-4 0 1,2 0 0,-4 0 0</inkml:trace>
  <inkml:trace contextRef="#ctx0" brushRef="#br0" timeOffset="1">4022 8640 22447,'0'-5'-1639,"-1"1"1,-1 3 818,-1-2 1,0 1 0,2-3 0,-1 0-820,-1-1 1,0 0 871,3-3 0,0 0 887,0-1 1,0 1-77,0 0 0,-1 3 0,-1 2 50,-2 0 1,1 4 0,3 0-273,0 5 0,0 4 0,0 0 1,0 0 222,0 1 0,0 3 0,0 2 1,0 0-1,1 0 0,1-2-131,2-2 0,2 3 1,-2-2-1,0 0 9,0-2 1,2-1 0,-3 1 0,1-1 0,-1 0-433,0 1 365,0-5 0,-4-1 0,-1-5 162,-1-2 0,-5-2 1,3-5-1,-1 1-92,0 0 1,3-1-1,-2 1 1,0 0-1,3-1-17,1 1 0,-2 0 1,0-1-1,1 0 24,1-2 0,-2 1 0,0-1 1,1 2 260,1 0 19,1 5 0,-3 2 0,0 6 1,0 3-1,2 3-72,1 0 1,0 3 0,0 1 0,0-1 0,0 1-34,0-1 0,0 0 0,0-2 0,0-1-165,0 0 0,1 0 0,2-2 1,0-1-305,-1 1 291,-1-3 0,-1-1 1,0-6 99,0-3 0,-1-1 0,-1 0-184,-1 0 0,-1 4-477,4-3 624,0 4 1,0-2-1,0 4 1</inkml:trace>
  <inkml:trace contextRef="#ctx0" brushRef="#br0" timeOffset="2">8743 8557 18111,'0'-7'-1639,"-1"2"1,-1 0 914,-1 0 1,0 2 0,3-3 304,0-2 368,0 4 1,-1 0-1,-2 6 1,0 3 148,1 5 0,-2 2 0,0 0 1,0 4-1,0 2 0,1 0-85,-1 1 1,2-1 0,-1 1 0,1 0-41,-1-1 1,2-3 0,-2-3-1,2-1-763,1-2 796,0-4 0,0-2 1,0-6-1,0-3 1,0-2-1,0-2-127,0 1 1,-3-3 0,0-2-1,1 1 39,1-1 0,1-2 1,0 1-1,0 0 0,0 0 70,0 2 0,0-3 0,0 3 1,0-1-63,0 1 1,0-1 0,0 3-1,1-1 101,2 0 121,-2 2 1,3 6 0,-5 4 0,-1 6-38,-1 5 0,0 1 0,3 2 0,0 1 0,-1-2-56,-2 1 1,2 1 0,-3-1-1,3-1 1,1 0-24,0-1 0,0-2 0,0-1 0,0 1-49,0-1 0,1-1 1,2-2 53,0-6 1,0-5-1,-3-5 1,0-2-1,0-4-154,0-1 0,0-2 1,0-1-1,0 0 66,0-2 1,0 0-1,0 3 1,0 2-1,0 1 1,0 4-325,0 2 0,1 1 811,2 3 0,-2 6 1,2 6-1,-2 4 1,-1 2-367,0 4 0,0-2 0,0 2 0,0 0 1,0 2-67,0 0 0,0-2 0,1-2 1,1 0-1,1-2-295,-1 2 0,-1-4 1,0 2-1,1-1-294,2-2 1,-1-3 0,-2-1 425,2 0 1,-2-3-1,2-5 149,-2-4 1,-1-1 0,0-1 0,0-2-1,0 0 7,0-1 1,0-4 0,0 4 0,0-1 0,0 1-397,0-1 1,0 1 561,0 3 1,-4 5-1,-1 4 1,-2 6 0,2 4-1,0 4 22,0 0 1,3 3 0,-1 3-106,2 2 0,-3 4 0,-2-2 0</inkml:trace>
  <inkml:trace contextRef="#ctx0" brushRef="#br0" timeOffset="3">3883 8613 23191,'0'-10'-547,"0"1"1,0 0 0,1-1 0,1 1 0,1 0 0,-1-1-274,-1 1 1,2 0 0,0-1 0,-1 1 588,-1 0 0,-1 3 0,1-1 0,1 0 389,1-1 0,2 2 0,-3-1 0,2 1 89,1 1 0,-3 0 1,2 3 333,0-1 1,1 0-613,5 3 1,-5 1 0,-2 2 0,-2 3 0,-1 3 0,0 3-134,0 0 0,0 5 1,0-2-1,0 3 134,0 0 1,0 2-1,0 1 1,0 0-56,0 0 0,0-1 1,0-2-1,0 1 1,0 0 34,0-1 1,0 0 0,0-3 0,0-2 0,0-3-584,0-1 458,0 1 0,0-6 0,0-4 0,0-5-128,0-4 0,3 0 1,0 0-1,0 0 389,2-1 0,-4 4 0,2 0 0,-1-1 57,1-2 0,1 0 1,3 1-1,-2 0 0,1 3 202,-1 1 0,-2-2 0,3 2-8,1-1 0,2 3 1,0-2-1,0 3 1,1 0-120,-1-2 0,3 2 0,2-2 0,1 2 0,5 1 0,3 0-12,0 0 1,4 3-1,-1 0 1,4-1-1,3-1 18,0-1 1,4 0 0,-3 0-1,2 0 1,1 0-11,0 0 1,4 0-1,-1 0 1,0 0-1,2 0 0,1-3 0,6-1 0,1-1-112,-2-2 0,0 2 1,-2-1-1,2 2 1,0 1-1,-2 0-93,-3 0 1,-4 0-1,-2 3 1,0 0-136,1 0 1,-4 0 0,-1 0 0,0 0 0,0 0-1,2 1 55,1 2 0,-1-2 0,-1 2 1,2-2-1,3-1 78,5 0 0,-2 0 1,2 0-1,0 0 1,2 0-5,0 0 1,0 0 0,-3 0 0,-3 0 15,-1 0 0,-2 0 1,1 1-1,0 1 1,1 1-106,-3-1 1,-2 3 0,1-2 0,-2-1 0,0 0 18,1 1 0,-4-2 0,1 2 0,-1-2 0,1-1 91,3 0 1,2 0 0,1 0 0,1 0 0,-1 0 29,0 0 0,0 0 0,-1 0 0,0 0 0,-2 1-15,1 2 0,-2-2 1,1 2-1,0-2 0,-1-1-34,-2 0 1,2 1 0,-1 2-1,0 0-34,0-1 0,0 2 0,-2-1 1,2 0-1,2 0 0,2 0 31,0-1 1,4 0 0,-6 0 0,2 2 53,1-2 0,3-1 1,-2-1-1,-3 0 1,-1 0 6,-1 0 1,0 0-1,1 0 1,-5 0-1,-4 0-48,1 0 0,-2 0 1,1 0-1,1 0 0,0 0-38,-2 0 1,3 1 0,-1 1 0,3 1-1,2-1 45,-1-1 1,-1 2 0,-1 0-1,1-1 1,1 0 7,1 1 0,-1-2 0,-4 3 0,-2-3 27,-1-1 1,-2 0 0,-3 0 0,-2 0-1,-1 0 11,-2 0 0,0 0 0,-4 0 0,0 0-21,1 0 1,-1 0 0,0 0 0,1 0-12,-1 0 0,1 0 0,2 0 0,0 0-7,-1 0 1,0 0 0,-1 0-1,2 0 1,0 0 79,-1 0 0,0 3-18,-2 0-20,-4 0 0,-1-4 0,-4-2-700,0-3 0,1-3 0,1 0 144,1 0 1,4 2 0,-4 1 172,-1-1 0,0 0 0,0 0 0,1 0 0,-1 0-257,-1-1 0,-1 2 0,0-1-346,0 0 1,0-1-174,0-1 0,0 2-887,0 1 995,0 4 0,0-1 1,0 6 1140,0 3 0,-4-2 1,-1 1-1</inkml:trace>
  <inkml:trace contextRef="#ctx0" brushRef="#br1" timeOffset="4">6033 9190 7131,'-6'0'923,"0"0"-737,4 0 0,-3 0 195,2 0 0,2-1-253,-2-2 0,1 1 0,2-5 0,0 0-106,0-1 0,4 2 0,0-1 0,1 0-73,2-1 0,5-1 1,0-1-1,0 1 0,1 1 69,-1 2 0,4 0 1,-3 4-1,1-1 0,-1 2 64,-2 3 1,-3 8-1,-3 5 1,-1 3-1,-2 1 5,-1 3 0,-5 2 0,-3 5 0,-5 1 0,-3 2-41,-3 1 0,-1-3 0,-2 1 0,-1-3-25,1-3 1,5 0 0,1-6 0,2-2-53,2-3 1,1-1 0,4-4-90,3 0 0,3 0 1,3-3-1,3-3 66,3-2 1,-2-1-1,1 0 1,2 0 0,2 0 43,1 0 1,2 0-1,3 0 1,1 0-20,0 0 1,2-3 0,1-1 0,-1 0-24,-2-1 0,3-1 0,0 3 0,-2 1 0,-4 1 0,-4 1-210,-1 0 0,-2 0 0,0 0 16,1 0 0,-5 4 1,-1 1 245,0 0 0,-3 4 0,3-4 0</inkml:trace>
  <inkml:trace contextRef="#ctx0" brushRef="#br1" timeOffset="5">6331 9441 8442,'-9'5'82,"1"0"1,1-2 0,0 1-1,1 1 127,1 2 0,-2 1 0,4 2 0,1-1 0,1 1 0,1 2 0,0 0-232,0 0 0,1-5 1,1-1-1,2 0 1,1-1-335,2-1 1,1-3-1,2-2 1,-1-3 66,0-2 0,-2-2 0,-2-1 0,-1-2 1,-2 0 108,-1-2 0,-1 1 1,0 3 253,0-1 0,-1 2 0,-2 2-1195,-3 3 1122,-3 6 0,-4 2 0,-2 4 0</inkml:trace>
  <inkml:trace contextRef="#ctx0" brushRef="#br0" timeOffset="6">6378 8994 25271,'-9'-9'-410,"-1"-3"0,1-1 1,0 2-1,-1 0 1,1 2-1,-1 0 0,-2-1 1,-1 2 44,-2 2 1,0-2 0,-5 3 0,-1-1 0,-4 3-1,-3 2 1,-4 1 770,-6 0 1,0 1 0,-5 2-301,-2 4 0,0 5 0,-4 5 0,24-8 0,-1 2 1,0 1-1,0 1-34,0 0 1,1 1 0,1 0 0,0 0-1,-19 15 1,2 3 0,1 3-98,3 1 0,5 5 1,8-5-1,2 4 0,5 3-110,3 1 0,8-2 0,3-2 0,4-2 0,5-1 0,8 1-59,5-1 1,3-4-1,6-2 1,4-3-1,4-2 309,5-1 0,4-2 0,-20-10 1,0 0-1,-1-1 0,0-1 0,1 0 1,-1-1-20,26 7 1,0-2 0,-23-8 0,0-1 0,25 3 0,0-4-1,-2-3 45,1-1 1,-23-3-1,0-1 1,24-7 0,-4-5-179,-2-6 1,-6-3-1,3-5 1,-2-2 0,-3-3-155,-3-2 0,0-1 1,-8-2-1,-3-2-271,-3-5 0,-8-1 1,-3-4-1,-7 1 340,-3 23 0,-2 1 0,-2-1 0,-3 1 1,-2-1-1,-2 0 0,-3 0 0,-2 1 0,-3 2 1,-2 1 122,0 1 1,-2 1 0,-4 2 0,-1 1 0,-1 1 0,-2 1 0,-2 2-1,-1 1 1,-3 3 0,-1 2-184,-1 2 0,-1 1 1,-4 2-1,0 2 0,-3 3 1,1 1 181,-3 3 0,-1 1 0,1-1 0,-1 1 0,-1 5 0,0 1 0</inkml:trace>
  <inkml:trace contextRef="#ctx0" brushRef="#br0" timeOffset="7">3538 9004 25262,'0'-6'-820,"0"-2"1,1 2 0,1-2 0,1-2 272,-1 1 1,-1 6 0,-1 6 0,-1 8 0,-2 7 0,-2 5 37,0 5 0,-2 0 1,3 4-1,-1 0 469,1 2 0,1-2 0,3 0 0,0 0 1,0 2-153,0 2 0,0-2 0,0-3 0,0-3 0,0-3-202,0 0 1,1-4 0,1 0 0,1-4 0,-1-2-110,0-2 1,-2 0 0,-2-5 0,0-1 388,-1-1 1,-4-4 0,2 2 0</inkml:trace>
  <inkml:trace contextRef="#ctx0" brushRef="#br0" timeOffset="8">3408 9572 25262,'-10'0'-122,"1"0"1,0 0 0,0 0-97,-1 0 0,1-4 1,0 1-1,-1 1 1163,1 1-731,0 1 1,9 0 0,6 0-216,7 0 1,10 0 0,5 0-1,4 0 1,2 0 0,-1 0-368,-1 0 0,0 0 0,-2 0 0,2 0 361,-2 0 1,-2 4 0,0 2 0</inkml:trace>
  <inkml:trace contextRef="#ctx0" brushRef="#br0" timeOffset="9">4581 9190 20486,'0'-5'-820,"0"-4"1,4 4 0,1-4 0</inkml:trace>
  <inkml:trace contextRef="#ctx0" brushRef="#br0" timeOffset="10">2756 9134 28356,'0'-9'-3277,"0"1"2730,0 5 1,-1 8 0,-1 11 0,-1 3 0,0 1 0,0 3-274,-1 1 1,1 1 0,3 3 0,0 0 340,0-1 0,0-2 0,0 0 0,0 0 0,0 0 0,0-1 250,0-2 1,5 0 0,0-3 0</inkml:trace>
  <inkml:trace contextRef="#ctx0" brushRef="#br0" timeOffset="11">2514 9376 28695,'0'-13'-1639,"0"1"1,2-2 1091,4 0 1,1 2 0,10 3 0,3 0 0,3 2 0,4 2 1126,1 1 1,0 1 0,0 3 0,-1 0-841,-2 0 0,0 4 0,-6 2 0,-3 2-112,-5 2 1,1 3-1,-7 1 1</inkml:trace>
  <inkml:trace contextRef="#ctx0" brushRef="#br0" timeOffset="12">2421 8957 28266,'-9'-13'-656,"-1"2"1,1-1-1,0 3 1,-2 2 0,-2 4 611,-6 2 0,-5 5 0,-7 4 0,-4 4 0,-5 7 1,-6 5 264,22-9 1,0 0 0,-2 3-1,0 1 1,3 0 0,0 2-1,3-1 1,0 0 0,2 1-1,2 0 1,-12 22-521,7 3 1,7 0 0,9 1 0,7-1-109,9 1 1,12-5-1,-7-21 1,3-1-1,1-1 1,0-1-1,3-1 1,1 0-2,1-1 0,2-1 1,2 0-1,2-1 1,0 0-1,2-1 131,0 0 1,1-1-1,0 0 1,0-1 0,-1-2-1,0 0 1</inkml:trace>
  <inkml:trace contextRef="#ctx0" brushRef="#br0" timeOffset="13">6918 8901 24076,'-5'-1'-656,"3"0"1,4 2-1,5 7 1,4 10 0,5 9 290,2 6 1,4 8 0,3 6 0,-11-21 0,-1 1 0,1 0 0,-1 2 0,0-1 0,-1 0-46,-1 0 0,-1-1 1,3 23-1,-5-1 1,-4-5-1,-5-5 0,-5-3 1,-5-6 881,-5-5 0,-2-2 0,-4-3-350,-3 2 0,2-6 0,0 3 0,2-2 0,-1 1-428,1 1 1,5-1 0,1 1 0,3-1 0,3 1-1,2-1 234,3-3 1,1 3-1,3-4 1</inkml:trace>
  <inkml:trace contextRef="#ctx0" brushRef="#br0" timeOffset="14">6480 9143 19044,'4'-5'-1639,"-2"0"1,2 2 1154,0-3 1,0-3-1,3 1 1,-2 1 0,1 2 445,-1 0 0,-2-2 0,2 1 0,0-1 56,0 1 0,2-3 0,2 4 0</inkml:trace>
  <inkml:trace contextRef="#ctx0" brushRef="#br0" timeOffset="15">6499 9190 18263,'0'-6'-1639,"0"-1"1,0 0 1244,0-1 0,3 2 0,0-1 0,0 1 1,0 0 338,0 0 1,1 0 0,-4-4 0,0 1 0,0 0-31,0-1 1,0 1-1,0 0 1,-1-2-1,-3 0 2,-2-1 0,-2-5 0,-2 3 0,-3-2 0,-2 1 1,-4-2 98,-3-1 0,-2 3 0,-6-1 1,-3 1 25,0 0 1,-2 2 0,-4 5 0,-3 0 0,1 3-1,0 1-115,1 2 1,-1 2 0,1 3 0,0 3 261,2 3 0,1 1 0,0 2 0,-1 4 1,2 1-58,2 2 1,-1 0-1,4 0 1,1 3-1,0 3 88,-1 2 1,6 4-1,0 1 1,4 0-49,3 0 0,3 4 1,4 1-1,4 2 0,4 0-134,2-1 1,2 0 0,2-1 0,3-1 0,2-2-184,1-3 1,4-2 0,0-1 0,3 0 66,4 0 1,2-3 0,7-1-1,2-1 1,3 0 0,4 0 13,2-2 1,1-2 0,4-1 0,-2-2 0,2-1 14,0-2 0,5-3 0,0-5 0,-2-1 92,0-2 1,2-5-1,-1-4 1,-1-5 0,-4-4 1,-3-5 0,-3-6 0,0-5 0,0-1 0,0-1 0,-6 0-126,-5 0 1,-2-2 0,-4-4 0,-3-2-106,-5-1 0,-8-5 0,-6 1 0,-8 0 80,-9-1 0,6 23 1,-2 1-1,-3 1 1,-2 0-1,0 1 1,-1 1-1,-1 2 1,0 1 107,-22-13 0,20 15 0,0 2 0,-22-7 0,-1 4 1,0 4-1,0 6 89,-3 4 1,-3 6 0,24 0 0,0 1-1,1 2 1,0 1 0,0 1 0,2 2-54,-22 14 1,24-11 0,0 1 0,-20 14 0</inkml:trace>
  <inkml:trace contextRef="#ctx0" brushRef="#br0" timeOffset="16">19618 8659 21628,'0'-6'-1093,"0"0"1,0-2 0,0 0-547,0-1 1,1 4 1554,2 2 0,-1 2 0,3 2 0,-1 2-106,-1 3 1,1 5-1,-1 2 1,-1-1-1,0 1 58,1-1 1,-2 3-1,3-2 1,-1-1-1,0 1 1,-1-1-23,0-1 1,-1 0 0,1-2 0,1 0-42,-1 1 0,-1-1 1,0-1-1,1 0-70,1-2 0,4-4 0,-1 1 0,3-2 496,0-1 0,3 0 0,2 0 0,0-1 0,3-1 8,1-1 0,1 0 0,3 2 0,3-1 0,2-2-243,1 2 0,-3 1 0,2 1 0,2 0 0,0 0 365,0 0 1,-1 0-1,1 0 1,1 0 1119,1 0-1191,4 0 0,-6 0 1,3 0-1,-1 0 1,2 0 117,0 0 1,4 0-1,3 0 1,0 0-213,-2 0 1,-1 0 0,0 0 0,-1 0 0,-1 0-194,-4 0 1,-3 0-1,-3 0 1,0 0-1,0 0-24,-1 0 1,0 0 0,-4 0-1,3 0 1,0 0 42,0 0 1,2 0 0,-3 0-1,1 0 1,1 0 16,0 0 1,-1 0-1,2 0 1,-2 0 0,-1 0-7,-1 0 1,7 0 0,-2 0 0,-1 0 0,0 0-20,-1 0 1,1 0 0,1 0 0,0 1-27,-1 3 0,0-3 0,3 2 0,1-2 0,1-1 29,1 0 1,0 0 0,-3 0 0,1 0 0,2 0 14,3 0 1,-2 0-1,0 0 1,-1 0 0,0 0 9,-1 0 1,2-1-1,-1-1 1,-1-2-1,-1 2-14,-1 1 1,1 1 0,1 0-1,1 0 1,-1 0-4,-1 0 0,0 0 1,2 0-1,2 0 0,0 0 24,-2 0 0,-1 0 1,0 0-1,3 0-33,0 0 1,-3 1 0,1 1 0,-2 2 0,-1-2 18,0-1 1,-1-1-1,0 0 1,-2 1 0,-2 1-44,0 1 1,-1 0 0,4-3 0,-2 0 0,0 0 17,0 0 1,1 0-1,2 0 1,0 0-1,-2 0-9,-3 0 0,1 0 1,-1 0-1,1 0 26,0 0-35,-1 0 1,-4 1 0,0 1 0,-2 1 0,-1-1-5,-2-1 0,0-1 0,-4 0 0,0 0 43,1 0 1,-4-1-64,0-2 0,-1 1 0,3-3 0,-2 1-13,1 2 0,1-2 0,2 0 23,-1 2 0,0-2 0,1 0-96,-1-1 0,-4 2-43,-2-3 1,-1 0 0,0-1 0,1 1-145,-1-1 1,-1 2 0,0-2-93,3 0 1,-3-1 0,3-1 18,0-1 1,-3 4 0,2 0-68,-2-1 0,2-2 30,0 0 1,0 0-778,-3-1-212,0 5 802,0 1 0,-1 4 711,-2 0 1,-2 1 210,-4 2 1,-1-2 0,1 3 0</inkml:trace>
  <inkml:trace contextRef="#ctx0" brushRef="#br0" timeOffset="17">19171 5009 29787,'-6'-1'-1639,"0"-1"1,-1-2 982,2-1 1,2 0-1,7-2 1,6 4 0,4 2-165,4 1 1,4 0 0,4 0 0,4 0 1071,4 0 1,5 0 0,3 0-1,6 0 1,2 0-159,-23 0 1,0 0 0,1 0 0,-1 0 0,1 0 0,1 0-1,0 1 1,0-1 0,0 1 0,1 0-26,-1 1 0,0 0 1,-1-1-1,1 1 0,-1-2 1,0 0-1,0 0 0,0 0 25,2 0 0,-1 0 0,24 0 1,0 0-1,-5 0 0,-5 0-72,-3 0 0,0 0 0,-5 0 0,-6-1 0,-5-1 183,-7-2 1,-2 1 480,-6 3 1,-5 0-1,-4 0 1,-5 0-777,-3 0 1,-9 0-1,-4 0 1,-4 1-1,-8 1 20,-2 2 0,-6-1 0,-3-2 0,-2 1 51,-4 1 1,24-1 0,-1-1 0,-2 0 0,0-1 0,-2 1-1,-1 0 1,0 1 0,-1-1 22,-1 0 1,0 0 0,-1 1 0,-1 0 0,-3 0 0,-1 0-1,-1 1 1,0-1 0,0 0 0,1 0 13,1-1 0,1 0 0,2 1 0,2 0 0,2 0 0,2-1 0,0 0 0,2 0 0,-23 0 82,11-1 1,12 0-1,18-1 1,11-1-9,15-1 1,19-3 0,-9 3 0,3 2 0,3-1 0,2-1-54,4 1 1,1 0-1,6 1 1,1-1 0,1 2-1,1 0 1,-1 0 0,1 0-1,1 0 1,-1 0-63,1 0 1,0 0 0,2 1 0,2-1 0,-17 1 0,0-1 0,1 1 0,-2 1 0,1-1 0,-1 2-1,14 0 1,-1 1-286,-3 1 1,-3 0 307,-5 1 0,-2-1 0,-1 0 0,0 1 0,-6 0 0,0 0 0,-2 1 0,0 1 0</inkml:trace>
  <inkml:trace contextRef="#ctx0" brushRef="#br0" timeOffset="18">14478 7523 25732,'0'-6'-1093,"0"0"1,1-1 0,4-2 743,4 0 0,9 3 0,11 1 0,10-1 0,11 1 0,-18 2 0,2-1 548,4 0 1,2 0-1,5-1 1,2 1-1,4 1 1,2-1-1,-17 2 1,1 0 0,0 0-1,2 0 1,1 0-1,-1 0-122,2 0 1,1 0 0,-2 1-1,0-1 1,-1 0 0,-1 1-1,1 1 1,-1 0 0,0 0 0,-2 0-1,0 0 1,-1 0 0,15 1-1,0-1-243,-1 2 0,-2 0 0,-2-1 0,-2 2 0,-2 0 1,-1 1-1,-4-1 0,-1 0 53,-2 1 0,-2-1 1,-2 0-1,-2 0 0,22 3 1,-7 0-271,-7-1 0,-9 2 383,-10-3 0,-4 2 0,-5-3 0</inkml:trace>
  <inkml:trace contextRef="#ctx0" brushRef="#br0" timeOffset="19">14571 8706 24399,'-5'-10'-656,"1"4"1,4 0-1,-1-1 1,-1-2 0,-1 0-438,1 0 1,1 3 0,1-1-2185,0 0 1980,0 3 1,1 0 1568,2 4 0,2 4 0,3 2 1,0 2-390,-2 2 1,-4-1 0,2 0 0,-1 2 69,0 1 1,0-1 0,-3 1 0,0-2-1,0 0 1,1 0 0,2 1-384,0 2 1,0-1 0,-3-3 0,0 1 533,0-1 1,3 0-1,0 1-134,-1-1 1,0-3-1,1-1 209,3 0 0,3-2 0,0-3 117,0 0 0,4 0 0,0 0 0,2 0 1,1 0-164,2 0 1,0-3 0,1-1 0,0 2-1,-1 1 279,1 1 0,-1 0 0,1 0 0,0 0-145,-1 0 0,4 0 0,0 0 0,-1 0 1,-2 0-1,1 0 140,2 0 1,-2 1-1,4 1 1,0 2-165,0-2 0,-2-1 0,4 0 1,1 1-1,-1 1 0,0 0 173,-2 1 0,3-3 0,-3 3 0,2-1-261,-1 0 0,-1 1 0,-3-3 0,1 1 0,1 1-174,0-1 0,2-1 0,-3-1 0,1 1 0,1 1-51,0 1 1,-4 0 0,3-3 0,-1 0 66,0 0 0,0 0 1,-1 0-1,1 0 1,-1 0-1,-3 0 12,-2 0 0,1 0 1,-1 0-1,0 0 6,0 0 1,1 0 0,-2 0 0,0 0-1,1 0 15,1 0 0,1 0 0,3 0 0,1 0 0,0 0 8,4 0 0,-4 0 0,6 0 0,-1 0 0,0 0-8,1 0 0,0 0 1,-1 0-1,0 0 0,-1 0 4,-1 0 0,3-3 1,3 0-1,-1 1 0,0 1-20,1 1 0,-2 0 0,3 0 1,-1 0-1,0-1-5,-1-2 1,2 2 0,-1-2 0,-1 2 10,-1 1 0,-1-1 0,1-2 0,1 0 0,2 1 0,0 0 28,0-1 1,-1 2 0,-3-3-1,0 1-6,0 0 1,3 0-1,1 2 1,0-1-1,1-2 1,0 2 28,-1 1 1,6-2 0,-1 0 0,1 1-8,1 1 0,-3-2 0,0 0 0,-1 0 0,0 0-12,-2-1 1,0 0-1,-2 2 1,-1-1 0,-1 1-5,-1 1 0,-2-2 1,0 0-1,-2 1 1,0 1-25,0 1 1,-1-3 0,3 0 0,-2 0 0,0 2-12,0 1 0,1 0 0,1 0 0,0 0 3,-1 0 1,0 0 0,3 0 0,0 0 0,-1 0 0,-1-1 15,-2-2 0,-2 2 0,2-2 0,0 2 11,0 1 1,-4-3-1,3 0 1,-1 0-1,0 0 1,2 0 41,2 1 1,0-3-1,0 2 1,-1 1-34,1 1 1,-1 0 0,1-1 0,-2-1 0,0 1-28,0 1 1,-1 1 0,2 0 0,-2 0-1,-1 0 7,0 0 1,3 0-1,-1 0 1,1 0-25,0 0 0,-3 0 0,1-1 0,1-1 1,-1-1-1,0 1 38,-3 1 1,1 1 0,0 0 0,0 0-48,0 0 1,-1 0-1,-2 0 1,1 0-1,1 0 1,1 0-20,4 0 1,-1 0-1,1 0 1,1 0-96,1 0 89,1 0 1,0 3 0,-1 0-1,0-1 1,-2-1 26,-3-1 1,1 0-1,-2 0 1,0 0-10,-1 0 1,-3 1 0,0 1 0,-2 1-1,2-1 1,-1-1 1,0-1 1,2 0 0,-4 0-1,2 0 8,-1 0 0,1 0 0,2 0 0,1 0 0,-1 0 0,1 0 15,0 0 1,-1 0-1,1 0 1,0 0-23,-1 0 1,2 1-1,0 1 1,-1 1 0,-1-1-14,-1 0 1,1-1-1,1 1 1,-1 1 0,0-1 5,-3-1 0,3 2 0,-2 0 0,3-1 1,0-1 1,1 0 0,-3 1 0,3 1 0,1-1 0,1-1 40,1-1 1,-4 0-1,4 1 1,-1 2-45,0 0 1,4 0 0,-3-3 0,2 0 0,-1 0 0,-1 0 11,-3 0 0,3 0 0,-1 0 0,0 0 8,0 0 1,-2 0 0,2 0-1,-2 0 1,1 0 8,1 0 1,0 1-1,-4 1 1,2 1-1,1-1 24,0-1 0,1-1 1,-2 0-1,0 0 1,3 0 13,1 0 1,-3 0 0,1 1 0,0 1 0,0 1-33,-2-1 0,3-1 1,0-1-1,0 1-27,0 3 0,1-3 1,-1 2-1,0-2 1,1-1-1,-2 0 31,1 0 1,0 0 0,-1 0 0,1 0-31,1 0 0,0 0 0,-3 0 0,2 0 0,0 0 0,2 0-7,-1 0 1,2 0 0,-3 0 0,0 0 23,3 0 1,0 0 0,0 0-1,-1 0-14,1 0 1,-3 0-1,2 0 1,0 0-1,-1 0 1,-2 0-12,-3 0 1,3 0 0,1-1-1,-1-1-9,1-2 1,-1 1 0,-2 3 0,1-1 0,3-1 0,0-1-27,-2 1 1,0 1-1,1 1 1,0 0 14,0 0 1,2 0 0,-4 0 0,0 0-1,0 0 11,0 0 1,-1 0-1,3 0 1,-1 0 0,-1 0-6,0 0 1,-1 0 0,-2 0 0,1 0 10,-1 0 0,1 0 0,0 0 0,-1 0 0,1 0 1,1 0-5,1 0 0,-1 1 0,3 1 0,-2 1 23,1-1 1,3-1-1,-2 0 1,0 1-1,-1 2 1,0-2 13,1-1 1,-4-1 0,3 0-1,-2 0 8,-2 0 0,2 3 0,1 0 0,-1-1 0,-1-1-42,-2-1 0,-3 0 0,3 0 0,-2 0 1,1 0-8,-2 0 0,1 0 1,-4 0-1,1 0 1,0 0 28,-2 0 1,0 1 0,-1 1 0,1 1-1,2-1-37,0-1 0,-3-1 0,-2 0 1,0 0-25,1 0 1,1 0 0,1 0-68,-1 0 1,0 0 71,1 0 1,-1 0-36,0 0 1,-3-1-202,1-2 1,-4 2-228,3-2-150,-4-2 1,5 3 83,-4-4 0,5 4 304,-2-2 1,-1 3 92,1 1 1,-3 0-299,3 0 416,-3 0 0,2 0 201,-2 0 1,2 3 91,4 1 1,-4 0 568,-1-1-381,-3-2-396,-1 3-503,-5-4 1,4-1 53,-2-2 45,2 2-140,1-3 400,4 4 1,-1 0-1,3 0 1,1 1 321,1 2 1,2-2 0,-1 2 0,0-2 128,0-1 1,1 3 0,-1 0 13,0-1 1,-2-1 0,-1-1 64,1 0 0,-2 0 0,0-1-179,0-2-420,-2 2 0,0-4 0,1 3 105,1-1 1,-3-1-113,1 1 0,1 0 0,-1-3 1,0-1-543,-2-1 1,-1 2-1,0-1 82,0 0 1,0-1 0,0-1-21,0-1 0,0 1 1,0 0 69,0-1 1,1 4-1,2 0 28,3-1 0,-1 1 532,1 0 0,-4 3 0,3-2-563,-1 1 548,-3 1 0,4 3 712,-2 0 1,-2 4 0,2 2-596,-2 2 1,-1 2-1,0-1 1,-1-1-148,-2-2 0,2 3 78,-2-3 1,2 2-238,1 2 76,0-5 1,0-2 0,0-6 41,0-4 1,0-1 0,1-1-5,2 0 1,-2-1-1,3 2 1,-1 1-2137,0 1 2043,0 3 1,-3 0 340,0 6 1,-4 3 0,-1 3-1</inkml:trace>
  <inkml:trace contextRef="#ctx0" brushRef="#br0" timeOffset="20">23454 8743 18627,'1'-5'-527,"1"1"0,1-1 0,0-1 0,0-2 621,1-1 1,2 2-1,-3 1 1,-1-1-39,-1-1 0,2 2 0,0-1 118,-1 0 0,-1 2 0,-1 1-150,0 3 0,0 6 1,0 8-1,0 2-22,0 1 0,0-1 1,0 0-1,0 2 0,0-1 1,0 1-80,0-1 0,0-4 0,0 2 0,1-1 0,1-4-456,1-2 1,1 0 0,-3 1 124,2-2 0,-2-3 1,2-6-1,-2-3 58,-1-2 0,0-5 0,0 1 1,-1 0 78,-2 2 1,2 1 0,-3-1 0,0 1-62,1 0 0,-4 1 310,1 1 1,-1 4-1,0 6 85,4 4 1,2-2 0,1 1 0,0 1-255,0 1 0,0 2 0,0-1 63,0 0 1,0 1 0,-1-2 405,-2-2 1,1 1 0,-4-3 0,-1-2-167,-2-1 0,0-1 0,0 0 0,-1 0 0,1 0-29,0 0 1,0-1 0,-1-1 0,1-3 0,0 1 391,-1 0 1,2-3 0,2 1-145,3-3 1,6 0 0,4-1 0,4-2 0,5 0-170,2 1 0,1 3 0,2 2 0,1 0 1,-2 1-62,0 2 0,-2 2 0,-3 1 1,-3 0-1,0 0-337,0 0 1,-6 1 0,1 2-1,-6 3 162,-4 2 1,-3-2 0,-3 0 0,-1-1 0,-2-1 65,0 0 1,-4-1 0,3-3 0,0 0-1,-2 0 1,2 0 108,-1 0 1,2 0 0,2-1 0,1-1 370,0-1 0,0-4-602,-1 0 0,6 0 0,4 1 1,5 3 9,4 2 0,0 1 0,0 0 0,2 0 0,0 0-3,1 0 0,1 0 0,-4 0 0,0 0 0,2 0-313,1 0 303,-6 0 1,11 4 0,-7 1 0</inkml:trace>
  <inkml:trace contextRef="#ctx0" brushRef="#br0" timeOffset="21">23463 8771 18158,'-6'-3'-1093,"1"-1"1,0-1 0,1 0 101,0 0 0,-3 2 0,3-2 48,-1 1 980,-1 1 1,-2 4 0,1 2-1,4 3 1,6 2 0,2 2-1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57.943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5894 8045 24535,'-5'-10'-1639,"3"2"1,3 1 545,2 1 1,1 3 0,-1 0 761,3 2 0,-2 0 0,0-1 0,1-1 689,1 1 1,-1 1 0,1 1 0,1 0 0,3 0-252,2 0 0,-1 0 0,5 0 0,1 0 1,0 0-31,2 0 1,0 0-1,2 0 1,2 0 0,0 0-17,-1 0 1,1 0-1,-2 0 1,1 0-1,-1 0-59,2 0 0,-3 0 1,1 0-1,0 0 0,0 0 459,1 0 1,-1 0 0,-2 0 0,-1 0 0,1 0-237,0 0 0,-1-1 0,0-1 1,-2-1-1,-1 1-293,-2 1 0,4 1 0,-3 0 0,2 0-324,-1 0 436,1-4 1,4 3 0,0-3-1,2 3 1,-1 1-30,-2 0 1,1 0 0,1-1-1,2-1 24,0-1 1,-2 0 0,1 3 0,-3 0 0,0 0-31,0 0 0,-2 0 0,0 0 0,-2 0 1,2 0 0,0 0 0,2 0 0,-1 0 0,-2 0 0,0 0-23,0 0 1,3 0 0,2 0 0,0 0 0,1 0 7,1 0 1,-3 0 0,4 0-1,0 0 1,-1 0 20,0 0 1,1 0 0,-1 0 0,0 0 0,0 0-32,-3 0 1,0 0 0,-1 0 0,0 0 0,2 0 37,1 0 1,-1 0-1,-1 0 1,1 0 0,2 0 631,0 0 0,1 0 1,2 0-1,-1 0 0,1 0-467,1 0 0,1 0 0,-1 0 1,0 0-1,-1 0-162,-1 0 0,0 0 0,2 0 0,-1 0 0,-3 0-29,0 0 0,0 1 0,-1 1 0,2 1 0,-1-1-38,-1-1 0,1 3 0,0-1 0,0-1 0,3 0 16,1 1 1,-2-2-1,-1 2 1,0-2-1,-2-1 39,1 0 1,2 0 0,-3 0 0,-2 0 0,1 0 6,1 0 1,1 0 0,4 0 0,-1 0-1,-1 0 12,1 0 1,1 0-1,1 0 1,0 0-1,0 0-6,0 0 1,-4 0 0,1 0 0,0 0-1,0 0 0,0 0 0,-1 0 0,1 0 0,0 0 0,1 0 17,1 0 1,1 0 0,0 0-1,0 0 1,0 0 45,0 0 1,0 0 0,-1 0-1,1 0 247,0 0-308,4 0 0,-6 0 0,2 0 0,-2 0 0,-1 0 8,0 0 0,-1 0 0,0 0 0,-1 0 27,0 0 1,-3-3-1,2 0 1,1 1-1,1 1 1,1 1-5,0 0 1,-1 0 0,4 0 0,0 0-41,0 0 1,0 0 0,0 0-1,0 0 1,0 0-3,0 0 1,-3 0 0,-2 1 0,0 1 0,-2 1-32,-1-1 0,-2-1 1,1-1-1,-1 0 0,1 0 35,0 0 1,0 0 0,3 0 0,2 0 0,1 0 0,-1 0 1,-3 0-1,2 0 1,-1 1 0,-2 1-35,-2 1 0,0 0 0,-5-3 0,0 0 0,1 0 10,-3 0 0,0 0 0,-3-1 0,-1-1-178,-1-1 1,-4-1-1,3 2 1,-1-1 132,2 1 0,-1 1 1,1 1-1,1 0 1,2 0 66,0 0 0,0 0 1,1 0-1,0 0 1,1 0 12,2 0 0,0 0 0,-1 0 0,0 0 1,-1 0-32,0 0 0,1 0 0,1 0 0,-2 0 1,-1 0-29,0 0 1,-1 0 0,0 0 0,1 0-60,-1 0 1,0 0 4,1 0 1,3 4 0,1 1 0</inkml:trace>
  <inkml:trace contextRef="#ctx0" brushRef="#br0" timeOffset="1">5028 8650 20934,'0'-10'-3277,"0"1"2850,-4 8 0,2 6 0,-5 11 1,0 1-1,-2 2 0,-4 0 611,-2-1 0,-3 4 0,0 1 0,-1 0 0,1 0-196,-1 1 0,0-3 0,1 2 1,0-2-1,2 0-163,0-3 0,2 0 1,-2-3-1,4-1 1,1-1-129,2-3 1,0-5-1,-1-2 399,1-2 1,3-5-356,0-2 0,-1-7 0,-2-1 1</inkml:trace>
  <inkml:trace contextRef="#ctx0" brushRef="#br0" timeOffset="2">4749 8613 20934,'-2'-19'-3277,"0"1"2184,-1 3 1,0 7 0,4 8 897,2 5 0,3 7 0,3 4 0,0 2 152,0 4 1,4 1 0,0 3 0,2-2 0,1 1-1,2 0-381,1 0 1,-1 0-1,0 2 1,-2-3 147,0-2 1,-2 0-1,3-2 1,-3-4 0,-1-1 40,-5-4 0,-3-6 1,-6-5-158,-2-5 1,-1-4 0,-4-5 397,-2-4 0,3-5 1,-6-5-1</inkml:trace>
  <inkml:trace contextRef="#ctx0" brushRef="#br0" timeOffset="3">4888 8659 20934,'-18'0'-124,"-1"0"1,1 0 0,3 0 162,2 0 0,3 2 0,2 3 0,1 6 0,1 1-695,2 2 1,1 2-1,3 0 1,-1 0 0,-1 0 118,-1-4 1,-1 2-1,2-2 1,-2-2 314,-2-2 1,0-1 0,-3-4 427,0-1 0,2-5 0,2-3-178,1-3 0,1 0 0,4 1 1,2 1 200,3 0 1,7 5 0,2-2 0,4 1 0,3 0-238,2 1 0,6 1 1,3 2-1,0 2-86,2 3 1,5 2-1,3 2 1</inkml:trace>
  <inkml:trace contextRef="#ctx0" brushRef="#br0" timeOffset="4">5382 8696 26900,'-1'-9'-1639,"-1"0"1,-2-1 818,2 1 1,-2 0 0,1-1 0,0 2 163,-1 2 1,3 3-1,-3 6 1,1 4 0,-2 5 692,0 3 1,2 3 0,-2 1 0,1 2 0,2 2-58,1 1 0,1-4 0,0 2 0,0-2 0,0-2-173,0 1 1,0-1 0,1-2-1,1-1 1,2-3-48,1-4 1,-2 1-1,4-6 1,0-2-8,1-3 0,1-7 0,1-4 0,0-2 0,1-1 223,2-2 1,0-1 0,0-2 0,1-1-1,2 1 364,-1 2 0,-2 1 1,1 3-1,0 2 199,-3 3 1,-2 6 0,-3 5-265,-2 7 0,-4 2 0,-3 6 0,0 1 0,1 0-254,1 2 0,3-1 1,5 1-1,5 1 0,7 0-555,5 2 1,6 1 760,11-1 1,1-3 0,5 4 0</inkml:trace>
  <inkml:trace contextRef="#ctx0" brushRef="#br0" timeOffset="5">17085 8650 22355,'-3'9'-1093,"-1"-1"1,0 0 0,0-2-547,2 1 1,1 1 518,1 2 1,1-5 712,2-2 1,-1-2 902,4-1 0,-3-1-21,4-2 1,-5 1-446,1-4 0,-2 2-649,-1-2 1,1 4 649,2-1 310,-2 2 0,6 2 1,-3 2-275,1 3 1,-1 0 0,2 0 0,0 1-18,-1 1 0,2-2 0,-2 1 1,0 0-1,2 1-219,1 2 1,-2-4 0,1 0-1,0 1 1,1 0-28,1 0 0,1 1 1,-1-3-1,0 1 190,1 0 0,-4-2 0,0 1 1,1 0 168,2 0 0,0-3 1,-1 2-1,-1-1-72,0 1 0,-4-1 0,3-3 1,1 0-1,1 0-128,2 0 0,-1 0 1,0 0-1,2 0 1,0 0 294,2 0 1,3 0 0,0 0-1,1 0-15,2 0 0,-4-3 1,1-1-1,0 2 1,2 1-43,1 1 1,-1 0 0,2 0-1,1 0 1,1 0-40,2 0 1,-2 0-1,4-1 1,2-1-1,3-1 5,2 1 1,0 0-1,2 0 1,-1-1 0,1 0 15,2-1 1,0 3 0,0-3 0,0 2-87,1-1 1,-2 2 0,-1-2 0,-2 2 0,-1 1-100,-2 0 1,-1 0-1,-1 0 1,0 0-1,0 0-6,0 0 0,0 0 1,1 0-1,1 0-112,1 0 99,4 0 0,-6 0 1,3 0-1,0 0 10,2 0 1,-2 0 0,0 0-1,-1 0 1,1 0-9,2 0 1,-3 0 0,2 0 0,-1 0 0,-2 0 14,-1 0 0,1-3 0,-1 0 0,-3 1-15,-3 1 1,3 1 0,-1 0 0,2 0-1,1 0 25,0 0 1,3-1 0,1-1 0,1-1 0,2 0 1,1 2-1,-1 1 1,-1 0 0,0 0 0,0-1 38,0-2 1,-1 2 0,2-2 0,-1 2-32,-2 1 0,0 0 0,-2 0 0,1 0 0,-2 0-1,-3 0 0,0 0 0,0 0 0,3 0 0,2 0-4,-1 0 1,-1 0-1,0 1 1,2 1-1,2 1-18,0-1 0,4-1 0,-4-1 0,1 0 11,0 0 1,-1 4 0,1-1-1,-2-1 1,-1-1 9,0-1 1,2 0-1,-3 0 1,1 0-1,-1 0 5,-1 0 1,0 0 0,1 0 0,2 0 0,0 0-5,0 0 1,0 0-1,-1 0 1,2 0 7,0 0 1,2 0 0,-3 1 0,0 1-1,1 1-8,1-1 0,0-1 0,2-1 0,-1 0 1,-1 0 29,1 0 0,2 0 0,-1 0 1,-1 0 15,-1 0 0,0 0 0,5 0 1,0-1-1,2-1 24,2-1 0,0 0 0,4 3 0,0 0 0,1 0-25,-2 0 0,3 0 0,-6 0 0,3 0 0,3 0 1,3 0 0,-3 0 0,4 0 1,-6 0-1,-3 0-27,-4 0 0,0 0 1,-2 0-1,-5 0-33,-3 0 1,-3 0 0,0 0 0,-2 0 0,1 0-48,-3 0 1,0 0 0,-3 0 0,-4 1 21,-1 2 0,-3-2 0,-3 3 0</inkml:trace>
  <inkml:trace contextRef="#ctx0" brushRef="#br0" timeOffset="6">17011 10046 17195,'-6'4'-749,"1"0"1,-1 1 0,2 2 0,0 1 500,2 2 0,1 2 0,1 2 0,0 0 0,0 3 0,0 0 64,0 2 0,0-2 0,0 0 0,0-3 1,1 0 18,2-3 0,-1 0 0,3-2 0,1 0 0,-1-1 131,2-1 1,0-2 0,0-3 0,0 1 0,0-1 51,1-1 0,1 2 0,1 0 1,-1-1 38,0-1 1,4-1 0,0 0-1,1-1-81,-1-2 1,4 2 0,-2-2 0,4 1 0,2 0 31,0-1 0,5 0 1,-1 3-1,2 0 0,2-1 86,2-2 0,2 2 0,3-2 0,-1 1 0,1 2 6,2 0 0,3 0 1,6 0-1,-1 0 0,1 0-12,-1 0 0,5-3 0,-25 2 1,1-1-1,0 1 0,0 0 0,0 0 1,-1 0-55,1 0 1,-1-1-1,2 1 1,0 0-1,2-1 1,0-1 0,0 1-1,0 0 1,0 0-1,0 1-34,-1-2 0,0 1 0,0 2 1,-1-1-1,0 0 0,0-1 1,0 2-1,0-1 0,-1 1 0,0 0-92,26 0 1,-3 3 0,-6 1 0,-1 2 0,0 1-53,3 1 1,-5 1 0,6 1 0,-2-2-267,1-2 344,-4 3 0,6-4 0,-4 3 0,1-2 0,1-2 44,3 0 0,4-2 0,-25-1 0,2 1 0,-1-2 0,0 1 34,-2-1 0,0 0 1,1 0-1,0 0 1,-1 0-1,0 0 1,1 0-1,1 0 1,0 0-1,0 0-14,-2 0 0,1 0 0,23-1 0,-3-1 1,2-3-1,0 1 36,-1 0 1,1 0-1,-7 2 1,3-2 0,1 0 10,3 0 1,-6 0 0,2 4 0,-2 0 0,1-1 31,2-2 0,5 2 0,-2-2 1,-2 2-1,1 1-26,1 0 0,-5 0 1,2 1-1,-4 1 0,-6 2-66,-2 2 1,-5-3 0,-5 2 0,-1-1 0,-2-2-63,-4-1 1,-4 2 0,-5 0 32,1-1 0,-1-1 1,0-1-1,2 0 149,1 0 1,3 0 0,4 0-1,3 1 1,3 1-77,2 2 0,1 3 0,-1-1 1,-2 1-80,0-1 0,-5 2 0,0-4 0,-5 0 0,-2 0 28,-1-2 1,-2-1 0,0-1 0,-1-1 19,0-2 1,-3 1 0,1-4 0,-1-1 0,0-2-24,0 0 0,0 1 0,4 0 1,-1 2-1,1-1 9,3-1 0,-3-1 1,4 3-1,-2 2 1,0 1-356,0 0 1,-2 0 183,-1 3 0,-5 0 0,-7 0 208,-5 0 0,-7 0 1,0 0-1</inkml:trace>
  <inkml:trace contextRef="#ctx0" brushRef="#br1" timeOffset="7">21573 10242 8579,'0'-9'-300,"0"-1"0,0 1 0,0 0 264,0-1 0,0 4 0,1 1 0,1 0 1,2 1 279,2 0 0,0-3 1,3 3-82,0-1 0,1 3-97,-1-1-1639,0 2 1185,-3 5 1,-6-3-16,-7 2 403,-1-2 0,-1-1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36.393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13082 5978 8910,'0'-10'-670,"0"1"1,0 0 532,0-1 0,0 4 0,0 0 0,0-1 0,0-2 166,0 0 0,0 3 0,0 0-47,0-2 1,0 5 0,0 4 0,0 8 54,0 5 0,-1 6 0,-2 5 0,-3 7 0,0 7 0,0 9-14,2-21 1,1 0 0,-1 3 0,0 1-1,-1 4 1,0 0 0,0 2 0,1 0 0,-1 3-1,1 1-18,-1 2 0,0 0 0,1-1 0,-1 1 0,0 0 0,1-1 0,-1 0 0,0-1 0,1-1 0,0 0-34,1-1 0,0 1 0,-1-1 1,0 1-1,0-2 0,1 0 0,-1-2 1,0 0-1,-1 0 0,1 0 62,-1-1 1,0 0 0,1-1 0,-1 1 0,1 1 0,0 1 0,0-1 0,1 0 0,0-2 0,0 0-16,1-1 0,0-2 0,-1 2 1,0-1-1,1-1 0,1 1 1,0 0-1,0 1 0,0 0 1,1 0-26,0-1 1,0 0 0,0-2 0,0-1 0,0 1 0,0 0-1,0 1 1,0-1 0,0 2 0,-1 0 23,0 2 0,-1 0 0,0 0 1,-1 1-1,-2-1 0,0 0 1,1 1-1,-1 1 0,0 0 1,1 0-2,-1 1 1,0 0-1,2-2 1,0-1-1,0 1 1,1 1 0,0-2-1,0-1 1,1 0-1,0 0-1,0-1 0,1 1 0,0 0 0,0 1 1,0-1-1,0-1 0,0-1 0,0 0 1,0 0-1,0-1-18,0 1 0,0 0 0,-2 2 0,1 0 0,-1 0 0,-1 1 0,1 0 0,-1 0 0,0 0 0,0 0-8,1 1 0,-1 0 0,-1-2 0,0 1 0,1 2 0,-1 0 0,0 1 0,0 1 0,0 0 1,-1-1 33,0 0 1,1 0-1,-1 0 1,1 0 0,0-1-1,1 0 1,0 0-1,1 1 1,0-1 0,0 0 4,1-1 0,0-1 1,0-2-1,1 0 0,0-4 1,0-1-1,0 26-37,0-4 0,3-2 0,0-4 1,0-2-1,0-3 0,0-2-212,-1-2 1,-1-3 0,-1-6 0,0-3-665,0-3 885,-4-4 0,0 0 0,-2-5 0,2-3 0</inkml:trace>
  <inkml:trace contextRef="#ctx0" brushRef="#br0" timeOffset="1">11126 7048 10686,'10'0'-396,"-1"-1"1,0-1 0,2-1 0,0 1 399,2 1 1,2-2-1,0 0 1,1 1-1,5 1 1,3 1-1,5 0 0,0-1 0,6-1 0,2-3-231,2 0 193,6 3 0,0-5 1,5 3-1,-1 0 1,-2-1-31,0-1 0,0 4 0,1-1 0,-2 1 45,-3-1 1,-1 2-1,-1-2 1,-1 2-1,1 1 23,3 0 1,-2 0-1,2 0 1,0 0-1,4 0 23,4 0 0,-2 0 1,-22 0-1,1 0 0,-1-1 1,1 1-1,1-1 1,0 0-20,2-1 0,0 1 0,-2-1 0,0 1 1,2 0-1,0 2 0,-1-1 0,0 0 0,-1 0 1,0 0-12,0 0 0,0 0 1,1 0-1,0 0 1,-1 0-1,-2 0 1,0 0-1,0 0 1,25 0-1,-2 0 0,-24 0 0,0 0 1,1 0-1,-1 0 0,2 0 1,0 0-1,0 0 0,0 0 9,0 0 0,-1 0 0,2 0 1,0 0-1,2 0 0,0 0 1,2 0-1,0 0-37,2 0 0,0 0 0,0 0 0,0 0 0,-2 0 0,1 0 1,0 0-1,1 0 0,1 0 0,0 0 30,2 0 0,0 0 0,-1 0 0,0 0 0,0-1 0,0 2 0,-1-1 0,0 1 0,-2-1 0,1 2-3,0-1 0,0 1 1,2 1-1,0 0 1,-1-1-1,0 0 1,-1 0-1,-1 0 1,-1 1-1,0-1-3,0 1 1,0 0 0,0-2-1,1 1 1,1 0 0,0 1 0,0-1-1,0 1 1,0-1 0,-1 0 3,0 0 1,0 0 0,0 0 0,0 0 0,3 0 0,1-2 0,0 2 0,0 0 0,0-1 0,1 0 3,0-1 1,-1 1 0,0-1-1,-1 0 1,3 0 0,0 0-1,0 0 1,0 0 0,0 0 0,1 0-2,-1 0 1,0 0-1,1 0 1,-1 0-1,-2 0 1,-1 0 0,1 0-1,0 0-952,1 0 1,0 0 952,2 0 1,1 0-1,-2 0 1,0 0-1,0 0 1,0 0-1,0 0 1,-1 0-1,0 0 1,0 0 11,0 0 1,1 0 0,2-2 0,-1 1 0,0-1-1,0 0 1,-1 1 0,-1 0 0,0 0 0,-1 0-26,2 0 0,-1-1 0,2 2 1,0-1-1,0 0 0,1-1 1,-1 1-1,1 1 0,-2 0 1,0 0 33,1 0 0,-1 0 1,2 0-1,1 0 0,0 0 1,1 0-1,0 0 0,-1 0-20,0 0 1,-1 0 0,-1 0 0,1 0 0,-1 0 0,-1 0 0,2 0 0,0 1 0,1 0 0,-1 0 0,1 1-1,0-1-34,-1 0 1,-1 0-1,-1 1 1,1 0-1,0 0 1,1 0-1,0-1 1,1 0 19,0-1 0,2 1 0,-2-1 0,-1 0 0,1 0 1,-1 0-1,0 0 0,0 0 0,1-1 0,-1 1 16,2-2 1,0 1-1,1-1 1,-1-1 0,0 0-1,-1-1 1,-1 1-1,-1 1 1,-1-1 0,0 1 45,0-1 1,-1 1 0,2-1 0,-1 0 0,1 0 0,-1-1-1,-1 1 1,1 1 0,-2 0 0,0 0-9,1 1 0,-1 0 1,0-1-1,1 0 1,0 0-1,0 1 0,-1-1 1,0 2-1,-2-1 1,0 1-51,-1-1 1,0 2 0,0-2 0,1 2 0,-2-1 0,0 1 0,1-1 0,0 2-156,0-1 0,-1 1 109,-1-1 1,-1 1 0,2-1 0,-1 1-1,-3-1 1,0 1 0,-2 0 0,1-1-318,-2 1 0,1 0 371,-1 1 0,0-1 0,-2 2 0,0 0 0,1-1 0,-1 1 0,26 3 0,-4-3 0,-2-2 0</inkml:trace>
  <inkml:trace contextRef="#ctx0" brushRef="#br0" timeOffset="2">14311 5801 9320,'0'-10'22,"0"4"1,0 0 0,0-1 0,1-2-1,1-1 1,2-1-26,1-2 0,-2-2 1,2 1-1,0 1 1,-3-2-1,-1 2 28,-1-1 0,-1 1 0,-3 2 0,-5-2 12,-2 2 0,-7 2 1,0 1-1,-6 3 0,-4 1 41,-3 2 1,1 2 0,-2 3-1,1 3 1,4 4-28,3 2 0,1 2 0,12 6 0,3 2 0,4 4 0,3 3-20,1 2 0,8 4 0,5-1 0,6 2-35,3 1 0,3 3 1,0-2-1,1-3 0,-1-2-30,-3-3 1,-6 0 0,-2 0 0,-4 0 0,-5-2 4,-3-2 1,-10-5 0,-5 1 0,-6-3 94,-3 0 1,-4-5-1,3-2 1,-2-5-1,1-4-210,1-2 0,2-1 0,6-1 0,3-2 0,2-3 117,4-3 0,-2-4 0,3-1 0</inkml:trace>
  <inkml:trace contextRef="#ctx0" brushRef="#br0" timeOffset="3">14469 6127 9365,'9'-5'-299,"1"-1"0,-1-1 495,0 1 0,-2-3 1,-2 3-88,-1-2 0,2 2 0,-3 0 0,-1-2 1,-1 0-13,-1-1 0,-1 0 1,-2 3-1,-3 2 88,-2 0 1,-6 3-1,-1-2 1,-3 3-1,-1 4 1,1 4 208,-1 4 1,1 4 0,0 0 0,1 1-317,2 2 0,7 1 0,-1 0 1,4 2-1,4-1 0,4-3-516,7-2 1,7-3 0,9-4-1,4-3-37,4-3 1,-2-3 0,-1-3 0,-2-3 0,-1-4-1,0-2-1902,0-4 2377,-4-5 0,3-3 0,-3-4 0</inkml:trace>
  <inkml:trace contextRef="#ctx0" brushRef="#br1" timeOffset="4">14888 5652 8533,'-14'-4'-35,"0"1"0,5-2 0,-1 2 222,1 4 0,0 8 0,-1 7 0,-3 6 1,-2 6-1,-3 6 323,-1 5 0,4 0 0,0 5 1,2-1-1,2 1-405,0-1 0,3-4 0,2-2 0,3-5 1,2-3-334,1-1 0,0-4 0,0-4 1,1-4-62,2-7 1,2-4-1,5-5 1,2-1-1,1-3 1,1-6-220,-1-8 0,5-5 0,-1-6 0,4-1 267,0-1 0,-2 1 0,-1 6 0,-3 2 0,-2 3 0,-4 4 1018,-3 2 1,-3 9 0,-7 8-232,-5 11 0,-4 4 0,-3 8 0,1 2 0,2 0 0,3 0 204,2-1 1,4-1-1,4-2 1,2-3-815,5-3 0,0-3 0,9-2 1,3-1-1,2-5-756,-1-4 1,0-3 0,-1-1 0,-2 0 735,-1 0 1,1-8-1,-2-2 1</inkml:trace>
  <inkml:trace contextRef="#ctx0" brushRef="#br1" timeOffset="5">15158 6173 8503,'0'-6'542,"0"0"1,0 3 1262,0-4 195,0 5-1938,0-2 0,4 4 1,3 0-1,4 0 0,2-1-245,2-2 1,0-2-1,4-5 1,1-3-1,0-1-101,2-1 1,-3-6 0,-5 3 0,-1-1 77,-1 3 0,-6-1 0,-5 6 0,-6 2 499,-7 5 1,-9 7 0,-4 5-1,-1 3 1,1 6 0,4 2 47,1 3 1,2 1 0,3-3-1,3 2 1,5-1-678,4-2 0,3 0 1,4-1-1,6-3-484,4-2 1,8-3 0,3-2 0,1-2 769,2-2 1,0-3-1,0-1 1</inkml:trace>
  <inkml:trace contextRef="#ctx0" brushRef="#br1" timeOffset="6">15661 5968 8048,'-5'0'71,"-4"-3"0,3 0 487,-2 1 0,2 1 1,-2 1-1,-1 2 0,-2 3 261,-1 4 0,-2 10 0,-1 1 0,1 3-485,2 2 0,-1-1 0,3 1 0,3 0 0,1 0-331,4 0 0,1-6 1,3 0-1,3-6 1,6-3-299,2-4 0,3-2 0,2-5 1,1-2-1,1-3-331,1-3 1,-1-4 0,2-4 0,-3-2 0,-1-4 101,-2-1 0,1 3 0,-2 0 0,-1 1 0,-2 2 0,-4 3 140,-2 2 0,-5 8 1,-1 5 929,-5 5 0,-3 7 0,-1 1 0,2 2 0,1 0 0,0 1 273,0-1 0,2-3 0,4 0 0,0-2-1131,0 0 0,0-1 0,1-1 1,2-1-318,4-4 1,4-2 0,1-1 0,1-1 0,-1-2 166,1-4 0,-1-1 0,-4-1 0,0 1 765,-2 1 0,-4 1 180,1 6 1,-2 3 0,-1 9 0,0 1-1,1 0-682,2 1 1,-1 1 0,3-1 0,1-1-1,-1 2 1,2-3-1963,1-1 2161,2 0 0,3-6 0,2 4 0</inkml:trace>
  <inkml:trace contextRef="#ctx0" brushRef="#br1" timeOffset="7">15987 6220 7874,'0'-6'-166,"0"1"555,0 2 0,1 2 0,2-2 0,3 2 4,2 1 0,3 0 0,0 0 1,3-1-305,0-2 1,2-2 0,2-5 0,1 1 0,-1 0 0,2-2-136,2-1 1,-3-1 0,3-4 0,-3 2 0,-3-2 14,0-1 1,-6 1-1,0 0 1,-6 3 147,-3 0 0,-5 3 0,-4 5 0,-3 3 331,-5 2 0,-1 6 0,-3 4 0,-1 6 0,0 2-24,0 2 0,4 4 0,3 0 0,1 2 0,2 0 0,4 1-650,4 1 1,3-3 0,4-3 0,5 0-1414,6 1 1,5-7 1441,2 1 0,4-5 0,-2-2 0</inkml:trace>
  <inkml:trace contextRef="#ctx0" brushRef="#br1" timeOffset="8">17737 5726 8358,'-9'-9'-134,"-1"-4"1,-2 0 0,0-1-1,0-2 1,2 0 0,2 1-1,0-2 1,2 0 148,-1-2 0,0 2 0,0 1 0,1 4 0,1 1 0,0 3 438,-2 2 0,-1-1 1,-2 5-181,1 3 1,1 7-1,0 7 1,2 4-1,0 3 1,1 3 5,2 1 0,2 2 0,2 0 0,2 0 1,4-1-312,4-2 0,5-3 1,6-6-1,2-2 0,4-4-151,3-5 0,2-3 0,1-3 0,-3-3 0,-1-5-146,1-6 1,-7-2 0,-2-2 0,-6 0 0,-5 0 63,-3-3 0,-1 7 0,-2 0 1,-6 7-1,-6 6 375,-5 4 1,-5 11 0,-1 10 0,-3 7 73,1 7 1,3 6 0,3 5 0,0 1 0,3-3 0,0-1-54,2-1 1,1 2 0,1 0-1,0-3-201,0-3 1,1-2-1,-2-4 1,-4-4-1,-1-5-34,-4-7 0,-3-4 0,-3-8 1,-1-3-1,-2-3-5,-1-3 0,0-7 1,2-5-1,1-3 0,1-1-110,2-3 1,6 2-1,3-1 1,5 2-1,4 3-188,2 4 1,9 2-1,5 0 407,3 1 0,7 0 0,1-1 0</inkml:trace>
  <inkml:trace contextRef="#ctx0" brushRef="#br1" timeOffset="9">18091 6061 8358,'6'-9'-27,"-1"0"0,1-1 1,-2 1-1,0 0 97,-2-1 1,-1 1-1,-1 0 252,0 0 0,-1 0 1,-2 3-1,-4 3 1,-5 2-1,-3 2 29,-3 2 1,-2 3-1,0 7 1,-2 2-1,1 4 1,2 2-175,0 0 0,5 4 0,1-2 0,4 0-272,3-1 1,-2-3-1,5-5 1,2 0 0,3-3-80,4 0 1,7-6 0,2-3 0,4-4 0,2-4-299,0-3 1,1-4 0,-3-3 0,-1-1-29,1-2 1,-1 2 0,-3 0 0,-2 3-1,-3 0 513,-1 3 0,-5 6 0,-4 5 322,-5 5 0,-3 7 0,-1 4 0,0 1 1,2 2-1,2-1-88,1 1 0,1-3 0,3-2 0,1 0-354,2-3 0,5-5 0,6-3 0,0-2 0,3-2 1,0-2-292,2-3 1,-1-6 0,1-4 0,0-3 48,-1-2 0,0 1 0,-3-2 0,-2 3 0,-3 1 341,-1 3 1,-2 4 0,-2 7 0,-1 4 458,-2 7 0,-1 7 0,-1 6 0,0 3-63,0 1 0,0 1 0,0 2 0,0-1 0,1-3 0,2 0-254,3-2 1,4-4 0,2-3 0,3-6-226,-1-3 0,4-4 0,-4-7 0,2-6 0,-2-6 0,0-5-187,-3-5 1,-2 0 0,-1-4 0,-3 1 43,-1 0 0,2-3 0,-3 4 0,-1 3 0,-1 6 34,-1 4 0,1 8 0,2 6 0,4 3 200,1 3 0,5 6 0,2 5 0</inkml:trace>
  <inkml:trace contextRef="#ctx0" brushRef="#br1" timeOffset="10">18845 6108 8358,'9'-18'-10,"1"2"0,-1 0 0,-1 1 206,-1 0 0,-3 2 0,-5 5 184,-2 1 0,-4 4 1,-5 6-1,-5 4 0,-2 2 1,-4 3 179,-1 4 0,0 0 0,-1 2 0,1 0-393,1 1 1,5-1 0,6-3 0,2 2-1,1-1-454,3 0 1,2-3-1,5-3 1,3-2 0,5-2-196,6-3 0,6-3 0,0-2 0,0-2 0,-1-1 105,-2-2 1,-2-2 0,-2 1 0,0 2 0,-3 2 492,0 0 0,-5 3 0,0-3 1,1 3 102,1 1 1,2 0 0,-1 1 0,0 3 0,2 2 0,1 1-654,4-1 0,1 2 0,1-2 434,-3-1 0,7 3 0,-2-3 0</inkml:trace>
  <inkml:trace contextRef="#ctx0" brushRef="#br1" timeOffset="11">20288 5847 8280,'-6'0'-269,"1"-1"1,1-2 467,2-3 0,2 1 1,3-2-1,4 0 1,3 0-1,4-1 1,-1-1-193,1-1 0,1-2 0,-1 0 1,-1-1-1,1-2-14,-3-1 1,-2 1 0,-1 0 0,-3-2-1,-1 1-43,-2 0 0,-9 1 0,-6 4 0,-4 4 0,-5 2 262,-3 3 1,-3 9 0,-3 8-1,-2 7 1,-1 10 137,0 7 0,8 3 1,1 5-1,5-1 0,6 1-161,5-1 1,5 3 0,8-2 0,5-5 0,7-5-361,4-6 0,4-4 0,4-9 0,0-4 0,0-5-346,0-4 0,-1-4 0,-2-3 0,0-4-120,1-3 1,-3-7-1,-1-2 1,-3-3 636,0 1 0,4-8 0,0-1 0</inkml:trace>
  <inkml:trace contextRef="#ctx0" brushRef="#br1" timeOffset="12">20745 5791 8280,'4'-5'-805,"-3"-3"1340,2 2 1,-3 10 0,-3 6 0,-3 9 0,-3 6-134,0 2 0,0 1 1,-1 2-1,1 3 0,1 0-513,2 2 1,0-3-1,4 0 1,-1-2 0,1-1-951,1-2 0,0-6 1061,-2-3 0,-6-7 0,-6-7 0</inkml:trace>
  <inkml:trace contextRef="#ctx0" brushRef="#br1" timeOffset="13">20614 6052 8280,'-5'0'388,"0"-4"1,3-2-7,-1-3 0,4 3 0,5 1 1,3 0-1,5 1-400,4 0 1,5 0 0,5 3 0,0-1-1,1-1 1,1 1 17,1 1 0,8-3 0,0-1 0</inkml:trace>
  <inkml:trace contextRef="#ctx0" brushRef="#br1" timeOffset="14">21229 5819 8280,'0'-5'-522,"-1"-2"984,-2 4 0,-3 1 1,-3 6-1,-1 5 0,-3 7-133,-2 4 0,-2 5 0,2 5 0,1 1 0,2 0-433,-1 1 0,4-2 0,3 3 0,0-2 0,1-4-644,1-4 0,0-3 0,0-4 748,-1-3 0,-1-1 0,-3-7 0</inkml:trace>
  <inkml:trace contextRef="#ctx0" brushRef="#br1" timeOffset="15">21033 6033 8280,'-5'-4'173,"-2"-1"0,4-4 482,1-1 0,2 2 1,4 1-1,5 1 0,6 0-420,2 0 0,6 2 0,2 4 0,2 0 0,2 0-235,2 0 0,-2 0 0,3 0 0</inkml:trace>
  <inkml:trace contextRef="#ctx0" brushRef="#br1" timeOffset="16">21424 7039 8304,'-14'-4'-110,"2"-2"0,6-3 1,6 0 200,5 0 1,8 0 0,3 2 0,5 1-1,5-1 1,5-1 103,6-2 0,10 1 0,-19 4 0,3 1 0,4-1 0,1 1 1,7 0-1,1 1-120,5 0 1,1 0 0,-12 2 0,0 0 0,1 1 0,2-1 0,0 0 0,1 1 0,2 0 0,0 1 0,0 0 0,1 0 0,0 2 0,1-1-190,1 1 0,-1-1 0,1 1 0,-1 0 0,-1 0 0,0 1 0,-2-2 0,-1 1 0,0 0 0,0-1 0,1 1 0,-1-1 0,0 0 0,0 0 0,0-1 59,0 1 0,0-1 1,-1 0-1,0 1 1,0-1-1,-2 1 1,-2-2-1,-1 1 0,-1 0 1,16 0-1,-1 2 1,-2-1-1,-2 1 55,-1 0 0,-2 1 0,0 0 0,-2-1 0,0 1 0,-1-1 0,-1-1 0</inkml:trace>
  <inkml:trace contextRef="#ctx0" brushRef="#br1" timeOffset="17">22830 5614 8374,'6'-21'-30,"1"0"0,0 2 0,0 3 0,0 0 0,0 2 0,-1 1 130,-1 3 1,-1 4 0,-4 2 0,0 3-1,-1 6 1,-3 5 0,-5 7 224,-6 3 0,-4 8 1,-2 7-1,-4 1 1,-1 2-146,1 2 1,-2-1-1,3 2 1,-3-1 0,-1 1-60,0-2-240,0-5 0,3-2 1,1-5-1,2-3 0,5-6-438,3-8 0,8-6 178,3-7 1,3-6 0,3-7 0,4-2 0,4 0 37,1-1 0,4 2 1,-4 2-1,0 6 1,-2 5 431,-1 3 0,-3 2 0,0 2 1,-2 4-1,-1 4 366,1 5 0,-3 5 0,3 1 1,-1 1-1,1 0-46,2-2 0,1-2 0,5 0 0,4 0 0,2-3-325,4-3 0,5-2 0,5-8 1,2-2-1,2-3-179,1-4 1,1-7 0,-8-2 0,-2-2-73,-2 2 1,-7-6 0,-1 2 0,-7-1 0,-5-3 130,-1-2 0,-2-3 0,-3-3 1,0-3-1,-1-3-41,-2-4 0,-3-1 1,-4-5-1,-1 1 1,-4 0-64,-2 3 1,-5 2-1,-9 4 1,-4 3 0,-6 4 89,19 16 0,-2 2 0,-1 2 0,-2 3 0,-2 1 0,-2 2 0,-1 3 0,0 0 0,-2 3 0,-1 2-441,-2 1 0,0 2 0,5 3 1,0 2 488,-1 1 0,1 2 0,0-1 0,2 1 0,0 1 0,1 2 0,-1-1 0,1 0 0</inkml:trace>
  <inkml:trace contextRef="#ctx0" brushRef="#br1" timeOffset="18">23259 6033 8370,'6'-5'53,"-1"1"0,0 1 1,0-1 140,2-1 0,2 3 0,-1-3 0,-1 1 0,-1-1 0,2-1 31,0 0 0,0 0 0,0-3 0,-3 1 0,-1 0 0,-2-3-226,-1 1 0,-1-3 0,0 0 1,0 2-7,0 0 0,-5 3 1,-5 1-1,-4 2 0,-4 1 156,0 2 1,-4 6 0,-1 4 0,1 4 0,-1 3-72,2 1 0,1 5 1,3 1-1,2 0 0,5-1-218,3 1 1,5-1 0,0-5 0,4-1-1,5-3-230,4-4 0,4-2 0,4-6 0,2 0-25,1 0 1,0-5-1,-5-1 1,0-2-1,-3 0 1,-1 0-359,-5 2 1231,-3 4 0,-8-1 1,-1 6-1,0 3 1,0 3-240,1 0 1,2 0 0,1 1 0,3-1 0,2 0-535,4 1 1,7-4 0,0-1 0,4-1 0,2-3 294,2-3 0,1-7 0,3-6 0</inkml:trace>
  <inkml:trace contextRef="#ctx0" brushRef="#br1" timeOffset="19">23743 5866 8370,'21'-16'-119,"2"2"0,0-1 27,0 1 0,-2 1 0,-3-2 0,-1-2 0,-3 0-4,-1-2 1,-3-3 0,-5 0 0,0-1 0,-1 1 147,0 5 0,-2-1 0,-4 6 0,-2 0 0,-1 2 224,-2 1 0,-5 3 1,0 2-1,0 1 0,-2 0 146,-1 1 1,0 8 0,-1 6-1,-3 5 1,-2 9-159,1 6 1,-3 9 0,1 5 0,12-21 0,-1 0 0,2 1 0,0 0-188,1 3 0,0-1 1,0 2-1,0 0 0,1 3 1,1-1-1,1 2 0,0-1 1,1 0-1,0 1-301,1 0 1,0 0 0,-1 1 0,0-1 0,-1-3 0,-1 0 0,0-3 0,-1-2-1,-5 18-432,-1-10 1,1-13-1,-4-6 1,-3-4 0,-2-5-1279,1-3 1934,-4-6 0,0-11 0,-4-5 0</inkml:trace>
  <inkml:trace contextRef="#ctx0" brushRef="#br1" timeOffset="20">23342 6331 8341,'4'-18'-277,"2"-1"0,4 1 0,3-1 92,6 0 1,1 1 0,5-1 0,0 0 0,3 1 0,2 0 660,1 3 1,0 1-1,-4 5 1,-2 1-1,-4 1-437,-5 4 0,2 2 0,-4 1 0,2 0-39,-1 0 0,1 4 0,3 2 0</inkml:trace>
  <inkml:trace contextRef="#ctx0" brushRef="#br1" timeOffset="21">23994 5968 8339,'-9'-5'648,"-1"4"-246,1 6 1,0 6 0,0 7 0,-1 2 0,1 1-174,0 0 0,0 4 1,2-3-1,2-1 0,1-2 1,2-1-401,1-3 0,1-1 0,2-6 0,3-2-376,4-3 1,7-6 0,-1-4 0,3-4 0,0-4 0,1 0-17,0-1 1,-4 2 0,1-2-1,-2 4 764,-2 1 0,0 6 1,-7 3 617,0 4 0,-5 4 0,-6 6 0,-1 1-533,1 2 0,-2 0 1,5 3-1,1-2 1,1-1-1765,1-2 1478,4 0 0,6-4 0,4 0 0</inkml:trace>
  <inkml:trace contextRef="#ctx0" brushRef="#br1" timeOffset="22">24273 5894 8300,'-9'0'-47,"1"-1"0,1-1 0,1 0-14,2 3 1,-2 4 0,3 7 0,1 3 0,1 0 715,1 1 0,0 0 1,1 5-1,3 1 0,5-3-518,6-2 0,3-4 0,4-3 1,3-2-1,2-2-664,1-3 1,-1-3-1,-1-3 1,-3-4-1,1-4 6,0-5 0,-4-2 0,-2 0 0,-4-1 0,-4 1 518,-1-1 0,0 4 0,-3 5 317,-3 6 0,-3 10 1,-4 14-1,-6 7 0,-4 8 95,-4 7 1,0 6-1,8-20 1,0 1-1,0 0 1,-2 1 0,0 1-1,0 0-82,-2 1 1,1 0 0,0-1-1,1-1 1,0-1 0,-1 0-1,1-2 1,-1 0 0,1-3-1,-1 0-389,-11 21 1,6-10 0,0-11 0,3-11-59,0-8 0,3-6 0,-3-4 0,2-5 0,2-5 1,0-3-377,2-3 1,3-4 0,1 3-1,0-1 873,3 0 0,1 1 1,3 3-1,5-2 1,7-1-167,9 2 1,6 3-1,9 2 1,2 1 0,4 1-212,1-1 0,2-2 0,0 1 0</inkml:trace>
  <inkml:trace contextRef="#ctx0" brushRef="#br1" timeOffset="23">10121 7104 8554,'-5'-4'-460,"3"-2"315,4-2 0,4 1 0,7 2 0,7 0 0,8 1 0,9 0 156,9 2 0,-19 0 0,3 0 0,3 0 0,2 0 0,3 1 0,1-1 1,4 1-1,0-1 0,3 1 0,-1-1 10,1 1 0,0 0 0,0 0 0,0 1 1,-4 0-1,-1 0 0,1 0 0,-1 0 0,0 0 1,1 0-532,0 0 1,0 0-1,-3 0 1,-1-1 509,3 0 0,-1-1 0,-2 0 0,0 0 0,0-1 0,-1 0 0,0 0 0,0 1 0</inkml:trace>
  <inkml:trace contextRef="#ctx0" brushRef="#br1" timeOffset="24">8985 7495 8333,'0'-15'-132,"0"0"0,0 1 0,1-1 0,1 0 1,1-1-1,0 2 0,0 0 341,0 3 0,2 1 0,-3 0 0,1 3-34,-1 4 1,-2 8 0,-3 12 0,-3 4-16,-3 7 1,0 7 0,0 7 0,-1 0 0,1 2 0,1-1 0,1 0-116,0-2 1,2 3 0,-2-1 0,2-1-247,1-1 1,-3-4 0,3-4 0,0-5 0,0-6-379,2-6 0,-2-9 0,0-10 1,-1-9 578,1-8 0,-3-4 0,2-3 0,-4-1 0</inkml:trace>
  <inkml:trace contextRef="#ctx0" brushRef="#br1" timeOffset="25">8706 7421 8360,'-10'-14'-105,"1"0"0,4-2 0,3 3 379,4 3 1,3-2 0,5 6 0,4-1 0,3-1 0,5 3-303,2 1 0,5 1 0,5 4 1,2 3-1,1 4-1182,1 4 1,-1 8 1209,0-2 0,0 7 0,1-1 0</inkml:trace>
  <inkml:trace contextRef="#ctx0" brushRef="#br0" timeOffset="26">9180 7654 8568,'-9'0'146,"0"1"1,0 2 0,0 3 0,3 2 0,3 2-1,2 3 94,1 2 1,1 3 0,2 0 0,4-2-1,6-1-314,5-2 1,3-2 0,6-4 0,2-4 0,0-2-186,0-1 1,-2-2 0,-1-3 0,-3-6 0,-1-1 35,-4-2 1,-2-1 0,-5 2-1,-4 2 1,-3 2-49,-5 3 0,-7 3 1,-8 10-1,-1 6 0,-2 8 451,0 7 0,2 8 0,0 7 0,3 5 0,7-22 0,0 0 118,1 1 0,1 2 0,-1 1 0,1 2 0,-1-1 0,0 0 0,0 1 0,0 1 0,0 1 0,0 0-186,1 2 0,0 0 1,0-4-1,1 0 1,-1-2-1,-1-1 1,-6 20-173,-4-7 0,-2-7 0,-3-11 0,-2-7 0,0-7-24,-3-9 0,-2-7 0,-3-7 1,-2-5-1,-1-4-188,3-5 0,2 0 0,3-7 1,1-3-1,4-1-11,5-2 0,6 0 0,7 2 0,4 2 0,5 2-75,7 3 1,11 3-1,5 4 1,3 5 357,3 2 0,1 1 0,5-6 0,2-2 0</inkml:trace>
  <inkml:trace contextRef="#ctx0" brushRef="#br1" timeOffset="27">9581 7728 8496,'0'9'23,"0"2"0,-1 1 0,-1 5 1,-1 5 305,1 9 1,-3 5 0,1 9 0,-1 3 0,-2 0-212,-1 3 1,-2-3-1,1 1 1,0-2 0,-1-5-337,1-5 0,0-8 1,-1-8-1,1-4 0,0-6 1,0-4-261,-1-4 1,4-10 0,0-5 0,-1-6 0,-1-4 477,2-2 0,2-7 0,4-3 0,0-3 0</inkml:trace>
  <inkml:trace contextRef="#ctx0" brushRef="#br1" timeOffset="28">9590 7840 8468,'32'-33'46,"-4"5"1,1 6 0,-4 4 163,-2 6 0,-3 4 0,-5 9 0,-6 3 1,-5 5-58,-3 6 1,-1 6 0,-2 4 0,-4 2 0,-6 1-1,-5 0-258,-1 0 0,-1 2 1,0-1-1,1-3 1,-1-3-122,0-6 0,2 1 0,1-6-330,4-1 1,6-5 0,3-6 0,3-7 555,3-4 0,2-8 0,4-4 0</inkml:trace>
  <inkml:trace contextRef="#ctx0" brushRef="#br1" timeOffset="29">9776 7896 8705,'10'0'600,"-1"0"0,1 0-578,3 0 0,1-4 0,6 0 1,1-1-1,1-1 0,1 0-287,0 0 0,-1-1 1,-4-3-1,0-1 0,-3-2 144,-2 2 1,-4-3-1,-2 2 1,-2 0-1,-1 0 272,-5 3 0,-5-1 0,-6 6 89,-4 2 1,-1 2 0,-2 4-1,2 6 1,0 4 412,2 4 1,2 4 0,-1 0 0,1 2 0,4 1-468,2-1 0,5 2 1,0-5-1,5 0 0,6-2 1,5-4-932,4-2 1,5-7 0,2-3 744,2-2 0,0-5 0,1-1 0</inkml:trace>
  <inkml:trace contextRef="#ctx0" brushRef="#br1" timeOffset="30">10586 7756 8317,'-3'-9'-277,"0"-2"0,1 0 0,1-2 498,1 2 0,0 4 0,-1 1 0,-2-2 3,-3 0 1,1 3-1,-2 2 1,0 3-1,0 4 1,0 4 96,0 4 1,2 4 0,-2 1 0,2 2-109,1 3 0,1 3 1,4-2-1,2 1 1,3 1 304,2 2-566,2-3 1,-2-1 0,-1-5-1,-2 0-8,-1-2 1,0 0 0,-4-3 0,-3-3 0,-3-3-297,-6-4 0,-5-3 0,-2-3 0,-2-3 0,-1-3-144,1-4 0,6 3 1,3-4-1,2 2 1,4 0 171,3 0 0,9 2 1,6 1-1,3-2 1,6 0 323,1-2 0,3 1 0,3-1 0,0-2 0</inkml:trace>
  <inkml:trace contextRef="#ctx0" brushRef="#br1" timeOffset="31">10735 7737 8317,'0'5'142,"0"1"1,0-2 386,0 5 1,0 2 0,-1 7 0,-2 3-170,-3 2 0,-1 1 0,0 3 1,1-1-1,1-2-539,0-1 1,3-6-1,-1-4 1,3-4-476,3-3 1,-1-3 0,4-7-1,2-5 654,0-6 0,1-6 0,0-3 0</inkml:trace>
  <inkml:trace contextRef="#ctx0" brushRef="#br1" timeOffset="32">10717 7616 7781,'-5'-4'-1177,"0"3"1151,10-3 0,0 8 0,5 1 0,2 1-49,0 1 1,4-2 0,-1 2 0,0-2 0,1 0 182,1 1 0,0-4 1,2 2-1,-2-1 0,-1 1 196,-4 1 1,-2 1 0,-3 4 0,-2 0-143,-1 3 1,-2 1-1,-5 5 1,-3 0-1,-2 2 1,-1 2 417,3 1 0,-1-4 0,4 2 0,1-3 0,1-4-209,1-3 1,5-2 0,5-4-1,7-3 1,4-2-692,3-1 1,1-5 0,2-4 0,-2-6-204,-3-2 0,-4-3 1,-1-2-1,-4-2 0,-2 0 136,-6-1 1,-3 3 0,-3-2 0,-3 1 428,-6 3 0,-4 4 0,-8 5 1,-3 4-1,-1 4-11,2 2 0,-2 2 0,4 3 1,2 5-1,4 5 0,3 5-272,3 3 0,5-1 1,2 3-1,3 2 1,3 0 240,3-1 0,11-2 0,2-5 0</inkml:trace>
  <inkml:trace contextRef="#ctx0" brushRef="#br1" timeOffset="33">11033 7989 8317,'0'18'471,"0"2"1,-1 1 0,-1 2 127,-1 4 0,-4 0 0,1 7 0,-3 2 1,-1 0-139,-2 1 1,-3 0-1,-3 1 1,-2-3-1,-1-4-321,-1-6 0,1-9 0,2-5 0,1-3 0,0-6 0,2-4-552,4-4 1,2-10-1,1-5 1,3-5-1,3-6-244,2-3 1,2-3-1,2-2 1,3-4 0,4-1-1,2-2 1,-1 6-1,5 3 1,1 7 0,0 5 313,2 1 0,-1 8 342,1 2 0,4 3 0,1 3 0</inkml:trace>
  <inkml:trace contextRef="#ctx0" brushRef="#br1" timeOffset="34">11275 7737 8312,'10'-9'0,"-2"-3"0,-1 0 0,-2 3 164,0 2 1,-2 6 0,-4 2-1,-2 7 339,-4 6 0,-2 8 0,-2 4 1,-3 3-1,1 3 0,-1 1-33,3 2 0,1-3 1,1-1-1,2-3 1,2-3-470,1-3 0,1-3 0,4-5 1,3-5-1,5-6-458,6-5 0,2-4 1,2-6-1,-1-5 1,1-3-364,0-5 1,-1-2 0,0-1 0,-3 0 522,-2 0 1,-3 5 0,-2 5 0,-1 4 524,-4 4 0,-3 7 1,-2 6-1,-2 9 1,-2 8-352,-1 5 0,3 2 0,1 1 0,2-1 0,1 0 123,0-2 0,4 2 0,1-3 0</inkml:trace>
  <inkml:trace contextRef="#ctx0" brushRef="#br1" timeOffset="35">11694 7840 8153,'0'-10'0,"0"1"0,0 0 0,-3 3 0,-1 0 121,-1 2 1,-1-2 0,-5 3 0,0 1 0,-2 2 0,-2 4 0,-2 5 533,-4 6 0,1 2 1,-2 3-1,3 2 0,1 3-144,3 2 0,1-3 0,6 0 0,2-1 0,3-3-551,2-4 0,8-2 1,3-5-1,4-1-542,2-2 1,5-6 0,1-6-1,-2-3 1,0-4-206,-1-2 0,-2-3 0,-1 0 0,-3 0 683,1 3 1,-7-2 0,1 5 562,-3 0 0,-2 8 1,-4 6-443,-2 6 0,2 7 0,-2-2 0,3 1 0,2-1-736,1-1 0,6-3 0,0-3 719,5-3 0,4-2 0,1-1 0</inkml:trace>
  <inkml:trace contextRef="#ctx0" brushRef="#br1" timeOffset="36">12011 7523 8153,'-1'-5'154,"-1"3"1,-1 4 231,1 4 1,-2 12 0,-1 7 0,0 9-235,-2 8 1,-4 7 0,4-21 0,0 2-1,1-1 1,-1 1 0,0-2 0,-1 1 0,2-3-1,-1 0-394,-7 21 1,2-8-1,3-8 1,-1-5 0,1-9-542,0-8 0,-1-7 0,2-8-394,2-7 1021,2-3 0,4-7 0,0-2 0,0-2 156,0-1 0,1 1 0,2-1 0,3 1 0,3 1 79,4 1 0,-3 4 1,4 1-1,-2 3 0,2 6 398,0 3 1,2 1 0,3 4 0,1 2 0,-1 3 0,-1 4 166,0 3 0,-5 4 1,-2 3-1,-3 2-228,-5 4 1,-2-1 0,-1 3-1,0 1 1,-1-1-39,-2-2 0,-2-3 0,-4 0 1,2 0 49,1-1-884,4-3 0,-5-2-200,3-3 1,6-5-1,8-2 1,4-3 0,4-4-1,0-6 1,2-3-1,1-6 1,1 1 0,-3-1 172,-2 0 0,-2-1 0,-4 0 0,-4 4 0,-2 1 1061,-3 4 1,-3 4-1,-4 5 1,-4 4 120,-2 5 1,1 5 0,1 4 0,-1 1-630,1 2 0,1-2 1,1 0-1,4-3 0,2 1-279,1-1 0,1-5 0,2 0 0,4-2 0,2-2-338,3-1 1,0-5 0,3-5 0,1-3 0,-1-2 0,0-2 626,-2 1 1,-1-2 0,-5 3-1,-2-1 667,-1 0 0,0 6 1,-2 4-482,2 4 1,-1 7 0,-4 7 0,-1 1 0,-2 2 0,2 0-31,1-1 1,1 1-1,0 0 1,0-2 0,0-1-615,0-4 0,1-8 0,1-7 72,2-8 1,3-7-1,-2-4 0,1-2 1,0-4-1,1-2 51,-2-1 1,3-4 0,-2 5 0,1 4 265,0 3 1,1 4 0,-2 5 0,2 4-213,2 6 1,-2 4 0,-1 3 0,-2 5 0,1 2-55,-1 2 1,-3 1-1,1-4 1,-1 0-1,0 1 255,1-1 0,1-4 0,-1-2 0,0-2 0,3-1 0,-3 0 0,2 1-10,-1 2 1,-1-1 0,-3 5 0,1 0 0,1 1 157,1 2 0,2-1 0,-2 0 1,2 0 397,0 1 0,3-4 0,-1-1 0,1-1 0,1-2 0,0-1-57,1-1 1,2-1-1,1-2 1,-2-3-857,-1-2 0,3-6 0,-1 0 0,-2-2 1,-1 1-228,-3-2 0,-3 1 0,2-1 0,-1 3 1,-3 1 392,-3 5 0,-3 0 1,-5 6-1,-3 3 1,-2 5 986,-3 5 0,0 5 0,-1 5 0,0 4-240,1 2 0,3 0 0,3-1 0,3-1 0,2 0 0,4-1 273,2 1 0,6-5 0,5-1 0,4-7-1370,4-5 1,0-3 0,2-6 0,1-3 0,0-5 550,0-4 0,3-5 0,0-5 0</inkml:trace>
  <inkml:trace contextRef="#ctx0" brushRef="#br1" timeOffset="37">8175 8966 8449,'-3'-6'-100,"-1"1"0,-1 3 230,-3 6 0,0 6 0,0 12 0,0 4 1,2 4-1,-1 5 43,-1 4 1,-2 1 0,1 3-1,0 2 1,0 0-328,-1 2 1,-2 1 0,-1-1 0,2-5 0,0-3-448,-2-5 1,2-6 0,-4-8 600,2-3 0,-4-4 0,3-3 0</inkml:trace>
  <inkml:trace contextRef="#ctx0" brushRef="#br1" timeOffset="38">8063 9059 8449,'15'-27'-294,"2"0"0,1 1 0,5 3 384,5 3 0,2 4 0,-3 8 0,0 1 0,-2 4 77,-3 2 0,-3 7 1,-5 6-1,-4 6 1,-3 5-88,-3 3 1,-1 5-1,-4 2 1,-3 0-1,-5-2 53,-2-2 0,-6 1 1,2-1-1,-3-3 1,0-2-50,-1-3 0,0-5 1,2-2-1,1-3 1,4-4-396,2-2 0,5-2 1,7-3 79,6 0 1,8 0 0,7 0-1,1 3 1,2 3 227,1 6 0,-4 6 0,-2 2 1,-4 3-64,-5 1 0,-6 0 0,-4 1 1,-5-4-1,-6-1 171,-6-1 0,-6-4 1,-3-1-1,0-4 1,2-5 274,3-3 1,1-2 0,2-2 0,2-3 0,4-5-468,5-4 0,3 2 87,2-4 0,4-3 0,1-5 0</inkml:trace>
  <inkml:trace contextRef="#ctx0" brushRef="#br1" timeOffset="39">8361 9488 8122,'9'5'279,"2"-2"0,1-2 1,4-2-88,1-2 1,6 1 0,2-3 0,2 0 0,1-1-339,0-1 0,-5-2 0,-1-3 0,-2-1 1,-3-2-1,-1-1 0,-7-2 0,-6 0 0,-2-1 0,-2 0 66,-2 1 1,-6-1 0,-6 3 0,0 2 0,-2 6 50,-2 3 1,-1 4 0,-4 7 0,2 6 0,1 6 445,1 4 0,2 3 0,0 5 0,2 1 0,5 0-328,4 1 1,4-3 0,7 2 0,5-3 0,7-5-502,4-4 0,5-6 1,5-6 411,1-4 0,4-2 0,-1-1 0</inkml:trace>
  <inkml:trace contextRef="#ctx0" brushRef="#br1" timeOffset="40">8892 9050 8449,'-9'0'-146,"-1"0"0,1 0 0,0 0 0,-1 2 1,1 4 625,0 7 1,-1 9 0,1 5-1,1 7 1,1 4 0,0 3 1,0 3 1,0 2 0,1-5-1,2-3-382,-1-3 1,4-1 0,-2-6 0,2-5-1,1-6-459,0-4 1,1-7-1,1-4 1,2-4 10,2-4 0,0-7 1,3-2-1,0-3 0,1 0 1,-1-1-345,0 1 0,1-1 1,-1 0-1,0 3 797,1 3 0,-2 6 0,-2 10 1,-3 5 696,-2 7 0,-4 1 0,-1 9 1,0 0-368,0-1 1,1 2 0,3-4-1,1-3 1,2-2 0,4-6-615,4-4 1,4-3 0,3-4 0,1 0 178,0 0 0,3-8 0,2-2 0</inkml:trace>
  <inkml:trace contextRef="#ctx0" brushRef="#br1" timeOffset="41">9292 9413 8353,'0'-13'21,"-1"1"0,-1-2 0,-2 1 0,-1 1 344,-2 2 1,-3 2 0,-1 1 0,-2 4-1,1 2 107,-1 1 1,1 5-1,-3 5 1,-2 4-1,0 5-49,-2 2 0,4 0 1,3 3-1,2-1 0,1-3-329,3 0 0,2-2 0,4-2 0,0-1 0,1-3-397,2-4 1,7 1 0,5-6 0,3-2-245,0-3 1,4-7 0,0-4 0,-3 0 0,-1-2 0,-4 1-274,0-3 1,1-1 0,-2 1 0,-2 0 712,0 2 1,-6 3 0,-3 2 601,-4 6 0,0 6 0,-4 10 0,2 4-229,2 2 1,1 0-1,1 1 1,1-2-1,3 0-971,6-2 0,0 0 1,6-1 704,0-4 0,2-1 0,0-4 0</inkml:trace>
  <inkml:trace contextRef="#ctx0" brushRef="#br0" timeOffset="42">9497 9264 8963,'-5'-13'-124,"-2"3"1,4-3-1,0 3 395,2 0 1,1 9 0,1 6 0,2 6 0,1 8 0,1 3 15,2 2 1,0 5 0,1-3-1,-2-1-179,1-1 1,1-3 0,2-2 0,0-2-1,1-2 1,3-6 48,0-5 1,-1-4-1,3-4 1,3-6-272,2-8 0,-3-4 0,-2-6 0,-1-1 0,0-1 0,-3-1-648,-2 1 1,-1 5 0,-3 4-42,-3 5 0,-3 4 556,-3 9 0,1 5 0,-3 10 0,1 1 0,1 0 0,3 2 247,4-1 0,1-2 0,4 1 0</inkml:trace>
  <inkml:trace contextRef="#ctx0" brushRef="#br0" timeOffset="43">9963 9264 8968,'0'5'-210,"-3"4"0,-2-3 438,0 2 0,2 6 0,-3 1 1,-1 4-1,-2 3 0,0 3 36,0 5 0,-1-2 0,2 0 1,2-5-1,3-4-1162,2-4 0,2-2 0,3-9 689,5-7 0,1-8 0,2-10 206,-2-4 1,4-6 0,0-2 0</inkml:trace>
  <inkml:trace contextRef="#ctx0" brushRef="#br1" timeOffset="44">9935 9125 8565,'-10'-10'129,"2"4"1,1 1-491,1 1 1,4 2 0,-2 5-1,4 4 85,4 4 0,0 4 0,3 4 0,-1-1 276,1 1 0,6-1 0,1 1 0</inkml:trace>
  <inkml:trace contextRef="#ctx0" brushRef="#br1" timeOffset="45">10112 9348 6807,'0'6'1092,"0"2"0,0 1 0,0 3-573,0 3 0,0-3 0,0 3 0,0-1-647,0 1 0,4-4 0,2 1 0,2-2 112,2-4 1,3-2 0,1-4 0,2 0 0,-1 0 0,2-2 0,0-3-471,-2-4 0,-1-4 1,-6 2-1,-2-3 152,-3 0 1,-2-1 0,-2-1 0,-2 1-1,-4 1 281,-5-1 1,-2 4 0,-6-1 0,-1 2 0,-3 4 152,0 3 1,-2 2 0,5 1 0,4 0-221,3 0 0,5 1 0,3 2 1,6 2-1,7 1-151,9 1 1,11-5 0,1 1 0,5-2 0,1-1 270,-1 0 0,2 0 0,-4-1 0,-1-1 0,-2-1 182,-3 1 1,-7 2-1,-6 3 1,-5 3-1,-4 3 329,-2 4 1,-2 4-1,-2 5 1,-3 0-131,-2 0 0,-2 1 0,2 2 1,1-3-1,2-3 0,-1-1-564,1-3 0,3-1 0,-1-7-244,2-4 1,5-8 0,1-12 0,1-2 95,1-3 0,-1-4 1,3 1-1,1-1 0,0-2 1,1 1 103,2 2 0,-1 2 0,-3 4 1,1 2 212,-1 1 0,0 7 0,1 7 14,-1 4 0,4 3 0,2 5 0</inkml:trace>
  <inkml:trace contextRef="#ctx0" brushRef="#br1" timeOffset="46">10903 9404 8266,'0'-9'-52,"0"-1"1,0 1-1,0 0 1,0-2 0,0 0 318,0-1 1,-1-1 0,-1 4 0,-2 0-1,-1 0 142,-3 3 0,-4 2 0,-4 4 0,-1 0 1,-3 1-38,-2 2 1,0 3 0,-4 6-1,2 1 1,1 2 0,4 1-199,2 2 0,4 0 1,4 0-1,3-2 0,3-1-488,2-2 1,5 0 0,3-5-1,5-2-342,3-3 1,3-2-1,0-1 1,1 0 0,0 0 28,-1 0 1,-3 0 0,-3 0 0,-1 0 0,-2 0 585,0 0 126,1 0 1,-2 5 0,-1 1 0,-1 1-86,1-1 0,6 7 0,1-3 0</inkml:trace>
  <inkml:trace contextRef="#ctx0" brushRef="#br1" timeOffset="47">11248 9013 8439,'5'-9'-61,"0"-4"0,-3 3 607,1 5 0,-5 13 0,-6 15 0,-5 6 0,-1 5 0,-3 3 273,0 3 0,2 0 0,2 3 0,0 1-524,1-2 0,3 4 0,3-4 0,1 0 0,1-2-1271,0-5 0,1-3 976,3-4 0,-4 0 0,-1 0 0</inkml:trace>
  <inkml:trace contextRef="#ctx0" brushRef="#br1" timeOffset="48">11825 9218 8408,'0'-14'-132,"3"0"0,1-5 0,0 2 0,1 0 0,-1 2 145,1-2 1,-2 4 0,-3-1 0,-1 3 210,-2 1 1,-4-3-1,-4 7 1,-2 2-1,-2 2 14,-1 2 0,1 0 0,1 1 0,-1 3 0,2 5 1,0 7-110,5 4 0,0 5 0,5 6 0,0 2 73,2 0-169,1 4 1,1-4-1,2 4 1,1-1-1,0-2-139,0-3 0,0-3 1,-2-2-1,0-2 1,-3-2-1,-4-5-10,-3-3 1,-5-5 0,0-3 0,-2-3-152,-1-2 1,2-5 0,2-2 0,2-3 0,0-3-1915,1 0 2181,4-1 0,1 0 0,4-2 0</inkml:trace>
  <inkml:trace contextRef="#ctx0" brushRef="#br1" timeOffset="49">11946 9274 7440,'-5'11'120,"1"5"1,-1 7 347,-1 9 0,-5 8 0,-3 9 0,8-22 0,-1-1 0,0 1 0,-1 1-289,1 0 1,0 0-1,0 1 1,-1 0-1,0-1 1,0 1-1,1-2 1,-1-1-1,1 0 1,0 0 68,-8 23 0,3-6 1,-2-4-1,0-8 1,3-11-1,0-8-904,2-8 1,0-4-1,0-3 1,3-5 0,2-4-1,0-7 1,3-4-1,-1-7 1,4-1 0,4 0 348,2-2 1,2-3-1,0-5 1,1-2-1,3 0 357,0 1 0,2-4 0,4 3 1,2-5-1,-8 23 0,0-1 188,2 0 0,1 0 1,1 0-1,2 2 0,-1 3 1,1 1-1,0 0 0,0 2 190,20-12 0,-8 8 0,-8 9 0,-8 8 0,-8 7 0,-5 7-156,-2 6 1,-6 7 0,-5 3 0,-8 5-320,-5 5 1,0-2-1,0 1 1,1 0-1,1-2 1,1-3-336,3-3 0,1-6 0,4 2-266,4-2 0,4-10 0,8-4 0,5-5 648,6-4 0,7-10 0,1-7 0</inkml:trace>
  <inkml:trace contextRef="#ctx0" brushRef="#br1" timeOffset="50">12207 9395 10059,'1'-6'1898,"2"2"-1797,3 0 1,3 2 0,3-3-1,1 0 1,1 0 0,3-2-497,1 2 0,-3-3 0,1 2 0,-1-3 62,0 0 0,0 0 0,-4 0 0,-4-1 0,-2 1 0,-3 0 177,-1-1 0,-1 4 1,-2 1-1,-3 1 315,-4 2 0,-6 2 0,2 3 1,-1 4-1,0 4 0,0 5 268,1 2 1,1 1 0,5 2 0,2 1-640,1-2 0,1 1 0,4 0 0,1 0 0,3 0 212,3-1 0,-1-2 0,7 1 0</inkml:trace>
  <inkml:trace contextRef="#ctx0" brushRef="#br1" timeOffset="51">12635 9320 8373,'0'-13'134,"0"2"0,0-1 0,-1 3 0,-2 2 0,-4 4 554,-1 2 1,-2 1 0,-3 0 0,-2 2-143,-3 5 0,0 0 0,0 8 0,3 2 0,2 2 0,4 1-153,3 2 1,2 0 0,6-4-1,4 1-722,6 0 0,6-5 0,4-2 0,2-2 0,2-3 0,0-2-2948,-1-1 2919,0-1 0,-1 2 1,-2 0-1</inkml:trace>
  <inkml:trace contextRef="#ctx0" brushRef="#br0" timeOffset="52">15149 7374 9503,'3'-15'-229,"0"-1"0,4 4 0,-1-3 0,3 2 0,-1 1 0,-1 2 1534,-1 1 0,0-1-1103,0 1 0,-7 13 0,-10 9 0,-6 10 0,-8 11 0,-6 6 1,13-17-1,-1-1 0,-2 3 0,-1-1-124,0 1 1,-1 0 0,-1 2 0,0 1 0,-1-1 0,1 1 0,-2 2-1,0 0 1,0 1 0,0-1-229,1 0 0,0-1 0,3-2 0,1-2 0,1-2 1,1 0-1,-15 15 0,7-7-874,7-5 1,10-11 0,7-7-37,1-6 1,2-10 1045,0-10 0,5-9 0,0-6 0</inkml:trace>
  <inkml:trace contextRef="#ctx0" brushRef="#br0" timeOffset="53">14739 7309 11045,'-5'0'1144,"1"2"0,5 5-873,2 9 0,6 11 1,8 10-1,4 6 1,-7-18-1,0-1-179,2 2 1,2 1 0,1 0 0,2 1 0,0 0-1,1 0 1,1-1 0,0 0-405,0 0 1,0-1-1,-1 1 1,-2-1 0,-2-2-1,0-1 1,-3 0 0,-1-1-76,9 20 1,-12-1-1,-3-4 1</inkml:trace>
  <inkml:trace contextRef="#ctx0" brushRef="#br0" timeOffset="54">14925 9050 10158,'1'-14'-118,"2"1"0,-2 6 1,3 3-1,-3 4 1,-2 8-1,-4 10 441,-4 9 0,-8 5 1,-8 6-1,-3 2 0,13-18 1,-1 0-1,-2 1 1,1 0-281,-3 2 0,0 0 0,0-1 0,-1 0 0,-1 0 0,0 0 0,3-1 0,-1-1 0,-15 17-395,4-4 1,4-4-1,5-6 1,8-4 0,6-5-2098,4-3 2427,3-3 1,1-1 0,0 1 0</inkml:trace>
  <inkml:trace contextRef="#ctx0" brushRef="#br0" timeOffset="55">14488 9143 15479,'13'-5'1345,"4"4"0,3 7-1263,5 10 0,2 7 0,2 9 0,1 5 0,0 4 0,-3 3-396,-4-1 0,-3-4 0,1 1 0,2-4-342,1-2 1,0-4-1,5 0 1,2-3 0,4-3 402,1-1 1,5-2-1,2-2 1</inkml:trace>
  <inkml:trace contextRef="#ctx0" brushRef="#br1" timeOffset="56">17765 7467 8546,'-4'-14'-190,"2"-3"1,-3 4 0,0-1 0,0 0 0,1 0 565,2 1 1,1 14 0,1 11 0,0 12 0,0 9 0,0 8 0,0 3-39,0 3 1,1-1 0,2 2-1,4-1 1,2-1 0,3-7-202,4-6 0,5-9 1,4-6-1,3-9 1,3-11-143,3-12 1,7-14 0,-19 6-1,-1-2 1,2-1 0,1-2-1,1-2 1,-1-1 0,2-1-1,0-2-144,0-1 0,0 0 0,-1 1 1,0-1-1,-3-1 0,-1-1 0,-1 1 1,0 0-1,-1 2 0,0 0 0,-3 2 1,1 2-913,-3 3 1,0 3 0,13-9 1060,-6 10 0,1 7 0,-3 12 0,-1 6 0</inkml:trace>
  <inkml:trace contextRef="#ctx0" brushRef="#br0" timeOffset="57">17923 9032 13413,'0'-19'-414,"0"1"1,0 2 0,0 1 0,1 2 0,1 1 0,2 2 415,-2 1 0,-1 2 1,-1 3 373,0 8 0,-4 8 0,-4 7 0,-3 5 0,-5 7 0,-3 6-156,-6 2 0,12-15 1,0 0-1,-4-1 0,-1 1 1,-1 1-1,1 1-253,-2 1 0,0 0 1,-1 0-1,-1-1 0,1 1 1,1 0-1,-1-1 1,0 0-1,1-1 0,0 0 1,2-3-1,1 0-655,-12 16 0,9-9 0,9-8 0,3-4 201,5-5 1,2-7 0,1-6-1,1-7 398,2-7 1,-2-6-1,4-3 1</inkml:trace>
  <inkml:trace contextRef="#ctx0" brushRef="#br0" timeOffset="58">17476 9087 13405,'6'-9'-315,"-2"0"1,-3 0 537,2 3 1,2 7 0,5 10 0,3 7 0,2 9 0,3 7-17,1 6 0,3-1 0,3 4 0,2 2-309,-13-23 1,0 1 0,0 2-1,0-1 1,0 0 0,0-1-1,13 18 1,-2-4-555,-4-3 1,2-4-1,-1 0 1,-2-4 0,-1-5 587,-3-5 0,1 2 0,-2-3 1</inkml:trace>
  <inkml:trace contextRef="#ctx0" brushRef="#br0" timeOffset="59">20363 7467 10121,'-3'-18'-48,"0"-1"0,0-1 0,-1 0 0,1-2 0,1 0 1,1 1-1,1 0 0,1 2 0,1 4 291,1 1 0,1 2 0,-4 3 0,0 2 11,0 7 0,0 8 0,0 14 0,0 7 0,1 9 0,1 6-12,1 5 1,0-23 0,1 0 0,2 24 0,2-2 0,2-4-189,-1-4 0,8-5 0,3-5 0,6-7 0,7-7 0,6-13-18,4-13 1,-18 0-1,1-3 1,1-8-1,1-3 1,1-2-1,-1-1 1,2-4-1,-2-1-223,1-3 1,-1-1 0,0 0 0,-1 0-1,0-1 1,-1 0 0,-1 2 0,-1-1-1,-2 1 1,0 1-1453,-2 1 1,0 3 1638,-2 4 0,-2 1 0,1 0 0,0 1 0,14-16 0,2 0 0</inkml:trace>
  <inkml:trace contextRef="#ctx0" brushRef="#br0" timeOffset="60">20568 9050 20641,'5'-15'-225,"-1"0"0,-1 2 0,0 1-238,-1 2 0,-2 5 0,-4 4 0,-5 5 1,-6 7 1103,-2 6 0,-3 4 0,-3 9 0,-5 4 1,-5 5-465,15-19 1,0 1 0,1 2-1,1 0 1,0-1 0,0 0-1,0 2 1,1 0 0,-1 1-1,1 1-296,0 0 0,0-1 0,1 0 0,0-1 0,1 0 0,0 1 0,-11 19 0,1-5-392,3-3 1,1-5-1,4-8 642,2-4 1,-1-4 0,-1-6 0</inkml:trace>
  <inkml:trace contextRef="#ctx0" brushRef="#br0" timeOffset="61">20121 9171 20556,'-16'0'-20,"2"0"-19,0 0 150,2 0 1,7 4 0,3 4 0,5 4 0,5 6-440,3 2 0,9 6 0,1-1 0,4 2 0,5 1 0,2 0-287,3 0 0,1 0 1,1-2 412,1-1 1,-1 2 0,0-3 0</inkml:trace>
  <inkml:trace contextRef="#ctx0" brushRef="#br0" timeOffset="62">21331 8845 20863,'0'-9'84,"0"0"0,1 4 518,2 1 1,-1 4 0,4 4-2298,-2 2 1436,3 6 1,-3 3 0,2 3-1,-2 1 1,0-1 0,-1 2 33,-1 2 0,-1-1 0,-1 2 0,0 1 0,0-1-41,0 0 0,-1 3 0,-2-2 0,-5 3 0,-3 1 372,-5 0 1,-5 0-1,-3 0 1</inkml:trace>
  <inkml:trace contextRef="#ctx0" brushRef="#br0" timeOffset="63">21173 9618 18766,'-4'5'1092,"2"-1"0,-4-3 0,1 2-367,0 0 0,2 4 1,-2-1-1,1 2-1185,2 2 1,2-1-1,3 0 1,3 1-1,3-1-2817,4 0 2951,1 1 1,5-1-1,-1 0 1</inkml:trace>
  <inkml:trace contextRef="#ctx0" brushRef="#br0" timeOffset="64">23044 7570 17148,'0'-24'-78,"0"-3"0,1 3 0,2 0 0,3 3 0,0 3 0,0 5 1,1 4 131,2 4 1,0 15 0,0 9 0,1 11 0,0 10 0,1 6 0,3 5 0,-7-25 0,0 1 118,1-2 0,1 1 0,-1 0 0,1-1 1,10 23-1,1-2 0,0-2-328,2-8 1,4-11 0,-2-10 0,2-9 0,0-9 0,4-11 325,3-13 0,-16 7 0,0-2 0,2-5 0,0-1 0,1-3 0,0-1 0,2-1 0,0-1-269,0-1 1,1-1-1,0-1 1,0-1-1,-1 0 1,-1 0 0,0-1-1,-1 0 1,-2 2-1,1 0 1,-2 2 0,0 2-1542,-1 5 1,-1 1 1638,10-13 0,1 10 0,-5 9 0,1-1 0</inkml:trace>
  <inkml:trace contextRef="#ctx0" brushRef="#br1" timeOffset="65">22877 9050 8567,'-19'-14'148,"6"-4"1,4 5-1,8 3 1,8 11 291,4 13 1,3 13 0,5 10 0,0 5 0,-1 4 0,3 1-175,-9-22 1,1 0 0,-1-1 0,2-1 0,2 0 0,2-1 0,17 16-1,2-8-134,4-7 1,1-6 0,5-13-1,-1-8 1,1-12-137,-24 4 0,0-2 1,1-2-1,0-2 0,0-3 1,0-1-1,1-3 0,0 0 1,0-1-1,-1-2-406,0 1 0,-1-2 1,1-2-1,-1-1 1,1-1-1,-1-1 0,2-1 1,-1 0 409,1-1 0,0-1 0,-1 1 0,-1 0 0,0 2 0,-1 0 0,0-2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36.459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11843 13566 24747,'-9'-5'-656,"4"0"1,1 2-1,1-1 1,1 0 0,3 0 33,4 2 1,0 0 0,1 0 0,1-1-1,1 2 344,-2 3 0,1 0 0,-3 4 0,0 1 1,1 2-1,-3 1 0,0 2-17,1 4 1,-2 1-1,2 3 1,-2 3 0,-1 6 185,0 7 0,0 5 0,0 7 0,0 3 0,0-24 0,0 1 73,0 0 0,0 1 0,0 4 1,0 0-1,0-2 0,0 1 0,0-1 1,0 0-1,0 0 0,0-1 0,0-1 1,0-1-28,0-1 0,0 0 0,-1 0 0,-1-1 0,-2 23 1,0-2-1,-1-4-277,3-2 1,-2 1-1,1-3 1,1 1-1,1-1 249,1-4 0,0 1 0,1-1 0,1 4 1,2 1 400,1-1 1,1 4 0,1-1 0,-2 1 0,0-1-441,0-4 1,-2-3-1,3-7 1,-2 0 0,-2-1 126,-1-2 0,-1-2 1,-1-6-1,-1 0 0,-1-3 35,1 0 1,-3-2 0,1-3 0,-1 1 52,-2-1 1,2 0 0,-1 1 0,-1-1 0,2 0-48,2 1 1,-1-1 0,1 0-1,1 2 1,1 0-116,1 1 0,3 1 1,1-4-1,1 1 1,2 1-27,2-2 1,-4 3 0,-1-7-1,-1 1-77,0 0 1,-1-4-1,-5 1 438,-3-2-152,-2-1 0,-6-4 0,0-1 0</inkml:trace>
  <inkml:trace contextRef="#ctx0" brushRef="#br0" timeOffset="1">11806 13529 24584,'0'-11'-656,"0"0"1,0-1-1,0 0 1,0 2 0,0 0-165,0 1 1,1 4 0,1 1 0,2 0 692,2-2 0,0 1 0,4 2 1,2 2-1,1 1 286,1 0 0,3 0 0,4 0 0,2 0 0,3 0-49,3 0 0,6 0 0,3 1 0,5 1 0,7 1-85,-22-1 1,0-1-1,0-1 1,1 1-1,1-1 1,1 0-1,0 0 1,0 0 0,0 0-1,1 0 4,1-1 0,0 2 1,2 0-1,-1 1 1,-1-1-1,0 1 1,-2-1-1,0 1 1,-1-1-1,0 1-39,-1-1 0,1 1 0,0 1 0,0 0 0,-1-1 0,-1-1 0,2 1 0,-1-2 0,0 1 0,0-1 206,0 1 1,-1-2 0,0 2 0,0-2 0,1 1 0,0-1 0,1 0 0,0-1 0,2 0-1,-1-2-1,1 0 0,-1 0 0,1 0 1,-1 0-1,2 0 0,1 0 0,-1 1 1,1 0-1,0 0 0,0 0-230,0 0 0,-1 1 0,0-2 0,0 1 0,-2 1 0,0 0 0,-1 1 0,0 0 0,-1 1 0,1-1 31,-1 1 0,1 0 0,-1 0 0,1 0 0,-2 0 0,-1 0 0,1 0 1,0 0-1,1 0 0,-1 0 19,2 0 1,-1 0 0,1 0-1,0 0 1,2 0 0,-1 0-1,0 0 1,0-1 0,1 0-1,-1 0 48,2 0 1,-1-1-1,-1 0 1,1 1-1,-2 1 1,-1 0 0,23-1 44,-3-2 1,-3 2-1,-2-3 1,-3 1 0,-2-2 39,-6 0 0,-3 2 1,-2-2-1,0 0 1,-1 1-20,-3 0 1,2-3 0,-3 4 0,0 0-1,1 0-71,-1 0 1,-2 0 0,1 3 0,-4 0-1,-1-1 28,-2-2 1,1 2 0,3-2 0,-2 2 0,0 1-31,-2 0 0,1 0 1,1 0-1,-1 0 0,-4 0 141,-1 0 1,-5 0-27,0 0 1,0 0-365,4 0 1,-4 4-1,-1 2 1,0 2-196,0 1 0,-2 1 0,4-1 0,-1 0 0,0 2 0,-1 0-220,-1 2 0,4 0 0,-3-2 0,1 2 123,0-2 1,-4 4 0,2-1-1,0 2 1,-1-1-52,-1 2 1,-1 0 0,-1 2 0,0 0-1,1-1 42,2 1 0,-2-1 0,2 1 1,-2 0-1,0 0 27,2 3 1,-2-2 0,3 2 0,-1 1-1,1 2 882,-2 2 0,-1-2 0,-1 0 1,0 0-1,0 2-712,0 1 1,0 0 0,0 0-1,0 0 1,0 0 255,0 0 1,-1 0-1,-1 0 1,-3-1 115,0-2 0,2 0 1,-2-2-1,0 0 0,0 1 116,-3 0 0,1-4 0,0 3 0,2 0 1,1 1-126,2-1 0,0 1 0,2-2 0,0 3 0,0 2-99,0 0 1,5-2-1,1-1 1,2 0-1,1-1 69,1-1 0,1 3 0,-1-3 0,-2-1 0,-2-2 0,-2 0-95,0 0 0,-1-1 0,-4 1 0,-2-1 99,-3 1 0,1 1 0,0 0 0,0 3 0,3 0-140,1 0 1,1 2 0,0-3 0,1 2 0,2 1-103,4-1 1,-2-2 0,1-3 0,0 0 0,-1-2 34,-1-1 0,0 1 0,-1-2 0,-1 0 0,-1 1 107,-1 0 0,-1 1 1,-1 0-1,-2-2 0,-2 1 152,-1-2 0,2 4 1,-1-4-1,0 2 1,0-1-164,3 2 1,-1-3-1,1 2 1,1 0 0,1 2-61,1 0 1,0 1 0,0 0 0,0-2 0,0 0-84,0-2 0,0-2 1,0 1-1,0 1 121,0-1 0,-3-1 1,-1 1-1,-1 0 1,-4-2 139,-2 1 1,1-1 0,-4 2 132,1 0 0,-2 2 0,-3-1 1</inkml:trace>
  <inkml:trace contextRef="#ctx0" brushRef="#br0" timeOffset="2">11974 15949 23257,'0'-13'-656,"0"3"1,0-4-1,0 2 1,0-1 0,1 2 253,2 1 1,2 1-1,4 2 1,1 2 0,-1 0 725,0 0 0,2 3 0,1-3 0,4 2 0,1 0-288,2 1 1,4 1 0,1 1-1,3 0 1,1 0-57,0 0 1,1 0 0,2 0-1,4 1 1,4 1-78,1 1 0,5 5 0,2-2 0,-21-2 0,1 0 0,2 0 0,1 0 48,2 0 0,1-1 0,-1 0 0,1 1 0,2-2 0,-1-1 0,1 0 0,0 0 0,0 0 0,1-1-35,1 0 1,0 0-1,-1 0 1,1 0-1,-1 0 1,-1 0-1,0 0 1,-1-1 0,-2 0-1,1 0 184,-2 0 0,0-1 1,1-2-1,0 1 1,-2 0-1,0 0 1,0 0-1,-1 0 1,0 0-1,-1 0-54,1-1 1,0 1 0,-1 0-1,1 1 1,2-1 0,0 0 0,0 1-1,0-1 1,0 1 0,-1 0-64,-1 0 0,1 0 0,0-2 0,0 1 0,-1 0 0,1 1 0,-1-2 0,1 1 0,-1 1 0,1-1 35,-1 1 0,1 0 0,-2 0 0,-1 1 0,22 1 0,0 0 0,0 1-70,0 2 0,1-1 1,-3 4-1,2 1 0,2-1-7,0 0 0,-2 0 0,2 3 0,-1 0 0,-23-6 0,-1 1 23,1-1 1,1 0 0,1-2-1,1 0 1,0 1 0,-1-1 0,0 0-1,0-1 1,0 0 0,0 0 39,0 0 1,1 0 0,-1 0 0,0 0 0,0 0 0,1 0 0,-2 0 0,-1 0 0,20 0-50,-3 0 1,-8 3 0,-5 1 0,-3-2 0,-3 0-32,-4 1 1,-2-2 0,-3 2 0,-4-1 0,-2 0-108,0 1 1,-5 1 0,-5 6 182,-5-2 0</inkml:trace>
  <inkml:trace contextRef="#ctx0" brushRef="#br0" timeOffset="3">16555 13380 28746,'-10'-10'-820,"1"2"1,0 1 0,0 1 0,3-2-274,3 0 1,3 3 0,3 2 635,3 2 0,0 2 0,-1 2 1,-1 3-1,-2 3 83,-1 4 1,-1 1 0,0 6-1,0 2 1,0 3 136,0 1 0,0 7 0,0 3 0,0 5 1,0 7 123,0 2 0,0-22 0,0 1 0,0 3 0,0-1 0,0 3 0,0 0 0,0 0 0,0 1 51,0-1 0,0-1 1,0 1-1,0-1 1,0-3-1,0-1 1,0 0-1,-1 0 1,0 0-1,0-1-231,-1 0 1,1 0 0,-2 24-1,3-2 1,0-3 0,0 0 199,0-1 1,0 4 0,0 0-1,0-3 1,-1-1 177,-2-3 1,1 1-1,-4 2 1,1 1-1,0-1-374,-2 1 0,0 2 1,0 2-1,4-1 0,2-3 273,1-4 1,1-1 0,2 0 0,4-1-15,1 0 0,4-1 1,1-5-1,-2-2 1,-1-1 6,0-2 0,-2-2 1,-2-3-1,-3-3 1,-2-2 130,-1 2 0,-1-2 1,-1 1-1,-2-1 1,0-1-17,0-1 0,-2 1 0,1-2 1,1-1-1,0-4-72,2-1 0,1-2 0,1 0 0,0 1-365,0-1 0,1-1 0,2-1 1,3-1 154,3-2 0,0-1 1,0-4-1,1-2 451,-1-3 1,4-7 0,2-1-1</inkml:trace>
  <inkml:trace contextRef="#ctx0" brushRef="#br0" timeOffset="4">16257 13482 25402,'-5'-14'-547,"-3"-6"1,5 3 0,1 2 0,1 0 0,1 4 0,0 1-1,0 0 1,4 1 0,1 0 0,2 0 0,-1 2 0,2 1 291,4-1 0,-1 2 1,5-1-1,4 2 0,5 1 652,5-1 1,7 3 0,7-2 0,2 2 0,5 1-304,-24 0 1,2 0-1,1 0 1,1 0-1,3 0 1,0 0-1,1 0 1,0 1-1,1 0 1,0 0-73,-1 0 0,1 1 0,0 2 1,0-1-1,1 0 0,1 0 1,0 0-1,1 0 0,-1 0 0,0 0 5,-1 1 1,0-1 0,0 0 0,-1-1-1,-2 1 1,0 0 0,0-1 0,0 0 0,-1-1-1,0 0-24,0-1 0,-1 1 0,-1-1 0,-1 0 0,0 0 0,-1 0 0,0 0 0,0 0 0,0 0 0,1 0 291,1 0 0,0 0 0,-2 0 0,-1 0 1,0 0-1,0 0 0,-1 0 0,0 0 0,25 0-43,1 0 1,-1 0 0,1 0 0,-3 0-1,0 0-281,0 0 1,-21 0 0,2 0 0,-2 0 0,1 0-1,-1 0 1,2 0 0,-1 0 0,1 0 38,-1 0 0,2 0 1,0 0-1,1 0 1,0 0-1,0 0 1,0 0-1,0 0 0,-1 0 1,-1 1 25,0 0 1,-1 1 0,0-2 0,-1 1-1,-1 1 1,0 0 0,0 0 0,-1-1 0,0 1-1,-1-1 62,23 1 1,-2 0 0,-4 0-1,-1 2 1,-2-2-3,1-1 0,-1-1 1,-3 0-1,0 0 1,1 0-38,-1 0 0,-4 0 0,-2 0 0,-2 0 0,-2 0 23,-2 0 0,1 0 0,-6 0 0,-2-1 0,-5-1-190,-2-2 0,-6-3 1,-2 1-969,-2-2 0,-1-2-1742,0 1-104,0 0-233,0 4-121,0 1 0,0 4 2123,-4 4 870,3 1 1,-7 4-1,2 0 1</inkml:trace>
  <inkml:trace contextRef="#ctx0" brushRef="#br0" timeOffset="5">19925 13436 30608,'-8'-13'-547,"1"1"1,0 0 0,1 2 0,1 1 0,2-1 0,2 1-110,1 0 1,0-1-1,0 1 1,1 1 0,2 1-1,3 0 1,3 5-1,0-1 1,1 2 0,4 1 926,4 0 0,5 0 0,6 0 0,3 0 0,5 0-110,6 0 0,6 0 0,-22 1 0,0-1 0,1 2 0,0-1 0,0 2 0,0 0-295,24 2 0,-8 3 0,-6-2 187,-5 2 1,-2 2 0,-8-1 0</inkml:trace>
  <inkml:trace contextRef="#ctx0" brushRef="#br0" timeOffset="6">20661 13426 25048,'5'4'-1093,"-1"3"1,-1 1 0,0 1 623,-1 0 1,-1 4 0,0 1 0,2 3 0,0 4 0,-1 1 0,-1 4-188,-1 1 1,0 5-1,0 2 1,0 4 0,0 1-1,0 1 1,0 5-1,0-3 1,0 2 0,0-2 322,0-1 0,0 0 0,0-5 1,0-2-1,0-2 247,0 0 1,0-3-1,0 2 1,0-2 0,0-1-6,0 0 1,0 0 0,0 0 0,0-1-1,0-1-421,0-1 0,0 0 1,0 5-1,0 1 1,0-1 386,0-1 0,0-4 0,0 1 0,0 1 0,0 0 149,0-3 0,1-1 0,2 0 0,3 1 0,1 1 631,0-1 0,1 3 1,-3-4-1,1 2 0,-1 1-554,-1 3 0,0-4 1,-4 3-1,0-2 1,0-2-102,0 1 0,0 0 0,0 2 0,-1-1 0,-2-2 99,0-2 0,-4 4 0,2-1 0,-1 1 1,1 0-75,0-1 1,1 0 0,2 1-1,-1 0 1,1-1-155,1 1 1,2-2 0,1 1 0,1-1 0,-1 0-72,-1-2 0,-1-2 0,0-2 0,-1 1 323,-2-1 1,-2 1-1,-4 0 1</inkml:trace>
  <inkml:trace contextRef="#ctx0" brushRef="#br0" timeOffset="7">16760 16108 22377,'0'-15'-547,"0"2"1,0 4 0,0-1 0,1 2 0,2 1 0,4 2 493,4 0 0,4 1 0,3 2 0,2-2 1,3 0-1,5 0 276,5 2 0,5 1 0,5 0 1,4-1-1,5-2-138,-24 3 1,1 0-1,1-1 1,1 0 0,4 0-1,0 0 1,3 0 0,0 0-1,2 0 1,0 0 0,1 1-1,0 0 1,0 0 0,1 1 0,-1-2 0,1 1 0,0-1 1,1-1-1,1 1 0,0 0-116,1 0 1,0 0 0,1 0 0,-2 0 0,-1 1 0,-1 0 0,1-1 0,0 0 0,1 0 0,1 0 50,1 0 1,0 0-1,-3-2 1,-1 1-1,2 1 1,1 0-1,-1 0 1,0-1-1,0 0 1,0-1 286,1 0 1,1 0-1,1-1 1,1 0-1,0 1 1,0 0 0,0 0-1,-1 1 1,1 0-1,-1 0-154,-1-1 1,1 0-1,0 1 1,1-1-1,-2 1 1,0 0 0,-2 1-1,-1 0 1,-2 0-1,0 1-172,-2-1 1,0 0 0,0 1 0,-1-1 0,-3 3 0,0-1 0,-2 2 0,-1 0 0,-1 0 0,-2 2-51,0 0 1,-1 0 0,-1 1 0,-1-1 0,26 6 0,-3-1 0,-4-1-131,-7-2 1,-2 3 0,-5-3-1,-1 1 1,-1 0-12,-1 0 0,-3-2 1,-1 1-1,-2-2 1,-4-1-248,-1 0 1,-6 0-1,1-4 67,-5-2 0,-3-2 0,-4-4 0,0-1 0,0 1-312,0 0 1,0 0-1,0-1 529,0 1 1,1 0-1,2 0 1,4 2-1,4 2 64,1 1 1,2-2 0,-3 2 0,1 2 347,0 1 0,-6 0 1,-4-1 212,-4-1 0,-7 0 0,-8 4 0,-3 1 0,-1 2 58,0 1 0,1-1 0,3 2 0,1 1 1,4 0-695,1-1 0,6 6 1,2-3-99,2 2 0,5 3 0,1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36.46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16750 3790 7074,'0'-7'77,"0"1"356,0 4 0,0-3 334,0 2 1,0-2-442,0-5 0,0 6 0,0 4 0,0 6 86,0 6 1,-1 7-1,-2 9 1,-4 6-1,-4 7-358,-1 5 0,4-20 1,0 0-1,0 3 1,1 0-1,-1 0 1,1 1-1,-1-1 1,1 0-1,0-1 1,1 1-407,0-1 1,0 0-1,-1 22 1,2-4 0,1-9-469,2-8 1,4-6 0,1-8 0,0-2-399,1-3 0,-3-9 1218,2-4 0,-10-8 0,-3-4 0</inkml:trace>
  <inkml:trace contextRef="#ctx0" brushRef="#br0" timeOffset="1">16387 3836 8499,'-19'-28'139,"-1"1"0,1 2 1,6 5-1,4 3 516,6 5 0,2 1 1,3 3-1,5 2 0,7 2-328,9 0 1,14 3 0,-11-1-1,1-1 1,3 2 0,2-1-1,4 1 1,0-1 0,3 1-1,0 0-144,2 0 0,0 1 0,1 0 0,0 1 0,1 0 0,-1 1 0,-1 1 0,-2 1-442,-2-1 0,-1 2 0,-4-1 1,-2 1-1,16 3 0,-9 0 0,-8-3 1,-7 0-3019,-6 0 2954,-6 1 0,-10 4 0,-5-1 0</inkml:trace>
  <inkml:trace contextRef="#ctx0" brushRef="#br1" timeOffset="2">15102 5559 10926,'0'-13'-105,"0"0"0,0-1 0,0 0 0,1 0 0,1 0 0,2 0 0,2 0 100,1-1 0,1 1 0,1-3 1,1 2-1,-1-1 0,0 1 113,1-1 1,2 4 0,1-3 0,-3 2 207,-3 2 0,1 1 0,-2 3-225,-1 1 0,-1 12 1,-6 4-1,-3 10 82,-5 8 0,-4 5 0,0 7 0,0 3 0,-2 0-94,2 1 1,-3-2 0,5 2 0,1-3 0,1-1-322,4 1 0,1-1 0,3-5 0,-1-3 0,2-6-408,3-5 1,0-5 0,3-6-270,-1-1 0,-1-8 888,-3-4 0,0-8 0,0-4 1</inkml:trace>
  <inkml:trace contextRef="#ctx0" brushRef="#br1" timeOffset="3">15167 5400 10926,'0'-25'-360,"0"3"1,1 1 561,3 3 1,-1 3 0,5-1 0,4 4 0,5 2-1,7 0-72,5 1 0,4 3 0,4 1 0,0 0 0,-1 3-364,-1 1 1,0 6-1,-6 1 1,-6 3 0,-6 3-1228,-6 4 1414,-5 2 1,-6 4-1,-6 2 1</inkml:trace>
  <inkml:trace contextRef="#ctx0" brushRef="#br1" timeOffset="4">15158 5652 12008,'21'-1'432,"6"-2"0,10-5 1,10-2-323,-20 4 1,0 0 0,-1-1 0,0 1 0,23-2 0,-5 1-109,-4 0 1,-10 5 0,-3-2 0</inkml:trace>
  <inkml:trace contextRef="#ctx0" brushRef="#br1" timeOffset="5">15242 6555 12643,'-1'-8'-857,"-1"2"0,-1 7 0,0 9 1138,-2 7 1,4 7 0,-3 6-1,1 3 1,-1 2 0,0 4 77,0-1 1,-4 3 0,2 1 0,-2 0-424,-1 3 1,0-7 0,2-2 0,1-3 0,0-4-234,1-3 1,-3-4 0,4-7 0,0-2-682,0-3 1,0-2 1068,1-1 0,-7-7 0,-4-6 0</inkml:trace>
  <inkml:trace contextRef="#ctx0" brushRef="#br0" timeOffset="6">14888 6611 8523,'-8'-18'0,"2"2"21,2 0 0,12 2 0,5-2 0,8 4 0,9 1 0,9 3 272,10 2 1,-20 2 0,1 1-1,2 1 1,1 0 0,2 1 0,0 0-1,1 1 1,1 0-158,-1 2 0,-1-1 0,-4 2 0,-2 0 0,21 6 0,-9 0 0,-7 1-768,-6-1 0,-5 3 0,-9 1 0,-4-1 632,-6 2 0,-3 0 0,-1 5 0</inkml:trace>
  <inkml:trace contextRef="#ctx0" brushRef="#br1" timeOffset="7">4795 8603 23035,'0'-9'-3277,"0"0"3145,0 3 0,1 4 0,1 8 0,1 3 0,0 2-347,2 3 0,-3-3 1,3 5-1,0 0 0,-1 2 239,0 0 0,0 1 0,-2 0 0,2-1 0,-2 1 158,-1-1 0,-1 1 0,-1 0 1,-1-2-1,-2-1 59,2-4 1,0-1 0,0-2 0,-1 0-17,1 0 1,2-3 0,3-3 59,3-2 0,3-2 0,1-2 0,1-3 0,4 0 306,2 0 1,1 3-1,7-2 1,1 0-1,2 0-373,3 1 0,2-2 0,4 3 0,0 0 0,1 0 383,-1 0 1,4-1-1,2 2 1,0-2-1,0 1-26,2-1 1,2 3 0,0-3-1,2 1 1,-2 0-170,2 1 0,-22 0 1,0 0-1,0 0 0,2 0 1,0 1-1,2 0 1,-1 1-1,0-1-26,-2 1 0,-1 0 0,1 0 0,0 0 0,25 0 0,-25 0 0,0 0 0,1 0 0,0 0 48,0 0 0,1 0 0,-2 0 0,-1 0 1,23 1-1,0 1-194,0 2 1,-24-3-1,0 1 1,24-2-1,-1 0 1,-3 1-68,-2 2 0,-2-2 0,-3 3 0,2-1 0,-3 1 52,-3 1 1,1-3 0,-1 3 0,1-2 0,0 0 68,-2-1 1,-2-1-1,-4-1 1,0 0-1,-1 0 87,-2 0 1,-2-3 0,-5-1 0,0 0-23,-3-1 1,2-2-1,-4 2 1,0-1-1,-2 1-39,-3 0 0,-3-2 0,0 1 0,-1-2-294,-2-2 1,-4 1 0,-2 0-1,-1 0 1,-2-1 88,2 1 1,-3 0-1,3-1 1,-2 1-1,2 0-333,1-1 1,1 4 0,2 1 432,-2 1 0,2 5 0,-3 4 1</inkml:trace>
  <inkml:trace contextRef="#ctx0" brushRef="#br1" timeOffset="8">8268 8640 20969,'-3'-9'-656,"-1"0"1,0 0-1,0-1 1,1 1 0,2 0-1,1-1 1,-1 2-1,-1 1 1,-1 1 0,0-1-728,-1 2 0,3-3 1192,-2 2 0,2 3 91,1 3 0,3 7 1,1 6-1,0 3 61,0 3 1,3 1 0,-4 5 0,0 1 0,0 1-8,0 1 0,0-1 1,-3-2-1,0-1 0,0-1-200,0-2 1,0-2-1,0-1 1,0-3-1,0-2 250,0-3 0,1-2 1,3-1-1,6-4 298,4-2 1,5-2 0,2-2 0,4-4 0,3-1-52,3-1 0,5 1 0,6 0 0,1 3 1,4 0-119,1 0 0,-21 4 1,-1 0-1,25-2 0,1 2 1,-25 1-1,0 0 13,2 0 0,0 0 1,-1 0-1,0 1 0,0-1 1,0 2-1,23 2 0,-5 0 136,-2 0 1,0 2 0,-4-3 0,-3 1 0,-3-1 22,-2 0 1,-1 1 0,-4-2 0,-2 1 0,-5-1 170,-3-1 1,-4-1 0,-3 0 197,-1 0 0,0-1 1,1-1-564,-1-1 0,0-3 1,1 3-1,-1 0-133,0-2 1,-3 4 0,0-3-101,-2 0 1,2-1-1,-3-4 1,-1-1-1,0 1-129,1 0 1,-2-2-1,2 0 1,-2-1-781,-1 0 782,5-2 1,-4 0 0,2-2 0,-1 1-91,1 2 0,-2-3 1,2 4-1,-2 0-564,-1 2 1,0 6 0,0 4 573,0 5 1,0 8 0,0 1 0</inkml:trace>
  <inkml:trace contextRef="#ctx0" brushRef="#br1" timeOffset="9">16005 7914 10294,'6'-9'-187,"-3"-1"1,-2-2 66,-1 0 1,0-1-1,0 4 1,0 0-1,0-1 1,1 2 441,2 2 0,-2-2 0,3 1 28,0-1 1,-2 5 0,3 6-94,-1 9 1,0 5 0,-4 6 0,0 5 0,-1 5 0,-2 4-113,0 4 0,-4-3 0,2 3 0,-1 0 0,0 0-238,-2 1 0,0 1 0,-1-1 0,0-5 1,3-5-511,3-3 1,2-5 0,1-3 58,0-5 0,5-6 0,4-8 1,2-4-1,0-4-288,0-3 1,-2-5 842,0-5 0,5-4 1,0-4-1</inkml:trace>
  <inkml:trace contextRef="#ctx0" brushRef="#br1" timeOffset="10">16033 7868 10318,'6'-21'-333,"1"1"1,1 3 611,3-1 0,5 1 0,7-2 0,4 1 0,4 4 60,2 5 0,-3 0 0,1 6 0,-2 1 0,-2 2-600,-3 3 1,-2 3-1,-6 6 1,-4 1-1,-3 3-1723,-2 3 1540,1 0 1,-8 5 430,0-2 0,-8 1 1,-7 5-1</inkml:trace>
  <inkml:trace contextRef="#ctx0" brushRef="#br1" timeOffset="11">16089 8091 10344,'-5'5'-164,"-3"4"343,1-3 1,4-1-1,4 0 1,9-1 0,7-2 109,7-1 0,7-2 0,4-1 0,4-1 0,2 1-271,1 1 0,2 1 0,2 0 1</inkml:trace>
  <inkml:trace contextRef="#ctx0" brushRef="#br1" timeOffset="12">14599 10084 16309,'-3'-14'-369,"-1"0"0,0-1 0,-1 3 0,0 1 0,-3 3 0,-1 2 0,-2 5 0,-2 6 723,2 8 1,1 5 0,1 7 0,2 6 0,2 5-1,0 5 1,1 1 0,-1 1-262,3 1 0,1-2 0,1 2 0,0-3 0,0-2 1,0 0-351,0-3 0,-4-5 0,-3-1 1,-3-3-1,-4-3-563,0-2 1,-2-1 0,-1-5 0,0-5 892,2-4 1,-1 2-1,-3-4 1</inkml:trace>
  <inkml:trace contextRef="#ctx0" brushRef="#br1" timeOffset="13">14171 10130 16604,'-33'-28'-820,"5"4"1,9-1 0,8 4 0,5 3 1164,6 5 0,9 3 0,12 0 0,10 1 0,11 0 19,9-1 0,-19 6 0,2 0 0,3 1 0,0 0 0,2 1 0,0 1 0,3 0 0,0 1-277,1-1 0,-1 2 0,-7 0 0,-1 2 0,-1 0 0,-1 1 0,-4 1 0,-3 1 0,19 10-3364,-7 2 2526,0-4 1,-13 4 673,-2-3 1,-3-1 0,-4-1 0</inkml:trace>
  <inkml:trace contextRef="#ctx0" brushRef="#br1" timeOffset="14">16052 11350 15226,'-4'-14'-940,"2"4"0,-3-2 1,0 3 1129,3 6 1,1 9 0,1 10 0,0 6 0,-1 6 0,-1 5 103,-1 3 1,-3 2-1,3 2 1,1 0-1,1-1-288,1 0 1,0-1-1,0 1 1,0 0-1,0-1-361,0-3 1,0-5-1,-1 2 1,-4-2-1,-4-3-108,-5-6 1,-3-4-1,1-7 1,0-2 0,1-3-742,0-3 1151,2-1 0,3-9 1,1-3-1</inkml:trace>
  <inkml:trace contextRef="#ctx0" brushRef="#br1" timeOffset="15">16108 11369 15242,'0'-33'-1082,"1"8"0,3-3 1055,5 1 394,5 4 0,5 0 0,3 5 1,4 0-1,4 3 27,4 2 0,-1 7 1,1 3-1,0 3 0,-1 4-823,-6 5 1,-3 5 0,-6 6 0,-4 4-1,-4 5-2848,-6 3 3194,-3 2 1,-14 4 0,-2-1-1</inkml:trace>
  <inkml:trace contextRef="#ctx0" brushRef="#br1" timeOffset="16">16089 11685 15503,'-20'5'38,"5"3"225,12-5 1,10 0-1,16-3 1,10-1-1,8-2 241,5-4 1,5 2 0,0 0-495,1 1 0,-1 1 1,-5 3-1</inkml:trace>
  <inkml:trace contextRef="#ctx0" brushRef="#br1" timeOffset="17">4264 12821 9371,'-9'-9'-385,"3"3"1,1-1 0,0 1 0,-1 1 0,-1 2 476,-1 2 1,2 9 0,0 4 0,2 6 0,2 4 147,1 3 0,1 6 0,0 3 0,0 2 0,0 2-116,0 3 0,3-2 1,1 3-1,1 0 1,-1-4-253,-2-3 0,-1-3 1,-1-5-1,0-2 1,-1-4-92,-2-5 0,-2-6 0,-5-7 0,1-3-319,0-3 300,-1-3 1,5-8 0,2-5 239,2-5 1,1-2 0,0-2 0</inkml:trace>
  <inkml:trace contextRef="#ctx0" brushRef="#br1" timeOffset="18">4227 12747 9159,'0'-14'-52,"0"4"1,0-3-1,0 3 140,0 1 0,4 2 1,4 1-1,4-1 0,6 0 89,2 1 1,10-2-1,2 4 1,8 0-1,6 0-216,6 2 1,-23 1 0,1 1 0,1 0 0,0 0 0,1 0 0,0 0 0,0 0 0,0 1 29,-1 0 1,0 1 0,0 0 0,-1 1 0,-1 2 0,0-1 0,1 1 0,-1 0 0,1-1 0,-1 1-98,1 0 0,0-1 1,-2 1-1,0-1 1,1-1-1,-1 0 1,-1-1-1,0-1 0,25 0-15,0-1 0,-25-2 1,0 0-1,22-5 0,-4-4 1,-3-1 91,-4 0 0,-2 2 0,-3 1 0,-4 0 0,-3 0 11,0 3 0,1-1 0,0 4 0,-3 0 0,-2-1 4,-2 1 1,-5 0 0,1 3 0,0 1 0,1 1 71,-2 1 0,-1 6 1,-5-1-1,1 4 1,-1 2 71,0-1 0,-4 5 0,-2 0 0,-2 3 0,-1 3 63,0 2 1,0 1-1,0 2 1,0 1-1,-1 2 1,-1 2 35,-1 4 0,0-2 1,3 3-1,0-4-272,0 0 1,0-2 0,0-1 0,0-3 0,0-5 10,0-3 0,0-3 0,0 1 0,0-1 0,0-3-69,0-3 0,-4 2 101,-2-2 0,-7 1 0,-1-4 0</inkml:trace>
  <inkml:trace contextRef="#ctx0" brushRef="#br0" timeOffset="19">4274 13519 8376,'-9'-7'-93,"3"-2"1,3-2 0,4 1 0,5 1 386,7-1 0,5 1 1,6 0-1,6 1 1,5 0-1,9 3-35,6 1 1,-19 2 0,2 1-1,4 1 1,2 1 0,2 0-1,1 0 1,1 1 0,1 1-1,1 0 1,1 0-151,2 1 0,0 0 0,3 1 0,0 0 0,-15-3 0,-1 0 0,0 0 0,18 2 1,-2 0-1,-1 1 0,-2-1-244,-2-1 0,-2 0 0,-8 1 1,-1 0-1,-3-1 0,-1-1 1,-4 1-1,-1 0 0,18 0-384,-7-2 1,-7-9 0,-4-1 0,-3-1 0,0-1 71,-2 2 1,-6 0 0,-2 0 0,-3 0 0,-1 2-1084,1 1 1530,-5 4 0,3-2 0,-3 4 0</inkml:trace>
  <inkml:trace contextRef="#ctx0" brushRef="#br0" timeOffset="20">5121 12765 8476,'-1'-9'-31,"-1"0"0,-1-1 0,1 1 0,1 0 0,1-1 1,0 1-1,0 0 323,0-1 0,0 1 1,0 0-1,0-1 141,0 1-391,0 0 1,0 6 0,0 6 0,0 8-1,-1 8 693,-2 6-675,1 4 1,-3 12-1,3 3 1,-1 4 0,0 3-28,-1 0 0,3-24 0,0-1 1,-2 2-1,1 0 0,-1 0 0,2-1-234,-1 0 0,1-1 1,-1 21-1,0-4 1,-1-3-1,1-5-452,1-6 1,2-5 0,1-6 0,1-3 652,-1-2 0,-1-7 0,-1-2 0</inkml:trace>
  <inkml:trace contextRef="#ctx0" brushRef="#br0" timeOffset="21">4674 13156 8555,'0'-13'-382,"0"1"1,1-2-485,2 0 1113,-2 2 1,4 3 0,-3-1 0,3 1 0,-1 0 210,0 0 0,-1 1 1,-3 5-1,-2 7-297,-4 7 1,-2 4 0,-7 8 0,-2 5 0,0 5 0,-2 4-103,1 4 1,-2 5 0,10-20 0,-1 1 0,0 0 0,-1 1 0,1 0 0,0 1-106,-1 0 0,1 1 0,0-2 0,1 0 0,2 2 0,0 0 0,1 0 0,0-2 0,1 0 0,1-1-345,-3 22 1,0-7-1,-1-8 1,0-2-1,-1-2 1,1-2-167,0-4 1,-2-3-1,-1-2 1,-2-1 556,-1 1 0,-3-5 0,8 0 0,-2-6 0,1-2 0,2-3 0,0 2 0,-1 1 0</inkml:trace>
  <inkml:trace contextRef="#ctx0" brushRef="#br0" timeOffset="22">4218 14078 8533,'-5'-9'-729,"-3"-1"0,4 0 129,-1-2 1061,3 5 1,-3-5 0,3 6-1,-1-2 78,1-2 0,1 6 0,1 5 0,0 7-120,0 7 1,4 2 0,2 2-1,2 0 190,2-1-571,-1 5 0,3-6 0,2 0 0,-1-2 0,2-4-277,-1-1 1,2-1 0,2-3 0,1-4-511,-1-4 0,2-5 1,1-8 748,1-3 0,3-7 0,-1 1 0</inkml:trace>
  <inkml:trace contextRef="#ctx0" brushRef="#br0" timeOffset="23">3734 14655 8578,'0'-6'-277,"0"0"1,0-1 0,0-2 0,0 0 163,0 0 0,0 3 0,0-1 0,0 0 0,0-1 0,0-2 239,0 1 1,0 3 0,0 0 0,0-1 32,0-2 0,0 3-55,0 0 0,0 5 0,0 1 0,0 6 0,0 6 150,0 7 0,0 8 0,0 8 0,0 4 0,0 6-169,0 4 0,0 2 1,0-23-1,0 0 0,0 0 1,0 0-1,0 0 1,0 0-313,0 0 0,0 0 0,0 23 0,1-3 0,1-7 0,1-7-122,-1-8 0,-2-7 0,-3-7 1,-3-2 348,-3-4 0,0-6 0,0-5 0</inkml:trace>
  <inkml:trace contextRef="#ctx0" brushRef="#br1" timeOffset="24">3706 14637 9327,'-5'-15'-130,"-3"2"0,5 2 0,2 0 0,3-1 231,4 0 1,8 3 0,5 2 0,5 0 314,6 0-391,8 3 0,5-3 0,8 3 0,-24 2 0,2 0-47,1-1 1,1 1 0,0 1-1,0-1 1,0 2 0,0 0-1,0 0 1,-1 0 0,-2 0-1,-1 0-162,22 0 1,-4 0 0,-8 0 0,-1 0 0,-3 0-47,-5 0 1,-4 0 0,-6 0-1,-2 0 1,-1 1 175,-2 2 0,0 0 1,-5 3-1,-1 1 386,-1 1 1,-4 7-1,1 3 1,-3 6 0,-3 4 256,-3 3 0,-2 3 1,-1 7-1,-2 2 0,0 4-368,-2 2 0,7-23 0,0 0 1,2 1-1,0 1 0,0-2 0,0 1 1,-1 22-365,1-1 1,1-7-1,3-3 1,0-3-1,0-4-494,0-4 0,0-4 0,0-4 1,0 0-421,0-1 1,-4 0 1056,-2-3 0,-7-1 0,-1-5 1</inkml:trace>
  <inkml:trace contextRef="#ctx0" brushRef="#br1" timeOffset="25">3864 15382 9375,'-29'0'1027,"4"-2"-1196,5-1 0,10-1 0,9-3 1,13 1-1,11-1 578,9-2 1,15 0-1,-20 4 1,1 1-1,3-2 1,1 1 0,1 0-1,0 0-361,0 0 1,0 1 0,1-2-1,0 1 1,-1 3 0,0 1-1,-2 0 1,0 0-404,-2 0 1,0 1 0,20 4 0,-7 1 0</inkml:trace>
  <inkml:trace contextRef="#ctx0" brushRef="#br1" timeOffset="26">4209 14935 13561,'-6'-1'-293,"2"-1"0,1-3 0,0 0 307,1-2 0,-2 2 0,1-1 1,1-2-1,1 0 94,1-1 0,0-1 0,0 1 1,0 0-1,0-1-25,0 1 0,0 0 1,-1 0-1,-3-1 1,-1 1-340,0 0 1,-6 3-1,0 3 1,-2 2-1,-4 2 686,0 2 0,-2 7 0,-1 6 1,0 4-141,-2 2 1,4 4 0,6-2 0,3 3 0,2 1-361,0 0 0,6-5 0,2-3 0,8-5 0,5-2-115,4-5 0,3-3 0,2-6 1,0-2-1,0-3-83,-3-3 0,-3-4 0,-3-2 0,0 0 0,-4-1-16,-3 0 0,1-2 0,-5 0 0,-1 0 0,-1 2 436,-1 4 0,0 4 399,0 5 0,0 8 0,0 10 0,1 3 1,2 1-235,3-1 1,4 1 0,2-1 0,3 1 0,3 0-822,1-1 1,2-3-1,1-3 526,-1-1 0,-2-2 0,0 0 1</inkml:trace>
  <inkml:trace contextRef="#ctx0" brushRef="#br1" timeOffset="27">5540 13156 8743,'-9'-9'-7,"-1"0"0,1-1 1,0 1-1,0 0 0,2-1 1,2 0-1,0-1 157,0-2 1,3 1-1,-1 1 1,1 0 0,2-1-1,0-1 7,0 0 0,5 2 1,1-1-1,2 2-20,1 0 0,1 5 1,-2 4-8,-2 6 1,1 7 0,-2 9-1,0 5 1,2 5 0,1 7 99,2 4 0,0 1 1,1 2-1,3 0-159,0 0-64,6 4 0,1-2 0,-9-21 1,0-1-1,1-1 0,0-1 1,14 22 6,1-6 0,-1-8 1,-2-3-1,-3-4-222,-3-1 0,-1-7 0,-3 2 0,-2-3 0,-4 0 0,-3 1-281,-3 2 1,-2-2-1,-1-2 1,0 1-58,0-1 0,0 1 1,0 0-1,0-3 554,0-1-9,0-6 1,5 3-1,0-3 1</inkml:trace>
  <inkml:trace contextRef="#ctx0" brushRef="#br0" timeOffset="28">5875 13910 8510,'-4'-5'-274,"3"0"0,-3 3 667,0-1 1,2-3-1,-4 2 453,2-2 1,1 5 40,3 1-690,4 4 1,3 6 0,4 0 0,2 2-1,2 1 43,1 1 1,1-2 0,0 1 0,-3 0-215,-1-1 0,3 1 0,-3-5 0,1-1 0,-1-2 0,-1-1-125,-2-2 0,-1-1 0,0-2 0,-3-2-386,-3-3 1,1-3-1,-1-4 1,-1-2-1,-1-2-190,-1 2 0,0-3 0,0 3 0,0-3 380,0-1 1,0 4 0,0 0 0,0 2 753,0 2 0,-1 4 1,-1 5-37,-1 4 1,-1 4 0,1 4-1,-2 1 1,-2 3 57,1 0 1,3-2-1,-2 1 1,1 0-1,2-1-1038,1-1 1,1 0 0,0-2 0,0 0 556,0 1 0,-4-1 0,-2 0 0</inkml:trace>
  <inkml:trace contextRef="#ctx0" brushRef="#br0" timeOffset="29">5503 14609 8549,'-5'-10'-213,"0"1"1,5 0 0,0-1-1,0 1 1,0 0 0,0 0 1159,0-1-734,0 5 1,0 20 0,0 10 0,0 7 14,0 5 0,0 3 0,0 3 0,0 4 0,0 3-219,0 2 0,0-24 0,0-1 0,0 1 0,0-1 0,0 0 0,0 0 0,0 25-249,0-2 0,-3-8 0,-1-8 0,0-6 1,-1-5-230,0-5 1,-2-6 0,-2-4 159,0-7 0,3-6 0,0-8 1,2-3 308,2-5 0,5-3 0,3-4 0</inkml:trace>
  <inkml:trace contextRef="#ctx0" brushRef="#br0" timeOffset="30">5568 14581 8549,'-4'-20'-144,"-2"-1"0,-2 1-69,2 2 1,2 0 0,4 3 0,1 0 0,3 0 544,5 2 1,5 0 0,7 3 0,3-2 0,8-1-245,7-1 0,7 1 0,-19 6 0,0 0 0,2-1 0,0 1 0,2 0 0,0 1-72,1-1 1,0 0 0,0 1 0,0 1 0,0 1-1,-2 2 1,-1 0 0,-1 1 0,24 0-255,-5 1 0,-9 0 0,0 0 0,-2 0 0,-4 0 105,-2 0 0,-4 3 0,0 1 0,0 1 1,-4 2 122,-5 1 1,-3 3 0,-6 2 0,-2 5 200,-3 3 0,-2 8 1,-2 1-1,-2 4 0,-3 6 72,-2 4 0,-5 5 0,7-21 0,-1 0 0,0 0 0,1 0 0,-1 0 0,0 1-184,1 0 0,1 1 0,1 0 0,0 0 0,2 1 0,-1 1 1,1-2-1,0 1 0,1-1 0,0 0-202,0-1 1,1 0 0,0-1-1,1 1 1,0-2 0,0-1-1,3 23-510,1-9 406,-2-1 1,1-10 0,-4 2 0,0-3 0,0-4-363,0-2 1,0-6 0,0-4 588,0-2 0,4 0 0,1-1 0</inkml:trace>
  <inkml:trace contextRef="#ctx0" brushRef="#br0" timeOffset="31">5605 15521 8437,'-17'-1'64,"1"-2"0,5-3 0,5-3 222,10-4 0,7 3 0,15-4 0,8 2 0,8-1 0,8 1-114,-22 5 1,0 1 0,3 0 0,1 1 0,3-1 0,-1 0 0,0 1-1,0 1 1,-2 0 0,0 1-643,-3 2 0,0-1 1,20 1-1,-3 1 1,-7 0 469,-4 0 0,-9 4 0,1 2 0</inkml:trace>
  <inkml:trace contextRef="#ctx0" brushRef="#br1" timeOffset="32">5996 14758 11922,'0'-19'-412,"-3"4"0,0-1 0,1-1 0,1 1 0,1 0 443,0 4 0,-3 2 0,-1 0 0,-2 2 0,-1 2 0,-1 3 0,-2 3 421,-3 3 0,2 3 1,-4 6-1,1 5 1,-1 4-212,-1 4 1,2 2 0,2 5 0,3 1-1,1 1-263,2 0 0,4-4 0,0 2 0,4-1 0,4-1-561,3-3 1,4-3-1,3-7 1,1 0 0,2-4-1288,-1-2 1848,1-4 0,0-7 0,-1 0 0</inkml:trace>
  <inkml:trace contextRef="#ctx0" brushRef="#br1" timeOffset="33">6154 14758 11922,'10'-9'-24,"-1"3"0,0 3 315,1 2 1,-2 2 0,-1 3 0,-2 6 0,0 5-36,-3 6 1,-1 2-1,-2 3 1,-2 1-1,-4 3-343,-1 2 1,-2 3 0,-2 2 0,-1 0 89,-2 0 0,-4 5 0,-5 0 0</inkml:trace>
  <inkml:trace contextRef="#ctx0" brushRef="#br0" timeOffset="34">2048 13054 7100,'1'-5'-208,"3"1"2070,2-1-1608,-2 4 0,5-7 1,-1 2-1,4-2 1,0-2-1,1 0-222,-1-3 1,5-1-1,-2-5 1,3 0 0,0-2-1,1-2 1,0-1-229,-1-1 1,0-2-1,-3-1 1,-2 0-1,-3 0 1,-2 0-29,-1 0 1,-3 1 0,-4 1 0,0 4 0,-1 1 151,-2 3 1,-3 7 0,-3 2 0,-1 4-1,-2 5 155,0 4 1,-5 2 0,2 7 0,-3 6 0,0 6 288,-1 5 1,-1 4 0,1 6 0,-1 4 0,4 1-115,1 2 0,4-1 0,4 2 0,4 0-208,2 2 1,2-4-1,2-6 1,5-4-1,3-4 1,5-5-180,1-3 1,-1-10 0,0-5-1,3-4-34,2-3 0,0-1 0,-2-2 0,0-2 0,-1-3-391,1-3 1,-1-1 0,1-1 553,0-2 0,-1 1 0,1 2 0</inkml:trace>
  <inkml:trace contextRef="#ctx0" brushRef="#br1" timeOffset="35">2477 13231 8796,'0'-10'-245,"0"1"1,0 0 0,0-1 0,0 1 359,0 0 1,4-1 0,1-2 0,1 0 0,1-1 0,3 0 483,1-3-587,2-1 1,-1-2 0,0 1 0,1 0 0,-1 1 315,1 2 0,-4 3-213,-3 0 1,-4 8 0,0 7 0,-4 9 0,-4 7-34,-2 3 0,-2 7 0,2-1 0,1 1-233,1 0 0,1-1 0,-3-1 0,3 0 0,1-1-4,2-1 0,-2-1 1,1 1-1,0-4 1,-1-2-1739,1-3 1893,-4 1 0,2-7 0,-4 4 0</inkml:trace>
  <inkml:trace contextRef="#ctx0" brushRef="#br0" timeOffset="36">2421 13445 8418,'-12'-5'254,"3"1"0,1 0 1,1 0 195,0-1 0,5 2 0,8-2 0,4 1 1,4 1-1,6 0-452,4-1 1,0-2 0,-1 3-1,0 0 1,-1 0-2273,1 0 2274,-4 0 0,4-1 0,-4-2 0</inkml:trace>
  <inkml:trace contextRef="#ctx0" brushRef="#br0" timeOffset="37">2896 13007 8350,'-10'-13'-296,"5"2"0,1-1 0,1 2 1,0 0-1,1 1 812,1 0 0,1 3 1,1-1-1,2 1 1,3 0-1,3 1-20,4 1 1,5-3 0,8 3 0,4 0 0,5 0-587,5 2 1,5 1 0,5 1-1,0 0 1,-2 0-299,-1 0 0,-3 1 0,-8 1 0,-1 1 0,-4-1 388,-2-1 0,-1-5 0,0-1 0</inkml:trace>
  <inkml:trace contextRef="#ctx0" brushRef="#br0" timeOffset="38">3417 12774 8350,'0'-5'-6,"0"-3"1,1 3-1,2 0 160,3 2 0,7 2 1,3 1-1,5 1 1,4 2 82,2 3 0,1 2 0,0 3 0,0 1 1,-1 2-145,-3 1 0,-5 1 1,-7-2-1,-2-1 1,-4 2-158,-3-1 1,-4 1-1,-6 1 1,-8-1 0,-5-1-154,-4 1 1,-1-1 0,-3 2 0,0-3 0,0 0-961,0-1 1177,0 5 0,0-3 0,0 5 0</inkml:trace>
  <inkml:trace contextRef="#ctx0" brushRef="#br1" timeOffset="39">7607 12793 18826,'-1'-8'-820,"-1"1"1,-2 0 0,0 0 0,-2-1 272,1-1 1,3-1 0,-1 1 0,2 0 0,1-2 0,0 0-846,0-2 1394,0 1 0,0 2 0,0-2 1,0 0 233,0 1 1,0 3-125,0 2 0,0 10 0,0 6 0,-1 9 0,-1 8-236,-1 4 0,-3 6 0,1 7 0,1 1-979,0 2 1122,-3 4 0,2 0 1,1-23-1,0 0 1,0 0-1,0-1 1,1 0-1,0-1 18,-4 23 1,3-9-1,1-6 1,2-5 163,1-4-304,4-7 1,-2-8-1,5-8 1,2-4 0,3-6 180,-1-3 0,4-8 0,-1-4 0</inkml:trace>
  <inkml:trace contextRef="#ctx0" brushRef="#br1" timeOffset="40">7607 12691 12603,'0'-19'-603,"-3"0"1,0 1-130,1-1 764,1 5 1,2-3 0,2 5 0,3 1 0,3 3 132,4 2 0,1 3 1,6-2-1,2 1 0,3 1-178,5 2 1,5 2-1,4 2 1,2 0-1,3 0 44,3 1 0,-20-4 1,1 1-1,3 0 0,0 1 1,2-1-1,-1-1 0,2 0 1,1 0-8,0 0 1,1 0-1,2-1 1,1-1 0,0 0-1,1-1 1,0 0 0,0 0-1,0-2 1,0 1-7,-2 1 1,-1-1-1,-4 1 1,-1 0-1,0 0 1,-2 0 0,-1 1-1,-1 1 1,24-1-36,-5 2 1,-6 0 0,-6 0-1,-2 0 1,-1 0-51,-2 0 1,-5 0 0,-3 0 0,-3 0-1,0 0 112,0 0 0,2 0 1,1 0-1,-1 0 0,-2 0-30,-4 0 1,2 5 0,-5 1-1,-1 3 1,0 3-7,-2 0 1,0 4 0,0 0 0,-2 1-1,-2-1 6,-1 0 1,-1 0 0,-3 5-1,0 1 1,0-2 38,0 0 1,0 2-1,0 0 1,0 2 0,0 1-138,0-1 1,0 2 0,0-4-1,1 2 1,2 2-364,4 1 0,-2 0 0,1-2 0,1-2 0,0-2-437,0 1 1,0 0 769,-4-4 0,0 1 0,-3 0 0</inkml:trace>
  <inkml:trace contextRef="#ctx0" brushRef="#br1" timeOffset="41">7942 13436 11110,'-23'-6'-136,"5"-2"1,-1 2 0,7-2 0,4-2 0,5 1 394,2 0 0,10-1 0,3 1 1,7 0-1,7-1 0,8 0-62,7-2 0,-13 6 1,1 1-1,3-1 0,0 0 1,4 0-1,1 2 1,4-1-1,1 0 344,5 0 1,0 1-598,2 1 1,1 1 0,-13 0 0,0 1 0,0 0 0,16 0 0,-1 2 0,-3-1 0,-2 1 0,-3 0 0,-1 1-166,-3 0 0,-1 2 0,-6 1 0,0 1 1,-3 0-1,-2 1 0,18 4-369,-10 0 0,-5-5 0,-10-1 1,0-1-1,-2-2 590,-4-1 0,3-1 0,-4 0 0</inkml:trace>
  <inkml:trace contextRef="#ctx0" brushRef="#br1" timeOffset="42">8566 12728 15918,'0'-19'-1093,"0"1"1,-1 0 0,-1 2 819,-1 0 1,-1 4-1,1-3 1,-3 2 0,0 1-1,0 2 516,-1 1-85,-2-1 1,0 5 0,0 2-1,-1 2 1,2 2 133,2 2 1,-1 8-1,3 7 1,-1 7 134,1 5-430,1 3 0,3 5 1,1 3-1,1 2 1,1 3-539,0 0 1,1 1 0,-1 0 0,-1 2 535,-1 1 0,-1-24 1,0 1-1,0 25 1</inkml:trace>
  <inkml:trace contextRef="#ctx0" brushRef="#br1" timeOffset="43">8026 13193 11393,'0'-14'-378,"0"-3"1,0 4-1,0 0 1,1-2-1,1 2 1,2-1 515,1 3 0,-3 0 0,3 2 109,-1 0 1,-3 6-1,2 6-143,-2 8 0,-5 10 0,-2 5 1,-3 5-1,-1 6 93,-2 5 0,1 4 0,-2 2 0,0 1 0,7-22 0,0 0-149,0 2 0,1 0 1,-2 1-1,0 0 1,0 1-1,1 1 1,-1-1-1,0-1 1,0 0-1,1-1-111,0-1 1,0-1 0,0 0 0,-1-1 0,-7 18 0,1-6 0,-2-3-228,1-5 1,2-5 0,-3-1 0,2-2 0,1-3-44,2-3 0,2-1 0,0 1 0,3-1-156,1-2 1,2-7 458,5-9 1,-1-4 0,3-11 0,1-2 0,-2-2 37,0-1 0,-1-2 1,-3 4-1,0 0 1,0 1 135,0 2 0,-1-1 1,-2 1-1,-3 2 262,-3 0-337,0 5 0,0-1 0,-1 5 0,0 4 216,-2 2 0,1 3 0,-2 5 1,1 5-1,2 4 33,2 3 1,5 0-1,0-1 1,2 2-1,2 0-166,2-2 1,3 2 0,6-8-1,5-1 1,4-4-127,3-4 1,3-2 0,0-1 0,-1-1-1,-2-1-178,-1-1 1,0-4-1,-3 0 1,-3-1-1,-3 0-1214,-3 2 0,0 2 1420,-2 4 0,-4 4 1,-1 1-1</inkml:trace>
  <inkml:trace contextRef="#ctx0" brushRef="#br0" timeOffset="44">7430 14562 7886,'-9'-14'-219,"3"-4"1,-1 4-1,1-2 1,1 2 0,2 0-1,1 3 503,-1 0 1,2 7-1,-2 6 1,2 10-1,1 9 135,0 8 0,0 6 1,0 5-1,0 3 1,0 3-183,0 0 1,0 4-1,0 0 1,0-1 0,0 1-147,0 0 1,1-1 0,1-3 0,2-5-1,0-7-786,0-8 0,3-7 1,-1-9 246,3-10 1,-3-9-1,-1-13 1,-1-3-1,-2-3-1036,-1-3 1484,-1-2 0,0-8 0,0-1 0</inkml:trace>
  <inkml:trace contextRef="#ctx0" brushRef="#br0" timeOffset="45">7393 14525 8461,'-5'-24'-103,"-3"-2"0,5 5 1,2 0 365,3 1 0,4 3 0,4 1 0,2 4 0,4 2 54,1 4 1,11-2 0,6 3-1,9 0 1,8 1-370,-22 4 0,1-1 0,2 1 0,1 0 0,4 0 1,1 0-1,0 0 0,0 0 0,-1 0 0,0-1-114,-1 0 0,-1-1 0,-2 2 0,-1-1 0,-2 0 0,-1-1 0,23 1 0,-5 1-199,-7 0 0,-8 0 0,-10 1 0,-3 2 1,-4 3 255,-2 3 0,-7 1 1,-3 2-1,-2 4 1,-2 3 496,-2 2 0,-6 8 1,-7 9-1,-3 5 1,9-19-1,0 2-61,-1 1 1,0 2 0,-1 0-1,-1 2 1,2 1 0,-1 1-1,1-1 1,0 1 0,0 0-1,0 0-336,2 1 1,0 0 0,0-2 0,1-1 0,2 1 0,0 0 0,2-4-1,0 0 1,0 21-441,3-6 0,1-9 1,1-4-1,2-4 1,2-6-402,0-3 1,1-7 849,-3-4 0,-2-4 0,3 3 0</inkml:trace>
  <inkml:trace contextRef="#ctx0" brushRef="#br0" timeOffset="46">7681 15288 8342,'-27'-2'0,"1"-3"0,5-4 494,9-1 0,7-1 0,12 2 0,7 0 0,9-2-358,8-1 1,12 0 0,7-3 0,-23 7 0,0-1 0,1 1 0,1-1 0,0 0 0,0 0-506,0 1 0,1 1 369,-1 0 0,1 0 0,-2 2 0,-1 1 0,1-1 0,0 1 0</inkml:trace>
  <inkml:trace contextRef="#ctx0" brushRef="#br1" timeOffset="47">8938 13221 8609,'0'-14'-99,"0"0"0,0 2 0,-1-1 0,-1-2 0,-1 0 1,0-1 137,-1 1 1,3 3 0,-2 0 0,1 0 0,0 1 396,-1-1 0,1 3 0,5 8-303,3 6 1,3 7-1,4 11 1,3 6-1,5 8 1,4 8-85,-12-19 1,1 0 0,0 3 0,0 1 0,1 1 0,0 1-1,1 1 1,1 1 0,-1 3 0,1 0-69,0 2 0,1 1 0,0 0 1,0 0-1,1 3 0,-1-1 1,0-2-1,1 0 0,-2-3 1,1 0-47,-1-3 0,0-1 1,-3-1-1,0-1 1,-1-4-1,0-2 1,5 19-138,-3-7 0,-3-7 1,-3 1-1,0-2 1,-2-2 88,-1-2 1,-4 1 0,1-5 0,-2 0-1,-1-2-535,0-4 1,0 2-1,-1-6 648,-2-3 1,-2-3-1,-4-5 1</inkml:trace>
  <inkml:trace contextRef="#ctx0" brushRef="#br0" timeOffset="48">9274 14348 8560,'-19'0'-30,"1"-4"0,3-1 1,2 0 322,3 1 0,5 2-185,2-1 0,9 2 0,4-2 0,5 2 0,4 1-24,1 0 1,3 0 0,-2 0 0,0-1-1,1-1-66,1-1 0,-3 0 1,0 3-1,-2 0 1,-3 0-158,2 0 1,-1-3 0,1-1 0,-3-2 0,0-1 10,-3-1 1,1-1-1,-1-1 1,0 1 0,-2 0-1,-4-1 1,-1 1 1,-3 0 327,2-1 0,-2 6 0,-1 4 1,-1 5-1,-1 4 135,-1 0 1,-3 4-1,3 3 1,1 0-1,0 1-353,-2-1 1,3-1 0,-2 3 0,2-2 0,1 0 16,0 0 0,0 2 0,0 1 0</inkml:trace>
  <inkml:trace contextRef="#ctx0" brushRef="#br0" timeOffset="49">9218 14720 8326,'0'-19'-271,"0"-2"1,0-1 0,0 2 0,0 0-1,1 1 371,2 1 1,-2 0 0,3 4 0,-1 6 246,0 11 0,-1 10 0,-4 13 0,-1 5 1,1 5 76,1 3 1,1 9 0,0-2-1,0-1 1,0 0-350,0-1 1,1 5 0,1-1-1,1-1 1,0-4-248,2-1 0,-4-3 0,2-6 0,-2-5 0,0-7-629,2-8 0,-2-6 0,2-11 801,-2-5 0,3-13 0,1-7 0</inkml:trace>
  <inkml:trace contextRef="#ctx0" brushRef="#br0" timeOffset="50">9320 14627 8326,'0'-23'-164,"0"-3"0,1 4 1,3 2-1,6 3 307,4 1 1,5 5 0,2-1-1,4 5 10,2 4 1,9 2 0,5 1 0,4 0 0,6 0 0,-24 0 0,1 0-151,1 0 0,0 0 0,2 0 1,1-1-1,-2 0 0,1-1 1,-1-1-1,0 0 0,-2-1 0,0-1-148,22-4 1,-6-1-1,-4-2 1,-3 0-1,-3 1-128,-6 0 1,-9 2-1,-6 1 1,-3 0-32,-1 2 364,1 4 1,-5-1-1,-3 7 1,-4 7 166,-4 6 1,-4 6 0,-2 7 0,-3 3 242,1 4 1,-4 10 0,4 0 0,-1 3 0,9-24 0,0 0-225,-4 25 0,6-24 0,1 0 0,1 2 0,-1 0 1,1 0-1,0 0 0,1-1 0,0-1-302,0 24 1,2-5 0,2-2 0,2-5 0,2-5-119,3-6 1,-3-4 0,5-7 0,-1-1 173,-2-4 0,0-1 0,1-2 0</inkml:trace>
  <inkml:trace contextRef="#ctx0" brushRef="#br0" timeOffset="51">9488 15288 8291,'-32'-4'-20,"4"-2"0,6-2 235,5-2 0,8 1 0,7 0 0,5 0 0,8-1 237,6 1 1,14 0-1,11-1 1,5 1 0,-20 4-1,0 1-363,2-1 0,0 0 0,0 1 0,0 0 1,1 1-1,0 0 0,-1 1 0,0 0 0,22-1-162,-5 0-331,-7-1 1,-16 9 403,-4 1 0,-5 6 0,-5 3 0</inkml:trace>
  <inkml:trace contextRef="#ctx0" brushRef="#br0" timeOffset="52">8045 14683 7146,'5'-1'679,"-2"-2"-560,-2 2 0,-1-7 1,0 2-1,0-3 71,0 0 1,0 0-1,0-1 1,0 1 0,0-1-117,0-3 1,0 3 0,-1-2 0,-2 1 0,-3 2 0,-3 1-5,0 1 0,-4 0 0,-3 4 1,-2 2-1,-1 3 164,-3 4 1,1 8-1,-2 4 1,0 6-12,2 3 0,6 2 0,2 1 1,4 1-1,3-2-237,3-3 1,7-1 0,5-7 0,6-3 0,5-5-224,2-4 1,3-2 0,-3-5 0,1-3 0,1-4-188,0-3 0,-7-6 1,1 2-1,-4-3 1,-3-1 3,-4 1 0,0 0 1,-4 3-1,-1 2 751,0 3 0,-2 6 1,0 4-1,0 6 165,0 5 0,0 4 0,0 3 0,1 1 1,3 0-198,5-1 1,9-2 0,8-2 0,8 0-300,6-3 0,4-5 0,3-2 0</inkml:trace>
  <inkml:trace contextRef="#ctx0" brushRef="#br0" timeOffset="53">9618 14674 8409,'-4'-9'-202,"-1"0"1,-3 2 0,0 2 0,2 1-1,-1 2 1,-2 1 545,-4 1 0,3 4 1,-3 3-1,2 4 0,0 6-46,-2 4 1,-2-1-1,3 5 1,3 1-1,3 1 1,2 1-317,2 0 0,1 0 0,2 0 0,2-1 0,3-3-377,2-2 0,1-2 0,1-4 0,-1-2-1526,0-5 1921,1-6 0,-1-3 0,0-5 0</inkml:trace>
  <inkml:trace contextRef="#ctx0" brushRef="#br0" timeOffset="54">9730 14748 8409,'6'-8'255,"0"2"74,1 3 1,2 9-1,-1 4 1,-1 4-1,-1 3-103,2 4 1,-3 3 0,0 4-1,-1 0 1,-2 0-454,-1 0 1,-2 1 0,-2 0 0,-3 0-1,-2-3 227,-2 1 0,-3-4 0,-2 0 0</inkml:trace>
  <inkml:trace contextRef="#ctx0" brushRef="#br1" timeOffset="55">9897 12923 11134,'-10'-1'-452,"-1"-2"0,-2-2 0,2-1 1460,1 0-801,4 4 1,3-2-1,7 4 1,7 0-1,6 0 1,10 0-1,9 0-39,11 0 0,-15 1 0,1 1 1,4-1-1,2 1 0,3-1 1,3 0-114,3 0 0,3-1 1,-14 0-1,1-1 0,1 1 1,3-1-1,2 0 0,-1 0 1,0-1-1,1 0 1,-2 1-1,-1-1 0,-2 0 1,0 0-1,15 1 0,-2-1-201,-6 1 0,-2 1 0,-6 2 1,-3 0-1,-4 1 0,-3 0 1,20 2-1,-14-1-883,-9 0 0,-11-2 1,-4 4 969,-6 1 1,-7 2-1,-2 0 1</inkml:trace>
  <inkml:trace contextRef="#ctx0" brushRef="#br1" timeOffset="56">10130 12793 10122,'-28'-4'-155,"4"-1"0,4-5 1,3 1-1,5 0 0,3 0 351,2-1 0,2 5 0,2 2 1,-3 2-1,-2 2-67,-2 2 1,-3 2-1,-4 6 1,-4 1 0,-6 4-99,-3 1 1,-6 2 0,1-1 0,-4 1 0,-3-1 36,-1-3 0,6-1 0,7-5 0,5 0 0,6 0-64,6 1 1,7-1 0,5 0 0,6 1 0,9-1 61,9 0 1,7 5 0,10 0 0,5 2-83,4-1 1,-1 2 0,-21-7 0,-1 1 0,0 0-1,1 0 1,-1 1 0,1-1 0,-2 1 0,1-1-888,0-1 1,-1 1 685,0 0 0,0 1 0,0 0 0,0 0 0,1 2 0,0 0 0</inkml:trace>
  <inkml:trace contextRef="#ctx0" brushRef="#br0" timeOffset="57">11415 12923 8584,'-5'-4'0,"-2"-1"0,4-4 0,2 0 0,3-1 0,5 1 0,4 0 150,5-1 1,5 1 0,5 0 0,4-2 0,4 0 304,3-1 1,-3-2 0,-1 2 0,-1-3-1,-1-1-552,1-3 1,-8 2-1,-1-5 1,-8 0-1,-3-1 1,-5-2-110,-2-4 0,-2 1 0,-3-2 0,-1 4 101,-2 1 1,-5 4 0,-5 0 0,2 6 0,0 6 0,-2 4 183,-2 4 1,0 3 0,0 5 0,-2 6-1,-2 8-7,-2 7 1,1 6 0,-2 9-1,12-18 1,2 0 0,-1 2 0,2 0-8,1 1 0,0 0 0,1-1 0,0 1 0,2 1 1,0-1-1,1 2 0,1 0-207,0 3 1,1 0 0,0-3 0,0 1 0,0 0 0,1 0 0,0-3 0,1 0 0,4 21-1,4-5-413,2-5 1,0-11-1,2-6 1,0-9 554,1-6 0,0-3 0,4-4 0</inkml:trace>
  <inkml:trace contextRef="#ctx0" brushRef="#br0" timeOffset="58">11806 13147 8584,'0'-9'-221,"0"-4"0,0 0 0,0-1 633,0 1 0,0 0 0,1 5 0,2 1 1,4 2-121,1 1 0,5 1 0,2 3 0,0 1 0,1 3-222,0 5 0,1 1 1,-2 6-1,-2-1 1,-4 1-143,-3-1 1,-2 1-1,-4 3 1,0-1-1,-1 0 150,-2-3 0,-1 2 1,-3-4-1,2 1 1,1-1-7,2-1 1,1-2 0,2-1-1,4 1 1,7-1-233,9 0 0,9-1 1,5-1-1,4-3 0,5-1 160,1 0 0,6 0 0,1-3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36.526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18873 12756 12920,'-14'-23'-554,"1"3"0,7-1 0,3 1 1,2 1 606,1 1 0,0 0 0,0 3 0,0 2 0,0 3 0,0 1 1,1-1-1,2 2 174,3 2 1,-1 2-1,1 5 1,-2 3 0,-2 5-68,-1 6 0,-1 8 0,0 9 0,-1 7 0,-3 8 0,0-20 0,-1 1-82,0 3 0,-1 0 1,-2 3-1,-1 1 1,2 0-1,-1 1 0,-1 2 1,0 2-1,0 1 1,0 0-1,-1 2 1,1 0-185,0 1 0,-1-1 0,2-3 1,-1-1-1,1-4 0,0-2 1,2-3-1,0-2 0,-3 17-1164,2-7 1049,3-15 0,4-10 0,-1-13 0,-1-6 0,-1-7 0,1-5 45,1-6 0,6-7 0,4-3 0,6-4 55,2-2 0,6 1 1,2-4-1,3 3 0,3 4 245,3 4 0,8 8 1,3 6-1,4 8 1,-2 8-1,-3 8 318,-7 10 0,-9 11 1,-10 9-1,-8 4 1,-7 2 66,-5-1 0,-8-1 0,-10-3 1,-7 1-271,-6-1 1,0-5 0,0-4 0,0-5-1,1-5-340,-1-2 1,3 0-1,6-4 1,2-4-1,3-4-253,4-3 0,1-4 1,6-2-1,1-2 1,2-5-1672,0-1 2009,2 2 0,8-11 0,0 2 0</inkml:trace>
  <inkml:trace contextRef="#ctx0" brushRef="#br0" timeOffset="1">19618 13296 9771,'5'-4'14,"-1"-1"1,-3-5-1,2 1 220,4 0 0,2-3 1,4 2-1,5 2 0,4-1 1,3 2-1,2 1-370,3 3 0,1 2 0,-4 1 0,-1 0 0,-1 1-2165,1 2 2289,-7 2 0,2 4 1,-6 1-1</inkml:trace>
  <inkml:trace contextRef="#ctx0" brushRef="#br1" timeOffset="2">19618 13519 8492,'-10'4'170,"-2"-1"0,11 2 187,5-1 0,11-1 0,13-4 0,6-2 0,5-3-89,5-3 0,1 0 0,2 0-268,-1-1 0,1 1 0,-1 0 0</inkml:trace>
  <inkml:trace contextRef="#ctx0" brushRef="#br1" timeOffset="3">20363 13249 8085,'0'-6'-138,"0"0"1,1-1 0,2-2 0,3 1 555,2 2 0,5-1 0,1 3 0,3-1 1,4 1-1,0 1 0,3 0-405,0 0 0,1 0 0,3 3 0,-1 1-213,-3 2 0,-2-1 200,-6 4 0,1 0 0,-2 4 0</inkml:trace>
  <inkml:trace contextRef="#ctx0" brushRef="#br1" timeOffset="4">20372 13426 8507,'10'-1'210,"3"-1"0,3-2-127,5-1 1,4 0 0,7-3 0,4 3-84,4 1 0,4-3 0,-2 2 0</inkml:trace>
  <inkml:trace contextRef="#ctx0" brushRef="#br1" timeOffset="5">21443 13221 8629,'6'-6'183,"-1"0"0,0 0 0,1 0 0,0-2 1,0-1-1,-1-2 0,-1-1-35,-2 2 0,-1-4 0,-1 0 0,-2 0 0,-3 0 0,-5 3-119,-4 1 1,-5 0 0,-7 7 0,-4 3 0,-4 5 150,-2 8 0,-6 9 1,0 8-1,21-12 1,0 2-1,2 0 1,1 1 103,1 1 1,2 0 0,-9 25 0,7 2 0,6-1-1,9-2 1,7-6-157,8-5 1,11-3 0,5-5 0,4-3-1,4-6-155,2-8 0,5-5 0,-4-5 0,0 0 0,0-2-793,-3-4 1,-2-1 0,-8-8 0,-3 1 661,-6-1 1,1-5 0,-4-3 0</inkml:trace>
  <inkml:trace contextRef="#ctx0" brushRef="#br1" timeOffset="6">20400 12309 8585,'9'-14'-143,"2"4"0,1-3 0,5 1 1,3 2-1,5 2 0,2 0 1,1 3-1,-1 2 388,-2 2 0,-2 6 1,-6 5-1,-1 4 0,-4 4 1,-3 1-95,-2 3 1,-4-1 0,-6 3-1,-4-1 1,-2 1-82,-3 2 1,-4-2-1,-6 0 1,-2-1 0,-3 1-529,-1 2 0,4-3 0,2-1 1,4-3 457,2 0 0,-2 4 0,4 0 0</inkml:trace>
  <inkml:trace contextRef="#ctx0" brushRef="#br1" timeOffset="7">20530 12802 8585,'-6'1'69,"0"2"240,-1 0 0,-2 3 0,0-3 1,1 0-114,2 1 1,1-3 0,2 3-197,0 0 0,4 2 0,5 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36.534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16871 2672 19801,'-9'-12'-410,"0"-1"0,2 0 1,1 2-1,0-2 1,0 2-1,0 0 0,-2 2 1,0 1 115,-1 2 0,3 1 0,-1 4 0,0-1 0,-1-1 0,-1 1 847,-1 1 1,2 2-1,3 2-496,5 4 0,12-2 0,12 1 0,9 1 12,11 1 1,-17-3 0,1 0 0,6-1 0,1 1 0,3 0 0,2-1 0,4 1 0,0 0 0,4-1 0,1 1-37,3 0 0,0-1 0,0 1 0,-1-1 0,-15-2 0,-1 1 0,0-1 0,17 1 0,-1-1 0,-1 0 0,-1 0 0,-4-1 0,0 0-1,-6 0 1,-1-1 0,-5 0 0,-2 0 0,-3 0 0,-1 0 0,21 0 0,-9 0 0,-7 0-154,-7 0 1,-9 1 0,-6 1 0,-4 2-35,-2 2 0,-2-3 0,-5 2 0,-4 0 256,-4 0 1,-9-2 0,-9 3 0,-8-2 0,-9-1-59,-6 1 1,21-3 0,-2 0 0,-1 1 0,-2 1 0,-2-1 0,-1 0 0,-1 0-1,0-1 1,-3 1 0,0-1 26,-3 1 0,0 0 0,-5 1 0,-1 0 1,16-2-1,-1 1 0,1-1 0,-1 0 1,0 1-1,0-1-57,1 0 1,0 1 0,0-1 0,-14 3 0,1-1 0,3 1 0,1-1 0,4 0 0,1 1-1,6 0 1,2-1 0,-19 2 40,16-1 0,19 3 0,14-4 0,10 0-79,10 1 1,15-3-1,14 3 1,-17-2-1,2-1 1,6 1-1,1-1 1,4 1-1,2-2 72,1 1 0,2-1 0,2 1 0,0-2 0,0 1 0,1 0 0,1 0 0,0 0 55,-16 0 1,0 0-1,1 0 1,1 0-1,2 0 1,-1 0-1,0 0 1,0 0 0,0 0-1,-2 0 1,0 0-1,0 0 1,16 0-1,-2 0 1,-5 0-1,0 0-93,-5 1 1,0-2-1,-5 0 1,-2-1-1,18-1 1,-16 1-155,-13 1 1,-15-2 0,-11 0 0,-12 0 0,-12 0-23,-13 0 0,12 0 0,-2 2 0,-6-1 0,-1 1 0,-5 0 0,0-2 0,-4 1 0,0-1 112,-1 0 1,0-1-1,0 1 1,2 1 0,1-1-1,1 0 1,2-1 0,2 1-1,4 1 1,2-1 34,5 1 1,3 1-1,-9 1 1,30 4 19,12 5 0,5 1 0,10 3 0</inkml:trace>
  <inkml:trace contextRef="#ctx0" brushRef="#br0" timeOffset="1">4702 14469 27987,'-4'-5'-820,"2"-2"1,-3 3 0,-1-1 0,2 0-274,0 0 1,-1 3 0,5-1 545,4 2 1,7 1 0,7 0 0,6 0 0,8 0 0,7 0 608,8 0 1,-20 0-1,2 0 1,4 0-1,1 0 1,4 0-1,0 0 1,5 0-1,0 0 1,2 0-1,0 0 7,0 0 0,0 0 1,-1 0-1,-1 0 1,-3 0-1,0 0 1,-2 0-1,-1 0 0,-2 0 1,0 0-2,-3 0 0,-1 0 0,-2 0 0,-1 0 1,15 0-1,-3 0-12,-5 0 0,-1-1 0,-6-1 0,-4-1 0,-5 1-113,-3 1 0,-6 1 0,-5 1 1,-2 1 460,-4 1 1,-3 0 0,-6-3 0,-4 0 0,-4 0-26,-6 0 1,-4 0-1,-4 1 1,-5 1-377,-6 1 0,-3 0 0,-4-3 0,-3 0 0,26 0 0,-2 0 24,0 0 1,0 0-1,-3 1 1,-1-1-1,-1 1 1,-1 0-1,0 1 1,-1 0-1,-1 0 1,-1 1 40,0-2 1,0 2-1,-2 0 1,1 0-1,1-1 1,0 0-1,1 0 1,1 0 67,2 0 1,1 0 19,3 2 0,2 0 1,-18-3-1,10 2 0,10-2-60,13-1 1,14 0 0,20-1 0,11-2-150,13-4 1,-16 5 0,2-1 0,7 0-1,1 0 1,3 0 0,2 0 0,3 0 0,2 1-522,2 0 0,1 0 574,-12 1 0,0-2 0,0 2 0,0 2 0,-1 0 0,1 0 0,3 0 0</inkml:trace>
  <inkml:trace contextRef="#ctx0" brushRef="#br0" timeOffset="2">7365 14627 29595,'-23'0'-625,"7"-4"1,-2-1 0,3-1 0,4 0 77,1-2 1,5 3 0,3-1 0,5 0 0,7 0 0,9-1 822,8 0 0,13 2 1,12 0-1,-22 2 1,2 1-157,4-1 0,2 0 0,2 1 0,1-1 1,5 0-1,1 0 0,2 1 0,0 0 1,3 0-1,0 1 0,-16 0 0,1 0 0,-1 0-125,2 0 0,1 0 0,-2 1 0,13-1 0,-1 0 0,-2 0 0,-1 0 0,-7-1 0,-1 0 0,-5 1 1,-1 0 1,-3 1 0,-1-1 1,22 1-1,-11 0 1,-9 0-1,-9 0-160,-8 0 0,-8 0 0,-6 0 0,-8 0-9,-8 0 0,-11 3 1,-11 1-1,-7-1 0,18-2 1,0 1 121,-4-1 0,0 1 0,-3 0 0,0-1 1,-2 0-1,-2-1 0,-1 1 0,0 0 1,-1 1-1,-1-1 251,2 0 0,-1 0 0,-1 1 0,0 0 0,2 0 0,0-1 0,0 1 0,0 0 0,1-1 0,0 1-83,2-1 1,2 1 0,5 0 0,2 0 0,-12 0 0,12 2-409,12 1 1,17-3 0,19 1 0,13-2 0,13-1 276,-18 0 1,2 0 0,4 1-1,0 0 1,5-1 0,0 2 0,-1-1-1,1 1 1,-1-1 0,0 0-88,1-1 0,0 1 1,-1-1-1,1 0 100,3 0 0,0 0 0,-2 0 0,1 0 0,1 0 0,0 0 0,-3 0 0,1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36.537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3929 10754 29024,'6'-6'-1639,"1"0"1,3 3 1355,5-4 1,8 5-1,7-1 1,11 1 0,-15 1-1,1 0 1,5-1 0,2 1 301,2 0 0,1 0 0,5-2 1,0 1-1,0-1 0,0 0 1,0 0-1,-1 0 0,1 0 1,-1 0-1,-2 0 0,0-1 1,-3 0-1,0 0 91,-3-1 0,-2 0 0,-2 2 0,-2 0 0,25-3 0,-2-1 0,-5-1 1,-4 2 1,-11 1 0,-5 3 0,-5-2-228,-5-1 0,-6 3 1,-9-2-1,-6 3 1,-7 0-1,-6-1 52,-4-1 0,-8-1 1,-3 2-1,-4-1 1,-3 1 49,-6 1 0,-2 0 0,22 0 0,0 0 1,0-1-1,1 1 0,-1-1 0,0 1 127,0 1 0,-1-1 0,1 1 1,-1 0-1,0 0 0,0 0 1,0 0-1,1 0-278,-26 0 1,4 0-1,5 1 196,4 3 0,10 1 1,3 4-1</inkml:trace>
  <inkml:trace contextRef="#ctx0" brushRef="#br0" timeOffset="1">4162 11750 29594,'0'-9'-656,"-1"3"1,-1 0-1,0-2 1,3 1 0,5 0 245,5 1 0,9 3 1,9-3-1,7 1 1,9 1-1,6 0 0,-22 2 1,0 1 163,1-1 0,0 0 0,3 1 0,1 1 1,-3-2-1,1 1 0,-1 0 0,1 0 0,-1 1 1,1 0 371,-1 0 0,-1 0 0,23 0 0,-8 0 0,-2 0 0,-4 0-86,-1 0 0,-6 0 0,-5 0 0,-7 0 0,-7 0 147,-2 0 0,-4 0-66,-4 0 0,-8 0 1,-12 0-141,-3 0 0,-5-3 0,-6 0 1,-5 1-1,-6 1 448,-4 1 0,-4 0 1,0 0-1,-3 0 1,25 0-1,0 0-453,-3 0 0,0 0 1,0 1-1,-1-1 1,-1 1-1,-1 0 1,2 1-1,0 0 1,2 0-1,0 1 61,1-1 1,1 0 0,-23 1 0,15-2-1,14 1-506,12 1 1,16 1 0,17-2-1,12 1 442,13-1 1,-20-1-1,1-1 1,5 1 0,1-2-1,2 1 1,0 0-1,1 0 1,0 0-57,1 0 0,-1 0 0,-2 1 0,0-1 1,-1 1-1,0 1 64,0-1 1,0 1 0,3 1 0,0 1 0,0-2 0,0 1 0</inkml:trace>
  <inkml:trace contextRef="#ctx0" brushRef="#br0" timeOffset="2">11722 11145 9492,'-3'-6'-343,"0"0"571,-4 4 0,5-1 0,-4 7 0,-2 5 0,0 6 0,-1 5 0,-1 4 291,1 3 0,4 0 1,2 6-1,2-1 1,1-2-1,1-1-437,2-1 1,6-2 0,7-4 0,1-4-1,2-5 1,1-4-266,1-5 1,0-3 0,3-1 0,0-1-1457,0-2 1,-4-3 1642,2-7 1,2-5 0,0-6-1</inkml:trace>
  <inkml:trace contextRef="#ctx0" brushRef="#br0" timeOffset="3">11853 10950 9382,'-27'-13'-205,"2"0"1,4-1 454,5 1 0,2 1 0,5 5 0,1 3-473,1 3 0,9 4 0,7 10 0,6 2 211,6 3 0,3 4 0,4 2 0</inkml:trace>
  <inkml:trace contextRef="#ctx0" brushRef="#br1" timeOffset="4">12365 11089 8408,'-10'-13'-14,"1"2"1,0-1 0,-1 2 0,-3 0 434,-2 1 1,-1 1 0,-2 2 0,-2 2 51,-3 3 1,-2 1 0,-2 1 0,1 4-1,3 3 1,1 4-420,4 3 0,5-3 1,7 4-1,5 1 0,6 3-244,7 2 1,9 0 0,5-1 0,3 2 0,3 0-122,1-1 1,-3 3 0,1-2-1,-3 0 180,-3 0 1,-4-2-1,-6-2 1,-6-1-1,-6 1 1,-6 0 331,-6-1 1,-6-2-1,-6-2 1,-4 0 47,-2-3 1,-3-4-1,2 0 1,4-1 0,5-1 66,3-2-316,3 2 0,3-4 0,1 3 0</inkml:trace>
  <inkml:trace contextRef="#ctx0" brushRef="#br1" timeOffset="5">13752 11248 7527,'0'-10'214,"0"1"1,0 0-1,0-1 1,0 1 198,0 0 0,0 5 0,-1 4 0,-1 6 1,-2 5-1,-1 6 0,-1 3-92,0 5 1,-2 3 0,3 2 0,0 1-635,2-1 0,1-1 0,-1-1 0,0-1 1,1-2-781,1-4 1,2-5 0,1-4 103,1-1 989,1-6 0,0-5 0,1-5 0</inkml:trace>
  <inkml:trace contextRef="#ctx0" brushRef="#br1" timeOffset="6">13724 11145 8450,'0'-19'-312,"0"2"0,0 1 0,0 4 401,0 2 1,1 0-1,2 2 1,4 2-1,1 3 1,1 2-1,1 2-743,3 2 1,1 3 0,5 5 653,0 2 0,3 3 0,2-1 0</inkml:trace>
  <inkml:trace contextRef="#ctx0" brushRef="#br1" timeOffset="7">14031 11164 7916,'-1'5'543,"-1"-1"-115,-1 0 1,-1-1 0,2 6 0,-2 2 0,-1 2-1,-1 4 2,0 1 0,-2 3 0,3 1 0,0-1 0,2-2 0,2-1 0,2-3-440,2-2 1,2-1 0,5-1-1,3-4 1,1-2-489,1-3 1,2-1 0,-2-1 0,0 0 31,1 0 1,-5-4 0,2-1 0,-4-1 0,-2-1-6,-1 0 938,-4 3 1,1 1 0,-5 6-572,-1 3 0,0 6 1,3 0-1,1 0 1,2 1-1,5 0 1,4 1 103,7-1 0,3 0 0,6-4 0</inkml:trace>
  <inkml:trace contextRef="#ctx0" brushRef="#br1" timeOffset="8">15158 10950 8398,'0'-16'-80,"0"1"220,0 3 0,1-1 0,2 5 1,2 6 169,1 9 1,-2 7-1,-5 11 1,-2 7 0,-4 6-1,-1 7 1,-1 2-61,-1 3 1,1 2-1,1-2 1,4-23-1,1-1-803,-4 25 179,1-3 0,-2-5 0,1-3 1,2-4-1,-1-6-1043,1-8 0,2-10 1417,-3-9 0,-4-15 0,-5-3 0</inkml:trace>
  <inkml:trace contextRef="#ctx0" brushRef="#br1" timeOffset="9">15037 11154 8398,'13'-37'6,"3"1"1,7 1 0,5 1 249,5-2 1,6 2 0,2 2 0,2 6 0,0 5 362,0 3 1,-2 10-1,-6 2 1,-5 5 0,-9 5-335,-10 5 0,-5 9 0,-7 7 0,-4 5 0,-5 5-238,-8 1 1,-5-2 0,-8 0-1,-2 0 1,-1-1-353,3-2 1,1-3 0,0-3 0,-1-3 0,1-2-447,1-2 0,6-4 0,2-4-515,4-3 1266,8-5 0,5-2 0,4-5 0</inkml:trace>
  <inkml:trace contextRef="#ctx0" brushRef="#br1" timeOffset="10">15549 11164 8355,'-10'3'0,"-2"1"0,0 1 449,1 2 0,-3 6 0,3 3 0,1 5 1,4 3 205,2 0 0,3 3 1,7-4-1,7 1 0,4-2-358,5-3 1,3-4 0,5-4 0,2-3 0,0-5-667,0-2 0,2-5 0,-4-4 0,-3-4-287,-4-7 1,-5 0-1,-2-5 1,-5 2 0,-3 5 63,-5 3 0,-3 5 1,-4 4-1,-5 6 1093,-2 7 1,-6 11-1,2 10 1,-3 9 0,1 9-175,9-20 1,0 1 0,1 1-1,1 0 1,1-1 0,0 0-1,1 0 1,-1 1 0,0 0-1,1 0-42,-1 0 0,0 1 1,1-3-1,-1 0 1,-4 19-1,-1-5 1,-2-7-272,0-6 1,-8-6 0,1-7 0,0-7 0,-1-7-177,1-6 0,0-12 0,-2-4 1,-1-6-448,2-4 1,0-5 0,2-7-1,2-1 1,2-4 109,4 0 1,3 6 0,7 5 0,1 6 0,3 6 25,5 6 0,6 6 0,8 7 0,5 3 0,5 2-900,3 1 1373,5 0 0,2 0 0,3 0 0</inkml:trace>
  <inkml:trace contextRef="#ctx0" brushRef="#br1" timeOffset="11">16154 11024 8355,'0'-14'-727,"0"0"1512,0 5 0,-1 26-123,-2 11 0,-5 16-300,-5 2 1,6-21-1,-1 1-304,2 2 1,0 0 0,-3 3-1,1 0 190,0 0 0,0 0-813,2 0 1,-1 0 506,0-2 1,1-2-1,-7 21 177,1-5 0,2-6-486,4-6 0,4-5 1,-2-11-36,0-6 1,3-12-1,-2-11 1,2-5 0,1-6 3,0-2 1,0-8 0,0-2 0,0-2 0,1 2 50,2 3 0,-1-1 1,4 5 1290,1 3 0,2 4-642,0 8 1,1 2 1335,3 7 0,1 2-690,5 4-470,-1 0-190,5 4 1,-3 1-379,2 4 0,0 0 72,0-3 0,3-2 0,-3-4 1,-3 0-182,-2 0 1,3-5-1,-4-4 1,0-6-538,-2-2 1,2-6 67,-4-2 0,0-6 147,-2-3 1,-1-2 16,0-2 0,1 5 419,-1 2 0,-4 7 292,-2 6 1,-3 9 0,-3 13-1,-4 8 1,-3 9 0,-5 7 338,-3 5 0,2 7 0,-7 5 0,2 2 0,11-22 0,1 0 273,-9 23 0,3-3 0,0-3 0,5 1-203,3-1 1,5-4 0,0-1 0,5-9 0,6-9-588,5-5 1,5-5-1,2-4 1,1-6-1,2-7-685,2-7 1,-2-7-1,0-6 1,-2-5 0,-2-4-1,-3 0 1,-1 0-1,-3 1 1,-2 3 0,-2 5-438,-2 5 1,-1 13 0,-6 7 1412,-4 11 0,-5 9 0,-2 8 0,-1 2 0,0 1 499,2 0 0,4-1 0,0-1 0,2-3-429,2 0 1,1-4-1,2-5 1,3 0-1,6-4-744,4-3 0,4-3 0,1-5 0,2-2 0,1-4-302,-1-4 1,-2-3-1,0-2 1,-2 1 0,0 2 22,-2 1 1,-6 6 0,0 3-1,-1 2 1024,1 1 0,-4 7 0,-1 4 0,-1 2 0,1 3 264,1-2 0,0 4 1,3-4-1,-1 1 0,2-3-547,3-2 0,3-4 0,-1-3 0,0-3 0,3-3-614,0-4 1,-1-5 0,-2-5-1,0-2 1,-4-4 123,-3-1 0,-3-1 0,-4-3 0,-2 0 0,-4 2 421,-6 1 1,-9 5-1,-4 7 1,-1 1-1,0 5 241,2 2 1,6 3-1,0 5 1,4 4 0,3 5-621,0 3 1,6 4 339,2 2 0,2 3 0,1 4 0</inkml:trace>
  <inkml:trace contextRef="#ctx0" brushRef="#br1" timeOffset="12">17123 11313 8355,'9'-15'87,"0"3"1,1 1 427,-1 2 1,-4 5-1,-3 5 1,-4 7 95,-4 7 1,-7 7 0,-2 3-1,-2 4 1,2 2-282,2-1 0,0-1 1,1-1-1,1 0 1,4-1-458,4-2 0,2-2 0,1-6 0,1-1-668,2-4 540,6-6 0,7-2 1,5-8-1,0-3-401,0-4 1,2-4-1,-3-2 1,-1 1 0,-3 4 244,-3 1 1,-1 3 0,-2 2 0,-2 4 903,-2 4 0,-2 3 0,-4 5 0,0 3 0,0 1-317,0 1 1,1 2 0,2-1 0,4 1-177,1-2 0,5 3 0,2-4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20:41:36.550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17244 15819 13750,'-10'-9'-362,"4"0"0,1-1 1,0 1-1,1 0 0,0-1 1,1 1 491,2 0 1,2-2-1,3 0 1,3-1 0,3-1-1,3 1 1,-1-1 0,1 1-1,3-2 28,2-1 0,1 0 0,2 1 0,1 0 0,-1 3 1,1 1-39,0 0 1,2 2-1,-5 2 1,-1 3 0,-2 2-197,-1 1 1,-2 7-1,-3 3 1,-2 4-1,-2 3 1,-3 5 60,-2 6 0,-5 1 0,-4 5 0,-7 2 151,-6 4-116,-9 2 1,13-19 0,-1 1 0,-1-1 0,-2 0 0,0 1-1,-1-1 1,-1 0 0,0 1 49,0 1 0,0 0 1,1-3-1,1 1 1,1-1-1,1 1 1,1-2-1,2-1 1,-12 16-53,5-7 1,8-3 0,2-4 0,4-2 0,3-3-104,3-1 0,6-5 0,3 2 0,3-3 97,4-1 0,2 0 1,8-2-1,5-2 1,5-1 271,3-2 1,9-1-1,1-2 1,3-1-1,0-2-208,1-1 1,0 0 0,-6-2-1,-3 1 1,-8 2-538,-6 2 0,-6 1 0,-5 1 1,-5 1-1469,-4 2 1867,-2-2 1,-14 12 0,-1-3-1</inkml:trace>
  <inkml:trace contextRef="#ctx0" brushRef="#br0" timeOffset="1">3817 17942 15960,'-5'-4'-1146,"-3"2"1,3-4 832,0-2 0,1 5 0,4 3 0,1 6 376,2 6 0,-2-1 1,3 4-1,-1-1 0,0 1 1,0 1-24,1 2 1,-3 0 0,2 1-1,-2 0 1,-1-1-86,0 1 1,4-1 0,-1-2 0,-1-1 0,-1-2 0,0-2-129,2 0 0,-2-2 1,3 0-1,0 0 134,2-3 0,0-2 0,0-4 0,1 0 0,1 0 119,2 0 1,-1 0-1,1 0 1,2 0-1,0 0 56,-1 0 1,0 0 0,-2 0 0,0 0 19,1 0 1,-1 0-1,0 0 1,1 0 0,-1 0-75,0 0 1,4 1-1,-1 1 1,1 1-1,-1-1 8,0-1 1,5 0-1,-2 1 1,3 1-1,1 0 1,-1-2 1,1-1 0,0 0 0,-1 0 0,1 0 71,-1 0 0,4 0 0,1 0 0,0-1 0,-1-2 115,-1 0 0,2 0 0,0 3 1,0-1-209,3-2 1,-2 2 0,1-2 0,2 2 0,2 1-35,2 0 1,3 0 0,-2 0-1,0 0 1,1 0-57,0 0 0,1 0 1,4 0-1,-1-1 1,0-1 38,0-1 1,1-3 0,-1 2 0,0 1 8,0-1 0,-4 3 1,0-3-1,-2 1 0,1 0-18,1 1 1,-3 0 0,2 0 0,-1-1 0,-1 0-11,-3 2 1,3 1 0,-4 0-1,-2 0 1,0 0 11,-3 0 0,3 0 0,1 0 0,1 0 0,2 0 70,0 0 1,1 0 0,2 0-1,3 0-23,3 0 0,-3-3 0,-1-1 0,0-1 0,0-1-45,2 1 1,-2-3 0,0 4 0,1-1 0,-1-1-48,2 1 0,-3-3 0,-1 5 0,-3 0 0,-2 0 10,-1 0 0,-1 0 0,3 3 0,-1 0 7,-1 0 0,-3 0 0,2 0 0,-2 0 1,0 0 13,1 0 0,-4 0 0,4 0 1,0 0-1,1 0 39,0 0 0,1-1 1,-2-1-1,1-1 1,3 0 75,3-2 0,0 3 1,3-3-1,0 0 0,-1 1-93,0 0 1,2 1 0,-3 3-1,-1 0-78,-1 0 1,-1 0-1,0 0 1,-1 0 0,-2 0-22,-3 0 0,0 3 0,1 0 0,1 0 1,2 0 16,1 0 1,-1 0 0,1-2 0,2 1 0,1 2 109,2-2 1,-3-1 0,3-1 0,-1 0 0,1 1-88,1 2 0,-2-2 1,2 2-1,-1-2-1,-2-1 1,3 1 0,1 1 0,1 1 0,1-1-10,-2-1 0,-3 2 0,3 0 0,1 1 0,0-1 8,-1 0 0,2 1 0,-4-2 0,1 1 0,2 0 26,1 1 1,-2-3 0,-1 3 0,1 0 0,-1-1 38,2-1 1,-2-1-1,0-1 1,0 0-7,0 0 0,-2 0 1,3 0-1,1 0 1,-1 0-14,0 0 1,-1 0 0,3 0 0,-1 0 0,2 0 2,-2 0 0,-4 0 1,1 0-1,-1 0 1,0 0-9,-1 0 1,-1 0 0,-1 0 0,0 0 0,0 0 18,0 0 0,-1 0 1,1 1-1,0 1 39,0 1 1,0 0 0,0-3 0,1 0 0,1 0-16,1 0 0,4 0 0,-1 0 0,2 0 0,-1 1-37,-1 2 0,-4-2 0,2 2 0,0-2 0,1-1-42,0 0 1,2 4-1,-3-1 1,-1 0-1,1 0-26,2 0 1,-2 1-1,-1-2 1,-2 1 48,-1-1 1,3-1 0,0-1 0,-1 0 0,-1 0 24,-1 0 0,0 0 0,0 0 0,0 0 0,-1 0-8,1 0 1,0 0 0,1 0 0,0 0 0,0 0-21,-2 0 1,-1 0 0,2 0-1,1 0 1,1 0-18,1 0 1,0 1 0,-3 1-1,0 2 1,1-2 56,2-1 0,-2-1 1,3 0-1,-1 0 1,0 0 7,-1 0 0,3 0 0,0 0 0,0 0-49,-2 0 1,1 0-1,0 0 1,1 0-1,-1 0 33,-2 0 0,-1 0 0,-1 0 1,0 0-1,2 0-10,2 0 0,-1 0 0,-4 0 0,2 0 1,2 0-8,4 0 0,-2 1 1,0 1-1,0 1 0,0-1-4,2-1 1,3-1 0,1 0 0,-3 1-5,0 2 1,0-2-1,2 2 1,-1-2-1,-1-1 10,-2 0 1,-1 0-1,-3 0 1,2 0-1,2 0-30,1 0 0,-3 0 1,0 0-1,0 0 1,1 0-11,0 0 1,0 0-1,-3 0 1,2 0 10,1 0 1,-2-3-1,3 0 1,-2 1-1,-2 1-60,-1 1 1,3 0 0,1 0 0,0 0-1,-1 0 28,0 0 1,-2 0 0,4 0 0,0 0 0,-1 0 35,-2 0 0,-2 0 1,-1 0-1,0 0 0,0 0 23,0 0 0,-1 0 0,-1 0 0,-1 0 2,1 0 1,0-1-1,1-1 1,-1-1-1,-2 1-78,-1 1 1,3 1-1,-2 0 1,2 0-1,0 0-5,-1 0 1,-1 0 0,3 0 0,-1 0 0,0 0 32,0 0 1,0 0-1,2 1 1,0 1 51,0 1 0,-1 3 1,-1-3-1,-2-1 0,-2 0 20,-1 1 1,-1-2 0,-2 3 0,1-3-1,-1-1 0,-3 0 0,3 0 1,-3 0-1,2 0 0,-1 0-30,0 0 0,-1-4 0,4 1 0,0 1 0,-2 1-33,-1 1 1,1 0 0,-1 0 0,0 0 43,0 0 1,0-1-1,-3-1 1,-2-1 0,-1 1 95,0 1 1,-1-2 0,0-1 0,1 0-15,-1-1 0,0 1 0,1 2 0,-1-1 1,0 1-15,1 1 1,-1-2-1,1 0 1,2 1-1,0 1 9,-1 1 1,3-1 0,-2-1 0,1-1-23,0 0 0,-2 2 0,1 1 0,-2 0 0,0 0 39,-1 0 1,0-1 0,1-1-9,-1-1 0,0 0 0,0 2 0,1-1-44,-1-1 0,-3 0 1,0 3-200,2 0 0,-3 0-231,1 0 272,-4 0 1,3 0 59,-2 0 0,0 0-6,3 0 0,-4-1 257,1-2 0,-2 1-355,-1-5 1,0 4 0,-1-3-88,-2-1 1,1-1 0,-3-2 0,-1 1 82,1 0 1,2-1 0,-2 1 0,0 0 0,0-2 5,-3-1 0,3 1 0,0-5 0,0 0 0,1 2-87,0 2 0,-4-2 0,3 1 0,0-1 0,1 1-62,0 1 1,3 2 0,-3 1 0,-1 0 339,-1 3 0,-2-2 0,-1 3 0</inkml:trace>
  <inkml:trace contextRef="#ctx0" brushRef="#br0" timeOffset="2">22374 17197 16015,'0'-10'-414,"0"-2"0,0 0 0,0 0 0,0-1 0,0 0 0,0-1 0,0 1 366,0 1 0,0 2 1,-1 1-1,-2-1 0,-2 1 1,-2 1-1,0 2 0,-2 3 340,-2 2 0,-5 1 0,2 2 1,-4 4-1,-5 7-124,-3 7 1,-9 8 0,-3 7 0,17-16 0,0 1 0,-1 2 0,0 1-83,-1 1 0,0 0 1,1 2-1,0 0 1,0 2-1,1 0 0,-1-1 1,1 1-1,2-2 1,2 1-124,1-2 1,1-1-1,-10 23 1,11-4-1,4-3 1,7-5-215,5-4 0,8-2 1,6-1-1,5 0 0,5-2 95,4-5 1,0 0 0,4-9 0,1-1 181,1-4 0,1-3 0,0-5 1,-3-3-1,-3-5-234,-2-6 1,-5-9 0,-4-6 0,-4-6 0,-7-3-239,-5-3 1,-5 1 0,-6-1 0,-9 4 0,-7 7 666,-7 5 1,-12 9 0,-7 8 0,22 6 0,0 1 0,-1 2 0,1 1-65,1 2 0,-1 1 1,0 2-1,-1 2 0,2 4 1,1 2-1,-2 1 0,1 1-136,-1 2 0,1 1 0,0 5 0,-1 2 1,-1 2-1,0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B8E7264-9B67-CD43-A3BF-9B7B3EEDA3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53DC58D-3B93-CC42-A7AB-454A1C4093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6D2DACC8-3BD2-CB44-A93F-DD519F245B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35FBFFD-BEF7-3348-84CE-3BCD498642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B7AED76-72E2-2E44-B842-877D82D5D6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E300F7C-64A8-D54A-A5CF-31AFBD164C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7711A5-6521-FA40-B5C6-DE6930AEFD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12B8E5CE-71CC-7744-8061-A7545E577E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D1A0BB-2401-B043-A5B3-451E83CB2207}" type="slidenum">
              <a:rPr lang="en-US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F505ED7-DCB0-5546-877C-6D11728942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440604E-E684-BB43-BB65-C5D90524E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60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12B8E5CE-71CC-7744-8061-A7545E577E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D1A0BB-2401-B043-A5B3-451E83CB2207}" type="slidenum">
              <a:rPr lang="en-US" altLang="en-US" sz="1200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F505ED7-DCB0-5546-877C-6D11728942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440604E-E684-BB43-BB65-C5D90524E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71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5D7C17B2-12F9-944B-8DBD-1E370A87D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4A3996-B1C5-F74B-9D6C-25BC6904813B}" type="slidenum">
              <a:rPr lang="en-US" altLang="en-US" sz="12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31D97E7-375A-D04A-92E6-A3CCC0547B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6926E6A-FE76-3048-9A5E-8A9D23AFA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(f   len  </a:t>
            </a:r>
            <a:r>
              <a:rPr lang="ja-JP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ja-JP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(1 (2 3)) ) </a:t>
            </a:r>
            <a:r>
              <a:rPr lang="en-US" altLang="ja-JP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yields</a:t>
            </a:r>
            <a:r>
              <a:rPr lang="en-US" altLang="ja-JP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(f   (lambda (x) (* 2  x))  3) </a:t>
            </a:r>
            <a:r>
              <a:rPr lang="en-US" altLang="en-US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yields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6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B7303EB1-7C67-AC49-B3FA-974055E069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B97F10-E2EE-B942-83B8-01AB9BF21008}" type="slidenum">
              <a:rPr lang="en-US" altLang="en-US" sz="1200">
                <a:latin typeface="Arial" panose="020B0604020202020204" pitchFamily="34" charset="0"/>
              </a:rPr>
              <a:pPr eaLnBrk="1" hangingPunct="1"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1750F57C-A9D1-0346-85BB-A7EDB42BBA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5D86854-32B3-FA41-9EC6-4E25C0613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use mymap because, of course, there is a built-in map in Scheme.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last map application uses a function of 2 args so it uses the cars of each list and builds new list from the result of applying + to these cars.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ACC66C3E-6473-1545-A2FD-CC2C32FB9F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ED7986-6691-ED43-AF7B-2FC1B24B7C88}" type="slidenum">
              <a:rPr lang="en-US" altLang="en-US" sz="1200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C9C02E04-7C4B-B54F-B80C-5D46FABCE8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DFF7129-7C52-3146-8676-EC7EF1771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yields (2 3 4)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AB78BBD9-942D-2D41-84BC-7D8601785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96A3827-B305-4247-9CBE-3AA185CB6D10}" type="slidenum">
              <a:rPr lang="en-US" altLang="en-US" sz="1200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D00C0BF7-BB96-8442-8E36-2BA4563E99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00A1E3-DBDC-F54B-835B-BF8AD5A00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apply is a higher order function as well.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 takes as arguments a function and a list.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our case (apply + (e1 e2 … en)) computes e1+e2+… +en.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example (apply + (1 2 3)) yields 1+2+3 = 6.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atomcount2</a:t>
            </a: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uses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map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to calculate the number of atoms in a list.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atomcount2 creates a list of the count of atoms in every sublist.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apply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+ calculates the sublist sum.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AB78BBD9-942D-2D41-84BC-7D8601785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96A3827-B305-4247-9CBE-3AA185CB6D10}" type="slidenum">
              <a:rPr lang="en-US" altLang="en-US" sz="1200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D00C0BF7-BB96-8442-8E36-2BA4563E99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00A1E3-DBDC-F54B-835B-BF8AD5A00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apply is a higher order function as well.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 takes as arguments a function and a list.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our case (apply + (e1 e2 … en)) computes e1+e2+… +en.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example (apply + (1 2 3)) yields 1+2+3 = 6.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atomcount2</a:t>
            </a: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uses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map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to calculate the number of atoms in a list.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atomcount2 creates a list of the count of atoms in every sublist.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apply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+ calculates the sublist sum.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07851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7AE805A7-75C3-4A40-9524-1C030870A0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246C1B1-B6A7-F543-A4BB-4749E57580C7}" type="slidenum">
              <a:rPr lang="en-US" altLang="en-US" sz="1200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9478C2F7-BA7A-F743-A870-E4B380EAB1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204E19C-CA0C-914E-AEDB-2BC45CF69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apply is a higher order function as well.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 takes as arguments a function and a list.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our case (apply + (e1 e2 … en)) computes e1+e2+… +en.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example (apply + (1 2 3)) yields 1+2+3 = 6.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atomcount2</a:t>
            </a: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uses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map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to calculate the number of atoms in a list.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atomcount2 creates a list of the count of atoms in every sublist.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apply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+ calculates the sublist sum.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7275E935-B24E-C24E-9CE7-E1E56C6C38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9C68B309-18CA-2149-AC45-E50EE4C67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append is a build-in function.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(apply append ‘((a) (b c) (d)))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yields (a b c d).</a:t>
            </a: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CD694E1C-14D3-394E-AA05-6DEDC34622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8B61AB-3EC5-D34A-90AD-C4E391ADAEB5}" type="slidenum">
              <a:rPr lang="en-US" altLang="en-US" sz="120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4A4EC0CB-B0C2-0440-B249-132BBE4107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A76DBAD-8926-B74F-8446-865A5C9F8EDE}" type="slidenum">
              <a:rPr lang="en-US" altLang="en-US" sz="1200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E5228AED-7EF2-814C-8F59-23EA54F310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BE5788A-7AFC-0C41-92E8-A3E1B9FE5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fold (also known as reduce) functions are another class of important higher-order functions.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Note: the id has to be a special preserving constant for calculations associated with the operator.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+  0, * 1, and true, etc.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472D1C19-34DE-844F-AA5A-2DE24C1A10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4D8AA48E-C4C6-7745-9BE8-DB5774695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(foldr  append  </a:t>
            </a:r>
            <a:r>
              <a:rPr lang="ja-JP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((1 2) (3 4))  </a:t>
            </a:r>
            <a:r>
              <a:rPr lang="ja-JP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())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yields (1 2 3 4)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889B99CA-19EA-1648-A249-06DB08ED91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4842C54-AD76-C94B-8223-E9893FC32E07}" type="slidenum">
              <a:rPr lang="en-US" altLang="en-US" sz="1200">
                <a:latin typeface="Arial" panose="020B0604020202020204" pitchFamily="34" charset="0"/>
              </a:rPr>
              <a:pPr eaLnBrk="1" hangingPunct="1"/>
              <a:t>29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8ACB9EF0-4ED3-014D-B7EE-528B73609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7FE7305-987D-1443-B615-45E0758B8E2C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41B3046-5938-6642-A625-DA94530B59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7C81C24-FAEF-B04B-B3BE-43670C777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221F9F8C-293A-0943-AC55-834B0A5750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18B9F0D-E1A4-B340-81C1-E1F1E69CDFE5}" type="slidenum">
              <a:rPr lang="en-US" altLang="en-US" sz="1200">
                <a:latin typeface="Arial" panose="020B0604020202020204" pitchFamily="34" charset="0"/>
              </a:rPr>
              <a:pPr eaLnBrk="1" hangingPunct="1"/>
              <a:t>32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208C0097-3E05-6F49-8B51-6E58B42D1A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F9F164D-CF7D-BE45-BF08-750242BA7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There are no buildin functions foldr and foldl.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>
            <a:extLst>
              <a:ext uri="{FF2B5EF4-FFF2-40B4-BE49-F238E27FC236}">
                <a16:creationId xmlns:a16="http://schemas.microsoft.com/office/drawing/2014/main" id="{1124FDF2-E64B-B048-83C9-568C5A937E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07B336-CF82-FA48-9657-5E82C74E1BE5}" type="slidenum">
              <a:rPr lang="en-US" altLang="en-US" sz="1200">
                <a:latin typeface="Arial" panose="020B0604020202020204" pitchFamily="34" charset="0"/>
              </a:rPr>
              <a:pPr eaLnBrk="1" hangingPunct="1"/>
              <a:t>34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EC4E0628-ED50-EA47-9128-77EB39F046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63F601A-9496-1B46-93B8-7DB76D474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>
            <a:extLst>
              <a:ext uri="{FF2B5EF4-FFF2-40B4-BE49-F238E27FC236}">
                <a16:creationId xmlns:a16="http://schemas.microsoft.com/office/drawing/2014/main" id="{28496642-E0D3-544A-9D8B-9B907FCF29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>
            <a:extLst>
              <a:ext uri="{FF2B5EF4-FFF2-40B4-BE49-F238E27FC236}">
                <a16:creationId xmlns:a16="http://schemas.microsoft.com/office/drawing/2014/main" id="{B4418F43-1E46-0343-BA49-959F92695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Foldl is tail-recursive.</a:t>
            </a:r>
          </a:p>
        </p:txBody>
      </p:sp>
      <p:sp>
        <p:nvSpPr>
          <p:cNvPr id="82947" name="Slide Number Placeholder 3">
            <a:extLst>
              <a:ext uri="{FF2B5EF4-FFF2-40B4-BE49-F238E27FC236}">
                <a16:creationId xmlns:a16="http://schemas.microsoft.com/office/drawing/2014/main" id="{376FEC02-A6D6-604E-9C57-0ABB3F36EB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969D0A2-9FBE-2B40-AC27-19A961892EBA}" type="slidenum">
              <a:rPr lang="en-US" altLang="en-US" sz="1200">
                <a:latin typeface="Arial" panose="020B0604020202020204" pitchFamily="34" charset="0"/>
              </a:rPr>
              <a:pPr eaLnBrk="1" hangingPunct="1"/>
              <a:t>40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261170F9-89C3-1E4B-85DC-5088789AB7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E35039A-9A90-8840-A16B-97A3F877A6AE}" type="slidenum">
              <a:rPr lang="en-US" altLang="en-US" sz="1200">
                <a:latin typeface="Arial" panose="020B0604020202020204" pitchFamily="34" charset="0"/>
              </a:rPr>
              <a:pPr eaLnBrk="1" hangingPunct="1"/>
              <a:t>41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08CB3-F71E-724F-8EB4-A50707EFC7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BD41ACB-6485-674F-8097-34C082AA7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Wikstrom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s ML book; explain intuition about stack frames and why tail recursive functions don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t need a stack to store the values of successive copies of the function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529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>
            <a:extLst>
              <a:ext uri="{FF2B5EF4-FFF2-40B4-BE49-F238E27FC236}">
                <a16:creationId xmlns:a16="http://schemas.microsoft.com/office/drawing/2014/main" id="{C325F502-7090-9D4D-9A63-F7FAB01A21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A288629-1BEE-574E-887C-9A636DBFD851}" type="slidenum">
              <a:rPr lang="en-US" altLang="en-US" sz="1200">
                <a:latin typeface="Arial" panose="020B0604020202020204" pitchFamily="34" charset="0"/>
              </a:rPr>
              <a:pPr eaLnBrk="1" hangingPunct="1"/>
              <a:t>42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B5F73A0B-C888-6C4B-9E70-C52B3398B9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4D222292-23B0-174A-8206-4449BD8E7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 the left is our original definition. On the right is a tail recursive definition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That we build by adding a parameter which accumulates the value we are calculating to return it.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Then len2 is used to call the tail recursive version of length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>
            <a:extLst>
              <a:ext uri="{FF2B5EF4-FFF2-40B4-BE49-F238E27FC236}">
                <a16:creationId xmlns:a16="http://schemas.microsoft.com/office/drawing/2014/main" id="{A35F5193-E311-8049-B25C-3B0567B8BB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096BC90-2018-724F-83A4-7318679DDB52}" type="slidenum">
              <a:rPr lang="en-US" altLang="en-US" sz="1200">
                <a:latin typeface="Arial" panose="020B0604020202020204" pitchFamily="34" charset="0"/>
              </a:rPr>
              <a:pPr eaLnBrk="1" hangingPunct="1"/>
              <a:t>43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3B611CA1-2F33-4B4D-911F-623FFA096A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B898CC2C-9DD6-DE47-A4F2-31F23F0F2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???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12B8E5CE-71CC-7744-8061-A7545E577E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D1A0BB-2401-B043-A5B3-451E83CB2207}" type="slidenum">
              <a:rPr lang="en-US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F505ED7-DCB0-5546-877C-6D11728942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440604E-E684-BB43-BB65-C5D90524E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F60A853A-DFB9-6D49-A759-BC79016711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B91DBE74-2382-5D44-9732-02AD636B8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Definition is the actual function definition (code).</a:t>
            </a: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5CF51CE5-D054-DC40-BBED-BDEC526FBF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A33A2C1-D9D4-654C-B019-6967BC684ADF}" type="slidenum">
              <a:rPr lang="en-US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075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63768D68-D43C-9548-85A3-1AAC0D0B2C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C5E2B62D-7ADF-DC40-9A2C-AA65427DF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Scheme is dynamically typed, unlike Java and C++.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Functions in Scheme have no type signatures to elucidate their purpose.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5C2DA519-435C-8049-9F8E-4AE8F668D4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80A6F2-C692-0844-970C-79B2DA05E1C8}" type="slidenum">
              <a:rPr lang="en-US" alt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5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12B8E5CE-71CC-7744-8061-A7545E577E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D1A0BB-2401-B043-A5B3-451E83CB2207}" type="slidenum">
              <a:rPr lang="en-US" altLang="en-US" sz="12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F505ED7-DCB0-5546-877C-6D11728942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440604E-E684-BB43-BB65-C5D90524E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299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>
            <a:extLst>
              <a:ext uri="{FF2B5EF4-FFF2-40B4-BE49-F238E27FC236}">
                <a16:creationId xmlns:a16="http://schemas.microsoft.com/office/drawing/2014/main" id="{80CA76E2-250E-2D4D-B199-C76B2C457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425B27-260D-F547-B11E-F332A668A124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2F6E09D3-E609-D84A-AC2B-70F7CD6C1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2C9C4669-8241-7143-A7E9-266B0D84D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8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>
            <a:extLst>
              <a:ext uri="{FF2B5EF4-FFF2-40B4-BE49-F238E27FC236}">
                <a16:creationId xmlns:a16="http://schemas.microsoft.com/office/drawing/2014/main" id="{FF3F2B22-1375-E749-A3D3-02EB8AA73B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ECC6AB-6976-314A-9C92-FE141058416F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11D5E72E-5558-184B-BDD6-CE4C5B717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FFCFAE22-CC35-544A-BB86-AE3E3625E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92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>
            <a:extLst>
              <a:ext uri="{FF2B5EF4-FFF2-40B4-BE49-F238E27FC236}">
                <a16:creationId xmlns:a16="http://schemas.microsoft.com/office/drawing/2014/main" id="{1D736B97-1E4A-F74C-9111-659FD57EBD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B274DE-14AB-D041-9D0D-66B92DDE0E67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A378E20D-B97E-CD49-ADE2-F471AC02C3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AEA3C111-1804-5C40-90C1-DD1302CE4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note that ( )  or nil is an atom!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nil is actually a polymorphic constant as it stands both the empty list and is an atom as well. 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also, note that x and y don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 point to the same list at all so that the eq? comparison will fail.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the atom: a case, x and y both point to the cell which points to a, so they have the same contents and compare eq.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safest thing to do is to use eql? on all comparisons! this tests that 2 S-exprs are isomorphic, which is what we usually mean by equal.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4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31C936F6-CE8A-174D-927A-75ED2E2E97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95553800-E6AD-2645-BB0C-980075BBB2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E3410F4-51E4-E349-97F2-9A30B6A90B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973B-2B92-3C48-B5D2-47D7915267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34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95B5015-AE2C-1240-9872-A1E4F78B75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D0FF81A-EF94-F643-AD7F-B600EB29C9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9945C-176D-8542-BBAB-81CF8100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99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9496982-7E17-8F43-AAB2-95D97F2974E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469A7A7-450C-0042-8A1E-87EFB464C9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AB92E-E5EF-EF42-8C8B-BB92B4277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8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2B77F1-B6CF-D343-A680-F891F0E88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5BAFE9-D49F-8E43-8BFA-30CB0AC5B8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87064C-CFF8-244C-A420-9ED71A544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54969-4572-0C49-8AEA-D6E76944B2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134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BF9FA3-CC04-054D-9E9D-71B6FC1DD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9668C2-430E-F142-81A9-EF44E3F17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5A714F-E4FC-2E44-8059-2CCFC83DBF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E58AF-EEEB-2941-AFA3-153304918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634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015EC8-7356-3743-8A07-03B5EF80B8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A1E2A1-9D47-EF47-A50B-B32C5FB08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7ADE96-D878-4142-8F81-5A4BFF1BFA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D565E-9BCB-7247-82A6-F05B03FC0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222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AE8B25-C819-B749-BF2C-76C2B95289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3F985D-1B07-AB4E-8EBE-AED8DED7F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8ADCB2-A814-0340-842A-2E064A51F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10522-E639-7A4A-B3A8-7256BC78B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493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06A903-9599-BC43-B967-0700F4178A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5BAA490-F759-724F-9070-2C3E0B4AF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217A85D-35DB-8D4A-B987-A85584BC3C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661E7-F9F8-964F-86FD-5B86312DF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698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F48E511-8BA4-3744-B419-AF7001137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206C07-36D9-2D4D-B353-32DF6CF25D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27F8A8-9235-7A40-B7E5-DB89A0285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C83D98-9465-B347-B4B4-513D9F3224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798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5AF04DC-9357-BA41-9022-967AD7EF2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6EE52B-D1DF-154C-ABCE-5412F4BB4E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F55027-73AD-694B-96BC-C8782F7997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2371B-6895-3E4E-BEA7-359413395B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618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C602E3-9318-1D45-86DB-961D23CFED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66E306-53C1-AC46-9EE4-DC18625295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4D2802-851A-A24C-889B-BB0AE957B1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1718C-3CAA-EB4F-94EA-A74D30650B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15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DF5D09D-F88B-F348-970D-97FE4728C8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6EC85D7-E045-5B47-A6B0-916C8045B5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0CEF3-BEB1-CC43-8DD0-126B98533A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458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439525-1E47-404E-AFE5-6A9B7325B8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B9F9D8-6527-F34E-977A-2FCEEE9CC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ED080C-6CDB-0A4A-AB2D-CC1CF082B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9036C-4B57-1744-AEEC-312604195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774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603678-0078-5046-841E-1FF9066E62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4FF1B9-391B-6946-A4CE-3634572F9F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A37378-3BFA-8A4E-8718-C61666991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0EBFD-495F-914A-B1E6-64EDEE3A2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122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D3065F-3753-874C-8A85-5A26FD975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553054-A518-8E45-83EB-123F19B57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4EB016-054B-0447-A0C5-0681C132BB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4892C-5C74-1A49-B04A-75064E41D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67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EC8040D-268B-474D-86DC-D0AA838545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8BC710B-2E1F-4742-91F7-114040F08FA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D0A9B-8CBD-6647-BAD3-42B51B5EE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9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8640E71-B12F-9A47-A10F-AEEAA272D14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1429FA7-7755-0F40-A3BF-39D1A8E69C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EDB35-3B7A-9145-8781-627333FB78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00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2AF3EFA-74ED-C243-BDE9-19EF8A2282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21A58A0F-29D9-E644-9200-235D756F6F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224B1-603B-FD42-A59D-E628B9365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50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D39490F-E191-7444-96C5-1B8563168C6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6445E46-D254-BA46-A447-B36B4C3DD6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B8D6A-AB5D-8945-9AC9-3CBDAAEA01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08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F31F0A92-3385-BD42-AB8F-0320AD322D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FF33B17-E512-B045-A008-BBCEBEA3FB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F848F-67B6-9F4E-8DA3-7B614C1E0F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44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E163D1D-9253-CE4D-BC7D-D002D588B6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7250FDB-2266-3E43-8A32-F12563752B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80BDE-DEEE-7944-B47A-3D5D7009C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35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23F5203-A38A-2848-8752-7D5F84C153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2041D7C-2218-DA40-B9DC-61EA639A34A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4290A-512F-224D-93E6-8C5F969230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4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F30875E0-5B9C-0646-839D-6A4FABC3C4C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90EE6658-49B6-BF48-BF3F-4AD2C6A8E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13EA96F9-30C5-5847-9904-336895D2CF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80AA3F66-53A1-F74D-9106-9977C472D5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B88E3D49-163B-AE48-A12A-D7F8ECA168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8201CF-3729-B946-841D-90CBCCC082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0C20D33-D14F-734F-AFB1-5023457DB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A1AF193-EDBD-C94B-B9A9-48AA6C21A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4436" name="Rectangle 4">
            <a:extLst>
              <a:ext uri="{FF2B5EF4-FFF2-40B4-BE49-F238E27FC236}">
                <a16:creationId xmlns:a16="http://schemas.microsoft.com/office/drawing/2014/main" id="{AB823C99-B1B5-DB48-8041-5D2E2B8630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4437" name="Rectangle 5">
            <a:extLst>
              <a:ext uri="{FF2B5EF4-FFF2-40B4-BE49-F238E27FC236}">
                <a16:creationId xmlns:a16="http://schemas.microsoft.com/office/drawing/2014/main" id="{37934E9D-84D2-9141-8747-648CD57627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14438" name="Rectangle 6">
            <a:extLst>
              <a:ext uri="{FF2B5EF4-FFF2-40B4-BE49-F238E27FC236}">
                <a16:creationId xmlns:a16="http://schemas.microsoft.com/office/drawing/2014/main" id="{A9F544EC-FB57-FD49-B075-184FD7E732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31178DA1-947B-694A-8E67-5D28F0D54F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37CA8576-F51E-704D-B413-A9D7BF521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3C0610E-EB1C-534C-947E-2EA5A0EB7E11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CDA8475-427E-4043-88A6-EE7E8B4CA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Announcements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63CDF78-ED7C-AD47-AD02-E32CC762C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Rainbow grades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Quizzes 1-4, Homework 1-2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Exam 1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16% A-range, 27% B-range, 27% C-range, 16% D-r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Median: 91/115, Mean: 88/115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We will release papers on </a:t>
            </a:r>
            <a:r>
              <a:rPr lang="en-US" altLang="en-US" dirty="0" err="1">
                <a:latin typeface="Arial" panose="020B0604020202020204" pitchFamily="34" charset="0"/>
              </a:rPr>
              <a:t>Submitty</a:t>
            </a:r>
            <a:r>
              <a:rPr lang="en-US" altLang="en-US" dirty="0">
                <a:latin typeface="Arial" panose="020B0604020202020204" pitchFamily="34" charset="0"/>
              </a:rPr>
              <a:t> on Thu. Thanks!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Drop deadline is this Friday, October 21</a:t>
            </a:r>
            <a:r>
              <a:rPr lang="en-US" altLang="en-US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st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!</a:t>
            </a:r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We’ll start grading HW3 next week. Thanks!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1" hangingPunct="1"/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63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Footer Placeholder 3">
            <a:extLst>
              <a:ext uri="{FF2B5EF4-FFF2-40B4-BE49-F238E27FC236}">
                <a16:creationId xmlns:a16="http://schemas.microsoft.com/office/drawing/2014/main" id="{7FFBF3D4-D5C8-304A-A610-E88FAA81E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 G.  Ryder</a:t>
            </a:r>
          </a:p>
        </p:txBody>
      </p:sp>
      <p:sp>
        <p:nvSpPr>
          <p:cNvPr id="87042" name="Slide Number Placeholder 4">
            <a:extLst>
              <a:ext uri="{FF2B5EF4-FFF2-40B4-BE49-F238E27FC236}">
                <a16:creationId xmlns:a16="http://schemas.microsoft.com/office/drawing/2014/main" id="{993D8F02-6237-1343-90D1-D2F96C902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1B7E68-F4E4-6C40-A6EA-BEDFF6FD8BE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FC767A91-F484-FA46-BED6-E74F540C4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Examples</a:t>
            </a:r>
          </a:p>
        </p:txBody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ED91EA8A-3D1E-0A49-B95E-0D398D588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eql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(a))</a:t>
            </a:r>
            <a:r>
              <a:rPr lang="en-US" altLang="ja-JP" sz="2400" dirty="0">
                <a:ea typeface="ＭＳ Ｐゴシック" panose="020B0600070205080204" pitchFamily="34" charset="-128"/>
              </a:rPr>
              <a:t> 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eql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b)</a:t>
            </a:r>
            <a:r>
              <a:rPr lang="en-US" altLang="ja-JP" sz="2400" dirty="0"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eql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b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b)</a:t>
            </a:r>
            <a:r>
              <a:rPr lang="en-US" altLang="ja-JP" sz="2400" dirty="0">
                <a:ea typeface="ＭＳ Ｐゴシック" panose="020B0600070205080204" pitchFamily="34" charset="-128"/>
              </a:rPr>
              <a:t> 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eql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((a))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(a))</a:t>
            </a:r>
            <a:r>
              <a:rPr lang="en-US" altLang="ja-JP" sz="2400" dirty="0"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(eq?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a)</a:t>
            </a:r>
            <a:r>
              <a:rPr lang="en-US" altLang="ja-JP" sz="2400" dirty="0">
                <a:ea typeface="ＭＳ Ｐゴシック" panose="020B0600070205080204" pitchFamily="34" charset="-128"/>
              </a:rPr>
              <a:t> 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 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(eq?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(a))</a:t>
            </a:r>
            <a:r>
              <a:rPr lang="en-US" altLang="ja-JP" sz="2400" dirty="0"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7045" name="Freeform 4">
            <a:extLst>
              <a:ext uri="{FF2B5EF4-FFF2-40B4-BE49-F238E27FC236}">
                <a16:creationId xmlns:a16="http://schemas.microsoft.com/office/drawing/2014/main" id="{483C2CB0-7BEC-F44E-B4F2-E05A01A7023C}"/>
              </a:ext>
            </a:extLst>
          </p:cNvPr>
          <p:cNvSpPr>
            <a:spLocks/>
          </p:cNvSpPr>
          <p:nvPr/>
        </p:nvSpPr>
        <p:spPr bwMode="auto">
          <a:xfrm>
            <a:off x="5410200" y="1676400"/>
            <a:ext cx="1166812" cy="2514600"/>
          </a:xfrm>
          <a:custGeom>
            <a:avLst/>
            <a:gdLst>
              <a:gd name="T0" fmla="*/ 0 w 735"/>
              <a:gd name="T1" fmla="*/ 2147483646 h 1584"/>
              <a:gd name="T2" fmla="*/ 2147483646 w 735"/>
              <a:gd name="T3" fmla="*/ 2147483646 h 1584"/>
              <a:gd name="T4" fmla="*/ 2147483646 w 735"/>
              <a:gd name="T5" fmla="*/ 0 h 1584"/>
              <a:gd name="T6" fmla="*/ 0 60000 65536"/>
              <a:gd name="T7" fmla="*/ 0 60000 65536"/>
              <a:gd name="T8" fmla="*/ 0 60000 65536"/>
              <a:gd name="T9" fmla="*/ 0 w 735"/>
              <a:gd name="T10" fmla="*/ 0 h 1584"/>
              <a:gd name="T11" fmla="*/ 735 w 735"/>
              <a:gd name="T12" fmla="*/ 1584 h 1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5" h="1584">
                <a:moveTo>
                  <a:pt x="0" y="1584"/>
                </a:moveTo>
                <a:cubicBezTo>
                  <a:pt x="352" y="1235"/>
                  <a:pt x="704" y="887"/>
                  <a:pt x="720" y="624"/>
                </a:cubicBezTo>
                <a:cubicBezTo>
                  <a:pt x="735" y="360"/>
                  <a:pt x="415" y="180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0E11D9-B58F-484B-B96F-DEF29B8272CB}"/>
                  </a:ext>
                </a:extLst>
              </p14:cNvPr>
              <p14:cNvContentPartPr/>
              <p14:nvPr/>
            </p14:nvContentPartPr>
            <p14:xfrm>
              <a:off x="737280" y="1317240"/>
              <a:ext cx="5482800" cy="4280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0E11D9-B58F-484B-B96F-DEF29B8272C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1080" y="1301040"/>
                <a:ext cx="5515200" cy="431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408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Footer Placeholder 3">
            <a:extLst>
              <a:ext uri="{FF2B5EF4-FFF2-40B4-BE49-F238E27FC236}">
                <a16:creationId xmlns:a16="http://schemas.microsoft.com/office/drawing/2014/main" id="{E7DA6C7A-A72F-3044-A31A-A0CEA00526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89090" name="Slide Number Placeholder 4">
            <a:extLst>
              <a:ext uri="{FF2B5EF4-FFF2-40B4-BE49-F238E27FC236}">
                <a16:creationId xmlns:a16="http://schemas.microsoft.com/office/drawing/2014/main" id="{DA2C5606-3741-F449-8967-A28C1513C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FCCC2F-407C-BC47-8E43-93E2E9A89B6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55FE4D6C-04A1-7D49-8B01-EEF873BCD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Models for Variables</a:t>
            </a:r>
          </a:p>
        </p:txBody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9443A077-EB4D-7042-A12A-4E2EA6823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Value model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for variables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A variable is a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location</a:t>
            </a:r>
            <a:r>
              <a:rPr lang="en-US" altLang="en-US" sz="2400" dirty="0">
                <a:latin typeface="Arial" panose="020B0604020202020204" pitchFamily="34" charset="0"/>
              </a:rPr>
              <a:t> that holds a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value</a:t>
            </a:r>
          </a:p>
          <a:p>
            <a:pPr lvl="2" eaLnBrk="1" hangingPunct="1"/>
            <a:r>
              <a:rPr lang="en-US" altLang="en-US" sz="2000" dirty="0">
                <a:latin typeface="Arial" panose="020B0604020202020204" pitchFamily="34" charset="0"/>
              </a:rPr>
              <a:t>I.e., a named container for a value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a := b</a:t>
            </a:r>
          </a:p>
          <a:p>
            <a:pPr lvl="1" eaLnBrk="1" hangingPunct="1"/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Reference model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for variables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A variable is a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reference</a:t>
            </a:r>
            <a:r>
              <a:rPr lang="en-US" altLang="en-US" sz="2400" dirty="0">
                <a:latin typeface="Arial" panose="020B0604020202020204" pitchFamily="34" charset="0"/>
              </a:rPr>
              <a:t> to a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value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Every variable is an l-value </a:t>
            </a:r>
          </a:p>
          <a:p>
            <a:pPr lvl="2" eaLnBrk="1" hangingPunct="1"/>
            <a:r>
              <a:rPr lang="en-US" altLang="en-US" sz="2000" dirty="0">
                <a:latin typeface="Arial" panose="020B0604020202020204" pitchFamily="34" charset="0"/>
              </a:rPr>
              <a:t>Requires dereference when </a:t>
            </a:r>
            <a:r>
              <a:rPr lang="en-US" altLang="en-US" sz="2000" dirty="0" err="1">
                <a:latin typeface="Arial" panose="020B0604020202020204" pitchFamily="34" charset="0"/>
              </a:rPr>
              <a:t>r-value</a:t>
            </a:r>
            <a:r>
              <a:rPr lang="en-US" altLang="en-US" sz="2000" dirty="0">
                <a:latin typeface="Arial" panose="020B0604020202020204" pitchFamily="34" charset="0"/>
              </a:rPr>
              <a:t> needed (usually, but not always implicit)</a:t>
            </a:r>
          </a:p>
        </p:txBody>
      </p:sp>
      <p:sp>
        <p:nvSpPr>
          <p:cNvPr id="89093" name="Text Box 4">
            <a:extLst>
              <a:ext uri="{FF2B5EF4-FFF2-40B4-BE49-F238E27FC236}">
                <a16:creationId xmlns:a16="http://schemas.microsoft.com/office/drawing/2014/main" id="{15699143-5EB6-6844-9280-29F3B72E8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81400"/>
            <a:ext cx="227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  <a:latin typeface="Arial" panose="020B0604020202020204" pitchFamily="34" charset="0"/>
              </a:rPr>
              <a:t>l-value (the location)</a:t>
            </a:r>
          </a:p>
        </p:txBody>
      </p:sp>
      <p:sp>
        <p:nvSpPr>
          <p:cNvPr id="89094" name="Line 5">
            <a:extLst>
              <a:ext uri="{FF2B5EF4-FFF2-40B4-BE49-F238E27FC236}">
                <a16:creationId xmlns:a16="http://schemas.microsoft.com/office/drawing/2014/main" id="{85381CF0-D6E4-CA40-822A-BA6FEB6D93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124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5" name="Text Box 6">
            <a:extLst>
              <a:ext uri="{FF2B5EF4-FFF2-40B4-BE49-F238E27FC236}">
                <a16:creationId xmlns:a16="http://schemas.microsoft.com/office/drawing/2014/main" id="{D8FD4F57-37B3-9845-886D-006C1664B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81400"/>
            <a:ext cx="413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</a:rPr>
              <a:t>r-value (the value held in that location)</a:t>
            </a:r>
          </a:p>
        </p:txBody>
      </p:sp>
      <p:sp>
        <p:nvSpPr>
          <p:cNvPr id="89096" name="Line 7">
            <a:extLst>
              <a:ext uri="{FF2B5EF4-FFF2-40B4-BE49-F238E27FC236}">
                <a16:creationId xmlns:a16="http://schemas.microsoft.com/office/drawing/2014/main" id="{0323BC55-3EDD-054D-8A99-E6AB794204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81200" y="3048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217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Footer Placeholder 3">
            <a:extLst>
              <a:ext uri="{FF2B5EF4-FFF2-40B4-BE49-F238E27FC236}">
                <a16:creationId xmlns:a16="http://schemas.microsoft.com/office/drawing/2014/main" id="{060A52B0-D25C-684F-BC22-7A5E69BEB3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599" y="6248400"/>
            <a:ext cx="533717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90114" name="Slide Number Placeholder 4">
            <a:extLst>
              <a:ext uri="{FF2B5EF4-FFF2-40B4-BE49-F238E27FC236}">
                <a16:creationId xmlns:a16="http://schemas.microsoft.com/office/drawing/2014/main" id="{42442913-6391-B542-9E74-75E611AFE2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5BD89E-CF1F-0147-A886-FB2DFFFFF00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EFDB6E71-37EF-844B-9B4C-A521538E3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Models for Variables: Example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896A3911-EA64-8646-A64F-40EA2118A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Value model for variables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b := 2		b: </a:t>
            </a:r>
            <a:endParaRPr lang="en-US" altLang="en-US" i="1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c := b           c: </a:t>
            </a:r>
            <a:endParaRPr lang="en-US" altLang="en-US" i="1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 := </a:t>
            </a:r>
            <a:r>
              <a:rPr lang="en-US" altLang="en-US" dirty="0" err="1">
                <a:latin typeface="Arial" panose="020B0604020202020204" pitchFamily="34" charset="0"/>
              </a:rPr>
              <a:t>b+c</a:t>
            </a:r>
            <a:r>
              <a:rPr lang="en-US" altLang="en-US" dirty="0">
                <a:latin typeface="Arial" panose="020B0604020202020204" pitchFamily="34" charset="0"/>
              </a:rPr>
              <a:t>	a: </a:t>
            </a:r>
            <a:endParaRPr lang="en-US" altLang="en-US" i="1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Reference model for variables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b := 2		b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c := b	 	c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 := </a:t>
            </a:r>
            <a:r>
              <a:rPr lang="en-US" altLang="en-US" dirty="0" err="1">
                <a:latin typeface="Arial" panose="020B0604020202020204" pitchFamily="34" charset="0"/>
              </a:rPr>
              <a:t>b+c</a:t>
            </a:r>
            <a:r>
              <a:rPr lang="en-US" altLang="en-US" dirty="0">
                <a:latin typeface="Arial" panose="020B0604020202020204" pitchFamily="34" charset="0"/>
              </a:rPr>
              <a:t>	a</a:t>
            </a:r>
            <a:endParaRPr lang="en-US" altLang="en-US" i="1" dirty="0">
              <a:latin typeface="Arial" panose="020B0604020202020204" pitchFamily="34" charset="0"/>
            </a:endParaRPr>
          </a:p>
        </p:txBody>
      </p:sp>
      <p:sp>
        <p:nvSpPr>
          <p:cNvPr id="90117" name="Text Box 4">
            <a:extLst>
              <a:ext uri="{FF2B5EF4-FFF2-40B4-BE49-F238E27FC236}">
                <a16:creationId xmlns:a16="http://schemas.microsoft.com/office/drawing/2014/main" id="{B3EACB34-CC7A-7042-B82F-473B6873A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57200"/>
            <a:ext cx="2438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b := 2;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c := b;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a := b + c;</a:t>
            </a:r>
          </a:p>
        </p:txBody>
      </p:sp>
      <p:sp>
        <p:nvSpPr>
          <p:cNvPr id="90118" name="Text Box 5">
            <a:extLst>
              <a:ext uri="{FF2B5EF4-FFF2-40B4-BE49-F238E27FC236}">
                <a16:creationId xmlns:a16="http://schemas.microsoft.com/office/drawing/2014/main" id="{119E55BB-2DF4-734A-ABD3-D32A54238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05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19" name="Text Box 6">
            <a:extLst>
              <a:ext uri="{FF2B5EF4-FFF2-40B4-BE49-F238E27FC236}">
                <a16:creationId xmlns:a16="http://schemas.microsoft.com/office/drawing/2014/main" id="{8720ABF8-D646-FE47-80F0-1AA2105D7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905000"/>
            <a:ext cx="384175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90120" name="Text Box 7">
            <a:extLst>
              <a:ext uri="{FF2B5EF4-FFF2-40B4-BE49-F238E27FC236}">
                <a16:creationId xmlns:a16="http://schemas.microsoft.com/office/drawing/2014/main" id="{A7B82F50-8FB8-CE48-B136-0EFB59A81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514600"/>
            <a:ext cx="384175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90121" name="Text Box 8">
            <a:extLst>
              <a:ext uri="{FF2B5EF4-FFF2-40B4-BE49-F238E27FC236}">
                <a16:creationId xmlns:a16="http://schemas.microsoft.com/office/drawing/2014/main" id="{3FC56A9B-1D80-F248-BEBB-DB70EADA8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384175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880649" name="Text Box 9">
            <a:extLst>
              <a:ext uri="{FF2B5EF4-FFF2-40B4-BE49-F238E27FC236}">
                <a16:creationId xmlns:a16="http://schemas.microsoft.com/office/drawing/2014/main" id="{15DE378C-9EF0-8A4E-909D-90CA1C51D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050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880650" name="Text Box 10">
            <a:extLst>
              <a:ext uri="{FF2B5EF4-FFF2-40B4-BE49-F238E27FC236}">
                <a16:creationId xmlns:a16="http://schemas.microsoft.com/office/drawing/2014/main" id="{984ED4B7-3213-D249-AE14-D3E30A1ED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146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880651" name="Text Box 11">
            <a:extLst>
              <a:ext uri="{FF2B5EF4-FFF2-40B4-BE49-F238E27FC236}">
                <a16:creationId xmlns:a16="http://schemas.microsoft.com/office/drawing/2014/main" id="{F9024CAF-57B7-ED40-B155-16216757C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80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90125" name="Text Box 12">
            <a:extLst>
              <a:ext uri="{FF2B5EF4-FFF2-40B4-BE49-F238E27FC236}">
                <a16:creationId xmlns:a16="http://schemas.microsoft.com/office/drawing/2014/main" id="{82F701E6-CE87-C54D-B7A0-CE780CDBD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67200"/>
            <a:ext cx="384175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90126" name="Text Box 13">
            <a:extLst>
              <a:ext uri="{FF2B5EF4-FFF2-40B4-BE49-F238E27FC236}">
                <a16:creationId xmlns:a16="http://schemas.microsoft.com/office/drawing/2014/main" id="{506B2F66-8758-C248-B696-FD11FBA7B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3434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90127" name="Text Box 14">
            <a:extLst>
              <a:ext uri="{FF2B5EF4-FFF2-40B4-BE49-F238E27FC236}">
                <a16:creationId xmlns:a16="http://schemas.microsoft.com/office/drawing/2014/main" id="{191BCCB0-4BA7-F14A-9270-80E7DA392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05400"/>
            <a:ext cx="384175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90128" name="Text Box 15">
            <a:extLst>
              <a:ext uri="{FF2B5EF4-FFF2-40B4-BE49-F238E27FC236}">
                <a16:creationId xmlns:a16="http://schemas.microsoft.com/office/drawing/2014/main" id="{F2379372-0DF9-7548-9E3A-2B6AE5FFB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1054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880656" name="Line 16">
            <a:extLst>
              <a:ext uri="{FF2B5EF4-FFF2-40B4-BE49-F238E27FC236}">
                <a16:creationId xmlns:a16="http://schemas.microsoft.com/office/drawing/2014/main" id="{A109FD6B-284C-674E-9CDE-914EFA310F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3434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57" name="Line 17">
            <a:extLst>
              <a:ext uri="{FF2B5EF4-FFF2-40B4-BE49-F238E27FC236}">
                <a16:creationId xmlns:a16="http://schemas.microsoft.com/office/drawing/2014/main" id="{4E206F13-C676-C944-80E1-38FC4A99FF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4495800"/>
            <a:ext cx="1828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58" name="Line 18">
            <a:extLst>
              <a:ext uri="{FF2B5EF4-FFF2-40B4-BE49-F238E27FC236}">
                <a16:creationId xmlns:a16="http://schemas.microsoft.com/office/drawing/2014/main" id="{AA428B51-FF9A-8745-8FDF-941F0D4EC8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410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F1F462-F2ED-3741-8668-FECDD3E50E83}"/>
                  </a:ext>
                </a:extLst>
              </p14:cNvPr>
              <p14:cNvContentPartPr/>
              <p14:nvPr/>
            </p14:nvContentPartPr>
            <p14:xfrm>
              <a:off x="6717240" y="4401000"/>
              <a:ext cx="1053000" cy="529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F1F462-F2ED-3741-8668-FECDD3E50E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95280" y="4384800"/>
                <a:ext cx="1090800" cy="56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802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9" grpId="0"/>
      <p:bldP spid="880650" grpId="0"/>
      <p:bldP spid="8806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Footer Placeholder 3">
            <a:extLst>
              <a:ext uri="{FF2B5EF4-FFF2-40B4-BE49-F238E27FC236}">
                <a16:creationId xmlns:a16="http://schemas.microsoft.com/office/drawing/2014/main" id="{1C0C4C07-4E11-3B46-8062-2211C19DED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 G.  Ryder</a:t>
            </a:r>
          </a:p>
        </p:txBody>
      </p:sp>
      <p:sp>
        <p:nvSpPr>
          <p:cNvPr id="91138" name="Slide Number Placeholder 4">
            <a:extLst>
              <a:ext uri="{FF2B5EF4-FFF2-40B4-BE49-F238E27FC236}">
                <a16:creationId xmlns:a16="http://schemas.microsoft.com/office/drawing/2014/main" id="{A7EE16C9-72F5-3246-BF38-A29A7E47FD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3B396B-5DF2-8E43-A19C-D19193FEAFA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70E44125-9487-8848-AD51-562DBDE92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Equality Testing: How does </a:t>
            </a:r>
            <a:r>
              <a:rPr lang="en-US" altLang="en-US" sz="36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eq?</a:t>
            </a: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 work?</a:t>
            </a:r>
          </a:p>
        </p:txBody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38A9F6B8-D99D-2B4F-98C7-5F57B256B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Scheme uses the reference model for variables!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(define (f x y) (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list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x y))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Call 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(f ‘</a:t>
            </a:r>
            <a:r>
              <a:rPr lang="en-US" altLang="ja-JP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 ‘a)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yields </a:t>
            </a:r>
            <a:r>
              <a:rPr lang="en-US" altLang="ja-JP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(a 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x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refers to atom 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y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refers to atom 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eq?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checks that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x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y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both point to the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same place.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Call 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(f ‘</a:t>
            </a:r>
            <a:r>
              <a:rPr lang="en-US" altLang="ja-JP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(a) ‘(a))</a:t>
            </a:r>
            <a:r>
              <a:rPr lang="en-US" altLang="ja-JP" sz="24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 </a:t>
            </a:r>
            <a:r>
              <a:rPr lang="en-US" altLang="ja-JP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((a) (a))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x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y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do not refer to the same list.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</a:p>
        </p:txBody>
      </p:sp>
      <p:sp>
        <p:nvSpPr>
          <p:cNvPr id="91141" name="Text Box 4">
            <a:extLst>
              <a:ext uri="{FF2B5EF4-FFF2-40B4-BE49-F238E27FC236}">
                <a16:creationId xmlns:a16="http://schemas.microsoft.com/office/drawing/2014/main" id="{2992ADD5-877E-0945-B4A6-EAF2E8F13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2789238"/>
            <a:ext cx="3762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x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y</a:t>
            </a:r>
          </a:p>
        </p:txBody>
      </p:sp>
      <p:sp>
        <p:nvSpPr>
          <p:cNvPr id="91142" name="Rectangle 5">
            <a:extLst>
              <a:ext uri="{FF2B5EF4-FFF2-40B4-BE49-F238E27FC236}">
                <a16:creationId xmlns:a16="http://schemas.microsoft.com/office/drawing/2014/main" id="{CABDEB45-A66D-8A48-A878-CFA452BAA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276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1143" name="Text Box 6">
            <a:extLst>
              <a:ext uri="{FF2B5EF4-FFF2-40B4-BE49-F238E27FC236}">
                <a16:creationId xmlns:a16="http://schemas.microsoft.com/office/drawing/2014/main" id="{27D5FEB4-D036-FF4A-B16D-448DB91E0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200400"/>
            <a:ext cx="369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91144" name="Line 7">
            <a:extLst>
              <a:ext uri="{FF2B5EF4-FFF2-40B4-BE49-F238E27FC236}">
                <a16:creationId xmlns:a16="http://schemas.microsoft.com/office/drawing/2014/main" id="{41486C89-7C69-9842-924F-B102DB09E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048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Line 8">
            <a:extLst>
              <a:ext uri="{FF2B5EF4-FFF2-40B4-BE49-F238E27FC236}">
                <a16:creationId xmlns:a16="http://schemas.microsoft.com/office/drawing/2014/main" id="{BF9B1B26-6953-1746-BF61-DD5D130403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3581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Text Box 9">
            <a:extLst>
              <a:ext uri="{FF2B5EF4-FFF2-40B4-BE49-F238E27FC236}">
                <a16:creationId xmlns:a16="http://schemas.microsoft.com/office/drawing/2014/main" id="{10F80212-981B-994B-A9F5-8DDE3AC5A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481513"/>
            <a:ext cx="3762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x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y</a:t>
            </a:r>
          </a:p>
        </p:txBody>
      </p:sp>
      <p:sp>
        <p:nvSpPr>
          <p:cNvPr id="91147" name="Rectangle 10">
            <a:extLst>
              <a:ext uri="{FF2B5EF4-FFF2-40B4-BE49-F238E27FC236}">
                <a16:creationId xmlns:a16="http://schemas.microsoft.com/office/drawing/2014/main" id="{06F06ADC-0608-D247-8D07-7CF3DFAC0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572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1148" name="Rectangle 11">
            <a:extLst>
              <a:ext uri="{FF2B5EF4-FFF2-40B4-BE49-F238E27FC236}">
                <a16:creationId xmlns:a16="http://schemas.microsoft.com/office/drawing/2014/main" id="{86F7F729-4AE6-3B48-B4B8-21327CF77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715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1149" name="Text Box 12">
            <a:extLst>
              <a:ext uri="{FF2B5EF4-FFF2-40B4-BE49-F238E27FC236}">
                <a16:creationId xmlns:a16="http://schemas.microsoft.com/office/drawing/2014/main" id="{FB85DAEB-1147-4348-A281-0A6DF0A3D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029200"/>
            <a:ext cx="738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( )</a:t>
            </a:r>
          </a:p>
        </p:txBody>
      </p:sp>
      <p:sp>
        <p:nvSpPr>
          <p:cNvPr id="91150" name="Line 13">
            <a:extLst>
              <a:ext uri="{FF2B5EF4-FFF2-40B4-BE49-F238E27FC236}">
                <a16:creationId xmlns:a16="http://schemas.microsoft.com/office/drawing/2014/main" id="{CA46D81C-8FA2-F745-9EBA-7CDC12AF5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72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1" name="Line 14">
            <a:extLst>
              <a:ext uri="{FF2B5EF4-FFF2-40B4-BE49-F238E27FC236}">
                <a16:creationId xmlns:a16="http://schemas.microsoft.com/office/drawing/2014/main" id="{B05370A0-CDCC-9E4E-90A6-57C16DC15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86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2" name="Text Box 15">
            <a:extLst>
              <a:ext uri="{FF2B5EF4-FFF2-40B4-BE49-F238E27FC236}">
                <a16:creationId xmlns:a16="http://schemas.microsoft.com/office/drawing/2014/main" id="{3CBD2EC2-FD75-7144-BA64-78A109035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014913"/>
            <a:ext cx="369888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91153" name="Line 16">
            <a:extLst>
              <a:ext uri="{FF2B5EF4-FFF2-40B4-BE49-F238E27FC236}">
                <a16:creationId xmlns:a16="http://schemas.microsoft.com/office/drawing/2014/main" id="{42082BEC-FB0E-5242-B685-8616D561DF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4800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4" name="Line 17">
            <a:extLst>
              <a:ext uri="{FF2B5EF4-FFF2-40B4-BE49-F238E27FC236}">
                <a16:creationId xmlns:a16="http://schemas.microsoft.com/office/drawing/2014/main" id="{7A5EBE34-287C-2E42-9D90-069ECEF1DC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05600" y="5334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5" name="Line 18">
            <a:extLst>
              <a:ext uri="{FF2B5EF4-FFF2-40B4-BE49-F238E27FC236}">
                <a16:creationId xmlns:a16="http://schemas.microsoft.com/office/drawing/2014/main" id="{62F3D262-E64C-FD41-9ECF-470E1F7D52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5486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6" name="Line 19">
            <a:extLst>
              <a:ext uri="{FF2B5EF4-FFF2-40B4-BE49-F238E27FC236}">
                <a16:creationId xmlns:a16="http://schemas.microsoft.com/office/drawing/2014/main" id="{05A37276-1905-E44C-A93A-9B3F14BD2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800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7" name="Line 21">
            <a:extLst>
              <a:ext uri="{FF2B5EF4-FFF2-40B4-BE49-F238E27FC236}">
                <a16:creationId xmlns:a16="http://schemas.microsoft.com/office/drawing/2014/main" id="{6821A358-D1F9-0549-A1A4-10DF939DB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8" name="Line 22">
            <a:extLst>
              <a:ext uri="{FF2B5EF4-FFF2-40B4-BE49-F238E27FC236}">
                <a16:creationId xmlns:a16="http://schemas.microsoft.com/office/drawing/2014/main" id="{67445494-D5E1-D949-BE3B-0435D056E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9" name="Line 23">
            <a:extLst>
              <a:ext uri="{FF2B5EF4-FFF2-40B4-BE49-F238E27FC236}">
                <a16:creationId xmlns:a16="http://schemas.microsoft.com/office/drawing/2014/main" id="{A00561BF-E1E1-E94C-BA20-B80771CC4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343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0" name="Text Box 24">
            <a:extLst>
              <a:ext uri="{FF2B5EF4-FFF2-40B4-BE49-F238E27FC236}">
                <a16:creationId xmlns:a16="http://schemas.microsoft.com/office/drawing/2014/main" id="{47BE0052-A0A6-0749-888A-5C8C34DF0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146550"/>
            <a:ext cx="1287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A cons cell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E6992EC-4F1D-974B-BA7A-2B26BABB99DE}"/>
                  </a:ext>
                </a:extLst>
              </p14:cNvPr>
              <p14:cNvContentPartPr/>
              <p14:nvPr/>
            </p14:nvContentPartPr>
            <p14:xfrm>
              <a:off x="1681920" y="918360"/>
              <a:ext cx="4916160" cy="4347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E6992EC-4F1D-974B-BA7A-2B26BABB99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59960" y="896400"/>
                <a:ext cx="4959360" cy="439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600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>
            <a:extLst>
              <a:ext uri="{FF2B5EF4-FFF2-40B4-BE49-F238E27FC236}">
                <a16:creationId xmlns:a16="http://schemas.microsoft.com/office/drawing/2014/main" id="{5DFC59A7-5647-4C4D-AA6D-7A7D3B8F7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Models for Variables </a:t>
            </a:r>
          </a:p>
        </p:txBody>
      </p:sp>
      <p:sp>
        <p:nvSpPr>
          <p:cNvPr id="119810" name="Content Placeholder 2">
            <a:extLst>
              <a:ext uri="{FF2B5EF4-FFF2-40B4-BE49-F238E27FC236}">
                <a16:creationId xmlns:a16="http://schemas.microsoft.com/office/drawing/2014/main" id="{10407EC9-BA68-8C4B-B704-E56C69C0AF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C/C++, Pascal, Fortran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Value model</a:t>
            </a:r>
          </a:p>
          <a:p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Java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Mixed model: value model for simple types, reference model for class types</a:t>
            </a:r>
          </a:p>
          <a:p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JS, Python, R, etc.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Reference model  </a:t>
            </a:r>
          </a:p>
          <a:p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Scheme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Reference model!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eq?</a:t>
            </a:r>
            <a:r>
              <a:rPr lang="en-US" altLang="en-US" dirty="0">
                <a:latin typeface="Arial" panose="020B0604020202020204" pitchFamily="34" charset="0"/>
              </a:rPr>
              <a:t> is “reference equality” (akin of Java’s ==),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equal?</a:t>
            </a:r>
            <a:r>
              <a:rPr lang="en-US" altLang="en-US" dirty="0">
                <a:latin typeface="Arial" panose="020B0604020202020204" pitchFamily="34" charset="0"/>
              </a:rPr>
              <a:t> is value equality </a:t>
            </a:r>
          </a:p>
        </p:txBody>
      </p:sp>
      <p:sp>
        <p:nvSpPr>
          <p:cNvPr id="93187" name="Slide Number Placeholder 4">
            <a:extLst>
              <a:ext uri="{FF2B5EF4-FFF2-40B4-BE49-F238E27FC236}">
                <a16:creationId xmlns:a16="http://schemas.microsoft.com/office/drawing/2014/main" id="{D09140C2-BCCF-FC4D-9534-22723752B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603D32-13EA-F544-8D43-AFC44991DE9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6098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19054882-7BC6-E34E-B048-A056984A9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Equality Testing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7296F9DC-34F0-6A4C-A123-103FF54A9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 languages with reference model for variables we have two tests for equality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One tests </a:t>
            </a:r>
            <a:r>
              <a:rPr lang="en-US" altLang="en-US" u="sng" dirty="0">
                <a:latin typeface="Arial" panose="020B0604020202020204" pitchFamily="34" charset="0"/>
              </a:rPr>
              <a:t>reference equality</a:t>
            </a:r>
            <a:r>
              <a:rPr lang="en-US" altLang="en-US" dirty="0">
                <a:latin typeface="Arial" panose="020B0604020202020204" pitchFamily="34" charset="0"/>
              </a:rPr>
              <a:t>, whether two references refer to the same object</a:t>
            </a:r>
          </a:p>
          <a:p>
            <a:pPr lvl="2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eq?</a:t>
            </a:r>
            <a:r>
              <a:rPr lang="en-US" altLang="en-US" dirty="0">
                <a:latin typeface="Arial" panose="020B0604020202020204" pitchFamily="34" charset="0"/>
              </a:rPr>
              <a:t> in Scheme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(eq? ‘(a) ‘(a))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yields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#f</a:t>
            </a:r>
          </a:p>
          <a:p>
            <a:pPr lvl="2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en-US" dirty="0">
                <a:latin typeface="Arial" panose="020B0604020202020204" pitchFamily="34" charset="0"/>
              </a:rPr>
              <a:t> in Java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Other tests </a:t>
            </a:r>
            <a:r>
              <a:rPr lang="en-US" altLang="en-US" u="sng" dirty="0">
                <a:latin typeface="Arial" panose="020B0604020202020204" pitchFamily="34" charset="0"/>
              </a:rPr>
              <a:t>value equality</a:t>
            </a:r>
            <a:r>
              <a:rPr lang="en-US" altLang="en-US" dirty="0">
                <a:latin typeface="Arial" panose="020B0604020202020204" pitchFamily="34" charset="0"/>
              </a:rPr>
              <a:t>. Even if the two references do not refer to the same object, they may refer to objects that have the same value</a:t>
            </a:r>
          </a:p>
          <a:p>
            <a:pPr lvl="2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equal?</a:t>
            </a:r>
            <a:r>
              <a:rPr lang="en-US" altLang="en-US" dirty="0">
                <a:latin typeface="Arial" panose="020B0604020202020204" pitchFamily="34" charset="0"/>
              </a:rPr>
              <a:t> in Scheme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(equal? ‘(a) ‘(a))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yields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#t</a:t>
            </a:r>
          </a:p>
          <a:p>
            <a:pPr lvl="2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.equals()</a:t>
            </a:r>
            <a:r>
              <a:rPr lang="en-US" altLang="en-US" dirty="0">
                <a:latin typeface="Arial" panose="020B0604020202020204" pitchFamily="34" charset="0"/>
              </a:rPr>
              <a:t> method in Java</a:t>
            </a:r>
          </a:p>
        </p:txBody>
      </p:sp>
      <p:sp>
        <p:nvSpPr>
          <p:cNvPr id="50179" name="Slide Number Placeholder 4">
            <a:extLst>
              <a:ext uri="{FF2B5EF4-FFF2-40B4-BE49-F238E27FC236}">
                <a16:creationId xmlns:a16="http://schemas.microsoft.com/office/drawing/2014/main" id="{E6FDECD7-1249-8D4E-B41E-A8C171C842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BA5220C-DD80-4649-919F-809D58AAB31F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5608A4-765E-4C49-AE9C-9178AF76E4D5}"/>
                  </a:ext>
                </a:extLst>
              </p14:cNvPr>
              <p14:cNvContentPartPr/>
              <p14:nvPr/>
            </p14:nvContentPartPr>
            <p14:xfrm>
              <a:off x="1414440" y="3810960"/>
              <a:ext cx="4817160" cy="514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5608A4-765E-4C49-AE9C-9178AF76E4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2480" y="3789000"/>
                <a:ext cx="4854960" cy="55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3">
            <a:extLst>
              <a:ext uri="{FF2B5EF4-FFF2-40B4-BE49-F238E27FC236}">
                <a16:creationId xmlns:a16="http://schemas.microsoft.com/office/drawing/2014/main" id="{60EAEFB6-5BB3-EF4D-8A83-E41FE70682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 Ryder</a:t>
            </a:r>
          </a:p>
        </p:txBody>
      </p:sp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37CA8576-F51E-704D-B413-A9D7BF521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3C0610E-EB1C-534C-947E-2EA5A0EB7E11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CDA8475-427E-4043-88A6-EE7E8B4CA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63CDF78-ED7C-AD47-AD02-E32CC762C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Notes on writing “comments” for homework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Scheme</a:t>
            </a:r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Equality testing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Higher-order functions</a:t>
            </a:r>
          </a:p>
          <a:p>
            <a:pPr lvl="1" eaLnBrk="1" hangingPunct="1"/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</a:rPr>
              <a:t>map, </a:t>
            </a:r>
            <a:r>
              <a:rPr lang="en-US" altLang="en-US" b="1" dirty="0" err="1">
                <a:latin typeface="Courier New" panose="02070309020205020404" pitchFamily="49" charset="0"/>
              </a:rPr>
              <a:t>foldr</a:t>
            </a:r>
            <a:r>
              <a:rPr lang="en-US" altLang="en-US" b="1" dirty="0">
                <a:latin typeface="Courier New" panose="02070309020205020404" pitchFamily="49" charset="0"/>
              </a:rPr>
              <a:t>, </a:t>
            </a:r>
            <a:r>
              <a:rPr lang="en-US" altLang="en-US" b="1" dirty="0" err="1">
                <a:latin typeface="Courier New" panose="02070309020205020404" pitchFamily="49" charset="0"/>
              </a:rPr>
              <a:t>foldl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Tail recursion</a:t>
            </a:r>
          </a:p>
        </p:txBody>
      </p:sp>
    </p:spTree>
    <p:extLst>
      <p:ext uri="{BB962C8B-B14F-4D97-AF65-F5344CB8AC3E}">
        <p14:creationId xmlns:p14="http://schemas.microsoft.com/office/powerpoint/2010/main" val="3058275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4">
            <a:extLst>
              <a:ext uri="{FF2B5EF4-FFF2-40B4-BE49-F238E27FC236}">
                <a16:creationId xmlns:a16="http://schemas.microsoft.com/office/drawing/2014/main" id="{2D3383DB-3550-4B40-A701-97FC1535AD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6F34C1F-4A53-BE47-BBD9-3BBC94A1F38B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8AC897D-0ECA-4C4A-835B-D2A36EC4B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Higher-order Functions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755CABB-0772-EE47-8231-E6AF9095E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3340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Functions are first-class values</a:t>
            </a: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function is said to be a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higher-order function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if it takes a function as an argument or returns a function as a result</a:t>
            </a: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Functions as arguments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(define (f g x) (g x))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 number? 0)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b="1" dirty="0">
                <a:latin typeface="Arial" panose="020B0604020202020204" pitchFamily="34" charset="0"/>
              </a:rPr>
              <a:t>yields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ja-JP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 (2 3)))</a:t>
            </a:r>
            <a:r>
              <a:rPr lang="en-US" altLang="ja-JP" sz="2400" dirty="0">
                <a:latin typeface="Arial" panose="020B0604020202020204" pitchFamily="34" charset="0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</a:rPr>
              <a:t> what?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 (lambda (x) (* 2  x)) 3)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b="1" dirty="0">
                <a:latin typeface="Arial" panose="020B0604020202020204" pitchFamily="34" charset="0"/>
              </a:rPr>
              <a:t>yields</a:t>
            </a:r>
            <a:r>
              <a:rPr lang="en-US" altLang="en-US" sz="2400" dirty="0">
                <a:latin typeface="Arial" panose="020B0604020202020204" pitchFamily="34" charset="0"/>
              </a:rPr>
              <a:t> what?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D105DE-DA42-B64A-8527-2796FC101465}"/>
                  </a:ext>
                </a:extLst>
              </p14:cNvPr>
              <p14:cNvContentPartPr/>
              <p14:nvPr/>
            </p14:nvContentPartPr>
            <p14:xfrm>
              <a:off x="1364400" y="5594400"/>
              <a:ext cx="6690600" cy="979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D105DE-DA42-B64A-8527-2796FC10146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2440" y="5572440"/>
                <a:ext cx="6733800" cy="102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778EAA8A-1971-7B41-86B0-D870B1540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Higher-order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AC392-1E54-A84F-AF63-900A0D169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it-IT" dirty="0" err="1">
                <a:latin typeface="Arial"/>
              </a:rPr>
              <a:t>Functions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as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return</a:t>
            </a:r>
            <a:r>
              <a:rPr lang="it-IT" dirty="0">
                <a:latin typeface="Arial"/>
              </a:rPr>
              <a:t> </a:t>
            </a:r>
            <a:r>
              <a:rPr lang="it-IT" dirty="0" err="1">
                <a:latin typeface="Arial"/>
              </a:rPr>
              <a:t>values</a:t>
            </a:r>
            <a:endParaRPr lang="it-IT" sz="2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Wingdings" charset="0"/>
              <a:buNone/>
              <a:defRPr/>
            </a:pPr>
            <a:r>
              <a:rPr 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(lambda (a) (+ 1 a)))</a:t>
            </a:r>
          </a:p>
          <a:p>
            <a:pPr marL="0" indent="0">
              <a:buFont typeface="Wingdings" charset="0"/>
              <a:buNone/>
              <a:defRPr/>
            </a:pPr>
            <a:endParaRPr lang="it-IT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(fun 4)</a:t>
            </a:r>
            <a:r>
              <a:rPr lang="en-US" sz="2800" dirty="0">
                <a:latin typeface="Arial"/>
              </a:rPr>
              <a:t> </a:t>
            </a:r>
            <a:r>
              <a:rPr lang="en-US" sz="2800" b="1" dirty="0">
                <a:latin typeface="Arial"/>
              </a:rPr>
              <a:t>yields</a:t>
            </a:r>
            <a:r>
              <a:rPr lang="en-US" sz="2800" dirty="0">
                <a:latin typeface="Arial"/>
              </a:rPr>
              <a:t> what?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it-IT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4)</a:t>
            </a:r>
            <a:r>
              <a:rPr lang="it-IT" sz="2800" dirty="0">
                <a:latin typeface="Arial"/>
              </a:rPr>
              <a:t> </a:t>
            </a:r>
            <a:r>
              <a:rPr lang="it-IT" sz="2800" b="1" dirty="0" err="1">
                <a:latin typeface="Arial"/>
              </a:rPr>
              <a:t>yields</a:t>
            </a:r>
            <a:r>
              <a:rPr lang="it-IT" sz="2800" dirty="0">
                <a:latin typeface="Arial"/>
              </a:rPr>
              <a:t> </a:t>
            </a:r>
            <a:r>
              <a:rPr lang="it-IT" sz="2800" dirty="0" err="1">
                <a:latin typeface="Arial"/>
              </a:rPr>
              <a:t>what</a:t>
            </a:r>
            <a:r>
              <a:rPr lang="it-IT" sz="2800" dirty="0">
                <a:latin typeface="Arial"/>
              </a:rPr>
              <a:t>?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</p:txBody>
      </p:sp>
      <p:sp>
        <p:nvSpPr>
          <p:cNvPr id="53251" name="Footer Placeholder 3">
            <a:extLst>
              <a:ext uri="{FF2B5EF4-FFF2-40B4-BE49-F238E27FC236}">
                <a16:creationId xmlns:a16="http://schemas.microsoft.com/office/drawing/2014/main" id="{DAF94C2C-5427-E04E-B226-74067CEB9E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 Ryder</a:t>
            </a:r>
          </a:p>
        </p:txBody>
      </p:sp>
      <p:sp>
        <p:nvSpPr>
          <p:cNvPr id="53252" name="Slide Number Placeholder 4">
            <a:extLst>
              <a:ext uri="{FF2B5EF4-FFF2-40B4-BE49-F238E27FC236}">
                <a16:creationId xmlns:a16="http://schemas.microsoft.com/office/drawing/2014/main" id="{9B2DFEC4-E814-A646-B162-C21D4730D8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307CC6-B1A2-7749-A556-75535119B569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F722B4-37D1-2042-ABBB-990D386C60CA}"/>
                  </a:ext>
                </a:extLst>
              </p14:cNvPr>
              <p14:cNvContentPartPr/>
              <p14:nvPr/>
            </p14:nvContentPartPr>
            <p14:xfrm>
              <a:off x="573120" y="3691080"/>
              <a:ext cx="4870080" cy="1923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F722B4-37D1-2042-ABBB-990D386C60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1160" y="3674880"/>
                <a:ext cx="4907880" cy="1956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oter Placeholder 3">
            <a:extLst>
              <a:ext uri="{FF2B5EF4-FFF2-40B4-BE49-F238E27FC236}">
                <a16:creationId xmlns:a16="http://schemas.microsoft.com/office/drawing/2014/main" id="{3CF3FF3A-717D-C441-9B14-E71A02C5BA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 Ryder</a:t>
            </a:r>
          </a:p>
        </p:txBody>
      </p:sp>
      <p:sp>
        <p:nvSpPr>
          <p:cNvPr id="54274" name="Slide Number Placeholder 4">
            <a:extLst>
              <a:ext uri="{FF2B5EF4-FFF2-40B4-BE49-F238E27FC236}">
                <a16:creationId xmlns:a16="http://schemas.microsoft.com/office/drawing/2014/main" id="{E9942E1E-5610-7B40-9217-CB77EDC8E5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887A6D5-C85D-0F44-BDC5-89973120223A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1F2957A-973F-004B-8FF1-C2344F109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Higher-order Functions: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map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B2332EB-C13C-F247-96B0-3E26EE8C2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83920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Higher-order function used to apply another function to every element of a list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Takes 2 arguments: a function 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a list </a:t>
            </a:r>
            <a:r>
              <a:rPr lang="en-US" altLang="en-US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lis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 builds a new list by applying the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to each element of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lis</a:t>
            </a:r>
            <a:endParaRPr lang="en-US" altLang="en-US" b="1" dirty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(define (my-map f 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lis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(if (null? 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lis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 </a:t>
            </a:r>
            <a:r>
              <a:rPr lang="ja-JP" altLang="en-US" sz="24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‘</a:t>
            </a:r>
            <a:r>
              <a:rPr lang="en-US" altLang="ja-JP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  (cons (f (car 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lis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)) (my-map f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cdr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lis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)))))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3E3A62-3DD6-6E4E-B9B8-AA8B5169C2E8}"/>
                  </a:ext>
                </a:extLst>
              </p14:cNvPr>
              <p14:cNvContentPartPr/>
              <p14:nvPr/>
            </p14:nvContentPartPr>
            <p14:xfrm>
              <a:off x="2121840" y="5499000"/>
              <a:ext cx="6167880" cy="176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3E3A62-3DD6-6E4E-B9B8-AA8B5169C2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05640" y="5477040"/>
                <a:ext cx="6205680" cy="219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6">
            <a:extLst>
              <a:ext uri="{FF2B5EF4-FFF2-40B4-BE49-F238E27FC236}">
                <a16:creationId xmlns:a16="http://schemas.microsoft.com/office/drawing/2014/main" id="{0C74A28F-3D39-7344-BC87-CF039E0E9F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98796EB-74D3-A84C-ACC2-43AB06B97008}" type="slidenum">
              <a:rPr lang="en-US" altLang="en-US" sz="1400">
                <a:solidFill>
                  <a:schemeClr val="bg2"/>
                </a:solidFill>
              </a:rPr>
              <a:pPr eaLnBrk="1" hangingPunct="1"/>
              <a:t>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B996D37-CE12-D548-9125-E2219A974D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Functional Programming with Scheme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ED88393-CB1D-F946-B5FA-5820AC9D8C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0"/>
            <a:ext cx="68580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Keep reading: Scott, Chapter 11.5-11.6</a:t>
            </a:r>
          </a:p>
        </p:txBody>
      </p:sp>
      <p:grpSp>
        <p:nvGrpSpPr>
          <p:cNvPr id="36868" name="Group 5">
            <a:extLst>
              <a:ext uri="{FF2B5EF4-FFF2-40B4-BE49-F238E27FC236}">
                <a16:creationId xmlns:a16="http://schemas.microsoft.com/office/drawing/2014/main" id="{35BB99EF-A42B-CF41-8E8C-6F9550B1A72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6869" name="Group 6">
              <a:extLst>
                <a:ext uri="{FF2B5EF4-FFF2-40B4-BE49-F238E27FC236}">
                  <a16:creationId xmlns:a16="http://schemas.microsoft.com/office/drawing/2014/main" id="{3933D748-B713-8B4D-AFBF-17792BA6C7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6876" name="Rectangle 7">
                <a:extLst>
                  <a:ext uri="{FF2B5EF4-FFF2-40B4-BE49-F238E27FC236}">
                    <a16:creationId xmlns:a16="http://schemas.microsoft.com/office/drawing/2014/main" id="{DBD41D9D-C09D-D34A-A7C0-B2E07AC05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6877" name="Rectangle 8">
                <a:extLst>
                  <a:ext uri="{FF2B5EF4-FFF2-40B4-BE49-F238E27FC236}">
                    <a16:creationId xmlns:a16="http://schemas.microsoft.com/office/drawing/2014/main" id="{834117FD-2986-DE4C-84DE-DA8A7DA92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36870" name="Group 9">
              <a:extLst>
                <a:ext uri="{FF2B5EF4-FFF2-40B4-BE49-F238E27FC236}">
                  <a16:creationId xmlns:a16="http://schemas.microsoft.com/office/drawing/2014/main" id="{FAFDFEE8-B74B-F445-97E3-C3918A3AD0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6874" name="Rectangle 10">
                <a:extLst>
                  <a:ext uri="{FF2B5EF4-FFF2-40B4-BE49-F238E27FC236}">
                    <a16:creationId xmlns:a16="http://schemas.microsoft.com/office/drawing/2014/main" id="{34FAE3BC-F4C1-5B49-8A3D-49E0D2EC2B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6875" name="Rectangle 11">
                <a:extLst>
                  <a:ext uri="{FF2B5EF4-FFF2-40B4-BE49-F238E27FC236}">
                    <a16:creationId xmlns:a16="http://schemas.microsoft.com/office/drawing/2014/main" id="{18A4D629-3B82-6B4E-86A8-A109553DE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36871" name="Rectangle 12">
              <a:extLst>
                <a:ext uri="{FF2B5EF4-FFF2-40B4-BE49-F238E27FC236}">
                  <a16:creationId xmlns:a16="http://schemas.microsoft.com/office/drawing/2014/main" id="{665CCE47-37A6-2C44-AD88-C522C214B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72" name="Rectangle 13">
              <a:extLst>
                <a:ext uri="{FF2B5EF4-FFF2-40B4-BE49-F238E27FC236}">
                  <a16:creationId xmlns:a16="http://schemas.microsoft.com/office/drawing/2014/main" id="{F99C3805-49EF-1D43-A995-DAE458DF0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73" name="Rectangle 14">
              <a:extLst>
                <a:ext uri="{FF2B5EF4-FFF2-40B4-BE49-F238E27FC236}">
                  <a16:creationId xmlns:a16="http://schemas.microsoft.com/office/drawing/2014/main" id="{58289C3F-4E8D-F44C-A64C-72C16F8317A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333D3EC5-4A33-B847-A062-2AE52050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map</a:t>
            </a:r>
            <a:endParaRPr lang="en-US" altLang="en-US" b="1" dirty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13093719-5774-D148-BA1A-ED580A8FA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(my-map f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lis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</a:pP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 e1   e2   e3 …  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en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)</a:t>
            </a:r>
          </a:p>
          <a:p>
            <a:pPr marL="0" indent="0">
              <a:buFont typeface="Wingdings" pitchFamily="2" charset="2"/>
              <a:buNone/>
            </a:pP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 r1   r2   r3 …  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rn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)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There is a build-in function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map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23" name="Footer Placeholder 3">
            <a:extLst>
              <a:ext uri="{FF2B5EF4-FFF2-40B4-BE49-F238E27FC236}">
                <a16:creationId xmlns:a16="http://schemas.microsoft.com/office/drawing/2014/main" id="{571C3A6E-AB39-9843-97AC-FF1C32A550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 Ryder</a:t>
            </a:r>
          </a:p>
        </p:txBody>
      </p:sp>
      <p:sp>
        <p:nvSpPr>
          <p:cNvPr id="56324" name="Slide Number Placeholder 4">
            <a:extLst>
              <a:ext uri="{FF2B5EF4-FFF2-40B4-BE49-F238E27FC236}">
                <a16:creationId xmlns:a16="http://schemas.microsoft.com/office/drawing/2014/main" id="{776684BC-848E-974A-9A8A-BB49B388F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F63336-D153-9440-8EA2-1D021213CD7F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D6A10BC-89F5-0D46-A5A5-82AA120C071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90600" y="3124200"/>
            <a:ext cx="0" cy="1143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A1E8AD7-8210-A147-9440-BC91716384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3124200"/>
            <a:ext cx="0" cy="1143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9171CB-0CE1-C44C-87EE-0E6C44B15A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52800" y="3124200"/>
            <a:ext cx="0" cy="1143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2D2C374-0515-9647-80C0-21B28EAD75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09800" y="3124200"/>
            <a:ext cx="0" cy="1143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9" name="TextBox 10">
            <a:extLst>
              <a:ext uri="{FF2B5EF4-FFF2-40B4-BE49-F238E27FC236}">
                <a16:creationId xmlns:a16="http://schemas.microsoft.com/office/drawing/2014/main" id="{FA386A07-BF27-5841-9B10-489988D75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352800"/>
            <a:ext cx="4315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56330" name="TextBox 11">
            <a:extLst>
              <a:ext uri="{FF2B5EF4-FFF2-40B4-BE49-F238E27FC236}">
                <a16:creationId xmlns:a16="http://schemas.microsoft.com/office/drawing/2014/main" id="{442C37D0-AD37-3F4B-8411-8B67260B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163" y="3352800"/>
            <a:ext cx="4315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56331" name="TextBox 12">
            <a:extLst>
              <a:ext uri="{FF2B5EF4-FFF2-40B4-BE49-F238E27FC236}">
                <a16:creationId xmlns:a16="http://schemas.microsoft.com/office/drawing/2014/main" id="{9C2DF348-8349-7147-94C4-120A9395B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378200"/>
            <a:ext cx="4315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56332" name="TextBox 13">
            <a:extLst>
              <a:ext uri="{FF2B5EF4-FFF2-40B4-BE49-F238E27FC236}">
                <a16:creationId xmlns:a16="http://schemas.microsoft.com/office/drawing/2014/main" id="{AA4B46F3-5494-9248-A7E6-B837DC6C8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378200"/>
            <a:ext cx="4315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042CC6-636E-B345-B8DE-F2E42C2351C6}"/>
                  </a:ext>
                </a:extLst>
              </p14:cNvPr>
              <p14:cNvContentPartPr/>
              <p14:nvPr/>
            </p14:nvContentPartPr>
            <p14:xfrm>
              <a:off x="4857480" y="252000"/>
              <a:ext cx="4158720" cy="1608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042CC6-636E-B345-B8DE-F2E42C2351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35520" y="235800"/>
                <a:ext cx="4196520" cy="1646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oter Placeholder 3">
            <a:extLst>
              <a:ext uri="{FF2B5EF4-FFF2-40B4-BE49-F238E27FC236}">
                <a16:creationId xmlns:a16="http://schemas.microsoft.com/office/drawing/2014/main" id="{58E9B8DE-5B94-2842-AAAE-AABE5583D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 Ryder</a:t>
            </a:r>
          </a:p>
        </p:txBody>
      </p:sp>
      <p:sp>
        <p:nvSpPr>
          <p:cNvPr id="57346" name="Slide Number Placeholder 4">
            <a:extLst>
              <a:ext uri="{FF2B5EF4-FFF2-40B4-BE49-F238E27FC236}">
                <a16:creationId xmlns:a16="http://schemas.microsoft.com/office/drawing/2014/main" id="{E29870BD-98C5-714A-B2D6-FB94E43EA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388065-17E4-E744-A44C-321F20B4E9D1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127D08D9-2FBF-754D-916D-2E5531E42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map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5AD4C2CC-80B1-154A-B55E-EAB9A310A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(define (my-map f l)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(if (null? l) </a:t>
            </a:r>
            <a:r>
              <a:rPr lang="ja-JP" altLang="en-US" sz="24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‘</a:t>
            </a:r>
            <a:r>
              <a:rPr lang="en-US" altLang="ja-JP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    (cons (f (car l)) (my-map f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cdr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l)) )))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(my-map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abs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ja-JP" altLang="en-US" sz="24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‘</a:t>
            </a:r>
            <a:r>
              <a:rPr lang="en-US" altLang="ja-JP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(-1 2 -3 -4))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(1 2 3 4)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(my-map (lambda (x) (+ 1 x)) </a:t>
            </a:r>
            <a:r>
              <a:rPr lang="ja-JP" altLang="en-US" sz="24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‘</a:t>
            </a:r>
            <a:r>
              <a:rPr lang="en-US" altLang="ja-JP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(1 2 3))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(my-map (lambda (x) (abs x)) ‘(-1 2 -3))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03D2FAF-B4BE-654A-BE19-47A554A2CDB5}"/>
                  </a:ext>
                </a:extLst>
              </p14:cNvPr>
              <p14:cNvContentPartPr/>
              <p14:nvPr/>
            </p14:nvContentPartPr>
            <p14:xfrm>
              <a:off x="2369880" y="4632480"/>
              <a:ext cx="1571040" cy="1538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03D2FAF-B4BE-654A-BE19-47A554A2CD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47920" y="4610520"/>
                <a:ext cx="1614240" cy="1581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4">
            <a:extLst>
              <a:ext uri="{FF2B5EF4-FFF2-40B4-BE49-F238E27FC236}">
                <a16:creationId xmlns:a16="http://schemas.microsoft.com/office/drawing/2014/main" id="{F9B30959-61F9-1143-B76D-70454E390A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F585CF-B893-A248-83D2-17C41E03F4D9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8AF3488B-3445-7549-9C65-10357E9DE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map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62B75F0-7A82-E940-85E5-E4D5AB7C9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Remember 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atomcount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calculates the number of atoms in a list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(define (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atomcount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(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cond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((null? s) 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    ((atom? s) 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    (else (+ (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atomcount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(car s)) </a:t>
            </a:r>
            <a:b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           (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atomcount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cdr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s))))))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 can write 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atomcount2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using map: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(define (atomcount2 s)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cond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((atom? s) 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      (else (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apply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+ (map atomcount2 s)))))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4B8CF8A-DAA4-8046-9DC0-B620B0DF31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51D797C-CD85-D245-A7B3-97A3C684BD06}"/>
                  </a:ext>
                </a:extLst>
              </p14:cNvPr>
              <p14:cNvContentPartPr/>
              <p14:nvPr/>
            </p14:nvContentPartPr>
            <p14:xfrm>
              <a:off x="2775600" y="318600"/>
              <a:ext cx="4762800" cy="5721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51D797C-CD85-D245-A7B3-97A3C684BD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53640" y="296640"/>
                <a:ext cx="4806000" cy="5765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4">
            <a:extLst>
              <a:ext uri="{FF2B5EF4-FFF2-40B4-BE49-F238E27FC236}">
                <a16:creationId xmlns:a16="http://schemas.microsoft.com/office/drawing/2014/main" id="{F9B30959-61F9-1143-B76D-70454E390A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F585CF-B893-A248-83D2-17C41E03F4D9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8AF3488B-3445-7549-9C65-10357E9DE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map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62B75F0-7A82-E940-85E5-E4D5AB7C9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(define (atomcount2 s)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cond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((atom? s) 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      (else (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apply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+ (map atomcount2 s)))))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(atomcount2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(1 2 3))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(atomcount2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((a b) d))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(atomcount2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(1 ((2) 3) (((3) (2) 1)))) 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35B6C5B-273D-AA4D-A7E2-B83BCB4CCE77}"/>
                  </a:ext>
                </a:extLst>
              </p14:cNvPr>
              <p14:cNvContentPartPr/>
              <p14:nvPr/>
            </p14:nvContentPartPr>
            <p14:xfrm>
              <a:off x="1304280" y="2208960"/>
              <a:ext cx="6455880" cy="4253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35B6C5B-273D-AA4D-A7E2-B83BCB4CCE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82320" y="2187000"/>
                <a:ext cx="6499080" cy="429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6291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4">
            <a:extLst>
              <a:ext uri="{FF2B5EF4-FFF2-40B4-BE49-F238E27FC236}">
                <a16:creationId xmlns:a16="http://schemas.microsoft.com/office/drawing/2014/main" id="{91875CB0-9BEF-A348-9700-095969B9DD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C10B508-EE1F-884C-AB8B-89BE97EE1775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C81B6A24-D764-F442-841E-9D8F1094E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6730C91-BAC9-B74F-B0E3-AFD51F202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0743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My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atomcount2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defined below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(define (atomcount2 s)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cond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((atom? s) 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      (else (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apply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+ (map atomcount2 s)))))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has a bug :). Can you find it?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Answer: It counts the null list 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‘()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as an atom.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E.g., 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(atomcount2 ‘())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will return 1. </a:t>
            </a:r>
          </a:p>
        </p:txBody>
      </p:sp>
      <p:sp>
        <p:nvSpPr>
          <p:cNvPr id="61444" name="Footer Placeholder 1">
            <a:extLst>
              <a:ext uri="{FF2B5EF4-FFF2-40B4-BE49-F238E27FC236}">
                <a16:creationId xmlns:a16="http://schemas.microsoft.com/office/drawing/2014/main" id="{6A86788B-3870-8946-9D5A-8335C32A6C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012936-EFF9-C248-BB18-3F51E3FA092F}"/>
                  </a:ext>
                </a:extLst>
              </p14:cNvPr>
              <p14:cNvContentPartPr/>
              <p14:nvPr/>
            </p14:nvContentPartPr>
            <p14:xfrm>
              <a:off x="3819600" y="235080"/>
              <a:ext cx="4503600" cy="5718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012936-EFF9-C248-BB18-3F51E3FA09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97640" y="213120"/>
                <a:ext cx="4541400" cy="576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7B121C96-B5F8-D042-945A-87ECAF6D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15157-B7D8-5947-9C30-56B99ACC6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(define (atomcount2 s)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cond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((atom? s) 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      (else (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apply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+ (map atomcount2 s)))))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Now, let’s write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flatten2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using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map</a:t>
            </a:r>
            <a:endParaRPr lang="en-US" altLang="en-US" sz="2800" b="1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(flatten2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(1 ((2) 3) (((3) (2) 1))))</a:t>
            </a:r>
            <a:r>
              <a:rPr lang="en-US" altLang="ja-JP" sz="2800" dirty="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800" dirty="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br>
              <a:rPr lang="en-US" altLang="ja-JP" sz="2800" dirty="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(1 2 3 3 2 1)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(define (flatten2 s)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…</a:t>
            </a:r>
          </a:p>
          <a:p>
            <a:pPr>
              <a:buFont typeface="Wingdings" pitchFamily="2" charset="2"/>
              <a:buNone/>
            </a:pP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Hint: you can use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(apply append (…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</a:t>
            </a:r>
          </a:p>
        </p:txBody>
      </p:sp>
      <p:sp>
        <p:nvSpPr>
          <p:cNvPr id="63491" name="Footer Placeholder 3">
            <a:extLst>
              <a:ext uri="{FF2B5EF4-FFF2-40B4-BE49-F238E27FC236}">
                <a16:creationId xmlns:a16="http://schemas.microsoft.com/office/drawing/2014/main" id="{1AA6028C-2C3E-404B-9649-38CEC83BBD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63492" name="Slide Number Placeholder 4">
            <a:extLst>
              <a:ext uri="{FF2B5EF4-FFF2-40B4-BE49-F238E27FC236}">
                <a16:creationId xmlns:a16="http://schemas.microsoft.com/office/drawing/2014/main" id="{A08F02E8-A690-BC41-8A55-D5FD8CF9E0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CDC35D7-A4CD-6145-B3A8-D18F9FEB0C43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E83DB-81BF-B37C-7FE5-7A5C4F36E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A20A3-B586-7A7D-A61E-E20252D4DB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0CEF3-BEB1-CC43-8DD0-126B98533A61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FFFD367-6C1E-9F77-340F-9FFDD72D33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79D3C86-8610-EA41-BBF7-021441501CBC}"/>
                  </a:ext>
                </a:extLst>
              </p14:cNvPr>
              <p14:cNvContentPartPr/>
              <p14:nvPr/>
            </p14:nvContentPartPr>
            <p14:xfrm>
              <a:off x="124200" y="985320"/>
              <a:ext cx="8704440" cy="5343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79D3C86-8610-EA41-BBF7-021441501C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000" y="966960"/>
                <a:ext cx="8742240" cy="537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9836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4">
            <a:extLst>
              <a:ext uri="{FF2B5EF4-FFF2-40B4-BE49-F238E27FC236}">
                <a16:creationId xmlns:a16="http://schemas.microsoft.com/office/drawing/2014/main" id="{BA3C4075-5210-104D-A16A-84484A34CB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0EB9B16-C4A7-744C-B237-9D675E39111B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1ACB692D-96B8-8A40-B3F8-C7CC2AE2F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EBE9F8D-49BB-2343-9E90-93A80C2E1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5257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Higher-order function that </a:t>
            </a:r>
            <a:r>
              <a:rPr lang="ja-JP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folds” (“reduces”) the elements of a list into one, from </a:t>
            </a:r>
            <a:r>
              <a:rPr lang="en-US" altLang="ja-JP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right-to-left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Takes 3 arguments: a binary operation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op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a list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and initial value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id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.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forldr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“folds”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endParaRPr lang="en-US" altLang="ja-JP" sz="28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(define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op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(if (null?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 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    (op </a:t>
            </a:r>
            <a:r>
              <a:rPr lang="en-US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(car </a:t>
            </a:r>
            <a:r>
              <a:rPr lang="en-US" altLang="en-US" sz="2800" b="1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op </a:t>
            </a:r>
            <a:r>
              <a:rPr lang="en-US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800" b="1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id))  ))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+  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(10 20 30)  0) 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 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60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it is 10 + (20 + (30 + 0))</a:t>
            </a:r>
          </a:p>
          <a:p>
            <a:pPr eaLnBrk="1" hangingPunct="1">
              <a:buFont typeface="Wingdings" pitchFamily="2" charset="2"/>
              <a:buNone/>
            </a:pPr>
            <a:endParaRPr lang="en-US" altLang="ja-JP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(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-  ‘(10 20 30) 0) 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9D28DAE5-490E-D24E-87A2-21475F051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 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10E9A24A-84F3-374E-9FFE-6FAAF878D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(foldr op lis id)</a:t>
            </a: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…      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n-1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)     id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…       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n-1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)  res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…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    e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)   res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n-1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      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</a:t>
            </a:r>
            <a:r>
              <a:rPr lang="en-US" altLang="en-US" u="sng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res</a:t>
            </a:r>
            <a:r>
              <a:rPr lang="en-US" altLang="en-US" u="sng" baseline="-25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</a:p>
        </p:txBody>
      </p:sp>
      <p:sp>
        <p:nvSpPr>
          <p:cNvPr id="67587" name="Footer Placeholder 3">
            <a:extLst>
              <a:ext uri="{FF2B5EF4-FFF2-40B4-BE49-F238E27FC236}">
                <a16:creationId xmlns:a16="http://schemas.microsoft.com/office/drawing/2014/main" id="{C6C19840-A586-AB4A-AA56-CD2288A1B6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67588" name="Slide Number Placeholder 4">
            <a:extLst>
              <a:ext uri="{FF2B5EF4-FFF2-40B4-BE49-F238E27FC236}">
                <a16:creationId xmlns:a16="http://schemas.microsoft.com/office/drawing/2014/main" id="{C54BD73F-96AA-654E-B24C-4DCCDBB6A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C0E6E60-B417-324F-8BD4-76ED388587EA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D14A674-BE2F-5048-A6B5-A9A6F1FBD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514600"/>
            <a:ext cx="2667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AECCD67-6016-2840-AB81-E7BCA6370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048000"/>
            <a:ext cx="2667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08078E-F0FC-424A-A8B6-16E1A4A8C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1000"/>
            <a:ext cx="2819400" cy="7620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B3D236-3E2E-0744-B6ED-1A4B5E7E0C85}"/>
                  </a:ext>
                </a:extLst>
              </p14:cNvPr>
              <p14:cNvContentPartPr/>
              <p14:nvPr/>
            </p14:nvContentPartPr>
            <p14:xfrm>
              <a:off x="1642680" y="2282760"/>
              <a:ext cx="4685400" cy="2098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B3D236-3E2E-0744-B6ED-1A4B5E7E0C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6480" y="2266560"/>
                <a:ext cx="4717800" cy="213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>
            <a:extLst>
              <a:ext uri="{FF2B5EF4-FFF2-40B4-BE49-F238E27FC236}">
                <a16:creationId xmlns:a16="http://schemas.microsoft.com/office/drawing/2014/main" id="{8714C530-B417-1344-81D9-B65F74AFFC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A0F73F4-E236-D14C-BC5F-441D46A957CA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9D381248-A6CD-9747-B514-FDC09F61D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A4AE5597-CC03-674B-B2AC-D33491790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does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append  </a:t>
            </a:r>
            <a:r>
              <a:rPr lang="ja-JP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((1 2) (3 4))  </a:t>
            </a:r>
            <a:r>
              <a:rPr lang="ja-JP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())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 yield?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Recall that 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append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appends two lists: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(append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(1 2)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((3) (4 5))) yields (1 2 (3) (4 5))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Now, define a function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len2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that computes the length of a list using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(define (len2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(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…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A7B802E-9B79-F843-9B05-DEC75E0938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3">
            <a:extLst>
              <a:ext uri="{FF2B5EF4-FFF2-40B4-BE49-F238E27FC236}">
                <a16:creationId xmlns:a16="http://schemas.microsoft.com/office/drawing/2014/main" id="{60EAEFB6-5BB3-EF4D-8A83-E41FE70682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 Ryder</a:t>
            </a:r>
          </a:p>
        </p:txBody>
      </p:sp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37CA8576-F51E-704D-B413-A9D7BF521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3C0610E-EB1C-534C-947E-2EA5A0EB7E11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CDA8475-427E-4043-88A6-EE7E8B4CA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63CDF78-ED7C-AD47-AD02-E32CC762C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Notes on writing “comments” for homework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Scheme</a:t>
            </a:r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Equality testing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Higher-order functions</a:t>
            </a:r>
          </a:p>
          <a:p>
            <a:pPr lvl="1" eaLnBrk="1" hangingPunct="1"/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</a:rPr>
              <a:t>map, </a:t>
            </a:r>
            <a:r>
              <a:rPr lang="en-US" altLang="en-US" b="1" dirty="0" err="1">
                <a:latin typeface="Courier New" panose="02070309020205020404" pitchFamily="49" charset="0"/>
              </a:rPr>
              <a:t>foldr</a:t>
            </a:r>
            <a:r>
              <a:rPr lang="en-US" altLang="en-US" b="1" dirty="0">
                <a:latin typeface="Courier New" panose="02070309020205020404" pitchFamily="49" charset="0"/>
              </a:rPr>
              <a:t>, </a:t>
            </a:r>
            <a:r>
              <a:rPr lang="en-US" altLang="en-US" b="1" dirty="0" err="1">
                <a:latin typeface="Courier New" panose="02070309020205020404" pitchFamily="49" charset="0"/>
              </a:rPr>
              <a:t>foldl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Tail recursion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9F954E-D70D-4949-81B7-A5129270B783}"/>
                  </a:ext>
                </a:extLst>
              </p14:cNvPr>
              <p14:cNvContentPartPr/>
              <p14:nvPr/>
            </p14:nvContentPartPr>
            <p14:xfrm>
              <a:off x="2088360" y="3570840"/>
              <a:ext cx="2571120" cy="729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9F954E-D70D-4949-81B7-A5129270B7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66400" y="3548880"/>
                <a:ext cx="2614320" cy="77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1B15ABE5-43F7-784B-8E7B-B154B16C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CF8A1AC2-C023-0642-BDC3-74BEF05BF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  (define (len2 lis) (foldr  (lambda (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) (+ 1 </a:t>
            </a: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))  lis  0))</a:t>
            </a: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(    a     b    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)  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   a    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)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  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)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3  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  </a:t>
            </a:r>
            <a:endParaRPr lang="en-US" altLang="en-US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0660" name="Slide Number Placeholder 4">
            <a:extLst>
              <a:ext uri="{FF2B5EF4-FFF2-40B4-BE49-F238E27FC236}">
                <a16:creationId xmlns:a16="http://schemas.microsoft.com/office/drawing/2014/main" id="{095356FD-F747-E34C-9405-CBB8E3145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10BE00-EEB4-1849-961E-DE206E49A203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39DD7A7-0ACE-4947-8933-B6BA58745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048000"/>
            <a:ext cx="2286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BB84CB2-A7E3-D646-AE87-570E2E4EB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657600"/>
            <a:ext cx="23622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0B936C4-C5E3-B949-90B2-3398B880883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867400" y="1219200"/>
            <a:ext cx="0" cy="304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4" name="TextBox 8">
            <a:extLst>
              <a:ext uri="{FF2B5EF4-FFF2-40B4-BE49-F238E27FC236}">
                <a16:creationId xmlns:a16="http://schemas.microsoft.com/office/drawing/2014/main" id="{CDE048DC-49A4-A244-B2DA-4583DC206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200" y="925513"/>
            <a:ext cx="142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List element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527A8F8-2B16-044C-9CEC-70B42C6857D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2200" y="1905000"/>
            <a:ext cx="0" cy="2286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6" name="TextBox 15">
            <a:extLst>
              <a:ext uri="{FF2B5EF4-FFF2-40B4-BE49-F238E27FC236}">
                <a16:creationId xmlns:a16="http://schemas.microsoft.com/office/drawing/2014/main" id="{FC9D1A21-1753-884D-8CDB-79CFDA8EB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650" y="2068513"/>
            <a:ext cx="145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</a:rPr>
              <a:t>Partial result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B340F44-DADC-AE46-839B-D25BEE843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267200"/>
            <a:ext cx="23622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4518A69B-2F4F-1B4F-9C1B-DFFD32D2E2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FC96B1-83B9-E74B-B042-D11DEC9CADEB}"/>
                  </a:ext>
                </a:extLst>
              </p14:cNvPr>
              <p14:cNvContentPartPr/>
              <p14:nvPr/>
            </p14:nvContentPartPr>
            <p14:xfrm>
              <a:off x="4139640" y="445680"/>
              <a:ext cx="4716360" cy="742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FC96B1-83B9-E74B-B042-D11DEC9CAD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18040" y="424080"/>
                <a:ext cx="4759560" cy="78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4">
            <a:extLst>
              <a:ext uri="{FF2B5EF4-FFF2-40B4-BE49-F238E27FC236}">
                <a16:creationId xmlns:a16="http://schemas.microsoft.com/office/drawing/2014/main" id="{45A05DE2-0711-4249-8817-8DC532F956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317468-9005-E441-9FCD-DB37E7C63CA7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BD9EECD6-19D7-A44D-ADBC-7ACA65CE9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A88EE900-BE94-4F4E-A4BD-CAFCD9CC2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right-associative 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E.g.,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</a:rPr>
              <a:t>(</a:t>
            </a:r>
            <a:r>
              <a:rPr lang="en-US" altLang="en-US" dirty="0" err="1">
                <a:solidFill>
                  <a:schemeClr val="hlink"/>
                </a:solidFill>
                <a:latin typeface="Arial" panose="020B0604020202020204" pitchFamily="34" charset="0"/>
              </a:rPr>
              <a:t>foldr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</a:rPr>
              <a:t>  +  </a:t>
            </a:r>
            <a:r>
              <a:rPr lang="ja-JP" altLang="en-US">
                <a:solidFill>
                  <a:schemeClr val="hlink"/>
                </a:solidFill>
                <a:latin typeface="Arial" panose="020B0604020202020204" pitchFamily="34" charset="0"/>
              </a:rPr>
              <a:t>‘</a:t>
            </a:r>
            <a:r>
              <a:rPr lang="en-US" altLang="ja-JP" dirty="0">
                <a:solidFill>
                  <a:schemeClr val="hlink"/>
                </a:solidFill>
                <a:latin typeface="Arial" panose="020B0604020202020204" pitchFamily="34" charset="0"/>
              </a:rPr>
              <a:t>(1  2  3)  0)  </a:t>
            </a:r>
            <a:r>
              <a:rPr lang="en-US" altLang="ja-JP" dirty="0">
                <a:latin typeface="Arial" panose="020B0604020202020204" pitchFamily="34" charset="0"/>
              </a:rPr>
              <a:t>is</a:t>
            </a:r>
            <a:r>
              <a:rPr lang="en-US" altLang="ja-JP" dirty="0">
                <a:solidFill>
                  <a:schemeClr val="hlink"/>
                </a:solidFill>
                <a:latin typeface="Arial" panose="020B0604020202020204" pitchFamily="34" charset="0"/>
              </a:rPr>
              <a:t>  1 + (2 + (3 + 0))</a:t>
            </a:r>
            <a:r>
              <a:rPr lang="en-US" altLang="ja-JP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Partial results are calculated in order down the else-branch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(define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op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 (if (null?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 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     (op (car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op (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id)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)))</a:t>
            </a:r>
          </a:p>
          <a:p>
            <a:pPr lvl="1" eaLnBrk="1" hangingPunct="1"/>
            <a:endParaRPr lang="en-US" altLang="en-US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grpSp>
        <p:nvGrpSpPr>
          <p:cNvPr id="71685" name="Group 4">
            <a:extLst>
              <a:ext uri="{FF2B5EF4-FFF2-40B4-BE49-F238E27FC236}">
                <a16:creationId xmlns:a16="http://schemas.microsoft.com/office/drawing/2014/main" id="{9CAB57C6-C158-A143-B0BD-58CA18E1588C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3962400"/>
            <a:ext cx="2216150" cy="1828800"/>
            <a:chOff x="3456" y="2400"/>
            <a:chExt cx="1396" cy="1152"/>
          </a:xfrm>
        </p:grpSpPr>
        <p:sp>
          <p:nvSpPr>
            <p:cNvPr id="71686" name="Text Box 5">
              <a:extLst>
                <a:ext uri="{FF2B5EF4-FFF2-40B4-BE49-F238E27FC236}">
                  <a16:creationId xmlns:a16="http://schemas.microsoft.com/office/drawing/2014/main" id="{ECD0A344-8676-7341-A865-DA307DED2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400"/>
              <a:ext cx="13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Times" pitchFamily="2" charset="0"/>
                </a:rPr>
                <a:t>1     2     3     ()   </a:t>
              </a:r>
            </a:p>
          </p:txBody>
        </p:sp>
        <p:sp>
          <p:nvSpPr>
            <p:cNvPr id="71687" name="Line 6">
              <a:extLst>
                <a:ext uri="{FF2B5EF4-FFF2-40B4-BE49-F238E27FC236}">
                  <a16:creationId xmlns:a16="http://schemas.microsoft.com/office/drawing/2014/main" id="{4D85EF9D-2A7C-0F48-BB9E-68931C2273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0" y="2698"/>
              <a:ext cx="57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88" name="Line 7">
              <a:extLst>
                <a:ext uri="{FF2B5EF4-FFF2-40B4-BE49-F238E27FC236}">
                  <a16:creationId xmlns:a16="http://schemas.microsoft.com/office/drawing/2014/main" id="{44A5A27B-E7B8-304C-9BC8-573C37A81E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688"/>
              <a:ext cx="624" cy="864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89" name="Line 8">
              <a:extLst>
                <a:ext uri="{FF2B5EF4-FFF2-40B4-BE49-F238E27FC236}">
                  <a16:creationId xmlns:a16="http://schemas.microsoft.com/office/drawing/2014/main" id="{E442E665-7799-614F-9413-C90183509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4" y="265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0" name="Line 9">
              <a:extLst>
                <a:ext uri="{FF2B5EF4-FFF2-40B4-BE49-F238E27FC236}">
                  <a16:creationId xmlns:a16="http://schemas.microsoft.com/office/drawing/2014/main" id="{57A20D5C-E701-3841-AA35-0AA621DC47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6" y="269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Text Box 10">
              <a:extLst>
                <a:ext uri="{FF2B5EF4-FFF2-40B4-BE49-F238E27FC236}">
                  <a16:creationId xmlns:a16="http://schemas.microsoft.com/office/drawing/2014/main" id="{D27165C9-96D3-5840-A2E3-D0FF2A9277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Times" pitchFamily="2" charset="0"/>
                </a:rPr>
                <a:t>0</a:t>
              </a:r>
            </a:p>
          </p:txBody>
        </p:sp>
        <p:sp>
          <p:nvSpPr>
            <p:cNvPr id="71692" name="Text Box 11">
              <a:extLst>
                <a:ext uri="{FF2B5EF4-FFF2-40B4-BE49-F238E27FC236}">
                  <a16:creationId xmlns:a16="http://schemas.microsoft.com/office/drawing/2014/main" id="{7A23D988-096F-1247-B642-FDBDD8353B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78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Times" pitchFamily="2" charset="0"/>
                </a:rPr>
                <a:t>3</a:t>
              </a:r>
            </a:p>
          </p:txBody>
        </p:sp>
        <p:sp>
          <p:nvSpPr>
            <p:cNvPr id="71693" name="Text Box 12">
              <a:extLst>
                <a:ext uri="{FF2B5EF4-FFF2-40B4-BE49-F238E27FC236}">
                  <a16:creationId xmlns:a16="http://schemas.microsoft.com/office/drawing/2014/main" id="{3DA9A77F-43A2-AF43-8455-D7C3F7516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97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Times" pitchFamily="2" charset="0"/>
                </a:rPr>
                <a:t>5</a:t>
              </a:r>
            </a:p>
          </p:txBody>
        </p:sp>
        <p:sp>
          <p:nvSpPr>
            <p:cNvPr id="71694" name="Text Box 13">
              <a:extLst>
                <a:ext uri="{FF2B5EF4-FFF2-40B4-BE49-F238E27FC236}">
                  <a16:creationId xmlns:a16="http://schemas.microsoft.com/office/drawing/2014/main" id="{6D7755F0-B605-8E4D-ACAB-ED43A473BC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16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Times" pitchFamily="2" charset="0"/>
                </a:rPr>
                <a:t>6</a:t>
              </a:r>
            </a:p>
          </p:txBody>
        </p:sp>
      </p:grp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31C2802E-F405-2F41-A466-0507BCEC22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4">
            <a:extLst>
              <a:ext uri="{FF2B5EF4-FFF2-40B4-BE49-F238E27FC236}">
                <a16:creationId xmlns:a16="http://schemas.microsoft.com/office/drawing/2014/main" id="{F4C0ABB4-782F-674D-91FB-7657567CAD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7D78DA-F83F-5345-98C4-492A518AD835}" type="slidenum">
              <a:rPr lang="en-US" altLang="en-US" sz="1400"/>
              <a:pPr eaLnBrk="1" hangingPunct="1"/>
              <a:t>32</a:t>
            </a:fld>
            <a:endParaRPr lang="en-US" altLang="en-US" sz="1400" dirty="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378DF964-A55A-C741-B03F-7E7ECFB9A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004888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9D90A5CE-671E-1740-8576-25F7E2585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8006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 left-associative and (as we shall see) more efficient than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3200" dirty="0">
                <a:latin typeface="Arial" panose="020B0604020202020204" pitchFamily="34" charset="0"/>
              </a:rPr>
              <a:t>E.g.,</a:t>
            </a:r>
            <a:r>
              <a:rPr lang="en-US" altLang="en-US" sz="3200" dirty="0">
                <a:solidFill>
                  <a:schemeClr val="hlink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3200" dirty="0" err="1">
                <a:solidFill>
                  <a:schemeClr val="hlink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3200" dirty="0">
                <a:solidFill>
                  <a:schemeClr val="hlink"/>
                </a:solidFill>
                <a:latin typeface="Arial" panose="020B0604020202020204" pitchFamily="34" charset="0"/>
              </a:rPr>
              <a:t> + </a:t>
            </a:r>
            <a:r>
              <a:rPr lang="ja-JP" altLang="en-US" sz="3200">
                <a:solidFill>
                  <a:schemeClr val="hlink"/>
                </a:solidFill>
                <a:latin typeface="Arial" panose="020B0604020202020204" pitchFamily="34" charset="0"/>
              </a:rPr>
              <a:t>‘</a:t>
            </a:r>
            <a:r>
              <a:rPr lang="en-US" altLang="ja-JP" sz="3200" dirty="0">
                <a:solidFill>
                  <a:schemeClr val="hlink"/>
                </a:solidFill>
                <a:latin typeface="Arial" panose="020B0604020202020204" pitchFamily="34" charset="0"/>
              </a:rPr>
              <a:t>(1 2 3) 0)</a:t>
            </a:r>
            <a:r>
              <a:rPr lang="en-US" altLang="ja-JP" sz="3200" dirty="0">
                <a:solidFill>
                  <a:srgbClr val="B72016"/>
                </a:solidFill>
                <a:latin typeface="Arial" panose="020B0604020202020204" pitchFamily="34" charset="0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Arial" panose="020B0604020202020204" pitchFamily="34" charset="0"/>
              </a:rPr>
              <a:t>is</a:t>
            </a:r>
            <a:r>
              <a:rPr lang="en-US" altLang="ja-JP" sz="3200" dirty="0">
                <a:solidFill>
                  <a:srgbClr val="B72016"/>
                </a:solidFill>
                <a:latin typeface="Arial" panose="020B0604020202020204" pitchFamily="34" charset="0"/>
              </a:rPr>
              <a:t> </a:t>
            </a:r>
            <a:r>
              <a:rPr lang="en-US" altLang="ja-JP" sz="3200" dirty="0">
                <a:solidFill>
                  <a:srgbClr val="FF0000"/>
                </a:solidFill>
                <a:latin typeface="Arial" panose="020B0604020202020204" pitchFamily="34" charset="0"/>
              </a:rPr>
              <a:t>((0 + 1) + 2) + 3</a:t>
            </a:r>
          </a:p>
          <a:p>
            <a:pPr lvl="1" eaLnBrk="1" hangingPunct="1"/>
            <a:r>
              <a:rPr lang="en-US" altLang="en-US" sz="3200" dirty="0">
                <a:latin typeface="Arial" panose="020B0604020202020204" pitchFamily="34" charset="0"/>
              </a:rPr>
              <a:t>Partial results are accumulated in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id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(define (</a:t>
            </a:r>
            <a:r>
              <a:rPr lang="en-US" altLang="en-US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op </a:t>
            </a:r>
            <a:r>
              <a:rPr lang="en-US" altLang="en-US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id)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(if (null? </a:t>
            </a:r>
            <a:r>
              <a:rPr lang="en-US" altLang="en-US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id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200" dirty="0">
                <a:solidFill>
                  <a:schemeClr val="hlink"/>
                </a:solidFill>
                <a:latin typeface="Arial" panose="020B0604020202020204" pitchFamily="34" charset="0"/>
              </a:rPr>
              <a:t>(</a:t>
            </a:r>
            <a:r>
              <a:rPr lang="en-US" altLang="en-US" sz="3200" dirty="0" err="1">
                <a:solidFill>
                  <a:schemeClr val="hlink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3200" dirty="0">
                <a:solidFill>
                  <a:schemeClr val="hlink"/>
                </a:solidFill>
                <a:latin typeface="Arial" panose="020B0604020202020204" pitchFamily="34" charset="0"/>
              </a:rPr>
              <a:t> op </a:t>
            </a:r>
            <a:r>
              <a:rPr lang="en-US" altLang="en-US" sz="3200" b="1" dirty="0">
                <a:solidFill>
                  <a:schemeClr val="hlink"/>
                </a:solidFill>
                <a:latin typeface="Arial" panose="020B0604020202020204" pitchFamily="34" charset="0"/>
              </a:rPr>
              <a:t>(</a:t>
            </a:r>
            <a:r>
              <a:rPr lang="en-US" altLang="en-US" sz="32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cdr</a:t>
            </a:r>
            <a:r>
              <a:rPr lang="en-US" altLang="en-US" sz="3200" b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3200" b="1" dirty="0">
                <a:solidFill>
                  <a:schemeClr val="hlink"/>
                </a:solidFill>
                <a:latin typeface="Arial" panose="020B0604020202020204" pitchFamily="34" charset="0"/>
              </a:rPr>
              <a:t>)</a:t>
            </a:r>
            <a:r>
              <a:rPr lang="en-US" altLang="en-US" sz="32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(op id </a:t>
            </a:r>
            <a:r>
              <a:rPr lang="en-US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(car </a:t>
            </a:r>
            <a:r>
              <a:rPr lang="en-US" altLang="en-US" sz="3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r>
              <a:rPr lang="en-US" altLang="en-US" sz="3200" dirty="0">
                <a:solidFill>
                  <a:schemeClr val="hlink"/>
                </a:solidFill>
                <a:latin typeface="Arial" panose="020B0604020202020204" pitchFamily="34" charset="0"/>
              </a:rPr>
              <a:t>)))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grpSp>
        <p:nvGrpSpPr>
          <p:cNvPr id="72709" name="Group 4">
            <a:extLst>
              <a:ext uri="{FF2B5EF4-FFF2-40B4-BE49-F238E27FC236}">
                <a16:creationId xmlns:a16="http://schemas.microsoft.com/office/drawing/2014/main" id="{62BEA2E0-39D1-984C-B261-04AB7A49C057}"/>
              </a:ext>
            </a:extLst>
          </p:cNvPr>
          <p:cNvGrpSpPr>
            <a:grpSpLocks/>
          </p:cNvGrpSpPr>
          <p:nvPr/>
        </p:nvGrpSpPr>
        <p:grpSpPr bwMode="auto">
          <a:xfrm>
            <a:off x="6418261" y="4038600"/>
            <a:ext cx="2573339" cy="1905000"/>
            <a:chOff x="3840" y="1824"/>
            <a:chExt cx="1621" cy="1200"/>
          </a:xfrm>
        </p:grpSpPr>
        <p:sp>
          <p:nvSpPr>
            <p:cNvPr id="72712" name="Text Box 5">
              <a:extLst>
                <a:ext uri="{FF2B5EF4-FFF2-40B4-BE49-F238E27FC236}">
                  <a16:creationId xmlns:a16="http://schemas.microsoft.com/office/drawing/2014/main" id="{1E34CF11-B383-C245-814B-FB7D70A15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824"/>
              <a:ext cx="13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>
                  <a:latin typeface="Times" pitchFamily="2" charset="0"/>
                </a:rPr>
                <a:t>0     1     2     3  </a:t>
              </a:r>
            </a:p>
          </p:txBody>
        </p:sp>
        <p:sp>
          <p:nvSpPr>
            <p:cNvPr id="72713" name="Text Box 6">
              <a:extLst>
                <a:ext uri="{FF2B5EF4-FFF2-40B4-BE49-F238E27FC236}">
                  <a16:creationId xmlns:a16="http://schemas.microsoft.com/office/drawing/2014/main" id="{5C081122-CA3B-E24B-9967-77ECF19115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" y="1824"/>
              <a:ext cx="2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Times" pitchFamily="2" charset="0"/>
                </a:rPr>
                <a:t>()</a:t>
              </a:r>
            </a:p>
          </p:txBody>
        </p:sp>
        <p:sp>
          <p:nvSpPr>
            <p:cNvPr id="72714" name="Line 7">
              <a:extLst>
                <a:ext uri="{FF2B5EF4-FFF2-40B4-BE49-F238E27FC236}">
                  <a16:creationId xmlns:a16="http://schemas.microsoft.com/office/drawing/2014/main" id="{6131BB79-5047-3B48-95D6-1F9E3D6A07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160"/>
              <a:ext cx="912" cy="864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" name="Line 8">
              <a:extLst>
                <a:ext uri="{FF2B5EF4-FFF2-40B4-BE49-F238E27FC236}">
                  <a16:creationId xmlns:a16="http://schemas.microsoft.com/office/drawing/2014/main" id="{E55FBEB4-2F25-DB41-9B38-49E274F990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49" y="2061"/>
              <a:ext cx="155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6" name="Line 9">
              <a:extLst>
                <a:ext uri="{FF2B5EF4-FFF2-40B4-BE49-F238E27FC236}">
                  <a16:creationId xmlns:a16="http://schemas.microsoft.com/office/drawing/2014/main" id="{C28022BF-E946-9C47-B91B-050180A9C3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6" y="2064"/>
              <a:ext cx="26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7" name="Line 10">
              <a:extLst>
                <a:ext uri="{FF2B5EF4-FFF2-40B4-BE49-F238E27FC236}">
                  <a16:creationId xmlns:a16="http://schemas.microsoft.com/office/drawing/2014/main" id="{613DB0B4-BB83-1D4B-A25D-CE736AB2F9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2112"/>
              <a:ext cx="38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8" name="Text Box 11">
              <a:extLst>
                <a:ext uri="{FF2B5EF4-FFF2-40B4-BE49-F238E27FC236}">
                  <a16:creationId xmlns:a16="http://schemas.microsoft.com/office/drawing/2014/main" id="{48D43FCA-0F89-9B48-AC79-E0038A19A5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304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Times" pitchFamily="2" charset="0"/>
                </a:rPr>
                <a:t>1</a:t>
              </a:r>
            </a:p>
          </p:txBody>
        </p:sp>
        <p:sp>
          <p:nvSpPr>
            <p:cNvPr id="72719" name="Text Box 12">
              <a:extLst>
                <a:ext uri="{FF2B5EF4-FFF2-40B4-BE49-F238E27FC236}">
                  <a16:creationId xmlns:a16="http://schemas.microsoft.com/office/drawing/2014/main" id="{25E3E871-58BC-104C-BD2A-C404D3D99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544"/>
              <a:ext cx="2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Times" pitchFamily="2" charset="0"/>
                </a:rPr>
                <a:t> 3</a:t>
              </a:r>
            </a:p>
          </p:txBody>
        </p:sp>
        <p:sp>
          <p:nvSpPr>
            <p:cNvPr id="72720" name="Text Box 13">
              <a:extLst>
                <a:ext uri="{FF2B5EF4-FFF2-40B4-BE49-F238E27FC236}">
                  <a16:creationId xmlns:a16="http://schemas.microsoft.com/office/drawing/2014/main" id="{371FD0D5-101D-D644-B130-10D17D462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6" y="2726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Times" pitchFamily="2" charset="0"/>
                </a:rPr>
                <a:t>6</a:t>
              </a:r>
            </a:p>
          </p:txBody>
        </p:sp>
      </p:grpSp>
      <p:sp>
        <p:nvSpPr>
          <p:cNvPr id="72710" name="Line 10">
            <a:extLst>
              <a:ext uri="{FF2B5EF4-FFF2-40B4-BE49-F238E27FC236}">
                <a16:creationId xmlns:a16="http://schemas.microsoft.com/office/drawing/2014/main" id="{1E11240E-A2F1-6543-A160-3E3120823F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42257" y="4495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Text Box 13">
            <a:extLst>
              <a:ext uri="{FF2B5EF4-FFF2-40B4-BE49-F238E27FC236}">
                <a16:creationId xmlns:a16="http://schemas.microsoft.com/office/drawing/2014/main" id="{7C7DEBE8-03E1-CD40-A836-03B1FE684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7912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Times" pitchFamily="2" charset="0"/>
              </a:rPr>
              <a:t>6</a:t>
            </a:r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B9FBB268-FA1F-E342-A55D-9AA499BF55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>
            <a:extLst>
              <a:ext uri="{FF2B5EF4-FFF2-40B4-BE49-F238E27FC236}">
                <a16:creationId xmlns:a16="http://schemas.microsoft.com/office/drawing/2014/main" id="{44DA7E62-0FEC-7E44-A400-19FCC2AC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</a:p>
        </p:txBody>
      </p:sp>
      <p:sp>
        <p:nvSpPr>
          <p:cNvPr id="74754" name="Content Placeholder 2">
            <a:extLst>
              <a:ext uri="{FF2B5EF4-FFF2-40B4-BE49-F238E27FC236}">
                <a16:creationId xmlns:a16="http://schemas.microsoft.com/office/drawing/2014/main" id="{093A8016-47C0-2D42-8E00-1F74D6312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op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id)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id    (    e</a:t>
            </a:r>
            <a:r>
              <a:rPr lang="en-US" altLang="en-US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e</a:t>
            </a:r>
            <a:r>
              <a:rPr lang="en-US" altLang="en-US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e</a:t>
            </a:r>
            <a:r>
              <a:rPr lang="en-US" altLang="en-US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…    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  <a:r>
              <a:rPr lang="en-US" altLang="en-US" baseline="-25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id</a:t>
            </a:r>
            <a:r>
              <a:rPr lang="en-US" altLang="en-US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(  e</a:t>
            </a:r>
            <a:r>
              <a:rPr lang="en-US" altLang="en-US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e</a:t>
            </a:r>
            <a:r>
              <a:rPr lang="en-US" altLang="en-US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…    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  <a:r>
              <a:rPr lang="en-US" altLang="en-US" baseline="-25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       id</a:t>
            </a:r>
            <a:r>
              <a:rPr lang="en-US" altLang="en-US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( e</a:t>
            </a:r>
            <a:r>
              <a:rPr lang="en-US" altLang="en-US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…    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  <a:r>
              <a:rPr lang="en-US" altLang="en-US" baseline="-25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…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  id</a:t>
            </a:r>
            <a:r>
              <a:rPr lang="en-US" altLang="en-US" baseline="-25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n-1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(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  <a:r>
              <a:rPr lang="en-US" altLang="en-US" baseline="-25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      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        </a:t>
            </a:r>
            <a:r>
              <a:rPr lang="en-US" altLang="en-US" u="sng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id</a:t>
            </a:r>
            <a:r>
              <a:rPr lang="en-US" altLang="en-US" u="sng" baseline="-2500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endParaRPr lang="en-US" altLang="en-US" u="sng" baseline="-250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4">
            <a:extLst>
              <a:ext uri="{FF2B5EF4-FFF2-40B4-BE49-F238E27FC236}">
                <a16:creationId xmlns:a16="http://schemas.microsoft.com/office/drawing/2014/main" id="{859F3999-5082-8E44-BD5A-010D3DAC8B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07CCE32-BC82-4741-87C5-994CC1FD1AD3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368087C-B7D3-0143-AD36-80BFF5DED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2667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6F64FCE-A69B-164C-9AF7-9F1A7AB40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48000"/>
            <a:ext cx="2667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BF4175F-7EEE-4643-965D-0B68439BF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657600"/>
            <a:ext cx="2667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404E9BC-C8F2-4647-BB41-94E21F79C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00600"/>
            <a:ext cx="2819400" cy="7620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D2D622A-22E7-A042-800D-2C18C68A9B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CSCI 4430, A.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78BA31-7B1B-5946-B60B-BB48EE08D6D1}"/>
                  </a:ext>
                </a:extLst>
              </p14:cNvPr>
              <p14:cNvContentPartPr/>
              <p14:nvPr/>
            </p14:nvContentPartPr>
            <p14:xfrm>
              <a:off x="1122840" y="2225520"/>
              <a:ext cx="4709160" cy="4365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78BA31-7B1B-5946-B60B-BB48EE08D6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1240" y="2203920"/>
                <a:ext cx="4752360" cy="4408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4">
            <a:extLst>
              <a:ext uri="{FF2B5EF4-FFF2-40B4-BE49-F238E27FC236}">
                <a16:creationId xmlns:a16="http://schemas.microsoft.com/office/drawing/2014/main" id="{2CBA846B-600D-6F4B-9872-DD7DD3A76E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50C1E80-825B-6142-A112-88D6CC72FD8B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E1192112-BD58-6647-8D0C-3FF095BAD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004888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467BB088-7AF9-0F44-A20F-089209247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105400"/>
          </a:xfrm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Define a function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rev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computing the reverse of a list using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  <a:b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E.g., (rev ‘(a b c)) yields (c b a)</a:t>
            </a:r>
            <a:endParaRPr lang="en-US" altLang="en-US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(define (rev lis)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(foldl (lambda (x y) (…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5781" name="Rectangle 12">
            <a:extLst>
              <a:ext uri="{FF2B5EF4-FFF2-40B4-BE49-F238E27FC236}">
                <a16:creationId xmlns:a16="http://schemas.microsoft.com/office/drawing/2014/main" id="{60081013-0325-F349-986B-D5ED17CFD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371600"/>
            <a:ext cx="6688138" cy="155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(define (foldl op lis id) 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    (if (null? lis) id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            (foldl op (cdr lis) (op id (car lis)))))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6DD0B42-72C7-6E4A-AE34-680B5C7997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7C71D8-D8F3-C441-9B67-CEFB0994A1B3}"/>
                  </a:ext>
                </a:extLst>
              </p14:cNvPr>
              <p14:cNvContentPartPr/>
              <p14:nvPr/>
            </p14:nvContentPartPr>
            <p14:xfrm>
              <a:off x="1910520" y="3663720"/>
              <a:ext cx="2328480" cy="1046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7C71D8-D8F3-C441-9B67-CEFB0994A1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88920" y="3642120"/>
                <a:ext cx="2371680" cy="1089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>
            <a:extLst>
              <a:ext uri="{FF2B5EF4-FFF2-40B4-BE49-F238E27FC236}">
                <a16:creationId xmlns:a16="http://schemas.microsoft.com/office/drawing/2014/main" id="{CA157852-AA58-A342-9A83-77B31813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7826" name="Content Placeholder 2">
            <a:extLst>
              <a:ext uri="{FF2B5EF4-FFF2-40B4-BE49-F238E27FC236}">
                <a16:creationId xmlns:a16="http://schemas.microsoft.com/office/drawing/2014/main" id="{61F12AD5-E143-994E-BD2C-AE7D704D6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 (define (rev lis) (foldl (lambda (</a:t>
            </a: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) (cons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)) lis ‘</a:t>
            </a:r>
            <a:r>
              <a:rPr lang="en-US" altLang="ja-JP" sz="3000">
                <a:latin typeface="Arial" panose="020B0604020202020204" pitchFamily="34" charset="0"/>
                <a:ea typeface="ＭＳ Ｐゴシック" panose="020B0600070205080204" pitchFamily="34" charset="-128"/>
              </a:rPr>
              <a:t>()))</a:t>
            </a: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()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(   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b      c        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(a)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(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c        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	   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(b a)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(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(c b a)     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  </a:t>
            </a:r>
            <a:endParaRPr lang="en-US" altLang="en-US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7828" name="Slide Number Placeholder 4">
            <a:extLst>
              <a:ext uri="{FF2B5EF4-FFF2-40B4-BE49-F238E27FC236}">
                <a16:creationId xmlns:a16="http://schemas.microsoft.com/office/drawing/2014/main" id="{F7EEBA42-EEA9-514D-92F2-2EFBA8C095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918FD4-AE67-4C4C-9C01-9529A6D0C390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14D595-2E69-BE48-B353-8EA2DA0B2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4200"/>
            <a:ext cx="21336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5FC3D4-A05F-7742-B1B2-22083C6A6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19050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800567D-1649-304E-A4A1-E5804D957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343400"/>
            <a:ext cx="1981200" cy="685800"/>
          </a:xfrm>
          <a:prstGeom prst="ellipse">
            <a:avLst/>
          </a:prstGeom>
          <a:noFill/>
          <a:ln w="9525">
            <a:solidFill>
              <a:srgbClr val="00E4A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D628A5-21BD-F84B-BC80-AA28B4CA1F4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715000" y="1219200"/>
            <a:ext cx="0" cy="304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33" name="TextBox 8">
            <a:extLst>
              <a:ext uri="{FF2B5EF4-FFF2-40B4-BE49-F238E27FC236}">
                <a16:creationId xmlns:a16="http://schemas.microsoft.com/office/drawing/2014/main" id="{2535C0D7-4528-654E-8959-7CAE9D251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001713"/>
            <a:ext cx="1544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Next element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82055-38C5-064B-B0ED-3A71A61A9D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10200" y="1905000"/>
            <a:ext cx="0" cy="2286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35" name="TextBox 15">
            <a:extLst>
              <a:ext uri="{FF2B5EF4-FFF2-40B4-BE49-F238E27FC236}">
                <a16:creationId xmlns:a16="http://schemas.microsoft.com/office/drawing/2014/main" id="{BC6203B4-CFE3-C643-87E4-43F1EF249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068513"/>
            <a:ext cx="145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</a:rPr>
              <a:t>Partial result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3832CE6A-3F1D-054E-800B-0B57B99C33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58F54C-FAAA-7A48-AC85-482A5A8E65A6}"/>
                  </a:ext>
                </a:extLst>
              </p14:cNvPr>
              <p14:cNvContentPartPr/>
              <p14:nvPr/>
            </p14:nvContentPartPr>
            <p14:xfrm>
              <a:off x="3694320" y="526680"/>
              <a:ext cx="5188320" cy="789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58F54C-FAAA-7A48-AC85-482A5A8E65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72720" y="505080"/>
                <a:ext cx="5231520" cy="83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>
            <a:extLst>
              <a:ext uri="{FF2B5EF4-FFF2-40B4-BE49-F238E27FC236}">
                <a16:creationId xmlns:a16="http://schemas.microsoft.com/office/drawing/2014/main" id="{12E9B9B7-FCD8-FE4D-B3D4-2163377F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78850" name="Slide Number Placeholder 5">
            <a:extLst>
              <a:ext uri="{FF2B5EF4-FFF2-40B4-BE49-F238E27FC236}">
                <a16:creationId xmlns:a16="http://schemas.microsoft.com/office/drawing/2014/main" id="{D1B52DEF-33B1-0A4E-8F54-7F1F9DAE07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6803D6-2B84-8848-AF0F-9B26A40E4419}" type="slidenum">
              <a:rPr lang="en-US" altLang="en-US" sz="1400"/>
              <a:pPr eaLnBrk="1" hangingPunct="1"/>
              <a:t>36</a:t>
            </a:fld>
            <a:endParaRPr lang="en-US" altLang="en-US" sz="140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0724F051-1B8B-3840-92BD-78E0772B3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143000"/>
            <a:ext cx="8915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(define (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</a:rPr>
              <a:t>foldr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 op 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 id)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	(if (null? 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)  id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	    (op (car 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) (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</a:rPr>
              <a:t>foldr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 op (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</a:rPr>
              <a:t>cdr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) id))  ))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(define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op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id)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  (if (null?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) id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     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op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cdr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) (op id (car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)))) 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2800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>
                <a:latin typeface="Arial" panose="020B0604020202020204" pitchFamily="34" charset="0"/>
              </a:rPr>
              <a:t>Write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len</a:t>
            </a:r>
            <a:r>
              <a:rPr lang="en-US" altLang="en-US" sz="2800" dirty="0">
                <a:latin typeface="Arial" panose="020B0604020202020204" pitchFamily="34" charset="0"/>
              </a:rPr>
              <a:t>, which computes the length of the list, using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foldl</a:t>
            </a: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>
                <a:latin typeface="Arial" panose="020B0604020202020204" pitchFamily="34" charset="0"/>
              </a:rPr>
              <a:t>Write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rev</a:t>
            </a:r>
            <a:r>
              <a:rPr lang="en-US" altLang="en-US" sz="2800" dirty="0">
                <a:latin typeface="Arial" panose="020B0604020202020204" pitchFamily="34" charset="0"/>
              </a:rPr>
              <a:t>, which reverses the list, using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foldr</a:t>
            </a: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985C55E-7400-CC4B-B680-C3BA08ED68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>
            <a:extLst>
              <a:ext uri="{FF2B5EF4-FFF2-40B4-BE49-F238E27FC236}">
                <a16:creationId xmlns:a16="http://schemas.microsoft.com/office/drawing/2014/main" id="{12E9B9B7-FCD8-FE4D-B3D4-2163377F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78850" name="Slide Number Placeholder 5">
            <a:extLst>
              <a:ext uri="{FF2B5EF4-FFF2-40B4-BE49-F238E27FC236}">
                <a16:creationId xmlns:a16="http://schemas.microsoft.com/office/drawing/2014/main" id="{D1B52DEF-33B1-0A4E-8F54-7F1F9DAE07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6803D6-2B84-8848-AF0F-9B26A40E4419}" type="slidenum">
              <a:rPr lang="en-US" altLang="en-US" sz="1400"/>
              <a:pPr eaLnBrk="1" hangingPunct="1"/>
              <a:t>37</a:t>
            </a:fld>
            <a:endParaRPr lang="en-US" altLang="en-US" sz="140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0724F051-1B8B-3840-92BD-78E0772B3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143000"/>
            <a:ext cx="8915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(define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op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id)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  (if (null?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) id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op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cdr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) (op id (car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)))) 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2800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>
                <a:latin typeface="Arial" panose="020B0604020202020204" pitchFamily="34" charset="0"/>
              </a:rPr>
              <a:t>Write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len</a:t>
            </a:r>
            <a:r>
              <a:rPr lang="en-US" altLang="en-US" sz="2800" dirty="0">
                <a:latin typeface="Arial" panose="020B0604020202020204" pitchFamily="34" charset="0"/>
              </a:rPr>
              <a:t>, which computes the length of the list, using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foldl</a:t>
            </a: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(define (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len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lis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) …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AF77025-0D53-8B4C-BBCA-2570FBFDDF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  <p:extLst>
      <p:ext uri="{BB962C8B-B14F-4D97-AF65-F5344CB8AC3E}">
        <p14:creationId xmlns:p14="http://schemas.microsoft.com/office/powerpoint/2010/main" val="8747090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Footer Placeholder 3">
            <a:extLst>
              <a:ext uri="{FF2B5EF4-FFF2-40B4-BE49-F238E27FC236}">
                <a16:creationId xmlns:a16="http://schemas.microsoft.com/office/drawing/2014/main" id="{07686480-330C-404E-812F-28D31A2D97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79874" name="Slide Number Placeholder 4">
            <a:extLst>
              <a:ext uri="{FF2B5EF4-FFF2-40B4-BE49-F238E27FC236}">
                <a16:creationId xmlns:a16="http://schemas.microsoft.com/office/drawing/2014/main" id="{72731450-886A-8A42-91CF-2C1F49A274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113C510-9E54-C045-93A9-4385F32C7C77}" type="slidenum">
              <a:rPr lang="en-US" altLang="en-US" sz="1400"/>
              <a:pPr eaLnBrk="1" hangingPunct="1"/>
              <a:t>38</a:t>
            </a:fld>
            <a:endParaRPr lang="en-US" altLang="en-US" sz="1400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8BF6132-3B3A-2B4F-8A6D-EFCF285B5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Can you write the contract for </a:t>
            </a:r>
            <a:r>
              <a:rPr lang="en-US" altLang="en-US" sz="300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(define (</a:t>
            </a:r>
            <a:r>
              <a:rPr lang="en-US" altLang="en-US" sz="3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op </a:t>
            </a:r>
            <a:r>
              <a:rPr lang="en-US" altLang="en-US" sz="3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(if (null? </a:t>
            </a:r>
            <a:r>
              <a:rPr lang="en-US" altLang="en-US" sz="3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(</a:t>
            </a:r>
            <a:r>
              <a:rPr lang="en-US" altLang="en-US" sz="3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op (</a:t>
            </a:r>
            <a:r>
              <a:rPr lang="en-US" altLang="en-US" sz="3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cdr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3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(op id (car </a:t>
            </a:r>
            <a:r>
              <a:rPr lang="en-US" altLang="en-US" sz="3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)))))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3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Contract: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30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  <a:r>
              <a:rPr lang="en-US" altLang="en-US" sz="3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: (</a:t>
            </a:r>
            <a:r>
              <a:rPr lang="en-US" altLang="ja-JP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  <a:r>
              <a:rPr lang="en-US" altLang="ja-JP" sz="3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* </a:t>
            </a:r>
            <a:r>
              <a:rPr lang="en-US" altLang="ja-JP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ja-JP" sz="3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-&gt; </a:t>
            </a:r>
            <a:r>
              <a:rPr lang="en-US" altLang="ja-JP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  <a:r>
              <a:rPr lang="en-US" altLang="ja-JP" sz="3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) * (list </a:t>
            </a:r>
            <a:r>
              <a:rPr lang="en-US" altLang="ja-JP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ja-JP" sz="3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* </a:t>
            </a:r>
            <a:r>
              <a:rPr lang="en-US" altLang="ja-JP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  <a:r>
              <a:rPr lang="en-US" altLang="ja-JP" sz="3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-&gt; </a:t>
            </a:r>
            <a:r>
              <a:rPr lang="en-US" altLang="ja-JP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9876" name="Rectangle 2">
            <a:extLst>
              <a:ext uri="{FF2B5EF4-FFF2-40B4-BE49-F238E27FC236}">
                <a16:creationId xmlns:a16="http://schemas.microsoft.com/office/drawing/2014/main" id="{36E97D1F-2C66-9544-85B8-04C7BEA1D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915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2"/>
                </a:solidFill>
                <a:latin typeface="Arial" panose="020B0604020202020204" pitchFamily="34" charset="0"/>
              </a:rPr>
              <a:t>Exercise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98A9760-66D1-224B-BADD-0DB05B6A954D}"/>
                  </a:ext>
                </a:extLst>
              </p14:cNvPr>
              <p14:cNvContentPartPr/>
              <p14:nvPr/>
            </p14:nvContentPartPr>
            <p14:xfrm>
              <a:off x="2219040" y="1856880"/>
              <a:ext cx="4289400" cy="2598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98A9760-66D1-224B-BADD-0DB05B6A95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97440" y="1840680"/>
                <a:ext cx="4327200" cy="263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Footer Placeholder 3">
            <a:extLst>
              <a:ext uri="{FF2B5EF4-FFF2-40B4-BE49-F238E27FC236}">
                <a16:creationId xmlns:a16="http://schemas.microsoft.com/office/drawing/2014/main" id="{4E0FE734-9F68-0244-8B0C-2A0071872F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638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80898" name="Slide Number Placeholder 4">
            <a:extLst>
              <a:ext uri="{FF2B5EF4-FFF2-40B4-BE49-F238E27FC236}">
                <a16:creationId xmlns:a16="http://schemas.microsoft.com/office/drawing/2014/main" id="{FF294928-349E-8741-AF4E-32407A16CA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89B4C69-EE25-904B-ADAF-55EFAE07DAD6}" type="slidenum">
              <a:rPr lang="en-US" altLang="en-US" sz="1400"/>
              <a:pPr eaLnBrk="1" hangingPunct="1"/>
              <a:t>39</a:t>
            </a:fld>
            <a:endParaRPr lang="en-US" altLang="en-US" sz="1400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268867BE-C29B-6540-B34E-11F097FAC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How about the contract for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 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(define (foldr op lis id)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    (if (null? lis) 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        (op (car lis) (foldr op (cdr lis) id))))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Contract: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3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 : (</a:t>
            </a:r>
            <a:r>
              <a:rPr lang="en-US" altLang="ja-JP" sz="3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* b -&gt; b ) * (list a) * b  -&gt;  b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B13DA1D4-636D-8449-BE13-AAC137BD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915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2"/>
                </a:solidFill>
                <a:latin typeface="Arial" panose="020B0604020202020204" pitchFamily="34" charset="0"/>
              </a:rPr>
              <a:t>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3">
            <a:extLst>
              <a:ext uri="{FF2B5EF4-FFF2-40B4-BE49-F238E27FC236}">
                <a16:creationId xmlns:a16="http://schemas.microsoft.com/office/drawing/2014/main" id="{B53AFDA5-F4DF-C54D-9A60-735A93A9D8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35C0C810-64EF-0F43-A3B2-13DD5E55F9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9559FC3-87D0-FA47-B2F7-48D72A0D7227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B33A524-B623-F44E-B1F2-C8AABA6C1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Writing “Comments”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08DC2E7-A5D6-C641-B33B-7FBCA25B6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Each function should have the following sections: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Contract: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: (list </a:t>
            </a:r>
            <a:r>
              <a:rPr lang="en-US" altLang="ja-JP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-&gt; integer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Purpose: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to compute length of a list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Example: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(1 2 3 4)) should return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Definition: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(define (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(if (null?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0 (+ 1 (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)))))</a:t>
            </a:r>
          </a:p>
        </p:txBody>
      </p:sp>
    </p:spTree>
    <p:extLst>
      <p:ext uri="{BB962C8B-B14F-4D97-AF65-F5344CB8AC3E}">
        <p14:creationId xmlns:p14="http://schemas.microsoft.com/office/powerpoint/2010/main" val="18828437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Footer Placeholder 3">
            <a:extLst>
              <a:ext uri="{FF2B5EF4-FFF2-40B4-BE49-F238E27FC236}">
                <a16:creationId xmlns:a16="http://schemas.microsoft.com/office/drawing/2014/main" id="{37B55DE2-A104-2240-880A-55C2C4A500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81922" name="Slide Number Placeholder 4">
            <a:extLst>
              <a:ext uri="{FF2B5EF4-FFF2-40B4-BE49-F238E27FC236}">
                <a16:creationId xmlns:a16="http://schemas.microsoft.com/office/drawing/2014/main" id="{22EB584B-258F-134F-B9A7-34224D740E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AF2F32-4E0A-F244-A9B9-637449E5B68A}" type="slidenum">
              <a:rPr lang="en-US" altLang="en-US" sz="1400"/>
              <a:pPr eaLnBrk="1" hangingPunct="1"/>
              <a:t>40</a:t>
            </a:fld>
            <a:endParaRPr lang="en-US" altLang="en-US" sz="14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4963251B-838D-6443-A951-0D17CF519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foldr vs. foldl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11E0FCE5-66E0-3F4A-85F3-B01FFA9A3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15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(define (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op 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(if (null? 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 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    </a:t>
            </a:r>
            <a:r>
              <a:rPr lang="en-US" altLang="en-US" sz="2800" u="sng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(op (car </a:t>
            </a:r>
            <a:r>
              <a:rPr lang="en-US" altLang="en-US" sz="2800" u="sng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u="sng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(</a:t>
            </a:r>
            <a:r>
              <a:rPr lang="en-US" altLang="en-US" sz="2800" u="sng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foldr</a:t>
            </a:r>
            <a:r>
              <a:rPr lang="en-US" altLang="en-US" sz="2800" u="sng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op (</a:t>
            </a:r>
            <a:r>
              <a:rPr lang="en-US" altLang="en-US" sz="2800" u="sng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800" u="sng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u="sng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id))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(define (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op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id)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(if (null? </a:t>
            </a:r>
            <a:r>
              <a:rPr lang="en-US" altLang="en-US" sz="2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id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</a:t>
            </a:r>
            <a:r>
              <a:rPr lang="en-US" altLang="en-US" sz="2800" u="sng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800" u="sng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foldl</a:t>
            </a:r>
            <a:r>
              <a:rPr lang="en-US" altLang="en-US" sz="2800" u="sng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op (</a:t>
            </a:r>
            <a:r>
              <a:rPr lang="en-US" altLang="en-US" sz="2800" u="sng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800" u="sng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u="sng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u="sng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(op id (car </a:t>
            </a:r>
            <a:r>
              <a:rPr lang="en-US" altLang="en-US" sz="2800" u="sng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800" u="sng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)))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))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Compare underlined portions of these 2 functions</a:t>
            </a:r>
          </a:p>
          <a:p>
            <a:pPr lvl="1" eaLnBrk="1" hangingPunct="1"/>
            <a:r>
              <a:rPr lang="en-US" altLang="en-US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foldr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contains a recursive call, but it is not the entire return value of the function</a:t>
            </a:r>
          </a:p>
          <a:p>
            <a:pPr lvl="1" eaLnBrk="1" hangingPunct="1"/>
            <a:r>
              <a:rPr lang="en-US" altLang="en-US" sz="2400" dirty="0" err="1">
                <a:solidFill>
                  <a:schemeClr val="hlink"/>
                </a:solidFill>
                <a:latin typeface="Arial" panose="020B0604020202020204" pitchFamily="34" charset="0"/>
              </a:rPr>
              <a:t>foldl</a:t>
            </a:r>
            <a:r>
              <a:rPr lang="en-US" altLang="en-US" sz="24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returns the value obtained from</a:t>
            </a:r>
            <a:r>
              <a:rPr lang="en-US" altLang="en-US" sz="2400" dirty="0">
                <a:solidFill>
                  <a:srgbClr val="B7201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the recursive call to itself!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>
            <a:extLst>
              <a:ext uri="{FF2B5EF4-FFF2-40B4-BE49-F238E27FC236}">
                <a16:creationId xmlns:a16="http://schemas.microsoft.com/office/drawing/2014/main" id="{9F715A14-1C94-C44A-9F47-D596F6776C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864C806-7EE3-684B-A6AD-DA9EA09ADA53}" type="slidenum">
              <a:rPr lang="en-US" altLang="en-US" sz="1400"/>
              <a:pPr eaLnBrk="1" hangingPunct="1"/>
              <a:t>41</a:t>
            </a:fld>
            <a:endParaRPr lang="en-US" altLang="en-US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008D910-0854-254E-802B-4A9B6BDD8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Tail Recursion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50966D2-5D9D-1D46-B474-8094A02E6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If the result of a function is computed without a recursive call OR it is the result of an </a:t>
            </a:r>
            <a:r>
              <a:rPr lang="en-US" altLang="en-US" u="sng">
                <a:latin typeface="Arial" panose="020B0604020202020204" pitchFamily="34" charset="0"/>
                <a:ea typeface="ＭＳ Ｐゴシック" panose="020B0600070205080204" pitchFamily="34" charset="-128"/>
              </a:rPr>
              <a:t>immediate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recursive call, then the function is said to be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tail recursive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E.g.,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foldl</a:t>
            </a: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Tail recursion can be implemented efficiently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Result is accumulated in one of the arguments, and stack frame creation can be avoided!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Scheme implementations are required to be “properly tail-recursive”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0FF04D3-4DCA-1D4D-A6BB-9AAAC426E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  <p:extLst>
      <p:ext uri="{BB962C8B-B14F-4D97-AF65-F5344CB8AC3E}">
        <p14:creationId xmlns:p14="http://schemas.microsoft.com/office/powerpoint/2010/main" val="407209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>
            <a:extLst>
              <a:ext uri="{FF2B5EF4-FFF2-40B4-BE49-F238E27FC236}">
                <a16:creationId xmlns:a16="http://schemas.microsoft.com/office/drawing/2014/main" id="{05D61707-2DE6-E744-8A6F-E64C88E24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3FB7673-8432-9D4B-A3EF-16BB50AB447F}" type="slidenum">
              <a:rPr lang="en-US" altLang="en-US" sz="1400"/>
              <a:pPr eaLnBrk="1" hangingPunct="1"/>
              <a:t>42</a:t>
            </a:fld>
            <a:endParaRPr lang="en-US" altLang="en-US" sz="14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4DF0EE65-FAFE-DE4A-82D6-DE91C68B2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Tail Recursion: Two Definitions of Length</a:t>
            </a:r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62EBDCA4-D948-CF45-93FE-76475531CA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284663" cy="4800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(define (len lis)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 (if (null? lis)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     0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     (+ 1 (len (cdr lis)))))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(len '(3 4 5))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87812" name="Rectangle 4">
            <a:extLst>
              <a:ext uri="{FF2B5EF4-FFF2-40B4-BE49-F238E27FC236}">
                <a16:creationId xmlns:a16="http://schemas.microsoft.com/office/drawing/2014/main" id="{89931A32-2CE5-584A-91A4-67CE908E4B5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70425" y="1371600"/>
            <a:ext cx="4284663" cy="4800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(define 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lenh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total)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(if (null?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total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lenh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(+ 1 total))))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(define 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len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lenh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0))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len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'(3 4 5))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Lenh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tail recursive. total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accumulates the length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413EB15-38F6-DB49-BF0E-8E6A4C5F8B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6DB320-2EE2-A041-9D9A-DFDF22569A03}"/>
                  </a:ext>
                </a:extLst>
              </p14:cNvPr>
              <p14:cNvContentPartPr/>
              <p14:nvPr/>
            </p14:nvContentPartPr>
            <p14:xfrm>
              <a:off x="675720" y="1793160"/>
              <a:ext cx="7808040" cy="1766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6DB320-2EE2-A041-9D9A-DFDF22569A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4120" y="1771560"/>
                <a:ext cx="7851240" cy="1809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>
            <a:extLst>
              <a:ext uri="{FF2B5EF4-FFF2-40B4-BE49-F238E27FC236}">
                <a16:creationId xmlns:a16="http://schemas.microsoft.com/office/drawing/2014/main" id="{351450E5-E97C-7245-A987-5FEB59BBA9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1C5D4F8-E937-F046-8CA4-494ACA17525F}" type="slidenum">
              <a:rPr lang="en-US" altLang="en-US" sz="1400"/>
              <a:pPr eaLnBrk="1" hangingPunct="1"/>
              <a:t>43</a:t>
            </a:fld>
            <a:endParaRPr lang="en-US" altLang="en-US" sz="14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47F07BAA-995A-C44F-B4D7-14AB04DC7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004888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Tail Recursion: Two Definitions of Factorial</a:t>
            </a:r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BBB9CB1D-1E44-A046-891A-63465D783D7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284663" cy="4800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(define (factorial n)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 (cond ((zero? n) 1)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((eq? n 1) 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 (else  (* n (factorial (- n 1))))))</a:t>
            </a:r>
          </a:p>
          <a:p>
            <a:pPr eaLnBrk="1" hangingPunct="1"/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89860" name="Rectangle 4">
            <a:extLst>
              <a:ext uri="{FF2B5EF4-FFF2-40B4-BE49-F238E27FC236}">
                <a16:creationId xmlns:a16="http://schemas.microsoft.com/office/drawing/2014/main" id="{745D4947-0A53-864B-94F4-96247C96D6B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70425" y="1371600"/>
            <a:ext cx="4284663" cy="4800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(define (fact2 n acc)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(cond ((zero? n) 1)         	    ((eq? n 1) acc)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(else (fact2 (- n 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(* n acc)))))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(define (factorial n)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    (fact2 n 1))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fact2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tail recursive</a:t>
            </a: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0576E05-2C24-304F-9743-B3FD615734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C0F203-9083-1C40-AD65-B1069D55E460}"/>
                  </a:ext>
                </a:extLst>
              </p14:cNvPr>
              <p14:cNvContentPartPr/>
              <p14:nvPr/>
            </p14:nvContentPartPr>
            <p14:xfrm>
              <a:off x="1682640" y="2869200"/>
              <a:ext cx="6472800" cy="875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C0F203-9083-1C40-AD65-B1069D55E46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61040" y="2847600"/>
                <a:ext cx="6516000" cy="918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>
            <a:extLst>
              <a:ext uri="{FF2B5EF4-FFF2-40B4-BE49-F238E27FC236}">
                <a16:creationId xmlns:a16="http://schemas.microsoft.com/office/drawing/2014/main" id="{C0BFF84F-D0AB-C047-A15D-23BD2DE9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End</a:t>
            </a:r>
          </a:p>
        </p:txBody>
      </p:sp>
      <p:sp>
        <p:nvSpPr>
          <p:cNvPr id="90114" name="Content Placeholder 2">
            <a:extLst>
              <a:ext uri="{FF2B5EF4-FFF2-40B4-BE49-F238E27FC236}">
                <a16:creationId xmlns:a16="http://schemas.microsoft.com/office/drawing/2014/main" id="{7CAA6E6B-F44F-0245-8B2E-99763FB1B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534400" cy="4800600"/>
          </a:xfrm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0117" name="Slide Number Placeholder 5">
            <a:extLst>
              <a:ext uri="{FF2B5EF4-FFF2-40B4-BE49-F238E27FC236}">
                <a16:creationId xmlns:a16="http://schemas.microsoft.com/office/drawing/2014/main" id="{B42E748B-4D2C-734E-A7BD-5DB09C78C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5E1B31-BA3F-DC4B-A543-147F62B33984}" type="slidenum">
              <a:rPr lang="en-US" altLang="en-US" sz="1400"/>
              <a:pPr eaLnBrk="1" hangingPunct="1"/>
              <a:t>44</a:t>
            </a:fld>
            <a:endParaRPr lang="en-US" altLang="en-US" sz="140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0710265-ABB6-5740-86F2-1FADA0FE72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>
            <a:extLst>
              <a:ext uri="{FF2B5EF4-FFF2-40B4-BE49-F238E27FC236}">
                <a16:creationId xmlns:a16="http://schemas.microsoft.com/office/drawing/2014/main" id="{438170AA-EE63-4B4C-B885-1E894BEEF7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36EFDE5-F95B-F34C-BFBF-7E86C8951D76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243DFA0-82B7-A74C-9041-A5D59D822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004888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Writing “Comments”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99A1834-83B3-114D-9735-161A39FCA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26488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Contract: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;;</a:t>
            </a: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len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: (</a:t>
            </a: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list</a:t>
            </a: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36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ja-JP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-&gt; number</a:t>
            </a:r>
            <a:endParaRPr lang="en-US" altLang="ja-JP" sz="36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Has two parts. The first part, to the left of the colon, is the 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name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of the function. The second part, to the right of the colon, states 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type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of data it consumes and 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type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of data it produces 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 shall use </a:t>
            </a:r>
            <a:r>
              <a:rPr lang="en-US" altLang="ja-JP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ja-JP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ja-JP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etc. to denote </a:t>
            </a:r>
            <a:r>
              <a:rPr lang="en-US" altLang="ja-JP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parameters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and 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list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to denote the 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list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type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Thus, </a:t>
            </a:r>
            <a:r>
              <a:rPr lang="en-US" altLang="en-US" sz="28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a function, which consumes a list whose elements are of some type </a:t>
            </a:r>
            <a:r>
              <a:rPr lang="en-US" altLang="ja-JP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and produces a number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97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3">
            <a:extLst>
              <a:ext uri="{FF2B5EF4-FFF2-40B4-BE49-F238E27FC236}">
                <a16:creationId xmlns:a16="http://schemas.microsoft.com/office/drawing/2014/main" id="{2ADD8B19-2257-5B48-9DB5-40B213C2C4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638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849C3A48-2AD0-5E4F-B500-931BC3238A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43B5664-46AD-7040-92D7-07EB63A59AF9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0B281BF-F3C9-F945-8B30-588E6BBCE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3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Contract: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30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: (</a:t>
            </a:r>
            <a:r>
              <a:rPr lang="en-US" altLang="en-US" sz="3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list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integer</a:t>
            </a:r>
            <a:r>
              <a:rPr lang="en-US" altLang="ja-JP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-&gt; (</a:t>
            </a:r>
            <a:r>
              <a:rPr lang="en-US" altLang="ja-JP" sz="3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list</a:t>
            </a:r>
            <a:r>
              <a:rPr lang="en-US" altLang="ja-JP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3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integer</a:t>
            </a:r>
            <a:r>
              <a:rPr lang="en-US" altLang="ja-JP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endParaRPr lang="en-US" altLang="ja-JP" sz="30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0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: is a function, which consumes a list of integers</a:t>
            </a:r>
            <a:r>
              <a:rPr lang="en-US" altLang="ja-JP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and produces a list of integers (you may assume that the input is a list of integers)</a:t>
            </a:r>
            <a:endParaRPr lang="en-US" altLang="ja-JP" sz="2600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;; </a:t>
            </a:r>
            <a:r>
              <a:rPr lang="en-US" altLang="en-US" sz="3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Purpose: </a:t>
            </a:r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 compute </a:t>
            </a:r>
            <a:r>
              <a:rPr lang="is-I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…</a:t>
            </a: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3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24A4C3B2-F31B-2B4A-9B73-A3C6014C5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915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2"/>
                </a:solidFill>
                <a:latin typeface="Arial" panose="020B0604020202020204" pitchFamily="34" charset="0"/>
              </a:rPr>
              <a:t>Writing “Comments”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2AF2D8-7E26-7046-A867-4EAD44AAF62D}"/>
                  </a:ext>
                </a:extLst>
              </p14:cNvPr>
              <p14:cNvContentPartPr/>
              <p14:nvPr/>
            </p14:nvContentPartPr>
            <p14:xfrm>
              <a:off x="828720" y="4529160"/>
              <a:ext cx="8221320" cy="1266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2AF2D8-7E26-7046-A867-4EAD44AAF6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6760" y="4512960"/>
                <a:ext cx="8259120" cy="130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2848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30883850-40D4-0F46-B76D-8B48D554A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Writing “Comments”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F7B1BCE6-1DB7-C740-8691-E598C57A1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Comments are extremely important in Scheme</a:t>
            </a: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Why?</a:t>
            </a: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Our “comments” amount to adding an </a:t>
            </a:r>
            <a:r>
              <a:rPr lang="en-US" altLang="en-US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unchecked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type signature + an informal behavioral specification</a:t>
            </a:r>
          </a:p>
        </p:txBody>
      </p:sp>
      <p:sp>
        <p:nvSpPr>
          <p:cNvPr id="33795" name="Footer Placeholder 3">
            <a:extLst>
              <a:ext uri="{FF2B5EF4-FFF2-40B4-BE49-F238E27FC236}">
                <a16:creationId xmlns:a16="http://schemas.microsoft.com/office/drawing/2014/main" id="{4D44C79E-DD81-4747-BA28-3C7D74F3A4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3796" name="Slide Number Placeholder 4">
            <a:extLst>
              <a:ext uri="{FF2B5EF4-FFF2-40B4-BE49-F238E27FC236}">
                <a16:creationId xmlns:a16="http://schemas.microsoft.com/office/drawing/2014/main" id="{417BEA4C-688D-684F-A578-C0ED0E378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82AE820-D9FF-2B48-B7F8-B3C254027E25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00A9D1-8266-014C-AEC4-E653D179F620}"/>
                  </a:ext>
                </a:extLst>
              </p14:cNvPr>
              <p14:cNvContentPartPr/>
              <p14:nvPr/>
            </p14:nvContentPartPr>
            <p14:xfrm>
              <a:off x="2855880" y="1945080"/>
              <a:ext cx="5996520" cy="1990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00A9D1-8266-014C-AEC4-E653D179F6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39680" y="1928880"/>
                <a:ext cx="6028920" cy="202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616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3">
            <a:extLst>
              <a:ext uri="{FF2B5EF4-FFF2-40B4-BE49-F238E27FC236}">
                <a16:creationId xmlns:a16="http://schemas.microsoft.com/office/drawing/2014/main" id="{60EAEFB6-5BB3-EF4D-8A83-E41FE70682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 Ryder</a:t>
            </a:r>
          </a:p>
        </p:txBody>
      </p:sp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37CA8576-F51E-704D-B413-A9D7BF521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3C0610E-EB1C-534C-947E-2EA5A0EB7E11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CDA8475-427E-4043-88A6-EE7E8B4CA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63CDF78-ED7C-AD47-AD02-E32CC762C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Notes on writing “comments” for homework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Scheme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Equality testing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Higher-order functions</a:t>
            </a:r>
          </a:p>
          <a:p>
            <a:pPr lvl="1" eaLnBrk="1" hangingPunct="1"/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</a:rPr>
              <a:t>map, </a:t>
            </a:r>
            <a:r>
              <a:rPr lang="en-US" altLang="en-US" b="1" dirty="0" err="1">
                <a:latin typeface="Courier New" panose="02070309020205020404" pitchFamily="49" charset="0"/>
              </a:rPr>
              <a:t>foldr</a:t>
            </a:r>
            <a:r>
              <a:rPr lang="en-US" altLang="en-US" b="1" dirty="0">
                <a:latin typeface="Courier New" panose="02070309020205020404" pitchFamily="49" charset="0"/>
              </a:rPr>
              <a:t>, </a:t>
            </a:r>
            <a:r>
              <a:rPr lang="en-US" altLang="en-US" b="1" dirty="0" err="1">
                <a:latin typeface="Courier New" panose="02070309020205020404" pitchFamily="49" charset="0"/>
              </a:rPr>
              <a:t>foldl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Tail recursion</a:t>
            </a:r>
          </a:p>
        </p:txBody>
      </p:sp>
    </p:spTree>
    <p:extLst>
      <p:ext uri="{BB962C8B-B14F-4D97-AF65-F5344CB8AC3E}">
        <p14:creationId xmlns:p14="http://schemas.microsoft.com/office/powerpoint/2010/main" val="307130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4">
            <a:extLst>
              <a:ext uri="{FF2B5EF4-FFF2-40B4-BE49-F238E27FC236}">
                <a16:creationId xmlns:a16="http://schemas.microsoft.com/office/drawing/2014/main" id="{F6EAC86E-C2B2-114F-8F39-DFB0AA5F9D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AD95A7-8A72-8D45-A56A-9E5A78D24E0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83769559-6C6D-C04F-9DDA-A44A68451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Equality Testing</a:t>
            </a:r>
          </a:p>
        </p:txBody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F5FF6690-E70E-3E4A-97ED-B6CDD84C2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eq?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Built-in predicate that can check atoms for equal values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Does no</a:t>
            </a:r>
            <a:r>
              <a:rPr lang="en-US" altLang="ja-JP" sz="2400" dirty="0">
                <a:latin typeface="Arial" panose="020B0604020202020204" pitchFamily="34" charset="0"/>
              </a:rPr>
              <a:t>t work on lists in the way you might expect!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eql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Our predicate that works on lists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(define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eql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?  x  y)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	(or (and (atom?  x) (atom? y) (eq?  x  y))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		   (and  (not (atom? x)) (not (atom? y))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			   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eql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?  (car x)  (car y))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			   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eql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?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cdr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 x)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cdr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 y)) )))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equal?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Built-in predicate that works on lists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97C889-3711-E94B-B3C5-2C1873C138AF}"/>
                  </a:ext>
                </a:extLst>
              </p14:cNvPr>
              <p14:cNvContentPartPr/>
              <p14:nvPr/>
            </p14:nvContentPartPr>
            <p14:xfrm>
              <a:off x="4250160" y="4786560"/>
              <a:ext cx="3218400" cy="1012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97C889-3711-E94B-B3C5-2C1873C138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28200" y="4764600"/>
                <a:ext cx="3261600" cy="105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39142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21907</TotalTime>
  <Words>4134</Words>
  <Application>Microsoft Macintosh PowerPoint</Application>
  <PresentationFormat>On-screen Show (4:3)</PresentationFormat>
  <Paragraphs>604</Paragraphs>
  <Slides>44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Courier New</vt:lpstr>
      <vt:lpstr>Tahoma</vt:lpstr>
      <vt:lpstr>Times</vt:lpstr>
      <vt:lpstr>Wingdings</vt:lpstr>
      <vt:lpstr>Blends</vt:lpstr>
      <vt:lpstr>Custom Design</vt:lpstr>
      <vt:lpstr>Announcements</vt:lpstr>
      <vt:lpstr> Functional Programming with Scheme</vt:lpstr>
      <vt:lpstr>Lecture Outline</vt:lpstr>
      <vt:lpstr>Writing “Comments”</vt:lpstr>
      <vt:lpstr>Writing “Comments”</vt:lpstr>
      <vt:lpstr>PowerPoint Presentation</vt:lpstr>
      <vt:lpstr>Writing “Comments”</vt:lpstr>
      <vt:lpstr>Lecture Outline</vt:lpstr>
      <vt:lpstr>Equality Testing</vt:lpstr>
      <vt:lpstr>Examples</vt:lpstr>
      <vt:lpstr>Models for Variables</vt:lpstr>
      <vt:lpstr>Models for Variables: Example</vt:lpstr>
      <vt:lpstr>Equality Testing: How does eq? work?</vt:lpstr>
      <vt:lpstr>Models for Variables </vt:lpstr>
      <vt:lpstr>Equality Testing</vt:lpstr>
      <vt:lpstr>Lecture Outline</vt:lpstr>
      <vt:lpstr>Higher-order Functions</vt:lpstr>
      <vt:lpstr>Higher-order Functions</vt:lpstr>
      <vt:lpstr>Higher-order Functions: map</vt:lpstr>
      <vt:lpstr>map</vt:lpstr>
      <vt:lpstr>map</vt:lpstr>
      <vt:lpstr>map</vt:lpstr>
      <vt:lpstr>map</vt:lpstr>
      <vt:lpstr>Question</vt:lpstr>
      <vt:lpstr>Exercise </vt:lpstr>
      <vt:lpstr>Exercise</vt:lpstr>
      <vt:lpstr>foldr</vt:lpstr>
      <vt:lpstr>foldr   </vt:lpstr>
      <vt:lpstr>Exercise</vt:lpstr>
      <vt:lpstr>foldr</vt:lpstr>
      <vt:lpstr>foldr</vt:lpstr>
      <vt:lpstr>foldl</vt:lpstr>
      <vt:lpstr>foldl</vt:lpstr>
      <vt:lpstr>Exercise</vt:lpstr>
      <vt:lpstr>foldl</vt:lpstr>
      <vt:lpstr>Exercise</vt:lpstr>
      <vt:lpstr>Exercise</vt:lpstr>
      <vt:lpstr>PowerPoint Presentation</vt:lpstr>
      <vt:lpstr>PowerPoint Presentation</vt:lpstr>
      <vt:lpstr>foldr vs. foldl</vt:lpstr>
      <vt:lpstr>Tail Recursion</vt:lpstr>
      <vt:lpstr>Tail Recursion: Two Definitions of Length</vt:lpstr>
      <vt:lpstr>Tail Recursion: Two Definitions of Factorial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4913</cp:revision>
  <dcterms:created xsi:type="dcterms:W3CDTF">2010-10-25T16:52:35Z</dcterms:created>
  <dcterms:modified xsi:type="dcterms:W3CDTF">2022-10-18T21:38:10Z</dcterms:modified>
</cp:coreProperties>
</file>