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notesSlides/notesSlide3.xml" ContentType="application/vnd.openxmlformats-officedocument.presentationml.notesSlide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ink/ink11.xml" ContentType="application/inkml+xml"/>
  <Override PartName="/ppt/notesSlides/notesSlide6.xml" ContentType="application/vnd.openxmlformats-officedocument.presentationml.notesSlide+xml"/>
  <Override PartName="/ppt/ink/ink12.xml" ContentType="application/inkml+xml"/>
  <Override PartName="/ppt/ink/ink13.xml" ContentType="application/inkml+xml"/>
  <Override PartName="/ppt/notesSlides/notesSlide7.xml" ContentType="application/vnd.openxmlformats-officedocument.presentationml.notesSlide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notesSlides/notesSlide8.xml" ContentType="application/vnd.openxmlformats-officedocument.presentationml.notesSlide+xml"/>
  <Override PartName="/ppt/ink/ink20.xml" ContentType="application/inkml+xml"/>
  <Override PartName="/ppt/notesSlides/notesSlide9.xml" ContentType="application/vnd.openxmlformats-officedocument.presentationml.notesSlide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ink/ink32.xml" ContentType="application/inkml+xml"/>
  <Override PartName="/ppt/ink/ink33.xml" ContentType="application/inkml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ink/ink34.xml" ContentType="application/inkml+xml"/>
  <Override PartName="/ppt/ink/ink35.xml" ContentType="application/inkml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ink/ink36.xml" ContentType="application/inkml+xml"/>
  <Override PartName="/ppt/ink/ink37.xml" ContentType="application/inkml+xml"/>
  <Override PartName="/ppt/notesSlides/notesSlide18.xml" ContentType="application/vnd.openxmlformats-officedocument.presentationml.notesSlide+xml"/>
  <Override PartName="/ppt/ink/ink38.xml" ContentType="application/inkml+xml"/>
  <Override PartName="/ppt/ink/ink39.xml" ContentType="application/inkml+xml"/>
  <Override PartName="/ppt/ink/ink40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  <p:sldMasterId id="2147483651" r:id="rId2"/>
  </p:sldMasterIdLst>
  <p:notesMasterIdLst>
    <p:notesMasterId r:id="rId41"/>
  </p:notesMasterIdLst>
  <p:handoutMasterIdLst>
    <p:handoutMasterId r:id="rId42"/>
  </p:handoutMasterIdLst>
  <p:sldIdLst>
    <p:sldId id="682" r:id="rId3"/>
    <p:sldId id="665" r:id="rId4"/>
    <p:sldId id="822" r:id="rId5"/>
    <p:sldId id="823" r:id="rId6"/>
    <p:sldId id="817" r:id="rId7"/>
    <p:sldId id="854" r:id="rId8"/>
    <p:sldId id="834" r:id="rId9"/>
    <p:sldId id="858" r:id="rId10"/>
    <p:sldId id="859" r:id="rId11"/>
    <p:sldId id="860" r:id="rId12"/>
    <p:sldId id="850" r:id="rId13"/>
    <p:sldId id="712" r:id="rId14"/>
    <p:sldId id="713" r:id="rId15"/>
    <p:sldId id="845" r:id="rId16"/>
    <p:sldId id="855" r:id="rId17"/>
    <p:sldId id="856" r:id="rId18"/>
    <p:sldId id="857" r:id="rId19"/>
    <p:sldId id="721" r:id="rId20"/>
    <p:sldId id="807" r:id="rId21"/>
    <p:sldId id="722" r:id="rId22"/>
    <p:sldId id="763" r:id="rId23"/>
    <p:sldId id="734" r:id="rId24"/>
    <p:sldId id="735" r:id="rId25"/>
    <p:sldId id="852" r:id="rId26"/>
    <p:sldId id="764" r:id="rId27"/>
    <p:sldId id="796" r:id="rId28"/>
    <p:sldId id="797" r:id="rId29"/>
    <p:sldId id="766" r:id="rId30"/>
    <p:sldId id="798" r:id="rId31"/>
    <p:sldId id="806" r:id="rId32"/>
    <p:sldId id="813" r:id="rId33"/>
    <p:sldId id="847" r:id="rId34"/>
    <p:sldId id="814" r:id="rId35"/>
    <p:sldId id="846" r:id="rId36"/>
    <p:sldId id="838" r:id="rId37"/>
    <p:sldId id="841" r:id="rId38"/>
    <p:sldId id="810" r:id="rId39"/>
    <p:sldId id="842" r:id="rId40"/>
  </p:sldIdLst>
  <p:sldSz cx="9144000" cy="6858000" type="screen4x3"/>
  <p:notesSz cx="7034213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1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81497"/>
  </p:normalViewPr>
  <p:slideViewPr>
    <p:cSldViewPr>
      <p:cViewPr varScale="1">
        <p:scale>
          <a:sx n="103" d="100"/>
          <a:sy n="103" d="100"/>
        </p:scale>
        <p:origin x="242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888"/>
    </p:cViewPr>
  </p:sorterViewPr>
  <p:notesViewPr>
    <p:cSldViewPr>
      <p:cViewPr varScale="1">
        <p:scale>
          <a:sx n="50" d="100"/>
          <a:sy n="50" d="100"/>
        </p:scale>
        <p:origin x="-1452" y="-60"/>
      </p:cViewPr>
      <p:guideLst>
        <p:guide orient="horz" pos="2924"/>
        <p:guide pos="221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bleStyles" Target="tableStyles.xml"/><Relationship Id="rId20" Type="http://schemas.openxmlformats.org/officeDocument/2006/relationships/slide" Target="slides/slide18.xml"/><Relationship Id="rId4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0314B96B-E83C-CB46-A265-BA4FCF624FB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50561CB5-9EAD-DE44-B4F8-A4D1FA76E01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4625" y="0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>
            <a:extLst>
              <a:ext uri="{FF2B5EF4-FFF2-40B4-BE49-F238E27FC236}">
                <a16:creationId xmlns:a16="http://schemas.microsoft.com/office/drawing/2014/main" id="{975E962F-2C83-4C48-820F-6755F652E1D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>
            <a:extLst>
              <a:ext uri="{FF2B5EF4-FFF2-40B4-BE49-F238E27FC236}">
                <a16:creationId xmlns:a16="http://schemas.microsoft.com/office/drawing/2014/main" id="{E06E47AA-378E-2643-864D-81CD12EAD2B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4625" y="8818563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BB9750F-EFAD-4444-915E-F370778E0C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25T12:46:08.722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12114" units="cm"/>
      <inkml:brushProperty name="height" value="0.12114" units="cm"/>
      <inkml:brushProperty name="color" value="#FF0000"/>
    </inkml:brush>
    <inkml:brush xml:id="br2">
      <inkml:brushProperty name="width" value="0.12095" units="cm"/>
      <inkml:brushProperty name="height" value="0.12095" units="cm"/>
    </inkml:brush>
    <inkml:brush xml:id="br3">
      <inkml:brushProperty name="width" value="0.12095" units="cm"/>
      <inkml:brushProperty name="height" value="0.12095" units="cm"/>
      <inkml:brushProperty name="color" value="#FF0000"/>
    </inkml:brush>
    <inkml:brush xml:id="br4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16648 6583 8463,'0'-14'-276,"4"4"0,-3-8 0,2 4 0,-1-2 357,1 1 1,-2 0 0,2 0-1,-2 2 1,-1 3 0,0 1-1,-1 1 22,-2 1 1,1 3 0,-5 5 0,-2 3-1,-4 6 1,-1 5 0,-3 7 0,0 7 47,-2 7 0,0 3 0,1 7 0,-1 2 0,2-2 0,1 0-125,4-3 0,5-7 1,4 0-1,4-3 1,6-8-1,6-6-122,7-9 0,7-6 0,5-8 0,1-6 0,2-8-150,1-5 0,0-5 0,-3-3 0,-5-5 1,-5-2-8,-3-2 1,-9 0 0,-3 3 0,-2 2 0,-6 2 136,-6 1 1,-4 9-1,-10 9 1,0 5-1,-3 6 10,-1 2 1,3 6-1,1 5 106,3 4 0,4 4 0,3 0 0</inkml:trace>
  <inkml:trace contextRef="#ctx0" brushRef="#br0" timeOffset="1">17039 6508 8515,'-6'0'-944,"-1"1"1132,0 2 0,2 8 0,-1 8 0,-1 9 1,-3 10-1,-1 7-53,5-19 1,-1 0-1,-1 1 1,0 1 0,1 0-1,-1 0 1,1-1-1,-1 1-138,0 0 0,0 0 0,2-2 1,0 0-1,-8 23 0,0-5 1,3-6-1,0-6-203,2-7 0,0-6 0,-1-6 1,1-4 18,0-4 0,3-2 1,-1-5-1,1-3 0,1-6-107,2-2 0,2-6 0,1-5 0,0-2 56,0-7 1,5-3 0,4-4 237,6-4 0,2-5 0,-7 23 0,-1 0 0</inkml:trace>
  <inkml:trace contextRef="#ctx0" brushRef="#br0" timeOffset="2">16955 6676 8515,'39'-34'-83,"-2"1"1,-4 2 206,-3 4 1,-1 7 0,-2 9 0,-4 3 0,-4 7 129,-6 7 0,-2 4 0,-3 9 0,-2-1 0,-3 2-167,-2 2 1,-8 0 0,-3 4 0,-3-1 0,-1 0 0,-1-1-188,-1-3 0,-2-2 0,-1-2 0,-2-3-442,-1-1 0,0-1 0,3-6 542,-3-3 0,-2 2 0,-4 0 0</inkml:trace>
  <inkml:trace contextRef="#ctx0" brushRef="#br1" timeOffset="3">12923 8333 17814,'-3'-10'-365,"0"-2"1,1-1 0,1 0 0,1-2 0,0 2 0,0-1 0,0 3 0,0 0 0,0 2-180,0 0 0,-1 5 1,-2 6-1,-4 9 768,-5 10 1,-3 9 0,-6 5 0,-2 4 0,0 6-1,10-22 1,1 1-133,0 1 0,0 0 0,-8 24 0,7-5 1,3-1-1,4-3 0,5-4-256,4-4 1,7-12 0,6-8 0,5-7 0,5-6 345,4-5 0,-1-5 0,2-11 0,-3-3 0,-3-2-317,-4-1 0,-5-3 1,-4 0-1,-2 0 0,-4 0 1,-3 0-280,-2 1 0,-1 2 0,-2 5 0,-3 3 230,-5 3 1,-2 9-1,0 0 0,-4 4 1,-1 5 500,2 4 1,-7 7 0,3 3 0</inkml:trace>
  <inkml:trace contextRef="#ctx0" brushRef="#br1" timeOffset="4">13128 8361 8137,'0'14'-188,"0"-3"1,-1 6-1,-1 3 611,-1 7 0,-4 6 0,0 8 0,-4 2-427,-1 3 1,-2 0 0,2 1-1,-5-1 1,-2 1 0,-3-2-82,1-1 1,2-4-1,0-6 1,0-3-1,2-4-36,1-5 1,3-9 0,4-10-1,0-3-62,3-3 1,2-6 0,4-7 0,0-2-1,1-4 57,2-3 0,2-5 0,6-2 0,0-1 0,2-3 50,2-3 1,4-3 0,2-2 0,1 0-1,1 0 115,2-2 0,-10 22 0,2 1 1,1-1-1,1 0 0,2 0 1,0 2-1,2 1 0,0 1 294,0 3 1,0 1 0,22-10 0,-5 12 0,-8 5 0,-8 9-19,-8 9 0,-9 4 0,-4 7 0,-2 2 0,-3 1-190,-4 1 1,0 2-1,-8-3 1,1 0 0,-2 0-219,1 1 0,-3-3 0,4 0 0,-2-4 0,-1-2-309,-2-2 0,-2 3 426,-1-4 0,-3 0 0,-4-2 0</inkml:trace>
  <inkml:trace contextRef="#ctx0" brushRef="#br1" timeOffset="5">5289 11545 22123,'-7'-6'-3277,"1"1"2730,-1 1 1,2-2 0,-1 4 0,-2 3 0,0 5 0,-1 5 746,-1 5 1,1 6 0,0 3 0,0 4 0,3 3 0,3 2-152,2 1 1,1-3-1,1 0 1,2-2 0,5-2-1,3-5-212,4-6 1,7-8 0,3-5 0,2-5 171,1-6 1,0-4 0,0-11 0,0-4 0,0-4-150,-1-4 0,-6-2 0,-3-1 0,-5-1 0,-3 0-363,-3-2 0,-5 2 1,0-3-1,-5 4 383,-7 3 0,-3 6 0,-7 7 0,-1 6 0,-4 5 157,-2 6 0,-4 8 0,0 6 0,0 5 0,1 6-356,2 4 0,6 3 411,10 3 1,-3 2 0,1 4 0</inkml:trace>
  <inkml:trace contextRef="#ctx0" brushRef="#br1" timeOffset="6">5698 11518 18132,'-8'4'1369,"2"2"1,2 3-1401,-1 4 1,3 8 0,-3 9-1,0 5 1,1 8-27,0 4 1,-7 5 0,7-24-1,-1 0 1,0 0 0,0-1-1,0-1 1,-1 1-182,-3 22 1,-3-5 0,-1-6-1,2-6 1,1-8-436,0-6 0,4-5 1,0-5-453,-1-2 1029,2-1 1,-3-14 0,3-1 0</inkml:trace>
  <inkml:trace contextRef="#ctx0" brushRef="#br1" timeOffset="7">5726 11620 17938,'38'-34'892,"1"2"0,-1 3-481,-2 5 1,-6 7 0,-3 6 0,-7 4-679,-7 4 0,-7 9 1,-2 4-1,-4 4 0,-4 3 1,-3 3 397,-4 2 0,-4 0 1,-3-1-1,-1 1 0,0-1-509,1-2 1,-1 3-1,1 0 1,-2-3-1,-1-1-2425,0-3 2787,-5 1 1,2 3 0,-4-1 0</inkml:trace>
  <inkml:trace contextRef="#ctx0" brushRef="#br0" timeOffset="8">8613 1099 8558,'-10'1'-61,"1"2"0,0-2 0,-2 3 1,-1 0-1,-4 2 0,-1 4 0,-3 2 1,-2 6-1,-4 6 0,-2 11 187,-4 6 1,16-15 0,-1 1 0,2 1 0,1 2-1,1 0 1,1 2 0,0 1 0,1 0 0,1 0 0,2 1-125,1 1 1,1 0 0,2-4 0,2 0-1,0 0 1,1 0 0,2-2 0,2 0 0,1-1-1,1-1 1,2 1 0,0-1-281,2 0 1,0-1-1,10 20 1,-1-10 0,1-6-1,-2-5 1,0-3 277,-2-1 0,-3-1 0,1-2 0</inkml:trace>
  <inkml:trace contextRef="#ctx0" brushRef="#br0" timeOffset="9">9311 1192 8555,'4'-10'-110,"-3"4"0,2 0 0,-1-1 0,0-1 0,1-2 0,0 1 0,1 0 385,-1-1 0,0 4 1,-3 0-94,0-1 0,0 4 1,-1 4-1,-2 8 1,-4 10 571,-1 7-651,-1 6 1,-1 7 0,-2 2 0,0 5-55,0 2 0,7-20 0,-1 0 0,0 0 0,1 1 0,-2 1 1,1 1-1,0-1 0,1 0-33,-1-1 1,1 0-59,0 23 0,-2-3 1,4-7-1,0-8-144,-1-8 0,3-12 0,-2-8 26,1-8 0,2-9 0,0-4 0,0-4-97,0-3 0,0 1 0,0-2 1,-1-1-1,-1 0 0,-1-1-59,1 1 1,-2-1 0,0 3-1,-1 2 277,-2 4 0,-2-1 0,-1 6 0,-3 2 0,-3 5 268,-5 3 1,-4 10 0,-6 3 0,-3 7 0,-2 4 346,-1 5 1,4 5-1,2 0 1,4 0-1,6 0-412,9-3 0,6 1 1,11-7-1,6-1 1,10-3-1,10-7-105,7-6 0,8-5 1,3-3-1,1-2-2776,1-4 2404,-12 3 1,5-8 0,-11 1 0</inkml:trace>
  <inkml:trace contextRef="#ctx0" brushRef="#br0" timeOffset="10">9469 1667 8535,'-9'9'-255,"0"-1"1,0-1-1,2-1 1,2-1 617,1 0 1,2-2 0,5 2 0,4 0-146,4 1 1,1-4 0,3 1-1,2-3 1,1-3 0,3-2-153,1-1 1,0-5-1,-5 2 1,0-3-175,-2-1 0,0-2 0,0-3 0,-2-2 1,-4-1-1,-3 0-69,-3 0 0,-2-2 0,-2 1 0,-3 2 62,-5 0 1,-6 7-1,-5 3 1,-3 6-1,0 4 1,-1 4 284,1 6 1,-1 4-1,-1 9 1,3 5-79,3 5 0,7 0 0,4 1 1,3 1-1,4 2 0,5-1-279,8-2 0,5-3 0,10-6 1,3-5-1,3-4-287,5-7 1,-1-5 0,4-8 0,-3-6 473,-1-8 0,5-9 0,-21 11 0,0-1 0</inkml:trace>
  <inkml:trace contextRef="#ctx0" brushRef="#br0" timeOffset="11">10158 1304 8535,'0'-16'-251,"0"0"0,0 2 0,0-3 1,0 3 207,0 1 0,3-3 0,0 4 0,-1-1 612,-1 0 1,-1 2 0,0-1 0,-1 3-438,-2 2 1,1 4 0,-4 6 0,-2 5 0,-4 5-90,-3 9 0,-4 8 0,-1 13 1,9-18-1,0 0 0,0 2 0,1 2-39,0 2 0,0 0 1,1 0-1,-1 1 0,0 3 1,0 1-1,0 1 0,1 0 1,0 1-1,0 0-82,0 3 1,0-1 0,2 1 0,1 0 0,0-1 0,-1-1 0,2-2 0,0-2 0,1-4 0,-1-2-261,-4 18 0,-1-11 0,1-8 0,0-7 145,-1-4 1,4-5 0,0-6 0,-2-2-1,-3-4 193,-1-4 0,-5-5 0,3-5 0</inkml:trace>
  <inkml:trace contextRef="#ctx0" brushRef="#br0" timeOffset="12">9721 1909 8535,'-9'-19'0,"3"0"0,2 1 0,5-1 0,3 1 355,5-1 0,2 5 0,5 1 1,3 2-1,3-1 0,1 0-525,3 1 0,2 0 0,2 2 1,2 0-400,1-1 0,-3 4 1,1 1-1,-2 0 1,-1 1 568,0-1 0,0-2 0,0 2 0</inkml:trace>
  <inkml:trace contextRef="#ctx0" brushRef="#br0" timeOffset="13">10205 1657 7496,'0'10'-289,"0"0"0,0 1 644,0 2 1,0 3-1,-1 0 1,-1 1 0,-3 3-58,0 2 1,0 1 0,-2 1 0,2-2-1,0-3 472,-1-4 0,4 0-710,-1-3 0,6-13 1,3-4-61,3-10 0,0-5 0,0-8 0</inkml:trace>
  <inkml:trace contextRef="#ctx0" brushRef="#br0" timeOffset="14">10270 1508 8416,'0'-14'18,"-1"1"0,-1 6 0,-1 1-241,1-1 2,1 3 0,2-1 0,2 7 0,3 1 0,1 3 0,1 2 80,2 1 0,-5 1 1,6-1-1,1 0 1,-3 1-1,-1-1 1,-2 0 265,2 1 1,-3 2 0,0 1-1,-1 2 306,-2 2 0,-1 1 0,-1 3 1,-1 3-1,-2 3 0,1-5 0,-4 6 0,-1-1 0,-1-1-279,2-1 1,-1 0-1,4-7 1,1-3 0,1-4-1,3-3 1,3-1-345,4-4 0,7-7 0,-1-5 0,4-4-86,3-5 1,-3 2 0,3-7-27,-2 0 1,-5 4 0,0-4 0,-1 1-1,0 0 1,-1 3 55,-2 2 418,-4 4 1,-3 16-1,-4 6 1,0 8-1,-1 4 1,-1 4 52,-1 2 0,-4-2 0,4 0 0,1 0 0,2-2-342,3-1 0,3 1 0,3-2 0,0-4 119,0-3 0,5-4 0,0-1 0</inkml:trace>
  <inkml:trace contextRef="#ctx0" brushRef="#br0" timeOffset="15">10754 1825 8817,'-5'0'1660,"1"0"-1500,4 0 1,8-4-35,4-2 0,6-3 0,4-1 0,2-1 0,0-3 0,1 1 126,1-1 0,-3-2 1,-1 0-906,-3-1 1,-4-1 0,-3 1-1,-3 2-454,-2-2 925,-3 0 1,-5 5 0,-3 4 0,-6 3 0,-4 3 0,-4 2 791,0 3 0,-1 6 1,1 8-1,2 4 1,1 3 104,2 3 1,-3 1-1,5 0 1,3 0-458,4 0 0,3 0 0,1-1 0,2-2 0,4-4-500,6-1 0,6-2 0,2-3 0,3-3 0,0-5 0,1-4-3035,0-2 3149,-4-1 0,7-8 0,-3-3 0</inkml:trace>
  <inkml:trace contextRef="#ctx0" brushRef="#br0" timeOffset="16">12011 1061 8288,'-13'0'-132,"2"0"1,-3 1 0,1 2 0,-2 1-1,-4 2 1,-3 5 425,-2 7 1,-4 10-1,-3 10 1,13-15 0,0 2-1,-1 3 1,0 3-89,-1 3 1,0 2-1,0 4 1,2 1 0,1 2-1,3 2 1,0-2 0,3 2-1,1-1 1,1 1-213,2-1 0,2 0 0,0 0 1,1-2-1,4 0 0,2-1 0,1-4 1,1-1-1,1-7 0,2-1 1,10 19-278,1-10 0,4-4 0,0-7 1,-2-3-1,-1-5 0,-3-3-367,-4 0 1,-2-4 649,0 1 0,-5-5 0,-1-3 0</inkml:trace>
  <inkml:trace contextRef="#ctx0" brushRef="#br0" timeOffset="17">12104 1574 8538,'0'-10'-296,"0"-2"0,1-1 0,1 2 1,1 1-1,0 0 614,2 1 1,-3 4 0,3 3-97,-1 4 0,-1 8 1,-3 9-1,-1 6 0,-2 5 78,-3 4 1,-3 2 0,0 1 0,-1 1 0,-2-2-175,0-2 0,0 1 0,2-5 0,2-4 0,2-6 219,3-7 1,-1-9-1,1-7-433,4-8 1,4-11 0,5-6-121,2-5 0,-1 0 0,1-1 0,0 0 0,-1-1 0,1 3 0,0 3-180,-2 6 0,-1 2 0,1 4 0,-1 4 0,0 5-32,1 2 0,-1 3 0,1 3 0,2 1-479,0 2 849,5 3 1,-7 3 0,3-1 0,0-1 0,-1 0 49,0 0 0,-2-2 0,-1 0 0,1-1 0,-5 4 156,-2-2 1,-2 2 0,-1 1 0,0 1 0,-1 0 150,-2 2 1,2-1 0,-2 2 0,2 0 0,1-1 0,0 1-46,0 0 0,1-6 0,2 1 1,4-2-1,4-4 0,5-2-201,1-3 0,5-4 1,1-4-130,1-1 1,0-8 0,0 1 0,-2 0-1,-3-1 1,-4 1 0,-2 0-187,-3-3 0,-5 2 0,-2-1 1,-2 2 226,-1 3 0,-5 6 0,-3 5 0,-6 1 0,-2 4 1,-4 5 313,1 7 0,-4 10 0,1 5 1,1 4-1,2 1-39,0 0 1,5 2 0,2-2-1,5 2 1,4 0-397,2-1 0,9-5 1,6-7-1,6-3 0,9-5-253,7-3 1,2-8 0,2-3 0,-3-6-1,-2-6-1676,0-1 2077,-5-2 0,-3-7 0,-4 0 0</inkml:trace>
  <inkml:trace contextRef="#ctx0" brushRef="#br0" timeOffset="18">12830 1592 8490,'-6'0'108,"0"2"265,-1 4 1,-1 5-1,1 8 1,2 3 0,0 4 49,0 4 1,3 3 0,-1 2 0,1-3-1,4-5-283,1-3 1,1-3 0,3-7-34,-1-4 0,1-5 0,5-6 0,1-2-1634,2-4 1464,0-5 0,1-7 0,-2-5 0,1-3 0,-2-1-191,1 0 0,1-3 0,-2 0 1,-2 1-1,-1 1 64,0 1 1,-2 5 0,-2 4 0,-3 6-386,-2 3 1,2 5 0,0 6-941,0 8 1515,-2 0 0,3 9 0,-3-4 0,3 5 0</inkml:trace>
  <inkml:trace contextRef="#ctx0" brushRef="#br0" timeOffset="19">13249 1620 8323,'-8'-10'78,"2"-2"0,3 0 1,2 1-1,1 0 1,1 2-1,2-1 1,4-2-1,4 0 156,5 0 0,3-1 1,2 1-1,3 0 0,1 3-218,0 3 1,-6 1 0,0 8-1,-5 3 1,-5 7-10,-3 7 1,-4 8 0,-8 6-1,-8 3 1,-5 3 4,-6 0 0,10-18 1,0-1-1,-16 20 1,1-2-1,2-2-21,3-3 1,2-3-1,6-6 1,2-4-1,7-6 61,7-5 1,10-5-1,12-5 1,8-1 0,7-2-1,2-2 32,1-1 0,-3-2 1,-2 3-1,-4 0-621,-4 2 1,-3 2-1,-6 1 537,-1 0 0,1 8 0,-2 2 0</inkml:trace>
  <inkml:trace contextRef="#ctx0" brushRef="#br1" timeOffset="20">14488 1564 13173,'0'-6'-828,"0"0"0,0-1 214,0-2 806,0 4 1,1 0 9,2 2 1,3 1 0,6-4-1,4-2 1,2-1-238,0-3 0,4-2 0,0-3 0,-1-1 1,1-2-28,0 1 0,-2-5 0,-4-1 1,-4-2-13,-1-1 0,-3 1 0,-2 1 0,-3 2 1,-3-2-1,-3 0-105,-3 1 0,-3 6 0,-3 7 0,0 2 187,1 0 0,-1 5 0,1 3 0,-2 5 0,1 7 0,-1 4 69,-3 4 1,2 5 0,-2 6 0,-1 8 0,0 5 1,1 6-1,9-23 1,-1 1 0,0 2-1,0 0 1,1 1-1,0 0 1,1 1 0,0 0-80,3 1 1,-1 0 0,0-1 0,1 0 0,1-1 0,1 0 0,-1 23-155,1-9 0,2-6 1,2-13-1,3-3 1,2-5-1,2-7-53,-1-5 1,1-4 0,2-3 0,1-3 27,2-3 1,0-3-1,4-1 1,-1-2 0,1-3 275,0-2 1,3-4 0,2-4 0</inkml:trace>
  <inkml:trace contextRef="#ctx0" brushRef="#br1" timeOffset="21">14869 1611 11577,'-9'9'131,"0"0"1,1 2 0,0 1-62,2 4 1,3 2 0,-2 3-1,1 2 1,2 0-270,1-1 0,1 0 1,0-3-1,1-2 1,2-1-563,3-4 1,3-6 771,4-3 1,-3-10 0,3-3 0</inkml:trace>
  <inkml:trace contextRef="#ctx0" brushRef="#br1" timeOffset="22">14972 1462 10673,'-14'0'-698,"4"-4"424,-2-3 0,5 4 0,4 3 344,2 6-142,10 2 1,1 5-1,9 2 1</inkml:trace>
  <inkml:trace contextRef="#ctx0" brushRef="#br1" timeOffset="23">15205 1508 10673,'-20'1'-117,"-2"2"0,7 0 1,-1 3-1,6 2 129,4 3 1,2 4 0,4 5 0,1 0-63,2 2 0,2 3 0,5-3 0,3-1 0,1 1 1,1-1 0,-3-4 0,-2 1 1,-1-6-1,-2 0-48,-1-2 1,-4-1 0,0 1 0,-4-2-6,-4-2 1,-2 1 0,-2-4 0,1 0 0,0-1-155,-1 1 1,4-2-755,0 2 942,4-2 1,-2-5 0,4-1 0</inkml:trace>
  <inkml:trace contextRef="#ctx0" brushRef="#br0" timeOffset="24">15810 1136 8431,'0'-9'-88,"0"-1"1,0 1 0,1 0-1,2-1 1,3 2 0,2 2-1,3 3 1,0 2 546,2 1 1,3 10 0,0 8 0,2 10 0,3 7 0,0 6 50,-4 4 1,1 2 0,-6 2 0,-1 2-335,-4 0 0,-3 1 0,-4 1 0,-1-4 1,-3-2-277,-6-4 0,-3-1 0,-5-6 0,2-1 1,0-3-263,0-3 1,1 1 0,1-5 0,0 1 0,4-1-537,3-4 1,3-2 897,4-3 0,-4 1 0,-2-2 0</inkml:trace>
  <inkml:trace contextRef="#ctx0" brushRef="#br1" timeOffset="25">10223 2318 12025,'0'-9'-675,"0"0"0,0-1 329,0 1 1,-1 0 0,-2 0 556,-3-1 0,-2 5 1,-2 2-1,0 3 1,-1 4 89,-2 5 1,-6 9-1,-1 9 1,-3 7-201,-3 9 0,13-16 1,-1 0-1,0 5 0,0 0 1,1 4-1,0 0 0,-1 3 1,2 2-1,-1 4 0,2 0-51,-1 5 0,1-1 0,2-4 0,1 1 0,1 0 1,2-1-1,1-5 0,1 0-187,1-6 1,1 0 0,2-5-1,2-1 1,5 17 0,4-8 0,-1-8-145,-1-6 0,3-7 0,-1-4 1,-1-2-1,-3-1-98,-2-3 0,0 1-67,4-4 0,-1 0 468,0-3 0,0-4 0,1-1 0</inkml:trace>
  <inkml:trace contextRef="#ctx0" brushRef="#br0" timeOffset="26">10624 2775 8387,'0'-10'-248,"0"1"0,1 0 0,2-1 0,2 1 1,1 0 279,0-1 0,2-2 0,3-1 0,1-2 0,0-1 0,-2-2 48,-1-1 1,1 1-1,-1-2 1,-1-1-1,0-1-17,-2-2 1,-3 0-1,2-2 1,-1 2 0,-2 1 8,-1-1 1,-2 3 0,-1 0 0,-2 6 0,-2 6-7,-4 4 1,-1 4-1,-4 3 1,-2 5-1,0 7 56,-2 9 0,0 6 1,0 10-1,-1 6-93,11-19 0,-1 0 0,0 2 1,0 1-1,2 3 0,1 0 1,-1 2-1,1 1 0,-1 1 1,1 0-1,0 3 0,1 1-109,0 0 1,0 2 0,1-1 0,0 1 0,1-1-1,0 0 1,0-2 0,1-1-136,-1-4 1,1 0-1,2-4 1,-1-1 0,-4 17-1,-1-9 1,-2-9-1,-1-8-22,-2-3 0,-3-1 0,-4-3 0,-2-3 168,-1-3 0,-3-2 1,3-5-1,-1 0 1,0-2-1,3-1 69,4-3 0,2-6 0,6-4 0,2-1 8,3-2 0,6-4 0,3-2 0,3-1 0,4-2 90,2 0 0,0 0 1,0 0-1,1 0 1,-1-1-38,1-2 1,-1 5 0,3-1 0,-2 3-24,-4 4 1,-1 0 0,1 2 0,-1 3 0,-2 2 0,-2 3 64,-3 1 1,2 3-1,-2 0-99,1 2 0,1-2 0,4 2 0,-1 0 49,0 0 0,1 0 0,-1 1 0,0-1 0,1 0 37,-1 0 1,0 1-91,1 3 0,-1-4 0,0-1 0</inkml:trace>
  <inkml:trace contextRef="#ctx0" brushRef="#br0" timeOffset="27">10735 2840 7150,'-6'1'326,"1"2"0,0 4 0,0 5 0,-3 3 0,0 4 33,-1 2 1,1 3 0,0 4-1,3 0 1,1 0 0,2-1-372,1-2 1,2-2 0,2-7 0,4-2 0,5-6 37,3-3 1,0-3 0,0-5 0,2-3 0,0-4-174,2-2 1,-1-2-1,-3-5 1,-3 0 9,-1 1 1,-6-4-1,-2 0 1,-2 2 0,-1 0-1,-1 1 48,-2 1 1,-5-1-1,-6 1 1,1 3-1,-2 4-13,1 3 1,-1 4 0,0 4-1,2 1-723,3 2 1,5 2 824,2 5 0,6 3 0,2 2 0</inkml:trace>
  <inkml:trace contextRef="#ctx0" brushRef="#br0" timeOffset="28">11089 2560 8472,'-9'-13'-175,"1"3"0,0-3 0,3 3 474,1 1 0,-2 8 0,3 6 0,0 9 1,-1 11-1,-2 9-157,1 9 1,-3 4 0,5-19-1,0 1 1,-1 0 0,-1 1-1,1 1 1,-1 0-224,0 1 1,1 0 0,0-1 0,2-1-1,-1 0 1,0-2 0,1-1 0,0-1-264,0 21 1,1-10-1,2-10 1,2-9 0,4-7-1,1-7 1,2-3-1224,3-1 1567,1-8 0,5-7 0,-1-9 0</inkml:trace>
  <inkml:trace contextRef="#ctx0" brushRef="#br0" timeOffset="29">11499 2579 8472,'5'-9'-232,"-2"-1"1,-2 1 646,-1 0 0,0 5 0,-1 5 0,-2 7-47,-3 7 0,-6 10 0,0 6 0,0 6-122,-2 3 1,3 1-1,-4 5 1,2-1 0,3 2-282,2-3 1,1-2 0,4-8-1,1-4 1,2-4-368,3-4 0,-1-8 141,4-5 0,-1-5 33,2-7 0,-3-2 0,-4-4 1,0 0-1,0-2-60,0-1 0,-3 0 0,-1-2 0,-2-1 0,-1 2 145,-1 0 1,2 1-1,-2 6 1,-1 2 322,-2 0 0,-5 3 0,3-1 0,-2 4 0,-1 5 0,-2 4 174,0 5 0,2 1 1,2 2-1,1 0 1,4-2 388,2-1-494,4 1 1,-1-6-1,6 1 1,5-3 172,5-2 0,9 0 1,4-4-1,1-1 0,2-2 1,0-2-1929,0-1 1506,0 0 0,0-6 0,0-1 0</inkml:trace>
  <inkml:trace contextRef="#ctx0" brushRef="#br0" timeOffset="30">11648 2905 8426,'-6'3'-153,"-1"0"1,4 5 0,-2 1 0,0 3 0,1 4 0,0 2 620,2 3 0,-2 6 0,0 0 0,2 3 0,1-1 0,1-3 0,0-5-74,0-1 1,1-4-346,2-7 1,2-10-1,2-16 1,-1-3-1,0-5-640,-1-2 1,3-4 0,-4 0 281,1 1 1,-2 1 0,3 2-1,2 1 1,0 3 391,1 4 0,0-1 0,1 9 1,0 2-1,2 5-252,4 3 1,1 6 0,-1 5-1,0 5 1,-1 5 168,0 2 0,2 3 0,-2-1 0</inkml:trace>
  <inkml:trace contextRef="#ctx0" brushRef="#br0" timeOffset="31">13045 2430 6961,'-7'-8'-235,"2"1"0,1 0 0,2 0 425,1-1 0,1 2-79,0-1 1,-1 2 81,-2-1-20,-2 2 1,-5 4-22,1 0 1,1 4 0,0 2 0,2 3 7,-1 0 0,-2 4 0,-3 3 1,-1 4-1,-2 4 0,-1 8-9,-2 7 1,7-16-1,0 2 1,0 4-1,0 1 1,-1 3 0,1 2-13,-1 0 1,1 2-1,0 2 1,2 1 0,1-1-1,1 1 1,2 0 0,1 0-1,1-2 1,2-2-164,0-2 1,1-1-1,0-4 1,1-2-1,3 14 1,4-8-1,4-6-170,3-5 0,-4-7 0,2-1 0,-3-3-321,-1-2 0,0 3 1,-2-7-57,-1 0 1,-4-2 0,1-6 0,-2-3 570,-1-3 0,0-4 0,0-1 0</inkml:trace>
  <inkml:trace contextRef="#ctx0" brushRef="#br2" timeOffset="32">21806 2225 16480,'5'4'-1639,"0"-1"1,-3 4 1477,2 3 0,3 4 0,0 6 1,4 5-1,5 7 0,0 6 0,1 6 343,-1 1 0,-5 3 0,1 1 0,-2 0 0,-4 0 0,-3-4-89,-2-4 0,-6-2 0,-6-8 0,-6-1 0,-7-1 0,-3-2-95,-1-2 1,0 1 0,0-5 0,0 0 0,3-1-1,2-2-292,4 1 0,7-5 0,0-1-696,5-3 0,4-2 770,6-1 0,6-3 0,6-4 0</inkml:trace>
  <inkml:trace contextRef="#ctx0" brushRef="#br3" timeOffset="33">21769 2160 19785,'0'-9'-3277,"0"-1"2707,0 1 0,0 0 0,0 0 0,0-1 0,0 1 678,0 0 1,0-1 0,0 1 373,0 0-394,0-1 0,1 6 0,1 4 0,2 6-181,1 6 0,1 2 1,4 6-1,-1 2 0,1 3 73,3 1 0,-2 3 0,4 2 0,-1 4 1,0 2-116,-1 3 1,3-1-1,-4 4 1,-2-2 0,-1 0 170,-3 0 0,-4-3 0,1 3 1,-2-4-1,-2-2 37,-2-1 0,-6-3 0,-7 2 0,-3-1 42,-2-2 0,0-1 0,-4-2 1,-1 0-1,0-1 0,3 0 91,4-3 1,1-7-1,6-3 1,2-3 70,2-1-171,4 1 0,4-6 1,1-3-1,1-4 306,1-3 1,2 0 0,-3-3-459,1 0 0,0 2 1,-3 1-1,1 0-28,2 1 0,-2 0 0,3 3 1,-1-3 215,0 0 0,5-1 0,-3-3 0</inkml:trace>
  <inkml:trace contextRef="#ctx0" brushRef="#br3" timeOffset="34">21648 2141 23874,'0'-9'-669,"3"0"0,0 0 1,0-1 702,1 1 0,-2 1 0,4 1 0,2 4 1,0 2-525,1 1 1,1 5-1,0 6 1,1 6 0,2 8 286,-2 5 1,4 4 0,-1 7-1,2 1 1,-2 2 267,0-1 1,1 4 0,-3 3-1,0 1 1,-3 0 81,-3-3 1,2-1 0,-5-3-1,-1-1 1,-2-3-17,-3-4 0,-3-3 1,-4-5-1,-2 1 1,-3 0-1,0 0-286,-1-2 1,1-2 0,-3 0 0,2-2 0,1-3-728,2-1 916,0 2 0,0-7 0,-2 5 1</inkml:trace>
  <inkml:trace contextRef="#ctx0" brushRef="#br3" timeOffset="35">13138 2328 22261,'0'-10'-820,"0"4"1,-1 1 0,-1 0 0,-2 0-274,2-3 1,1 0 0,0-1 670,-2 0 1,1 3 0,-4 3-1,-1 2 1,-2 1 634,0 0 1,-1 0 0,-3 2-1,-2 5-13,-3 5 0,-5 9 1,-2 4-1,-4 8 0,-3 7 1,15-16-1,0 2-131,0 1 0,-1 2 1,2 4-1,0 1 1,0 2-1,1 2 0,1 2 1,0 0-72,1 1 1,1 1 0,1 0 0,2 1 0,2 0 0,1-2 0,3-2 0,0 0 0,2-3 0,0-2-1,1-3 1,1-2-290,2 23 0,2-9 1,5-12-1,-1-7 182,0-6 0,-4-2 0,0-2 0,-2-1 0,1 0 24,1-5 1,-2 1 0,3-4-1,2 1 90,0-3 1,1-2-1,1-1 1,2 0 31,0 0 1,1-4 0,-4-2 0</inkml:trace>
  <inkml:trace contextRef="#ctx0" brushRef="#br4" timeOffset="36">22504 2635 8218,'-6'0'97,"1"-1"0,2-2 139,4-3 0,3 0 0,5 0 0,2-1 1,1-2-1,3-3-208,-1 0 1,4-4 0,-3 3 0,2-2-1,-1-1 1,0-2-63,0 0 1,-1-5 0,-1-2-1,0-3 1,-3-3-129,-1-3 1,3-2 0,-1-2 0,-1-3-1,-3-1 43,-2-1 0,-4 3 1,1 6-1,-2 4 0,-1 5 190,0 6 0,-1 6 0,-2 8 14,-3 5 0,-2 9 0,-3 10 0,0 6 7,-1 5 1,-5 8-1,3 8 1,6-20 0,0 0-1,1 1 1,0 1-37,0 0 0,0 0 1,-1 2-1,1 1 1,0 1-1,1 0 1,0 1-1,1 1 1,0-1-1,0 0-120,2-1 0,0 0 0,1-3 0,0-1 0,2 23 0,0-7 1,0-8-29,0-9 0,3-10 0,1-4 1,1-3-1,0-2-135,0-1 1,-2-3 0,3-4-1,1 0-36,2 0 1,1-1 0,2-2 0,4-4 0,2-1-802,0-1 1064,5-5 0,1-4 0,4-6 0</inkml:trace>
  <inkml:trace contextRef="#ctx0" brushRef="#br4" timeOffset="37">23007 2570 8218,'-9'9'-275,"-1"1"0,1 3 610,0 2 1,-4 6 0,1 2 0,1 1 0,0 1 16,2 2 0,3-2 0,1-1 0,0-2 0,3-4-430,1-1 1,6-10 0,1-1 0,2-4 0,2-2-898,3 0 1,0-8 0,4-5 974,-2-7 0,5-8 0,4-5 0</inkml:trace>
  <inkml:trace contextRef="#ctx0" brushRef="#br4" timeOffset="38">23026 2365 8218,'-19'0'-60,"2"0"257,1 0 0,6 0 1,4 1-674,2 2 0,4 2 0,6 6 476,2 1 0,3 3 0,8 3 0</inkml:trace>
  <inkml:trace contextRef="#ctx0" brushRef="#br4" timeOffset="39">23342 2421 8218,'-14'0'161,"1"0"0,2-1 170,-1-2 1,1 2 0,-2-2-1,0 2-76,1 1 1,-5 1 0,3 3-1,-1 4 1,4 4 0,4 4-172,4 4 0,2 2 0,2 6 1,4 0-1,6 0-116,7 0 0,7 0 1,0 0-1,0-1 1,0-2-430,-3-4 1,-7-4 0,-3-3 0,-5 0 0,-5-3 348,-4 0 0,-5-3 0,-9-1 0,-4-1 0,-3 0 379,1 0 0,4-2 0,2-4 0,4 0-267,1 0 0,6 0 0,1 0 0</inkml:trace>
  <inkml:trace contextRef="#ctx0" brushRef="#br4" timeOffset="40">24124 2104 8485,'0'-9'-149,"0"-1"1,0-2 0,0 0 0,0 0-1,0 2 1,0 1 0,-1-1 0,-1 1 1347,-1 0 1,0 0-908,3-1 0,0 7 0,-1 6 0,-1 9-175,-1 4 0,-1 8 0,1 4 0,-3 5 1,0 4-389,0 4 1,3-3-1,-2 3 271,1 1 0,-8 0 0,2 5 0</inkml:trace>
  <inkml:trace contextRef="#ctx0" brushRef="#br3" timeOffset="41">24329 2216 11027,'0'-9'-972,"-1"3"1,-2 3 1579,-3 2 1,-3 7-1,-3 4 1,-1 7 0,-2 8-407,-1 5 0,-2 8 0,1 5 0,1 3 0,4 1 0,1 3-399,6-24 1,1 1 0,1-1 0,0 0 0,-2 24 0,0-8 0,3-5-1384,1-6 1,2-10 1544,2-2 1,7-7 0,4 2 0</inkml:trace>
  <inkml:trace contextRef="#ctx0" brushRef="#br4" timeOffset="42">24497 2263 8528,'1'-5'1251,"2"5"-791,2 5 1,6 8-1,0 4 1,1 3-107,0 5 1,1 3-1,0 3 1,-2 3 0,-1 2-431,0 2 1,-5-5 0,-2-2-1,-3-2 1,-4-1-476,-6 0 0,-7-2 0,-8 0 0,-2-1 0,-2 0-1047,-2-1 1598,-2 3 0,-4-8 0,-1 4 0</inkml:trace>
  <inkml:trace contextRef="#ctx0" brushRef="#br3" timeOffset="43">24841 1974 12104,'0'-6'-490,"0"-1"0,1 1 0,2 0 865,4 0 0,1 4 0,1-1 0,1 2 1,-1 2-1,1 3 0,2 6-102,0 8 0,5 6 0,-2 8 0,3 5 0,0 6-112,1 6 0,-10-22 0,0 1 1,-1 2-1,0 0 0,-1 0 1,0 0-1,-1 0 0,-1 1-74,0-1 0,-2 1 0,-1-2 0,-1 1 0,1 0 0,-1 0 0,0-1 0,-2-1 0,-3 23-186,-5-2 0,-6-5 1,-6 0-1,8-21 1,0 1-1,-2 0 1,0-1-233,-2 0 0,0 0 0,-3 0 0,0-1 0,0-1 0,0-1 0,0-1 0,1 1 0,-18 17-1440,2-3 1494,3-2 0,9-8 0,0-1 0</inkml:trace>
  <inkml:trace contextRef="#ctx0" brushRef="#br4" timeOffset="44">13370 2533 8519,'-5'-10'-98,"2"1"0,1 0 0,0-1 1,-1 1-1,1 0 0,1-1 0,1 1 1,0 0 238,0-1 0,0 1 1,0 0-1,1 0 1,1-1 59,1 1 1,1 3-1,-2-1 1,2 0-97,1-1 0,-2 4 0,0 6 0,-3 9 0,-4 11 6,-6 7 1,-3 8 0,-7 9-1,10-21 1,-1 0 0,0 3-1,1 0-31,-1 1 1,1-1 0,0 1 0,0-1 0,1 1 0,0-1 0,0 0 0,1 0 0,1-1 0,2-1-100,-1 19 0,3-9 1,5-6-1,2-5 1,5-6-10,5-6 1,4-6 0,1-1 0,-1-2-1,1-2-230,0-1 0,-1-5 1,1-2-1,-1-4-1210,1-2 1468,0 1 0,3-6 0,2 2 0</inkml:trace>
  <inkml:trace contextRef="#ctx0" brushRef="#br4" timeOffset="45">13734 2877 8544,'0'-5'-627,"0"-3"1,1 1 734,2-1 0,-2 2 0,3 0 0,-1-2 0,0 0 0,-1-1 114,-1 0 1,2-1 0,0 1 0,0 0-1,1-2-74,-1-1 1,0 2 0,-3-3-1,0 3 1,0 0-7,0 1 1,-1 0 0,-2 1 0,-4 0 0,-1 3-84,-1 1 0,-5 2 1,-1 5-1,-4 4 0,-1 6 59,-2 5 1,-3 5 0,2 6 0,0 1-91,1 1 0,4 1 1,7-3-1,2 0 0,4-2 1,1-1-266,2-2 0,6-6 0,4-6 0,5-5 28,1-4 0,3-2 0,4-2 0,0-2 0,0-4 0,-1-4-106,-2-1 0,-2-5 0,-2 3 1,0-2 180,-3 1 1,-2 0-1,-1 0 1,-3 2 299,-1 3 1,-1 6 0,-3 4 19,0 5 0,-1 4 0,-1 4 0,-1 2 0,1 2-366,1-2 1,1 2 0,0-4-1,1 1 1,2-1-530,3-1 709,2-6 0,6 2 0,0-3 0</inkml:trace>
  <inkml:trace contextRef="#ctx0" brushRef="#br4" timeOffset="46">13985 2719 8413,'-1'-5'1408,"-2"1"-1152,-2 3 1,-4 4 0,1 3 0,0 6 85,-3 5 0,0 2 0,2 2 0,0 2 1,2 1-210,1 1 0,4-1 0,-1-1 0,2-2 0,1-5 0,1-1-287,2-4 1,3-4 0,6-1 0,1-2-168,1-2 0,2-6 0,3-5 0,0-3-103,3-3 1,-5 0 0,0-4 0,-2 1 0,-3-2 0,0-2-182,1-3 1,-1 3 0,-2 0-1,-2 3 610,-2 4 0,0 2 1,-6 8-1,-4 6 582,-3 8 1,-6 4 0,1 6 0,1-1-254,0 1 0,2-1 0,1 0 0,2-1 1,2-3-1,3 0-501,1-3 1,1-1 0,3-1 0,2-3-162,2-3 1,5-2-1,4-2 1,3-2-1,1-3 1,0-3-204,-1 0 0,-6 3 0,-1 0 1,-3-1 602,-1 2 0,-4 2 0,-1 6 116,-3 3 1,-1 3 0,0 0 0,-1 1-1,-2 2-188,0 0 0,0 5 0,3-3 0</inkml:trace>
  <inkml:trace contextRef="#ctx0" brushRef="#br4" timeOffset="47">14618 2393 8192,'4'-5'252,"-3"-4"104,2 3 0,-2 7 0,-2 7 1,-2 9-1,-3 10 0,-3 8-115,-4 8 0,-1 1 1,5-17-1,-1 0 1,1 1-1,0 0 1,-1 1-1,1 0 0,0 0 1,-1 0-175,1-1 0,0 0 0,-6 22 1,3-6-1,1-9-662,2-5 0,0-8 505,0-7 0,3-7 1,3-11-1,2-3-94,1-2 0,1-6 0,2-1 0,5-4-6,3-3 1,3 3 0,5-3 0,0 2-1,-1 2 1,1 0 110,0 3 0,-2 1 1,0 6-1,-2 2 289,2 3 0,-4 2 0,0 2 0,-4 2 1,-3 3-1,-3 3 292,-2 4 0,-2 2 0,-2 6 1,-3 1-138,-2-2 1,-3 0 0,-1-1 0,-3-1-1,0 0-419,-1-3 0,4-1 0,-3-6 1,1-1-1,1-2-180,-1 0 0,2-4 0,3-7-1932,3-3 2166,2-6 0,4 0 0,0-4 0</inkml:trace>
  <inkml:trace contextRef="#ctx0" brushRef="#br4" timeOffset="48">15112 2439 8530,'-10'0'-258,"1"0"1,0 1 0,-1 3 0,1 3 453,0 4 1,-1 6-1,1 8 1,-1 7 0,-2 6-1,0 6 329,1 5 1,1-1 0,3 1 0,1-2-420,-1-4 0,2-3 1,1-8-1,1-5 1,0-5-593,1-4 1,0 0 156,-1-6 1,2-5 0,-2-7 186,2-5 0,4-3 0,1-3 0,1-1 0,1-4 0,-1-1-341,-1-2 1,-3 1 0,-1 0-1,0 1 371,0 2 0,-5 7 0,-1-2 1,-3 3 339,-4 2 0,-1 1 1,-5 5-1,0 2 0,-2 4 1,-1 5 118,2 3 0,0 3 0,2 1 0,4 2-220,5 1 0,3-1 0,6-2 0,2 0 0,6-2 1,7-1-2408,8-4 2280,8-6 0,6 3 0,6-4 0</inkml:trace>
  <inkml:trace contextRef="#ctx0" brushRef="#br4" timeOffset="49">15326 2812 8383,'-4'-5'-324,"-2"-4"0,-3 4 222,0 0 0,-1 1 1,0 4-1,-2 0 648,-4 0 0,-2 5 0,-3 4 0,-2 7 0,-1 4 0,0 1 109,4 0 0,-1 2 1,9-1-1,1-2 0,4 0-676,4-2 0,4-3 1,5-3-1,7-2 0,4-4 141,5-3 0,1-3 0,3-3 0,-3-3-776,0-3 1,-1 0-1,-5 0 1,-1-1 0,-4 1-984,-1 0 1,-5 1 1614,0 1 1,-8 4 0,-1 7-1,-3 5 1,0 2 363,2 0 1,3 3 0,1-1-1,2 1-719,5-1 379,3 0 0,9-4 0,-1 0 0</inkml:trace>
  <inkml:trace contextRef="#ctx0" brushRef="#br3" timeOffset="50">16126 2412 9739,'-4'-6'-271,"2"-2"0,-4 3 1,-1 0-1,-2 2 705,0 2 0,-1 5 0,-4 4 0,-3 6 0,-5 10 0,-2 8-168,-2 9 1,3 4 0,11-20 0,1 0 0,0 1 0,2 1 0,1 0 0,2 0-100,-1 1 1,2 0 0,2-1 0,1-1 0,-1 25 0,3-4 0,4-5-546,5-6 0,4-4 0,3-5 1,-1-2-1,-1-5-715,1-3 1,-4-4 0,3-3 1017,-1-1 0,-2-4 0,2-1 0</inkml:trace>
  <inkml:trace contextRef="#ctx0" brushRef="#br4" timeOffset="51">16462 2719 8494,'-1'-9'665,"-3"3"0,-2 3-238,-2 2 0,-2 5 0,-3 5 0,-3 4 1,-4 7-1,-3 2-279,-1 4 0,4 1 0,-2 1 0,2 0 0,2 0 0,0 0-797,3 0 0,1-4 1,5-4-1,1-2 649,1-3 0,-5-7 0,2 0 0</inkml:trace>
  <inkml:trace contextRef="#ctx0" brushRef="#br4" timeOffset="52">16201 2784 11454,'6'1'1393,"0"1"-988,2 1 0,0 7 1,1 1-1,1 3-1445,3 6 0,2 1 1040,7 7 0,-2-3 0,3 8 0</inkml:trace>
  <inkml:trace contextRef="#ctx0" brushRef="#br4" timeOffset="53">16713 2728 8345,'0'-5'3267,"0"8"-3245,0 6 0,4 7 0,2 0 0,3 4-418,0 2 0,0 1 0,1-3 0,-1 2 0,1-1 396,3-2 0,1 0 0,5 0 0</inkml:trace>
  <inkml:trace contextRef="#ctx0" brushRef="#br4" timeOffset="54">17011 2700 8345,'-14'5'0,"3"3"0,-3-4 0,-1 2 0,1 4 0,-2 8 0,-2 8 0,-1 5 512,0 6 0,2 4 1,1 6-1,3 1 1,0-1-1,1 0 16,1-5 1,3-4 0,2-4 0,-1-2 0,-3-5-265,-2-2 1,1-6 0,-5-8 0,-1-3 0,-4-5 41,-4-2 1,-2-2 0,0-4 0,2-4-812,4-5 1,1-4 0,2-1 0,3 2 0,4 1 0,3 4-2773,5 2 2580,2 4 0,5-2 0,2 3 1</inkml:trace>
  <inkml:trace contextRef="#ctx0" brushRef="#br4" timeOffset="55">17272 2393 8530,'18'9'229,"1"2"0,-1 1 1,2 6-1,1 5 180,1 8 1,-6 10-1,-7 5 1,-4 6-1,-5-25 1,0 0 0,-2-1-1,-1 1 137,-6 22 0,-4-1 0,-6-2 0,0 0 0,0-3 0,-2-1-498,-1-1 0,-2-3 0,1 3 0,0-4-48,0-3 0,-3 2 0,3-3 0</inkml:trace>
  <inkml:trace contextRef="#ctx0" brushRef="#br3" timeOffset="56">15717 3510 10258,'9'-9'-233,"0"1"0,1 0 0,-1 2 1,0-1-1,1-1 294,-1-2 0,0 1 0,-1 0 0,0 0 0,-2 2 0,0 1 0,0 0 177,1 1 0,-5-1 0,0 4 0,-4-1 1,-6 2-94,-3 3 1,-5 8 0,-5 5 0,-5 4 0,-4 1 0,-5 4-99,-5 3 0,2-1 0,17-10 0,0 0 0,-1 0 0,0-1-167,-1 1 0,0-1 0,-2 2 0,1 0 0,1-1 0,0 0 0,-1 1 0,1-1 0,0 2 0,-1-1-218,1-1 0,0 1 1,-16 14-1,2-6 0,4-4 1,3 0 74,1 1 1,5-6 0,3 2 0,1-5 266,1-4 1,1 0 0,-1-4 0</inkml:trace>
  <inkml:trace contextRef="#ctx0" brushRef="#br4" timeOffset="57">14730 3873 8412,'9'-6'-603,"0"0"424,1-1 1,2 3 0,1 0-1,-3 4 413,-3 4 0,-3 2 0,-4 7 0,-2 5 0,-3 3-1,-4 3 1,-6 0-1,2 2 1,-2-2-1,0 0-119,0-1 0,2-3 0,4 0 0,-1-5 0,2-1-97,2-3 0,3-2 1,7-2-1,6-4 0,9-2-143,8-1 1,5-1 0,5-2 0,1-4-1,2-1-449,0-1 0,-2 2 0,-6 2 575,-4 1 0,-2-3 0,2 2 0</inkml:trace>
  <inkml:trace contextRef="#ctx0" brushRef="#br4" timeOffset="58">12300 4339 8410,'0'-10'-132,"-1"-3"1,-1 7 0,-2-2-1,2-2 1,1 1 172,1 0 0,0 2 0,-1 1 192,-2-1 1,1 3 0,-4 2 0,-1 5 0,-2 5 84,0 4 0,-3 5 0,-1 1 0,2 3-197,1 3 1,1-2-1,2 3 1,2 0-1,1-1 1,2 0-241,1-1 0,6-4 1,4-4-1,6 1-216,2-2 1,6-1 0,2-7 0,1-3 0,-1-2-362,0-1 0,-4 0 0,1-1 696,-3-2 0,0-7 0,0-4 0</inkml:trace>
  <inkml:trace contextRef="#ctx0" brushRef="#br4" timeOffset="59">12542 4330 8410,'0'-10'-224,"-1"2"1,-1 1 410,-1 1 0,-2 3 1,2 1-1,-3 5 85,-2 7 1,-2 3-1,1 6 1,1 1 0,1 1-184,0 4 0,2 1 1,-1-1-1,3-4 1,2-1-256,1-1 1,5-2 0,3-1-1,6-4 1,2-2 46,4-4 1,5-3 0,-1-6 0,0-4-108,1-5 1,-1-3 0,1-6 0,-4-1-1,-5 1 1,-3-1 29,-3 0 1,-2 1 0,-2 6 0,-2 2 402,-3 3 0,-2 5 1,-3 2-1,-2 3 1,-2 4 39,-1 5 1,-3 5 0,2 4 0,3 1 0,1 1-345,4 1 1,1-1 0,2 2 0,3-3 96,2 0 0,10-5 0,4 0 0</inkml:trace>
  <inkml:trace contextRef="#ctx0" brushRef="#br4" timeOffset="60">12979 4357 8410,'-4'6'-60,"2"-2"0,-3-3 0,0 2 0,0 4 203,-3 5 0,0 3 0,-1 7 1,-1 3-1,0 3-6,-2 3 1,2 1 0,0 1-1,4-5 1,2-6-269,2-2 0,2-7 87,3-7-29,6-10 0,2-14 0,4-5 0,-2-1-130,-1-1 0,1-2 0,0-2 0,-2 0 0,-1 0 0,0 3 69,-1 2 1,0 0 0,1 5-1,-2 2 216,-2 3 0,-1 2 1,-3 7-1,1 5-455,-1 5 1,0 7 372,-2 0 0,4 9 0,1-2 0</inkml:trace>
  <inkml:trace contextRef="#ctx0" brushRef="#br4" timeOffset="61">13147 4423 7973,'5'1'412,"-2"2"0,-2 3-153,-1 6 1,-3 3 0,-1 5 0,0 0-67,0 2 0,-2 1 0,2-4 0,1 1 213,-1-2 0,3-6 1,-2-3-87,2-8 1,2-7 0,1-12 0,2-2-802,1-2 1,1 3 0,1-3 0,-1 2 120,1 2 0,2-1 1,0 0-1,0 2 0,0 1 1,1 5-363,-1 4 0,0-1 1,1 5 721,-1 1 0,-1 5 0,-1 3 0,1 3 0,-3 0 0</inkml:trace>
  <inkml:trace contextRef="#ctx0" brushRef="#br4" timeOffset="62">13305 4451 8410,'-6'5'205,"0"-2"492,4-2-190,-2 3 0,5 0 1,2 2-316,3-3 1,5-1 0,3-2-1,-1-2 1,2-1-294,-1-3 1,1-2 0,1-1 0,-1-1 0,-2 0 0,-1-1-332,-2-2 1,-1 1-1,0 2 1,0 1 305,-3 0 0,-2 3 0,-5 0 1,-2 2 141,-3 2 0,-4 6 1,-1 5-1,-2 3 1,-1 3 80,1 1 0,-1 3 0,4 1 1,0 2-1,2-2 0,3-3-338,3-1 1,1-4 0,2 2 0,3-3 0,6-4-42,4-1 0,4-3 1,0-3-1,1-1 1,-2-3-3,-1-2 0,2-5 0,-4-2 0,2 1 284,-1-1 0,-7 2 0,2-1 0,-2 0 0,0 1 58,2-1 0,-2 2 0,-1 5 445,-1 1 1,-4 2-188,1 5 1,-3 3-1,-2 6 1,-1 0 0,0-1 206,-1 0 1,3-2 0,-2 0 0,2 1-603,1-1 0,0 0-77,0 1 0,4-5 0,2-2 0,2-2 0,3-2-64,1-2 0,-1 1 0,1-4 0,-2-1 1,-1 1-167,-3 0 0,2 3 561,-2-3 1,-1 4 0,1 0 0,-2 4-89,-2 4 0,-1-1 0,-1 1 0,0 1-339,0 2 0,0-3 1,0 0-1,0 1-3,0 2 1,0-3 0,0 0-1,1 0 1,1 0 254,1 1 0,4-1 0,-1 3 0</inkml:trace>
  <inkml:trace contextRef="#ctx0" brushRef="#br4" timeOffset="63">14059 4190 8146,'-3'6'357,"-1"8"0,-1 7-114,-2 8 0,-5 4 0,-1 8 0,-2 2 0,-1 4 0,-1 0 0,2 0-521,2-5 0,4-3 1,2-5-1,2-4 1,1-6-1943,1-5 2220,2-9 0,6-10 0,0-5 0</inkml:trace>
  <inkml:trace contextRef="#ctx0" brushRef="#br4" timeOffset="64">13920 4525 8387,'-5'-6'2126,"0"0"-1493,1-2 1,7 1 0,0 0-1,6 2 1,3 1-1461,4 2 0,4-3 0,3 2 827,1 1 0,5-3 0,4 0 0</inkml:trace>
  <inkml:trace contextRef="#ctx0" brushRef="#br4" timeOffset="65">14395 4581 8428,'-1'-5'843,"-2"1"1,1 1-701,3-1 1,2 0 0,5 1-1,2-2 1,2-1 0,1 0-1,1-2-348,1 0 0,3-2 1,-4-2-1,2-1 1,-2-2 17,-1-1 1,0-2-1,-5 0 1,-2-1-1,-3 1 1,-2 2 118,-1 0 1,-1 3-1,-2-1 1,-3 6 87,-2 3 1,-2 2 0,-3 5 0,-2 4 0,-3 8 44,-1 5 0,4 3 0,-1 5 0,2 3 0,1 1-172,4 1 0,6-1 0,0-3 0,4-1 1,5-2-365,7-4 0,7-6 1,5-6 470,2-5 0,5-7 0,1-2 0</inkml:trace>
  <inkml:trace contextRef="#ctx0" brushRef="#br4" timeOffset="66">14823 4246 7813,'-4'-5'-213,"-2"3"423,-3 4 0,-1 5 0,-1 8 0,-3 7 0,1 6-37,-1 6 1,-1 4 0,3 9 0,3-2 0,3 0-570,2-2 0,1-3 0,3-1 0,0-6 0,1-7 396,2-6 0,2-8 0,4 2 0</inkml:trace>
  <inkml:trace contextRef="#ctx0" brushRef="#br4" timeOffset="67">14841 4553 8394,'-5'0'548,"-3"-4"324,3 3-699,0-3 1,2 5-1,6 2 1,4 2-1,3 0-164,3-2 0,3-2 1,-1-1-1,0 0-208,1 0 0,-2 0 0,3-1 0,-3-1 0,1-2 0,-2-2-156,1-4 1,-2-1 0,-3-3-1,0-1 187,-3 1 0,-2-1 0,-4 0 0,0 2 1,-1 4 358,-2 3 1,-5 2 0,-6 4 0,0 1 0,-3 3 271,0 5 1,-2 6 0,1 5-1,2 2-389,0-1 0,6 1 0,1 1 1,4 0-1,4 0 0,2-3-422,3 0 0,5-3 0,7-4 0,5-5 0,4-2-1305,2-4 1653,1-1 0,4-5 0,1-2 0</inkml:trace>
  <inkml:trace contextRef="#ctx0" brushRef="#br4" timeOffset="68">15233 4395 8603,'-7'1'540,"1"2"0,-1 4-114,-1 4 0,-2 4 1,0 5-1,0 0 0,-1 3-252,3 1 1,2 0 0,0 0-1,2-2 1,3-3 0,1-4-150,0-2 1,1-6 0,3-2 0,3-1 0,3-2-474,3-1 1,3-6-1,0-3 1,0-4-1,1-3-372,-2-1 1,0-2 0,1-2 0,-1 0 473,-2-2 1,0 1-1,-4 5 1,0 1 505,1 2 0,-6 6 0,-4 10 0,-6 6 359,-6 4 1,2 4 0,-3 4 0,3 0 0,1 0 0,0-2-353,3-4 1,2 2 0,4-4 0,1 0 0,3-2-377,6-3 1,3-5 0,7-1 0,0-4 0,3-4-118,1-2 0,0-5 0,1 0 0,-5-1 0,-2 0-402,-3 0 0,-6 3 1742,0 2 0,-7 4 0,-1 6-795,-3 2 1,-5 2 0,2 4 0,-1 2 0,3 1-1770,2 4 0,1-2 1550,0 2 0,4-1 0,2 4 0</inkml:trace>
  <inkml:trace contextRef="#ctx0" brushRef="#br4" timeOffset="69">16657 3492 8454,'0'-10'-322,"0"4"1,0 0 0,0-1 0,0-2 0,0 0 255,0 0 0,0 2 1,0 3 233,0 3 1,-4 8-1,-2 10 1,-4 7 0,-2 9-1,-3 9 107,6-16 0,0 1 0,-1 3 0,0 1 1,0 5-1,-1 1 0,-2 3 0,0 0-272,-2 4 1,0 0-1,0 4 1,0 0 0,4-14-1,-1-1 1,1 1 0,-1 0-1,1 0 1,-1 0 0,1 1-1,0-1 1,-1 1 0,-4 14-1,-1 0-155,1-3 1,0 0 0,2-3 0,1-1 0,2-6 0,0-1 0,1 0 0,1-1 44,-1-1 1,1 0 0,0-1-1,0-1 1,-1-1 0,1 0-1,0-2 1,0-1 0,1-1 0,0-1-274,-8 24 0,4-3 0,-4-5 1,1-6-1,-1-5 217,1-6 163,-1-8 0,-2 0 0,-1-7 0,0-1 0</inkml:trace>
  <inkml:trace contextRef="#ctx0" brushRef="#br4" timeOffset="70">16005 5037 8336,'0'-9'-455,"0"0"0,0-1 0,0 1 790,0 0 0,0 4 1,-1 8-1,-2 8 175,-3 10 1,2 9 0,1 4-1,2 2 1,1 1-271,0 0 0,0 1 0,0-2 0,1-2 0,2-4 0,3-4-134,2-4 0,2-7 1,-1-3-1,0-5-38,1-4 0,-1-10 1,1-6-1,3-4 1,1-5-385,1-3 0,1-1 1,-3 0-1,-1 3 1,0 0-341,1 2 1,-1 2-1,-1 4 1,0 4 0,1 2-1601,0 3 2256,-2 4 0,-1-6 0,1 3 0</inkml:trace>
  <inkml:trace contextRef="#ctx0" brushRef="#br4" timeOffset="71">14432 5624 8576,'0'-10'-231,"-3"1"1,0 0 0,0 0 0,-1-1 0,1 1 0,1 0 454,1-1 1,1 1 0,0 0-1,0-1 125,0 1 1,0 6-1,0 6-166,0 8 0,0 11 0,0 6 0,-1 7-168,-2 8 1,-2 2 0,0-18 0,0 1-1,-1 1 1,0 0 0,0 1 0,-1 1-1,0 1 1,-1 1-187,0 1 1,0-1-1,0 0 1,1-1-1,0-3 1,0-1-1,0-1 1,0-1-2283,-4 21 2453,-4-5 0,1-13 0,-5-2 0</inkml:trace>
  <inkml:trace contextRef="#ctx0" brushRef="#br4" timeOffset="72">14423 5661 8414,'18'-28'-143,"1"5"1,0 5 0,2 5 225,1 6 0,-4 4 1,-3 7-1,-3 5 40,-3 6 0,-1 6 0,-6 1 0,-3 2 13,-4 2 0,-8 2 0,-2 2 0,-3 0 0,0-3-150,-1-4 0,1-4 0,2-1 1,1-3-1,2-2 0,2-4-786,0-3 1,6-3-1,3-6 800,4-3 0,7-6 0,6-3 0</inkml:trace>
  <inkml:trace contextRef="#ctx0" brushRef="#br4" timeOffset="73">14795 5717 8153,'5'-9'0,"-2"-1"-305,-2 1 1,0 0 0,1-1 0,1 1 882,0 0 0,-3-1 1,-4 2-357,-2 2 0,-2 2 0,-2 6 0,-2 3 0,-1 6 0,-2 5 0,-1 5 1051,-2 1-1145,4 3 0,-3 0 1,5-1-1,1 0-195,4-1 0,3-2 1,4 0-1,0-5 1,1-3-152,2-3 0,6-5 0,7-3 0,2-4 1,0-4-358,1-2 1,-1-6 0,1-1-1,-1-4 262,-3-3 1,2 2 0,-5-4 0,-2 1 0,-1 3 206,-3 0 1,-4 5 0,0 4 378,-4 4 0,0 10 1,-4 7-1,-2 5 0,0 3 1,0 3-275,2 0 0,2 0 0,4-1 0,0-3 1,1-3-275,2-3 0,3 0 1,6-3-1,4-2 275,1-3 0,2-6 0,0-2 0</inkml:trace>
  <inkml:trace contextRef="#ctx0" brushRef="#br4" timeOffset="74">15018 5866 8398,'-4'9'-176,"2"1"0,-3 2 0,1 0 439,2 0 1,1 1-1,1 0 1,0-2-549,0-1 0,1-7 0,2-5 0,2-7-42,0-4 0,3-4 0,-4-4 306,1 0 0,-2-4 0,2 2 0,-1 0 0,-1 0 0,0 4-112,1 2 1,-1 1 0,-3 3 0,0 2 1601,0 1 0,1 4-1387,2 3 1,3 3 0,5 2 0,3 2 0,0 2-2085,3 1 2002,0-3 0,2 4 0,0-3 0</inkml:trace>
  <inkml:trace contextRef="#ctx0" brushRef="#br4" timeOffset="75">15437 5521 8434,'-5'-9'-478,"1"-3"0,4-1 719,0 2 0,-1 7 1,-1 7-1,-2 9 0,0 8 1,-1 5-1,-1 3 143,-1 3 0,-1 5 1,-1 4-1,0 0-279,3-2 0,-1-1 1,4-1-1,1-2 0,1-3 1,1-3-419,0-3 0,1-6 0,2-8 0,4-4-442,4-3 0,0-8 1,1-3-1,-2-3 528,0-3 1,-2-2-1,-1 1 1,-2 0-1,0-3 227,-3 0 0,3-2 0,0 1 0</inkml:trace>
  <inkml:trace contextRef="#ctx0" brushRef="#br4" timeOffset="76">15409 5763 8351,'-15'-9'-27,"0"0"0,2-1 105,2 1 0,3 1 0,3 1 1,1 0 79,2 0 1,2 0 0,4 0 0,4 2-1,5-1 1,2 2-238,5 0 0,-1 1 0,3 3 0,0 0 0,1 0 0,0 1-26,-1 2 0,-3 0 0,-5 6 1,-1 2-1,-4 2-18,-2 4 1,-4 0-1,0 2 1,-3 1-1,-3 0 609,-4 2 1,-1-1 0,0-5-555,2 0 0,-2-2 0,4 2 1,0-4-1,0-1 0,2-2 0,2-1-811,3-2 1,-1-1 878,4-5 0,0-5 0,4 0 0</inkml:trace>
  <inkml:trace contextRef="#ctx0" brushRef="#br4" timeOffset="77">15596 5652 8351,'0'-15'106,"0"2"0,0 2 1,-1 0 344,-2-1 1,2-1 0,-3 4-850,3 0 0,2 3 1,3 4 397,2 4 0,2 4 0,1 3 0</inkml:trace>
  <inkml:trace contextRef="#ctx0" brushRef="#br4" timeOffset="78">15847 5735 8351,'0'-9'-161,"0"-3"0,0-1 0,0 2 0,0 1 781,0 0 1,-1 4 0,-2 1 0,-3 2-277,-3 4 1,-1 3 0,-2 6 0,-3 3-97,1 2 1,-3 6 0,5 2 0,0-1-235,2 1 0,2-1 1,2-3-1,2-1 0,3 0 1,2-3-1,3-2-488,2-3 1,6-5 0,4-2 0,1-3 0,2-3 1,0-3 0,-2-5 0,-1-3-1,-4 1 1,-2-2 27,0 1 1,-1 2 0,-1 0 0,-2 2 1125,-2 0 0,-4 5-357,-4 2 1,-1 9-1,-3 4 1,2 1-1,3 1 1,2 1-817,1-2 0,1 0 0,2-2 0,4 0 318,4 0 1,1-3 0,3-3 0,2-3 0,-1-3 173,0-4 0,6-5 0,-3-2 0</inkml:trace>
  <inkml:trace contextRef="#ctx0" brushRef="#br4" timeOffset="79">16173 5521 8351,'0'-9'1312,"4"0"-1000,-3 8 1,3 7 0,-5 13 0,-2 4 0,-3 5-65,-2 3 1,-5 2 0,1 6 0,-1 0-1,1 1 1,0 0-1131,0-2 1,2-2 0,1-1 881,-1-1 0,-3-8 0,-2 1 0</inkml:trace>
  <inkml:trace contextRef="#ctx0" brushRef="#br4" timeOffset="80">16611 5642 8200,'0'-14'-141,"0"1"0,-1 6 1,-2 7-1,-1 11 493,-1 7 0,2 7 1,-3 6-1,-1 2 0,-1 1 1,1-1-145,1-1 1,3-2 0,-2-5 0,0-3 0,3-3-177,1-4 1,1-4 0,0-11-206,0-10 0,5-6 0,1-5 0,2-2 0,1-1 0,0-2-510,-3-4 0,5 3 1,-2-2 469,2 2 1,-1 2 0,-1 7 0,1 3-1,0 2 39,3 3 0,-6 5 1,2 2-1,-1 3 1,0 3 173,-2 3 0,6 2 0,-1 2 0</inkml:trace>
  <inkml:trace contextRef="#ctx0" brushRef="#br4" timeOffset="81">16760 5763 8213,'0'10'162,"-4"-1"0,1 0 431,1 1 1,1-4-503,1 0 0,7-4 0,4 0 1,2-4-1,4-4 0,0-2 1,2-3-422,0-1 0,-1 1 0,1-4 1,0 1-6,-1-1-1,-3 1 1,-3-3 0,-3 3 0,-1-1 0,-3 2 375,-1-1 1,-6 6-1,-7 5 1,-6 2 258,-3 1 0,-4 5 0,-2 4 0,0 6 0,2 2 0,3 2-144,0 0 1,6-1-1,3 1 1,6-1-533,3 1 0,6-1 0,5-3 0,5-2-230,6-3 0,6-5 0,5-3 607,1-4 0,1-7 0,3-6 0</inkml:trace>
  <inkml:trace contextRef="#ctx0" brushRef="#br4" timeOffset="82">17141 5670 8216,'0'-13'0,"3"3"0,0-3 1,0 3 293,-2 0 0,-1 4 0,-1 1 0,-3 2-12,-2 4 1,1 4 0,0 8 0,1 2 0,1 4-117,-1 2 0,2 0 0,-1 3 0,2 0 0,1-2-200,0 1 1,0-1 0,0-3 0,0-2 0,0 0-77,0-2 1,-1-3 0,-2-1-1,-3-4 1,-2-4-169,-2-2 0,-2-1 1,0-1-1,0-2 1,3-3-161,3-2 1,2-3 0,4 0 0,1-1 208,2 0 1,3-1-1,6-1 1,4 1 0,2-2-1,3 1 229,1-3 0,0 0 0,-4-1 0,2 2 0,1 1-38,0 2 0,-3 1 0,-6 6 215,-1 3 1,-6 7 0,-3 5-1,-5 7 1,-6 5 0,-3 2 641,-2 1 0,2 2 0,0-4 0,2-1-398,4-2 1,-1-3 0,4-2-1,2 0-541,3-3 0,4-5 1,7-4-1,2-4 1,3-4-1,0-3-421,1-4 1,-1 2-1,-2-4 1,-1 2 20,-2 2 1,-1-2 0,-3 3 0,-3 2 1328,-3-1 1,-3 5-689,-3 1 0,1 6 0,-4 3 0,-2 4 0,1 1 0,0 1 1,2 1-169,1 0 1,0-2 0,4 1 0,0-2-1,2 0 1,1-2-610,3-2 1,2-2-1,1-4 1,2-1 0,0-3 533,2-5 0,3-5 1,-1-4-1</inkml:trace>
  <inkml:trace contextRef="#ctx0" brushRef="#br4" timeOffset="83">17607 5484 8216,'5'-9'39,"0"-1"0,-4 4 332,-1 6 0,-2 3 0,-7 14 0,-2 3-94,-1 3 1,1 5 0,-4 2 0,2 1-1,1 0 1,2 1-299,1 3 1,0 0 0,3-1 0,3-4-511,2-4 1,1-3 0,0-6 0,1-1-1,2-5-259,3-4 1,4-4 0,2-6 789,4-3 0,5-6 0,3-3 0</inkml:trace>
  <inkml:trace contextRef="#ctx0" brushRef="#br4" timeOffset="84">17840 5577 8216,'9'-4'-211,"0"2"0,1-3 398,-1 1 1,-4 5-1,-3 7 1,-4 5 0,-5 8-1,-5 4 307,-3 4 1,0 5 0,0 0 0,-1 2-750,2 2 0,0-1 0,6-1 0,1-3 0,2-4 0,1-4-2550,2-2 2690,0-6 0,2-8 0,2-10 115,1-8 0,2-8 0,4-7 0</inkml:trace>
  <inkml:trace contextRef="#ctx0" brushRef="#br4" timeOffset="85">17774 5847 8216,'-5'-6'878,"2"0"1,3 1 0,3-2-471,3 4 0,6-1 1,2 1-405,4 1 0,-1-2 1,8 1-1,1 1-4,1 1 0,-3 1 0,-1 0 0</inkml:trace>
  <inkml:trace contextRef="#ctx0" brushRef="#br4" timeOffset="86">18035 2123 9078,'-6'1'251,"0"2"0,-3 4-96,-2 5 1,-1 10 0,-7 13-1,-3 8 1,10-16 0,0 1-1,0 3 1,0 1-57,-1 4 1,0 0 0,0 3 0,0 1 0,1 2 0,0 0 0,2-2-1,2 0 1,1-3 0,1-1 0,2-4 0,1-1-323,1-4 1,1-1 0,0 19-1,1-13 1,1-7 0,2-8 0,3-7-1,2-3-454,2 0 0,2-5 0,2 1 0,0-3 677,3-3 0,0-7 0,2-4 0</inkml:trace>
  <inkml:trace contextRef="#ctx0" brushRef="#br4" timeOffset="87">18212 2644 8201,'-5'-1'792,"2"-2"-715,2-3 1,1-2 0,1-1-1,1 2 1,1 1-71,-1-1 1,-1-5 0,-1 0 0,0 1 0,0 0 0,-1 2 51,-2 0 0,-2-1 1,-5 2-1,1 2 0,-1 3 54,-3 2 1,0 2 0,-4 3-1,2 5 1,-2 6-128,0 2 0,2 3 0,3 1 1,2 1-1,4 1 0,3 0-186,2-3 1,2-1 0,2-3 0,3-3-1,3-2 1,1-1 30,2-5 0,0-3 1,2-3-1,1-2 1,-2-3 87,1-3 1,-1-1 7,0-2 83,-3 1 1,3-6 0,-3 2-1,-1 1 1,-1 1 0,-1 3 317,-4 1 1,-1 3-149,1 3 1,-3 10 0,1 3-391,-3 3 0,-1 0 0,3 1 0,0 1 1,0-2-1,0 1-222,0-3 0,1-2 0,2-2 0,3-5 432,2-4 0,6-4 0,-4-11 0,4-3 0</inkml:trace>
  <inkml:trace contextRef="#ctx0" brushRef="#br4" timeOffset="88">18370 2533 7936,'5'1'311,"-1"2"1,-3 4-90,-1 4 1,-1 8 0,-3 7 0,-2 4-214,-2 4 1,-1 6 0,-2 4 0,-1 2 0,-3 3 0,1-1-301,2-6 0,-1-2 0,3-10 1,2-4-117,-1-6 1,4-4-1,0-5 51,1-3 1,1-6 0,3-2 355,0-5 0,4-8 0,1-1 0</inkml:trace>
  <inkml:trace contextRef="#ctx0" brushRef="#br4" timeOffset="89">18324 2737 8072,'12'-28'-163,"2"1"-111,0-1 0,-1 5 0,2 3 496,2 4 0,0 4 0,2 1 1,-2 4-1,-1 4 0,-4 4 60,-1 5 1,-2 1 0,-1 7 0,-2 1 0,-2-1-111,-3 3 1,-6 1 0,-1 1 0,-2 2-126,-1 1 0,-4-4 1,1-3-1,-1-2 1,1-1-1,0-2-533,0-1 0,2-3 0,1 0-1461,-1-2 1947,5-1 0,-3-7 0,3-1 0</inkml:trace>
  <inkml:trace contextRef="#ctx0" brushRef="#br4" timeOffset="90">18631 2533 7676,'0'19'186,"0"4"0,-1 7 119,-2 9 1,-5 9-1,1-19 1,0 1-1,0 0 1,0 1-271,-1-1 1,-1 1-1,0 1 1,1-1-1,-2-2 1,1-1-1,0-2 1,0-1-1,-6 16 1,1-9-727,1-6 0,7-10 131,-1-9 0,5-8 1,2-11-1,0-2 560,0-4 0,1 2 0,3-6 0,1-6 0,4-1 0</inkml:trace>
  <inkml:trace contextRef="#ctx0" brushRef="#br4" timeOffset="91">18584 2747 8072,'5'-19'0,"-3"0"1,4 1 2,1-1 170,1 1 1,3-1-1,0 0 1,3 2 58,0 1 1,2 1 0,1 4 0,0 4 0,-3 2-101,0 3 1,-2 2-1,-3 3 1,0 4-1,-3 5-97,-3 3 1,-3 3 0,-4 1 0,-4 2 0,-5 1-119,-1-2 1,-2 0 0,-1-1-1,0-2-273,1-1 1,5-2 0,-1-3-1,2-1 1,3-2-1051,1 1 1406,4-5 0,-2 0 0,4-4 0</inkml:trace>
  <inkml:trace contextRef="#ctx0" brushRef="#br4" timeOffset="92">18799 2700 7411,'1'-5'275,"2"2"0,-1 2 1,3 0-306,-1-2 0,3 1 0,0-4 1,1 1-3,1 0 0,0 0 0,1-2 0,-1-1-11,0-2 0,-2 1 0,-2-4 1,0 2-1,-1 0 0,0-2 1,-2 2 344,-1 0 1,-1 5 4,0 0 1,-4 4-1,-2 1 1,-2 5-115,-2 5 1,-2 10-1,0 1 1,-1 1-1,1 3-402,-1 0 1,4-2-1,4 2 1,1-2 0,2-2-1,1-2 1,3-5-573,4-3 0,1 1 1,9-8-1,0-2 660,2-3 121,0-3 0,5-9 0,1 0 0</inkml:trace>
  <inkml:trace contextRef="#ctx0" brushRef="#br4" timeOffset="93">19041 2551 9178,'-3'11'340,"-1"1"0,-3 2 1,2 6-1,-1 1 1,0 0-419,-2 0 1,4-1 0,1-3-1,2 0 1,1-3-532,0 0 1,1-6 0,3-5 193,6-2 1,0-2 0,4-2 0,1-4 0,-2-3 414,1-3 0,-1-4 0,-1 0 0,0-2 0,-1 3-97,0 1 1,-3 0 0,-1 3 457,0 4 0,-6 4 1,-1 7-1,-5 3 1,-1 4-111,0 2 1,1-1 0,-1 4-1,3-2-431,1-1 0,2 1 1,2 0-1,1-3 180,3-3 0,2-3 0,1-4 0</inkml:trace>
  <inkml:trace contextRef="#ctx0" brushRef="#br4" timeOffset="94">19534 2328 8072,'0'-10'-131,"0"4"525,0 0 1,-3 8 0,-1 2-1,-1 8 1,-2 6 0,-2 7-291,0 5 0,-3 3 0,-2 5 1,1 2-1,-1 0 0,3-1 1,0-1-34,2-4 0,1-7 0,2-9-684,3-4 278,2-4 1,1-6 0,1-4 0,1-5 42,1-3 0,1-2 1,-2 1-1,1-1 1,-1-2 129,-1 0 0,-2 0 0,-3 3 0,-4 3 164,-4 3 0,-1 2 0,0 1 1,-2 2-1,-2 3 468,2 5 0,-2 1 0,6-1 0,2 2 1,2 0-1,3 0-213,2 2 0,6-4 0,6 2 0,4-4 0,5-3-765,2-1 1,0-1-1,3-3-475,-1 0 1,-3-3 982,-4 0 0,2-8 0,-4 0 0</inkml:trace>
  <inkml:trace contextRef="#ctx0" brushRef="#br4" timeOffset="95">19860 2467 8413,'-6'-9'-72,"1"0"0,-1 0 0,2 2 253,0 1 0,1 3 0,2-2 0,-1 0 579,-1-1-601,0 4 1,10 6-1,2 9 1,2 3-1,-1 3 1,-1 0-179,1-1 0,-1 1 0,0 1 1,1 0-281,-1 2 0,1 0 0,2-4 0,0 1 0,-2-1 179,-2-3 0,0 2 0,-3-5 0,1-2 120,0-2 0,-3-4 0,1-4 0</inkml:trace>
  <inkml:trace contextRef="#ctx0" brushRef="#br4" timeOffset="96">20121 2439 8413,'-5'0'-10,"-4"0"1,3 0 0,-2 1 39,-1 3 0,-2 1 0,0 5 49,-2 3 0,0 2 0,2 7 1,-3 5-1,1 6 0,-2 7 0,2 5-20,-1 1 0,-1 4 1,2-1-1,3-1 1,2-3-1,1-6-103,0-4 1,0-1-1,0-7 1,1-6-1,-1-7 37,2-3 1,-3-3 0,2-2 0,-3-3-1,0-3 59,0-3 0,-1-5 0,1-6 0,0 0 0,0-3-11,-1 0 0,1-5 0,1 0 0,0 2 1,3 1-28,1 3 0,-2 3 0,3 4 1,0 0-848,-1 3 833,3-2 0,1 11 0,5-2 0</inkml:trace>
  <inkml:trace contextRef="#ctx0" brushRef="#br4" timeOffset="97">20530 2235 8087,'-3'-7'-152,"-1"2"1,-1 1 0,-2 1 0,-2 0 0,0 0 0,1 2 547,2 3 1,-3 4 0,2 5-1,-3 4 1,-3 2-136,2 6 0,-2 4 1,-1 4-1,1 3 0,-1 4 1,4 1-1,2 2-357,1 2 1,5-4 0,-1 0 0,2-5 0,2-5-367,2-3 0,3-6 0,4 0 0,1-6 0,2-3 462,-2-2 0,4-2 0,-1 2 0</inkml:trace>
  <inkml:trace contextRef="#ctx0" brushRef="#br4" timeOffset="98">20679 2253 7676,'1'-6'-702,"3"0"1037,-3 4 1,3-4-1,-4 6 1,-1 6 58,-2 7 1,-4 5 0,-4 9-1,-2 3 1,-1 2-274,1 3 1,-1 1 0,3 1 0,-2 1 0,3-3-194,3-4 0,3-1 0,4-9 0,0-3 0,0-2-447,0-3 0,1-4 0,2-3 0,3-2-518,2-2 1,2-1 1036,-1-1 0,0-4 0,1-1 0</inkml:trace>
  <inkml:trace contextRef="#ctx0" brushRef="#br4" timeOffset="99">20763 2486 7910,'0'6'200,"0"0"1,0 2-1,-1 0 1,-1 2-1,-2 3 62,-1 2 1,0 6 0,-2 1 0,4-2-1,2-1 1,1-3-794,0 0 1,0-5-1,1 1-340,2-5 1,3-4 0,2-6 870,-2-3 0,2-11 0,-2-2 0</inkml:trace>
  <inkml:trace contextRef="#ctx0" brushRef="#br4" timeOffset="100">20819 2402 8055,'-14'0'220,"1"0"1,3 0 40,1 0 1,0-1-1,2-1-1267,1-1 1,5 1 1005,1 5 0,4 2 0,5 5 0,1-1 0</inkml:trace>
  <inkml:trace contextRef="#ctx0" brushRef="#br4" timeOffset="101">20940 2439 8055,'-9'0'-32,"-1"0"1,2-1 265,2-2 0,-2 2 0,2-2 0,-2 3-81,2 3 1,-1 2 0,4 6 0,1 1-110,1 4 1,1 1-1,0 2 1,0 0 0,1-1-95,2 1 0,1-2 1,3 0-1,-1-3 1,2 0-26,0-3 0,-2 0 0,0-2 147,2 0 0,-4 1 0,0-1-51,0 0 0,-3 0 1,1 1-1,-4-1-122,-4 0 0,-3 1 0,0-2 0,0-2-262,0-3 1,-1-2-1,1-1 1,0 0 0,-1-1 362,1-2 0,0-2 0,-1-4 0</inkml:trace>
  <inkml:trace contextRef="#ctx0" brushRef="#br4" timeOffset="102">21136 2318 8055,'0'-9'-8,"0"2"0,0 4 448,0 6 0,-1 8 0,-3 7 0,-3 5-439,-4 5 1,-1 7 0,-2 1 0,1 4 0,0 2-215,0-1 1,2-1-1,-1-3 1,3-3 0,2-5-1,4-6 213,2-4 0,1-11 0,4 1 0,2-9 0</inkml:trace>
  <inkml:trace contextRef="#ctx0" brushRef="#br4" timeOffset="103">21024 2588 8055,'-5'-4'830,"2"-2"-934,2-2 1,2 3 0,2 0 0,4 2-174,4 0 1,1 0 0,3 3 0,1-1 276,-2-2 0,4 2 0,-4-3 0</inkml:trace>
  <inkml:trace contextRef="#ctx0" brushRef="#br4" timeOffset="104">21396 2523 8055,'-5'4'167,"-3"-3"1,2 4-1,-3-2 1,1 1-1,0 2 68,-1 4 1,0 1 0,-6 5 0,-2 3 0,1 3 0,-1 0-556,2 1 1,2-1 0,-1-4-1,0 1-80,3 0 0,2-5 1,1-2 399,2-5 0,0 1 0,-3-3 0</inkml:trace>
  <inkml:trace contextRef="#ctx0" brushRef="#br4" timeOffset="105">21229 2542 10283,'5'9'62,"3"4"0,-2 0 0,2 2-718,-2 1 1,2-1-1,-1 0 1,4 1 0,1-2 597,0-2 1,-2-1-1,-1-2 1</inkml:trace>
  <inkml:trace contextRef="#ctx0" brushRef="#br4" timeOffset="106">21462 2346 7738,'4'7'63,"2"-1"0,-1 1 0,1 5 0,3 5 592,2 4 0,-1 3 1,3 8-1,-3 2 0,-1 2-457,1 1 1,-4-3-1,-1-1 1,-1-2-1,-4-3 1,-4-3-855,-5-2 1,-11 3-1,-3-2 1,-6 0 0,-5 0 642,-2-1 0,-1 3 1,-1-2-1</inkml:trace>
  <inkml:trace contextRef="#ctx0" brushRef="#br4" timeOffset="107">19990 466 8575,'6'-10'-69,"-1"4"1,-3 0 0,1-1 0,0-2 0,0 0 0,0 0 0,-1-1 138,-1 1 1,-4 3 0,-2 1 0,-2 1 0,-4 1 0,0 3 192,-2 4 1,-2 5 0,-3 6-1,-2 4 1,-1 4 0,-1 5-101,2 5 1,-2 10-1,2 5 1,12-23-1,0 2 1,0 0-1,1 1 1,1 2-1,1-1-271,-1 2 1,2-1 0,0-1-1,2-1 1,1 1 0,1-2-1,6 22-286,6-8 1,5-5 0,2-9-1,2-4 394,1-7 0,-1-3 0,-2-8 0</inkml:trace>
  <inkml:trace contextRef="#ctx0" brushRef="#br4" timeOffset="108">20195 791 8080,'4'-5'97,"-3"-3"0,4 2 0,-2-3 0,1 0 0,0-1-48,0-3 1,0 3 0,-2-3 0,1 0 0,-1 1 40,-1 0 1,-1 2-1,0 1 1,-1 0 0,-2 3 61,-3 3 1,-2 2-1,-2 3 1,-3 4-1,-2 8 73,-3 6 1,-1 6 0,2 6 0,2 2 0,5 0-152,3-1 1,6 1 0,2-5 0,7-3 0,8-3-879,4-6 1,5-6 0,5-8 0,1-2 803,-1-1 0,-1-9 0,-1-1 0</inkml:trace>
  <inkml:trace contextRef="#ctx0" brushRef="#br4" timeOffset="109">20465 736 8398,'-9'0'315,"0"0"72,-1 0 1,1 2 0,0 3-1,-1 5-120,1 4 0,0 1 1,-1 5-1,2 0 1,2 2-1,3-1-266,2-1 0,6-3 1,5-1-1,7-5 1,6-4-326,4-4 1,-3-3-1,6-3 1,-3-4-1,-1-3-338,-3-3 0,-7-4 1,-4-1-1,-5-3 399,-4 1 1,-3-3-1,-4 0 1,-5 0 0,-6 2-1,-2 2 239,-2 3 1,0 2 0,1 1 0,0 3 451,3 2 0,1 4 0,5 1-305,0 2 1,9 1-1,6 0 1,7 0 0,6 0-201,3 0 1,-2 0 0,4 0 0,0 0 0,-1 0 0,-1 0 9,-1 0 0,-2 0 0,-4 0 1,-2 0 302,-3 0 1,-4 4 0,-1 2 0,0 3 0,-4 4 265,-3 2 0,-4 3 1,-3 2-1,1 0 1,1 2-110,0-1 1,4-2 0,-2 0 0,1-1 0,2-3-346,1-3 1,2-1-1,2-3 1,4-2-1,4-3-265,1-2 1,4-2 0,0-2 0,2-4 0,-1-3-269,-1-3 1,0 0 0,-3 1 0,-1 0-92,2 1 0,-8 2 833,0 6 1,-8 7-1,-4 10 1,-3-1 0,1 2-221,2-1 0,2 2 0,4 1 0,2-1-948,4-4 0,4-2 911,9-4 0,8 2 0,2-3 0</inkml:trace>
  <inkml:trace contextRef="#ctx0" brushRef="#br4" timeOffset="110">21173 689 8398,'-4'-9'-9,"-2"0"1,-2 2 115,2 1 1,-2 1-1,2-2 79,-3 0 0,0 5 0,1 0 0,2 4 0,2 6-178,3 3 0,1 0 1,0 5-1,1 0 1,3 2-48,2 1 0,2-1 1,1 1-1,1-1 1,-1 1 176,0 0 0,1-5 1,-2-1-1,-1-3 37,-1-1 0,0 1 1,3-1-1,-3 0 1,-2 0 115,0 1 1,-4-1 0,-1 0 0,-6 1-212,-4-1 0,-6-3 0,3 0 0,-2 1 0,2-1-3062,0 0 2982,2-4 0,-2 6 0,0-2 0</inkml:trace>
  <inkml:trace contextRef="#ctx0" brushRef="#br4" timeOffset="111">21974 661 8481,'0'-9'139,"-1"0"1,-3 3 0,-3 4 197,-4 4 0,-1 8 1,-3 5-1,-2 4 0,0 2 1,-2 5-216,1 4 0,2-4 0,2 2 0,-1-1 1,3-1-332,1-1 1,0-4-1,6-5 1,0-4-688,1-1 1,2-6-1,0-3 896,-1-4 0,-4-7 0,2-6 0</inkml:trace>
  <inkml:trace contextRef="#ctx0" brushRef="#br4" timeOffset="112">21732 708 8481,'0'-6'631,"0"2"0,4 12-193,2 1 0,-1 6 1,1 1-1,1 1-488,2 2 1,1 3-1,1 0 1,3-2-1,0 0-2461,3-1 2511,1-1 0,0 1 0,1-1 0</inkml:trace>
  <inkml:trace contextRef="#ctx0" brushRef="#br4" timeOffset="113">22299 466 8577,'0'-10'-402,"0"1"1,0 0 0,0-1 935,0 1 1,0 6 0,0 5 0,-1 7 0,-2 6 0,-3 4 57,-2 5 1,-1 3 0,-1 1-1,1 1-139,0 2 1,3-2-454,3 2 0,-2-2 0,0-1 0</inkml:trace>
  <inkml:trace contextRef="#ctx0" brushRef="#br4" timeOffset="114">22653 484 8484,'-13'4'-9,"3"-3"1,-4 3 0,2 1 309,-1 1 0,-3 7 0,-1 7 0,-4 7 0,-2 7 1,-1 5 353,2 5 0,5 1 1,3 2-1,6-3 0,4-3-889,5-7 1,7-8 0,7-5 0,4-2 0,3-5-587,3-4 1,-3-2 0,0-5 0,-2-2 752,-2-3 1,5-7 0,1-6 0</inkml:trace>
  <inkml:trace contextRef="#ctx0" brushRef="#br4" timeOffset="115">22830 596 8484,'1'-5'1268,"2"2"0,3 11-702,3 7 1,-4 5 0,-1 7 0,-1 3-174,0 2 1,0 1 0,-3 2 0,0-1-365,0 2 0,-3-5 0,-1-2 0,-1-5 0,-2-2 0,-1-3-1668,-2-3 1,4-7 1534,0 0 0,0-6 0,-4 1 1</inkml:trace>
  <inkml:trace contextRef="#ctx0" brushRef="#br4" timeOffset="116">23110 419 8465,'10'-3'284,"2"0"0,4 3 0,1 5 0,3 8 262,2 7 0,-6 9 0,2 9 0,-5 7 0,-3 4 0,-4 2 0,-2 0 0,-5-3 0,-6-5 0,-4-6 0,-2-5 0,-2-4-449,-1-3 0,-5 2 0,0-2 0,-1 2-525,-1 1 0,2-1 428,-4 1 0,5 0 0,-3 0 0</inkml:trace>
  <inkml:trace contextRef="#ctx0" brushRef="#br3" timeOffset="117">20093 1415 11405,'-15'0'-311,"3"-2"0,3-3 0,2-4 1,5-2-1,5 2 0,8 2 0,8 2 402,11 0 0,10-1 0,-14 4 0,2 0 1,3 0-1,2-1 0,5-1 0,2 1 1,7-1-1,3-1 0,-14 2 0,2 0 1,1 0-1,4 0 0,0 0 0,2 0-17,2 0 0,2 0 0,0 0 0,1-1 0,1-1 1,1 1-1,-11 1 0,1 0 0,-1 0 0,1 0 0,-1 0 1,0 0-1,0 1 0,0-1 0,-1 1 0,0 0 1,0 0-1,-1 0 0,11 0 0,0 0 0,0 1-187,-2 0 1,0-1-1,0 1 1,-2-1 0,0-1-1,0 1 1,0-1 0,0 1-1,0 0 1,-2 0 0,1 0-1,-2-1 1,-1 1-1,0-1 1,-1 1 113,-4 0 0,0 0 0,-1 0 0,13-1 1,-2-1-1,-4 0 0,-2 0 0,-2 0 1,0 1-1,-3 0 0,-1 1-41,-2 0 1,-1 0-1,-3-2 1,-3 1-1,18 0 1,-9 1 0,-7 1 130,-6 1 1,-11 0 0,-15 0-304,-11 0 0,-13 1 1,-12 1-1,-10 2 1,23-1-1,-2-1 117,0-1 1,0 2 0,-4 0 0,-1 1-1,2-1 1,-1 0 0,0 1 0,0 0 94,0 1 0,0 0 0,1 0 0,1 1 0,-2-1 0,0-1 0,0 0 0,-1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25T14:41:16.386"/>
    </inkml:context>
    <inkml:brush xml:id="br0">
      <inkml:brushProperty name="width" value="0.09071" units="cm"/>
      <inkml:brushProperty name="height" value="0.09071" units="cm"/>
      <inkml:brushProperty name="color" value="#3165BB"/>
    </inkml:brush>
  </inkml:definitions>
  <inkml:trace contextRef="#ctx0" brushRef="#br0">23677 4879 8458,'5'-9'-1136,"-4"-1"-114,2 1 1292,-2 0 1,0-1 218,2 1 0,-2 0-270,2-1 0,-2 4 163,-1 0 6,0 0 1,0 0 89,0-1-19,0 5 1,-3 3-42,0 9 0,-4 3 144,0 6 1,-1 3-140,-1 3 0,0 5-15,-1 1 0,1 3-301,0-2 0,0 3 107,3-1 1,-2 0-406,2 3 0,0-6 164,0 3 1,1-4-3,-1-2 1,-1-3 66,4 0 1,-4-8-483,4-2 174,-4-4 498,2-1 0,-4-5 0,-1-5 0,1-5 0</inkml:trace>
  <inkml:trace contextRef="#ctx0" brushRef="#br0" timeOffset="1">23482 5251 8332,'-4'-9'-52,"3"0"1,-6-1-30,3 1 356,-3 0 0,6-1 304,-2 1-472,2 0 0,2 0 89,2-1 1,2 2-384,5 2 1,3-3 27,3 3 1,-2 1-82,2-1 0,-1 4-80,4-1 1,-1-1-855,1 0 1174,0 1 0,-1 3 0,1 0 0</inkml:trace>
  <inkml:trace contextRef="#ctx0" brushRef="#br0" timeOffset="2">23771 5074 8290,'5'-9'-218,"2"3"-48,-4 0 171,0 4 426,-3-7 386,0 8-356,-4-3 0,-1 5 5,-4 2 1,-1 2-157,1 5 1,1-1-1,1 0 0,0 4-89,4-1 0,0 1-260,3-4 0,0 0-289,0 1 1,1-1 313,2 0 1,3-4-162,7-2 1,-2-1-116,5-2 0,-4 0-101,4 0 1,-5-2 118,1-1 0,-2-2-17,-4-4 0,1 0 290,-4-1 0,0 1 79,-3 0 1,-4-1 249,-2 1 1,-2 1-154,-2 2 0,1-2 457,0 5-294,0 0-250,-1 3 23,5 0-13,1 0 0,8-4 0,1-1 0</inkml:trace>
  <inkml:trace contextRef="#ctx0" brushRef="#br0" timeOffset="3">24050 4879 8290,'0'-9'-1577,"0"-1"1183,0 1 0,0 3 1037,0 0 1,-1 2-125,-2-2 1,1 4-244,-4-1 0,2 2-44,-2 1 1,0 8 12,-3 5 1,-1 4-52,1 5 1,0 2-20,-1 4 1,1 0-66,0 0 0,3 0-202,-1-1 0,5 1-570,-1 0 0,3-4 97,3-2 0,-1-4 565,5-2 0,-1-3 0,3-3 0</inkml:trace>
  <inkml:trace contextRef="#ctx0" brushRef="#br0" timeOffset="4">24329 4795 8290,'0'6'-376,"0"1"1,0-4 512,0 3 0,0 0 291,0 3 1,-4 5 10,-2 1 1,-2 4-79,-2 3 1,1 1-97,0 5 0,-1 0-102,1 0 0,3 0-107,0 0 0,4-1-242,-2-2 0,3-7 199,1-5 0,0-3-307,0 0 1,1-5 145,3-2 1,-2-2-207,4-1 1,-3-4 132,3-3 1,-3-1-180,3-1 0,-3-4 13,0 1 1,-2-1 152,-1 0 0,0 3 23,0-3 1,-1 4-11,-2 3 0,-3-1 260,-3 4 0,-3-1 137,-1 4 1,-3 2 398,0 1 1,2 3-208,-2 6 394,1-1-468,0 2 1,-1 0-60,3 3 1,5-2-56,5 2 0,2-5-44,1 2 1,5-7-203,4-3 1,6-2-514,6-1 0,3 0 579,4 0 0,0-4 0,0-1 0</inkml:trace>
  <inkml:trace contextRef="#ctx0" brushRef="#br0" timeOffset="5">24543 4851 8889,'-4'5'232,"2"8"120,-4-1 0,-1 6 145,-6 3 0,3 7-300,-2 6 0,-2 2-71,2-2 1,0 1-80,6-4 0,-1 0-256,4-3 1,-3-4-1392,2-3 1600,1-1 0,3-6 0,0 0 0</inkml:trace>
  <inkml:trace contextRef="#ctx0" brushRef="#br0" timeOffset="6">23761 5689 8250,'1'-5'-1013,"2"2"0,-2 1 545,3-2 468,-3 3 203,-1-7 355,0 7-193,0-7-65,0 7-44,0-3 0,-5 4-15,-1 0 0,0 2 106,-3 4 1,1 1-7,-4 9 0,-2 3 169,-2 6 1,0 6-88,0 3 1,-2 3-82,3 0 0,1 6-384,2 1 1,3-1 92,3-6 0,1 0-76,5-3 0,1-3 62,3-6 1,1-6-709,4-3 1,0-6 75,1-1 1,-1 0-205,0-6 0,-3 0 240,1-3 0,-4 0-578,3 0 1209,-4-4 0,6-1 1,-3-5-1</inkml:trace>
  <inkml:trace contextRef="#ctx0" brushRef="#br0" timeOffset="7">23361 4711 8395,'0'-5'0,"0"-3"0,0 6 0,0-4 0,0 3 0,0-5 0,0 6 0,0-4 0,0 4 0,0-2 0,0 5 0,0 2 0,0 3 0,0 6 0,-1 3 0,-2 4 0,2 2 0,-2 1 0,2 8 0,-4-5 0,0 7 0</inkml:trace>
  <inkml:trace contextRef="#ctx0" brushRef="#br0" timeOffset="8">23957 5931 8308,'5'0'-1875,"-1"0"2808,-4 0-925,4 0 131,-3-4-271,3 3 0,-4-4 38,0 2 137,0 2 60,0-4 0,-1 2-7,-2 0 1,1 0 127,-4 3 0,0 0-101,-3 0 1,2 4 251,1 2 1,0 3-56,-3 0 0,-1 0 118,1 1-73,0 3-264,3-3 1,-1 7-99,4-5 1,0 4 51,3-4 1,0 4-274,0-4 0,4 0 145,2-6 1,3 1-154,0-4 0,3 0-672,1-3 0,2 0 898,-2 0 0,3 0 0,-1 0 0</inkml:trace>
  <inkml:trace contextRef="#ctx0" brushRef="#br0" timeOffset="9">24273 5717 8275,'3'15'18,"1"1"0,3 4 100,-1 4 1,2 4 269,2 3 0,-2 2 121,-2 5 0,1-1-151,-4 0 1,1-1-208,-4-1 0,0 0-235,0-4 1,-6-1 140,-3-5 1,-3 0-97,-4-3 0,0-1-125,3-6 0,0 1-543,0-7 1,6 2 706,-2-8 0,2 0 0,-3-3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25T12:46:09.002"/>
    </inkml:context>
    <inkml:brush xml:id="br0">
      <inkml:brushProperty name="width" value="0.09071" units="cm"/>
      <inkml:brushProperty name="height" value="0.09071" units="cm"/>
      <inkml:brushProperty name="color" value="#3165BB"/>
    </inkml:brush>
    <inkml:brush xml:id="br1">
      <inkml:brushProperty name="width" value="0.12095" units="cm"/>
      <inkml:brushProperty name="height" value="0.12095" units="cm"/>
      <inkml:brushProperty name="color" value="#3165BB"/>
    </inkml:brush>
  </inkml:definitions>
  <inkml:trace contextRef="#ctx0" brushRef="#br0">13696 736 7268,'-4'-19'0,"-1"0"-250,0 1 1,1 0 0,4 1 304,0-2 1,0 2 0,0-4 0,0 1 163,0 1 0,1 1 0,1 0 0,1 2 0,-1 1 0,-1 2 74,-1 1 0,-1 7 0,-2 6 0,-3 8-95,-3 9 1,-3 10-1,-2 10 1,0 8-1,6-21 1,-1 1-52,1 2 0,-1-1 0,-1 3 0,1 0 0,0 2 0,1-1 0,-1 3 0,1 1-121,0 2 1,1 0 0,1-1 0,0 0 0,0 0 0,0 1 0,1-2 0,0-1 0,2-1 0,0-2 0,1-1 0,1-1-174,0-1 0,1-2 1,1 17-1,1-10 0,2-5 1,2-6-1,1 0-115,1-1 0,1-7 0,2 4 0,0-4-23,1-2 0,2-2 0,-3-2 0,3-1 0,0-4 0,4-3-93,3-3 0,-1-8 0,4-6 0,0-6 0,-1-3 378,-1-3 0,4-9 0,-2 0 0</inkml:trace>
  <inkml:trace contextRef="#ctx0" brushRef="#br0" timeOffset="1">13882 1248 8224,'-9'0'-505,"0"0"703,0 0 1,-1 0-1,1 0 1,0 0 0,-1 1-1,1 2 295,0 3 1,0 5 0,2 3-343,1 0 0,4 2 0,-1 1 0,2 0 0,2-3 0,3 1 1,4-2-287,4 1 1,5-6 0,1-5 0,2-2-212,1-1 1,2-1 0,0-3 132,0-5 0,-2-5 0,1-4 0,-2-2 0,-2-2 0,0-3-126,-3-1 1,-4-3 0,-6-2 0,-1-4-1,-2-1 196,-1-1 1,-5 8-1,-3 6 1,-5 9-1,-4 8 538,-5 4 1,1 7-1,-2 5 1,0 8-1,0 5 1,0 5-6,0 3 0,3 1 1,0 4-1,6-2 0,4 0-190,2-1 1,3 2 0,5-5-479,2-3 1,8 0-1,7-6 1,7-4 0,5-4-1,4-6 1,4-4-235,2-2 1,-1-9 0,4-6-1,-2-5-99,-2-6 0,-4-3 611,-4-3 0,-2-6 0,-2-6 0</inkml:trace>
  <inkml:trace contextRef="#ctx0" brushRef="#br0" timeOffset="2">14525 708 8224,'-15'4'-122,"-1"-2"1,3 5 0,2 4 342,1 7 0,-5 7 1,-2 10-1,-5 8 1,10-17-1,1 0 1,0 3-1,0 0-82,2 2 1,1 0-1,-1 0 1,0-1-1,3 1 1,1-1-1,0 0 1,2-1-1,0-1 1,2-2-527,-1 22 0,2-2 0,2-3 0,1-1 0,3-4-158,2-6 0,1-5 0,0-9 0,-2-3 545,-1-2 0,0-7 0,4-2 0</inkml:trace>
  <inkml:trace contextRef="#ctx0" brushRef="#br0" timeOffset="3">14283 1313 8242,'-19'0'550,"8"-3"1,3-1 202,2-2 1,4 3 0,6-2 0,6 0-652,4 0 0,9 2 0,5-4 0,5 1 0,3 1-869,2 2 1,-1-1 0,1 1 766,2 1 0,3-3 0,3-1 0</inkml:trace>
  <inkml:trace contextRef="#ctx0" brushRef="#br0" timeOffset="4">15028 1490 8375,'-5'4'654,"-3"-2"1,5 4-115,1 1 0,1 5 1,1 1-1,0 1 1,0 1-892,0 3 1,0-2 0,0 7 0,-1 0 350,-2 2 0,-2 10 0,-5 3 0</inkml:trace>
  <inkml:trace contextRef="#ctx0" brushRef="#br1" timeOffset="5">15968 838 13380,'0'-13'-399,"0"2"1,1-3 0,1 2 0,1-1-1,-1-2 1,-1-1 0,-1-1 0,0 2 913,0 2 1,0 0-305,0 0 1,-4 10 0,-2 12 0,-3 10-91,-4 11 0,1 14 0,3-19 0,0 1 0,0 3 0,-1 1 0,0 4 0,0 0 1,0 1-1,0 0 0,1 1 0,1 0-227,0-1 1,0 0 0,1-4 0,1 0 0,1-2 0,2-1 0,-4 22-138,4-5 0,7-7 0,5-13 0,3-3 1,2-3-160,-1 0 1,2-4 0,-2-4 0,-1-3-1,1-2 1,-1 1-1011,0-2 0,-2-1 1347,-1-4 0,0-4 1,1-1-1</inkml:trace>
  <inkml:trace contextRef="#ctx0" brushRef="#br0" timeOffset="6">16145 1313 8517,'0'5'-541,"-1"0"2161,-2-2-1015,2-2 0,-4 7 1,3-4-1,-2 1 1,3 1-481,4-1 1,3-1 0,6-4 0,4-1-258,1-2 0,2-2 0,1-5 0,0-3 0,2-2-299,-1-3 0,-2-4 1,-1 0-1,-4-3 0,-4-3-29,-6-2 0,-3-4 0,-2 4 1,-3 4-1,-6 6 663,-4 7 1,-5 7-1,-1 3 1,-3 4 114,-1 5 1,3 8 0,-1 11 0,1 3-1,1 3 249,3 3 1,5 2 0,3 1 0,5-2-1,4-2-810,3-1 0,9-2 1,9-5-1,4-5 0,5-3-189,2-5 0,1-5 0,2-5 1,-1-4 92,2-5 0,-3-6 1,1-6-1,0-5 0,-1-6-188,-2-5 0,-2 2 0,-2-2 0,-2-2 527,-4-2 0,-1-3 0,-2 2 0,-2-4 0,-1-2 0,-2-4 0,1 8 0,-4 1 0,0 9 0,-2 8 580,-3 5 1,-2 4-22,-3 12 1,-5 17 0,-4 18 0,-3 3 20,-3 4 0,1 3 0,-3 5 0,3 2 0,1 1-696,1-2 0,3 0 1,3-3-1,1 1-359,1 0 1,3-5 0,-3 2 0,1-5 0,0-3-413,1-4 0,1-8 0,1-6 887,0-10 0,0-7 0</inkml:trace>
  <inkml:trace contextRef="#ctx0" brushRef="#br0" timeOffset="7">16648 1322 8517,'-3'-9'797,"0"-2"0,1 0 0,0-1-312,2 0 0,2 2 1,1 1-1,4-1 1,3 1-520,3 0 1,3 4-1,1 1 1,2 3 0,4 1-1,1 0-786,2 0 1,1 0 0,1 1 0,-1 2 643,-3 0 0,7 4 0,-2-2 0</inkml:trace>
  <inkml:trace contextRef="#ctx0" brushRef="#br0" timeOffset="8">17300 1089 8346,'0'-9'0,"0"0"0,0-1 0,-1 5 0,-3 3 0,-3 5 0,-4 7 0,-7 7 0,-5 8 0,0 2 819,-3 1 0,-1 3 0,-1 0 0,0-1-492,0-1 1,5-2 0,5-2 0,4-5 0,4-3-1148,1-5 1,3-7 0,4-6 0,3-8 272,3-8 1,0-6 0,-2-6 0,2-2 0,0-4 0,1-4 527,0-1 0,-2 0 1,3 3 317,-2 3 0,2 6 0,-3 8 0,-1 5 520,-1 9 0,2 13 0,0 14 0,-1 4 0,-1 4 0,3 5 0,0-1 0,1 1-776,2 0 1,1-4-1,3 1 1,0-3 0,3-3-1,0-3-328,3-3 0,-3-2 1,1-5-1,-1-5 1,0-5-263,-1-2 1,-1-5 0,-3-3 0,-3-5 0,-3-8 0,-2-4 261,-1-4 1,-8-9 0,-3 0 0</inkml:trace>
  <inkml:trace contextRef="#ctx0" brushRef="#br0" timeOffset="9">17206 1108 8517,'-9'0'567,"0"0"1,0 0-1,-1 1-384,1 2 1,0 3-1,-1 6 1,0 1-212,-2 2 1,1-1 0,-2 3-1,-1-2 1,-1 2-303,-3 0 0,0 2 1,0-1-1,1-4 0,2-4 1,-1-3 43,2-3 1,0-2-1,6-5 1,2-4-1,3-1 716,2-1 0,2 0 1,3-1-1,5 2 69,6 2 1,3-1 0,4 2 0,4 1-364,4 0 0,-1 1 0,3 3-136,0 0 0,-3-4 0,3-1 0</inkml:trace>
  <inkml:trace contextRef="#ctx0" brushRef="#br0" timeOffset="10">18957 717 8556,'-9'-19'-10,"-1"1"1,2-1-1,2 1 1,2 2 0,0 1 199,-3 2 0,0 7 0,0 9 0,1 9 0,-3 10 1,-1 8 177,-2 6 1,-2 12 0,2 3 0,4-23 0,0 0-219,0 3 0,-1 0 1,-1 3-1,1 0 1,0 0-1,-1 0 1,1-1-1,0 0 0,0-1 1,0-1-112,1-1 1,1-1 0,-4 20-1,6-8 1,2-8 0,4-9-119,4-6 1,8-5 0,3-3-1,5-1 1,4-1-409,2-2 1,4-2-1,1-4 1,0 0 0,0 0-1,-3-1-2750,-3-2 3237,1-2 0,-8-8 0,4-2 0</inkml:trace>
  <inkml:trace contextRef="#ctx0" brushRef="#br0" timeOffset="11">19078 1238 8528,'-14'4'199,"3"-1"0,-2 3 0,2 1 341,6 1 0,3 2 0,2-1 0,1 0-212,2 1 1,3-5-1,7-2 1,2-2-1,4-2 1,3-2-234,3-4 1,1-5-1,1-2 1,-1-2-427,-1 1 0,0-5 1,1-4-1,-4-1 1,-4 0-1,-4 0-487,-6-2 0,0-4 0,-6 0 0,-4 2 492,-6 3 1,-6 8-1,-5 9 1,-3 5 167,-3 3 1,-2 9 0,-1 5 0,0 7 0,1 5-1,3 3 741,2 3 1,3 1-1,5 3 1,4-1-38,6 1 0,5-1 0,6-2 0,5-3 0,6-6 0,4-3-224,6-4 0,1-3 1,4-5-1,0-2-540,1-2 1,-4-11 0,1-3 0,-2-3-1,-3-5 1,-1-2-439,-3-1 1,-2-2-1,-2 2 1,0-2 0,-2 1 416,0-1 0,-5 1 1,2 5-1,-3 0 166,-1 2 1,-2 3 0,-2 0 0,0 2 568,0 4 0,-3 6 0,1 7 1,-2 5-170,-1 3 0,-1 4 0,-1 2 1,-1 0-1,1 1-628,1 1 0,-2-3 0,0 2 0,1 0-410,1 0 1,1-4 0,0-3 710,0-2 0,-4-4 0,-2-5 0</inkml:trace>
  <inkml:trace contextRef="#ctx0" brushRef="#br0" timeOffset="12">19711 689 8563,'-5'-14'-85,"-2"0"1,4 4 0,0-2 0,2 0 0,1 1 976,0 0 0,0 2-521,0 0 1,0 5 0,0 9 0,-1 9 0,-3 11-67,-5 8 1,-4 9 0,3-15 0,0 0 0,-1 2 0,0 1 0,-1 2 0,-1 1-120,0 2 0,-1 1 0,0 3 0,0 1 0,1 0 0,0-1 0,0-2 0,2-2 0,1-3 0,2-1-136,-2 20 1,5-6 0,7-12-1,4-6-317,6-8 0,6-4 0,4-6 0,3-1 0,1 0-280,2-2 1,-1-4 0,-2 1 0,-3-2 0,-3-1 0,0-1-2731,0-2 3232,-5-6 0,0-6 0,-5-3 1</inkml:trace>
  <inkml:trace contextRef="#ctx0" brushRef="#br0" timeOffset="13">19609 1117 8492,'-15'0'-1,"-1"-4"1,3-2 432,2-2 0,7-2 0,6 2 0,8 2-45,7 3 1,3 1 0,9 0 0,2-1-1137,3 0 0,2 2 0,-1 1 0,-2 0 513,-1 0 1,1 0 0,-5 0 0,-4 1 0,-5 3-1,-3 2-40,-4 2 0,-5 7 1,-4 2-1,-3 5 1,-3 2 1033,-4 2 1,-4 1-1,-1 3 1,0 1-207,2-1 1,4 2-1,1-4 1,0-1-1,3-1 298,1-2 1,1-4-677,0-5 1,0-9 0,0-4 0,0-10 0,0-9-505,0-7 0,0-1 0,0-2 1,0-3-1,0-2 1,3 1-1,2-3 1,0 0 181,2 1 0,4 4 1,3 5-1,1 2 1,4 5-1,2 3-528,-1 4 0,0 5 1,-1 3-1,-2 4-256,-1 4 0,0 3 932,-3 4 0,-1-3 0,-3 3 0</inkml:trace>
  <inkml:trace contextRef="#ctx0" brushRef="#br0" timeOffset="14">20167 1285 8399,'-9'6'1142,"0"0"0,0-3-248,3 4 1,4-5-1,7 1-633,5-2 0,5-2 0,1-2 0,2-4 0,3-1-456,1-1 0,-1-4 0,-2 1 0,0 1 0,-1-1-525,1 0 0,-2 1 0,-1-4 0,-4 0-100,-1-3 1,-5 1 0,-1-5 0,-1 1 894,-2 2 1,-6 0-1,-4 7 1,-4 3-1,-2 3 1,0 3 743,-1 4 0,1 4 0,-3 8 0,2 6-273,-2 5 0,3 2 0,-1 0 0,3 1 0,2 2 0,4 0-564,2 0 0,2-1 0,6 0 0,5-1-802,6-2 1,7-2 0,3-6 0,4-1-274,2-4 1,5-6 0,-3-3 781,0-2 0,7-9 0,-2-2 1</inkml:trace>
  <inkml:trace contextRef="#ctx0" brushRef="#br0" timeOffset="15">20866 1127 7676,'-3'-19'93,"-1"0"0,-3 4 0,1 0 1,-2 3 478,-2 4 1,-2 3 0,-3 7-1,-1 4-26,-4 6 0,-1 7 0,0 5 0,-2 5 0,0 3 0,1 3 546,1 1 0,5-2 0,5 0-1192,4 1 1,4-2 0,7-3 0,5-5 0,7-4-1,5-4 1,7-6-501,5-4 0,4-3 0,0-4 1,0 0-221,0 0 1,-4 0 0,-2 0 0,-3 0 361,-3 0 0,2-4 1,-3-1-1</inkml:trace>
  <inkml:trace contextRef="#ctx0" brushRef="#br0" timeOffset="16">17793 1546 8497,'0'-13'-107,"0"1"0,3-4 0,1 4 1,1-1-1,2 1 0,-1 0 1,0 0-1,1 3 470,2 3 1,-3 1 0,0 3 0,0 4 183,-1 5 0,0 6 0,-5 9 0,-2 3-765,-1 2 1,-2 4 0,-5 1 0,-2 1-1,-1 3 1,-1 2 0,-2 2 217,2-4 0,-4 5 0,3-2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25T12:46:09.019"/>
    </inkml:context>
    <inkml:brush xml:id="br0">
      <inkml:brushProperty name="width" value="0.12095" units="cm"/>
      <inkml:brushProperty name="height" value="0.12095" units="cm"/>
      <inkml:brushProperty name="color" value="#3165BB"/>
    </inkml:brush>
    <inkml:brush xml:id="br1">
      <inkml:brushProperty name="width" value="0.09071" units="cm"/>
      <inkml:brushProperty name="height" value="0.09071" units="cm"/>
      <inkml:brushProperty name="color" value="#3165BB"/>
    </inkml:brush>
  </inkml:definitions>
  <inkml:trace contextRef="#ctx0" brushRef="#br0">2709 4534 12948,'-9'-4'-1210,"1"-1"1,2-4 1109,3-1 0,-2 0 1,2-1-1,1-2 0,1 2 1,1 0-1,0-1 1,0-1 355,0-2 1,0 4-1,0-3 1,0 2-1,1 0 105,2 0 1,-2 5 0,2 1-275,-1-1 1,-2 3 0,-2 5-1,0 9 1,-2 6 23,-1 5 0,-1 6 0,-4 0 0,-2 4-76,0 2 1,0-3 0,5 1-1,1-2 1,-1-1 0,-1 0-28,2 0 0,-1-4 0,4-4 0,1-2-52,1-3 1,1-3-1,1-1 1,3-3-1,4-2 34,4-2 0,5-1 0,2-3 0,5 0 0,3 0 13,0 0 1,6-3 0,2-1-1,3-2 1,4-1 9,4-1 0,-1-1 0,-18 4 0,-1 0 1,1 1-1,-1-1 0,0 1 0,1 0 1,24-4-30,0 2 1,-24 4 0,1-1 0,0-1 0,0 1 0,2 0 0,1 1 0,0-1 0,1 0-14,-1 1 1,0-1 0,1 2-1,0 0 1,-1-1 0,0 0-1,2 0 1,-1 1 0,2-1-1,-1 1 1,-1 0 0,0 0-16,-3 0 0,0 1 1,-1 0-1,0 0 1,21 0-1,1 0 7,1 0 1,-4 0-1,3 0 1,-3 0-1,0 0-87,0 0 1,-2 0 0,0 0-1,-3 0 1,0 0-171,1 0 0,-3 4 1,3 1-1,-3 1 1,-4 0 8,-4 2 1,-1-1 0,-1 0 0,-2-2 0,0 1 3,-2-1 0,-3-3 0,1 1 0,-1-2 147,1-1 1,-3 0 0,1-1 0,-3-2 28,0-3 1,-1-3 0,1 0 0</inkml:trace>
  <inkml:trace contextRef="#ctx0" brushRef="#br1" timeOffset="1">5158 4562 8464,'0'-18'-693,"0"0"1,0 2-1,0 0 884,0-1 1,0 3 0,0-2 0,0 1 283,0 0 0,0 2 0,0 4 0,0-1 4,0 1 1,1 4-439,2 2 1,-2 6 0,4 3-1,-2 3 1,0 3-258,-1 0 0,-1 6 0,-1-1 0,0 4 1,0 1 215,0 1 0,0-4 0,0 4 0</inkml:trace>
  <inkml:trace contextRef="#ctx0" brushRef="#br1" timeOffset="2">2626 5214 8523,'-6'-13'-143,"-1"5"0,4-1 0,1 0 0,1-2 0,1-1 0,0 1 413,0 0 0,-1 6 0,-2 2 0,-2 4-152,0 5 0,-4 6 1,3 10-1,-2 6-94,-2 5 1,1 5-1,0 3 1,0 5 0,-1 2-1,1 1-387,0-2 0,0-3 1,2-2-1,1-1 1,-1-5-316,-2-4 0,3-8 678,0-6 0,-4-3 0,-5-6 0</inkml:trace>
  <inkml:trace contextRef="#ctx0" brushRef="#br1" timeOffset="3">2467 5363 8523,'19'-28'-52,"1"0"0,1 0 0,4 0 163,2 0 1,1 5-1,-1 2 1,-3 4 64,-6 5 0,0 6 1,-6 3-1,0 2 1,-3 2-160,-3 2 0,-2 2 0,-4 5 0,-1 2 0,-2 1 14,-3 2 1,-3 0 0,-4 5 0,-1-1 0,-2 1-172,1-2 0,0-3 0,0 2 0,2-3-84,3 0 1,1 1 0,0-2 0,3-2 0,3-1 0,3 1-33,3 1 1,8-2 0,7 3 0,7-3 300,5-1 1,3 5 0,3 0 0,-3 2-1,-5-2 1,-5 0 343,-3-3 1,-9 3 0,-3-1 0,-3 1-122,-6-1 1,-9 0-1,-7-1 1,-5 1-1,-2 1 1,-1-2-21,2-4 0,0 1 1,4-6-1,1 0-844,-1 1 1,4-3 0,4 1 0,4-4 595,4-4 0,6-7 0,2-1 0</inkml:trace>
  <inkml:trace contextRef="#ctx0" brushRef="#br1" timeOffset="4">3045 5447 8246,'-9'4'105,"2"2"1,1 2 218,-1 2 1,-2 3-1,0 3 1,0 2 0,-1 3-373,1 1 1,3 0 0,1-3 0,0 2-1,0 0-427,1-4 1,1-2 0,4-6-45,2 0 1,3-4 0,3-3 0,0-5 518,0-6 0,5-9 0,0-5 0</inkml:trace>
  <inkml:trace contextRef="#ctx0" brushRef="#br1" timeOffset="5">3007 5400 8523,'-14'-4'-357,"0"-1"489,5-4 0,4-1-351,2 1 0,4 4 0,4 2 0,5 2 72,4 1 1,1 0 0,5 0 0,1 0 0,0 0 172,0 0 1,-1 3-1,-2 1 1,0 1 0,-1 2 181,-2 2 0,-5 3 0,1 2 0,-5 0 164,-2 3 1,-1 1 0,-3 3 0,0 1 0,-1-1 101,-2 2 0,-2-3 0,-4 1 0,-1-2-293,1-3 1,3 0 0,1-3 0,0-2 0,3-1-486,1 0 1,2-5 0,3-2 0,2-2 0,3-2 0,3-3 0,4-5 35,2-2 1,-3-4 0,1 1-1,-1 1-243,0-1 0,-2 1 0,-4 2 235,1 2 1,-5 0 164,-2 9 0,-2 0 1,-2 8-1,-1 2 1,-2 2-1,0 0 1,-1 2 250,3 0 1,1-1-1,1 1 1,2 0 533,5-3 0,3-2 0,10-3-674,1-2 0,3-8 0,4-1 0</inkml:trace>
  <inkml:trace contextRef="#ctx0" brushRef="#br1" timeOffset="6">3864 5214 8432,'-3'-9'-182,"0"-1"361,0 5 1,2-2 0,-2 5 161,-4 3 1,-1 5 0,-2 9 0,-2 4 0,0 5-69,1 5 0,-3 3 0,2 5 1,0 1-1,3-1-262,3 0 1,-1 0 0,3 0 0,2-3 0,1-3-181,1-2 1,0-3 0,0-4 0,1-4-690,2-4 0,0-2 622,3-6 1,-4-6-1,1-6 1,-2-2 0,-1-3 11,0-1 1,0-3 0,0-3 0,-1-1 0,-1 1-53,-1 3 1,-8-2-1,1 5 1,-3 1 533,-4 0 0,-1 6 0,-1 2 0,-2 2 0,-1 2 0,2 2 0,-1 4 541,-1 5 0,7-1 0,-1 4 0,6-1-817,4 1 0,2-3 0,5 2 0,4 0 0,7-3-177,9 0 0,9-6 1,5-2-1,3-2 1,3-1-1,-3 0-1941,-3 0 2136,1-4 0,-3-6 0,5-4 0</inkml:trace>
  <inkml:trace contextRef="#ctx0" brushRef="#br1" timeOffset="7">3994 5568 8506,'-3'6'1045,"0"0"1,-3 1-1259,3 2 0,-3 0 0,1 1 0,1 2-530,0 0 1,-2 1 0,2-4 742,-1 0 0,-6 1 0,-3-1 0</inkml:trace>
  <inkml:trace contextRef="#ctx0" brushRef="#br1" timeOffset="8">3938 5493 8409,'6'-18'-9,"2"-1"1,5 1 89,5-1 1,-1 1-1,4 3 1,-1 2-1,-1 4 1,-1 2-1,0 2 76,-3 1 1,-1 1-1,-5 7 1,-1 2-1,0 2-20,-2 1 0,-4 5 0,2 1 50,0 3 1,-3 1-1,2-1 1,-2 1 0,-1-1-145,0 1 0,-3 0 0,0-1 0,1 0-239,1-3 0,1-1 1,0-5-1,0 0 1,0 1-868,0-1 960,0-4 0,4-1 0,2-4 0,3 0-152,0 0 0,1-4 0,2-2 0,0-2 0,0-3 1,1 0 5,-1-1 0,4-5 0,-4 3 1,0-2 415,-2 1 1,-1 3 0,1 0-1,-2 1 850,-2 2-650,-2 4 0,-5 5 0,-1 6 1,-2 3-128,-1 4 0,2-3 0,-3 3 0,2-3 0,2 0-414,1 3 1,1-3 0,0 2 0,1-1 0,2-3-163,4-2 1,1 2 0,2-4 0,2 0 0,1 0-1,2-2-26,1-1 0,1-4 0,-1-1 0,-1-1 0,-1-3 362,1 0 0,-5 2 0,0 1 0,-3 0 0,-3-1 0,-1 4 0,-3-1 0,0 6 863,0 4 0,1 1 1,2 1-797,3 0 1,-1-3-1,1-3 1,2-2-96,0-1 0,1 3 0,1 0 0,-1-1 259,0-1 1,1-1 0,-1-1-160,0-2 0,-4-2 0,-1-5 1,0 1-1,-1 0-105,-1 0 1,2-4 0,-1 1 0,-1-1 37,-1 0 1,2 2 0,0-1-1,-1 2 1,-1 0 12,-1 1 1,-3 0-1,-2 1 1,-2 1 0,-4 4-249,-3 2 0,-2 1 0,-5 0 0,-1 1 0,1 2-136,2 4 0,0 2 1,1 2-1,0 3 0,2-1 366,4 1 0,2 2 0,0-1 0</inkml:trace>
  <inkml:trace contextRef="#ctx0" brushRef="#br1" timeOffset="9">4553 5726 8323,'0'14'0,"1"-3"1,1 5 0,2 1 388,1 4 1,-1-1 0,1 4 0,-1 0 0,-2 0 170,-1 2 0,-1-2 1,-1 0-1,-2 1 1,-4-1-466,-5-2 0,1 0 0,-5 0 1,0-2-1,-2-4-386,0-3 1,-1-1 0,0-1 0,2-4 0,0-2-149,2-3 0,0-5 1,-1-3-1,1-4 0,2-2-163,1-3 0,2-6 1,2-1-1,1 1 1,4 2 91,2 0 0,1 0 510,0 1 0,0-5 0,0-1 0</inkml:trace>
  <inkml:trace contextRef="#ctx0" brushRef="#br1" timeOffset="10">5121 5335 8288,'0'-14'-109,"0"-1"0,0 4 1,0-3-1,0 1 1,0-1-1,0 2 695,0-1 0,0 2 0,1 0-486,2 4 0,-2 3 0,1 8 0,-3 3 0,-3 4 0,-1 6-99,-2 3 1,-3 5 0,-1 6 0,-1 2-1,0 1-155,2-3 1,4-2-1,0-2 1,1 1-1,1-1-203,0-2 0,1-3 1,4-7-1,1-2 1,3-3 114,3-1 1,0-3 0,5-3 0,0-2-1,0-2 242,1-2 0,2-4 0,3-4 0,-1-1 0,1-9 0,-1 1 0</inkml:trace>
  <inkml:trace contextRef="#ctx0" brushRef="#br1" timeOffset="11">5279 5475 8303,'-1'5'174,"-2"-2"0,2 2 0,-3 0 0,1 2-3,0-1 0,-3 1 1,1 4-1,1 2-21,0-2 1,0 1 0,2-1 0,-1 1 0,1 0-578,1-2 0,1-4 0,1 0 1,3-2-370,5-2 1,-1-2 795,2-3 0,3-11 0,-2-5 0</inkml:trace>
  <inkml:trace contextRef="#ctx0" brushRef="#br1" timeOffset="12">5298 5382 8303,'-9'-10'361,"0"1"0,2 0-334,1-1 0,4 4 0,0 1-184,4 1 0,3 1-136,4 3 1,2 4 0,0 2 0,2 2 0,2 1 0,1-2 0,3-1 0,1 1 292,-2 2 0,3-3 0,-6 0 0,-1 1 0,-1 2-7,1 0 0,-7 0 0,2 1 0,-1-1 0,-3 1 564,-2 3 0,-2-2 0,-1 3 0,0 1 0,0-1 36,0 3 1,-1-3 0,-2 1 0,-2-2-311,0-1 1,-3-2-1,4-1 1,-1 1-151,-2-1 0,-2-4 1,0-2-989,0-2 1,1-2 0,1-2-239,4-3 1,2-2 0,2-2 1017,2 1 0,7-4 0,4-2 0</inkml:trace>
  <inkml:trace contextRef="#ctx0" brushRef="#br1" timeOffset="13">5689 5316 8303,'9'-15'0,"1"0"0,-2 2 244,-2 2 1,2 1 0,-1 4-114,1 3 1,-3 9-1,-2 6 1,-2 4-1,-1 7-130,0 3 0,0 6 1,-1 2-1,-2 2 0,-2 0-239,0-1 1,-4 0-1,3-3 1,-2 0 0,-1 0-232,-1-2 0,1-6 0,0-6 0,-1-4 469,1-4 0,-4-5 0,-2-1 0</inkml:trace>
  <inkml:trace contextRef="#ctx0" brushRef="#br1" timeOffset="14">5652 5605 8303,'1'-9'270,"2"0"1,3-1 108,2 1 1,7 0-1,3-1 1,6 2-407,3 2 1,1-1 26,0 3 0,4 1 0,1 3 0</inkml:trace>
  <inkml:trace contextRef="#ctx0" brushRef="#br1" timeOffset="15">5782 4534 8373,'0'-14'-93,"0"-3"1,0 5-1,0 1 1,0 0-1,0 2 1,0 0 718,0-1-494,0 1 0,0 6 1,0 6-125,0 8 1,-4 7-1,-1 4 1,-3 2-1,0 3 1,-2 1-1,0 0 30,-1 0 0,3 2 0,1-2 1,1-4-1,2-3-51,2-3 0,1 0 0,2-3 0,2-3 0,5-5 6,3-4 1,5-2 0,4-1-1,2 0-12,-1 0 0,2 0 0,2-1 0,2-1 1,1-2 16,0-1 0,3 2 0,0-4 0,0 1 2,1 1 0,4-3 0,5 3 0,-2-2 0,-1 2 54,0 1 0,3-3 0,1 2 0,1-2 0,-3 2 2,-2 1 0,4-2 0,1 2 0,2 0 1,-2-1-16,-2 3 0,-3-2 0,-2 1 0,-2 2 0,-3 2 36,-2 2 0,0 4 1,1-1-1,2 0 0,1 0 1,1 0-295,0-1 1,2 0-1,-2-5 206,2 0 1,5 0 0,2 0 0,0 0 0,1 0 0,0 0 45,2 0 0,-3 0 0,0 0 0,-3 0-38,-4 0 1,-3 0 0,-5 1 0,1 1 0,1 2-31,1 1 0,-3-2 0,-3 3 0,1 1 0,2-1 0,2 0 9,1 1 0,-2 1 1,-2 1-1,2-2 0,0-1 44,0 1 0,-5-1 1,0-1-1,-1-1 1,-1-2 78,1-1 1,-3-1 0,4 0 0,-1-1 0,-3-1-86,0-1 1,-1-3-1,-1 1 1,1 0-28,0-2 0,-5 2 0,0-1 0,-2-1 1,-1 1 27,-2 0 0,-4 3 1,-5-3-1,0-2 1,0 0 68,0-1 1,-4-1 0,-3-2-1,-2-1 1,-2-1-39,-2 1 1,1-4-1,4 3 1,0-2-1,2 2-191,-1 0 0,3-1 11,1 2 1,-1 1 0,0 3-58,2-1 1,1 1-265,1 0 1,4 4 0,2 3 454,-1 4 0,3 7 0,-3 5 0</inkml:trace>
  <inkml:trace contextRef="#ctx0" brushRef="#br1" timeOffset="16">7430 5298 8178,'3'-16'20,"1"2"0,1-1 1,3 1-1,0-3 0,0 1 1,0-1 168,-2 2 0,-4-1 0,1-2 0,-2 0 0,-2 1 0,-2 3-173,-3 1 0,-7 0 0,-2 4 0,-3-1 1,-1 2 39,1 2 0,-4 2 0,-1 4 0,1 1 1,-1 2-159,2 3 1,2 7 0,4 2 0,3 4 0,2 2 42,4 4 0,2 5 1,4 2-1,1 1 1,2 3 134,3 0 0,6 1 0,0-1 0,0-2 0,1-2-12,-1-4 0,4 1 0,-5 0 0,-1-2 0,-4-5-59,-2-4 0,-1-4 0,-5 2 1,-3-4 8,-5-2 1,-5-4-1,-2-3 1,-2-2 0,-3-1-1,1 0-92,2 0 0,1-3 1,2-2-1,4 0-378,2-2 0,5-1 1,1-2 455,3 1 0,10-4 0,1-2 0</inkml:trace>
  <inkml:trace contextRef="#ctx0" brushRef="#br1" timeOffset="17">7551 5521 7920,'1'-5'74,"2"1"0,3 1 0,3 0 263,0 1 0,8-2 0,2 1 0,4 0 0,4 2 0,2 1-337,2 0 0,4 0 0,-2 0 0</inkml:trace>
  <inkml:trace contextRef="#ctx0" brushRef="#br1" timeOffset="18">7979 5503 8251,'-9'0'2928,"5"-1"-2902,4-2 1,5 1 0,7-5-1,1 0-243,1-1 0,1-2 0,1 0 0,0-2 0,0-3-4,-2 1 1,-1-4 0,-3 3-1,-1-3 1,-1-1 71,-1 1 0,-3 0 0,-4 3 0,-1 2 0,-2 4 291,-4 3 1,-2 2 0,-2 4-1,-3 2 1,1 4 4,-1 6 0,-1 6 0,2 4 1,2 2-1,1 3 0,1 1-220,3 0 0,2-3 0,4 0 0,1 0-204,2-1 1,6-3-1,7-5 1,3-5 0,2-4-93,4-4 1,3-1 0,2-5 0,2-3 0,0-6 368,0-5 0,2-2 0,-3-2 0,-1-2 0,-2 0-30,-3 1 0,1-3 0,-4 3 1,-3 1-1,-2 3 403,-5 2 1,-6 8 91,-6 8 1,-9 5-1,-6 9 1,-3 3 0,-1 4-227,-3 0 1,2 1 0,-2 0 0,3 0-432,0 1 0,4-5 0,0 2 0,2-4 0,1 0 0,2-2-735,1-1 1,3-3 926,-1-1 0,1-8 0,-3-2 0</inkml:trace>
  <inkml:trace contextRef="#ctx0" brushRef="#br1" timeOffset="19">8277 5438 8251,'0'-10'0,"0"1"924,0 4 1,1 1-1,2 5-1079,4 2 0,2 2 0,2 4 0,3 1-563,0-1 1,-1 3 717,2 1 0,1-1 0,2-3 0</inkml:trace>
  <inkml:trace contextRef="#ctx0" brushRef="#br1" timeOffset="20">8668 5363 8251,'-5'-4'136,"1"4"0,4 1 0,0 8 270,0 9 0,-3 5 0,-1 6 0,0 2 0,-1 3 0,-1 2-398,-1 1 1,-1 4 0,-1-1 0,-1-2-256,1-3 0,-5 1 1,0-6-1,-2-4 1,2-4-1,1-5-385,1-5 0,2-6 0,2-4 456,1-4 0,3-6 0,5-5 0,2-2 1,4-2-1,1-4 64,1-4 0,5-2 1,0-2-1,2-2 99,-1-3 1,1-2-1,2-3 1,1 0 0,-1-2-1,1-1 140,0 1 0,-1 2 1,0 6-1,-2 6 242,0 7 1,-4 7-1,3 6 1,-3 5-1,-2 5 57,-3 7 0,-5 3 1,1 6-1,-2-1-261,-1 1 0,0 3 0,-1 0 0,-2-1 0,-3 1-258,-3 0 1,0-1 0,0-3 0,1-2 0,0-4-1070,2-2 910,4 0 0,-1-6 0,7-5 0,5-7 0,7-4-126,5-2 0,-1 1 1,4-1-1,-1 0 322,-2 3 1,-2 2 0,-1 2-1,-2 3 1,-1 1 0,-2 0 382,-1 1 0,-5 5 0,-2 3 0,-1 2-43,-2 2 0,-1-1 0,-1 0 0,0 1 1,-1-2 204,-2-2 0,1 1 0,-4-3-232,-1-2 1,1-2 0,1-3-338,1-4 1,1-4 0,3-3 0,1 1-1,2 0 18,3 1 1,0-1 0,0-1 0,1 1 0,1-1-161,2 3 1,-1 1 0,0 0 0,1 2-1,-1 2 222,0 3 0,5-2 0,0-1 0</inkml:trace>
  <inkml:trace contextRef="#ctx0" brushRef="#br1" timeOffset="21">9227 5382 8345,'9'-10'0,"1"4"0,-1 0 0,1-1 84,3-2 1,-3 0 0,4 0 0,-1-1-1,3 0 1,0-1-25,0-2 0,0 1 1,-2 2-1,-1-2 0,0-1-292,-1-2 1,-2 4 0,-2-2 388,-1 3 0,0 4 1,-4 2-156,-1 3 0,-4 4 0,-2 9 1,0 5-1,-1 4-32,-1 3 0,3 7-284,-3 4 1,1 0 0,-2 0 110,0-1 1,1-4 0,-3 2 0,1-1 0,0-1 202,2-3 0,-4 1 0,-5-4 0</inkml:trace>
  <inkml:trace contextRef="#ctx0" brushRef="#br1" timeOffset="22">9264 5624 8297,'-6'0'770,"0"0"568,-1 0 0,4 0-758,3 0 1,5 0-1,8 0 1,6 0-1,5 0-791,2 0 1,1 0-1,-1 1 1,-1 2 0,0 2 210,-1 0 0,3-1 0,-4-4 0</inkml:trace>
  <inkml:trace contextRef="#ctx0" brushRef="#br1" timeOffset="23">3007 8184 8573,'0'-6'-348,"0"0"1,0-1-1,0-2 267,0 0 1,0 0 0,0-1 0,0 1 0,0 0 0,0-1 0,0 1 467,0 0 0,-1 1 0,-1 0-371,-1 2 1,0 5 0,3 1 0,0 5 0,-1 5-1,-1 2 12,-1 3 0,0 7 0,3 2 1,0 1-1,0 0 0,0 1-46,0 0 0,0-2 0,0-1 0,1-1 0,1-2-5,1-2 1,3 1 0,-2-5 0,2 1 0,0-3-53,-1-2 0,2 0 0,-3-2 1,0-1-1,1-1-35,-3 2 0,2-3 86,-1 1 0,4-1 65,-1 1 0,3-2 0,1-4 1,1 0-1,2 0-7,-2 0 1,0-3 0,2 0 0,1 0 0,2 0-25,-1 0 0,2 0 1,4 2-1,1-1 1,2-2-21,2-2 0,2 4 1,2-2-1,3 0 1,2-1-5,4 0 0,-3-4 1,-2 4-1,2-1 1,2 0 12,3-1 1,-1-2-1,-3 1 1,1 1-1,-1 2-5,0 1 0,-1-3 0,-2 4 1,-4 1-1,-3 1-5,-2 1 0,0 0 0,2 0 0,-1 0 0,-1 0 10,0 0 0,3 0 1,2 0-1,1 0 1,0 0 1,2 0 1,-5 0-1,5 1 1,-1 1 0,1 1 0,0-1 1,3-1 0,-2-1-1,2 0 1,2 0 10,-1 0 0,-1 0 1,-1 0-1,-2 0 9,-1 0 1,6 0 0,-3 0 0,0 0 0,0 0 0,0 0-18,3 0 1,-3 0 0,5-1 0,-2-1 17,0-1 0,-5-3 0,-1 3 0,-1 1 0,0 0 0,-1 0 8,-1-1 0,-4 0 0,1 3 0,0 0-20,1 0 0,2-4 1,-6 1-1,1 1 1,2 1-14,1 1 0,-4 0 0,-2 0 0,-3 0 0,-3 0 8,2 0 0,-1 3 0,0 0 1,-4 1-1,0-1 0,-1 0 13,1-1 1,4 2 0,-4 0-1,0 0-8,-2 0 0,-1 0 1,1-1-1,-1 0 1,0-1-1,1-1 38,-1-1 1,-3 0 0,0 0 75,2 0 1,-3 0 0,0-1 60,-1-2 0,-1 1 0,-3-5-126,0 0 1,0-1 0,0-1 0,0-1 0,0 1 0,0 0-8,0-1 1,0 1-1,0 0 1,0-2-70,0-1 0,0 2 0,0-3 1,0 3-222,0 0 1,0 4-1,0 0 155,0-1 1,-1 4 0,-1 3 81,-1 5 0,-4 3 0,2 1 0</inkml:trace>
  <inkml:trace contextRef="#ctx0" brushRef="#br1" timeOffset="24">23259 7151 8435,'-5'-19'40,"1"0"0,-2 0 0,3-2 214,2-1 0,6 1 1,3 2-1,5 0 1,2 1-1,5 0 1,5 2-1,5 1 43,4 2 0,2 4 1,1 7-1,0 4 1,-3 7-270,-3 5 1,-7 3 0,-6 9 0,-5 2-1,-7 3-51,-6 2 1,-10 4 0,-8 2 0,-6-1-1,-4-4 73,-3-2 1,-3-1 0,-5-3-1,-2-1 1,3-4 0,3-4-63,4-6 1,7-3 0,7-4-1,11-3 1,13-3-108,13-3 0,6 2 0,10-2 0,1 2 1,-1 3 280,-4 4 0,-4 8 0,-3 9 0,-3 3 153,-5 3 1,-3 5-1,-12 0 1,-3 2 0,-5-1 100,-5-1 0,-8-7 0,-7 0 0,-3-3 0,-3-5 43,-1-2 0,3-4 0,-1-5 0,3-1 1,2-4-453,1-2 1,4-1 0,-3-1 0,1-2-555,2-4 1,2-1 0,-1-1 0,-2 0 0,-1-2 0,-2 0 476,0-2 1,-4-3 0,-4 1-1</inkml:trace>
  <inkml:trace contextRef="#ctx0" brushRef="#br1" timeOffset="25">21992 12039 8581,'0'-14'-580,"0"4"0,0-2 769,0 1 0,0 7 0,0 5 1,-1 9-1,-3 7 0,-4 9 1,-5 7-1,-1 7 220,-3 5 1,3 5-1,-1 0 1,8-24-1,0 0 1,0 0 0,1 1-1,-4 25 246,5-3 0,3-6 1,4-6-1,4-5 0,8-4-567,5-3 1,5-4 0,4-5-1,1-4 1,1-2-540,1-4 0,0 1 0,-3-4 0,-1-1 0,-2-2 0,-4-3-1188,-1-3 1,-5-2 1371,-3-2 0,-2-7 0,0-3 0</inkml:trace>
  <inkml:trace contextRef="#ctx0" brushRef="#br1" timeOffset="26">21992 12207 8372,'-11'-22'36,"2"0"1,4 0 214,6 0 0,13 1 0,9-3 0,5 1 0,4 4 0,0 3-259,0 7 0,3 1 1,-1 4-1,1 3 0,-1 5-2364,-3 5 2372,-6 0 0,-6 13 0,-6-2 0</inkml:trace>
  <inkml:trace contextRef="#ctx0" brushRef="#br1" timeOffset="27">21964 12309 8372,'-23'0'140,"1"3"179,6 0 1,9 0 0,10-3 0,10 0 0,6 1-431,6 2 0,6-2 0,3 4 111,2-1 0,6 1 0,0 4 0</inkml:trace>
  <inkml:trace contextRef="#ctx0" brushRef="#br1" timeOffset="28">22532 12160 8375,'-18'0'94,"-1"2"1,1 3 0,3 7 241,2 4 0,3 6 0,1 9 0,1 4 0,0 3-80,2 3 0,0 5 0,-2-2 0,0-4 0,2-3-399,-1-3 0,-1-4 1,-2 0-1,1-5 1,0-7-168,-1-8 0,4-3 1,1-8-1,1-6 92,2-6 1,1-9 0,1-4 0,0-4 0,0-4 103,0-2 0,1-6 0,2 0 0,4-1 0,5-2 190,3-3 0,5 5 0,5-3 0,-10 25 0,2 0 0,1 1 0,2 2 209,1 0 1,1 1-1,0 0 1,1 3-1,20-9 1,-3 7 0,-6 10-132,-6 7 0,-9 12 1,-7 6-1,-7 4 0,-8 4-175,-9 3 0,-6 2 1,-6 3-1,-5-2 1,-2-1-196,-1-2 1,0-1 0,2-2 0,-2-1 0,0-3 54,0-4 0,5-3 1,6-9 267,4-1 1,13-2 0,12 2 0,9 2 0,10 3 183,6 5 0,0 1 0,1 3 1,1 1-1,-1 2-296,0 0 1,-4 2 0,0 2 0,-5-2-1,-7-4-1048,-4-5 0,-4-3 1,-2-8 1052,-1-5 0,-7-13 0,-6-6 0</inkml:trace>
  <inkml:trace contextRef="#ctx0" brushRef="#br1" timeOffset="29">22905 12244 8375,'5'-15'-942,"3"3"1437,-2 6 1,-2 7-1,-1 9 1,-7 8-1,-4 7-30,-3 9 0,-5-3 1,3 7-1,-1 0 0,0 2-393,-1-1 0,1 2 0,-1 0 1,5-3-1,4-3-642,2-4 1,0-7 0,2-8-38,-2-8 0,1-13 0,3-11 0,0-5 0,0-5-1100,0-4 1707,-4-3 0,-5-4 0,-6 0 0</inkml:trace>
  <inkml:trace contextRef="#ctx0" brushRef="#br1" timeOffset="30">22821 12253 8375,'19'-19'57,"4"1"1,5 0-1,6 2 307,6 0 0,-2 6 1,1 1-1,-4 4 1,-6 4 7,-6 1 0,-6 8 1,-11 3-1,-4 4 0,-5 5-353,-6 0 1,-9 4 0,-7 0 0,-3 2-1,-2 0-101,-1-1 0,-3-4 0,2 0 0,0-2 0,1-3-224,4-4 0,3-3 0,7-1 0,1-2 289,4 1 0,8 0 0,8 0 1,10 0-1,10 1 420,6 3 1,2 1 0,3 3-1,-2 2-446,-1 0 1,3 2-1,-5 0 1,-4-2-1,-3 0 1,-4-3-1508,-4 0 1,2-3 1549,-5-5 0,1-2 0,-4-4 0</inkml:trace>
  <inkml:trace contextRef="#ctx0" brushRef="#br1" timeOffset="31">23398 12234 8375,'-13'0'-12,"2"-3"1,-1 0 0,2 2 646,0 3 0,-3 8 1,-3 6-1,-1 5 1,-1 5-54,3 4 0,1 3 0,6 4 0,3 1 0,5 1-450,5-2 1,11-3 0,6-9-1,4-3 1,3-4 0,2-3-382,3-6 1,-1-4-1,0-7 1,-1-4-408,-2-7 1,-2-7-1,-4-5 1,-5-3 0,-7-3-1,-5-3 1,-1-3-1,-4-4 1,0-2 0,-3-2 421,-4 2 0,-8-2 1,-3 5-1,-5 3 1,-3 6 405,0 9 1,1 8-1,2 7 1,-1 4-1,2 4 106,4 5 0,2 9 0,6 10 1,2 3-279,3 3 0,-2 2 0,0 4 0</inkml:trace>
  <inkml:trace contextRef="#ctx0" brushRef="#br1" timeOffset="32">23864 12207 8325,'-15'5'0,"2"-1"0,0 1 158,1 4 1,-1 7 0,1 8 0,-1 5 0,-2 4 496,-1 5 0,-2 2 1,0 5-1,2-3 0,1 0-608,2-3 1,1-5 0,3-4 0,2-3-193,1-2 1,3-13-1,-2-5 1,0-11-512,3-11 1,1-8-1,1-8 1,1-4 0,1-4 177,2-5 1,6-4 0,0 1 0,4 1-1,2 1 671,2-1 1,6 0 0,-11 23 0,3 0-1,1 1 1,1 1 215,1 0 1,1 1-1,2 3 1,1 1-1,20-11 1,3 8 0,-1 6-1,-4 8 410,-6 8 0,-10 11 0,-12 12 0,-7 4-677,-4 4 0,-14 5 1,-8 1-1,-8 1 0,11-21 1,0 0-322,-1 0 0,0 0 1,-1 1-1,1-1 1,-21 16-1,0-2 1,0-4-253,2-4 0,1-1 1,7-7-1,5-4 319,8-6 0,17-1 0,10-3 0,12-2 433,11-1 0,6-1 0,4 0 1,-2 1-1,0 2 0,-4 3-319,-3 2 1,-4 3 0,-6 1-1,-5 5-1942,-7 3 1940,-5 0 0,-8 7 0,0-3 0</inkml:trace>
  <inkml:trace contextRef="#ctx0" brushRef="#br1" timeOffset="33">22821 13156 8128,'-39'-4'569,"9"-2"1,13-2 0,14-2-161,11 1 1,13 0-1,17-1 1,10 0-1,-20 4 1,3 1 0,4-2-1,2 0-162,5 0 1,1 0-1,2 1 1,0 0-1,4 0 1,1 1-1,0 1 1,-1 1-1,-2 1 1,1 3-340,-2 0 0,-2 3 1,-7 1-1,-2 3 0,-3 3 1,-3 0-192,-3-1 0,-2 1 0,10 8 0,-7 0 0</inkml:trace>
  <inkml:trace contextRef="#ctx0" brushRef="#br1" timeOffset="34">23147 13333 8209,'-43'5'865,"8"-1"0,12-4-428,13 0 1,39-1 0,23-2 0,-21 0 0,2-1-269,3-1 1,2-1-1,5-1 1,0-1-1,5-1 1,2 1-1,-16 2 1,1 0-1,0 1 1,1 0-1,1 0 1,0 1-192,-1-1 0,1 0 0,0 1-306,1 0 0,0-1 0,0 2 1,-1 0-1,0 2 0,1 0 1,1-1-1,0 1 0,0-1 1</inkml:trace>
  <inkml:trace contextRef="#ctx0" brushRef="#br1" timeOffset="35">1574 12272 8155,'0'-10'-86,"1"1"0,2-1 0,4-2 0,5 0 1,8 1-1,7 0-6,6 2 1,8 3 0,6 1 0,4 0 0,0 3-53,-1 1 1,-7 1 0,-3 1 0,-4 1 0,-4 3-481,-3 0 624,-3 1 0,-8 3 0,1 1 0</inkml:trace>
  <inkml:trace contextRef="#ctx0" brushRef="#br0" timeOffset="36">1685 12439 9758,'-24'0'455,"3"0"-440,9 0 0,19 0 1,18-1-1,18-2 6,-16 0 0,3 0 0,3 0 0,2 1-14,3-1 0,2 0 0,2 0 0,1-1 0,0 0 0,-1-1 0</inkml:trace>
  <inkml:trace contextRef="#ctx0" brushRef="#br0" timeOffset="37">3464 10633 16736,'-7'-5'-743,"2"1"1,0 1-1,0-2 1,-2 2 551,-2 2 0,4 4 0,2 10 132,2 2 1,1 4-1,0 3 1,0 4-8,0 4 1,3-1 0,1 3 0,0-1 0,2 0 0,-1-1-1,1-1 1,-1-2 0,-2-4-337,-2-4 1,2-5 0,1-4 189,-2-1 0,-2-5 1,-4-5-1,-1-6-214,0-4 0,-2-6 219,4 1 1,-4-5 0,1-3 0</inkml:trace>
  <inkml:trace contextRef="#ctx0" brushRef="#br0" timeOffset="38">3426 10680 16685,'-3'-10'-1639,"-1"0"1,0-1 1130,0-2 0,1 1 1,3 2-1,0 1 710,0 0 0,1 0 1,3 2-1,4 1 1,5-1-1,2 0 210,5 0 1,-1 0 0,7 3-237,3-1 1,1 0 0,8-3-1,3 3-159,3 1 0,4-2 0,2 3 1,-24 1-1,0 1 0,2-1 1,-1 1-1,1-1 0,-1 0 1,0 1-1,-1 0-34,23 0 1,-1 2-1,0 1 1,0 2-1,2-2-11,-1-1 0,-1 2 0,3 0 0,-24-2 0,1 0 134,0 0 1,2-1 0,1 0 0,0 0-1,-1 0 1,0 0 0,0 0 0,1-1-27,0 0 1,1-1 0,2 0-1,0-1 1,1-2 0,1 0-1,-1 1 1,0-1 0,-1 0-1,0 1 1,-1-1 0,0 0-1,0 1 1,0 0-87,-1 1 1,1 0 0,-4 0-1,-1 1 1,-2 1 0,0 0-1,24-2 1,-1 0-200,0 2 0,2 1 0,-7 0 0,-4 0 131,-3 0 1,-2 0 0,1 0 0,0 0 0,-1 0-193,-3 0 283,2 0 0,-8 0 0,1 1 0,-3 2 0,-4 0 6,0-1 1,-5-1 0,0-1-1,-2 0 6,-1 0 1,1 0 0,0 0-1,-2 0-2,-1 0 1,0-1-1,-1-1 1,0-1-1,1 0 1,-2 1 382,-2-1 567,2 2-826,-7-3 1,3 9-1,-4 4 1,0 3-1,0 4 1,-1 2-1,-1 4 1,-1 2-1,0 2 156,-1 0 1,3 4-1,-3-1 1,1-2-439,0 0 1,0-4 0,3-1-1,0-3 1,0-1 0,0-3-2171,0-2 2074,0-7 0,4 6 0,1-1 0</inkml:trace>
  <inkml:trace contextRef="#ctx0" brushRef="#br0" timeOffset="39">6592 10549 8813,'-9'-4'-161,"3"2"0,-1-4 0,0 0 0,0 1 0,1 5 225,3 6 1,2 6 0,1 5 0,0 3 0,0 5-63,0 2 1,4 1 0,1 0 0,1 0 0,0-1 0,1-1-48,2-2 0,-3-4 0,-1 0 1,-1-5-1,-2-1 29,-1-3 1,-2-2-1,-2-2 1,-3-4-121,-2-2 1,-2-5 0,2-3 0,1-2 0,2-2 0,1-3 76,2 0 0,1-2 0,2-1 0,2 0 0,3 2 5,2-2 0,5-2 0,0-1 1,0-2-1,2 0 0,-2 1-76,1-1 0,1 0 0,-2 3 0,-2 1 324,0-1 0,-3 5 1,-2 1-1,-3 3 1,-2 1 561,-1-1 1,0 1-539,0 0 0,0 3 0,1 0 1,2 2-233,3 2 0,4 0 0,2 0 0,5-2 0,3 0 6,5 0 0,7-4 0,6 3 0,3-1 0,2 1 0,1 1-2,0 2 1,2 1 0,-1 1 0,-1 1-108,-4 2 1,-2-1-1,0 4 1,-1 1-7,0 1 1,0 1 0,1-2-1,0-1 1,1 0 0,4 1 40,2-1 1,0-4 0,5 1 0,0-2 0,1-1 123,0 0 0,1-1 0,0-1 1,-4-2-1,-5 0 29,-2-1 0,0-1 0,-4 3 1,-1 1-1,-2 0-53,-3-1 1,2 2 0,3-3 0,2 1-1,3 0-58,2 0 0,1 2 0,6 0 0,-24 1 0,1-2 35,0 1 1,0-1 0,1-1 0,0 0 0,1 1 0,-1 0 0,1 0 0,0 0 0,1-1 0,-1 1 0,0-1 0,0 1 46,0 1 1,-1-2 0,23-3-1,-4 3 1,-3 1 0,-2 0-27,0-1 0,-5 2 0,0-3 1,-1 0-1,0 1-21,2 1 1,-2 1 0,-1 1 0,-2-1-1,-1-1-141,-2-1 0,3 0 0,0 3 0,0 0 0,0 0 61,-1 0 0,-2 1 0,4 1 0,-1 2 0,-2 0 33,-3 0 1,-2 0-1,1-3 1,-1 1 0,1 1 62,2-1 0,1-1 0,-1-1 0,1 0 0,2 0 11,1 0 0,-3 0 0,2 0 0,-4 0 0,0 0 10,0 0 1,0 0 0,-1 0 0,-1 0-1,-2 0 1,-1 0-23,-3 0 0,0 0 0,-2 0 0,-2 0-10,0 0 1,-2 0 0,3 0 0,-2 0-1,2 0 1,0 0-14,2 0 0,-4 0 0,2 0 0,1 0 1,-1 0 1,4 0 0,-6 0 0,2 0 0,-1 0-1,0 0-5,1 0 1,-4 0 0,-1 0 0,-1 0 144,-2 0 0,-3 0-19,0 0 1,-2 0 0,1-1-124,-1-2 0,0 2 0,-1-2-140,3 2 1,3 2-1,0 1 1,-1 2-143,-2 1 1,2-2 291,-5 3 0,4 1 0,-2 2 0</inkml:trace>
  <inkml:trace contextRef="#ctx0" brushRef="#br0" timeOffset="40">10959 10428 15740,'0'-5'-656,"0"-3"1,0 1-1,1 0 1,1 0 0,1 1 477,-1-1 0,3 2 0,0 3 0,2 5 176,-1 7 0,-4 3 1,1 7-1,-2 2 0,-1 1 16,0 1 0,3 3 0,0-2 0,-1 1 0,-1 0-72,-1-2 1,0-3 0,0 1 0,0-2-1,0-3-585,0-1 0,0-3 1,0-4-776,0 1 1154,0-5 0,0-1 0</inkml:trace>
  <inkml:trace contextRef="#ctx0" brushRef="#br0" timeOffset="41">3948 12048 24790,'-16'-3'-469,"2"-1"1,-1 0 0,2-1 0,-1 1 0,3-2 0,1 2 0,0 0 518,1 2 0,3-2-787,0 1 0,9-3 0,3 2 1,8 2 833,7 1 0,4 1 1,5 0-1,2 0 1,1 1-1,2 1 1,2 3-309,0 0 1,-4-3-1,-2 2 1,-3-1 0,-4 0-1,-5 0-83,-2 1 0,-10-1 1,-3 2-1,-9 0 1,-11 0 400,-10 2 1,-10-2 0,-5 2 0,0-1 0,-2 0 0,1 0 0,2 0 1,-2 3 618,4-3 1,5 1 0,10-4-236,4-1 0,19-1 1,9-1-1,12 0 0,12-1-45,6-2 0,4 2 1,-1-2-1,-1 2 0,0 1-447,-1 0 0,-2 0 0,-1 0 0</inkml:trace>
  <inkml:trace contextRef="#ctx0" brushRef="#br0" timeOffset="42">6946 12123 28966,'-9'0'-820,"0"-1"1,5-1 0,6-1 0,9 0 755,5 2 0,5 1 0,8 0 0,2 0 0,2 0 0,2 0 23,2 0 1,-6 0 0,4 0 0,-7 0 0,-3 0 26,-3 0 1,-6 0-1,-7 1 1,-8 2 253,-10 0 1,-8 4 0,-6-2-1,-4 1 1,-4 0-93,-2 2 0,3-3 0,-1 0 0,3 0 0,3-1 368,4 0 0,5 0 1,7-4-499,8 0 1,12 0-1,18-1 1,8-2-1,8 0 145,4 1 1,0 1 0,-2 1 0</inkml:trace>
  <inkml:trace contextRef="#ctx0" brushRef="#br0" timeOffset="43">4013 12169 25745,'0'-5'-1639,"-1"-3"1,-2 2 982,-3-3 1,-3 1-1,0 1 1,0 1 0,-1-1-438,1 2 1,0-2 0,-1 3 1550,1-1-377,4 3 1,2-3-1,7 5 1,4 0-1,5 0 1,2 2 51,5 1 1,-1-1-1,3 3 1,0-1-99,0-2 0,-1 3 0,-2 0 0,-1 1 1,-3-2-231,-2 0 1,-4-2-1,-4 4 1,-5 0 563,-5 0 0,-9 2 1,-3-2-1,-6 1 1,-3 0-36,-3 0 0,-1-1 0,2 2 0,1-1 0,3-1 113,2-2 0,3-1 0,4-3-245,2 0 1,8 0 0,5 0 0,6-1-13,6-2 0,2 2 0,5-3 0,-1 0 0,2 1-114,2 1 1,-4-2 0,2 1 0,-3 1 0,-2 1-55,0 1 0,1 0 1,-3 0 33,-2 0 0,-6 4 1,-5 1-130,-5 0 1,-3 1 0,-2-4 0,1 1-1,0 0 50,0 1 0,-5 1 0,0 4 0</inkml:trace>
  <inkml:trace contextRef="#ctx0" brushRef="#br0" timeOffset="44">875 10419 25796,'6'-6'-232,"1"0"0,0 1 0,2 0 0,4-2 0,2-2 1,3-4-1,0-2-424,1-3 1,0-1-1,-1 0 1,0-2 0,-2-2-165,0 0 1,-5-2 0,1-2 0,-5 1 407,-4 1 1,-2 0 0,-1-1-1,-1 4 1,-2 4 302,-3 4 1,-3 2 0,0 6 0,0 3 0,-1 2-1,0 2 263,-2 2 1,1 7-1,-2 9 1,0 5-1,1 4-244,1 3 0,0 2 0,3 4 0,2 1 0,3 1-516,2-2 1,6-2 0,4-8 0,6-2 0,4-4 66,6-1 1,0-10-1,6-3 1,-2-6 0,-2-5 199,-2-6 0,1-6 0,-5-7 0,0-1 1,-2-1 323,-4 2 0,-1-4 1,-6 2-1,-1-2 19,-1-1 0,1 0 1,2 0-1</inkml:trace>
  <inkml:trace contextRef="#ctx0" brushRef="#br0" timeOffset="45">1369 10000 9921,'-3'-6'-28,"-1"-1"1,-2 1 0,2-2-1,-1 4 1,-1 6 685,1 6 1,-4 12-1,4 2-574,0 3 1,-2 4-1,4 1 1,1 1 0,1 0-1,1 0-29,0 1 1,2-6-1,3-4 1,4-3 0,2-4-177,3-2 0,0-7 0,5-3 0,1-3 0,0-4 1,2-5-196,-1-6 0,-2-4 0,0-2 0,-1-3-35,-3 0 0,-1-3 0,-5 2 1,-1 0 278,-2 0 1,2 6 0,-5 7 0,-2 3 449,-3 6 0,0 8 0,-5 11 0,1 3-279,1 2 0,1-1 0,4 3 0,0-2 0,0 1 0,1-1-564,2-1 0,3-6 1,6-2-1,1-2-175,2-4 0,-4-2 670,1-4 1,3-12 0,-1-4 0</inkml:trace>
  <inkml:trace contextRef="#ctx0" brushRef="#br0" timeOffset="46">1769 9925 9921,'0'-9'396,"0"0"115,0 4 0,0 16 0,0 11-101,0 5 1,0 2 0,1 0 0,2 1-322,3 1 1,3 0 0,0-3 0,1-2-1,2-1 1,1-4-152,2-5 1,-1-3 0,3-7 0,-3-4 36,0-4 1,1-7 0,-2-8 0,-2-3-1,-1-6-282,0-4 0,-4 0 1,0-3-1,0 1 1,0 0-27,1 0 0,-1 3 1,2-1-1,-1 6 1,0 5-86,0 6 0,-2 6 0,1 4 0,0 3 0,1 4-1417,-1 6 1815,-4 3 1,2 10 0,-4 1 0</inkml:trace>
  <inkml:trace contextRef="#ctx0" brushRef="#br0" timeOffset="47">1182 10707 11858,'-27'0'407,"1"0"1,4 0 108,6 0 1,15-4 0,12-3-1,12-3-122,9-3 1,13-6 0,-19 9 0,1 1 0,3-1 0,1-1-292,2 0 1,1 0-1,0-1 1,-1 1 0,2-1-1,1 0 1,-2 2-1,0 0 1,-2 3 0,-1 0-254,-2 2 1,-1 0-1,22-6 1,-12 8-1,-10 2 1,-12 3-1,-7 5-1489,-6 5 1,-10 2 818,-6 5 1,-12 0 0,-4-1 0</inkml:trace>
  <inkml:trace contextRef="#ctx0" brushRef="#br0" timeOffset="48">1285 10838 11844,'-19'5'329,"7"2"80,6-4 1,25-8-1,19-7 1,8-6-1,-20 8 1,1-1 0,2 0-1,0-1-65,2-2 1,1 1-1,1-1 1,1-1-1,4-3 1,0 1-1,-1 1 1,-1 1-638,-1 1 0,-2 2 0,-1 1 0,-3 2 0,14 3 9,-6 3 0,-8 6 1,-6 2-1</inkml:trace>
  <inkml:trace contextRef="#ctx0" brushRef="#br0" timeOffset="49">5168 9497 10187,'-5'-9'-101,"-1"-1"1,-2 2 0,-1 2 0,-1 3 0,1 2 0,0 1 0,-1 1-1,1 3 510,0 5 1,-4 6-1,0 7 1,-1 3-1,0 5 1,0 6 0,1 3-1,2 4-177,0 3 1,3 3 0,2 2 0,3-1 0,3-2 0,3-3-578,3-3 1,5-5 0,3-7 0,0-5-1,2-3 1,-1-2-641,1-2 0,-5 3 1,2-1 956,-3-3 0,-1 0 0,1 2 0</inkml:trace>
  <inkml:trace contextRef="#ctx0" brushRef="#br0" timeOffset="50">5531 9544 10921,'0'-14'38,"1"1"1,1-3 0,2 4 0,1 1 0,2 3 0,2 2-1,0 4 1,1 6 415,3 8 1,-3 8-1,2 12 1,-1 4-1,-3 5 1,-2 1-201,-3 3 0,-2 0 1,-1 3-1,0 0 1,0 2-1,0-2-675,0-4 1,-3-1-1,0-4 1,0 1-1,-1-2-815,-2-2 1233,-3 0 0,-4-3 1,-1 4-1</inkml:trace>
  <inkml:trace contextRef="#ctx0" brushRef="#br0" timeOffset="51">9748 9432 12291,'0'-15'-241,"0"3"1,0 2-1,0 0 1,-1 1 219,-2 0 1,1 3 0,-5 0 0,-2 2 0,-4 2 0,-1 2 541,-3 3 0,0 7 0,-2 6 0,0 5 0,1 5-267,-1 4 0,5 6 0,1 5 0,4 2 0,3 2-478,3 4 0,3-1 0,4 4 0,5 0 0,6-2 0,2-3-391,2-4 0,-1-8 0,1-5 0,-1-4-355,-3-5 1,-1-6 892,-5-6 0,0-4 1,1-5-1</inkml:trace>
  <inkml:trace contextRef="#ctx0" brushRef="#br0" timeOffset="52">10093 9553 10446,'0'-9'-68,"1"2"1,2 2 624,3 1 0,3 2 0,0 6 0,0 5 1,1 7-287,-1 5 1,-1 2-1,-2 6 1,-3 2 0,-2 4-353,-1 1 1,-1 4-1,-3-1 1,-4-1-1,-3-3 1,-2 0-2502,0 1 2554,2-3 1,-6 4 0,2-4 0</inkml:trace>
  <inkml:trace contextRef="#ctx0" brushRef="#br0" timeOffset="53">3845 14413 16079,'0'-9'-3277,"0"0"3195,0-1 1,0 4 0,0 0 135,0-1 1,0 4 0,0 3-1,0 6 1,0 5 0,0 5 65,0 1 1,-3 6-1,0 2 1,1 3-1,1 2-170,1 1 1,0 1 0,0-2 0,0 1 0,0-2 0,0-2-222,0-2 1,0-2 0,0 1-1,1-5 1,1-6-1378,1-2 1549,0-2 1,-7-4 0,-1-1 0</inkml:trace>
  <inkml:trace contextRef="#ctx0" brushRef="#br0" timeOffset="54">3790 14404 15640,'-10'-14'-982,"1"4"0,1-2 1,1 1 818,4 2 1,2 0 0,1-1 0,0 1 0,0 0 0,1 1 166,2 1 1,3-1 0,3 2 0,0-1 0,-1-1 246,-1 2 1,4 3 0,-2-2 0,2 0 0,-1 1 65,-1-1 1,4-1 0,-1 3-1,1 1-195,0 1 0,1 0 0,2-1 1,0-1-1,0 1-134,2 1 0,0 4 1,1 0-1,1 0 1,1 0-40,4 0 0,2 3 0,2-1 1,2-1-1,3 0 188,2-2 1,3 2 0,1-1 0,5-1 0,2-1-56,3-1 1,-1-3 0,-2 0-1,-1 1 1,-1 0-140,2-1 0,-7 1 0,3-3 0,-2-1 0,-1 2-6,4 0 0,4-2 1,2 2-1,-2 0 0,0-1 33,-1 3 0,1-2 0,3 0 0,-24 2 0,0 0 1,0 0-1,-1 0 49,2 1 0,-1 0 1,0 0-1,0 0 0,0 0 1,0 0-1,24-2 0,-4 0 15,-4 2 0,-1 1 0,-1 0 1,2 0-1,0 0-14,0 0 1,-2 0 0,-4 0 0,1 0 0,-1 0-32,0 0 1,0 0 0,1 0 0,-1-1 0,0-1-7,0-1 0,-4-3 1,-1 3-1,-2 0 1,-1 0-37,-2 0 0,-1-2 0,1 3 0,-2-1 0,-3 1-17,-3 1 1,1 1 0,0 0 0,-1-1 0,-2-1 28,-3-1 1,2 0-1,-4 3 1,0 0-1,-2 0 49,-1 0 0,1 0 0,-1 0 0,0 0-27,1 0 0,-4 0-48,0 0 1,-4 4-1,1 2 1,-2 2 45,-1 2 1,0-1-1,0 1 1,-1 2-1,-1 1 85,-1 2 0,0-3 0,3 4 0,0 0 0,0 2-67,0 0 0,1 1 1,2 0-1,2-1 1,1 1-232,1 0 1,-4-1 0,2 0 0,0-2 0,-1 0-561,0 0 1,2-2 0,-2-2 605,-2-1 0,3-2 1,0 0-1</inkml:trace>
  <inkml:trace contextRef="#ctx0" brushRef="#br1" timeOffset="55">9423 13529 8491,'-10'-6'0,"4"-2"0,1 2 0,0-1-511,0 1 1,1-2 0,-2 5 717,-1 1 0,-1 2 0,-1 3 0,1 4 0,0 5 1,-2 4-1,-1 5 221,1 4 1,-3 6 0,1 4 0,1 3 0,0 4-171,2 0 1,1 2-1,2 1 1,2 0 0,3-3-1,2-2-297,3-3 1,4-5 0,5-6-1,2-3 1,1-1-566,2-4 1,0-4-1,1-5 1,0 1 603,-1-1 0,1 0 0,0 1 0</inkml:trace>
  <inkml:trace contextRef="#ctx0" brushRef="#br1" timeOffset="56">9925 13687 8388,'0'-6'-901,"-1"1"1305,-2 0 1,-2 11-1,-4 6 1,-2 6-1,0 3 1,-1 4-177,0 2 0,-1 1 0,0 0 0,2 0 0,1-1-258,0-2 1,1 0 0,-1-3 0,-2-1-1,0-1-488,0-2 1,-1 0 0,1-3 0,0-2 517,2-3 0,-4-5 0,0-1 0</inkml:trace>
  <inkml:trace contextRef="#ctx0" brushRef="#br1" timeOffset="57">9646 13827 8388,'-4'-6'-74,"3"-2"1,-2 7 415,6-2 1,3 4 0,5 4 0,3 6 92,0 2 0,5 3 0,3 2 0,-1 1 0,1-1-675,0 1 0,1 1 0,-3 0 1,2 2-1,-2 0 240,-4 1 0,-2-4 0,-5 4 0</inkml:trace>
  <inkml:trace contextRef="#ctx0" brushRef="#br1" timeOffset="58">10410 13855 7924,'-6'-5'39,"2"3"1,4-4 0,0-1-1,0-1 1,0-2 248,0 1 1,5 0-1,4-2 1,2 0 0,1-2-356,2-2 0,-4 0 0,4-4 0,-2 0 0,1 2 15,-2 1 0,-1 0 0,-1 3 0,-2 2 28,-1 0 1,-4 8 0,1 6 122,-2 9 1,-5 5-1,-1 5 1,-1 3-1,-1 2 120,0 1 1,2 3 0,0 0 0,1 0-1,1 0-406,-1 0 1,2 0 0,-2-4 0,1-1 0,-1-3 0,0-3-329,0-2 0,-3-5 1,0 1-1,-1-4 0,-1-5 515,-1-3 0,1-2 0,-1 0 0,-2 0 0,0 0-81,1 0 0,0 0 0,2 0 0,0 0 1051,-1 0-355,1 0 1,5 0 0,4 0 0,6 0 0,5-1-196,5-2 1,6-1 0,2-3 0,-1 2 0,0-1-768,0 1 1,-2 3 0,1-1 0,-1 2 0,-3 1-2397,-1 0 2743,-3 0 0,3-4 0,-2-1 0</inkml:trace>
  <inkml:trace contextRef="#ctx0" brushRef="#br1" timeOffset="59">10791 13789 8356,'0'-9'-429,"-1"0"710,-2-1 1,-1 9 0,-3 6 0,1 5-1,-1 5 295,2 3 1,-2 5 0,3 1 0,0 0 0,0 0-377,1-1 1,2 1-1,2-5 1,3-2-1,2-3-350,2-2 0,5-3 0,3-3 1,2-4-1,0-4-161,1-4 0,-2-5 0,-1-3 0,-4 0 1,-2-4-249,-4-2 1,-2 0 0,-6-3 0,-4 2 0,-7 2 233,-3 1 0,-7 3 1,-2-2-1,-2 4 1,0 1 124,3 4 0,-1 5 1,5 0 199,2 2 0,6 1 0,-1 0 0</inkml:trace>
  <inkml:trace contextRef="#ctx0" brushRef="#br1" timeOffset="60">10996 13547 8356,'9'-3'51,"2"0"1,1 1 267,4 1 0,5 6 1,4 4-1,1 8 0,0 7 336,-1 7 0,-4 5 1,-1 5-1,-3 6 0,-6 4-565,-4 0 1,-4 0 0,-7-4-1,-5 0 1,-6 1 0,-6-2-639,-4-3 0,-2-1 0,-1-1 548,0-2 0,0-1 0,0-1 0</inkml:trace>
  <inkml:trace contextRef="#ctx0" brushRef="#br0" timeOffset="61">8147 14590 11471,'-5'-6'-1274,"1"0"1,1-2 1042,-1 0 1,0 4 0,2 4 396,-1 5 1,0 5 0,3 2 0,-1 4-47,-2 5 0,2 7 1,-3 6-1,1 5 0,0 4 1,-1 9-81,2-23 0,0 2 1,1 0-1,0 1 0,-1 3 1,-1 1-1,1 0 0,0 1 1,1-1-1,0 0-33,0 0 0,1-1 1,0 1-1,0 0 0,0-4 1,1 0-1,0-3 0,1 0 1,4 23-116,2-5 0,2-3 1,-2-3-1,-2-3 1,-3-4-105,-2 0 1,-1-7-1,0 2 1,-1-4-1,-2-2 118,-3-2 0,-2-7 0,-2-4 0,2-7-2,2-5 0,2-9 0,4-6 0,0-5 0,1-3 92,2-4 0,6-3 0,6-5 0</inkml:trace>
  <inkml:trace contextRef="#ctx0" brushRef="#br0" timeOffset="62">8091 14916 11400,'-9'-28'-574,"0"-1"1,0 0 91,3 1 1,2-1 0,4 7-1,0 3 1,0 1 497,0 3 0,0 3 1,1 0-1,1 2 1,2 0 163,1 1 0,-2 0 1,4-1-1,0 1 0,1 1 1,2 1 42,3 0 0,-2 1 0,4-2 0,-1 1-147,1 0 1,1 4 0,6-2 0,3 1 0,2 2-121,1 1 1,4 1-1,2 0 1,3 1-1,3 1-4,4 1 0,1 4 0,2 0 1,1 0-1,2 0 50,-22-4 1,0 0 0,0 0 0,0-1 0,1 2-1,1 0 1,-1-1 0,0 0 0,0 0 0,1 0-28,1 0 0,0-1 1,1 1-1,0-1 0,0 0 1,0-2-1,0 2 1,-1 0-1,1-1 0,-1 0 39,2-1 1,1 1-1,-1-1 1,1 0 0,2-1-1,0 1 1,1-1 0,-1 0-1,-1-1 1,0-1-9,0 1 1,0-1-1,1 0 1,0 0-1,2-1 1,1-1-1,1 0 1,-1 0-1,0 1 1,-1-1-5,-2 0 0,-1 1 1,-1 1-1,-1 1 0,-1 0 1,0 1-1,0 0 1,-2 0-1,-1 1 0,-1 0-34,23 0 1,-1 0-1,-7 0 1,3 0 0,1 0-42,3 0 1,-3 0 0,3 0-1,-2 0 1,-2 0 17,1 0 0,-1 0 0,0 0 1,-2-1-1,-1-1 61,-2-1 1,-2-3 0,-4 3 0,-5 0 0,-4 0 29,-5 0 1,-4-1-1,-3 1 1,1 0-1,-2 1-27,1 1 0,-2-2 1,-3 0-1,2 1 0,0 1-57,2 1 1,-1 0 0,-3 0 155,1 0 0,-4 0-50,0 0 1,-5 0 0,0-1 0,-4-1-1,-2-1 138,-2 1 0,1 1 0,0 1-120,-1 0 0,2 4 0,0 2 0,0 2 0,3 3-9,1 1 1,1-1-1,0 5 1,1 1-1,1 4 9,2 4 1,-1 2 0,-2 1 0,1 1-1,1 2-75,-1 3 0,-1 2 1,-1 1-1,0 1 1,0-1-78,0 0 1,0 4 0,0-1 0,1-1 0,1-1-40,1 0 0,0-1 0,-2-1 0,1-1 0,2-2-52,2-1 1,-1 3 0,1-4 0,-3-1 0,-2-2 18,-1-4 0,-1 0 0,-2-3 0,-4 1 0,-5-3-45,-3-2 0,0 0 0,0-2 0,-3 0 0,-1 0-205,-3-2 439,0 4 1,-1-7-1,0 4 1</inkml:trace>
  <inkml:trace contextRef="#ctx0" brushRef="#br0" timeOffset="63">7802 16164 11234,'-13'-5'-86,"7"0"1,0-4-1,7 0 1,8-1-1,11 1 1,9 0 243,8-1 0,5 1 0,10 0 1,-22 4-1,1-1 0,5 0 1,3 0-1,4-1 0,2 0-44,5-1 1,1 1-1,-15 1 1,2 0-1,0 1 1,2-1-1,0 1 1,2 0-1,1 0 1,0-1-1,1 0 1,2 1-1,1-1 1,0 1-334,2-1 1,0 1-1,1 0 1,-3 2-1,0 1 1,-1 0-1,1 0 1,0-1-1,0 1 1,-1 0 0,-1 1-1,1 0 1,-1 0-1,1 0 1,-1 0 113,1 0 0,0 0 0,1 1 0,1-1 0,0 1 0,0 0 0,-2-1 0,1 2 0,-1-1 1,-2 0-1,0 0 0,0 0 0,-3 0 0,1 0 0,-1 0 64,-2 0 0,1 0 0,-1 0 0,-2-1 0,1 0 1,-2-1-1,17 1 0,-2-2 0,-2 1 0,-2-1 1,-3 0-1,-2 0 208,-3 1 1,-2-1 0,-3-1 0,-1-1 0,-4 3 0,0-1 0,-3 1 0,0-1 0,20 0-308,-8 2 1,-5 1-1,-6 0 1,-1 0 0,-2 0-207,-1 0 1,-2 3 0,-3 0 0,-3-1 0,-1-1-22,-1-1 0,-2-1 0,1-2 0,-3-3 1,-1-2 283,-2-2 0,-3 2 1,2 1 6,-1 1 0,2 3 404,-2-4 1,3 5 0,-2-2 0</inkml:trace>
  <inkml:trace contextRef="#ctx0" brushRef="#br0" timeOffset="64">11080 5624 10570,'0'-14'-329,"0"3"0,0-4 1,0 2-1,0 2 1,0 0 387,0 2 1,-1 8 0,-2 6 0,-3 9 0,-3 8 0,-1 9 54,-2 10 1,0 5-1,5-18 1,0 1 0,-1 0-1,1 0 1,0 1-1,1 1 1,-1 1 0,-1 0-79,1 3 0,0 0 0,1-3 0,1 1 0,0-1 0,1-1 0,2-2 1,0 0-1,1 20-193,1-6 0,0-6 0,1-12 0,2-7 0,4-7 0,4-4-259,1-1 0,6-4 1,-1 2-1,5-3 0,2-2-616,2-3 972,1-1 0,5-8 0,1-2 0</inkml:trace>
  <inkml:trace contextRef="#ctx0" brushRef="#br1" timeOffset="65">11294 6154 8532,'-5'-4'-1541,"-3"2"1882,1-4 0,2 4-71,-1-1 0,5 3 0,2 2 0,6 1 0,7-1-292,3-1 1,0-1-1,6-1 1,-1-2-1,2-3 1,1-2-159,0-2 1,-6 0 0,1-1-1,-4-3 43,-3 0 0,-2-2 0,-4-3 0,-5 1 0,-4-1 32,-5 1 0,-5 0 0,-3 2 0,-3 5 0,-1 4 359,1 4 0,-4 2 0,0 3 1,2 4-1,0 7 82,1 7 0,5 4 1,1 5-1,3 2 1,2 2-380,2 0 0,1 2 1,8-4-1,2-1 0,6-2-309,6-3 0,0-2 0,8-6 0,1-2 0,2-6-1070,3-5 1422,-2-3 0,3-5 0,-4-1 0</inkml:trace>
  <inkml:trace contextRef="#ctx0" brushRef="#br1" timeOffset="66">11862 5791 8532,'-4'-9'-407,"2"0"117,-4-1 0,-1 11 0,-2 9 0,-1 10 538,-3 9 1,2 9 0,-4 5 0,2 4 0,1 1-1,-1 3-294,7-25 0,0 0 0,-6 24 0,5 1 0,2-5 1,1-5-1,2-5-486,1-4 1,1-5 531,0-5 0,4 0 0,1-8 0</inkml:trace>
  <inkml:trace contextRef="#ctx0" brushRef="#br1" timeOffset="67">11685 6238 8532,'-5'-9'206,"2"0"1,2-1 296,1 1 0,2 3 1,4 1-1,8 1 0,6 0-511,8 0 1,5 3 0,8-2-1,1 2 8,0 1 0,4 0 0,-4 0 0</inkml:trace>
  <inkml:trace contextRef="#ctx0" brushRef="#br1" timeOffset="68">12989 5559 8414,'0'-15'-97,"0"3"0,0 1 0,0 2 0,0 0 0,0-1 0,-1 1 181,-3 0 0,2-1 1,-4 2-1,-1 2 1,-2 3 143,-4 2 1,2 3-1,-6 4 1,-2 8-105,-5 5 0,-3 13 0,-2 10 0,14-18 0,0 1 1,-1 4-1,0 1 0,-1 4 0,1 2-8,-2 3 0,1 0 1,1 0-1,1 0 1,0 2-1,2 2 1,1-2-1,2 0-221,1 1 0,1-1 0,3-4 0,1-1 0,3-3 0,1-1 0,2-4 0,1-2 0,11 13 0,5-11-345,6-8 0,5-1 1,0-1-1,-3-2-276,-4 0 726,-4-5 0,0 7 0,0-4 0</inkml:trace>
  <inkml:trace contextRef="#ctx0" brushRef="#br1" timeOffset="69">13240 5801 8424,'0'-15'-102,"0"2"0,0 0 0,0 1 0,-1 2 276,-2 2 0,-5 4 0,-6 6 0,-1 5 0,-5 10 1,-4 9-1,-4 9 180,-3 7 0,5 3 1,13-19-1,-1 0 0,3-1 1,0 1-1,1 0 0,2-1-134,-5 26 1,6-2 0,6-2 0,7-2 0,6-6-1314,5-8 1,5-6 0,3-8 1052,2-1 1,1-3-1,0-3 1</inkml:trace>
  <inkml:trace contextRef="#ctx0" brushRef="#br1" timeOffset="70">13882 5968 8352,'4'-6'-67,"-1"0"0,-1-1 0,0-2 0,0 0 374,1 0 1,-1 0 0,-5 4 0,-3 6 0,-4 8 94,-2 5 1,-3 5 0,-6 2 0,-2 4-304,-1 2 0,3 4 1,-4 1-1,0 0 1,1 0-1,2-2-642,3-1 0,3-1 1,2-2-1,1-3-247,5-4 1,0-10 0,4-1 789,-2-3 0,0-2 0,-3-3 0</inkml:trace>
  <inkml:trace contextRef="#ctx0" brushRef="#br1" timeOffset="71">13622 6089 8352,'0'-9'0,"1"1"199,2 2 1,1 2 0,3 8 0,-1 2 0,2 3-50,0 3 0,4 2 1,2 2-1,0 0 1,3 1-1,1 0-1232,0 2 1,2-2 1081,2-1 0,1 1 0,5-2 0</inkml:trace>
  <inkml:trace contextRef="#ctx0" brushRef="#br1" timeOffset="72">14171 6033 8493,'4'-18'-177,"5"2"1,4 2 0,1 1 167,3 5 0,1 0 0,-1 5 1,0 1-1,-3 2 488,0 3 1,-5 3 0,-4 5 0,-1 3 0,-2 1-393,-1 5 0,-5 0 0,-2 3 0,-3 1 0,-4 0 0,-2 1-11,-3-1 0,1 2 0,0-5 0,3-1-65,0-4 0,3 1 0,4-4 0,1 1 0,3-2 0,5-2-126,7-3 0,8-5 0,10 1 0,5-3-416,5-3 1,7 1 530,-1-4 0,3-1 0,0-2 0</inkml:trace>
  <inkml:trace contextRef="#ctx0" brushRef="#br1" timeOffset="73">14972 5726 8393,'13'-4'181,"2"3"1,4-2-1,2 3 1,2 5 0,0 7 364,-1 9 0,-1 9 0,-5 5 0,-5 5 0,-4 3 0,-4 4 4,-2 2 1,-5 0 0,-2 2 0,-3-3 0,-5-3-634,-4-3 0,-2-1 0,-5-4 1,-1-1-1,0-2 680,2-3-597,-3-2 0,-1-1 0,-5 0 0</inkml:trace>
  <inkml:trace contextRef="#ctx0" brushRef="#br1" timeOffset="74">16145 5652 8379,'0'-14'-341,"0"4"1,3-5 0,0 4 0,0-1 0,0 0 0,1 1 390,-2-2 0,-1 3 1,-1-2-1,0 1 81,0 2 1,-1 4 0,-3 2 0,-2 2 73,-2 1 1,-5 4 0,-3 3 0,-3 4 0,-3 6 37,-6 4 0,-3 11 1,13-12-1,1 1 1,-1 2-1,1 2 1,0 1-1,0 2-31,0 0 0,1 1 0,0 2 0,0 0 0,2 1 1,2 1-1,1-1 0,0 0 0,3-1 0,2-1 3,1-2 0,2 0 0,0 23 0,6-5 0,4-4 0,4-4-517,5-6 0,1-8 0,2-5 0,0-2 0,-1-3-2784,1-2 3086,-5 0 0,0-7 0,-5 4 0</inkml:trace>
  <inkml:trace contextRef="#ctx0" brushRef="#br1" timeOffset="75">16285 5810 8269,'-9'-15'0,"2"3"0,2 2 0,1 0 0,2 1 161,1 0 0,2 4 0,2 3 0,3 5 0,2 6 412,2 5 1,-1 7-1,1 2 1,2 1-617,0 2 1,2 0-1,-3 2 1,1-1 0,1-2-1,-1-2-525,1 0 0,2-4 0,-2 2 0,-2-4 568,-1-5 0,0-2 0,-1 0 0</inkml:trace>
  <inkml:trace contextRef="#ctx0" brushRef="#br1" timeOffset="76">16611 5847 8269,'-10'10'0,"1"-1"0,-1 2 201,-3 5 0,2 4 1,-5 11-1,0 5 0,-2 2 88,0 2 1,2 5 0,0-3-1,0 1 1,-1-3-251,2-2 1,-3-2 0,3-1-1,-3-5 1,0-5-185,-1-3 0,0-6 0,1-4 0,-1-3 0,0-2-96,1-4 0,0-3 0,2-4 0,0-5 0,1-4-152,0-5 0,2 2 0,3-7 1,2 1-1,2-1 221,3 0 0,6-1 1,3-1-1,3 4 0,4 5 172,2 3 0,3-1 0,1-1 0</inkml:trace>
  <inkml:trace contextRef="#ctx0" brushRef="#br1" timeOffset="77">17169 5894 8253,'0'-10'-234,"4"2"0,2 1 0,0 1 0,0-2 0,1 0 1,1-2 526,2-3 1,-1 3-1,0-2 1,1 1-1,-1 2 30,0 0 1,-2 0 0,-2 2 0,0 1-1,0-1 1,-3 4 0,0 3-265,-4 5 0,-3 7 1,-4 5-1,-2 3 1,0 6-1,-2 3-158,2 2 1,1 5 0,0-3-1,1 1-570,0 0 1,1-3-1,0 3 1,2 0 668,-1-1 0,-6 4 0,-1-4 0</inkml:trace>
  <inkml:trace contextRef="#ctx0" brushRef="#br1" timeOffset="78">17002 6248 8126,'0'-13'141,"0"1"1,1 0 320,2 2 0,6 1 1,8-1-1,4 2 1,6 1-1,4 1-414,2-2 0,-2 3 1,3 0-1,-3 1-1018,-5 2 1,-2 1 0,-5 1 969,-1 0 0,1 0 0,0 0 0</inkml:trace>
  <inkml:trace contextRef="#ctx0" brushRef="#br1" timeOffset="79">17579 5605 8344,'9'-8'-116,"1"1"0,1-7 0,3 3 312,5 3 1,5 4-1,-1 3 1,-1 7-1,1 7 1,-2 7 622,-2 4 0,-4 4 0,-3 3 0,-2 5-285,-4 3 0,-2 0 1,-4 5-1,-1 0 1,-2 1-1,-4-2-469,-5-3 0,1 2 0,-4-2 0,1 1-584,-1 0 1,4-6 0,-1 1-1,1-3 1,1-3 0,-1-1 518,-2-1 0,1-4 0,2-1 0</inkml:trace>
  <inkml:trace contextRef="#ctx0" brushRef="#br1" timeOffset="80">18193 5503 8241,'-10'-10'0,"-2"1"0,6 0 0,2 1 68,4 1 1,9 11 0,6 10-1,3 7 1,1 7 0,2 5 28,1 3 1,0 6 0,-4 6 0,-8-21 0,-1 1 0,0 2-1,-1 1 1,0 1 0,0 0 2,-1 0 1,-2 1-1,-1-1 1,-2 0-1,0-1 1,-2-1-1,-2-1 1,-2 0 166,-1 0 1,-2-1 0,-15 18 0,9-23-1,-1-1 1,-17 15 0,-1-7-1049,0-4 0,2-1 0,6-6 0,5-5 781,2-3 0,6-1 0,-3-1 0</inkml:trace>
  <inkml:trace contextRef="#ctx0" brushRef="#br1" timeOffset="81">19739 5326 8197,'-13'-4'11,"-2"3"0,-4-2 0,1 1 0,-2 2 1,-2 3-1,-3 4 0,-5 9 0,-4 11 189,1 9 1,15-13 0,1 1-1,1 3 1,1 2 0,0 1-1,1 1 1,1 2 0,0 0-1,2 2 1,2-1-55,0 2 1,1 0-1,3-2 1,1 0 0,2-3-1,1-1 1,0 0-1,2-1 1,0-1 0,2-1-633,6 24 1,5-11 0,4-4-1,1-3 306,-1-3 1,1-4 0,0-3 179,-1-3 0,1 0 0,0-5 0</inkml:trace>
  <inkml:trace contextRef="#ctx0" brushRef="#br1" timeOffset="82">20018 5624 8144,'0'-3'161,"0"6"0,-1 10 313,-2 10 1,-2 6 0,-4 9 0,-1 3 0,1 2 0,0 3-444,-1 0 0,1 0 0,1-3 0,1-4 0,0-3 0,0-6-1038,-1-5 0,0 0 1,0-5 1006,2-3 0,-4-8 0,-5-1 0</inkml:trace>
  <inkml:trace contextRef="#ctx0" brushRef="#br1" timeOffset="83">19748 6033 8329,'0'-13'171,"0"3"1,2-3-1,5 3 363,5 1 0,7-1 0,5 1 0,9 0 0,5-1 0,6 2-668,5 2 1,-1-1-1,2 3 1,-1 2 133,-3 1 0,-1 1 0,-8 0 0</inkml:trace>
  <inkml:trace contextRef="#ctx0" brushRef="#br1" timeOffset="84">21005 5708 8271,'0'-14'-157,"-3"4"1,0-3 205,1 3 1,-4 6-1,-4 5 1,-5 8 0,-6 9-1,-4 6 569,-1 2 0,-2 6 1,0 0-1,0 1 0,1 2-663,2 1 0,2-3 0,6-2 0,0-3 1,2-2-744,-2-1 0,4-5 0,0-2 788,3-4 0,-4-8 0,0-2 0</inkml:trace>
  <inkml:trace contextRef="#ctx0" brushRef="#br1" timeOffset="85">20661 5810 8271,'5'-9'240,"3"-3"0,-1 2 1,5 3 315,3 2 0,3 2 1,1 8-1,-1 4 1,1 5-485,-1 4 0,2 5 1,1 2-1,1 1 1,-2 2-73,0 0 0,3 4 0,0 1 0</inkml:trace>
  <inkml:trace contextRef="#ctx0" brushRef="#br1" timeOffset="86">21462 5708 8236,'0'-10'-582,"1"2"988,2 2 0,-1 2 1,4 5-1,1 3 0,1 5 1,2 6-1,0 3-59,3 4 1,1 5-1,5 5 1,0 1-1,3 2-639,3 1 0,2-3 1,0-1-1,-2-4 1,-1-2 291,-1-4 0,-1-4 0,-4-9 0</inkml:trace>
  <inkml:trace contextRef="#ctx0" brushRef="#br1" timeOffset="87">21918 5726 8207,'-10'0'11,"2"1"0,1 3 200,1 6 0,-2 8 1,-4 11-1,-3 8 0,-3 9-19,9-21 0,-1 2 0,-1 2 0,0 1 0,-1 0 0,0 1 0,-1-1 0,1 1 0,0-2 0,0 0-76,1-2 1,-1 0-1,0-2 1,-1 0 0,-12 21-1,-2-4 1,0-6-332,2-7 1,-2-9 0,1-8 0,-3-2-1,-3-4-441,-1-3 1,3-6-1,-1-4 1,3-6 0,3-4 212,4-4 1,2-4 0,5 2-1,3 0 443,4-3 0,5-1 0,-2-1 0</inkml:trace>
  <inkml:trace contextRef="#ctx0" brushRef="#br1" timeOffset="88">22178 5363 8272,'19'-10'40,"4"-2"0,2 11 1,3 6-1,2 11 170,1 10 0,0 11 0,-17-14 0,0 1 0,-1 1 0,-1 2 0,1 2 0,-3 1 0,-1 2 0,-1 1 0,-2 0 0,-2 1 181,-2 0 1,-2-1 0,-1-2 0,-2 0-1,-2-1 1,-2-1 0,-1-1 0,-1 0-264,-1-1 1,-1-1-1,-9 20 1,-5-5 0,-1-4-1,-1-2 1,-2-2-586,-2-1 0,-1-2 0,-3-4 457,1-1 0,0-4 0,-4 1 0</inkml:trace>
  <inkml:trace contextRef="#ctx0" brushRef="#br1" timeOffset="89">22914 5242 8306,'10'-16'-6,"2"2"0,1 2 1,2 3-1,1 6 1,2 7-1,0 9 286,1 7 0,4 15 1,3 7-1,-11-17 0,0 2 1,1 4-1,1 2 0,-1 4 1,0 2 96,-2 5 1,0 1-1,-1 2 1,-1 1-1,-4-1 1,-1 1 0,-2-4-1,-2-1-226,0-3 1,-2-1 0,-5-5 0,-2 0 0,-1-3 0,-1 1 0,-3-3 0,-1 0-1,-1-2 1,-1-1 0,0-1 0,0-2-80,-14 20 0,-5-3 0,-5-6 0,16-18 0,-2-1-310,-1 0 1,-1-1 0,-4-1 0,0-1 0,-3 0-1,0 1-231,-2-1 1,0 1 0,-2 1 0,1-1 0,-2 1 0,1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25T12:46:09.109"/>
    </inkml:context>
    <inkml:brush xml:id="br0">
      <inkml:brushProperty name="width" value="0.09071" units="cm"/>
      <inkml:brushProperty name="height" value="0.09071" units="cm"/>
      <inkml:brushProperty name="color" value="#3165BB"/>
    </inkml:brush>
    <inkml:brush xml:id="br1">
      <inkml:brushProperty name="width" value="0.12095" units="cm"/>
      <inkml:brushProperty name="height" value="0.12095" units="cm"/>
      <inkml:brushProperty name="color" value="#3165BB"/>
    </inkml:brush>
  </inkml:definitions>
  <inkml:trace contextRef="#ctx0" brushRef="#br0">10605 9451 6855,'-5'-5'-417,"1"3"1197,4-4-521,0 4-150,0-6 0,4 6 213,2-5-188,2 1 0,6 1 59,0-3-72,5-1 1,4-2 87,2-1-253,6 1 154,2 2 0,2-1 125,2-3-1770,-6 7 1379,9-6 1,-11 11-45,2-2-765,-6 2 487,2-4 230,-7 4 248,-2-3 0,0 4 0,-3 0 0</inkml:trace>
  <inkml:trace contextRef="#ctx0" brushRef="#br0" timeOffset="1">11043 9236 8207,'0'-6'-593,"0"0"0,0 3 23,0-3 919,0 4-79,4-7-22,1 8 1,1-6-123,0 4 1,1 0-19,2 3 1,1 0 17,3 0 0,-3 1-175,2 2 164,-5-2-15,1 7 1,-3-3-156,4 5 0,0-1 97,-3 0 0,-1 1-131,-2-1-66,-2 0 125,3 1 0,-4-1-5,0 0 1,0 1-110,0-1 1,-3 0-56,0 0 0,-4 1-123,1-1 0,1 0-118,-2 1 440,5-1 0,-6 0 0,3 1 0</inkml:trace>
  <inkml:trace contextRef="#ctx0" brushRef="#br0" timeOffset="2">13752 8892 8078,'0'-5'-567,"0"-4"1,-1 7 76,-2-4 591,2 4 57,-7-2 0,3 4-80,-5 0 0,1 7 156,0 2 1,-5 11-84,-1 2 1,-3 4 47,-1 2 0,4 3-80,-1 0 1,5 5-143,-1 1 1,2-3 152,4 4 0,2-10-270,4-1 1,0-4-63,0 2 0,4-8-68,2-2 1,5-4-209,-2-1 277,6-1 0,-8-1 201,5-1 0,-2-3 0,0-4 0</inkml:trace>
  <inkml:trace contextRef="#ctx0" brushRef="#br0" timeOffset="3">13920 9087 8078,'-5'6'-319,"-4"2"399,3-2 0,-2 2 32,-2 2 0,1-1 122,0 0 1,-4 4-231,1-1 0,-1 0-58,0-2 0,3-1-56,-3 0 1,3 1-381,1-1 287,-1-4-508,5-1 429,1-4 0,4-1-142,0-2 424,0-2 0,4-8 0,1-2 0</inkml:trace>
  <inkml:trace contextRef="#ctx0" brushRef="#br0" timeOffset="4">13789 9069 8055,'0'9'378,"0"0"0,0 1-480,0-1 0,1 4 109,3 3 1,1-2-49,4 2 1,3-5 110,1 2 1,-1-3-408,-2-1 1,2-2 195,0-1 1,1-4-332,-4 1 0,-3-2 5,1-1 467,-5 0 0,6-4 0,-3-1 0</inkml:trace>
  <inkml:trace contextRef="#ctx0" brushRef="#br0" timeOffset="5">13929 9050 7505,'-5'0'103,"-3"0"1,3 4-192,-1 2 0,-1 4 93,4 2 0,-4-1-82,0 1 1,-1 2-63,-1 2 0,0-2-179,-1 2 0,1-2 160,0 2 0,-1-3 158,1-3 0,0-1 0,-1 0 0</inkml:trace>
  <inkml:trace contextRef="#ctx0" brushRef="#br0" timeOffset="6">13734 9180 8078,'6'-6'0,"0"0"0,3 1-208,4-1 0,0 2 98,0 4 1,1-4 372,5 1 0,0 0-73,3 3 0,-5 0-474,1 0 0,-1 0 284,1 0 0,5 0 0,1 0 0</inkml:trace>
  <inkml:trace contextRef="#ctx0" brushRef="#br0" timeOffset="7">14357 9032 8147,'0'-10'-1271,"0"4"953,0 0 1,0 0 401,0-4 1,3 4-44,1 0 1,3 1 96,-1-2 0,3-1-20,4 2 0,-3 1 8,2-1 1,-1 4-1,-2-2 1,4 3 101,-1 1 1,-3 1-167,-3 3 0,-3 1 44,0 4 1,-2 4-119,-1 3 1,-4 5 74,-3 0 0,-2 1-144,-3-3 0,0 2 16,-3 1 1,0 0-84,0-3 1,-2-4 63,5 1 1,-2-4 52,2 4-6,2-5 1,-3 2-3,7-3 0,2-4 62,4 0 1,1-4-22,2 1 1,2-2 5,4-1 1,4 3-107,-1 1 0,5-1-140,-2-3 0,3 0 238,1 0 0,3 0 0,2 0 0</inkml:trace>
  <inkml:trace contextRef="#ctx0" brushRef="#br0" timeOffset="8">14916 9050 8167,'-9'0'-808,"-1"0"1,1 0 867,0 0 0,3 1 188,-1 2 1,0 6 83,-5 3 1,1 3-139,-1-2 0,2 3-120,0 0 0,-2-2-185,-1 2 0,1-4 66,3 4 1,-1-5-346,1 2 0,0-3 203,-1-1 0,4 0 187,0-3 0,0 2 0,-3-3 0</inkml:trace>
  <inkml:trace contextRef="#ctx0" brushRef="#br0" timeOffset="9">14739 9097 8610,'4'9'186,"2"0"0,3 4-35,0-1 1,1 1-306,3-4 1,1 3 95,5 1 0,-1-1-917,1-3 975,0 1 0,3-1 0,2 0 0</inkml:trace>
  <inkml:trace contextRef="#ctx0" brushRef="#br0" timeOffset="10">15139 8910 7968,'10'0'-498,"-4"2"657,0 1 1,1-1 485,6 4 1,-3 4-344,3 6 0,-4 2-59,-3 4 1,1 2-308,-4 4 0,1 3 72,-4 0 0,-1 0-388,-3-3 0,-5 0 230,-6 0 0,-3 0-549,-1 0 1,4-6 698,-1-3 0,1 0 0,-4-5 0</inkml:trace>
  <inkml:trace contextRef="#ctx0" brushRef="#br0" timeOffset="11">15698 9190 8088,'-5'0'-598,"1"0"1,4-1 752,0-2-88,4 2 0,2-7 0,7 5 0,-3-1-80,2 1 0,3-2 66,0-4 1,0-1-142,0 1 0,-3 0 78,0-1 1,-2 1-79,0 0 1,1-1-7,-2 1 1,3-3 20,-6-1 0,-2 0 49,-1 0 1,-2 3 5,-1-2 1,0 1 61,0 2-17,-4 4 1,-1-2 80,-4 3 1,-2 2-65,-1 5 1,2 6 186,-3 3 1,0 5-55,0-2 1,1 4-105,3 3 0,2-3-67,1 3 1,4 1-134,-1-2 0,2 0-165,1-5 1,5 0 116,4-3 1,1-2-62,2-5 1,3-2 24,0-4 0,0 0 211,0 0 0,1-4 0,2-1 0</inkml:trace>
  <inkml:trace contextRef="#ctx0" brushRef="#br0" timeOffset="12">15977 9097 6846,'-5'4'-84,"2"2"0,2 2 360,1 2 1,0 2 7,0 0 1,0 2-156,0-2 1,3-1-38,0 1 0,5-3-183,-2-2 144,2 1 0,1-7-233,1 2 1,-1-2-5,0-1 1,1-4-56,-1-2 0,0-3 105,1 0 1,-2 0 21,-2-1 1,2-2 61,-2 0 1,0-2-60,0 2 1,-3 1 168,3-1 1,-4 5-127,1 1 211,-2-1-87,-1-2-413,0 4 355,0 1 0,0 4 0,0 0 0</inkml:trace>
  <inkml:trace contextRef="#ctx0" brushRef="#br0" timeOffset="13">16303 9106 8088,'-5'-6'-281,"2"0"0,1 4 220,-1-2 1,2 2 72,-2-1 0,1 2 242,-1-2 1,2 1-119,-3-1 1,-1 2 155,-1-2 1,1 3-124,-1 3 1,-4 2 99,-2 4 1,0 1-165,2-1 1,1 4 35,0 3 1,0 1-73,3-2 0,2 2-196,4-5 1,0 0-185,0-2 0,1-2 178,2-2 1,5 1-253,5-3 0,0-2 119,0-5 0,0 0-88,3-3 1,-3 0 66,-4-3 1,4-1 47,-1 1 1,0 0 125,-6-1 0,1 4 148,-4 0 0,1 1 625,-1-1-349,-2 2 133,4 4 1,-9 1 93,1 2-483,-4 2 1,6 4-93,-2 0-559,2 1 498,1-1 1,4-1-108,2-1 1,3-3-232,0-4 0,1 0-4,3 0 440,-3 0 0,3-9 0,-3-1 0</inkml:trace>
  <inkml:trace contextRef="#ctx0" brushRef="#br0" timeOffset="14">16527 8910 8088,'0'-9'29,"0"4"0,-1 1 158,-2 4 0,1 5 105,-5 4 0,2 6 14,-1 7 1,-2 1-179,1 5 0,-1 0 66,-1 0 1,3 0-146,-1 0 1,5 0 121,-1 0 1,2-1-384,1-2 0,0-6 133,0-3 0,4-8-273,3 1 1,2-6 95,3 1 0,-1-3-53,1-1 0,3-1 52,0-3 1,-1-1-57,-2-4 0,1 0 136,0-1 0,-1 0 49,-2-2 0,-1 1 124,0-1 1,0 0-47,1 0 0,-2 2-16,-2-3 0,-1 6 678,-1 1-300,-3 4 107,3-2 0,-7 5-164,0 2 0,-5 2 45,2 4 1,1 4-94,-1-1 1,4 0-283,-1-2 0,1-1 25,2 0 1,0-2-209,0-1 0,0-3 155,0 3 0,2-4-79,1 1 1,2-2-209,4-1 1,1 0 124,3 0 0,-3-3-12,3 0 0,-2-4 72,1 1 0,-1 1 266,1-2 1,-5 4 136,0-3 465,-1 4-207,-1-2-158,3 4 1,-7 4-204,2 2 0,-2 2 22,-1 2 1,0-1-825,0 0 470,0 1 237,5-1 0,4 0 0,5 1 0</inkml:trace>
  <inkml:trace contextRef="#ctx0" brushRef="#br0" timeOffset="15">17048 9143 8088,'0'-5'-1664,"0"-3"1745,0 3 1,0-2 267,0 1-168,0 4-32,0-6 0,0 6-53,0-4-27,0 4 29,0-3 1,-1 5 89,-2 0 50,-2 0 1,-5 1-89,-3 3 0,3 1 164,-3 4 0,0 1-59,0 3 0,1-2-245,3 5 1,0-2 129,3 2 1,-1 0-110,4-3 0,0-1-44,3-3 1,4 0-280,2-3 0,3-2-220,4-4 0,-2 0 207,5 0 0,-2 0 87,2 0 1,0-4-4,-3-2 0,2 0-147,-2 0 1,-1 1 216,-3-1 0,-2-1 362,-1 4 0,-4-2-13,1 2 278,-2 2 515,-1-3-1194,0 12 299,0-6-503,4 11 1,4-12 57,5 2 349,-1-2 0,2-1 0,0 0 0</inkml:trace>
  <inkml:trace contextRef="#ctx0" brushRef="#br0" timeOffset="16">17300 8901 7520,'-6'4'214,"3"3"0,2 6 88,1 6 1,0 0-133,0 6 1,0 0-155,0 3 1,0 1-217,0 2 1,0-5-150,0 2 1,-1-4-13,-2 1 1,-1-3-57,-2-6 1,-3-6 416,3-4 0,-2-4 0,-1 2 0</inkml:trace>
  <inkml:trace contextRef="#ctx0" brushRef="#br0" timeOffset="17">17253 9153 8088,'1'-7'-115,"2"1"0,-2 3 160,2-3 1,2 4 32,2-1 1,1 1-117,1-2 1,1 3-153,-1-2 1,3 2 189,1 1 0,3 4 0,-1 2 0</inkml:trace>
  <inkml:trace contextRef="#ctx0" brushRef="#br0" timeOffset="18">17467 9171 7224,'5'-1'281,"-2"-2"0,3 1-217,0-4 0,-1 4-176,1-1 1,-3-2 47,4 2 199,-1-4-424,3 2 0,-1-4-251,-1-1 301,-3 1 0,-4 0 135,0-1 0,0 4 106,0 0 54,0 4 1,-4-5 257,-3 4 0,-1 0 64,-1 7 0,-1 1-135,1 4 1,0 1-84,-1 3 1,4 0-104,0 3 0,3 1-140,-3-1 1,4-2 34,-1 2 1,3-5-261,3 2 1,2-3-82,4-1 0,5-3 389,1-3 0,3-2 0,0-1 0</inkml:trace>
  <inkml:trace contextRef="#ctx0" brushRef="#br0" timeOffset="19">17895 8864 8084,'-5'0'-722,"0"0"440,2 0 576,2 0 1,-6 4 38,4 2 0,-4 4-4,4 2 1,-4 6-192,1 3 0,2 5-117,1-1 0,-2-1 94,2 1 1,-3-1-104,3 4 0,0-3-236,3 0 0,0-5 52,0-2-142,0 1 0,0-9-185,0 3-66,0-7 99,0-2 228,0-4 115,0-8 0,0 5 5,0-7 1,-4 6 204,-2-2 1,0 4-110,0-1 1,0 2 144,-3 1 1,-1 0-41,1 0 0,0 0 511,-1 0 0,-2 3-142,0 0 1,2 4 476,4-1-806,0 3 1,1 0 332,2 0-689,2 1 0,5-2 167,2-2 1,7-2-777,6-4 1,1 0 841,5 0 0,-1 0 0,4 0 0</inkml:trace>
  <inkml:trace contextRef="#ctx0" brushRef="#br0" timeOffset="20">18426 9097 7982,'-9'0'-354,"3"0"311,-1 0 0,4 1 329,-3 2 1,3 2-120,-3 4 0,3 4-250,-3-1 1,3 1 72,0-4 0,2 3-223,1 1 1,0-1-36,0-3-88,0-3 356,0 2 0,0-7 0,0 3 0</inkml:trace>
  <inkml:trace contextRef="#ctx0" brushRef="#br0" timeOffset="21">18380 9041 7982,'0'-14'0,"1"4"-478,2-2 1,-1 1 196,4 2 0,0 1 465,4 1 0,-1 0-91,0 4 1,0-1-146,1 1 0,2 2-37,1-2 0,-1 3-169,-3 3 0,1 2 84,-1 4 0,0 1 129,1-1 0,-2 0 38,-2 1 0,2-1 7,-1 0 0,-2 1 107,1-1 0,-1 3-173,1 1 0,-1-1 471,-1-3 1,-3 5-21,2 1 1,-2-1 117,-1-2 1,-1 2-149,-2-2 0,2 4 128,-3-4-277,-1 0 225,0-2-645,0-5-7,1-1 1,5-5-93,2-2 0,3 1-169,7-4 0,-3-1 231,2-2 1,0-3-34,0-1 1,-2 1 97,3 3 0,-3 0 155,0 3 1,-4-1-334,0 4 928,-4 0-246,2 3 1,-4 1 204,0 2 0,-1 2-282,-2 4 0,2 1-66,-2-1 0,2 0-718,1 0 0,1 1 543,2-1 0,6 0 0,6 1 0</inkml:trace>
  <inkml:trace contextRef="#ctx0" brushRef="#br0" timeOffset="22">19255 9153 7971,'-5'0'-472,"1"0"344,4 0 186,0-5 1,4 4-7,2-2 1,2-1-128,1 1 0,1-3-88,-1 3 0,3-5 78,1 2 1,0 1-72,0-1 1,-3 0 51,3-4 0,-3 0-53,-1-2 1,1 1 109,-1-1 1,-4 2 9,-2 0 0,-2 1 23,-1 0 0,0 2 8,0 1 0,-4 4 258,-2-1 1,-4 3-76,-2 3 0,1 2 171,-5 5 1,4 0-107,-4 2 1,5 3-15,-2 3 0,3-1-172,1 2 1,0-6-148,3 6 0,2-6 24,4 3 0,4-5-197,2 1 1,6-2 53,0-4 0,5-2 23,-2-4 1,3 0-69,1 0 1,-2-1 19,-1-2 1,1-2 148,-1-5 1,-2 1 85,2 0 0,-5 0 0,2-1 0,0-2 4,-1-1 0,1 1-4,-4 3 0,-3-1 236,1 1 1,-5 0 51,1-1 494,2 5-264,-4 1-232,-1 4 1,-4 5 5,-2 5 1,-3-1-59,3 3 1,1 2-264,-1-2 1,4 1 81,-1-4 1,2 0-444,1 1 178,0-1-332,0 0 330,4-4 1,1-1-83,4-4 0,0 0 53,1 0 0,-1-3-15,0 0 0,1-4 47,-1 1 1,3-2 210,1-2-27,-1 1 1,-2 1 26,-1 1 0,-3 0 372,0 4-160,-4 0 667,3 3-565,-10 4 0,1 1-23,-2 5 1,-2-4-124,2 0 1,1 0 79,2 4-549,2-1 271,1 0 1,0-3-359,0 1 1,4-5 98,3 1 1,1-2-149,1-1 0,4-3 166,-1 0 1,4-4 270,-4 4 0,0-1 0,-2 1 0,-1 2 0,0-3 0,-4 0 117,0 3 142,-5-3-303,0 8 1,-5 1-1,0 4 1</inkml:trace>
  <inkml:trace contextRef="#ctx0" brushRef="#br0" timeOffset="23">19935 9022 6996,'-4'7'508,"1"3"0,-1-2-322,1 8 0,1 3-16,-4 6 1,3 3-221,-4 3 1,1 2 70,-3 4 0,-1 1-255,-3-1 1,3-4 107,-3-2 1,3-6 197,1-3 0,-1-6-49,1 0-230,4-9 4,1 1 0,4-9-11,0-2 1,0-2-101,0-4 1,0-4 76,0 1 1,0-5 236,0 2 0,0 0 460,0 0 1,0-2-812,0-5 0,4 2 351,2-5 0,2 0 0,2-3 0</inkml:trace>
  <inkml:trace contextRef="#ctx0" brushRef="#br0" timeOffset="24">19935 9125 7971,'18'-5'0,"-2"4"0,-1-2 0,-2 2 225,2 1-23,-3 0 0,0 4 28,-6 3 1,1 1-213,-4 1 1,0 1 72,-7-1 1,2 0-57,-4 0 0,0-2 85,-3-1 1,-1-3-783,1 3 426,0-4-877,-1 2 1113,5-4 0,-3 0 0,3 0 0</inkml:trace>
  <inkml:trace contextRef="#ctx0" brushRef="#br0" timeOffset="25">20307 8845 7971,'5'-9'0,"-1"3"-502,-4 0 0,1 0 250,2 0 1,-2 1 440,3 2 357,-3 2-410,-1 5 0,-1 3 179,-3 9 0,-1 3-78,-4 6 1,0 5-126,-1 1 1,1 4 34,0 0 1,-4 1-335,1 1 1,-1-1 145,4-2 0,0 2-21,0-5 1,0-5-266,3-8 1,2-3-26,4-6-117,0-4 1,1-2-4,2-6 472,-2-2 0,7-4 0,-2-1 0</inkml:trace>
  <inkml:trace contextRef="#ctx0" brushRef="#br0" timeOffset="26">20242 9078 7971,'0'-9'-641,"-1"0"691,-2 3 1124,2-2-615,-4 3-572,5 0-384,0 1 312,0 4 1,4 1-22,-1 2 1,1 2 58,-1 4 1,-1 0-273,4 1 0,-1-1 22,2 0 0,1 1 29,-2-1 1,2-1 96,2-2 0,-1 2 171,0-5 0,-3 3 0,1-3 0,-1 0 0,3-3 0,1 0 0,-1 0 0</inkml:trace>
  <inkml:trace contextRef="#ctx0" brushRef="#br0" timeOffset="27">20465 9050 7971,'1'-5'-257,"2"2"309,-2-2 15,8 4 1,-7-5 227,4 3 22,-4 2-415,6-3 175,-3 4-242,1-4 152,2 3 1,-6-3-115,4 4 1,-3 0 91,4 0 0,-4 0-98,3 0 1,-3 0-74,3 0 83,-4 0 70,6 0 24,-2 0 0,0 0 162,0 0-175,-4 0 261,2 0 1,-4 4-7,0 2 0,0 3-9,0 0 0,-1 3-104,-2 1 0,1 3-1,-4 0 0,0 2-91,-4 4 1,1 1 110,0 2 0,-1 5-413,1-2 0,0 5 127,-1-2 0,1 4-216,0-1 1,3-2 115,-1-1 1,5-5-76,-1-1 1,-1-4 125,1 0 0,-3-5 216,3-4 0,-6-1 0,0-2 0,-4-4 0,-6-1 0</inkml:trace>
  <inkml:trace contextRef="#ctx0" brushRef="#br0" timeOffset="28">20223 9553 7971,'-10'-9'-179,"-3"-1"1,6 1-695,-2 0 1101,6-1 1,3-2-22,6 0 0,4-1-355,6 4 0,0-2-35,9-1 183,0 2 0,11-8 0,3 4 0</inkml:trace>
  <inkml:trace contextRef="#ctx0" brushRef="#br0" timeOffset="29">20977 9143 7980,'-5'0'-1403,"1"0"1442,0 0 14,3 0 9,-3 0 0,11-1-66,2-2 0,3 1-132,-3-4 0,0 3 121,1-3 0,0-1-75,2-2 0,-1-1 45,1-3 0,-2 3-12,0-3 0,-2 2 31,-2-1 0,1 1-3,-3-1 0,-1 2 219,-3 0-172,0 1 0,-1 4 235,-2 2 1,-3 3-70,-3 3 0,-1 3 145,-3 6 0,2 4-91,-5 6 1,5-3-84,-1 3 1,1 1-241,2-1 1,4-1 94,2-2 0,2-2-77,1-1 0,1-3 81,2-3 1,6-5-226,7-2 0,1-2 10,2-1 1,-1-4-83,1-2 0,0-3-7,-1 0 0,0-4 172,-3-3 1,2 3 73,-5 0 0,1 0-3,-4 0 1,4-2 138,-1 2 0,-3 1-56,-3 3 1,-3 3 300,0-1-115,-2 5 1,-1-1 295,0 6 1,-4 3-135,-3 7 0,-1 0 50,-1 3 1,-1 1-93,1-1 1,3-3-17,0 0 0,4 0 274,-1 0-118,1-1 24,2-3-282,0-3 1,6-2-1,3-4 1,1-4-15,6-3 1,-1-1-769,4-1 1,-1-1-641,-3 1 0,2 0 945,-5 0 0,4-1-903,-4 1 0,-1 3 161,-4 0 1262,1 3-174,-7-1 0,3 5-9,-4 2 0,0 0-56,0 3 1,-1-1-310,-2 1-22,2 2 303,-3-2 0,4 3 0,0 0 0</inkml:trace>
  <inkml:trace contextRef="#ctx0" brushRef="#br0" timeOffset="30">21480 9041 8187,'0'10'199,"0"3"0,0 0-108,0 3 1,0 1-185,0-1 0,0 1 46,0 2 1,1-4 134,2 1 1,-1-5-145,5 2 0,-4-7-18,3-3 1,-3-2-53,3-1 1,-1-1 28,2-2 1,1-2-94,-2-5 1,-1-2 127,1 0 0,0-5-12,0 2 0,1 0 53,-4 0 0,1 3-26,-1 0 0,-1 0 25,5 0 0,-5 5-26,1-3 0,1 6-208,-1-2 0,1 4 256,-1-1 0,2 2 0,5 1 0</inkml:trace>
  <inkml:trace contextRef="#ctx0" brushRef="#br0" timeOffset="31">21778 9059 7980,'-5'0'108,"1"0"1,3 4 143,-2-1 1,2 1-229,-3-1 1,3 2-27,1 4 1,-1 1-191,-2-1 1,2 0 155,-2 1 0,2 2-103,1 0 0,0-2-540,0-4 326,-4 0-336,3 3 280,-3-3 409,4-2 0,-4-8 0,-1-2 0</inkml:trace>
  <inkml:trace contextRef="#ctx0" brushRef="#br0" timeOffset="32">21778 8994 7980,'5'-14'0,"-1"-4"0,-1 8-423,1-3 0,-1 3 365,-3 1 864,4-1-1062,-3 1 66,3 4-114,-4 1 222,0 12 1,0-2-214,0 7 0,0-3 96,0-1 0,0 1 199,0-1 0,3 0 0,0 1 0,4-5 0,-1 7 0,3-1 0</inkml:trace>
  <inkml:trace contextRef="#ctx0" brushRef="#br0" timeOffset="33">21918 9032 7980,'5'4'0,"2"1"0,-4 4 0,3 0-239,-2 1 1,-1 0 279,-3 3 0,0-2 427,0 4 0,0 1-252,0 3 1,-1-4-190,-2 1 0,0-5-48,-3 1 0,4-1 119,-1-2 1,1-4-92,-1-2 101,2-2-104,-3-1 0,4-4-33,0-2 0,0-2-173,0-2 1,3-2-7,0 0 0,1-4 74,-1 4 1,-2-2 8,2 2 1,1 1 64,0-1 0,0 2 79,-1 0 0,-1 1-82,4 0 1,-3 0 115,3 3 0,-2-1-147,2 4 1,-3 0-152,3 3 0,0 0 17,4 0 0,2 0 10,0 0 218,1 4 0,0 1 0,2 4 0</inkml:trace>
  <inkml:trace contextRef="#ctx0" brushRef="#br0" timeOffset="34">22169 9069 7687,'0'-5'-493,"-1"0"976,-2 5 0,2 1-75,-2 3 1,-1 2-217,1 6 1,-2 0-124,2 3 1,2-2 138,-2 2 0,2-3-382,1 4 100,0-5 0,0 3-5,0-5 0,4-4-68,3-2 0,1-2 44,1-1 1,0 0-119,1 0 0,1-4 51,-2-2 1,3-5 58,-6-2 0,-1 0 40,1 0 1,-4 2-7,2-4 0,-3 3 33,-1 0 0,0 1 75,0 2 1,-1 0-48,-3-1 0,-1 5 23,-4 2 1,0 2-256,-1 1 0,-2 0-75,0 0 323,-1 4 0,0 1 0,-2 5 0</inkml:trace>
  <inkml:trace contextRef="#ctx0" brushRef="#br0" timeOffset="35">22365 9022 7951,'0'-6'-605,"0"0"1,0 3-83,0-4 904,4 5 0,-3-3 186,2 2-75,-2 2 1,-1-2-84,0 6 0,0 3 7,0 7 1,0-2-106,0 5 1,-1-1-11,-2 4 1,1-1-72,-4 1 1,3-3-128,0-1 1,2-4-67,1 2 0,0-3 70,0-1 1,0-2-571,0-1 244,0-4 20,4 2 1,2-8 99,3-2 1,0-3 80,1 0 0,-4 0 206,0 0-180,0-1 1,2 1 417,-1 0 0,-2 2-61,-2 1 643,-2 4-335,3-2-256,-4 4 1,-3 4-395,0 2 36,0 3 0,0 0-42,0 0 1,0-3 65,3 1 1,1-2 80,2 1 0,2 2 0,4-3 0</inkml:trace>
  <inkml:trace contextRef="#ctx0" brushRef="#br0" timeOffset="36">22663 9050 7951,'-6'-4'0,"2"2"-506,4-4 1,0 3 102,0-4 424,0 5 0,-1-5 305,-2 4-213,2 0 92,-3 3 1,3 1-78,-2 2 1,1 2 157,-4 5 1,2 0-119,-2 2 0,1 2 25,-1 1 0,-1 3-82,4-3 0,-4 2-128,4-2 1,0 0 97,3-3 0,0-1-175,0 1 1,0-5-195,0 0 218,0-5 1,1 2-151,2-4 0,2 0-23,5 0 1,-1-4 9,0-3 1,1-1 102,-1-1 0,-3-1 40,0 1 1,1-1 10,2-3 1,0 3-29,1-2 0,-1-2 183,0 2 1,-1 2-144,-1 4 685,1 0-267,-3-3 98,0 4 0,-1 1-164,-4 8 0,0 1-16,0 4 1,-3 1-226,0 3 0,-3-3 128,3 3 1,0-6-358,3-1 186,0 0 0,0 0-457,0 1 318,0-5 0,1 2-333,2-4 1,2 0 162,4 0 1,-2 0 2,-1 0 1,0-1 391,3-2-152,1 2 1,-4-3 262,0 4-123,-4 0 181,2 0 0,-4 4-125,0 2 1,0-1-152,0 1 1,-1 0-75,-2 4 0,2-4-535,-2 0 391,2-4 0,2 6-297,2-5 535,2 0 0,9-7 0,0-2 0</inkml:trace>
  <inkml:trace contextRef="#ctx0" brushRef="#br0" timeOffset="37">22923 9171 7951,'-5'0'-499,"1"-4"0,3 3 568,-2-2 189,2 2 11,-3 1 1,11 0-173,2 0 0,3 0-70,-3 0 0,3 0 42,1 0 0,0-3-186,0 0 1,-3-1 107,2 0 0,2 0-150,-2-2 1,1-2-19,-4 2 0,0-3-6,1 0 0,-4-3 105,0-1 0,-4-2-21,1 2 1,-2 0 164,-1 0 0,0 6-94,0-2 1,-1 5 244,-2-3 1,-2 5-66,-4-1 0,-4 6 114,1 4 0,-4 5 18,4 4 0,-4 1-136,4 2 0,-4-4-80,4 1 0,1-1-125,4 4 1,0 0-29,4-1 0,0 0 44,3-3 1,1-1-312,2-5 1,3-1 139,7-1 1,2-3-205,7-4 1,-2 0 123,1 0 0,2-3 292,-1-1 0,0-7 0,-4 1 0</inkml:trace>
  <inkml:trace contextRef="#ctx0" brushRef="#br0" timeOffset="38">23240 9059 7951,'3'-6'-61,"0"0"131,0 4 110,-3-6 24,4 7 1,-3-2-46,2 6 0,-5 5 34,-1 4 0,-4 4-210,1-4 1,1 5 89,-2-2 1,2 2-72,-1-2 1,1 2-99,2-5 1,2 1 49,-2-4 0,2 0-162,1 1 0,0-4-35,0 0-20,0-4 1,1 2 63,2-4 1,2-1-23,4-2 1,2-2 64,1-4 0,-2-1 45,3 1 1,0-3 29,0-1 0,2-2 5,-2 2 0,-1 1 189,-3 3 0,1-1-65,-1 1 0,-3 3 636,0 0-476,-4 4 0,2 2 218,-8 6 1,0 3-159,-2 3 1,-2 0-108,2 3 0,-3-3-110,0 0 1,1 0-226,2 0 1,0-3-35,3 1 1,2-1 116,-2-3 1,3-1-373,3 1 0,-1-3 135,4 0 0,1-2-40,2-1 0,1 0 368,3 0 0,-3-4 0,8-2 0,-4-3 0</inkml:trace>
  <inkml:trace contextRef="#ctx0" brushRef="#br0" timeOffset="39">23668 8845 6947,'4'-5'-626,"-3"1"1005,3 4 0,-5 8-42,-2 5 1,-2 5-35,-4 7 0,0 1-249,-1 8 0,0 0 85,-3 4 1,3-1-292,-2 0 0,-2-4 114,2-2 0,-1-3-259,4-3 0,1-6-10,2-7-457,-3-6 487,8-2 0,-3-5 277,4-2 0,0-6 0,0-6 0</inkml:trace>
  <inkml:trace contextRef="#ctx0" brushRef="#br0" timeOffset="40">23556 9153 8000,'0'-10'0,"0"1"-43,0 0 1,1 2 165,3 1 0,-3 3 274,2-3 1,1 3-180,-1-3 0,4 4-14,-1-2 0,3 3-413,0 1 1,4 0 206,3 0 1,3 3-311,2 1 1,0 3 311,4-1 0,4 2 0,4 2 0</inkml:trace>
  <inkml:trace contextRef="#ctx0" brushRef="#br0" timeOffset="41">11480 13510 6034,'-5'0'248,"1"0"1,3 0-13,-2 0-112,2 0 0,-3-1-39,4-2 1,-1 2 79,-2-2-48,1 2 53,-2 1-73,4-4-16,0 3 1,1-7-3,2 5 1,4-4-71,5 1 1,3-3-14,3 0 1,8-3-63,2-1 0,10-3 111,3 0 1,3-1-436,3-2 0,2 1 415,1 3 0,-2-1-201,-8 7 0,-5-1-92,-10 7 0,-3 0-479,-7 3 336,3 0 411,-12 0 0,2 0 0,-8-5 0,0 0 0</inkml:trace>
  <inkml:trace contextRef="#ctx0" brushRef="#br0" timeOffset="42">11983 13203 8132,'-4'-10'-1046,"3"4"784,-2 0 1,2 3 544,1-3 1,0 3-16,0-4 1,4 5-218,2-1 1,2 1-44,2-1 1,2 2 85,1-2 0,3 3-26,0 3 0,-2-1 21,2 4 0,-5 1-140,1 2 0,-1 0 89,-2 0 0,-3 1-28,0-1 0,-5 4-20,-1-1 0,-4 3-3,-5-2 0,-4 3-43,-3 0 1,-2-2-152,0 2 1,0-4-143,3 4 0,-2-5-102,5 2 2,-1-3 449,4-1 0,0-4 0,-1 0 0</inkml:trace>
  <inkml:trace contextRef="#ctx0" brushRef="#br0" timeOffset="43">12905 12923 8043,'-9'-8'-573,"-1"2"0,1-1 356,0 4 1,-1-4 256,1 4 1,-1-1 68,-3 1 0,3 2 4,-3-2 0,3 1 43,1-1 1,-2 2-63,-1-2 0,5 2-95,-3 1 1,4 1 90,0 2 1,-2 2-104,2 4 0,1 2 95,2 1 0,2 3-40,1 7 0,1-1-90,2 4 1,3 0 96,3 3 0,1-1-63,3 1 1,-3 0 52,2 0 1,-1-4-104,-2-2 1,-4-3 86,-2 0 0,-2-3-70,-1-1 1,-1-5 50,-2 0 1,-2-2-42,-4-5 1,-2 0-7,-1-3 1,2-1-84,-3-2 0,0 1 38,0-4 0,0-4-164,1-2 0,2 3 42,1 3 0,1-1-81,5-2 291,-5 0 0,7-1 0,-3 1 0</inkml:trace>
  <inkml:trace contextRef="#ctx0" brushRef="#br0" timeOffset="44">12849 13147 8043,'9'-9'0,"1"3"0,2-1 0,0 4 0,2-3 0,-2 3 0,0 0 0,3 3 0,0 0 0,0 0 0,3 0 0,-3 0 0,3 0 0,1 0 0</inkml:trace>
  <inkml:trace contextRef="#ctx0" brushRef="#br0" timeOffset="45">13175 13100 7538,'9'0'73,"4"0"-115,-1 0 1,0 0 25,-2 0 1,2 0 83,1 0 1,-1-3-217,-3 0 1,4-4 97,-1 1 1,1 1-143,-4-2 1,0 1 86,0-3 1,1-4 35,-1 1 1,-4 0 58,-2 2 0,1 1-2,0 0 1,-1-1 340,-3 1-279,0 0 0,-4 4 72,-3 1 0,-1 3-48,-1 1 1,-1 6 205,1 3 1,-3 3-21,-1 4 0,1 5-30,3-3 1,-1 3-163,1-3 1,4 1-93,2 0 0,2-1-30,1 1 1,2-1-266,4-3 0,1-2-191,9-3 0,-1-4 245,4 0 1,3-4-228,-1 1 492,1-6 0,1-2 0,1-4 0</inkml:trace>
  <inkml:trace contextRef="#ctx0" brushRef="#br0" timeOffset="46">13631 13045 8043,'0'-6'-130,"0"2"0,-1 5 233,-2 2 0,-3 0-59,-7 7 1,2-3 128,-5 5 0,4 2-230,-4-2 0,4 4 3,-3-4 1,3 4-109,0-4 0,1 1 69,2-4 0,0-1-492,-1-2 7,5-2 351,1-4 1,4-4 226,0-2 0,4-2 0,1-6 0,5 0 0</inkml:trace>
  <inkml:trace contextRef="#ctx0" brushRef="#br0" timeOffset="47">13510 13063 8043,'6'-8'0,"0"2"-54,-3-3 295,5 8 1,-7-2 212,2 6 0,-2 6-201,-1 3 1,0 5-23,0-2 0,1 3-191,2 0 1,1 0 58,2-3 1,3 2-543,-3-5 0,5 3 302,2-6 1,0 2-526,0-8 1,-2 0 129,4-3 0,-2-4 536,2-3 0,1-5 0,3-3 0</inkml:trace>
  <inkml:trace contextRef="#ctx0" brushRef="#br0" timeOffset="48">13817 12998 8043,'0'9'-255,"0"1"1,-1 3 610,-2 3 1,1 2-83,-4 4 1,3 3-233,-3 6 0,-1-1-37,-2 4 1,0-4-193,-1 1 1,0-2 65,-2-1 1,1-4-184,-1-3 0,2-5-89,0-4 0,1-6 146,0-2 1,2-3-16,1-1 0,4-1 262,-1-3 0,2-1-11,1-4 1,0-1 50,0-3 0,1 2-58,2-5 1,2 1 68,5-4 0,-1 0 182,0-3 0,4 1-72,-1-4 0,5 2-110,-2-2 1,3-3-157,0 0 1,1 1 181,0-1 1,-1 1 179,1 5 0,-2 5 155,-1 4-85,-3 7 0,-4 3 8,-3 6 0,-2 7-143,-4 9 1,-4 1 0,-2 5 1,-3-2 32,0 2 0,0 1-244,-1-4 1,1-1 40,0-6 1,1 2-125,1-5 1,-1 0 41,2-2-206,2-5-121,0-1 1,4-6 171,0-4 1,4-1-68,2-9 1,3 0 53,4-2 0,1 0-194,5 3 1,-1-3 143,1 3 0,0 1 128,-1 2 0,0 1 271,-3 2 1,2 4 95,-11 4-109</inkml:trace>
  <inkml:trace contextRef="#ctx0" brushRef="#br0" timeOffset="49">14022 13192 8913,'-3'0'-57,"0"-3"-75,0-2-55,3-4 1,0 0 90,0-1 1,0 0-58,0-3 1,3 3 59,0-2 0,0 7 47</inkml:trace>
  <inkml:trace contextRef="#ctx0" brushRef="#br0" timeOffset="50">11676 8966 7774,'-5'-4'-479,"0"3"456,5-7 1,4 6 56,-1-4 1,3 3-19,-3-4 15,4 1 0,-3-3 2,3-1 0,0 1-100,-4 0 0,0 3 46,-3-1 0,0 1-47,0-3 1,0 3 74,0 0 0,-5 0-50,-4 0 0,-1-1 65,-2 4 0,-2-3 9,2 2 0,-1 1-12,0 3 1,3 0-9,-3 0 0,1 5-1,3 1 1,-3 3 4,6 3 1,2 6 117,1 4 1,2 7-106,1-1 0,0 5-48,0-2 0,4 4 65,2-1 0,2 1-8,2-1 0,-1-2-140,0-4 1,0 0 121,-3 0 0,-2-4 111,-4-2 1,0-7-117,0-2 1,-3-3 35,0-1 0,-8 0-29,2-3 0,-3-2-87,-1-4 1,2 0-5,-5 0 0,5-4-161,-1-2 0,-2 1-59,2-2 0,2 1 103,4-3 1,4 3 5,-1-1 1,2 1 180,1-3 0,1 0 0,2-1 0,2 1 0,5 0 0,-1-1 0</inkml:trace>
  <inkml:trace contextRef="#ctx0" brushRef="#br0" timeOffset="51">11788 9218 8385,'5'0'-1129,"3"0"0,-6-3 1268,4 0-37,-4-1 70,7 0 0,-7 0-120,4-2 261,-4 2-260,6 0 0,-6 0 5,5-3 0,-4 2-44,3 2 0,-3 1 51,3-4 1,-4 3-137,1-4 0,1 4 120,0-3 1,2 3-203,-3-3 115,0 0 15,-3-4 0,3 1-3,0 0 1,0 2 14,-3 1 70,-4 4 1,-1-2 5,-4 4 0,2 0 71,1 0 0,0 4-107,-3 2 0,-1 6 150,1 0 0,0 5-83,-1-2 0,2 3-65,2 0 0,1 0-218,2-2 1,2 1 153,-2-1 0,6-3-321,3 0 0,3-1 98,4-3 0,1-1 79,5-8 177,-1 0 0,5 0 0,1 0 0</inkml:trace>
  <inkml:trace contextRef="#ctx0" brushRef="#br0" timeOffset="52">12169 9134 8325,'-4'-5'-219,"3"-4"1,-4 8-290,2-2 1,1 2 438,-4 1 1,2 1 375,-2 2 1,0 3-121,-3 3 1,-1 1-112,1 3 1,-1-2-161,-3 5 0,3-5 76,-2 1 0,-2 2-152,2-2 1,-1 1 147,4-4 0,1 0-160,2 1 1,-2-4-438,5 0 125,-4-4 484,6-2 0,-3-5 0,4-4 0</inkml:trace>
  <inkml:trace contextRef="#ctx0" brushRef="#br0" timeOffset="53">12030 9125 8325,'0'9'285,"0"0"1,0 4-253,0-1 0,0 2-66,0-2 0,1 1-139,2 3 1,2 0 38,4-3 1,1 2-233,-1-2 0,3-1-196,1-2 1,2-5 560,-2-2 0,7-2 0,0-1 0</inkml:trace>
  <inkml:trace contextRef="#ctx0" brushRef="#br0" timeOffset="54">12290 9153 8292,'-5'10'-418,"2"2"0,-1 3 372,1 3 0,0 4 88,3 0 0,0 7 122,0-1 1,-4 6-201,-3 0 0,-1 2 70,-1 2 1,-1-5-197,1-2 1,-3-3 112,-1-4 0,1-5-102,3-7 1,2-4 30,1-2-66,0-4 0,1 1 9,2-6 0,2 0 177,1-6 0,0 1 0,0-4 0,0-3 0,4 1 0,1-5 0</inkml:trace>
  <inkml:trace contextRef="#ctx0" brushRef="#br0" timeOffset="55">12300 9190 8281,'9'-19'-168,"-4"1"0,3 3 275,-1 3 450,-3 5-310,4 3 1,-7 5-215,2 2 0,-1 4 13,1 5 0,-2-1-151,2 5 0,-3-4 40,-3 4 1,-1-1 3,-2 4 1,-2-3 12,2-1 1,0-4 25,0 2 0,3-3-400,-3 0 65,4-1-236,-2-4-38,4-1 332,4-12 0,4 1 299,4-9 0,4 2 0,-4-2 0,4 0 0,-4 3 0,4 1 0,-4 2 0,1 2-156,-4 2 1,0 2 155,1 4 0,-4 1 305,0 2 1,-4 2-12,1 4 1,1 1-13,-1-1 0,1 3-33,-4 1 1,-4-1-110,1-2 0,-3-1-127,3 0 151,-4 1-162,2-1 1,-2-4 147,1-2-353,4-2 193,-2-1 1,4-1-163,0-2 1,0-2 7,0-4 1,4-2-5,2-1 1,3 1 146,0-1 0,0-1-28,1 0 1,0-2 118,2 2 1,-1 1-108,1 2 1,-2-1 160,0 2 1,-1-3-116,0 6 1,1 2 2,-1 1 0,-3-1-478,0 1 316,1 0 0,-2 7-430,-2 2 580,-2 2 0,3 2 0,1-1 0</inkml:trace>
  <inkml:trace contextRef="#ctx0" brushRef="#br0" timeOffset="56">11620 9199 8208,'0'-5'-399,"0"1"263,0 4 100,0-4 153,0 3 45,4-8-267,1 8 1,5-3-539,-1 4 643,0 0 0,5-4 0,0-1 0</inkml:trace>
  <inkml:trace contextRef="#ctx0" brushRef="#br0" timeOffset="57">14041 13007 8155,'0'-5'-1563,"0"-3"1288,0 7 494,0-3 1,0 12-32,0 4 1,0 5-69,0 2 1,0 0-39,0 3 0,-3-2-82,0 1 1,-1-1 94,4-1 1,0-2-132,0-1 1,0-2 68,0-1 1,0-6-190,0 2 157,0-6 0,-1 1-84,-2-4 1,2-4-54,-2-2 1,2-3 95,1-4 1,0 0-24,0-3 1,1-1-18,2 1 0,1 2-95,3-2 0,1 1 70,-2-4 0,5 4-4,2-1 1,2 2 96,-2-2 1,0-1 134,0 5 0,0 1-83,3 4 1,-3 0 191,-4 4 1,1-3-18,-1 3 0,-3 1-16,0 5-159,-3 2 1,2 4 56,-2 1 0,-2-1-250,2 0 0,-2 1 153,-1-1 0,4 0 0,1 1 0</inkml:trace>
  <inkml:trace contextRef="#ctx0" brushRef="#br0" timeOffset="58">15009 12756 8161,'-5'0'-1995,"-3"0"2200,2 0 0,-3 4 65,0 2 0,0 4 29,-1 2 1,1 3-126,0 7 1,-4 3-43,1 6 0,-1 2-182,4 4 1,0 1 125,-1-1 0,2 2 53,2-2 0,1 2 0,2-8 1,2 0-19,-2-3 0,3-1-71,3-3 0,-1-4-67,4-4 0,0-5-56,3 1 83,1-5 0,-1-3 0,0-4 0</inkml:trace>
  <inkml:trace contextRef="#ctx0" brushRef="#br0" timeOffset="59">15279 13007 8161,'0'-5'-186,"0"-3"1,-1 7 174,-2-2 1,1 2 79,-4 1 0,3 4 134,-4 2 1,1 3-205,-3 4 0,-1 0 109,-3 3 0,3 1-199,-3-1-1,3 1-68,1 2 0,-1-3-88,1-1 1,-1-3 20,-3 4 0,6-5 138,-2 2 1,2-3-540,-3-1 257,1-3 371,0-2 0,-1-4 0,1 0 0</inkml:trace>
  <inkml:trace contextRef="#ctx0" brushRef="#br0" timeOffset="60">15084 12979 7509,'0'10'89,"0"-1"0,1 3 107,2 1 1,1 2-282,2-2 0,2 3 130,-1 0 1,1 0-160,1 0 0,0-3 93,1-3 1,-1-1-297,0 0 1,1 1-342,-1-1 658,-4-4 0,3-1 0,-2-4 0</inkml:trace>
  <inkml:trace contextRef="#ctx0" brushRef="#br0" timeOffset="61">15270 12979 7177,'-6'0'-242,"-1"0"0,5 1 260,-1 2 0,-1 3 1,1 3 1,-4 4-97,1 3 0,0-2 85,0 2 1,3-1 2,-3 4-11,0 0 0,-4-1 0,1 1 0</inkml:trace>
  <inkml:trace contextRef="#ctx0" brushRef="#br0" timeOffset="62">15084 13128 8161,'5'-9'0,"-2"0"0,1-1-202,-1 1 1,4 3 133,0 0 1,2 3 252,3-4 0,3 4-487,3-3 0,1 4-79,0-1 381,3 2 0,2 1 0,4 0 0</inkml:trace>
  <inkml:trace contextRef="#ctx0" brushRef="#br0" timeOffset="63">15624 12896 8142,'4'-10'-453,"-2"1"-57,4 0 0,-2 2 729,5 1 0,-1 1-36,4-1 1,-2-1 76,0 3 1,-1 1-104,0 3 1,1 4-174,-1 3 0,-4 2 36,-2 3 1,1 4 103,0 6 1,-5-2-232,-6 5 0,-2-3 143,-3 3 1,0-1-132,-3 0 0,-1 2 69,-2-4 1,-1 0-69,0-4 0,2 0 126,1-3 0,2-1 12,1-5 0,6-1-54,-2-1 9,6 1 4,-2-7 1,7 3 17,1-4 0,5 0-185,4 0 1,5 0 107,-2 0 0,0 0-242,0 0 1,4 0 297,3 0 0,-1 0 0,-2 0 0</inkml:trace>
  <inkml:trace contextRef="#ctx0" brushRef="#br0" timeOffset="64">16117 13063 8104,'-9'0'0,"3"1"-288,-1 2 1,2-1 160,-1 5 0,-2-4 443,1 3 0,-1 0-110,-1 3 0,0 2-93,-1 1 1,1-2-62,0 3 1,-3-2-167,3 2 1,-2-3-211,4 2 1,-1-4 6,-1-2-354,-1 0 217,1 3 454,0-3 0,0-2 0,-1-4 0</inkml:trace>
  <inkml:trace contextRef="#ctx0" brushRef="#br0" timeOffset="65">15931 13100 8104,'5'0'-1317,"-1"0"2417,-4 0-789,4 0 0,0 1-120,3 3 1,0 1-203,-4 4 0,4 0 114,-1 1 0,3 0-482,0 2 1,1-1 216,3 1 0,-3 0-466,3 0 0,-3-3 628,-1 1 0,5-1 0,0-4 0</inkml:trace>
  <inkml:trace contextRef="#ctx0" brushRef="#br0" timeOffset="66">16322 12933 8100,'5'-4'0,"3"3"0,-2-7-435,3 5 1,1 1 438,3 5 1,-3 7 766,2 5 1,-2 4-483,-4 2 1,1 0-157,-4 4 0,0 1-349,-3 5 1,-5-1 104,-4 4 0,-1-4-388,-6 1 1,-1-2 239,-4-1 0,1-1-644,-2-2 903,3-3 0,0 1 0,0 1 0</inkml:trace>
  <inkml:trace contextRef="#ctx0" brushRef="#br0" timeOffset="67">16955 13156 7988,'-5'0'-82,"1"0"0,4-1-19,0-2 60,0 2 0,1-3 92,2 4 0,2-3 0,4 0 1,1-3-188,-1 2 1,0-3 74,1 1 1,2-2-110,0-2 0,1 1 7,-4 0 0,4-1-35,-1 1 1,-3-1 92,-2-3 1,-1 3-2,3-2 0,-4 0 90,-2 0 1,-2 5 2,-1-3 75,0 3 0,-4 2-61,-2 2 0,-2 6 266,-2 3 1,0 6-68,-2 4 0,1 2 130,-1 0 0,2 5-100,0 2 0,4-1-142,0 0 1,4-3-244,-1 1 1,2 1 91,1-2 0,4-3-177,2-6 0,3-2 69,4-4 0,-2-2-16,5-4 0,-1-4-23,4-2 1,-1-7 209,1-2 0,0-3 0,-1-1 0</inkml:trace>
  <inkml:trace contextRef="#ctx0" brushRef="#br0" timeOffset="68">17253 13063 7988,'5'0'132,"-1"0"93,-4 0 0,0 5-14,0 5 0,0 0-62,0 5 0,0 1-145,0 3 1,0-1-119,0 1 0,1-4 130,2 1 0,0-5-142,3 2-37,-4-3 0,6-5-9,-2-2 1,3-3 66,0-3 0,0-3-61,0-6 1,2-3 17,1-4 0,-1 1-81,1-1 0,-2 1 203,0-1 1,1 1-79,-2 3 1,3-2 65,-6 5-132,-2 0-110,0 2 177,-4 5 1,0 5 102,0 6 0,1 3 0,2 0 0,-2 4 0,4 2 0</inkml:trace>
  <inkml:trace contextRef="#ctx0" brushRef="#br0" timeOffset="69">17663 13082 7988,'0'-10'-601,"0"1"0,-1 1 535,-2 2 206,2-3 1,-8 5 70,3-2 0,1 2-103,-1 4 0,-1 0 126,-2 0 1,0 0-57,0 0 1,-4 4 61,1 2 0,-1 7-58,4 2 0,0 0 76,-1 0 1,2 1-310,2 2 1,-1-2 83,4-1 0,-1-2 127,4 2 0,1-6-24,3 0 1,1-5-26,4 2 1,3-4-144,1 1 0,2-3 69,-2-3 0,2-2-255,-2-4 0,2-1-165,-2 1 0,-1 1 198,-3 2 1,1-2 184,-1 5 0,-3-3-1777,0 3 1700,-4 0 1,3 4 289,-5 2 1,0 2-60,0 5 1,0-1-223,0 0 1,0-3 110,0 1 1,1-4-320,2 3 1,2-4 26,4 1 0,4-2 29,-1-1 1,5-4 52,-2-2 0,0-6 167,0 0 0,0-5 0,0 2 0,3-3 0,-4 0 0</inkml:trace>
  <inkml:trace contextRef="#ctx0" brushRef="#br0" timeOffset="70">17942 12868 7988,'0'-6'-1223,"-1"2"1538,-2 4 1,2 4-51,-2 3 1,-1 5 136,0 4 1,-3 1-157,1 2 0,1 4-137,-1 1 0,-1 3-43,-2 1 0,3-1-144,0-2 0,1 1 54,-2-4 0,3-2 86,4-4 1,0-3-643,0-4 273,0 1-15,0-5 0,1-1-221,2-4 413,3 0 0,3-1-69,0-2 0,0-1 92,1-2 1,0-3 23,3 3 1,-3-3-18,2-4 0,-1 3 56,-2-2 0,0-2-55,1 2 1,-1-4 154,0 4 1,-1 3 46,-1 2 0,-3 4 392,-4-3-33,4 4 1,-4-1-183,0 6 0,-3 6 53,-3 7 0,-3-2-119,3 2 1,-1-2-322,1 2 0,-2 0 90,5-3 0,0-1-36,3-3 0,0 1-140,0-1-155,0 0 0,5-3-121,5-3 0,0-2 157,6-1 0,-1-1 61,4-2 1,-2-3 250,-1-3 0,1 0 0,-1-1 0,-2 1 0,2 0 0,-5-3 0,2 3 0,-4-2-14,-3 5 0,-1 0 139,-1 0 303,-3 4 1,2-2-139,-6 4 0,1 3-44,-5 0 0,2 8-91,-1-2 0,-2 2-418,1-1 1,3-1-73,1 0 1,2 0-503,1 1 837,0-5 0,-4 3 0,-1-3 0</inkml:trace>
  <inkml:trace contextRef="#ctx0" brushRef="#br0" timeOffset="71">18417 13147 7988,'0'-6'-696,"0"0"0,0 2 513,0-2 1,3 3 485,0-3 1,0 3-170,-3-3 0,0 2 146,0-2 365,0 0-435,0-3 1,-4 4 35,-2 1 0,-2 3-82,-2 1 1,1 0 136,0 0 1,-2 1-134,-1 3 1,2 1-5,-3 4 0,3 0-148,0 1 1,1 0-19,0 2 1,3-1-300,-1 1 1,5-1 182,-1-2 1,2-3-321,1 0 0,1-3 186,2 4 0,3-5-36,3 1 1,3-2-184,1-1 1,2 0 146,-2 0 1,-1-1 172,-3-2 12,5 2 0,-4-4 361,3 5 0,-6 0-129,-1 0 99,-4 0 1,3 0-68,-2 0 0,-2 2-103,2 1-22,3-2 0,-1 3-98,4-4 1,0-1-161,1-2 1,-1-1 55,0-3 1,4-4 201,-1 2 0,2-3 0,-2 3 0,-2-3 0,3-1 0,0-2 0,0 2 0,-1-3 0,-3 0 0,-2 0-3,-1 0 0,-1-2-6,1 3 0,1-2 131,-3 2 0,0 1-28,-1 5 0,-2 0 451,2-1-122,-2 5-267,-1 1 1,0 5-6,0 2 1,-1 3 121,-2 7 0,2 1-165,-2 5 0,-3 1-7,0 1 1,2 0-322,1 4 0,-1-3 104,1 2 1,-3-2-122,2 3 0,-2-4 65,3 0 0,-3 0-344,3 1 0,-3-7 516,3 1 0,-5-5 0,3-1 0</inkml:trace>
  <inkml:trace contextRef="#ctx0" brushRef="#br0" timeOffset="72">18584 13166 7988,'-5'-1'1,"2"-3"0,2 2 104,1-4-92,0 4 0,1-3 49,2 2 0,2 2-307,5-2 1,0 2 86,3 1 1,-2 0-406,4 0 0,0 0 563,0 0 0,3 0 0,-8 4 0,4 1 0</inkml:trace>
  <inkml:trace contextRef="#ctx0" brushRef="#br0" timeOffset="73">18780 13184 7901,'-5'0'169,"1"0"1,5 0-522,2 0 297,2 0 0,4-1-62,1-2 0,-1 1 133,0-4 1,4 3-318,-1-4 1,0 1 120,-2-3 1,-1 0-104,0-1 1,-2 1 282,-1 0 0,-4-1 0,1 1 0,-2 0-128,-1-1 1,0 4 127,0 0 0,-4 4 385,-2-1 0,-4 2-174,-2 1 0,2 5 308,-3 4 1,0 2-155,0 4 0,1-2 23,3 2 0,-1 1-298,1 2 1,4 1-214,2-1 0,2-2-243,1 0 1,2-5 203,4 1 1,4-2-161,9-4 1,3-2 139,-1-4 0,5-1 182,-1-2 0,2-6 0,1-6 0</inkml:trace>
  <inkml:trace contextRef="#ctx0" brushRef="#br0" timeOffset="74">19246 12868 7988,'1'-7'-276,"2"1"1,-2 3 210,2-3 392,-2 4 40,-1-2 240,0 4-453,0 8 0,-3-2-60,0 7 1,-2-2-1,2 1 0,2 2-68,-2 1 1,-1 3 56,1-3 1,0 2-138,3-2 1,-3 4 84,0 0 0,-4-1-152,4 4 1,-1-2-63,1-2 0,2-2-61,-2-1 1,-1 0 120,1 0 1,-3-1-58,2-5 1,0-3-102,1 1 1,1-5 32,-4 1 0,3-2 39,-3-1 1,4-1 48,-2-2 0,2-1 185,-1-3 1,2-1-33,-2 2 1,1 1 117,-1-2 0,1 4-127,-4-3 1,3 4 167,-4-1 0,1 2-33,-3 1 0,0 0-60,-1 0 1,1 0 298,0 0 0,-1 4-90,1 2 0,0-1 373,-1 2-390,5-1 1,1 3-123,4 0 0,0-2-54,0-1 1,5-4-130,5 1 0,0-2-543,5-1 1,1 0 338,3 0 0,2 0-598,1 0 856,0-4 0,0-5 0,2-6 0</inkml:trace>
  <inkml:trace contextRef="#ctx0" brushRef="#br0" timeOffset="75">19683 13072 7946,'0'6'-29,"0"2"54,0-2 0,-1 2 166,-2 2 1,1 0 43,-4 2 0,3 0-91,-4 3 0,4 1 73,-3 2 0,3 0-347,-3-2 1,4 0-66,-1-3 0,1-2-256,-2-5 111,3 2-356,-3-7 211,4 4 1,0-10 226,0-1 0,0-3 258,0-3 0,0 1 0,0-1 0,0-3 0,0 0 0,0 0 0,0 0 0,0 2 0,0-2 0,0 2 0,0-2 0,0 0 0,0 0 0,0 0 0,0 3 0,0 2 0,0-3 0,1 0 263,2 0 1,-2 1 186,3 3-330,1-1 1,-1 1-94,2 0 0,2 4 4,-1 1 1,1 3-284,1 1 0,0 0 105,1 0 1,0 1-60,3 3 1,-3 1 205,2 4 0,2-3 0,-2 0 0,1 1 0,-4 2 0,0-3 0,0 0 0,1 1 41,-1 2 124,0 0 0,0 4 145,-3-1 0,1 1-115,-4 0 0,0-2 303,-3 5 1,-4-1-128,-2 4 1,-2 0-93,-2-1 1,2 0-115,2-3 1,-2-1-185,1-5 64,3 0-323,0 1-211,4-5 0,7-5 261,3-6 0,5-4-133,1-2 1,1 1 122,2-5 0,-1 4-153,-3-4 0,3 4 133,-3-4 1,-1 5 196,-2-2 0,-2 4 333,0 3 1,-4-1-173,0 3 464,-4 1 1,1 8-264,-6 1 1,1 3 91,-4 3 0,3 0-51,-3 3 0,2-2-240,-2 2 1,4-3 118,-1 0 1,-1 2-747,1-2 1,0 0 524,3-2 0,0-5 0,0-1 0</inkml:trace>
  <inkml:trace contextRef="#ctx0" brushRef="#br0" timeOffset="76">21126 12830 7706,'-5'0'-1394,"1"0"1576,0 0 1,2 3-119,-4 1 1,2 0 159,-2-1 0,3 2-144,-3 4 0,0 6 99,-4 3 1,-2 6-130,0 7 1,-4 3-8,4 7 0,-4 1-279,4 5 1,-4 2 330,4 1 1,0-4-240,6-6 0,2-3 66,4-3 0,0-3-215,0-6 1,4-6-1,2-7 293,7-6 0,1 3 0,5-4 0</inkml:trace>
  <inkml:trace contextRef="#ctx0" brushRef="#br0" timeOffset="77">21396 13193 8253,'-6'4'0,"0"-1"0,1 4-58,-1-1 0,-3-1-1,3 2 0,-1-1-40,1 3 1,-4 1 124,1 3 1,1-3-152,-2 3 1,1-3 83,3-1 1,-2 1-198,-2-1 0,4-1 31,0-2 1,4-1-149,-1-1 355,2-3 0,-3 3 0,-2-4 0</inkml:trace>
  <inkml:trace contextRef="#ctx0" brushRef="#br0" timeOffset="78">21266 13193 7520,'0'10'171,"0"-1"0,1 1 4,2 3 0,2-2-353,5 5 0,0-4-20,2 4 0,0-4 198,3 4 0,1-5 0,2 2 0</inkml:trace>
  <inkml:trace contextRef="#ctx0" brushRef="#br0" timeOffset="79">21927 13100 8147,'0'-5'-33,"0"-3"0,0 8 409,0 0 0,-1 5-153,-2 8 1,-1 1 29,-2 5 1,-2 3-122,5 3 1,-4 1-175,1-1 0,1 2-294,-2-2 1,2 4 248,-1-1 1,1-3-439,2-6 0,2 0 105,-2-1 1,2-6-104,1-3 0,0-5 523,0 2 0,0-4 0,0 2 0</inkml:trace>
  <inkml:trace contextRef="#ctx0" brushRef="#br0" timeOffset="80">22039 13203 6731,'-5'4'711,"2"2"1,-2 3-195,2 4 0,-3-2-321,3 5 0,0-1-50,3 4 1,0 0-225,0-1 1,1 0 83,2-3 1,2-1-8,4-5 1,2-4-56,1-2 0,2-2-194,1-1 1,3-4 20,-3-2 1,-1-5-129,-2-2 0,-1-3 135,-2 0 1,-4 2 63,-2-2 0,-2 1 172,-1-4 1,-4 4-117,-2 3 1,-2 2 216,-2 0 0,-2 2-56,-1 2 1,-2-1-39,2 4 0,1-1-157,3 4-360,-1 5 156,5 0 340,1 4 0,4 0 0,0 1 0</inkml:trace>
  <inkml:trace contextRef="#ctx0" brushRef="#br0" timeOffset="81">22318 13045 8147,'4'-6'-30,"-2"2"46,5 4 0,-4 0 300,3 0 0,-1 2 60,1 4 1,2 9-35,-1 10 1,0 3-72,-1 3 1,1 6-204,-4 6 0,0 0-108,-7 0 1,-1 0-6,-4 0 1,-6 1-282,-3-7 1,-1-2-366,-2-7 0,1-4 178,1-3 513,1-1 0,-1-1 0,0-1 0</inkml:trace>
  <inkml:trace contextRef="#ctx0" brushRef="#br0" timeOffset="82">13240 14059 7348,'0'-5'-213,"0"1"305,0 4-60,0-4 134,4 3-226,1-7 0,5 3 130,-1-1 0,0-2-136,1 2 1,-4 1 63,0-2 1,0 1-126,4-3 0,-1 0 87,0-1 0,-1 0-12,-1-2 0,1 0 17,-2-3 0,2 3-7,2 0 1,-4-2 19,0 2 1,-4 0-6,1 2 0,1 1 46,0 0 0,-1 2-38,-3 1 0,-1 4 84,-3-1 1,2 2-33,-4 1 1,3 4 7,-3 2 1,0 4 24,-4 2 0,-2 3 133,0 3 0,-1 1-36,4-1 0,0 1-101,-1 0 0,1-1-20,0 1 0,3 0-17,3-1 0,-1-2-81,1-1 0,1-3 36,5 0 0,-1-3-179,4-3 0,2-1 120,4-5 1,-1-1-183,5-3 0,-4-1-65,4-4 1,-4 0 157,4-1 0,-2 1 168,2 0 0,-3-4 0,-3 1 0,2-2 0,0 2 0,1 1 0,-4-5 0,0 5 0,1-2 0,-1 0 0,0 1 1,0-4-8,-3 4 0,-1 0 430,-2 6-72,-2 2-39,3 4 1,-4 4-56,0 2 0,-3 7 3,0 2 1,-3 3-79,3 0 0,-3 4-29,2 0 1,-2 0-38,3-4 0,-3 1-173,3-1 0,0-3-24,3-3 1,0-1 9,0-2-150,0 0 0,1-4 48,2-1 1,2-8-102,4-2 1,1-2-30,-1-1 0,1-4 3,3 1 1,-2-5 172,5 2 0,-5 0 21,1 0 0,2 3 154,-2 0 1,-2 2-49,-4 0 307,0 1-191,-1 4 1,-1 5 299,-4 6 0,-1 2-145,-2 2 0,-1 2-4,-2 0 0,-1 4-441,4-4 1,-1 1 30,4-4-258,0 0 144,0 1 257,5-5 0,0-1 0,4-4 0</inkml:trace>
  <inkml:trace contextRef="#ctx0" brushRef="#br0" timeOffset="83">13873 13882 8199,'-4'-5'-184,"3"1"-125,-7 4 537,7 0 0,-3 4-24,4 3 1,0 5-132,0 3 1,0 3 144,0 1 1,3-1-154,0 1 1,3 0-15,-3-1 0,4 1-88,0-1 1,-2-3-118,1-3 0,-4-1 172,1-2-209,2-4 152,0-1 1,2-4-120,-1 0 0,-3-5 94,3-4 1,-3-2-80,3-4 1,1 2 104,2-2 1,-1 0-10,-2 0 0,6-3-28,-3 3 1,0-3 3,1 0 1,-6 2-1,5 1 1,-2 3 18,3 0 1,-2 1-391,-2 2 198,-2 4-374,1 1 618,-4 4 0,3 4 0,-4 1 0</inkml:trace>
  <inkml:trace contextRef="#ctx0" brushRef="#br0" timeOffset="84">14125 13882 7988,'0'10'341,"0"-1"1,0 4-115,0-1 1,-4 4-159,1 0 0,-1-2 112,1 2 1,2-2-364,-2 2 0,2-3-331,1-3-158,0-1-296,0-4 704,0-1 0,3-8-4,0-2 1,3-5 266,-3-2 0,5-3 0,-3 1 0</inkml:trace>
  <inkml:trace contextRef="#ctx0" brushRef="#br0" timeOffset="85">14152 13761 8199,'-3'-9'-625,"0"0"0,0 3 896,3-1 1,-3 4 108,0-3-339,0 4 60,3-2 0,1 4-347,2 0 0,-1 1-53,4 2 1,-1-1-73,2 4 1,1 1 176,-2 2 1,2-3 193,2 0 0,0-3 0,2 4 0,-1-4 0,1 3 0,-1-4 0,-2 1 0,0 1 0,1-1 0,-1 3 0,0-2 222,0 3 0,0-1-30,-3 6 1,1 0 296,-4 3 1,0 1-169,-3 2 0,0 4 12,0 0 0,-1 4-128,-2-1 0,1-2-253,-4 2 0,3-7 122,-3 0 1,3-6-173,-4-3 152,5 0 0,-3-8-49,2 3-204,2-8 1,-3-1 68,4-4 0,0-3-46,0-1 1,3 0-22,0 0 1,4 3-34,0-2 0,1-2 90,1 2 0,0-5-22,1 2 1,0-2 102,2 2 0,-1-2 83,1 5 0,2-4 22,-2 4 0,1-1-69,-4 4 0,0 4 93,0 2-88,-3 2 1,1 2-357,-4 2 374,0 6 0,-7 6 0,-1 3 0</inkml:trace>
  <inkml:trace contextRef="#ctx0" brushRef="#br0" timeOffset="86">14618 13882 8142,'-6'0'-373,"0"0"0,3 0 208,-4 0 0,4 2 658,-3 1 0,4 5-65,-1 4 0,-1 4-299,1-4 0,-1 5 73,4-2 1,0 3-277,0 1 1,4-5 75,-1-2 0,4-1-92,-1-2 1,2-4 21,2-2 1,-1-2-23,0-1 1,1 0-199,-1 0 1,1-4 97,3-2 0,-3-2-90,2-2 1,-4-2 63,-2 0 1,0-2 82,3 2 1,-3 1 55,-3-1 1,-2-1 81,-1 0 1,0 0-19,0 0 0,-4 3 181,-3-2 0,-2 2 17,-3 4 1,-2-1-120,-1 4 1,-2 0 56,5 3 1,-4 1 3,4 2 0,-1-1-127,4 4 0,4 4 0,1 5 0</inkml:trace>
  <inkml:trace contextRef="#ctx0" brushRef="#br0" timeOffset="87">14935 13780 7627,'-6'0'-683,"1"0"817,2 0 735,2 0-504,-3 4 1,1 2-132,0 7 1,-1-2-92,1 5 0,1-1 17,-1 4 1,-1-1-80,1 1 1,0 2-158,3-3 0,0 3 78,0-5 0,0-3-419,0-1-278,0-1 510,0-6 0,1-1-65,2-4 0,-1 0 3,4 0 1,1-4 13,2-2 0,-1 1 76,-2-2 1,6 1 20,-3-3 0,3-1 84,-3-3 1,0 3-69,0-3 1,1 4 232,-1 3 1,0-2-30,1 1 696,-5 3-333,3 0 60,-7 4 0,3 4-176,-4 2 0,-1 6-120,-2 0 0,1 4-64,-4-4 1,4 2-144,-1-2 1,2-2-1216,1 3 1211,0-3 0,4-1 0,1 1 0</inkml:trace>
  <inkml:trace contextRef="#ctx0" brushRef="#br0" timeOffset="88">15260 13827 7985,'0'-7'-1205,"0"1"723,0 4 527,0-6 14,0 3 1,0-2 0,0 1 261,0 4-144,0-2 378,0 4-358,0 12 0,0 0 113,0 10 0,-3 1-87,0 2 1,-1 1-123,1-1 0,1 1 7,-4-5 0,4 1-150,-1-3 1,2-2 58,1-1 91,0-3-297,0-7 1,1-2 40,2-4 1,2-4-218,4-3 1,0-4 79,1-1 0,-1-4-54,0 4 1,2-4 165,1 4 0,-1-5 32,1 2 0,-2-2 216,0 2 0,-1 1-77,0 5 1,-3-1 216,1 1-42,-5 4 273,2 1 0,-4 11-103,0 2 1,-4 7 19,-3-1 1,2 0-167,-1 0 0,4-2-88,-1 2 0,-1-3-240,1 0 0,0-1 89,3-2 1,0-3-198,0 0 120,4-4 1,1 2-349,4-4 0,1-1 33,-1-2 0,3-2 17,1-4 0,-1 0 177,-3-1 0,4 0 240,-1-3 0,1 3 82,-4-2-82,0 1 741,1 2-354,-5 0 32,-1 4 0,-4 5-140,0 6 1,-1 2-73,-2 1 1,-1 4-102,-3-1 0,2 1-277,2-4 1,2 0-1103,-2 1 1273,2-1 0,1 0 0,0 0 0</inkml:trace>
  <inkml:trace contextRef="#ctx0" brushRef="#br0" timeOffset="89">15624 13976 7782,'-6'0'-313,"2"0"847,4 0-542,9-5 1,-2 3 72,8-4 1,-2 1-180,2-1 1,-3-2 100,0 1 1,2-1-149,-2-1 1,3-1-1,-2 1 0,-2 0-33,-5-1 1,2 1 139,-5 0 0,3-4-3,-3 1 0,0 0 121,-3 2 1,0 1 223,0 0-128,-4 4 1,-4 0-29,-5 5 1,1 5 277,3 1 0,-4 3-72,1 3 1,-2 3 39,2 4 1,2 0-165,-3 3 0,3-2-204,1 1 0,3-2-387,3-4 0,2 3 245,1-2 1,1-3-452,2-1 0,3-2 272,3-4 1,3-2-115,1-4 0,3 0 174,0 0 0,0-1 251,0-2 0,1-2 0,-1-5 0,-2 1 0,2 0 0,-5-2 0,2-1 0,-3 2 0,-1-3 0,1 0 0,-1 0 0,0-2 0,1 3 0,-2-5-89,-2 1 1,1 2 200,-4-2 1,4 5 256,-4-1 65,0 1-16,-3 6 1,0 2 17,0 6 0,-3 3-112,0 7 1,-5-2-91,2 5 1,1-1-75,-1 4 1,0-4-163,-4 1 1,4-2-17,0 2 1,4-3-181,-1-3 0,1-1-217,-1 0 201,2 1-194,-4-1 0,6-4 137,3-2 1,-2-2-60,4-1 1,1-3 2,5 0 1,-1-4 209,1 0 1,-1-1 26,-2-1 1,3 0 145,1-1 1,-1 1 332,-3 0 1,-3 2-41,-3 1 241,2 4-361,-4-2 1,3 8 127,-4 2 0,-1 3-4,-2 0 1,2 0-403,-2 1 0,-1-1-73,1 0 1,-1 1-532,4-1 381,0 0 1,1-4-166,3-2 1,-1-2-88,6-1 0,-2-1 524,6-2 0,0-2 0,-1-4 0,5 0 0,-1-1 0,-2-2 0,2-1 0,-4-2 0,3 2 0,-2-3 0,2 0 0,-3-1-257,0-2 1,-1 1 256,-2-1 0,0-1 102,1-1 0,-2 1-43,-2-2 0,1 6 260,-4 0 1,1 6 165,0 0-14,-3 5-220,3 5 0,-5 9 50,-2 3 0,-2 6 3,-1 3 1,-2 0-49,2 4 1,-1 0-321,0 3 1,0-4 88,4 1 0,-3-3-429,3 3 0,-4-4 203,4 4 0,-3-5-339,3-1 0,0-2-202,3-4-27,0-1 769,0-3 0,0-5 0,0-4 0,0-4 0,0-5 0</inkml:trace>
  <inkml:trace contextRef="#ctx0" brushRef="#br0" timeOffset="90">16136 13985 7985,'-5'-9'698,"0"2"-441,5 1 0,1 3 100,3-3 1,5 4-256,6-1 1,4-1-314,3 0 0,-1-2-97,7 3 0,-1-1-884,7 1 1192,-4 2 0,2-7 0,-4 2 0</inkml:trace>
  <inkml:trace contextRef="#ctx0" brushRef="#br0" timeOffset="91">21033 12607 8131,'-1'-6'-916,"-2"-1"0,2 4 1006,-2-3-61,-2 4 1,3-2 46,-5 4 1,4 0-16,-3 0 1,1 1 1,-1 2 0,-2 2 4,1 5 1,-1 0 3,-1 2 1,-5 4 76,-1 6 0,-4 2-87,-3 7 0,-1 9-251,9-16 1,0 1 0,-2 3 0,0 1 250,-2 5 0,1 1 0,0 1 0,-1 2 48,1 2 0,0 1 1,1 0-1,0 0-75,1-1 0,2 0 0,3-3 0,2 0-55,1-4 0,1-1 0,3-4 1,1 0 65,5 18 0,6-4-219,7-8 0,1-3-173,2-6 0,-1-3 147,-3-3 0,4 0 200,-1-1 0,1-2 0,3-1 0,-3 2 0,0 0 0</inkml:trace>
  <inkml:trace contextRef="#ctx0" brushRef="#br0" timeOffset="92">22560 13054 8114,'-4'-9'-513,"3"2"-643,-2 1 1034,2 0 0,1-3 137,0-1 1,0 4 67,0 0 0,0 3-55,0-3 0,1 2 149,2-2 1,-1 4-69,4-1 1,-3-1 117,4 1 1,-1 4-71,3 5 0,0 3 171,1 4 0,-2 5-112,-2 7 1,3 6-108,-3 3 1,-2 3-151,-1 0 1,-2 3 108,-1 1 1,-4-1-242,-2-3 0,-6 0 149,0 1 1,-4-2-246,4-2 1,-4-6 43,4-6 0,0-4-94,2-2 0,4-3-442,0-3 761,4-1 0,-2 0 0,4 0 0</inkml:trace>
  <inkml:trace contextRef="#ctx0" brushRef="#br0" timeOffset="93">22346 11555 8340,'-4'-5'-1299,"3"-1"977,-2 3 0,1 1 191,-1-4 129,2 4 1,-5-5 82,3 4 0,2-2 41,-2 2 217,2 2-110,1-7 47,0 3 1,0-1 336,0-1-238,0 5-48,0-2-145,0 4 1,4 1 99,2 2 1,4 4-154,2 5 0,0 3-70,3 3 1,1 1-167,2-1 1,4 1 70,0 0 0,0-1-262,0 1 0,-2-1 136,2 1 0,-3-1-215,0-3 0,-5 0 120,-1-3 0,-3-2-145,-1 3 0,-3-6 24,-3-1 0,-2-3 378,-1 4 0,0-5 0,-4 2 0,-2-4 0</inkml:trace>
  <inkml:trace contextRef="#ctx0" brushRef="#br0" timeOffset="94">22290 11508 7648,'-4'-5'-523,"3"-3"1,-4 4 702,2-3 32,2 3-143,-3 0-39,4 3 85,0-3-64,-5 8 1,4 1-21,-2 5-18,2-1 0,2 0-61,2 1 125,-2-1-81,8 0 0,-5-3 65,2 1-119,2-5 0,-6 3 71,5-2 1,-4-2-304,3 2 193,-4-2-21,2-1 95,-4 0-3,0-4 1,-1 0 68,-2-2 1,1-3-66,-4 3 0,1-2 91,-2-1 1,-1-1-25,2 1 0,1 0 10,-2-1 1,2 1-4,-1 0 0,1 0 8,2 3 0,2-2-13,-2 2 1,2-3 24,1 0-21,0 0 18,0-1-55,0 1 12,4 4 1,1 0-6,4 2 1,1 2-11,-1-2 0,0 2 1,0 1 0,4 0-47,-1 0 1,4 0 51,-4 0 0,4-4-129,-4 1 0,4 0 111,-4 3 0,1-1-122,-4-2 0,0 2 82,0-2 0,1-1-44,-1 1 54,-4 0-3,-1 3 58,-4 0 1,-4 4 62,-2 2 1,1 2-83,-1 2 0,-2 2 65,-4 0 0,2 5-63,-3-2 0,0 3 1,0 1 1,1-1-9,3 1 1,-4-2-4,1-1 0,-1 2-45,4-3 0,1-1 50,2-2-115,-3-2 92,8 0-29,-3-5 1,4-2 35,0-6 0,0-2 0,0-5 0,4 1-2,3 0 0,-2-4 1,1 1 1,0-4-49,3 4 1,1-4 43,-1 4 1,3-5-9,1 2 0,-4 1-15,-3 2 1,1 2-61,2 0 89,0 1 0,-3 1-12,1 2 33,-5 1 20,2 5 52,-12 5 1,1 0-88,-5 4 1,2 0 109,0 1 1,1-1-89,0 0 1,-1 1-15,1-1 1,0 0 10,-1 1 0,1-1-3,0 0 1,1 1-80,1-1 1,-1-3 78,2 0 1,2-3-329,1 4 171,-3-5-35,5 2 0,-3-5 74,4-2 1,0 1 55,0-5 0,0 4 82,0-3 1,-3 0-50,0-3 1,0 2 59,3 1 1,0 0-28,0-3 1,0-1 137,0 1 0,0 0-73,0-1 0,1 4 1,2 0 0,-2 0 12,2-4-25,2 5 2,-4-3 0,4 6 59,-5-4-17,4 4-55,-3-3 0,3 7-15,-4 1 69,0-2-209,0 7 183,0-3-143,0 4 1,0-2-10,0-1-25,0-4 25,0 2 0,1-4-15,2 0 1,-1 0 14,4 0 0,-3-1 37,4-2 1,-2 1 14,1-4 0,2 3-23,-2-4 1,0 4 6,0-3 0,0 3 36,3-3 1,-2 4 8,-1-1 1,-3 1 16,3 2 25,-4-4 96,6 3-149,-7-3 0,5 4 20,-3 0 17,-2 0 13,3 0-53,-8 4-13,-1-3 0,-5 8 0,1-7-75,0 4 0,2-4 81,1 1 0,3 1-70,-3-1 1,3 1 38,-3 0 17,-1-3 0,-1 4 11,2-2 0,1-2-8,2 2 30,2-2-86,-4-1 0,5 0 1</inkml:trace>
  <inkml:trace contextRef="#ctx0" brushRef="#br1" timeOffset="95">8063 15884 15441,'0'-6'-3063,"0"0"1637,0 4 626,0-6 1068,0 7-299,0-8 252,0 8-183,4-7 55,-3 7 675,4-7-295,-5 7-327,0-8 7,0 8-136,0-3 1,0 12 9,0 5 0,0 3-90,0 3 1,0 0-89,0-1 0,0 1-380,0-1 1,0 3 260,0-2 0,0 4 31,0-8 0,1 2 63,2-5 1,-2-5 94,2 3 1,2-3-1,0 2 1</inkml:trace>
  <inkml:trace contextRef="#ctx0" brushRef="#br1" timeOffset="96">11275 15754 15272,'0'-9'-3277,"0"-1"1758,0 1 1393,0 0 0,0 3 121,0-1-172,0 5 249,0-6-149,0 7-228,0-3 343,0 12 1,-3-2 118,0 7 0,0 0-249,3 0 0,-3 2 210,0-3 1,0 5-245,3-1 0,0 0 140,0 0 1,0 0-248,0-3 0,0-1-149,0-3 125,0 5 0,0-4-99,0 3 288,4-7 0,-3 2 0,3-3 0</inkml:trace>
  <inkml:trace contextRef="#ctx0" brushRef="#br1" timeOffset="97">11220 15856 15272,'0'-5'-3277,"0"1"2297,0 0 0,1 3 1752,2-2-657,-2-2 1,4 4 281,-2-3 0,-1 3-302,4 1 1,1 0 48,2 0 1,-1 1-350,-2 3 1,3-2 294,-3 4 1,2-3-55,1 3 1,1 0 0,-1 4 0</inkml:trace>
  <inkml:trace contextRef="#ctx0" brushRef="#br0" timeOffset="98">5410 13203 6880,'-10'5'-663,"4"-1"795,0-4 1,0 3-9,-4 0 1,4 5 61,0-2 0,0 3-24,-4 3 1,1 4 135,0 6 1,-1 6-116,1 6 1,1 3 22,2 3 1,2 4-450,4 5 0,0-2 340,0 0 1,3-2-241,0-5 1,4-2 93,-1-4 1,2-8-312,2-1 0,-1-6 152,0-3 0,1-2-79,-1-1 1,-3-7-34,0 0 320,1-4 0,2-6 0,0-1 0</inkml:trace>
  <inkml:trace contextRef="#ctx0" brushRef="#br0" timeOffset="99">5735 13352 8198,'7'-6'-723,"-1"-1"0,-3 5 979,3-1 1,0 3-42,4 3 1,2 3 470,1 7 1,2 7-193,-3 7 0,4 6-147,-4 4 0,1 1-314,-4 2 1,-1 0-9,-1 3 0,-3-3-99,-4 0 1,-4-6-285,-3-3 0,-5 1-618,-4-1 0,-1-1 976,-2-5 0,1 2 0,-1-3 0</inkml:trace>
  <inkml:trace contextRef="#ctx0" brushRef="#br0" timeOffset="100">23529 5242 8360,'-7'4'-401,"1"2"0,4 8 491,-1 4 0,6 7 71,3 9 1,3 2-119,0 7 1,4-1-96,3 2 0,1-4 56,2-6 1,-3-10-53,-1-8 0,0-9 158,0-4 0,2-7 14,-5-5 1,5-13-54,-2-9 0,3-8-112,0-5 1,-7 18 0,1 0-126,0 0 0,1 0 0,-1-3 0,0 1 74,0 1 1,1 1 0,-2 0-1,1 1-36,1 0 1,-1 1-1,1-1 1,1 1-413,11-20 1,-1 3 306,0 13 233,-3-2 0,5 11 0,-6-1 0,-6 6 0,-5 6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25T12:46:08.159"/>
    </inkml:context>
    <inkml:brush xml:id="br0">
      <inkml:brushProperty name="width" value="0.09071" units="cm"/>
      <inkml:brushProperty name="height" value="0.09071" units="cm"/>
      <inkml:brushProperty name="color" value="#3165BB"/>
    </inkml:brush>
    <inkml:brush xml:id="br1">
      <inkml:brushProperty name="width" value="0.09071" units="cm"/>
      <inkml:brushProperty name="height" value="0.09071" units="cm"/>
    </inkml:brush>
    <inkml:brush xml:id="br2">
      <inkml:brushProperty name="width" value="0.12095" units="cm"/>
      <inkml:brushProperty name="height" value="0.12095" units="cm"/>
    </inkml:brush>
  </inkml:definitions>
  <inkml:trace contextRef="#ctx0" brushRef="#br0">3035 12504 8253,'0'-9'0,"0"3"0,0 0-124,0-1 0,0-2 1,0 0-1,0 0 0,0-1 1,0 1-1,0 0 240,0-1 1,0 1 0,-1 1 27,-2 2 0,-2 1 0,-5 6 0,-3 4 0,-2 4 51,-3 5 0,-1 9 0,-3 6 0,-3 9 1,11-14-1,1 1-47,-1 3 1,0 2 0,0 3 0,0 2 0,0 2 0,1 2 0,0 2 0,1 2 0,1 3 0,1 2-33,3-14 1,0 1 0,1 0 0,0 15 0,2 0 0,0 0 0,2 1 0,0-4 0,1-2 0,2-4-1,1 0-193,0-4 1,2-2 0,-2-4 0,2-3 0,8 16 0,0-10 0,-1-6-83,2-4 1,-1-2-1,-3 2 1,1-1-1,-1-4-139,0-2 0,-3-3 0,1-3 0,-1-1 1,0-3-311,0-1 0,-3-3 608,4-3 0,-1 0 0,3 0 0</inkml:trace>
  <inkml:trace contextRef="#ctx0" brushRef="#br0" timeOffset="1">3622 12616 8586,'0'-9'-455,"0"3"0,-1 1 0,-2 0 845,-3 3 1,0 7-1,0 8 1,-1 9-1,-1 8 1,-3 7-118,-1 5 0,6-15 0,1 0 0,-3 2 0,1 1 0,0 1 0,1 1 1,0 1-1,0 0-227,1 2 1,0-1-1,1-3 1,0 1-1,0-1 1,1 0-1,1-4 1,1 0-1,1 15-76,3-8 0,3-6 0,3-3 1,0-3-1,1-4-346,-1-2 1,1 0 0,2-3 0,0-1 0,-1 1-561,0-1 0,1-3 0,1-4 936,-2 0 0,-1-2 0,0-3 0</inkml:trace>
  <inkml:trace contextRef="#ctx0" brushRef="#br0" timeOffset="2">3836 13277 8452,'-9'-1'68,"-1"-1"630,1-1 0,4-1-40,2 1 0,3 1 0,3-4-549,3-2 0,3 2 0,3-2 0,1-3 0,1 0-346,-1-2 1,3-1 0,-4-3 0,0 0 0,-2-1-100,-1 2 1,-1-1 0,-1-1 0,-4-1 0,-2 2 189,-1 1 1,-4 3-1,-3 4 1,-2 3-1,-3 4 506,-4 4 0,2 7 0,-2 8 0,0 5 0,-1 6 164,2 5 0,1 2 0,6 0 0,2-2 0,3-1 0,2-1-515,1 1 1,8-4 0,5 0 0,7-6 0,5-6-534,2-3 0,4-7 1,1-3-1,0-4 1,1-5-61,0-6 1,-3-6 0,1-4-1,-3-3 1,-3-1-507,-3-2 0,-1-1 1090,-2-2 0,6-3 0,-6-3 0</inkml:trace>
  <inkml:trace contextRef="#ctx0" brushRef="#br0" timeOffset="3">4441 12691 8409,'0'-10'0,"-3"1"470,0 0 1,-4 6 0,1 6 0,-3 10 125,0 10 0,0 4 0,-2 11 0,0 6 0,-1 4-469,6-22 1,0 0-1,1 2 1,0 0-1,0 1 1,2 1 0,-1-2-1,1 1 1,2-2-1,0-1-250,3 24 1,0-5 0,5-4 0,0-4 0,2-6-534,4-4 1,-6-7-1,2-1 1,-1-4 0,0-4-984,-2-2 1,2-6 898,-2 0 0,0-10 740,0-6 0,0-8 0,3-2 0</inkml:trace>
  <inkml:trace contextRef="#ctx0" brushRef="#br0" timeOffset="4">4404 13166 8409,'-19'0'-48,"1"0"0,0 0 668,3 0 1,0 0-1,4 0 1,-2 1 409,2 2 1,5 2-1,5 3-806,6-2 0,6-2 0,11-4 1,3 0-1,4 0-1038,5 0 1,-3 0 813,6 0 0,3 0 0,2 0 0</inkml:trace>
  <inkml:trace contextRef="#ctx0" brushRef="#br0" timeOffset="5">6080 12542 8441,'3'-10'-183,"0"1"0,0 1 1,0 1-1,1 0 1,-1 0-439,1-1 0,-2 0 281,4 1 340,-4 3 0,2 4 0,-4 0 0</inkml:trace>
  <inkml:trace contextRef="#ctx0" brushRef="#br0" timeOffset="6">6136 12439 8441,'0'-6'-890,"0"0"0,-1 0 1207,-2 1 0,1-3 0,-5 5 0,0 1 30,-1 1 0,-4 6 1,-2 6-1,0 6-64,-3 7 1,-2 15 0,-2 9 0,9-20 0,0 2 0,-1 4 0,1 1 0,-1 5 0,1 1-14,-1 4 1,0 1-1,2 2 1,0 0 0,0 1-1,1 0 1,2-2 0,0-2-1,3-2 1,1-2-257,1-2 1,2-2 0,0-4 0,2-2 0,2 21 0,3-10 0,3-7-106,0-3 1,1-1 0,2-4 0,1-3-1,0-4-281,1-4 0,-1-4 0,-1-1 0,0-3-341,0-2 1,-2-3 0,-1 0-94,0-2 0,0-2 0,-2-2 806,-1-4 0,-4-9 0,2-4 0</inkml:trace>
  <inkml:trace contextRef="#ctx0" brushRef="#br0" timeOffset="7">6657 12709 8369,'0'-9'-67,"0"0"1,0-1-1,0 1 1,-1 0-1,-1-1 139,-1 1 0,-1 1 1,2 1-1,-2 1 0,-1 2 1,-3 3 282,0 3 1,-2 5 0,-3 6 0,-1 7 0,-2 7-146,1 6 1,2 10 0,-1 6 0,7-23-1,0 0 1,1 3 0,1 0-172,0 1 0,0 0 0,0-1 1,1 0-1,1 1 0,0-1 1,1-1-1,1 0 0,1 25-618,3-3 0,2-8 0,5-6 1,-1-6-705,0-4 1,2-5 1282,1 1 0,-2-7 0,4-2 0</inkml:trace>
  <inkml:trace contextRef="#ctx0" brushRef="#br0" timeOffset="8">6778 12989 8490,'-5'1'343,"2"3"1,2 5-1,2 7 1,1 4 125,1 5 0,5 3 1,1 3-1,2 2-311,1 0 1,1-4-1,0-5 1,1-2 0,0-4-1,1-3-149,1-5 1,-1-2 0,-1-10 0,1-2 0,-1-6 56,3-8 0,-3-1 1,1-6-1,-2-2-141,-1-3 1,-2 0 0,-2-3 0,0 1 0,-3 1-13,-1-1 1,0 3-1,-2-2 1,1 4-1,-1 5-733,-1 7 1,0 7 0,1 6 0,2 4-746,2 5 1565,-4 5 0,6 2 0,-3 5 0</inkml:trace>
  <inkml:trace contextRef="#ctx0" brushRef="#br0" timeOffset="9">7216 13054 8369,'0'-14'-29,"3"4"1,1-2 0,1 0-60,3 0 1,1-2-1,2-2 1,2 0-1,-1 1 138,2 0 1,-1-2 0,3 2 0,-3 1-1,-1 1 29,1 3 1,-4 5 0,-3 2 0,1 4 197,-2 5 1,-1 4 0,-4 10 0,-1 3 0,-2 4-121,-4 3 0,0 4 1,0-2-1,1 1-418,-1 2 1,-1-3 0,1-1 0,2-3 0,0-2 0,0-2-407,-3-1 1,3-3-1,-1-4 667,-1-4 0,-2-1 0,0-2 0</inkml:trace>
  <inkml:trace contextRef="#ctx0" brushRef="#br0" timeOffset="10">7216 13324 8369,'-9'9'-442,"2"-1"0,2 0 1096,1-2 1,2-1-1,6 1-174,5-3 0,5-2 1,6-2-1,0-1 1,3-2-1,0-1-539,0-2 0,1-1 0,-2 1 0,-1 2 59,-2 1 0,0-3 0,0 2 0</inkml:trace>
  <inkml:trace contextRef="#ctx0" brushRef="#br0" timeOffset="11">8706 12821 8306,'1'-8'-138,"1"1"0,1 0 1,0 1-1,0 0 0,1 0 1,0-2 251,0 0 0,1-1 0,-3 0 0,1-1 0,-1 1 10,-1 0 1,-1-1 0,-1 1 0,-2 0-1,-2-1 15,-1 1 1,-2 0-1,1 0 1,-3 2-1,-3 2-20,2 1 0,-3 1 0,1 3 0,-2 0 0,0 1-95,0 2 1,-1 5 0,3 6 0,2 0 0,2 4 9,2 2 1,3 5-1,4 5 1,1 2 0,2 1-5,4 3 0,2 1 0,3 2 0,4 2 0,2-3 124,0-3 0,-2 0 0,-2-4 0,0-2-185,-3-3 0,-5-3 0,-3-5 1,-3 0-1,-3-2-152,-3-4 1,-3-2 0,-3-1 0,-1-3 0,-1-2 181,1 0 1,-4-3 0,2 2 0,-2-2 0,1-2-35,0-2 1,4-2 0,-3-4 0,1-1-1,1 0-193,3-2 0,-1 1 0,6-1 1,-2 1-1,2 2-626,1 0 0,1-1 854,3 1 0,4 0 0,1 0 0</inkml:trace>
  <inkml:trace contextRef="#ctx0" brushRef="#br0" timeOffset="12">8817 13175 8327,'-4'-5'0,"3"-4"0,-2 3 173,2-2 0,6 3 0,4 1 0,3 1 0,3-1 0,4 2 55,2 1 1,4 1 0,-3 0 0,1 1 0,1 1-229,0 2 0,1 3 0,2-2 0</inkml:trace>
  <inkml:trace contextRef="#ctx0" brushRef="#br0" timeOffset="13">9153 13100 8249,'-10'0'395,"1"0"138,0 0 1,4 0 0,5 0-1,6 0-373,2 0 0,4 0 1,2-1-1,0-1 1,3-2-134,0-1 1,1-1 0,-1-3 0,-2 1 0,1 0-397,-2-2 0,3-2 1,-5 2-1,-1-2 1,-1-1 40,-4-1 0,1-2 0,-4-2 0,-1 2 0,-1 1 295,-1 2 0,-4-3 0,-2 5 1,-2 3-1,-3 4 308,-1 3 0,1 1 0,-5 2 0,0 4 0,-2 6 397,-1 5 1,1 6-1,-1 2 1,2 4-328,1 2 0,3 4 1,4-4-1,3-1 1,3-1-1,4-2-649,5-3 1,2-2-1,10-6 1,3-4-713,2-2 1,1-4-1,3-3 1016,-2-2 0,2-5 0,-3-2 0</inkml:trace>
  <inkml:trace contextRef="#ctx0" brushRef="#br0" timeOffset="14">9683 12961 8232,'0'-10'-153,"0"1"0,-1 1 567,-2 2 1,-2 10-1,-5 9 1,-3 6-1,-2 5 1,-3 1 0,1 4-104,1 0 1,-2 1 0,4-1 0,-2 0 0,2-3-611,0-2 0,2-2 0,4-4 0,1-1 0,1-4 1,1-4-1341,0-4 1,3-3 1605,-1-5 0,-2-7 1,0-4-1</inkml:trace>
  <inkml:trace contextRef="#ctx0" brushRef="#br0" timeOffset="15">9441 13054 8232,'-1'-8'-140,"-2"1"0,3 3 140,0 4 0,1 4 0,5 4 0,2 3 517,0 4 0,2 0 0,2 0 0,0 1-206,-1-2 1,4 4 0,-1-2-1,2 0 1,-1 0 0,2-4-1405,0-2 1,2 0 1092,0-1 0,-5-4 0,0-1 0</inkml:trace>
  <inkml:trace contextRef="#ctx0" brushRef="#br0" timeOffset="16">9832 13007 8232,'0'-5'923,"0"13"1,-1 9-512,-2 14 0,1 2 1,-4 4-1,-1 2-188,-2 1 1,-1 5-1,-1 5 1,-3 0-1,1-1-236,-1 1 0,-1-9 0,2-6 0,2-7 0,1-7 112,0-5 1,4-9 0,1-6 0,1-5-547,2-5 1,1-10-1,1-1 1,0-3-1,0-6-350,0-5 1,4-2-1,2-1 1,2 0 476,2 0 0,2-1 1,1 0-1,2-1 0,1-1 375,2 4 1,2 0 0,1 6-1,4 2 1,1 4 324,-1 5 1,-3 3-1,-6 10 1,-2 4-1,-3 4 98,-3 4 1,-5 6-1,1 5 1,-3 3-1,-2 2-120,-3 2 1,-1 0 0,-4 1 0,-1-3-318,-3-3 1,3 0-1,-3-1 1,3 0 0,1-1-1,0-4-285,-1-3 1,4 1 0,0-8-94,-1-1 1,2-2-1,2-3 1,2-3-1,2-4-54,2-2 1,4 2 0,4-4-1,2 2 1,1-1 20,-1 2 1,3-2 0,-4 3 0,0 2 0,-1 1 368,1 1 0,-1 1 0,1 3 0,-1-1 0,-2 1 0,0 1 0,-3 4 0,1 1 0,-1 1-37,-1 3 0,-1 0 0,-3 1 1,1 1-1,1-1 239,-1 0 0,-1-3 1,-1 1 208,0 0 1,-1-3-285,-2-1 1,2-3-1,-2-3 1,2-3-1,1-4 1,0-1 35,0-1 0,3-5 0,1 2 0,2-3 150,1-1 0,1 1 0,1-1 0,1 1 1,-1-1 59,0 0 0,1 5 0,-1 1 0,-1 3 1,-1 2-266,0 2 1,-1 1 0,2 6-696,-2 3 0,2-1 0,-5 5 0,0 2 0,0 2 587,0 1 0,4 2 0,-2 3 0</inkml:trace>
  <inkml:trace contextRef="#ctx0" brushRef="#br0" timeOffset="17">10410 13156 8232,'6'-15'-56,"-1"0"0,0 1 1,0-1-1,2 0 1,2-1-1,1 1 135,3-2 1,-3 0-1,2-1 1,-1 2 0,-2 3-1,0 2 1,1 0 0,-2 3 639,-2 0 1,1 5-527,-4 3 1,1 5 0,-6 7 0,-1 5 0,-3 2-304,-2 3 1,-1 4-1,-1-1 1,2 2-1,1 0-715,1-3 1,0 2 824,0-4 0,-2 4 0,3-2 0</inkml:trace>
  <inkml:trace contextRef="#ctx0" brushRef="#br0" timeOffset="18">10382 13287 8213,'-10'0'3276,"5"0"-2457,18-5 0,0 3 0,15-3 0,-1 0-955,0 0 0,1 2 0,0-2 1,-2 0-2699,-1 3 2834,2-3 0,-3 4 0,4-3 0</inkml:trace>
  <inkml:trace contextRef="#ctx0" brushRef="#br0" timeOffset="19">10912 12653 8181,'11'-12'43,"1"1"0,4 1 488,1 3 0,2 7 0,-1 3 0,0 10 1,-1 8 14,-2 10 0,-3 8 0,3 9 0,-2 3 0,-7-25 0,-1 1-182,-1 1 0,-1 1 0,1-2 0,-1 1 0,-1 2 0,-1-1 0,1 0 0,-2-2 0,1 25 291,-1-5 0,-5-1 1,-4-2-1,-7 1 0,-3 1-1748,-3-3 1,-4-5 0,2-5 1085,1 0 0,-4-2 0,3-3 1</inkml:trace>
  <inkml:trace contextRef="#ctx0" brushRef="#br0" timeOffset="20">12532 12458 8393,'-1'-9'-311,"-1"-1"1,-1 1 0,0 0 437,-1-1 1,2 5 0,-3 1 0,0 1 200,-1 0 0,0 0 0,-4 4 1,-3 3-1,-2 6-36,-3 8 1,-4 10-1,-3 10 1,11-15 0,1 1-1,-1 2 1,0 2-135,0 2 0,0 1 1,-1 5-1,0 1 0,1 1 1,0 0-1,2 2 0,0-1 1,2 0-1,2 0 0,0-2 1,2-1-132,1-2 0,1 0 0,2-1 1,1 0-1,-1-6 0,2-2 1,2 21-392,4-6 0,2-8 0,3-3 1,0-3-1,1-1-59,0-1 1,-2-5 0,-1-3-1,1-1 1,-1 0 422,0-3 0,1-1 0,-1-2 0</inkml:trace>
  <inkml:trace contextRef="#ctx0" brushRef="#br0" timeOffset="21">12626 12961 8188,'-5'-14'-27,"4"4"0,-2-3 0,2 3 320,1 1 1,0 0 0,0 2 66,0 7 1,3 8-1,1 13 1,1 4-1,0 3 76,0 3 1,1 2 0,3 3-1,1-1 1,-1-4-217,0-2 1,-2-5 0,-1 0 0,1-2-162,1-5 0,1-2 0,-2-7 0,-1-2 0,1-3 0,2-7-214,0-5 0,0-5 0,0-8 0,0-4-222,-3-4 1,4 0 0,-2-3 0,-1 0-1,1 1-59,0 0 1,3-2-1,0 4 1,1 3-1,0 5-12,-2 5 0,-4 5 0,1 6 0,0 4-185,1 4 1,-3 4 632,-2 6 0,3 3 0,-1 3 0</inkml:trace>
  <inkml:trace contextRef="#ctx0" brushRef="#br0" timeOffset="22">13035 12998 8188,'0'-9'9,"1"-1"1,2 1 0,4 0 251,1-1 0,1 2 0,0 1 0,2 2 0,0 1 82,2 1 1,0 3 0,-2 5 0,1 3-160,-4 3 0,0 7 0,-5-1 1,0 5-1,-3 1 0,-4 1-36,-2 0 1,-2-1-1,-2 2 1,-2-3-109,0-2 1,-4-2 0,4 0 0,0-2 0,2-1-27,1-2 1,4-3-1,2-4-1,2 1 1,9-3-1,4-1 1,5-2 0,1-2-350,1-2 0,3 1 1,0-3-1,1 0 1,1 0-1877,0-3 2212,-3 4 0,1-4 0,-3 3 0</inkml:trace>
  <inkml:trace contextRef="#ctx0" brushRef="#br0" timeOffset="23">14218 12868 8407,'5'-5'82,"0"3"0,-2-4 1,2-1-1,1 0 1,0-1-1,-1 2 118,0-1 1,-2 2-1,2-1 1,-1-2-1,0 1 1,-1 0-80,0 1 1,0-1-1,-3-2 1,0 0-118,0 0 1,-3 2 0,-1 1 0,-3-1 0,-2-1 0,-2-1 24,-1 3 0,-2 2 0,-3 4 0,-2 0 1,-4 0-1,0 0 43,0 0 0,-1 5 0,2 3 0,1 6 1,1 3 1,6 1 0,3 7-1,3 2 1,5 3 1,2 4 1,2 5 0,3 2 0,5-2 0,3-1-53,3-1 0,0-2 1,3-2-1,-3-2-37,-2-4 0,-3-4 1,-2-4-1,-2-1 1,-2-3 9,-3-2 0,-9-3 0,-2-2 0,-3-1 0,-4-1-11,-1-2 1,0-1 0,-1-4 0,1-2 0,-1-2-229,0-1 1,2-2-1,1 2 1,4-1 0,1-1-871,2 2 1,4 0 1112,2-3 0,2-1 0,1 1 0</inkml:trace>
  <inkml:trace contextRef="#ctx0" brushRef="#br0" timeOffset="24">14236 13193 8300,'-5'0'862,"1"-4"1,8 3-512,2-2 1,4 2-1,1 1 1,2 0-472,2 0 0,2 0 0,3 0 0,2 0-341,-1 0 461,-2 0 0,4 0 0,1 0 0</inkml:trace>
  <inkml:trace contextRef="#ctx0" brushRef="#br0" timeOffset="25">14562 13166 8135,'-8'-1'172,"1"-2"1,1-1 237,2-1 0,5 3 0,6-2 0,2 1 1,3-1-1,3-1-246,-1-3 1,4 3-1,-3-1 1,3-1-209,1-2 1,-2 0-1,0 0 1,-3-1-1,0 1 1,-3-1-259,-1-3 1,-1 3-1,-2-2 1,-2 0 48,-1 0 0,-1 1 0,-3-1 0,-1 2 0,-2 1 308,-3 3 0,-3 2 1,-4 4-1,-2 1 1,-3 3 341,0 6 0,-1 3 0,-1 7 1,1 2-1,-1 5-21,2 3 1,6 2 0,1-2 0,2 2 0,4 1-445,1-1 1,6-1 0,7-4 0,7-4-1,5-3-492,3-3 1,3-10-1,0-1 1,-1-5 0,-1-4-903,1-3 0,-4-7 1462,0-2 0,-2-7 0,-2-2 0</inkml:trace>
  <inkml:trace contextRef="#ctx0" brushRef="#br0" timeOffset="26">14981 13035 8135,'-6'-5'1461,"0"2"-1113,4 2 1,-6 6-1,5 4 1,0 6 162,-1 2 1,3 5 0,-2 1 0,2 0 0,1 0-235,0 1 1,4-3-1,2 1 1,3-4-1,0-2-348,0-4 1,2-6 0,1-2-1,2-3-401,1-1 0,1-6 0,-2-3 0,-1-5 0,1-4 36,-3-1 1,-2-2-1,-1-2 1,-2-1-1,0-2 77,-1-1 0,0 3 0,-2 0 0,0 1 0,-1 3 443,-1 4 0,-1 2-377,0 5 1,0 5 292,0 4 0,0 8 0,0 7 0</inkml:trace>
  <inkml:trace contextRef="#ctx0" brushRef="#br0" timeOffset="27">15121 13091 8126,'9'-9'55,"0"-2"0,1 0 0,-1-1 0,0 1 421,1 4 0,-6 5 1,-3 8-1,-5 7-68,-5 3 1,1 3 0,-7 0-1,-2 3-228,0 3 0,-5-1 0,0 1 0,0-1 0,1 1 0,-2-1-365,-1-1 1,2 3-1,-2-3 1,-1 1-472,1-2 1,4-5-1,6-3 1,0-1 0,3-2-1797,1-4 2452,4-3 0,-2 0 0,3 1 0</inkml:trace>
  <inkml:trace contextRef="#ctx0" brushRef="#br0" timeOffset="28">14869 13110 8126,'-4'-10'431,"3"1"42,-2 0 1,7 4 0,5 4 0,3 5-79,2 5 1,2 7 0,4 0 0,0 4-1,3 2 1,0 2-284,0 2 1,1 0 0,-2 0 0,-1-2 0,-3-1-841,-2 1 0,-2-3 1,-3 0 727,-2-5 0,3-2 0,-7-5 0</inkml:trace>
  <inkml:trace contextRef="#ctx0" brushRef="#br0" timeOffset="29">15400 13026 8126,'-5'-9'180,"0"0"0,3 2 1,-2 2 222,-2 1 1,3 9-1,-2 7 1,0 7-1,0 6-68,-2 6 1,-2 4-1,1 3 1,1 3 0,1 3-170,-2 5 1,0-5 0,-1 3-1,-1-2 1,1 0-898,0-2 0,-1-2 1,0-8-1,-1-6 731,-2-8 0,-3-4 0,1-6 0</inkml:trace>
  <inkml:trace contextRef="#ctx0" brushRef="#br0" timeOffset="30">15195 13324 8126,'11'-37'-118,"0"0"1,2 2 143,2 1 0,4 5 1,3 0-1,2 4 1,1 3 298,-1 1 1,-1 6-1,-5 5 1,1 4-1,-2 2 66,-1 2 0,-3 8 0,-3 4 0,-2 5 0,-1 3-51,-1 3 0,-4 5 0,0-1 0,-4 1 0,-4-1-69,-2 0 1,-4 0 0,-2 2 0,1-2 0,-2-5 7,1-3 1,1 0 0,-1-5-1,0-1-56,3 0 1,1-6 0,0-2 0,2-4 0,1-4-755,1-5 1,3-5-1,1-2 1,6-2 0,4-4-126,3-1 1,7 0-1,-1 0 1,5 2 0,1 2-1,0 2 1,2-1-1,0 1 1,2 4 0,0 4 432,-2 2 0,-3 6 0,-6 0 0,-2 4 1,-3 5 734,-3 5 1,-5-1-1,1 5 1,-3 0 11,-1 2 0,-1-3 0,-2 0 0,-1-1 0,0 0 0,-1-1 799,0-1 1,2-2-1260,-3-1 0,2-4 1,-1-4-221,1-6 1,4-2-1,3-8 1,0-3-1,0-2-157,1-1 1,3-5 0,-1 1-1,2-2 1,2 0 33,-1 2 0,1 3 0,2 3 1,0 0-1,0 3-203,2 3 1,-4 2-1,3 8 1,-3 2-7,-1 3 1,1 6 0,-1 7 487,0 2 0,1 0 0,-1 6 0</inkml:trace>
  <inkml:trace contextRef="#ctx0" brushRef="#br0" timeOffset="31">15931 12989 8108,'14'-10'-96,"4"2"1,-3 1-1,3 2 1,1-1-1,0 2 642,3 0 0,-5 2 0,0 5 0,-2 4 0,-5 4 0,-3 2-56,-4 2 1,-2 1-1,-2 5 1,-3 2-1,-4 0-299,-3-1 0,-9 4 0,0-2 0,-1 0 0,-3-2-202,0 1 1,3-3 0,1 2-1,3-4 1,5-1-21,1-2 1,6-3 0,3 0-1,5-2 1,7-1 79,8-3 1,5-2 0,6-4-1,2-1-605,3-2 0,-2-2 0,-2-5 556,-4 1 0,1-4 0,-3-2 0</inkml:trace>
  <inkml:trace contextRef="#ctx0" brushRef="#br0" timeOffset="32">16424 12728 8272,'14'-9'74,"0"0"1,6 3-1,1 3 290,0 2 1,1 9 0,-3 6 0,-1 6 0,0 9 0,-4 8-38,-4 5 1,-5 9 0,-5-24-1,-1 2 1,-1 1 0,0 1-1,-2 1 1,-2 0 0,0 0-1,-2 0 82,-1-1 1,0 0-1,0-1 1,0-1-1,-1-2 1,0-1 0,0-1-1,-2-1-83,0 0 0,-1 0 0,0 0 0,0 1 0,-1-2 0,0-1 0,-14 18 0,1-4-3603,2-4 2737,-2-5 0,3-1 0,-4-2 0</inkml:trace>
  <inkml:trace contextRef="#ctx0" brushRef="#br0" timeOffset="33">16955 12653 8194,'9'0'0</inkml:trace>
  <inkml:trace contextRef="#ctx0" brushRef="#br0" timeOffset="34">17048 12523 8194,'-3'-12'-12,"-1"-1"1,0 1 0,0-1-1,2 1 1,1 1 0,1 0 220,0 2 0,4 1 1,2 2-1,2 2 0,3 4 1,1 5-1,4 4 178,5 5 1,2 12-1,3 7 1,-1 8 0,-12-18-1,-1 2-249,2 2 1,-1 0 0,0 1 0,-2 0 0,1 3 0,-2 1 0,-1 0 0,-1 1 0,-1 0 0,-1-1 0,-2 2 0,-2 0-99,0-1 1,-2 0 0,-3 1-1,-2-1 1,-1 0 0,-2 0 0,0 0-1,-2-2 1,-1-1 0,-1-2-145,0-1 0,0-2 1,-8 19-1,-3-3 0,1-2 1,0-2-375,2-3 1,4-9 0,3-3 0,0-1-1547,1 1 2024,-1-7 0,0 11 0,-1-6 0</inkml:trace>
  <inkml:trace contextRef="#ctx0" brushRef="#br0" timeOffset="35">19264 12663 8254,'-5'-4'82,"0"2"1,3-5-1,-1 0 1,1-1-1,1-1 159,1-1 1,3 4 0,1 0 0,0-1 0,1-2 0,-1-1 0,1-1-137,1-2 1,-4-2 0,1 1 0,-2 1 0,-2-2-56,-2 1 1,-6-2 0,-5-1-1,-4 0-16,-4 2 0,-5 3 1,-4 0-1,-4 1 1,-2 3-1,-2 2 126,-1 3 0,-1 2 0,3 1 0,0 0 0,1 1-11,7 2 1,7 2 0,6 5 0,3 3-1,1 2-150,5 3 0,3 2 0,6 2 1,3 6-1,4 5 1,4 4 0,7 3 1,1 1-1,4 2 1,4 0-51,2 0 0,-12-21 1,1 0-1,-1-2 1,-1 0-1,17 20 1,-1-2-5,-3-1 0,-5 2 1,-5-1-1,-7-1 1,-7-4 80,-4-3 1,-8-2-1,-6-1 1,-9-1 46,-5-1 0,-2-6 0,-1 1 0,-1-4 0,-2-3 61,-1-2 0,6-4 1,0-4-1,4-2 1,2-2-211,1-2 0,3-7 0,1-4 0,5-2-507,4 1 1,-1-1 0,5-2 0,2-1-1,2 0-2247,2 1 2829,9 3 0,-6-2 0,7 2 0</inkml:trace>
  <inkml:trace contextRef="#ctx0" brushRef="#br0" timeOffset="36">19264 13119 8243,'0'-6'216,"1"0"1,2-1 518,3 2 1,7-2 0,2 3 0,4 0-851,3 0 0,3-1 0,6 3 0,3-1 115,2 1 0,1 1 0,0 1 0</inkml:trace>
  <inkml:trace contextRef="#ctx0" brushRef="#br0" timeOffset="37">19813 13138 8122,'-9'0'341,"4"0"0,2 0 0,7-1-151,5-3 0,5 3 1,4-3-1,1 0 0,0-2 1,-1-1-124,1 1 1,1-6 0,0 3-1,2-3 1,-2 0-291,-4 0 1,1-4-1,-5 3 1,-1-2-1,-4-1 9,-4-2 0,-2-1 0,-3 1 0,-4-1 1,-7 1 397,-3-1 1,-4 5 0,-1 4 0,-1 4 0,-2 2 227,-2 2 0,-1 3 0,-1 5 0,1 6 0,2 7 132,4 6 0,1 1 1,2 8-1,4 1 1,5 0-297,4-1 0,6 1 1,6-3-1,6-4-573,7-2 0,5-3 1,5-5-1,2-3 0,0-2 1,0-4-496,-2-3 1,-1-2 0,-1-4 0,0-1-209,0-2 0,-5-2 1,-1-4 1027,-2-1 0,3-3 0,0-2 0</inkml:trace>
  <inkml:trace contextRef="#ctx0" brushRef="#br0" timeOffset="38">20428 12998 8122,'-13'3'140,"-2"2"0,0 2 328,-1 4 0,-1 4 1,-3 2-1,-3 3 36,-1 1 0,4 2 1,-2-2-1,2 0 1,3 0-1,2-2-749,6-4 0,4-1 0,5-5-411,0 0 1,0-5-1,0-4 1,0-6 0,0-5-115,0-5 0,0-1 0,0-3 1,0-2 769,0-2 1,-1-4-1,-1-1 1,-2 0-1,2 3 1,1 2 384,1 3 1,0 6-1,0 2 270,0 3 0,0 6 1,0 5-1,0 7 0,1 7 0,2 2 0,3 6 1,4 2-1,2 2 0,4 1-424,1 0 0,2-3 0,0-2 0,0 1-3508,3 0 2868,2-3 1,4 1 0,0-3-1</inkml:trace>
  <inkml:trace contextRef="#ctx0" brushRef="#br0" timeOffset="39">20745 12998 8122,'0'-15'1410,"0"2"0,0 14-1028,0 8 0,-5 14 0,-1 14 0,-1 6 49,1 2 0,-2 7 0,5-24 1,0 0-1,0 3 0,-1 0-479,-1 2 0,1 1 1,0 2-1,0 1 0,-3 0 1,-1-1-1,1-2 0,0-1 1,-1-2-1,0-1 1,-1-2-1,-1-1-608,0-1 1,0-2-1,-12 16 1,3-14 0,1-9-1,-1-10 1,2-7-1,0-6 1,2-8 0,2-5 425,2-6 0,1-6 1,4-3-1,3-3 0,2 0 152,1 0 1,5-5 0,3-1-1,6-3 1,2 0 117,4-1 1,5 1 0,0-1 0,-12 24 0,2 0 0,0-1 0,2 1 88,1 0 0,1 0 0,-1 1 1,1 1-1,1 1 0,1 1 0,17-16 1,-1 5 341,0 4 1,-5 5 0,-4 9-1,-7 8 204,-7 8 0,-6 7 1,-8 11-1,-1 4-160,-2 4 0,-7 3 0,-5 4 1,-4 0-1,-1 0-448,-2-3 0,3 0 0,4-5 0,-2-2 1,1-1-559,0-3 0,-1-4 0,5-8 491,1-3 0,0-8 0,2-6 0</inkml:trace>
  <inkml:trace contextRef="#ctx0" brushRef="#br0" timeOffset="40">21275 13082 8101,'0'6'149,"0"0"332,0 1 1,0 3 0,0 2 0,0 3 0,0 0 0,-1 1 161,-2 0 1,2 1-1,-3-1 1,0-1-1,-1-2-352,-1-1 0,-2-6 1,2-3-1,-2-4-397,-2-5 1,5-3-1,1-8 1,1-4 0,0-2-386,1-2 0,5-2 0,4-2 0,5 0 1,3 0 40,3 2 0,4 2 0,3 0 0,3 4 0,3 6 352,3 6 0,3 3 0,-2 7 0,-4 5 1,-6 5-229,-5 7 326,-9 6 0,-3 4 0,-8 6 0</inkml:trace>
  <inkml:trace contextRef="#ctx0" brushRef="#br0" timeOffset="41">22253 12570 8346,'-5'5'-97,"2"4"295,2 6 0,5 12 0,3 8 0,3 10 0,-3-17 0,0 0 0,-1 4 0,0 0 0,0 4 0,0 0 0,-2 1 0,-1 1 87,0 1 1,-1 0 0,-2-2 0,-1-1 0,-2-1 0,-1-2 0,-1 0 0,-2-1 0,0-2-1,-1 0-171,-1-2 0,0-1 0,-9 20 1,-2-3-1,-2-3 0,-4-5-434,-4 0 0,-2-4 0,-3-1 0,2-3 1,1-2-1,3-2-1777,3-1 2097,-1-2 0,8-2 0,-4 0 0</inkml:trace>
  <inkml:trace contextRef="#ctx0" brushRef="#br1" timeOffset="42">6499 12123 7876,'-1'-5'-1363,"-1"0"1381,-1 1 0,0 2 1,3-4 186,0-1 0,0 2 50,0-2-187,0 1 1,0 5-1,0 5 1,0 7-1,-1 5 1,-1 6 76,-2 6 0,1 1 0,2 5 0,-1 1-164,-1 1 1,0 3 0,2-1-1,-1-1 1,-1-5 0,0-5-107,-1-5 0,3-7 0,-2-3-154,6-5 1,2-10 0,4-7 0,0-4 278,1-2 0,3-6 0,2-2 0</inkml:trace>
  <inkml:trace contextRef="#ctx0" brushRef="#br1" timeOffset="43">6508 12169 8448,'-1'-15'0,"-2"-1"0,2 1 0,-3-4 0</inkml:trace>
  <inkml:trace contextRef="#ctx0" brushRef="#br1" timeOffset="44">6518 12058 8448,'-1'-7'-876,"-3"1"1,3 3 1153,-2-3 1,2 3 65,1-3 0,0-1-278,0-2 1,0 0 0,1 0 0,2 3-69,4 3 0,-2-1 0,1 1 0,1 1 0,2 0 4,0-1 0,1 2 1,3-3-1,1 3 1,2 1-15,-1 0 0,2 0 1,3 0-1,3 0 9,1 0 1,-2 1 0,2 2-1,2 0 1,1 0-12,1 1 1,0-3-1,0 2 1,1-2 0,1-1-43,1 0 0,0 1 1,-3 1-1,0 1 1,0-1 0,0-1 0,-2-1 1,1 0-1,2 0 1,-1 1 57,1 3 1,5-3-1,3 2 1,4-2 0,2-1 4,-3 0 0,-2 0 1,-1 0-1,2 0 0,0 0 3,1 0 1,-2 0-1,-5 0 1,-1 0 0,-1 0-10,1 0 1,-6 0 0,2 0 0,-2 0-1,-2 1 18,1 2 0,-1-2 1,2 2-1,-1-2 19,1-1 1,5 0 0,2 0 0,1 0 0,0 0-6,1 0 0,1 0 0,2 0 0,-1 0 0,-1 0-29,-2 0 1,1 3 0,-3 0-1,2 0 1,0 0-15,-1 1 0,-1-1 0,-3-2 0,1 1 0,2 1-4,1-1 1,-2-1 0,2-1 0,0 0 0,0 0 13,3 0 0,3 0 1,0 0-1,-2 0 0,-2-1 10,-3-2 0,2 2 0,-3-2 0,-2 2-3,-3 1 0,0 0 0,-4 0 0,2 0 1,1 0-1,-1 0 7,-3 0 1,2 0 0,-1-1 0,0-1-8,0-2 0,-1 1 0,3 3 0,-1 0 0,-3-1 25,0-2 1,-1 2 0,-1-2-1,1 2 1,-1 1-22,1 0 1,0 0 0,-1 0 0,1 0 0,0 0-25,-1 0 0,5 0 0,1 0 0,0 0 0,-2 0-7,1 0 0,1 0 0,4 0 1,0 0-1,0 0 6,0 0 1,1 0 0,1 0 0,1 0 0,-1 0 16,-1 0 0,-1 0 1,-1 0-1,0 0 1,0 0 11,1 0 0,-5 0 1,5 0-1,-1 1 0,0 1-74,1 1 1,0 0 0,-1-3-1,2 0 44,2 0 1,-1 0-1,5 0 1,-2 0-1,-2 0 0,-3 0 0,-2 0 0,0 0 0,0-1 0,-3-1 35,-3-1 0,0 0 0,-4 2 0,2-1 0,0-1 4,1 1 1,-1 1 0,1 1 0,1 0-1,-1 0-39,0 0 1,4-1 0,-7-1 0,0-2-1,-2 2 31,-2 1 0,-2 1 0,-1 0 1,1 0 16,-1 0 1,-3 0 0,0 0-14,2 0 1,0 0 0,1 0-99,0 0 1,-2 0 0,-2 1-1,0 1-550,0 2 277,-3-1 1,3-3 349,-1 0 0,-3 4 0,3 1 0</inkml:trace>
  <inkml:trace contextRef="#ctx0" brushRef="#br1" timeOffset="45">11331 12058 7880,'-5'-5'-386,"-2"3"0,3-3 0,0 0 0,-1 0 541,3-2 1,1 1 0,1 0 0,1-1 209,3-1 1,-2 1-150,4 1 0,-1 5 1,1 1-1,-3 6 96,-2 6 0,-2 3 0,-1 7 0,-2 4 1,0 3-1,-1 3-51,0 1 1,3-2 0,-3 3 0,2 0-330,0-1 0,0 2 0,3-6 0,0-2 0,0-2 0,0-1-550,0-2 0,1-7 0,2-2 618,3-3 0,7-1 0,1 1 0</inkml:trace>
  <inkml:trace contextRef="#ctx0" brushRef="#br1" timeOffset="46">12207 12085 8441,'-4'-9'-558,"0"0"0,0 0 468,0-1 0,-2 6 0,2 4 0,0 6 311,-1 6 0,2 3 1,2 7-1,-1 3 1,-1 3-72,1 3 1,1-1 0,0 4 0,-1 0 0,-1-1-160,1-2 1,1-2 0,1-1-1,0 0 1,-1-1-168,-2-2 1,0-6 0,-2-4 0,0-2 0,0-2-137,-2-4 0,-2-3 0,0-4 1,0 0-1,-1-1 312,1-2 0,4-3 0,2-7 0,2-2 0,1-3 0,0 0 0,0-1 0</inkml:trace>
  <inkml:trace contextRef="#ctx0" brushRef="#br1" timeOffset="47">12113 12113 8441,'-9'-13'-42,"3"3"1,1-4 0,1 2 57,2-1 0,0 1 1,4 4-1,1 0 0,4 2 19,4-1 0,3 0 0,3-1 0,1 2 0,3 0-9,1 1 1,2-2 0,2 3 0,0-1 0,2 1-27,2 2 0,5 1 1,-2 1-1,1 0 1,0 0-54,2 0 0,0 1 0,2 1 1,1 1-1,2 0 25,-2 2 0,0-1 1,2 3-1,3-2 1,3 0-36,-1 0 0,3-1 0,-7 1 0,2 0 0,-2-1 14,0 0 1,-2-1-1,-3-3 1,1 0-1,2 0 44,0 0 1,7 0 0,-3 0 0,1-1 34,0-2 0,4 2 0,2-2 0,-24 2 0,0 1 0,1 0 0,0 0-29,-1 0 0,0 0 0,0 1 0,1 1 0,21 2 0,1 1 0,1 2 41,-25-5 1,0 1-1,25 2 1,0-3 0,-1 1-1,0 0-4,2 1 0,-4-3 0,-1 3 0,-2-3 0,-1-1-1,2 0 0,2 0 0,-1 0 0,-4 0 38,0 0 0,-4 0 0,3 0 0,0 0 0,-3 0-58,-1 0 0,3 0 1,0 0-1,0 0 1,1 0-20,-3 0 0,-1 1 1,0 1-1,0 1 1,1-1-18,2-1 0,-1-1 0,-3 0 1,1 0-3,3 0 0,-3 0 0,1 0 0,-2 0 0,-3 0-14,1 0 1,1 0-1,1 0 1,1 0-1,-2 0 26,-2 0 1,1 3-1,-4 0 1,-1-1 0,-1-1 8,-1-1 1,-3 3 0,0 0 0,1-1 0,-1-1 2,0-1 0,1 0 0,-3-1 0,1-1 0,2-1-1,1 1 1,-3 1 0,1 0 0,0-1-23,-1-1 0,3 0 1,-4 3-1,1 0 0,-2-1 22,-2-2 1,-5 2 0,1-2 0,0 2-1,1 0 58,-2-3 1,2 3 0,-4-2 0,2 2 0,0 0-43,0-2 1,1 2-1,-3-2 1,-2 2-1,1 1-38,0 0 1,-5 0 0,2 0 0,0 0-83,-1 0 1,1 0 70,1 0 1,-4-3 37,0 0 0,-3 0 0,3 3 1,2 0 0,0 0 1,1 1-6,1 2 0,-4-2 1,-1 3-1,0-1 48,0 0 1,-3 4-1,1 0 91,-2 1 1,-1 1-1,0 2 1,0 0-1,0 2 57,0 2 0,-1 0 0,-1 5 0,-1 1 0,0 0 14,-1 0 1,3 2-1,-2 0 1,1 0-143,-1 3 1,2-3 0,-2-1-1,2-3 1,-1 0-165,-1 0 0,2-5 0,-3-1 0,0-3 1,-2-2-418,-2-2 1,-2 2 0,1-4 0,0 0 509,-1 0 0,1 3 0,0-2 0</inkml:trace>
  <inkml:trace contextRef="#ctx0" brushRef="#br2" timeOffset="48">9953 11536 14650,'0'-9'-3277,"0"3"3023,0-1 1,-3 7 0,-1 2-1,0 8 377,0 3 0,-2 6 0,1 4 0,1 1 0,-1 4-145,0 2 0,3 2 1,-1-2-1,2 2 0,1-2-217,0-2 1,0 2 0,0-2 0,-1-4 0,-1-3 252,-1-2 0,-5-5 1,3-1-1</inkml:trace>
  <inkml:trace contextRef="#ctx0" brushRef="#br2" timeOffset="49">9907 11471 8594,'4'-5'-206,"-2"-2"0,3 2 1,0 1 183,0 0 0,1 0 1,1 2-1,-1-1 1,1 1-1,2 1 0,0 0 58,0-2 0,1 2 0,-1-3 0,1 3 1,2 1-49,0 0 1,5 0-1,-2 0 1,4 0-1,2 0 23,4 0 0,2 0 0,1 0 1,1 0-1,1 0 31,1 0 0,4-3 1,-2 0-1,1 1 0,0 0-8,-2-1 0,-1 2 1,-3-2-1,-1 2 0,-3 0-43,-2-2 0,-2 2 0,-2-2 1,1 1-1,0 2-8,-1 0 1,-2 2 0,-1 0-1,2 1 1,0 0-6,2 1 0,0-3 0,-1 3 0,2-1 0,1 0 9,0-1 1,2 3 0,-1-2 0,3-1 0,3-1 9,3-1 1,-2 0 0,3 0 0,0 0 0,2 0 0,2 0 1,4 0 0,1-1 0,-1-1 0,0-1-9,1 0 1,-1 2-1,-4 1 1,-3 0-1,-4 0 2,-3 0 0,-5 4 0,1-1 0,-3-1 0,-1 0 6,-3 1 0,3-2 1,-2 2-1,2-2 0,3-1 4,1 0 1,-1 3 0,-1 0-1,1-1 1,1-1-12,2-1 1,0 1 0,2 1 0,-2 2 0,0-2-33,-1-1 0,1 2 0,2 1 0,-2 0 0,0 0 9,-1-2 0,2 2 1,3-1-1,0 0 0,0-1 57,0 1 0,0-2 0,1 2 0,2-1 0,2 0 0,0 1 1,3 3 0,-2-2 0,5 1 0,2 0-17,3 0 0,3 0 0,-3 2 0,1-1 0,3-1-8,1 0 1,-1-2-1,2 2 1,-3 0-1,1-1-6,1 1 1,-1-2 0,2-2 0,-3 1-1,0 1 14,-1-1 0,4-1 1,0 0-1,-2 1 1,0 1-11,-2-1 1,1-1-1,-2-1 1,0 1-1,-2 1-15,2 2 1,-3-1 0,2-3-1,-1 0-35,0 0 0,-2 0 1,-4 1-1,1 1 1,0 1 47,2-1 0,-5-1 0,3-1 0,-3 0 0,-1 0 12,0 0 0,2 3 0,3 0 1,-4-1-1,-1-1-2,-1-1 0,4 3 1,4 0-1,-2 0 1,0-2-21,1-1 1,-1 1 0,2 1-1,-1 1 5,1-1 0,2-1 1,-1-1-1,0 0 0,4 0 17,2 0 1,-4 0-1,0 0 1,-2-1-1,-1-1 28,1-1 1,1 0 0,0 3 0,-1-1 0,-2-2-16,0 0 1,2 0-1,-2 2 1,2-1 0,2-1-35,-1 1 0,4 0 0,3 0 0,-1-1-8,2 1 0,-4-2 0,4-1 1,0 1-1,1 0 15,-1 2 0,-24 0 0,0 0 0,23-1 1,-2 0-1,1 0 10,1-1 0,-3 1 1,4 2-1,-1-1 1,-1-1 0,0 1 0,2 1 0,-2 0 0,1-1 1,0-1-6,-1 1 1,2 1 0,-2 1-1,0 0-2,0 0 0,-2-1 1,0-1-1,1-1 1,1 0-1,3 2 0,0 1 1,-25 0 0,-1 0-1,25 0 1,2 0 0,-25 1 0,1-2 0,23 0 0,-26 1 0,1-2 1,25-1-1,-26 2 0,1 0 0,0 1 0,1-1 0,0 1 0,0 0 0,-1 0 0,0 0 0,0 0 0,0 0 0,26 0-20,-26 0 0,0 0 0,1 0 0,0 0 0,0 0 1,0 0-1,1 0 0,-2 0 0,26 0 3,-1 0 1,0 0-1,-24 0 1,0 0 0,1 0-1,-1 0 1,1 0 0,-1 0 4,0 0 0,-1 0 0,23 0 1,0 0-1,1 0 0,1 0 34,0 0 1,-5 0-1,-3 0 1,-1 0-1,1 0-6,-1 0 0,-7 0 0,0 1 0,-1 1 0,-2 1-41,2-1 1,-4-1 0,-2-1 0,-4 0 0,-2 0 11,1 0 0,-3 0 0,1 0 0,-4 0 8,-2 0 0,-2 0 1,-2 0-1,1 0 0,1 1 1,-1 2-39,-2 0 1,3 1 0,-1-2 0,1 2-11,-1 1 0,1-2 0,-3 2 1,1 1-1,1-2 37,0 0 0,-2 2 1,1-3-1,-2-1 0,0-1 95,-1-1 1,0 0-1,1 0 1,-1 0 34,0 0 0,1 0 0,-1 0 0,0 0-94,0 0 1,-2 0 0,-1-1-1,1-1-4,1-1 0,2-1 0,-1 2 0,0-1-12,1 1 1,-1-2-1,0 0 1,1 2 0,-1 1 18,0 1 1,-3-3 0,1 0 0,0 1 26,1 1 0,-2 1 0,0-1 247,-2-2-151,3 2-196,-6-3 1,3 5 0,-5 1 0,-1 2 0,-1 2 66,1 5 0,0-1 1,0 5-1,-1 3 51,0 3 1,-1-1-1,1 6 1,0 3 0,0 4-11,0 4 1,-1 0-1,2 0 1,-1 0 0,1 1-30,1-1 0,1 0 0,0 0 0,0-1 0,1 0-77,2-2 0,-2-4 0,3 2 0,-1-2 0,0-1 37,-1-2 0,-2-2 0,-3-1 0,-3-1 1,-2-2 28,-2-3 0,1 3 0,0-6 1,-1-1-1,1 0-42,0-1 0,2-3 1,2 3-504,1-3 1,1-1 0,4 0 529,2-3 0,-2-2 0,3-4 0</inkml:trace>
  <inkml:trace contextRef="#ctx0" brushRef="#br1" timeOffset="50">19730 12374 8585,'0'-9'-275,"0"-1"1,1 2-1,1 1 350,1 1 1,4 4 0,-1 0 0,2 4 348,-2 4 0,2 6 1,-3 4-1,1 1 1,1 2-178,0 0 1,-2-1 0,0 1-1,0 0 1,0-1 0,0 0-292,0-3 0,-3 3 1,2-4-1,0 1-70,2-3 1,0 0 0,-1-1-1,0 0 1,0-1-383,2-3 1,2-4 0,0 2 0,0-1 0,1-2-210,-1-1 1,0-1 0,1-1 704,-1-2 0,0-2 0,0-4 0</inkml:trace>
  <inkml:trace contextRef="#ctx0" brushRef="#br1" timeOffset="51">20028 12421 8548,'0'-10'-47,"0"1"0,-1 1 78,-2 2 1,-3 1 0,-3 5 0,0 1 0,-2 4 244,-1 4 0,2 1 0,-4 6 0,2 0 0,-1 2-310,2 1 1,1-1-1,0 1 1,2-1-1,1 0-408,1-2 0,2 0 1,-1-4-1,1 0-1054,2-2 1496,1-5 0,-3 0 0,-1-5 0</inkml:trace>
  <inkml:trace contextRef="#ctx0" brushRef="#br1" timeOffset="52">19879 12486 8547,'-4'-9'0,"-2"-1"0,0 1-74,0 0-229,4 3 1,-2 6 302,4 7 0,4 5 0,1 3 0</inkml:trace>
  <inkml:trace contextRef="#ctx0" brushRef="#br2" timeOffset="53">14832 11685 8785,'3'-9'-254,"1"-1"1,1 1-1,0 0 182,0 0 1,-2 0 0,2 2 0,-1 1 0,-1 0 443,2 0 0,-4 0 1,1 6-122,-4 4 1,0 8-1,-5 4 1,0 5-1,0 4-39,1 2 0,-3 2 1,4 1-1,0 1 0,1-1-430,0-1 1,3-1 0,-2 0 0,2 0 0,1-2-467,0-1 0,0-2 680,0-4 0,-9 3 1,-1 2-1</inkml:trace>
  <inkml:trace contextRef="#ctx0" brushRef="#br1" timeOffset="54">19404 13780 7776,'-4'-9'-515,"3"3"0,-2-1 497,2 0 1,1 2 0,0-1 1209,0-2-1043,0 0 1,1 4 0,1 5 0,2 7 0,0 8 113,0 5 0,2 2 0,-2 5 1,1 0-1,0 0-107,0 0 0,-2 0 0,2-1 0,0-1 1,-1-2-127,1-2 1,-1 0 0,-2-4-1,2-3 1,0-2-58,0-3 1,3-5-1,-1-3 1,1-4-1,1-5-75,2-5 0,3-3 0,-2-6 1,3-1-1,-1-2-87,1-2 0,2-2 0,0-2 0,1-1 94,2 1 0,-2 1 0,0 2 0,-2 2 0,-2 3-57,-2 3 1,0 5-125,-2 5 0,-4 5 0,-2 7 276,-2 3 0,-1 7 0,0 1 0</inkml:trace>
  <inkml:trace contextRef="#ctx0" brushRef="#br1" timeOffset="55">19860 13882 8294,'9'-18'-64,"1"-1"0,-1 2 0,-1 0 0,-1 3 165,0 0 1,-1 2-1,2 2 1,-1 2 111,0 2 0,-5 3 1,1 6-1,-2 4 0,-1 5-156,0 3 1,-1 3 0,-1 0 0,-2 2 0,-1 1-185,1 0 0,-2 2 0,2-2 0,0 2 0,-1-1-784,-1 1 0,3-1 911,-3-4 0,0 1 0,-3 0 0</inkml:trace>
  <inkml:trace contextRef="#ctx0" brushRef="#br1" timeOffset="56">19786 14162 8294,'-10'4'22,"5"-2"275,2 4 1,4-4 0,4 0 19,4-4 1,7 0 0,0-4 0,1-1-1,3 0-417,1 0 0,0 0 0,4 4 100,1 1 0,-3-3 0,-1 0 0</inkml:trace>
  <inkml:trace contextRef="#ctx0" brushRef="#br1" timeOffset="57">20679 13901 8267,'0'-12'-203,"0"-1"1,0 1 0,0 3 0,0-1 0,0 1 780,0 0 0,5 4 0,0 5 0,0 7-219,-2 4 1,-2 4 0,-1 4 0,0 2 0,1 2-177,2 0 0,-2 1 0,3 1 1,-1-3-1,2-4-195,0-2 0,0 2 0,2-4 1,-1-1-1,2-2-81,0-4 1,2-5 0,3 0 0,2-4 0,2-5-264,-2-5 0,3-5 0,-3-6 0,3 0 0,0 0 18,-3-1 1,2 2-1,-5-2 1,-1 0-1,0 2 209,-2-1 1,-4 4-1,-2 5 1,-2 0-103,-1 3 1,0 6 230,0 5 0,0 4 0,0 5 0</inkml:trace>
  <inkml:trace contextRef="#ctx0" brushRef="#br1" timeOffset="58">21089 13873 8215,'1'-9'-231,"1"0"0,3-1 0,3 2 573,2 2 0,4 2 1,0 4-1,0 0 1,2 1-1,-1 2-118,1 3 0,-5 6 0,2 4 1,-4 1-1,-3 2-255,-3 0 1,-3 2 0,-4 1 0,-5-1 0,-6-1-40,-2-2 0,-2 0 1,1-2-1,-1-1 1,1-2-33,3-1 1,1-2 0,6-1-1,3 0-28,5-3 0,5-2 1,8-4-1,2 0 1,3 0 129,0 0 0,1 0 0,-1 0 0</inkml:trace>
  <inkml:trace contextRef="#ctx0" brushRef="#br1" timeOffset="59">19897 14497 8237,'-5'-14'296,"2"1"0,3 3 0,4 1 1,4 2-197,4 1 0,4 3 1,0-2-1,1 1 0,3 2 1,1 1-1,1 2-1249,-2 2 1149,4 2 0,-4 4 0,2 0 0</inkml:trace>
  <inkml:trace contextRef="#ctx0" brushRef="#br1" timeOffset="60">20288 14478 8237,'6'0'0,"1"-4"0,-3-2 0,1-1 295,2 1 0,5-2 1,0 5-1,-1 0 1,1 0-405,0 0 0,0 0 1,2 3-1,0 1 0,-2 1-898,1 1 1007,-2 4 0,6-2 0,-2 5 0</inkml:trace>
  <inkml:trace contextRef="#ctx0" brushRef="#br1" timeOffset="61">20633 14506 8237,'9'0'16,"2"-4"0,0-1 1,1-1 149,0 0 1,1 4-167,0-2 0,3-1 0,-1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25T12:46:08.221"/>
    </inkml:context>
    <inkml:brush xml:id="br0">
      <inkml:brushProperty name="width" value="0.09071" units="cm"/>
      <inkml:brushProperty name="height" value="0.09071" units="cm"/>
    </inkml:brush>
  </inkml:definitions>
  <inkml:trace contextRef="#ctx0" brushRef="#br0">19786 12309 7885,'-6'9'-371,"3"1"0,2 3 506,1 3 0,4 2-61,3 4 0,1 2 19,1 4 0,2 0-158,1-1 1,-1 0 98,5-2 0,-5 0-138,2-6 0,-3-3-54,-1-6 73,1-1-6,-1 0 1,-4-5-140,-2-4 0,-2-1-47,-1-5 1,0 0 22,0-3 254,0-1 0,-4 1 0,-1 0 0</inkml:trace>
  <inkml:trace contextRef="#ctx0" brushRef="#br0" timeOffset="1">19795 12300 8354,'-9'-5'0,"-1"4"0,1-4-514,0 2 422,3 2 161,-2-3 168,7 4-409,-3 0 124,8 4 0,4-2 40,5 4 0,0-4 17,0 2 1,-1 0-24,7-1 0,-3 1 50,6-1 1,1-2-18,-2 2 0,5-2-7,-1-1 0,2 0 25,1 0 0,-1 0 3,-2 0 0,1 0-42,-5 0 1,1 0-38,-3 0 1,-5 0-116,-1 0-176,-3 0 330,-5 0 0,-1 0-112,-12 0 1,2 3 125,-7 0 0,2 5 11,-1-2 1,1 2 39,-1 1 0,-2-1 9,2 1 0,-4-2-5,4 6 0,-1-2-36,0 2 0,3-2-52,-3 4 0,0 1 46,0 3 1,0 0-113,1 3 0,1-1 107,-1 3 1,-2-3-42,2 1 1,1-2-17,4-2-10,-1 1-287,7-5 254,-3-4 1,5-6-136,2-4 0,2-4 95,5-3 1,-1-4-114,0-1 1,1-4-25,-1 4 255,-4-1 0,3 0 0,-3-2 0</inkml:trace>
  <inkml:trace contextRef="#ctx0" brushRef="#br0" timeOffset="2">19851 12402 8354,'-5'-9'0,"-4"0"0,3 3-872,-2-2 650,-2 3 397,1-5 108,0 5 38,4-3-291,1 7 104,4-3 1,1 4-124,2 0 0,2 1 38,4 2 1,5-2-8,1 2 1,3 1-2,0-1 0,1 4-137,0-4 1,-1 1 94,1-1 1,-1-1-138,1 4 1,-3-4-48,-1 1 0,-2-2 114,2-1 1,-6 1-213,4 3 159,-9-3 71,4 3-56,-8-4 60,-8 0 0,-1 0 62,-7 0 1,-1 0-59,1 0 0,1 0 110,0 0 0,0 0-88,0 0 1,-2 0 138,5 0 0,-1 0-124,0 0 1,3 0 80,-3 0 0,4-1-14,3-2 1,-2 2 78,1-3-118,3 3-20,0 1 0,4-1-37,0-2 1,1 2 58,2-2 1,2 1-108,5-1 46,-1 2 1,0-3-4,1 4 1,2-1-13,0-2 0,1 2-5,-4-2 0,1 1-39,-1 2 0,-3 0-15,0 0 1,0 0 1,4 0-12,-5 0 223,3 0-200,-7 0 86,3 0 7,-12 0 1,2 0 16,-7 0 0,0 0-22,1 0 1,-1 0 127,4 0 1,-4 4-35,1-1-9,0 0 0,3-2-37,3 2-386,2-2 99,4 3 27,0-4 1,4 0 223,2 0 0,3-4 0,0-1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25T12:46:09.210"/>
    </inkml:context>
    <inkml:brush xml:id="br0">
      <inkml:brushProperty name="width" value="0.12095" units="cm"/>
      <inkml:brushProperty name="height" value="0.12095" units="cm"/>
      <inkml:brushProperty name="color" value="#3165BB"/>
    </inkml:brush>
    <inkml:brush xml:id="br1">
      <inkml:brushProperty name="width" value="0.09071" units="cm"/>
      <inkml:brushProperty name="height" value="0.09071" units="cm"/>
      <inkml:brushProperty name="color" value="#3165BB"/>
    </inkml:brush>
    <inkml:brush xml:id="br2">
      <inkml:brushProperty name="width" value="0.09071" units="cm"/>
      <inkml:brushProperty name="height" value="0.09071" units="cm"/>
    </inkml:brush>
    <inkml:brush xml:id="br3">
      <inkml:brushProperty name="width" value="0.12095" units="cm"/>
      <inkml:brushProperty name="height" value="0.12095" units="cm"/>
    </inkml:brush>
  </inkml:definitions>
  <inkml:trace contextRef="#ctx0" brushRef="#br0">2849 13231 12295,'-1'-10'-3277,"-2"1"3403,2 0 0,-7 1 0,1 1 0,-1 5 1,-1 4-1,-1 7 120,-3 5 1,-1 10 0,-6 13 0,-1 8 0,10-19 0,0 2 0,-1 4 0,0 1 0,-1 4 0,0 1-124,-1 4 0,1 1 1,0 7-1,1 1 1,4-15-1,1 0 1,-1 1-1,1 0 1,1 1-1,0 0 1,1-2-1,0 1 1,1-1-178,1 0 1,0-1-1,1 0 1,-1 13-1,2-1 1,1-2-1,2-2 1,0-4 0,1-1-1,2-8 1,0-1-1,9 17-530,2-9 0,-2-6 0,-2-1 0,-1-4 0,-3-4-1307,-2-2 1891,2-6 0,-2 4 0,3-4 0</inkml:trace>
  <inkml:trace contextRef="#ctx0" brushRef="#br1" timeOffset="1">3091 14059 8367,'-9'0'-33,"0"0"1,-1-1 207,1-2 1,5-2 0,4-4 0,6-1-1,5 1 1,4-1 0,1-2-165,3 0 0,-2-5 0,4 1 0,-1-4 0,-1-3-46,-1 0 1,1-2 0,-2-3 0,-1-1-1,-4-1-130,-1-1 1,-3-5 0,-2 1-1,-4-3 1,-4 3-79,-4 2 0,-5 3 1,-3 6-1,1 6 276,-1 4 1,-1 8 0,1 4-1,0 6 1,-3 8 0,-1 10 83,-4 7 1,2 8 0,-1 9-1,10-21 1,2 2 41,-1 2 0,1 1 1,2-1-1,0 1 1,1-1-1,0 1 1,2-2-1,0 0 0,1 0 1,1 0-1,0 1 1,0-1 229,1 2 1,0-1 0,1 23-1,3-2 1,3-9-270,2-6 1,3-7 0,0-6-1,1-5 1,0-3-519,-2-5 1,4-6 0,0 0 0,2-2 0,-1-1-969,2 0 1,0-4 1365,2-2 0,0-6 0,-1-3 0</inkml:trace>
  <inkml:trace contextRef="#ctx0" brushRef="#br1" timeOffset="2">3371 14180 8367,'-10'0'280,"4"0"0,1 1 1466,1 3-1377,1-3 0,8 3 0,3-5 0,4-2 0,3-4-402,1-1 0,2-1 1,0-2-1,-2-1 1,0-2-1,0-2-563,2 1 1,-4-1 0,-1-4 0,-3-1 265,-1-4 0,0-1 1,-3 0-1,-3 3 1,-2 3 268,-1 2 0,-5 9 0,-3 0 0,-5 5 0,-2 6 524,-5 7 0,1 8 0,-3 9 0,0 5 0,1 5 105,4 4 1,-1 3 0,7-2 0,1 2 0,4-1-341,2-2 1,6-1 0,7-9-1,7-3 1,6-5-525,6-6 0,1-7 0,4-6 0,0-7 0,0-5-360,2-5 1,0-9-1,-1-4 1,-4-4 0,-3-3 163,-2-5 1,-3 0 0,2-6 0,-2-3-1,-11 24 1,0-1 491,1 0 0,-1 0-252,-1-1 0,-1 0 0,5-4 1,-1 0-1,-1 0 0,0-1 1</inkml:trace>
  <inkml:trace contextRef="#ctx0" brushRef="#br1" timeOffset="3">4004 13640 8367,'17'-33'57,"-1"4"1,-5 7 235,-4 6 1,-2 10 0,-7 7 0,-1 7 0,-4 9 190,-4 6 0,-4 7 0,-4 12 0,-2 4 1,10-20-1,0 1-230,1 2 1,0 0 0,-1-1 0,2 1 0,0 1 0,0 0 0,1 0 0,1 0-1,1 0 1,0 1-313,2-1 1,1 1 0,-1 2 0,1-1 0,1-2-1,2-2 1,1 22 0,4-10-599,3-8 1,6-8-1,0-6 1,1-8 0,-2-6-106,1-3 1,-4-2-1,2-2 1,-2-3 329,-4-2 0,-1-6 0,-3-2 1,1-5-1,-1-3 431,-1 0 0,-5-3 0,-2 3 0,-3-3 0,-3-1 84,0 0 1,-4 1 0,3 2-1,-2 4 1,0 5 1007,0 3 0,-1 3 0,3 2-437,2 2 0,6 1 1,6 6-1,8 2 0,10 0 658,8-1 0,6 2-1313,7-1 0,3 8 0,3 0 0</inkml:trace>
  <inkml:trace contextRef="#ctx0" brushRef="#br1" timeOffset="4">5372 13296 8425,'0'-9'-132,"-1"-1"0,-1 1 0,-2 1 1,0 0-1,-1 3 0,0 1 1,-4 2 385,-2 1 0,-4 6 0,-3 5 1,-2 6-1,-2 9 15,-2 9 1,-6 8 0,14-16 0,2 1 0,-1 3 0,2 0 0,0 3 0,1 1-74,0 3 1,1 1 0,0 1-1,0 2 1,3 1 0,0 0-1,1 1 1,0-2 0,3-1-1,0-1-197,1-2 0,1-1 1,1-3-1,2-2 0,1-2 1,1-2-1,4 23 0,5-8 1,1-6-229,4-7 0,-3-7 1,2 2-1,-1-1-356,0-2 0,-2-3 0,-3-2 1,-1-4-1,0-2 585,0 0 0,1-1 0,-1 0 0</inkml:trace>
  <inkml:trace contextRef="#ctx0" brushRef="#br1" timeOffset="5">5521 13668 8215,'-9'2'-162,"1"5"708,2 5 0,-3 10 0,3 6 0,-2 6 0,-2 5 0,2 5-144,2 1 0,-1-2 1,4-3-1,1-3 0,2-3 1,3-3-434,3-2 0,3-5 0,3-3 1,1-4-716,2-1 1,-3-5 745,3 2 0,1 1 0,3 1 0</inkml:trace>
  <inkml:trace contextRef="#ctx0" brushRef="#br1" timeOffset="6">5931 13808 8280,'-4'-5'146,"2"-2"1,-3 5-1,0 5 1,3 7 364,1 8 0,2 6 0,1 2 0,3 3 0,0 2 0,2 0-146,1 1 1,2-4-1,-1 0 1,0-5-1,1-4 164,-1-4-515,0-1 1,0-9 0,2-3 0,0-5 0,3-7-196,0-4 0,-1-8 1,2-4-1,1-3 0,-2-3-369,-1-1 0,0 2 0,-1-2 1,0 1-14,-2 2 0,-2 5 1,0 4-1,-3 5 170,-1 3 1,-1 11-1,-3 6 1,0 4-1,0 4 393,0 4 0,4 1 0,1 2 0</inkml:trace>
  <inkml:trace contextRef="#ctx0" brushRef="#br1" timeOffset="7">6378 13920 8280,'4'-15'-278,"-2"1"1,4 2 0,1-1 0,-1-2 0,0-1 626,1-2 1,1 1 0,1 0 0,-2 3-1,-1 0 258,1 3 0,1 1 0,-1 1-248,-1 3 0,-4 6 0,1 7 0,-3 6 1,-2 4-202,-1 4 1,-4 5 0,1-1 0,-3 1-1,1-1-347,2 0 0,-2 0 1,2 3-1,0-1 0,1-1-735,1-1 0,-2-5 924,3 2 0,-5 2 0,3 0 0</inkml:trace>
  <inkml:trace contextRef="#ctx0" brushRef="#br1" timeOffset="8">6303 14190 8280,'-5'-4'793,"3"-2"-138,4 1 0,8-3 1,5 2-1,4-3 0,2 0-202,4 0 1,2 3-1,1-1 1,0 1-454,0 1 0,0 1 0,0 4 0</inkml:trace>
  <inkml:trace contextRef="#ctx0" brushRef="#br1" timeOffset="9">7635 13687 10431,'0'-9'-15,"0"-1"1,0 1 0,0 0-1,0-1 1,0 1 0,0 0-118,0-1 0,-4-2 1,-2 0-1,-4-1 1,-2 1 181,-4-1 0,-5 2 1,-4 4-1,-3 2 0,-2 0 127,-1 3 0,-3 2 1,4 3-1,3 4 1,3 1-81,1 1 0,8 4 0,-1 0 0,6 3 0,4 2 21,2 3 1,6 8-1,4-1 1,6 2-1,6 2 67,3 2 1,3 2 0,4 1-1,-1-3-46,-2-3 0,1-2 0,-4-1 0,-2 0 0,-1-2-121,-4-1 1,-2-2 0,-7-4 0,-4-1 0,-4 1 56,-4-1 0,-10-3 0,-2-3 1,-3-1-37,-2-2 0,0 0 0,-1 0 0,1-3 0,1-3-131,0-2 0,1-2 1,3-1-1,4-2 0,3-1-677,4-3 1,5 0 0,-1-1 0,4-1-694,5 1 1,1 1 1461,9 2 0,-1-7 0,4 3 0</inkml:trace>
  <inkml:trace contextRef="#ctx0" brushRef="#br1" timeOffset="10">7607 14031 8240,'9'-1'0,"1"-1"0,-1-2 613,0-1 1,4 3 0,-1-2 0,0 1 0,2 0-95,1 1 1,3 1-1,2 1 1,0 0-1,2 0-1629,-1 0 1110,3 0 0,-1 0 0,5 0 0</inkml:trace>
  <inkml:trace contextRef="#ctx0" brushRef="#br1" timeOffset="11">8352 13864 7416,'0'-6'378,"0"-1"1,0 0 0,0-1 0,0-1 0,0-1-129,0 1 0,0 0 1,-1-2-1,-2 1 1,-5 0-80,-3 1 1,0 2 0,-5-1 0,-1 1 0,-3 1-131,-2 2 1,-1 1-1,4 4 1,-1 2 0,4 5-62,1 3 0,3 3 1,3 6-1,3 2 1,4 3 76,4 2 0,4 0 1,7 2-1,2 1 0,2 1-34,-2-1 0,3-4 1,-4-2-1,1-1 0,-3-2-132,-1-2 1,-6-4 0,-2-3 0,-3-2 0,-4-1-156,-5-3 0,-5-2 0,-5-4 1,1 0-1,-1-1-491,1-2 0,-1-2 1,1-6 754,3-1 0,1 2 0,5-4 0</inkml:trace>
  <inkml:trace contextRef="#ctx0" brushRef="#br1" timeOffset="12">8231 13957 8181,'-10'0'208,"1"0"1,2 0 0,4 0 129,6 0 1,8 0-1,4 0 1,0 0 0,1 0-1,0-1 1,2-1-571,1-1 0,-1-4 0,1 1 0,-2-1 0,-1-1-138,-4-3 0,-1 0 0,-2 1 0,-1-3 0,-2-2 89,-2-3 0,-3 3 1,-2-1-1,-3 0 1,-2-1 262,-2 2 1,-5 1 0,-3 6 0,-2 2-1,0 3 465,-1 2 0,-4 9 1,-1 5-1,-3 7 1,-1 6 207,0 4 0,2 6 1,3 5-1,6 1 0,3 0 0,6 1 0,5-7 1,10 0-1,9-4 0,6-5-528,5-4 0,4-8 1,1-3-1,1-5 1,3-6-590,0-6 1,-2-3 0,-1-8 0,-1-3 0,-3-2-1178,-3-3 1,-3 2 1117,-5-3 1,5 0 0,1-3 0</inkml:trace>
  <inkml:trace contextRef="#ctx0" brushRef="#br1" timeOffset="13">8827 13827 8181,'-10'0'0,"4"0"0,0 1 0,-2 2 0,-4 3 0,1 7 0,-6 5 0,-1 5 0,-4 4 0,-2 5 0,-1 0 0,-1 1 0,0-1 0,2-2 819,1-1 0,2-2 0,5-2 0,1-5-798,2-3 1,2-6-1,4-8-3163,4-6 3142,2-8 0,1-8 0,0-5 0</inkml:trace>
  <inkml:trace contextRef="#ctx0" brushRef="#br1" timeOffset="14">8538 13938 8181,'0'-13'211,"3"3"1,0-3 0,0 4 607,1 3 0,2 1 0,3 8 0,0 2-164,1 4 0,-1 8 1,0 0-1,2 5 0,0 2-595,1 2 0,5-3 1,-2 2-1,2 0 0,0 0 1,-2 0-61,2 1 0,0-4 0,2 1 0</inkml:trace>
  <inkml:trace contextRef="#ctx0" brushRef="#br1" timeOffset="15">9097 13901 8152,'-1'-9'24,"-1"-1"296,-2 1 0,-3 2 0,1 4 0,-2 8 335,-2 8 0,1 8 1,0 10-1,1 4 0,0 5 0,2 3 0,0 3 1,-3 1-1,-1 3 0,1 2-599,0-1 1,-2 1 0,0-4 0,-3-3-1,0-6-584,-3-5 0,1-10 0,-1-3 0,3-5 0,0-7-128,3-5 1,4-10-1,2-6 1,0-4 0,3-7 121,1-3 0,6-6 0,2-2 0,3-3 0,4-3 424,0-4 1,2-1-1,2-2 1,1-1 0,0 0 118,-8 23 0,0 0 0,2-1 0,1-1 0,1 3 0,1 0 0,-1 1 0,1 0 0,16-17 469,2 5 1,-2 8 0,-2 9 0,-4 8 0,-5 7 340,-4 5 0,-5 10 0,-6 9 0,-3 4-327,-2 4 0,-5 2 0,-3 0 0,-3 2 1,-4 1-1,0-1-295,-3-1 1,3-1-1,-1-4 1,1-2-212,-1-3 0,4-4 0,-2-3-342,3-6 1,5-8-1,3-9 1,4-6-1,5-5-300,4-4 1,5-2-1,6-3 1,1 0 0,2 1 163,0 3 0,0 1 1,3 5-1,0 3 1,-1 3 755,-2 5 0,-4 4 1,-5 7-1,-4 5 1,-2 7 266,-4 5 1,-2 1-1,-4 4 1,-1-2-1,-2 0 45,-3 0 1,-3-5 0,-1 0 0,-1-6 0,-2-3-564,2-4 0,0 1 0,3-5 0,1-4 0,2-6-531,1-7 1,0-3 0,6-4 0,1-4-1,3-3 117,2-2 1,6 0-1,1 3 1,4 0 0,1 1 261,2 3 0,3 2 1,-3 6-1,-1 4 0,0 3 85,-2 2 0,-3 7 54,-6 7 0,-1 9 0,0 4 0</inkml:trace>
  <inkml:trace contextRef="#ctx0" brushRef="#br1" timeOffset="16">9916 14004 8205,'0'-10'33,"0"1"1,0-1 168,0-3 1,1 0 0,2-4 0,3 2 0,3-2 0,0-1-154,0 0 0,4-1 1,0 1-1,1 0 0,0 3-95,1 2 1,-4 4 0,0 2-1,-2 2 169,-3 4 0,-4 3 1,0 10-1,-5 2 0,-5 6-49,-4 3 1,-1 5 0,1 4-1,-1 1 1,-1 2 132,1 1 0,0-3 0,1-1 0,0-1 0,0 0-1660,2-1 0,4-2 1453,0-3 0,-1 2 0,-2-3 0</inkml:trace>
  <inkml:trace contextRef="#ctx0" brushRef="#br1" timeOffset="17">9814 14246 8169,'-9'-5'0,"3"-1"0,6 1 0,6-1 0,4 3 0,3-2 0,6 0 0,5 3 0,0 1 0,3 1 0,2 0 0,0 0-1,0 0 1,-5 0 0,7 9 0,-2 1 0</inkml:trace>
  <inkml:trace contextRef="#ctx0" brushRef="#br1" timeOffset="18">10428 13491 8215,'9'4'190,"2"0"1,1 1-1,6 3 1,5 5-1,6 6 1,3 9 106,3 8 1,-19-14 0,-1 2 0,0 2 0,-2 2 0,-2 0 0,-2 1 0,-1 0-1,-2 1 1,-2-2 0,-2 0 248,0-1 0,-2 0 0,-2 0 0,-1 0 0,-6 24 0,-6-2-249,-2-1 1,6-22 0,-1 0 0,-1-3 0,0 0 0,-2 1 0,0 0 0,-2 0-1,-1 0 1,-1 0 0,1 0-1115,-1-1 0,0 1 0,0 0 0,0-1 189,-12 18 1,0-1-1,3-3 1</inkml:trace>
  <inkml:trace contextRef="#ctx0" brushRef="#br1" timeOffset="19">11741 13463 8169,'0'-9'-69,"1"0"0,1-1 1,1-2-1,-1 0 0,0 0 1,0 2-1,2 1 171,-2-1 1,-1 1-1,-1 0 1,0-1 193,0 1 0,-5 4 0,-2 2 0,-4 2 0,-6 3 132,-3 4 0,-2 5 1,-5 13-1,-3 7 0,-1 9-216,15-19 0,0 2 0,0 4 0,1 1 1,0 1-1,2 2 0,-1 2 0,1 0 0,1 3 1,0 0-112,2 0 0,2 1 1,0 2-1,2 0 1,2-1-1,2 0 1,0 0-1,2-1 1,0-3-1,2 0-371,0-4 1,2 0 0,2-3 0,1-1 0,8 9 0,2-3 0,-1-5-387,0-3 1,-2-7-1,3-5 1,-3-5 0,0-5 375,-3-4 1,4-7 0,-1-6 0</inkml:trace>
  <inkml:trace contextRef="#ctx0" brushRef="#br1" timeOffset="20">11862 13771 8169,'-5'-5'189,"-2"-1"1,4 5 356,0 1 0,2 10 0,1 10 0,1 5 0,3 5 0,2 2 109,2 3 0,1 1 1,2-1-1,1-3 0,3-2-362,-1-3 1,1-7 0,-4-2 0,1-8 0,0-5-483,-2-4 1,0-8 0,2-5 0,0-9 0,0-6-467,-2-4 0,-1-3 1,1-5-1,-1-1 1,0 0 50,0 2 0,1 1 0,0 0 0,0 4 0,1 6-29,-3 8 0,-4 6 0,1 11 633,0 9 0,-2 5 0,-3 7 0</inkml:trace>
  <inkml:trace contextRef="#ctx0" brushRef="#br1" timeOffset="21">12281 13817 8169,'0'-15'0,"1"0"0,2 1 498,3-1 0,3 4 1,1-1-1,1 1 0,3 3 54,0 2 1,-2 3 0,0 6 0,-2 4-1,0 4-296,-1 5 1,-4 5 0,-2 2 0,-3 3-1,-3 3-56,-3 0 0,-2 0 0,-3-1 0,0 0 0,-2-1-80,-2-2 0,1 1 1,-3-6-1,3-1-175,0-3 1,3-1 0,6-1 52,5-4 1,5-5 0,8-5 0,6-1 0,4-2-504,0-3 0,4-3 1,-2 0-1,1 1 505,-1 1 0,2-5 0,-4 2 0</inkml:trace>
  <inkml:trace contextRef="#ctx0" brushRef="#br1" timeOffset="22">13575 13547 8252,'4'-9'-143,"-3"-1"1,2-2 0,-1 0 0,-4 0-1,-1 2 230,-3 1 1,-7 4-1,-6 0 1,-5 2-1,-4 0 1,-3 2 215,-3 3 1,-3 3-1,-1 5 1,0-1-1,6 1-18,5 3 1,6-2 0,5 6-1,5 2 1,5 5 22,6 3 0,9 2 1,10 2-1,5 4 1,6 4-148,-13-19 0,1 0 0,-1 1 0,1-1 0,17 20 0,-3-1 0,-2-2-132,-3-2 1,-7-5 0,-5 0 0,-8-4 0,-7-4-130,-6-2 0,-5-6 0,-11-3 1,-3-3-1,-2-5-120,-1-2 1,-1-2 0,0-2 0,1-3-328,5-3 1,6-3 0,6-2 0,2 1 0,4-1 0,2 3-2295,4 1 2841,3 0 0,10-3 0,0-1 0</inkml:trace>
  <inkml:trace contextRef="#ctx0" brushRef="#br1" timeOffset="23">13603 13966 8232,'14'-8'399,"-3"2"1,4-7 0,2 3 255,1 1 0,-3 4 1,2 0-1,1 2 0,3 0 316,0 1-971,3 1 0,-1 5 0,5 1 0</inkml:trace>
  <inkml:trace contextRef="#ctx0" brushRef="#br1" timeOffset="24">14031 13901 8059,'-9'0'-100,"1"1"0,1 1 770,0 1 0,5 1 0,0 0 1,5 1-266,7 0 1,0-1 0,6-4 0,0 0 0,2 0-429,0 0 1,1-4 0,-1-2-1,-2-3 1,0 0-483,0 0 0,-1-2 1,-1-1-1,0-3 0,-4-3-21,-3-1 1,0 0-1,-4-2 1,0-1-1,-3 2 309,-4 0 0,-1 5 1,-5 3-1,-2 3 455,-4 2 1,-6 7-1,-3 9 1,-1 5-1,-2 8 417,0 4 0,4 6 1,2 3-1,4 3 0,2 4 0,4 0 0,6-6 1,7 1-1,8-4 0,6-4-726,6-4 0,6-3 0,4-7 1,0-6-1,0-5-879,0-3 1,0-6 949,-3-4 0,-4-9 0,-1-6 0</inkml:trace>
  <inkml:trace contextRef="#ctx0" brushRef="#br1" timeOffset="25">14665 13845 8087,'3'-9'-77,"1"0"1,0-1 0,1 1 0,0 0 0,2-1 582,-2 1 1,1 1-43,-6 2 0,-2 4 0,-9 8 0,-1 6 1,-3 6-61,-3 3 0,-4 3 0,1 3 1,0-1-1,1-1-330,2 1 0,-3 0 0,1-2 1,4-2-1,1-2-1713,4-2 1,0-2-1,2-1 1,4-13 1461,2-5 1,2-12-1,1-9 1</inkml:trace>
  <inkml:trace contextRef="#ctx0" brushRef="#br1" timeOffset="26">14460 13808 8241,'-5'1'1274,"1"2"-736,3 3 1,1 4 0,0 1 0,1 4 0,4 1-399,4 4 1,1 4 0,6-2-1,0 1 1,3 0-797,3-3 1,-3-1-1,4-3 1,-1-5 0,0-4 614,-2-4 1,0-2 0,-1-1-1</inkml:trace>
  <inkml:trace contextRef="#ctx0" brushRef="#br1" timeOffset="27">14860 13855 8005,'0'9'403,"0"0"1,0 2 127,0 1 1,-3 3 0,-1 6-1,0 2 1,-1 1-247,-1 2 1,0 3-1,-3-1 1,-1-2-1,-2-2-293,0-3 1,-4 0 0,3-2 0,-1 1 0,0-3 0,0 1-197,1 0 0,1 0 1,2 1-1,2-2 299,2-1 0,2 1 1,4-5-1,0 0-247,0 2 0,4-8-1,2 0 1,2-5-432,2-4 1,-4-3 0,-1-6 0,0-4 0,-1-3 583,0-2 0,4-3 0,-3-4 0</inkml:trace>
  <inkml:trace contextRef="#ctx0" brushRef="#br1" timeOffset="28">14786 13948 8087,'4'-15'-57,"-2"1"1,4 2-1,0-1 25,-1-2 0,4 3 0,-3-3 0,2 2 0,1 2 542,1 0 0,3 2 0,3 0 1,1 0-1,2 3 30,0 3 0,-1-1 0,1 2 0,-2 3 1,-1 5-220,-4 6 1,-1 2 0,-3 5 0,-2-1 0,-3 1-313,-2-1 1,-6 0 0,-3-1 0,-5-2 0,-1 1-271,-3-2 0,0-1 0,-2-6 0,0-1 1,-2 0-396,-1-1 1,0 0-1,5-5 1,0 0 0,3 0 550,0 0 1,-2-5-1,1 0 1</inkml:trace>
  <inkml:trace contextRef="#ctx0" brushRef="#br1" timeOffset="29">15242 13882 8124,'0'-9'-214,"0"0"341,0 0 0,0-1 0,0 1 0,0 0 1013,0-1 0,3 7-488,0 6 1,-1 7 0,-5 9-1,-3 2-392,-2 1 0,-2 4 0,1-2 1,0 3-1,-1 0 0,1-2-61,0-3 1,0-4 0,2-2 0,2-4-197,1-1 1,1-8 0,4-6-1,3-10-659,5-6 1,2-5-1,3-5 1,1-1 0,-2-2 212,0-1 1,4-2 0,-3-2 0,2 1 0,0 2 322,0 3 0,-2 6 1,-1 4-1,-1 6 96,1 6 0,-2 5 0,-4 11 0,0 5-415,0 5 0,0 1 439,-1 1 0,7 4 0,-3 0 0</inkml:trace>
  <inkml:trace contextRef="#ctx0" brushRef="#br1" timeOffset="30">15530 13817 8114,'10'-9'-88,"2"-3"0,3-1 0,1 2 454,4 0 0,5 3 1,0 2-1,0 3 0,0 2 1,-4 3-1,-4 4 143,-5 7 0,-6 4 0,-5 5 0,-6 3 0,-8 3-389,-7 3 1,-7-2 0,-5 2 0,0-2 0,-1-3-92,0-1 1,4-2 0,0-4 0,4-1-1,3 1-60,5 0 1,6-5 0,10-3 0,7-3 0,10-4-60,7 0 1,9-3 0,5 2-1,4-3 1,3-2-1404,-1-1 1493,-3 0 0,1-5 0,-4-3 0</inkml:trace>
  <inkml:trace contextRef="#ctx0" brushRef="#br1" timeOffset="31">16052 13501 8229,'10'-1'117,"2"-1"0,1-1 0,3 1 0,3 6 0,4 7 0,2 10 429,0 9 0,-7 11 0,-9-16 0,-1 1 0,-3 4 0,-1 1-219,-1 3 1,-1 1 0,-1 1-1,-3 1 1,-1-2 0,-1 0-1,-1-2 1,-1-1 0,-2-2-1,0-1 82,0-2 1,-1 0-1,-1 0 1,0 0-1,-1-3 1,0 0 0,-14 22-1,-3-5-634,-3-3 1,1-4-1,-3-3 1,1-5-1,3-4 225,3-6 0,4-5 0,3-2 0</inkml:trace>
  <inkml:trace contextRef="#ctx0" brushRef="#br1" timeOffset="32">16666 13268 8229,'0'-19'32,"4"2"1,0 1-1,1 4 1,3 3 0,2 2-1,5 6 1,0 7 294,2 10 1,3 11 0,-5 12-1,3 10 1,-9-20 0,0 1-1,1 2 1,-2 1 0,0 2-1,-2 0 0,0 2 1,-2 0 0,0-1-1,0 1 1,-2 3 0,-1 0-1,0-1 1,0 1 0,0-3-1,-1 0 197,1-2 1,-2-1 0,0-3 0,-2-2 0,-3 21 0,-2-3-971,-2-4 1,-4 0 0,-4-5 0,-3-5 0,-3-3 0,-2-3-1194,-1-2 1,-4-4 1303,0-5 1,-4-7 0,2-5 0</inkml:trace>
  <inkml:trace contextRef="#ctx0" brushRef="#br1" timeOffset="33">18584 13519 8171,'-5'-1'136,"3"-2"0,4-2 187,4 0 0,7-7 0,2 3 0,3-2 1,1-2-1,-1 0 0,0-2 0,-2-1-329,0-2 0,-5 0 1,2-1-1,-4 0-136,-3 1 1,-3-4 0,-6 0 0,-4 2-1,-5 0 1,-7 1 17,-5 1 1,-4 3 0,-3 3 0,-2 3 255,0 2 1,-3 3 0,2 5 0,-3 2 0,1 4 31,2 1 0,5 5 0,6 4 1,3 4-1,3 3-116,3 3 0,5 5 0,6 2 0,2 4 0,3 2-49,4 4 1,0-19 0,2 1 0,3 1 0,2 0 0,-1 0 0,2 0 0,0 0 0,2 1-16,-1-1 1,2 1-1,0-1 1,0 1-1,1 0 1,0-1-1,-1-1 1,0 0-1,-1-3 1,-2 0-1,11 19-1,-6-4 0,-9-5 0,-7-4 0,-4-5 124,-5-5 0,-6-7 0,-9 0 0,-4-1 0,-2-3-26,-1-2 0,0-2 0,0-5 1,1-2-1,1-3-145,2-2 0,6-5 0,0 1 0,4 1 0,3 0-2492,0 2 2556,2 0 0,4-1 0,1 1 0</inkml:trace>
  <inkml:trace contextRef="#ctx0" brushRef="#br1" timeOffset="34">18789 13985 8206,'4'-9'0,"2"-4"0,4 2 0,2 1 655,4 3 0,3 5 1,2-1-1,4 2 0,2 1 22,1 0 0,0 4 0,1 2-677,2 3 0,-2 0 0,3 0 0</inkml:trace>
  <inkml:trace contextRef="#ctx0" brushRef="#br1" timeOffset="35">19320 13855 8238,'-9'0'183,"0"-1"1,4-3-1,5-1 1,6 0 1283,6 2-1346,2-2 0,6 3 0,1-3 1,1-1-1,2 2 0,2-1-188,1 0 1,0 2-1,-1-3 1,-2-2-1,-3 0-214,-3-1 0,-1-2 0,-4 0 1,-3-2-1,-3-2 53,-3-1 1,-4-3 0,-4-2 0,-3-1 0,-4 3 288,-5 2 0,-1 4 0,-2 5 0,-1 1 1,0 4 208,-2 2 1,-3 6-1,2 5 1,1 5-1,-1 7 223,2 6 0,3 4 0,2 6 0,5 2 0,3 0-254,5-1 1,4-2 0,6-2 0,6-5 0,8-5-606,7-3 0,4-7 0,5-6 0,-1-5 0,-1-3-746,0-1 0,-4-5 1112,3-4 0,-4-5 0,2-4 0</inkml:trace>
  <inkml:trace contextRef="#ctx0" brushRef="#br1" timeOffset="36">20028 13799 8238,'-19'9'128,"-3"1"0,1 2 0,0 1 214,1 2 0,1-1 0,-2 3 0,-2-2 0,0 2 1,2-1-204,3 0 0,4-1 0,5-4 0,3-3-2029,3 0 1890,2-4 0,-3-4 0,-1-5 0</inkml:trace>
  <inkml:trace contextRef="#ctx0" brushRef="#br1" timeOffset="37">19739 13724 8238,'0'-9'454,"0"0"187,0-1 0,4 2 0,2 2 0,3 3 0,0 3-112,0 3 1,4 6-1,0 7 1,1 2 0,0 3-520,1 1 1,0 4 0,4-3 0,-1 2 0,1-1 0,0-1-2892,-1-3 2881,5 0 0,1-1 0,4-1 0</inkml:trace>
  <inkml:trace contextRef="#ctx0" brushRef="#br1" timeOffset="38">20307 13789 8184,'-1'10'120,"-2"-1"0,-2 1 429,-1 3 0,-2 6 1,2 10-1,-2 9 1,-3 8-231,5-19 0,0 1 1,-1-1-1,1 1 1,-3 0-1,1 1 0,0-2 1,0 0-1,1-1 1,-1 0-237,1 0 1,-1 0-1,-9 24 1,2-8-1,0-6 1,0-7-582,2-6 0,1-11 0,2-3 0,2-6-185,2-7 1,2-6 0,4-10-1,0-4 327,0-4 0,1-4 1,2-1-1,2-5 1,1-4-1,0-2 60,2-2 1,1 0-1,2-1 1,3 0-1,1 1 141,5-1 1,0 5 0,5 3 0,3 3-1,4 5 313,5 2 0,-2 10 1,5 3-1,-2 6 497,0 4 0,-6 6 1,-4 7-1,-7 4 0,-5 6-51,-7 4 0,-4 2 0,-6 6 0,-2 1 0,-4 1-284,-4-1 0,-4-2 1,-4-2-1,1-1 1,-1-1-245,1-4 0,-1 1 1,1-8-1,3-3 1,1-2-364,1-2 0,6-4 0,-2 1 1,4-6-1,4-4-152,3-4 1,7-4 0,5-3 0,3-1 0,3 1-106,3-1 0,2-3 0,2 0 0,-1 3 1,-3 2 414,0 5 1,2 3 0,-3 2 0,-3 5 0,-2 5 413,-5 7 1,-1 4 0,-3 7 0,-1 3 0,-2 0 187,0 2 0,-2 2 0,-3-5 0,-1-1 0,-1-2 530,-1-2 1,-5-6 0,2 0-960,-2-5 0,0-8 1,1-8-1,4-6 1,2-3-311,1-4 1,0-2-1,1-4 1,2-1 0,4-1-62,1-1 1,2-3 0,3 3 0,2 1 0,4 2 275,2 3 0,3 2 1,4 5-1,-1 1 1,-2 5 226,-3 6 1,-1 4 0,-2 4 0,-4 3 0,-2 5-2056,-4 4 1879,-2 5 0,-11 5 0,-1 4 0</inkml:trace>
  <inkml:trace contextRef="#ctx0" brushRef="#br1" timeOffset="39">21610 13026 8420,'10'-9'0,"2"0"0,3 3 0,2 5 0,8 7 0,7 13 0,9 13 0,-19-9 0,1 2 206,2 3 1,0 3-1,-3 3 1,-1 3-1,1 4 1,-1 2-1,-2 1 1,-2 2-1,-2 0 1,-1 1-1,-2 0 1,-3 0 120,-1-1 1,-3 0 0,-2-5-1,-1 0 1,-3-2 0,-2-1-1,-1-2 1,-2-1 0,-2-2-1,-2 0-54,-1 0 0,-2-1 0,0 1 0,0 0 0,0-1 0,0-1 0,2-1 0,-1-2 0,0 0 0,0-1 0,0-1 0,0 0-534,-1-1 1,0 0 0,-11 14 0,1-5-1,-1-5-395,0-4 1,0 1-1,-2-5 1,3-1 0,0-3 482,2-5 1,1 2 0,2 1 0</inkml:trace>
  <inkml:trace contextRef="#ctx0" brushRef="#br0" timeOffset="40">4516 14013 10006,'0'-9'-307,"0"-1"492,0 1 1,-1 5 0,-2 4 0,-5 6 0,-3 5 321,-5 5 1,-2 6 0,-3 1 0,-2 2-1,1 0 1,-1 1-460,2 1 1,-1 1 0,3-1 0,2-2 0,4-1 0,4-1-692,1-2 1,6-2 0,-1-1 0,2-2 0,1-4-997,0-2 1,0 0 1539,0-1 1,0-4-1,0-1 1</inkml:trace>
  <inkml:trace contextRef="#ctx0" brushRef="#br1" timeOffset="41">4236 14013 8490,'0'-14'-186,"1"4"1,3-2 689,2 1 1,2 6 0,1 4 0,2 5-1,0 8-37,2 4 0,2 5 0,-3 8 0,0 1 0,-1 2-340,2 1 1,-3-2 0,2 2 0,-1-1-1,-2-2-466,0-1 0,-2-5 0,-2-2 0,-1-4 0,-2-2-1300,-1-4 1,-2-7 1554,-2-5 1,-2-8 0,-5-6 0</inkml:trace>
  <inkml:trace contextRef="#ctx0" brushRef="#br1" timeOffset="42">4432 13920 8470,'-15'1'136,"3"2"1,2 3-111,0 2 1,0 10 0,-2 6 0,-3 8 0,0 9-40,-1 7 0,8-23 0,1 1 0,-2 2 1,0-1-1,1 0 0,1-1 0,-6 22 15,3-7-2,0-1 0,-3-15 0,-1 2 0</inkml:trace>
  <inkml:trace contextRef="#ctx0" brushRef="#br1" timeOffset="43">4134 14283 8470,'0'-19'0,"4"4"0,3-1 0,6 0 655,5-2 0,8-1 1,7 1-1,3 1 0,3 4-117,2 3 0,3 7 1,1 2-539,-1 7 0,-3 8 0,-4 10 0</inkml:trace>
  <inkml:trace contextRef="#ctx0" brushRef="#br2" timeOffset="44">5512 13147 8524,'-6'0'-1101,"0"0"923,-2 0 1,3-3 0,0 1 282,1 3 1,-2 0 0,3 6 0,1 2 0,0 4 0,2 1 0,0 3 0,0 0-9,0 2 1,0 1 0,0 1 0,-1 4-1,-1 2-182,-1 1 0,0-3 1,2 0-1,-1 1 1,-2 0-69,-1 2 0,2-1 0,-3-2 1,1-3-1,0-1 0,-1-2-803,1 0 956,-4-3 0,0-6 0,-5-1 0</inkml:trace>
  <inkml:trace contextRef="#ctx0" brushRef="#br2" timeOffset="45">5447 13166 8524,'-5'-14'-198,"1"3"1,4-4 0,0 2 178,0 1 0,0 2 0,0 1 0,0-1 0,0 1 289,0 0 1,0 0 0,1 0 0,1 2 0,2 2-168,1 1 0,-2 0 1,3 1-1,2 0 0,0 0-110,1-1 0,0 3 1,2-3-1,0 1 1,3 0-29,0 1 0,2 0 1,2 0-1,1-2-43,-1 2 0,4 1 0,1 0 1,1-1-1,2-1 0,0 1 50,2 1 1,0 0-1,0-1 1,0-1 6,0 1 0,0 1 0,0 1 1,0 0-1,0 0-32,0 0 0,1 0 0,2 0 1,3 0-1,3 0 39,4 0 1,0 0 0,4 0 0,0 0 0,0-1 70,0-2 1,0 0 0,4-2-1,1 0 1,-3 1 15,-2 0 1,-4-2 0,-5 3 0,0 0 0,-2 1-48,1-1 0,-3 2 0,-1-2 1,-1 2-1,0 1 26,1 0 0,3-3 0,-2 0 0,-1 1 0,-1 1 8,-3 1 0,0 0 0,2 0 0,0 0 0,-2 0 3,0 0 1,3 0 0,2 0 0,0 0-68,0 0 0,0 0 1,-2-1-1,1-1 0,-1-1 7,-1 1 0,-1 1 0,0 1 1,0 0-1,0 0-10,0 0 1,3 0-1,1 0 1,0 0-1,1 0 25,0 0 0,-2 0 0,3 0 1,0 0-1,1 0 0,-1 0 0,0 0 1,2 0-1,-1 0 1,-2 0 7,-1 0 0,3 0 1,-3 0-1,0 0 1,0 1-4,-2 2 0,0-2 0,0 2 0,2-2 1,0-1-5,0 0 1,3 0 0,-2 0 0,1 0 0,1 0-26,0 0 0,-3 0 1,-1 0-1,-2 0 36,-1 0 1,1 0 0,0 0-1,0 0 1,-2 0-17,-1 0 0,0 0 0,0 0 1,-1 0-1,1 0 47,1 0 1,-2 0-1,-2 0 1,1 1 0,0 1-72,2 1 0,-2 1 1,-1-2-1,1 1 1,0 0-53,2 2 1,0-4-1,0 3 1,-2-1-1,1 0 26,-1-1 1,5 0 0,-3 0 0,0 1 0,1-1 12,0-1 0,0 0 1,1 1-1,0 2-24,0-2 1,1 0 0,1 0 0,2 1 0,0-1 0,0 0-22,-2 1 0,3-2 0,-2 2 1,0-2 52,1-1 0,-3 0 0,2 0 0,-2 0 0,0 0 59,2 0 1,-5 0 0,0 0 0,-1 0 0,-2 0 54,0 0 1,2 0 0,-4 0 0,0 0 0,-1 0-79,-2 0 0,4 0 0,1 0 0,0 0 0,-1 0-27,-1 0 0,-1 3 0,-1 1 0,2-2 0,1-1-33,-2-1 1,-1 1 0,-2 1 0,-2 1 0,2-1 17,0-1 0,-1-1 1,-2 0-1,0 0 1,-2 0 43,2 0 0,-4-1 0,2-1 0,0-1 0,-2 0-13,-1-2 0,3 3 1,-6-3-1,1 0 50,-1 0 1,-1 2 0,-4-2-45,2 0 0,-2 1 0,3 2-31,0-1 0,-2 0 14,4 3 1,-4 1 86,1 2 0,-2 2 0,-1 5-54,0-1 1,0 3 0,0 2-1,-1-1-47,-2 1 0,2-1 0,-2-1 0,1 0 0,0 0-19,-1 2 1,-1-4 0,2 3 0,-2-2-1,-1 0 1,0 2-38,0-2 0,2 0 0,-2-2 1,1 0-92,2 0 1,-3 1 0,2-1 0,1 0 0,1 1-126,1-1 1,0-3 0,1-1 145,2 0 0,-1-2 121,5-3 0,-5-4 1,1-3-1,-2-1 1,-1-1 52,0-1 0,0-2 1,-1 0-1,-1-1 1,-1 1 3,1-1 0,1 1 1,1 2-1,0-2 145,0 0 1,0-1 0,0 4 133,0 0 0,0 5 0,0 4 0,-1 6-21,-3 5 1,2 4 0,-3 4 0,0 3 0,0 3 0,-1 3-65,0 3 0,-1-2 0,3 3 1,0-1-655,0 0 1,-3 0 0,0-4 0,0-2-1,0-5 1,1-3-2855,-2-5 3195,0-1 0,3-2 1,1 0-1</inkml:trace>
  <inkml:trace contextRef="#ctx0" brushRef="#br3" timeOffset="46">9171 12504 19784,'0'14'-1639,"0"1"1,0 3 1310,0 1 0,0-1 0,0 1 1,1 0-1,1-1 0,1 0 1,0-2-1,1 0 0,-1 0 1,-1 1-146,-1-2 0,-1-1 1,0-5-1</inkml:trace>
  <inkml:trace contextRef="#ctx0" brushRef="#br3" timeOffset="47">9162 12421 20731,'-5'-11'-1093,"1"0"1,0-1 0,1 0 272,1 2 1,2 2 0,2 0 0,2 3 1143,2 1 0,0-2 0,3 3 0,2 1 0,0 0 0,2-1-173,2 0 0,-3 0 0,4 3 0,1 0 0,3 0-160,2 0 0,3 3 0,-4 0 0,1 1 1,0-1-12,-1 0 0,5 0 0,-2-2 1,1 1-1,0 1 6,1-1 1,-3 0-1,2 0 1,1 1-1,0-1-72,-1-1 1,2 3 0,-2-1 0,1 0 0,2 0 193,0 0 0,0 0 0,0-2 0,0 1 0,0 1 16,0-1 1,0-1 0,-1-1-1,0 0 1,-1 0-273,-1 0 0,3 0 0,-5 0 0,1 0 117,2 0 1,1 0-1,1 0 1,0 0-1,-1 0 1,2 0 32,2 0 1,6 1-1,3 2 1,0 0 1,2-1 0,0-1 1,6-1-1,-1 0 1,0 0 16,-5 0 1,-2 0-1,-3 0 1,0 0 0,-1 0-10,-2 0 1,2 0-1,-4 0 1,0 0 0,2 0-33,2 0 1,-4 0 0,4 0 0,-1 0 0,-2 0-11,2 0 1,3 0 0,0 0 0,-1 0 0,-1 0-7,0 0 0,4 0 0,1 0 0,-2 0-15,-1 0 0,-4 3 0,1 0 0,0-1 0,0 0-12,-1 1 0,2-2 1,-3 2-1,2-2 1,0-1 12,3 0 1,-1 0-1,5 0 1,-1 0-1,3 0 8,5 0 0,-4 0 1,1 0-1,-1 0 0,-3 0 14,-2 0 1,2 0 0,-1 0 0,1 0-1,-1 0 33,-2 0 0,1 0 0,-1 0 0,0 0 0,-2 0 41,-1 0 1,-1 0-1,5 0 1,3 0-1,0 0-33,0 0 0,-2 0 0,1 1 1,0 1-1,-3 2-46,-1-2 1,-4 2 0,-1-1-1,1-1 1,-1 0 19,2 1 1,-3-2-1,0 2 1,-1-2 0,1 0-61,1 2 1,1-2 0,2 3 0,1-3-1,-1-1 29,2 0 0,6 1 0,-2 1 0,0 1 0,-1 0 13,-3 1 1,-5-3-1,-1 3 1,-1-1-1,0 0-3,-1 0 1,-2-2 0,-2-1 0,-1 0-1,0 0 102,-1 0 0,-2 0 0,-3 0 0,0 1 0,-1 1-126,1 1 0,-1 0 0,1-2 1,0 1-6,-1 1 1,-2 0 0,-1-2 0,1 1 0,-1 1 44,1-1 0,-5-1 0,2-1 0,-3 0 18,-1 0 0,1 0 1,-1 0-1,0 0 8,1 0 0,-1 2 0,0 0-28,1 1 0,-4 0 121,0-3 0,-3 0 1,2-1-1,0-1 66,1-1 1,-3-4-244,3 4 0,-4-1 0,2 2-87,0-1 1,-2 1 69,5 5 1,-5 2 0,1 4 0,-2 2 0,-1 1 14,0 4 1,0 1 0,0 2 0,-1 1 0,-1 1 128,-1 4 0,-2 2 0,3 1 0,-1 0-146,1 0 0,1 3 0,1 1 0,0 0 0,0 1-54,0 0 1,3-3 0,0 1 0,-1-2-1,-1-1 49,-1 0 1,-4-3 0,-2-1-1,-3-3 1,-4-2 0,-1-2-64,-1-1 1,-1-1 0,3-1 0,2 0-416,1-3 0,1-1 1,3 0-1,3-1-405,2 0 1,6 0 1072,5-3 0,3-2 1,6-4-1</inkml:trace>
  <inkml:trace contextRef="#ctx0" brushRef="#br3" timeOffset="48">14348 13231 12713,'4'-10'-1005,"1"1"1,5 0 1158,-1-1 1,-3 5 0,-1 3 0,-1 4 129,-1 5 1,-2 4 0,-1 2 0,0 2 0,0 1-165,0 2 0,0 1 1,0-1-1,0 1 1,1-1-232,2 1 1,-1 0-1,3-2 1,0 0-1,0-3 1,3 0-293,0-3 1,1 2 0,0-3 0,1-3-16,-1-2 0,0-3 1,0-5-1,-2-3 0,-1-2-103,1-2 0,2-2 0,0-1 0,0-1 477,1 1 0,3-3 25,3 4 1,1-5 0,2 3 0</inkml:trace>
  <inkml:trace contextRef="#ctx0" brushRef="#br3" timeOffset="49">14720 13277 9769,'-4'-9'-296,"2"1"1,-3 0 0,0 3 321,0 1 0,2-2 0,-4 3 0,0 1 0,-2 1 0,-3 2 383,0 2 0,-1 2 0,1 5 0,-1 3-333,-2 2 1,3 0 0,-3 0 0,2 2 0,2 0 0,0 1-263,2-2 0,3 0 0,1-3 0,-1-2-445,1-1 1,2 0 0,-3-2 282,-1-2 1,3-3 0,-1-6-1,2-3 1,0-2 312,1-2 1,1-2 0,1-1 0,0 2 0,0 1 77,0 0 0,0 1 0,1-1 1,2-1-1,3 1 348,3 2 0,0 4 0,1-2 0,2 2 0,1 2-286,2 1 1,-3 1 0,4 1 0,-1 1 0,1 2-376,-1 2 0,-2 0 0,1 3 279,-1 0 1,0 1-1,-4-1 1</inkml:trace>
  <inkml:trace contextRef="#ctx0" brushRef="#br3" timeOffset="50">14674 12430 11612,'-4'-6'-1976,"-2"1"2194,-3 0 0,4 1 0,1 2-159,0-1 0,2 0-526,-4 3 542,3 0 1,0 0 0,6 0 0,4 0 0,1 0 0,2 1-54,3 2 1,-2-2 0,5 2 0,0-1 0,2 0-58,0 2 0,2 0 1,2-2-1,3 2 1,1 0-102,2 0 1,1 0 0,1-2 0,2 3 199,2 0 1,0-3-1,3 1 1,-1-2-1,-1-1 1,-1 0 14,2 0 0,1 0 0,2 0 0,2 0 7,-2 0 1,-1 0-1,-1 0 1,2 0-1,1 0 53,3 0 0,0-1 0,0-1 1,2-2-1,1 0-95,4-1 0,-5 2 0,0 2 0,-2-1 0,-1-1-20,-1 1 1,6 1 0,-3 0-1,1-1 1,0-1-3,1 1 1,-2 1 0,1 1 0,0 0-16,0 0 0,2 0 0,5 0 1,-25-1-1,0 1 0,1-1 1,1 0-1,-1-1 0,1 0 14,-1 1 1,1 0-1,-1 1 1,0-1-1,2 1 1,1 0-1,0 0 1,0-1-20,-1 0 1,1-1 0,0 2 0,0-1-1,20-2 1,2 2 0,0 1-11,-26 0 1,0 0 0,23 0-1,0-1 1,-2-1 0,-1-1-15,3 1 0,1 1 0,-25 1 0,1 0 0,26 0 1,-26 0-1,0 0-11,0 0 0,1 0 0,0 0 0,0 0 0,-1 0 0,0 0 0,26 0 0,-3 0-21,-3 0 0,0 0 0,0 1 0,-1 1 1,0 1 14,-3-1 1,2-1 0,-5-1-1,0 0 1,1 0 17,-1 0 0,3 0 1,-1 0-1,-1 0 0,2 0 48,-1 0 0,-3 0 1,2 0-1,-3 0 0,-1 0-43,0 0 0,3 0 0,-3 0 0,-3 0 0,-2 0 8,-1 0 1,-3 0 0,-4 0 0,-1 0 0,-3 0 22,0 0 0,2 0 1,1 0-1,-1 0 4,1 0 0,3 3 0,-1 0 0,1 0 0,0 0-44,-2 1 0,0 0 1,1-2-1,-3 1 0,-2-1 15,2-1 0,-5-1 1,0 0-1,-1 0 0,-3 0 29,1 0 1,-2 0 0,-3 0 0,1 0 101,-1 0 1,-3 0 0,0-1-23,2-2 1,-3 2-100,1-2 1,-3 2 0,3 1-28,2 0 0,-1 1 0,0 1 1,-1 2-29,2 1 1,0 0-1,0 3 1,-1-3-1,-1 0-51,-2 0 0,-1 1 0,-3 4 0,0-1 33,0 0 1,0 4 0,0 1 0,0 3 0,0 2 35,0 1 1,0 4-1,0 1 1,0 2 0,0 3 235,0 2 1,0-1-1,0-4 1,0 1 0,0 1-248,0 2 0,0-5 1,0 1-1,0-3-27,0-3 1,-1-2 0,-2-1-1,-4-3 1,-1-2 57,-1-3 0,-4-4 1,1 1-1,1 0-793,0 1 1,5-3 0,1-1 932,1 1 0,-3-4 0,1 3 0</inkml:trace>
  <inkml:trace contextRef="#ctx0" brushRef="#br3" timeOffset="51">19497 12989 12974,'0'-10'-1456,"0"1"1738,0 4 1,0 5 0,1 6-1,2 3 1,3 4-191,3 2 0,0 3 1,0 1-1,0-1-196,1 1 0,-1-4 1,0 1-1,1-1 0,-1 1 24,0-1 0,1-3 0,-2 0 0,-1-2 0,-1 0-467,2-1 1,-3-4 0,1-2-1,1-2 1,2-1 246,0 0 0,0 0 0,0 0 0,2-1 0,0-2 308,2-3 1,0 0-1,-2-2 1,3-3 0,-1 1 65,1 0 1,-1 0 0,-1 0 0,0-1-1,-1-2-73,0 2 1,-2 0 0,-1 2-1,0-1 169,-2-3 0,-4 3 0,1-2 1,-3 2 290,-3 4 1,-3 3 0,-6 6-61,0 3 0,-2 7 0,2 2 0,-3 3 0,1-1-322,2-1 0,0 1 0,1-1 0,-2 2 0,2 0-264,1 1 1,0-4 0,2 0 0,1-2 0,1-1-370,-2-2 1,0-5-1,-1-3 1,0-4 481,-1-4 1,1-6-1,0-3 1</inkml:trace>
  <inkml:trace contextRef="#ctx0" brushRef="#br3" timeOffset="52">19655 13100 12974,'14'-4'175,"0"2"1,5-3-1,-1 1-10,1 2 1,0 1-1,-1 1 1,0 1-1,-3 1-395,-2 1 1,-3 3 0,-2-2 0,-1 1 63,-4 3 1,2 0 0,0 1-1</inkml:trace>
  <inkml:trace contextRef="#ctx0" brushRef="#br3" timeOffset="53">11220 14441 23264,'0'-9'-1093,"1"0"1,1-1 0,1 1-2185,-1 0 2944,-1-1 0,-1 1 0,-1 1 1,-1 0-1,-1 2 82,1-1 1,-3 2 0,1-1 108,-1-2 1,3 3-301,-1-1 0,-1 5 517,1 1 0,0 8 0,3 8 0,-1 1-278,-2 2 1,1 3-1,-2 0 1,1 1 0,0 1 190,1 0 0,1 1 1,1 2-1,0-3 0,0-1-93,0 0 0,0-3 0,1 1 1,2-2-1,3-4 78,3-2 0,1-3 1,2-2-1,3-1 280,-1-4 0,4 1 0,-3-1 0,3-1 1,1-1 24,-1-1 1,0 0-1,-2 0 1,0-1-1,1-1 58,0-1 0,1 0 0,-2 3 1,0 0-1,0 0-202,2 0 1,-2-1 0,1-1 0,1-1 77,-2 0 1,1 2 0,1 1 0,2 0 0,1-1 19,0-2 1,2 2 0,-2-2 0,3 2-1,0 1 66,2 0 0,2 0 0,-5 0 0,1 0-70,2 0 0,0 0 1,-1 0-1,-1 0 0,0 0-186,0 0 0,-2 0 1,1 0-1,1 0 1,-1 0-117,0 0 1,1 3 0,-1 0-1,0-1-34,0-1 1,2 3 0,-3-1 0,1-1 0,1 0 30,0 1 1,0-2 0,3 2 0,-1-1-1,-1 0 1,2 1-31,3-1 1,-1-1 0,2-1-1,-2 0 21,-1 0 0,3 0 0,0 0 0,-1 0 0,-1 0 32,-1 0 1,1 0 0,1 0-1,2 0 1,0 0-2,0 0 1,-1 0-1,-3 0 1,1 0-1,1 0 6,1 0 0,-3 1 0,-3 1 0,0 2 32,-2-2 1,4-1 0,-3 0 0,1 1 0,0 1 16,1-1 0,2-1 0,2 0 1,1 1-1,-1 1-27,-1-1 0,-2 0 1,1 0-1,0 2 1,0-2 33,0-1 1,-3-1 0,1 1 0,2 1-6,2 1 1,1 0 0,-3-3-1,1 0 1,2 0 23,3 0 0,-1 0 0,1 0 0,1 0 1,2 0 16,0 0 1,2-1 0,-1-1 0,-2-1 0,-2 1 19,-1 1 1,-2 1 0,1 0-1,-2 0-6,-3 0 1,-1 0 0,1 0-1,0 0 1,-1 0 3,3 0 1,-1 0 0,-1 0 0,2 0 0,1 0-8,2 0 1,-3 0 0,2 0-1,-1 0 1,-1 0-27,-1 0 1,4 1 0,-6 1-1,-1 1-10,-1-1 1,-2-1 0,0-1 0,2 0 0,0 0-1,-2 0 1,0 0 0,1 0 0,1 0 0,1 0-6,-2 0 0,3 0 0,-3 0 0,1 0 1,1 0 6,-2 0 1,3 0-1,-3 0 1,0 0 0,0 0 1,-1 0-1,-1 0 1,1 0-1,-2 0 10,0 0 1,-1 0-1,-1 0 1,1 0-1,0 0 34,-1 0 1,1 0-1,1 0 1,0 0-16,2 0 0,1 0 1,-3 0-1,3 0 1,0 0-19,0 0 0,2 0 0,-3 0 0,1 0 0,0 0-23,-3 0 0,0 0 0,-1 0 0,-2 0 8,-1 0 0,0 0 1,-2 0-1,-1 0 0,1 0-3,-3 0 0,3 0 0,-2 0 0,0 0 0,1 0 9,-1 0 0,1 0 1,-4 0-1,0 0-23,1 0 1,-1 0-1,1 0 1,2 0 6,0 0 1,4 0 0,-4 0-1,-2 1 1,-1 1-58,-3 1 0,0 0 0,3-3 1,1 0 54,-1 0 1,0 0 0,1 0-58,-1 0 14,0 0 0,-3 0 1,0-1-109,-2-2 0,2 1 0,-2-3-201,1 1 0,-3-4 0,2 3 94,1 0 0,-4-3 1,2 2-1,-2-3 1,-1-1-58,0-2 1,0 0-1,0-2 1,0-1-1,0 1 62,0-3 1,0 0 0,0-2-1,0 1 1,0 2-47,0 0 1,3 2 0,1-2 0,0 4 0,1 3-335,0 2 1,-2 2 467,0 2 0,-2 6 0,-1-2 0</inkml:trace>
  <inkml:trace contextRef="#ctx0" brushRef="#br3" timeOffset="54">14199 14897 11989,'0'-6'-1296,"-1"1"1,-1 2 1254,-1 4 0,-3 4 0,3 9 1,0 3-1,2 5 0,0 3 61,-2 4 1,2 2 0,-2 4 0,2-2 0,1-1-46,0-2 1,-3 2 0,0-1 0,1-1 0,1-2-35,1-3 1,0-2 0,0-4-1,0 1 1,0 0 16,0-3 1,0-3 0,0 0-1,0 0 1,1-3 8,2-1 1,-1-1 0,4-2 0,1-2 0,2 0-18,0 0 0,-3-3 0,0 2 0,2-3 0,0-1 118,1 0 1,1 0 0,-1-1 0,0-2 0,1 0-4,-1 1 0,1-2 0,2 1 1,1 1-1,0 1 15,1 1 0,2 0 1,1 0-1,4 0-14,4 0 1,-2-3 0,2 0 0,2 1 0,2 1 13,2 1 1,1 0 0,-2 0 0,1 0 0,-1 0 20,-1 0 0,2 0 1,0-1-1,-1-1 0,-1-2-8,-1 2 0,1 1 0,1 1 0,1 0 0,-1 0-71,-1 0 1,0 0 0,1 0-1,1 0 1,-2 0-32,-3 0 1,1 0 0,-2 1 0,2 1 0,0 2 6,1-2 0,0 2 1,1-1-1,2-1 54,3-1 1,2-1-1,0 0 1,0 0-1,3 0 1,3 0 0,2 0 0,2-3 1,-1 0-1,0 1-52,-2 1 1,-2 1 0,1 0 0,-1 0 0,0 0-6,0 0 1,-5 0-1,4 0 1,-1 0-1,-1 0-31,1 0 0,-2 0 0,0 0 0,1 0 0,2 0 37,0 0 0,3 0 0,-1-1 1,-1-1-1,2-2 12,-1 2 1,-4 1-1,1 1 1,-5 0-1,-2 0 8,-2 0 0,2 0 0,-1 0 0,-1 0 0,-1 0-40,-1 0 0,0 1 1,0 1-1,0 3-3,-1 0 0,2-2 0,1 2 1,3-1-1,0-1 36,2 1 0,1-3 0,1 3 1,2-2-1,1 0 11,3 1 0,-1 0 1,-2-3-1,-1 0 0,2 0 17,2 0 1,-1 0 0,-1 0 0,-1-1 0,2-1 5,0-1 1,0 0 0,1 3-1,-5 0 1,-2 0-50,3 0 1,-1 0-1,4 0 1,0 0 0,-2 0 16,1 0 1,-1 0-1,3 0 1,1 0 16,-2 0 1,4 0 0,-3 0 0,3 0 0,1 0 29,3 0 1,-7 0-1,1 0 1,-6 0-1,-3 0-58,-1 0 0,-1 1 0,2 1 0,-4 1 0,-2-1-25,-1-1 0,-1-1 0,0 0 0,-1 0 0,-1 0 4,1 0 0,-2 0 0,1 0 0,0 0 22,2 0 0,1 0 1,0 0-1,0 0 1,1 0 5,2 0 1,-5 0-1,1 0 1,-3 0-1,-4 0-119,0 0 1,-1 0-1,-2 0 1,-1-1-410,-4-2 0,-6-2 0,-3-5 409,-2 1 0,-5 0 1,-1-1-1</inkml:trace>
  <inkml:trace contextRef="#ctx0" brushRef="#br3" timeOffset="55">19637 14804 12848,'9'-12'-596,"0"-1"1,1 2 0,-1 1 248,0 0 1,0 2-1,1 1 1,-1 2 505,0 1 1,1 0 0,-2 5 0,-2 3-196,-3 2 0,-2 3 1,-1 4-1,0 3 82,0 5 0,0 4 0,0 6 0,-1 3 0,-2 3-10,-3 3 0,1 0 1,-1 3-1,-2 2 0,0-1-72,-1 0 0,0-3 0,2-4 0,1-2 0,0-3-103,1-4 0,-3-6 0,4 0 0,0-3 0,0-1-450,2-2 1,-2-3-74,1-4 0,1-4 689,5-1 0,2-8 0,4-1 0</inkml:trace>
  <inkml:trace contextRef="#ctx0" brushRef="#br3" timeOffset="56">19692 14739 12848,'0'-9'-1011,"0"-2"0,1 0 0,2-1 872,0 0 0,-1 3 0,-5 3 0,-5 3 0,-3 2 311,-5 1 1,-4 5 0,-3 3 0,-1 4 0,-1 3 0,1 3-124,-1 2 0,5 0 0,1 2 0,6-3 0,4-1-130,3-3 1,1 2 0,5-5 0,1-1 0,4-4 149,4-4 1,4-3 0,6-3 0,-1-4-123,-3-5 0,2 1 0,-4-5 1,2 0-1,0-2-165,0 0 0,-2-4 0,-3 0 0,2 0 0,1 1 117,2-1 0,-1 0 1,3 5-1,-3 1 0,1 4 207,-1 1 0,1 6 0,0 3 0,-2 4 0,-3 5 27,-1 5 1,-3 2-1,1 6 1,-1 1 0,-1 0-58,-2 0 0,-2-1 0,-1-1 0,1 2 0,1 0-117,1-4 0,0 2 1,-3-5-1,0 2 1,0-2-382,0 0 0,0-2 0,-1-3 1,-2-3 214,-3-3 1,-2-2 0,-3-2 0,0-1 266,-1-1 1,-1-9 0,4 2 0</inkml:trace>
  <inkml:trace contextRef="#ctx0" brushRef="#br3" timeOffset="57">19711 14851 12848,'-19'-3'-463,"1"-1"1,0-1 0,2 0 0,1 1 803,2 0 0,0-2 0,5 2-342,2-2 1,3 4-1,7-1 1,5 2-1,7 2 1,4 2-25,5 4 0,3 1 0,3 1 1,2 2 25,0 1 1,-1 2 0,-4 5 0</inkml:trace>
  <inkml:trace contextRef="#ctx0" brushRef="#br2" timeOffset="58">12542 15326 8563,'-6'-1'-97,"-1"-2"1,5 3-1,0 1 279,4 7 1,4 6-1,6 8 1,1 3-1,2 3 1,0 3 12,0 3 0,2-2 0,-1-1 0,1-2 0,2-2-146,0-2 0,-5-3 0,-1-8 0,-3-5 0,-1-5 63,1-3 1,-1-3 0,0-4 0,0-7 0,1-7-159,-1-5 0,0-3 0,1-2 0,-2-1 0,-1 1 0,-1 1-303,2 1 1,0-2 0,1 2 0,0 5 0,-2 3-235,-1 4 0,0 4 0,4 6 0,-1 3 583,0 2 0,-4 5 0,8 5 0,-3 6 0</inkml:trace>
  <inkml:trace contextRef="#ctx0" brushRef="#br2" timeOffset="59">13026 15475 8523,'0'-10'-131,"0"1"23,0 0 0,1-2 1,2 0-1,3-2 1,3-1 132,0 1 1,0-4 0,0 2 0,1-2 0,-1 1-75,0 4 1,1 2 0,-1 1 127,0 3 0,-4 7 0,-1 9 0,-3 4-138,-1 4 1,0 4-1,-1 3 1,-1 2 0,-2 2-528,2 2 0,-2-3 586,1 0 0,-4 0 0,2-4 0</inkml:trace>
  <inkml:trace contextRef="#ctx0" brushRef="#br2" timeOffset="60">13045 15735 8523,'-6'7'261,"3"-1"0,6-4-33,4 1 1,5-3 0,3-3 0,3-3-138,1-3 0,0 0 0,3 0 0,2-1-91,0 1 0,-2-4 0,-3-2 0</inkml:trace>
  <inkml:trace contextRef="#ctx0" brushRef="#br2" timeOffset="61">20232 14916 8460,'-9'-9'-256,"0"-1"1,1 1-1,1 0 1,4-1-1,2 1 426,1 0 0,1 1 0,2 1 0,4 4 0,1 4 164,1 5 0,-1 5 0,0 8 0,-1 4-134,3 5 0,-4 1 0,4 4 0,-2 0 1,0-1-1,2 0-62,-1-2 0,0-2 0,0-3 0,-2-3 0,-2-3-128,-1-4 0,2-1 0,-2-6 0,2-4-9,1-7 1,-2-6 0,1-11-1,1-2 1,2-4-19,0-4 1,0 0 0,2-3-1,0 0 1,2 2-434,-2 2 1,-1-1 0,0 6-1,-1 0 1,0 4-37,0 3 1,-2 5 0,-1 5 0,1 1 0,1 2 485,2 2 0,-5 1 0,7 5 0,-1 1 0</inkml:trace>
  <inkml:trace contextRef="#ctx0" brushRef="#br2" timeOffset="62">20642 14879 8460,'-8'-1'19,"2"-2"144,3-4 1,2-1 0,1-1 0,1-1-1,2 1-97,3 0 1,5-4 0,2 1 0,-2 1 0,-1 0-263,0 2 1,2 0 0,1 0-1,-2 4 123,-1 5 0,-5 9 1,-1 7-1,-3 6-40,-1 6 0,-1 1 1,-2 5-1,-1 1 0,0 0-123,0-1 0,-2 2 1,2-5-1,-1-1 0,-3-1-539,0-2 775,3-7 0,-8 2 0,3-8 0</inkml:trace>
  <inkml:trace contextRef="#ctx0" brushRef="#br2" timeOffset="63">20633 15186 8399,'-5'0'299,"1"0"0,5 0-35,2 0 0,3-3 0,6-1 0,4 0-483,1-1 1,3-1-1,2 2 219,3-1 0,6-1 0,2-4 0</inkml:trace>
  <inkml:trace contextRef="#ctx0" brushRef="#br2" timeOffset="64">21098 15233 8377,'-14'9'-59,"1"0"1,6 2 0,2 1-1,1 3 1,2 3 0,1 1-9,1-1 0,0 1 0,1 0 0,2-1 1,2 1 66,0-1 0,8-3 0,-3-2 0</inkml:trace>
  <inkml:trace contextRef="#ctx0" brushRef="#br2" timeOffset="65">21368 14897 8032,'-8'1'-5,"2"2"1,3 4 0,2 2 0,1 3 416,0 4 1,1 6-1,2 1 1,2 2-1,2 0 1,2 0-153,1-1 1,1-3 0,-1-5-1,-1-4 1,1-1-300,3-2 0,-3-4 1,2-4-1,-1-6 1,-2-7-222,0-5 1,1-3-1,-1-1 1,-1-4 0,-1-1-50,-4 1 0,1-2 0,-1 4 0,-1 0 0,-1 3-88,-1 4 0,0 4 1,0 0-657,0 1 1053,0 6 0,4 5 0,1 5 0</inkml:trace>
  <inkml:trace contextRef="#ctx0" brushRef="#br2" timeOffset="66">21713 14869 8315,'0'-9'0,"1"3"0,1 0 224,1-2 0,4 4 0,0 1 0,1 2 0,1 1 231,0 0 1,4 5 0,-1 4 0,0 3 0,-3 3-188,-3 1 1,1 2-1,-3 0 1,-2 2-1,-1 1 3,-1 0 0,-6 1 0,-2-3 1,-4-1-1,-2 1-811,1 0 0,-3-2 0,5-1 0,2-4 213,1-2 1,7-1-1,1-3 1,7-3-1,4-2 103,4-1 0,6-4 1,2-2-1,0-2 0,0 1-1494,1 1 1718,-3 0 0,2-3 0,-5-1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25T12:46:09.277"/>
    </inkml:context>
    <inkml:brush xml:id="br0">
      <inkml:brushProperty name="width" value="0.12095" units="cm"/>
      <inkml:brushProperty name="height" value="0.12095" units="cm"/>
    </inkml:brush>
  </inkml:definitions>
  <inkml:trace contextRef="#ctx0" brushRef="#br0">14255 12458 16070,'6'0'-715,"0"0"1,1 0 484,2 0 0,4 0 128,3 0 1,1 0 89,2 0 1,3 0-5,-1 0 1,6-1 40,1-2 0,1 2-43,5-2 0,-3 1-94,4-2 1,-4 3 24,3-2 0,-7 2-110,1 1 0,-6 0-102,3 0 1,-4 0 60,1 0 201,-3 4 1,0 2-1,-1 3 1</inkml:trace>
  <inkml:trace contextRef="#ctx0" brushRef="#br0" timeOffset="1">14143 12467 18162,'8'-4'-1639,"-1"-2"1,4 1 1198,-2-1 1,8 3 863,2 0 0,4 2-510,8 1 0,2 0 92,5 0 0,3 3-214,3 1 0,1-1-114,2-3 1,2 0 118,1 0 0,-1 1-140,-6 2 0,-3-1-115,-6 4 381,3-4 0,-8 6 0,3-2 0</inkml:trace>
  <inkml:trace contextRef="#ctx0" brushRef="#br0" timeOffset="2">14413 12504 17212,'10'0'-1603,"-4"-3"1233,0 0 1,-3 0 307,3 3 1,0-3 113,4 0 1,0 0-2,3 3 1,-2-3 43,4 0 0,5-1-53,5 0 0,3 2-21,3-4 0,5 4-5,4-1 0,5 1-835,-2-1 829,7 2 1,2-3 0,-24 4 0,0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25T12:46:09.280"/>
    </inkml:context>
    <inkml:brush xml:id="br0">
      <inkml:brushProperty name="width" value="0.09071" units="cm"/>
      <inkml:brushProperty name="height" value="0.09071" units="cm"/>
      <inkml:brushProperty name="color" value="#3165BB"/>
    </inkml:brush>
    <inkml:brush xml:id="br1">
      <inkml:brushProperty name="width" value="0.05292" units="cm"/>
      <inkml:brushProperty name="height" value="0.05292" units="cm"/>
    </inkml:brush>
    <inkml:brush xml:id="br2">
      <inkml:brushProperty name="width" value="0.09071" units="cm"/>
      <inkml:brushProperty name="height" value="0.09071" units="cm"/>
    </inkml:brush>
    <inkml:brush xml:id="br3">
      <inkml:brushProperty name="width" value="0.12095" units="cm"/>
      <inkml:brushProperty name="height" value="0.12095" units="cm"/>
    </inkml:brush>
  </inkml:definitions>
  <inkml:trace contextRef="#ctx0" brushRef="#br0">2141 12523 8506,'-3'-6'-385,"-1"1"556,-1 1 0,-1 0 0,-3 7 0,-1 3 0,0 8 0,-3 9 1,-3 10-1,-5 10 0,9-18 0,0 2 0,0 4 0,0 0 102,-1 4 0,1 1 0,1 1 0,1 2 0,-1 4 0,1 0 0,2 1 0,0 1 0,2-1 0,0 0 0,2-1 0,1 0-167,1-3 0,1-1 0,2-6 0,1 0 1,1-3-1,1 0 0,2-3 0,0-2 0,9 20 1,2-7-927,-2-8 1,3-5 0,-2-7 0,1-3 545,2-2 0,-1-3 0,1-1 1</inkml:trace>
  <inkml:trace contextRef="#ctx0" brushRef="#br0" timeOffset="1">2551 12626 8446,'0'-15'-160,"-3"-2"1,0 5-1,1 1 1,1 0 0,1 4-1,-1 4 487,-2 6 1,-1 13 0,-5 7-1,1 9 1,-2 10 0,-1 5-1,6-20 1,-1-1 0,0 2-1,1-1-30,-2 1 1,1 0 0,0 2 0,1 0 0,1 0 0,1 0 0,0 0 0,0-1-1,1-2 1,0 0 0,0 21-185,1-5 1,2-7 0,2-4 0,3-3 0,2-6-450,-2-6 1,2-3-1,-2-4 1,3 0-1,0 0-456,0-5 1,4 0 0,0-2 0,2-1-467,1-1 1,2-6 1257,0-4 0,1-9 0,0-6 0</inkml:trace>
  <inkml:trace contextRef="#ctx0" brushRef="#br0" timeOffset="2">2728 13166 8400,'-13'0'-314,"2"1"1380,-1 2 0,3-1 1,2 4-411,4 1 1,3 0 0,4 0 0,6-4-518,4-2 0,4-1 0,0-1 0,2-2 0,1-4 0,1-2-574,2-3 0,-3 0 1,1-3-1,-3-2-45,0 0 1,-5-2 0,-1-1 0,-4 0-1,-3-3 1,-4 0 50,-4 0 1,-4 6-1,-6 5 1,-5 5 576,-3 4 1,-1 3 0,-3 3-1,0 4 1,1 6 0,1 5 670,1 6 0,4 3 0,3 2 0,2 1-380,3 1 1,4 1 0,5-2 0,2 1 0,4-2-1,7-2-888,3-2 0,7-7 1,2-1-1,2-2-98,1-4 1,0-5 0,-1-3 0,-1-3 0,-2-3 0,1-4-274,-1-4 1,-1-5 0,-5-6 0,1-2 651,0-3 1,1-4 167,-1 0 0,2-9 0,-7 2 0</inkml:trace>
  <inkml:trace contextRef="#ctx0" brushRef="#br0" timeOffset="3">3333 12663 8381,'0'-15'231,"0"2"-36,0 4 0,-4 4 0,-2 7 0,-3 10 1,-4 10 402,-2 7 0,0 7 1,0 6-1,-1 3 1,2 3-366,1 3 0,6 1 0,4-26 0,1 0 0,-2 23 0,3-4-709,3-5 1,-1 0 0,3-3 0,-1-3 0,0-5-1164,-1-5 1,-1-1 1554,-1-4 1,-4-5 0,-1 0 0</inkml:trace>
  <inkml:trace contextRef="#ctx0" brushRef="#br0" timeOffset="4">3082 13259 8375,'-9'0'0,"2"-4"0,2-3 655,1-1 0,1-1 1,3-1-1,2 0 0,4-1-159,7-2 0,4 0 0,5 1 0,3 0 1,3 2-1590,3 2 1,-2 1 0,3 4 1050,0 1 0,-3 1 1,3 1-1</inkml:trace>
  <inkml:trace contextRef="#ctx0" brushRef="#br0" timeOffset="5">3557 13045 8218,'-10'0'61,"1"0"1,0 0 0,0 1 432,-1 2 0,1 3 1,1 7-1,0 5 0,3 4-14,1 1 1,-2 5 0,3 3-1,1-1 1,1-1-273,1-1 1,0-4 0,1-2 0,2-5-209,3-4 0,-2-7 1,0-12-216,0-7 1,2-7-1,3-5 1,-1-2 0,-1-2-277,0-2 0,-1 2 0,3-3 0,-1 2 0,0 1-73,-2 2 1,3 5 0,4 2 0,-2 4 0,-1 7 53,0 5 1,0 3 0,1 3 509,2 4 0,3 4 0,-1 9 0</inkml:trace>
  <inkml:trace contextRef="#ctx0" brushRef="#br0" timeOffset="6">3706 13193 8218,'-6'6'-279,"0"-2"1730,2 0 0,1-2-986,3 4 1,7-1 0,4 2 0,2-4-1,4-3-667,0-3 1,2-3 0,0-3 0,0 0 0,2-1 0,0 0-569,-4-2 1,2-3-1,-4-3 1,2-2 418,-2-2 1,-2 2-1,-7-4 1,-2 1 0,-1 3-1,-1 4 357,-3 3 1,-4 7 0,-6 3 0,-4 3 539,-2 3 0,0 6 0,-5 8 0,4 4 0,1 4 0,3 1 273,0 2 0,2 0 0,3 0 0,0 0-164,3 0 0,2 0 1,6-1-1,3-1 0,5-2-1311,4-2 1,2-4-1,5-6 1,2-1 0,0-3 542,-1-2 1,0-6 0,-3-5 0</inkml:trace>
  <inkml:trace contextRef="#ctx0" brushRef="#br0" timeOffset="7">4348 13100 8084,'0'-9'62,"0"0"0,0-1 1,0 1 215,0 0 1,0 0 0,1 0-1,1 2 1,1 1 74,-1-1 0,-1-2 0,-1 0-280,0 0 1,-4 3-1,-2 3 1,-3 2-1,-4 2 1,-2 3 123,-3 6 1,-1 4 0,-2 8 0,-1 3-162,2 2 1,0 1-1,2 0 1,3 0-1,3-1 1,5 0 618,4-2 0,4 1 1,5-5-1,8-4 0,5-3-506,6-4 1,5-5 0,2-2-1,1-4 1,2-4-3427,-2-4 3100,3-7 1,-7-2 0,3-6 0</inkml:trace>
  <inkml:trace contextRef="#ctx0" brushRef="#br0" timeOffset="8">5782 12449 8471,'-9'-5'-31,"-1"1"0,1-2 0,0 2 0,-2 1 0,-1 1 0,-5 4 0,-3 6 1,-5 9 237,-2 7 1,-2 6-1,-1 11 1,14-18 0,1 1-1,0 4 1,0 0 54,0 4 0,1 0 1,2 4-1,1 0 0,1 2 1,2 0-1,1 0 1,1 0-1,2 0 0,1-1-326,1 0 0,1-1 1,2-1-1,1 0 1,1-3-1,1-2 0,1-1 1,1-2-1,7 20-592,2-7 1,-3-7-1,2-2 1,0-3 0,-3-4 531,0-5 0,-2-5 0,0-5 0</inkml:trace>
  <inkml:trace contextRef="#ctx0" brushRef="#br0" timeOffset="9">5819 12923 8430,'-4'-9'232,"-2"0"110,-2 0 0,4 5 0,2 8 1,6 8-1,1 8 0,2 3 0,1 1 1,2 4 0,-1-1 0,0 3 0,1-1-223,-1-3 0,0 0 0,0-5 1,0-1-1,-2-3-135,-1-5 1,-3-3 0,3-2 0,1-5 102,-2-4 1,3-8-1,-3-6 1,3-5 0,0-5 18,2-4 0,2 1 1,-3-3-1,0 1 1,2 0 114,1 1 0,-2-1 1,2 3-1,-4 5 1,-2 6-1550,1 4 0,-1 6 1327,0 1 0,0 8 0,3-1 0</inkml:trace>
  <inkml:trace contextRef="#ctx0" brushRef="#br0" timeOffset="10">6192 13026 8280,'1'-6'-43,"2"-1"129,3 0 1,2-1-1,2-1 1,-1-2-1,1-1-140,3-4 0,-3 2 0,4-1 0,-3 2 0,-1 2 206,-1 0 1,-3 8 186,0 6 0,-3 7 0,-6 9 0,-3 3 0,-3 3-423,0 2 0,3 1 0,0 1 0,0 1 0,-1 1-359,1-1 0,3-1 1,-3-3-1,0 0 1,-1-3-793,1-3 1235,0-4 0,-3-6 0,-1-1 0</inkml:trace>
  <inkml:trace contextRef="#ctx0" brushRef="#br0" timeOffset="11">6164 13287 8315,'-4'0'2477,"4"0"-2085,8 0 0,3 0 0,6-1 0,1-2-115,3 0 0,4-3-277,-3 3 0,4-4 0,-3 2 0</inkml:trace>
  <inkml:trace contextRef="#ctx0" brushRef="#br0" timeOffset="12">7551 12793 8043,'-3'-6'157,"0"0"0,2-1 0,2 1 0,3 0 228,1-1 0,1-1 1,4-2-1,0 0 1,1-3-1,2-1-366,-2 0 0,0-4 1,-3 2-1,-1-1-110,-1-2 0,-4 1 1,0 0-1,-4 1 1,-5 2-1,-5-1 11,-7 2 1,-2 0 0,-7 6 0,-5 2 138,-5 3 0,-4 3 1,-5 4-1,1 4 1,0 5-1,4 1 139,4 3 1,7 0 0,10 3 0,6 1-188,7 0 0,8 5 0,7 0 0,6 4 1,5 4-1,7 2-3,5 2 1,2-1-1,3 0 1,-1 1-13,-16-17 0,0-1 0,11 18 0,-3 1 1,-3-2-1,-6-4-51,-7-1 1,-2-2-1,-7-4 1,-6-3-1,-9 0 136,-9-2 1,-5-1-1,-2-3 1,-2-1 52,-1-4 1,3-5 0,-1-1 0,3-2-1,3-3 1,4-4-359,5-7 1,3-3 0,7-6 0,4 1-825,4-1 1,4 0 0,6 1 1047,0-1 0,5-4 0,-3 0 0</inkml:trace>
  <inkml:trace contextRef="#ctx0" brushRef="#br0" timeOffset="13">7542 13100 10147,'9'0'585,"5"0"0,1 0 1,5 0-738,5 0 1,2 0 0,9 0 0,-2 0 0,1 0 151,1 0 0,1-4 0,1-1 0</inkml:trace>
  <inkml:trace contextRef="#ctx0" brushRef="#br0" timeOffset="14">7989 13017 7543,'1'-10'63,"2"1"0,2 0 331,0-1 0,3 4 0,-1 0 0,1-1 0,1-2-314,1 0 1,-1 1-1,-1 1 1,-1 0 0,-1 0-1,-2-1-25,-2-1 1,2-1-1,-1 1 1,-1 0 42,-1-1 0,-5 1 0,-2 1 1,-4 0 61,-2 2 0,2 4 0,-4-1 0,2 3 0,-2 3 22,0 3 1,-1 7 0,-1 2 0,0 4-1,1 4 240,0 5 0,2 0 0,4 4 1,0-1-1,2 1-367,1 1 1,5-4-1,1 0 1,5-4 0,5-4-380,6-3 1,0 0 0,8-7 0,0-3 0,0-4-260,2-3 0,2-1 0,1-1 0,0-2-1994,-3-3 2577,0-2 0,2-6 0,0 0 0</inkml:trace>
  <inkml:trace contextRef="#ctx0" brushRef="#br0" timeOffset="15">8547 12914 8240,'-10'-4'64,"-2"3"1,5-2 0,-1 2 266,-1 1 0,-2 4 0,-1 3 1,-2 6-1,-2 5 0,1 6 89,-2 3 1,-4 1 0,0 0 0,1 0 0,2 0-555,3 0 1,3-4-1,0-1 1,2-3 0,0-6-679,1-2 0,3-4 0,1-3 0,1-5-330,1-5 1,-1-7 1141,1-4 0,0-6 0,3-1 0</inkml:trace>
  <inkml:trace contextRef="#ctx0" brushRef="#br0" timeOffset="16">8249 12989 8240,'0'-7'-211,"0"1"1030,0-1 0,1 3 0,3 3 0,1 6-164,0 7 0,4 5 1,-1 2-1,4 0 0,0 2-702,2 1 0,0 2 0,5-1 1,-1 1-1,1 1 0,0-1-3230,-1-3 3218,1-1 0,4-5 0,0-2 0</inkml:trace>
  <inkml:trace contextRef="#ctx0" brushRef="#br0" timeOffset="17">8706 13007 8240,'-3'8'0,"-1"1"0,1 5 546,-1 6 0,2 9 0,-4 8 0,-1 7 0,-2 3 0,0 4-161,0 1 1,-2-3 0,6-23 0,-2 0 0,0 0 0,-1-1-630,-10 23 1,0-6-1,2-8 1,1-9 0,2-9-1,0-6-270,0-6 0,4-5 1,-2-6-1,5-5 1,2-6 50,2-3 1,1-3 0,2-4 0,3-1 0,4-3 446,4-5 0,4-2 0,1-4 1,2-2-13,3 0 0,4 2 0,-1-1 0,3 0 0,-13 21 0,0 1 198,0 0 1,1 1 0,15-16 0,-4 9 0,-2 8 0,-4 6 305,-1 8 1,-6 5-1,-2 5 1,-5 6 0,-4 4-73,-2 4 0,-1 4 0,-1 3 0,-2 2 0,-3 1-172,-2 0 0,-2 0 0,0-1 0,-1-2 1,-2-4-286,2-1 1,0-4-1,2-3-277,0-3 1,5-4 0,4-13 0,6-5-279,5-5 1,4-4 0,3-2 0,2 0 0,1 0 169,0 3 0,2 1 0,-2 4 0,0 3 631,-4 5 0,1 4 1,-6 7-1,-1 5 0,-3 7 462,-2 4 0,-4 4 1,1 3-1,-3-1 0,-3-2 0,-3-1 0,-1-3 1,-1-3-1,2-4 0,-1-2-360,-1-6 0,2-5 1,3-6-1,2-8-767,1-6 0,1-1 1,2-6-1,4-3 1,2-2-126,3-3 1,3-1 0,4 2 0,-1 4 0,2 4 561,2 5 0,-3 2 1,3 4-1,-3 3 1,-3 5 256,0 4 0,-5 6 0,0 3 1,-3 3-1,-5 4-2189,-2 2 1967,-1 3 0,-4 5 0,-2 1 0</inkml:trace>
  <inkml:trace contextRef="#ctx0" brushRef="#br0" timeOffset="18">5540 12207 8367,'0'-18'-30,"0"1"0,0 2 0,0-1 1,1 1-1,1 0 0,1 2 63,-1 2 1,-1 0-1,-1 2 1,-1 1-1,-2 1 176,-3 4 0,-6 6 0,-5 6 0,-5 6 0,-6 12-21,-5 11 0,13-13 1,-1 2-1,-2 5 1,0 2-1,-1 2 0,0 2 1,-1 2-1,2 1-62,0 3 1,2 1 0,6-12-1,1 0 1,1 1 0,0 3 0,2 0-1,-1 2 1,0 0 0,1 1 0,1-1-1,0 2 1,2-1 0,0 1-58,2-2 0,0 0 0,1-1 0,2 0 0,0-1 0,1-1 0,3 13 0,2-1 0,1-2 0,2-2 0,0-4 0,2-2-236,1-5 1,0-2 0,0-3 0,0-2 0,9 10 0,-2-2 0,0-2-490,1 0 1,-3-4-1,1 1 1,-2-4 0,-2-2-2622,0-2 3277,-2-6 0,4 3 0,2-4 0</inkml:trace>
  <inkml:trace contextRef="#ctx0" brushRef="#br0" timeOffset="19">9525 13072 8229,'-4'-5'97,"3"-3"1,-2 2 0,2-4 0,2-1 0,2-2 0,3-2 33,2-1 0,2-2 0,-1-1 0,0 1 0,2-1 0,0 1-366,1-1 1,0 1 0,-5 3 223,-1 2 0,-4 12 0,1 9 0,-4 8 98,-5 8 1,0 8 0,-6 4-1,1 5 1,2 0 0,0 0-303,-1-1 1,4 1 0,0-1-1,0 0-1253,0-2 1468,-2-5 0,3-1 0,-4-4 0</inkml:trace>
  <inkml:trace contextRef="#ctx0" brushRef="#br0" timeOffset="20">9385 13380 8229,'-14'0'0,"1"1"417,3 2 1,6-2 0,5 1 0,8-3 58,9-2 0,6-1 0,7 1 1,3-4-1,3-1-864,3-1 0,0 4 388,3 1 0,1-1 0,2 0 0</inkml:trace>
  <inkml:trace contextRef="#ctx0" brushRef="#br0" timeOffset="21">10195 12421 8450,'5'-19'241,"2"5"0,8 2 1,7 5-1,5 6 1,4 7-1,3 12 11,2 11 0,-18-9 0,-3 2 0,1 6 0,-2 1 0,0 3 0,-3 1 0,-1 3 0,-2 2 0,-2 1 0,-2 2 0,-2 2 0,-2 1-202,-1 3 0,-3-1 1,-1-1-1,-2-2 1,-5 2-1,-1-2 0,-2-1 1,-2-1-598,-2 0 1,-1 0 0,-1 1 0,-1-1 0,-2 2 0,-1-2 546,1 0 0,-1-1 0,-1 1 0,0 0 0,3-7 0,-1 0 0,2-1 0</inkml:trace>
  <inkml:trace contextRef="#ctx0" brushRef="#br0" timeOffset="22">11601 12477 8279,'-4'-7'-58,"-2"1"1,-2 0 0,-2 1-1,1 2 163,0 2 0,-2 3 0,-1 5 0,-5 8 0,-3 10 1,-5 10-1,11-12 0,1 1 131,-1 4 0,0 1 0,0 4 0,0 2 0,0 2 1,-1 2-1,1 2 0,-1 0 0,1 3 0,-1-1-158,1 0 0,1 0 0,4 0 0,1-1 0,0-5 0,1 0 0,2-3 0,2-1 0,1-3 0,2-1 0,3 20-630,6-8 0,6-7 0,6-7 0,2-1 1,2-3 551,1 0 0,3-5 0,-5-5 0</inkml:trace>
  <inkml:trace contextRef="#ctx0" brushRef="#br0" timeOffset="23">11694 12914 8342,'-5'1'-90,"2"3"1,2 7 0,2 6 557,2 7 0,2 5 0,5 4 0,0 4 0,1 2 0,3-2 0,-1-3-109,1-3 1,1-3 0,-2-4 0,-2-7-258,-1-6 0,0-7 1,0-7-1,2-4 1,0-6-1,-1-6-163,0-4 0,-2-8 0,0-3 0,0-3-241,-3 0 0,1 0 0,-3-1 0,1-2 1,2 0-231,-2 1 1,3 5 0,-3 7-1,1 5 18,1 5 0,-2 9 0,2 8 1,-2 6-653,-1 6 1166,4 2 0,-3 5 0,4-1 0</inkml:trace>
  <inkml:trace contextRef="#ctx0" brushRef="#br0" timeOffset="24">12085 12979 8342,'0'-9'1,"0"0"1,0-1 273,0 1 1,5-1 0,1-2-1,2 1 1,2 2 210,3 1 0,1 6 0,5-1 0,-1 4 0,-3 5-305,-3 7 1,1 3 0,-3 4-1,-3 2 1,-1 3 0,-4 1-66,-1-2 1,-6 3-1,-4-3 1,-2 1-44,0 0 0,-4-5 0,1 2 1,-1-2-1,3-3 26,1-1 1,3-3 0,2-3 0,4-2 0,5-2-111,6-3 1,5-2-1,5-1 1,3-1-1,3-2-1363,2-3 1,1-1 1373,0 0 0,-5-5 0,0 2 0</inkml:trace>
  <inkml:trace contextRef="#ctx0" brushRef="#br0" timeOffset="25">13231 12858 8423,'-1'-6'103,"-1"0"0,-1-1 0,0-2 0,2 0 238,1 0 0,1 3 0,2-1 1,1 0-1,1-1-246,2-2 0,0 1 0,1 0 0,-3 0 1,-1-1-112,-2 1 1,-1 0-1,-1-1 1,-1 1 0,-2 0-30,-3-1 1,-4 1-1,-2 0 1,-4 0-1,-1 2 1,-3 2 51,-2 1 1,0 1 0,-4 3 0,2 0 15,1 0 1,-2 5-1,4 3 1,0 4 0,2 0-1,4 2-46,2 1 1,7 6-1,3 1 1,3 3 4,3 4 0,3 0 1,8 4-1,3 1 1,5 1 67,2 0 0,1 2 0,3-6 1,-1-1-1,-3-1-24,-2-1 0,-6-4 0,-5-2 0,-4-3 1,-6-1-37,-6-3 0,-5 3 1,-10-4-1,-2 1 1,-2-3-11,-3-1 1,-1-3 0,0-2 0,1-3-273,2-2 1,5-1-1,6 0 1,2-1-1,3-2 292,5-3 0,11-7 0,4-1 0</inkml:trace>
  <inkml:trace contextRef="#ctx0" brushRef="#br0" timeOffset="26">13259 13166 8342,'0'-7'423,"1"2"0,3 0 12,5 0 1,1 2-1,6-2 1,2 0 0,2 3-1,5 1-337,2 1-98,1 0 0,4 0 0,1 0 0</inkml:trace>
  <inkml:trace contextRef="#ctx0" brushRef="#br0" timeOffset="27">13687 13119 8101,'-5'-1'49,"3"-2"1,5-2 0,6-2 255,6 1 1,2-1 0,2-4-1,-1-2 1,1 1 0,1-1-640,1 1 1,-4-4 0,1 3-1,-4-1 268,-3-3 0,-4-1 0,-4 0 1,-2-1-1,-2 2 0,-2 1 38,-4 4 0,-5 1 0,-3 3 0,-3 2 274,-1 3 0,-2 3 0,-2 4 0,0 5 0,-1 6 0,2 4 321,-1 6 0,5 1 1,5 8-1,1 1-344,3 2 0,2-3 0,9-1 0,3-1 0,6-2-539,6-1 1,3-6 0,5-5-1,0-4 1,1-5-341,1-3 1,1-2-1,-1-4 1,-2-1 0,-3-3 532,1-5 1,1-9-1,4-6 1</inkml:trace>
  <inkml:trace contextRef="#ctx0" brushRef="#br0" timeOffset="28">14236 12998 8101,'6'-4'-22,"1"-2"0,-5 2 433,1 4 0,-7 6 0,-6 6 1,-4 5-161,-4 3 0,-1 0 1,-2 3-1,-2-2-300,-1 1 0,3 0 0,-3-3 1,1-1-1,2 0 0,3-3-653,2-2 1,3-4 0,4-3 316,-1-3 0,4-4 0,1-4 0,1-5 0,2-4 385,1-2 0,-2-6 0,-1-2 0,2-1 0,1 2-54,1 0 0,3 1 0,2 4 0,-1 0 0,1 2 873,0 4 0,1 6 0,4 3 0,-2 3 0,-2 3 0,2 5 0,0 6 0,2 0-609,2 3 0,5 0 0,-3 2 1,2-1-1,-1 1-968,2 0 1,2 1 0,1 0-1,2-3 758,-1-3 0,-2-2 0,0-2 0</inkml:trace>
  <inkml:trace contextRef="#ctx0" brushRef="#br0" timeOffset="29">14460 13054 8101,'-5'9'0,"0"1"0,5 5 0,-1 7 395,-2 8 1,2 6 0,-2 5 0,1 7 0,1-22 0,-1 2-69,-1 0 1,0 2 0,-1 0-1,-2 0 1,0-1 0,-1 0-1,-1 0 1,-2-1 0,0 1-1,0-2-31,0 1 0,-1-2 0,-9 14 0,2-3 0,0-10 0,2-9 0,1-5 6,2-6 1,1-5 0,5-8 0,2-7-850,1-3 1,1-8 0,4-3 0,3-4 0,4-2 0,5-2-274,1-1 1,-2-5 0,4 0 0,-1-2 426,0-1 1,4-2 0,-1-1 0,-6 22 0,0 0 0,1-1 0,1 0 391,0 1 0,0-1 0,0-1 0,1 0 0,0 2 0,1 1 0,1 1 0,0 1 0,18-18 656,-1 8 0,-6 8 1,-6 11-1,-3 7 0,-4 6-213,-3 6 1,-5 4 0,-4 10 0,-3 3-1,-4 4-291,-6 3 0,0 4 1,-6-3-1,1 0-132,0 1 0,-1-6 0,2 2 1,1-2-1,0-2 0,1-4-382,2-3 1,4-7 26,-1-4 1,5-9-1,1-3 1,5-7 0,6-5-198,0-1 0,4 0 0,-1-2 0,2-2 0,1 0 151,2 1 0,3-3 1,1 3-1,-1 3 1,-1 1 289,2 2 0,-2 8 1,1 0-1,-4 4 0,-2 5 519,-2 4 0,-1 7 1,-3 4-1,-2 2 57,-1 4 1,-4-1-1,1 3 1,-3-2-1,-3-1 1,-2-1 10,0-2 0,-3-3 0,1-4 0,-1-2-305,-1-3 1,0-4 0,-1 0 0,2-4-286,2-4 0,2-7 0,4-2 1,0-3-1,0-1-158,0 1 0,4-5 0,3-1 0,4 1 1,5 1 185,1 2 1,2-2-1,1 1 1,1 0-1,3 2 80,0 4 1,-2 2-1,-6 6 1,-1 2-1,-2 2-652,-1 4 639,-2 3 0,-1 14 0,1 1 0</inkml:trace>
  <inkml:trace contextRef="#ctx0" brushRef="#br0" timeOffset="30">15214 12868 8232,'13'-14'144,"2"1"1,3-3 0,2 4 0,2 2 357,3 4 0,-3-1 1,0 4-1,-4 2 1,-5 3-1,-5 5-264,-2 5 0,-4 3 1,-5 8-1,-6 4 0,-4 4-180,-6 2 0,-6 0 1,1 3-1,-3-1 1,-1 1-96,0-4 1,4-2 0,3-3-1,4-2 1,3-2-149,4-3 0,3-1 1,9-7-1,4-3 0,7-3-70,7-2 0,4 0 1,5-4-1,1 0 0,1-1 255,-1-3 0,-1-1 0,-1-4 0</inkml:trace>
  <inkml:trace contextRef="#ctx0" brushRef="#br0" timeOffset="31">15624 12663 8261,'9'-14'0,"1"0"0,3-1 307,2 3 1,7 3-1,3 2 1,3 4-1,3 4 1,3 7 101,2 7 1,0 9-1,-3 10 1,-4 8-1,-16-17 1,-2 0 0,-1 3-1,-1 1 0,-3 1 1,-1 0-1,-1 1 1,-2 0-1,-2 1 1,-2 0 0,0 0-1,-1 0-167,-1 1 1,-1 0 0,-3-5 0,-1-1 0,0 3 0,0-2 0,-3 0-1,0-2 1,-2 0 0,0 0-653,-1 1 0,-1 0 1,-2 0-1,0 0 1,-2 1-1,-1-1 0,1 0 1,0-1 409,-1-1 0,1 0 0,-1-2 0,0-1 0,-1 1 0,1-1 0,0 0 0,1 0 0,1 0 0,0 0 0</inkml:trace>
  <inkml:trace contextRef="#ctx0" brushRef="#br0" timeOffset="32">16257 12262 8349,'-4'-18'29,"3"3"0,-3 3 1,3 2-1,4 1 1,3 4-1,6 6 211,5 7 0,5 15 1,4 11-1,-11-13 1,0 2-1,2 2 0,0 2-44,2 4 1,-1 1 0,1 3 0,-1 3 0,1 4 0,-2 1 0,0 2 0,-2 2 0,-2 2 0,-2 2-88,-5-15 0,-2 0 1,-1 0-1,1 13 1,-3-1-1,-4 1 0,-3-1 1,-2-3-1,-2-1 1,-4-2-1,-1-1 0,-3 1 1,-1-1-213,0 1 0,-2-1 1,1-5-1,-1 0 0,0-2 1,-1-2-1,3-2 0,0-1-135,1-2 1,1-2 0,1-2 0,1-1 0,-17 20 0,3-4 0,5-6-627,3-5 0,4-4 864,1-5 0,-1 2 0,1-4 0,-1-5 0</inkml:trace>
  <inkml:trace contextRef="#ctx0" brushRef="#br0" timeOffset="33">18435 12607 8279,'0'-6'-121,"0"-1"0,0 0 0,0-1 0,2-1 464,1-1 1,-2 1-1,3 0 1,-1-2 0,0 0-262,-1-1 0,-1-4 1,-1 3-1,0-2 1,0-1-62,0-2 0,-7-1 0,-3 1 1,-4-1-1,-2 0-36,-2 1 1,-6 3 0,-3 3 0,-5 2 0,-2 1 0,-2 3 123,1 3 0,1 3 0,-1 3 1,4 4-1,3 5-33,4 3 0,2 3 0,7 2 0,6 2 0,5 6-66,3 5 1,2 5-1,2 2 1,5 3-12,7 3 0,1 3 0,-4-24 0,1 0 0,0 2 1,0-1-1,0-1 0,0 0 0,12 21-19,-4-2 0,-1-4 0,-2 2 0,-3-1 56,-2-5 0,-7-4 0,-3-7 0,-3-2 0,-3-3 143,-3-1 1,-6-3 0,-1-6 0,-2-2-1,-1-2-58,-2-3 1,-5-2 0,-1-1 0,-3-1-172,-1-2 1,0-2-1,0-5 1,1-2-1,2-1 1,4-1-269,5 1 0,-1-2 1,6 1-1,3 1-56,4-1 1,3-1 0,2 2-1,2 2 1,4 1-1055,4 0 1428,4 1 0,3 0 0,1-1 0</inkml:trace>
  <inkml:trace contextRef="#ctx0" brushRef="#br0" timeOffset="34">18370 12998 8213,'1'-8'167,"2"0"1,4 3 392,1 1 1,5-2-1,3 3 1,3 1-423,2 1 1,7 1-1,6 0 1,4 0-1,2 0 1,2 0-139,1 0 0,2 4 0,-2 1 0</inkml:trace>
  <inkml:trace contextRef="#ctx0" brushRef="#br0" timeOffset="35">19003 13026 8067,'-6'-1'19,"1"-2"0,2-3 1,4-2 130,4 2 1,8-2-1,2 2 1,3-3-1,0 0 1,2-1-161,2-3 0,0 2 0,3-5 1,-3 0-34,-2-2 1,-2 0-1,0-1 1,-3 0-1,-3 1 1,-5-1-105,-4 0 1,-2 0 0,-2-1 0,-3 1 228,-5 1 1,-2 6-1,-4 0 1,-3 5 0,-1 4 345,-3 2 1,-4 6 0,2 5-1,-1 7 1,1 6-5,-2 3 0,3 1 0,2 8 0,5 0 0,4 1-282,5 1 0,0 0 1,6 0-1,5-3 0,7-4-477,6-4 0,6-2 0,2-5 0,4-4 0,2-5-275,-1-4 0,-1-2 0,-1-4 0,0-1 0,-1-3 10,-2-5 1,1-2 0,-3-4-1,-1-2 600,1 0 0,2-2 0,-2 1 0,1-1 0,5-4 0,4-1 0</inkml:trace>
  <inkml:trace contextRef="#ctx0" brushRef="#br0" timeOffset="36">19674 12830 8067,'22'-12'0,"-2"0"4,-2 0 0,-9 7 0,-9 5 447,-5 5 0,-8 9 1,-6 4-1,-5 6 1,-2 3-104,1 1 1,0 0 0,3 0 0,1 0 0,0 1 0,1 0-401,-2-1 1,4 2-1,5-7 1,1 0-683,-1-4 1,2-2 0,4-5-1,1-5-210,2-6 1,0-9 0,2-9 943,-1-4 0,-4-7 0,2-5 0</inkml:trace>
  <inkml:trace contextRef="#ctx0" brushRef="#br0" timeOffset="37">19413 12858 8067,'4'-24'95,"1"3"0,2 2 335,-1 4 1,0 5 0,3 7 0,1 2 0,-1 2 115,0 2 1,1 7-1,-1 6 1,-1 4-1,0 4-327,2 3 1,-3-1 0,6 8 0,0-2 0,0-2-923,2-1 1,3 2 0,5-1 0,0-3 702,0-5 0,7-6 0,-1-3 0</inkml:trace>
  <inkml:trace contextRef="#ctx0" brushRef="#br0" timeOffset="38">20158 12784 8067,'-5'4'765,"0"5"1,2 9 0,-4 8-357,-1 11 1,-5 9-1,5-16 1,0 0-1,0 2 1,0 1 0,-1 1-1,1 0-227,0 1 1,0 0-1,1 0 1,-1 1-1,-1-1 1,-1 1 0,1-2-1,-1-1 1,0-1-1,-1-1-443,0-1 1,0-1 0,2-2 0,0-1 0,-7 21 0,1-9 0,0-11 0,3-10-459,1-7 1,1-6-1,-1-7 1,-2-6 91,2-5 1,5-6 0,1-9-1,2-2 1,1-4 407,3-4 0,1-4 0,7-3 1,2-2-1,3-1 241,-6 22 1,0 1 0,1 0 0,0 1-1,0 0 1,0 1 0,11-24 0,3 0 137,-10 23 0,2 1 0,0 2 0,2 0 0,1 1 0,1 0 0,19-15 0,2 6 404,0 4 0,-1 8 0,-7 9 0,-6 6 0,-7 6-118,-5 6 1,-5 10 0,-6 8 0,-2 4 0,-3 1-132,-5 0 0,0 2 1,-8-2-1,-2 0 1,-1-1-143,0-4 0,0 0 0,2-5 0,0-2 0,1-2-518,0-6 1,2 0-1,3-11 1,2-4-126,2-6 1,6-9-1,7-2 1,5-4-1,3-4 8,3-2 0,4-5 0,2 2 1,1 0-1,1 3 135,3 4 0,-1 0 1,3 7-1,-3 3 1,-3 7 646,-4 4 0,-4 7 1,-3 7-1,-1 5 1,-5 5 246,-4 3 1,-3-1 0,-1 3 0,0 2 0,0 0-42,0-1 0,-4-2 1,-1-5-1,-1 1 0,0-3-172,-2-3 1,0-2 0,-1-8-610,-1-1 1,5-6 0,2-4 0,2-5 0,1-4-159,0-3 0,1-1 0,2 0 0,3-2 0,3 0 240,0 1 0,4-1 1,3 2-1,2-1 1,0 3 403,1 2 1,-1 1 0,1 3-1,0 3 1,-1 2-246,1 1 1,-5 5 0,-1 0 0,-4 4 0,-3 6 13,-3 3 0,-2 8 0,-1 4 0</inkml:trace>
  <inkml:trace contextRef="#ctx0" brushRef="#br0" timeOffset="39">21396 12318 8198,'0'-18'0,"0"0"0,0 1 83,0 2 1,1 0 0,1 0 0,3 4-1,0 3 1,2 5 0,2 2 0,4 3 192,2 4 1,3 6-1,1 11 1,2 6-1,2 8 1,-1 9-1,-12-19 1,0 1-123,0 2 0,-2 1 0,-2 3 0,-1 2 0,1 1 1,-2 2-1,-2 3 0,-2 1 0,-2 3 0,-3 1-124,-1 2 1,-3-1 0,-3 1 0,-3-1 0,-3 1-1,-2 0 1,-2-1 0,-1-1 0,-1-2 0,-1-2-1,0-3 1,-1-2-273,1-4 0,-1-1 0,2-3 0,0-1 1,1-3-1,1-2 0,2-1 0,0 0 0,2-2 1,1-1-770,-10 17 1,6-3 1010,6-3 0,2-4 0,7 4 0,2 0 0</inkml:trace>
  <inkml:trace contextRef="#ctx0" brushRef="#br1" timeOffset="40">11722 18827 24575,'0'0'0</inkml:trace>
  <inkml:trace contextRef="#ctx0" brushRef="#br2" timeOffset="41">6415 12039 8560,'0'-9'-248,"-1"0"0,-1 2 1,-1 1-1,1-1 273,1-2 0,1 5 0,0 4 1,0 5-1,0 5 0,0 2 0,0 5 1,0 3-1,0 6 0,0 3 95,0 2 0,-1 4 0,-1 0 0,-1 1 0,1 1 0,1 0-362,1 0 1,0-3 0,0-3 0,-1-3 0,-2-5-924,0-4 1165,0-5 0,-1-8 0,-1-2 0</inkml:trace>
  <inkml:trace contextRef="#ctx0" brushRef="#br2" timeOffset="42">6434 11992 8545,'0'-9'-119,"0"0"0,0-1 0,1 1 0,1 0 48,1 0 0,4 0 0,-1 2 0,3 1 0,1 0 197,2 0 0,0-1 0,4 4 0,4 0 0,4 0-65,3 0 0,6 0 1,3 3-1,5 0 1,4 0-90,3 0 1,-20 0 0,0 0-1,2 0 1,-1 0 0,3 0-1,0 0 1,0 0 0,1 0 18,-1 0 0,1 0 0,-1 0 0,1 0 0,0 0 0,0 0 0,1 0 0,-1 0 0,1 0 0,0 0-12,-2 0 1,0 0 0,-1 0 0,-1 0-1,-2 0 1,0 0 0,0-1 0,1 1-1,-1-1 1,1 0-131,-1-1 0,-1 0 0,2 1 1,-1-1-1,22 2 0,-1 0 0,-1 0 16,2 0 0,-7 0 0,1 0 1,-5 0-1,-2 0 91,1 0 1,-3 0-1,-4 0 1,-6 0-1,-5-1 89,-1-2 0,0 2 1,-2-3-1,-1 0 0,-4-1-6,-2 0 0,1-3 0,0 4 0,2 0 0,-2 0 65,-1 2 1,3-2 0,-1 1 0,0 1 0,-2 0 46,-1 2 0,0 2 0,0 1 1,-3 4 109,-3 4 1,-2 1 0,-2 4 0,-2 3 0,-3 3 40,-3 1 0,0 2 1,-1 2-1,-2-1 1,1-1-117,3 1 0,-4 0 0,5 1 0,1-2-378,1-3 0,-1 1 1,2-2-1,2-1 1,1-2-1,1-4-491,0 0 1,1-3-1,1-4 1,3-2 682,0 0 0,-3 2 0,2-2 0</inkml:trace>
  <inkml:trace contextRef="#ctx0" brushRef="#br2" timeOffset="43">8324 12300 8388,'-9'-3'-365,"-1"-1"1,2 1 67,2-1 0,-2 2 1,2-4-1,0 0 616,0 1 0,4-4 1,-1 3 153,2-2 0,2 4 0,1 5-11,1 7 1,3 2-1,-2 6 1,1 0-245,3 2 0,-1 1 0,0-1 0,-1 1 1,2-1-255,0 1 0,0 0 0,-1-2 0,0-1 0,-1-4-364,-1-1 0,3-2 0,-3 0 0,2-1-246,-1-1 1,-3-3-1,2-5 1,-1-2 345,-2-4 1,2-2 0,0-2 0,-2-3-1,-1 1 300,-1-1 0,0 1 0,0 2 0,0-3 0,0 0-12,0-3 0,-1 3 1,-1-1-1,-3 1 0,0 0 177,-2 1 0,-2-3 0,-3 4 1,0 0-1,1 2 407,0 1 1,5 0-1,0 3-109,-1 3 1,2 3-1,3 3 1,4 3-467,5 3 1,2 0 0,3 0-1,5 1 1,3-1-181,1 0 0,4 1 0,-2-2 0,0-1 0,0-1-141,1 2 0,-6-3 1,-1 0-1,-2 0 164,-4 0 1,-5-2 0,-4 3-1,-8-1 1,-6 0 240,-5 2 1,-1 1 0,-1 2 0,0-1 264,1 0 1,0 1 0,2-1-1,1 0 1,3 1 0,3-1-140,1 0 1,5 1 0,-2-1 0,1 0-256,2 0 48,1 1 0,-3-1 0,-2 0 0</inkml:trace>
  <inkml:trace contextRef="#ctx0" brushRef="#br3" timeOffset="44">9050 11899 9099,'19'0'-269,"2"-3"1,2-1 0,0 0 0,1 0 0,1 1 0,2 0 0,0-1-1,0 2 1,0 0 249,0-1 1,1 2 0,0-2 0,-1 2 0,-1 1 0,-2 0 0,-1 0 0,1 0 89,2 0 0,-2-3 0,1 0 0,2 1 0,2 1 1,4 0-48,3-2 1,-4 2 0,6-3 0,0 2 0,3 0-16,1-1 0,1-1 0,1 2 0,-1-1 1,-1 1-1,0 1 8,3 1 0,0 0 1,1 0-1,-3 0 0,-1 0-6,-1 0 1,-1 0-1,6 0 1,2 0 21,-1 0 0,1 0 0,-1-1 0,3-1 0,2-1 0,-26 1 0,0 2-17,27-2 1,-3 2 0,2 0 0,-1 0-53,1 0 0,-7 0 1,-1 0-1,-3 0 1,1 0 7,0 0 0,1 0 0,1 0 1,-1 0-1,-1 0 12,0 0 1,-1 2 0,0 0 0,-2 2 0,-1 0 0,1 0 1,-1 0 0,6-2-1,-1 1 1,1-1 20,-1-1 0,1 0 0,2 2 1,1 0-14,-1-1 0,1-1 0,-1 0 1,1 1-1,0 1 39,3-1 1,-5-1-1,0-1 1,-1 0 0,-2 0 77,2 0 1,2 0 0,-1 0 0,0 0-1,-2 1-48,2 2 1,1-1-1,3 3 1,1 0-1,-2-2-86,0 1 1,2-2-1,-1 3 1,0-1 8,-2-2 0,0 0 0,0 0 0,-2 1 1,0 0 14,-2-2 0,-5 2 0,1 0 1,-4-1-1,0-1 16,1-1 1,1 3-1,1 0 1,-1-1 0,0-1-10,0-1 0,1 1 1,-1 1-1,-1 1 1,-1-1-20,-1 0 0,-4-2 0,2 0 0,-1-2 5,1-1 1,-6 2-1,-3-3 1,-2 1-1,-1-1-25,-3-1 1,-6 2 0,0-2 0,-5-1 0,-2 1-3,-2-2 1,-1 2-1,-1-1 1,-1-2-137,-2 0 1,2 2-48,-2 0 0,3 4 147,3-2 0,2 3 0,5 1 154,-1 0 1,0 0-1,1 0 690,-1 0-592,-4 0 1,-1 1 0,-4 3 0,-1 2 53,-2 2 1,1 1 0,-3 2-1,0 2-89,-1 6 0,3 0 1,-2 7-1,1 2 0,1 3-113,-1 2 1,2 3 0,-3 3 0,-1 2 0,2 1-171,0-1 0,-3-2 0,1-4 0,-3-1 0,-1-2-10,-2-2 1,0-6-1,-2-2 1,0-2-1,4-2-34,3 1 1,-1-1-1,5-2 159,1 0 0,10-1 0,2 4 0</inkml:trace>
  <inkml:trace contextRef="#ctx0" brushRef="#br2" timeOffset="45">13920 12365 8554,'3'-13'-583,"1"1"1,1 1 440,2 0 0,2 3 0,0 2 0,0 2 420,1-1 0,-1 4 1,-1-1 137,-2 4 0,-1 7 1,-5 4-1,0 3 1,0 2-139,0 3 1,0 5 0,0-1 0,0 2 0,0 1-78,0-1 1,3 1 0,1-1 0,1-1 0,2-1 18,1 1 0,1-4 0,-2-4 1,-1-4-1,1-4-434,2-1 0,1-4 0,1-1 0,3-4-442,0-4 1,2-1-1,2-5 1,1-2 0,-1-4 304,-3-2 1,3 0-1,-3-1 1,3 1 0,1-1 71,-1 0 1,1 4 0,-1 0-1,0 1 1,-1 0 324,-2 1 1,1 1 0,1 2 0,-1 2 0,-4 1 77,-2 1 1,-5-1-1,-5-1 1,-7 2 132,-4 3 0,-5 1 0,-4 0 0,-3-2 0,0 3 22,1 4 1,-3 2-1,3 5 1,1 2-1,3 3-312,2-1 1,3 4 0,3-2-1,1 1 1,1 2-144,2-1 0,1-2 1,5-2-1,0 0-187,0-3 1,5-5 0,1-3 0,1-4 161,-1-5 1,-2-1 0,-4-10-1,0-1 1,0-4 383,0-2 1,0 4 0,0-2-1,0 3 1,0 4 521,0 2 1,0 3-1,1 3-328,2 4-377,7 8 0,4 9 0,5 5 0</inkml:trace>
  <inkml:trace contextRef="#ctx0" brushRef="#br2" timeOffset="46">8687 11918 8510,'-9'0'-292,"-1"-3"0,1-1 0,0 0 1,-1-1-1,1 3 592,0 1 0,0-2-189,-1 0 0,6-3 0,3 2 0,4 0-5,2-1 1,2-2-1,3 2 1,1-1-1,2 1-4,-2 1 1,5-3 0,1 3 0,5 0 0,2 0-140,2 2 0,6 2 0,5 3 0,5 3 0,6 3 37,-22-3 0,1 1 0,1 2 0,1 0 0,3 3 0,1 0 0</inkml:trace>
  <inkml:trace contextRef="#ctx0" brushRef="#br3" timeOffset="47">11927 13538 12342,'0'-6'-3277,"0"0"3096,0-1 0,-1 2 0,-1 1 242,-1 0 1,0 4 0,3 0-1,0 5 97,0 3 0,0 6 0,0 1 0,-1 3 0,-1 3-5,-1 3 0,-4-1 1,3 7-1,-1 1 1,-1 1-1,0 3-57,0 2 0,0 0 0,-1 0 1,2-1-1,0 0-163,0-2 0,2-5 0,-3-1 0,2-7 0,1-3-167,-1-3 1,3-3 0,-3-1 144,0-4 1,2-2-1,-4-6-12,2-3 1,0 0 0,2-3 0,-1 1 0,1-1 16,1-2 0,1 3 0,0 0 0,0-1 52,0-2 1,0 3 0,-1 1 4,-2 1 1,1-2 0,-5 3 79,0 0 0,-1 2 1,-1 1-1,-1 0 0,1 0 25,0 0 0,-2 0 0,0 0 0,-3 0 0,0 0 0,-3 0 1,0 4-1,-3-1 1,0 0-1,-3 0-9,-1 0 0,2 0 0,-3-2 0,0 1 0,-2 1-17,-1-1 1,0 0-1,-1 0 1,-1 2-1,-3-2-13,-3-1 1,3 2 0,-4 0-1,1-1 1,0-1-13,-1-1 0,-5 3 0,0 0 0,-2-1 0,1-1 16,-2-1 1,-2 0 0,0 1-1,4 1 1,1 2-52,2-2 1,0-1 0,2 0 0,2 1 0,2 1-16,3-1 1,-1-1 0,0-1 0,0 0 0,0 0 22,2 0 0,1 0 1,0 0-1,-2 0 1,-2 0 6,0 0 1,-4 0 0,3 0 0,-2 0 0,-1 1 12,0 2 0,0-2 0,2 2 1,2-2-1,0-1-15,0 0 1,0 0 0,-2 0 0,1 0 0,1 0 30,0 0 1,3 0-1,-1 0 1,2 0 0,1 0 0,0 0 0,0 0 0,-1 0 1,-1 0-1,-1 0-21,1 0 0,0 1 0,0 1 0,-2 1 0,0 1-12,0 0 1,2-2-1,4 3 1,2-1-1,-2-1 6,-1 1 1,-1-2 0,1 4-1,1-1 1,1-1-18,-1 0 1,1-1 0,0-3 0,3 0 0,2 0 16,2 0 1,2 0 0,2 0 0,-1 0-1,2 0-8,-1 0 0,1 0 0,1-1 0,0-1 0,0-1-17,-2 1 1,3 1-1,-5 1 1,1 0 0,-1 0 19,1 0 1,0 0 0,-1 0 0,0 0 0,1 0 7,0 0 0,2 0 0,3 0 0,1 0 0,1-1-62,2-2 1,-3 1-76,3-5 1,2 4-436,1-3 0,2 3-923,1-3 1180,0 4 0,-1-2 0,-2 3 158,-3-3 1,1 2 0,2-4 0,2-1 203,1-1 1,0-2-1,0 0 1,0-1-1,0-2-24,0 2 1,0-3 0,0 1-1,0-1-36,0 1 0,3-3 0,0 3 0,0-1 0,-1-2 1,0 1 71,1-1 1,0 0 0,-2-2 0,1 0 36,1 3 1,1-3 0,-2 4 0,2-2 0,1 1 0,-1-1 98,-2 2 0,2-3 1,-1 5-1,0-1-65,1 0 1,-3 6 0,2-3 0,-1 3-37,2 2 0,-3 2 0,2 6 0,-2 4 1,-2 6-38,-2 5 0,-3 6 1,-3 6-1,0 3 1,-1 2-69,1 3 1,0 2-1,0-2 1,-1 1 0,0 1-101,-3-4 1,6 0 0,-2-5 0,2 0 0,2-1-28,1-2 1,3-6 0,1-10 0,1-2-69,3-4 0,1-2 1,4-5-1,-1-2 1,-2-3 110,-2-3 1,0-4 0,-1-3 0,0-1-1,0-2 25,0 0 1,0-2-1,-3-1 1,0 1-1,0 1 9,0-2 0,3 2 0,0-1 1,0 1-1,-2 1 80,-1 1 1,1 0 0,1 2-1,2-1 1,1-2 0,2-1 75,1-1 0,2 1 1,0 2-1,2-1-47,0 0 0,4-2 1,0-1-1,2 1 0,-1 2 1,-1 0 59,-4 0 0,-2 5 0,-1 1 0,-3 3-18,-3 1 0,-3 4 0,-3 2 0,-3 2-66,-3 1 0,0 0 1,-1 0-1,-2 0 3,0 0 0,-5 4 1,2 2-1,-2 2 1,1 1-1,1 1 6,2-1 0,-3 1 0,3 2 0,1 0-66,1 0 1,1-2 0,6-2 0,0-1 0,-1 0-145,3 0 0,2-3 0,3-2 157,4-4 0,4-4 1,1-6-1,0 0 0,-2 0-12,-1-2 1,4 4-1,-1-4 1,0 2 0,-2 0 52,-1 0 0,1 2 0,-1 1 0,0 0 25,1 3 0,-4 2 0,0 4 0,0 1-94,-1 2 0,4 2 0,-4 6 0,0 0 0,-1 2-38,0 2 1,-2 0 0,4 4 0,-2-1 0,-2-2-13,-1 0 1,-1-2 0,0 2 0,-1-4 0,-2-2 34,-4 0 1,-1-4 0,-1-1 0,-1-1-1,-3-2-13,-2-1 0,-3-1 0,0-1 0,2-1 0,0-2 131,0-1 0,2-1 0,2-4 0,2 1 0,1 0 174,3 0 1,2 2-1,4 1 1,2-1 0,4-1-130,7-2 0,4 2 1,5 1-1,3 2 1,3 0-66,3 3 1,2 5 0,4 3-1</inkml:trace>
  <inkml:trace contextRef="#ctx0" brushRef="#br3" timeOffset="48">11964 14059 13769,'0'-6'-967,"0"0"1,1 0-1,3 0 1010,2-1 1,2 5-1,2-2 1,2 1-1,2 0 1,3 1 17,2 1 1,7-2 0,2 0-1,5 1 1,5 1-1,2 1-68,3 0 0,4 0 1,3 0-1,2 0 1,-24 0-1,-1 0-14,1 0 0,0 0 0,0 0 0,1 0 1,0 0-1,1 0 0,0 0 0,0 0 1,-1 0-1,0 0-63,24 0 1,-2 1 0,-1 2-1,0 2-98,0 0 1,-3 2-1,1-4 1,-5-1 0,-1-1-71,1-1 1,-4 0 0,0 0 0,-3-1 0,-5-1 130,-2-1 0,-5-3 1,0 2 37,-1-1 0,-1-1 0,-4-4 0</inkml:trace>
  <inkml:trace contextRef="#ctx0" brushRef="#br2" timeOffset="49">13780 13538 8441,'1'-9'-320,"1"-2"0,1 0 352,-1-1 0,-1 4 1,-1 9-1,-1 8 1,-2 6-1,-2 6 252,0 4 1,-2 5 0,3 2 0,-1 1 0,0 2-260,0 1 1,3 1-1,-2 1 1,1-2-1,0-2-204,1-3 1,-1-2-1,1-1 1,-1-1-370,1-2 0,-2-7 0,0-5 273,-1-3 0,0-6 0,-2-5 1,4-6 274,2-4 0,1-6 0,0 1 0,1-1 0,2-2 0,3-3 0,3-2 0</inkml:trace>
  <inkml:trace contextRef="#ctx0" brushRef="#br2" timeOffset="50">13799 13519 8441,'0'-18'-137,"1"0"0,1 3 0,1 2 34,-1 3 0,-1 1 1,-1-1-1,-1 2 0,-2 2 202,-3 3 0,-1 2 0,-1 1 0,-2 0 0,-2 0-35,-1 0 1,-1 7-1,-5 2 1,0 2 0,2 0-32,1 1 0,0 0 0,3 2 0,2 0 0,0-3-223,2-1 1,4 0-1,3-2 13,4-2 0,3-2 0,5-4 0,2-2 0,1-3 24,2-4 1,-3-4 0,3 1-1,-1-3 1,0 0 99,-1-1 1,1 4-1,-3-3 1,1 3-1,0 3 296,-2 2 0,-1 3 1,2-1-1,0 1-85,2 2 1,2 8 0,-3 5 0,0 2 0,-2 4 0,-1 0-133,1 2 1,-4-1-1,-1 1 1,-1 0-137,-2-1 1,-1 1 0,-2-2-1,-1-1 1,-2-5-83,-1-3 1,-2 0 0,-5-3 0,0 0 0,0-2 191,-2-2 0,0-5 0,-5-1 0</inkml:trace>
  <inkml:trace contextRef="#ctx0" brushRef="#br2" timeOffset="51">13696 13585 8441,'-9'0'-13,"0"0"1,-1 0 173,1 0 1,5 0 0,5 0 50,7 0 0,11 0 0,9 0 1,5 0-1,4 0-212,3 0 0,3 0 0,3 0 0</inkml:trace>
  <inkml:trace contextRef="#ctx0" brushRef="#br3" timeOffset="52">5940 13780 10072,'-6'0'179,"0"0"-122,4 0-57,-2 0 0,3 0 0,-1 1 17,-2 2 0,1-1 1,3 4-1,-1 2-45,-2 0 1,2 2 0,-2 2 0,1 1-1,0 2 6,-1 1 1,0 2-1,2 0 1,-1 1-1,-1 0-8,0-1 1,2 4 0,1 1 0,0 0 0,0 0-18,0 1 1,0-2 0,0 2-1,0-1 1,0 0 5,0 0 1,-1-1-1,-1-3 1,-1 2-1,0 0 17,-1-4 1,2 2-1,-3-5 1,0 2-1,0-1-5,1 2 0,1-4 1,3 1-1,0-2 1,0 1-30,0-2 1,0 3-1,0-2 1,0 0 0,1 1 7,2-1 0,1 4 1,4-4-1,-3 1 0,0-1 4,0 0 0,-3 1 0,2-4 1,0 0-1,-1 1 5,-1-1 1,2 0-1,-1 1 1,-1-1 37,-1 0 0,-1-3 1,0 1-1,1-1 1,1 0-75,1 0 0,0 1 0,-3 2 40,0 0 0,0-3 0,1 0 0,1-1-47,2 0 1,2-2 0,-2 2 66,1-1 0,1 2 1,4-2-1,-2-1 1,-1 0 44,-1 0 1,2 0-1,3-3 1,1 0-1,1 0 12,0 0 1,2 0 0,3 0 0,1 0 0,1-1 15,1-2 0,3 1 1,3-4-1,0-2 1,0 1-22,2 1 0,1-2 0,-2 1 1,0 0-1,0 0 4,0 1 1,-1 3-1,1-3 1,0 2-1,1 1-49,2-1 1,-2 2-1,2-3 1,-2 1-1,-1 2 32,0 1 0,0-3 1,0 1-1,0 1 1,0 1-20,0 1 1,0-1 0,0-1 0,0-1-1,0 1 1,1 1-33,2 1 1,-1 0-1,3 0 1,-1 0-1,-2 0 5,-1 0 0,0 0 1,2 0-1,2 0 1,1 0-8,0 0 0,-1 0 0,2-1 0,0-1 0,0-1 27,1 1 0,-2 1 0,-1 1 1,0 0-1,0-1 3,3-2 1,0 1 0,0-1 0,-1 2 0,-1 1-35,1 0 0,2 0 0,0 0 1,-1 0 12,-2 0 1,2 0 0,0 0-1,2 0 1,2 0-2,0 0 0,-5 0 0,-1 0 0,1 0 0,0 0 12,-1 0 1,-1 0 0,-3 1 0,2 1 0,-1 2 12,1-2 1,1 2 0,3-1-1,-1-1 1,-1-1-1,1-1 0,5 0 0,0 0 1,-1 0-1,0 0 11,-2 0 0,3 0 0,1 0 0,-2 0 0,0 0-7,2 0 0,-3 0 1,2 0-1,-2 0 0,0 0-11,-1 0 0,1 0 1,3 0-1,1 0 1,0 1-13,-1 2 0,-2-2 1,0 2-1,3-2 0,-1-1-37,1 0 0,2 0 1,-1 0-1,3 0 52,1 0 0,-2 0 1,0 0-1,-3 0 1,0 1 7,1 2 0,0-2 1,4 3-1,-2-3 1,0-1-28,-2 0 1,1 0 0,3 0 0,2 0 0,2 0 1,0 0 0,1 0 0,-25 0 0,0 0 0,0 0 0,0 0 0,0-1 0,1 1 11,-1-2 1,0 0-1,1 2 1,-1-1 0,23-3-1,-24 3 1,1-1 0,0 1-1,1-1 5,2 1 1,-1 0 0,24 0 0,-26 1 0,0 0 0,25 0 0,0 0 1,-24 0 1,-1 0 0,1 0-1,0 0 1,0 0 0,-1 0-1,0 0 1,0 0 0,26 0-6,-27 0 0,1 0 1,1 0-1,0 0 1,1 0-1,0 0 0,1 0 1,0 0-12,1 0 1,-1 0 0,-1 0 0,0 0 0,1 0 0,0 0 0,1 0 0,-1 0 0,2 0 0,-1 0-4,1 0 1,0 0 0,2 0 0,0 0 0,-3 0-1,0 0 1,1 0 0,1 0 0,0 0 0,1 0-23,0 0 0,0 0 1,1 0-1,-1 0 0,-1 0 1,0 0-1,0 0 1,1 0-1,1 0 0,-1 0 38,2 0 1,-1 0-1,0-1 1,0-1-1,1 0 1,0 1 0,-2 0-1,1 0 1,-1 0-1,0 1 4,0 0 1,0 0 0,4 0 0,-1 0 0,-1 0 0,0 0 0,0 0 0,0 0 0,-1-1-1,1 1-12,-1-2 1,0 1 0,2 0 0,0 0 0,2 0-1,0-1 1,0 1 0,1 0 0,-1 0 0,0 0 2,0 0 0,-1-1 1,1 0-1,0 0 1,0 1-1,1 0 0,0-1 1,1 0-1,1 0 1,-1 0-48,-1 0 0,0 0 1,0-2-1,0 1 1,1 1-1,-1 0 1,2 0-1,0 0 1,0 0-1,1-1 67,-1 0 1,0 1 0,1 0-1,-1 1 1,-1-2 0,-1 0 0,1 1-1,0-1 1,0 1 0,1 0-5,0 0 1,-1 0 0,-1-1 0,-1 0 0,3 1-1,0 0 1,-1 0 0,1-1 0,-1 1 0,0-1-9,1 1 1,0-1 0,2 2 0,-1-1-1,0 0 1,0-1 0,-1 0 0,0 1 0,-1 0-1,-1 0-2,1-1 1,0 1-1,0 0 1,1 0 0,-1 1-1,1 0 1,-2 0 0,0-1-1,-1 1 1,0-1 0,-1 0 1,-1 0-1,2 1 1,0 1-1,1-2 1,0 1-1,0 0 1,-1 1 0,1 0 1,-1 0 0,2 0 0,-1 0 0,-3 0 0,-1 0 0,2 0 0,1 0 0,-1-1 0,1 1-1,1-2 1,-1 1 0,-1 0-1,-1 1 1,2-2 0,0 0-1,-1 2 1,1-1 0,-1 1-1,1 0 1,2 0 0,-1 0 0,-2 0 0,-1 0 0,1 0 0,0 0 0,0 0 0,-1 0 0,2 0 0,-1 0 0,1 0 0,0 0-2,0 0 1,0 0 0,-1 0 0,-1 0 0,1 0 0,-1 0 0,0 0 0,-1 0 0,-1 0 0,1 0-3,-1 0 0,0 0 0,2 0 0,-1-1 0,-2 0 0,-1 0 0,0 0 0,-1-1 0,-1 1 0,0-1 13,-1 0 1,0 0 0,0 1-1,-1 0 1,-1-2 0,-1 1-1,0-1 1,-1 1 0,24-3 17,-3 1 1,-1-2 0,-3 2 0,-4 0 0,-3-1-159,-5-1 0,-3 3 0,-5-3 131,-4-1 0,1 3 0,-6-1 0,0-3 0,-1-2 0</inkml:trace>
  <inkml:trace contextRef="#ctx0" brushRef="#br2" timeOffset="53">19273 13678 7048,'0'18'160,"-3"9"0,-1 5 1,-1 7-1,-3 5 1,-3 4-1,0 2 1,2 1-96,1 0 0,6-6 0,-1-6 0,2-2 0,1-4 0,0-3 0,0-5-231,0-6 1,-1-3 0,-2-1 0,-4-2 0,-3-3-19,-3-1 1,1-2-1,2-2 1,1-1 0,0-2 69,-1-1 1,2-5 0,2-2 0,3-4 0,2-2 21,1-4 1,0-1 0,1-2-1,1 0 92,1-3 0,8-2 0,0-4 0</inkml:trace>
  <inkml:trace contextRef="#ctx0" brushRef="#br2" timeOffset="54">19311 13668 8551,'9'-18'0,"0"0"0,1 2-439,-1 0 0,0 5 0,1-1 0,-2 4 482,-2 2 0,-3 2 0,-7 2 68,-5 8 1,-6 4-1,-6 8 1,-5 1 0,-4 2-1,-5 2-44,-1 2 1,3-2-1,2 1 1,2-1-98,1-2 1,3-2-1,3-1 1,2-3-19,6-2 1,8-7 0,9-3 0,9-4-1,5-5-89,5-6 1,5-5 0,4-3 0,-1 0 0,-1-3-2,-1-1 0,-4 3 1,-3-1-1,0 0 1,-1-1 117,-2-1 1,-1 7-1,-9-1 1,0 5-1,-3 3 34,-1 3 0,-2 6 1,-4 1-1,-1 5 198,1 4 1,-2 1 0,0 2 0,2 3-1,1 0-71,1 1 1,0-1 0,1 3 0,2-1 0,4-3-207,1-1 0,4 3 0,2-3 0,0 1 0,3-1-154,0-1 0,1-5 0,-1-2 0,-3-1 0,1-2 28,-1-1 0,-6-1 0,2 0 191,-2 0 0,-5 0 43,-3 0 0,-4 0 0,-5 0 1,-2 0-1,0 0 202,-2 0-245,1 0 0,3 5 0,-1 0 0</inkml:trace>
  <inkml:trace contextRef="#ctx0" brushRef="#br3" timeOffset="55">11834 14087 12794,'0'-9'-694,"0"0"1,0-1 0,0 1 0,0 0 429,0-1 1,0 4 0,0 0-1,-1 0 97,-2 1 0,1 1 261,-4 4 0,3 0 0,-3 1 0,2 2 0,2 3-7,1 2 0,-2 7 1,-1 2-1,0 6 0,-1 3-8,-1 3 0,3 6 1,-3 2-1,-1 5 1,-1 1-21,-2 1 0,-2-1 0,-2 4 1,0-1-1,-2 0-148,2-3 0,0-7 1,5-8-1,1-5 0,2-4-18,3-4 1,4-3 0,5-5-1,6-4 170,5-2 1,6-1-1,0 0 1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25T12:46:09.336"/>
    </inkml:context>
    <inkml:brush xml:id="br0">
      <inkml:brushProperty name="width" value="0.12095" units="cm"/>
      <inkml:brushProperty name="height" value="0.12095" units="cm"/>
    </inkml:brush>
    <inkml:brush xml:id="br1">
      <inkml:brushProperty name="width" value="0.09071" units="cm"/>
      <inkml:brushProperty name="height" value="0.09071" units="cm"/>
    </inkml:brush>
  </inkml:definitions>
  <inkml:trace contextRef="#ctx0" brushRef="#br0">18827 14860 9339,'-1'-9'293,"-2"-1"-857,0 1 0,0 3 348,3 0 1,0 3-113,0-4 197,0 5 131,0-2 145,0 4-96,0 9 1,1-3-7,2 6 0,-1 3 12,5 0 1,-5 6-80,1 1 1,1 2 108,-1-2 1,3 4-173,-3-1 1,4-2 144,-4-2 1,3-2-101,-3-4 1,1 2 44,-1-5 1,-1 1-14,5-4 43,-5-4 0,5-2-25,-4-6 1,4-6-49,-1-7 1,3-4 57,0-2 0,3-4-83,1 1 0,-1 0 36,-2 0 0,-1-1-8,0 4 0,3 0-64,-3 4 0,2 3-388,-5 3-405,-1 1 894,3 2 0,-3 4 0,4 1 0</inkml:trace>
  <inkml:trace contextRef="#ctx0" brushRef="#br0" timeOffset="1">19152 14916 8773,'6'-9'-713,"1"-1"8,-4 1 1,3 0 466,-3-1 0,4 1 228,0 0 1,0-1 83,-1 1 0,2 3-41,-1 0 0,-2 0-29,1-4 1,-1 4 40,1 0 0,0 4 73,-3-1-29,-2 2 1,3 2 5,-4 2 1,0-1 23,0 4 1,0 3 17,0 4 1,0 0-106,0 0 1,-3 0 45,0 3 0,0 0-256,3-3 1,-2 3 154,-1 0 1,2-2-227,-2 2 0,1-4 58,-1 4 1,2-4-12,-2 4 1,-1-2 66,1 2 0,-4-3 135,4-4 0,-1 2 0,1 1 0,1-5 0,-4 3 0,3-4 0,-3 0 0,3-1 0,0-2 56,-2-2-51,4 3 201,-7-4 0,7-1 85,-2-2 170,2 2-160,1-7-211,0 3 1,0-1 92,0-1-141,4 5 1,-2-3-118,4 2 0,-3 2 19,3-2 1,-2 2-258,2 1 1,0 0 191,3 0 121,1 0 0,-1 0 0,0 0 0</inkml:trace>
  <inkml:trace contextRef="#ctx0" brushRef="#br1" timeOffset="2">19413 15084 8386,'-5'5'-217,"-3"-1"1,7-3 126,-2 2-370,2-2 239,1 7 1,0-2 217,0 3 0,0-3-577,0 0 580,0 0 0,0 8 0,0 0 0</inkml:trace>
  <inkml:trace contextRef="#ctx0" brushRef="#br1" timeOffset="3">19683 14879 8382,'0'-10'0,"0"1"-111,0 0 0,0 3-194,0-1 353,0 1 0,0 0 27,0 0-64,0 4 0,0-1 101,0 6 0,0 3-60,0 6 0,0 3 81,0 3 1,0 2-182,0 2 0,0-3 52,0 3 1,1 1-120,2-1 0,-2-4 73,2-2 1,2-2-97,-2 2 1,3-3 149,-3-3-30,4-5 1,-2-1-27,5-4 0,-2-2-5,-2-4 1,2-5-5,-1-7 1,1-2-218,1-2 1,1 3 64,-1-3 0,0 2 123,0 2 0,-2 0 3,-1 2 1,-3 1-74,3 6 16,-4-3 0,3 11 136,-1-2 0,-3 2 0,3 1 0</inkml:trace>
  <inkml:trace contextRef="#ctx0" brushRef="#br1" timeOffset="4">19925 14879 7417,'0'-5'357,"1"0"19,2 5 1,-1 0-404,5 0 0,-4 0 5,3 0 1,0 1-134,3 3 1,-2 1 53,-1 4 1,-1 0 98,1 1 1,-2 3-174,-4 3 0,0 1 128,0 2 1,-1-1-6,-2 1 1,-2 0 66,-4-1 1,3 1 185,-1 0 1,5-5-119,-1-2-16,2-1 0,6-6-108,5-2 0,4-4 85,8-5 0,2-1-140,4-9 1,0 5 80,-1-2 0,0 3 15,-2 1 0,2-1 0,-3 1 0</inkml:trace>
  <inkml:trace contextRef="#ctx0" brushRef="#br1" timeOffset="5">13640 14907 8153,'0'-6'-1188,"0"1"678,0 2 493,0 2 1,-3-4 79,0 2 0,0 1 84,3-4-24,-4 4 11,3-7-68,-3 4 0,4-1 54,0 0 24,0 4 93,0-3 213,0 5-308,0 9 0,1-2 18,2 9 0,-1 2-102,4 4 0,-1 1-83,2-2 1,1-1-40,-2 2 0,-1-3 87,1 0 0,-2-1-66,2-3 0,-3-1 104,3-5-337,-4 0 204,6-4 0,-6-5-12,5-6 0,-4-3-74,3-4 1,-1 2 127,1-4 1,3-1-75,-3-3 0,-1 1 55,1-1 1,0 2-48,4 1 1,-1 0 31,0 3 1,-2 1-122,-1 2 0,-3 2 69,3 2 116,-4 2 0,11 0 0,-3-2 0</inkml:trace>
  <inkml:trace contextRef="#ctx0" brushRef="#br1" timeOffset="6">13882 14944 8153,'0'-9'-347,"0"-1"0,0 4 200,0 0 1,4 0 128,-1-4 1,3 1-105,-3 0 1,4-1 113,-1 1 1,3 3-89,0 0 0,0-1 130,1-2 0,-4 1 118,0 2-10,0-3-75,4 8 1,-4-3 36,0 4 0,-4 1 21,1 2 1,-2 6-92,-1 3 0,0 5 41,0-2 0,-1 4-253,-2 2 1,2-1-88,-2 2 0,1-2-351,-1-2 616,2 1 0,-8-1 0,4 1 0</inkml:trace>
  <inkml:trace contextRef="#ctx0" brushRef="#br1" timeOffset="7">13892 15112 8153,'-3'-7'-262,"0"1"274,-1 4 1,4-3 214,0 2-158,0 2 0,5-3-167,1 4 0,2-4-348,1 1 446,5 0 0,0 3 0,5 0 0</inkml:trace>
  <inkml:trace contextRef="#ctx0" brushRef="#br1" timeOffset="8">14180 15158 8153,'-9'5'-1196,"3"-1"684,0-4-22,4 0 534,-3 0 0,1 5 0,-1 0 0</inkml:trace>
  <inkml:trace contextRef="#ctx0" brushRef="#br1" timeOffset="9">14367 14888 8215,'-4'-14'-498,"2"-4"0,-5 8 24,4-3 577,0 3 0,3 4 26,0-1 1,0 6 30,0 1 1,0 5-14,0 4 0,0 4 152,0 3 0,3 5-173,0 0 1,1 5-15,-1-1 0,0 1-205,3-1 1,-3 1 152,3-5 1,-3 1-150,3-3 0,-3-2 103,4-1 0,-2-3-74,1-4 0,2 0-12,-1-3 1,-2-2 2,1-4 0,0-7-187,3-2 1,1-8 70,-1-2 1,0 1-59,1-4 1,-1 1 83,0 0 0,3 1 64,-3-2 0,2 4-30,-4 2 1,1 0-64,1 3 0,-3 1 188,1 2 0,-1 5 0,3 1 0</inkml:trace>
  <inkml:trace contextRef="#ctx0" brushRef="#br1" timeOffset="10">14655 14907 8213,'0'-10'-912,"0"4"699,0 0 1,1 3 297,2-3 1,-1 4-38,5-2 1,-1 0 261,3 1 1,1 1-131,-1 5 0,-1 0-145,-2 7 1,3-3 72,-3 5 0,-2 3-189,-1 0 0,-2 3 53,-1 1 0,0-1 45,0 1 0,-3-1 77,0 1 1,-4-1-20,0-3 1,2 2 55,-1-5 0,4 1-40,-1-4-134,2 0 0,8-4 124,2-2 0,8-3-466,2-3 1,3-6 66,6-7 318,4 3 0,-3-9 0,3 3 0</inkml:trace>
  <inkml:trace contextRef="#ctx0" brushRef="#br1" timeOffset="11">8100 14916 7893,'0'9'-1012,"1"2"932,3 1 1,-2 6 357,4 3 0,0 5-206,3-1 0,-2 1-17,-1-1 1,-1 0-88,1-7 1,1 3 129,-3-6-18,3-5-36,-6 2 1,6-12 5,-4 0 0,0-4-39,-3-5 0,3-2-1,0-1 1,5 1-42,-2-5 0,-1 2-8,1-2 1,-1-2-56,2 3 1,1-2 95,-2 2 1,-1 0-76,2 3 1,-2 2 49,1-3 0,1 3-214,-4 1 0,4 0 237,0 3 0,1-2 0,1 3 0</inkml:trace>
  <inkml:trace contextRef="#ctx0" brushRef="#br1" timeOffset="12">8408 15046 6653,'4'-9'202,"-3"0"0,4-1-131,-2 1 0,-1 3-160,4 0 1,-2-1 109,2-2 0,-3 0-10,3 0 1,-1 2-22,1 1 1,2 3-28,-5-3 107,0 4-47,1-7 0,-3 9 66,2 0 0,-2 5-68,-1 4 0,0 1-126,0 3 0,0-2 88,0 5 1,0-5-287,0 1 1,0 2-103,0-2 405,0 1 0,0 0 0,0 2 0</inkml:trace>
  <inkml:trace contextRef="#ctx0" brushRef="#br1" timeOffset="13">8417 15149 7240,'0'-5'-117,"0"0"122,0 5 0,1-3-222,2 0 1,2 0 216,5 3 0,-1 0 0,0 0 0</inkml:trace>
  <inkml:trace contextRef="#ctx0" brushRef="#br1" timeOffset="14">8678 15149 8277,'-4'9'-750,"3"0"0,-7 1 645,5-1 1,-3 0 326,3 1 1,-3-1-824,3 0 601,-1 1 0,0-1 0,-1 0 0</inkml:trace>
  <inkml:trace contextRef="#ctx0" brushRef="#br1" timeOffset="15">8845 15000 8264,'-5'-6'-878,"2"-1"699,-2 5 1,4-3 536,-2 2-264,2 2 0,1-2 229,0 6 1,0 2-147,0 4 0,3 2-69,0 1 1,4 0-112,-1 3 0,0-2 140,0 2 0,-1-3-193,1 4 0,2-5 101,-1 2 1,-2-4-140,1-3 0,-3 2 97,3-5 1,-3 0-179,4-3 151,-5 0 0,5-4-87,-4-3 0,3-4-20,-3-1 0,1-4 120,0 4 0,0-4-155,2 4 1,2-5 123,-2 2 1,2 0-203,-2 0 1,2 3-55,-2 0 0,3 2-291,0 0 589,0 1 0,1-5 0,-1 0 0</inkml:trace>
  <inkml:trace contextRef="#ctx0" brushRef="#br1" timeOffset="16">9059 14935 8264,'6'-5'-632,"2"4"923,-3-3-157,4 4 1,0 1-164,-3 2 0,1 0 156,-4 3 0,3 0-181,-2 3 0,-1 1 41,-3-1 0,0 0-54,0 0 0,-1 4 78,-3-1 0,2 2-25,-4-2 1,1 0 17,-1 3 1,-1-4-21,3 2 0,1-3 45,3 0-31,0-1-31,0 0 0,8-4-10,1-2 0,6-2-113,1-1 0,3-5 3,2-4 0,-1 0-475,2-4 628,2 3 0,-1-4 0,5 0 0</inkml:trace>
  <inkml:trace contextRef="#ctx0" brushRef="#br1" timeOffset="17">2114 15959 8470,'0'-6'-336,"0"-1"1,0 4-442,0-3 1,0 3 726,0-3 0,1 3-60,2-4 462,-2 1-183,3-3 93,-4 0-168,0-1-139,0 5 103,0-3-20,0 7 0,0-1 102,0 8 0,0 1-2,0 9 1,0 3-139,0 6 1,-3 3 56,0 3 0,-5 3-177,2 7 1,-2-3-89,-1 2 1,-1 2-13,1-2 1,-3-1 68,-1-5 0,1-2-36,2-8 0,1-2 32,0-6-12,0-3-25,-1-8 192,5-1 0,1-8 0,4-2 96,0-2 1,4-6-1,1 0 1</inkml:trace>
  <inkml:trace contextRef="#ctx0" brushRef="#br1" timeOffset="18">2123 15968 8470,'9'-21'-327,"0"3"1,1-3-466,-1 6 1,4 0 785,-1 0 1,3 3 183,-2 0 1,0 5-34,0 0 1,-3 5 117,3-1 0,0 2-203,-1 1 1,1 4 8,-4 2 1,-3 6-65,1 0 1,-5 5 54,1-2 1,-3 6 8,-3 1 0,-3-1-54,-3-2 0,-1 0-37,-3-1 0,3-2-58,-2-1 0,-2 0 112,2 0 1,-4 2-189,4-5 1,-2 1 104,2-4 1,2 0-131,-3 1 1,0-2 93,0-2 0,1 1-91,3-3 0,0 0 93,3-1-10,-2-2 81,7 7 0,-3-2 144,4 7 0,1-3-25,2 2 0,-1 2-67,4-2 1,0 2 117,4-2 1,-2-1-73,-2 1 0,2-2-21,-1 0 0,-2-1-34,1 0 1,-1-3-29,1 1 1,-1-2-19,-1 1 0,-3 2-139,2-1 0,-2-2-411,-1 1 164,4-4 403,1 2 0,4 0 0,1 1 0</inkml:trace>
  <inkml:trace contextRef="#ctx0" brushRef="#br1" timeOffset="19">2328 16257 8468,'0'-5'-630,"0"0"392,0 5 337,0-4-13,0 3 18,4-3-170,1 4 1,4 0 98,1 0 0,-1-1-122,0-2 1,1 2 7,-1-2 0,0-1 101,1 1 0,-4-5-140,0 2 1,-1 1 104,1-1 1,2 0-41,-5-4 1,3 1 38,-3 0 0,0 2 0,-3 1 1,0 0 52,0-3 0,0 2 9,0 1 0,-4 4 100,-2-1 0,1 2-84,-2 1 1,1 1 77,-3 2 1,0 3-104,-1 7 1,2-2-36,2 5 0,-2-4-58,5 4 0,-3-2-173,3 2 1,0 0 64,3-3 0,0 0-184,0 0 0,1-4 54,2 0 0,2-1 294,5-4 0,-1-1 0,0-3 0,1 4 0,-1 1 0</inkml:trace>
  <inkml:trace contextRef="#ctx0" brushRef="#br1" timeOffset="20">2588 16173 8468,'10'-9'-1686,"-4"-1"1264,0 1 1,-4 3 539,1 0 0,-1 4 214,1-2-77,-1 3-86,2 1 0,-7 5-53,-1 1 1,-2 3-27,3 3 1,0-1-163,3 1 1,0 3 156,0 0 0,0-1-90,0-2 1,0 2 68,0-2 1,0 1-59,0 0 0,0-3 21,0 3-18,4-3 1,-3-1 165,2 1-100,-6-5-135,-2 3 1,-4-7 99,-1 2 1,4-2-294,0-1 0,3-1-56,-3-2 1,4 1-76,-1-4 0,1 3 384,2-4 0,-4 1 0,-1-3 0</inkml:trace>
  <inkml:trace contextRef="#ctx0" brushRef="#br1" timeOffset="21">2821 15987 8465,'0'6'-513,"0"0"1,-3 1 455,0 6 0,-4 4 195,1 5 0,0 5-129,0 1 1,0 1 65,-3 5 1,0-4-281,3 1 0,-2-2-15,2-1 0,0-5-308,0-5 528,4-3 0,-2-6 0,4 0 0</inkml:trace>
  <inkml:trace contextRef="#ctx0" brushRef="#br1" timeOffset="22">2737 16220 8447,'0'-10'-275,"0"1"0,0 3-14,0-1 0,1 4 124,3-3 1,-2 3 247,4-3 1,-3 4-208,3-1 1,-3 1-155,3-2 0,1 3 278,2-2 0,4 2 0,2 1 0</inkml:trace>
  <inkml:trace contextRef="#ctx0" brushRef="#br1" timeOffset="23">2970 16192 7872,'0'-6'-825,"0"-2"0,1 7 845,2-2 668,-2 2-194,3 1 1,-4 4-388,0 2 1,0 4-10,0 2 1,-3 3-139,0 3 1,-3-2 99,3-1 1,-3 0-127,3 0 0,-4 0 146,4-3 1,-1-5 31,1 3 1,1-4-30,-4 0 3,4-2-105,-2-4 1,4-4-156,0-2 0,0-6 138,0 0 0,1-3-177,2 2 0,2 0-6,4 0 0,4 2 97,-1-5 0,0 5 6,-2-1 0,2 1 21,1 2 1,-1 0-17,-3-1 1,1 2-17,-1 2 127,0 2 0,1-1 0,-1 0 0</inkml:trace>
  <inkml:trace contextRef="#ctx0" brushRef="#br1" timeOffset="24">3138 16238 8407,'-4'5'0,"3"4"-904,-3-3 0,0-1 904,1 1 0,0 3-215,3 4 1,-3 0 333,0 0 0,0-3 26,3 3 1,0-3-183,0-1 0,0 0-17,0 1-175,0-5 146,0-1 0,0-4 0,4-12 0,1-4 0</inkml:trace>
  <inkml:trace contextRef="#ctx0" brushRef="#br1" timeOffset="25">3184 16098 8407,'0'-9'0,"0"-3"78,0-1 165,0 1-189,0 3 1,0 2-1208,0 1 730,0 4 423,0-2 0,4 8 0,2 1 0</inkml:trace>
  <inkml:trace contextRef="#ctx0" brushRef="#br1" timeOffset="26">3408 16182 8245,'-10'-9'-391,"4"3"525,0 0-178,4 3 1,-5-2 135,4 2 0,-2 2 54,2-2 0,1 2-9,-4 1 1,0 4 9,-3 2 1,2 4-92,1 2 0,0-1 102,-3 5 1,3-4-222,3 4 0,-1-2 29,1 2 0,0 0-303,3-3 0,4 2 169,2-2 0,3-2-169,0-5 0,3 2 103,1-5 1,2 0-40,-2-3 0,2-1 22,-2-2 1,2 1 250,-2-5 0,2-2-95,-2-3 1,-1-2 94,-3 2 0,1-3-29,-1-3 0,0-1 49,1 1 0,-1-4-24,0 0 0,0-4 4,1 1 0,-1-1 0,0 2 0,4-5 0,-1 4 0,-2 0 0,-4 6 0,-4 2 449,1 1-128,2 3-58,-4 8 1,2 1-21,-6 4 1,1 4-171,-4 2 1,3 6 1,-3 4 0,-1 2 14,-2 4 1,1 2-52,2 4 1,-3 0-176,3 0 1,-1 0 20,1 0 0,-3 3 70,3 0 0,1 0-279,-1-3 0,3-5 79,-4-1 0,4-4-180,-3-6 426,4 1 0,-2-12 0,4-1 0,0-6 0</inkml:trace>
  <inkml:trace contextRef="#ctx0" brushRef="#br1" timeOffset="27">3492 16238 8245,'0'-9'0,"0"0"-137,0-1 1,0 1-138,0 0 1,1 2 234,2 1 1,2 3 128,4-3 1,2 3-177,1-3 0,-1 3 89,5 0 1,-2 1-94,2-1 1,1 2 21,-1-2 0,1 2 33,-2 1 0,2 0 0,-5 0 1,0 4-323,-2 2 367,-1 3 0,-4 3-53,-2 0 0,-2 2 193,-1-2 0,-1 2-107,-2 1 0,1 2 28,-4-5 0,4 2-49,-1-2 1,-1-2-158,1 3 1,-1-3 164,4 0 0,0-1 24,0 0-44,0 0 1,5-3-62,1-3 51,2-2 0,1-1 0,1 0 0</inkml:trace>
  <inkml:trace contextRef="#ctx0" brushRef="#br1" timeOffset="28">3799 16071 8245,'0'-10'0,"0"-2"-200,0-1-253,0 1 357,0 3 75,0-1-79,0 5 1,1 1-249,2 4 1,-2 4-110,2 2 457,-2 3 0,3 0 0,1 0 0</inkml:trace>
  <inkml:trace contextRef="#ctx0" brushRef="#br1" timeOffset="29">3929 16173 8245,'-9'4'-819,"0"-2"718,-1 4 1,4-3 203,0 4 0,3 0 64,-3 5 1,2 0-97,-2 3 0,4-2 22,-1 2 1,2-2-220,1 2 1,1-4 98,2 2 1,-1-3-93,4 0 0,1-2 99,2-2 1,-3-2 51,0-4-60,1 0 1,2-1 31,0-2 1,-3-2-18,1-4 0,-5-2 25,1-1 1,-1 1 0,1-1 1,-2-1-11,2 0 1,-2-2-9,-1 2 0,0-2 77,0 2 0,0 0-65,0 0 1,0 3 28,0-2 0,0 4 8,0 2-225,0 0 0,4 0 54,2 0 1,3 4-81,0-2 0,0 3 174,1 1 0,2 1-15,0 3 1,1-2 84,-4 4 0,1 0-45,-1 3 1,0 1 188,0-1 1,-3 3-125,-3 1 1,-2 0 82,-1 0 1,0-2-53,0 5 0,0-5-44,0 1 1,-1 2-36,-2-2 0,2 1-194,-3-4 43,3 0 140,1 1 0,1-5-145,3-2 0,2-2 112,6-1 1,3-5-201,3-5 0,1 1 105,0-3 0,-4-2 40,1 2 0,-2-4 57,2 4 0,-3-4 88,-4 4 0,0 3 369,-3 2 1,-2 4-193,-4-3 1,-1 4 23,-2-1 0,-2 7-30,-5 5 1,1 2 40,0 4 0,-1 1-204,1 2 0,3 1-127,0 0 1,4-1-169,-1 1 0,3-2 232,3-1 0,6 2 0,5-4 0</inkml:trace>
  <inkml:trace contextRef="#ctx0" brushRef="#br1" timeOffset="30">4618 16136 7181,'0'-5'-628,"0"0"1195,0 1-313,0 3 329,0-7-697,0 7-905,0-3 1019,4 4 0,-3 0 0,3 0 0</inkml:trace>
  <inkml:trace contextRef="#ctx0" brushRef="#br1" timeOffset="31">4600 16294 8251,'-5'5'-547,"4"-1"0,-4-4 239,2 0 0,2 1-260,-2 2 588,2-2 0,0 4 385,-2-5-704,2 0 293,-3 0 0,4 4 0,0 1 0</inkml:trace>
  <inkml:trace contextRef="#ctx0" brushRef="#br1" timeOffset="32">5130 16052 6485,'0'9'316,"0"4"-1,0-1 1,0 5-251,0-2 1,0 0 20,0 0 0,3 1-38,0 2 1,4 0-31,-4-3 1,3 2 10,-3-5 0,1 1 9,-1-4-84,-2-4 146,8 4-14,-8-8-134,3-1 1,-3-6 81,2-3 0,-1-3-146,4-1 1,0-2 12,4 2 0,-1-3 35,0 0 1,1 2-38,-1-2 0,3 2-21,1-2 1,-1 0-136,-2 3 1,0 1 100,2 3 1,-4 2 155,1 1 0,-2 4 0,2-2 0</inkml:trace>
  <inkml:trace contextRef="#ctx0" brushRef="#br1" timeOffset="33">5363 16154 8024,'6'-3'190,"0"0"1,1-4-310,2 1 1,0-3 100,1 0 0,2 1-113,0 2 0,1-3 14,-4 3 1,0-1-32,1 1 0,-4-2 151,0 5-34,-4 0 41,2 3 0,-4 7-16,0 3 0,-1 5 7,-2 1 0,1 1 12,-4 2 1,3 0 9,-3-1 0,4 1 9,-1 0 0,0-4 19,0 1-51,2-5 0,-7 7 0,3-4 0</inkml:trace>
  <inkml:trace contextRef="#ctx0" brushRef="#br1" timeOffset="34">5372 16313 8388,'-5'4'-835,"1"-3"959,4 3 1,4-3 333,2 2 0,4-2-697,2 2 1,4-2 150,5-1 1,-1-3-153,2 0 1,1-1 5,-2 1 234,5 2 0,-6-8 0,3 4 0</inkml:trace>
  <inkml:trace contextRef="#ctx0" brushRef="#br1" timeOffset="35">6015 16145 6536,'0'5'-90,"-4"-1"130,3-4-166,-4 0 45,5 4-17,0-3 12,0 4 0,-4-1 1,-1 1-1</inkml:trace>
  <inkml:trace contextRef="#ctx0" brushRef="#br1" timeOffset="36">5968 16201 8316,'5'-1'-557,"-1"-2"-40,1 2 1,-3-7 432,4 5 1,-4-1 218,1 1 1,-1 2 184,1-2 10,-2 2 147,3 1 1,-4 4-311,0 2 1,0 6-4,0 0 1,-3 2 12,0-2 0,-5 2-35,-1 5 0,-1-3-144,-2-1 1,2 1-119,0 2 0,-2-3 63,-1-3 1,1-2-236,3 0 1,3-1 371,-1 0 0,1 1 0,-3-1 0</inkml:trace>
  <inkml:trace contextRef="#ctx0" brushRef="#br1" timeOffset="37">6248 16052 7075,'0'-5'221,"0"1"49,0 12 1,0-1-214,0 9 0,0-1 67,0 4 1,0 0-137,0 3 1,0-2 124,0 2 0,3-3-201,0 0 0,3-4 74,-3 1 1,1-5-162,-1 2 184,-2-3 1,5-4-23,-3 0 89,-2-4 1,3 2-27,-4-8-125,0-1 0,1-7 104,2-1 0,-1 1-91,4 3 1,-4-2 80,1-1 1,3 2-9,0-3 0,-1 0-26,1 0 1,0 1-66,4 3 1,-4-1-88,0 1 1,0 0 131,4-1 35,-5 5 0,3-3 0,-3 3 0</inkml:trace>
  <inkml:trace contextRef="#ctx0" brushRef="#br1" timeOffset="38">6462 16080 8316,'6'-6'-743,"0"-1"0,-3 2 877,3-1 0,-2 1 3,2 2 0,-1 1 164,1-5 1,2 5 91,-1-1-338,1 2 1,1 5 30,1 3 1,-5 1-131,-2 1 1,-2 5 106,-1 1 0,-1 3-119,-2 0 0,-2 1 28,-5 0 0,1-1 53,0 1 1,-4-4-138,1 1 0,-1-2 96,4 2 0,3-3-14,0-3 1,4 2-5,-2 1 1,3-4-6,1-3 1,8-4-16,1 1 1,8-2-106,1-1 0,4 0-263,3 0 1,2-3-127,-3 0 548,-1-4 0,8-3 0,-2-4 0</inkml:trace>
  <inkml:trace contextRef="#ctx0" brushRef="#br1" timeOffset="39">7411 16126 6970,'0'-6'-245,"0"0"0,0 3 462,0-3-65,0 4-58,0-7-1,0 4 31,0-4-25,0 4-132,0-4 0,-1 8 80,-2-2 1,1 2 128,-4 1 1,-3 4-21,-4 3 0,0 2 106,0 3 1,3 3-212,-2 3 0,-2 1 49,2 0 0,2-1-267,4 1 0,4 0 95,-1-1 1,2 0-71,1-3 0,5-1 32,5-5 1,0-1-294,5-2 0,1-1-6,3-5 409,-1 0 0,1 0 0,-1 0 0</inkml:trace>
  <inkml:trace contextRef="#ctx0" brushRef="#br1" timeOffset="40">7616 16173 8287,'0'-6'-1050,"0"0"0,3 2 971,0-2 0,1 3 164,-4-3 30,0 4 18,0-6 223,0 7 15,0-4-311,-5 5 0,0 0 210,-4 0 0,0 1-36,-1 3 1,0 2-43,-2 6 1,1 0-124,-1 3 0,1-3 6,2 4 0,0-2-14,0 2 0,3 1-12,3-5 0,2 3-268,1-2 1,0-1 71,0-2 0,4-5-46,3-2 1,1-2 76,1-1 0,4-1-122,-1-2 1,4-2-35,-4-5 1,3 1 106,-2 0 1,-1-4 51,-2 1 0,-1-4 3,0 4 0,1-2 34,-1 2 1,-3 2 75,0-3 0,-4 6 267,1 1-265,-2 4 359,-5-2 0,-4 11-84,-4 2 1,-1 6 58,4-3 0,1 5-382,1-2 0,0-1 96,4-2 1,0 1-170,3 0 0,1-1 122,2-2 1,2-2-369,5-2 1,0 1 141,2-4 1,0 1 222,3-4 0,1-5 0,2 0 0</inkml:trace>
  <inkml:trace contextRef="#ctx0" brushRef="#br1" timeOffset="41">7868 16154 8287,'0'-5'-447,"0"1"0,-1 5 644,-2 2 0,0 0 111,-3 7 0,3-2-74,-3 7 1,1-2-197,-1 2 1,-2 1-24,5 2 1,-3 0-143,3-2 0,0 0-70,3-3 1,0-1 208,0-3 1,0-3-277,0 1 192,4-5 1,1 1-141,4-6 0,1 1 37,-1-5 1,0 1-48,1-3 1,-4 0 35,0-1 1,0-2 45,4-1 1,-1 0 62,0 1 1,1 1 23,-1-1 0,0 2 162,0 0 0,-2 5-149,-1 2 404,-4-2 1,2 5-152,-4 0 1,-1 5 153,-2 7 1,1 0-163,-4 3 1,3-2-99,-4 2 1,5-2-61,-1 2 1,2-4-167,1 2 0,0 0 119,0 0 0,0-1 0,0-3 0</inkml:trace>
  <inkml:trace contextRef="#ctx0" brushRef="#br1" timeOffset="42">8128 16192 8280,'0'-10'-588,"0"1"434,0 0-47,0-1 450,5 5-73,-4-3 1,3 8 100,-4 0 0,-1 5-113,-2 7 1,0 0-44,-3 3 1,1 1-13,-1 3 1,-1-2-93,4-1 0,-4 1 37,4-1 1,0-3-224,3 0 1,0-3 93,0-1 0,1-3-183,2 1 0,2-5-130,5 1 0,-1-3 156,0-3 0,4-2-39,-1-5 0,4 1 95,-4 0 0,1-2 49,-4-1 1,1 2 55,3-3 0,-4 0 31,0 0 0,1 2 309,-4 5-177,-2-3 295,0 4 1,-4 1-154,0 4 1,-4 4 212,-2 6 0,-3 0-154,0 2 0,0 0-120,-1 3 0,4-2-43,0 2 0,4-4-125,-1 2 0,2-3 47,1 0-323,0-1 1,5-4-297,4-2 1,1-2 227,2-1 0,3 0-117,0 0 0,3-4 456,0-2 0,0-2 0,-3-2 0,3 1 0,-4-5 0,5 0 0</inkml:trace>
  <inkml:trace contextRef="#ctx0" brushRef="#br1" timeOffset="43">8436 16238 8280,'-9'1'-67,"3"2"247,-2-2 0,3 8-21,-5-3 0,4 2-49,0 1 1,4 1-126,-1-1 0,2 0-134,1 1 0,0-1 124,0 0 0,1 0 17,2-3 0,2-1 99,4-2 1,1-2-250,-1 2 1,0-2-80,1-1 1,-4-1-14,0-2 1,0 2 117,4-2 0,-2-2-53,-2-1 1,2 0 140,-1 0 0,-3 3-1,-1-3 1,1 0 102,-1-4 0,0 4-12,-3 0 0,0 0-17,0-4 0,-1 4-1,-2 0 0,1 1 140,-4-1 1,1 0-212,-2 3 0,-1 2 6,2-2 1,1 2-221,-2 1 257,1 0 0,-3 4 0,0 1 0</inkml:trace>
  <inkml:trace contextRef="#ctx0" brushRef="#br1" timeOffset="44">8659 16089 8274,'0'-9'0,"1"0"-599,2-1 0,-1 1 401,5 0 1,-4 0 284,3 3 0,-3-2 15,3 2 0,-3 0-22,3 0 1,-2 3 122,2-3 61,-4 4-46,2-2 0,-4 9-28,0 4 0,-1 5 8,-2 4 0,-5 5-135,-5 2 1,1 2-110,2 1 0,-2 3-54,0 0 0,-1 0 67,4-3 1,1-1-346,1-3 1,-1 2 169,2-4 0,2-1-670,1-6 402,2-5 476,1-6 0,0-4 0,0 0 0</inkml:trace>
  <inkml:trace contextRef="#ctx0" brushRef="#br1" timeOffset="45">8575 16257 8274,'-5'-5'571,"1"-4"-165,4 8-306,0-7 1,1 7-250,2-2 0,2 2 109,5 1 0,3 0-160,3 0 1,4 0 199,2 0 0,4 0 0,-2 0 0</inkml:trace>
  <inkml:trace contextRef="#ctx0" brushRef="#br1" timeOffset="46">9190 15968 8258,'0'-6'-729,"0"0"1,1 3-93,2-4 879,-2 5-110,3-6 359,-4 7 1,0 2-31,0 8 0,-1 3-23,-2 6 0,-2 0-221,-5 7 0,2 0-13,2 3 0,-4-1-271,3 1 1,-3 3 128,4 0 1,-2-1-141,-2-5 0,5-2 72,2-4 1,-1-5 189,1-1 0,0-7 0,3 2 0,0-3 0</inkml:trace>
  <inkml:trace contextRef="#ctx0" brushRef="#br1" timeOffset="47">9125 16173 8258,'5'-9'-414,"0"3"-52,-2 3 0,-1-1 353,4 1 1,1 0 170,2 3 0,0 0 229,0 0 1,2 1-132,1 2 0,-1 2 12,1 5 1,-2-1-64,0 0 1,-4 4-101,0-1 1,-4 1 25,1-4 1,-2 0-2,-1 0 0,-4 1 28,-2-1 1,-5-1-26,-2-1 1,0 0-102,0-4 1,3 0 100,-2-3 1,1 0-288,2 0 14,0 0-128,3 0 1,2-1 32,4-2 1,1-1 44,2-2 0,3-2 290,3 5 0,4-4 0,2 2 0</inkml:trace>
  <inkml:trace contextRef="#ctx0" brushRef="#br1" timeOffset="48">9348 16220 7180,'5'-6'183,"4"2"-194,-4 4 0,3-1 81,-2-2 1,2 2-169,-1-2 191,1 2 1,1-2-267,1 0 0,-1-4 17,0 4 1,1-3 16,-1 3 1,0-4 74,0 1-248,1-3 332,-5 0-65,3 0 0,-8 0 306,0 3 0,-4 2 23,-5 4 1,-4 4-3,1 2 0,-5 4-34,2 2 0,0 3 248,0 3 0,3 1-240,0 0 1,3-1-179,3 1 0,1-1-229,5 1 1,1-1 108,3-3 0,2-2-529,6-7 1,6 1 58,3-4 512,1 0 0,1-7 0,1-1 0</inkml:trace>
  <inkml:trace contextRef="#ctx0" brushRef="#br1" timeOffset="49">9991 16117 8216,'0'-6'-300,"0"0"0,0 3-1139,0-4 1323,0 5 160,4-6 214,-3 7-266,3-3 301,-4 4 0,0 5-89,0 4 1,-3 2 17,0 4 1,-4 1-125,4 2 1,-3 0-33,3-3 1,0 3-111,3-2 0,-3-2 89,0 2 1,0-5-204,3 1 153,0-1-211,0-2 209,0-4 0,4-1-213,2-4 1,-1 0 59,1 0 1,1-4-79,2-2 1,3-2 123,1-2 1,-1-2-20,-3 0 1,4-2 121,-1 2 0,1 1-57,-4-1 1,3 2 21,1 0 106,-1 1 1,-4 3 239,-1 0-121,-3 3 0,-4 3 169,0 7 0,-3 2-194,0 3 1,-5 0-66,2 3 0,1-3-363,-1 0 1,4-2 135,-1 0 1,2-1 137,1 0 0,4 1 0,1-1 0</inkml:trace>
  <inkml:trace contextRef="#ctx0" brushRef="#br1" timeOffset="50">10335 16117 8216,'-9'-4'-471,"-1"3"0,1-3 210,0 4 455,4 0 1,-3 4-201,5 2 0,0 2-7,3 2 1,0 0 1,0 2 0,0 2 55,0 1 0,1 2-105,2-5 1,-1 5 86,5-2 1,-4-1-32,3-2 0,-4 0-8,1 0 0,-2-5-33,-1 3 16,0-3 18,0 2 1,-1-4-73,-2-1 82,-2-3-19,-5-1 1,2-1 8,2-3 1,2 2-232,4-4 238,0 4 1,7-5-6,2 4 1,4-3-28,-1 2 0,-1 1-1,1 3 1,2-3 65,2 0 0,-2-3-50,2 3 1,-2-3 28,2 2 0,1-3 0,-5 1 0,4 1 7,-4-1 0,0-1-36,-2-2 0,-1 0-2,0 0 1,0-1-18,-3 1 0,1-4-56,-4 1 120,0 0 1,-4 2 81,-2 1 1,-2 4 188,-4 2 1,-1 2-83,1 1 0,-3 1 108,-1 2 1,1 5-24,2 5 0,1 3-97,0 0 0,0-2-88,3 2 0,-1-2-177,4 2 1,0 0-259,3-3 0,4 2 190,2-2 1,7-2-467,2-5 0,8-2 599,5-4 0,4 0 0,5 0 0</inkml:trace>
  <inkml:trace contextRef="#ctx0" brushRef="#br1" timeOffset="51">10912 15987 8216,'0'-10'0,"0"1"-143,0 0 1,0-1-102,0 1 0,0 3 209,0 0 1,1 1 234,2-2 43,-2-1 37,4 7-170,-5-3 1,-1 5 23,-3 2 0,-1 6 116,-4 7 0,0 3-145,-1 2 0,-2 3-19,0 4 1,-2 0-31,2 0 1,1-1-123,-1-2 0,3 1-187,2-1 0,0-2 125,4-1 0,0-7 10,3-2 1,0-3-41,0-1-525,0-3 57,0-2-159,0-4 631,0-9 1,0 3 151,0-6 0,-3 5-63,0 0 1,-4 4 161,0-3 1,-1 4-134,-1-1 1,-4 2 173,1 1 0,-2 0 113,2 0 1,2 3 131,-3 0 0,3 4-111,1-1 1,0 3 57,3 0 0,2 0-138,4 1 1,1-1-170,2 0 0,6 0-153,7-3 1,2 1 65,0-4 1,4 0-908,0-3 971,-1 0 0,2 0 0,1 0 0</inkml:trace>
  <inkml:trace contextRef="#ctx0" brushRef="#br1" timeOffset="52">11490 16173 8158,'0'-6'-627,"0"0"1,1 2 323,2-2 1,-2 3 550,2-3-77,-2 0 22,3-4-116,-3 1-32,3 0 68,-4-1-51,-4 5 0,-1 1 213,-4 4 0,-4 1-64,1 2 0,-5 3 154,2 7 0,-3-2-50,-1 5 1,2-1-115,1 4 0,2 1-68,1 1 0,6-4-187,-2 2 1,6-4-189,0 1 1,3-3 183,3-4 0,6-4-340,7-1 0,1-3 161,2-1 0,-1-3-160,1-1 0,-1-4 100,-3-1 1,2 0 89,-5-4 1,1 3 74,-4 0 1,-1 1 11,-2 0 1,2 0 303,-5-1 1,0 4-17,-3 0 248,0 4 1,-3-1-166,0 6 1,-4-1 8,4 4 1,-3 1-179,3 6 0,0-3-204,3 2 1,0-1 62,0-2 0,4-3-172,2 0 1,4-3 15,2 0 1,-1-2 17,5-1 1,-1-1-68,4-2 1,-3 0 168,-1-3 0,-3-3 4,4-3 0,-5-2 4,2 2 0,-3-2 157,-1-1 0,1-3-50,-1 3 1,-3 1 82,0 2 0,-2-2 311,2 2-272,-4-1 0,2 7 147,-4 0-41,0 4 0,0 8-128,0 7 0,0 1 21,0-5 1,0 4-33,0-1 0,0 2-11,0-2 1,0-2-139,0 3 0,0 0 120,0 0 0,-1-1-104,-2-3 1,-1-2 27,-3-1 1,-1 0-178,2 3 1,-1-2 117,1-1 1,-3-3-151,3 3 1,-1-3-257,1 3 461,-3-4 0,4 7 0,-4-4 0</inkml:trace>
  <inkml:trace contextRef="#ctx0" brushRef="#br1" timeOffset="53">12262 16126 7766,'0'7'1,"0"-1"0,-3 0 495,0 3 1,0 4-415,3-1 0,0 6 148,0 0 0,-3 1-279,0 3 0,0-3 67,3 0 0,0-5 16,0-1 1,4-3 29,2 0 0,-1-5 5,1-2 0,2-2-204,4-1 1,-2-7 46,3-3 0,-3-5-67,0-1 1,2-1 100,0-2 1,-2 0-145,-4 1 0,0 0 46,3 3 0,0-3-50,-3 3 0,1 1-150,-4 2 96,5-3-117,-7 5 173,3 1 1,-4 5 9,0 8 1,0 1 189,0 4 0,-4 0 0,-2 1 0</inkml:trace>
  <inkml:trace contextRef="#ctx0" brushRef="#br1" timeOffset="54">12598 16164 8205,'-1'-6'-812,"-3"3"685,3 2 1,-7-2 487,2 0 0,1 0 70,-1 3 1,-1 1 11,-2 2 0,-1 2-299,-3 5 0,3-1 62,-2 0 0,1 2-189,2 1 1,1-2 168,1 3 0,2-2-694,2 2 423,2-3 0,1 3-337,6-3 1,3-5 68,0-2 0,0-2-86,0-1 1,2 0 119,1 0 0,-1-1 0,1-2 1,-2 1 298,0-4 0,-2 2-92,-2-2 0,1 3 283,-4-3 97,5 4 379,-7-2-325,3 4-401,-4 0-6,0 4 0,0-2-647,0 4 732,4-4 0,5 2 0,6-4 0</inkml:trace>
  <inkml:trace contextRef="#ctx0" brushRef="#br1" timeOffset="55">12877 15977 8205,'0'-9'0,"0"3"0,0 0-845,0-1 585,0-2 238,0 4 1,0 2 177,0 6 0,0 3 141,0 7 1,-1 1-93,-2 5 0,-1 2 149,-3 1 0,-4 4-120,2-1 0,-3 2-51,3 1 0,3 0-119,0 0 1,0-5-12,0-1 0,-1-2-147,4-2 1,0-3 238,3-3-53,0-6 0,1 2-243,2-5 0,-1 0-87,4-3 0,0-3-321,4 0 0,-1-5 235,0 2 0,4-2 74,-1-1 0,1-1 125,-4 1 1,3 0-80,1-1 1,0 0 134,0-2 0,-3 1 16,2-1 0,-4 5 335,-2 0-135,0 1 649,-1 1-319,-1 1-25,-12 16 1,2-3-129,-7 9 0,6-4-76,1 1 1,1-2-102,-1 2 0,1-3-211,5 0 0,0-2 135,0 0 1,1-5-257,3-2 1,2-2-244,6-1 1,2 0 196,1 0 0,3-4-162,-3-2 1,3-3 110,1 0 0,-2-3 8,-1-1 0,0 0 113,-3 0 1,0 2-29,-1-5 1,-1 5 72,1-1 0,-5 1 160,0 2 0,-5 3 695,1 0-342,-2 3 115,-5 8 1,-1 1-157,-5 6 1,4 2 0,0-2 0,1 2-181,-2-2 0,2-2-178,2 3 1,2-3 69,-2-1 1,2 1-207,1-1 0,0-3-463,0 0 1,1-2 288,2 2 1,-1-4-389,4 1 0,-2 1 700,2-1 0,0 0 0,3-3 0</inkml:trace>
  <inkml:trace contextRef="#ctx0" brushRef="#br1" timeOffset="56">13305 16238 8205,'-5'0'-1049,"-3"0"1280,7 0 302,-8 0 0,8 1-369,-2 2-74,6-2 0,3 3-228,3-4 0,0 0 88,1 0 0,0 0-124,2 0 1,-1 0 78,1 0 0,1-3-17,0 0 1,-1-3-72,-2 3 0,-1-4-53,0 0 0,-3 2 143,1-1 0,-4 0-69,3-3 427,-4-1-257,2 1 0,-9 4 350,-4 2 0,-2 2-146,-4 1 0,2 4 172,-2 2 0,-1 3-96,-2 4 1,0-3-66,3 2 0,1 3-105,5 0 0,0 0-185,-1 0 1,5-3-318,2 0 1,6 1 222,3-4 0,4 2-463,2-4 0,3-3 231,3-1 0,1-2 393,-1-1 0,5 0 0,1 0 0</inkml:trace>
  <inkml:trace contextRef="#ctx0" brushRef="#br1" timeOffset="57">13585 16182 8205,'0'-5'-119,"-2"0"63,-1 2 1,1 2 348,-4-2-73,4 2 0,-5 2-225,4 2 1,-1-1-24,0 4 1,3 0-17,-2 4 1,2 0 72,1 2 1,0-1-102,0 1 0,1 2 128,2-2 0,-1 0-46,5-2 0,-1 2-94,3 1 0,-1-1 168,-1-3-147,1 1 0,-4-1 121,2 0-181,-2-4 1,-5 3-18,-2-5 1,0 3-128,-6-3 1,2 0-162,-6-3 1,3 3-77,1 0 504,-1 0 0,1-3 0,0 0 0</inkml:trace>
  <inkml:trace contextRef="#ctx0" brushRef="#br1" timeOffset="58">14227 16173 6201,'0'-5'1832,"0"1"-1432,0 4-359,-4 4 1,2 1-8,-4 4 0,2 5-121,-2 1 0,1 0 175,-1 0 0,-1-3 54,4 0 0,-4 1-70,4 0 1,-3-1-7,3-2 1,0-4-89,3 0 22,0-4 0,-4 2 0,-2-4 0</inkml:trace>
  <inkml:trace contextRef="#ctx0" brushRef="#br1" timeOffset="59">14283 16117 8199,'4'9'-361,"0"1"-3,2-1 1,-2 0 373,-4 1 0,4-1 191,-1 0 0,0 4-106,-3-1 1,0 4 29,0-4 0,-3 1-38,0 0 1,-4-3-38,4 3 1,-3-3-11,3-1 0,0-2 57,3-1-335,0 0 198,0-1 1,2-1-205,4-4 0,0 0-145,7 0 0,-2-3 149,2 0 1,-3-4 13,2 1 1,-1-2 225,-2 2 0,0-2 0,-4 6 148,-1-4 260,-3 4 58,-1-3 1,-5 8-190,-1 1 1,2 3-323,1-1 1,2 2 133,1 2 1,0-1-90,0 0 0,4 1 0,1-1 0</inkml:trace>
  <inkml:trace contextRef="#ctx0" brushRef="#br1" timeOffset="60">15288 16071 8332,'7'-2'-805,"-1"-1"0,-3 1 402,3-4 0,-3 3 647,3-3 1,-2 1 147,2-2-364,-4-1 0,5 3 9,-4-4 1,0 2 15,-3 1 28,0 0 0,0-3-8,0-1 0,-1 2 154,-2 2-145,-2-2 0,-4 4 15,-1-3 1,1 0 7,0 4 0,-2 0 2,-1 3 0,2 0-47,-3 0 0,3 0-30,1 0 0,-1 4-37,1 2 0,0 4 81,-1 2 1,4 2-160,0 5 1,4 0 127,-1-1 0,2 5-139,1 2 1,0 2-7,0 1 1,3-1 39,0-3 1,4 2-95,-1-4 1,0 3 121,0-3 0,-1-4 34,1-2 0,-2-5-42,-4 2 1,0-3-5,0-1 1,-1-4-8,-2-2 1,-5 0-3,-5 0 1,0-2 0,1 2 0,1-2-5,-1-1 1,1 0-11,2 0 69,4 0 0,-3-4 0,3-2 0</inkml:trace>
  <inkml:trace contextRef="#ctx0" brushRef="#br1" timeOffset="61">15307 16275 8316,'9'-5'-1,"1"1"-790,-1 4 1,0-3 431,1 0 1,2 0 647,0 3-289,5 0 0,2 0 0,4 0 0</inkml:trace>
  <inkml:trace contextRef="#ctx0" brushRef="#br1" timeOffset="62">15652 16247 7027,'-6'-5'1051,"2"1"-592,4 4-371,0 0 0,4 0-42,3 0 1,1 0-142,1 0 1,0-3 63,1 0 1,0 0-200,3 3 1,-3-3-10,2 0 1,-1-4 132,-2 4 0,0-4-55,1 1 0,-2-2 82,-2-2 0,-2 1-49,-4 0 93,0-1 0,0 1 4,0 0 1,-4 4 166,-2 1 1,-3 3-99,-4 1 1,-1 1 233,-5 3 0,4 1-72,-1 4 1,2 4-54,-2 3 1,-1 2-146,5 0 0,1 4-180,4 0 0,3-1 73,4-2 1,1 0-187,2-1 1,7-3 138,5-3 1,3-5-152,0 0 1,4-5 302,0 1 0,8-6 0,-1-3 0</inkml:trace>
  <inkml:trace contextRef="#ctx0" brushRef="#br1" timeOffset="63">15949 16247 8145,'5'-9'0,"0"1"-321,4 2 393,0-3 14,-3 8 1,-2-2 116,-4 6 0,-4 3 40,-3 3 0,-4 1-96,-1 3 1,-2 0-166,2 3 0,-2 1-150,-1-1 0,1-3 124,5 0 1,-1 0-55,-3-1 1,4 1-398,0-4-260,-1 0 149,5 1 259,0-5 1,1-2 346,4-6 0,0-2 0,0-5 0,3-2 0,0 0 0,4-5 0,-6 3 0,3-5 0</inkml:trace>
  <inkml:trace contextRef="#ctx0" brushRef="#br1" timeOffset="64">15847 16257 8145,'0'-10'-205,"0"1"1,0 3 302,0 0 102,0 0 540,0-4-484,0 5 0,0 2-297,0 6 0,0 2 108,0 5 0,0-1-381,0 0 0,3 0 206,0 1 1,5 2-448,-2 1 0,1-1 55,-1-3 500,2 1 0,2-1 0,4 0 0</inkml:trace>
  <inkml:trace contextRef="#ctx0" brushRef="#br1" timeOffset="65">16117 16229 8145,'0'6'-74,"0"0"1,0 0 162,0 4 0,0 0 280,0 3 1,-7 5-194,-2 7 0,-4 2-131,1 1 1,-3 0 59,-3 0 0,-1 3-304,0 0 0,1-1 114,-1-5 1,5-4 303,1-5-605,3-3 5,5-3-494,1-5 579,4-5 0,4-5-6,2-5 0,2-2 138,1-1 1,1 0 41,-1 1 1,0-3 121,1-4 0,-1 1 0,0-1 0,1 1 0</inkml:trace>
  <inkml:trace contextRef="#ctx0" brushRef="#br1" timeOffset="66">16117 16285 8145,'6'-9'-177,"0"3"0,1-1-187,2 4 0,0-1 479,1 1 0,-4 2 455,0-3 1,-3 8-333,3 2 0,-4-1-7,2 1 0,-3 3-149,-1 4 0,0 0-44,0 0 0,0-3-137,0 3 1,0-3 86,0-1 0,0 0-184,0 1 1,-4-4-190,1 0 1,-1-3-33,1 4-163,2-5 125,-3 2 358,0-4-63,3 0 76,-3 0 0,4-4 27,0-3 0,1 2 281,2-1-330,2 0 0,5-4 31,3 1 153,-3 0 1,4 1-73,-5 1 1,0 0 320,0 4 1,-2 0 258,-1 3-75,-4 0-409,2 4 1,-4 1 26,0 5 1,0-1-110,0 0 259,0 0-426,0 1 197,0-1-253,0-4-13,0-1-181,0-4 357,4-8 1,-3 2 11,2-6 1,1 1-195,0 2 0,0 1 103,-1 1 1,-1-1-252,4 2 0,-4 1 370,1-1 0,2-1 0,1-2 0</inkml:trace>
  <inkml:trace contextRef="#ctx0" brushRef="#br1" timeOffset="67">16452 16350 8646,'5'-4'-5,"4"2"-37,-3-5 1,2 1-32,2-3 0,0-1-72,2-3 0,-1 3 170,1-3 0,1 0-65,0 1 0,-1-1 39,-2 4 0,-2 0 339,-2-1-222,2 5-65,-7 1-37,4 4 1,-6 7-110,-3 2 1,-1 7-288,-4-1 1,1 3 170,1 1 1,0-1-243,4 1 1,-1-1 452,1-3 0,2 3 0,-3-4 0</inkml:trace>
  <inkml:trace contextRef="#ctx0" brushRef="#br1" timeOffset="68">16462 16424 8145,'-10'4'-1108,"5"-2"1039,-3 2 1,6-1 934,-4 0-600,3 0 1,0 0-6,6 0 1,3 0-209,3-3 0,5 0 135,5 0 1,1 3-490,5 0 1,-1 1 111,4-4 189,-4 0 0,7 0 0,-2 0 0</inkml:trace>
  <inkml:trace contextRef="#ctx0" brushRef="#br1" timeOffset="69">17309 16192 8147,'-14'4'-889,"3"-2"840,-4 4 0,3 0 443,0 4 0,-2 0-150,2 2 1,0 0-72,6 3 1,2-2-306,4 2 1,1-2 88,2 2 1,3-5-202,7 0 0,1-2 109,5-5 0,0 0-44,-1-3 1,-2-1-1,-1-2 1,-6 1-90,0-4 0,-6 0 192,0-4 1,-2 1-2,-1 0 0,-4-2 104,-2-1 0,-6 2-100,0-3 0,-5 2 239,2-2 1,0 3-62,0-2 0,4 1 89,-2 2 1,7 3 15,3-1-210,2 1 0,9 0-214,4 0 0,6 4 81,4-1 1,-2 2 7,5 1 0,-1 0 78,1 0 0,0 0 103,-7 0 1,2 1-57,-8 2 1,0 2 166,-6 4 1,-2 2-4,-4 1 0,-1-1 181,-2 5 0,-1-1 1,-2 4 0,-3-3-67,3-1 1,1-4-263,-1 2 1,4 0 80,-1 0 0,2-4-110,1-3 1,1-4 97,2 1 0,2-2-289,4-1 1,-2-1-41,3-2 0,-6-2-62,5-4 1,-2-4 164,3 1 1,-4-3 78,0 2 1,-4-2 71,1 2 0,2 0-71,-2 0 0,3 3 425,-3-2-264,0 1 0,0 2 203,0 0-214,4 3 0,-1-1 13,3 4 0,0 0-355,1 3 1,-1 0 117,0 0 0,1 0-669,-1 0 803,4 4 0,2 1 0,3 5 0</inkml:trace>
  <inkml:trace contextRef="#ctx0" brushRef="#br1" timeOffset="70">18417 15996 8356,'4'-9'0,"-3"3"-424,2-1-467,-2 1 735,-1-3 257,-4-1 1,-1 2 38,-4 2 1,-4-1 16,1 4 0,-1 0-43,4 3 1,0 0-14,-1 0 1,1 0-61,0 0 1,-1 1 29,1 2 0,0 2-27,0 4 0,0 0-65,3 1 1,-2 3 88,2 3 1,1-1-147,2 4 0,2-3 75,1 6 1,0 2-148,0 1 0,0-1 97,0 0 0,4 0 11,3 1 0,0 1 26,-1-4 1,1-1-7,-4-2 1,4-1 8,-4-3 0,0-1 11,-3-5 1,-1-1 125,-2-2 0,-4-2-74,-5-4 0,1 0 47,-5 0 0,1-1-68,-4-2 1,4-1-52,-1-2 1,5-2-100,-2 2 0,3 0-623,1 0 335,3 0 409,2-3 0,13-1 0,1 1 0</inkml:trace>
  <inkml:trace contextRef="#ctx0" brushRef="#br1" timeOffset="71">18519 16285 8191,'3'-7'-1042,"0"1"0,5 4 1181,-2-1 0,0-1 2,3 1 0,-1-3-290,4 3 0,2-1 149,-2 4 0,5-4 0,-3-1 0</inkml:trace>
  <inkml:trace contextRef="#ctx0" brushRef="#br1" timeOffset="72">18799 16266 7381,'6'0'7,"0"0"1,-2 0-116,5 0 1,-1-3 89,4 0 1,0-4-36,0 0 0,1 0 71,3 1 0,1-5-148,-1 1 1,-2-1 124,2 2 1,-5-2-92,2-1 1,-6 1 95,-1-1-1,-4 2 199,2 0 1,-8 5-63,-2 2 1,-6 2 16,-4 1 0,-1 4 200,-2 2 0,0 7-52,1 2 1,-1 3-92,0 1 1,2-1-179,1 1 0,4 3-98,6-1 1,2 4-205,4-3 0,1 0 32,2-4 0,6-3-179,7-3 0,4-5-156,2 0 0,4-5 573,-1 1 0,2-6 0,1-3 0</inkml:trace>
  <inkml:trace contextRef="#ctx0" brushRef="#br1" timeOffset="73">19199 16238 7091,'-8'1'-226,"1"2"0,-2 2 501,0 5 0,0 0 116,-4 3 0,2-2-310,-2 4 0,3-2-165,-2 2 1,1-3-134,2 0 1,1-2 84,1 0 1,0-4-624,4 0 755,-4-4 0,6 2 0,-3-4 0</inkml:trace>
  <inkml:trace contextRef="#ctx0" brushRef="#br1" timeOffset="74">19069 16257 8191,'-6'-5'792,"2"0"-665,4 5 1,0 5-120,0 1 1,1 2-236,2 1 1,3 1 116,3-1 0,0-1-317,1-2 0,-1 3 208,0-3 0,4 1 219,-1-1 0,5 3 0,-3-4 0</inkml:trace>
  <inkml:trace contextRef="#ctx0" brushRef="#br1" timeOffset="75">19422 16257 8191,'-5'9'-79,"-3"0"1,6 2-79,-4 1 1,4 3 387,-1 3 1,-3 1 333,0-1 0,2 2-386,1 2 1,-1-2-252,1 1 1,-4 1-136,4-3 0,-1 1 161,1-4 0,1-3-262,-4 0 0,3-4 171,-3-3 1,2 1-70,-2-3 0,3-1-294,-3-3-145,4 0 355,-2 0 135,4-5 1,0 0 209,0-4 1,0 0-115,0-1 0,0 0 173,0-2 1,3 0-35,0-3 0,3 2-53,-3-2 0,4-1 28,0-2 1,1 0 5,1 3 0,1-3-90,-1 2 1,0 2-7,1-2 0,0 5 27,2-1 1,0 1 2,3 2 0,-2 1 240,2 2 0,-4 1 37,2 5 1,-3 1 75,0 3 1,-5 1-117,-2 4 1,-2 1-22,-1 3 1,0-2 27,0 5 1,-4-4 1,-2 4 1,0-5-275,0 1 1,1-1 154,-1-2 0,-1 0-250,3 1 1,0-5-37,1-2 39,2 2 1,-4-4-79,2 2 1,2-3-30,-2-3 0,2 1-60,1-4 85,0 0 0,1-4-80,2 1 0,1 0 5,2-1 1,6-2-8,-3 0 0,2-1 128,-1 4 1,2 0 95,0-1 1,4 2 115,-4 2 0,1-1 59,-4 3 0,0 1-63,1 3 1,-4 0 278,0 0 0,-4 4-73,1 3 1,-2 4-38,-1 1 0,-3 1 48,0-4 1,-4 4-10,1-1 0,0-3-213,0-2 1,3-1-24,-3 3 0,4-3-246,-1 0 86,2-3-171,1 1-81,0-4 1,4-9 260,2-3 1,-1 0 53,1-1 0,0 0-18,0 0 1,2-2 15,-2 2 1,3-2 1,0 2 1,1-2-68,3 2 1,-3 1 69,2 3 0,2 0-65,-2 3 1,2-1 139,-2 4 0,3-4 0,3 2 0</inkml:trace>
  <inkml:trace contextRef="#ctx0" brushRef="#br1" timeOffset="76">19925 16285 8191,'10'-5'0,"-4"0"-116,0 5 0,0 0 181,3 0 0,1 0 319,-1 0 1,-3 0-87,0 0 1,0 1-124,0 3 1,-1 1-48,-2 4 1,-2-3-175,2 0 1,-3 1 147,-3 2 1,-2 3-104,-4 1 0,-1-1-140,1-3 1,-1 1 22,-3-1 1,3 0-5,-2 1 0,1-1 47,2 0 1,3 1 33,-1-1 0,5 0-15,-1 1 1,2-4-59,1 0-92,0 0 1,8 2-634,1-1 839,6-3 0,0 0 0,3 1 0</inkml:trace>
  <inkml:trace contextRef="#ctx0" brushRef="#br1" timeOffset="77">20279 16471 8662,'0'5'1566,"0"-1"-1044,0-4-448,0 4 288,0-3-685,0 4 306,-4-5 0,3 1-474,-2 2 133,2-2-727,1 3 950,4-4-159,-3 0-9,3 0 0,-4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25T14:41:15.507"/>
    </inkml:context>
    <inkml:brush xml:id="br0">
      <inkml:brushProperty name="width" value="0.12095" units="cm"/>
      <inkml:brushProperty name="height" value="0.12095" units="cm"/>
      <inkml:brushProperty name="color" value="#FF0000"/>
    </inkml:brush>
  </inkml:definitions>
  <inkml:trace contextRef="#ctx0" brushRef="#br0">8827 4413 18532,'9'0'1567,"-4"0"-3723,3 0 890,-7 0 243,4 0 388,-5 4 1,0-1 627,0 3 1,0 3 41,0 3 1,0 5-386,0-1 1,3 5 107,0 4 0,0 6 172,-3 3 1,0 2 59,0 2 1,0 3-190,0 3 1,-1-2 632,-2 1 0,-2-3-271,-5 0 1,0-2 44,-2 0 0,-3-4 67,-4 0 1,2-4-22,1 1 0,-1-3 111,1-3 0,3-3-211,0-3 1,3-4 199,1-3 1,-1-2 53,1 0-182,0-1 1,3-1-6,-1-2-96,5-1-742,-2-5-438,4 0 255,8-5 792,-1 4 0,10-11 0,-2 2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25T12:46:09.414"/>
    </inkml:context>
    <inkml:brush xml:id="br0">
      <inkml:brushProperty name="width" value="0.12095" units="cm"/>
      <inkml:brushProperty name="height" value="0.12095" units="cm"/>
    </inkml:brush>
    <inkml:brush xml:id="br1">
      <inkml:brushProperty name="width" value="0.09071" units="cm"/>
      <inkml:brushProperty name="height" value="0.09071" units="cm"/>
    </inkml:brush>
    <inkml:brush xml:id="br2">
      <inkml:brushProperty name="width" value="0.12095" units="cm"/>
      <inkml:brushProperty name="height" value="0.12095" units="cm"/>
      <inkml:brushProperty name="color" value="#FF0000"/>
    </inkml:brush>
    <inkml:brush xml:id="br3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10335 7477 12839,'0'-10'-2880,"0"1"2685,0 0 0,0 2 1,0 1 274,0-1 0,0 2-11,0-1 0,0 5 0,0 1 0,0 5 0,0 3 37,0 1 0,-1 5 0,-1 1 0,-1 3 0,1 2 20,1 1 1,1 7 0,0 6 0,0 3 0,0 2 0,0 4-42,0 7 0,0-21 0,0 0 0,0 2 0,0 0 0,0 1 0,0 0-73,0 1 0,0-1 1,0 2-1,0 1 1,0-1-1,1 1 1,0-1-1,0 0 1,1 0-1,0-1 1,0-1-1,0 0-38,0-2 1,0 1 0,0-2 0,-1 0 0,0-2 0,-2 0 0,1 0 0,0 0-1,0 0 1,0 0-1,0 23 1,0-8-1,0-1 1,-1 0 27,-2 0 0,1-3 0,-3 3 0,0-4 0,1-2 74,0-1 0,-3-1 0,4 2 0,1-4-95,1-2 1,1-5 0,1 0-1,2-1 1,3-2 0,2-3-214,-2-2 1,2 0-1,-3-3 1,2-2-339,-1-1 0,-4-5-191,1-5 1,-2-6 705,-1-6 0,-4-7 1,-1-4-1</inkml:trace>
  <inkml:trace contextRef="#ctx0" brushRef="#br1" timeOffset="1">10288 7663 8539,'-9'-15'-436,"0"2"0,1 4 0,0-1 0,3 1 398,1 0 0,0 2 1,2 1-1,-2-1 0,0-1 373,-1-2 0,2 4 0,3 0-241,0-1 0,1 0 1,1-1-1,3 2 0,0 0 1,2 0-14,1-1 0,3 2 0,0-2 1,1 1-68,0-1 0,1 1 0,0 0 0,-1-1 0,0 0 0,2-1-60,0 2 0,-2 1 0,1-2 1,0 2 26,-1 1 0,1-3 0,-1 3 1,0 0-1,0 0 15,-2 2 0,-1-2 0,1 1 1,-1 1-1,0 1 15,1 1 0,0-4 1,1 1-1,2 1 1,-1 1 2,2 1 0,-3-1 0,3-1 0,2-1 0,1 1-12,2 1 1,2 1 0,-3 0-1,2 0 1,2 0-14,3 0 0,-2 0 1,3 1-1,2 1 1,3 2-16,2 1 1,2-3 0,1 3 0,0-2-1,0 1 1,2 0 17,1 0 1,3-1-1,1-3 1,0 0 15,0 0 1,0 0-1,2 0 1,0 0 0,-1 0-1,-2 0 8,-3 0 0,-3-3 1,0-1-1,0 0-33,-1 0 1,2 1 0,-6 3-1,-1-2 1,-1 0 0,-1-1-63,0 1 1,-4 1 0,-3 1 0,-1 0 23,-1 0 0,-1 0 0,0 0 0,-3 0 0,-1 0 2,-1 0 0,-2 0 1,1 0-1,-2 1 0,0 1-107,-1 1 1,-3 1 0,1-3 0,0 1-57,1 1 1,-2 4 0,-1-1 215,0 2 0,-2-1 0,-3-1 0,4 0 0,1 3 0</inkml:trace>
  <inkml:trace contextRef="#ctx0" brushRef="#br1" timeOffset="2">12244 7439 8539,'0'-6'-933,"0"0"1202,0 0 1,0 0 3,0-1 0,-3 6-194,0 1 0,-1 2 1,4 7-1,0 2 0,0 2 1,0 5 72,0 3 0,-1 0 0,-1 6 0,-1 2-50,1 0 1,0 5 0,0 3 0,-1 3 0,1 1-37,1 1 1,1-2 0,0-3-1,-1 2 1,-1 0-60,-1 1 0,0-3 1,3-5-1,0-1 0,0 0 36,0-1 0,0-1 0,0-1 0,0-1 1,0 1-51,0 0 0,0 0 1,0 0-1,0 0 1,1-1 5,2-2 1,-2 2 0,2-2 0,-2 0 0,-1 1-29,0-1 1,0-1 0,0 2 0,0-1-4,0 1 0,0-3 0,0 2 0,0 1 0,0 1 0,0 0-207,0-2 1,0 2 0,0-4 0,-1 2 0,-1 0-152,-1 1 0,-5-3 1,3-2-1,-1 0 1,0-1 389,-1-2 0,-2 7 0,0-5 0</inkml:trace>
  <inkml:trace contextRef="#ctx0" brushRef="#br1" timeOffset="3">10410 9264 8396,'0'-9'30,"4"0"0,1-1 0,2 1 1,1 0-1,4-1 0,1 2 0,5 1 191,2 1 1,5 3 0,7-3-1,6 2 1,4 1 0,6 0-125,-22 2 1,0-1 0,1 0 0,1 1 0,4 1 0,1 0 0,1 0 0,1 1 0,-1 0 0,1 0-1,-1 1 1,0 0-37,-1 1 0,0-1 0,0 1 0,0 0 0,-1 2 0,1 0 1,-1-1-1,0 1-171,-1 0 1,0-1 0,-3 1-1,0-1 1,22 3 0,-3-2 0,0 0-1,-2-1-296,-1 1 1,0-2 0,-3-3 0,-2 0 0,-1 0-17,-1 0 0,-4 0 0,-3 0 0,-3 0 0,-3 0 422,-1 0 0,-1-4 0,0-2 0,2-3 0</inkml:trace>
  <inkml:trace contextRef="#ctx0" brushRef="#br1" timeOffset="4">12151 9069 8320,'-9'-10'-574,"3"1"504,3 0 1,2 3 639,1-1 1,0 6 0,1 1 0,1 6 0,2 3-265,1 3 0,-2 2 0,1 2 0,-1-1 0,0-1 0,-1 0-296,-1-1 1,0 1-1,1-3 1,1 1-814,-1 0 0,-1-2 803,-1-1 0,0 1 0,0-1 0</inkml:trace>
  <inkml:trace contextRef="#ctx0" brushRef="#br1" timeOffset="5">9963 6378 8309,'0'-5'-218,"0"-4"1,-1 3 0,-1-2 0,-2-1 438,2-1 0,0 2 0,0 1 0,-2 2-112,-1 1 0,-1 0 1,-4 4-1,0 3 1,-2 2-1,-4 5 92,-1 3 0,-3 7 0,-2 6 0,-3 5 0,-2 6 0,0 6 88,3 2 0,1 2 1,5-1-1,4 2-373,5 2 1,3-8 0,8-1 0,5-6-1,5-5 1,5-4-329,1 1 1,1-7 0,-1-1 0,2-3-218,2-1 1,-3 1 0,3-3 628,-2-2 0,-1-1 0,-1 0 0</inkml:trace>
  <inkml:trace contextRef="#ctx0" brushRef="#br1" timeOffset="6">10288 6499 8136,'-9'-5'-207,"0"2"1,0 2-1,-1 1 1,1 1 569,0 2 1,-5 3 0,0 6 0,-2 5 0,2 3-152,0 1 1,1 6 0,2 0 0,1 3 0,3 0-407,2-1 1,3-1 0,6 0 0,4-1 0,4-2-315,3-4 1,0-4 0,4-3 0,0 0 507,-1-3 0,1 0 0,0-2 0</inkml:trace>
  <inkml:trace contextRef="#ctx0" brushRef="#br1" timeOffset="7">10661 6583 8140,'0'-6'263,"0"-1"-102,0 5 1,-3-1 0,-1 6-1,-1 5 1,-4 3 0,-2 5-58,-5 5 1,2 3 0,-2 4 0,0 0 0,-2-1 0,0-1-453,-1-2 1,0 0 0,2 1 0,0-4-1370,2-5 1717,3-2 0,-5-5 0,2 0 0</inkml:trace>
  <inkml:trace contextRef="#ctx0" brushRef="#br1" timeOffset="8">10447 6629 9909,'9'4'251,"0"2"1,1 3-1,-1 1-203,0 3 0,5 1 0,1 5 1,3-1-1,2 1-621,1 0 0,3-1 0,3 0 573,-2-3 0,2 3 0,-4-4 0</inkml:trace>
  <inkml:trace contextRef="#ctx0" brushRef="#br1" timeOffset="9">10987 6601 8235,'0'-9'114,"0"0"0,0-1 104,0 1 1,1 1 0,1 1 0,2 1 0,1 2 0,2 2-63,2 1 1,0 1-1,0 0 1,1 0 0,-1 1-1,0 2-36,1 4 1,-4 4-1,-1 2 1,-1 2-198,-2 1 0,-2 5 0,-3 1 1,-3 0-1,-2-1 0,-3 1 64,-1-1 0,3-3 0,-2-1 0,5-3 34,2 0 1,-1 1-1,5-2 1,5-3-66,5-3 0,5-3 0,4-4 0,3 0 0,3-1-573,2-2 0,-2-2 0,-2-3 617,0 2 0,-1-7 0,-3 3 0</inkml:trace>
  <inkml:trace contextRef="#ctx0" brushRef="#br1" timeOffset="10">11387 6462 8235,'0'-10'-70,"3"4"0,1 1 1,2 1 465,1 2 0,4 1 1,3 2-1,-1 3 0,2 6 1,-2 8 149,0 6 0,1 4 0,-3 3 0,1 3 0,-4 3 0,-4 2-164,-3 2 0,-1 2 0,-1-1 0,-3-2-931,-5-2 1,-5-3 0,-4-7 0,-1 0 0,0 0-1495,1 0 2043,-1-4 0,0-1 0,1-5 0</inkml:trace>
  <inkml:trace contextRef="#ctx0" brushRef="#br1" timeOffset="11">12272 6499 8066,'-5'-4'-95,"-3"2"1,4-3-1,-1-1 1,-2 2 163,-2 0 1,3-2-1,0 3 1,-1 1 0,-1 1-1,-2 1 214,1 0 1,0 4 0,-2 3 0,-1 4 0,-3 7 0,0 5 76,-1 5 1,2 9-1,-3 2 1,3 4 0,0 2-280,3 0 1,5-2 0,3 1-1,2-5 1,3-4-656,4-4 1,0-7 0,8-4-1,-1-5-570,3-1 1,1-2 1143,2-3 0,-1-4 0,1 0 0</inkml:trace>
  <inkml:trace contextRef="#ctx0" brushRef="#br1" timeOffset="12">12449 6695 8240,'0'-10'-12,"0"1"1,1 1 0,1 0 218,1 2 0,4 0 1,-1-2-1,3 0 1,0 2-1,0-1-225,0-1 0,1-5 0,-1 0 0,0-2 0,1 0 0,-1-1-121,0 1 0,1-1 0,-2-2 1,-2 0 159,-3 3 1,-2 1 0,-1 5 0,0-1 0,-1 2 120,-2 2 1,-3 2 0,-5 5 0,-2 3 97,2 5 0,-3 9 0,1 8 0,-1 4 0,1 5 0,1 3-36,-2 3 1,7 3 0,-2-1 0,1 0-506,3 0 1,-2 0 0,4 0 0,1-3 0,1-5-300,1-4 1,0-2 0,0-2 0,0-4 0,-1-4-112,-2-5 0,-4-5 711,-5-3 0,-3 2 0,-3-3 0</inkml:trace>
  <inkml:trace contextRef="#ctx0" brushRef="#br1" timeOffset="13">12262 6983 8137,'0'-9'74,"0"0"1,0-1 0,1 1 401,3 0 1,1 2 0,5 1 0,3-1 0,6-1-204,5-2 1,4 4 0,3 1 0,4 0 0,3 1-2059,3 0 1785,-1 0 0,-3 0 0,1-1 0</inkml:trace>
  <inkml:trace contextRef="#ctx0" brushRef="#br1" timeOffset="14">13166 6536 8066,'5'-4'-155,"-1"2"1,-4-4 0,0-1 50,0-2 1,0 3 311,0 0-35,0 0 1,-1 0 0,-1 4 0,-2 4 47,-2 5 1,0 2 0,-4 3 0,-1 5 0,-3 4 0,1 3 247,-1 3 1,-2 4 0,1 2 0,1 0-509,1 2 1,6-2 0,2 0 0,1-1 0,2-3 0,2-3-560,3-4 1,2-7 0,4-2-1,2-3 63,1-1 0,-2-4 0,3-2 1,-3-1 534,-1-2 0,5-5 0,0 0 0</inkml:trace>
  <inkml:trace contextRef="#ctx0" brushRef="#br1" timeOffset="15">13212 6825 8066,'0'-5'2625,"-4"-4"-3013,3 8 0,-2-3-1077,6 4 1465,2 0 0,4 4 0,1 2 0</inkml:trace>
  <inkml:trace contextRef="#ctx0" brushRef="#br1" timeOffset="16">13370 6853 7351,'1'-5'1756,"1"0"-1789,2 1 1,3 3 0,-1-3 0,2 1-537,2 0 1,-1 0-1,0 3 1,1 0 568,-1 0 0,0 0 0,-1 1 0,0 1 0,-2 1 0,-4 1 0,2-2 56,0 1 1,-2 0-1,5-4 118,0-2 1,-2 2 0,0-3 0,0 1 0,0 0-781,3 1 606,-4 1 0,4-3 0,-3-1 0</inkml:trace>
  <inkml:trace contextRef="#ctx0" brushRef="#br1" timeOffset="17">13771 6490 7980,'9'1'199,"0"2"0,0 3 0,-2 3 127,-1 4 0,0 5 0,3 7 0,-2 3 0,-2 3 0,0 3 0,-1 3-146,0 0 1,0-1 0,-4-3-1,0-4 1,0-4-445,0-2 0,-1-2 0,-3-2 0,-2-1 0,-2-2 0,-1-1 264,-1-2 0,1-1 0,0-2 0</inkml:trace>
  <inkml:trace contextRef="#ctx0" brushRef="#br1" timeOffset="18">14059 6434 8244,'0'-10'-148,"-1"1"1,-1 0 0,-1 0 0,1-1-1,0 1 484,-1 0 1,2-1-1,-2 1 1,2 0-1,1-1 1,0 1 0,0 0 0,0-1-156,0 1 1,4 5 0,1 4 0,2 7-1,2 8-32,1 6 1,-2 10 0,-2 7 0,1 5 0,-1 6-136,-3-23 1,0 1-1,-1 0 1,-1 0-1,2 1 1,-1 0-1,1 0 1,-2-1-163,1 0 1,-1-1-1,-5 25 1,-2-6 0,-2-1-1,-2-5 1,-3-5-389,-2-6 0,0-1 0,0-5 0,-2-3-1108,0-2 1644,-2 0 0,0-6 0,1 2 0</inkml:trace>
  <inkml:trace contextRef="#ctx0" brushRef="#br1" timeOffset="19">7532 4516 8534,'6'-1'-645,"-2"-1"582,0-1 0,-2-5 0,3 2 1,0-1-1,-1 0 227,1 0 1,1 1-1,-2-3 1,1 0-1,1-1 1,1 1-19,-1 0 0,-1-4 1,2 0-1,-2-1 1,-1 0-1,-1-1-78,-2-1 1,-1-2-1,0 1 1,0 0-1,-1 3 1,-2-1-3,0 1 1,-4 5-1,1 1 1,-3 3-1,-3 3-44,0 1 1,-4 9 0,3 6-1,-1 5 1,0 8 105,-1 6 0,4 5 1,0 9-1,3 1 1,5 1-192,2 4 1,1 0-1,0-26 1,0 1 0,0 0-1,0-1 1,0 1 0,0-1-220,0 1 1,0-2 0,3 20 0,1-2 0,-2-2 0,-1-6-33,-1-3 0,-1-4 0,-3-11 0,-2 0 0,-2-1-78,-1-2 1,-4-4 0,1 1 391,0-5 0,-2 1 0,0-2 0</inkml:trace>
  <inkml:trace contextRef="#ctx0" brushRef="#br1" timeOffset="20">7262 4944 8485,'-5'-9'-1006,"3"-1"1390,4 1 0,4 3 0,7 0 0,3 0 1,6-1-1,6 2-408,5 1 1,3-2 0,3 3 0,0 1-1503,1 1 1526,9-4 0,-10 4 0,7-3 0</inkml:trace>
  <inkml:trace contextRef="#ctx0" brushRef="#br1" timeOffset="21">7821 4842 8485,'-6'-1'509,"1"-2"-220,1-4 0,0 2 0,4-1 0,2 0 0,1 0 0,4-1-174,4 0 0,7 2 1,5 0-1,0 1 1,3 0-410,1 0 0,1 3 0,-1-2 0,-1 1 1,-1 0-266,1-1 0,-4 0 0,-1 2 1,-4-1-1,-5-2 559,-2-2 0,-3 3 0,-1-3 0,-4-4 0,2-5 0</inkml:trace>
  <inkml:trace contextRef="#ctx0" brushRef="#br1" timeOffset="22">8138 4683 8351,'-3'-6'0,"-1"0"0,1 0-13,-1 1 0,3-4 0,-1 4 307,4 0 1,3 1 0,6 4-1,0 0-106,2 0 0,3 4 1,-1 2-1,0 2 1,0 2-1,-1-1 61,1 0 1,-4 2 0,1 0 0,-1 1-152,-2 0 0,-3-2 0,-1 1 0,-1 0 0,-2 1 0,-5 0-104,-3-2 1,-2-1 0,-2 1 0,-3-1-554,-2 0 1,0 1 0,1-1 558,0 0 0,-2 5 0,1 0 0</inkml:trace>
  <inkml:trace contextRef="#ctx0" brushRef="#br1" timeOffset="23">7905 4851 8507,'-9'5'-285,"-1"-1"1,-2-1 0,-1 2 900,2 0 0,6-3 1,5 1-518,5-2 0,7-8 0,4-3 0,3-1 0,2-2-115,4-3 0,-1-5 1,1-1-1,0-1 0,-1 0 63,1 2 0,-4 0 0,1 1 0,-3 3 0,-1 3-215,-3 3 1,-5 5-1,-7 7 1,-2 8 347,-1 5 0,-4 9 0,-2 4 0,-3 4 0,0 1 1,0 1 29,-1 0 1,5-4-1,2 0 1,2-4 95,1-2 0,2-6 1,3-4-1,6-4 1,2-3 20,4-3 0,0-10 0,2-5 1,-1-5-1,0-3-1966,-2-1 1,-3 0 1015,-4-4 1,5 0 0,0-3-1</inkml:trace>
  <inkml:trace contextRef="#ctx0" brushRef="#br1" timeOffset="24">8212 4460 8436,'-23'0'94,"4"-1"1,-2-1 0,3-1 617,3 1 1,0 1 0,0 1-745,3 0 0,5 1 0,6 1 0,6 1 0,9 0-457,6 1 0,3-2 0,5 3 0,1 0 0,2 0 489,3-1 0,-1 3 0,-1-2 0</inkml:trace>
  <inkml:trace contextRef="#ctx0" brushRef="#br1" timeOffset="25">8519 4618 8672,'5'-5'336,"-4"-3"1,3 3 0,-1-2-11,0 1 1,1 1 0,-2-2 0,1 1-166,-1-2 1,-5 4-1,-4 1 1,-3 2 0,-4 1-118,0 0 1,-3 4 0,-4 2 0,1 3 0,1 0-127,3 0 0,5 4 0,1 0 1,4 1-1,2 0 0,4 1-195,5 1 1,6 2 0,10 1-1,2 2 154,0 1 1,1-1-1,1-3 1,-4-1 0,-4-2-1,-3 1 74,-4-2 0,-3 3 0,-9-4 0,-4 1 113,-6-1 1,-8 3 0,-3-4 0,0-2 0,1-1 0,1-4-370,1-1 0,6-1 305,1-3 0,3 0 0,1 0 0</inkml:trace>
  <inkml:trace contextRef="#ctx0" brushRef="#br1" timeOffset="26">9395 4553 8365,'0'-9'-167,"3"-1"0,0 1 0,0 0 1,0-1-1,0 1 0,0-1 1,0-2 317,0 0 1,1 0-1,-4 2 1,1 2-1,1 1 1,1 1 403,-1-2 0,-1 3 0,-2 2-397,-2 5 1,-2 3-1,-4 14 1,2 5-91,1 5 0,0 4 1,-4 4-1,1 0 0,1-1 1,1 0-391,0-2 1,2-1 0,-1 1-1,3-4 1,1-3-198,-1-2 1,2-5-1,-2 1 1,1-4 518,2-5 0,-8-2 0,-2 0 0</inkml:trace>
  <inkml:trace contextRef="#ctx0" brushRef="#br1" timeOffset="27">9162 4804 8365,'-3'-6'66,"0"0"1,1-1 295,1-2 0,1 0 1,1 0-1,2 1 0,4 0 1,4 2 200,5-1 1,7-1 0,5-1-1,5 2-613,3 1 0,1 4 0,0-1 0,1 2 0,-1 1 0,-1 1-242,-2 2 292,-2-2 0,-4 7 0,0-3 0</inkml:trace>
  <inkml:trace contextRef="#ctx0" brushRef="#br1" timeOffset="28">9851 4721 8211,'-5'-10'53,"2"1"0,2 0 0,1-2 1,0 0-1,0-3 0,1 0 189,2-3 0,2 0 0,4-2 1,1 1-1,-1-1 0,0 0 91,0 1 0,1-1 0,-1 1 0,0 0-264,1 2 1,-2 6 0,-2 7-250,-3 5 1,-3 3 0,-3 14 0,-2 4 0,-1 2 120,0 3 1,-1 0 0,-1 0 0,1 0 0,2 1-303,1 2 1,-3-5-1,4 1 1,0-2-1,0-2 1,-1 0-692,-1 1 1,2-4 1051,-4-2 0,1 1 0,-3-4 0</inkml:trace>
  <inkml:trace contextRef="#ctx0" brushRef="#br1" timeOffset="29">9748 4925 8211,'-3'-6'-455,"0"0"1062,1-1 1,2-1-1,4-1 1,6 2-382,4 1 1,4 3 0,0-2 0,2 0-1,1 3-606,0 1 0,4-2 0,-2 0 1,0 1-1,0 1 0,-3 1 380,0 0 0,3 4 0,0 1 0</inkml:trace>
  <inkml:trace contextRef="#ctx0" brushRef="#br1" timeOffset="30">10233 4544 8211,'-6'-10'46,"2"1"1,4 0-1,-1 0 112,-2 3 0,1 2 1,-3 5-1,0 3 1,0 6 215,-3 4 0,-3 8 0,-1 3 0,0 3 1,2 2-121,1 1 0,0-1 0,3-5 1,3-1-254,2-1 1,2 1-1,3-6 1,5-3 0,7-5-1,4-3-247,1-4 1,5-3 0,-2-3 0,0-5 0,-3-3-120,-1-5 1,-2-1 0,-3-2 0,-3-1-1,-4 0 62,-2-2 1,-4-3-1,0 2 1,-4 1 260,-4-1 1,-3 4 0,-4 5 0,-2 0 0,-3 4-1,1 3 94,1 4 0,-2 2-52,3 1 0,-3 4 0,0 1 0</inkml:trace>
  <inkml:trace contextRef="#ctx0" brushRef="#br1" timeOffset="31">11182 4376 8253,'0'-9'-89,"0"-1"1,0 1-1,0 0 1,0 0 0,0-1-1,0 1 1,0 0 0,-1-1 332,-2 1 0,1 1 0,-3 0 1,0 3-1,0 1 0,-3 2 1,0 1-1,-1 1-149,-1 0 0,0 9 0,-1 7 0,-3 8 0,1 7-27,-1 6 1,-1 8 0,8-18 0,1-1 0,1 2 0,-1-1 0,1 1-1,0 0-69,0 0 1,0 0 0,2 1 0,0 1-1,1-1 1,-1 0 0,0-2 0,1 1 0,-2 23-326,0 0 0,-1-12 1,2-3-1,-3-8 1,-3-6 76,-4-2 1,0-6-1,-4-2 1,2-5-1,-2-4 1,0-2 257,-2-1 0,2-1 0,1-3 1,4-5 14,1-6 0,2-3 0,0 0 1,0-2-1,3 0 49,3-2 0,2-4 0,2 1 0,3-1 0,6 0-66,4 2 1,4 2-1,2-2 1,4 0 0,5 1-43,3 1 1,1 0 0,2 4-1,-2 3 1,0 2 26,-3 3 1,-6 2 0,-3 2 0,-4 4 0,-5 4 93,-2 4 0,-1 2 1,-3 1-1,-3 2 1,-2 0 347,-1 2 1,-3 3 0,0-1 0,0-1-213,-1-2 1,3-1-1,-3-2 1,3 0-1,1 1-203,0-1 0,1-4 1,3-2-1,2-2-141,2-1 0,1 0 0,1-1 0,-1-2 0,0-3-305,1-2 0,0-2 0,0 0 1,1-1-1,-3-2 179,0 2 0,-3 4 0,1 0 474,-2 0 0,-1 4 1,-3 3-1,0 5 40,0 4 0,-3 3 1,0 0-1,0 1-382,2 0 1,1-2 0,0 1 0,0-2 0,1 0 0,3-2-1711,2-2 1826,6 2 0,3-6 0,3 2 0</inkml:trace>
  <inkml:trace contextRef="#ctx0" brushRef="#br1" timeOffset="32">11490 4655 8253,'0'-9'112,"0"0"0,-1 4 371,-3 2 0,3 3 0,-3 4-204,0 5 1,2 1 0,-3 6 0,0 0 0,1 2-193,-1 1 1,2-4 0,3 0 0,0-1 0,0 0-265,0-1 0,4-1 0,3-3 1,1-2-1,2-2-324,3-1 0,-3-1 0,4-4 0,-2-1 0,0-2 116,0-1 0,-2-1 1,-1-4-1,1 1 744,-1 0 1,-3 1-74,0 1 0,-4 4 0,3 5-286,-1 1 0,1 5 0,4-3 0</inkml:trace>
  <inkml:trace contextRef="#ctx0" brushRef="#br1" timeOffset="33">11937 4655 8182,'-5'-8'72,"-1"2"0,-2 3 1,-1 2 198,-1 1 1,-3 1-1,-3 2 1,-1 4 0,-1 5-1,2 2 183,0 1 1,5 2 0,-2-1-1,4 1 1,3 1-575,3-3 1,3 0 0,4-4-1,5 1 1,7-3-289,4-2 0,4-5 1,4 1-1,0-3 1,-1-3-142,-2-3 0,1-2 0,-5-2 0,0 0 0,-1-2 549,-2-4 0,5-6 0,1-1 0</inkml:trace>
  <inkml:trace contextRef="#ctx0" brushRef="#br1" timeOffset="34">12216 4395 8182,'4'-19'0,"0"5"40,2 1 1,-2 9 0,-5 7 278,-2 9 1,-2 8-1,-4 6 1,0 4-1,-1 4 1,1 2-56,0 2 0,-1-1 0,2 1 0,1 2-384,1 0 1,3 0 0,-1-4 0,1-1 0,0-5 0,0-5-845,-1-3 0,2-7 606,-4-6 0,-1-8 0,-2-8 0,0-5 0,1-4 0,1-4 358,4-2 0,-1 1 0,1 2 0,1 0 90,1 1 0,5 2 0,2 2 0,2 0 0,2 3 381,-1 1 0,5 3 0,1 2 1,3 0-1,1 1-176,3 0 1,-2 1-1,1 4 1,-1 2-293,-1 3 0,-1 2 0,0 2 1,-4 0-1,-3 2 0,-5 4-172,-2 2 1,-1-3-1,-3 1 1,-1 0 106,-2 2 1,-2-3-1,-3 0 1,0-2-1,2-1-697,-1-2 1,0-4-532,0 0 1290,3-4 0,4-6 0,0-6 0</inkml:trace>
  <inkml:trace contextRef="#ctx0" brushRef="#br1" timeOffset="35">12346 4581 8182,'0'-9'93,"3"-4"1,1 1 0,1 0 66,-1 2 0,3 5 1,-1 1-1,2 1 0,3 0-549,1 0 0,-1 7 1,2 2-1,-1 2 1,1 2 388,-2 3 0,0 1 0,2 5 0,1 0 0</inkml:trace>
  <inkml:trace contextRef="#ctx0" brushRef="#br1" timeOffset="36">12523 4739 8182,'0'14'-71,"-4"-4"1,-1 2 0,0-1 416,2-2 1,-2 0 0,2 1 0,1-1 2158,1 0-2075,1-3 0,4-2 0,4-4 0,2-1-502,2-2 0,1-3 0,-4-3 0,0 0 0,1-1 0,-1 0-539,0-2 0,-3 1 0,0-2 1,-2 0 40,-2 1 1,-1-4 0,-2 4-1,-2 1 1,-3 0 554,-3 2 1,0 0 0,0-1-1,-1 2 1,1 1 331,0 1 1,3 4-285,-1-1 0,6 1 0,1 2 1,5 2-1,5 1 0,1 3-12,2 2 0,3-2 0,0 1 0,1 0 11,2 1 1,-2 1 0,-1 1 0,-4-1-1,-1 0 1,-3 1 122,-2-1 1,1 3-1,-3 1-105,-2-2 1,0-1 0,0 0 0,2-1-221,1 0 1,1-3 0,4-3-1,-1-2-296,0-1 0,0-1 1,1-1 553,-1-1 0,-4 0 567,-2 7 0,-2 1 1,-1 4-1,0 0 0,0 1-288,0-1 0,4 3 0,1 1 1,2-2-1,4 0-1506,3-2 1139,5-4 0,5 3 0,4-3 0</inkml:trace>
  <inkml:trace contextRef="#ctx0" brushRef="#br1" timeOffset="37">12216 12644 8402,'0'-21'-4,"0"3"0,1-1 89,2-1 1,2-2 0,4-5 0,2-2 0,1 0 0,3 0 0,0 0 0,1-3 0,0-3 105,2-1 0,-1-4 1,0 6-1,-1-1 1,0 0-197,2 1 0,-5 9 0,-3 3 47,-2 8 0,-6 9 0,1 9 0,-2 9 0,-2 10 0,-2 8 210,-3 4 1,-4 7 0,-1 4 0,-3 4-124,7-25 1,0 1 0,1 0-1,0 0 1,-2 0 0,1 1 0,-6 22-1,1-1-569,2-1 1,1 0 0,-1 1 0,2-2 0,2-3-524,3-4 1,-1-9-1,0-3 963,2-3 0,1-7 0,1-3 0</inkml:trace>
  <inkml:trace contextRef="#ctx0" brushRef="#br0" timeOffset="38">12719 12151 11423,'5'-15'-172,"-1"-1"0,-4 3 1,0 2 147,0 0 0,3 7 0,-1 4 0,-3 7 556,-4 4 0,-8 7 0,-1 4 1,-2 2-1,1 2-259,-2 1 0,0 1 1,-2-1-1,2-3 0,1-2 1,5-3-314,3-4 1,5 2 0,8-6 0,5-2-140,7-5 0,11-3 1,10-1-1,4 0 1,4 0-114,0 0 0,-2 1 0,-1 2 0,0 4 0,0 5 341,-3 3 0,-10 4 1,-7 2-1,-9 4 1,-7 2 189,-5 1 0,-11 1 0,-4 1 1,-7 1-1,-6 0 14,-4 1 1,-3-3 0,-4 1 0,1-4 0,2-4-262,3-3 1,6 0 0,2-1 0,2-4 0,3-4-730,3-2 1,4-6-1,2 0 1,-1-5-1697,1-7 2362,4-3 0,-3-14 0,2-2 0</inkml:trace>
  <inkml:trace contextRef="#ctx0" brushRef="#br0" timeOffset="39">12709 12281 9106,'4'-32'106,"4"-1"0,4 0 294,7 2 1,5 2 0,7 2 0,3 1-1,2 3 136,1 4 0,-1 2 0,0 8 0,-2 0 1,0 3-665,-1 3 1,-1 6 0,-4 4 0,0 5-1,0 3 1,-1 4-1512,-2 3 1,-4 3 1544,-5 6 1,1 2-1,-2 4 1</inkml:trace>
  <inkml:trace contextRef="#ctx0" brushRef="#br1" timeOffset="40">11853 13482 8523,'-48'4'-35,"6"0"0,14 4 0,12-3 235,13-1 1,19-2 0,19-6 0,11-5 0,-17 2-1,0-1 1,5-1 0,1 0-162,2 0 1,1 0 0,4-1 0,2 0 0,4-1 0,2-1 0,-13 4 0,0-2 0,1 1 0,3-2 0,0 0 0,0 0-29,2 0 0,0 0 1,-1 0-1,-2 2 0,0 0 1,-2 1-1,14-1 1,-2 2-1,-5 2 0,-1 1 1,-6 1-1,-1 1 443,-5 2 1,-1 2 0,-2-1-1,-2 2-454,10 6 0,-1 4 0,-8 2 0</inkml:trace>
  <inkml:trace contextRef="#ctx0" brushRef="#br1" timeOffset="41">12486 13678 8452,'-23'6'-81,"8"-1"275,10-1 1,20-2-1,21-5 1,12-4-1,-19 1 1,1-1 78,2-1 1,2-2 0,5-1 0,2-1 0,3-2 0,2 0-1,1 0 1,1 0 0,-1 1 0,1 0-274,-3 2 0,0 1 0,-4-2 0,0 2 0,-2 3 0,0-1 0</inkml:trace>
  <inkml:trace contextRef="#ctx0" brushRef="#br2" timeOffset="42">7644 7700 21961,'-3'-6'-3277,"0"0"2730,0-1 1,-1 2 0,-2 2 0,-2 3 0,1 3 0,1 3 889,-1 3 0,-2 3 0,0 2 0,0 0 0,-1 3-394,1 0 0,-3 2 0,-1 1 1,2 0-1,1 2 0,0-1 1,1-3-369,0-2 0,-1 0 0,2-2 0,1-2 519,1-1 1,-1 0 0,-2-6 0</inkml:trace>
  <inkml:trace contextRef="#ctx0" brushRef="#br2" timeOffset="43">7421 7654 15662,'-10'-5'-721,"4"1"1,1-3 418,1 1 0,1 5 0,3 1 0,0 5 0,1 4 111,2 4 0,2-2 0,4 5 0,1-1 0,0 1 0,1-1 53,2 2 0,2-1 1,-1 1-1,-1-3-206,1 0 0,-2-2 1,-3-3-1,1 1-346,-1-1 755,0-4 0,-3-5 0,-2-5 0</inkml:trace>
  <inkml:trace contextRef="#ctx0" brushRef="#br2" timeOffset="44">7551 7635 14987,'-8'1'-36,"2"2"0,-2 3 0,4 7 0,-1 2-313,-2 3 1,2 5 0,-1 1 0,1 3 26,0 1 1,3-3 0,-2 0 0,1 0 0,-1-2 0,0-2 308,-1-4 1,-6-4 0,1-4 0</inkml:trace>
  <inkml:trace contextRef="#ctx0" brushRef="#br2" timeOffset="45">7318 7849 14948,'0'-9'30,"1"-1"1,2 2-1,6 1 1,5 1 639,8-2 1,8 1 0,6 1-1226,7 3 1,1 2 0,7 1 0,-3 1 510,-2 2 1,-2 6 0,3 6 0</inkml:trace>
  <inkml:trace contextRef="#ctx0" brushRef="#br2" timeOffset="46">5968 14851 20133,'-9'0'468,"0"0"0,-1 0 0,1 0 0,1 1 0,0 2 0,2 5 0,-1 7-606,-1 6 1,2 10-1,-1 9 1,-1 9-1,3-19 1,1 1 0,-2 4-1,1 0 1,1 2-1,0 0 2,0 2 0,0 0 1,1 1-1,2 0 0,-1 1 1,1 0-1,0-1 0,1-1 1,0-3-1,0-1 1,0-3-1,0-2-404,0-2 1,0-1 41,0 20 0,4-10 0,1-5 1</inkml:trace>
  <inkml:trace contextRef="#ctx0" brushRef="#br2" timeOffset="47">6266 15028 15044,'0'-19'-428,"1"5"1,1 1 0,2 4 193,2 3 1,-4 4 0,1 8 0,-2 8 0,-1 9 0,-1 10 0,-3 8 263,-6 5 0,6-18 0,-1 1 0,-2 0 0,1 1 0,-1 1 0,1 1 0,0 1 1,0-1 6,0 1 1,0-1-1,1 1 1,1 0-1,0-1 1,1 1-1,0-2 1,1 0-1,-1-3 1,2 0 286,-2 18 0,7-10 1,2-7-1,3-5 1,2-6-707,2-4 1,2-5-1,-2-6 1,-1-3-1,1-3-1123,-1-4 1515,5-1 0,-7-10 0,3-1 0</inkml:trace>
  <inkml:trace contextRef="#ctx0" brushRef="#br2" timeOffset="48">6471 15586 13476,'6'0'595,"0"0"0,2 1-302,0 3 1,6-3-1,4 2 1,5-2 0,3-1-299,3 0 1,2-4-1,-1-3 1,1-1 0,0-2-150,1-3 0,-7-1 1,-2-5-1,-5 0 1,-6-2-306,-1-1 0,-6-4 1,-3 1-1,-5 0 1,-6-1 63,-6 1 1,-2 4 0,-2 0-1,1 6 1,2 6 733,0 5 1,1 5 0,-4 5-1,1 7 1,0 7 58,2 5 1,3 6-1,4 3 1,-1 3-1,2 2-57,2 2 0,2-1 1,6-3-1,4 0 1,7-3-720,7-3 0,1-3 1,4-5-1,0-4 1,2-5-275,1-4 1,3-5 0,1-2 0,2-4 0,0-4 28,-1-4 1,2-8-1,-4 0 1,-1-5 674,-1-2 0,-1-5 0,0-4 0</inkml:trace>
  <inkml:trace contextRef="#ctx0" brushRef="#br2" timeOffset="49">7318 15065 11524,'-9'-9'-681,"4"-1"1,2 3 900,2 4 0,-2 9 0,-2 14 0,1 7 0,-1 7 120,0 5 0,2 8 1,0-21-1,1 2 1,-1 1-1,2 1 1,-1 1-1,1 1-395,1 0 0,-1 0 1,1-1-1,0 0 1,0 22-1,0-5 1,0-3-220,0-5 0,0-7 0,0-5 0,-1-5 0,-1-5-254,-1-2 1,-4 0-1,1-7 1,-4-4-1,-1-3 516,-1-2 0,-9-4 0,1-1 1</inkml:trace>
  <inkml:trace contextRef="#ctx0" brushRef="#br2" timeOffset="50">7132 15717 9734,'0'-10'129,"0"1"1,1 0 384,2-1 0,7 2 0,6 1 1,5 1-1,6-1-53,6-2 1,5 0-1,8 1 1,-2 1-1,-3 4-1949,-2 2 1484,4 1 1,-9 0 0,8 0 0</inkml:trace>
  <inkml:trace contextRef="#ctx0" brushRef="#br2" timeOffset="51">8957 14990 12588,'0'-13'-387,"0"3"0,0-4 0,0 2 1,0-2-1,1 1 0,1-1 1,1 3 528,-1 1 1,0 0 0,0 1 0,1 1 0,-5 2 0,-4 4 459,-5 4 0,-5 5 0,-6 8 0,-5 9 0,-4 8-364,-2 9 1,16-16 0,0 1 0,0 2 0,0 0 0,2 1 0,0 0 0,2 1-1,0 0-109,2 1 0,1 0 0,2 2 1,1-1-1,2 2 0,1 0 0,2-1 1,1 1-198,1-2 0,2 0 0,2-2 0,2-1 0,3-4 0,1 0 0,14 18 0,2-5-588,-2-3 1,2-8-1,-4-6 1,-2-3 0,-3-4 193,-1 0 1,-1-2 0,4-3 0</inkml:trace>
  <inkml:trace contextRef="#ctx0" brushRef="#br2" timeOffset="52">9413 15065 13891,'-18'0'118,"0"1"0,0 2 0,1 5 425,-3 7 1,-1 2 0,0 11 0,-1 5-1,1 7-208,2 6 0,4 0 1,4 2-1,4-2 0,5 0-216,4-2 0,6-1 0,5 0 0,2-6-311,1-5 0,2-7 0,1-2 0</inkml:trace>
  <inkml:trace contextRef="#ctx0" brushRef="#br3" timeOffset="53">10223 15186 8547,'10'-9'31,"-4"-4"0,0 1 0,1 2 0,2 1 327,0 3 1,-5 5 0,-4 2 0,-6 7 0,-7 8 0,-6 5 18,-8 3 0,-2 7 1,-5 4-1,-1 1 0,16-17 1,0 0-347,-1 1 0,0 0 0,-15 19 1,17-19-1,0 0 0,-16 18 1,4-2-1036,2-1 1,5-7 0,4-8 268,6-3 0,6-9 0,4-8 735,2-5 0,-3-8 0,-1-1 0</inkml:trace>
  <inkml:trace contextRef="#ctx0" brushRef="#br3" timeOffset="54">9832 15307 8547,'0'-9'0,"1"0"469,2 3 1,6 3 0,4 6-1,2 3 1,2 4 185,4 2 0,0 6 1,3 5-1,2 0 0,1 3-880,1 1 0,0 1 0,0 0 0,0 0 225,0 0 0,4 4 0,1 1 0</inkml:trace>
  <inkml:trace contextRef="#ctx0" brushRef="#br3" timeOffset="55">10977 15316 8432,'-8'-15'71,"1"-1"0,2 1 0,1 0 0,2 2 0,2 0 0,3 1 260,3 1 1,6 0 0,4 2 0,2 0 0,3 0 0,2 3 45,1 3 0,-1 2 0,3 2 0,-2 3 0,-2 7-196,-5 6 0,-6 6 0,-9 6 0,-4 2 0,-6 3-275,-7 2 1,-6 2 0,-9-2-1,-2-1 1,-1-2-12,-2-1 0,3-1 0,2-4 1,4-2-1,5-4-146,5-5 1,9 0 0,11-6 0,11-3 0,13-2-31,11-3 1,6-1 0,-18 0 0,0-2-1,0 1 1,0-1 0,23-2 280,-1-3 0,-3-2 0,1-1 0</inkml:trace>
  <inkml:trace contextRef="#ctx0" brushRef="#br3" timeOffset="56">11639 15028 8518,'19'-19'0,"4"2"0,5 2 451,5 6 1,0 5-1,1 8 1,1 5-1,1 8 204,-2 6 0,-6 3 1,-8 9-1,-4 4 0,-7 3 0,-5 4 0,-7 3 1,-4 1-1,-4 0 0,-5-1-590,-1 1 1,-1-1 0,1-6 0,2-3 0,-2-1-674,0-2 0,-3-3 0,0-1 0,1-1 0,1-2 608,1-1 0,-1-5 0,-1-1 0</inkml:trace>
  <inkml:trace contextRef="#ctx0" brushRef="#br3" timeOffset="57">12579 15018 8294,'-6'-9'17,"0"0"1,3-1-1,1 1 1,4 1-1,5 2 256,1 3 1,5 8 0,3 6 0,3 9 0,2 6-1,4 6 1,2 4 16,1 4 0,-16-17 1,0 2-1,-1 3 1,-1 1-1,0 1 1,-2 2-264,-1 0 0,-2 0 1,0 2-1,-3-1 0,-5-2 1,-2-2-1,-1 1 0,-3-2 1,-2-1-1,-2-1-140,-1-1 1,-2-1 0,0-3 0,-1-1 0,-20 17-278,0-5 1,2-3 0,2-2 0,1-2-1,2-3 1,2-4 0,4-1-1715,6-2 2104,-1-3 0,9 1 0,-4-4 0</inkml:trace>
  <inkml:trace contextRef="#ctx0" brushRef="#br3" timeOffset="58">14395 14851 8294,'10'-14'-349,"1"-1"1,2-2 0,-1 0 0,1 0 0,-2 0 372,-3 0 1,0 1-1,-4 0 1,-2 0 0,-1 1-1,-2 0 1,-2 3 0,-4 2 414,-1 0 0,-2 4 1,-3 1-1,-3 2-153,-5 4 0,-4 8 0,-5 12 0,-2 9 0,-1 9 0,16-16 0,0 1-121,0 2 1,1 1 0,-2 2-1,1 3 1,1 3 0,1 2 0,-1 2-1,2 1 1,0 2 0,1 0-130,1 3 1,2-1-1,1 3 1,1 1-1,5-4 1,1-1-1,2 1 1,1-2-1,3-2 1,2-2-356,2-4 0,1-1 0,0-3 1,2-2-1,13 15 0,-1-6 1,0-4-1,0-3-1320,-2-2 1,-2 0 1606,0-10 0,0 3 0,-1-6 0</inkml:trace>
  <inkml:trace contextRef="#ctx0" brushRef="#br3" timeOffset="59">14879 15186 8386,'0'-9'-19,"4"2"1,2 1-1,3-1 1,3-1 196,0-2 1,5 1 0,-2 0 0,3-2-1,-1 0 1,0-2-224,-1-2 0,-1-1 0,3-5 0,-2-1 1,-1 0-51,-2 0 1,-5-2 0,-5-4-1,-1 0 1,-2 0-65,0 0 1,-6 4 0,-2 3 0,-4 2 0,-3 4 302,-1 2 0,1 7 0,0 5 1,-2 7 96,-1 10 0,0 6 0,0 10 0,2 7 0,1 7 1,8-19-1,1 1-34,0 2 0,0 1 1,1 1-1,1 0 1,0 1-1,1 0 1,0 1-1,1 1-286,-1 0 1,2 1 0,-1 1 0,0 0 0,2-1 0,0 1 0,0-2-1,0 0 1,0-2 0,0 0-390,1-3 0,-2 0 0,0-4 0,-2 0 0,-4 24 468,-4-2 0,-1-3 0,-3-1 0,-2-4 0,0-2 0</inkml:trace>
  <inkml:trace contextRef="#ctx0" brushRef="#br3" timeOffset="60">14637 15679 8294,'1'-22'176,"3"-2"0,6-1 256,8 0 1,10 4-1,9-3 1,4 2-1,3 3-137,-1 3 0,-3 5 1,0 2-1,-1 5 1,-1 3-2519,0 1 2223,-3 0 0,-3 4 0,1 1 0</inkml:trace>
  <inkml:trace contextRef="#ctx0" brushRef="#br3" timeOffset="61">15810 14981 8422,'-6'-9'147,"-1"0"94,5 3 1,-6 11 0,2 7 0,-3 4 0,-3 4 75,0 2 0,-4 2 0,4 4 1,0 0-1,2-1-310,1 1 1,4 0 0,3-1 0,4-1 0,6-2 0,6-1-439,8-3 1,4-1 0,3-3 0,2 0 32,3 1 1,-2 0 0,-2 2-1,-4-1 1,-4 1 357,-3 0 0,-5 2 1,-5 1-1,-5-2 1,-3-3 524,-1-1 1,-7-2-1,-3 2 1,-3-4-1,-1-1-73,-1-2 1,0-3 0,-4 0 0,2 1 0,0-2-521,2-2 0,0 1 0,-1-1 0,0-1 0,1-1-1231,0-1 1339,2 0 0,-1-4 0,0-1 0</inkml:trace>
  <inkml:trace contextRef="#ctx0" brushRef="#br3" timeOffset="62">15838 15093 8422,'29'-28'3,"2"1"0,4 2 476,4 4 1,-2 2 0,0 4 0,-9 6 0,-8 5-357,-3 3 1,-5 5 0,3 2-1,-1 4 1,0 2-1217,-1 4 1,1 4 0,-3 3 967,1 1 0,5 1 1,-3 3-1</inkml:trace>
  <inkml:trace contextRef="#ctx0" brushRef="#br3" timeOffset="63">16629 14730 8422,'23'0'-47,"5"4"0,7 3 0,3 5 249,3 3 0,3 12 0,-22-10 0,-1 1 0,0 3 0,-1 3 0,-1 1 0,-2 2 0,-1 2 0,-3 0 0,-1 2 0,-2 1 125,-1 2 1,-2 0 0,-1-1-1,-2 1 1,-3 1 0,0 0-1,-1 0 1,-1-1 0,-1-2-1,-1 1-234,-1-1 0,-1-1 1,2-3-1,-2 1 1,-3-1-1,-1 1 1,1-3-1,-2 0 0,-1 0 1,-1-2-372,-1-1 1,-1 0 0,0 0 0,-2 0 0,-2-1 0,-2 0 0,0 0 0,1 0 277,-1 0 0,-1-1 0,1 0 0,0 0 0,-17 16 0</inkml:trace>
  <inkml:trace contextRef="#ctx0" brushRef="#br3" timeOffset="64">17476 14627 8374,'0'-6'-302,"2"0"351,1-1 1,1 4 0,3 3 0,-1 7 0,1 8-1,3 10 129,2 7 1,2 17-1,-6-21 1,-1 1-1,0 4 1,-1 2 0,-1 4-1,-1 2 1,-1 4-1,0 1-9,-1 3 1,-1 1 0,-1 1 0,-1 0 0,0-15 0,-1-1 0,-1 0-1,-3 14 1,-2-1-166,-1-3 1,-1-1-1,-1-4 1,-2-2-1,-1-4 1,-1-2-1,0-1 1,0-2 0,-1-2-1,0-1-119,0-4 0,-1-2 0,-17 18 0,-4-6 1,2-2-1,2-3-143,3-2 0,9-2 1,6-4-1,3-1 0,6 0-2344,2-3 2602,2-1 0,6-7 0,0 2 0,0 3 0</inkml:trace>
  <inkml:trace contextRef="#ctx0" brushRef="#br3" timeOffset="65">18864 15065 8374,'-10'-16'-109,"2"1"1,2 1 0,4 4 0,3 5-1,2 6 508,-1 7 0,3 10 0,0 8 0,2 4 0,-1 4 0,1 2-48,1 1 0,5 1 0,0-1 0,1-1 1,0-1-169,1-1 1,-1-5 0,3-2 0,-3-7 0,1-8-1,-2-5-22,1-3 0,-2-4 0,-3-5 1,0-4-1,-2-6-387,-1-6 1,-1-3-1,1-4 1,-1 0-15,-1 0 1,-3 0 0,2 0 0,-2 1 0,-1 0-1,0 2-473,0 3 0,0 7 298,0 2 0,0 8 0,0 5 1,1 5 0,2 3 0,5 2 1,7 0-1,1 1 1,5 2 413,2-2 0,6-5 0,4 3 0,4-4 0</inkml:trace>
  <inkml:trace contextRef="#ctx0" brushRef="#br3" timeOffset="66">19702 15139 8374,'9'-14'-354,"3"-4"0,1 4 0,-3-1 531,-3 3 0,-2 2 0,-6 1 0,-3 2 0,-3 1 212,-4-1 1,-5 3 0,-5 0 0,-4 3-1,-3 1-131,-3 0 1,2 1 0,-2 3-1,3 2 1,3 3-70,3 3 0,5 4 0,4 5 0,8 1 0,7 2-86,8 2 0,5 1 0,10 1 0,6-1-9,4-2 1,2 2 0,0-3 0,-2 3 0,-3 0 0,-3-2-51,-5-3 0,-12-6 0,-7-1 0,-7-2-34,-7-1 0,-11-2 1,-11-1-1,-8 1 1,-6-1-1,-1 0-825,-1 0 1,1 1-1,-1-2 815,1-2 0,-5 3 0,-1-4 0</inkml:trace>
  <inkml:trace contextRef="#ctx0" brushRef="#br3" timeOffset="67">5950 16415 8347,'-10'-4'-66,"1"-1"1,0-4 0,-1 3 0,0 3 0,-2 2 0,-4 2 0,-1 2 417,-2 3 1,-4 11-1,-3 5 1,-3 6-1,-2 6 1,1 7-214,15-18 0,1 2 0,0 2 0,1 2 1,1 1-1,1 1 0,1 0 0,1 0 0,2-1 1,2 1-1,1-1 0,1 0-192,3-1 0,0 0 1,2 0-1,2 1 1,1-2-1,2-1 1,10 21-1,3-6-512,5-7 0,3-3 1,2-5-1,1-3 0,-1-2-1459,-1-2 2024,-5-2 0,3-3 0,-4-2 0</inkml:trace>
  <inkml:trace contextRef="#ctx0" brushRef="#br3" timeOffset="68">6201 16750 8347,'-6'0'-172,"0"0"991,-2 0 0,4 4 0,2 2 0,5-1-303,7-2 1,0-2-1,5-2 1,3-2-576,3-4 1,-1-4 0,4-2 0,0-3 0,-1-4-68,0-3 0,1-1 1,-3-2-1,-2-2 1,-4-3-288,-1-2 1,-6 3-1,-5-1 1,-2 2 154,-1 1 1,-5 4 0,-3 4 0,-5 3-1,0 6 1,-2 3 295,1 5 0,-2 2 1,-2 3-1,0 5 0,1 6 252,2 7 0,-1 4 0,-2 9 0,0 4 29,3 5 0,-2 4 0,5 1 0,0 2 0,2 3-74,5-25 1,1 0-1,0 23 1,4 2-1,6-8 1,5-6-248,5-6 1,5-9 0,4-4 0,3-7 0,2-4-81,1-5 0,4-3 1,0-4-1,0-6-80,-1-4 0,-2-4 1,-4 0-1,-1-1 1,-2 0-1,-4 1-292,-1-1 0,-6-3 1,0 0-1,-2-1 148,1 0 0,-4-2 0,-4 3 0,-1-2 0,-2-2 196,-1-1 0,-1 6 0,-1 4 0,-2 3 0,-4 5 418,-4 2 0,-1 5 1,-3 1-1,-2 6 14,0 7 0,-2 6 0,0 4 0,1 2 0,-1 3 0,2 1 246,1 0 1,3 0-1,3 0 1,2 0-564,2 0 0,7-3 0,9-1 0,8-3 1,7-2-1,6-5-565,6-3 1,0-4-1,3-7 1,-1-1 64,-2-2 1,0-2 0,-1-5 0,-2 1 0,-7 0 0,-4-2-403,-3-1 1,-3 1 0,0-5 896,-1-1 0,-5-4 0,2-3 0</inkml:trace>
  <inkml:trace contextRef="#ctx0" brushRef="#br3" timeOffset="69">7151 16480 8347,'0'-15'-238,"1"0"526,2 2 1,1 3 338,2 10 0,-3 9 0,-6 15 1,-3 6-336,-2 5 1,-2 1 0,1 6-1,0 1 1,-1-2 0,2 2-327,2-1 1,2 0-1,4 1 1,0-5-356,0-3 1,5-5 0,3 0 0,4-5-1,0-6 1,1-7-432,-1-5 1,3-3 0,-2-4 0,-3-1 472,-3-2 1,1-5 0,-5-5 0,-1-2 346,-1-1 0,-5-6 0,-1-2 0</inkml:trace>
  <inkml:trace contextRef="#ctx0" brushRef="#br3" timeOffset="70">7123 16834 8347,'-15'-4'260,"2"-1"0,4-5 422,-1 1 1,5 3 0,3 1-455,4 1 1,7 0 0,7 3 0,1-1 0,2-1-809,0 1 0,3 1 0,3 1 0,2 0 0,0 1 580,-2 2 0,6-2 0,-2 3 0</inkml:trace>
  <inkml:trace contextRef="#ctx0" brushRef="#br3" timeOffset="71">7896 16629 8411,'-7'-4'353,"1"-2"1,3 2 0,-3 1 0,-2 2-1,-4 3 305,-3 4 1,-3 4 0,-2 10 0,0 2-375,-2 2 0,-3 3 0,3 1 0,3 0 0,2-1 0,4-1-368,-1-1 0,5-6 0,-1 0 1,4-6-955,1-2 0,1-6 0,2-3 491,-1-4 1,0-7 0,3-7 0,0-2 0,0-4 0,0-3 185,0-2 1,0-4 0,0-1 0,0-2 0,1-2 407,2-1 1,2-1 0,5 8-1,-1 3 727,0 4 0,1 6 1,-1 4-1,-1 8-119,-2 6 0,-1 10 1,-2 7-1,0 6 0,0 3 0,1 1 0,-2 1 1,3 1-1,0 1 0,0-1-731,3-1 1,0-4 0,1-1 0,1-2 0,-1-2-477,0-3 0,1-5 1,-1-6-1,0-3 0,-1-3-104,-1-3 1,0-3-1,-4-6 1,-1-5 0,-1-3-165,-1-1 1,0-4 0,-1 3 0,-1 1 802,-1 2 1,-3 3 0,2 2 0,-2 1 0,-1 5-1,-1 4-11,-1 3 1,-2 2 0,0 2-1,-3 3 24,0 2 1,1 6 0,-2 1 0,-2 2 0,0-1 0,-2-1-30,1-2 0,-1 3 1,1-5-1,2-1 155,0-3 0,4-5 0,-3 1 0,3-3 255,4-3 0,3-2 0,6-5 0,2 0 0,4-1 442,4-2 0,5 1 0,6 3 0,3-1-614,5 1 0,5 0 0,4 0 1,2 2-1,2 2 0,0 1-205,0 2 0,2 5 0,-3 2 0</inkml:trace>
  <inkml:trace contextRef="#ctx0" brushRef="#br3" timeOffset="72">9087 16341 8318,'-4'-10'-4,"-2"2"165,-2 2 0,-3 2 0,-2 6 0,-6 5 0,-5 9 0,-6 11 307,-5 10 0,19-17 0,0 2 0,1 3 0,0 1 0,2 1 0,0 2-59,2 1 1,1 1-1,3 2 1,2 1-1,2 0 1,0 0 0,2-1-1,1 0-289,1-1 1,1-1 0,2 0 0,3-2 0,1-1 0,2-1 0,2-1 0,0 0 0,1-2-1,1 0 1,14 18 0,-1-5 0,-2-7-1214,-4-6 1,3-4 0,1-3 917,2-1 0,1-7 0,0-5 0</inkml:trace>
  <inkml:trace contextRef="#ctx0" brushRef="#br3" timeOffset="73">9730 16396 8253,'-6'-14'-120,"0"0"0,1 2 0,1-1 0,0-2 0,1 0 0,0-1 317,0 1 1,-1 3 0,0 1-1,-2 4 1,-2 3 0,-2 3 7,-3 1 1,-2 6-1,-6 5 1,-2 10-1,0 10-75,1 7 0,0 5 0,12-18 0,1 0 0,0 1 0,1 1 0,0 1 0,0 1 115,2 2 1,0 0 0,1-2-1,1 1 1,0 2 0,2 0 0,2-2-1,0 0 1,3-2 0,2-1 0,8 23-1066,6-2 1,4-10 0,0-5 0,0-6-820,0-5 1,1-3 1612,-6-4 0,3-5 1,-7-6-1</inkml:trace>
  <inkml:trace contextRef="#ctx0" brushRef="#br3" timeOffset="74">10344 16490 9106,'-3'6'159,"-1"1"0,-1 3 69,-2 5 1,-6 8 0,-3 4-1,-5 8 1,-4 4-59,-2 4 1,0 2 0,2-2-1,1-3 1,1-5-581,2-4 1,-1-3-1,1-3 1,2-5-1,4-3-1137,1-5 1547,-2-6 0,1-1 0,-3-5 0</inkml:trace>
  <inkml:trace contextRef="#ctx0" brushRef="#br3" timeOffset="75">10028 16638 8253,'1'-5'354,"2"2"1,3 4 99,2 5 0,5 2 1,0 7-1,2 2 0,1 0-555,2 2 0,2 4 0,0 2 1,3 1-1,1 2 204,2 0-103,1-4 0,0 3 0,1-3 0</inkml:trace>
  <inkml:trace contextRef="#ctx0" brushRef="#br3" timeOffset="76">11033 16555 8253,'-3'-10'0,"0"1"0,2 0 209,3-1 0,4 1 0,6 1 0,1 2 0,2 3 0,1 2 308,2 1 0,0 1 0,1 2 1,0 4-1,-1 3-430,1 3 1,-5 3-1,-2 0 1,-5 2-1,-4 3-150,-2 1 0,-2 3 1,-2-4-1,-3 1 1,-3 0 20,-4-1 1,-1 1-1,-5-3 1,0-1 0,2 0 109,1-2 0,1-3 0,4-4 0,4 1-91,2-1 1,3 0-1,5 0 1,4-2-1,4-2-405,1-1 1,6 0 0,-1-2 0,5 1-71,2-1 0,0 0 0,1-2 0,0 0 498,1 0 0,1-5 0,1 0 0</inkml:trace>
  <inkml:trace contextRef="#ctx0" brushRef="#br3" timeOffset="77">11722 16415 8253,'7'-1'-206,"-1"-2"0,4 2 0,6-2 0,2 4 752,4 5 0,2 4 0,3 11 0,-2 3 0,-4 6 0,-1 4 0,-1 4 0,-5 7 0,-3 0 0,-3 4 0,-5-1 0,-2 0-298,-1-1 0,-5-4 0,-5 0 0,-5-3-318,-6-4 1,0-4 0,-2-6-1,0-2 1,3-1 69,4-3 0,2-4 0,5-3 0</inkml:trace>
  <inkml:trace contextRef="#ctx0" brushRef="#br3" timeOffset="78">12812 16331 8299,'5'1'14,"-1"2"0,0 4 0,2 1 1,4 3-1,2 6 0,5 8 186,3 7 1,3 12 0,-10-19 0,0 1 0,-1 1 0,-1 2-1,0 0 1,-2 1 0,0-1 0,-2 0 262,-1-1 1,-1 1-1,0-2 1,-2 0-1,-4 25 1,-4-5-425,-4-6 0,-7-3 0,-7 0 1,-1-1-1,-2-1-651,-1-2 1,0-5 0,2-4 611,4 1 0,-3-3 0,0-1 0</inkml:trace>
  <inkml:trace contextRef="#ctx0" brushRef="#br3" timeOffset="79">14599 16247 8324,'-19'4'-23,"-2"0"0,-1 2 0,1 5 0,-1 8 0,-1 9 1,-1 9 279,-2 9 0,13-20 0,0 2 0,-1 3 0,2 0 1,0 2-1,1 0 0,2 0 0,1 1 0,2 0 0,1-1-74,2-1 0,1 0 0,1 0 1,1-1-1,1-2 0,2-2 1,7 25-1,7-4-502,4-5 1,5-1 0,2-4-1,4-4 1,2-7 0,-2-7-362,0-4 0,-3-3 0,1-4 680,-4-3 0,0-2 0,-2-4 0</inkml:trace>
  <inkml:trace contextRef="#ctx0" brushRef="#br3" timeOffset="80">15195 16573 8171,'3'-15'-16,"1"-1"1,-1 1 0,1-1 21,2 1 1,-1 0 0,1-2 0,2-1 0,0-2 0,1 1 119,0-1 0,-2 1 1,-2 1-1,-1 0 1,-2 2 58,-1 0 1,-3 6 0,-3 1 0,-4 3 0,-3 3 69,-1 0 1,1 8-1,-2 9 1,-1 6-1,2 8 53,-1 6 0,2 7 0,4 5 0,2 6 1,4-25-1,0 1-225,2 0 0,-1 0 0,1 1 0,0 1 0,0-1 1,0 1-1,1-1 0,-1 0 0,2-1 0,0 1-268,1-1 1,0 0 0,-1-1 0,0 0 0,1 25 0,-3-5 0,-4-7-213,-5-5 1,-5-3 0,-4-6-1,-1-4 1,-1-7-1910,-1-3 2306,1-7 0,-3-5 0,4-5 0</inkml:trace>
  <inkml:trace contextRef="#ctx0" brushRef="#br3" timeOffset="81">14925 17011 8171,'7'-19'60,"-1"0"0,3-2 176,6-1 1,1 2 0,9 3 0,2 3 0,3 0 67,4 3 1,6-1-1,3 2 1,-1 0-1,-2 2-1244,-1 3 0,-5 2 0,-1 3 940,-1 0 0,3 0 0,-2 0 0</inkml:trace>
  <inkml:trace contextRef="#ctx0" brushRef="#br3" timeOffset="82">15968 16499 8236,'-4'-15'-279,"3"-1"0,-2 3 593,2 2 0,2 5 0,1 5 0,1 5 0,-1 6 192,-1 4 1,-1 5-1,0 5 1,-1 2 0,-2 1-302,-3 2 0,-3 1 0,1-2 1,1 0-1,1 0-215,-1 0 1,2-2 0,2 0-699,2-1 519,1-8 0,4 3 0,4-7 0,3-2 1,5 0-283,1-2 1,5-1-1,0-1 1,-2 0 330,0 0 0,2 1 1,-2 1-1,-2 1 0,-5-1 346,-2 0 0,-3 1 0,-2-1 1,-3 0-1,-2 1 271,-1-1 1,-2 0-1,-3 1 1,-5-1 0,-4 0-107,-2 0 1,-2 0-1,0-2 1,-1-1 0,-1 1-633,-1 2 0,4 0 0,-1-1 0,3 0 1,1-3-560,1-1 1,1 2 0,2-3 0,1-1 786,0-1 1,-1-5 0,1-1-1</inkml:trace>
  <inkml:trace contextRef="#ctx0" brushRef="#br3" timeOffset="83">15912 16648 8120,'10'-23'268,"3"0"0,4-2 0,4 4 387,7 1 0,1 2 1,5 3-1,-1 4 0,-3 3-563,-5 5 0,-4 2 0,-2 3 0,0 3 0,1 6 0,0 2-1286,-3 4 1,-1 1 1193,-1 4 0,3-2 0,-4 3 0</inkml:trace>
  <inkml:trace contextRef="#ctx0" brushRef="#br3" timeOffset="84">16555 16462 8120,'0'-15'-39,"1"-1"1,3 4 485,5 4 0,5 5 1,4 9-1,1 7 1,-2 8-1,0 7 64,-1 5 0,-5 9 0,0 4 0,-3 6 0,-7-25 0,0 0-290,-2-1 1,0 0 0,-2 1 0,-1 0 0,-8 23 0,-4 0-521,8-25 0,-1 0 0,-11 18 0,-1-2 0,0-7 1,0-4-1,0-4-1098,0-2 1,5-8 1396,1-6 0,3-1 0,3-4 0</inkml:trace>
  <inkml:trace contextRef="#ctx0" brushRef="#br3" timeOffset="85">17253 16415 8120,'13'-1'69,"3"-2"1,3-2 0,2 0 437,4 1 0,2 9 0,1 5 0,0 9 0,-1 8 0,0 11-180,-13-16 1,0 1 0,-3 4-1,-1 2 1,3 3 0,-1 1-1,-1 3 1,-1 0 0,-1 1-1,-2 0 0,0 0 1,-1 1 0,0 1-1,-1-1 1,-3-3 0,-1-1-1,0-3 1,-1 0 0,0-3-1,-2-1-177,-4 23 1,-7-5 0,-7-2 0,-7 0 0,11-21 0,-2-1-302,-1-1 1,-1 0-1,-3 0 1,-1-1-1,-3-1 1,-1 1 0,-1 0-1,-2-1-285,-1 1 1,-1-1 0,-2 1-1,-1 0 1,1-1 0,-1 1 0</inkml:trace>
  <inkml:trace contextRef="#ctx0" brushRef="#br3" timeOffset="86">12467 16983 8477,'15'-13'0,"1"2"0,-3-1 0,-2 1 88,-1 2 0,-3 4 0,-2 3 1,-2 4-1,-4 5 0,-5 5 304,-6 3 0,-2 4 1,-6 3-1,-2 6 1,-3 6-1,-4 2-269,-2 1 1,11-16-1,0-1 1,-1 2-1,0 0 1,-4 1-1,-1-1 1,-3 2-1,-2 0 1,-2 0-1,-1-1-152,-3 1 1,-1-1-1,1 1 1,0 0-1,-2-4 1,0-1-1,3-1 1,0-1-1,4-2 1,1-1-301,5-2 1,2-1 0,-14 4 0,14-2 0,6-3-369,8-1 0,7-3 1,9-3-1,7-3 100,3-3 1,7-3-1,3-4 597,4-2 0,3-7 0,4-5 0</inkml:trace>
  <inkml:trace contextRef="#ctx0" brushRef="#br2" timeOffset="87">12449 17020 11357,'9'10'-423,"-3"-1"0,0 2 1,2 5 677,0 5 0,2 9 1,2 6-1,1 4 1,3 8-1,-7-22 1,2 1 71,2 2 1,1 0 0,4 3-1,1-2 1,4 0 0,2-2-1,2 0 1,3-1 0,3-1-1,1-1-177,3-1 0,3-1 0,4 0 0,2-1 0,1-1 0,2-2 0,-16-7 1,1-1-1,0-1 0,1 0 0,1-2 0,0 0-101,1-1 0,0-1 0,1 0 1,0-1-1,2 0 0,-1-1 1,2 0-1,1-2 0,-1 1 1,-1-1-1,1 0 0,-1 0 1,-3-1-1,1 0 0,-2 0 6,17 0 1,-2-1-1,-5 0 1,-1 0-1,-4 0 1,-1-1-1,-5 0 1,-2 0-1,-5-1 1,-1 1-683,13-1 0,-13 1 1,-9 2-1,-8 2-29,-6 3 1,-12 2-1,-8 2 1,-7 0 0,-5 1-984,-3 2 1,2 2 1638,-2-2 0,0 1 0,3-5 0,3-1 0</inkml:trace>
  <inkml:trace contextRef="#ctx0" brushRef="#br3" timeOffset="88">12113 17663 8438,'-9'-1'-44,"0"-1"0,1-3 1,0 0 150,2-2 1,3 0 0,-2 0-1,0 0 42,-1 0 1,4 2-1,-2 0 1,1 0-8,0-1 1,-4 5 0,1 1 0,-4 7 149,-2 4 1,-3 9-1,-4 9 1,-4 9 0,10-15-1,-1 2-29,-1 4 1,0 0 0,-3 5 0,1 1 0,0 2-1,1 1 1,-2 4 0,2 0 0,0 2 0,1 1-91,1 0 0,2-1 1,1-2-1,2 0 1,5-7-1,3-2 1,0-2-1,2-1 1,2-3-1,1 0-255,11 19 0,1-7 1,9-9-1,0-4 1,0-4-1,-2 0-440,0 0 0,-1-2 1,-4-3-1,-2-3-1117,0 0 1,-6-2 1621,-1-2 1,1-1 0,-5 0-1</inkml:trace>
  <inkml:trace contextRef="#ctx0" brushRef="#br3" timeOffset="89">12234 18082 8446,'-18'-16'-115,"0"1"0,3-2 1,2-2-1,3-1 1,2-2-1,0 1 260,2 2 0,4 1 0,-1 2 0,2 1 0,2 3 0,2 2 427,3 3 1,3 6 0,1 2 0,2 7-1,5 8-275,4 5 1,-1 2 0,5 6 0,1 2 0,0 2-342,-1 1 1,2-1 0,-3-3 0,4 2 0,2 0-359,1 0 1,0-4 0,-4-4-1,-1-2 1,-2-1-2290,-1-1 2691,-6-2 0,-3-3 0,-5-2 0</inkml:trace>
  <inkml:trace contextRef="#ctx0" brushRef="#br3" timeOffset="90">12784 17998 8446,'-13'6'278,"1"-1"1,1 1 118,0 3 0,1 3 0,-3 11 1,-2 5-1,-3 6-115,0 5 0,-1 4 0,1 3 0,0 0 0,1-4 0,2-5 0,3-3 0,0-7 0,2 0 0,-1-2-210,-1-3 1,2-2 0,-4-3 0,2-1 0,-2-4-240,0-2 0,-3-4 1,-3-3-1,-3-2 1,-1-1 65,-2 0 1,2-4 0,1-2 0,0 0-1,2 0 182,1-1 0,3 0 0,1-1 0,4 3-90,2 1 1,4-3-193,3 1 1,4 1 0,5 1 0,4 1 0,3 0-3077,4 1 3075,0-3 1,2 0-1,0-5 1</inkml:trace>
  <inkml:trace contextRef="#ctx0" brushRef="#br3" timeOffset="91">13910 17933 8446,'0'-15'11,"0"2"1,-1 3-1,-2 2 1,-3 2-1,-3 3 1,-4 3 0,-2 3 380,-3 3 0,-1 11 1,-2 5-1,-2 7 1,0 7-185,1 3 1,1 4 0,12-18 0,1 1 0,1 1 0,1 1 0,0 1 0,2 0-134,0 0 0,2 0 0,2 24 0,6-4 0,4-1 0,2-4-383,2-3 1,1-5-1,-1-9 1,-1-1 0,1-4-371,-3-2 1,2 0 0,0-8 677,-2-1 0,4 0 0,-1-2 0</inkml:trace>
  <inkml:trace contextRef="#ctx0" brushRef="#br3" timeOffset="92">14553 18184 8446,'0'-19'41,"0"2"1,0 1 0,1 4 429,2 2 0,-3 5 1,0 5-1,-5 7-124,-3 4 1,-7 8-1,-4 7 1,-4 3-1,-4 3 1,-1 0-243,0 0 1,0-1 0,0-2-1,0 0 1,1-1-474,2-5 0,7-3 0,5-4-725,3-4 1,6-8 0,4-6 593,5-6 1,0-8-1,0 1 1,-1-4-1,-1-2 499,-2 0 0,-1-8 0,0 1 0,0-1 0,1 1-43,2 3 1,-1-1-1,3 6 1,0 2 697,0 5 0,2 6 1,2 6-1,-1 6 0,-1 8-27,0 3 1,-1 7 0,3 2 0,0 2 0,2 0-582,1-2 0,0-2 0,2-2 0,1 1 1,-1-1-286,3-2 1,-1-4 0,0-4 0,-3-4 0,-1-4-49,1-2 1,-2-2-1,-5-2 1,-2-4 0,-3-4-336,-1-5 1,0-2 0,0-4-1,0-3 621,0-2 0,0-2 0,0-2 0,0-3 0,0-2 0,0 0-89,0 1 0,0 7 0,1 8 0,1 3 20,1 5 1,0 7-1,-3 5 1,0 6-1,0 5 415,0 5 0,-4 5 0,-2 4 0,-3 2 0,-1 1-431,-2 0 1,0 0-1,-2-1 1,-1-1-1,2-2 1,-2-2-314,1-1 1,-2-2 0,-2-4 0,-1-4 397,0-3 0,1-4 0,-1-4 0</inkml:trace>
  <inkml:trace contextRef="#ctx0" brushRef="#br3" timeOffset="93">14190 18342 8446,'0'-9'267,"0"0"138,0-1 1,1 5 0,3 1 0,5 1 0,7 0-26,4 1 0,6 0 0,8-1 0,8-2 0,5-1-304,-21 5 0,1-1 0,2 2 0,0-1-76,0 1 0,1 0 0,3-2 0,1 0 0,-1-1 0,1 1 0</inkml:trace>
  <inkml:trace contextRef="#ctx0" brushRef="#br3" timeOffset="94">15214 18100 8446,'5'-9'-27,"3"-1"1,-1-2-1,2 0 1,3 0 257,4 2 1,5-2-1,1 0 1,2 3-1,2 3 1,1 2 163,1 2 1,-5 6 0,-5 5 0,-5 6 0,-6 3-119,-4 4 0,-7 6 1,-6 6-1,-6 2-255,-8 1 1,-2 0-1,-8-2 1,-1-1 0,0 0 38,1-1 0,2-2 0,5-6 0,4-3 0,6-4 157,7-2 0,13-4 0,7-5 0,13-4 0,11-2-145,9-1 0,4 0 1,-19 0-1,0 0 1,0-1-1,-1 1 0,0-2 1,-1 1-679,23-6 0,-4 3 1,-4 1-1,-3 2 605,-8 1 0,-1 0 0,-6 0 0</inkml:trace>
  <inkml:trace contextRef="#ctx0" brushRef="#br3" timeOffset="95">16611 18203 8446,'-10'-19'4,"4"4"0,1 0 0,0 3 0,0 3 0,-4 5 251,-2 3 1,-4 6-1,-4 6 1,-3 6 0,-3 7-1,-3 4 6,-3 3 1,2 1 0,-2 3-1,3-2 1,2 0-580,2-3 0,4 1 1,1-4-1,6-3 0,4-3-1050,2-2 0,3-5 1368,4-2 0,0-5 0,0-3 0</inkml:trace>
  <inkml:trace contextRef="#ctx0" brushRef="#br3" timeOffset="96">16182 18259 8446,'5'-1'431,"0"-2"151,-1 0 0,-1 0 0,5 4 0,3 3 0,2 6-131,0 4 1,7 5 0,0 2-1,2 1 1,4 2-674,1 2 0,5-2 0,2 0 0,3-2 0,0-1 0,-1-3 222,-2-6 0,2 0 0,-3-6 0</inkml:trace>
  <inkml:trace contextRef="#ctx0" brushRef="#br3" timeOffset="97">16881 17923 8446,'18'0'403,"2"0"0,2 1 0,2 5 252,3 6 0,0 9 1,-2 13-1,-4 7 0,-4 7-328,-8-22 1,-2 1 0,-2 0-1,0 0 1,1 1 0,-1 0-1,-2 0 1,1 0 0,-1-1-1,0 0-144,2 23 1,-1-2 0,-4-7 0,-1-2 0,-3-1-840,-5-1 1,-6-4-1,-6-1 1,-4-5 0,-2-3 416,-1-5 1,0 0-1,0-5 1</inkml:trace>
  <inkml:trace contextRef="#ctx0" brushRef="#br3" timeOffset="98">17476 17849 8446,'0'-15'86,"2"-1"0,1 4 0,4 4 1,4 4-1,5 6 235,1 7 1,6 12-1,2 16 1,2 8-1,-13-19 1,-1 1-1,0 3 1,-1 2-48,-1 2 0,-1 1 0,-2 3 0,-1 2 0,-2 0 0,-1 0 0,-1 1 0,-2-1 0,-1 0 0,-1 0-164,-1-1 0,-2-1 0,-3-5 0,-4-1 0,-3 1 0,-2 0 0,0-4 0,-2 0 1,-1-3-1,-2-1-423,-1-1 1,-1-1-1,2 0 1,-1-1 0,-1-1-1,-1-1 1,3 0-1,1 0 313,1 1 0,0-1 0,-15 18 0,2 3 0,13-13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0-25T12:46:09.513"/>
    </inkml:context>
    <inkml:brush xml:id="br0">
      <inkml:brushProperty name="width" value="0.08819" units="cm"/>
      <inkml:brushProperty name="height" value="0.35278" units="cm"/>
      <inkml:brushProperty name="color" value="#FF0000"/>
      <inkml:brushProperty name="tip" value="rectangle"/>
      <inkml:brushProperty name="rasterOp" value="maskPen"/>
    </inkml:brush>
  </inkml:definitions>
  <inkml:trace contextRef="#ctx0" brushRef="#br0">9562 5959,'0'-21,"0"-4,4 19,-3-7,4-1,-13-6,-7-5,-6 5,-13 11,3 1,-4 4,-4 2,12 3,-4 6,12 2,-7 13,-1 10,-2 11,4-1,13-15,3 1,-2 15,5-17,0 1,-2 21,2 1,2-2,4 3,0-1,0-2,1 0,2-5,4-2,2 0,3 6,-4-3,1 9,-1-3,0-1,-2-13,-2 4,-4-8,-9 0,3-7,-11-23,6-16,-6-18,2-5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0-25T12:46:09.514"/>
    </inkml:context>
    <inkml:brush xml:id="br0">
      <inkml:brushProperty name="width" value="0.08819" units="cm"/>
      <inkml:brushProperty name="height" value="0.35278" units="cm"/>
      <inkml:brushProperty name="color" value="#FF0000"/>
      <inkml:brushProperty name="tip" value="rectangle"/>
      <inkml:brushProperty name="rasterOp" value="maskPen"/>
    </inkml:brush>
  </inkml:definitions>
  <inkml:trace contextRef="#ctx0" brushRef="#br0">8994 6518,'-33'-19,"14"4,2 2,16 8,3-7,17 3,0 2,25 3,2 1,-18 1,-1 1,23-3,-4 4,-5 0,-4 0,9 0,2 0,-1 0,-10-4,-1-1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0-25T12:46:09.515"/>
    </inkml:context>
    <inkml:brush xml:id="br0">
      <inkml:brushProperty name="width" value="0.08819" units="cm"/>
      <inkml:brushProperty name="height" value="0.35278" units="cm"/>
      <inkml:brushProperty name="color" value="#FF0000"/>
      <inkml:brushProperty name="tip" value="rectangle"/>
      <inkml:brushProperty name="rasterOp" value="maskPen"/>
    </inkml:brush>
  </inkml:definitions>
  <inkml:trace contextRef="#ctx0" brushRef="#br0">9572 5987,'-18'-33,"2"5,-6 5,1 3,-4-1,6 4,-9-1,0 4,-10 1,1 2,9 4,0 7,1 10,-7 11,5 12,7 9,4 1,10-6,1 2,4 2,2 5,1 6,2-23,0 0,1 1,1-1,0 0,0 0,1-1,0 0,1-2,0 1,6 22,2 0,2 1,-1 0,-6-24,0 0,5 21,-8-9,-3-1,-6-4,-6 9,-6-10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0-25T12:46:09.516"/>
    </inkml:context>
    <inkml:brush xml:id="br0">
      <inkml:brushProperty name="width" value="0.08819" units="cm"/>
      <inkml:brushProperty name="height" value="0.35278" units="cm"/>
      <inkml:brushProperty name="color" value="#FF0000"/>
      <inkml:brushProperty name="tip" value="rectangle"/>
      <inkml:brushProperty name="rasterOp" value="maskPen"/>
    </inkml:brush>
  </inkml:definitions>
  <inkml:trace contextRef="#ctx0" brushRef="#br0">9041 6592,'6'-26,"0"0,14-20,21 17,5 12,3 17,-5 6,-5 6,7 2,1 5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0-25T12:46:09.517"/>
    </inkml:context>
    <inkml:brush xml:id="br0">
      <inkml:brushProperty name="width" value="0.08819" units="cm"/>
      <inkml:brushProperty name="height" value="0.35278" units="cm"/>
      <inkml:brushProperty name="color" value="#FF0000"/>
      <inkml:brushProperty name="tip" value="rectangle"/>
      <inkml:brushProperty name="rasterOp" value="maskPen"/>
    </inkml:brush>
  </inkml:definitions>
  <inkml:trace contextRef="#ctx0" brushRef="#br0">7961 7719,'25'-4,"0"-6,-18 0,7-20,-8-3,-1-7,-17-2,-12 7,-13 5,5 15,-6 8,-1 12,-2 14,6 4,1 14,8 5,13-15,1 0,-3 23,6 1,7-24,1 0,1 1,0 0,1 2,1 0,1 0,0 0,2 1,0 0,1 1,0 0,-1 0,1 0,0-3,0 1,4 21,0-5,-2-5,-1-4,-2 3,-1 3,-1-5,-7 9,-4-1,2-20,0 0,-7 13,9-30,4-25,0-20,4-11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0-25T12:46:09.518"/>
    </inkml:context>
    <inkml:brush xml:id="br0">
      <inkml:brushProperty name="width" value="0.08819" units="cm"/>
      <inkml:brushProperty name="height" value="0.35278" units="cm"/>
      <inkml:brushProperty name="color" value="#FF0000"/>
      <inkml:brushProperty name="tip" value="rectangle"/>
      <inkml:brushProperty name="rasterOp" value="maskPen"/>
    </inkml:brush>
  </inkml:definitions>
  <inkml:trace contextRef="#ctx0" brushRef="#br0">7430 8296,'-20'-41,"7"11,13 3,11 8,14 0,14-4,-3 7,7 5,-5 5,0 3,2 2,-2 5,3 1,-3 2,-1 3,7 6,-1-1,-8 3,-23-8,-22-5,-15-6,-8-1,-5-4,-3-1,-11 3,2 1,1 2,-1 1,1 4,6 2,4 2,13 1,31-5,28-6,16-7,-21 3,1 0,16-5,4-2,-1 2,0 0,-6 3,0 1,-1 1,0 4,3-2,-15 16,-20-1,-15 12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25T12:46:09.519"/>
    </inkml:context>
    <inkml:brush xml:id="br0">
      <inkml:brushProperty name="width" value="0.12095" units="cm"/>
      <inkml:brushProperty name="height" value="0.12095" units="cm"/>
    </inkml:brush>
    <inkml:brush xml:id="br1">
      <inkml:brushProperty name="width" value="0.09071" units="cm"/>
      <inkml:brushProperty name="height" value="0.09071" units="cm"/>
    </inkml:brush>
    <inkml:brush xml:id="br2">
      <inkml:brushProperty name="width" value="0.12095" units="cm"/>
      <inkml:brushProperty name="height" value="0.12095" units="cm"/>
      <inkml:brushProperty name="color" value="#FF0000"/>
    </inkml:brush>
    <inkml:brush xml:id="br3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12179 5019 10244,'0'-10'-167,"0"1"1,0 0 0,0-1 0,0 1-1,0 0 1,0-2 0,0-1 0,0-3 0,0 0 127,0-1 1,0-2 0,-1-5 0,-2 0 0,-1-1 69,-1 1 1,0 3 0,-2 0 0,1 5 0,-2 1 0,0 4 84,-1 3 0,-1 4 0,1 7 0,0 7 0,-1 9 0,1 9 0,0 6 9,0 6 0,3 9 1,5-23-1,-1 0 1,2 1-1,-1 0-178,1-1 0,0 1 1,0-1-1,0 0 1,0 2-1,0 0 1,0 1-1,0 0 1,0 0-1,0 0 1,0 0-1,0 0-353,0 0 0,0-2 0,-1 25 0,-2-4 66,-3-5 1,-5-5 0,-3-8 0,0-8 359,-3-8 1,-5-3 0,-1-7 0</inkml:trace>
  <inkml:trace contextRef="#ctx0" brushRef="#br1" timeOffset="1">11778 5512 8913,'-4'-9'463,"3"-1"1,-1 1 0,4 0 26,4-1 0,8 0 0,5-1 0,8-2-624,6 2 1,5 2 0,1 2-1,2 4 1,3 2 133,3 1 0,0 0 0,4 0 0</inkml:trace>
  <inkml:trace contextRef="#ctx0" brushRef="#br1" timeOffset="2">13007 5261 7631,'-5'-5'299,"-2"0"1,3-3 0,0 3 0,-2 5 0,2 6 0,-1 5-50,0 5 0,2 6 0,-2 1 0,0 3 0,3 0-635,1 0 0,1 3 0,0-5 0,0 1-130,0 0 0,1-6 0,1 0 515,2-6 0,-1-7 0,-3-1 0</inkml:trace>
  <inkml:trace contextRef="#ctx0" brushRef="#br1" timeOffset="3">12951 5195 8455,'0'-9'-632,"0"0"395,0 0 109,0 3 1,1 1 0,3 3-1,2-1-58,2 1 0,2 2 1,3 3-1,2 3 1,3 1 185,1 0 0,3 1 0,2-3 0</inkml:trace>
  <inkml:trace contextRef="#ctx0" brushRef="#br1" timeOffset="4">13352 5233 9053,'-10'0'320,"0"0"-54,-2 0 1,-3 0 0,-3 0-1,-1 0 1,0 0-180,1 0 0,0 1 1,3 1-1,3 2 0,5 1 1,6 3-1,6 3-262,8 1 0,4 5 0,5-2 1,3 3-1,2 0-416,1 1 553,-5 0 0,-4 2 0,-8 1 0,-6 0 0,-9 0 4,-10-1 1,-9 4 0,-8-4-1,-2-3-132,0-1 0,-1-9 0,6 1 166,4-4 0,3-2 0,3-3 0</inkml:trace>
  <inkml:trace contextRef="#ctx0" brushRef="#br1" timeOffset="5">14441 4907 8394,'0'-14'0,"-3"3"9,0-5 0,0 5 0,2 0 1,-1 6-1,-2 8 0,-1 10 185,1 10 1,-3 7 0,2 10 0,-1 5-1,-1 3 1,0 4 0,4-26 0,-1 1-92,1-1 1,0 1 0,-4 22 0,3 3-384,2-1 0,1-7 0,1-7 0,0-5 0,0-4 0,0-4 0,0-5-654,0-6 0,-2-7 934,-4-2 0,0-8 0,-8-1 0</inkml:trace>
  <inkml:trace contextRef="#ctx0" brushRef="#br1" timeOffset="6">14218 5382 8394,'0'-15'272,"0"3"0,0 1 0,1 1 188,2-2 1,5 1-1,7-1 1,2 2-356,6 0 0,6 1 0,4-1 0,1-2 0,2 0 0,0 0 0,0 2-312,0 1 1,-2-2-1,-2 0 1,-2-2-1,-4-1-221,-2 1 1,-2-4 0,-5 2 0,-1-4 0,-4-2-92,-2 0 1,-4-4-1,-2 2 1,-1-1 361,0-2 0,0 0 0,-3 2 0,-1 2 1,-1 3 156,-1 4 0,-3 1 0,1 6 0,0 2 167,-2 3 1,2 6 0,-2 4 0,-3 4 487,-1 5 0,-3 7 1,3 5-1,-2 6 0,-1 5-62,1 5 1,0 0 0,4 0-1,0-4 1,-1-1-491,1 2 0,4-3 0,2 1 0,2-4 0,1-5-312,0-4 1,1-4-1,2-7 1,3-3-1,2-5-62,2-4 0,2-2 0,2-2 0,-1-2 0,2-4-130,-1-5 1,-2 1 0,3-4 0,-2-1-1,-1 1 228,-2 3 0,-4 3 1,-1 2-1,0 2 714,-3 4 0,-1 7 0,-1 7 0,1 1-155,2 3 0,-2 0 0,3-1 0,0-1 0,2-2-321,3-2 0,4-1 0,3-4 1,1-3-1,3-3-363,2-3 1,-1-3 0,5-6 0,1-1 0,-2-2-164,-1-1 0,-3-5 1,-2-2-1,-1 1 1,-3-2 172,-2 0 0,-7 2 0,-3-1 1,-2 0-1,-1 2 749,0 1 0,-5 9 1,-4 3-1,-2 3 1,-1 3 35,-2 1 0,3 9 1,-5 4-1,1 5-81,0 1 1,2 5 0,4 2 0,-1 1 0,2 0-485,2-1 0,2-4 1,4 3-1,2 0 0,4-1-498,6-1 1,6-3 0,5-5 0,4 0-1,3-4 566,0-2 0,3-4 0,0-4 0</inkml:trace>
  <inkml:trace contextRef="#ctx0" brushRef="#br1" timeOffset="7">16499 4860 8227,'0'-9'-267,"0"0"1,0-1 0,0 1 0,0 0 0,1-1 425,2 1 1,-2 5 0,2 5-1,-2 7 1,-1 9 0,-1 7 593,-2 7 1,-1 8-1,-3 5 1,0 5-766,4-23 1,-1 1-1,-4 25 1,-1-1-1,0 1 1,2-1-1,1-2 1,0-3-1,-1-7-479,1-7 0,1-5 1,-2-9 76,1-3 0,3-5 1,-4-7-1,0-3 150,-1-3 0,-2-4 0,1-4 0,1-2 0,1-2 0,0-1 269,0-2 0,3-2 1,1 0-1,2-2 21,1 1 1,0 0 0,0 1 0,0-2 1850,0 1-1552,0 2 0,5 3 0,3 1 0,5-1 1,2 2 35,5 1 1,0 4-1,3 3 1,2 2 0,0 0-328,1 1 0,2 1 0,-5 6 0,-1 6 1,1 4-1,-2 4 1,-6 1-1,-3 2 1,-4 2 0,-3 1 55,-1 2 0,-1-1 0,-3 0 0,0-3-123,0-2 0,0-2 0,0 0 0,-1-3-1237,-2-2 572,2-3 0,-3-6 0,4-4 298,0-5 1,0-4-1,0-3 1,0-1-1,0-3 400,0-3 0,0-4 0,0-5 0</inkml:trace>
  <inkml:trace contextRef="#ctx0" brushRef="#br1" timeOffset="8">16676 5093 7857,'0'-10'-289,"0"-2"1,0 0 626,0 1 1,0 0-1,1 3 1,1 1-100,1 0 0,0 4 1,-2-2-1,1 2-969,1 4 1,4 1 0,0 6 0,1 3 729,1-1 0,1 5 0,-1-1 0</inkml:trace>
  <inkml:trace contextRef="#ctx0" brushRef="#br1" timeOffset="9">16881 5130 8516,'0'6'666,"0"1"1,0 0 0,-1 4-47,-3 2 0,0 4 0,-3 2 0,1 5-365,-1 3 1,1-3-1,1 1 1,1 1 0,2-1-1,1-2-90,1-5 0,0-5 1,1-2-1,2-3 1,4-2-637,5-2 0,-1-2 1,5-5-1,0-5-165,2-3 1,0 0-1,0-5 1,-1-1-1,-3-3 225,0-2 1,1-3-1,-2 4 1,1-1-1,-1 0 293,-1 0 1,-2 1 0,-2 3 0,-1 3 582,-4 2 0,-2 8-64,-1 5 1,-3 4 0,-2 7 0,1 1 0,-1 3 0,0 3 204,-2 1 0,2-1 1,-1 1-1,1-1 1,1-2-346,0 0 0,1-1 0,3 3 0,0-2 0,0-1 1,0-2 1,4 0 0,2-4 0,2 0 0,2 0 0,-1-2-67,0-1 1,1-4-1,-1 1 1,0-2-853,1-1 1,-1-5-1,1-4 1,2-6 0,0-2-1,-1-2 1,0-4-1,-2-2 1,0-2 0,1 1-165,-1 1 1,2 2 0,0 5 0,-3 3 1110,0 2 0,0 5 1,-2 5 363,-3 6 0,-3 5 1,-3 5-1,-2 2 0,-2 3-107,1 1 0,1-1 0,-2 1 0,2-2 0,0 0-894,3-1 1,1-2 0,1 2 0,0-3 0,1 0-311,3 3 1,1-3-1,4 0 1,0-3 0,0-1 460,-3 1 0,6-1 1,-1 0-1</inkml:trace>
  <inkml:trace contextRef="#ctx0" brushRef="#br1" timeOffset="10">17458 5382 8642,'0'-10'3053,"0"1"-2714,0 4 1,0-3-1,1 2 1,2 0-475,3 0 1,0 3 0,3-2 0,1 0 0,1-1-58,3-1 1,-3-1 0,4-1 0,-1-1 0,0 1-388,-1 0 1,0-4 243,-4 1 1,-1-4-1,-2 3 1,-3-1 0,-2 1 373,-1 2 1,-2 4 0,-3 4 0,-5 2 0,-4 1 68,-2 0 0,-2 5 1,0 5-1,-1 4 0,1 4 491,3 0 1,-2 1 0,5 1-1,2 0 1,2 3-1057,5 1 0,2-3 0,1 0 0,2-1 0,5-2-199,5-3 1,6 1-1,2-6 1,3-3 0,1-2 181,2-3 474,-4-5 0,9-2 0,-2-4 0</inkml:trace>
  <inkml:trace contextRef="#ctx0" brushRef="#br1" timeOffset="11">17886 5205 8516,'9'-15'91,"-3"-2"1,1 6 237,-4-1 1,3 2 0,-4 1 0,-3 3-70,-4 3 1,-3 3-1,-2 3 1,1 3 0,0 3-1,0 1-91,-1 2 1,2 0 0,2 2-1,3 1 1,2-1 0,1 2-203,0-2 1,0 4 0,0-4 0,1 2 0,2-1 128,3 2 0,2-3 1,2 1-1,-1-1 1,0 0-115,0-1 1,0 3-1,-3-3 1,-3 1 0,-3-1-424,-3-2 1,-3 1-1,-8-1 1,-4 2 0,-6-2-1106,-3-1 0,-1 0 1546,0-1 0,-4 0 0,-1 1 0</inkml:trace>
  <inkml:trace contextRef="#ctx0" brushRef="#br1" timeOffset="12">18603 4804 8112,'-5'-4'216,"0"0"0,2-2 1,-4 4-1,-1 5 0,-1 5 1,0 5 10,-1 1 0,1 3 0,0 3 0,-1 2 1,1-1-1,1-3-80,1-2 1,2 0 0,3-3 0,-1-2-1,1 0-283,1-2 0,8-4 0,4-2 0,2-2-84,4-1 0,1 0 0,3 0 0,2 1 0,0 2 200,3 4 0,-2 1 0,1 2 1,1 4-1,1 3 0,0 5 1,-3 2 449,-2 2 0,-6-1 1,-5 1-1,-4-1 1,-4 0 122,-2-1 0,-9-1 1,-4-5-1,-6 0-219,-4-3 0,0 3 0,-4-4 0,1 1-303,-1-3 0,2-1 0,0-3 0,-1-1-429,1-1 1,4-4 0,6 2 0,0-3 0,3-2 0,1-2-423,0 0 1,4-4 0,1 0 0,1-5 207,2-3 1,1-7-1,1-2 1</inkml:trace>
  <inkml:trace contextRef="#ctx0" brushRef="#br1" timeOffset="13">18594 4851 8382,'10'-19'508,"4"1"1,5-1 0,8 2-173,6 1 1,8 3 0,2 4-1,2 3 1,-1 3-864,-1 2 1,-8 2 0,-3 2 0,-6 4-1,-4 5 1,-1 4 526,-1 5 0,-6-1 0,0 2 0</inkml:trace>
  <inkml:trace contextRef="#ctx0" brushRef="#br1" timeOffset="14">20018 4879 8505,'6'-19'-351,"1"1"0,-3-1 0,0 0 0,0 1 0,-2-2 415,-1-2 0,-1 3 0,-1-3 1,-2 2-1,-4 2 0,-3-1 110,-3 0 0,0 6 1,1 4-1,-1 5 1,-2 4-1,-1 5 25,-2 7 0,0 9 1,-1 14-1,1 8-108,10-18 1,1 1 0,-2 4 0,0 0-1,2 2 1,0 0 0,-1 1 0,1 1-101,1-2 1,0 0 0,2 0 0,1 1-1,0-2 1,-1 0 0,1 1 0,0 0 0,0 0-1,0-1 36,0-1 1,0-1 0,0-1 0,0-2 0,-7 16-1,0-4 1,-2-6-136,-4-3 1,-1-11-1,1-4 1,0-7 0,1-3 42,0-2 1,-1-6-1,2-4 1,1-5 0,1-2-24,3-5 0,1-3 0,5-5 0,1 1 1,3-1 30,5 0 1,4-3 0,10-1 0,2-1 21,3 1 1,6 1-1,3 3 1,3 1 0,3-1 172,4 0 1,-3 5 0,0 4 0,-4 7 0,-4 5 16,-5 4 0,-2 3 0,-8 3 0,-4 4 0,-6 4 0,-5 6 242,-2 3 0,-2 0 0,-2 3 0,-2-1 0,-1-1 19,-1 0 0,2 1 1,-1-3-1,3-2-298,2-3 0,1-1 0,1-4 1,2-1-1,4-1 0,6-4-524,5-2 0,2-2 0,5-2 0,1-4 0,0-2-338,-2-3 1,-1 0-1,-5-2 1,-2-1-183,0 1 0,-6 3 736,-1-2 0,-4 7 0,-7 4 1,-3 4-1,0 5 568,-2 5 1,2-1 0,0 3-1,1 1 1,1-2-1140,2 1 0,5-2 761,-1-3 0,8 5 0,-1 0 0</inkml:trace>
  <inkml:trace contextRef="#ctx0" brushRef="#br1" timeOffset="15">20502 5130 8466,'-5'-4'158,"-2"2"0,3-3 0,-1 2 1,-2 5 495,-2 6 0,3 6 1,0 4-1,0 1-440,0-1 0,2 1 1,4 0-1,0-2 1,0 0-1,1-3-237,2 0 0,3-2 0,4-4 0,2-1 0,4-4-633,1-2 1,2-1-1,-1-1 1,-2-2 0,-1-4 110,-2-1 0,-1-1 0,-5 0 0,-2-1 0,-1 1 1259,-2 0-182,-1 3 0,-5 3 0,-1 6 0,-1 4 0,1 1-497,0 1 1,2 2 0,3 0-1,1 2 1,2 1 0,5-1-2152,3-1 2116,4-2 0,3-5 0,1-1 0</inkml:trace>
  <inkml:trace contextRef="#ctx0" brushRef="#br1" timeOffset="16">21005 5223 8428,'0'-9'0,"3"-3"0,0-2 0,0 1 0,-2-1 340,-1 3 0,0 1 1,0 0-1,-1 1 196,-3 0 0,-2 3 0,-6 4 1,-5 4 49,-3 5 0,-1 5 0,-4 5 0,0 2 0,1 4-404,3 1 0,2 1 0,4 2 1,3-2-1,5-1-442,4-1 1,10-2 0,7-5-1,5-2 1,7-4 0,4-5-1,4-3-560,2-2 1,2-4 0,-2-3 0,-2-4-1,-3-5 1,-3-3 0,-3-2 0,-3-5 612,-3-4 0,0-7 0,-1-6 0</inkml:trace>
  <inkml:trace contextRef="#ctx0" brushRef="#br1" timeOffset="17">21340 4888 8428,'5'-18'0,"1"0"0,1 2 602,-1 4 1,-2 8-1,-4 7-168,0 8 1,-7 10 0,-2 5-1,-3 5-275,-1 6 1,2 0-1,-4 4 1,2-3-1,1-1-345,2 1 1,-2-1-1,-1-1 1,2-2-1,0-4 1,3-4-184,2-4 1,-2-5 0,2-5-1,0-10-400,0-9 1,4-7 0,-1-5 540,2 1 523,1-5 1,4 3 0,2-2-1,2 0 1,3 1-106,1 4 0,0-1 1,3 6-1,2 0 80,0 2 1,2 2 0,0 1 0,-1 4-106,1 2 1,-1 2-1,1 4 1,-1 4-1,-4 5-10,-5 4 0,0 1 0,-6 0 1,-1 2-158,-1 1 1,-2-2 0,-1-3 0,-2-3 0,0 1 0,-2-2 0,2 1 0,-1-4-3106,0-3 855,3 2 2252,-2-8 0,8-6 0,1-5 0</inkml:trace>
  <inkml:trace contextRef="#ctx0" brushRef="#br1" timeOffset="18">21517 5019 8428,'0'-10'-95,"1"1"1,1 0 0,3 0 231,0 3 1,-2 2-1,3 4 1,1 1-442,2 2 0,-3 3 1,0 6-1,1 1-857,2 2 1161,0-4 0,0 7 0,0-4 0</inkml:trace>
  <inkml:trace contextRef="#ctx0" brushRef="#br1" timeOffset="19">21648 5158 8428,'-10'15'-471,"4"1"1,0-2 1989,-1 0-1076,-2-2 0,3 4 0,1-3 0,0-1 0,1 0-14,0 1 1,1-1 0,4-3 0,2 0 0,3-2-1,2-2-265,1-1 1,4-1 0,-1-3 0,1 0-724,0 0 0,1-1 0,1-2 0,-2-3-20,-3-2 1,-1-2 0,-1 0 0,-1-1 0,-3-3 459,0 0 1,-3-1 0,2-1 0,-3 0 0,-2 0 0,-2-1 0,-1 1 0,-3 1 407,0 2 1,2-1 0,1 3 0,0-1-133,-1 4 1,4-1-1,0 4 1,4 0-304,5 1 1,1 4-1,2 4 1,3 3-1,1 3 195,1 3 0,1 3 0,-3 0 0,-2 1 0,-1 2 350,0-1 0,-4 1 0,-1-1 0,-1-2-192,-2 0 0,-1-4 1,-2 3-1,-1-2 0,-1-2-361,1 0 1,1-2 0,2-1-497,2-1 1,2-3 0,6-4-1,0-1 1,1-2 256,0-4 0,2 0 0,1-1 0,0 0 0,1-3 270,0 1 1,-1 0 0,-1 0 0,1 1 0,-2 0 993,1-1 0,-2 4 0,-3 1 626,1 1 0,-5 2-1227,-2 5 0,-2 2 1,-2 4-1,-1 1 0,-1-1-1090,1 0 1,1 4 0,1 0 0,1 1 257,2-1 1,2 4-1,4-3 1</inkml:trace>
  <inkml:trace contextRef="#ctx0" brushRef="#br2" timeOffset="20">1490 4441 20792,'-10'0'-2865,"1"0"2580,4 0 572,-3 0 1,7 1 0,-2 2 0,1 4 0,2 1-627,0 1 1,0 2-1,0 1 1,2 3 105,1 3 0,-1 6 1,4 5-1,1 7 0,1 6 159,2 4 0,-1 6 1,-4-24-1,0 1 1,1 2-1,0 2 1,0 1-1,1 1 1,0 1-1,0-1 15,-1 1 1,1 0 0,1-1-1,1 1 1,-1 2 0,0 0-1,2 0 1,0-1 0,1 1-1,0-1-117,-1-2 1,0 0 0,0-1 0,0 0 0,-1 0 0,1 0 0,-1 1 0,0 1 101,1 2 0,-1 1 0,-2-3 0,0 1 1,0 4-1,-1 0 0,-1-2 0,-1 0 1,0 1-1,-2 0 15,0 1 1,-1 1-1,0 0 1,-1 1 0,0 1-1,0 1 1,0-3 0,0 0-1,0 0 1,0-1 0,0 1-1,0 0-82,0 1 0,0 0 0,0 2 0,-1 0 0,0-2 0,0 0 0,0-2 0,-1 0 0,1-1 0,-1-1 124,0-1 1,0 0 0,1-1 0,1 0 0,-2 0 0,1-1 0,0-2 0,1 0 0,0-3 0,0 0 9,0-2 1,0 0-1,1 24 1,0-27-1,0 0 1,1 1-1,0-1 1,3 26-73,2-3 1,-2 0-1,-1 0 1,-1 0-1,0-1-17,-1-4 1,-1-3-1,-1-7 1,0-4 0,-1-3 62,-2-2 1,-1-8-1,-4 1 1,2-3 206,-1 0 1,-4-8 0,-3-1-175,0-4 0,-2-1 0,-2-4 0,-1-4 0</inkml:trace>
  <inkml:trace contextRef="#ctx0" brushRef="#br2" timeOffset="21">1322 4348 14939,'-14'-13'-547,"1"-2"1,3 0 0,2 0 0,0 2 0,3 1 0,1 2 547,2 1 0,2 3 0,3 0 0,3 1 0,3 1 0,0-1 93,0 0 1,5 2 0,1-3-1,3 2-10,0 2 0,1-2 0,0 0 0,0 0 27,3 0 0,2 0-121,4 0 0,0 3 1,1-2-1,3 1 0,4 0 6,3-1 1,6 0 0,-2 3 0,4 0 0,2 0 2,4 0 1,-26 0 0,1 0-1,0 0 1,0 0 0,0 0 0,1 0 74,0 0 1,1 0 0,0 0 0,1 0-1,1 0 1,1 0 0,-1 0 0,0 0-1,0 0 1,-1 0-59,0 0 0,0 0 0,1 1 1,-1 1-1,3 0 0,0-1 1,0 0-1,0 0 0,0 0 1,-1-1-82,0 0 0,0 0 1,2 0-1,0-1 1,1 0-1,0 0 1,2-1-1,0 0 1,0 0-1,1-1 76,-1-1 0,1 1 1,-1-1-1,0-1 1,1 1-1,0-1 1,1 0-1,1 1 0,-1-1 1,1 0-7,0 1 1,-1-1 0,-1 0 0,1 1 0,-3-1 0,1 0 0,0 1 0,1 0-1,-1 1 0,1 0 1,2-1-1,-1 0 0,-2 1 1,1 1-1,-2-2 0,1 1 1,-1 1-1,1-1 0,-1 1 1,1-1-5,0 0 1,0 1 0,1 1 0,0 0 0,0-1 0,0 0 0,-1 0 0,0 0 0,0 1 0,0-1 0,-1 0 0,0 0 1,1 1-1,0 0 0,0-1 0,0 0 12,1-1 0,0 1 0,0 1 0,0 0-5,-2-1 0,0 1 0,0-1 0,1 0 1,0-1-1,0 1 0,1 0 0,0 0 1,0 0-1,0-1 5,-1 0 1,0 1 0,-2 1 0,0 0 0,1-1 0,-1 0 0,0 0-1,0 1 1,1-1 0,1 1 0,0-1 0,0 1 0,-1 0 0,0 0-114,-3 0 1,0-1 0,1 2-1,0-1 1,1 0 0,1-1 108,1 1 0,0 1 0,-2 0 0,0 0 0,0 0 0,0 0 0,-1 0 0,0 0 0,1 0 1,0 0 6,0 0 0,1 0 0,1 0 0,1 0-17,-2 0 0,0 0 1,0 0-1,0 0 1,-3 0-1,0 0 1,1 0 1,1 0 0,3 0 0,0 0-1,0 0 1,1 0-5,-2 0 0,0 0 1,1-1-1,0-1-266,-4 1 1,1-1-1,2 0 1,1 0 281,-1 0 0,1 1 0,1 0 0,0 0-9,-3-2 1,0-1 0,0 3 0,0-1 0,-3 0 0,0-1 0,2 0-1,1 1 1,0 0 0,0 0 0,0 0 0,1 0-44,-3 1 1,0 0-1,1-1 1,0-1-1,1 2 1,0-1-1,1 1 1,0 0 44,1 1 1,-1-1 0,0 1-1,-1 0 1,1 0 0,-1 0 0,1 0-1,-1 0 1,2 0 0,-1 0 0,2 0-1,0 0-6,1 0 0,0 0 0,-3 0 0,0 0 0,2 0 0,0 0 0,-1 0 0,0 0-7,0 0 0,1 0 0,-1 1 0,0-1 0,2 1 0,0 0 0,1 1 0,-1-1 0,-1 1 0,1-1-5,-2-1 0,1 1 1,1-1-1,0 0 0,0 0 1,1 0-1,1 0 0,0 0 1,0 0-1,1 0 0,-3 0 0,-1 0 0,2 0 0,-1 0 1,0 0-1,1 0 0,1 0 0,1 0 1,0 0 1,1 0 0,-4 0 0,-1 0 0,2 0 0,-1 0-1,0 0 1,0 0 0,1 0 0,0 0 0,0 0 1,1 0 0,0 0 0,0 0 0,0 0 0,-1 0 0,0 0 0,0 0 0,0 0 0,1 0 0,0 0 0,1 0-2,0 0 1,1 0-1,-1 0 1,1 0 0,0 0-1,1 0 1,-2 0-1,1 0-20,-1 0 1,0 0 0,2 0-1,0 0 1,0 0 0,1 0-1,1 0 1,0 0 0,0-1 0,0 1 32,-1-2 0,-1 0 1,0 2-1,-1-1 0,2 0 1,0-1-1,0 2 0,1-1 4,1 1 1,1 0 0,-3 0-1,-1 0 1,3 0 0,0-1 0,0 0-1,0 0 1,-1 0 0,1-1-1,1 1 1,1 0-3,2 1 0,-1-1 1,-2 0-1,0-1 0,1 0 1,1 1-1,-2 0 0,1 0-195,-1 0 0,1 1 0,2 0 0,0 0 190,0 0 0,-1 0 1,1 0-1,0 0 1,-1 0-1,-1 0 1,2 0-1,0 0 0,-17 0 0,0 0 1,0 0-1,2 0 1,-1 0-1,0 0 0,0 0 1,0 0-1,-1 0 1,16 0-1,0 0 1,0 0-1,0 0-1,0 0 1,0 0 0,0-1 1,0 2 0,-16-1 0,0 1 0,0 1 0,16 0 0,0 0-1,-1 1 1,-1-1 0,1 0-1,0-1 1,-16 1 0,0 0 0,0-1-1,1 1 1,0 0 0,1-1-1,-1 1 1,1-1 0,-1 1 0,1-1-1,0 1 1,-1 0-3,0 0 0,1-1 0,-1 1 0,0-1 0,0 0 0,0 0 0,2 1 0,-1-1 0,1 1 1,1 0-1,-1 0 0,1-1 0,0 1 0,1-1 0,0 1-23,0-1 0,0 0 0,0 1 0,1 0 1,0 0-1,0 0 0,-1-1 0,-1 0 1,0 0-1,1 0 0,0 0 0,0-1 17,0 0 0,1 1 0,-1-1 0,1 0 0,0 1 0,0-1 0,0 1 0,0-1 1,-1 1-1,0 0 0,0 0 0,0 0 0,0 0 0,0 0 0,0-1 0,0 1 1,0-1-1,0 0 3,1 0 1,-1 0-1,0 0 1,1 0-1,0 0 1,0 0 0,0 0-1,-1 0 1,0 0-1,0 0 1,-1 0 0,0 0 5,0 0 1,0 0-1,0 0 1,0 0-1,0 0 1,0 0 0,1 1-1,1-1 1,-1 0-1,0 1 1,0 0 0,0 0-1,0 0 1,-1 0-1,0 0 1,0-1-1,-1 1 1,0 0-6,0-1 0,-1 1 0,1-1 0,-1 0 0,0 0 0,0 0 0,1 0 0,0 0 0,-1 0 0,1 0 0,-1 0 1,1 0-1,-1 0 0,1 0 0,-1 0-5,-1 0 1,0 0 0,-1 0 0,1 0 0,0 0 0,0 0-1,17 0 1,-1 0 0,1 0 0,0 0 5,-17 0 0,-1 0 0,1 0 0,13 0 0,1 0 1,0 0-1,0 0 0,-1 0 0,-1 0 0,1 0 1,-1 0-4,-1 0 0,1 0 0,0 0 0,0 0 1,-1 0-1,-1 0 0,-1 0 0,-1 0 1,0 0-1,-1 1 3,1 0 1,-1 1 0,-2-2-1,0 1 1,0 0 0,0 1-1,-1-1 1,0 0 0,-2 0 0,0 0-1,-2 1 1,1-1-11,-1 0 1,-1 0-1,0 0 1,0-1-1,0 1 1,-1-1-1,-1 1 1,-1 0-2,0 1 0,0 0 0,-1-1 0,-1 1 1,1-2-1,-1 0 0,0 0 0,-1 0 1,-1 0-1,-2 0 106,22 0 1,-3 0 0,-3 0-1,-1 0 1,0 0-91,-1 0 1,-5 0 0,-2 0-1,-2 0 1,-3 0 314,-2 0 1,-4-3-1,1-1 1,-1 2 0,-3 0-254,-3-1 0,3 2 0,2-2 0,-3 2 0,-1 1 173,-1 0 1,-1 0-1,-1 0 1,0 0-1,-3 0-237,0 0 1,-2 0 0,-1 1 0,-1 1 35,0 1 1,-5 1 0,1-1-178,-2 4 1,2 1 0,0 1 0,-1 1 0,-1-1-22,-1 0 1,0 5 0,0 1 0,0 3 0,1 1-44,2 3 1,-2 2 0,2 3 0,-1-1 33,2-1 1,-3 2 0,3 6 0,-1-1 0,1 0 46,1-2 1,-3 3 0,2 0 0,-1 2-1,2 0 1,-1 1-7,0 0 1,3 0 0,-2 4 0,1 2 0,0-2-11,-2-3 0,2 1 0,-3 3 0,-1-1 0,0 0 112,1 1 1,-2 2-1,2-1 1,0 0-1,-1 3 42,1 0 1,3 2 0,-2-1 0,0 1 0,1 0-39,1 3 0,-3 1 1,-1-25-1,1 0 1,2 24-1,-1-2 12,0-2 0,2 2 1,-2 0-1,-1 2 0,0-2-37,0-4 1,0 1 0,-3-4 0,0 0 0,0 1 65,0-3 1,0 0 0,0 1 0,0 1 0,0 1 17,0-1 0,0-1 1,0-1-1,0 0 1,0 3-9,0 4 0,0-5 1,0 5-1,0-3 0,0-1-32,0-1 1,0 2 0,-1-2 0,-1-1 0,-2 0-16,-1 1 1,2 3 0,0-2-1,1-2 1,0-3 39,-1-1 0,0 4 0,2 1 0,-1 1 0,-1 2-25,1-2 0,-2 4 1,-1-2-1,1 4 0,-1 1-29,0-4 1,-1 2 0,-4-4 0,1 4 0,0 0 7,0 0 1,2 1 0,2-4-1,0 0 1,1 2-21,0 0 1,-2-4-1,1 4 1,1-1-1,-1-2-134,0 1 1,-1 1 0,-5 1 180,-1-7 0,-3-1 0,-3-5 0</inkml:trace>
  <inkml:trace contextRef="#ctx0" brushRef="#br2" timeOffset="22">1760 7775 11039,'0'-14'-386,"-3"4"0,0-3 1,0 3-1,2 1 1,1-1 173,0 1 0,-1 4 0,-1 3 0,-2 5 0,0 6 297,0 6 1,-2 3 0,2 4 0,-1 4 0,0 4 0,1 5-29,0 4 1,-2 7 0,3 5 0,1 0 0,1-23-1,1 0-53,-1 2 1,2 1 0,2 1-1,1 0 1,1 4 0,0 1 0,1-1-1,1 0 1,0-1 0,0 0-86,0-2 0,1 1 1,-1-2-1,0 1 1,1 0-1,1 0 0,-2 0 1,0 0 58,0 0 0,0 0 0,-1-2 0,-1 1 0,-2-4 0,0 0 1,-1-1-1,-1 1 0,0 0 0,-2 0 0,0 0 0,-1-1-12,-1 0 0,0-1 1,-5 24-1,-3-7 0,0-3 80,-2-1 1,1-3-1,4-2 1,2-4-1,2-4-39,3-4 1,1-3-1,0-1 1,0-3-79,0-2 1,5-4 0,1-3 0,2-3 0,1-2 156,1-1 1,3-1-1,4-2 1,2-3-1,4-2-24,1-2 0,1 2 1,3 1-1,0 1 0,1-2-14,2 0 1,2 3 0,5 1-1,2 1 1,3 0-63,-1 1 1,7 1 0,-3 1 0,2 0-11,0 0 1,2 0-1,-23 0 1,1 0 0,1 0-1,1 0 1,1 0 0,0 0-1,0-1 1,-1 1 10,1-2 1,-1 0 0,1 2 0,0-1 0,3 0-1,-1-1 1,2 2 0,-1-1 24,-1 1 0,1 0 0,0 0 0,-1 0 0,1 0 0,-1 0 0,2 0 0,1 0 1,0 0-1,0 0 0,2 0 0,0 0 25,0 0 0,-1 0 1,1 0-1,0 0 1,-1 1-1,0-1 1,2 1-1,0 0-89,3 1 1,0-1 0,-3 1 0,0 0 0,5-2 0,-1 0 0,0 0 0,-1 0-1,1 0 1,0 0 48,2 0 1,0 0-1,3 0 1,1 0-1,0 0 1,-1 0-1,0 0 1,0 0 0,0 0-1,0 0-8,1 0 1,0 0-1,1 0 1,0 0-1,2 0 1,-1 0-1,1 0 1,-1 1-1,0 0 1,-1 0-95,-1 0 0,1 1 0,0 0 0,1-1 1,-15-1-1,-1 0 0,1 0 0,17 0 1,-1 0-1,1 0 0,-1 0 79,-1 0 1,-1 0 0,0 0 0,1 0 0,0 0 0,0 0 0,1 0 0,1 1 0,-18 0 0,0-1 0,1 1 6,0 0 1,0 0 0,1 0 0,0 0 0,1 0 0,0 0 0,-2-1 0,0 0-1,0 0 1,1 0 0,0 0 0,0 0 0,1 0 0,-1 0 0,2 0 0,0 0 0,0 0 1,1 0-1,-2 1 1,-1 0-1,1 0 1,2 1-1,0-1 1,-1 0-1,0 1 0,0-1 1,0 1-1,0-1 1,1 0-1,-1 1-68,1-2 0,0 1 0,0 0 0,1 0 0,0 1 0,0-1 0,0 0 0,0 0 0,-1 0 0,0 0 0,0 0 0,0-1 1,1 1-1,-1-1 0,0 0 67,1 0 0,0 0 1,1 0-1,-1 0 0,2 1 1,-1-1-1,1 1 0,0-1 1,0 1-1,0 0 0,0 0 1,-1 0-1,1 0 0,-1 0 1,1-1-2,-1 1 1,1-1-1,0 0 1,0 1 0,1-2-1,-1 1 1,2 0 0,0 0-1,0 0 1,0 0 0,1 0-1,-1 0 1,1 0 0,0 0-1,0 0-57,-1 0 1,0 0-1,0 0 1,-1 0 0,0 0-1,0 0 1,1 0 0,1 1-1,-1-2 1,2 1 0,-1 0-1,1-1 1,0 1 0,0-1-1,1 0 69,-1 0 0,1 0 1,0 0-1,0 0 1,1-1-1,-1 1 1,-1 0-1,0 1 1,0-1-1,2 0 0,0-1 1,1 1-1,1 0 1,-1-1-1,1 1 8,-1-1 1,1 1 0,-1 0-1,2-1 1,0-1 0,0 1-1,-1 1 1,0 0 0,-1-1 0,2 1-1,0-1 1,1 0 0,-13 1-1,0-1 1,0 0 0,0 1-52,1 0 1,0-1 0,1 1 0,-2 0 0,13-2 0,-1 0 0,1 0 0,-13 2 0,1-1 0,0 1 0,0-1 0,0 0 0,0 0 0,0 0 0,0 0 0,0 0 0,1-1 0,-1 1 0,1 0 47,0-1 1,0 1-1,1 0 1,-1-1-1,1 1 1,0 0-1,0-1 1,1 1-1,-2 0 1,1 0-1,0 0 1,-1 0-1,0 0 1,0 0-1,0 0 1,0 1-1,0-1 1,1 0-1,-1 1 1,1-1-4,-1 1 0,1-1 0,-1 0 0,1 0 1,1 0-1,-1 0 0,1 0 0,0 0 1,0 0-1,1-1 0,-1 1 0,0-1 1,0 1-1,0 0 0,-1-1 0,1 1 1,-1 0-1,-1 0 0,1 0 0,0 0 5,-1 0 1,1 1 0,0-1-1,-1 1 1,1-1 0,0-1-1,0 1 1,0 0 0,1 1-1,1 0 1,-1 0 0,1-1-1,-1 1 1,0-1 0,1 1-1,-1-1 1,0 1 0,-1-1-1,1 1 1,0 0 0,-2 0-1,1-1 1,0 1 0,-1 0 0,1-1 1,0 1 0,-1 0-1,1 0 1,0 0 0,0 0 0,0 0-1,0 0 1,1 0 0,1 0 0,-1 0-1,1-1 1,-1 1 0,0 0 0,1-1-1,-1 1 0,-1 0 0,1-1 1,-1 1-1,0 0 1,2 0-1,-1 0 1,0 1-1,0-1 1,-1 0-1,-2-1 0,1 1 1,0 0-1,0-1 1,0 1-1,0 0 1,1 0-1,-1 1 1,0-1-1,1 1 1,-1-1-1,0 1 0,0 0 1,0 0-1,0-1 4,-1 1 1,0 0-1,0 1 1,0-2 0,0 1-1,0-1 1,0 0-1,0 0 1,10 0 0,0 0-1,0 0 1,0 0-1,0 1 1,0-1 2,0 1 1,0-1 0,0 1 0,2 0 0,-1 0 0,0 0 0,-1 0 0,-1 0 0,0 0 0,-1 0 0,0 0 0,-1 0 0,0 0 0,-1 0 0,0 0-6,0 0 0,0 0 0,0 0 0,0 0 0,0 0 0,0 0 0,0 0 0,-2 0 0,1 0 0,-1 0 0,-1 0 0,0 0 0,-1 0 0,0 1 0,0-1-12,-1 1 0,0 0 0,0 0 1,-1 0-1,1-1 0,-1 1 0,1 1 1,0 0-1,0 0 0,-1 1 0,0-1 1,-1 0-1,1 0 0,-1 0 1,-1 0 9,0 0 1,0 0-1,-1 0 1,-1 0 0,0 0-1,0 0 1,-1 1-1,0 0 1,0 1 0,0-1-1,-1 0 1,1 0-1,17 2 1,-1-1 25,-2 1 0,0 0 0,0-1 0,-2 0 0,-4 0 0,-1-1 0,1 0 0,-1-1 0,0 1 0,0-1-26,-1 1 1,0 0 0,-1-2 0,1 1-1,-4 0 1,-1 1 0,1-1 0,0 0 0,-2-1-1,1 0 72,0 0 1,-1-1 0,-1 2 0,0-1 0,-1 1 0,-1-1 0,-1 0 0,0 0 0,-1 0-1,-1-1-95,0 0 1,0 0-1,-1 0 1,0 0 0,24 0-1,-3 0 1,-3 0 370,0 0 0,-4 0 0,0 0 0,-3 0 0,-2 0-390,0 0 0,-2-4 0,5-1 0,-2-1 0,0 0-621,-3-2 663,-5 0 0,2-3 0,-4-1 0,1 3 0,0 1 0,1 2 0</inkml:trace>
  <inkml:trace contextRef="#ctx0" brushRef="#br3" timeOffset="23">22020 9059 8468,'0'-18'-1053,"0"-2"0,0-1 1084,0 0 0,-3-5 0,-1 2 0,0 0 1,-1 2 77,-1-1 0,3 6 0,-2-1 0,1 1-98,2 3 0,2 1 0,3 7 0,2 4 38,0 4 0,4 4 0,-4 7 0,1 2 0,-1 4 146,-1 2 0,-1 3 0,-3 5 0,0 1 0,0 2-107,0 1 1,-3 0 0,0 2 0,0-3 0,0-1-240,0 0 1,0 3-1,3-3 1,-1 0-1,-1 0-689,-1 0 840,-5-4 0,3 4 0,-4-2 0</inkml:trace>
  <inkml:trace contextRef="#ctx0" brushRef="#br2" timeOffset="24">2989 6015 11281,'-10'-10'-426,"4"1"0,1 0 0,0 1 0,1 0 1,-1 3-1,-1 1 495,-1 2 1,-1 2 0,-1 4 0,-1 4-1,1 5 1,0 1 0,-1 4 22,1 3 1,0 8 0,-1 8 0,2 6-1,1 8 1,4-22 0,1 1-66,0 3 1,0 1-1,0 6 1,0 1-1,2 3 1,0 1-1,0 2 1,0 1-1,0 2 1,0-1-22,0 0 1,0 0 0,0 0 0,0 0 0,1-1 0,0-1 0,0 0 0,1-1 0,0-1 0,1-1-93,-1-1 1,1-1 0,-1 0 0,0-1 0,-2-3 0,0 0 0,0 1 0,0 1 0,0 0 0,0 0 0,0 0 0,0 0 82,0 0 0,0 0 0,0-1 1,0-1-1,0-1 0,0-1 1,0-1-1,0-1-20,0-1 1,0 0-1,1 2 1,1 0-1,0-4 1,-1 0-1,0-2 1,0 1-1,0-3 1,-1 1 30,0 21 0,0-2 1,0-5-1,-1-6 0,-1-6-32,-1-4 1,-3-8 0,3-1 0,0-3-68,-1-6 0,3-5 0,-2-9 91,1-6 0,2-5 0,0-2 0</inkml:trace>
  <inkml:trace contextRef="#ctx0" brushRef="#br2" timeOffset="25">2784 6397 17846,'0'-24'-444,"0"-3"0,1 2 1,2-1-3,3 1 1,2 3 0,-1 3-1,-1 0 1,1 1 0,1 0 522,2 3 0,-2 1 0,-1 4 0,-1-2 0,-1 1 42,0 3 0,-2 0 0,2 3 0,0 1 0,0-1-43,3 0 0,-3 3 1,1-1-1,2 2 0,3 1-159,1 0 1,5 0 0,-2 0-1,4 0 1,2 0 18,0 0 1,8 0-1,0 0 1,3 0 0,3 0 9,2 0 0,6-3 1,5-1-1,-22 3 1,0-1-1,2 1 1,-1-1 52,2 1 1,0-1 0,-1-1 0,1 0 0,2 1 0,1 0 0,1 0 0,-1 0-19,2 0 0,0 0 0,0-2 0,0 1 1,-1 1-1,0 0 0,1 0 0,-1 0 0,2-1 1,1 1-1,-1 0 0,1 0-89,0 0 0,0 0 0,2-2 0,0 0 0,-3 2 0,0-1 0,1 0 0,0 0 76,-1 0 1,1 0-1,1 2 1,1 0 0,0-1-1,0 0 1,0 0 0,-1 0-1,-1 1 1,0-1-18,0 1 1,1 0 0,0 0 0,1 0 0,1 0 0,0 0 0,0 0 0,0-1 0,-1 1 0,0 0 71,-1 1 0,0-1 0,0-1 0,1 0 0,1-1 1,0 1-1,2-1 0,0-1 0,1 1 0,-1 0-19,-1 0 0,0-1 1,-2 0-1,1 0 0,-1-1 1,1 0-1,0 1 1,1-1-1,0 1 0,0 0-15,-1 1 1,1 0 0,0-2-1,0 1 1,-3 1 0,0 0 0,1-1-1,0 0 1,1-1 0,1 1-11,1-1 1,0 0 0,-4 1 0,0-1 0,3 1 0,0 0 0,-1-1 0,0 1 0,1 0 0,0 0-28,2-1 0,1 0 0,-3-1 0,1 0 0,0 2 0,1-1 0,-1 0 0,0 1 0,-1-1 0,0 0-24,-1 1 0,-1-1 0,2-1 0,-1 0 1,0-1-1,0 1 0,-1 0 0,0 1 1,0 0-1,-1 0 33,-2 0 0,1 0 1,1 1-1,1-1 1,-2 1-1,0 0 1,1 0-1,-1 0 1,0 1-1,0 0 36,-1 0 0,0-1 0,0 1 0,-1 1 0,3-1 0,0 1 0,-1-1 0,0 1 0,1 1 0,0-1-9,-1 0 1,0 0 0,-2 2-1,0-1 1,1 0 0,0-1-1,-1 1 1,1 1 5,1 0 0,-1 0 1,0-1-1,0-1 1,-1 0-1,0 1 0,-1-1 1,0 1-1,0-1 1,0 1 3,2-1 0,-1 1 1,0-3-1,1 1 0,1 2 1,-1-1-1,0 1 0,-1-1 1,-1 1-1,0-1-24,0 1 1,-1-1 0,1-1 0,0 0-1,0 1 1,1 1 0,-1 0 0,0 0 0,-2 0-1,1-1 10,-2 1 1,1-1-1,0 2 1,1-1-1,-1 0 1,1-1-1,1 2 1,-1-1-1,1 1 1,0 0-2,0 0 1,-1 0-1,-3 0 1,1 0 0,0 0-1,0 0 1,0 1 0,1-1-1,0 1 1,1 0-14,0 1 1,0-1 0,0 2 0,-1-1 0,-3-1-1,0 0 1,0 1 0,1 0 0,0 0 0,1 0 11,1 0 0,0 0 1,-1 0-1,0 0 0,0-1 1,0 0-1,-1 1 0,1-1 5,-1 0 1,1 0-1,1 0 1,1 0-1,-2 0 1,1 1-1,0-1 1,0 1 0,0-1-1,-1 0-1,0-1 0,0 1 1,1 0-1,1 1 0,0-1 1,-1 1-1,2-1 1,0 0-1,2 0 0,-1-1 21,-1 0 0,1 0 0,0 0 0,-1 0 0,1 0 0,0 0 0,2 0 0,-1 1 1,0 0-1,1 0-21,0 1 1,0-1 0,-2 1 0,1-1 0,1 0 0,1-2-1,2 2 1,-1-1 0,1 1 0,0 0-113,0 1 1,0 0-1,2-1 1,0 1 0,-1-2-1,1 0 1,0 0-1,0 0 86,1 0 1,0 0 0,3 0 0,0 0 0,0 0-1,0 0 1,-1 0 0,0 0 0,0 0 0,-1 0 1,0 0 1,1 0-1,1-1 1,0 1 0,1-1-1,1 0 1,-1-1-1,0-1 1,-2 1 0,0 0 43,-1 0 1,1 0-1,0-1 1,1 0-1,-1 1 1,1 0 0,-1 0-1,1 0 1,0-1-1,0 2 36,-1-1 1,0 1-1,-2 1 1,1-1 0,1 1-1,1 0 1,0 0 0,1 0-1,0 0 1,0 0-38,1 0 0,0 0 0,1 0 0,0 0 0,-4 0 0,0 0 0,0 0 0,1 0 0,1 0 0,0 0-34,2 0 0,-1 0 1,-1 0-1,-1 0 0,2 0 1,-1 0-1,1 1 0,-1-1 1,1 1-1,1 1 3,0-1 1,0 1 0,1-1-1,1 1 1,-2-2 0,0 0-1,0 0 1,1 0 0,-1 0-1,1 0 6,0 0 1,1 0 0,1 0-1,1 0 1,-1 0 0,0 0 0,0 0-1,-1 0 1,0 0 0,-1 0 6,0 0 0,1 0 0,-2 0 0,1 0 0,1 0 0,1 0 0,-1 0 0,1 0 11,0 0 1,-1 0 0,1 0-1,0 0 1,-3 0 0,0 0-1,1 0 1,1 0 0,1 0-1,0 1 3,0 0 1,0 1-1,-3 0 1,-1 0-1,0 2 1,0-1-1,0 0 1,0-1-1,1 1 1,0 0-5,-1-1 0,1 1 0,0-1 1,1 1-1,-1 1 0,0-1 1,0 0-1,-1 0 0,1 1 1,0 0-16,0 0 1,0 0 0,2-1 0,0 0 0,1 0 0,1 0 0,-3 1 0,1 0 0,-1-1 0,0 1-7,1-1 0,0 0 0,1 1 0,0 0 0,0-1 0,0-1 0,0 2 0,0-1 0,-2-1 0,-1 1 5,0-1 1,0 0 0,-1 0 0,0 0 0,-1-1 0,0 0 0,0 1 0,-1-1-1,1 1 1,-1-1 13,0 2 1,-2-1-1,0-2 1,0 1 0,0 1-1,-1 0 1,1-1 0,0 1-1,0-1 1,0 1-12,-2-1 1,1 0 0,-2 1-1,-1 0 1,-1 0 0,-1-1 0,0 0-1,-1 0 1,1 0 0,-1 0-56,0 1 1,-1-1-1,-5 0 1,0 0 0,-1 0-1,0 1 1,24-1 50,-5-1 1,0 0 0,-3 0-1,-1 0 1,-5 0 0,-3 0 158,-1 0 1,-4 0 0,2 1 0,-2 1-150,-4 1 1,0 0 0,-5-2-1,2 1 1,0 1 36,-3-1 1,-1 2-1,-7-1 1,-2 1-1,-1-1-53,0 0 0,-5 1 1,-2-1 191,-2 3 1,-1-1 0,-1 2 0,-2 0 0,-2 2-105,0 4 0,-4-2 0,3 4 0,-1 3 1,0 2 52,0 1 0,1 5 0,-3-1 1,1 2-1,0 1-22,2 0 0,0 3 0,-3 2 0,0 1 0,2 2-79,1 0 0,4 0 1,-1 3-1,2 2 0,1 1-39,0-1 0,0 1 1,0-2-1,0 2 0,1 3 3,2 1 0,-1-2 0,4 3 0,1-3 0,2-2 10,0 1 1,3-1 0,2 3 0,-1-3-1,2-1 6,-1-1 0,-1 2 0,1 0 1,0-2-1,-3-3 0,-1-1 0,-1 2 0,-3 1 1,-2 1-14,0 0 0,-3-2 0,2-1 0,-2-1 0,-1 1-5,0 0 0,-3-5 0,0 4 0,0-2 0,0-2 2,0 0 0,-4 2 1,3-3-1,-1-1 1,-2-1-16,-1-1 0,-2 0 0,1-1 0,-1-1 1,-2-2 15,0-1 0,-5-1 1,2-1-1,-3 1 1,-1-1-27,-3-2 1,2 0-1,-3-1 1,1 2-1,-2 1 61,0 0 0,-3-2 0,2-3 0,-2 0-8,0 2 1,-1 0 0,0 1 0,-1-1 0,-1-2 11,-1 0 1,-3-2 0,1 3 0,1-2 0,-1 1-11,0-2 0,-1 3 0,-3-4 1,0 1-1,-1 0-15,1 1 0,-4-4 0,-3 2 1,-1 0-1,-2-1-15,1 0 0,-1-2 0,0-1 1,0 1-1,-2-1 36,0 0 1,22-5-1,1-2 1,-25 5-1,-1 0 1,26-3 0,-1 0 10,-1 1 0,1 0 0,-1-1 0,0 1 0,0-1 0,-1 0 0,0 0 0,0-1 1,0 0-1,-1 1-20,1-1 1,0 1 0,-2 0 0,-1 0 0,1 1 0,0-1-1,0 1 1,1 0 0,0-1 0,-1 1-6,0 0 1,0-1 0,-1 0 0,0-1 0,-1 0-1,1 0 1,-1 0 0,0 1 0,1 0 0,-1 0-38,1 1 1,-1 0 0,0-2 0,1 0 0,-1 0 0,0 0 0,-1 1-1,0-1 1,0 1 0,0-1 37,0 1 0,1-1 0,0 0 0,0 1 1,0-2-1,0 0 0,0 0 0,0 1 2,-1 1 1,0-1 0,2 0 0,1 0-1,-2-1 1,1 1 0,0-1 0,0 0-1,0 0 1,0-1 0,0 1 0,0-1 9,0 0 1,-1 1 0,4 1-1,-1 0 1,-1-1 0,-1 0 0,2-1-1,-1 1 0,0 0 0,0 0 0,-2-2 0,0 1 0,0 0 0,0 1 0,0-1 0,1 0 0,0 0 0,0 0-5,0 1 0,0-1 1,-1 1-1,0-1 0,-1-1 1,1 0-1,-1 0 1,-1 0-1,2 1 0,-1-1 1,1 1-1,-1 0-20,0 1 1,0-1-1,-1 1 1,-1 0-1,0-2 1,-1 1-1,1 0 1,0 0-1,2 0 1,-1 1-6,0-1 0,1 0 0,-1 1 0,-1 0 0,-1 0 0,-1-1 1,0 0-1,-1 0 17,1 0 0,-1-1 1,0 1-1,0-1 1,1 1-1,1 0 1,-2 1-1,1-1 1,-1 1-1,0-2 1,-1 1-1,1 0 19,0-2 1,-1 2 0,1 0 0,0 1 0,0-1 0,1 1 0,-1-1 0,-1 1 0,0-1 0,0 1-62,-3-1 1,1 1-1,2 0 1,0 0-1,0-1 1,0 0-1,1 1 1,0-1-1,1 1 1,-1-1 52,1 2 0,-1-1 0,-3-2 0,0 1 0,2 0 0,-1 1 0,2-2 0,0 1 0,0-1 0,1 0-10,1 0 0,0 0 1,-3 1-1,0 1 0,-1-1 1,0 1-1,0-1 0,0 0 1,0 0-1,1-1-12,0 0 0,0 0 0,2 0 0,0 0 0,-3 0 0,1 0 0,0 0 0,0 0 0,1 0 0,1 0-12,0 0 1,1 0 0,1 0 0,0 0 0,-1 0 0,-1 0 0,1 0 0,-1 0 0,0 0 0,0 0 8,1 0 1,0 0-1,-2-1 1,1-1 0,2 0-1,0 0 1,-2 0 0,0 0-1,-1-1 1,-1 1 5,-2-1 1,1 0-1,2 2 1,-1-1 0,-2-1-1,0 0 1,1 0 0,0 0-1,-1 0 1,0 0 14,-1-1 0,-1 1 0,0 2 0,0 0 0,-1-1 0,0 0 0,1 1 0,0-1 0,1 0 1,-1 1 4,1 0 1,-1 0 0,-2 0 0,-1 0 0,2 0-1,0 0 1,1-1 0,-1 1 0,1 0 0,-1 0-13,0 0 0,0 1 0,-2-1 1,0 1-1,-1-1 0,0-1 1,-1 1-1,0-1 0,0 1 1,0 0-76,0 1 1,-1-1-1,0 0 1,0-1-1,-2 0 1,-1 0-1,18 1 1,-1-1-1,1 1 1,-2-1-1,1 0 1,0 1 75,0-1 1,1 0 0,-1 1-1,0-1 1,0 2 0,0-2 0,0 1-1,-1-1 1,1 0 0,-1 1 0,0-1-1,-1 1 1,1 0 0,-1 1 0,0-1-1,0 1 1,0-1 0,0 1-2,1 0 1,0 0-1,0 0 1,0 0-1,0 0 1,-1 0 0,2 0-1,0 0 1,0 0-1,-1 0 1,0 0-1,0 0-5,0 0 1,-1 0 0,1 0 0,1 0 0,1 0 0,-1 0 0,0 0 0,1 0 0,-1 0 0,-17 0-1,1 0 1,16 0 0,1 1 0,-1-1 0,0 1 0,0-1 0,0 1-12,-2 0 0,0 0 1,1 0-1,-16 1 0,1-1 1,17 0-1,-1-2 0,1 1 1,-18 0-1,0 0 15,17 0 0,1 0 0,-1 0 0,-1 0 0,1 0 0,0 0 0,-1 0 0,1 0 0,-1 0 0,1 0 0,-1 0 0,1 0 0,0 0 0,0 0 0,0 0 0,0 0 0,0 0 0,0 0 5,0 0 1,0 0 0,0 0 0,0 0 0,-1 0 0,1-1 0,0 1 0,-1-1 0,1 0 0,-1 0 0,0 0 0,1 0 0,0 0 0,0 0 0,0 0 1,0 0 1,0-1 0,1 1 0,-17 0 0,-1 1 0,17-1 0,-1-1 0,1 1-1,-1 0 1,0 0 0,0 0 0,0 0 0,0-1 0,0 2-8,1-1 1,0 0-1,1 0 1,-2 0-1,1 0 1,0-1-1,0 1 1,0 0-1,-1 0 1,0 0-1,0 1 1,0-1-1,-1 1 1,1-1-1,0 1 1,0 0-1,0 0 1,0 0-31,1 0 0,0 0 0,1 0 1,-1 0-1,1 0 0,-1 0 1,-1 0-1,0 0 0,0 0 1,0 0-1,1 0 0,-1 0 19,-1 0 1,1 0 0,0 0 0,-15 0 0,-1 0 0,18 0 0,-1 0 0,0 0 0,-16 0 0,0 0-1,1 0 1,-1 0 31,0 0 1,0 0-1,2 0 1,-1 0 0,3 0-1,0 0 1,3 0 0,0 0-1,2 0 1,0 0 10,1 0 1,0 0 0,3 0-1,0 0 1,1 0 0,1-1-1,3 0 1,0-1 0,2-1-1,1 0-8,1-1 0,1-1 1,2 1-1,0-1 0,-24-4 1,4 0-1,5-1-9,6 1 1,1 0-1,3-1 1,1 1-1,2 0 1,5-1 2,3 1 1,3 1 0,0 1 0,2 0-141,0 0 1,4 2 0,-3-1 0,1 0 0,0-1 162,1 1 1,-3 3 0,3-2 0,-1 1-1,0 1-59,-1-2 0,0 4 0,-4-3 0,1 1 1,-1 0 228,0 1 1,1 1 0,-1 1 0,0 0 0,1-1-201,-1-2 0,1 2 0,-1-2 0,0 2 1,1 1-24,-1 0 0,2-3 0,0-2 0,1 1 0,1-1-116,0 0 0,3-1 1,5-4-1,1 0 0,-2-1 38,0-2 0,3-2 0,1 1 0,1 1 0,0-1 140,1 3 0,-3-2 0,1 0 0,0 2 0,-1 1 167,0 4 0,2 1 0,-4 3 0,0-1 13,-1 1 1,-1 5-1,-1 3 1,1 3-88,0 4 1,-2-2-378,-1 5 1,2 3-42,-3 6 276,-1-2 0,-1 8 0,-3-2 0</inkml:trace>
  <inkml:trace contextRef="#ctx0" brushRef="#br2" timeOffset="26">22253 8464 10249,'-9'-10'-142,"2"2"1,1 1-1,-1 1 1,0-2-1,-1 0 1,2-1-1,-1-1 44,-1 1 0,2 3 1,0 0 273,2-2 0,1 8 1,3 6-1,0 7 1,0 10-1,0 8-66,0 9 0,-1 8 0,0-19 0,-1 1 0,-1 1 0,0 0 0,-1 2 1,0 0-119,-1 3 1,0-1-1,1-1 1,-1 1-1,0 1 1,1 1 0,-1-2-1,0-1 1,1-1-1,0-1-106,1-2 1,0 0 0,-1-3 0,1-1 0,-1 21 0,2-10 0,1-7-198,1-5 1,4-3 0,3-7 291,1-2 0,5 1 0,2 1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25T12:46:09.546"/>
    </inkml:context>
    <inkml:brush xml:id="br0">
      <inkml:brushProperty name="width" value="0.09071" units="cm"/>
      <inkml:brushProperty name="height" value="0.09071" units="cm"/>
    </inkml:brush>
  </inkml:definitions>
  <inkml:trace contextRef="#ctx0" brushRef="#br0">18100 5261 8350,'7'0'-865,"-1"0"1,-3-1 740,3-3 0,-3 3 141,3-2 1,1 1-59,2-1 0,3 2 32,1-2 0,3-1-3,0 1 0,-2-3-29,2 2 1,-2 0-7,2 1 0,0 2 38,-3-2 0,-1-1-6,-3 1 1,1 0 6,-1 3-28,-4 0 190,-1 0-169,-4 0 43,-4 4 0,-1-2-22,-4 4 0,-4-3 3,1 3 1,-4-2-16,4 2 0,-5-3 13,2 3 0,0-3 106,0 3 1,-1-4-103,-2 2 1,3-3 78,3-1 0,1 0-67,-2 0 1,6 0 304,-2 0-311,1 0 1,3 0 0,5-1-100,6-3 0,7 2 76,2-4 1,3 3 5,0-3 0,5 0 0,1-4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25T12:46:09.547"/>
    </inkml:context>
    <inkml:brush xml:id="br0">
      <inkml:brushProperty name="width" value="0.09071" units="cm"/>
      <inkml:brushProperty name="height" value="0.09071" units="cm"/>
      <inkml:brushProperty name="color" value="#FF0000"/>
    </inkml:brush>
    <inkml:brush xml:id="br1">
      <inkml:brushProperty name="width" value="0.12095" units="cm"/>
      <inkml:brushProperty name="height" value="0.12095" units="cm"/>
      <inkml:brushProperty name="color" value="#FF0000"/>
    </inkml:brush>
  </inkml:definitions>
  <inkml:trace contextRef="#ctx0" brushRef="#br0">22570 12290 8545,'-10'-14'-207,"2"-4"1,2 3 0,3-3 446,2 0 1,1-1 0,2 0 0,3 1 0,6-2 0,5-1 0,4 0 0,4 1 0,4 2 143,2 3 1,5 3-1,-2 1 1,1 4-1,-3 5 1,-4 5-210,-2 6 1,1 9 0,-5 8 0,-4 4-1,-4 5-243,-6 4 1,-4 4 0,-8 4 0,-7 2 0,2-24-1,-1-1 1,-2 1 0,-1-1 22,-1 0 1,-1 0 0,-2-1 0,-1 0 0,-3 1 0,0 0-1,0 0 1,0-1 0,0 0 0,0 0 107,2-3 1,0-1-1,0 0 1,0-1-1,-18 12 1,5-3-1,5-5 207,7-5 0,4-4 1,12-4-1,6 0-266,7-3 0,6 1 0,5-4 1,4-1-1,5-1-405,5-1 0,3 0 1,1-1-1,-2-1 1,-1-1-1890,1 1 2290,1 1 0,2 5 0,-1 1 0</inkml:trace>
  <inkml:trace contextRef="#ctx0" brushRef="#br1" timeOffset="1">23677 12141 11517,'-13'-14'-271,"3"-3"1,-3 6 0,2 2 0,-2 2 604,-2 3 1,-7 5 0,-3 8-1,-3 6 1,-5 10 0,-6 8-33,17-14 0,-1 1 0,-2 3 0,1 1 1,0 2-1,1 1 0,0 0 0,1 0 1,0 1-1,1 0-43,2 0 1,1 0 0,4-2 0,1-1 0,-2 23 0,8-5 0,5-2-228,6-1 1,6-6 0,9-4-1,5-4 1,6-5-218,5-1 1,4-7 0,1-3-1,0-6 1,-2-3-231,-1-1 1,-3-4 0,-3-2-1,-5-4 1,-8-1-161,-6-1 0,-8-6 0,-5 0 0,-7-2 0,-9-1 257,-6 1 1,-3 3-1,-8 1 1,-3 4-1,-1 2 641,-2 4 1,-1 2-1,4 6 1,0 4 0,0 8 863,-1 6-1157,5 3 1,5 14-1,6 1 1</inkml:trace>
  <inkml:trace contextRef="#ctx0" brushRef="#br1" timeOffset="2">6266 12067 25078,'-6'0'-3277,"0"0"2347,4 0 809,-2 0 0,11 0 94,2 0 0,3 0 0,-3 0 0,0 0 0,0-1 0,2-1 0,0-1-3,2 1 1,3 1 0,0 1 0,1 0 0,3 0-56,2 0 0,-2 0 1,6 0-1,2 0 48,2 0 1,1 0 0,-3-1 0,0-2 0,1 0-70,2 1 0,-3 1 0,1 1 0,-4 0 0,-1 0 75,-1 0 0,1 0 0,1 0 1,-3 0-1,-3 0 2,0 0 1,0 0-1,-1 1 1,2 1 1,2 1 0,-3 1 0,4-4 0,0 0 0,1 0 14,-1 0 0,3 0 0,-3 0 0,1 0 0,2 0-6,1 0 1,-3 0 0,0 0 0,0-1 0,-1-2 33,-1 0 0,4 0 0,-2 3 0,1 0 1,-1 0-35,-1 0 0,2 0 0,-1 0 0,1 0-6,0 0 1,0 0 0,3 0 0,0 0-1,-1 0 25,1 0 0,3 0 0,1 0 0,1 0 0,0 0 8,0 0 1,-3 0-1,1 0 1,-2 0-1,-1 0 11,0 0 0,0 1 1,0 1-1,-2 1-40,-1 0 0,5-2 1,-2-1-1,1 1 1,1 1-17,1 1 1,-1 0 0,4-3 0,0 0 0,1 0 58,-1 0 1,0 0-1,3 0 1,1 0-1,2 0 49,0 0 1,-3 0-1,-3-1 1,2-1-25,0-1 1,0 0 0,-2 3 0,-2 0 0,0-1-10,2-3 1,1 3 0,0-2 0,1 2 0,-1 1-8,1 0 0,1-3 0,0 0 0,0 1 0,0 1 38,1 1 1,-1-3-1,1 0 1,2 1-9,4 1 1,-3 0 0,-1-1 0,-4-2 0,-2 2-13,1 1 0,0 1 0,-1 0 0,-3 0 0,-1 0-34,1 0 1,-1 0-1,4 0 1,-1 0-1,-1 0 2,0 0 1,2 0 0,-2 0 0,1 0 0,2 0 6,2 0 1,1-3 0,1 0-1,2 1-5,2 1 0,-3 1 0,3 0 0,-2 0 1,-2 0 15,0 0 1,-5 0 0,-1 0 0,-1 0 0,-1 0-73,1 0 1,-2 3 0,3 0 0,-1-1 0,-1 0-72,1 1 1,1-2 0,5 3 0,-1-3 0,0-1 90,0 0 1,1 0-1,-1 0 1,-1 0 53,-2 0 1,-2 0 0,-4 0 0,0 0 0,1 0 5,2 0 1,-5 0-1,2 0 1,-1 0 0,-1 0 16,-1 0 1,4 0 0,-4 0 0,0 0-1,0 0-32,-1 0 0,-2 0-1,1 0 1,0 0 0,-2 0-21,-2 0 0,3 0 1,0 0-1,-1 0 141,-2 0 1,0 0-1,0 0 1,0 0-1,2 0-62,1 0 1,0 0 0,-1 0 0,1 0 0,0-1-20,0-3 1,1 3 0,3-2 0,-1 2-1,0 1-49,-2 0 1,4 0 0,-2 0-1,1 0 1,-1 0 3,-4 0 1,2 0 0,0 0 0,0 0-7,0 0 1,-2 0 0,-2 0 0,-1 0 0,1 0 8,0 0 0,-1 0 0,1 0 0,0 0 0,0 0 35,3 0 1,-2 0 0,1 0 0,0-1 0,1-2 0,-2 2 0,4-2 1,-1 2-1,-2 1-26,-2 0 0,3-1 1,0-1-1,0-1 0,-1 1-10,1 1 0,0 1 0,-4 0 0,1 0-7,0 0 1,-1 0 0,1 0 0,-2 0 0,0 0 0,-2 0 5,2 0 0,-4 0 0,0 0 0,-3 0-84,0 0 0,-1 0 0,0 0 0,1 0-120,-1 0 1,0 0 0,-1 1 0,0 1-516,-2 1 1,-1 1-1,2-2 458,-1 1 0,-3 4 0,1-1 0</inkml:trace>
  <inkml:trace contextRef="#ctx0" brushRef="#br1" timeOffset="3">9478 13352 24062,'-9'-3'-69,"0"0"1,1-1 0,0 1 0,3-1 0,0 0-1542,0 0 1,3-3 305,-1 0 1,2 2 1491,1-1 1,3 3-1,1-2 1,1 1-1,2 2 55,2 1 1,4 1 0,1 0-1,3 0 1,1 0 0,2 0-21,3 0 0,2 0 0,4 0 0,2 0 0,3 0-46,2 0 1,6 0 0,2 0 0,4 0 0,1 0-138,0 0 1,-1 0 0,-1 0 0,2 0 0,0 0 168,0 0 0,-1 0 0,-2 0 0,1 0 0,0 0 1,3 0 0,-3 0 0,0 0 0,-2 0 0,-1 0 0,3 0 377,2 0 0,-1 0 0,2 0 1,-2 0-462,2 0 1,3 0 0,-25 0 0,2 0 0,-1 0-1,0 0 1,1 0 0,-2 0-101,1 0 0,-1 0 1,0 0-1,0 0 1,1 0-1,-1 0 0,1 0 1,-1 0-1,1 0 1,-1 0 4,0 0 0,-1 0 1,23 0-1,2 0 1,0 0-1,0 0-20,-25 0 1,-1 0 0,25 0-1,0 0 1,-1 0 0,2 0 23,0 0 0,-1 0 0,-4-1 0,3-2 0,-23 2 0,0-1 25,2 1 1,0 0-1,23 0 1,1 1-1,-3-1 1,-2-1 32,2-1 1,-22 1 0,0 1 0,25 1 0,-2 0-56,1 0 0,-3 0 0,4 0 0,-27 0 1,1 1-1,0 0 0,0 0-35,0 0 1,-1 1 0,25 2-1,-5-2 1,2 1 0,0 0 20,2-2 1,0 2 0,-4 0-1,1-1 1,0 0 16,3 1 1,-6-2 0,2 2 0,-3-2 0,0-1 30,1 0 1,4 0 0,-1 1 0,-4 1 0,-1 1-23,2-1 1,1 0-1,2-2 1,-1 0 0,2 1-13,2 2 0,-3-2 0,4 2 0,-2-2 0,-3-1 27,-3 0 0,-1 0 1,-2 0-1,1 0 1,-1 0 31,0 0 1,2 0-1,-3 0 1,2 0-1,2 0-16,1 0 1,-1 0 0,0 0-1,1 0 1,-1 0-7,1 0 0,1 0 0,3 0 0,-4 1-68,-1 2 0,1-2 1,0 3-1,0-1 1,-1 0-17,-2-1 1,0-1 0,0-1 0,-2 0-1,-2 0 25,-3 0 1,1 0-1,-3 0 1,2 0 0,0 0-17,-1 0 0,-1-1 0,-3-1 0,1-1 0,2 1 0,1 1 0,-3 1 0,2 0 0,0 0 0,1 0-9,0 0 1,7 1 0,-4 1 0,0 2 0,-1 1-41,0-1 0,2 2 1,-1-2-1,-1 0 0,-2 0 5,-1-2 1,-4-1 0,-3-1 0,0 0-1,-1 0 0,-3 0 1,-1 0-1,-2 0 1,-2 0-36,0 0 0,-5-3 0,1 0 0,-1 1 0,-2 0-20,0-1 1,1 2 0,-1-2 0,0 2 0,2 1-67,1 0 0,-2 0 1,3 0-476,-3 0 0,-3 0 19,-3 0 0,-5 4 0,-9 1 0</inkml:trace>
  <inkml:trace contextRef="#ctx0" brushRef="#br1" timeOffset="4">9572 17095 22187,'-7'0'-836,"1"-1"-593,-1-2 0,2 2 1116,-1-3 0,3 2 256,0-1 1,3 2 0,3-2 0,4 2 0,1 1 171,1 0 0,-3 0 0,2 0 0,1 0 0,2-1 26,1-2 1,1 2 0,1-2 0,0 2 0,4 1-63,2 0 1,3 0-1,4-1 1,1-1 0,4-1-57,3 1 0,3-3 0,0 2 0,1 0 0,1 0-17,0 0 1,1-1 0,-1 2 0,0-1 0,-2 0 98,-1-2 1,2 3-1,-1-3 1,0 0 0,-2 1 17,1 0 0,0-2 1,3 1-1,3 1 0,0-1 27,0 0 0,-2 2 0,1-2 1,1-1-1,-2 2-60,0 0 0,0-2 0,-4 2 0,0 0 0,0 0-67,1 1 1,-5-1-1,-2 1 1,-2 1 10,-1 1 1,0-2 0,0 0 0,0 1 0,0 0-18,-1-1 1,6 2 0,2-3 0,3 0 0,2 0 24,0-1 0,-2 2 0,0-2 0,1 0 1,2 1-5,-2-1 0,-2 2 0,-1 2 0,-3-1 1,-1-1-26,-2 1 0,-1-2 0,-1 1 0,-1 1 0,-2 0 2,0-1 1,0 1 0,3-2 0,0 1 0,0 0 13,0 1 1,3 0-1,0 0 1,-1-1-1,-1 1-6,-1 1 0,3 1 0,0-1 0,-1-1 0,-1-2 11,-1 2 1,1 1-1,1 1 1,1 0-1,-1 0-5,-1 0 1,-1 0-1,1 0 1,1 0-1,2 0-36,1 0 1,-3 0 0,2 0 0,0 0-2,2 0 1,2 0 0,0 0 0,0 0 0,-2 0 18,1 0 1,2 0 0,2 0 0,-2 0 0,-3 0 3,-1 0 0,-1 0 1,3 0-1,-1 0 1,2 0-3,0 0 1,1 0 0,0 0 0,2 0 0,0 0 48,1 0 1,4 0-1,-3 0 1,0 1-25,1 3 0,1-3 1,-2 2-1,-3-2 1,-2 0-22,-2 2 0,0-2 0,3 2 0,-2-1 0,-2 0-19,-1 1 1,3 1 0,-1-2 0,2 2 0,2-1-10,-1 1 0,0-2 0,0 3 0,2-1 0,0-1 12,1 1 1,2-2-1,-3 4 1,2-2 10,2-2 0,-4 2 0,1-1 1,-1 0-1,-2 0 15,0 0 1,4 2-1,-1-3 1,-1 1-1,0-1 4,-2-1 1,1-1-1,1 0 1,2 0-1,-1 0 17,1 0 1,-1 0 0,4 0 0,2 0 0,0-1 16,0-2 1,-2 2 0,3-3 0,-1 0-20,1 1 1,-4-1-1,0 2 1,-2-1-1,-1 1 88,-2 1 0,-2 1 0,-2 0 0,-3 0 1,-3 0-53,-3 0 0,-1 0 0,-4 0 0,2 0 1,-1 0 97,-1 0 0,-2 0 1,0 0-1,-2 0 98,0 0 0,-5 0 1,1-1-1740,-5-2 955,1 2 1,-8-4 0,0 2-1,-5 0-1251,-3 1 1688,-2 1 1,1-3 0,0-1 0</inkml:trace>
  <inkml:trace contextRef="#ctx0" brushRef="#br0" timeOffset="5">22327 15819 8498,'1'-25'-10,"2"2"0,1-1 1,0 1-1,1 0 1,-1 3 441,0 0 1,0 8 0,-2 5 0,2 5 0,-2 8-186,-1 8 0,-1 8 1,0 12-1,-1 7 0,-2 8-126,0-22 1,-1 2 0,0 0 0,-1 1 0,0 1 0,-1 0 0,-1-2 0,1 1 0,0-2 0,1 0-193,0 0 1,-1 0 0,0 2 0,0-1 0,-1 0 0,1 0 0,-1-1 0,0-1 0,-7 24-492,-1-4 1,3-4 0,-3-4 0,1-4-209,-1-4 0,4-6 0,-1-4 0,2-4 770,4-1 0,2-9 0,8 1 0,1-8 0</inkml:trace>
  <inkml:trace contextRef="#ctx0" brushRef="#br0" timeOffset="6">22597 16154 8491,'-6'-8'-54,"0"2"0,-1 3 274,-1 2 0,-2 6 0,0 5 0,-3 9 0,-2 8 307,-3 6 1,4 4 0,1 2 0,4 2-1,3-3-530,3-3 0,10-3 0,6-5 0,7-3 0,6-5 0,5-7-130,6-5 0,1-3 1,3-5-1,-2-3-117,-2-5 1,1-8-1,-10-5 1,-5-2-1,-2-3 9,-2-3 0,-6 0 0,-3-4 0,-6-1 0,-3-2 228,-1 0 0,-5-3 0,-5-1 0,-6 3 0,-8 4 294,-7 6 1,-5 8 0,-4 9-1,0 4 1,1 6-391,0 6 1,1 6-1,0 12 1,2 5 108,6 5 0,-4 7 0,6 3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25T12:46:08.634"/>
    </inkml:context>
    <inkml:brush xml:id="br0">
      <inkml:brushProperty name="width" value="0.12095" units="cm"/>
      <inkml:brushProperty name="height" value="0.12095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6117 6508 10590,'0'-13'-119,"0"2"0,0-2 0,0 1 0,0-1 0,0 2 0,0 0 0,-1 3 434,-2 2 0,-2 3 0,-4 6 0,-1 4 1,1 6-1,0 5-162,-1 6 1,5 4 0,1 2 0,1 2-1,0 0 1,1 0-211,1-2 0,5-1 0,2-2 0,3-2 0,4-3-80,2-3 0,4-8 0,3-5 0,3-5 1,1-5 128,2-6 1,-1-8 0,-2-10 0,-3-5 0,-4-4 0,-2-3-168,-4 0 0,-2-3 1,-4 5-1,-4 3 1,-4 3 105,-4 5 1,-7 4-1,-2 9 1,-3 4-36,0 6 0,0 3 0,2 3 0,4 4 0,2 4-982,0 3 1090,5 3 1,1 2 0,4 1-1</inkml:trace>
  <inkml:trace contextRef="#ctx0" brushRef="#br0" timeOffset="1">6508 6490 10654,'-5'4'224,"2"3"0,2 5-160,1 7 1,-1 6 0,-1 10-1,-2 7 0,-1 6 1,0-21 0,0 1 0,-1-1 0,-1 1-1,0 1 1,-1 1 0,0 0 0,0 0 0,-1-1 0,0 0-74,0-3 0,0-1 1,-6 24-1,3-13 1,1-5-347,2-4 1,4-12-1,1-6 191,0-10 0,1-7 1,-2-6-1,1-4 1,2-6 39,1-3 1,-2-6 0,0-3-1,1-5 1,2-1 56,3-3 1,-1 0-1,4-2 1,2 1-1,4 0 110,3 3 1,11-2 0,6 4 0,-13 20-1,2 1 1,1 1 0,2 0 266,2 2 0,0 1 0,1 3 0,0 1 1,-1 2-1,-1 2 0,22-5 0,-8 7 112,-7 6 1,-9 5-1,-12 8 1,-3 2-1,-5 4-215,-2 2 0,-6 0 0,-5 4 1,-5 1-373,-6 1 1,-3-2 0,-4-2 0,2 0 0,0-3 0,2-3-442,1-1 0,-3-5 625,1 2 0,-6-3 0,-2-1 0</inkml:trace>
  <inkml:trace contextRef="#ctx0" brushRef="#br1" timeOffset="2">10000 8370 8564,'-9'-4'-136,"-1"2"0,1-3 0,0 0 0,-1 1 0,1 0 0,0 2 0,-1 2 0,1 3 0,0 4 604,-1 4 0,-2 4 0,0 4 0,1 4 0,3 5 0,2 4 0,0 2-98,0 0 0,3-2 0,6 1 1,5-2-1,2-4-329,2-5 0,8-4 0,0-6 0,2-5 0,4-5 0,1-3-392,1-3 0,0-5 1,-1-6-1,-2-5 1,-3-4-1,-4-5-365,-2-3 0,-4-1 0,-6-2 0,-3 2 409,-2 1 0,-6-2 1,-4 5-1,-8 5 0,-5 8 307,-6 8 0,-5 4 0,2 5 0,1 3 0,2 5 0,3 6 0,6-2 0,2 5 0,2-4 0</inkml:trace>
  <inkml:trace contextRef="#ctx0" brushRef="#br1" timeOffset="3">10298 8361 8384,'-5'5'-32,"-3"5"0,4-2 0,0 5 399,0 5 0,-2 4 1,2 10-1,-1 4-250,1 3 1,-4 7 0,0-1 0,-5 4-1,-1 0 1,-2-2-312,2 0 0,-1-8 0,5-4 0,0-6-83,1-8 1,6-11 0,0-11 23,2-7 1,5-7 0,2-6 0,0-5 78,0-4 1,-3-3-1,3-6 1,0-1-1,1-4 1,0-5 13,-2 23 1,0-1 0,7-24-1,5 2 1,4 2 588,2 4 0,7 2 0,6 9 0,3 8 1,0 8-1,-1 10 117,-4 9 0,-6 6 0,-9 11 0,-5 2 0,-9 2 0,-7 3-21,-7 1 1,-5 3 0,-5 0-1,-3-1-712,-3-1 1,1-5-1,0-1 1,1-2-1,0-2-2844,0-1 3031,-3-6 0,2 2 0,-3-5 0</inkml:trace>
  <inkml:trace contextRef="#ctx0" brushRef="#br1" timeOffset="4">13054 10046 8508,'-9'0'-182,"-1"0"0,1 0 0,0 0 0,-1 1 0,1 4 0,0 4 472,-1 5 1,1 5 0,0 4-1,-1 5 1,1 5 0,1 3-11,2 1 0,2-4 0,8-2 0,2-3-128,2-3 0,6-3 0,1-8 0,4-4-215,2-6 1,0-4-1,4-4 1,0-6 0,-1-5-1,-3-6-34,-1-4 1,-1-3 0,-2-3 0,-2-2 0,-6-1-145,-5 0 1,-3 4 0,-2-2 0,-3 2 0,-5 3-21,-6 6 0,-7 7 0,-2 8 0,-4 4 0,-1 4 0,0 5-81,2 4 1,9 4-1,3 3 1,4 1 341,5 0 0,2-5 0,4 0 0</inkml:trace>
  <inkml:trace contextRef="#ctx0" brushRef="#br1" timeOffset="5">13380 10037 8353,'-10'19'-487,"2"3"0,1 4 666,1 4 0,0 7 0,-1 4 1,0 2-1,-2 4 0,-4 3 0,0 0-229,-1 1 0,2-1 1,3-5-1,-1-2-38,1-6 0,3-3 1,1-9-1,1-10-116,1-8 0,2-10 0,1-10 22,0-6 1,-3 0-1,0-6 1,1-2 0,1-2-1,1-3 182,0-1 0,0-2 0,0-6 0,0-1-32,0-1 0,4-1 1,2 4-1,4 0 1,2 1-1,4 0 178,1-2 0,6 6 1,2 7-1,3 6 1,3 3 300,3 3 0,-2 8 0,-2 8 0,-5 7 0,-7 7 0,-4 6-55,-4 6 0,-6 0 0,-4 5 0,-6-2-486,-5-1 1,-4 1-1,-3 0 1,0-1-182,3-4 0,-3-4 1,4-1-1,-2-1 1,2-4-122,0-5 1,2-3-1,2-6 1,0 0-1,-1 0 396,-2 0 0,-3-9 0,1-1 0</inkml:trace>
  <inkml:trace contextRef="#ctx0" brushRef="#br1" timeOffset="6">18147 13249 8483,'0'-13'-77,"0"2"0,0-4 0,0 2 0,0 1 0,0 2 0,0 1 0,0-1 711,0 1 1,-4 4 0,-1 3-340,-1 4 0,-2 4 1,2 7-1,-2 6 1,-2 6 2,1 5 1,0 4-1,0 5 1,2 3-1,2-1-265,1 0 0,1 0 0,3-4 1,2-2-1,3-4-104,4-6 1,10-6-1,1-7 1,2-6-1,4-6-46,1-6 1,2-9 0,1-13 0,1-6 0,-1-6-253,-1-3 1,-5 0-1,-3 0 1,-4-1 0,-2 1 10,-2 0 0,-2 7 0,-4 3 1,-4 6-1,-4 8 45,-5 5 0,-5 3 0,-7 9 0,-1 3-600,0 4 913,-3 7 0,2 3 0,-3 4 0</inkml:trace>
  <inkml:trace contextRef="#ctx0" brushRef="#br1" timeOffset="7">18547 13184 8336,'-12'23'-204,"-1"4"1,2 6 213,1 7 1,0 7 0,1 5 0,4-24 0,0 1 0,-1 2-1,0 0 81,0 0 1,0 1 0,-2 0 0,-1 1 0,2-3-1,-1 0 1,0-1 0,-1 1 0,1-2 0,0 1-310,0-3 1,0-1 0,0 18-1,0-9 1,2-9 145,4-8 0,2-7 0,2-9 0,3-6-5,0-8 1,1-8-1,2-3 1,0-4-1,-3-4 18,-1-6 0,2-4 1,-2-9-1,-1 24 1,-1-1-1,2 0 1,0-1-6,0-1 0,0 2 0,0-1 0,1 1 0,0 0 0,1 0 0,-1 0 0,2 0 0,0 0 0,1 1 185,1 0 1,0 1 0,1 1 0,1 2 0,13-17-1,4 9 1,5 9 533,2 5 0,-3 10 1,-1 10-1,-2 9 0,-3 7-104,-5 3 1,-1 4 0,-11-2 0,-3 3 0,-6 0-437,-7-2 1,-3 2 0,-10-2-1,-1 1 1,-4-1-559,-2 0 0,-4-5 0,-1 0 0,0-5 1,0-2-815,2-5 0,2-3 1257,3-5 0,-2-8 0,3-3 0</inkml:trace>
  <inkml:trace contextRef="#ctx0" brushRef="#br1" timeOffset="8">8398 912 8345,'0'-9'-48,"0"0"1,0 0 0,0-1-1,0 1 1,1-1 92,3-3 1,-3 3 0,2-3 0,-1 3-1,0 1 1,1-1 0,-1 1 189,-1 0 0,-2 4 1,-2 2-1,-3 3-52,-3 3 0,-1 7 0,-2 10 1,-4 8-1,-3 8 0,-1 7 22,9-19 1,0 1 0,1 1 0,1 1 0,1 2 0,1 1-179,-2 1 1,1 0-1,3-1 1,0 0-1,1-1 1,0 1-1,1-2 1,1-1 0,0 0-1,2-1 1,-2 23-726,2-5 1,5-7 0,1-10 0,2-5-1961,1-5 2658,1-4 0,-1-3 0,0-1 0</inkml:trace>
  <inkml:trace contextRef="#ctx0" brushRef="#br1" timeOffset="9">8892 894 8369,'0'-16'104,"0"1"1,0 2 0,0-1 0,0 0 132,0 3 0,-1 7 0,-1 7 0,-2 9 0,-2 9-180,-1 7 0,-1 7 0,-1 7 0,-1 0 0,1 4 0,0 1-9,-1 3 1,1-2 0,1-3-1,2-3-148,2 0 1,0-6 0,1-6 0,1-5-232,1-7 1,1-8 406,0-10 1,3-8-1,1-5 1,1-3-1,0-2 1,-1-3-232,0 0 0,0-1 0,-2 0 1,1 0 71,-1 0 0,-1 3 0,-1-1 1,0 5-1,-1 0 83,-2 1 1,-2 3-1,-5 2 1,-3 5-1,-3 4 221,-5 3 0,0 3 0,-3 7 0,-1 3 3,1 5 1,1 3-1,5 4 1,0 0 0,3-2-1,6 0-159,5-1 1,3-4-1,3 1 1,4-4-209,7-2 0,4-3 1,5-5-1,4-1 0,3-4 1,2-2-678,-1-1 1,-1-4-1,-1-3 820,0-1 0,0-5 0,0-2 0</inkml:trace>
  <inkml:trace contextRef="#ctx0" brushRef="#br1" timeOffset="10">9059 1313 8369,'-9'8'732,"0"-2"-165,4-2 1,2-4-219,6 0 1,2 0 0,4-1 0,1-2-457,3-3 0,-2-2 0,4-1 0,-1-1 0,0 0-116,-1-3 1,3 2-1,-4-3 1,-1 0-1,0 2 1,-3-2 63,-2-1 0,2 0 1,-5 1-1,-1 0 181,-1 3 0,-5 4 1,-4 2-1,-2 0 195,-2 3 1,-5 5 0,2 5 0,-2 4 0,0 6-107,2 2 1,4 5-1,-2-2 1,4 0 0,2-1-1,1 0-375,2 1 0,3-4 1,6 0-1,6-3-199,2-3 0,6-5 0,4-4 0,0-3 463,3-1 0,1-5 0,1 0 0</inkml:trace>
  <inkml:trace contextRef="#ctx0" brushRef="#br1" timeOffset="11">9665 838 8369,'0'-9'59,"-3"-1"0,-2 2 1,0 1-1,-2 2 0,-1 1 239,-2 1 0,1 3 0,-1 5 0,-2 4 1,-1 7-29,-2 8 0,3 5 1,-2 9-1,0 4 1,2 4-210,5-20 1,0 0 0,0 26-1,3-26 1,0 1 0,0-1-1,2 1-256,-1 1 1,0-1-1,2 2 1,-1-1 0,0 1-1,-1-1 1,1 0-1,-1-1 1,-2 22-286,-3-7 1,0-8-1,-2-3 1,-3-4 0,-1-5 222,-1-7 0,-5-7 0,0-5 0,-3-2 0,-1-2 257,0-2 0,1-3 0,5-4 0,3-1 0,2-3-125,3 0 0,2-1 0,2-1 0,4 0 0,5 0 181,6-2 1,4-4 0,7 1 0,2 1-1,4 1-150,4 1 1,0 1 0,3-5 93,-1 3 0,3-4 0,-2-1 0</inkml:trace>
  <inkml:trace contextRef="#ctx0" brushRef="#br1" timeOffset="12">9739 1220 8348,'0'6'302,"-1"0"1,-2 1 0,-2 2 204,0 0 0,-4 1 0,4 3 0,-1 2 0,0 3 0,0 0-432,0 1 1,2-1 0,4-2 0,0-1 0,0-1-543,0 1 0,4-7 0,3 0 0,2-3 0,2-4 0,2-3-1172,-2-4 1,-4-6 1574,0-4 0,-1-6 1,3-1-1</inkml:trace>
  <inkml:trace contextRef="#ctx0" brushRef="#br1" timeOffset="13">9767 1127 8348,'-5'-10'261,"-2"1"1,3 0 0,-1-1 510,1 1 1,1 3-1468,3 0 0,3 5 0,1 2 0,2 6 695,1 4 0,5 6 0,3-3 0</inkml:trace>
  <inkml:trace contextRef="#ctx0" brushRef="#br1" timeOffset="14">9935 1127 8659,'4'-6'1640,"-3"3"-1302,2 6 1,-3 7 0,-3 5 0,-3 4-39,-3 3 0,1-2 1,1 4-1,2-1-265,1-2 1,-3-2 0,4 0 0,1-1-277,1 1 0,2-5 0,3-5 1,5-5-1,3-4-174,2-3 1,2-6 0,3-7 0,-2-2 0,0 0 0,-3-1-369,0 1 0,-2 0 1,-3 2 913,1 4 1,-4 3 0,-1 2 161,-1 0 1,-2 9-1,-4 1 1,-2 6-1,0 3 1,-1 4 696,0 1-1210,3 2 1,-3-4 0,5 1 0,0 0-1,1 1-347,3-1 1,1-6 0,5-5-1,2-1 567,4-2 0,2-9 0,0-3 0</inkml:trace>
  <inkml:trace contextRef="#ctx0" brushRef="#br1" timeOffset="15">10233 1266 8180,'0'6'0,"1"0"-160,2-2 1,-1 2-1,5-3 357,3-1 1,0-1 0,3-1-1,1-1 1,2-2-233,5-3 0,-1-3 1,1-3-1,-1-1 1,-3-1-1,0 0-91,-1-1 0,-5 0 0,0-4 0,-2 1 0,-4-1 388,-1 0 1,-2 2 0,-5 1 0,-3 4 73,-3 1 0,-1 6 0,-1 3 0,-3 4 0,0 6 0,-2 4 208,2 7 1,-4 3-1,4 6 1,-1 1 0,4 1-447,4 1 0,2 0 0,5-3 0,1 0 0,3-1-918,2-2 1,7-2 0,5-6 0,4-1-2458,1-4 2820,-2-6 0,6-6 0,-3-5 0</inkml:trace>
  <inkml:trace contextRef="#ctx0" brushRef="#br1" timeOffset="16">11443 754 8501,'-1'-9'81,"-2"0"0,1 2 1,-4 2-1,-2 1 0,-1 2 1,-3 3-1,-5 7 67,-4 11 0,-2 9 1,-5 13-1,13-17 1,2 0-1,-1 2 1,1 2-1,0 1 0,2 1-213,1 0 1,1 1 0,2 0 0,1 0 0,2 0 0,2 1-1,0-2 1,2 0 0,1-3 0,1-1-485,7 19 0,9-7 0,6-14 0,0-6 0,1-8 549,1-6 0,-3-3 0,0-1 0</inkml:trace>
  <inkml:trace contextRef="#ctx0" brushRef="#br1" timeOffset="17">11685 838 8501,'-4'-19'-276,"3"2"0,-3 0 1254,0 2 1,3 6-761,-2 0 0,-2 7 0,1 3 1,-1 8-1,-2 9 0,-1 7 1,-3 6 238,-1 6 1,0 4 0,-2 6 0,-1-1-589,1-3 1,3 1 0,-1-3 0,5-3-1,4-4-526,2-6 0,6-5 0,4-8 0,6-3 1,2-5 1,6-3-1,2-4 1,1 0 0,0-2 401,-1-4 254,-5 0 0,3-12 0,-4 4 0</inkml:trace>
  <inkml:trace contextRef="#ctx0" brushRef="#br1" timeOffset="18">11788 1164 8501,'-6'0'72,"-2"1"0,2 1 890,-2 1 0,2 4-685,3 0 1,3-3-1,4-1 1,6-2 0,4-1-420,4 0 1,0 0-1,1-1 1,0-2-139,-1-4 1,1-1 0,0-1 0,-2 0 81,-1-1 1,-2-2 0,-2-2 0,-1 0 0,-2-2 0,-3 1 0,-1-1 0,-4 1 25,-3 0 0,-2 0 0,-4 6 0,-3 3 526,-3 4 0,-1 3 0,-4 3 1,2 6 51,1 4 0,0 8 1,2 3-1,1 2 1,0 1-447,5 0 1,3-2 0,5 0 0,1-2 0,3 0 0,5-2-533,6-3 0,3-3 0,3-10 1,1-3 197,-2-2 1,3-2 0,-1-2-1,-2-3 1,-4-4 373,-3-2 0,-2-2 0,0-5 0,2 0 0,-2 1 0,-1-1-100,0 0 0,-1 4 1,0 0-1,0 2 342,-3 2 0,-1 4 228,-2 4 0,-2 7 0,1 6 1,-3 4-59,-2 4 1,-3-3 0,2 1 0,0 0 0,0 1 0,1-1 0,2-4-287,1-2 0,1 0 0,3-2-608,2-2 1,6-2-1,4-5 1,0-2 202,0-3 0,1-2 0,-1-3 0,1 0 0,2-3 0,-1 1 0,-3 0 279,-2 1 0,-4 5 0,-2 2-114,-1 1 1,-4 2 0,0 5 0,-3 4 248,-2 4 0,0 0 0,3 1 0,0-1 1,0 1-136,0 0 0,0 1 0,0-4 0</inkml:trace>
  <inkml:trace contextRef="#ctx0" brushRef="#br1" timeOffset="19">12626 931 8336,'0'-9'118,"0"-1"1,4-2 0,2 0 0,2 1 0,2 2 0,3 2 0,2-1 66,3 4 1,1 2-1,0 2 1,2 1-1,0 2 1,-4 5-90,-3 3 0,-4 0 0,-2 6 1,-1 2-1,-5 1 12,-4 1 1,-5-1 0,-5-2 0,-4 2 0,-1 0-91,-2-2 0,1 2 1,0-9-1,2-1 0,3-3-382,0 0 0,6-2 161,1 1 0,12-2 0,7 2 0,3 1 165,3 1 1,0 2 0,-2 0 0,0 1 178,-2 2 0,-7 2 0,1-1 0,-5-1 1,-6 1-1,-6-2 0,-7-1 233,-3-1 1,0 0 0,-1-6 0,2 0-1,0 0-1066,2-2 0,6 0 0,1-4 692,3-1 0,6-6 0,4-5 0</inkml:trace>
  <inkml:trace contextRef="#ctx0" brushRef="#br1" timeOffset="20">13566 791 8475,'10'-9'6,"5"-3"0,-8-1 0,0 2 0,0 1 211,-1 0 0,-2 7 1,-5 7-1,-2 11 1,-5 10 168,-3 8 0,-3 2 0,-5 8 1,1 1-1,2-1-270,0 1 0,2 1 0,-1 2 0,5-6 0,4-5-186,2-5 0,5-6 0,6-4 0,4-6 0,6-5-257,3-6 1,5-4 0,6-4 0,2-5 0,1-3 0,-3-2-767,-2-3 1,-3-1 0,-1 0 1091,-3-1 0,-2-4 1,-2 0-1</inkml:trace>
  <inkml:trace contextRef="#ctx0" brushRef="#br1" timeOffset="21">13864 1043 8471,'0'9'-12,"0"0"253,0 1 0,-3 0 0,-1 3 0,-1 1 1,0 2-69,0-1 1,2 1 0,-2 2-1,1 1 1,2-2 0,1-1-1129,1-4 0,1-2 747,2-4 0,2-2 0,4-6 208,1-4 0,-1-5 0,0-7 0</inkml:trace>
  <inkml:trace contextRef="#ctx0" brushRef="#br1" timeOffset="22">13864 1034 8396,'0'-19'-118,"-3"3"0,-1 2 0,-1 0 691,1 3 0,1-2 0,3 0-132,0 2 0,1 5-907,2 2 0,3 3 1,4 2-1,2 2 0,4 1 165,1 1 1,2-2 0,0 2 0,-1 0 0,1-1-1,-2 1 180,-1-3 1,1-1 0,-5-1 465,-1 0 0,-4 1 139,-4 2 0,-2 2 1,-2 4-1,-1 1 1,-2 0-1,1 2 57,-1 4 0,3 0 0,-2 1 0,2-1-464,1 0 0,1-1 1,1 0-1,2 1 1,0-2-1,2-1-52,-1-3 0,-3-1 1,2 0-86,0 1 0,-3-4-128,2 0 0,-6-4 1,-3 2-1,-2 1 1,-2 0-469,1 0 1,-3 3-1,-1-3 1,2 2 0,1-2 506,0-1 0,-3 3 0,-2-2 1</inkml:trace>
  <inkml:trace contextRef="#ctx0" brushRef="#br1" timeOffset="23">14534 726 8219,'3'6'173,"1"2"0,3 2 0,4 8 0,7 10 0,4 14 61,-10-15 0,0 2 0,1 3 0,0 1 0,-2 3 0,-1 1 0,-1-1 0,-2 0 0,-1-2 0,-1 0 0,-3-1 0,-2 0 0,-2 0 0,-2 0-342,-3-1 0,-2 1 1,-2-1-1,-2 0 1,-3-1-1,-2 0 1,-1-2-1,-2 0-1531,-1-2 1,-1 0 1169,0-2 1,0 0 0,-2-1 0,-1-1 0,0 0 0,0 0 0</inkml:trace>
  <inkml:trace contextRef="#ctx0" brushRef="#br1" timeOffset="24">9413 1918 8512,'-4'-9'-255,"2"-1"1,-3 1-1,0 1 1,1 1-1,-2 1 592,1 2 0,-1-2 0,-3 3 0,-1 1 0,0 2-48,-2 3 1,-3 4 0,-3 9 0,-1 7-1,-1 7 1,0 8-118,-2 7 1,11-19 0,0 0 0,2 3 0,1 1 0,0 1 0,1 0 0,1 1 0,2 0-207,-1 1 0,2-1 1,3-1-1,-1-2 1,1 0-1,0-1 1,7 23-1,4-7-400,5-7 1,1-10 0,3-6 0,0-1-1,2-2-1185,-1-3 1619,-1-6 0,-2 0 0,1-4 0</inkml:trace>
  <inkml:trace contextRef="#ctx0" brushRef="#br0" timeOffset="25">9758 2216 10803,'-4'0'4,"4"0"0,6 0 0,4-1 151,3-2 1,3-2-1,0-5 1,1 0-181,2-2 1,0-3 0,-1-4 0,0 0 0,-2-3 0,-1-3 100,-2-2 0,0-1 1,-5 1-216,-2-1 0,-2 0 0,-4-1 1,-1 0-1,-2 1 0,-2 5 0,-1 5 139,0 6 0,-1 6 0,-1 4 0,1 5 4,1 6 0,-1 13 0,-2 11 1,0 8-1,-1 9-5,6-23 0,-1 0 0,2 1 0,0 1 1,0 0-1,1 1 0,-1 1 0,2 0 1,-1 2-1,2 0 0,-1 1 0,-1 1-155,1 1 0,-1 0 0,2 1 0,-2 1 1,0-2-1,-2-1 0,1-1 0,-1 1-28,0-2 1,0-1 0,-1-2 0,0-2 0,-4 17-39,0-10 0,-5-12 1,-1-9-1,-2-6 0,1-3 199,0-3 1,2-8 0,-3-4 0,3-4 0,0-3 0,4-3 0,2-3 171,5 0 0,2-2 1,1-3-1,0 0 101,0 0 1,3 0-1,2 0 1,0 1 347,2 2 0,1-2 1,2 4-1,-1-1 0,0 3-107,1 5 0,0-1 0,1 5 1,3 0-769,0 2 0,-1 4 0,2 1 1,3 0-1,1 3 0,3 1-816,-1 1 1,-2 3 0,0 2 1007,0 0 0,3 1 0,2 3 0</inkml:trace>
  <inkml:trace contextRef="#ctx0" brushRef="#br0" timeOffset="26">10130 2290 10803,'0'-9'-1256,"0"3"1488,0 0 0,-4 5 0,-2 1 0,-2 6 0,-2 5 312,1 5 1,1 2-1,0 4 1,2 2-498,-1 0 1,3-1-1,1-5 1,3 0 0,4-3-1,5-3 1,6-5-126,2-4 1,5-2 0,0-2 0,-2-3-1,0-5-11,-1-6 1,-6 1 0,-3-2 0,-3-1-137,-3 0 0,-5-5 0,-6 0 0,-4 2 1,-3 1-1,-3 4-105,-2 2 0,-2 3 0,2 2 1,2 1-87,1 4 466,3 6 1,3 7-1,1 4 1</inkml:trace>
  <inkml:trace contextRef="#ctx0" brushRef="#br1" timeOffset="27">10512 2058 8485,'-1'-15'-174,"-1"2"0,-1 0 0,1 0 0,1-1 0,1 1 0,-1 2 793,-2 0 1,1 5-1,-2 6-426,0 9 0,2 15 0,-4 8 0,-1 7 0,-1 4-105,2 2 1,-1 5-1,4 0 1,1-2-1,1 0-331,1-1 0,0-8 1,2-4-1,3-5 1,5-6-269,4-3 0,0-11 0,3-4 0,-2-5 63,2-4 0,2-3 0,0-8 448,0-4 0,6-5 0,-6-5 0</inkml:trace>
  <inkml:trace contextRef="#ctx0" brushRef="#br1" timeOffset="28">10950 2002 8485,'-7'-3'-883,"1"0"1244,-1 1 1,2 6-66,-1 5 0,-1 7 0,-2 7 0,0 7 0,0 5-182,3 7 1,-1-1 0,3 2 0,0-2 0,0-2-211,1 0 0,2-7 0,2-4 0,3-7-171,2-4 1,-1-8 0,0-7 0,0-4 211,0-4 0,-2-2 0,0-3 0,-2 0 1,-1-1-32,0 0 1,-1 1-1,-2-1 1,-4 1-1,-2 2 173,-3 2 1,-3 4-1,-3 0 1,-2 2-1,-1 2 1,-2 2 339,0 4 1,-1 5-1,-2 3 1,3 0-1,4 1-281,4 0 1,8-2 0,5-2 0,4-2-70,4 0 0,12-2 0,6-2 0,9-4-878,3-4 0,1 0 0,-1-3 0,-1 0 801,-1 0 0,-4-2 0,3-2 0</inkml:trace>
  <inkml:trace contextRef="#ctx0" brushRef="#br1" timeOffset="29">11313 2020 8485,'0'-5'55,"0"-3"1,-1 2 0,-1-2 0,-2-2 74,2 1 1,1 8 0,0 6-1,-2 10 25,-3 9 1,1 8-1,-1 9 1,-2 3-1,0 5 1,4-23-1,0 1-121,1 0 1,0 0-1,-1 1 1,-1 0-1,2 0 1,0-1-1,-1 0 1,0-1-546,-5 24 0,2-7 1,1-4-1,-2-2 511,-3-3 0,0-13 0,-2 1 0</inkml:trace>
  <inkml:trace contextRef="#ctx0" brushRef="#br1" timeOffset="30">12542 1862 8577,'4'-9'-146,"-3"0"0,4-1 0,-3 1 1,2 0 78,1-1 1,-2 1-1,0 0 1,-2-1 241,-1 1 1,-1 1-1,-2 2 1,-4 2-1,-1 3 1,-2 1 49,-3 0 1,-1 6 0,-6 4-1,-1 8 1,-1 6-57,-2 6 1,-1 8 0,11-16 0,0 1 0,0 2 0,0 2-127,0 2 1,0 1 0,2 0 0,1 1 0,2 1 0,0 0 0,2 1 0,0 0-63,2 0 0,0 0 1,2-1-1,1 0 1,0-3-1,2 1 0,0-3 1,2-1-1,4 18-49,2-10 1,3-4 0,0-8 0,2-3 0,-1-2 0,0-6-106,1-4 0,-1 1 0,-3-4 1,1 0-1,-1 0-508,0-2 0,1-1 0,0-2 0,1-2-233,2-3 914,-1-2 0,-7-6 0,0 0 0</inkml:trace>
  <inkml:trace contextRef="#ctx0" brushRef="#br1" timeOffset="31">18715 1769 7946,'0'-9'81,"0"4"1,1-4-1,2 4 1,3 0 0,2 2 52,2 2 1,0 6-1,3 5 1,2 8-1,3 8 1,-1 7-1,0 7 1,-2 5 272,2 1 1,-4 5 0,-6-25-1,-1 1-366,-1 0 1,0 1 0,-2-1 0,-1 1 0,0 0 0,-1-1 0,0 26-1,-2-4 8,-2-5 1,-3-6 0,-5-4 0,-3-3 0,1-4-124,-1-1 0,-1-5 1,2 1-1,2-3 0,1 0 1,1-1-747,3-3 1,2 2 0,4-5 0,-1-1 590,-2 0 0,-2-2 0,-5 0 0</inkml:trace>
  <inkml:trace contextRef="#ctx0" brushRef="#br1" timeOffset="32">20111 2272 8484,'1'-9'-13,"3"-1"0,1 1 0,4-1 1,1-2-1,3-1 0,3-2 1,4-2-1,3-3 0,1-3 5,1-1 0,2-3 1,1-6-1,-1 0 1,-1-2-1,-2-2 0,-1-3-71,-3-4 0,-10 20 0,0-2 0,-1 1 0,1-1 0,-2 0 0,1 1 139,7-21 1,-4 7-1,-6 10 1,-3 5 157,-2 6 1,-5 10 0,-3 3 0,-4 10 0,-6 8 0,-3 8 41,-1 7 1,-5 6 0,1 9 0,12-18 0,-1 1 0,0 2 0,0 0-289,0 1 0,0 1 0,2 1 0,0 0 1,1-2-1,1 1 0,0 0 0,0 0 1,1 1-1,-1 1-183,1 2 1,0 0 0,3 0 0,2-1 0,0 0 0,1 0 0,2-4-1,1 0 1,4 20-110,6-8 0,7-9 0,7-12 1,1-7-1,0-9 0,2-7 320,3-7 0,3-7 0,4-7 0</inkml:trace>
  <inkml:trace contextRef="#ctx0" brushRef="#br1" timeOffset="33">20717 2151 8371,'-3'9'376,"-1"0"0,-2 5 0,2 1-149,-1 3 0,-2 5 0,-5 2 1,1 1-1,2 2 0,2-1-310,3-2 0,1-3 0,3-7 0,1-3 0,3-5-662,6-4 0,0-3 1,4-4-1,1-5 745,-1-6 0,-2-7 0,1-1 0</inkml:trace>
  <inkml:trace contextRef="#ctx0" brushRef="#br1" timeOffset="34">20773 2002 8110,'-10'0'0,"0"-1"1765,-3-2-2054,3-2 1,3-1 0,9 4 0,7 3-141,5 2 0,5 5 1,6-2-1,1 1 1,0-1 428,-1-3 0,0 2 0,2-2 0,0-1 0,-2 0-16,-3 1 1,-7-1 0,-2 4 0,-3 1 0,-2 3 502,-1 2 0,-8 4 1,-8 5-1,-3 4 1,-3 3 167,-1 3 0,2-1 1,2 3-1,3-1 0,3-2-356,2-1 1,3-5 0,2-2 0,2-4 0,1-3 0,0-5-406,0-2 0,1-7 1,-5-1-728,-4-6 0,-4-1 0,-4 0 398,0 1 1,-4 4 0,3-1 0,-1 2 0,1 1 434,2 0 0,-4 4 0,1 1 0</inkml:trace>
  <inkml:trace contextRef="#ctx0" brushRef="#br1" timeOffset="35">22178 2048 8093,'-1'-8'220,"-2"4"1,-3 7-1,-3 9 1,-5 9 223,-4 7 1,-1 8-1,-4 8 1,3 1 0,0 2-1,4-2-318,5-1 0,1-4 0,8-7 0,4-6 0,7-8 1,9-9-354,5-6 1,7-5-1,3-5 1,-1-7 0,0-7 45,-2-5 0,-2-7 1,-4-4-1,-3-3 0,-5-2-44,-7 0 1,-4-1-1,-5-2 1,0 1-1,-2 3 242,-4 4 0,-1 8 0,-9 10 0,0 7 0,-1 5-93,1 2 1,0 6-1,3 7 1,2 7 75,1 4 0,0 4 0,1 4 0</inkml:trace>
  <inkml:trace contextRef="#ctx0" brushRef="#br1" timeOffset="36">22858 1629 7392,'-3'-9'0,"0"0"190,1-1 1,2 5 0,3 3 0,3 5 0,2 9 0,3 9 0,1 13 0,4 9 218,-8-18 1,1 2-1,1 3 1,-1 1-1,0 5 1,0 1 0,-1 3-1,-1 1-253,0 4 1,-2 0-1,-1-1 1,-1 0 0,-1 1-1,-1-1 1,-1-3-1,-1 0 1,-2-4 0,0-1-1,-3-2 1,-1-2-220,-1-1 0,0-2 1,-2-2-1,0-1 1,-1-1-1,0-1 1,-15 20-1,-3-4 1,-3-1-1031,-1-2 1,1-7 0,0-3 1043,4-3 0,6-3 1,0-2-1</inkml:trace>
  <inkml:trace contextRef="#ctx0" brushRef="#br1" timeOffset="37">12905 1834 8553,'-5'-18'-11,"-3"3"0,5 3 0,0 0 0,0 1 0,0-1 242,1 0 1,0 8 0,0 7-1,-2 10 1,-2 7 0,-1 9 263,-1 7 0,-2 3 0,-2 4 0,0 2-264,0 0 1,2 6 0,1 1 0,1-1 0,1-2 0,4-6-253,2-5 0,2-5 0,2-7 1,4-4-218,1-3 0,4-11 1,2-1-1,-1-2 0,2-2 1,-2-1-519,0-1 0,0-2 1,-4-1-1,2-2 756,1-2 0,-2 0 0,4-3 0</inkml:trace>
  <inkml:trace contextRef="#ctx0" brushRef="#br1" timeOffset="38">13175 2197 8495,'0'-9'-200,"1"0"322,2-1 0,-2 4 0,2 0 0,-1 0 0,0 0 1,1-1-1,0 0 8,2-1 0,-4 2 1,2-1-1,-1 0 0,0-1 1,1-1-86,-1-1 0,-1 1 1,-1 0-1,-1-1 52,-2 1 1,-2 3 0,-6 1 0,-1 1 0,-3 4 142,-3 5 1,-5 3-1,-1 10 1,0 2 0,-1 3 1,5 2 0,1 3-1,6 0-225,3 0 0,1-1 1,4-3-1,5-3-269,5-4 106,8-4 1,2-8-1,7-2 1,2-2-1,1-3-96,-1-4 0,-2-1 1,1-8-1,-2 1 1,-5 0-1,-1 0-656,-4 0 655,-1-2 0,-1 1 371,-3 3 1,-3 6 0,-6 4 0,-3 5 0,-2 5 279,2 4 1,-1 4-1,4 0 1,1 1-414,1 2 0,1-2 0,1 0 1,3-3-1,5 0-315,6-3 0,2-1 0,2-4 0,0-3 1,-1-2-349,1-1 0,-1-4 0,0-2 1,-2-3 668,-4 0 0,-2-4 0,0-2 0</inkml:trace>
  <inkml:trace contextRef="#ctx0" brushRef="#br1" timeOffset="39">13482 2048 8495,'0'-9'0,"0"0"378,0-1 1,-1 5-1,-2 3 32,-3 4 1,-3 9 0,-1 7 0,-1 7 0,-2 5 0,2 3 0,1 0 13,0-2 0,5-2 0,2-1 0,2 0 0,1-2-630,0-4 1,1-5-1,3-8 1,4-3-83,4-3 0,4-3 0,0-3 0,1-4 0,2-5 73,0-3 0,-4-3 0,0-2 0,-1 0-261,1-2 0,-4-3 0,1 3 0,-1 2 0,-2 1 739,0 4 1,-3 6 0,-4 10 176,-4 8 1,-5 5 0,-4 8 0,-1 3-25,0 2 1,3 0-1,3-2 1,3-1-1,2-2-199,1-5 1,4 1 0,2-7 0,3-2 0,4-5-798,2-3 0,6-2 0,1-3 1,-2-5-1,0-3 214,-1-2 1,-1-2-1,0-3 1,-2 1-1,-2 0 55,-4 3 0,0-2 0,-5 6 406,0 2 1,-3 5 0,0 8 0,-3 6-571,-2 4 0,0 4 0,3 2 0,1 0 475,2 2 0,2 0 0,4-4 0</inkml:trace>
  <inkml:trace contextRef="#ctx0" brushRef="#br1" timeOffset="40">14078 1937 8315,'0'-13'-115,"0"1"1,0 0 0,0 2 0,0 1 0,0-1 0,0 1 793,0 0 0,3 0-516,0-1 1,0 7 0,-3 6 192,0 9 0,-5 6 0,-3 6 0,-5 6 0,0 4-78,0 4 1,-4 5-1,3-2 1,-1 1-1,3-1-83,1-2 0,2 0 0,1-4 0,1-4 1,4-7-11,2-7 1,2-4-415,2-7 0,0-7 0,3-7-124,1-4 1,1-4-1,2 0 1,-1 0 0,0-1 73,1 1 1,2 5 0,1-1 0,1 2 0,0 4 271,1 3 0,-3 3 0,3 3 0,-2 4-61,-1 5 1,-3 3 0,-3 6 0,-3 2 0,-2-1 0,-1 1 886,0-2 0,-5-1 0,-3-3 0,-5-1-332,-1-4 1,2-6 0,-1-3-1,1-2 1,-1-1-586,2 0 0,0-4 1,2-2-1,1-3 0,2-4-995,3-2 1,2 0 0,2 1 272,2 0 1,6-2 0,5 1 0</inkml:trace>
  <inkml:trace contextRef="#ctx0" brushRef="#br1" timeOffset="41">14618 1927 8315,'-6'-8'0,"1"1"0,1 1 0,1-2 0,1 4 0,0 2 0,-1 4 0,0 5 0,-1 5 0,-1 4-30,0 5 1,-4 3 0,3 4 0,-2 1 0,0 2 415,1 3 0,-1-1 0,3 1 1,-1 0-1,1-1-182,0-1 1,1-5-1,2-2 1,-1-4-880,1-4 1,1-4 0,1-6 108,0-4 1,1-7 0,1-8 0,1 0 363,-1 2 1,-1-2 0,-1-2 0,-1 1 201,-2-1 0,-2 2 0,-4 3 0,-2-1 142,-1 1 1,-2 1-1,-2 1 1,0 4-1,0 2 76,-2 1 0,0 1 0,-1 2 1,1 4 128,3 1 1,0 5 0,5 2 0,0 0-232,1 1 1,6-2 0,0 2 0,3-3-165,3 1 0,0-4 0,6 2 0,2-4 0,2-3-395,0-1 1,4 2-1,-2-3 1,3-1 0,0 0 442,1-2 0,0 0 0,-1 0 0,1 0 0</inkml:trace>
  <inkml:trace contextRef="#ctx0" brushRef="#br1" timeOffset="42">14758 2300 8315,'0'-10'-1828,"0"1"1658,0 0 1,1 3 0,1-1 432,1 0 1,0-1-1,-2-1 1,1-1 71,1 1 1,-1 1 0,-5 1 6,-3 4 1,-3 2 0,-3 3 0,-1 4 0,-2 4-93,-1 3 0,2 3 0,2 3 0,2-2 0,1 0 0,3-3-564,3 0 0,2-2 1,1-3-80,0 1 0,7-5 1,4-2-1,1-2 30,1-1 0,3-3 1,-3-1-1,0-1 0,-2-2 233,-3 2 0,0-2 342,1 4 0,-1 1 0,0 5 1,-2 3-280,1 2 0,1 5 0,3 0 1,1 1 66,4-1 0,1 0 0,2-4 0</inkml:trace>
  <inkml:trace contextRef="#ctx0" brushRef="#br1" timeOffset="43">15503 1890 8378,'0'-9'-429,"3"3"0,0-1 0,-1 0 781,-1-1 1,-2 0-1,-2 2 1,-5 7 0,-3 8 120,-4 5 0,-4 8 0,-2 4 0,0 5 0,0 5-157,1 3 1,3 6-1,1-2 1,5 3-176,3 0 0,4-3 0,4-3 1,1-3-398,2-2 0,6-9 0,4-7 1,1-6-1,0-3 0,1-4 1,0-3-838,0-2 1,2-2 0,-1-3 1013,1-5 0,2-5 0,0-4 0</inkml:trace>
  <inkml:trace contextRef="#ctx0" brushRef="#br1" timeOffset="44">15773 2132 8586,'0'-9'468,"0"3"1,-1 0 0,-3 3 0,-2 4 712,-2 5-1115,-1 6 0,-4 4 0,0 4 0,-2 3 0,0 0 0,-1 1-637,1-1 0,3-2 1,0 1-1,2-4 1,1-2-1080,3-4 1169,-2-1 0,6-8 0,-3-5 481,0-7 0,-2-10 0,2-1 0</inkml:trace>
  <inkml:trace contextRef="#ctx0" brushRef="#br1" timeOffset="45">15586 2179 9120,'0'-5'850,"1"0"0,3 6 0,2 3-1126,2 2 1,2 5 66,3 2 0,1 3 0,5 1 1,1 2-2540,1 3 2748,-1 0 0,7-4 0,-3 1 0</inkml:trace>
  <inkml:trace contextRef="#ctx0" brushRef="#br1" timeOffset="46">16005 2123 8403,'-6'-3'2560,"0"0"-2499,4 0 1,-2 5 0,4 3-1,1 5 1,1 3 0,2 1-419,1 1 0,2 0 1,5 4-1,1-2 0,2-1-378,1-4 0,2-2 0,0-3 735,1-1 0,0-8 0,-1 1 0</inkml:trace>
  <inkml:trace contextRef="#ctx0" brushRef="#br1" timeOffset="47">16247 2123 9680,'-6'13'1357,"0"4"-877,-1 4 1,-6 8 0,-1 8 0,-2 5-1,1 4-269,-2 0 1,-3 1 0,-2-2 0,1-2 0,3-6-486,2-5 0,-1-8 0,5-6 0,1-5 1,0-6 102,2-4 1,-3-3 0,-2-3 0,1-4 0,-1-3-486,3-3 1,-2-3-1,3 0 1,2-2 0,1 1-17,1 1 0,-1 0 0,4 3 0,1 2 672,1 1 0,5 0 0,1 1 0</inkml:trace>
  <inkml:trace contextRef="#ctx0" brushRef="#br1" timeOffset="48">16462 1890 7865,'6'0'396,"0"0"1,0 4 0,4 3 0,-1 5 0,0 4 695,0 5 0,1 8 0,-2 8-437,-2 6 0,-2 6 1,-4 2-1,0-1 0,-1-5-624,-2-2 0,-2-3 1,-5-3-1,-3-1 1,-2-2-1,-3-5 1,-1-4-1125,-3 1 1,-5-1 0,-5 2 1004,-1 2 0,-1-3 0,-4-3 0</inkml:trace>
  <inkml:trace contextRef="#ctx0" brushRef="#br1" timeOffset="49">17355 1871 7527,'0'-6'-69,"0"0"1,0-1 0,0-1 0,0-2 0,0 1 236,0 0 0,0 2 0,0 1 0,0-1-64,0-1 0,-1 1 0,-2 2 0,-3 1 0,-2 2 107,-2 1 1,-3 5 0,-2 4 82,-3 7 0,-5 9 1,-2 11-1,-2 5-199,13-17 0,1 1 0,-1 3 0,1 2 0,-1 3 0,2 2 0,0 2 0,0 0 0,1 2 0,0 0-131,2-1 0,1-1 0,2-3 1,1-1-1,3-3 0,2-2 1,3 22-1,7-9 0,4-9-330,4-7 1,3-7-1,2-3 1,0 0-106,0-3 1,-2-5-1,-2-3 1,0-2 470,-1-1 0,5-4 0,1-1 0</inkml:trace>
  <inkml:trace contextRef="#ctx0" brushRef="#br1" timeOffset="50">19227 1685 8100,'0'-10'-121,"0"-1"1,1-3-1,1 1 1,2-1 0,1 3-1,4 2 279,2 2 0,0 0 0,5 4 0,0 3 0,2 5 0,1 10 275,-1 7 0,0 13 1,-3 11-1,-8-20 1,-1 1-273,-1 1 1,0 2 0,0 0 0,-2 1 0,1 1 0,-1 1 0,-2 0-1,1 1 1,-2 1 0,1 0-101,-1 0 0,0 1 0,-1-2 0,1-1 0,-1-3 0,-1-1 1,-2-1-1,0 0 0,-6 23-53,-2-8 0,-1-7 0,4-11 0,0-3-274,-1-2 0,1 1 0,0 1 0,0-2 0,2-3 0,1-1-484,-1 0 0,-1 1 0,1-1 0,1-1 750,-1-2 0,-6 4 0,-1-3 0</inkml:trace>
  <inkml:trace contextRef="#ctx0" brushRef="#br1" timeOffset="51">15335 2709 8394,'0'-9'119,"1"0"0,1 0 0,1-1 229,-1 1 1,-5 4 0,-4 3 0,-4 5-1,-5 6 67,-2 6 1,-4 4 0,-4 5 0,-4 5 0,-4 4-236,-3 5 1,18-19 0,0 1 0,-1 1 0,0 1 0,-2 1-1,0 0-222,0 1 1,-1 0-1,1 0 1,0 0-1,1 0 1,0 0-1,0-1 1,1-1 0,0-2-1,0-1-533,-18 16 0,5 1 1,3-5-1,4-2 0,4-4-518,3-3 1,3-1 0,2-1 940,0-2 1,-2-1-1,1-8 1</inkml:trace>
  <inkml:trace contextRef="#ctx0" brushRef="#br1" timeOffset="52">14450 3315 8390,'-5'4'305,"-2"-2"0,4 4 1,0 2 156,-1 4 1,3-1-1,-3 5 1,0 0 0,1 2-256,1 0 1,1 1 0,2 0 0,2-2-1,4 0-308,1-2 1,5-4 0,3-1 0,1-4 0,3-2-224,2-2 1,2-2 0,3-2 0,2-2 0,1 0-698,1 0 0,4-3 1021,-4 0 0,8-1 0,-1-1 0</inkml:trace>
  <inkml:trace contextRef="#ctx0" brushRef="#br1" timeOffset="53">13063 3920 8260,'0'-15'-126,"3"-2"1,0 2-1,0 0 78,2-1 1,-3 6 0,3 0 188,-1 2 0,-1 15 0,-3 4 0,-1 11 1,-3 10-1,-4 7-7,-4 8 0,-3 2 0,8-22 0,0 1 0,1-1 0,-1 1 0,0 0 0,0 1-218,2-1 1,-1 1 0,0 0-1,1 0 1,-1 0 0,1 0-1,0 0 1,-1 1 0,1-2-1,1 0-434,0 0 0,-1-2 0,-5 20 0,4-10 518,-3-7 0,0-5 0,0-6 0</inkml:trace>
  <inkml:trace contextRef="#ctx0" brushRef="#br1" timeOffset="54">13026 4004 8260,'24'-38'0,"-1"1"0,-1 1 0,2 4 230,0 7 1,-6 7 0,-5 12-1,-3 4-214,-1 4 1,-3 9 0,-3 6-1,-2 5 1,-3 3 0,-4 3-63,-7 2 0,-3 4 1,-3-3-1,0-2 1,1-2-1,-1-3 16,0-2 0,2-1 0,0-5 1,4-4-664,3-2 0,0-7-414,10-6 1107,11-6 0,8-14 0,9-1 0</inkml:trace>
  <inkml:trace contextRef="#ctx0" brushRef="#br1" timeOffset="55">13501 3883 8260,'-10'-5'3,"4"0"1,0-3 197,-1 2 1,-2-2 0,0 2 0,0 1 611,0 2-686,-1 2 0,-2 2 1,-2 3-1,1 6 0,-2 4 1,2 4-1,0 1 48,1 3 1,2-1-1,1 1 1,0-1-442,3-3 1,2-3 0,4 1 0,1-4 26,2-1 1,3-6-1,7-2 1,2-3 0,3-3-130,0-4 0,1-5 0,-1-3 0,-3-2 170,-2 1 1,-3-1-1,-1 2 1,0 1-1,0 2 102,-3 1 293,2 2 0,-8 8 1,0 5-1,-4 6 0,-2 7 1,1 3-276,1 1 1,0 1 0,4-4 0,2-2-1,1-1-97,3-2 0,5-2 0,3-4 0,0-4 175,3-2 0,0-10 0,2-1 0</inkml:trace>
  <inkml:trace contextRef="#ctx0" brushRef="#br1" timeOffset="56">13706 3957 8319,'-1'-9'9,"-2"-1"0,0 1 207,1 0 1,0 9 0,0 6 0,-2 9 0,0 4-183,0 3 0,-2 3 1,2-4-1,2 0 1,1-2-1,1-3 12,0 0 1,0-5-103,0 2 0,4-12 0,3-8 0,0-7 0,0-6-210,-1-1 1,0-4 138,0 3 0,1-3 0,-4 4 0,0 0 1,0 2 68,0 4 1,2-1-1,-2 6 1,3 3-195,2 1 0,2 4 1,2 6-1,1 6 252,2 4 0,4 4 0,5 0 0</inkml:trace>
  <inkml:trace contextRef="#ctx0" brushRef="#br1" timeOffset="57">14059 3659 8319,'0'-14'154,"0"1"1,0 3-16,0 1 1,-1 4 0,-1 7 53,-1 6 0,-4 10 0,0 11 0,-4 8 0,-2 5 0,-2 4-197,-1 0 0,1 4 0,2-1 0,2-1 0,3-4 0,3-4-472,3-5 1,5-5-1,3-9 1,4-9 0,1-7 337,1-4 0,5-5 0,-2-3 0,-2-4 1,-3-5-122,-2-2 1,-6-1 0,1-2 0,-2-1 257,-1 2 0,0 0 1,-1 1-1,-1 1 504,-1-1 1,-4 2 0,3 1 0,-1 4-347,-2 1 0,3 5 1,2 1-1,4 1-161,4 2 0,6 2 0,5 2 0,2 2 0,4 2-30,1 4 0,-3 0 0,-1 3 0,-3 1 0,-5 1 143,-1 3 1,-6 3-1,-2 1 1,-2-1 0,-2 0-1,-2-1-12,-3 2 1,-2-3 0,1-5-1,2 0-588,1-3 0,2-2-1638,5-3 2129,2-6 0,4-13 0,1-7 0</inkml:trace>
  <inkml:trace contextRef="#ctx0" brushRef="#br1" timeOffset="58">14208 3892 8319,'-1'-9'106,"-1"-1"0,-1 1 301,1 0 1,1 2 0,2 2-1501,2 1 1,2 2 0,5 5 987,-1 3 0,4 7 0,2 1 0</inkml:trace>
  <inkml:trace contextRef="#ctx0" brushRef="#br1" timeOffset="59">14478 3985 8319,'-1'-10'246,"-2"-3"0,2 3 0,-2-2 1,1 1-1,0 2 357,-1 0 1,-4-1 0,0 2-483,-1 2 1,-4 3-1,-1 6 1,1 4 0,-1 4-104,1 5 1,-3 3 0,2 1 0,3 2 0,2-1-71,1-2 1,5 0-1,-1 0 1,2-2-1,2-1-394,2-4 1,3-3-1,7-2 1,2-4-1,3-2 142,1-1 1,-4-4 0,0-3 0,-1-2 0,0-2 291,-1-2 1,-4 2-1,-4 4 1,1 1 1192,-1 2-1279,-3-3 0,2 7 0,-4 0 0,1 4 0,2 2 1,4 1 97,5 0 0,2 1 0,5 1 0</inkml:trace>
  <inkml:trace contextRef="#ctx0" brushRef="#br1" timeOffset="60">14841 3668 8414,'-5'-6'459,"1"1"-110,0 1 0,0 10 0,-3 10 0,-1 7-292,-2 7 1,1 7 0,-4 5 0,3 2 0,2 1 0,0 0-1,2 0-1289,-1 1 0,3-4 1232,1-2 0,-2-5 0,-1-3 0</inkml:trace>
  <inkml:trace contextRef="#ctx0" brushRef="#br1" timeOffset="61">15084 3948 7483,'0'-10'621,"0"1"0,-1 5-285,-3 4 0,3 8 0,-2 8 1,2 1-228,1 2 0,0 0 1,-1-1-1,-1 1 1,-1 0-1,1-2 1,1-1 912,1-4-1269,0-6 0,0-7 0,0-8 0,0-6 0,0-3 69,0-4 1,1-1 0,1-3 0,2 3 0,1 0-138,3 2 1,0 2 0,1 1-1,1 2 1,-1 4 0,0 3-2,0 3 0,1 2 0,-1 8 0,0 3 0,0 4 316,-3 5 0,2 1 0,-3 2 0</inkml:trace>
  <inkml:trace contextRef="#ctx0" brushRef="#br1" timeOffset="62">15205 3994 8176,'0'6'1076,"-5"-2"-825,4-4 0,-2 3 0,7 0-319,6-1 0,0-1 0,5-2 0,-1-1 0,1-2-325,1-1 1,2-2-1,0-2 1,0 0 275,-3-1 1,2 1-1,-6 0 1,-1-1 369,-3 1 1,-6 4 0,-2 2 0,-7 3-1,-7 3 64,-2 3 0,-2 7 0,1 1 0,2 2 0,1-1-465,2 2 1,5-1 0,5 1 0,1-3-1,5 1-1509,3-1 1657,8-7 0,14 2 0,5-9 0</inkml:trace>
  <inkml:trace contextRef="#ctx0" brushRef="#br1" timeOffset="63">15605 3855 8115,'-9'-5'-90,"-1"-3"1,1 5 457,0 1 1,-1 1 0,2 3 0,1 3 0,1 6-132,-2 2 1,1 3 0,1 3-1,3 3 1,2 3-240,1 2 0,0-2 0,0-2 1,1 0-1,1-2-184,1-2 1,3-1 0,-3-2 0,-1-4-96,-1-2 0,-1-3 1,-1-2-1,-2-1 0,-2-3 179,0-3 1,-3-3 0,2-5 0,-3 1-51,0 0 0,4-1 1,2 1-1,3 0 1,3-1-276,3 1 0,3-3 317,4-1 1,0 0 0,4 1 0,-2-1-1,2 0 1,0-2 119,2 1 0,0 2 0,-1 0 0,0 3 488,-3 2 1,-2 4-1,-7 6 1,-3 7-1,-7 4 1,-4 2-1,-4-1-129,1 2 0,2-4 0,1 1 0,3-2 0,1 0-439,2 0 1,1-5 0,2-2-1,3-1-192,5-2 1,2-2-1,3-2 1,1-2 0,-2-1-74,1-2 0,-1-1 0,-3-2 0,1 2 566,-3 2 0,-4 2 0,1 5-221,-1 2 0,0 2 0,-4 4 0,0 1 0,0-1-525,0 0 1,3 0 0,1 1 0,1-2 0,3-2 283,4-3 0,-1-3 0,4-4 231,-2-5 0,4-5 0,-3-4 0</inkml:trace>
  <inkml:trace contextRef="#ctx0" brushRef="#br1" timeOffset="64">16043 3687 8293,'4'-9'6,"1"-1"1,1 2 0,0 1 21,2 1 1,-4 5 0,0 2 0,-1 7 353,0 7 1,-4 6 0,-5 5-1,-2 4 1,-3 3-177,-1 0 0,1 6 0,-2-4 0,1-1 0,-1-1-186,2-3 1,4-1 0,1-2 0,2-2 0,2-5-335,1-3 0,5-4 0,3-3 0,5-2 0,3-2 0,3-3 1,1-3 0,-2-3 0,0-3 0,-2-2 0,1-2 88,-2 1 1,0-4-1,-5-3 1,0-1-1,1-2 225,-1 0 0,0-3 0,5-2 0,0-4 0</inkml:trace>
  <inkml:trace contextRef="#ctx0" brushRef="#br1" timeOffset="65">16294 3790 8903,'-5'4'701,"2"2"-485,-2 6 1,2 4 0,-3 6-1,-1 3 1,0 4-113,1 2 0,-3 4 0,4-4 1,0 0-1,1 0-510,0 0 0,3-4 0,-2-6 0,2-2 0,1-4 151,0-2 255,0-7 0,0-2 0,0-4 0</inkml:trace>
  <inkml:trace contextRef="#ctx0" brushRef="#br1" timeOffset="66">16201 4097 8293,'0'-15'95,"-1"3"782,-2 2 1,2 0 0,-2 1-644,2 0 0,1 2 0,1 2 0,2 1-839,3 2 1,5-2 0,3 1 0,0 1 311,3 1 1,0 4 292,2 0 0,4 0 0,1-3 0</inkml:trace>
  <inkml:trace contextRef="#ctx0" brushRef="#br1" timeOffset="67">15987 2961 8465,'0'-9'-176,"0"-1"0,0 1 1,0 0-1,0-1 1,-1 1-1,-1 0 34,-1-1 0,-1 4 0,4 0 272,0-1-134,0 3 0,0 0 0,0 9 0,-1 4-33,-2 5 0,2 5 0,-3 4 0,1 5 35,0 5 1,-1 4 0,2 4 0,-2 6 0,-1 5 0,3-25 0,0 1 0,-1 3 0,0 1 0,1 1 1,1 0-1,0 2 0,0 0 0,0 2 0,1 0-24,0-1 0,0 1 1,-1 0-1,-1-1 1,0-4-1,1 1 1,-1-1-1,2 0-20,-1-1 1,1 0 0,0 1 0,0-1 0,-1-1 0,1-1 0,-1 0 0,-1 0 0,1-1 0,-1 1 0,1-1 0,0 0 17,1 0 0,-1 0 1,1 1-1,-1 1 0,0-1 1,0-1-1,0 0 1,-1-1-3,0 24 0,1-3 1,1-2-1,1-1 1,1-5-1,2-7 18,1-6 1,-3-1 0,2-4 10,-3-2 0,-1 0 0,0-1 0</inkml:trace>
  <inkml:trace contextRef="#ctx0" brushRef="#br1" timeOffset="68">15791 4721 8320,'-9'0'-170,"1"2"1,1 4 250,4 6 0,2 6 0,1 4 0,0 2 0,1 4 0,2 2-88,4 1 1,2-1 0,3-5-1,3-4-6,-1-5 1,4-3-1,-3-7 1,3-4-1,1-5 1,-2-6-42,-1-6 0,0-6 0,-2-3 0,0-1 0,2 1-366,-2 1 0,1-1 420,-3 2 0,3 0 0,3 3 0</inkml:trace>
  <inkml:trace contextRef="#ctx0" brushRef="#br1" timeOffset="69">14776 5335 8491,'0'-12'-49,"0"-2"0,0 1 0,0-1 0,0 2 0,0 0 0,0-1 302,0 2 1,1 0 0,2 3-237,4 2 1,-3 7 0,-1 9 0,-2 8 169,-1 6 0,-1 7 0,-2 3 1,-2 2-1,-2 1 0,1 0-34,-1-3 0,3-1 0,1-4 0,2-2-142,1-7 0,0-4 1,1-8-1,2-3 0,4-6 1,4-7-371,5-7 1,2-6-1,1-4 1,2-3 52,1-3 0,-2 3 1,-4 0-1,-4 5 0,-1 5 1,-3 2 12,-2 4 0,-2 8 0,-5 7 514,-2 8 1,1 9 0,-4 3-1,0-1 1,0 2 0,3-1-33,2 0 1,2-2 0,2-3 0,5-3-574,3-2 1,0-7-1,6-3 384,3-2 0,-2-5 0,5-1 0</inkml:trace>
  <inkml:trace contextRef="#ctx0" brushRef="#br1" timeOffset="70">15084 5512 8362,'-10'4'3,"2"-2"1,1 4 175,1 2 1,5-4 0,2-1 162,7-2 0,2-3 1,6-3-1,0-5-500,2 0 0,0-4 0,0-1 1,-1 1-1,-3 0-90,0 1 1,-1 1-1,-2-3 1,1-2 0,-4 0-1,-4-1 86,-3 3 0,-2 1 1,-2 5-1,-4 1 408,-5 1 1,-2 7 0,-6 8 0,0 3 0,-2 5 0,2 5 233,4 4 0,2-1 0,5 1 0,1-1-473,1 0 1,4-1 0,7-4 0,6-2 0,5-1-1343,6-4 1,6-6 1334,4-3 0,4-1 0,-2-2 0</inkml:trace>
  <inkml:trace contextRef="#ctx0" brushRef="#br1" timeOffset="71">15549 5410 8335,'0'-7'52,"-1"2"133,-2 1 0,1 1 0,-4 5 0,-3 4 0,-1 7 5,-2 3 0,-5 4 1,2 2-1,-3 2-304,-1 3 0,2 1 0,1-1 0,4-2 0,2-3-1593,0-3 1707,5-4 0,1-18 0,4-9 0</inkml:trace>
  <inkml:trace contextRef="#ctx0" brushRef="#br1" timeOffset="72">15391 5447 8335,'1'-5'0,"1"1"314,1-1 0,1 4 0,-1-1 0,3 4 0,3 5 0,0 2 1,0 3-428,1 4 0,3 1 0,2 2-549,-1 0 1,4-4 0,-4 1 661,1 0 0,2-2 0,-2-1 0</inkml:trace>
  <inkml:trace contextRef="#ctx0" brushRef="#br1" timeOffset="73">15866 5186 8198,'-9'6'0,"3"1"0,-2-1 0,3 5 0,-1 5 0,-1 5 0,1 6 0,-3 4 0,0 3 0,0 3 454,3 0 1,-1 1 0,3 0-1,0-1-648,-1-7 1,2-3-1,2-8 1,-1-2-592,-1-3 1,-1-5 0,1-7 784,-3-4 0,-3-8 0,0-4 0</inkml:trace>
  <inkml:trace contextRef="#ctx0" brushRef="#br1" timeOffset="74">15717 5559 8198,'-5'-10'-52,"0"4"0,5 0 383,0-1 1,0-2 0,0 0 0,1 0 0,3-1-246,2 1 1,6 1-1,4 1 1,1 1-3364,2 2 3014,4-3 1,0 6 0,5-3 0</inkml:trace>
  <inkml:trace contextRef="#ctx0" brushRef="#br1" timeOffset="75">16108 5540 8198,'-6'0'438,"-1"0"1,0 0-126,-1 0 0,4 0 0,5-1 0,7-1 0,6-2-417,4-1 0,1-2 1,0-3-1,2-1 0,1-2-246,-2 2 0,0-3 0,-1 1 1,-2-2 79,-1-1 1,-3-2 0,-4 0 0,-3 0 0,-3 2 382,-2 0 1,-5 5-1,-3-1 1,-4 5-1,-2 4 170,-2 2 1,0 3 0,-4 4 0,1 7 0,0 3-56,2 3 1,3 3 0,4 3 0,0 2 0,3 1-443,3 0 1,3-3-1,4-1 1,5-2 0,7-2-557,5-3 1,-1-5 0,5-6 769,1-3 0,-3-6 0,0-2 0</inkml:trace>
  <inkml:trace contextRef="#ctx0" brushRef="#br1" timeOffset="76">16573 5149 8198,'-6'-3'352,"0"2"107,-1 5 1,-2 5-1,-1 12 1,-1 4-260,-2 6 0,0 8 1,2 3-1,1 2-520,2-1 1,5 0 0,0 0-1,3-3 1,3-6 0,4-6 319,4-6 0,4-10 0,3-4 0</inkml:trace>
  <inkml:trace contextRef="#ctx0" brushRef="#br1" timeOffset="77">16629 5465 8198,'-9'0'412,"0"4"0,0 0-97,3 1 0,3-3 0,6 1 0,3-2 0,4-1 1,1 0-227,1 0 0,2-1 1,-3-2-1,2-3-858,-2-3 0,-1 0 1,0-1-1,-1-2 616,0 0 0,0-1 1,-2 1-1,-2 0 1,-1 0 231,-2 2 0,-2 2 0,-3 2 1,-3 2-1,-3 3 0,-4 2 456,-2 3 0,0 2 0,0 7 0,-2 5 0,1 4-411,0 1 0,7 2 0,6 3 1,2-1-1,2-1 0,3-3 1,5-3-591,6-2 1,6-7 0,4-1-1,1-6 466,-1-3 0,2-5 0,-4-2 0</inkml:trace>
  <inkml:trace contextRef="#ctx0" brushRef="#br1" timeOffset="78">16918 5335 7606,'-9'0'-84,"0"1"300,3 2 1,-2 2 0,2 5 0,-2 0 0,1 2 0,1 4 0,0 2 438,0 0 0,2 4 1,4 0-1,0-3 0,0-1-247,0-3 0,4-3 0,3-1 1,2-3-1,2-2 0,3-2-87,0-2 0,-2-4 0,1-2 0,0-2-1141,-1-1 1,0-4 0,-2-3 0,-1 1 272,0 0 1,0-5 0,-2 0 0,-1-2 0,0-1 0,0 2-1086,1 4 0,-5 1 1923,1 5 0,-3 5 0,-3 4 1,-3 6-1,-2 5 255,2 5 0,-2 2 0,2 0 0,-2 1 0,2-1 0,2 0-277,0-2 0,3 0 0,-1-3 0,4-2-548,4-1 1,2-5 0,3-1 0,1-3 0,4-1-542,1 0 1,-1-4 0,-2 0 0,0-1 263,-3-2 1,-1 0 1139,0 0 0,-5 4-288,-2 6 0,-2 0 1,-1 3-1,0 1-751,0 1 1,0 2 454,0-1 0,0 0 0,0 1 0</inkml:trace>
  <inkml:trace contextRef="#ctx0" brushRef="#br1" timeOffset="79">17309 5475 8198,'-6'0'0,"-1"0"564,5 0 1,-1 0-1,6 0 1,4 0-549,1 0 1,1 0-1,0-1 1,2-1-365,1-1 0,0-5 0,2 2 0,0-2 0,-3-1-40,-1-1 0,-1 1 0,-2-1 0,-2-2 1,-1 0 371,-2 0 0,-1 2 1,-2 2-1,-2 1 1,-4 1 594,-5 2 1,1 2 0,-3 5-1,-1 4 1,2 5-199,-1 3 1,0 6 0,3 1 0,4 0 0,2-1-455,3 1 0,1 3 0,3-3 0,4-2 0,7-1-3204,3-4 2738,3 3 0,3-12 1,2 2-1</inkml:trace>
  <inkml:trace contextRef="#ctx0" brushRef="#br1" timeOffset="80">17635 5391 8198,'-5'0'-19,"-4"0"1,4 1 0,-1 1 402,0 1 0,1 4 0,-3 0 1,3 2-1,0 2-118,0 2 1,3 2 0,-1-2 0,2-2 0,1-1-215,0 0 1,1-1 0,2-1 0,3-1 0,2-4-873,2-2 1,0-2 0,1-2 0,2-4 251,-2-1 1,2-1 0,0-1 0,-2 1 211,0 0 822,-2-1 0,-4 6 0,-3 3 1,-3 4-1,-3 4-192,-1 3 1,3-1 0,-1 4-53,2-3 1,2-1-1,2 0 1,4-3 0,3-3-858,3-2 0,0-2 0,-1-2 1,1-4-1,0-4 635,1-1 0,1-4 0,-2 3 0,-3-2 0,-2-1-219,-1-2 0,-2 0 0,2-1 0,-2 0 231,-1 1 1,4-1-1,-2-1 1,2 0 0,1-3-13,1-1 0,-1-1 0,0-3 0</inkml:trace>
  <inkml:trace contextRef="#ctx0" brushRef="#br1" timeOffset="81">18016 5093 8272,'0'-9'686,"-1"5"1,-2 5 0,-3 7-384,-2 6 1,-1 5 0,-1 3 0,2 4 0,1 4-523,1 4 1,0 3 0,-1 3 0,2 3 0,1-1 0,2-3-1173,1-3 0,0-4 1391,-2-4 0,-3-9 0,-3-1 0</inkml:trace>
  <inkml:trace contextRef="#ctx0" brushRef="#br1" timeOffset="82">17868 5493 9382,'0'-9'730,"0"0"-22,0-1 1,4-2-1,3 0-485,4 0 0,7 2 1,5 1-1,0-1 0,4 1 1,1 1-1317,0 1 1,1 3 0,-8 4 1082,-4 0 0,-2 4 1,-6 2-1</inkml:trace>
  <inkml:trace contextRef="#ctx0" brushRef="#br0" timeOffset="83">17523 2039 20027,'0'-9'-469,"0"-1"1,0 1 0,0 0 0,0 0 0,0-1 0,0 1 0,0 0 522,0-1 0,0 1 0,1 1 1,1 0 310,1 2 1,-3 9-1,-4 4 1,-1 7 0,-2 7-379,-2 4 1,0 6-1,0 3 1,-1 1 0,1 0-1,1-1-383,2 1 1,-2-3 0,5 0 0,1-4 0,0-1-224,-1-2 0,2-3 1,-2-7-1,1-3 453,-1-5 1,1-3 0,-5-4 0,1-1 0,0-2-107,0-3 1,4-3 0,-1-3 0,2-1 0,1-1 271,0 1 0,0-4 0,0 3 0,0-2 0,0 2-7,0 0 0,0 2 0,0 3 1,0-1-1,0 1 533,0 0 1,-4-1 2749,-3 1-2871,-1 4 0,4 1 0,5 4 0,7 1 0,8 1-1225,4 1 1,4 0 0,5-2 0,3 1 722,6 1 0,3 0 1,5-3-1</inkml:trace>
  <inkml:trace contextRef="#ctx0" brushRef="#br0" timeOffset="84">18128 2030 20027,'0'-6'-1639,"0"-1"1,0 0 1284,0-1 0,0 4 1024,0 4 1,-4 5-1,-2 7 1,-3 5-567,-4 4 0,2 2 1,-5 5-1,0 1 1,-1 1-368,2 1 0,-3 1 0,3-3 0,-2 0 0,1-3 1,3-2-614,0-3 1,2 0 0,-1-3 975,1-7 0,2 0 0,0-6 0</inkml:trace>
  <inkml:trace contextRef="#ctx0" brushRef="#br0" timeOffset="85">17914 2132 20027,'1'-9'-1070,"2"0"1727,2 3 1,4 3 0,-2 7-1140,-1 6 0,0 0 0,4 6 0,0 1 0,1 3-338,2 2 1,3 2 0,0-1 0,1 1 365,2 2 0,4 1 0,1 1 0</inkml:trace>
  <inkml:trace contextRef="#ctx0" brushRef="#br0" timeOffset="86">18519 2011 19212,'-5'0'-820,"0"-3"1,3-1 0,-2 0 0,0-1 832,-1-1 1,2 5 0,3 1 0,0 6 219,0 2 1,-3 6 0,0 5 0,1 5 0,1 3-434,1 1 1,0 1-1,0 1 1,0 2-1,-1 0-620,-2 0 1,2 2 0,-3-3 0,0-2 539,-3-3 1,-1 1 0,-1-4 0</inkml:trace>
  <inkml:trace contextRef="#ctx0" brushRef="#br0" timeOffset="87">18314 2458 21368,'0'-5'452,"1"-2"0,3 4 0,3-1 130,4 0 1,5 2 0,5-4 0,4 0-2222,2 1 1,1 1 1606,0 4 0,0 0 0,0 0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25T12:46:09.554"/>
    </inkml:context>
    <inkml:brush xml:id="br0">
      <inkml:brushProperty name="width" value="0.12095" units="cm"/>
      <inkml:brushProperty name="height" value="0.12095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14180 11490 20238,'-18'-6'-418,"3"-2"0,2 6 1,4-3-1,1 1 1,7 1 518,11-1 0,10 2 1,18-2-1,9 0 0,-19 1 1,2 0-1,4-1 0,2 0 1,6-1-1,1 0 0,8 0 1,3 0-43,-14 1 1,2 0-1,1 0 1,1-1 0,1 1-1,1-1 1,5 0-1,0 0 1,1 1 0,-2 0-1,1 1 1,0 0 0,-1 1-1,0 1 1,0 0-1,-2 1 1,1 0 0,-1 0-425,0 1 1,-1 0 0,-1 0 0,-5 1 0,-1-1 0,0 2 0,-1 0 0,-1 0 0,0 1 364,-2 0 0,0 0 0,-1 0 0,14 1 0,0 1 0,0 0 0,-1 1 0</inkml:trace>
  <inkml:trace contextRef="#ctx0" brushRef="#br1" timeOffset="1">17458 10689 8386,'0'-5'-289,"0"0"371,0 8 0,0 5 1,0 15-1,-1 5 1,-1 5-1,-2 4 1,-3 3-1,-2 4 1,-3 2-9,-3 4 0,3-7 1,-4 1-1,1-6 1,0-5-1,3-5 1,1-6-613,2-6 1,3-3-1,1-9 538,1-7 0,-4-6 0,3-10 0</inkml:trace>
  <inkml:trace contextRef="#ctx0" brushRef="#br1" timeOffset="2">17486 10726 8386,'18'-14'315,"1"-2"0,0 6 0,-1 3-111,1 1 0,2 4 0,-3 5 0,-3 4 0,-4 2 0,-2 3-77,1 4 0,-5 5 0,-3 0 0,-4 1 0,-4 0 0,-4 0-73,-2 2 0,-6 0 0,-4 2 0,-1-2 0,-1-2-80,0-1 1,-1-1 0,-1-3 0,0-1 0,2-4-272,1-1 0,4-2 0,5 0 173,1 1 1,4-1 0,7 0 0,4 1 0,5-1-1,4 0-586,1 0 1,8 1 0,0-1 0,1 0 845,2 1 1,2-1 0,-2-1 0,-1-1 0,1-4-137,-2-2 0,-1 3 0,-2 1 0</inkml:trace>
  <inkml:trace contextRef="#ctx0" brushRef="#br1" timeOffset="3">17691 11089 8386,'0'-6'-220,"0"0"757,0 0 0,1-1 0,2 2 0,3 0-424,2 0 1,2 2 0,0-2 0,1-1 0,3 1-184,0-2 0,2-1 0,2-3 0,0 0 0,-2-2-224,0-2 1,-5 3 0,2-4-1,-4 0 1,-3-1 4,-3 2 0,-3-2 0,-3 6 1,-3 1-1,-3 4 470,-4 2 1,-1 3 0,-6 6 0,0 6 0,-2 5 166,1 4 0,1 1 1,2 1-1,0 3 1,3 1 47,2-1 1,4 1 0,3-2-1,3 1 1,4-1-594,5-1 0,4-3 0,9-3 0,1-4 0,1-1-353,4-4 0,-1-4 1,0 1-1,0-1 1,-2-2-1317,1-5 1866,-1-2 0,-4-8 0,1-2 0</inkml:trace>
  <inkml:trace contextRef="#ctx0" brushRef="#br1" timeOffset="4">18184 10931 8364,'5'-5'-48,"-1"-4"1,-3 3-1,2-2 190,0-1 0,3 2 0,-3 1 1,-1-1-1,0 0 73,1 1 0,-2-7 0,3 2 0,-1-3 0,1 2-310,-2 2 1,-1-3 0,0 0 0,1-1-8,1 1 0,0-3 0,-3 4 0,0 1 185,0 0 1,-4 6 0,-2 2-1,-3 3 1,-1 4 131,-2 5 1,-2 6 0,-2 8-1,0 6 1,0 7-48,-2 6 1,0 4-1,3 1 1,2 2-1,3 3-289,5-25 0,1 0 0,-1 0 0,1 0 1,1 3-1,-1-1 0,1 0 0,0-1-287,0 0 0,-1 0 0,-5 24 0,0-5 0,-1-6 0,-2-10 1,0-9-159,1-5 0,-4-4 0,1-4 566,-1-3 0,-2-6 0,2-5 0</inkml:trace>
  <inkml:trace contextRef="#ctx0" brushRef="#br1" timeOffset="5">17849 11350 8323,'4'-19'-70,"2"1"1,4-1 599,2 0 1,-1 2 0,6 0-1,3 3-222,3 0 1,2 2-1,1 4 1,1 1 0,-1 4-1,0 2-308,-3 1 0,4 0 0,-3 0 0</inkml:trace>
  <inkml:trace contextRef="#ctx0" brushRef="#br1" timeOffset="6">18547 11005 8176,'-9'-3'422,"0"0"0,-1 0-141,1 3 0,3 5 1,1 5-1,-1 4-55,1 4 1,2 0 0,-2 1 0,1 1-378,2 1 1,1-1-1,1 2 1,0-3-1,0-1 1,0-3-1224,0-2 0,0-3 1374,0 0 0,0-5 0,0-1 0</inkml:trace>
  <inkml:trace contextRef="#ctx0" brushRef="#br1" timeOffset="7">18557 11024 8187,'-10'5'-68,"4"-1"0,0-4 0,0 1 395,0 2 1,2 0 0,4 3-1,1 0 1,2 0-51,4 0 0,5-4 0,4 3 0,1-2 1,2 0-236,-1-1 1,1-1 0,0-2 0,-1-2 0,0-3 0,-2-3 30,0 0 0,-5-1 1,1-3-1,-4-2-342,-2-3 0,-4 3 1,1-1-1,-2 0 0,-2-2 1,-2-1-348,-3 1 1,-6 3-1,-4 4 1,-2 4 430,0 3 1,-5 3-1,-2 4 1,-2 3-1,-2 7 1,-1 7 184,-1 5 0,0 6 0,4 3 0,4 2 546,4 1 0,6-1 0,6 0 0,5-3 0,6-2 0,9-4 273,8-5 0,9-6 0,4-5 0,2-3-1248,1-5 1,0-3-1,0-3 1,-2-4-1,-2-2 1,-2-3 428,-4-4 0,-3-6 0,-6-1 0</inkml:trace>
  <inkml:trace contextRef="#ctx0" brushRef="#br1" timeOffset="8">18976 10931 8187,'-7'-3'394,"1"0"5,-1 1 1,0 5 0,-2 4-1,1 5-82,-2 7 1,-3 4-1,2 5 1,-1 0 0,-1 1-1,2 1-230,1 1 1,0-1 0,7-5 0,1-4 0,1-2-339,1-4 1,5-5-1,3-7 1,5-2 0,2-2-436,5-2 0,-1-4 0,2-5 0,-1-4 333,-1-5 0,-1 1 0,1-3 0,-2 2 0,0-1 1,-3 1 217,0 2 1,-3 1 0,-4 2 769,0 4 0,-6 8 1,0 6-1,-4 7-64,-3 5 0,0 1 1,-3 4-1,1 1 0,0 0-500,2 2 1,4 0 0,-1-5 0,2-1-866,1-4 1,0 2 0,1-3 793,2-3 0,6-2 0,6-6 0</inkml:trace>
  <inkml:trace contextRef="#ctx0" brushRef="#br1" timeOffset="9">19227 11043 8187,'0'6'347,"0"0"68,0 1 0,0 2 0,0 1 0,0 1-82,0 2 1,3 3-1,1-1 1,1 0-1,3 0 1,-1-2-263,-1-1 0,2-2 0,-2-2 0,4-2 1,1-2-135,2-3 1,-1-9-1,-3-2 1,1-4 0,-1-5-308,0-2 1,-3-5 0,0 3 0,-1-2 0,-1 1 276,0 1 1,2 1 0,-3 4 0,-1 0 0,1 3-314,0 2 0,-1 7 1,3 4 405,-1 4 0,3 7 0,-2 6 0</inkml:trace>
  <inkml:trace contextRef="#ctx0" brushRef="#br1" timeOffset="10">19581 11043 8187,'-4'5'-7,"-2"3"0,-3-2 471,0 3 0,3 3 0,0 1 0,1 2 0,1 2-318,0 0 1,-2 1-1,3-2 1,1-1 0,1-1-2603,1 1 2456,0-4 0,4-6 0,1-6 0</inkml:trace>
  <inkml:trace contextRef="#ctx0" brushRef="#br1" timeOffset="11">19562 10987 8187,'3'-15'65,"0"2"0,0 0 171,2 1 0,-3 0 0,4 2 0,0 1 0,0 1-217,0 2 1,1 1 0,2 5 0,0 0 0,1 1-426,-1 3 0,0 1 0,1 4 0,-1 1 0,0 2 209,0 0 0,1 5 0,-1-2 1,-1 3-1,0 0 609,-2 1 0,-3 0 0,2 0 0,-1 2 1,-2 2 228,-1 1 0,-1-3 0,0 3 0,0-1 0,0-3-192,0-4 0,-3 1 0,-1-5-238,-1-1 0,2-4 1,-2-5-1,-1-5 0,2-7-502,0-4 0,1-4 0,4-1 1,1-2-65,1-1 1,5-1 0,-2 3-1,2-2 1,1 1 169,1 2 1,3 1 0,2 2 0,0 3 0,1 1 53,0-1 1,5 2 0,1 4 0,-3 1 0,-1 2-165,-3 2 0,-3 1 1,0 1-1,-2 1 1,-1 2-175,-3 4 1,-2 1 0,-4 1 0,0 1 468,0 3 0,0-7 0,0 11 0,0-7 0</inkml:trace>
  <inkml:trace contextRef="#ctx0" brushRef="#br1" timeOffset="12">20000 11071 8187,'5'4'0,"2"1"204,-4 4 0,0-2 1,-3 2-1,0 1 328,0 0 0,-3 5 0,0-1 1,1 2-1,1-2-251,1 0 0,0-2 0,0-2 0,1-1 0,2-1-24,3-2 1,4-1 0,1-5-1,3-2 1,-1-2-800,0-5 1,4-4-1,-3-5 1,1 1-1,-3 1-72,-1-4 0,-2 2 0,-1-4 1,0 2-1,-3 2 781,-1-1 0,-2 3 1,-5 2-1,-4 1 1,-5 2-64,-3 4 0,-3 3 0,-1 5 0,0 2 0,-2 4-104,-1 5 0,1 2 0,2 5 0</inkml:trace>
  <inkml:trace contextRef="#ctx0" brushRef="#br1" timeOffset="13">20391 11024 8176,'0'-9'-121,"0"-1"1,0 1 596,0 0 0,0 3 38,0-1 1,-3 6-1,-1 2 1,-2 7-1,0 4 1,0 3-129,0 1 0,1 2 0,-2 0 0,3 1-182,0 0 1,3-1 0,-2 0 0,2-3 0,1-2-677,0-3 0,0-1 1,1 0-61,2-3 1,2-2 0,5-5 0,-1-2-1,0-3 1,1-4-67,3-2 1,-3 2 0,3-4 621,-3 1 1,-2 2-1,0 0 1,-3 3 524,-1 1 0,-1 6 0,-3 1-630,0 6 0,-4 3 0,-2 2 0,-2 3 0,2 0 0,3 2 81,2-2 0,-3 4 0,-1-4 0</inkml:trace>
  <inkml:trace contextRef="#ctx0" brushRef="#br1" timeOffset="14">20689 10959 8099,'-9'1'295,"2"2"0,1 3 1,-1 4-1,-2 2 523,0 3 0,0 4 1,0 2-1,0 2-624,3 0 1,-1-2-1,4 1 1,1-4-1,1-1-371,1-2 0,0-6 0,1-1 1,2-3-1,4-3 0,3-1-504,3-1 1,0-1 0,-1-3 0,1-4 153,2-4 1,-1-1-1,2 2 1,-3-3-1,-1 0 365,1-3 0,2 3 0,-2-1 0,-3 2 1,-2 2 773,-1 4 0,-5 1 207,1 6 0,-7 2 0,-5 8 0,-2 3-354,0 2 1,0 0-1,3-1 1,1 0 0,2-3-632,0-1 1,2 3 0,3-1 0,1-1 0,3-4-422,6-4 0,2-2 0,5-2 1,-2-2-1,1-3 38,-2-3 0,3 3 1,-4 0-1,1-1 621,-1-2 1,0 1 0,-4 2-71,0 3 0,-4 3-2,-2 3 0,-2 2 0,-1 4 0</inkml:trace>
  <inkml:trace contextRef="#ctx0" brushRef="#br1" timeOffset="15">21033 11117 7664,'-4'0'1414,"4"0"1,4 0-1301,6 0 0,0 0 0,1 0 0,3 0-257,0 0 0,1-3 0,1-1 0,0 0-43,0 0 1,-1-4 0,0 2 0,1-2 0,-2-2-1,-1-2-55,-3 0 1,-1-5 0,0 3-1,-3-2 1,-3 2 310,-2 0 0,-2 2 0,-2 4 0,-3 0 1,-4 3 198,-2 1 1,-3 5-1,-3 5 1,-1 4 0,1 2 785,-1 4 0,3 2 0,2 3-914,0 1 0,5 3 1,4-1-1,1 0 0,2-2 1,1-3-1,3 0-939,4 0 1,1-5 0,10-2 250,2-5 1,1-3 0,4-5 0,0-2 0,-2-4 0,2-5 325,0-3 1,1-3 0,3-1 0</inkml:trace>
  <inkml:trace contextRef="#ctx0" brushRef="#br1" timeOffset="16">21387 11071 8137,'9'-10'0,"0"1"0,-2 1 480,-1 1 0,-4 1 0,1 6 124,-2 4 1,-5 7 0,-2 2-1,-3 2 1,-3 1-232,0 2 0,-1 0 0,5 0 0,1-1-601,1-2 340,4-3 0,-3 4 1,5-4-1,0 0 96,0-2 0,6-5 1,3-2-1,5-3 0,4-3 1,1-3-1002,-1-2 0,1-6 0,0 0 1,-2-1-301,-1 3 1,-3 2 0,-4 1 1717,1 3 1,-5 3-276,-2 6 1,-5 2 0,-2 5 0,0-1 0,-1 0 0,3 2-628,1 1 1,1-5-1,0 3 1,1-3-1,3-2-543,2-2 1,6-2 0,3-3 0,1-4 658,3-6 1,-3-5-1,7-2 1</inkml:trace>
  <inkml:trace contextRef="#ctx0" brushRef="#br1" timeOffset="17">21890 10856 8258,'5'5'554,"-2"1"1,-2 3-93,-1 4 1,-4 3 0,-3 9 0,-5 6 0,-3 5 0,-4 4-279,-3 4 1,3-4 0,-3-1-1,3-6-695,4-4 0,-2-3 0,6-9 1,2-1-123,1-4 1,6-7-1,0-5 1,3-5-1,4-4 367,0-4 0,1 3 0,3-2 1,-1 0-1,0 2 812,-2 1 0,-3-3 0,2 6 0,0-2 0,1-1 0,1 2 273,1 1 0,1 3 0,1-2 0,-1-1-626,0 1 1,1 3 0,0-1-1,1 2-193,2 1 0,-1-4 0,-3-1 0</inkml:trace>
  <inkml:trace contextRef="#ctx0" brushRef="#br1" timeOffset="18">22532 11052 8157,'0'-15'82,"4"2"0,2 4 1,0 0-1,-1 2 1,-1 3-1,-2 3 277,-1 5 0,-2 8 0,-3 3 0,-4 4 1,-5 1-1,0 2-354,-1-1 0,-1 2 0,2-3 0,2 0 1,1-2-1,0-1-2367,1 0 2362,4-5 0,-3 2 0,3-5 0</inkml:trace>
  <inkml:trace contextRef="#ctx0" brushRef="#br1" timeOffset="19">22560 10931 8157,'-13'-15'-475,"2"2"518,-1 4 0,3 2 0,2 3 0,5 3-227,4 5 0,5 4 0,5 2 0,4 1 184,1 2 0,6 3 0,1-1 0</inkml:trace>
  <inkml:trace contextRef="#ctx0" brushRef="#br1" timeOffset="20">22840 10950 8157,'-10'-4'0,"1"0"0,0 0 205,-1 0 1,-2-2 0,-1 3-1,2 1 1,1 1 296,0 1 1,5 7 0,2 3-1,2 3 1,1 2-280,0 3 0,4-2 0,2 7 0,3-1 0,0 1-211,0 0 0,1-2 1,-2 1-1,-2-4 1,-3-1-519,-2-2 1,-9 0-1,-4 0 1,-5-3 0,-3-5 505,-1-4 0,-3 2 0,-4 1 0</inkml:trace>
  <inkml:trace contextRef="#ctx0" brushRef="#br1" timeOffset="21">17206 11704 8123,'0'-6'192,"-1"0"1,-2 3-1,-3 6 251,-2 9 1,-1 7 0,-2 13 0,0 6 0,-2 4 0,1 4-210,-1 0 1,2 1 0,-2 0 0,-1 1 0,0-3 0,-1-5-205,3-7 1,-3-8 0,0-4 0,-3-2-250,0-3 0,0-7 0,2-6 0,0-3 0,1-3-154,0-3 0,2-7 0,3-2 1,1-3-1,0-2-2341,-1-1 2714,5 1 0,-3-11 0,3 2 0</inkml:trace>
  <inkml:trace contextRef="#ctx0" brushRef="#br1" timeOffset="22">16964 11620 8123,'0'-9'147,"0"-1"175,0 1 0,3 0 0,2 0 1,0 3-589,2 3 0,1 3 0,2 3 0,-1 4 0,1 4 1,3 2-120,2 2 1,3 0 0,0 3 0,1-2 384,0 0 0,3-5 0,2 3 0</inkml:trace>
  <inkml:trace contextRef="#ctx0" brushRef="#br1" timeOffset="23">17327 11713 8123,'10'0'146,"-4"1"1,-1 2 261,-1 3 0,3 4 0,-4 1 1,-2 3-1,-3 1 125,-5 5 1,-1-1-1,-1 5 1,-1-1 0,1-2-390,0-2 0,4-3 0,2-2 1,2 0-1,3-3-172,4-1 0,4-4 0,9-4 1,0-5-608,3-7 0,-1 0 0,3-6 1,-2 0-1,-2-1-90,-3 2 0,-4-2 0,-4 5 1,0 0 709,-3 2 362,-2 5 1,-7 5-1,-1 6 1,0 2-1,0 3 1,1 0 100,2 2 0,1 0 0,0-2 0,1 1-834,3-4 0,2 0 1,5-5-1,3-1 4,0 0 1,5-4 0,2-1 0,1-3 0,0-3 0,1-4-857,0-2 1193,-2-3 0,-1 1 0,-6 0 293,0 2 0,-2 0 0,-3-1 0,0 1 492,-3 2 1,-2 5 0,-5 8-1,-1 7-335,-1 4 0,0 4 1,2 3-1,-1 1 0,-1-1-349,0 1 0,2 0 0,1-1 0,0 1-119,0 0 1,-4-2 0,-2-1 0,-2-4-1,-2-2-165,1 0 1,-1-2 0,-2-2 0,-1-3-199,-1-2 0,-1-2 0,-2-2 1,3-3-1,2-2 0,2-2-116,3 1 0,5 0 1,-1-2-1,3 0 542,3-1 0,3-2 0,7 2 0,2-4 0,7-1 0,2-2 0</inkml:trace>
  <inkml:trace contextRef="#ctx0" brushRef="#br1" timeOffset="24">17979 11592 8123,'0'6'-133,"-1"0"564,-2 2 1,2 1-1,-3 4 1,0 7-1,-2 7 1,-3 7 28,0 5 0,0 1 1,-1 2-1,2 0 1,1-2-905,1 1 0,-1-8 0,-1-2 1,1-7-574,1-4 0,3-7 1,-3-4 715,2-8 0,-2-6 0,2-5 0,0-2 0,0-3 196,2 1 0,1-3 0,2 4 0,1-1 0,2 1 863,1 1 0,1 1 0,4 0 0,0-2-596,2 2 1,2 1 0,2 0 0,0 1 0,0 1-163,2 1 0,5-1 0,0 3 0</inkml:trace>
  <inkml:trace contextRef="#ctx0" brushRef="#br1" timeOffset="25">18854 11527 8308,'-4'-19'8,"0"5"0,-2 1 0,2 4 228,0 3 0,3 3 0,-3 8 0,0 6 0,0 9 0,-1 6 94,-2 6 1,-1 7 0,-2 4 0,1 0-1,0 0 1,-1 3-201,1 3 0,3-7 0,0-1 0,-2-5-391,0-4 0,0-5 1,1-7-1,0-4 1,0-7-143,-1-5 1,-1-3-1,-1-2 1,1-3-1,0-4-83,-1-4 0,4-4 1,1 0-1,1-1 1,2-2 456,1 1 0,2 2 0,2 2 0,3-1 1,3 3 780,4 1 1,-2 0 0,5 6-1,-1 0-443,0 1 1,5 0 0,-1 1 0,2 1 0,0 1 0,2 1-140,1 0 0,1 0 0,2-1 0,-2-1 0,-3-2-370,1-1 1,-3-2 0,0-3 0,-3-1 0,-5-3-212,-1 0 1,-3-5 0,-2-5 0,-2-1 156,0-4 0,-3-2 0,3 1 0,-3-2 0,-1 2 1,-1 3 302,-3 2 0,3 3 1,-3 8-1,0 4 231,-2 6 1,1 11-1,-1 6 1,-3 4 118,-2 5 1,0 3 0,-4 6 0,2 3 0,0 1 0,1 0 7,-1 0 1,4-1-1,3 2 1,-1-1-372,-2-1 1,4-5 0,2 0 0,2-4 0,1-2-693,0-3 1,4-5-1,2-6 1,3-5 0,0-3 132,0-1 1,1-1 0,-1-2-1,0-4 1,1-3 483,-1-3 0,0 1 1,-1 3-1,0 0 0,-3 2 642,-1 1 1,0 4-1,-2 0-61,1 4 1,1 3-1,-2 4 1,2 1-641,-2-1 0,3 0 0,1 0 0,2 1 1,2-1 97,-1 0 0,0 1 0,1-1 0</inkml:trace>
  <inkml:trace contextRef="#ctx0" brushRef="#br1" timeOffset="26">19227 11918 8127,'-9'0'440,"0"-1"-252,3-2 1,3 2-1,6-2 1,3 1-87,3-2 1,0 3 0,1-3 0,2 1-259,0 0 0,4-3 0,-3 2 0,0-1 1,1-2-1,-2 1 56,2 0 1,-4 1-1,3-2 1,-3 0-1,-2 0 83,-2-1 1,2-2-1,-5 1 1,-1 0 0,-1 0 285,-1-1 1,-7 5 0,-4 2 0,-2 2 0,-4 1 385,0 0 0,-1 7 1,1 4-1,3 2 0,1 2-331,1 0 1,3 4 0,3-3 0,3 3 0,2-2-436,1 1 1,8-2 0,4 0 0,6-4 0,4-1-2706,2-2 2816,3 0 0,1-3 0,0-2 0</inkml:trace>
  <inkml:trace contextRef="#ctx0" brushRef="#br1" timeOffset="27">20381 11760 7650,'0'-10'28,"0"4"1,0 0 0,1 0 0,2-1 0,0 1 0,-1-1-1,0-1 144,1-2 1,-2 1 0,3 0-1,-1-1 1,0 1 14,-1 0 0,-5 3 0,-3 0 0,-2 2 0,-3 2 100,-1 1 0,-2 1 1,-5 0-1,0 1 0,1 3-56,-1 6 1,4 0-1,0 6 1,3 1-1,2 3-108,3 2 1,6 2 0,1-1 0,6 1 0,7 1-161,5-1 1,2 1-1,5-3 1,0-2-1,-2-4 1,-2-3-218,-4-3 0,-4-1 1,-6 0 107,-4-3 0,-9-2 0,-11-4 0,-6 0 0,-3-1-142,-3-2 1,0-1 0,3-3 0,2 0 0,3 1-809,3 1 0,5-3 1096,6 1 0,16-1 0,6-1 0</inkml:trace>
  <inkml:trace contextRef="#ctx0" brushRef="#br1" timeOffset="28">20651 11545 8253,'-9'0'0,"3"0"0,0 0 0,0 3 210,0 3 1,-2 5-1,1 12 1,-4 5-1,-1 6 337,1 5 1,0 4 0,2 3 0,0 0 0,0-3-752,3-2 1,-2-7 0,2-4 0,-1-4 0,-1-6 0,2-4-2754,-1-7 2957,-1-4 0,-6-9 0,0-1 0</inkml:trace>
  <inkml:trace contextRef="#ctx0" brushRef="#br1" timeOffset="29">20475 11853 8253,'6'-15'0,"0"3"0,0 1 0,3 2 0,2 0 487,1 0 0,3 3 1,3 3-1,1 2 1,1 1-335,1 0 0,0 4 1,3 3-154,-1 1 0,-2 5 0,-2 2 0</inkml:trace>
  <inkml:trace contextRef="#ctx0" brushRef="#br1" timeOffset="30">20940 11806 8226,'-4'-14'28,"2"0"1,-4 4 0,-1-1 358,2-2 1,-4 2 0,1 3 0,-5 3 0,-1 1 267,-3 2 0,-1 2 1,-3 3-1,-1 4 0,2 5 151,0 3 1,2 4 0,3 2 0,3 0-900,5 0 0,3-1 1,4-3-1,0 0-563,0-2 1,7-3-1,4 0 1,2-3 0,4-2 116,0-4 0,5-2 1,0-1-1,-2-1 1,-1-2-1,-2-4-10,-2-1 0,-4 2 1,2 1-1,-4 0 1023,-3-1 1,2 5-275,-5 1 1,0 5-1,-3 4 1,0 0 0,0 1-1,1-1-324,2 0 0,2-1 0,5-1 0,2-4-469,0-2 0,5-1 1,-1-2-1,4-3 0,3-6 447,1-2 1,-4-6 0,2-5 0,-2-2 145,-2-3 0,1-5 0,-1 1 0</inkml:trace>
  <inkml:trace contextRef="#ctx0" brushRef="#br1" timeOffset="31">21266 11583 8049,'0'-15'-214,"3"2"855,0 3 1,3 7 0,-2 7-1,-3 11-275,-4 8 0,-2 7 0,-3 2 0,1 2 0,1 3-501,-2 3 0,0 0 0,0-3 0,1-1 1,0-2-1,0-4-524,-1-4 0,-2-3 1,1-6-1,0-5 225,0-6 0,-1-6 0,1-5 1,1-5-1,0-4 434,2-2 0,4-5 0,-1-1 0,2 1 0,2 0 109,2 2 1,5-1-1,6 5 1,1 0 302,5-1 0,0 5 0,5-2 0,0 4 0,2 2 0,2 2-119,2 0 0,-3 2 1,1 4-1,-4 2-273,-2 4 1,-6 2 0,-4 3 0,-4 3-1,-3 0 403,-3 1 0,-3 3 1,-3 2-1,-3 0 1,-1-2-218,1-4 0,-3 2 0,4-5 0,-1-1-2604,0 0 759,4-2 1,2-5 1560,6-4 1,2-8-1,2-7 1</inkml:trace>
  <inkml:trace contextRef="#ctx0" brushRef="#br1" timeOffset="32">21508 11704 8185,'-5'-14'387,"-2"4"0,4-2 0,0 1 1118,2 2 0,2 0-1449,3-1 0,1 6 0,4 4 1,0 6-1,1 6-56,-1 3 0,0 3 0,1 0 0</inkml:trace>
  <inkml:trace contextRef="#ctx0" brushRef="#br1" timeOffset="33">21843 11778 8185,'0'-6'3,"0"0"0,-1 0 1,-2-4 542,-3 1 0,-2 4 0,-2 2 0,0 2 0,-2 2 0,-4 2 184,-2 3 0,0 7 1,0 5-1,3 4-307,2 2 1,3 0 0,2 3 0,1-1 0,5-2 0,4-1-480,5-3 0,5-1 0,5-3 0,3-5-747,5-4 1,2-3 0,1-4 0,0-1 802,0-2 0,0-6 0,0-6 0</inkml:trace>
  <inkml:trace contextRef="#ctx0" brushRef="#br1" timeOffset="34">22718 11527 8095,'0'-19'-304,"0"1"0,0-1 0,0 1 0,2 3 0,1 2 632,3 3 0,-2 1 0,0 1 1,-1 2-1,0 7 240,-1 8 0,-2 8 1,-4 9-1,-4 5-158,-3 6 1,-6 5 0,3 4 0,-2 1 0,1-2 0,-1 0-86,2-2 1,0-3 0,6-1 0,2-4-332,2-4 0,8-9 0,2-5 0,4-2 1,5-5-381,3-2 1,6-4 0,-1-4-1,1 0 1,1-1-271,2-2 1,0-2-1,-1-2 1,-3 1 0,-1-2 56,-2-4 1,-5 1 598,3-5 0,-5-3 0,0-5 0</inkml:trace>
  <inkml:trace contextRef="#ctx0" brushRef="#br1" timeOffset="35">23007 11778 8095,'-9'0'0,"3"0"0,-1 1 0,1 2 475,1 4 0,-2-1 1,3 2-1,-1 2 1,0 2-223,0 1 1,3-1 0,-1 3 0,2 1-1,1-2-465,0-1 0,0-3 0,1-1 0,2-1 0,3-1-3049,3-4 3261,0-2 0,0-9 0,0-3 0</inkml:trace>
  <inkml:trace contextRef="#ctx0" brushRef="#br1" timeOffset="36">22998 11639 8095,'0'-15'20,"1"3"0,2 1 0,3 2 158,2 0 1,2 0 0,-1 3 0,1 3 0,2 2 32,0 1 0,5 0 0,-3 0 0,2 1 0,-1 2-266,2 3 1,-3 1 0,1 1 0,-2 2 0,-1 2-1,-2 0-254,-1 0 1,-4 5 0,-1-1 0,-3 2 223,-1 4 0,-1-1 1,-3 2-1,-2 1 1,-1-1-1,0 0 194,1-3 1,0 0 0,0-2 0,3-2 1528,2 0 0,1-5-546,0 1 0,1-5 0,2-5-1639,3-4 1,3-7 0,0-4 0,0 0 0,2-2 0,0 1-274,1-3 1,5-1 0,-3 0 0,1 0 590,-3 3 1,-1-2-1,-2 5 1,0 0 1253,1 2 1,-5 6-402,-2 4 1,-5 4 0,-2 5 0,0 2-505,-1 1 0,-1-1 0,3 4 0,1-2 0,1 0 0,1-1-344,0 1 1,1 0 0,1-2 0,2 1 223,1-4 0,2 6 0,2-4 0</inkml:trace>
  <inkml:trace contextRef="#ctx0" brushRef="#br1" timeOffset="37">23584 11704 8679,'-6'0'761,"1"1"-419,1 2 1,-2 3-1,2 6 1,-1 4-1,0 3 1,1 1 84,0 2 1,1 3 0,3-2 0,0-1-582,0 1 1,0-2-1,0-6 1,1-3-1,1-4 1,2-3-566,1-1 1,5-2 0,2-6-1,-1-4 297,0-3 0,1-6 1,2 2-1,0-3 0,3-1 1,0 1 206,2-1 1,-1 0 0,1 1 0,-1-1 380,-3 1 0,2 3 0,-5 3 377,0 1 1,-7 6-1,-6 3 1,-8 4-143,-5 4 0,-4 4 0,-1 1 0,-2 3 1,-1 0 90,2 3 0,3-3 1,2 2-1,3-1 1,4 1-238,4-1 0,4 1 0,5 1 0,8-1 0,12-3-630,10 1 0,4-5 1,4 1-1,-1-2 1,-1-2-1265,-4-1 1,-11-1 1266,-4-4 0,-3 0 0,-4 0 0</inkml:trace>
  <inkml:trace contextRef="#ctx0" brushRef="#br1" timeOffset="38">20773 12374 8127,'-19'0'29,"4"-1"1,4-2 0,3-2 0,3-1-1,1-1 1,7 0 0,6-1 307,8-1 1,7-4 0,7 1-1,5 0 1,7 2-124,7 1 0,-23 3 0,2-1 0,4 1 0,1 0 0,4 0 0,2 0 0,5 1 0,1 0 0,5 0 0,2 1-47,-16 1 0,1 0 0,1 0 1,2-1-1,1 1 0,1 0 1,3 0-1,2 0 0,0 1 1,1 0-1,0-1 0,2 2 0,0-1 1,1 1-1,0 1-446,0-1 1,0 0-1,0 2 1,0-1-1,0 2 1,0 0-1,1 0 1,-1 0-1,0 1 259,0 0 0,0 1 0,0 0 0,-1 1 1,1-1-1,-1 1 0,-3 0 0,1 1 1,-1-1-1,-2 1 0,0-1 0,-1 0 1,-1 0-1,0 0 0,-1 0 0,0 1 1,0-1-1,0 0 0,-2 0 0,1 0 1,-1-1-279,-1 1 0,1-1 0,-2 1 0,13 2 0,-3 0 0,-5-1 0,-2-1 0,-6-1 1,-3 0-1,-4 0 0,-3-1-1341,19 2 1,-12 3 1638,-8-5 0,-5 0 0,-10-3 0,-3 0 0</inkml:trace>
  <inkml:trace contextRef="#ctx0" brushRef="#br0" timeOffset="39">24348 11974 14959,'0'-10'-2366,"-1"1"2272,-2 0 0,1 1 436,-5 1-272,5-1 0,-2 8 0,4 0-43,0 5 1,0 0 0,0 2-196,0 0 1,0 1-1,0 1-201,0 1 1,0-1-25,0 0 1,4-3 0,3-3 226,1-2 0,-2-1 0,-1-1 0,0-2 139,1-4 1,-1-1 0,1-1 0,-2-1 217,0 1 1,-4 0-1,0 1 1,-5 1 114,-3 4 1,-2-1 0,1 1 0,0 1 0,0 2-141,-1 3 1,2-1 0,1 3 0,2 0-34,0 1 1,2 0 0,4 2-665,2-2 1,0 2-1,3-5 1,1-1 285,1-1 1,-2-1 0,1 0-24,0 0 0,1 0-201,1 0 0,-2 0 492,-1 0 1,0-4-1,3-2 1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25T12:46:09.594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23873 18836 24575,'0'0'0</inkml:trace>
  <inkml:trace contextRef="#ctx0" brushRef="#br1" timeOffset="1">18175 11313 8187,'0'5'-2079,"0"-1"2159,0-4 41,-4 0 1,3 1-6,-2 2 14,1-2 68,2 3-189,5-8-23,-4 3 1,3-4 280,-4 2-220,0 2 21,4-3-35,-3 4 41,3 0-51,-4 4-65,0-3 62,0 3-39,-4-4 29,3 0-147,-3 0 91,0 0 0,3-1 51,-2-2-29,1 2 27,2-3 24,0 0-34,0 3-156,0-4 149,-4 5-216,3 0 95,-3 0 84,0 0-7,3 0-39,-3 0 17,0 0-11,3 0-32,-3 0 350,8-4-56,-3 3 165,3-3-181,-4 4 1,0 0-37,0 4-227,0-3 202,0 8-236,0-8 10,0 7-17,0-7-189,0 3 355,0-12-6,0 6 5,0-7 0,0 8 169,0-2-173,0 2-589,0-3 519,0 0 162,0 3 1,0-4-43,0 2 194,0 2 1,0-4-242,4 5-39,-3 0-128,3 5 0,-4-3 35,0 4-185,0-4 302,0 6 0,-4-7 0,-1 3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25T12:46:09.596"/>
    </inkml:context>
    <inkml:brush xml:id="br0">
      <inkml:brushProperty name="width" value="0.12095" units="cm"/>
      <inkml:brushProperty name="height" value="0.12095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12672 15084 8873,'0'-10'-178,"0"1"1,0-1 0,0-2 0,0 0 0,1-1 0,1 1 94,1 0 1,0-1-1,-2 3 1,1-2 0,2 0-1,-2 0 1,-1-1-1,-1 1 213,0 0 0,-4 0 0,-3 2 0,-1 1 0,-1 1 0,-2 1-3,-1 1 0,1-2 1,-4 5-1,1 1 0,0 1 1,1 1-36,1 0 1,-1 4 0,1 3 0,0 1 0,2 2-44,0 3 0,1 1 0,1 5 1,1-1-1,1 1-74,2 0 0,2-1 1,5 1-1,4-1 1,2 2 2,3 2 1,3-3-1,4 3 1,3-2 0,3-2 49,2 1 1,0 0-1,-2-2 1,-3 0-1,-1-2 14,-2 2 1,-3-3-1,-7 1 1,-3-1 0,-3 1 49,-2 1 1,-2-2-1,-3-1 1,-6 0-43,-4-1 0,-5 4 0,-1-3 0,-2 1 1,0-1-106,-1-2 0,4 3 0,-3-2 0,3 0 1,4-3-82,2-3 0,6 2 1,2-1-1,1 1-41,2 1 1,5-2-1,4 2 1,4 1 145,1 0 0,3 4 0,-2-1 0,-2 2 0,0 2 81,-2 4 0,-3 0 0,-1 4 0,-1 0 0,-4 3 40,-5 3 0,-2-1 0,-9 5 1,0-1-1,-2-1 74,0-2 0,0-3 0,3-2 0,2-3 0,4 0-52,3-2 0,3-6 1,7-2-1,5-4-131,6-3 0,0 2 1,3-5-1,2-1 1,3-1-519,3-1 0,5-4 0,3-3 544,2-1 0,2-5 1,-1-2-1</inkml:trace>
  <inkml:trace contextRef="#ctx0" brushRef="#br1" timeOffset="1">13519 14720 8505,'-8'-9'0,"1"0"0,1 1 0,-2 0 0,0 3 0,-1 1 36,-1 2 1,0 2 0,-1 3 0,-3 4 385,0 5 0,-1 5 0,0 7 1,1 2-1,3 4 0,1 2-166,1 3 0,6 4 0,0 2 0,3-3 0,3-2-476,3-2 0,3-3 1,0 2-1,0-4 0,1-7 1,-1-4-437,0-6 1,1-1-1,-1-3 1,0-2 0,1-3 533,-1-2 122,0-5 0,5-5 0,0-6 0</inkml:trace>
  <inkml:trace contextRef="#ctx0" brushRef="#br1" timeOffset="2">13734 14711 8490,'-10'-5'27,"1"1"1,0 4-1,-1 0 250,1 0 0,0 8 0,-1 6 0,1 6 0,0 7 259,-1 3 0,1 5 0,1-1 0,2 2 0,2-1-404,3-1 1,1-4 0,1 0 0,3-4 0,3-4-306,4-3 0,0-4 1,2-2-1,0-1 1,2-2-746,-1-2 0,4-4 0,-3 1 918,-1 0 0,4-2 0,-4-3 0</inkml:trace>
  <inkml:trace contextRef="#ctx0" brushRef="#br1" timeOffset="3">14022 14972 8490,'0'-9'-86,"0"-1"1,0 1 0,0 0 219,0-1 1,0 1 0,-1 1 0,-1 0 160,-1 2 1,-4 4-1,0-1 1,-1 3-1,-2 3 1,-2 3 219,0 3 0,-4 4 0,0 4 1,-2 2-162,0 3 1,3 3-1,3-3 1,3-1-1,1 1-212,2 0 0,4-2 0,0-3 0,4-2 0,5-3-590,5-4 0,3 0 0,6-4 0,1-2 0,-1-2-52,2-3 1,-3-4-1,0-4 1,-2-1-1,-3-1-156,-2 0 1,-1-1-1,-2-2 1,-2 0 0,-1 1 458,-1 0 0,-4 2 1,2 3-1,-4 2 564,-4 2 0,2 2 1,-4 5-1,0 3 1,0 4 123,0 4 0,4 1 0,-2-2 0,3 3 0,1-1-758,0 1 0,5-2 0,1-2 1,2-1-1,2 0 267,3 0 0,1 1 0,5-1 0</inkml:trace>
  <inkml:trace contextRef="#ctx0" brushRef="#br1" timeOffset="4">14301 14944 8428,'-9'0'0,"0"1"337,0 2 1,-1-1-1,2 4 1,1 3 0,2 2 168,0 5 0,-1-2 0,3 2 0,2 0 1,2 1-427,2-2 0,5 2 0,1-5 0,3-2 0,2-1 0,0-4-272,1-1 0,-1-1 0,3-3 0,-3 0-380,0 0 0,-1-4 0,-2-2 0,1-2 0,-3-3-133,-2-1 1,-2 1 0,3-2 0,-3 1 684,-1-1 0,-1 1 0,-4 3 496,-2 3 0,-2 3 1,-4 6-1,0 3 1,2 3 69,1 0 0,4-3 0,-1 0 0,2 2-667,1 0 0,4 0 0,2-2 0,2-2 0,2-3-474,-1-1 1,3 0 0,1 0 0,-2-1 0,-1-2 121,0 0 0,-4-3 0,0 3 756,1 1 1,-3 2-1,0 3 1,-3 3 281,-1 3 0,0 0-565,0 0 0,8 1 0,2-1 0</inkml:trace>
  <inkml:trace contextRef="#ctx0" brushRef="#br1" timeOffset="5">14758 14739 8304,'-7'-4'-1,"1"-1"218,-1 0 1,3 1-1,0 9 1,1 4-1,-1 6 1,-1 6 170,1 4 1,-2 3 0,2 2 0,0 2 0,0 0-152,2 0 1,-3-2 0,2-4 0,1-2-1,1-2-267,1-5 0,0-2-229,0-6 0,4-9 0,3-5 1,1-7-1,2-2-46,3-3 0,-2 0 1,4-2-1,2 2 0,1 0-30,0 1 1,1 5 0,-2 0 0,0 3 663,-1 5 0,-5 3 0,1 3 0,-2 5 0,-4 3 0,-4 5 141,-4 1 0,-3 2 0,-6 0 0,-2 2 0,-5 1 0,-2-2-36,-1-4 0,1 1 1,2-5-1,-1-2-836,0-2 0,5-1 1,3-5-1,3-3-916,5-4 1,3-5 1317,3-2 0,2-2 0,5-5 0</inkml:trace>
  <inkml:trace contextRef="#ctx0" brushRef="#br1" timeOffset="6">15223 14739 8233,'0'-9'-324,"3"3"1,0-1 782,0 0 1,-3 5-1,-3 5 1,-1 9 0,-1 5-1,-3 5 1,-2 3 195,-3 2 0,1 4 1,2 0-1,1 0 0,1 0-341,2 0 0,-2-1 1,5-5-1,1-4 0,1-1-391,1-1 1,1-5 0,2-3 0,3-3-522,3-5 0,0-2 0,-1-2 0,0-1 0,-3-2-39,-1-2 0,2-1 0,-3-4 1,-1-2-1,-1 2 286,-1 1 1,-4 0 0,-2 2 0,-3 1 0,-3 1 439,0-2 0,-4 4 0,3 1 0,-3 2 0,-2 1 524,-3 0 1,0 2 0,5 3 0,0 5 0,1 0-116,0 0 0,3 3 0,6 0 0,3 1 0,3 0-366,3 1 1,6-4 0,8 1 0,3-2-642,5-4 0,5-2 0,1-4 0,-1 0 0,-2 0-2736,-3 0 3245,2 0 0,-3 0 0,3 0 0</inkml:trace>
  <inkml:trace contextRef="#ctx0" brushRef="#br1" timeOffset="7">15484 14990 8233,'-9'-8'-702,"-1"2"0,1 2 1206,0 0 0,-1 3 0,0-2 0,-2 3 0,-4 3 42,-1 3 0,-2 3 0,1 3 0,2 1 0,1 2 0,2 0-76,1 0 0,6 1 0,3-2 0,2-1 0,2 0 0,3-1-673,6-2 1,0-2-1,5-1 1,2-4-167,1-2 0,2-2 0,0-2 0,-2-4 0,-2-1-287,-1-1 1,1 0-1,-3-1 1,-2 2 0,-1 1 507,0 0 0,-4 5 0,0-1 756,1 2 1,0 2 0,1 2-1,-2 5 1,1 2-799,1 2 1,3 4 0,0-3 0,3 1 189,0-1 0,2 4 0,2-3 0</inkml:trace>
  <inkml:trace contextRef="#ctx0" brushRef="#br1" timeOffset="8">16424 14674 8538,'-9'-15'-32,"0"2"1,-2 5 0,0 1 0,-2 4 0,-1 3 0,-1 5 519,-3 4 1,0 8 0,-5 9-1,0 5 1,2 6 0,2 3-225,0 2 1,5 2-1,5 1 1,5-1-1,4-4 1,4-3-622,5-3 0,2-3 1,4-7-1,2-5-190,0-6 1,-1-3 0,-2-3 0,0-2 0,-3-2 0,0-4 416,-2-4 130,0-3 0,1-6 0,-1 0 0</inkml:trace>
  <inkml:trace contextRef="#ctx0" brushRef="#br1" timeOffset="9">16508 14758 8435,'9'-10'-133,"2"2"358,1 2 1,-1 2 0,2 5 0,-1 3 0,1 5 429,-2 6 0,-5 6 1,-1 4-1,-2 2 0,0 2-356,-1 2 1,-1-2 0,-1 2 0,0-2 0,0-1-626,0 0 0,0 0 0,-1 0 0,-2-1 0,-3-2 326,-3-4 0,-4 3 0,-2 0 0</inkml:trace>
  <inkml:trace contextRef="#ctx0" brushRef="#br1" timeOffset="10">17327 14823 8464,'-3'-9'-106,"-1"0"1,-1 3 0,-2 3 552,-1 2 0,-2 5 0,0 3 1,-1 5-1,-3 3-233,0 3 1,-1 1-1,-1 3 1,0 2-1,1 0-271,0-2 0,1-2 0,2 1 0,0 1 0,0-3-555,2-2 1,4-1 0,0-3-1,-2-3 612,0-3 0,-1 2 0,-1-4 0</inkml:trace>
  <inkml:trace contextRef="#ctx0" brushRef="#br1" timeOffset="11">17076 14851 8417,'5'-14'0,"3"4"0,-4-2 0,1 1 79,2 2 0,-2 4 1,1 2-1,1 3 1,-1 4 198,0 5 1,0 1 0,5 6 0,0 2-1,1 1-271,0 3 1,2 3-1,2-3 1,0-2 0,1 0-650,-2-2 0,2 1 642,5 0 0,-3-1 0,4 1 0</inkml:trace>
  <inkml:trace contextRef="#ctx0" brushRef="#br1" timeOffset="12">17635 14627 8463,'4'-13'-116,"-2"6"0,5-2 0,3 5 0,2 6 0,3 8 400,5 7 1,-2 8-1,1 8 1,-3 5-1,-4 5 1,-2 5-1,-7-21 1,0-1-36,0 2 1,-2-1-1,-2 2 1,-3-1-1,-10 22 1,-4-3-1,-6-1-471,-3-3 0,1-4 0,-5 2 0,2-3 0,2-1 222,2 1 0,-6-1 0,2 0 0</inkml:trace>
  <inkml:trace contextRef="#ctx0" brushRef="#br0" timeOffset="13">13724 15549 9699,'-5'-4'-111,"0"3"1,2-2 0,-3 3 0,-3 4 0,-1 4 0,-1 6 615,-2 3 0,-3 4 1,-1 7-1,-3 1 1,-1 2-443,0 3 0,-2 2 1,2 0-1,4-1 1,3-5-436,4-5 0,1-2 1,1-5-1,0-3 1,3-2-1170,1-3 1554,1-5 0,-1-5 0,-1-5 0</inkml:trace>
  <inkml:trace contextRef="#ctx0" brushRef="#br1" timeOffset="14">13463 15624 8533,'-5'-5'1118,"1"9"-821,4-1 0,3 8 1,1 5-1,2 1-197,1 2 0,4 3 1,2 0-1,-1 1 0,1 1-331,3 0 0,2-4 0,1 2 0,3-2 0,2-3 0,1-1-1426,-1-4 1657,-3-1 0,6-6 0,-3-1 0</inkml:trace>
  <inkml:trace contextRef="#ctx0" brushRef="#br1" timeOffset="15">13920 15810 8323,'6'-9'46,"-1"-1"1,1 2 201,3 2 0,2-3 0,9 4 0,2-1 0,5 1-107,3 1 1,4 1 0,-3 3 0,0 0 0,1 1-432,-1 2 0,-1-1 0,-6 3 0,-2 0 0,-2-1 0,-3 2 290,-1-1 0,-3-3 0,-3 2 0</inkml:trace>
  <inkml:trace contextRef="#ctx0" brushRef="#br1" timeOffset="16">14329 15679 8323,'-4'-5'104,"3"-3"1,-2 2 147,2-2 0,2-1 0,2 3 0,3 3 1,4 2 2,2 1 1,2 0-1,2 1 1,-1 2 0,-1 3-197,1 3 1,-4 3 0,1 1 0,-2 2-1,-4 1 1,-3 2-167,-2 1 1,-1-2 0,-1 1 0,-2-2-64,-3 1 1,-7 2 0,-2-6 0,-3 0 0,0 2-236,-1-1 0,1-3 0,2-1 0,1-3 405,2 1 0,0 0 0,4 1 0</inkml:trace>
  <inkml:trace contextRef="#ctx0" brushRef="#br0" timeOffset="17">14869 15540 9017,'0'-14'-358,"0"4"0,0-2 837,0 1 1,0 7-1,-1 5 1,-1 7-99,-1 7 0,-4 7 0,1 4 0,-1 2 1,-1 5-1,2-1-299,-1 0 0,2 3 0,-2-2 0,1 0 0,0-2-820,0-2 1,3-2-1,-3-1 1,-1-3 734,2-4 1,-3-2-1,3-8 1</inkml:trace>
  <inkml:trace contextRef="#ctx0" brushRef="#br1" timeOffset="18">15046 15661 8462,'-9'1'0,"0"2"-167,-1 3 1,2 6 0,1 1-1,2 2 1,1 2 747,2 4 1,0-2 0,4 3 0,1-2-1,4-3-40,4-1 0,1-3 0,3-4 0,3-3 0,1-3-764,3-2 1,0-1-1,-4-2 1,0-3-1,-1-6-276,-2-2 0,-5-3 1,1-2-1,-5-2 1,-2-1 117,-2 0 0,-1-1 0,-3 3 0,-3 1 0,-4 0 121,-2 3 1,-2 1-1,-1 6 260,0 2 0,-6 2 0,-3 4 0</inkml:trace>
  <inkml:trace contextRef="#ctx0" brushRef="#br1" timeOffset="19">13771 16257 8242,'-10'-10'189,"5"1"1,2 0 0,3 1-1,3 0 1,6 3 0,5 0-1,9 1 62,6 0 0,7-3 0,11 3 1,-20 2-1,2-1 0,4 0 1,1 0-1,2 0 0,1 0-260,1-1 0,1 2 0,-1 0 0,0 1 0,-3 0 0,0-1 0,-4 2 0,0-1 0,21 1-728,-6 0 1,-9 4 0,-8 3 736,-6 1 0,-1 1 0,-8 1 0</inkml:trace>
  <inkml:trace contextRef="#ctx0" brushRef="#br1" timeOffset="20">14115 16341 8242,'-28'0'1184,"3"1"-747,7 2 0,15-2 0,19 2 0,11-2 1,10-1-1,10 0-244,-20 0 1,1 0 0,2 0 0,1-1 0,4 0 0,0-1 0,3-1 0,0 0-307,2-2 0,-1 1 1,0 0-1,-1 0-225,-3 1 0,-2 0 1,-3-1-1,-2-1 1,0 3-1,-1-1 1</inkml:trace>
  <inkml:trace contextRef="#ctx0" brushRef="#br1" timeOffset="21">17905 17467 8571,'0'-14'-165,"3"-1"1,0 4 0,-1-2 0,0 1-1,0 0 365,1-1 0,0 4 1,-4 4-1,-2-1 1,-3 2 66,-2 0 0,-5 2 1,0 6-1,-2 7 1,-2 7-1,-4 10-44,-4 8 0,12-13 1,-1 1-1,0 3 1,0 2-1,1 1 0,0 1 1,-1 1-1,2 1-226,-1 1 0,1 0 1,2-1-1,0 1 1,0 0-1,2 0 1,1-1-1,1-1 0,2-2 1,1 0-1,2 23-549,6-9 1,6-7 0,11-4-1,3-6-574,2 0 1126,1-4 0,0-4 0,0-6 0</inkml:trace>
  <inkml:trace contextRef="#ctx0" brushRef="#br1" timeOffset="22">18296 17672 8549,'0'-9'-51,"0"-1"0,0 1 0,0 0 0,1 0 0,1 2 0,1 1 0,-1-1 211,-1-1 1,0-1 0,1 2 0,0 3 0,-3 3 176,-4 5 0,-3 7 0,-3 6 1,-1 4-163,-3 3 1,-2 3 0,0 1 0,2 0 0,-1 0 0,2-1-147,2-2 1,2-2 0,4-6 0,3-1 0,2-4-90,1-2 0,9-4 0,7-4 0,6-4 1,6-5-162,3-1 1,3 2 0,2 1 0,-2 1 0,-3 3 149,-2 3 0,-2 7 1,-2 8-1,-6 3 1,-5 5 144,-8 2 0,-5 1 0,-5 1 1,-6 0 72,-4-1 1,-8 1-1,-3-7 1,-1 1-1,-2 0-100,0-2 0,4-3 1,2-2-1,3-4 0,0-1-394,0-2 1,5-4 0,1-2 0,3-3 346,1-3 0,-1-2 0,1-4 0</inkml:trace>
  <inkml:trace contextRef="#ctx0" brushRef="#br1" timeOffset="23">18287 17672 8549,'13'-23'332,"1"7"1,6-3 0,2 3 0,2 2-201,-1 5 1,0 4 0,-4 5-1,1 0 1,4 0-648,4 0 0,6 3 1,2 1 514,3 1 0,12 1 0,-23-1 0,0 0 0</inkml:trace>
  <inkml:trace contextRef="#ctx0" brushRef="#br0" timeOffset="24">19609 17653 9798,'-6'-9'-68,"2"1"0,0 2 0,-2 5 0,-2 7 1,-3 9 208,-1 8 0,1 8 0,-4 4 1,2 4-1,1 1 0,3 0 1,2 1-217,1-1 1,3-1 0,0-5 0,3-4 0,3-4-501,4-4 0,0 0 549,-1-4 1,2-1 0,-2-8 0</inkml:trace>
  <inkml:trace contextRef="#ctx0" brushRef="#br1" timeOffset="25">19860 17840 8585,'-9'-6'-514,"-1"4"977,1 4 1,0 8-1,-1 5 1,1 4-1,0 3 3,0 2 1,0 0 0,3 1 0,3 0-323,2-1 1,6-3 0,4-5 0,7-4 0,5-2 0,2-4-143,1-3 1,3-3-1,-3-3 1,0-4-267,-3-5 0,-1-2 1,-3-6-1,-4-2 1,-5-2 54,-2-3 1,-3-1-1,-4 0 1,-2 0 0,-4 1-105,-1 2 0,-6 2 0,-4 6 1,-4 2-1,-2 7-311,-1 7 624,-2 5 0,-1 14 0,0 1 0</inkml:trace>
  <inkml:trace contextRef="#ctx0" brushRef="#br1" timeOffset="26">20903 17691 8377,'-9'-10'-3,"-1"2"0,2 4 0,1 6 1,1 7 164,-2 5 1,1 2 0,0 5-1,1 1 1,-1-1 0,1 1-42,0 0 1,3 0-1,-2-4 1,1 1-1,1-2 1,2-1-134,1-4 0,6-1 0,2-3 1,5-1-1,4-2-66,3 0 0,3-1 0,0-1 0,1 2 1,2 2 14,1 2 0,-3-1 0,0 4 1,-2 0-1,-4-1 70,-5 1 0,-4 4 0,-2-3 1,-5 1-1,-4 0 153,-5 1 1,-6-3-1,-5 3 1,-3-2-1,-3-1-17,-2 2 1,-1-4 0,-1 3-1,1-3 1,2-2-347,4-1 1,2 0 0,4-4 0,2-1-939,3-1 1141,0-1 0,5-4 0,1-1 0</inkml:trace>
  <inkml:trace contextRef="#ctx0" brushRef="#br1" timeOffset="27">20894 17756 8371,'3'-22'0,"2"-1"0,3 1 446,6-1 0,2 2 1,3 7-1,-1 3 1,1 5-500,0 2 1,0 4-1,3 5 1,4 2-1,4 4-2936,4-1 2989,6 5 0,3-1 0,3 5 0</inkml:trace>
  <inkml:trace contextRef="#ctx0" brushRef="#br1" timeOffset="28">21983 17653 8492,'5'-13'-178,"0"3"0,-3-3 0,1 3 240,0 1 0,-2 4 0,-1 6 0,-1 9 0,-3 7 331,-2 7 1,-3 7 0,-4 3 0,-1 2-1,-2 2 1,2 0-404,1 2 0,0-1 0,5 1 0,1-2 0,1-2-304,2-1 0,1-4 1,4-7-1,2-2 0,4-3-609,1-4 1,1-2 922,0-7 0,5-2 0,0-4 0</inkml:trace>
  <inkml:trace contextRef="#ctx0" brushRef="#br1" timeOffset="29">22262 17868 8492,'-14'1'-86,"1"1"1,2 2 483,-1 1 0,0 5 1,-2 5-1,0 0 1,3 2 83,1 2 0,4 0 0,3 3 0,4-4 0,5-2-296,7-4 1,6 1 0,4-4 0,6-3 0,3-2-349,4 0 1,-3-5 0,0-6 0,-2-2 0,-3-3-427,-2-4 0,-10-3 0,-1-1 0,-7-3 1,-6-1 192,-4-2 1,-4 0 0,-8 1 0,-4 2 0,-6 2 228,-3 4 1,-5 5-1,-2 3 1,-1 5-1,1 4 166,6 3 0,1 6 0,3 6 0</inkml:trace>
  <inkml:trace contextRef="#ctx0" brushRef="#br1" timeOffset="30">22793 17560 8541,'10'-3'662,"4"0"0,4 1-7,6 1 0,3 7 1,0 8-1,-3 10 0,-7 13-246,-6 8 1,-6 6-1,-5-23 1,0 1-1,0 0 1,0 1 0,0 0-1,-1 1-82,0-1 1,-1 1 0,0 0-1,-1 1 1,-2-2 0,0-1-1,0 0 1,0 0 0,-1-1-1,-2 1-524,0-1 0,-2 0 1,-3 0-1,-2 0 0,-3 2 1,-1-2-1,-2 2 0,-1 0-249,0 1 0,-1-1 0,-2 1 1,-1 1-1,0 0 0,0 1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25T12:46:09.627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11275 15316 8538,'0'-6'-1987,"1"1"2036,3 1 166,-3-3 1,6 1-269,-4-3 0,3 3 157,-3 0 1,3-1-114,-2-2 0,2 0 48,-3 0 0,4-1-8,-1 1 0,-2-3 38,0-1 0,0 0-13,-1 0 1,1 2-37,-1-5 0,-2 4 40,2-4 1,-2 5-43,-1-1 0,-1 1 34,-2 2 0,1 0-39,-4-1 0,3 2 77,-3 2-74,-1 2 0,-2 6 75,0 4 0,-4 4 7,1 9 0,-1 4 79,4 2 0,0 7-110,0 5 0,-1 4-64,1 6 0,0 3-190,4-23 1,0-1-1,2 2 1,0-1 42,0 1 1,0 0 0,1-1 0,1 1 75,-2-2 0,0 1 0,0 22-121,0-5 1,2-6 34,1-4 0,0-8-148,0-1 1,0-5 13,0-1 0,-3-4 152,0-3 0,0-2 136,3 0 0,-4-5 0,-1 3 0,-5-3 0</inkml:trace>
  <inkml:trace contextRef="#ctx0" brushRef="#br0" timeOffset="1">11043 15754 8338,'0'-9'0,"0"-1"-97,0 1 0,0 0-56,0-1 1,1 2 101,2 2 1,2-2 179,4 1 0,2-1-200,1-1 0,3 1-52,3 1 1,1 0-189,-1 4 0,4 0 311,0 3 0,4-4 0,-2-1 0</inkml:trace>
  <inkml:trace contextRef="#ctx0" brushRef="#br0" timeOffset="2">11685 15456 8240,'0'9'-1083,"-3"1"812,0-1 0,0 3 129,3 1 0,0-1 114,0-3 1,-3 4 77,0-1 1,-1 1-54,4-4 1,-1 0 1,-2 1 1,2-4-331,-2 0 331,2-4 0,1 6 0,0-2 0</inkml:trace>
  <inkml:trace contextRef="#ctx0" brushRef="#br0" timeOffset="3">11694 15363 8240,'-5'-5'-1930,"-3"1"1435,3-1 454,0 4 41,0-3 0,5 4 0</inkml:trace>
  <inkml:trace contextRef="#ctx0" brushRef="#br0" timeOffset="4">11946 15344 8240,'0'6'-630,"0"1"0,-4-2 350,-3 1 1,-1 1 354,-1-4 1,0 5 71,-1-2 0,1-1 182,0 1-242,-1 0-33,1 4-125,4-1 1,1 0 132,4 1-143,4-1 1,3 0 116,2 1 0,3-2 31,-6-2 1,4 2-57,0-1 1,1-2 74,-5 1 0,-1-1 83,2 1-63,-5 3 1,2-4 18,-4 4 0,-3-3-45,0 1 1,-5-1-51,2 3 1,-2-3 118,-1 0-495,-1 1 1,2 2-24,2 0-713,2-4 1082,4 4 0,-4-8 0,-2 3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25T12:46:09.632"/>
    </inkml:context>
    <inkml:brush xml:id="br0">
      <inkml:brushProperty name="width" value="0.12095" units="cm"/>
      <inkml:brushProperty name="height" value="0.12095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18864 587 9034,'-4'14'-601,"2"1"1,-5-3 0,1 3 707,1 3 1,0 9-1,3 5 1,-1 8 0,1 10-1,1-21 1,1 0 0,-1 3-1,2 1 21,-1 3 1,0 0-1,0 0 1,0 2-1,-1 3 1,2 1-1,-1-2 1,1 0-1,-1 1 1,2-2-1,-1-1 1,1-1-134,-1-1 1,0-1 0,1-3 0,0 0 0,0-2 0,-1 0-1,0-1 1,0-1 0,0 0 0,-1-1-57,0 25 1,0-6-1,0 5 1,0 0 0,0-1-1,0 0 0,0-4 0,-3-1 0,0 1 0,1 0 0,0-3 13,-1-2 0,2-3 0,-3-1 0,0 0 0,1-3-57,1-3 1,1-6 0,1-5-1,0-2 1,0-4-922,0 0-42,0-6 1054,4-12 0,2-6 0,3-9 1</inkml:trace>
  <inkml:trace contextRef="#ctx0" brushRef="#br1" timeOffset="1">18929 484 8498,'0'-6'-318,"1"0"1,2 0 0,4-1-1,5 1 1,4 0 434,5 1 1,8-4 0,9 3 0,9-2-1,-20 4 1,2 0-51,2 0 1,2 2 0,1-2-1,1 0 1,2 2 0,1 1-1,-1 0 1,1-1-77,1 0 0,0 0 0,1 1 0,0 1 0,3-1 0,-1 0 1,0 1-1,0 2-97,-2 1 0,0 0 0,-2 1 1,0 0-1,0 1 0,-1 0 0,0-1 1,1 1-1,0 0 0,0-1 1,-1 1-1,-1-1 0,-1-1 0,-2 1 19,0-1 0,-1 0 0,-1 0 0,0-1 0,2 1 0,0 0 0,0-1 0,0 0 0,-1-1 0,0 0 87,-3 0 0,0 1 0,0-3 0,-1 0 0,23 1 0,-3-1 0,-2 0 0</inkml:trace>
  <inkml:trace contextRef="#ctx0" brushRef="#br1" timeOffset="2">20940 466 8556,'-3'6'-608,"-1"0"0,0 1 0,-1 3 725,-1 2 1,3 3 0,-3 7 0,-1 5 0,-1 7 0,-2 10 85,1 6 1,4-20-1,1 1 1,-1 3 0,0 1-1,1 3 1,-1 1 0,0 3-1,1 0-50,-1 1 1,0 1-1,2 1 1,1 1-1,0-2 1,1 0 0,0 0-1,1-1 1,0-2-1,0 1-280,0-2 1,0-1 0,2-4-1,0 0 1,1-4 0,0 0 24,1-2 0,1 0 1,-1-3-1,1 0 1,0 1-1,0-1 0,1 0 1,-1 1-1,0-1 1,0 1-1,3 24-42,1 0 1,-5-4-1,-1-3 1,-2 2 0,-1-1-457,0-2 0,0-1 0,-1-1 0,-2 1 600,-3-1 0,-2-1 0,0-2 0,-1-1 0,-3 0 0</inkml:trace>
  <inkml:trace contextRef="#ctx0" brushRef="#br1" timeOffset="3">18985 2700 8120,'9'-4'90,"5"-1"0,3-4 1,7 0-1,10 2 1,12 2-1,-17 2 0,2 1 1,4-1-1,2 2 83,4-2 1,1 1 0,3 1 0,1-1 0,2 2 0,1 0 0,0 0-1,-1 0 1,1 0 0,0 0 0,-2 0 0,0 0-143,-2 0 1,1 0-1,0 0 1,1 0 0,-3 0-1,0 0 1,-2 0-1,-1 0-324,-2 0 0,-1 0 1,1 2-1,-1-1 0,-2 1 1,-1-1-1,1 1 1,-1-1 292,0-1 0,-1 1 0,0 0 0,-1 1 0,-3-1 0,-1 1 0,0-1 0,1 1 0</inkml:trace>
  <inkml:trace contextRef="#ctx0" brushRef="#br1" timeOffset="4">19097 708 8568,'0'-10'-66,"0"1"0,0 0 0,0-1 0,0 1 1,-1 0 165,-3-1 0,3 1 1,-3 1-1,1 4 101,0 7 1,0 3-1,3 10 1,1 1-1,2 4-152,3 4 0,-1 2 1,2 0-1,-1 1 0,0-1 1,0-1-322,2-1 1,-4-1-1,0 1 1,-1-4-84,0-1 1,0-2-1,-3-2 1,-1-2-1,-2-4 355,-3-5 0,-7 1 0,-1 0 0</inkml:trace>
  <inkml:trace contextRef="#ctx0" brushRef="#br1" timeOffset="5">19124 605 8567,'10'-18'10,"3"-5"1,2 3 0,3-1 0,2 4 312,2 1 1,-3 9 0,3 1 0,-2 4-1,-3 3-138,-1 2 0,-3 3 0,-4 6 0,-2 1 0,-2 2-289,-1 1 1,-6 5 0,-7 2 0,-7 0 0,-4 3-241,-5 1 0,-2 1 0,-2 0 0,-1-1 0,-1-2 344,1-4 0,1 3 0,1 0 0</inkml:trace>
  <inkml:trace contextRef="#ctx0" brushRef="#br1" timeOffset="6">19460 1313 7927,'-1'-5'-685,"-1"3"943,-2 4 1,-2 8 0,3 10 0,1 8 0,1 8-88,1 6 1,0-15 0,0 1-1,0 3 1,1 0 0,0 3 0,0 0-197,1 2 1,-1-1 0,1 0 0,-1-1-1,0-2 1,-2-1 0,1-1 0,0-1-1,0 24 1,0-7-90,0-5 1,0-6 0,0-10-1,0-3 1,0-3 0,0-1-416,0-3 1,0-1 0,0-5 528,0 0 0,5-3 0,0-2 0</inkml:trace>
  <inkml:trace contextRef="#ctx0" brushRef="#br1" timeOffset="7">19450 1350 8341,'0'-13'-113,"0"1"0,0-2 0,0-1 1,1 2-1,3-1 172,2 3 0,3 1 1,4 0-1,5 1 113,3 0 0,9-1 1,1 1-1,5 0 1,4 1-1,4 0-54,1 2 0,3 3 1,-1-2-1,1 1-161,-2 2 0,-6 1 0,0 1 1,-1 0-1,-4 0-139,-4 0 0,-4 0 0,-9 0 0,0 0 0,-2 0-9,0 0 0,-8 0 1,2 0-1,-3 1 362,-2 2 0,2 2 0,-4 5 0,-1 3-133,-1 2 1,-1 7-1,0 4 1,0 5 0,-1 6 47,-2 5 0,-2 5 1,-3 3-1,4-24 1,1 0-1,-1 2 1,1-1-1,0 1 0,0 0 249,1 0 1,-1 0 0,-1-1 0,1 1 0,1-2 0,1 1 0,-1 22 0,1-1-19,1-2 0,0-3 0,0-4 0,0-4 0,0-4-973,0-2 1,0-4-1,0-1 1,0-1 0,-1-3-165,-3 0 1,3-2 0,-2-3 0,1-2 658,-1-3 1,2-1-1,-3 0 1</inkml:trace>
  <inkml:trace contextRef="#ctx0" brushRef="#br1" timeOffset="8">19478 2309 8265,'-8'-1'-385,"2"-2"510,3-3 1,3-3 0,5 0 0,6 0 0,9-1 290,6-3 0,4 3 0,8-4 1,2 2-1,4 0-395,1 4 0,-3 0 0,-4 5 0,-4 1 0,-2 1 0,-3 1-1010,-3 0 1,-6 3 0,-6 1 988,0 1 0,-2-3 0,-3 2 0</inkml:trace>
  <inkml:trace contextRef="#ctx0" brushRef="#br1" timeOffset="9">19637 1480 8158,'-10'-4'-127,"4"3"1,0-3 0,-1 1 0,-2 0 0,0 1 0,0 1 373,-1 1 0,4 0 0,0 1 1,0 3-1,0 4 0,0 5-130,2 1 1,1 2-1,3 2 1,0 1 0,1 0-1,2-1-165,4 1 0,2-1 0,2 0 1,3-1 0,0-2 1,1-7 0,1 1 0,0-3 0,-1-2-127,0 0 0,-1-2 0,-2-6 0,0-4 56,-1-4 0,-1-4 0,-4-1 0,-2-2 1,-1-4-46,0-1 0,0 2 0,-4-3 0,-2 1 34,-3 0 1,-2 2-1,-3 7 1,0 2-1,-2 4 11,-2 3 0,1 2 0,-2 4 0,4 1 0,1 2 117,2 3 0,1 2 0,0 1 0,3 1 0,1-1 0,2 0 0,1-2 0,1-1 0,0 1 0,0 1 0,0 2 0</inkml:trace>
  <inkml:trace contextRef="#ctx0" brushRef="#br1" timeOffset="10">19618 1536 8211,'5'10'-3,"0"-4"0,-3 0 0,3 1 102,0 2 1,1 3-1,3 0 1,2 1-1,1 0 10,3 3 0,3 1 1,1 1-1,-2-2 1,0 0-1,-1 1 90,4 0-480,-1-2 0,0-2 1,-3-4 280,0 1 0,-2-1 0,-1 0 0</inkml:trace>
  <inkml:trace contextRef="#ctx0" brushRef="#br1" timeOffset="11">23119 587 8301,'0'-10'-170,"0"1"0,0 0 0,0-2 0,0 0 0,0-1 1,0 0-1,0 2 0,-1 0 329,-2 1 0,2 3 0,-2 0 12,2-1 0,1 8 0,0 5 0,0 9 0,0 9-57,0 7 0,0 10 0,0 9 0,0-21 0,0 0 0,-1 3 0,0 1 0,1 3 1,-2 1-109,1 3 0,-1 0 1,1 3-1,-1 1 0,2 3 1,-1-1-1,0 1 1,0-2-1,0 0 0,-1-1-150,1-1 1,0-2 0,-1 0 0,0-2 0,0-4 0,1-2 0,-1-4 0,1-2 0,-3 18-1,1-12-237,1-6 1,1-6 0,1-5 0,0-4 380,0-1 0,4-6 0,-3-1 0,4-4 0</inkml:trace>
  <inkml:trace contextRef="#ctx0" brushRef="#br1" timeOffset="12">23175 540 8269,'0'-24'0,"0"4"0,0 2 0,0 3 0,1 2-100,2 2 0,-1 0 1,4 2-1,1 1 0,2 0 1,0 3 127,0 1 0,1-2 1,0 3-1,2 1 1,4 0 21,1-1 1,6 2 0,3-3 0,4 3 0,4 1-14,2 0 1,10 0 0,6-1 0,-23 1 0,1-2 0,2 0 0,2 0-25,0 0 0,1-1 1,-1 1-1,-1-1 1,2-1-1,-1 1 1,-1-1-1,0 1 1,-1 0-1,-1 0-132,-1 1 1,-1-1 0,-2 0 0,0 1-1,16 0 1,-2-1 0,-3 0-37,-1-2 1,-7 4-1,-3-2 1,-3 2-1,-4 1 68,0 0 1,-1 0 0,-2 0-1,-1 0 85,-4 0 0,-1 0 1,-2 1-1,0 2 1,0 4-1,-3 1 149,-3 1 0,-2 5 0,-1 2 0,0 5 79,0 4 0,-1 7 0,-2 5 0,-3 8 0,-3 5-124,4-22 0,1 0 0,1 3 0,0 1 1,0 1-1,-1-1 0,1 3 0,-1 1 0,0 1 1,0 0-92,-1 2 1,1 0 0,1-2 0,0 0-1,2 1 1,-1-1 0,2-3 0,-1 0-1,1-2 1,0 0-120,0-1 0,0 0 1,1-1-1,-1 0 1,2 0-1,0-1 0,0-2 1,1-1-1,3 23-288,0-3 0,0 1 0,3-2 0,-3-1 215,-3-4 0,1-2 0,-1-1 0,-1-2 1,-2-2 180,-3-1 0,1-2 0,-4-5 0,-1-4 0,-2-1 0,-4-1 0,-2-1 0</inkml:trace>
  <inkml:trace contextRef="#ctx0" brushRef="#br1" timeOffset="13">23193 2011 8045,'-9'-1'0,"0"-2"-257,-1-3 0,5 1 505,2-2 0,7 5 0,7-2 1,7 1-1,9 0-96,6 1 0,11-2 0,4 1 0,-21 1 0,0 1 0,3-1 0,0 0 0,2 1 0,0-1 1,2 2-1,-1-1-192,2 2 1,-1 0-1,1 0 1,-1 0-1,-1 2 1,-1 0-296,-1-1 1,0 0 0,0 0 0,-1-1 0,20-1 0,-2 0 334,-4 0 0,-3-4 0,-3-1 0</inkml:trace>
  <inkml:trace contextRef="#ctx0" brushRef="#br1" timeOffset="14">23398 661 8349,'-9'-5'-359,"3"-3"1,-1 1 0,0-1 441,-1-1 0,2 4 0,1 1 1,0 1-1,3 3 159,1 5 0,1 6 0,0 6 0,0 4-220,0 7 0,0 1 0,1 6 0,1 3 0,2 2 1,-1 1-272,1 1 1,-3-2 0,2-4 0,-2-2 0,-1-3-121,0-2 0,0-6 0,-1-4 234,-2-6 0,-2-7 0,-5-5 1,1-5-1,-1-6 135,-3-3 0,3-7 0,-4-4 0</inkml:trace>
  <inkml:trace contextRef="#ctx0" brushRef="#br1" timeOffset="15">23389 698 8349,'18'-23'-72,"1"0"1,1 4-1,0 2 1,3 1 0,0 5 270,0 3 0,-3 5 0,-4 6 0,-4 5 0,0 2-92,0 2 0,-5 5 1,2-2-149,-4 3 1,-2 1 0,-3-1-1,-1 2 1,-2 1 0,-4 0-1,-4-1-64,-1-3 1,-5 0 0,2-2-1,-4-1-247,-3-1 0,2-3 0,-5-1 0,-1-1 1,-1-1 351,-1-4 0,-4 2 0,-1 0 0</inkml:trace>
  <inkml:trace contextRef="#ctx0" brushRef="#br1" timeOffset="16">23333 2663 8128,'-9'0'-336,"-1"-4"1,2-2 801,2-3 1,2 3 0,5 0 0,2 0-527,3 0 1,2 1 0,3 3 0,1-2-513,4-1 1,2 3 0,3-1 571,1 2 0,4-3 0,-3-2 0</inkml:trace>
  <inkml:trace contextRef="#ctx0" brushRef="#br1" timeOffset="17">23650 2626 7104,'13'0'-291,"3"0"1,2 0 290,4 0 0,6-4 0,5-2 0</inkml:trace>
  <inkml:trace contextRef="#ctx0" brushRef="#br1" timeOffset="18">24069 2672 8162,'5'-5'150,"-1"-3"0,-4 2 0,1-2 0,2 1-165,3 1 1,4 4 0,1-1 0,2 2 14,2 1 0,0 0 0,4 0 0</inkml:trace>
  <inkml:trace contextRef="#ctx0" brushRef="#br1" timeOffset="19">23119 4143 8207,'-6'-17'-243,"0"0"1,2 2-1,2-2 1,1 0 0,1-2-1,0 0 218,0 1 0,0 0 0,0 2 1,0 1-1,0 2 0,1 1 412,2 2 1,-2 1-190,2-1 1,0 5 0,-1 4-1,1 6-15,-1 8 0,2 8 1,-1 8-1,0 9-53,1 7 0,-3-17 0,-1 2 0,2 4 0,-1 1 0,0 4 0,-1 0-147,1 1 0,-2 1 0,2 4 0,-2 1 0,1 3 0,-1 2 0,1-15 0,-1-1 0,0 2 0,0-1 0,0 1 1,-1 0-101,1-1 0,-1 0 0,0 0 0,1 14 0,-1-1 0,-1-2 0,1-2 0,0-2 0,0-1 0,0-3 0,2-1-74,-1-3 0,1-1 0,0-5 0,0-2 1,-2 15-1,0-6-2,-1-4 1,0-6-1,3-4 1,0-6-1,1-7-249,2-6 0,-2-9 442,2-13 0,-1-5 0,-2-7 0,0-2 0</inkml:trace>
  <inkml:trace contextRef="#ctx0" brushRef="#br1" timeOffset="20">23063 4302 8207,'-15'-28'-86,"3"0"0,6 1 1,3 3 51,2 5 1,1 2-1,1 4 1,3 2-1,4 2 168,4 3 1,5-3 0,2 3 0,6-2 0,7-2-1,7 1-39,7 0 1,-18 4 0,1 1 0,2-1 0,1 0 0,2 0 0,1 1 0,2 0 0,1 0-91,3 0 0,-1 1 0,0 1 0,0-1 0,2 2 0,1 0 0,-3 0 0,0-1 0,0 1 0,0 0-130,0 0 0,0 1 0,-4 1 0,0 1 0,-1 0 0,0-1 0,-3 1 1,-1-1-1,-2 1 0,-2-1-383,24 2 1,-4 2 0,-5-3-1,-4 2 409,-3 1 1,-5-2-1,0 3 1,-4 1-1,-5-1 132,-4 0 1,-5 0 0,-5 3-1,-2 1 1,1 0 229,-1 3 1,-3 1 0,2 6 0,-1 2 0,0 7-29,-1 8 1,-1 5 0,-1 9 0,0-23 0,0 2 0,0 3 0,-1 1-48,0 4 1,-1 0 0,1 4-1,0 0 1,-1 0 0,-1 0-1,1-1 1,0-1 0,0-1 0,2 0-244,-1 0 0,1 0 1,0-2-1,0 0 1,0-1-1,0-1 1,0-1-1,0 0 1,0-1-1,0-1-172,0 0 1,0-1 0,-1 0 0,1 0 0,-1 2 0,-1 1 63,1 0 1,-1 0 0,-1-3 0,-1 0-1,2 0 1,-1-1 0,-1-2 0,1 0 0,-5 24-1,-1-2 1,1-2-339,0-4 0,-6-5 0,4-7 501,-4-3 0,2-3 0,-4-8 0,0 1 0,-2-1 0</inkml:trace>
  <inkml:trace contextRef="#ctx0" brushRef="#br1" timeOffset="21">23259 5884 8113,'-15'1'80,"3"3"0,3-3 0,7 2 1,11-2 141,10-1 1,14 1 0,15 1 0,-21-1 0,1 1 0,3-1 0,1 0 0,3 0 0,1 0-227,4 1 1,1-1 0,2 0 0,0 0 0,2 2 0,1-1 0,-2 1-1,0 0 1,-1-1 0,0 0 0,-2 0 0,-1 1-1636,1 0 1,-2-1 1098,-4-1 0,-1 0 0,-3 1 1,-2 0-1,22-2 0</inkml:trace>
  <inkml:trace contextRef="#ctx0" brushRef="#br1" timeOffset="22">23510 4320 8113,'-14'0'0,"4"0"1,-2 0-1,0 0 1,1 0-1,-3 1 1,1 2-1,0 5 331,1 3 1,2 7-1,1 5 1,0 4-300,3 5 1,2 0 0,5 3-1,3 0 42,5 1 1,6 0 0,6-3 0,0-5 0,1-6-142,1-6 0,-4-2 0,4-6 1,-1-2-1,0-4 0,-2-5-198,0-6 0,-3-4 0,-1-8 0,2-3 0,-3-6-189,0-5 0,-4 0 1,-5-7-1,-3 1 454,-2-2 0,-1 5 0,-8 0 0,-5 10 0,-7 5 0,-6 7-100,-4 6 1,0 9 0,-3 9 0,1 3 0,2 5 0,2 0 88,3 0 1,6 1 0,5-1 0,4 0 6,5 0 4,-2 1 0,6-10 0,-3 1 0</inkml:trace>
  <inkml:trace contextRef="#ctx0" brushRef="#br1" timeOffset="23">23510 4497 8113,'9'4'-261,"2"0"0,0 5 0,2-1 614,2 2 0,0 6 0,5 0 0,2 5-15,3 4 1,4 1 0,0 0 0,-4-3-470,-1 0 0,-1-1 0,-3-5 1,-2-1-1,-3-4-1090,-4-1 1,-2-2 1220,1 0 0,-5-3 0,-1-2 0</inkml:trace>
  <inkml:trace contextRef="#ctx0" brushRef="#br1" timeOffset="24">22942 4823 8047,'-6'0'0,"0"0"0,-1 0 0,-2 0 0</inkml:trace>
  <inkml:trace contextRef="#ctx0" brushRef="#br1" timeOffset="25">23026 4851 6972,'-10'4'41,"1"-3"1,0 2-1,-1-2 1,1-1 109,0 0 1,3 0 0,-1-1-1,0-1 1,0-2-158,1-1 0,-3-1 0,3-4 0,-3 0 0,-2-1 0,-3-3 19,0 0 1,1-2 0,-2-4-1,-2 0 1,0-2 20,-2 1 0,-1-2 0,0-1 0,-2 0 0,1 1 14,2 0 1,0 4-1,-1-3 1,0 2 48,-2 2 0,0-1 0,5 0 0,-1-2 0,0-2-108,-1-1 1,-5-1 0,2-2 0,3-1-40,2 0 0,-1-2 1,4-2-1,-2-4 1,2 0-1,-1-2-34,1-1 1,-2-6 0,-1 2 0,0-3 0,1 0 59,-4-1 1,0 1 0,8 22 0,0 0 0,-1 0-1,0 0 1,0 0 0,0 1 35,-12-23 0,11 24 1,-1 0-1,2-1 1,0-1-1,1 0 1,-1 1-1,1-1 1,1 0-2,-10-23 0,13 22 0,0-1 0,-4-21 0,3-1 0,1-4 13,5 24 0,0 0 0,2 1 0,0 0 0,-1-2 0,1 0 0,1 0 0,0 0 0,1 0 0,0 0-24,0-1 1,1 0-1,1 1 1,0-1-1,0 0 1,-1 0-1,0 2 1,0 1-35,0-1 1,0 1-1,1-1 1,0 1 0,-1-1-1,0 0 1,0 0-1,0 0 1,1 1 0,-1-1 11,1 2 0,0 0 0,-1-1 0,2 0 1,6-25-1,-4 26 0,0-1 0,0 0 1,1 0-1,8-23 46,1 1 0,-1 4 0,0 0 0,1 3-53,-2 0 1,3 6 0,-4 5-1,2 2 1,1 1-134,2 0 0,0 1 0,1 2 0,0-1 11,-1-3 0,5 0 0,1-4 0,0 2 0,-3 3 0,-1 3 35,-1 2 0,-5-2 1,-2 3 115,-1 2 0,-2 0 0,0 2 0</inkml:trace>
  <inkml:trace contextRef="#ctx0" brushRef="#br1" timeOffset="26">22355 1331 7287,'0'-9'92,"0"0"1,1 0-1,2-2 1,4-1 0,1-4-1,2-1 49,3-2 1,1-4 0,6-3 0,3-3 0,4-2-110,3 1 0,1-2 1,-3 1-1,0 1-127,4 1 1,-5 6-1,2 1 1,-4 2-1,-2 3 1,-2 0-1,-2 3-178,0 0 1,-4 2-1,0 3 1,-1 2-27,1 1 0,-4 0 1,1-4 298,-5 1 0,5 0 0,-1-1 0</inkml:trace>
  <inkml:trace contextRef="#ctx0" brushRef="#br1" timeOffset="27">22653 773 8357,'-5'-10'-621,"1"4"1,4 0 536,0-1 0,1-1 1,2-2-1,4 0 0,6-1 225,5-2 0,2 0 0,4 1 0,0 0 0,-2 2 0,1 2-44,-2 5 0,1 2 1,-3 2 4,-1 2 1,-9 7 0,-1 6 0,-2 5 0,-4 5 0,-2 3-49,-3 2 0,-3 3 1,-3-2-1,0 1 1,0 2-251,3 1 0,-1-2 1,4-3-1,0-2 1,0-2 195,0 1 0,-5 4 0,3 2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25T12:46:09.660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22244 1564 8164,'3'-9'0,"0"0"-1008,-1-1 393,-1 1 260,3 0 698,1-1-296,0 1 1,3-3 70,-5-1-73,4 1 0,-5 1 50,4-1 0,0 1 6,4-5 0,-1 2-4,0-2 0,5-2-23,1-1 0,1 0-53,3-2 1,-3-2-12,6 1 1,-3-1-136,0 2 0,3 0 46,0-4 1,-1 4-230,-2 0 1,-4 1-216,1 1 523,-5 1 0,7-1 0,-4 1 0</inkml:trace>
  <inkml:trace contextRef="#ctx0" brushRef="#br0" timeOffset="1">22281 1564 8164,'-5'0'-1787,"1"-1"1742,4-2 219,0 2-66,-5-3 1,4 3 50,-2-2-110,2 2 1,1-8 1,0 3 1,3-2 7,0-1 0,2-1-97,-2 1 1,2-4 31,4-3 0,4-2-4,-1 0 0,4-5-10,-4-2 1,6-2-15,0-1 0,1 1 40,2-1 0,3-4-4,1-3 0,1 2-104,-1-1 0,2 3 103,-2-3 0,0 4 9,0-1 1,-2 3-66,-4 3 1,-1-1-132,1 5 1,-2 3 81,-1 6 0,-3 2-315,-3 4 419,-5-2 0,3 7 0,-3-3 0</inkml:trace>
  <inkml:trace contextRef="#ctx0" brushRef="#br0" timeOffset="2">22570 875 7647,'-7'0'-990,"1"0"1364,4 0-249,-2 0 139,0 0-350,3 0 245,-3 0 1,5-3-110,2 0 1,-1-1 35,4 1 1,0 1-81,4-5 1,2 1 57,0-3 1,5 0-138,-2-1 0,4 1 126,3 0 1,2-4-138,3 1 1,5-2 61,-1 2 1,3 2-120,-3-3 1,3 0 111,-3 0 1,-1 4-18,-5 3 1,-4 1-121,-5-1 0,1-2 123,-5 5 1,-3 0-37,-3 3-1,-3 0 70,1 0 53,-4 0-16,-9 4 1,6-2 51,-6 4 22,2 1 0,-2 2-92,3 0 1,-2 4 222,2-1 1,1 5 3,-2-2 1,4 6 22,-3 1 1,4 5-230,-1 0 0,1 2 17,-1 6 1,2-1-13,-2 3 1,1-4-148,-2-2 1,3-2 19,-2-1 1,-1-4 24,1-2-141,-4-3 1,2-4-27,-5-3 0,4-6-62,0-3 0,4-3 126,-1-3 1,-1-3-184,0-6 0,-2 0 353,3-3 0,0 3 0,-1-9 0,-1 1 0</inkml:trace>
  <inkml:trace contextRef="#ctx0" brushRef="#br0" timeOffset="3">22635 950 8272,'-5'-4'-370,"-4"3"414,4-8 1,-1 5-512,0-2 299,4-2 830,-7 2-364,8 1 0,-2 1-132,6 4 0,3 4-42,7 2 0,-2 4-23,5 2 1,-1 0-66,4 3 0,0 1 101,-1 2 0,1-2-409,-1-1 0,1-2 155,0 2 1,-4-2-387,1 2 0,-2-3 113,2 0 0,-3-3-38,-4-3 1,-2 2-75,-1-5 502,-4 0 0,2-3 0,-4 0 0</inkml:trace>
  <inkml:trace contextRef="#ctx0" brushRef="#br0" timeOffset="4">22700 847 8272,'0'-6'-863,"0"0"1,0 3 1105,0-3 0,0 2-47,0-2 1,0 3 64,0-3 1,3 0-112,0-4 1,4 4-112,0 0 1,4 0 6,1-4 0,5 4-179,-2 0 0,6 3 156,1-3 0,0 4-174,-4-1 1,1 2-40,-1 1 1,1 0-1,0 0-155,-5 0 246,0 0 1,-9 1 49,-2 2 1,-3-1-5,-3 4 1,-2-1-4,-5 1 1,-2 3 69,-1-3 1,-3 2-26,0 1 0,0 1 30,0-1 0,-1 0 107,1 1 0,0-1 62,0 0 0,3 0-98,3-3 0,1 1 100,0-4-232,-1 4 12,5-6 1,2 4 65,6-5-33,2 0 0,8-2-80,-1-1 1,1 1 71,-4-4 0,0 4-28,1-1 1,-2 1 13,-2-1 0,2 2 95,-1-2 0,-2 2 82,1 1 27,-4 0-109,2 0 0,-4 1 9,0 2 0,-1 1-14,-2 2 1,1 2-11,-4-1 1,0 1-117,-4 1 1,2 0 115,2 1 0,-2-1-140,5 0 1,-3 1 48,3-1 1,0-3-295,3 0 217,0 1 39,0 2 0,3 0 31,0 1 0,1-4-3,-1 0 1,-1-4-13,5 1 0,-4 1-41,3-1-76,-4 1-55,6-4-310,-7 0 443,8 0 91,-8 0 0,7 0 0,-3 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25T12:46:09.665"/>
    </inkml:context>
    <inkml:brush xml:id="br0">
      <inkml:brushProperty name="width" value="0.12095" units="cm"/>
      <inkml:brushProperty name="height" value="0.12095" units="cm"/>
      <inkml:brushProperty name="color" value="#FF0000"/>
    </inkml:brush>
  </inkml:definitions>
  <inkml:trace contextRef="#ctx0" brushRef="#br0">12970 8668 29824,'-19'0'-271,"1"0"1,-1 0 0,1 0 0,0 0 0,2 0 0,3 0-1,1 0 370,-1 0-86,5 0 0,8 0 1,6 0-1,3 0 0,5 0 1,5 0 13,8 0 0,3 0 1,8 0-1,4 0 0,6-1-19,-22 0 0,0-1 1,3 1-1,-1 0 0,4-1 1,0-1-1,5 0 0,1 1 1,4 0-1,2 0 0,3-1 1,1 1-2,3-1 0,0 0 1,-15 2-1,0 0 1,0 0-1,2 0 1,1-1-1,0 0 0,1 1 1,0-1-1,0 1-86,1 0 1,0 1 0,0-1 0,-1 0 0,1-1 0,-1 1 0,-1 0-1,1 0 1,-1 0 0,1 0 0,-1 0 0,1 1 0,0-1 0,1 0-1,0 1 1,1-1 0,0 0 0,0 0 70,2 0 1,-1 0 0,1 0 0,-1 0 0,0 0 0,1 0-1,-1 1 1,1 0 0,-1 0 0,2 0 0,0 0 0,0 0-87,0 0 0,1 0 0,0 0 0,3 0 0,-1 0 0,1 0 0,0 0 0,0 0 0,-1-1 0,0 1 0,1-1 1,-1 0-1,0 0 0,1 0 0,0 0 103,0 0 0,1 1 0,0-1 1,1 0-1,2-1 0,-1 1 1,-11 0-1,-1 0 0,1 0 0,0 0 1,1 0-1,0 0 0,-1 0 1,1 0-1,-1-1 0,1 1 0,-1 0 1,1-1-61,0 1 1,0 0-1,0-1 1,0 1-1,1 0 1,0 0 0,0-1-1,0 1 1,2-1-1,0 0 1,0 0-1,1 1 1,0-1 0,0 1-1,0 0 1,0 0-1,0-1 1,1 1-1,-1 0 1,0-1 98,0 1 0,-1 0 0,1-1 0,-1 1 0,0 1 0,0-1 1,0 1-1,0-1 0,0 0 0,-1 1 0,1-1 0,-1 0 0,1 1 1,0-1-1,0 1 0,-1 0 0,0 0 0,0 0 0,0 0 0,0 0-19,-1 0 0,1 0 1,-1 0-1,0 0 1,-1 0-1,1 0 1,-1 0-1,0 0 1,11 0-1,-1 0 1,1 0-1,0 0 1,-1 1-1,1-1-29,0 1 0,0 0 1,-1 0-1,-12 0 0,0-1 1,0 0-1,0 1 0,12 1 1,0 0-1,-1 0 0,-1 1 1,-1-1-1,0 1 0,-2-1 1,1 1-1,-1 0-23,-2 0 0,1 0 1,-1 0-1,-2 0 1,-1 0-1,0 1 1,-2-1-1,-1 0 1,0 0-1,-1 0 0,-1 0 1,-1-1-1,15 2 1,-2-2-174,-2 0 1,-1 0 0,-4 0-1,-1 0 1,-3-1 0,-2 1 0,-4-1-1,0 0 196,-5-1 0,0 1 0,19-1 0,-9 0 0,1 0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25T12:46:09.666"/>
    </inkml:context>
    <inkml:brush xml:id="br0">
      <inkml:brushProperty name="width" value="0.12095" units="cm"/>
      <inkml:brushProperty name="height" value="0.12095" units="cm"/>
      <inkml:brushProperty name="color" value="#FF0000"/>
    </inkml:brush>
  </inkml:definitions>
  <inkml:trace contextRef="#ctx0" brushRef="#br0">9106 10344 25195,'-13'-4'-547,"2"-1"1,-3-4 0,2-1 0,0 2 0,1 1 0,1 1-547,4-2 1,-1 3 0,4-1 272,1-1 1,2 3 0,2 0 0,2 0 1057,1 1 1,1 0-1,5 3 1,0 0-1,2 1-120,2 2 0,0-2 0,5 4 0,1-2 0,1 1-23,2 1 1,5-3 0,5 2 0,3-1 0,1 0 13,2-1 1,4-1 0,4-1-1,3 0 1,0 0-119,-1 0 0,1 2 1,-1 0-1,1 1 1,-24-2-1,-1 0 179,27 0 0,-1-1 1,-25 0-1,0 0 1,-1 0-1,1 0-59,2 0 1,-1 0 0,0 0 0,0 0 0,1 0 0,0 0-1,-1 0 1,-1 0 0,0-1 0,0 1 0,0-1 0,0 0 261,1-1 1,-1 1 0,2-3 0,-1 1 0,23 0 0,1 1-413,-26 2 1,1-1-1,1 0 1,-1-1 0,1 0-1,-1 1 1,0 0-1,-1 0 1,25 0 91,-1 1 1,0 0 0,-23 0 0,0 0-1,0 0 1,0 0 0,26-1-8,-1-2 1,-25 2 0,0 1-1,-1-2 1,1 1 0,0 0-1,0 1 1,1-1 0,0 2-29,0-1 1,0 0 0,0 0-1,-1 0 1,0-1 0,1 1-1,0-1 1,0-1 0,1 1-1,1-1 9,0 1 1,0 0 0,-2 1 0,1-1 0,23 1 0,-25 1-1,0-1 1,0 1 0,1 0-12,0 1 1,0-1-1,-1 2 1,1-1 0,-2-1-1,0 0 1,24 2-1,-1-1 21,0-1 1,3-1 0,-24 0 0,0 0 0,0 0 0,0 0-25,0 0 0,0 0 0,0 0 0,1 0 1,0 0-1,0 0 0,2 0 0,0 0 1,0 0-1,0 0 9,0 0 0,0 0 0,-1 0 0,1 0 0,0-1 0,1 1 0,-1-1 0,1 0 0,0-1 0,1 1 22,1 0 1,-1 0-1,2-1 1,0-1-1,-2 2 1,1-1 0,1 1-1,0 0 1,2 0-1,0 0 13,2 0 0,0-1 0,-1 2 0,-1-1 0,0 0 0,0-1 0,1 1 0,-1 1 0,0 0 0,0 1-31,0 0 0,1 1 0,1 0 0,0 0 0,-3 2 0,0-1 0,-1 1 0,0-1 0,0 0 0,0 0-24,1-1 1,0 1-1,1 1 1,0 0 0,1-1-1,0 1 1,0 0 0,-1 0-1,0 0 1,0 0 4,0-1 1,-1 0-1,1 1 1,1 0-1,0-3 1,-1 1 0,1-1-1,-1 0 18,-2-1 1,0 1 0,-2-1 0,-2 0 0,-1 0 0,0 0 0,-1 0 0,0 0 0,-2-1 0,0 1-28,25-3 1,-10 2-1,-6-4 1,-3 2-1,-3 0 1,-1 0-127,-1-1 1,0 3 0,-1-2 0,-1 2 0,-1 1-321,1 0 448,-8 0 0,7 0 0,-6 0 0,0 0 0,1 0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25T12:46:09.667"/>
    </inkml:context>
    <inkml:brush xml:id="br0">
      <inkml:brushProperty name="width" value="0.12095" units="cm"/>
      <inkml:brushProperty name="height" value="0.12095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6480 8073 21518,'-6'-9'-1639,"1"2"1,0 2 545,0 1 1,2 1 0,-3 4 945,2 2 0,1 2 0,3 5 1,0 3-1,0 3 0,0 4 0,0 4 113,0 3 1,0-1 0,0 10-1,1 2 1,2 4 0,2 5 8,1 3 1,1-3 0,-3 4-1,0-2 1,0 1-108,-2-1 0,-1-7 1,-1-5-1,0-5 1,0-4-85,0-3 1,-1-7 0,-1-8-403,-1-3 1,-1-5 813,1 2 0,-2-8 0,-5-1 0</inkml:trace>
  <inkml:trace contextRef="#ctx0" brushRef="#br0" timeOffset="1">6434 8091 17167,'9'-18'-422,"5"-4"0,1 0 1,4 1-1,2 2 549,4 0 1,6 0 0,4 1-1,5-1 1,5 0 0,-20 8-1,1 1 15,2-1 0,0 0 0,2-1 0,0-1 0,0 2 0,1 1 0,1-1 1,1 0-1,1 0 0,0 0-100,3 0 1,-1 0 0,-4 2-1,0 1 1,2 1 0,-1 1-1,-2 1 1,0 1 0,-2 0 0,0 1-112,0-1 0,-1 2 0,-1 0 0,0 2 0,23-4 0,-8 4 1,-6 3-81,-5 0 0,-5 4 0,-3 0 0,-3 3 0,-3 3 0,-1-1-95,-2 2 1,-3 1 0,2 7 0,-4 3 185,-3 2 1,2 5 0,-4 3 0,0 4 0,0 6 38,-2 3 0,-1 5 0,-1-24 0,0 1 1,0 1-1,0 1 0,0 1 0,1 0-44,1 1 1,-1 1 0,0 1 0,0 0 0,2-1 0,1 0 0,-1 1 0,1-1 0,0 0 0,0-1 0,0 0 0,0-1-161,-1 0 0,1 0 0,-1-3 0,1-1 1,-1 19-1,-1-3-113,-1-5 1,-3 0 0,-3-3-1,-5-6 1,0-6-130,0-2 0,-3-1 0,0-4 510,-2-3 0,0-2 0,-4-3 0</inkml:trace>
  <inkml:trace contextRef="#ctx0" brushRef="#br1" timeOffset="2">6564 9218 8577,'-26'-7'42,"0"0"1,-17-7 0,12-4 0,13 2 0,14 0 142,14 0 0,16 1 1,19 0-1,-17 6 1,1 0-1,5-1 1,1 0-132,4-1 1,2 1-1,6-2 1,1 1-1,-14 4 1,1-1-1,0 1 1,5-1-1,0 0 1,0-1-1,5 0 1,0 0-1,1 0-241,3 0 0,0-1 1,0 1-1,-4 2 1,0 1-1,-1 1 0,-1 0 1,-1 1-1,0 0 1,-5 2-1,-1 1 0,-1 1 1,13 2-1,-2 3 187,-3 2 0,-1 1 0,-2 0 0,0 2 0,-3 1 0,0 0 0</inkml:trace>
  <inkml:trace contextRef="#ctx0" brushRef="#br0" timeOffset="3">14395 2356 15958,'-5'-11'-410,"-1"-1"0,-1 2 1,0-3-1,1 3 1,-1 0-1,1 2 0,1 1 1,0 2-2239,0 1 2615,3 1 0,-3 2 0,5-1 0,0 2 140,0 5 1,0 3 0,0 5 0,0 7 0,1 7 0,2 7 16,0 5 1,1 13-1,-3-21 1,0 1 0,0 4-1,1 2-85,-1 2 1,0 2 0,0 6-1,-1 2 1,0-14 0,0 0-1,0 1 1,0 3 0,0 0-1,0 0 1,0 2 0,0 1-1,0 0 1,0-1 0,0 1-1,0 0-124,0-2 1,0 0-1,0 0 1,0-2-1,0 0 1,0 0-1,0-3 1,-1 0 0,1-1-1,-1 17 1,0 0 34,-1-1 1,1-2 0,-1-5-1,1-1 1,1-1 0,0-1 0,0-3-1,0-1 1,0-1 0,0 0 0,0 0-1,1 0 38,0 1 1,1 0 0,-1-5 0,0-1-1,2-2 1,0 0 0,4 22-77,2-5 0,-3-3 0,-1-5 0,0-4-160,0-7 0,-3-7 0,2-3 0,-3-5 248,-1-4 0,0-2 0</inkml:trace>
  <inkml:trace contextRef="#ctx0" brushRef="#br0" timeOffset="4">14423 2179 20004,'0'-24'-910,"0"-3"1,0 2-1,0-1 712,0 2 1,4 4 0,2 5 0,2 1 0,2 0 0,3 1 608,2 2 0,4 0 1,3 3-1,3 2 1,3 2-397,3 0 1,6 2 0,7-1 0,5 2 0,-22 1 0,2 0-41,2 0 1,2 0 0,0 0-1,1 0 1,5 0 0,1 0 0,-1 1-1,1-1 1,2 2 0,-1-1-33,2 2 0,0 1 0,3 0 0,1 0 0,-2 1 0,0-1 0,0 1 0,-1 0 0,1-1 0,-1 0-64,1-1 0,0 0 0,0 1 0,-1-1 0,0 0 0,0-2 0,-2 1 0,-1 1 1,-3-1-1,-2 1-118,-1 0 1,-2-1 0,-5-1 0,-1 0 0,1 1 0,-1-1-1,24-1 1,-7-3 123,-5-3 1,-3 1-1,-5-2 1,-2 0 53,-3-1 0,-5 3 1,-5 2-137,-4 2 0,-5 5 0,-4 2 0,-2 4 274,-1 6 1,-1 4-1,-2 13 1,-4 4 0,-1 6-1,-1 7 104,4-23 1,1 2 0,-1 1-1,0 1 1,1 3 0,-1 0 0,0 2-1,1-1-154,-1 2 1,0 0 0,0 2 0,0 2-1,-1 0 1,1 0 0,-1 3 0,0 0-1,1 1 1,1 0 0,0 0 0,2 0-197,-1-2 0,2-1 1,-1 0-1,0 0 1,2-3-1,0 1 0,0-1 1,0 1 30,0 1 1,0 0 0,0-4-1,0 0 1,0-1 0,0 0-1,0-2 1,0-1 0,0-1 0,-1 0-1,0 0 1,0-1-204,0 0 1,-1 0-1,0-1 1,0-1-1,1 2 1,0-1-1,-1 1 1,0-1 340,-1 1 0,1-1 0,1-1 0,0 0 0,-2 2 0,0-1 0,0 2 0,-1 0 0,-1 1 0,0 0 0</inkml:trace>
  <inkml:trace contextRef="#ctx0" brushRef="#br1" timeOffset="5">14395 4758 8403,'37'-27'79,"-13"13"0,1 0 1,3-3-1,1-1 1,4 0-1,2 2 0,3-2 1,1 1-1,5-1 1,0 0-1,3 1 0,1 1 1,2 2-1,0 1 138,-2 3 0,1 1 0,-1 2 1,-1 2-1,0 2 0,-1 1 1,1 0-1,-1 0 0,0 1 1,-1 0-1,0 0 0,-2 1-417,-1 0 1,0 0-1,-1 1 1,0 1-1,0 0 1,1 0-1,-2 1 1,0-1-102,-1 2 0,0 0 0,-5-1 1,-1 2-1,-2 0 0,0 0 301,-2 1 0,0 1 0,-2-3 0,-1 0 0,0 2 0,1 0 0,-1 0 0,0 1 0</inkml:trace>
  <inkml:trace contextRef="#ctx0" brushRef="#br1" timeOffset="6">14599 568 8295,'0'-9'-142,"0"-1"0,0 0 0,0-1 1,0-2-1,0 1 0,-1-1 1,-1 1 353,-1 1 0,-4 0 0,0 2 0,-5 0 0,-4-1 0,-5 2-166,-4 2 0,-3 2 0,-3 4 0,-3 0 0,-2 2 1,0 3 94,2 4 0,2 7 0,5-1 0,3 4-87,5 3 1,6 1 0,8 5 0,5 0 0,6 0 0,6 1 27,7 2 1,4 1 0,6 2 0,2-4-37,3-4 0,2 1 0,0-3 0,-3 0 0,-5-3 0,-5-2-42,-3-3 0,-6 1 0,-3-2 0,-3 0-38,-5 1 1,-10-4 0,-6 3 0,-4-1 0,-4-1-172,-1-3 0,-3 1 0,4-6 0,0 1 0,2-3-340,4-2 1,1-1 0,6-2 0,2-3 544,3-5 0,10-9 0,3-1 0</inkml:trace>
  <inkml:trace contextRef="#ctx0" brushRef="#br1" timeOffset="7">14795 382 8451,'-4'-14'-881,"2"7"1216,-4-2 0,-1 8 0,-2 5 0,0 10 0,-1 9-128,1 4 0,0 6 0,-1 3 0,1 5 0,1 0-176,2 0 1,-2 3 0,5-3-1,1 1 1,1-2-55,1-4 0,1-4 0,2-7 1,4-3-1,1-3-183,1 0 1,-3-5-1,1-5 1,1-5-1,2-3-105,3-1 1,2-4 0,-1-2 0,-1-4 0,1-2 56,1-4 1,-3-1-1,3-2 1,-2 2-1,-2 1 867,-4 4-337,1 1 1,-8 7 0,0 4 0,-4 6 0,-2 5-32,0 1 0,4 2 0,-2-3 0,3 1 0,2 0-370,3-2 0,2-1 0,6 1 0,4-1 0,2-1 125,4-1 0,2 1 0,4-3 0</inkml:trace>
  <inkml:trace contextRef="#ctx0" brushRef="#br1" timeOffset="8">15233 885 8451,'6'-2'-306,"0"-1"1,-1-2 0,2-4 349,0 0 1,-2-2-1,2 0 1,-2-3 0,0 0-1,-1-3 168,1 0 1,-2-1 0,-3 2 20,0 0 0,-4 5 0,-4-1 1,-3 5-1,-5 5 0,-1 4 273,-2 4 1,1 6 0,-1 1-360,0 2 1,4 0-1,0 4 1,2-1-1,3 1 1,2 0-159,5-1 0,2-2 0,1-1 0,1 1 0,2-2 0,5-2-524,3-5 1,7-3-1,4-4 1,1 0-1,0 0-33,-2 0 0,-2-4 1,-1-1-1,-2-1 69,0-1 0,-5 2 805,2-1 0,-7 3 1,-4 5-1,-3 2-158,-2 1 1,0 1 0,4 3 0,2-3 0,3-3-524,2-2 1,3-1 0,0 0-405,1 0 466,5-4 313,-3-5 0,9-6 0,1-3 0</inkml:trace>
  <inkml:trace contextRef="#ctx0" brushRef="#br1" timeOffset="9">15596 466 8451,'0'-10'75,"0"-2"1,0-1-1,0 2 308,0 1 1,0 6-99,0 4 0,-3 5 0,-2 8 0,0 7 0,-2 7-23,-1 6 0,2 4 0,0 2 0,1 2 0,1-2 0,0 0-283,2 2 0,1-4 1,2 0-1,2-5 1,3-4-370,2-3 0,2-5 0,-1-7 1,0-3 60,1-4 1,-1-5 0,1-4 0,2-5 0,1-3-211,2-5 1,-4-2 0,2-5-1,0-4 539,-1-3 0,5-13 0,-3-1 0</inkml:trace>
  <inkml:trace contextRef="#ctx0" brushRef="#br1" timeOffset="10">15884 428 8451,'0'-14'255,"0"-4"0,0 8 376,0-3 0,0 8 0,-1 6 0,-2 9-192,-3 7 1,-2 6 0,-2 5 0,1 1 0,1 2-571,2 3 1,-2 1 0,5 0 0,1 0 0,2 0 0,2 0 0,2 0-796,2-1 1,1-4 0,4 0 243,2-4 1,-1 0 0,-3-4 681,1-2 0,-1 4 0,0 0 0</inkml:trace>
  <inkml:trace contextRef="#ctx0" brushRef="#br1" timeOffset="11">16201 736 8451,'-6'0'498,"-1"0"-87,0 0 0,2 1 0,-1 2 0,-1 3 1,-1 2-195,2 1 1,-2 1 0,3-1-1,0 0 1,0 1-205,1-1 1,3 0 0,-2 1-1,3-2-309,3-2 0,-1-2 0,4-4-204,2 0 1,-4-4 0,-1-2 0,-2-2-1,-1-3 1,0 0 347,0-1 1,-1-1-1,-2 4 1,-3-1 0,-3 1-1,0 0 85,0 0 1,-1 0 0,1 2 0,0 2-223,0 1 0,4 1 162,5 3 0,6 0 0,6 0 0,2 0 100,1 0 1,3 0-1,-3 0 1,3 0-1,0 0 1,1 0-1,-2 0 27,-1 0 0,1 0 0,-5-1 0,0-1 0,2-2 0,-4 1 0,2 2 0,-4-1-4,-2-1 0,-3 1-3,3 5 1,-4 2 0,2 6-1,-3 0 553,-1 1 0,3 2 0,0-3 0,-1 2 0,0-2 0,0 0 0,1 2 0,4-3 0,0 3 0,1-4 0,1-3 0,0-3-1366,1-2 1,0-1 0,1 0 0,2-1 281,-2-2 1,0-2 0,-2-4 0,0-1 632,1 1 0,-1 0 0,0 0 0,0 2 318,1 1 1,-1 4 0,-1 0 0,-1 4 98,-4 4 0,1-1 0,0 2 0,0 0-401,0 1 1,3 1 0,0 1-280,1-1 1,1-4-1,1-2-148,-1-2 1,0-2-1,0-2 1,1-3 0,-1-2 241,0-2 0,-2-2 0,-2 0 0,-1-1 1,-2 1-1,-1-2 0,-1 0 330,0-3 0,0 3 0,0-1 0,-1 2 1,-1 1-521,-1 2 1,-3-2 0,1 0 0,1 3-1486,0 2 1749,1 5 0,3-7 0,0 4 0</inkml:trace>
  <inkml:trace contextRef="#ctx0" brushRef="#br1" timeOffset="12">17141 652 8368,'0'-13'643,"0"1"1,0-2-1,0 3 1,1 0-875,2 2 1,-2 6-1,3 10 1,-4 5 230,-4 5 0,-1 1 0,-4 1 0</inkml:trace>
  <inkml:trace contextRef="#ctx0" brushRef="#br1" timeOffset="13">17085 950 8838,'-4'0'991,"4"0"-2181,5 0 1190,4 0 0,0 0 0,0 0 0</inkml:trace>
  <inkml:trace contextRef="#ctx0" brushRef="#br1" timeOffset="14">14637 2505 8378,'-7'-12'-151,"1"3"0,4-6 1,-1 6-1,2-1 1,1-1 584,0 2 1,0 5 0,0 5-196,0 7 1,0 7 0,0 5 0,0 4 0,0 1-116,0 1 1,0 3 0,0-4 0,0 2 0,0 0-103,0-3 0,0-1 0,0-5 0,0-3 0,1-2 0,1-3-96,1-1 0,4-4 0,0-1 0,1-4 0,1-5-216,1-4 1,2-4-1,0-6 63,0 0 0,1-3 1,0-3-1,-1-2 1,0 0-1,1 1-229,-2 1 414,0 9 0,-5-5 0,-1 9 234,-1 0 0,-1 8 0,-3 6 1,0 8-1,-1 3 356,-2 4 0,1 0 1,-3 2-440,1-1 0,1-3 0,3-3 0,0-1 0,1-2 0,2 0-305,3 1 1,2-5 0,2-2-1,0-2 1,1-1 30,2 0 1,0-1 0,-1-1 0,-1-2-112,-3-2 1,1 4 0,-2-1-1,0 3 113,-1 3 1,-2 3 0,-4 3-151,0 0 0,0 1 0,1-1 0,2 0 313,4 0 0,1 1 0,1-1 0</inkml:trace>
  <inkml:trace contextRef="#ctx0" brushRef="#br1" timeOffset="15">15223 2579 7853,'0'-9'245,"0"-1"0,1 1 1,1 0-91,1 0 0,1-1 0,-4 1 0,0 0 0,-1 0-9,-3 3 0,2-1 1,-4 4-1,-1 1 0,-1 1 1,-2 1-1,0 1 0,-1 2 192,-2 3 1,-3 6-1,1 5 1,0 3-289,-1 1 1,5 4-1,-1-2 1,4 0 0,3-1-211,1-1 1,2-2 0,5-4 0,3-2-1,3-3 1,4-2-7,2-1 1,0-3 0,0-5 0,2-3-1,0-5-138,2-2 0,-5-2 1,-1 3-1,-3-1 168,0-2 1,-1-2 0,-1 2-1,-2 2 1,-3 1 617,-2 0-237,-1 5 0,0 5 0,0 6-189,0 3 0,0 0 1,0 0-1,0 1 1,2-1-395,1 0 0,2-1 1,4-1-1,0-4 1,2-2-1,0-1 1,2 0 337,-2 0 0,3-4 0,1-1 0</inkml:trace>
  <inkml:trace contextRef="#ctx0" brushRef="#br1" timeOffset="16">15428 2626 8386,'0'5'-11,"0"3"1,0-2-1,0 3 250,0 0 0,0 0 0,0 1 0,0-1 0,0 0-173,0 0 0,0 1 0,0-1 0,0 0 0,1 0-893,2-3 1,-1 1 623,4-4 1,-3-1 0,0-5 0,-2-3-1,-1-2 1,0-3 0,-1 0 202,-2-1 0,-2-5 0,-2 1-5,1-1 0,0-3 0,-4 0 0,1-2 0,1 1 0,1 1 385,0 2 1,5 2 0,-1 1-100,2-2 0,1 3 0,0-1 1,2 2-1,3 1 0,5 2-255,0 1 0,5 0 0,-1 0 0,2 3 1,-1 3-1,1 2-374,-2 1 1,4 0 0,-4 1 234,1 2 0,-2 3 0,-4 7 1,0 2-1,-2 3 246,-1 0 0,-4 2 0,1 1 0,-2 0 1,-1 1-1,0 0 47,0 0 1,0-4 0,0-3 0,0-2 585,0-1-716,0-2 1,3-1 0,2-1 0,0-1-77,2-4 1,1-2 0,2-1 0,-1-1 0,0-2-289,1-4 1,-4 2 0,0-1 359,1-1 1,-3 2 448,-1-2 0,0 5-441,0-1 1,-1 6 0,4 3-1066,1-1 0,1 3 1011,2-2 0,3 3 0,2 0 0</inkml:trace>
  <inkml:trace contextRef="#ctx0" brushRef="#br1" timeOffset="17">14748 3380 8331,'-3'-9'-268,"0"-1"0,0 1 1,0 0-1,0-1 1,1 1 874,1 0 1,1-1-338,0 1 0,1 5 0,1 5-181,1 7 0,4 7 0,-1 5 1,3 3-1,0 0 0,0 1 7,1-1 1,-1-2 0,0 0 0,1-4-141,-1-1 1,-1-2-1,-1 2 1,0-5 0,-1-2 54,-1-3 1,0-3 0,-2 2-1,2-2-58,1-4 1,1-6 0,-3-8 0,0-1 37,0-4 0,3-1 1,0-1-1,2-3 0,2-2-41,2-1 1,-1 3 0,-2 2 0,-1 0 0,0 2-343,0 1 0,1 7 0,-2 3 0,-1 3-201,0 3 1,-1 2 592,3 5 0,0 2 0,1 5 0</inkml:trace>
  <inkml:trace contextRef="#ctx0" brushRef="#br1" timeOffset="18">15167 3315 9789,'10'0'-103,"0"0"1,1 0-1,2 0-395,-2 0 1,1 0-1,-1 0 1,1 1 497,0 2 0,-2 2 0,-1 4 0</inkml:trace>
  <inkml:trace contextRef="#ctx0" brushRef="#br1" timeOffset="19">15195 3501 8249,'0'9'161,"0"-4"-86,0 0 1,1-5 0,2 0 0,4 0 0,2-2-545,3-1 1,0-1-1,3-3 1,2 2 0,0 0 468,2-1 0,0 0 0,-1-3 0</inkml:trace>
  <inkml:trace contextRef="#ctx0" brushRef="#br1" timeOffset="20">15633 3166 8390,'-9'0'-70,"2"0"1,1 1 194,-1 2 0,3 5 1,0 6-1,1 1 1,-2 5-1,1 4-265,0 2 1,1 2 0,2 0 0,-1 0 0,-1 0 0,1 0-376,1 0 0,1-4 1,0-3-1,0-4 515,0-1 0,4-5 0,1 2 0</inkml:trace>
  <inkml:trace contextRef="#ctx0" brushRef="#br1" timeOffset="21">15782 3212 8384,'-9'0'188,"2"4"1,1 3-1,0 2 1,0 4 79,0 6 1,-1 5 0,-2 7 0,1 2-1,2 1 1,2-1-126,3-1 1,2-4 0,3-4-1,3-2 1,4-6-174,5-5 1,4-6-1,3-6 1,1-3-282,2-6 1,-4 0 0,-3-7 0,-3-1 0,-4-3 0,-4-1-249,-3 0 0,-4 2 0,-4-2 442,-3 3 0,-1 0 0,-7 0 0,-1 2 0,1 2 0,-3 5-108,-1 3 0,1 5 1,0-2-1,3 3 225,0 1 0,2 5 0,3 0 0</inkml:trace>
  <inkml:trace contextRef="#ctx0" brushRef="#br0" timeOffset="22">14320 4907 13901,'0'-14'-379,"0"4"0,-1-2 0,-1 1 0,-1 1 0,1-1 0,1-2 280,1 2 0,0 0 0,0 2 0,0 0 0,0-1 222,0 1 1,0 0 0,0 0 178,0-1-360,0 5 1,0 2-1,0 6 1,0 4 94,0 5 0,3 6 1,0 8-1,-1 5 0,-1 7 63,-1 8 0,0 5 0,0-23 1,0 1-1,0 0 0,1 1-109,1 0 0,-1 2 1,0 2-1,-1 1 1,2 2-1,-1 0 1,0 3-1,-1-1 0,0 1 1,0 0-12,0-1 1,0-1 0,0 0 0,0 0 0,0-1-1,0 0 1,0 0 0,-1 0 0,0-1 0,0-1 8,0 0 1,-1-2 0,-1-1-1,-1-2 1,1 0 0,1-2-1,-1 0 1,0 0 0,0-1 0,0 0-1,1 0 1,0 0-16,0 24 0,1-6 0,2 0-19,2 2 0,-1-1 0,5 0 1,-1-4-1,0-4 0,-1-1-104,-1 0 1,0-8 0,-1-4 0,0-5 0,-1-4 34,-1 0 0,-1-5 0,0 2 0,0-3-129,0-1 0,0-2 0,0-1 1,0 1 134,0 1 1,0 2 0,0-1 0,-1 0 105,-2 1 0,2-1 0,-4 0 0,1 2 0,-1 0 0,-1 2 134,0 2 1,3-1 0,-4 3-1,1-3 1,0 0-12,0-3 1,4 3 0,-1-2-1,2-1-33,1 0 1,0-2 0,0 0 0,0 1-66,0-1 1,3 0 0,1 0 0,1-2 7,2-1 1,-2-1 0,2 1 0,0-2 159,1-3 1,5 2-1,-1 0 1,-1-1-1,0-1 63,-2-1 0,4 0 0,3 0 0,3 0 0,2 0-54,4 0 1,2 1 0,2 1 0,2 2-129,3 1 0,2 5 0,2 2 0,0 0 0,1 0 0,3-2 130,0-2 0,2-1 1,5-1-1,3-3-160,-25-2 0,1-1 1,0 0-1,2 0 1,2 0-1,1-1 1,0 0-1,0 0 1,1-1-1,0 0 1,2-1-1,1 1-262,1-2 0,0 0 0,-2 2 1,0-1-1,-1 1 0,1-1 1,-3 1-1,0 0 17,-2 1 0,0 0 0,0 0 0,-2 0 0,-2 0 0,-1 0 0,21-2 203,-10 0 0,-7 6 0,-5 0 0,-4-1 0,-1-1 0</inkml:trace>
  <inkml:trace contextRef="#ctx0" brushRef="#br0" timeOffset="23">16350 4767 12055,'-16'1'-101,"1"2"0,7 2 1,-1 7-1,4 3 1,3 9-1,1 9 1,1 13-1,0-18 1,0 1 67,0 4 1,0 1 0,0 4 0,0 0 0,0 3 0,0 0 0,0 2 0,0 0 0,0 1-1,1 1 1,0 0 0,0-1 99,1 0 1,-1-1-1,1-1 1,0 1 0,0-1-1,-1 0 1,2 0 0,0 0-171,-1 2 0,1-1 0,1-3 0,0 0 0,-1-1 0,-1 0 1,1-4-1,-1 0 0,1-2 0,-1 0 85,0 0 0,0-1 1,-2 0-1,1-1 1,0-1-1,1-1 0,-2 24 1,-2-4-1,-1-3-190,1 1 1,1-2-1,1-2 1,0-7-234,0-7 0,1-2 1,1-6-1,1-4 441,-1-3 0,-1-8 0</inkml:trace>
  <inkml:trace contextRef="#ctx0" brushRef="#br1" timeOffset="24">16015 6750 8331,'-23'0'6,"4"0"0,6 1 1,9 3-1,8 1 614,10 0 0,8 0 0,7-3 0,1 1-676,1-1 1,3-1 0,-2 0 0,0 1 0,0 2 0,-2-2-952,-1-1 1,-1 2 1006,0 0 0,0 0 0,0-3 0</inkml:trace>
  <inkml:trace contextRef="#ctx0" brushRef="#br1" timeOffset="25">14786 5102 8403,'0'-9'-116,"-1"3"0,-1 0 0,-3-1 0,1 1 0,-1 0 0,0-1 361,-2-2 0,-2 4 1,0 2-1,1 3 0,1 4-4,0 6 0,2 0 1,-1 7-1,2 1-120,0 3 0,3 5 0,-2-2 0,2 0 0,2 0 0,2 0-88,3 0 0,2-4 1,2 1-1,2-3-116,0-3 1,5-3-1,-3-1 1,2-4-1,-1-4 1,1-2-89,-2-1 1,1-7-1,-5-3 1,1-4 5,-3-2 1,-5-5 0,0-1 0,-2 1 0,-2-2 0,-2-1-109,-3 0 0,-3 0 0,-1 4 0,-1-2 269,-2 1 0,0 3 0,1 2 0,0 4 1,2 1 272,2 2 0,1 3-108,4 0 0,4 4 0,6-1 1,4 2-189,1 1 0,5 0 0,-1 0 1,4 0-1,2 0 0,-2 0-12,0 0 0,-4 1 0,-2 2 0,-1 3 39,-1 2 1,-3 3 0,-2 1-1,-1 3 1,-2 4 474,-2 3-309,-1-3 1,-1 4-1,0-4 1,0-1-16,0 1 0,0-1 0,0-3 0,0-2-135,0-3 0,0-1 0,1 0 0,2-3 0,3-3 0,2-2-110,2-1 1,-1-1 0,0-2 0,1-3 0,-1-4 0,0-1-255,1-2 1,-1 0 0,-1 2 0,-2-2 107,-3 2 0,2 0 414,-2 2 1,-1 4 0,-4 3-1,-1 4 28,1 4 0,-1 2 0,1 2 0,-1-1-244,1 0 1,2 2 0,3-1-1,4 0 1,2-1 0,2-2-592,2-2 0,3-1 0,-1-4 633,-1 0 0,4-4 0,-4-1 0</inkml:trace>
  <inkml:trace contextRef="#ctx0" brushRef="#br1" timeOffset="26">15335 4814 7774,'-5'-4'343,"2"5"1,2 7-99,1 6 1,0 8 0,0 3-1,0 4 1,0 4 0,0 5-327,0 4 0,3-3 0,1 1 0,1-1 1,1-2-1,-1-2-135,-1-4 0,0-2 0,-1-9 0,-1-4 1,-2-1-291,-3-4 1,1-2-1,-5-2 1,0-4 505,-1-2 0,-1-10 0,-5-1 0,0-9 0</inkml:trace>
  <inkml:trace contextRef="#ctx0" brushRef="#br1" timeOffset="27">15260 5205 8403,'0'-10'0,"0"1"180,9 0 1,-3 3 0,7 0-1,0 2 1,0 2-699,2 1 0,-3 1 1,3 0-1042,-2 0 1559,4 0 0,-3 0 0,5 0 0</inkml:trace>
  <inkml:trace contextRef="#ctx0" brushRef="#br1" timeOffset="28">15465 5195 7595,'0'6'2728,"0"-2"-2617,4-4 1,2 0-1,3-1 1,0-1-96,1-1 0,2-5 0,0 2 0,0-2 0,-2-1 10,-1-1 1,1 1 0,-1 0-1,0-2-268,1-1 1,-2 1-1,-2-2 1,-3 1-1,-2-1 53,-1 2 0,0 0 0,-1 2 1,-2 1-1,-3 2 0,-2 3 294,-2 2 1,-2 1 0,0 1 0,0 2 81,2 3 1,0 5 0,1 3 0,1 0-1,2 4-100,3 2 0,2 0 0,1 1 0,0-3 0,1-1-168,2 0 0,3-2 0,5-6 1,3 1-1,0-2 0,3-2-303,0-3 1,2-2-1,-1-2 1,-3-1 0,-1-2-8,-1-1 1,-3 0 0,3-1 465,-3 2 0,-5 4 0,-1 4 315,1 2 0,-4 2 1,3 1-1,-1 1-152,0-1 1,0-3 0,-2 0-212,2 2 0,-2-5-78,2-3 0,-2-5 0,-1-7 0,0-1 0,0-1 96,0 1 0,0-4 1,0 2-1,0-2 1,0 1-1,0 1 162,0 2 0,1-3 1,2 4-1,4 0 1,2 2-425,3 1 1,0-1-1,3 2 78,2 2 1,-4 1-1,1 3 1,-2-1-1,1 2 139,-2 3 0,-1 3 0,0 4 0</inkml:trace>
  <inkml:trace contextRef="#ctx0" brushRef="#br1" timeOffset="29">14786 5894 8318,'-1'-13'-22,"-3"1"1,0 0-1,-2 2 1,3 4-1,2 5 320,1 7 1,3 10-1,1 2 1,1 6-1,4 3 1,1 1-59,2 0 0,2-1 0,-3-2 1,3-3-96,0 1 0,-1-7 0,1 0 1,1-3-1,-2-4-120,1-4 0,1-3 1,-3-4-1,0-4-57,-2-7 1,-2-6 0,0-4 0,-2-1 0,0-2 0,-1-2-212,-2-3 0,2 2 1,-1-2-1,0 2-70,0 2 0,2 3 1,-2 3-30,1 4 1,-1 2-1,2 6 1,1 3-293,1 4 0,-2 4 1,0 4 633,-2 3 0,3 6 0,-2 0 0</inkml:trace>
  <inkml:trace contextRef="#ctx0" brushRef="#br1" timeOffset="30">15354 5950 8298,'-5'-10'5,"4"1"0,-2 0 0,5-1 0,3 2 1,0 2-65,2 3 1,1-1 0,2 1 0,-1 0 0,0 2 0,0 1-407,1 0 0,-1 5 465,0 1 0,1 2 0,-1 1 0</inkml:trace>
  <inkml:trace contextRef="#ctx0" brushRef="#br1" timeOffset="31">15344 6099 8298,'-3'6'-874,"0"0"1028,0-4 0,8 1 0,4-5 0,6-2-140,3-1 1,0-1 0,1-3 0,-1 2-15,1 1 0,4 0 0,1-4 0</inkml:trace>
  <inkml:trace contextRef="#ctx0" brushRef="#br1" timeOffset="32">15717 5773 8134,'0'-19'-50,"3"4"0,0 0 0,-1 2 0,0 1 387,1 2 0,-2 10 1,2 5-1,-3 6 1,-3 5-1,-3 3-170,-2 1 0,-3 3 0,1-2 1,0 0-1,1 0 0,1-1-254,0-2 1,2-2 0,0-1 0,2 1 0,3-2-69,3-1 0,8-7 0,5-2 0,5-1 0,4 0-237,4 0 0,2-6 0,-2 0 0,-1 1 288,1 1 0,-1 1 0,-3 0 1,-4 0-1,-5 1 0,-2 2 323,-5 4 0,-3 2 0,-6 2 0,-2 3-38,-3 0 1,-7 2 0,-2 1 0,-3 0 0,0-3-109,-1 0 0,0 1 0,1-1 0,0-1 0,3 1-490,2-3 1,3-4 0,1 0 0,-1-1 416,1-1 0,0-1 0,-1-4 0</inkml:trace>
  <inkml:trace contextRef="#ctx0" brushRef="#br1" timeOffset="33">15745 5754 8280,'9'-24'0,"1"3"0,3 1 556,2 1 1,4 2 0,2 1 0,0 4-466,0 1 1,-1 6-1,-2 2 1,1 3 0,-2 4-92,-1 6 0,-3 7 0,-3 7 0</inkml:trace>
  <inkml:trace contextRef="#ctx0" brushRef="#br0" timeOffset="34">14897 12095 29793,'-14'-10'-656,"-3"1"1,5 0-1,2 0 1,2-1 0,5 1 366,2 0 0,9 2 0,7 1 0,8-1 0,9-1 557,6-2 0,9 1 0,-21 4 0,0 1 0,3-1 0,-1 0 0,3 1 0,0-1 0,3 1 1,0 0-229,0 0 0,1 2 1,-2-1-1,-1 2 1,-2 1-1,-1 1 1,-1 0-1,0 1 1,24 4-211,-6 2 0,-12 1 0,-10 1 0,-7-1 0,-8 1-506,-5 3 1,-12-3 0,-9 3 0,-10-2 610,-9 1 1,-10 0 0,19-5-1,-1 0 1,-1 0 0,-1 0-1,-1-1 1,1 0 140,-2 1 0,1 0 1,-3-2-1,0 1 0,-1 1 1,0 0-1,0 1 1,-1-1-1,-1 0 0,0-1 234,1 1 1,0 0-1,3-1 1,2 0 0,0-1-1,2 0 1,-23 4 0,12-1 211,10-2 1,13-2 0,19-4 0,11 0-594,10 0 1,14-1 0,10-2 0,-19 0 0,0 0 3,4-1 1,0 0 0,3-1 0,1 1 0,1-1 0,1 0 0,0 1 0,0-1 0,-2 0 0,1 1-347,0-1 0,-1 0 0,1 2 0,0 0 413,0 0 0,0 0 0,1 0 0,-1 1 0,0-1 0,0-1 0,1 2 0,-1 0 0</inkml:trace>
  <inkml:trace contextRef="#ctx0" brushRef="#br0" timeOffset="35">14339 7290 10245,'-5'-4'-449,"0"2"0,4-3 1,-2 1-1,-3 2 1,-1 3 542,1 5 1,1 4-1,5 10 1,0 3-1,0 5 134,0 5 0,0 7 0,0 6 1,0 5-175,0-22 0,0 1 0,0 4 1,0 0-1,0 1 0,0 1 1,0 1-1,0 1 0,1 0 1,-2 1-1,1 1 0,-1 0 1,0 0-1,-1 0-69,0 1 1,-2-1-1,0-2 1,0 0-1,-1-1 1,1 0 0,-1-2-1,0-1 5,1 0 1,-1-1 0,0 0 0,1 0 0,-1 0 0,0 1 0,1 0-1,0 0 1,0 0 0,1 0 0,0-1 0,1 0-35,0 0 1,-1-1 0,0-1 0,0 0 0,1 0 0,1-1 0,0 0 0,0-1 0,0-1 0,1-1 0,0 24-107,0-4 0,0-7 0,0-4 0,1-3 74,2-3 0,-1-4 1,3-2-1,1-2 1,-2-1-126,0-1 0,0-6 1,-2-1-1,2-4-71,1-3 1,-2-2-1,4-4 137,0 0 0,-2 0 197,1 0 1,-3-3-1,4-1 1,0 0 0,1-1 154,1-1 0,1 3 0,0-3 0,3 0 0,3 1 0,4 1 69,1 0 0,8 2 1,1-1-1,6 2-133,5 1 0,3 0 0,4 0 1,3 0-1,-24 0 0,2 0-64,1 0 1,1 0-1,1 0 1,0 0 0,1 0-1,0 0 1,1 0 0,-1 0-1,2 0 1,0-1 0,0 0-1,1-1-91,2-1 0,-1 0 0,0-1 0,0 0 0,1-1 0,-1 0 0,-1 1 0,0 0-73,-1 1 1,-1 0 0,1-1 0,-1 1 0,0 1 0,-1 1 0,-1-1 0,1 2 0,-3-1 0,0 0-279,-2 1 0,-1 0 1,22 5-1,-5 1 1,-5 2-322,-4 1 0,-8 1 0,-8-1 0,-6 0 674,-2 1 0,-6-5 0,-2 0 0,-2 2 0,-1 4 0</inkml:trace>
  <inkml:trace contextRef="#ctx0" brushRef="#br1" timeOffset="36">16350 7505 8244,'3'-19'-44,"1"0"1,0 1 0,1 0 0,1 3-1,0 2-149,-1 3 1,-1 6 0,-4 5 356,0 7 0,0 8 0,0 9 0,-1 11 0,-2 9 0,1-18 0,-1 2 0,0 3 0,0 0 0,0 3 1,0 1 21,1 2 0,0 1 0,-1 3 0,0 1 1,1 3-1,0 2 0,-1 3 0,1 1-160,0-14 0,-1 0 0,1 0 0,-1-1 0,0-1 0,0 0 0,0 1 0,0 1 0,0-1 0,-2 15 0,1-1 0,-1-2 0,0-2-152,0-1 1,1-2 0,1-3-1,0-2 1,0-3 0,1-1-1,-1-3 1,1-2-100,1-2 0,0-1 1,5 23-1,2-6 0,2-2 1,1-4-288,1-5 0,-2-6 0,-1-4 512,-1-4 0,-7 2 0,1-5 0,-2 1 0</inkml:trace>
  <inkml:trace contextRef="#ctx0" brushRef="#br1" timeOffset="37">14739 7886 6689,'-4'-5'-93,"3"-3"0,-2 2 0,2-3 0,1 0 0,0 0 213,0-1 1,0-2 0,0-1 0,0-1-1,0 0 1,0 0 161,0 1 1,0-3-1,0 4 1,0 0-7,0 2 0,-1 3 1,-1 4-1,-1 8 4,0 8 1,1 5 0,0 9 0,-1 3-299,1 2 0,1-2 1,1 1-1,0-3 1,1-2-348,2-1 0,1-5 0,4 1 1,-2-3-1,0-4-1487,-1-1 1852,-1-4 0,-8-9 0,-1-5 0</inkml:trace>
  <inkml:trace contextRef="#ctx0" brushRef="#br1" timeOffset="38">14646 7691 8244,'9'-19'-307,"-3"4"0,1 0 0,1 2 0,2 1 632,3 2 1,-1 5-1,-4 1 1,0 1-298,-2-1 0,0 2 1,4 4-1,2 3 1,0 0 70,0 2 1,-2 4 0,-2 3-1,-1 0 1,0 3 15,0 0 0,-3 2 0,-1 1 1,-2 0-1,0 2-7,2-1 0,-2-2 0,2 0 0,-2 0 0,-1-1-132,0 1 1,0-4 0,0 0 0,0-2 0,0-1-218,0-2 1,4-4 0,0 0 0,1-2 152,2-2 1,1-5 0,2-4 0,-1-2 0,0-2-140,1-2 0,-4-2 0,0 1 0,1 1 1,2-2 186,0 1 0,-3 3 0,-1-2 442,-1 3 1,0 6-82,-4 4 1,0 4-1,-1 6 1,-2 2-1,0 0-324,1-1 1,1 0 0,1-1 0,1 1-546,2 2 1,4-2-1,4-4 548,1 0 0,5-5 0,-3 2 0</inkml:trace>
  <inkml:trace contextRef="#ctx0" brushRef="#br1" timeOffset="39">15121 7672 8256,'-9'0'-9,"2"0"1,1 0 0,-1 1 0,0 2 556,0 3 0,2 7 0,3 2 0,-1 3-398,1 1 0,1 2 0,1 1 0,1-2 0,2-3-214,3-1 1,2-4-1,-1 3 1,-1-3-1,1-3-170,2-1 1,0-6-1,0 1 1,0-2-191,1-1 0,-1-4 0,0-3 0,1-4 0,-1-1 121,0 0 0,-2-1 1,-1-1-1,0 1 0,0-1 470,0-1 1,-3 5 240,4 0 1,-6 9 0,0 9 0,-3 2 0,-1 3-307,-2 2 0,4 0 1,-2 4-1,2-1 1,2-2-1,2-1-731,4-2 0,1-2 0,2-4 629,3-4 0,-3 2 0,3 0 0</inkml:trace>
  <inkml:trace contextRef="#ctx0" brushRef="#br1" timeOffset="40">15335 7849 8125,'-9'0'502,"-1"0"15,5 0 1,2 0 0,6-1-366,3-2 0,6 2 1,1-3-1,2 1-101,1 0 0,-1-4 0,0 3 1,2 0-1,-1-1 0,0 0-178,-4-3 0,2 3 1,-2-1-1,0-1-121,-2-1 1,-1-2 0,-1 1 0,-1 0 0,-4-2 0,-2-1-28,-1-4 0,0 2 0,0-1 1,-1 2-1,-2 2 242,-4 0 1,-4 3 0,-1 2-1,-1 3 1,1 3 342,-1 3 1,-3 3 0,1 6 0,1 4-1,1 1 136,3 2 1,2 1-1,1 0 1,1 2-445,2-1 1,5-2-1,6-1 1,2-1-1,4-4-427,6-3 1,1 1 0,4-8-1,1-1 1,0-2-358,0-3 0,-1-5 782,1-5 0,-3-3 0,-3 1 0</inkml:trace>
  <inkml:trace contextRef="#ctx0" brushRef="#br1" timeOffset="41">15679 7784 8256,'0'9'194,"0"0"1,0 1-1,2-1 1,0 0-1,1 1 1,0-1 76,1 0 1,0 4-1,3-1 1,0-1 0,-1-3-174,-1-2 1,3-4 0,-2 1-271,3-2 1,-1-5 0,-2-3 0,-3-5 0,-2-3-186,-1-3 1,0-1 0,0-2 0,0-2 0,0 0 377,0 1 1,0 1 0,0 4 0,0 3-1,0 0 238,0-1 0,4 7 1,3-1-1,1 3 1,1 2-303,1 0 0,2 1 0,1 4 0,2 2 0,0 3-1806,0 3 1849,-2 4 0,1 1 0,0 5 0</inkml:trace>
  <inkml:trace contextRef="#ctx0" brushRef="#br0" timeOffset="42">16378 8194 9565,'-6'0'-1760,"-1"0"1926,0 0 0,4 0 1,3 0-1,6 0 0,5 0 1,1 0-1,0-1 33,2-3 1,0-1 0,5-5-1,0-3 1,-1-2 0,1-3-85,-1 0 1,1-4 0,0-1 0,-1-1-106,1-1 1,-5-5 0,-1-1 0,-3 0 0,-1-2 0,2-1-53,1-2 0,-3 2 0,2 1 0,0 0 0,0 1 0,0-1 16,1-1 0,0 1 1,3-2-1,2 1-21,0-1 1,-1-1 0,-1-2-1,1 2 1,0 1 41,-1 1 0,-4 0 1,3-3-1,-3-1 0,0 1 4,-3 0 1,2 0 0,3-1 0,-2 0 0,-1-1 1,0-2 1,-1 4-1,-1 4 1,0 0-1,-3 1 9,-1 0 1,0 0-1,-2 2 1,1-2-1,0-1-6,1-3 0,-3 3 0,3-1 0,-3 0 0,-1 0-49,0 0 0,0 0 0,0-4 0,-1 2 17,-3 2 0,0-2 0,-3 2 0,1-3 0,0 1 0,-1 2 1,1 3 1,0-1-1,-3 0 1,0 0 0,2 0 11,1 2 0,0-2 1,-4 0-1,1-2 0,0-1-38,0-1 0,-4 0 0,0 2 0,-2 3 0,-1 2 24,-2 1 1,0 4 0,2 2-1,0 3 1,1 1 37,0 3 0,-1-3 1,3 2-1,2 0 0,1-1-9,0 2 0,4-2 0,0-3 0,0-2 1,0 0-88,-1-1 0,2 3 1,-2-5-1,2 0 0,0 2 1,-1 4-16,-1 2 0,2 6 0,-1-2 0,-1 4 47,-2 3 1,0-2-1,0 5 1,-1 0-1,1 0-17,0 0 1,4-1 9,1 1 0,3 1 0,2-3-7,3 0 0,-2 1 0,4 2 40,1-1 0,-2 0 0,0 4 1,0 2-1,-2 3 36,1 3 0,-3 1 0,2 1 0,-2 3-3,-1 0 1,0 2 0,0 2 0,0 1 0,0 0-52,0-1 1,3 1-1,0 0 1,-1-2 0,0 0 12,1-2 0,-2 0 0,3 1 1,-3-1-1,-1-2 0,0-1-1,0-2 0,-5-5 0,-1-2 0,-2-2 32,-1-1 0,-1-4 1,0-3-1,-1-5 1,-2-3-1,2-4 17,0-2 1,2 0 0,0-3 0,1 0 4,1 1 0,0 1 1,4-2-1,0 0 0,0 1 1,0 1 103,1 1 0,-3 2 1,2 3-1,0 0 164,-1 0 1,2 2-1,-3 2 1,0 2 145,0 0 1,2 4-437,0 0 0,3 4 0,3-1 1,4 2-1,2 1-65,3 0 1,3 0-1,5 0 1,0 0-22,2 0 0,4 0 0,-1 0 0,1 0 0,-1 0 0,-1 0-18,-1 0 0,-1-1 0,-5-1 0,-1-2-10,-4 2 1,-1 1-1,-3 0 68,-2-2 1,-2 3 144,-4 0 1,-1 4 0,-1 6-85,-1-1 0,-1 0 0,2 1 0,-1-1 0,0 1 1,-1 2 70,1 0 1,-4 0 0,0-1-1,-4 1 2,-1 4 1,-4-2 0,0 2 0,-2 0 0,0 2 0,0-1-438,3-1 1,-2 2 0,4-3 0,-1 3 351,1 0 0,-4 5 0,3 1 0</inkml:trace>
  <inkml:trace contextRef="#ctx0" brushRef="#br1" timeOffset="43">16341 5931 8536,'0'-9'-269,"0"-1"1,1 2 0,2 0 0,3 0 0,3-3 259,4 1 0,-2-2 0,6 0 1,1-4-1,3-5 0,1-4 12,0-2 1,-1-1 0,3-1 0,-1-1 0,-3-2 0,0 0-5,-1 0 0,-2-2 0,0 2 0,-2-1 15,2-2 1,-1 1-1,0 1 1,-3 0 0,0 0 11,-1-2 1,2 2 0,-3 0 0,1-1 0,1-2 0,-1-3 14,1-2 1,2 0 0,-2-1 0,-1 0-5,1-1 1,-1 3 0,2-4 0,0 1-39,-3 0 0,-1-2 0,0 1 0,-1-2 0,0-2 1,1 0 1,-1-1 1,0 3-1,-4 19 1,0 1 0,-1-1-1,1 0 1,0 0-1,0-1-4,1 0 0,1 0 1,-2 2-1,0-1 1,1 2-1,-1-1 0,4-26 1,-3 1 10,1 1 0,-3 0 1,-1 3-1,-2 1 1,-1-1-41,0 1 1,-1-4 0,-2-1 0,-3 0 0,2 24 0,0 0 14,-1 0 1,0-1-1,1 0 1,-1-1 0,1 1-1,0-1 1,0 1-1,1 0 11,-4-23 1,2-1-1,-2 1 1,2 0 0,1-1-1,1 3 43,-2 6 0,0 3 1,-4 3-1,-1 0-22,-3 0 1,-1 3 0,-5 0 0,1 2 0,-2 2-14,-2 1 0,2 3 1,-1 0-1,1 2-5,1 1 16,5 1 1,-3 4-1,5 0 1,2 3 0,1 1-1,4 2 14,1-1 1,-2 1-102,3 3 1,-3-1 0,2 1-70,2 0 0,0 4-131,-1 1 0,2 4 88,-2 4 1,-1 1-1,1 4 145,1 0 1,1-2-1,2-1 29,2 1 0,1 1 0,2 2 72,-3-1 1,-2 0 0,-1 1 61,0-1 1,0 0-1,-1 0 61,-2 1 0,-1-4 1,-3-1-106,1-1 1,3-2-1,-4-5 1,0-3-17,-1-2 0,-2-5 0,1 0 0,1-1-26,2 1 1,-3-4 0,3 2 0,-2-2 0,0 1 2,1 0 0,0 5 0,3-1 0,0 1 0,0 2 0,3 0-51,3-1 0,4 2 0,5 1 0,3 1 1,1-1 39,5 2 0,0-2 1,5 3-23,0-1 0,2 2 1,1-1-1,0 1 1,0 0-1,-1 1-48,-2 1 0,0 1 0,-6 0 0,-2 0 0,-3 1 84,-2 2 0,-5 2 0,-2 6 1,-1 0-1,-2 3 0,-2 1 0,-3 5 0,-1-1 1,-3 5-1,1 0 0,-2-1-183,0-1 1,-1 4 0,0 0 0,-2 4 140,-1 4 0,-7 3 0,-5 0 0</inkml:trace>
  <inkml:trace contextRef="#ctx0" brushRef="#br0" timeOffset="44">14385 10056 11860,'0'-10'-27,"0"1"1,0 0 6,0-1 1,-3-2 0,0 0 0,1-1-1,1 1 1,1-1 0,0 2 345,0 1 1,0 0 0,0 1 0,1 1-193,2 2 1,-1 4 0,3 8 0,1 7 0,-2 8 0,1 7 139,0 5 0,1 6 0,4 2 0,-1-2 0,0-1-168,0-1 0,1 1 1,0-2-1,1-2 0,3-3-61,0-2 1,-1-8 0,1-4 0,0-3-43,-3-6 1,1-3 0,-1-6 0,1-3 0,1-6 0,-1-8-27,1-6 0,2-7 1,-1-4-1,-1-4-264,0-5 1,3 3 0,-4 0 0,1 0 0,-1 1 0,2 1-253,0 0 1,-3 7 0,2 4 0,-3 8 222,0 6 1,-4 3-1,0 8 1,1 2 0,0 3 253,0 4 0,1 6 1,-3 3-1</inkml:trace>
  <inkml:trace contextRef="#ctx0" brushRef="#br1" timeOffset="45">15382 10102 8346,'0'-14'-85,"0"-3"0,0 4 0,0-1 0,0 1 0,0 2 343,0 0 1,0 7 0,0 5 0,0 8 0,0 8-37,0 4 1,-2 8 0,0-1 0,-1 0-274,1 1 0,1-1 0,1 0 0,0 0 0,0-1 0,0-2-561,0-3 0,1-4 0,1-1 612,1-2 0,5-3 0,-3 1 0</inkml:trace>
  <inkml:trace contextRef="#ctx0" brushRef="#br1" timeOffset="46">15400 9972 8346,'-11'-12'-60,"1"-1"1,0 1 0,6 3-136,-1 3 0,4 2 0,2 4 0,6 1-31,4 2 1,7 2 0,0 5 0,3-1 0,2 0 225,0 1 0,2-2 0,-4-1 0,0-1 0,3 1 0,0 2 0</inkml:trace>
  <inkml:trace contextRef="#ctx0" brushRef="#br1" timeOffset="47">15735 10009 7920,'0'-6'-1280,"0"0"1596,0 0 1,0-1 44,0 1 0,-4 4 0,-3-1 0,-3 3 0,-4 3-251,0 3 0,-2 3 0,-1 1 0,1 1 0,4 3 1,2 1-125,4 5 1,2-1 0,5 2-1,2-1 1,4-1 0,6-1-54,5 1 0,5-1 0,4 0 0,-1-3 1,-2-1 14,-2-1 0,-4-2 1,-6 1-1,-2-2 1,-5 0 23,-5-1 1,-8 4 0,-10 0 0,-5 0-8,-5 1 1,-5-2 0,2-2 0,2-1-1,3 0 1,5 1-523,1-1 1,10-3 0,5-1 556,6-1 0,12-5 0,7-4 0</inkml:trace>
  <inkml:trace contextRef="#ctx0" brushRef="#br1" timeOffset="48">16294 9935 8514,'0'-10'235,"0"-2"0,0 0 0,1 1 102,2 4 0,-6 5 0,0 8 0,-4 8 0,-4 5 0,0 6 0,-2 2 12,-2 1 0,4 0 0,-3 1 0,2 0 1,0 0-331,4-2 1,3-5 0,5 1 0,0-2 0,2-5-291,4-1 1,6-7 0,9-5 0,4-3-68,2-3 0,4-2 0,0-4 1,-1-1-1,-1 2 0,-2 1 18,-2 1 1,-2 4 0,-5-2 0,0 4 426,-3 4 0,-4 2 0,-6 6 0,-1 3 0,-2 0 512,-1 1 1,-3-1 0,-3 4 0,-6-1-591,-2 1 1,-1-1 0,-3-2-1,1-1 1,1-1 0,0 1-644,3 1 1,-1-2 0,0-1 0,2-1-936,0 1 1549,2-1 0,-4-2 0,-2-1 0</inkml:trace>
  <inkml:trace contextRef="#ctx0" brushRef="#br1" timeOffset="49">16313 10018 8371,'13'-28'478,"4"-2"0,4-2 1,7 2-65,5 2 0,3 8 1,-2 4-1,-4 6 1,-4 4-1,-5 4-425,-1 4 0,-6 6 0,-2 7 0,-5 2-645,-4 6 1,-2 3-1,-1 3 1,-1 1 0,-2 1 450,-3-1 0,-7-1 0,-1-1 1</inkml:trace>
  <inkml:trace contextRef="#ctx0" brushRef="#br1" timeOffset="50">14720 10931 8272,'-42'0'99,"9"0"0,11 0 0,12-1 1,15-1 143,14-1 1,18-8 0,-11 6 0,2 0-1,3-1 1,2 0 0,4-2 0,1 1-1,5 0 1,1-1-39,5-2 1,1 0 0,-13 3 0,2 1 0,0-1 0,3 0 0,1-1 0,0 1 0,0 0 0,1 0-1,-1 1-248,-1 0 0,0 2 1,-1-1-1,-3 2 0,0 1 1,-1 0-1,13 0 0,-2 1 1,-4 0-1,-1 1 0,-5 0 1,-1 1-427,-5 0 1,-1 1 0,19 3 0,-12 5 0,-7-1 0,-5 0 0,-6 1-1171,-3-1 1,-9-3 1638,-8 0 0,4 1 0,-3 2 0</inkml:trace>
  <inkml:trace contextRef="#ctx0" brushRef="#br1" timeOffset="51">15577 11052 8272,'-32'1'0,"4"1"546,5 1 0,14 0 0,10-3 0,15 0 0,14-1 0,13-2-272,-17 1 1,2-2 0,3-2 0,2 0 0,3-2 0,0 1 0,3-1 0,0 1-360,2-2 1,2 2 0,1 1 0,2 2 0,-1-1 0,1 0 0,-4 3 0,-1 0-1555,-4 1 1,-1 1 1160,-8 2 1,-1 0 0,22 8-1,-11 4 1</inkml:trace>
  <inkml:trace contextRef="#ctx0" brushRef="#br0" timeOffset="52">20456 419 14973,'-8'-9'-3277,"0"0"3308,2 3 1,3 4 0,-3 8 0,-1 7 0,-3 4 209,-2 5 0,1 7 0,-5 7 1,-1 5-1,0 2 0,-2 5-257,10-23 0,0 1 0,-1 0 1,1-1-1,0 0 0,-1 0 0,-8 21 1,0-2-1,3-5-121,2-4 1,3-7 0,2-7-1,1-4 1,4-2-206,2-2 0,2-5 0,3-8 0,5-7 71,2-4 1,3-3 0,-3-5 0,2 0 22,2 1 1,-4-1 0,2 1 0,-3 4 0,-2 4-1,0 3 386,-2 3 0,-4 2 1,2 6-1,-1 6 30,0 4 0,0 5 1,-3 2-1,0 4 0,1 2 1,2 0-16,4-2 1,5-2-1,5-7 1,3-3-172,5-7 1,3-6 0,2-7 0,2-10 0,0-10-1,-1-9-52,-4-6 1,-4-1 0,-9 1 0,-4-1-60,-6 1 0,-4-1 0,-5 0 0,-7 3 0,-7 1 0,-6 2 7,-4 0 1,-4 1 0,1 3 0,0 6 70,-1 7 0,2 7 1,2 6-1,-1 5-32,-1 4 0,4 5 0,3 5 1,1 5-330,2 3 1,6 1-1,3 4 1,5 0 411,4-2 0,6 8 0,2-2 0</inkml:trace>
  <inkml:trace contextRef="#ctx0" brushRef="#br0" timeOffset="53">20735 903 10317,'-5'0'848,"8"-1"-914,7-2 0,2 1 1,0-3-1,4 0-75,1-1 0,-1 0 0,-1-3 0,2 0 0,1-1-55,0 1 1,-2-3 0,-2-1-1,-1 1 1,-4-1 40,-2 1 0,-5-2 0,1 3 1,-3-1-1,-4 0 189,-5 2 1,-1 2 0,-6 0-1,1 3 1,-1 1 247,1 2 1,0 2-1,-2 4 1,3 4-195,1 4 1,0 4-1,4 1 1,1 3-1,1 2 1,4 1-101,2 0 1,2 0-1,2-3 1,5 2-366,3-1 0,4-2 0,6-1 1,2-2-1,0-4 0,-1-3 377,-1-3 0,7 3 0,1-4 0</inkml:trace>
  <inkml:trace contextRef="#ctx0" brushRef="#br1" timeOffset="54">21108 922 7801,'0'-6'1120,"0"-1"1,4 4-1013,2-3 1,2 3-1,2-3 1,0-2-109,2 0 0,0-1 0,3 0 1,2-1-1,-1 1-162,0 0 0,-3-2 0,-3 0 0,-2-3-42,-2 0 1,1 2 0,-3-3 0,-3 2 220,-4 1 0,-3 5 1,-5 2-1,-3 1 1,0 2 250,-3 1 1,-1 6-1,-3 3 1,-1 6-1,3 2 1,2 4-26,5-1 1,2 5 0,4 0 0,3 1-462,2 0 1,6-2 0,5 2 0,5-3 0,6-3 0,5-4-126,4-2 0,3-4 0,3-3 0,-1-4 0,-1-5-82,1-6 1,1-6 0,-3-5-1,-5-2 1,-6 0 424,-2-1 0,-2 0 0,-3-5 0,-2 1 0,-3 2 0,2 3 0,0 7 0,-3 2 452,-2 3 1,-5 7-84,1 6 0,-2 6 0,-1 11 0,-1 2 1,-1 3-1,-2 5 0,0 5-24,0 1 1,-3 5 0,1 3 0,-4 1-498,-2 2 1,0 2-1,-3 1 1,-1-2-1,2-5-257,1-6 1,0-8 0,1-8 0,0-5 251,2-3 0,5-12 0,2-7 0,2-9 0,1-5-6,0-5 0,1-6 1,2-4-1,3-4 0,2-3 1,3-3 1,1-2 1,-1 1 0,5 3 0,1-2 254,4 0 1,6 0 0,5 5 0,0 7 560,0 6 0,-1 8 1,-4 8-1,-3 4 0,-5 4-231,-6 2 0,-6 8 0,-2 2 0,0 2 0,-4 2 0,-4 0-533,-7 2 0,-1 0 0,-7 4 0,-2 1 0,-3 0-692,-3 2 0,2 3 0,0-3 0,1-2-1342,-1 0 2143,-1 3 0,-3-4 0,0 4 0</inkml:trace>
  <inkml:trace contextRef="#ctx0" brushRef="#br0" timeOffset="55">20307 1825 12416,'-3'-9'-1449,"0"-1"0,1 1 931,1 0 1,1-1 697,0 1 0,-1 4 33,-2 2 1,1 7 0,-2 5 0,1 6-99,0 2 1,-3 7-1,3 5 1,0 8 0,0 10-46,1-20 1,1 1 0,-3 4 0,1 3-1,1 5 1,0 3 0,0 5 0,-1 2-1,1-13 1,-1 1 0,1 0-64,-1 2 0,0 1 1,0 0-1,1 2 0,0 0 1,0 0-1,0 1 0,0 0 1,0 1-1,0-2 0,0 1 1,0 0-165,0 0 0,1 0 0,-1-1 0,-1-4 0,1-1 1,-1 0-1,2 0 0,0-1 0,-1 0 0,0 14 1,0-2 86,0-1 1,0-2-1,-1-3 1,-1-1-1,0-2 1,1 0-1,-2-3 1,-1-2-1,0-1 1,0-1 58,0-2 1,0 1-1,1-3 1,1 0-1,1 0 1,0 1-1,1-2 1,1-1 0,0 26-18,1-3 1,1-6 0,2-2 0,3-3-127,2-3 0,2-13 0,-2-4 0,-1-8 0,-1-5 1,2-5-1,0-7 0,1-11 154,1-8 0,0-7 0,0-8 0,0-3 0,-3-5 0</inkml:trace>
  <inkml:trace contextRef="#ctx0" brushRef="#br1" timeOffset="56">20232 2039 8370,'-5'-23'-80,"-3"4"0,3-3 0,0 2 0,2 3 0,2 0 1,2 2 42,2-2 1,6 1 0,7 0 0,2 4 0,4 0 112,3 0 1,7 1 0,6-2 0,9 1 0,-20 5 0,1 1-48,4 0 1,1 1 0,1-2 0,2 0 0,3 1 0,2 0 0,1 0 0,0 1 0,3-1 0,0 1 0,1 1 0,-1 0-44,2 1 0,-1 0 1,-1 0-1,1 2 1,-1 0-1,1 2 1,-3-1-1,1 1-114,-3 0 1,-1 1-1,-2 1 1,-2 2-1,-5 1 1,0 0 0,0 1-1,1-1 1,0 0-1,0 0 40,1 0 1,-1 1 0,0-1-1,0 0 1,0-2 0,-2 0 0,0 0-1,-1 0 1,0-2 0,-1 1-20,0-1 1,0 0-1,-1 0 1,-1-1-1,20-1 1,-8 1-1,-8 1 109,-5 1 0,-3 1 0,-4-1 0,-3 3 0,-3 0 91,-5 0 1,0 1-1,-4 5 1,-1 2 0,-1 3 159,-1 2 1,0 10 0,-1 3-150,-2 7 1,-6 8 0,2-19 0,-1 0-1,-1 3 1,0 1 0,0 3 0,-1 1-57,1 2 0,0 1 1,-2 5-1,0 0 1,0 1-1,1 0 1,1-1-1,1 0 1,1-1-1,1-1 0,2-2 1,1 0-163,1-3 1,1 0 0,-1 0 0,0-1 0,0-1 0,1-1-1,0 0 1,1 0 0,0 0 0,1 0 46,0 0 0,1 1 0,1-1 0,1 0 0,-1-1 0,0-1 0,1 0 1,1 0-13,-1-1 0,1 0 0,0-1 1,-1 0-1,0-2 0,0-1 0,0 0 1,-1 0-1,0 24 0,-2-3 79,-1-2 0,-1-2 0,-2 3 0,2-3 0,-5 1 0,-1-1 0,-3 0 0</inkml:trace>
  <inkml:trace contextRef="#ctx0" brushRef="#br1" timeOffset="57">20530 4367 8132,'24'-19'0,"4"1"0,14-1 0,-16 10 0,2 0 0,5 1 0,2 1 0,4 0 0,1 1 0,4 1 0,0 1 0,2 1 0,0 0 0,2 1 0,-1 1 0,1 2 0,0 1 0,-2 1 0,0 1 0,-2 1 0,0 2 0,-5 0 0,-1 1 0,-3 1 0,0 0 0,-3 0 0,-1 0 0,-3 1 0,0-1 0,0 0 0,-1-1 0,-1 1 0,-1-1 0,16 8 0,-1-1 0,-7 4 0</inkml:trace>
  <inkml:trace contextRef="#ctx0" brushRef="#br0" timeOffset="58">20260 4460 10534,'-4'-8'-361,"-2"0"0,-2 2 0,-2 0 1,1 0-1,0 1 0,1-1-476,1 1 949,3 3 1,1-1-121,0 6 0,0 2 1,3 6-1,0 1 0,0 5 39,0 3 0,0 6 0,0 7 0,0 6 0,0 3-15,0 6 1,0-21 0,0 1 0,0 5 0,0 1 0,0 2 0,0 1 0,0 3 0,0 0 0,0 1-1,-1 1-6,-1-1 1,1 1 0,0 0 0,1-1-1,-2 1 1,0-1 0,0-1 0,1 0-62,-1-3 0,0 1 1,1-1-1,-1 0 1,2-8-1,0-1 1,0 0-1,-1-1 1,-1 25-1,-2-2-63,-1-1 0,2-2 0,-3-4 0,-2 3 35,0 2 1,-1-3 0,0 1 0,2-1 0,2-3-16,1-1 1,1 0-1,3-1 1,0 0-1,1-2-4,2-1 1,-1 1 0,3-1 0,0-1 49,1-2 0,-4-1 0,1-3 0,-2 1 48,-1-1 0,0-5 0,0-2 0</inkml:trace>
  <inkml:trace contextRef="#ctx0" brushRef="#br1" timeOffset="59">20074 6853 8412,'0'18'-224,"0"0"0,0-1 0,0-3-120,0-1 0,0 0 0,0-4 0,0 1 387,0-1 0,0 0 230,0 0 1,1-4-1,2-4 93,4-3 0,5-5 0,3 3 0,5-1-172,5-2 0,1 2 1,8-2-1,2 1 1,5 0-1,6 0-106,-20 2 0,1 1 0,2 0 0,1 0 0,2 0 0,1 0 0,1 0 0,0-1 0,0 0 0,1 0-161,2-1 0,-1 0 0,0 1 0,0-1 0,0 0 1,0 1-1,-2-1 0,-1 0 0,-3 1 0,1 0-142,-2 1 1,-1 0 0,-3 0 0,0 2 0,23 1 0,-4 0 0,-4 1-42,0 2 1,-1 2-1,3 4 1,1 1-1,-2-1-28,-2 0 1,-1 1-1,-2-1 1,-1-1 283,-2-2 0,-2-1 0,-4-5 0</inkml:trace>
  <inkml:trace contextRef="#ctx0" brushRef="#br1" timeOffset="60">22216 4646 8326,'-4'-19'21,"-2"2"0,1 1 0,3 5 0,3 6 58,2 8 0,3 8 0,-1 14 0,-1 8 0,1 9 0,-1 8 58,-2-22 0,0 1 0,0 6 0,0 2 0,-1 4 1,0 2-1,1 6 0,0 1 0,-1-14 0,0 2 1,0-1-73,0 4 0,1 0 0,-1 1 0,-1 1 0,0 0 0,1 1 1,0 2-1,0 2 0,0-1 0,-1-1 0,1 0 0,-1-1 1,0-1-1,0 0 0,0-1-132,0-4 1,0 0 0,0-1 0,0 13 0,0-3 0,0-5 0,0 0-1,0-4 1,0-2 0,0-3 0,0-2-181,0-3 1,0-1 0,0 0 0,0-2 0,0 16 0,0 2 0,0-1-127,0 2 1,-3-4 0,-1-1 0,-1-5-1,-3-5 373,0-4 0,-3-1 0,1-3 0,3 0 0</inkml:trace>
  <inkml:trace contextRef="#ctx0" brushRef="#br1" timeOffset="61">22002 6704 8192,'1'-8'20,"2"0"1,3 3-31,2 1 1,3-2 0,1 3 0,3 1 0,2 2 9,-1 3 0,1 2 0,-2 4 0</inkml:trace>
  <inkml:trace contextRef="#ctx0" brushRef="#br1" timeOffset="62">20177 7225 8297,'0'-12'-211,"0"-2"0,0 1 1,0-1-1,0 3 1,0 1 292,0 0 0,0 6 0,0 4 0,0 6 0,0 7 1,0 6-18,0 4 0,-3 12 0,-2 8 0,0 8 0,2-22 0,-1 1 1,0 2-1,0 1-24,-1 2 1,0 1-1,1 4 1,-1 1 0,0 6-1,0 1 1,-1 3 0,0 0-1,2-15 1,1 1 0,-1-1-24,1 1 0,0-1 0,1 1 0,-1-2 0,0 0 0,0 0 0,1 17 0,1 0 1,0-3-1,0 0 0,1-3 0,-1-1-77,1-2 1,0 0 0,2-4-1,-1-1 1,1-3 0,-1-1 0,1-1-1,0 0 1,-1-1 0,1 0-5,-1-1 1,1 0 0,-1-2 0,1-2 0,-2 22-1,0-4 1,-1-2 0,-2-2 1,1 4-1,-5-3 1,0-4 0,0-2-21,1-3 1,-2 3-1,5-5 1,1-1 0,1-2-62,1-4 0,3 2 0,2-4 0,0-2 0,2-4-168,1-3 1,-2-4 0,0-2 310,-2-1 0,-1 0 0,-3 0 0</inkml:trace>
  <inkml:trace contextRef="#ctx0" brushRef="#br1" timeOffset="63">20065 9646 8297,'-3'9'0,"-1"1"-138,-2-1 0,5-1 0,1-2 0,7-2 340,4-3 1,5-2 0,5-3 0,5-3-1,4-3-100,4-3 1,12-3 0,-20 8 0,2-1 0,3-1 0,2 0 0,3-2 0,1 0 0,3-1 0,0 1-42,1-1 1,1 1-1,1 2 1,2 1 0,-1-1-1,1 1 1,-1 2 0,-1 0-157,0 2 0,-2 0 0,-2 1 0,-2 0 0,-3 0 0,-1 2 1,-1 0-1,-1 1 0,-2 0 0,0 1-14,-2-1 1,0 2-1,19-1 1,-5 1 0,-4 2-1,-2 3-10,-1 2 1,-4-2 0,1 1 0,-1 0 0,0 1 0,2 0-363,2-1 0,-1-3 0,1-4 481,-3 0 0,0 0 0,-3 0 0,-2 0 0,1 0 0,1 0 0</inkml:trace>
  <inkml:trace contextRef="#ctx0" brushRef="#br1" timeOffset="64">22262 7430 8152,'-9'-6'-1,"0"2"0,0 4 0,2 9 138,1 11 1,4 14-1,-1 18 1,2-20-1,1 3 1,0 7-1,0 3 1,0 6-1,0 3-33,0-15 0,-1 0 0,2 1 0,0 3 1,0 1-1,1 0 0,0-1 0,0 0 1,0 1-1,1-1 0,-1 0 0,1 0 0,0 0 1,1-1-1,-1-1 0,-1-1 0,1-1 1,0-1-164,-1-1 0,0-1 0,0-1 1,2 13-1,-1-1 0,-1-8 1,0-1-1,1-2 0,0 0 0,0-2 1,0 0-50,0 0 1,-1-1 0,0-5 0,0 0 0,-2 24 0,0-5 0,-1-5-433,-2 0 1,-2-3 0,-4-4 0,-2-3-1,-1-3 540,-4-5 0,-1 0 0,-2-3 0,0 1 0</inkml:trace>
  <inkml:trace contextRef="#ctx0" brushRef="#br1" timeOffset="65">21936 9497 8152,'-9'-9'0,"1"-1"468,2 1 1,10 0 0,9 0 0,8-2 0,7 0-398,5-2 0,3 0 1,1 2-1,1-2 1,-1 2-600,0 0 528,-4 2 0,-1 0 0,-4-1 0</inkml:trace>
  <inkml:trace contextRef="#ctx0" brushRef="#br1" timeOffset="66">20568 2356 8350,'-4'-10'26,"-1"-2"0,-1 0 0,2-1 1,1 1-1,0-1 343,1 2 1,1 6 0,1 6-1,0 7 32,0 7 1,0 6 0,0 3-360,0 0 1,0 3-1,0-3 1,0 0-1,0 0 1,0-1-76,0-2 0,3-3 1,1-1-1,0-3 1,1 0-104,0-3 0,2-5 0,2-3 1,0-2-1,2-1 0,0-1-41,1-2 0,4-6 1,-4-7-1,1-1-96,0-2 0,-2 1 0,1-1 0,-2 0 0,0 2 74,-1 1 0,-3 0 0,-1 3 1,-1 2 530,-1 1 0,-3 4 0,-4 4 85,-2 4 1,-2 7 0,0 3 0,0-1-154,2 0 0,4 1 0,-1 1 0,2-2 0,1-1-379,0 0 1,4-4-1,3-1 1,4-1-161,1-2 1,4-1-1,-3-1 1,1-1-1,-1-1-62,-2-1 0,0-3 1,-2 3-1,0 1-57,1 1 257,-5 1 0,-1 4 137,-4 2 0,0 2 0,0 2 0</inkml:trace>
  <inkml:trace contextRef="#ctx0" brushRef="#br1" timeOffset="67">21154 2356 8365,'0'-15'-33,"0"-1"1,0 3 0,0 2 0,0 0-1,-1 3 1,-2 2 433,-3 3 1,-2-1 0,-3 2 0,-1 4 0,-4 6 0,-1 7 174,-2 2 0,1 5 0,-1 1 0,1 0 0,3 2-413,2-1 1,4-1 0,3-5 0,3 0 0,3-3-237,3-2 1,3-4 0,6-3-1,5-2 1,3-3-442,1-1 1,1-5-1,-3-1 1,-1-2-1,0-1-79,-3-1 0,-1 0 0,-5-1 0,1-2 1,-2 2 334,-2 0 0,-2 2 490,-4 0 0,-1 4 1,-1 3 187,-1 4 1,-3 3-1,3 4 1,1 0-829,1 1 0,4-1 1,1-1-1,1-1 0,2-4-251,1-2 0,5 2 1,-1 0 658,0-1 0,2-5 0,1-2 0</inkml:trace>
  <inkml:trace contextRef="#ctx0" brushRef="#br1" timeOffset="68">21322 2495 8365,'0'10'-391,"0"-1"1,0 0 0,0 1 598,0-1 1,0 0-1,1-1-265,2-1 0,-1 0 0,4-4 0,0-2 57,0-3 0,2-3 0,-3-5 0</inkml:trace>
  <inkml:trace contextRef="#ctx0" brushRef="#br1" timeOffset="69">21340 2393 8365,'-9'-13'-8,"1"1"1,1 0-26,0-2 0,2 4 1,-1-3-1,3 3 341,2 1 0,1-1 0,1 1 0,2 0 0,3 0 0,4-1-117,2 1 1,2 3-1,5 0 1,0-1-1,-1 2-255,1 2 0,0 2 1,-2 3-1,0 3 109,-2 5 0,-6 5 0,-1 1 0,-3 2 1,-3 4 44,-1 3 1,-5 2 0,-1 0 0,-1-2 0,-1 0 0,2-4 0,-2 1 0,2-4 0,1-2 0,3-5-415,3-4 1,6-2 0,5-5 0,1-3 0,0-2 21,1-4 0,-4-5 0,2 1 0,-3 2 1,-2 0 294,-2 2 0,-1 3 1,-6 1 686,-3 1 0,2 5 0,-3 5 0,1 2-574,2 1 1,1-1 0,1 0 0,0 2-1,1 1-106,2-1 0,2 3 0,5 2 0</inkml:trace>
  <inkml:trace contextRef="#ctx0" brushRef="#br1" timeOffset="70">20642 4991 8206,'-9'-6'14,"3"1"1,-1 3-1,0-1 1,-1 1-1,-1 1 1,0 3 341,3 4 0,-5 3 0,1 8 0,0 5 0,0 3 0,1 4-60,3 0 1,-1 3 0,4-1-1,2-1 1,3-2 0,5-4-257,5-2 1,-1-6 0,4-5 0,2-3 0,1-2-231,0-2 1,0-5-1,-3-6 1,-1-1 0,-3-1-90,-2 0 0,2-5 0,-8-1 0,-1-2 1,-1-1 64,-1 0 1,-4 4 0,-2-4 0,-3 0 0,0 1 147,0-2 1,-4 0 0,1 2 0,1 1 243,0 4 0,5 1 0,1 2 0,1 0-61,2 0 1,2 0-1,3 2 1,4 1-1,4-1-78,5-2 1,1 3 0,2 1-1,0 1 10,-1 2 0,1 2 1,0 3-1,-2 4 0,-1 4 178,-4 5 0,-6 2 0,-3 1 0,-2 2 0,-1 1 29,0-2 1,0 0-1,-1-1 1,-1-1-213,-1 1 1,1-5-1,5-2 1,3-5-240,3-4 1,4-2 0,3-2-1,1-2 1,2-3-192,0-3 1,-4-1 0,0 0 0,-3-1 0,-3 4 413,-1 2 0,-7 2 0,0 4 0,-5 2 0,-1 3 412,-2 3 0,0-3 0,1 0 0,3 1-321,1 1 1,4-2-1,1-2 1,4-1-721,4 0 1,4 0-1,4-4 1,2-2 0,1-3-1906,-2-3 2506,0 4 0,-1-7 0,-1 2 0</inkml:trace>
  <inkml:trace contextRef="#ctx0" brushRef="#br1" timeOffset="71">21266 4776 7814,'-6'-3'356,"0"0"1,2-1-14,-2 1 0,1 6 0,-2 1 1,2 7-1,-1 5 0,2 6 143,0 6 0,-2 2 1,3 6-1,1 2-571,1 1 0,1 3 0,1-1 0,1 0-663,1-4 0,3-7 1,-2-1-1,0-4 414,1-2 1,-2-6-1,-3-4 1,0-3 82,0-1 0,0-5 1,0-4-1,0-5 0,0-3 1,-1-2-1,-1-3 251,-1-2 0,-1 0 0,3 1 0,-1-1 18,-1 1 0,-3 1 1,3-1-1,0 0 0,0 3 914,0 1 1,-4 0 0,4 1-271,1 0 0,1 2 1,1 1-1,1 0-843,2 1 0,6 1 0,4 4 0,2 0-3056,1 0 3237,2 0 0,4 0 0,2 0 0</inkml:trace>
  <inkml:trace contextRef="#ctx0" brushRef="#br1" timeOffset="72">21368 5205 8206,'-5'5'1638,"1"-1"0,5-5-1060,2-2 0,6 1 1,3-4-1,0-2-460,2 0 0,-3-4 1,4-1-1,-2 1-236,-2-2 0,3 1 1,-2-4-1,0 2-173,-2-2 1,-1 1-1,0-1 1,-3 3-1,-3-1 97,-2 1 0,-1 2 1,-1 1-1,-2 4 1,-3 4-1,-4 2 1,-1 1-1,-2 2 489,-2 4 1,3 1 0,-3 9-1,2 1 1,1 3-5,2 2 1,5 0 0,2-1 0,2 1-357,1-1 1,1-2 0,2-1 0,4-2-227,4 0 1,1-8-1,3 0 1,2-2 12,0-4 0,2-2 0,0-3 0,-2-4 0,0-1 0,-4-1 1,-1-1 11,-4 1 1,-1 4-1,2 2 658,1 2 1,-5 5 0,-1 2 0,-1 2 0,0 2-215,-1-1 1,3 0-1,-2 1 1,0-2-439,1-2 69,-3 2 1,3-11 0,-4-1-1,0-6 1,0-6 0,0 0 243,0 0 1,0-1 0,-1 1-1,-1-1 1,-1-2 0,1 1 465,1 3 0,2 1 1,2 4-1,3-1 0,3-2-617,4 2 0,1 2 1,6 1-1,2 3 1,1 1-1,2 2 98,0 1 0,-4 1 0,2 0 0</inkml:trace>
  <inkml:trace contextRef="#ctx0" brushRef="#br1" timeOffset="73">20586 7765 8241,'-5'-14'0,"1"0"0,1 1-56,0-3 1,0 2-1,3-1 1,0 2-1,0 1 1,0-1-1,0 1 597,0 0 0,0 8 0,0 7 0,0 9-209,0 4 0,0 8 1,0 3-1,0 4 1,0 1-1,0 0-378,0-2 0,0-1 1,1-1-1,1-1-570,1-2 1,4-3 0,-1-3-1,2-1 1,-1-3 615,-1-2 0,0-7 0,4-2 0</inkml:trace>
  <inkml:trace contextRef="#ctx0" brushRef="#br1" timeOffset="74">20624 7700 8241,'9'-12'-24,"0"-2"1,0 1 114,1-1 1,2 3-1,2 4 1,-1 2-1,1 0 1,-3 3 383,-1 1 1,0 2 0,-2 3 0,-2 5-283,-3 2 0,1 6 1,-1-2-1,-1 4 1,0 1-1,-2 3 102,0 1 1,-4-3-1,1 0 1,1-2-190,1-3 0,1 0 0,0-3 0,1-2-308,2-1 1,4-1 0,5-3 0,3-3 0,3-2 0,2-2-394,1-2 0,-1-3 0,1-6 0,-4 0 54,-1 0 0,-5 5 737,2 1 1,-7 8 0,-4 1-1,-4 5 1,-3 4 388,0 0 0,-4 2 0,4-3 1,0 1-975,2 0 1,6-3-1,3-2 1,3-1-1,4-2 1,2-2-610,3-1 1,-3-4 997,1 0 0,0-9 0,2 2 0</inkml:trace>
  <inkml:trace contextRef="#ctx0" brushRef="#br1" timeOffset="75">21136 7709 8241,'0'-9'689,"-1"3"-114,-3 0 1,2 11 0,-3 2 0,0 7 0,0 4-25,-2 3 0,3 5 1,0-3-1,3 1-393,1-2 0,0 1 1,0-3-1,0-1 1,1-3-454,3-3 0,1-5 0,5-5 0,1-2 0,3-2 0,-1-2 0,2-4-492,-1-4 0,-2-1 0,0-3 0,-2-2 438,0 0 1,-4-1-1,-1 2 1,-1 1 694,-2 2 1,1 1-1,-2 7 309,-2 5 0,-4 7 1,2 6-1,1-1 0,1 2-437,1 1 0,0-1 1,0-2-1,1-2 1,2 0-702,3-1 1,4-1-1,1-1 1,2-1 0,-1-2-1,0-2 483,1-1 0,-1-1 0,-3 0 0</inkml:trace>
  <inkml:trace contextRef="#ctx0" brushRef="#br1" timeOffset="76">21378 7886 8241,'-5'1'1011,"1"2"1,4-2-491,4 3 1,-2-3 0,5-1-259,3 0 1,1-1 0,4-3 0,1-2-307,-2-2 0,4-1 0,-3-1 0,2 1 1,-1-1-1,-1-2-201,-2 0 1,-1-4-1,-5 4 1,-2 0-1,-1-1 83,-2 1 1,-1-4-1,-2 4 1,-2 0 0,-3 2 227,-2 1 1,-3 4 0,0 1-1,-2 3 1,2 2 699,1 3 0,-3 2 1,2 6-1,2 4-579,1 1 1,6 2-1,-1 0 1,2 0-1,1 2-516,0 1 0,4-1 0,4-2 0,3-1 0,4-3-219,3-3 1,1-2 0,-1-4 0,1-3 0,0-2 0,-1-2-547,1-2 1,-4-3 0,0-6 904,-2 0 1,4-5 0,-3 3 0</inkml:trace>
  <inkml:trace contextRef="#ctx0" brushRef="#br1" timeOffset="77">21704 7849 8043,'9'-5'659,"-3"2"0,-1 6 0,0 3-298,1 2 0,-3 5 0,3 0 0,0 1 1,0-1-1,0 0-183,-2 0 1,0-3 0,-2 3-372,1-3 0,0-6 0,-3-4 0,0-6 2,0-5 0,-1-1 0,-1-3 0,-1-3 0,1-2 200,1-1 0,1 0 0,1 5 0,1 1 0,3 1 349,3-1 1,1 4 0,6-2 0,2 4-978,0 3 1,2-1-1,-1 3 619,1 2 0,4 1 0,1 1 0</inkml:trace>
  <inkml:trace contextRef="#ctx0" brushRef="#br1" timeOffset="78">6164 18296 8162,'-5'-4'-129,"-1"3"0,4-3 1,-1-1-1,1-1 1,2-1-1,3 1 233,4 3 1,1-2 0,2 1-1,3 0 1,2 0-79,3 2 1,1-2 0,4 1 0,5 0 0,5 0-55,3-1 1,7 0 0,4 2 0,-20 0-1,1 0 14,2-1 1,1 1 0,3 0 0,-1 1 0,2-2 0,0 0 0,0-1 0,0 1 0,1 0 0,1 0-59,-1 0 1,1 0-1,1 0 1,1 0 0,0-2-1,0 0 1,2 0 0,0 0-1,0 0 1,1-1 111,0 0 1,2-1-1,0 1 1,0 0-1,5 1 1,0 0-1,1-1 1,1 0-1,-16 2 1,0 0-1,1 1-82,-1 0 1,1 0 0,0 1 0,0-2-1,0 1 1,1 0 0,0 1 0,1 0 0,0 0-1,0 0 1,1-1 0,-1 1 0,2-1-1,0 1 1,-1 0 38,1-1 1,0 1 0,0 0 0,0 1 0,0 1 0,-1-1-1,-1 0 1,0-1 0,-1 1 0,2 0 0,-1 0 0,1 0-1,1 0 1,0 0 0,1 0 0,1 0 1,0 1 0,0-1 0,-1 0 0,0-1 0,-1 1 0,1 0 0,0 0 0,-1 0 0,1 0 0,0 0 0,0 1 0,0-1-1,0 1 1,1-1-114,0 1 0,0 0 1,0 0-1,0 0 0,0 0 1,0 0-1,1 0 1,-1 0-1,0 0 0,0 0 1,0 0-1,0 0 110,-1 0 1,1 0 0,0 0 0,-1 0 0,0 0 0,0 0 0,1 0 0,1 0 0,-1 0 0,1 1 0,-1-1 0,0 1 0,0-1 0,1 1 0,-1 0 12,-1 0 1,0 0 0,1 0 0,-1 0 0,0 0 0,0 0 0,0-1-1,0 1 1,1-1 0,1 0 0,-1 1 0,1 0 0,1 0 0,-1 0 0,1 0 10,-1 0 0,0 0 0,1-1 0,0 1 0,1-1 0,-1 0 0,0 0 0,-1 0 0,1 0 0,1 0 0,0 0 0,0 0 0,2 0 0,0 1 0,0-1 6,2 1 0,-1 0 1,1 0-1,-3 0 1,0-1-1,-1 0 1,3 1-1,-1 1 1,0-1-1,-1 0 1,1 0-1,-1 1 1,1-1-1,-1 0 1,1 1-20,1-1 1,0 1 0,0 0 0,-1-1 0,-1 0 0,0 0 0,0 1 0,1-1 0,0 1 0,-1 0 0,0 0 0,0-1-12,0 1 1,1 0-1,-1-1 1,1 1-1,0-2 1,0 2-1,-1-1 1,1 2-1,-1-1 1,0 0 0,0 0-1,0 0 1,-2 0-1,1 0 1,-1 0-11,1 0 0,-1 0 0,1 0 0,-2 0 0,1 0 0,0 1 0,1 0 1,1 0-1,0 0 0,-1 0 0,-1 0 0,1-1 0,-1 1 0,-1-1 0,0 0-1,-1 1 0,-1-1 0,1 0 0,-1-1 0,0 1 0,0 0 0,0 0 0,0 1 0,0-1 0,-1 0 0,1 0 0,-1-1 0,-1 1 0,0 0 0,0-1-76,-1 1 0,-1 0 1,1 0-1,-3-2 1,1 1-1,-1 0 1,15 0-1,-2 1 1,1-2-1,0 1 116,-2-1 1,1 0 0,-2 0 0,-1 0 0,-2 0 0,-1 0 0,-4 0 0,0 0 0,-2 0 0,0 0 56,-2 0 0,-1 0 0,-2 0 1,-1 0-1,-2-1 0,-1 1 1,20-3-1,-6-4-78,-6-1 1,-4-1 0,-6 0 0,-5-1 0,-2 1 149,-2 0 0,-5 2 1,1 2-1,-2 0-448,-4 0 0,1-1 1,-5-3 369,-3 3 0,-6 2 1,-7 4-1,0 0-375,-3 0 1,0 0 0,-2 0 299,1 0 0,-5 0 0,-1 0 0</inkml:trace>
  <inkml:trace contextRef="#ctx0" brushRef="#br1" timeOffset="79">19860 8100 8304,'-9'0'-525,"-1"0"1,1 0 0,0 0 563,-1 0 0,4 0 45,0 0 0,4-4 0,-1-2-99,2-2 0,-2 2 1,0-1-1,1 0 1,0-1-212,-2-1 226,3-1 0,-7-3 0,3-2 0</inkml:trace>
  <inkml:trace contextRef="#ctx0" brushRef="#br1" timeOffset="80">19478 7700 8520,'-28'-5'-95,"8"-2"1,1 4 0,3-1-328,1 0 0,-2 2 0,5-4 0,1 0 0,0 0 446,2-1 1,1 0 0,0-4 0,3-3-1,1-1-78,2-5 1,0 1-1,0-7 1,-1-2 0,1-3-25,1-2 0,0-3 1,-1-4 77,-1-3 0,-9-3 0,2 0 0</inkml:trace>
  <inkml:trace contextRef="#ctx0" brushRef="#br1" timeOffset="81">19097 6788 8413,'-24'-13'0,"3"1"0,2-1-234,1 0 1,4 2 0,-4-4 0,0 1-1,2-1 327,0-1 0,-1-1 1,2 1-1,1 3 0,1 1-144,3-1 0,4-3 0,0 0 0,2-3 0,2-2 0,1-4-482,1-2 1,1-5 532,2-2 0,-2-7 0,3-1 0</inkml:trace>
  <inkml:trace contextRef="#ctx0" brushRef="#br1" timeOffset="82">18976 5670 8542,'-11'-28'10,"0"1"0,-3 2 28,0 0 1,2 4 0,0 0 0,2 4 0,0 2-249,1 2 1,1-4 0,1 1-1,1-4 1,2-4-86,2-3 0,1 1 0,1-9 0,1-1 295,2-3 0,2 1 0,5-4 0</inkml:trace>
  <inkml:trace contextRef="#ctx0" brushRef="#br1" timeOffset="83">18994 4497 8576,'0'-36'-278,"0"2"1,0 3 100,0 2 0,0 4 0,0 0 0,0 0 0,0 2 202,0 1 0,0-1 0,-1 1 0,-1 1 1,-1-1-146,1 0 1,1 0 0,1 3 0,0-3 0,0-3 23,0-2 1,0 2 0,1 1 0,2-3 0,3-2 28,2-2 0,2-3 1,-1 2-1,1-2 1,2-1 66,0-1 0,5-4 0,-2-1 0,3 2 0,0 2-2,1 3 1,0-3-1,-1 4 1,1 0-1,0 1 75,-1 0 1,1 2 0,0-3 0,2 1-1,0 2 9,-4 1 0,1 1 1,-6 1-1,0 1 1,-2 3-3,0 4 0,-4-2 0,-1 7 0,0-2 0,0 1-83,2-2 1,-1 1 0,0-1 0,1 1-39,1 0 0,6-3 0,1-2 0,3-4 0,2-2 0,1-1-76,4 0 1,3-4 0,2-2 0,1-2 19,-1-2 0,-1 5 0,-2 3 1,-3 3-1,-5 3 92,-2 2 0,-6 0 1,2 3-1,-3 1 1,-1-2-7,1-2 0,-2 6 0,-2-3 0,-3 2 0,-1 0 12,1 2 0,-1 1 0,1 5 0,-3-1 1,-2 1 35,-2 0 1,0 0 0,2-1 0,-2 2 0,0 1 66,0 1 0,0-1 0,2-2-19,-1 0 0,-4-1 0,3 1 0,0 0-15,0-1 0,1 4 0,2 1 0,-1 0-44,-1 0 1,-1 2 0,4-4-32,0 0 1,0-1 0,0-1 0,2 0 11,1 3 0,2-2 0,4 2 0,1-3 1,2-1 67,0-2 0,6 0 1,-1-2-1,4-1 0,1 2-13,1-1 0,-1 2 0,4 3 1,-2 0-43,-1 3 0,-6 2 0,-4 6 0,-4 3 0,-2 7 140,0 4 0,-6 2 1,-2 7-1,-7 1 1,-4 3-33,-3 2 1,1 3 0,-2-5-1,4-3 1,3 0-272,2-2 0,3-1 0,4-5 0,0 1 1,1-1 142,2-3 0,3 3 0,3-4 0</inkml:trace>
  <inkml:trace contextRef="#ctx0" brushRef="#br1" timeOffset="84">20381 10140 8481,'-9'0'-25,"1"1"1,2 2-1,4 4 1,4 4-1,5 6 1,4 5 427,5 5 0,1 5 0,2 2 0,0-3 0,-1-2 0,1-1 0,-2-2-215,-1-1 0,1-3 0,-6-6 0,-2-5 12,-2-4 0,-1-4 0,1-7 0,-2-6 1,0-7-105,0-3 0,5-9 0,3 0 0,1-3 0,0-4-188,1 0 1,0-2 0,3-1-1,-2-1 1,0 3 0,-1 3-143,0 2 0,-1 2 0,-2 5 1,-1 4-31,-3 5 1,-2 5-170,-2 5 0,-3 5 0,2 1 0,-1 5 0,0 4-712,1 0 0,3 0 1145,-3 1 0,5 3 0,-3 1 0</inkml:trace>
  <inkml:trace contextRef="#ctx0" brushRef="#br0" timeOffset="85">20689 3035 9725,'-4'-9'-211,"3"-3"1,-4-1-1,2 2 1,-1 0 0,0 2-1,0 0 384,2 0 0,1 4 1,1 5-1,0 7 35,0 4 0,0 8 0,0 6 0,1 4 0,2 4 12,3 0 1,1 1-1,1 2 1,-2-2 0,1-3-85,1-2 1,2-4 0,-1-1-1,0-3-1,1-3 0,-1-5 1,0-6-1,2-4 1,0-4-42,1-5 1,4-8 0,-3-10 0,1-2-1,0-4 1,0-1-285,-1-1 0,-4 1 0,-2 3 1,-1 0-270,-1 1 1,2 0-1,-4 3 1,-1 5 1,-1 6 1,1 3 0,1 4 0,3 4 0,2 4 419,1 4 1,1 7 0,-1 1-1</inkml:trace>
  <inkml:trace contextRef="#ctx0" brushRef="#br1" timeOffset="86">21396 2979 8430,'-4'-13'-3,"3"0"1,-2-3 0,2 4 0,0 2 126,-2 4 0,2 7 0,-3 10 0,1 6 0,0 8 0,-1 4-90,0 2 1,3 4 0,-3-1-1,1 1 1,0 1-190,1-2 1,1-1 0,1 1 0,0-4 0,0-3-447,0-2 1,4-6 0,1 0 600,0-6 0,8-2 0,-3-2 0</inkml:trace>
  <inkml:trace contextRef="#ctx0" brushRef="#br1" timeOffset="87">21601 3110 8430,'-13'5'-183,"5"3"1,-2-2 0,1 4 496,1 2 0,-6 4 0,7 4 0,1 2 0,0-1-205,4-2 0,1 0 1,2 0-1,3-2 1,3-1-122,4-4 0,4-6 0,4-2 1,3-3-1,2-1 0,0-1-21,-3-3 1,-1-2 0,-1-5 0,-2-3-175,-1 0 1,-4 2-1,-5-4 1,-1 0 0,-2 1 59,-2-1 0,-6 1 0,-5-3 0,-3 2 1,-3 1-45,-1 2 1,1-2 0,0 5 0,-2 3 0,0 2-119,-2 3 0,4 1 0,0 1 309,2 0 0,-4 4 0,3 1 0</inkml:trace>
  <inkml:trace contextRef="#ctx0" brushRef="#br1" timeOffset="88">20670 5801 8559,'-9'0'-20,"-1"-1"1,1-1 0,0-2-1,1 3-12,1 3 0,3 5 1,4 5-1,1 5 0,2 3 165,4 5 0,2 2 0,2 1 0,3 0 0,-1-1-60,1-2 0,-2-3 1,-3-4-1,1-3 0,-1-5 89,0-3 1,1-5-1,-2-1 1,-1-5-1,-1-7-63,2-6 1,0 0 0,1-8 0,0-1-1,1-1-126,-1-1 1,0-3-1,0 0 1,-2 2-1,-1 2-176,1 2 0,-1 6 0,-1-1 0,0 4-57,0 3 1,-2 2 0,3 5 0,1 6-268,-2 6 0,3 2 1,-2 2 526,2 3 0,6 1 0,0 5 0</inkml:trace>
  <inkml:trace contextRef="#ctx0" brushRef="#br1" timeOffset="89">21368 5652 8452,'-14'0'-307,"-3"0"1,4 1 0,-1 2-1,0 4 629,0 4 1,2 1-1,0 4 1,1 3-1,2 3 1,1 0-215,2 1 0,1-2 0,5-5 0,1-1 0,4-1-129,4 1 0,4-7 0,7 2 0,2-3 0,4-1 0,3-1-148,2-1 1,3 4-1,-3-2 1,-1 3 59,-1 3 1,-5 3-1,-4 4 1,-3-1-1,-6 2 120,-4 2 0,-3-2 1,-9 4-1,-4-1 0,-6-1 1,-5-1 148,-2 1 1,-4-3-1,3-5 1,0 0-242,4-3 1,1-2 0,3-3 0,1-2 0,1-3-425,3-1 0,4-8 1,0-2 504,2-3 0,-3-3 0,2-3 0</inkml:trace>
  <inkml:trace contextRef="#ctx0" brushRef="#br1" timeOffset="90">21313 5717 8452,'0'-9'350,"0"-5"0,5 3 0,4-4 1,6 2-12,2 1 1,6 2 0,3 1-1,4 0 1,4 3-709,2 3 0,1 2 1,1 3-1,-2 3-573,-2 5 942,2 5 0,-7 0 0,3 3 0</inkml:trace>
  <inkml:trace contextRef="#ctx0" brushRef="#br0" timeOffset="91">21713 10233 9294,'0'-19'-146,"0"0"1,0 2 0,0 1 0,-1 4 309,-2 2 0,-1 5 1,-4 6-1,3 8 1,0 5-1,0 5 13,-2 3 1,2 1 0,2 5 0,2 0-1,1 0-244,0 0 0,1-1 1,2-2-1,4-4 0,1-1-453,1-1 1,1-4-1,-1-1 1,0-4 499,1-5 1,-1 1-1,0 0 1</inkml:trace>
  <inkml:trace contextRef="#ctx0" brushRef="#br0" timeOffset="92">21694 10130 9294,'0'-14'-41,"0"-3"1,0 5-1,0 0-83,0 2 1,4 5-1,3 2 1,1 1-1,1 0 1,2-1-43,1 0 1,-1 2-1,6 2 1,2 2 0,1 0-27,1-1 1,2 2 0,-2-1 0,0 0 0,0 0 174,1 0 0,-3 0 0,2-3 0,-5 0 0,-3 1 13,-3 2 0,-2 0 0,-1 3 0,-6 1 241,-6 1 0,-2 2 0,-6 0 1,0 1-1,1 3 181,1 0 1,-2-1-1,3 1 1,3 1 0,1-1-132,4 3 0,1-3 0,3 1 1,4-1-1,4 0-288,3-1 0,6 3 0,3-4 0,-3 0 0,-1 1-212,-2-1 0,-6 4 1,-1-3-1,-5 1 24,-3-1 1,-9 3 0,-4-3-1,-6 0 1,-3 1 0,0-3-272,0 0 0,2-6 0,3-1 471,0 0 0,5-7 0,-3 2 1</inkml:trace>
  <inkml:trace contextRef="#ctx0" brushRef="#br1" timeOffset="93">22560 10205 8354,'-4'-14'-2,"3"0"1,-2-5 0,3 1 0,3-1 193,3 0 1,3-2-1,0-1 1,0 1-1,0 1-218,1 2 0,-1-1 0,0 2 0,1 1 0,-2 4 0,-1 2-28,-1 4 1,-4 3 0,2 7-1,-3 6 279,-1 4 1,-1 12 0,-3 5 0,-2 5 0,-1 4-120,1 4 0,-1 0 1,2 1-1,1-2 1,0 1-667,2-2 1,1 0 0,1-5 559,0 0 0,0-4 0,0-1 0</inkml:trace>
  <inkml:trace contextRef="#ctx0" brushRef="#br1" timeOffset="94">22905 10121 8354,'-13'9'117,"1"1"0,0 0 250,2 2 1,1 7-1,0 7 1,-1 4 0,2 4 103,2 2 1,2-3-1,6-3 1,4-3 0,7-4-396,7-3 1,5-5 0,6-9 0,3-3-1,3-3 1,1-4-340,0-5 0,-3-6 1,-8-5-1,-2-3-210,-4-1 1,-6 0 0,-6-1 0,-6 0 0,-5 0 94,-4 1 1,-7-3-1,-5 3 1,-4 1-1,-2 1 264,-1 2 1,-1 3 0,0 1 0,2 5-1,1 2 239,3 3 1,4 4 0,4 0-126,1 4 0,2 3 0,0 5 0</inkml:trace>
  <inkml:trace contextRef="#ctx0" brushRef="#br0" timeOffset="95">21117 10912 8710,'-9'0'-58,"0"-1"0,5-1 0,8-2 0,13 0 1,13-1 283,12 0 0,-15 2 1,2-1-1,6-1 0,2 0 1,5-1-1,2 0 0,5-2 1,3 1-1,-16 2 0,1 0 1,1 0-121,0-1 0,0 1 0,0 0 0,0 1 1,0 1-1,0 0 0,-1-1 0,-1 1 1,0 0-1,16 1 0,-2 0 0,-2 2 1,-2 1-371,-3 2 1,-2 1 0,-4-1-1,0 1 1,-3 3 0,-1 1 0,-1 0-1,-1 1 1,-2-1 0,-1 1-529,-2 1 1,-1-1 0,15 10 0,-14-2 791,-10-1 0,-2-3 0,-9-3 0</inkml:trace>
  <inkml:trace contextRef="#ctx0" brushRef="#br1" timeOffset="96">21871 11005 8475,'-29'5'-12,"-1"0"1,-22 4-1,12 0 467,10 1 1,12-1 0,11-1-47,12-2 1,15 2-1,19-5 1,10-2-1,-19-2 1,1 0 0,5-3-1,1-1-311,4-1 0,1-2 1,5 0-1,0-1 1,4-2-1,1-2 1,-16 4-1,0 0 1,2 1-1,1-1 1,2 0-1,0 1-338,2-1 1,1 1-1,-1 0 1,-3 1-1,0 2 1,0-1-126,0 3 1,1 0 0,-1 0 0,-3 1 0,0 0 0,0 1 0,14 1 0,0 0 0</inkml:trace>
  <inkml:trace contextRef="#ctx0" brushRef="#br1" timeOffset="97">11611 18249 8254,'5'-1'-732,"-1"-2"1,0-2-1,1-1 732,0 0 0,7 2 0,-3-2 1,2 0-1,4 0 0,4 0 1,4-1 54,4 2 0,2-2 0,2 3 0,4 0 0,6 0 0,4 0-38,4 0 1,2 3-1,-2-2 1,-22 2 0,0 1-1,2 0 1,0 1-15,2 1 1,0-1 0,1 0 0,0-1 0,1 2 0,0-1 0,2 0 0,0-1-1,1 1 1,1-2 0,2 1 0,1 0-66,1 0 0,1 0 0,-4 0 1,1 0-1,2 1 0,0 0 1,-2 0-1,1 1 0,-2 0 1,1 2 60,-1 0 1,1 0-1,0 1 1,-1-1-1,0 1 1,-1 0-1,-2-1 1,0 1 0,-1 0-1,0-1-1,0 1 0,1 0 0,1-1 0,0 1 0,3 0 0,1-1 0,0 1 0,1-1 0,1-1 0,-1 1 1,2-1 0,0 0 1,2-2-1,0 0 0,5 1 1,0-1-1,-14 0 0,0-1 1,0 0-1,2 0 0,0 0 1,0 0 2,1 0 0,0 0 0,0 0 1,0-1-1,0 0 0,0 0 0,0 0 1,0-1-1,1 1 0,-2 0 0,1-1 1,-1 1-1,0-1 0,0 0 1,-1 1 24,0-1 0,-1 0 1,0 0-1,15 0 0,-1-2 1,-5 0-1,-2-1 0,0 1 1,0 0-1,-2 0 0,0 0-5,-1 1 1,-1 0 0,-1 2 0,-1 0 0,-2 0 0,-1-1 0,0 1 0,-2 1 0,0 0 0,-1 0-46,-1 0 0,1 0 0,-2 1 1,1 1-1,0 0 0,0-1 1,-3 1-1,0-1 0,24 2 21,-5 1 0,-1 3 1,-5-2-1,-1 1 0,-5 0-102,-6 2 0,-1 0 0,-6 1 0,-1 1 0,-4-1-424,-7 0 528,-4 0 0,-8-1 0,0 1 0,0 2 0</inkml:trace>
  <inkml:trace contextRef="#ctx0" brushRef="#br1" timeOffset="98">12151 18249 8254,'0'-9'-97,"0"0"1,0-1-1,-1 1 1,-1 0-1,-2-1 1,2 1-1,1 0 1,1-1-97,0 1 1,3 0 0,1 0 0,-1 0 204,1 3 0,-2 1 0,4 3 0,1-1 1,2 1-1,1 1-4,2 1 1,4 0-1,5 0 1,2 0 0,4 0 2,5 0 1,5 1 0,3 1 0,5 1 0,6 0-7,-23-1 1,0 0 0,1-1-1,0-1 1,-1 2 0,1-1 0,0 0-1,0 0 1,1 0 0,1 0-1,0 1 1,1-1 2,1 0 1,0 1-1,1-1 1,-1 2 0,0-1-1,0 0 1,-1 0 0,1 0-29,-1 0 0,1 0 1,0 2-1,1-1 1,-1 0-1,0-1 1,-1 2-1,0-1 1,1 0-1,-1 0 16,0 0 0,0 1 0,1 2 0,0 0 1,1 0-1,0 0 0,2-1 0,0 0 1,1 0-1,0-1-8,2-1 1,0 0 0,2 0-1,1 0 1,4 1 0,1 1 0,0 0-1,2 0-96,0-1 1,1 1 0,0 0-1,-1-1 1,-1 0 0,-1 0 0,0 0-1,1 0 1,1-1 0,0 0 93,2 1 1,-1-1-1,-3 0 1,-2-1 0,3 1-1,-1 0 1,-3-1 0,1 0-1,-2-1 1,0 1 1,1 0 1,-2 0-1,0-1 1,-2 0-1,-2 1 1,0 1-1,-4-1 1,-1 0-1,-2-1 1,0 0-3,-2 0 0,0-1 1,-1 2-1,0-1 0,23 3 1,-4-2-7,-6-1 1,-5-1 0,-2 0 0,0 0 0,-2 0-33,-4 0 1,-9 3 0,-6 1-1,-4 1-88,-3 2 140,-1 2 0,-5-1 0,0-2 0</inkml:trace>
  <inkml:trace contextRef="#ctx0" brushRef="#br1" timeOffset="99">12011 18333 8254,'5'-4'-328,"2"2"1,-3-4 0,-1-2-1,0 0 150,0-1 1,1 4 0,-2 1 0,2 0 0,1 1 164,3 1 1,0-2 0,1 1 0,2 1 0,1 1 0,3 1 57,3 0 0,6 0 0,4 0 0,5 0 0,4 0-39,3 0 1,10 0-1,-21-1 1,0 1-1,2-1 1,1 0-1,3-1 1,1 0-9,1-1 1,1 0-1,3 2 1,0-1 0,2 0-1,2-2 1,0 1 0,0-1-1,-1 0 1,0 1-64,-1 0 0,0-1 0,-2 1 0,1-1 0,1 2 1,-1 0-1,1 0 0,0-1 0,0 0 0,0 0 83,-2 0 1,1 1 0,1-3 0,2 1-1,-2 1 1,1 0 0,4-1 0,1 0-1,2-1 1,2 0-120,-16 2 0,0 0 1,0 0-1,1 0 1,0 0-1,1 0 1,-1 0-1,0 0 1,1 1-1,0-1 1,0 1-1,1-1 103,-1 1 0,1 0 0,1 0 0,-2 1 0,1 1 0,-1-1 0,0 0 1,-1 0-1,0 0 0,-1 0 0,-2 1 0,1 0 0,15 0 0,0 1-1,-1 0 0,0 1 1,-2-1-1,0 0 1,-1 1-1,0 1 1,-3 0-1,-1-1 1,-1 1-1,-1 0-42,-1 0 0,-1 1 1,1 1-1,0 1 0,-2 1 1,0 0-1,-1-1 1,0 1-1,-2 0 0,0 1 13,-1-1 1,0 0 0,-2-1 0,0 1-1,-1 0 1,1 0 0,-2 0 0,1-1-1,-1 0 1,0 0-36,-1-1 1,0 0 0,-1-2 0,0-1 0,-1 0 0,-1-1 62,27 1 0,-2-2 0,1 0 0,-3 0 0,1 0 0</inkml:trace>
  <inkml:trace contextRef="#ctx0" brushRef="#br0" timeOffset="100">12840 18091 19858,'-15'0'-365,"-1"0"1,3 0 0,1 0 0,-1 0 0,1 0 0,1-1 0,0-1 0,2-1 0,0 1 273,-1 1 0,-2 1 1,-2 0-1,1 0 0,-1 0 1,0 1 314,1 2 1,-4 1-1,3 3 1,-2-1-1,1 2 1,-1 0 23,2 1 0,-4 1 0,3-1 0,0 0 0,-1 2 53,0 1 0,-2 2 1,0 5-1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25T12:46:09.768"/>
    </inkml:context>
    <inkml:brush xml:id="br0">
      <inkml:brushProperty name="width" value="0.09071" units="cm"/>
      <inkml:brushProperty name="height" value="0.09071" units="cm"/>
      <inkml:brushProperty name="color" value="#FF0000"/>
    </inkml:brush>
    <inkml:brush xml:id="br1">
      <inkml:brushProperty name="width" value="0.12095" units="cm"/>
      <inkml:brushProperty name="height" value="0.12095" units="cm"/>
      <inkml:brushProperty name="color" value="#FF0000"/>
    </inkml:brush>
  </inkml:definitions>
  <inkml:trace contextRef="#ctx0" brushRef="#br0">19720 2197 8246,'-5'-4'-1486,"-3"3"1114,3-7 248,0 7 245,-4-7 263,8 7-22,-3-4-258,4 5 1,1 0 103,2 0 1,2 5-80,5 1 0,-1 3-61,0 3 0,4 0 49,-1 3 1,4 1-215,-4 3 0,5-4 61,-2 1 1,3-2-60,0 2 0,-1 1 11,2-1 0,-6-3-199,6 0 1,-4-3-26,1-1 1,-3 1 73,-4-1 0,1-3 234,-1 0 0,-4-4 0,-1 2 0,-4-4 0</inkml:trace>
  <inkml:trace contextRef="#ctx0" brushRef="#br0" timeOffset="1">19795 2179 8246,'-6'-6'-1875,"-1"-1"2108,5 5-214,-6-6 97,7 7 11,-3-7 1,4 6 2,0-5-80,0 5 0,0-3 23,0 2 1,4 2-103,2-2 0,3-1 28,0 1 0,4-5-4,3 2 0,0-1-18,0 1 0,1-3-15,-1 3 1,2-2-91,0-1 1,1 0 76,-1 3 0,-2-1-67,-1 4 0,-3-3 84,0 3 1,-1-4-113,-2 4 0,-3 0 92,0 3-7,-4 0 78,3 0 1,-6 0 10,-3 0 1,2 1 17,-4 2 1,3-2-73,-3 2-249,4-2 168,-6 4 107,6-4 0,-2 3 0,0 0 0,-1 1 0</inkml:trace>
  <inkml:trace contextRef="#ctx0" brushRef="#br0" timeOffset="2">20018 2030 8246,'4'-5'-1549,"-1"0"774,3 5 880,-4-4 0,3 3 1,-2-2-134,-2 2 91,3-3-34,0 3 0,-3-4 24,3 2-2,-3 2 80,-1-3-96,4 4 1,-3-2 192,2-1-94,-2 2 27,-1-3-139,-4 4 0,2 3-2,-5 0 0,1 5-51,-3-2 0,0 5 53,-1 2 1,1 0-14,0 0 0,-1-3 5,1 2 0,-3 2-23,-1-2 0,1 1 8,3-4 1,-1 2 0,1-1 0,1 1-113,1-5 1,0-1 35,4 2-105,-4-5 131,6 2-207,-3-4 161,4 0 59,4-4 1,1-2 14,4-3 1,-3 0 10,1-1 1,-1 4 18,3 0 1,-1 0 10,-1-3 1,1 0 157,-2 3-187,2-2 1,1 3 48,-3-5 0,1 4 26,-4 0-28,5 4 1,-7-3 48,2 2 10,2 2-54,-4-4 1,3 6 6,-4 3 1,-4 1-62,-2 4 1,-3 0 38,0 1 0,0 0-28,-1 2 1,1 0 24,0 3 1,0-3-60,-1 0 0,1-2 26,0 0 1,2-1-3,1 0 1,3 0-283,-3-3 267,4 2-136,-2-3 138,4 0 0,1 0 13,2-5 0,-1-1-18,4-3 0,1 0-2,6-2 0,-3-2 32,2 2 1,-1-3 13,-2 0 1,0 0 15,1-1 0,-1 2 36,0 2-45,1-2 1,-4 4-21,0-3 128,-4 3-120,2 4 1,-5 1 120,-2 2 1,-2 2-82,-4 5 1,-1-1 6,1 0 0,0 1-42,-1-1 1,1-3 70,0 0-437,4 1 149,-4 2-34,8 0 162,-3-4 1,8 0 52,3-5 1,1 0-79,1 0 63,0 0 0,1 0-5,-1 0 0,-3 0-15,0 0 157,1 0-112,-2 0 103,-1 0-50,-4 0-70,0-5 18,0 4 1,0-4-15,0 2 0,0 1-5,0-4 0,0 3 25,0-3 0,0 2-26,0-2 38,0 0 0,0-3-23,0-1 0,0 1 153,0 0 0,0-1-18,0 1-43,0 0 0,0 0-17,0-1 0,0 1 8,0 0 0,0 2-13,0 1 45,4 4-109,-3-6 49,3 7 0,-5-2-48,-2 6 0,1 6 50,-4 7 0,0 1 1,-4 2 1,1 3-23,0-1 1,0 4 5,3-3 1,-2 3-60,2-4 1,1 4 61,-2-3 0,5 0-48,-1-4 1,2-2 58,1-1-303,0-3 39,0 1 135,0-8 1,0-2 27,0-6 0,4 1 20,3-4 1,-2 0-117,1-3 0,0-4 98,3 1 1,-2-2-8,-1 2 1,0 1 65,3-5 0,-2 4 0,-1-4 0,-1 4 0,1-4 0,1 5 0,-3-2 0,3-1 0,-1-2 0,-2 3 0,-1 0 0,1 2 147,-1-1 1,1 4-19,-4-1 186,0 2-155,0 2 1,-1 6-39,-3 8 1,0 1-47,-2 6 0,-2-1 12,2 4 0,-3 1-150,0 1 1,1-2 134,2 0 1,-3-1-191,3-2 0,1-2 91,-1 2 0,4-4-347,-2 4 292,-1-5 1,4 3-241,-2-5 66,2-4 90,1-1 165,0-4 0,-4-4 0,3-1 0,-7-9 0,3 0 0</inkml:trace>
  <inkml:trace contextRef="#ctx0" brushRef="#br0" timeOffset="3">19841 2244 8246,'-9'-4'0,"3"3"0,0-2-912,4 2 506,-7 1 30,8 0 311,-3 0 0,8 4 34,3 2 1,1 1-146,1-1 0,0 3 176,1-3 0,3 2 0,2 1 0</inkml:trace>
  <inkml:trace contextRef="#ctx0" brushRef="#br0" timeOffset="4">16909 2300 8557,'0'-6'0,"0"-1"0,0 1 0,0-3 0,3 3-1687,0-1 943,0 1 725,1-3 0,-2 1 179,4 1 1,-4 2-147,1 2 0,-1 2-15,2-2 37,-3 2-16,3 1 0,-5 4 93,-2 2 0,1 7-15,-5 2 0,-2 3-78,-3 0 0,-5 5-25,2 2 0,-3 2-37,-1 1 0,1 0 69,-1 0 1,0 0-54,1 0 1,2-1 39,1-3 0,3-1-100,0-4 0,2-5 2,0-1 1,5-3-100,2-1-100,2-4 213,1 0 70,0-5 0,4-9 0,1-1 0</inkml:trace>
  <inkml:trace contextRef="#ctx0" brushRef="#br0" timeOffset="5">16620 2374 8557,'-4'-9'0,"2"0"-752,-5-1 1,4 1 409,-3 0 0,3 3 199,-3-1 243,4 5 43,-7-2-47,8 4-170,-3 0 108,4 4 1,1 5-7,2 3 0,0 1-18,3 0 1,0 1 21,3 5 0,4 1-19,-1 1 0,0 0 14,-2 4 1,2-3-70,1 2 0,2 1 46,-2 3 0,2 0-79,-3 0 0,1-1 21,-4-2 1,1-4-17,-1-5 1,-3 0-151,0-3 163,-4-5-51,2-4 1,-4-9 107,0-4 0,0-9 0,0-6 0</inkml:trace>
  <inkml:trace contextRef="#ctx0" brushRef="#br0" timeOffset="6">16601 2318 8557,'0'-9'-2288,"0"0"2365,0-1 1,-1 4-8,-2 0 1,2 3 14,-2-3-5,2 4-43,1-7 0,0 7-163,0-4 173,4 4 0,1-2-51,5 4 1,3 0 38,3 0 0,1-1-25,2-2 1,3 2-17,3-2 0,3 2-1,3 1 1,2-1-15,5-3 0,-2 2 0,-2-4 0,1 1 15,-4-1 1,-5-1 17,-7 3-246,-1 1 201,-7 3-7,-2 0 1,-6 0 32,-6 0 1,-2 4 3,-5 3 1,1 2 53,0 3 0,-5 0-64,-1 3 1,-3 1 83,0 2 1,-1 1-68,0 0 1,1 2 188,-1 1 1,0 1-155,-3-1 0,2 1-51,-2 5 1,0 3-120,0 0 0,-3 5 99,3-2 1,-2 1 15,2-1 0,4-3-16,6-6 0,1-6-218,2-7 232,4-2 0,6-6-123,8-4 1,2-5 103,4-7 0,1-3-41,2-3 0,4-2 31,0-2 1,0 2 102,-4-5 0,1 4-79,-1-1 1,1 3-15,0 0 0,-1 0 52,1-3 0,-4 3-15,1 1 0,-6 0 19,0 6 1,-1-4-64,-3 4 110,-2-1 1,0 4 14,-4 0 1,0 2 102,0 1-73,-4 4-49,-1-2 1,-1 4-27,0 0 44,-1 0-121,-2 0 1,0 3 68,0 0 1,-1 4-124,1 0 1,-4 1 62,1 1 0,0 1-9,2-1 1,1 0-24,0 0 0,-1-2-10,1-1 1,0 0 36,-1 3 1,1 0-6,0-3 1,3 1 41,-1-4 0,5 0 0,-6-3 0,7-1 0,-2-2 0,2-2 0,1-4 0,0-2 0,0-1 0,0 1 124,0-5 1,1 4-125,2-4 0,-2 4 0,2-4 0,1 5-20,-1-2 1,2 3 42,-2 1-16,-2-1 158,3 1-129,-4 4 124,4-3-109,-3 7-41,3-4 2,-4 5-14,-4 0 0,-1 4 27,-4-1 1,2 4-54,1-1 0,1-1 40,-1 2 0,-3-4-44,3 3 0,2-3-49,1 3 34,-2-4 0,4 3-25,-2-2 0,1-1 47,-1 1 10,1-2 21,-2-1 8,13 0 0,-6 0-3,6 0 1,-5 3-11,2 0 1,-3 1-2,4-1 0,-1-2 0,3 3-26,1-4 0,-1 0 24,0 0 1,0 0-48,1 0 1,-1 0 52,0 0 0,-2 0-24,-1 0 29,0-4 1,3 0-29,1-2 42,-5-2-32,3 2-54,-7-3 62,3 4 0,-8 1-5,-2 4 1,-2 0 1,-2 0 0,0 0 0,-2 0 1,1 1 2,-1 2 0,1-2 2,2 2 0,0-2 11,0-1-12,-1 0 0,1 4 0,0 1 0</inkml:trace>
  <inkml:trace contextRef="#ctx0" brushRef="#br0" timeOffset="7">16638 2393 8557,'0'-6'0,"0"-1"-1671,0 5 911,0-2 623,0 4 0,5 1 137,1 2 0,2 7 0,1 4 0</inkml:trace>
  <inkml:trace contextRef="#ctx0" brushRef="#br0" timeOffset="8">16024 7132 6123,'-5'0'171,"1"0"72,4 0-183,8 0 1,-5 0 8,6 0 0,2 0-39,1 0 0,2 0 9,-2 0 0,-1 0-71,5 0 0,-4 0 62,4 0 0,-2 0-182,2 0 0,1 0 157,-1 0 1,0 0-171,0 0 0,-2 0 37,-1 0 1,-3 0-35,3 0 162,-3 0 0,-1 4 0,1 1 0</inkml:trace>
  <inkml:trace contextRef="#ctx0" brushRef="#br0" timeOffset="9">16285 6806 8477,'-4'-5'-2253,"3"-3"2206,-8 7-20,8-8 162,-3 8-112,4-3 1,0 8 85,0 3 1,0 1-44,0 1 1,0 2 38,0 1 0,0 1-36,0 3 0,1 2-12,2-3 1,-2 3-30,2 0 1,-2-2 34,-1-1 1,0 1-152,0 2 1,3-2 133,1-1 1,-1-3-116,-3 0 1,0-1-97,0-2 205,0 0 0,4 1 0,1-1 0</inkml:trace>
  <inkml:trace contextRef="#ctx0" brushRef="#br0" timeOffset="10">16331 6750 6236,'-5'0'-150,"1"5"229,4 1 1,0 0-67,0 3 0,0 3 97,0 6 1,0 2-100,0 2 1,0 1 2,0 5 1,0-2-23,0 2 0,0-5 32,0 5 1,0-6-26,0-1 0,0-4 54,0-2-233,0-3 186,0-3-274,0-5 249,4-4 0,-3-4-100,2-2 1,-1-6 68,1 0 0,-2-1 50,3 0 0,0 2 0,-1-5 0,0 4 0,-3-4 0,1 4 0,2-4 0,-2 4 0,2-4 0,-1 4 0,1-3 0,-2 3 9,2 0 1,-2 1-4,-1 2 1,0 0 10,0-1 10,0 1 131,0 4-146,0 1 0,0 5 37,0 2 0,-3 2-25,0 4 0,0 1-37,3-1 1,0 0 35,0 1 1,0-1-76,0 0 0,0 4 71,0-1-19,-4 1 0,3 0 0,-3 2 0</inkml:trace>
  <inkml:trace contextRef="#ctx0" brushRef="#br0" timeOffset="11">16341 7290 8465,'0'-9'-314,"0"0"0,0-1-392,0 1 1,-1 3 331,-3 0 392,3 0 36,-3-4-28,4 1 67,0 4-76,0 1 1,0 5 87,0 2 1,0 3-29,0 6 1,0 0-40,0 3 0,-3 1-36,0 2 0,0 1 36,3 0 1,0-1-41,0 1 0,0-4 41,0 1 0,0-2-105,0 2 0,0 0 85,0-3 1,0-1-301,0-2 225,0-1-19,0 0-19,0-4 1,0-5 67,0-6 1,0-3 3,0-4 1,0 2-9,0-4 1,0-1 15,0-3 1,0 4-16,0-1 1,0 2 67,0-2 1,0 3-34,0 4 0,1 0 13,2 3 29,-2-2-51,3 7-36,-4-3 36,0 8-304,0 5 307,0 6 0,0-1 0,0 4 0,0-4 0</inkml:trace>
  <inkml:trace contextRef="#ctx0" brushRef="#br0" timeOffset="12">14320 7179 8455,'-4'-6'-1516,"2"1"758,-4 2 740,4 2 32,-3-3-7,1 0 10,3 3 0,-4-3 4,2 4-6,2-4 0,-3 3-58,4-4 98,0 5 1,0 8-56,0 1 1,0 2-53,0-1 1,0-1-34,0 0 1,0 4-102,0-1 176,0 5 0,0-6 10,0 5 0,4-1 0,1 4 0</inkml:trace>
  <inkml:trace contextRef="#ctx0" brushRef="#br0" timeOffset="13">16313 4348 8477,'5'-9'-1293,"-1"0"904,-4 3 0,0-2-66,0 2 520,4 2-34,-3-5 0,3 8-13,-4-7 0,0 6 25,0-4 44,0 4-3,0-2-71,0 0-3,0 3 56,0-4 0,0 13-4,0 1-39,0 2 0,1 3-48,2 1 0,-2 0 63,3 0-37,-3 1 1,-1 2-20,0 1 1,0 0 42,0-1-190,0 1 171,0 0 1,0-5-37,0-2 25,0 3 0,0-8-26,0 2-267,0-1 278,0-3 4,0-5-2,0-5 1,0-9-33,0-1 0,1 0 1,2 0 94,-2-1-67,7-2 1,-6 2 11,4 1 0,-4 0 0,2-1 82,1 0-89,-4 5 1,4-3 22,-2 5 47,-2 0-56,3 3 60,-8 2 0,-1 4 64,-5 0-111,1 4 1,3 2-13,0 3 0,1 0 21,-2 0-323,3-3 309,0 2-2,3-3 0,-3 1-3,4 1 0,0-1 0,0 3 0</inkml:trace>
  <inkml:trace contextRef="#ctx0" brushRef="#br0" timeOffset="14">16238 4525 8477,'-5'0'-1262,"0"0"548,2 0 474,2 0 104,-3-4 153,8 3-1,1-3-211,0 4 199,3 0 1,-3 0 5,5 0-10,-1-4 0,0 3 0,1-4 0</inkml:trace>
  <inkml:trace contextRef="#ctx0" brushRef="#br0" timeOffset="15">16294 4702 6457,'0'-5'-264,"0"-3"0,0 5 294,0-3 1,1 1 28,2-1-3,-2 2-2,3 4 180,-4 0-316,0 4 108,0 1-272,0 0 271,0 3-41,0-2 0,0 3 16,0 0 0,0-4 0,0 0 0</inkml:trace>
  <inkml:trace contextRef="#ctx0" brushRef="#br1" timeOffset="16">14348 4711 10828,'-5'0'-2741,"-3"0"2817,2 0-12,1 0-69,1 0 129,4 0-111,0-4 276,0 3-43,4-7 170,1 7-271,5-7 0,2 6-214,1-1 1,3-1 0,0 0 199,1-1-105,6 3 1,1-6-1,4 2 1</inkml:trace>
  <inkml:trace contextRef="#ctx0" brushRef="#br0" timeOffset="17">22057 4087 8572,'0'-9'-1178,"0"0"1,-1 3 1194,-2-1 1,2 4-11,-2-3 1,2 3 0,1-3 23,0 0 0,0-4 16,0 1 0,0 3-19,0 0 1,1 0 19,2 0 0,-2-2 5,2 2 13,3-3 46,-5 0-54,7 0 1,-7 3 96,2-1-67,-2 5-95,3-2 0,-3 8 46,2 3 1,-2 6 131,-1 6 0,-1 4-141,-2 8 0,1 3-1,-4 3 0,3 1-56,-3 2 0,4-1-12,-2 1 1,0-3-167,1-3 0,0-2 135,3-4 1,0-4-90,0-2 0,1-8 48,2-4-427,2-1 288,5-8 250,-1-1 0,-4-5 0,-1-4 0</inkml:trace>
  <inkml:trace contextRef="#ctx0" brushRef="#br1" timeOffset="18">20307 4423 10967,'-9'0'-400,"-1"0"1,1-3-518,0-1 1,3 0 517,-1 1 1,1 2 202,-3-2 0,3-1 136,-1 1 0,4-3 9,-3 3 31,0-1 1,0 1-89,-1 0 1,4 0 65,-3 3 0,4-1 47,-1-2 229,-2 2-227,4-3 1,-3 3 48,4-2-135,0 2 121,0-4 1,1 2-38,2 0 1,2 0 21,4 3 0,4-3-30,-1 0 1,5-1-2,-2 1 0,3 2-3,0-2 1,2 2-11,2 1 0,2-4 28,3 1 0,2 0-25,2 3 0,3 0 22,3 0 0,-1 3-15,-2 0 1,1 1 6,-4-4 0,7 1-10,-4 2 1,1-2 23,-4 2 1,-1-2 1,4-1 0,0 0 1,3 0 1,-2 0 1,-1 0 1,-3-3-22,3 0 1,-1 0 10,1 3 1,-2 0-19,-4 0 0,0 0 19,0 0 0,2 1-22,-2 2 0,2-1 59,-5 4 1,-1-1 1,0 1 1,0 2-2,1-5 1,2 3 8,-2-3 0,2 0 48,1-3 0,4-4-70,2-2 1,-1-3-111,1 0 1,-3 3 46,3 0 1,-2 0-153,-1-4 1,-1 5 110,-8 2 1,-1 2-22,-6 1 1,2 0-66,-5 0-32,1 0 172,-4 4 0,-4-2-130,-2 4 130,-2 1 0,-1-1-95,0 0-105,0 0 98,0-1 56,0-1 1,-1-4 60,-2 0 0,-2 0 0,-4 0 0</inkml:trace>
  <inkml:trace contextRef="#ctx0" brushRef="#br0" timeOffset="19">21862 4320 8539,'-11'0'-1152,"1"0"900,3 0 572,-2 0-515,3 0 242,2 0 0,5-1-111,2-2 1,4 2 149,5-2 1,-1 2-114,5 1 1,-1 0 105,4 0 1,-3 0-260,-1 0 1,0 0-33,0 0 1,0 0-59,-3 0 0,-2 0 237,3 0 0,-3 3 33,-1 0 0,0 1 0,-3-1 0,2-2 0,-3 4 0</inkml:trace>
  <inkml:trace contextRef="#ctx0" brushRef="#br0" timeOffset="20">22104 4236 7970,'-9'5'-1134,"2"-4"610,1 2 414,0 2 1,-3-3 143,-1 4 0,5-3 24,2 3 1,-1-2-296,1 2 201,0 0 36,3 3 0,4 1 0,1-1 0</inkml:trace>
  <inkml:trace contextRef="#ctx0" brushRef="#br0" timeOffset="21">22095 4646 8381,'0'-9'0,"0"-1"-762,0 1 0,0 0 141,0 0 668,0-1 277,0 1-177,0 0-76,0 3-6,0 2 1,3 8 40,0 3 1,0 4-56,-3 1 1,3 5 3,0-1 1,0 2-50,-3 4 0,3-2-23,0 1 1,2-1-4,-2-1 1,-2-4-138,2 1 0,1-1-69,-1 4 1,1-4 52,-1 1 0,-2-4-90,2 4 263,-1-5 0,-2 3 0,4-9 0,1-1 0</inkml:trace>
  <inkml:trace contextRef="#ctx0" brushRef="#br0" timeOffset="22">22160 4646 7920,'0'-5'-961,"0"1"762,-4 4 201,3 0 1,-3 7 54,4 2 1,0 8-48,0 2 0,0 0-3,0 6 1,0 1-137,0 5 1,0-2 98,0 2 0,0-1-346,0 1 277,0-2 1,0 7 0,0-3 0</inkml:trace>
  <inkml:trace contextRef="#ctx0" brushRef="#br0" timeOffset="23">21741 9860 8558,'-4'-5'-1397,"3"0"876,-2 2 630,2 2 48,1-3 21,-5 4-124,4 0 0,-4 0 58,2 0-14,2 0 0,-6 4-36,4 2 0,-4 2 73,4 2 0,-1-1-57,1 0 1,2 1 17,-2 3 0,2-3-95,1 3 1,0-2-1,0 1 0,0-1-87,0 1 0,4-1 132,2-2 0,3-1-89,0-2 1,0 2 56,1-5 1,-1 0-138,0-3 0,0 0 90,1 0 1,2-1-11,1-2 0,-2 1-1,-5-5 0,2 1-8,-1-3 1,-2 0-26,1-1 0,-4 1 49,1 0 0,-2-4 5,-1 1 0,0-1-11,0 4 0,-1 0 70,-2-1 0,-2 1-21,-4 0 1,-1 3 8,1-1 0,-3 2 133,-1-1 0,0-1-86,0 4 0,3 0 68,-2 3 1,-2 0-92,2 0 0,-1 3 47,4 0 0,0 5-31,-1 1 0,4 2-116,0 4 1,4-2-7,-1 2 1,2-2-187,1 2 1,1-2 90,2 2 1,3-4-119,6 2 1,0-3 270,3-1 0,-3 1 0,1-1 0</inkml:trace>
  <inkml:trace contextRef="#ctx0" brushRef="#br0" timeOffset="24">22095 10140 7390,'0'-6'-361,"0"2"487,0 0-40,0 3-18,0-7-90,0 7 159,0-8-146,-4 4 0,2-1 104,-1 0-82,-2 4 55,0-6-39,-4 6 0,-1-5 44,1 4 0,0 0-34,-1 3 1,1 0-45,0 0 1,0 3 43,-1 0 0,1 3-80,0-2 1,2 3 69,1-1 1,1 2-74,-1 2 0,-1-1 3,3 0 0,1 1-10,3-1 0,0-3 12,0 0 0,1 0-4,3 4 0,-1-1-10,6 0 0,-2 1 22,6-1 1,0 3 48,-1 1 0,4-1-44,-4-2 1,4 2 55,-4 0 1,1 4 41,-4-4 1,0 4-53,1-4 0,-5 4 85,-2-4 0,1 5-89,-1-2 1,0-1 10,-3-2 1,-4 2 2,-2-2 1,-2 0-2,-2-2 0,1-1 3,0 0 0,-1-2 1,1-1 0,0-4-33,-1 1 0,-2-2-5,0-1 0,-1-1-23,4-2 1,0-2 40,-1-5 0,4 1-38,0 0 1,4-1 40,-1 1-134,-2 0 0,4-1-67,-3 1-99,3 4 0,1 0-72,0 2-271,0 2 627,5-3 0,-4 8 0,3 1 0</inkml:trace>
  <inkml:trace contextRef="#ctx0" brushRef="#br0" timeOffset="25">22653 10540 8474,'-6'4'-1278,"0"2"1,3-2 1108,-3-1 169,4 3 0,-7-2 0,3 2 0,1 1 0,-1-4 0,0 1 0,0 0 0,-2-3 0,2 2 0,-2-2 0,-2-1 0,4 0 118,0 0 0,0 0-112,-4 0 0,4 0 86,0 0 0,3 0-5,-3 0 1,2-1 11,-2-2 0,3 2 30,-3-3 8,4 3 21,-6 1 0,5 0 66,-3 0-17,4 0-57,-2 0 1,5-3 143,2 0 0,5-1-174,5 1 0,3-2 15,0-4 0,5-1-108,0 1 1,2 0-148,-1-1 0,-1 1-93,3 0 0,-3 2 105,1 1 0,-6 4-1029,0-1 1137,-1 2 0,0 1 0,-2 0 0</inkml:trace>
  <inkml:trace contextRef="#ctx0" brushRef="#br0" timeOffset="26">22542 10270 7958,'-9'-1'-117,"3"-2"1,2 1 170,4-5 1,0 4-62,0-3 1,1-1 107,2-6 1,2 2-197,5-4 1,0-1 139,2-3 1,0 0-149,3-3 1,-3 2 115,0-1 1,-2 1-85,0 1 0,0 1-18,2-1 1,-4 1 92,1-1 0,-3 3-64,0 1 0,-1 2 56,-5-2 0,0 4 43,0-2 1,0 6 31,0 1 32,0 4 1,-5-2-68,-1 4 0,1 1 11,-1 2 1,0 3-18,-4 6 0,4 3 2,0 3 0,1 5 38,-1 2 0,-3 3-27,3 3 0,1 2-15,-1 4 0,4 2-108,-2 1 0,3-1-107,1 5 1,0-3-23,0-1 0,0 0-154,0-9 1,4 0 102,-1-3 1,0-4 259,-3-3 0,0-2 0,0-4 0,0 0 0,0-3 0,0 3 0</inkml:trace>
  <inkml:trace contextRef="#ctx0" brushRef="#br0" timeOffset="27">22532 10577 8224,'-6'-1'0,"0"-2"0,4 1 0,-1-4 0,-1 3-119,0-4 1,1 4 217,3-3 0,1 3 243,2-3 0,3 3-255,3-4 0,1 4-207,3-3 1,-2 4-179,5-1 0,-2-1 123,2 1 1,1-1-191,-1 1 1,1 1 132,2-1 1,-1 2-53,-3 1 0,3-3 284,-3 0 0,3-4 0,0 2 0,1-5 0</inkml:trace>
  <inkml:trace contextRef="#ctx0" brushRef="#br0" timeOffset="28">23044 10121 8224,'-9'-9'-1272,"3"2"954,0 1 1,3 1 308,-4-1 0,4-1 84,-3 3 0,3 1 127,-3 3 0,4-1-9,-1-2-80,-3 2 1,1-2-30,-4 6 1,3-1-13,-1 4 0,1 1 103,-3 2 0,0 3-78,-1 1 0,1 3 49,0 0 0,-1 2-37,1 4 1,0-1-1,-1 4 0,2 0-22,2 2 0,-1 1 8,4 0 1,0 0-156,3 0 0,1-4 88,2-2 0,5-4-91,4-2 0,5-3 50,-2-3 0,0-2-93,0-2 0,1-2 82,3-4 0,-1-3-17,1 0 1,-1-5-92,1-2 0,-1 0 109,-3-5 1,2-1-119,-5-3 0,4 2 110,-4 1 1,0-2-56,-2-1 1,-4-1 35,0-4 1,-1 2-7,2-3 1,0 3-1,-4-2 0,0-1 21,-3-3 0,-1 4 105,-2 2 0,-3-1-109,-7 2 1,3 0 186,-3 6 0,-1 2-97,-2 7 0,2-1 167,-2 4 1,1-1-52,-4 4 1,1 5-132,-1 1 0,0 6-1,1 4 1,-1 1-7,1 2 1,0 3-110,3-1 0,0 4-245,3-3 1,4 3-351,-1-3 1,6 0 674,0 0 0,-2-2 0,0 2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25T14:41:15.518"/>
    </inkml:context>
    <inkml:brush xml:id="br0">
      <inkml:brushProperty name="width" value="0.12095" units="cm"/>
      <inkml:brushProperty name="height" value="0.12095" units="cm"/>
      <inkml:brushProperty name="color" value="#FF0000"/>
    </inkml:brush>
  </inkml:definitions>
  <inkml:trace contextRef="#ctx0" brushRef="#br0">8398 3315 22254,'0'5'-3277,"0"-1"866,0-4 2193,5 0 7,-4 0 658,3-4 1,-4 2-854,0-4 210,0-1 0,0-2-100,0 0 0,0 3 134,0-1 154,0 1-92,0-3 0,1 1 134,2 1-137,-2 3 1,4 5-14,-2 2 0,-2 7 192,2 5 1,1 7-83,0 3 0,-1 7 71,-3 5 0,0 5-1376,0 8 1181,-5-2 189,0 2-157,-8 1 0,0-4 592,-5-1 189,1 1-50,-5-9-284,-1-1-40,3-9 1,-6-6 614,5-7-416,-1 3-56,7-12-175,2 2-433,8-8-177,1 0 0,4-1-946,0-2 1772,0 2-1167,0-3 0,5 1 662,4 0 1,4-8-1,6 0 1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25T14:41:55.220"/>
    </inkml:context>
    <inkml:brush xml:id="br0">
      <inkml:brushProperty name="width" value="0.12095" units="cm"/>
      <inkml:brushProperty name="height" value="0.12095" units="cm"/>
      <inkml:brushProperty name="color" value="#3165BB"/>
    </inkml:brush>
    <inkml:brush xml:id="br1">
      <inkml:brushProperty name="width" value="0.09071" units="cm"/>
      <inkml:brushProperty name="height" value="0.09071" units="cm"/>
      <inkml:brushProperty name="color" value="#3165BB"/>
    </inkml:brush>
  </inkml:definitions>
  <inkml:trace contextRef="#ctx0" brushRef="#br0">14758 7654 8127,'-5'0'-1356,"0"0"1494,5 0-30,-4 0 1,3 1 167,-2 2 1,2 2-115,1 4 1,0 6 101,0 3 1,0 9-82,0 7 1,0 5-93,0 4 0,0 1-335,0 9 1,0-4 200,0 1 1,0-6 66,0-1 1,0-7-236,0-2 1,-3-5-19,0-4 1,-1-3 93,1-3 1,2-5-145,-3-1 1,2-7-172,-1-3 124,2 2 0,-3-5 517,4 0-191,0-4 0,-4-9 0,-1-2 0</inkml:trace>
  <inkml:trace contextRef="#ctx0" brushRef="#br1" timeOffset="1">14730 7784 8463,'9'-9'-760,"0"-5"1,1 4 446,-1-3 0,0 0 178,1 0 1,2 1 492,0 3 0,5 4-93,-1 1 1,1 0 74,2 1 1,-4 5-96,1 8 1,-5 3-47,2 6 0,-3 0-106,-1 3 1,-4-1 42,-1 4 1,-3-1-73,-1 4 1,-5-4 79,-1-2 1,-3 1-88,-4-2 1,0 1 62,-3-3 1,-1-5-190,1-1 1,2-4 41,-2-3 0,4-2-89,-4-4 1,5 0-222,-1 0 1,2-5 110,4-4 1,-2-2-226,2-4 1,2 3 105,0-4 0,3 0-355,1-2 700,5 3 0,0-2 0,4 2 0</inkml:trace>
  <inkml:trace contextRef="#ctx0" brushRef="#br1" timeOffset="2">15065 7709 6290,'0'-5'905,"-4"1"-674,3 4 179,-3 0-270,4 4 0,0 4 115,0 5 0,0 7-103,0-2 0,0 4-46,0 0 1,0 0 2,0 3 0,0 1-25,0-4 1,0 0-4,0-4 1,-1-3-10,-2-3 1,1-2 16,-1 0 13,2-5 1,-2-5-149,0-6 0,0-7 72,3-2 1,0-6-287,0-1 1,1-3 84,2 4 0,1-4-45,3 3 1,1 0 140,-2 4 1,-1 0 8,1 3 0,1-2 208,2 5-153,0-1-87,1 8 0,-1 1 84,0 4 0,-3 1-151,1 2 0,-2 2 94,1 5 1,2-4-640,-2 0 714,-1 0 0,3 8 0,-3 0 0</inkml:trace>
  <inkml:trace contextRef="#ctx0" brushRef="#br1" timeOffset="3">15251 7728 8323,'0'9'582,"0"1"-397,0 3 1,-3 2 97,0 3 0,0 4 119,3 0-506,0 3 110,0-5 0,0 3 404,0-4-779,0-1 230,0-3-574,0-2 530,0-4 0,1-3-484,2-3 163,2-2 1,3-2-52,-1-2 1,0-4 554,-4-5 0,4 2 0,-2-4 0</inkml:trace>
  <inkml:trace contextRef="#ctx0" brushRef="#br1" timeOffset="4">15270 7691 8463,'0'-10'-508,"-1"1"-744,-2 0 966,2 0 580,-4-1 0,5 4-255,0 0-82,0 4 1,2-2 62,1 4-514,2 0 494,0 4 0,3 1 0,-3 4 0</inkml:trace>
  <inkml:trace contextRef="#ctx0" brushRef="#br1" timeOffset="5">15409 7719 8463,'-5'0'-1543,"1"0"2022,4 0-120,0 4 1,-3-1 258,0 6-415,0-2 0,3 11 13,0-3-7,0 3-53,0-3 1,-3 2-189,0-1 1,0 0 165,3 0 0,0 0-229,0-3 0,3-4 92,0-3 0,4-4-200,-1 1 0,2-1-258,2-2 0,-1-5 232,0-1 1,2-6-14,1-4 0,-2-1 86,3-2 0,0 1-99,0 3 1,-2-3-58,-5 3 462,3 1-231,-8 1 1,3 9 497,-4 4 0,-1 5-193,-2 7 0,-1 3 287,-3 3 1,0 1-287,4 0 1,0-4-147,3 1 1,0-5-229,0 2 0,2-3 133,4-1 0,1-4-1198,9-2 1214,-5-1 0,11-7 0,-2 0 0</inkml:trace>
  <inkml:trace contextRef="#ctx0" brushRef="#br1" timeOffset="6">15819 7495 8427,'0'-9'-473,"0"4"370,0-4 343,-4 4 48,3 0 1,-3 2 149,4 6-523,0 6 272,-4 10 1,2 5 398,-5 4-255,5 4 1,-5 1-148,4 4 1,-1-3-174,1 0 1,2 0-226,-2 0 1,2 4 167,1-4 0,0-3-516,0-6 1,1-4 282,2 0 1,-1-6-307,4-6 1,-3-4 175,3-5 0,-4-1-21,1-2 0,2-3 430,-2-6 0,4-3 0,-2-3 0</inkml:trace>
  <inkml:trace contextRef="#ctx0" brushRef="#br1" timeOffset="7">15745 7821 8380,'-10'0'-426,"1"0"865,0 0 90,4 0-127,0-4 1,11 0-139,3-2 1,5-2-198,8 5 0,2-4 164,4 1 1,0-1-445,0 0 1,0 2-102,0 2 0,-4 2-294,1-2 0,-4 2 608,1 1 0,-3 0 0,0 0 0</inkml:trace>
  <inkml:trace contextRef="#ctx0" brushRef="#br1" timeOffset="8">15400 7654 7126,'-5'-6'-258,"1"-2"0,4 6 419,0-4 21,0 4 130,0-2-156,0 16 0,0-3 134,0 13 0,-3-2-137,0 8 1,0-3 0,3 7 0,0-4-133,0 0 0,0 0 126,0 0 0,0-1-223,0-2 0,0-2 125,0-5 1,0-3-255,0-3 183,0-5-30,0-3 1,0-5 17,0-2 0,3-6-139,0-3 1,0-2-23,-3 2 0,1-3 91,2-3 1,1 2-97,2 1 1,3 2 133,-3-2 1,2 0-11,1 0 0,1-2-13,-1 5 0,1-1 153,3 4 1,-5 0 77,4 0 1,-6 3-180,3 3 0,-3 3 299,0 3 0,0 6-66,-3 3 0,-2 5 90,2-2 0,-2 3-101,-1 0 0,0-2-230,0-1 1,0-2-52,0 2 1,0-3-301,0 0 0,0-5 133,0 0 263,0-5 0,4 6 0,1-3 0</inkml:trace>
  <inkml:trace contextRef="#ctx0" brushRef="#br1" timeOffset="9">15801 7477 7641,'-6'9'116,"-2"4"0,6 3 206,-4 6 276,0 1-1722,-4 14 1292,1-3 24,4 7 1,-2-4 190,3 1-615,1-1 195,3 0 72,0-4 0,0-4-110,0-4 0,0-7-134,0 0-101,4-1 1,-1-4-274,3-3-253,-4-5 584,6-5 0,-7-1 468,2-2 0,-2-3 0,-1-3 0</inkml:trace>
  <inkml:trace contextRef="#ctx0" brushRef="#br1" timeOffset="10">15726 7840 8342,'-1'-6'-33,"-2"-1"1,2 4 294,-2-3 52,2 4-186,5-6 1,1 7-237,4-2 1,2 1-432,1 2 0,-2 0 334,3 0 1,0 2 204,0 1 0,3 2 0,-1 4 0</inkml:trace>
  <inkml:trace contextRef="#ctx0" brushRef="#br1" timeOffset="11">15996 7961 7160,'-5'0'900,"1"0"1,5 0-418,2 0 1,2-1-471,4-2 0,5 2 81,1-2 1,3 1-628,1 2 0,-4 0 145,1 0 388,-1 0 0,4 0 0,-1 0 0</inkml:trace>
  <inkml:trace contextRef="#ctx0" brushRef="#br1" timeOffset="12">16294 7737 8319,'0'-5'0,"0"-3"-847,0 2 590,0 2 1,0-2 160,0 3 717,0 2-367,0-7 0,0 8-139,0 0 1,0 5 235,0 8 1,0 1-142,0 5 0,0 2-11,0 1 1,0 4-29,0-1 1,0-2-19,0-2 1,-3 1-216,0-3 1,0 1 197,3-4-159,0-3 81,-4 1 0,3-10-238,-3-4 1,3-5 51,1-8 0,0-4-211,0-5 0,0-4 127,0 1 1,0-2-118,0-1 0,1 4 90,3-1 1,1 1 126,4-1 0,0 5 224,1 5 0,-1 5-195,0 0 1,1 2 258,-1 5 0,0 1-48,0 5 1,0 3-306,-3 7 0,2-2 148,-2 4 0,3 0-801,0 0 830,-4 3 0,8-3 0,-3 3 0</inkml:trace>
  <inkml:trace contextRef="#ctx0" brushRef="#br1" timeOffset="13">16471 7765 8319,'-5'-4'-1079,"-4"3"1336,8-3-234,-7 4 1,6 1 208,-4 2 0,3 3 725,-3 7-172,3-3-403,-5 8 1,7-4 107,-2 5-566,2-1 283,1 1 0,1-1 148,2-3-630,2-1 248,5-5 0,-1-1 338,0-2-849,5 3 416,-4-8 1,8 2-155,-3-6 0,0-3 121,0-3 0,-3-3-691,0-1 567,-2-3 1,-3 1-142,-1-3 0,-4-1 51,1 0 1,-2 4 337,-1-1 0,-4 2-180,-2-2 0,-6 3 342,0 4 0,-4 3-7,4 3 1,-4 2-17,4 1 1,0 0-145,2 0 1,4 3-57,0 1 92,4 3 0,-2 2 0,4 6 0</inkml:trace>
  <inkml:trace contextRef="#ctx0" brushRef="#br1" timeOffset="14">16657 7728 8319,'-5'0'-664,"-3"0"458,7-4 0,-5 3 398,3-2 384,2 2 1,-4 1-67,2 0 1,2 5-145,-2 4 1,-1 2-73,1 4 1,0 1-11,3 2 1,0 1-175,0-1 1,0 1-39,0 0 0,1-2-130,2-1 0,2 0 6,4-3 1,0-2-253,1-5 0,2-2-324,1-4 1,3 0 317,0 0 1,0-5-101,0-4 1,0-1 16,-3-6 0,1 2-29,-4-2 0,1 0 288,-5 3 1,-2 1-92,-1 2 0,1 1 1027,0 0-654,-1 4 0,-7 2 440,-3 6 1,0 2-297,1 4 0,-1 0-143,4 1 1,-1-1 52,4 0 1,0 1-737,0-1 0,1-1 167,3-2 1,4-1 366,4-5 0,5 4 0,-3 1 0</inkml:trace>
  <inkml:trace contextRef="#ctx0" brushRef="#br1" timeOffset="15">17067 7477 8285,'-4'5'0,"3"3"-86,-2-2 165,1 3 1,1 1 188,-2 2 0,2 7-13,-2 6 0,2 3-60,1 3 0,0 2 76,0 4 0,0 0-409,0 1 0,0-2-154,0-2 1,0-1-194,0-2 0,0-6 124,0 0 1,-1-9 360,-2-3 0,-2-3 0,-4-1 0</inkml:trace>
  <inkml:trace contextRef="#ctx0" brushRef="#br1" timeOffset="16">16918 7849 8274,'0'-9'0,"0"-1"-138,0 1 182,0 4 0,1-3 150,2 1 0,-1 2 49,4-1 0,1 1 138,6-1-336,1-3 49,5 8 1,0-4 278,-1 2-616,5 2 221,-3-3 1,2 5-289,-3 2 268,0-2 1,-2 7-140,-1-1 1,0 1 80,-3 1 1,-1 0-28,-3 1 1,0 0 119,-3 3 0,-2-2 149,-4 4 0,0-2-32,0 2 1,0-2-89,0 2 1,-3-3 10,0 0 1,-3 2 16,3-2 0,-2 0-151,2-2 1,2-1 96,-2 0 0,2-2-615,1-1-215,4-4 322,1 2 0,5-4 512,-1 0 0,0-8 0,1-3 0</inkml:trace>
  <inkml:trace contextRef="#ctx0" brushRef="#br1" timeOffset="17">17225 7700 8266,'0'-9'-18,"0"-1"49,0 1 0,0 0 179,0 0-431,0 3 395,4 2-670,1 4 251,5 0 245,-5 0 0,7 4 0,-1 2 0</inkml:trace>
  <inkml:trace contextRef="#ctx0" brushRef="#br1" timeOffset="18">17439 7709 8266,'-5'0'-1085,"0"0"930,2 0 67,2 0 67,-3 0 1209,4 5-702,0-4 1,-4 10 25,1-2 1,0 7-49,3-1 1,-3 7-304,0 3 1,0 2 107,3 1 0,0-1-318,0-3 0,1-1 128,2-4 1,-1-4-392,4 1 0,1-9 169,2-1 0,4-5-541,3-4 0,-2-5 219,2-4 1,-2-6 14,2-1 1,-2 1-1,-1-4 1,-3 2 52,3 2 0,-6 0 415,-1 3 0,-4 1-289,1 5 1676,-2-1-1115,-1 5 0,-4 5 690,-2 7 0,-2 5-358,-2 3 0,4 2-160,0-1 0,4 1-317,-1-1 0,-1 0 54,0 0 1,1 0-875,3-3 1,4-1 452,3-3 1,1 0-934,1-3 1,4-2 1154,-1-4 0,5 0 0,-3 0 0</inkml:trace>
  <inkml:trace contextRef="#ctx0" brushRef="#br1" timeOffset="19">17700 7914 8229,'0'-5'-1029,"0"-3"1815,0 7-470,0-3 0,1 0 159,2 1-62,-2 0-269,7 3 0,-2-3 144,3 0-540,0 0 223,0 3 0,1-3 171,-1 0-195,0 0 58,1-1 1,-1-1-483,0-1 345,1-2 0,-1 3 16,0-5 1,-3 1 41,1 0 1,-5-1-577,1 1 1,-2 0 237,-1 0 0,0-1 508,0 1 1,-3 3-62,0 0 1,-5 3 421,2 0 1,-3 3-212,-3 3 1,1 7 137,-1 5 1,-2 3 327,2 0 1,-1 5-258,4 2 1,3-1-268,0 1 1,4-2 67,-1 2 1,3-2-571,3-4 1,6-2 222,7-1 0,2-4-863,4-6 1,2-1 953,4-5 0,0 0 0,-1 0 0</inkml:trace>
  <inkml:trace contextRef="#ctx0" brushRef="#br1" timeOffset="20">14404 9907 8325,'0'-5'-386,"0"-4"0,-1 5 435,-2-2-171,2 2 80,-3 0 0,4 2 271,0-5-110,0 5 128,0-2 154,-5 4-282,4 0 0,-3 1 131,4 2 0,0 4-62,0 5 1,0 3 53,0 7 0,4 2-61,3 4 1,1 0-105,1 0 0,1 3 58,-1 0 1,1 0-211,3-3 1,-3 3 40,2 0 1,2-1 2,-2-5 0,4-4-90,-4-5 1,0-3 27,-6-3 0,1-4-317,-4 0 239,4-4 1,-6 1-322,2-6 223,-2 2 1,-1-7 115,0 2 0,-1-3-81,-2 0 1,2-3 72,-2-1 0,-1-3 16,1 0 0,0-1-6,3-2 0,-3 0 112,0 1 0,-1-2-95,0-2 1,2 3 142,-4-3 1,0-1-73,-3 2 0,-1-1 172,1 3 0,0 1-1,-1-1 0,1 1 132,0 3 0,3 1-9,-1 5 1,1 1-141,-3 2 1,3 1 195,-1 5-107,5 0-106,-2 0 1,4 8 52,0 1 1,1 8 86,2 1 0,3 6-45,3 7 0,0-2-99,0 2 0,4 1-196,-1-1 1,2 1 143,-2-1 0,0-2-459,3 2 1,-3-5 202,4-1 1,-5-4-80,2 0 1,-3-6-206,-1-6 522,1-4 0,-1-9 0,0-1 0</inkml:trace>
  <inkml:trace contextRef="#ctx0" brushRef="#br1" timeOffset="21">14860 9897 8112,'-1'-6'-303,"-2"0"305,2 4 250,-7-2-211,2 4 1,-6 4 113,0 2 0,-2 7 3,2 2 1,-3 10-72,-3 3 1,-1 6 83,0 0 1,-2 5-163,-1 2 0,0-1 93,4-3 0,0 0-43,3-3 0,2-3 22,7-6-321,2-3 85,4-7 1,1-6 142,2-6 0,-1-3-277,4-3 0,0-3 18,4-6-1,-1-4 185,0-6 0,2 2-136,1-5 1,-1 1 33,5-1 0,-4-5 222,4 2 0,-4-2-96,4 2 1,-1-4 44,4-2 1,-3-1-63,-1 1 0,-4 0 27,2 6 0,-3-1-13,-1 7 1,-2 1 287,-1 6-161,-4 5 0,-1 7 165,-4 6 0,-7 4 61,0 5 0,-2 3-110,-1 3 1,-1 8 150,-5 2 0,4 5-54,-1-2 1,2 4 17,-2-1 0,-1 3-114,1 0 1,0 0-205,0 0 1,0 1 128,3-1 0,1-3-145,2 0 1,2-11-8,2-1 0,2-12-427,4-1-68,0-6 0,1 2 270,2-5 1,-1-5-217,4-1 0,0-3 116,4-4 1,-1 2-30,0-4 403,1-1 0,3-3 0,2 1 0</inkml:trace>
  <inkml:trace contextRef="#ctx0" brushRef="#br1" timeOffset="22">14376 9953 8112,'0'-5'-725,"0"1"409,0 0 304,0 3 0,0-4 290,0 2-76,0 2 127,0-4 66,4 5-220,-3 5 0,7 5 190,-1 8-257,1 5 0,5 6-2,3 2 0,-2 2-55,2 5 1,-1 2-429,4 0 1,0 1 317,-1-4 0,0-1-88,-3-2 1,-1-3 26,-5-6 0,-1-6-902,-1-7 170,1-2 852,-7 0 0,3-13 0,-4-4 0</inkml:trace>
  <inkml:trace contextRef="#ctx0" brushRef="#br1" timeOffset="23">14423 9953 8112,'-2'-8'-492,"-1"2"1,2 1 490,-2 2 0,1 2 296,-1-3-146,2 3 0,-3 6-4,4 1 0,0 7 78,0 6 0,0 4-71,0 4 1,1 2-9,2 2 0,2 3-65,5 3 0,-1-1-133,0-2 0,4 2 56,-1-1 1,3-4-240,-2-4 0,-1-4-73,-2-7 0,-1-3-51,0-3 176,1-5 1,-2-2-18,-2-6 1,-2-2-138,-4-5 0,0-3 339,0-3 0,0 1 0,0-4 0,0 3 0,0-7 0</inkml:trace>
  <inkml:trace contextRef="#ctx0" brushRef="#br1" timeOffset="24">14869 9888 8112,'5'-9'-727,"-4"0"500,3-1 0,-4 4 90,0 0 0,3 3 137,0-4 535,0 5-323,-3-2 1,-4 9 34,-2 5 0,-6 4-95,0 8 1,-5 3-32,2 6 1,-3 2 18,0 4 1,-2 4-268,-2-1 0,3 3 239,-3-2 1,2 2 9,2-3 1,3-2-199,3-4 0,1-7 108,2 1 1,1-10-146,2 1 0,1-10 85,5 1-425,-4-7 211,3 1 0,-3-5-9,4-2 0,3-6 354,0-3 0,5-6-360,-2 0 1,2-2 78,1-5 0,2-1 35,1-5 0,2 2 104,1-2 0,2 2-97,-5 1 0,5-4 147,-2-2 1,2 2-66,-2 1 0,3 2-32,-3 1 0,0 0 176,0 0 0,-3 6-77,0 3 0,-2 1 171,0 6 1,-4 0 35,0 2-23,-4 5-181,2 1 1,-5 4 132,-2 0 0,1 4-11,-4 2 1,-1 4-22,-6 2 1,3 7 70,-2 5 0,-3 4-71,0 3 1,-3 7-105,-1 5 0,1 3 56,-1 0 0,9-21 0,0 0-164,0 0 1,-1 0-1,1 1 1,0 0 173,-1-1 1,0 0 0,-5 25-47,0-4 0,6-11 12,1-4 1,0-12-242,6-3-383,0-9 419,3-3 0,3-9 18,0-5 0,5-3-75,-2-6 1,3-3-204,3-3 0,0-5 107,3-1 1,0-3 312,0 3 0,-1-1 0,-3 2 0,1 3 0,-3 1 0,-1-1 0,-2-2 0</inkml:trace>
  <inkml:trace contextRef="#ctx0" brushRef="#br1" timeOffset="25">14348 9925 8112,'5'0'-163,"-1"5"1,0 3 205,3 4 62,1 9 1,4-1 10,1 7 0,3 6 92,0 1 1,5 2-493,0 1 1,1-1 308,-3-2 1,-5-5-83,-1-4 0,0-1 133,-1 1 0,0-2-1004,-6-5 928,2-3 0,-7-6 0,3-5 0</inkml:trace>
  <inkml:trace contextRef="#ctx0" brushRef="#br1" timeOffset="26">16275 9860 8112,'0'-9'-99,"0"0"1,0-1-21,0 1 1,0 3 297,0 0-458,0-1 173,0 2 208,0 1 430,0 4-435,0 12 1,-3 4 138,0 12 0,-4 4-88,1 2 1,1 1-33,-2-1 1,2 3 49,-1-3 0,-2 1-139,1-1 0,0-2-3,1-4 1,-2-4 40,2-2 1,-3-4-143,0-2 149,0-3-228,-1-8 154,5-1 0,1-8-199,4-2 1,1-5 70,2-2 1,5-2-13,5 2 0,4-2 7,2 2 1,0 1 5,2 3 1,2 0 227,-1 3 0,3 2-109,-4 4 1,2 1 247,-1 2 0,-2 7-71,1 5 1,-2 3 76,-4 0 1,-1 2 49,-5 2 0,-4-2-54,-2 5 0,-3-4-121,-3 1 0,-3-3 16,-6 0 1,-3 0-142,-3-1 1,-1 1 122,0-1 1,4-2-137,-1-1 1,1 0 59,-4 0 1,1 0-69,-1-3 0,3-2 89,1-1 1,0 0-98,0-3 1,-2-1 76,5-2 1,0-3-302,2-3 1,1-3-10,0-3 0,0 0 5,3 0 0,-2-2-436,2-1 1,2-2 259,0-1 0,3-3-235,1 3 0,0-3 674,0-1 0,0 1 0,0-1 0,5-4 0,0 0 0</inkml:trace>
  <inkml:trace contextRef="#ctx0" brushRef="#br1" timeOffset="27">16285 9897 8112,'0'-5'-580,"0"-3"1,-1 6 801,-2-4-37,2 4 1,-4-4 270,5 3 1,1 2-154,3-2 1,-2 1-132,4-1 1,3 2-126,4-2 0,3 1 67,0-1 1,4 2-181,2-2 0,4 1 85,-1-2 1,-2 3-57,2-2 0,0-1-3,3 1 1,-3-3 49,0 3 1,-6-3-58,0 2 1,-1-3-48,-6 1 0,4 1-301,-4-1 43,-4 4-84,0-3-116,-6 5 950,-2 0 0,-6 1-307,-3 3 1,0-2-92,-1 4 0,4 0 80,0 3 0,1 1-469,-1-1 405,-3 0-965,8-4 949,-7 4 0,7 0 0,-3 6 0</inkml:trace>
  <inkml:trace contextRef="#ctx0" brushRef="#br1" timeOffset="28">16341 9888 8112,'0'-9'-833,"0"0"564,0-1 0,0 1-65,0 0 612,0 3-134,0-2 1,-1 6 219,-3-4 26,3 4-247,-3-2 1,1 8-4,0 2 1,-4 3-13,1 4 1,-4 2 2,-2 7 1,2 2 12,-3 4 1,2 0-11,-2 0 0,3-3-156,-2 3 0,2-6 13,4 3 0,-1-4 42,4-3 0,-4 0 0,4-3-365,0-1 299,3-9 0,4-1-182,3-4 0,1 0 109,1 0 1,5-3 63,1 0 0,3 0 128,0 3 0,2 1-74,2 2 1,-3 2 177,3 4 0,-1 4-1,1-1 0,-6 4 11,3-4 1,-7 5-12,1-2 1,-3 2-40,-1-2 1,-4 2 36,-2-5 1,-1 4-50,-2-4 0,-2 5-94,-1-2 0,-2 0 68,-4 0 0,0-2-117,-1 2 0,-2-2 19,-1 2 0,-2-2-60,3 2 0,-4-4 68,4 2 0,-4-2-17,4 2 0,-2-4-214,2 0 1,0 0 60,-3-6 0,2 1-207,-2-1 1,4-2 118,-2 2 0,2-3-268,-2-3 1,5 1 23,-4-4 0,7-1-113,-5-2 1,6-1 592,-2-3 0,3-1 0,-3-5 0,-1-3 0,-2-2 0</inkml:trace>
  <inkml:trace contextRef="#ctx0" brushRef="#br1" timeOffset="29">16368 9897 8112,'6'-4'-795,"2"3"298,-7-7 199,7 3 718,-3-4-239,5 3 1,-1-1 242,0 4-242,1 0 1,0 0-124,2 0 0,2 0 62,1 3 1,3 0-220,-3 0 1,0 0 138,0 0 1,-3 0-135,0 0 1,-1 0 95,-2 0 1,0 0-218,1 0 146,-1 0 1,-3 0 14,0 0 102,-4 0-60,7 4 0,-7 1 127,4 4 0,-4 1-106,1-1 1,-2 0 36,-1 0 1,3 1 11,0-1-100,0 0 0,-3 1-286,0-1 79,0-4-27,0 3 101,-4-7-130,3 4 0,-3-6 44,4-3 1,0 2 259,0-4 0,0 3 0,0-3-113,0 0 1,0-1 337,0 1 291,0 4-20,4-2-167,-3 4 50,3 0-822,-4 4 443,0 1 0,0 5 0,0-1 0</inkml:trace>
  <inkml:trace contextRef="#ctx0" brushRef="#br1" timeOffset="30">20624 7607 7296,'-6'-9'-938,"-1"2"971,4 1 0,0 3-2,3-3 1,-3 3 742,0-3-260,0 4-376,3-7 67,0 8-58,0-3 0,0 15 106,0 5 0,3 8 46,0 1 1,0 7-96,-3 5 0,0 6-362,0 10 1,-2-27 0,0 1 183,-1 2 0,0 1 1,-1 0-1,0 1-62,1 0 1,0 0-1,-1 0 1,0-1-17,1 1 0,0 0 0,-6 19-405,0-4 1,3-9 243,0-6 0,4-6-169,-2 0 1,3-8-426,1-2 387,0-7-149,0-4 757,5-4 0,0-9 0,4-1 0</inkml:trace>
  <inkml:trace contextRef="#ctx0" brushRef="#br1" timeOffset="31">20642 7709 8368,'9'-14'0,"1"-3"0,-1 5-475,0 4 300,1-1 0,-1 8 247,0-2 1,1 6 291,-1 4 0,-3 2-147,0 3 0,0 0 57,0 3 1,-2 4 41,-4 3-131,0 3-74,0-5 0,-3 6 161,0-4 0,-6-1-74,0-2 0,0 2-4,-4-3 0,2-1 81,-1-8-422,1 0 116,-2 1 8,3-5 0,1-1-258,0-4 0,4-4-142,2-2 1,-2-3 6,2 0 1,0-3-39,3-1 1,1 1-104,2 3 0,3-1-475,3 1 1032,0 0 0,5-5 0,0 0 0</inkml:trace>
  <inkml:trace contextRef="#ctx0" brushRef="#br1" timeOffset="32">20940 7700 8070,'-6'-1'-490,"0"-2"376,4 2 1,-6-4 144,5 2 68,0 2 344,3-8-318,0 8 253,0-3-167,-4 4 0,3 8-1,-2 5 1,2 3-22,1 3 79,0 4-145,0 1 0,0 3-37,0 1 0,-3 0-2,0 0 1,0-3-36,3 0 0,-4-7 156,1 0-328,0-5 41,3-4 115,0-1 1,0-8-31,0 0 1,0-8-50,0-8 1,0-2-179,0-4 1,0 1 105,0-4 0,3 4-135,0-4 0,5 3 147,-2-3 1,2 5-27,1-2 1,4 2 143,-1 2-153,5 3 150,-7-2 1,7 7 121,-5 1 0,1 1-153,-4 5 0,0 0 23,1 3 0,-2 4-355,-2 2 84,-2-2 123,0 4 0,-3-3-313,2 5 0,2-1 106,-2 0 0,0 1 354,-3-1 0,4 0 0,1 1 0</inkml:trace>
  <inkml:trace contextRef="#ctx0" brushRef="#br1" timeOffset="33">21145 7672 6794,'0'-5'987,"0"9"1,0 6-586,0 9 1,0 4-87,0 2 0,-3 5 55,0 1 1,0 3 0,3-3-1215,0 0 892,0-3 0,0-4 118,0-3 1,0-5-330,0-4 0,5-5-22,4-4 1,0-3-365,4-3 0,1-4 53,2-5 1,-2-3-995,2-3 1489,-5 3 0,3-2 0,-5 2 0</inkml:trace>
  <inkml:trace contextRef="#ctx0" brushRef="#br1" timeOffset="34">21201 7560 8313,'-10'0'-113,"1"0"24,0 0 242,0 0 0,-1 0 60,1 0 1,3 0-394,0 0 204,3 0 1,-1 1-373,4 3 0,0-2 109,0 4 239,4 0 0,6 3 0,4 1 0</inkml:trace>
  <inkml:trace contextRef="#ctx0" brushRef="#br1" timeOffset="35">21378 7672 8285,'-5'0'-644,"0"0"828,1 0-45,3 4 0,-3 1 123,4 5 1,0 3-44,0 3 0,-1 4 128,-2 2 0,2 7-30,-2-1-181,2 2 52,1 2 0,0-3-51,0 2 1,0-6-154,0-3 0,0-7 377,0-2-646,0 1 224,0-8 1,4 3-249,2-9 1,2-6 58,2-3 1,0-1 12,2-6 1,0-2-71,3-4 0,-2-1-171,2 1 0,-3 2 129,0-5 1,-2 4-37,0-1 0,-1 3 244,0 0 1,1 5 224,-1 1 463,-4 3-322,-1 5 426,-4 1-37,0 12 1,-3 3-298,0 11 0,-3-1 141,3 4 0,-3-5 66,2 2 4,-3-2-161,6-2 1,-3 1-123,4-1 1,0-3-276,0-3 0,1-1-596,2-2 0,-1-4 197,4-2-1114,1-2 1009,2-1 1,3 0-68,1 0 601,-1-4 0,2-1 0,0-4 0</inkml:trace>
  <inkml:trace contextRef="#ctx0" brushRef="#br1" timeOffset="36">21815 7430 8285,'-5'9'-97,"1"1"72,4-1 1,0 1 282,0 3 0,0 2 205,0 7 1,-3 2-149,0 4 1,-1 4 121,1 2 0,0-1-112,-3 1 0,3-1 57,-3 1-954,4-2 672,-2-4 1,1-1 111,0-2 1,-1 1-180,4-4 0,0-1 80,0-2 1,5-3-196,1-1 0,2-2 1,1 2 1,-2-7-96,-1 2 0,0-4 232,3 0-322,1 2 26,-1-7 1,0 2-56,1-6 0,-1-3-110,0-6 0,0 0-366,1-3 0,-4-4 190,0-2 581,0-1 0,4-1 0,-1-1 0</inkml:trace>
  <inkml:trace contextRef="#ctx0" brushRef="#br1" timeOffset="37">21750 7793 8275,'-5'0'250,"-3"0"236,7 0-158,-3 0 1,12 0-164,4 0 0,6-1-179,4-2 1,-3 1 309,3-4-1262,-2 4 708,2-7 1,-2 7 257,2-4 0,-3 0 0,0-3 0</inkml:trace>
  <inkml:trace contextRef="#ctx0" brushRef="#br1" timeOffset="38">21853 7439 7620,'-6'6'253,"3"3"0,1 5 23,-1 8 0,1 7 155,-4 8 1,0 5-84,-4 4 0,4 3-216,0-3 1,4 2 67,-1-8 1,2 0-77,1-6 1,0-3-155,0-6 1,5-7 47,4-5 1,2-4-645,4-3 308,1-2 98,-2-4 1,3 0-127,-5 0 0,1-4 168,0-2 1,-4-2-567,1-2 0,-2 4 744,-5 0 0,4-4 0,-2-5 0</inkml:trace>
  <inkml:trace contextRef="#ctx0" brushRef="#br1" timeOffset="39">21787 7775 8275,'-5'0'-819,"-3"0"1220,3 0 789,0 0-1199,0 0 158,18 0 0,-2 0-409,11 0 1,-2 0-58,-2 0-762,1-5 1079,-1 4 0,5-7 0,1 3 0</inkml:trace>
  <inkml:trace contextRef="#ctx0" brushRef="#br1" timeOffset="40">21406 7765 8181,'-1'-6'0,"-2"0"0,0 3-761,-3-3 0,4 2 380,-1-2 1,1 3 612,-1-3-67,2 0 0,-3-1-29,4 1 0,0 3 72,0-3 15,0 4-146,0-2 158,0 4 1,0 8-98,0 4 1,0 6 301,0 4-323,0-3-9,0 8 1,-3 0 37,0 4 1,-1-1-71,4-5 0,0 2 10,0-2 0,-3-2 117,0-2-365,0-1 0,3-6-139,0 0 210,0-9 0,0 0 22,0-2 4,0-2 1,3-4-18,0-6 0,5-3-151,-2-1 0,2-1 32,1-5 1,4 0-84,-1 1 0,2-4-9,-2 0 1,-2 0 107,3 0 0,0 2 175,0-2 1,2 4 35,-2 2 0,-1 3 385,-3 4-360,1 3 0,-2 3 86,-2 6 0,-2 4 100,-4 5 1,0-1 193,0 5 1,-4-1-52,-2 4 0,1-1-59,-1-3 1,2 2-517,-2-5 166,4 1 3,-2-4-957,4 0 504,0-4 479,0 4 0,4-8 0,1 3 0</inkml:trace>
  <inkml:trace contextRef="#ctx0" brushRef="#br1" timeOffset="41">21955 7961 8249,'5'5'-1221,"-1"-1"1658,0-4 1,-1 3 411,3 0-469,-4 0 0,6-3-99,-2 0 0,3 0-32,0 0 0,0 0-119,0 0 1,2 0-151,1 0 0,0 0-703,3 0 0,1 0 723,2 0 0,1-4 0,0-1 0</inkml:trace>
  <inkml:trace contextRef="#ctx0" brushRef="#br1" timeOffset="42">22365 7700 7654,'0'-6'-726,"0"0"1539,0-1-596,0-2 0,0 3 197,0 0-251,0 4 88,0-2-89,0 4 1,0 8 95,0 4 1,0 9 100,0 4 1,-3 3-118,-1 3 0,0-2 0,1 2 1,2 1-181,-2-1-103,-2-4 139,4 0 0,-4-9-30,2 1-72,2-1-263,-4-11 1,5-1 180,0-12-923,0-5 636,0-7 0,0-1-164,0 0 1,0 1 211,0-1 0,1-1 145,3 1 0,-2-2-171,4 6 570,0-3-226,3-1 0,1 2-50,-1 1 0,0 2 103,1 1 0,2 6-18,0-2 1,2 3 119,-2 0 0,-1 1-552,1 5 252,-2 0 0,0 1 152,-1 3 0,0 1 0,1 4 0</inkml:trace>
  <inkml:trace contextRef="#ctx0" brushRef="#br1" timeOffset="43">22551 7747 8025,'-5'0'854,"-3"1"-549,5 2 0,-1 2-37,1 4 0,2 4 125,-2-1 1,2 6-122,1 0 1,0 1-48,0 3 0,0-3-67,0 0 1,4-4-131,2 1 0,3-5-3,0 2 1,1-7-244,3-3 1,-2-2-389,5-1 0,-4-4 334,3-2 1,-2-6-472,2 0 330,-3 0 201,1-2 0,-7 1-121,1-3 1,-5-1 196,1 1 1,-2 2 77,-1-2 0,-4 4 136,-2-4-42,-3 5-29,-4-3 0,2 5 156,-1 0 1,-1 2-14,0 1 0,1 4-242,2-1 0,1 2 108,0 1-822,4 0 532,1 0 0,4 4 274,0 2 0,4 3 0,1 0 0</inkml:trace>
  <inkml:trace contextRef="#ctx0" brushRef="#br1" timeOffset="44">22737 7728 8256,'5'-1'-138,"-2"-2"164,-2 2 126,-1-7 146,0 7 0,0-5 236,0 3-63,0 2 151,0-3 1,-3 11-301,0 3 0,0 5-71,3 1 1,0 2-62,0 4 0,0-2 56,0 1 0,0-1-244,0-1 0,0-2-120,0-1 0,1-1-206,2-5 0,2 0-60,5-7 0,3 0-344,3-3 0,0-4 241,0-2 1,1-6-223,-1 0 1,0-4 256,0 4 0,0 0 55,-3 2 268,-5 1 287,0 4 1027,-7 1-843,-5 16 1,-1-4 452,-4 11 1,1-6-441,4 3 0,-2-5-26,3 2 0,1-3-762,5-1 0,2 0 278,5-3 0,3-2-635,3-4 0,2-4 234,4-2 1,-1-6 87,4 0 1,-5-5 467,2 2 0,-2-3 0,-2 0 0</inkml:trace>
  <inkml:trace contextRef="#ctx0" brushRef="#br1" timeOffset="45">23147 7495 8231,'0'10'0,"0"-1"0,0 3 74,0 1 0,0 7 302,0 2 0,-1 4 151,-2 2 0,-2 3-270,-1 0 1,-2 3-183,2-3 0,2 0-42,1-3 1,-2-1 101,2-2 1,0-1-785,3-3 0,0-5 205,0-1 444,0-3 0,0-7 0,0-1 0</inkml:trace>
  <inkml:trace contextRef="#ctx0" brushRef="#br1" timeOffset="46">23072 7840 8231,'-4'-10'-10,"-1"1"0,-1 0 43,0-1 0,2 4 718,-2 0 220,4 0-873,-2-3 0,5-1 64,2 1 0,6 3-504,7 0 1,2 2 94,0-2 0,4 3-61,0-3 1,4 4-49,-2-1 0,0 1 356,1-1 0,0 2 0,3-4 0</inkml:trace>
  <inkml:trace contextRef="#ctx0" brushRef="#br1" timeOffset="47">23380 7700 8231,'-10'0'0,"4"0"0,0 0-442,4 0 246,-2 0 445,-1 0 1,1 1 302,-2 2 0,2 2-42,4 5 0,-3 2-177,0 1 0,0 6-44,3 0 0,0 5-158,0-3 1,0 4-163,0-3 1,0 0 86,0-4 0,1 0-201,2-3 0,-1-4-897,4-5 0,0-4 145,4 1 897,-1-6 0,4-6 0,2-6 0</inkml:trace>
  <inkml:trace contextRef="#ctx0" brushRef="#br1" timeOffset="48">23361 7579 8222,'-4'-5'0,"-1"-2"-269,-5 4-156,5-5 450,-3 3-25,7 0 0,1-3 0,5 2 0</inkml:trace>
  <inkml:trace contextRef="#ctx0" brushRef="#br1" timeOffset="49">23566 7644 8262,'-1'-5'501,"-2"2"1,2 3-138,-3 3 0,3 2-36,1 5 1,-1 3 122,-2 2 1,2 6-34,-2 1 1,2 4-139,1-1 0,-3 1-266,0 2 1,0-1-132,3-2 1,0-3-147,0-7 0,1 2 78,2-5 1,-1-3-112,4-6 1,1-3 104,6-3-1124,-3-7 775,4 0 0,-2-8-176,1 3 1,-1-3 203,-3 0 0,4 0 358,-1 3 0,-1-2 154,-4 5 285,1-5-370,-7 7 551,7-4 272,-7 9 1,2 1-114,-6 4 1,-1 5-247,-2 4 0,-2 2 247,1 4 0,3 1-249,1 2 1,-1-3-427,1-3 1,0 2-184,3-2 0,3 1-354,0-4 0,7-1 122,0-2 1,5-1-449,1-5 1,1 0 261,2 0 650,0 0 0,-1 0 0,1 0 0</inkml:trace>
  <inkml:trace contextRef="#ctx0" brushRef="#br1" timeOffset="50">23854 7802 7770,'6'-5'177,"-2"1"0,-3 1 619,2 0 46,-2 0-591,3 3 253,-4 0-412,4 4-209,1-3 182,5 3 1,-1-4-114,0 0 1,1-1-50,-1-2 1,0-1-190,1-2 0,2-3-316,0 3 323,1-2 127,-4-6 0,-3 4-164,0-2 1,-2-2 92,2 2 0,-4-2 126,1 2 0,-3 3-166,-3-1 483,-2 1-181,-5 4 1,1 0-3,0 2 1,-4 3 115,1 3 1,-4 2 324,4 4 0,-4 6-202,4 3 0,-3 2 425,2 5 0,1 1-214,2 5 1,2-2-39,2 2 0,2-2-190,4-1 0,4-2-294,2-1 0,7-2 7,2-4 0,3-6-275,0-4 1,5-3-187,2-6 0,2-1 29,1-2 0,0-3-1446,0-3 1906,-1 0 0,-3-5 0,-1 0 0</inkml:trace>
  <inkml:trace contextRef="#ctx0" brushRef="#br1" timeOffset="51">20363 10009 8252,'-4'-5'-496,"3"1"369,-3 4 1,2 0 354,-1 0-68,2 0 1,-3 5 132,4 4-103,4 5-77,2 4 1,3 5-21,0 2 0,5 2 132,1 1-336,3 4-82,0 1 0,1 3 312,0-2 1,-1-2 0,1-4 0,-2-1-35,-1-2 1,-3-3-60,-3-7 1,-2-1-96,-2-5-76,2 0 145,-7-3 0,8-2 0,-4-4 0</inkml:trace>
  <inkml:trace contextRef="#ctx0" brushRef="#br1" timeOffset="52">20884 9925 7130,'-6'7'-347,"0"-1"0,0 1 800,-4 5 0,-2 5-118,-1 8 1,-7 5-13,-2 10 0,-4 3-458,12-20 1,0 0-1,-11 21 354,1-1 1,4-5-93,1 0 0,3-6-39,6-8 1,2-5-18,5-7-351,2-1 98,-3-6 0,7-2 57,0-6 1,4-2-199,0-4 721,1-1-547,1-3 1,0-3-160,1-5 1,2 0 95,1-4 1,0 0 40,-1-3 0,0 0-23,3 0-271,1 0 466,3-4 1,-1 0-33,1-2 0,-1-1-49,1 4 1,0-3 96,-1 3 1,-3 7-120,-3 5 310,-6 11-4,-2 0-67,-4 8 343,-12 12 0,1 3-263,-11 10 1,1 5 164,0-3 0,0 8-125,-4-1 0,4 1-8,0-1 1,1 2-240,1-2 1,4 0 156,-1 0 0,6-7-200,1 0-62,-1-5-63,9 1 0,-3-9-847,4-1 124,0-7 881,0-2 0,4-4 0,1 0 0</inkml:trace>
  <inkml:trace contextRef="#ctx0" brushRef="#br1" timeOffset="53">20354 10093 8347,'-10'-9'-68,"1"-1"0,0 1-75,-1 0 157,1-1 1,1 1-234,1 0 1,-1 1 359,2 1-3,2 3 1,0 0 17,0 3 89,3-3-90,-4 4-257,5 0 321,5 4-20,0 1-123,8 9 1,-1 1 59,3 7 0,0 2-11,0 4 1,5 0-94,-5-1 0,5 1 66,-5 0 1,3 1-164,1 2 0,-1-2 8,1 2 0,-1-3-128,1-3 1,-1-2 136,-3-5 1,2 0-431,-5-2-166,1-3 332,-4-8 112,0-1 0,-4-5 78,-1-2 1,-3-3-419,-1-6 371,0 1 66,0-2 0,-1 0-56,-3 1 0,-1-2 179,-4 2 1,-1-1-67,-3-3 1,3-1 45,-3 1 183,-1-2-248,-1 0 0,0-1 185,-1 1 0,4-1-66,-4 0 0,2 0 62,-2-3 1,0 5-122,3-1 381,1 5-47,3 0-37,-1 4-66,1-1 1,4 9-138,2 4 1,2 6 19,1 3 1,1 7 8,2 5 1,2 1-8,4 3 1,1-2-251,-1 5 1,1-3 48,3-3 0,-2-2-55,5-5 0,-4 1-55,4 0 0,-1-5-203,4-2 1,-1-2 402,1-4 0,0-2 0,-1-4 0</inkml:trace>
  <inkml:trace contextRef="#ctx0" brushRef="#br1" timeOffset="54">20838 10018 8347,'0'-9'0,"0"0"0,0 0 0,0 3 0,0 2 0,-3 5 0,-1 2 0,-4 4 0,-1 5 392,0 2-264,-9 9 0,4 5 61,-5 6 0,0 3-87,1 0 0,-4 3-213,0 0 1,0 0 392,4-6-1348,-1 2 1013,5-11 0,1 2-105,7-9 0,-1-3 27,4-3-902,0-1 565,3-6 1,4-5-158,2-6 625,2-3 0,2-4 0,-1-2 0</inkml:trace>
  <inkml:trace contextRef="#ctx0" brushRef="#br1" timeOffset="55">20847 9935 8326,'0'-7'-316,"0"1"221,0 4 226,0-2 45,-4 8 0,-1 7 56,-5 7 0,0 5-14,-2 5 1,0 5-175,-3 4 0,-1 1-1123,-2 6 741,3-5 269,-2-2 0,6-2-60,-1-7 1,1 1-281,2-8 0,0 0-137,-1-6 546,5-1 0,-3-5 0,3 1 0</inkml:trace>
  <inkml:trace contextRef="#ctx0" brushRef="#br1" timeOffset="56">20344 10102 8326,'-9'0'0,"0"-1"-246,-1-2 0,4 2 295,0-2 179,4 2 1,-2 2-2,4 2 1,0 5-100,0 5 1,5 3 88,4 0 1,1 5-29,6 0 1,0 2-84,2-1 0,0-3-142,-3 3 0,5 1-272,-5-1 0,5-1 150,-4-2-843,1-5 481,-2 4 265,2-8 255,-2 4 0,3-1 0,1 2 0</inkml:trace>
  <inkml:trace contextRef="#ctx0" brushRef="#br1" timeOffset="57">21732 10205 8141,'0'-10'-319,"-5"5"293,4-3-59,-3 3 358,4-5-185,0 1 0,0 3 176,0 0-251,0 4 122,-4-2 1,2 8 67,-4 2 0,3 6-13,-4 4 1,1 3 67,-3 6 0,3 0-22,0 6 1,0 1-91,0-1 1,2 0 58,4-3 1,0 0-233,0 0 1,0-5-40,0-5 0,4-1-57,2-8 1,4 2 65,2-8 1,-1 0-122,5-3 1,-4-4-156,4-2 0,-2-6-309,2 0 1,0-2-631,-3 2 638,-1 2 634,-2-4 0,-1 1 0,0-2 0</inkml:trace>
  <inkml:trace contextRef="#ctx0" brushRef="#br1" timeOffset="58">21713 9972 8141,'-16'0'-746,"1"0"1,3-3 372,0 0 1,2-1 1118,0 0-199,5 3-117,-3-3-80,7 0-9,-7 3 17,7-3-92,-4 4-296,5 0 146,0 4 1,4 1-138,-1 5 0,4-1 100,-1 0 0,1-3-82,0 1 0,2-4 40,0 3 0,1-4-173,2 1 1,-2-2 19,0-1 0,2 0-147,0 0 1,1-1-55,-4-2 1,-1 1 124,-1-4 1,0 0 127,-4-4 0,1 1-47,-1 0 0,-2-1 226,2 1 0,-6 1-56,-3 2 0,-5-2 76,-2 5 1,-3 0 17,0 3 0,2 0 167,-2 0 0,2 4-195,-2 2 1,3 3-81,3 0 1,2 1-964,2 3 918,2-3 0,8 8 0,1-4 0</inkml:trace>
  <inkml:trace contextRef="#ctx0" brushRef="#br1" timeOffset="59">22048 10140 8229,'0'5'-1547,"0"0"774,0-2 2115,0-2 185,0 3-1561,4-4 1,-2-1 18,5-2 1,-4-1-302,3-2-100,0-3 170,-1 4 215,3-4 0,-3 0-128,1-1 195,-2 1-35,-4 0 0,-4 0 102,-2 3 1,-3 2 242,0 4 0,-4 0-126,-3 0 1,0 4 79,0 2 0,-2 3 73,3 0-253,1 0-87,-3 5 1,8-3-139,-1 5 0,2-4 120,5 4 1,0-2-140,3 2 1,7 0 130,2-3-430,11 3 220,-5-1 0,11 0 0,-4 1 1,4-4-26,-1 4 1,-2-4 224,-2 3 0,-2 0-96,-4 0 1,-1 2 189,-5-5 1,-4 4 49,-2-4 0,-7 4 179,-5-4 1,-4 1-159,-6-4 0,-1 0 51,-1 1 0,1-5 115,-2-2 0,2-2-107,2-1 1,2 0-198,1 0 0,3-4 134,0-2 0,6-3-750,3 0 332,2 0-79,1-1 0,1 1-327,2 0 1,5-3 170,5 3 1,3-2 494,0 4 0,1-1 0,2-1 0</inkml:trace>
  <inkml:trace contextRef="#ctx0" brushRef="#br1" timeOffset="60">22532 10214 8229,'-5'-5'289,"1"-3"31,4 2-133,0 1 0,0 0 18,0 2 0,0 1 88,0-4-396,0-1 1,1-2 24,2 0-320,2 0 318,0-1 1,4-2 78,-3-1 0,1 0-126,-1 1 1,3 0-1,-3-3 0,2-1-93,1-3 1,1 4 97,-1-1 1,-3 5 60,0-1 1,-3-2 183,0 2 1,1 2-79,-1 4 210,0 4 31,-3-2 0,-4 15 58,-2 5 1,0 8-104,0 1 0,1 6-40,-1 3 0,-2 2 65,1 1-936,3 0 799,0 5 1,4-4-357,0 2 1,0-1 68,0-2 0,0 0-190,0 0 1,0-8 31,0-4-605,0-4 157,0-7-235,0 0 999,0-9 0,-4-1 0,-1-4 0</inkml:trace>
  <inkml:trace contextRef="#ctx0" brushRef="#br1" timeOffset="61">22504 10521 8229,'-4'5'-115,"2"3"-32,-4-5 192,4 0 11,-2 1 445,4-3 456,0 3-940,4-4 1,4 0 336,5 0-777,3 0 325,-6 0 0,8-3-108,-2 0 1,1-1-782,2 1 987,-1 2 0,1-8 0,0 4 0</inkml:trace>
  <inkml:trace contextRef="#ctx0" brushRef="#br1" timeOffset="62">22998 10065 8201,'-10'5'0,"1"-1"-551,0-4 1,3 3 252,-1 1 1,0 3 908,-5-1 1,1 3-65,-1 4 1,-1 2 74,0 7 1,-2 3-224,2 6 1,-2-1 56,2 4 0,2-1-65,5 1 0,2 1-145,4-4 1,0-4-177,0-5-123,8-2 269,-2-6 0,12 0-273,-3-5 0,4-4-121,3-2 0,-2-2-169,5-1 0,-1-1 89,1-2-577,-3-2 546,1-4 0,-3-2-129,2-1 0,-3 0-84,0-3 0,-5-1 98,-1-2 0,-3-1-27,-1 1 43,-3-1 201,-2-4 0,-4 3-20,0-5 0,0 0 147,0-3 1,-1 3-36,-2 0 1,-3 5 213,-3-2 1,-3-1-19,-1 1 1,-2 4 249,2 2 0,0 5 183,0-2 1,0 6-186,-3 1 1,-1 4-23,1-1 0,-1 3-106,-2 3 1,1 3 174,-1 7 1,-3 1-33,0 5 0,1 3-48,2 3 0,1 5-216,-1 1 0,4 3 112,3-3 1,3 2-200,2-2 0,3-2-57,4 2 0,4-4-91,3-2 1,4-3 128,1-6 1,6-3-70,1-4 0,0 0-73,6-3 1,-3-2-129,3-4 1,0-4 17,2-2 0,-2-4-113,0-2 1,-4 0-72,1-3 1,-3-1 81,0-2 1,-5-1 161,-1 1 1,-4-4 6,-3 0 0,2-4 34,-5 1 0,0 2 0,-3-2 1,-2 0-8,-5-3 1,0 4 275,-8 3 1,-1 5-66,-2 4 1,-2 1 256,-2 2-106,2 4-156,-6 1 0,6 4-226,-2 0 0,-1 3 164,2 0 20,-5 4 0,2 2 0,-4 6 0</inkml:trace>
  <inkml:trace contextRef="#ctx0" brushRef="#br1" timeOffset="63">22476 10177 8186,'-6'-1'-170,"0"-2"1,3 2-174,-3-3 1,3 3 980,-4 1-139,5 0-280,-2-4 22,0 3-213,3-3 1,1 1 29,6 0 1,2-4-174,2 0 1,0-1 81,3-1 1,1 0-150,5-1 1,-2 0-57,-1-2 0,1 1 139,-1-1 1,1-2-52,2 2 0,-4-1 99,-3 4 0,-2 0 51,0 0 0,-4 0-7,0 3 119,-4-2 1,1 8-42,-6 0 1,-2 4 157,-4 5 1,-1 5 126,1 1 1,0 7-92,-1 3 0,1 5-151,0 1 0,3 3-94,-1-3 1,5 3-208,-1-3 1,2 4 8,1-1 0,1-1-276,2-2 1,-1-7 123,5-2 1,-4-2 329,3-2 0,0-3 0,3-2 0</inkml:trace>
  <inkml:trace contextRef="#ctx0" brushRef="#br1" timeOffset="64">22551 10549 8186,'-6'0'13,"-1"0"149,5 0 442,-2 0-62,4 0-746,9 0 1,-3 0 214,6 0 1,2 0-537,-2 0 525,5 0 0,-3-4 0,5-1 0</inkml:trace>
  <inkml:trace contextRef="#ctx0" brushRef="#br0" timeOffset="65">14897 9870 11424,'0'-10'-233,"4"1"1,-2 0-478,1-1 1,-1 2 449,1 2 659,-2-3-414,3 8 338,-4-7-274,0 7 27,-4-3-121,-1 4 72,-5 0 1,1 7 289,0 3 117,-1 5-158,-3 4 0,2 5-18,-5 3 69,1 6-233,0 0 1,-3 7 274,3 0-440,2 5 0,-4-6-323,5 5 1,-4-4 163,4 3 0,-1-7-268,4-2 0,0-10 227,-1-5 0,2-4-460,2-6 731,-2-4 0,-7-10 0</inkml:trace>
  <inkml:trace contextRef="#ctx0" brushRef="#br1" timeOffset="66">14432 10037 8582,'-4'-6'0,"-3"0"-576,-1-1 479,-1-2 0,3 3-5,-1 0 83,5 4 66,-2-2 106,0 4 1,3 1-71,-2 2 1,2 2 74,1 4 0,0 8-23,0 1 0,1 7-54,2 0 0,5 2 4,5 1 0,2 3-187,-2 0 1,3 3 125,0-3 1,1 0-185,2-3 1,-1-1 130,-3-2 1,2-2-184,-5-5 0,0-3 125,-2-3 0,-5-2-466,-2 0 120,2-5 13,-4-1 420,3-4 0,-8 0 0,-1 0 0</inkml:trace>
  <inkml:trace contextRef="#ctx0" brushRef="#br1" timeOffset="67">14972 9888 8580,'0'-9'-1609,"0"0"1238,0-1 895,0 5-261,-4 1-181,-1 4 291,-5 0 0,1 8-75,-5 3-165,0 15 0,-5 1-127,1 11 1,-1-2-1,0 6 80,1 0 1,-2 2 0,1-2-337,0 1 218,-2-6 0,11-3-93,-3-6 1,3 1-378,1-7 0,3-1-61,-1-6 38,5-1-146,-2-9 671,4-1 0,-4-8 0,-1-1 0</inkml:trace>
  <inkml:trace contextRef="#ctx0" brushRef="#br1" timeOffset="68">20354 10056 8416,'-5'-10'-398,"-1"1"1,2 0 446,1-1-222,-2 1 181,4 4 0,-4-3 179,1 2-101,3 1 147,-3-3 125,4 7-170,0-3 0,1 12 194,2 5-227,-2 3-13,8 7-593,-4 1 509,4 8 61,5 1 1,-4 4 75,2 0-324,-1-4 88,-2 4 0,3-7-27,1 4-98,-1-4 223,-2 2 1,-1-8-409,0-3 192,1-1 153,-1-5-490,0 2 215,0-11 0,-3 3-364,2-9 658,-3 0 1,1 0-431,1 0 55,-5 0 362,6-4 0,-3-2 0,4-3 0</inkml:trace>
  <inkml:trace contextRef="#ctx0" brushRef="#br1" timeOffset="69">20810 9963 8351,'0'-14'-702,"4"4"1,-3-4 359,2 5 315,-2 0 273,-1-1 105,0 5 0,-1 2 212,-2 6-340,-6 7 0,-3 5-29,-3 7 280,-1 2-353,2 8 1,-4 2 121,3 6-1114,-3-2 998,4 4 0,-3-5-136,5 0 32,-1 1 0,4-1-464,0 0 120,-1-8-21,5-2 203,-3-8-194,7-5 206,-8 4 1,7-11 1084,-4 2-1463,4-6 840,-2 1-753,4-4 204,0 0-131,0-4 10,0 3 205,0-7 0,0 3-318,0-5 448,4 1 0,1 0 0,5 0 0,3-5 0,2 0 0</inkml:trace>
  <inkml:trace contextRef="#ctx0" brushRef="#br1" timeOffset="70">20866 9888 8348,'0'-9'-208,"-3"3"88,-1-1 0,0 2 323,1-1-313,2-2 0,-7 7 81,3-8 160,0 8 1,-3-4 261,5 2-321,-4 2 173,6-3 1,-7 4-482,7 0 67,-4 0 82,14 0 0,0 0 61,7 0 0,0 0 49,-3 0 0,2 0-187,-3 0 0,1 0-116,-4 0 0,0 1 179,1 2 0,-4-2-202,0 2 1,-4-1 159,1 1 1,-6 3-318,-3 3 460,-2-4 0,-6 3 0,0-2 0</inkml:trace>
  <inkml:trace contextRef="#ctx0" brushRef="#br1" timeOffset="71">20316 9991 7339,'-5'-5'-188,"1"4"419,0-3 50,3 4-86,-3-4-382,0 3 289,2-3 0,-2 3 24,4-2-333,4 2 312,2-3 1,3-1-255,0 4 94,5-3 1,-4 4-65,2 0 1,2 0 86,-2 0 1,1 0-44,-4 0 1,-3 0 29,0 0 19,1 4 16,-2-3 10,-1 4-12,-4-1 1,-4-2-15,-2 4 37,-7-4 0,2 5 1,-4-3-37,2 2 134,-4-4 1,4 2-108,-3-4 0,0 1 77,3 2-75,1-2 1,3 3-1,-1-4 16,1 0-121,4 0-8,1 0-55,4 0-42,8 0-3,-2 0 95,8 0 0,-5-1-224,0-2 254,1 2 30,-1-3 1,-3 4-42,0 0 0,-3 0 95,4 0 0,-5 0 0,2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25T12:46:08.519"/>
    </inkml:context>
    <inkml:brush xml:id="br0">
      <inkml:brushProperty name="width" value="0.12095" units="cm"/>
      <inkml:brushProperty name="height" value="0.12095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10437 1257 17491,'0'-9'-1639,"0"-1"1,0 1 1318,0 0 1,0 3-1,0-1 1,0 0-1,-1 0 1,-2 1-1,-3 3 1,-2 4 798,-1 5 1,-5 5-1,-1 12 1,-4 6-1,-3 7 1,-3 8-389,12-21 0,-1 2 0,2 2 0,1 2 0,-1 2 0,2 1 1,0 1-1,0 1 0,1 1 0,1 1-115,0-1 1,0 0 0,1 1 0,2 0 0,1-2 0,2 0 0,0-2 0,0-1 0,2-2 0,0-1 0,4 20-326,2-6 1,3-10 0,4-10 0,2-4 0,3-2-138,0-4 1,5-2 0,2 0 410,2-1 1,1-4 0,0-1 0</inkml:trace>
  <inkml:trace contextRef="#ctx0" brushRef="#br1" timeOffset="1">11005 1816 8560,'-5'-10'-232,"2"0"1,2-1-1,1-2 1,1 1-1,2-2 1,3-1 348,3-3 1,0 0-1,0-2 1,1-1-1,-1 0 1,0 0 2,1 1 1,-4 6 0,-1 1 0,0 3-56,0 1 0,-3 8 0,1 5 1,-1 7-121,-2 8 1,-4 5-1,0 7 1,-1 3 0,-1 2-136,1 1 1,-3 3 0,5 1 0,1-2 0,0-2-15,-1-2 1,2 1-1,-3-4 1,1-1-1,-1-4 204,-1-3 0,-6-3 0,-3-2 0</inkml:trace>
  <inkml:trace contextRef="#ctx0" brushRef="#br0" timeOffset="2">10875 2151 8921,'5'0'-45,"-1"-4"0,-3-3 0,3 0 509,2 1 0,7-2 0,5 2 0,5-2-769,3 2 1,0-2 0,6 3 0,0-1 302,3 3 0,1-2 1,1 0-1</inkml:trace>
  <inkml:trace contextRef="#ctx0" brushRef="#br0" timeOffset="3">12402 1546 16281,'0'-10'-547,"-3"1"1,-1-1 0,0-2 0,-1 1 0,0 2 0,1 1-87,2 1 0,1 2 0,0 0 902,-2 1 0,-2 6 1,-5 8-1,0 8 0,-2 6-136,-4 6 1,0 11 0,-1 7 0,9-22-1,1 1-174,-2 1 1,1 1 0,1 1-1,1 1 1,0-1 0,0 0-1,2 0 1,1 0 0,1 0-1,1 0-252,0-1 1,1 0 0,0 20 0,2-7 0,3-7-1,4-8 1,3-7-857,1-7 0,-2-7 982,1-2 1,2-3 0,1-1 0</inkml:trace>
  <inkml:trace contextRef="#ctx0" brushRef="#br0" timeOffset="4">12542 1844 13925,'0'-14'-328,"0"0"1,4-2-1,2 2 1,2 0 437,2 3 0,3 0 0,4 2 0,2 1 1,3 2-1,-1 4-35,-2 4 0,0 4 0,-1 6 0,-4 4 0,-5 2-129,-4 4 1,-4 2 0,-1 4 0,-1 0 157,-3 0 0,-1-1 1,-4-2-1,-1-1 0,-2-1 1,1-3 162,3-4 0,-1-2 0,7-6-201,3-2 1,8-2 0,7-4-1,6-1 1,6-2-603,5-3 1,7-3 0,3-3 629,-1 0 1,4-1-1,-4 4 1</inkml:trace>
  <inkml:trace contextRef="#ctx0" brushRef="#br0" timeOffset="5">14478 1508 16649,'-1'-12'-656,"-1"-2"1,-2 1-1,0 0 1,0 1 0,1 2-1603,-1 1 2269,3-1 0,-5 2 1,3 2-1,-3 3 1,-3 3-1,-3 4 527,0 5 1,-5 10-1,1 10 1,-4 7-368,-1 6 1,9-16-1,2 1 1,0 1 0,1 0-1,0 1 1,1 0 0,-1 1-1,2 0-314,0 1 0,2 0 0,1 1 0,1 1 1,2 0-1,0-1 0,2 0 0,1-2 1,2-2-1,2-2 0,9 20-579,6-9 0,0-8 1,2-8-1,-1-5 548,-4-3 1,-4-3 0,-4-1 0</inkml:trace>
  <inkml:trace contextRef="#ctx0" brushRef="#br0" timeOffset="6">14553 1806 14128,'14'-28'30,"4"0"1,-2 2-1,4 2 413,2 5 1,3 3 0,-4 5-1,0 4-480,-1 2 0,-9 3 0,-2 4 0,-1 3 1,-3 2-1,-2 5-141,-2 1 0,-1-1 0,-1 5 1,-2 2 102,-3 1 1,-4 2 0,-1-3 0,-1-1 0,0 0 0,2-2-191,1 0 1,2-4 0,2 3 0,1-2 51,2-1 0,5-2 0,4-1 1,5 1 148,3-1 1,3 0 0,0 2 0,1 0-1,0 2 3,-1 2 0,-4-3 0,-5 3 0,-5-1 1,-5 1-1,-5 1 374,-7 2 0,-4-3 0,-5 0 1,-2-2-1,0-1-346,-1-2 0,5-2 0,1-1-542,6-4 1,8-3 580,5-3 1,12-7 0,8-4-1</inkml:trace>
  <inkml:trace contextRef="#ctx0" brushRef="#br1" timeOffset="7">15186 1574 8529,'14'4'-157,"0"-2"0,-4 3 0,3 1 0,2 2 0,3 6 779,0 2 0,0 12 0,-1 6 0,-3 8 0,-2 4-260,-3 4 0,-1-1 1,-5 2-1,-1 0 0,-2-3 1,-3-4-1,-3-5-523,-2-3 1,-2-2-1,1-5 1,0-3-280,-1-3 1,2-4-1,2-4 1,2-2-1,1-2 440,0 0 0,-5-2 0,3 0 0</inkml:trace>
  <inkml:trace contextRef="#ctx0" brushRef="#br1" timeOffset="8">15875 1471 8493,'-9'-9'-345,"-1"-1"0,1 1 1,0 0-1,-1 0 321,1-1 0,5 7 0,5 7 0,7 12 0,8 10 0,5 8 178,3 5 0,2 4 1,-13-20-1,0 1 0,-1 1 1,0 0-1,0 1 0,-1 2 1,-1 0-1,0 2-66,1 0 0,-2 2 0,-2-1 0,-1 1 0,-1-1 1,-1 0-1,-3-2 0,-1 0-52,-2-2 0,-1-1 0,-11 24 0,-3-5 0,-5-4 0,-1-4 0,0-6-275,3-4 1,1-9 0,3-1 0,5-2-490,4-4 0,4-5 728,6-2 0,2-8 0,4-1 0</inkml:trace>
  <inkml:trace contextRef="#ctx0" brushRef="#br0" timeOffset="9">16750 1350 9924,'10'1'-543,"-1"2"1,0 3 0,1 5 0,4 6 820,5 11 1,-1 15 0,-7-15 0,-1 3-1,-1 2 1,-2 2 0,0 2 0,-2 0-106,-1 2 1,-1 0-1,-4 1 1,-2 1 0,-3-2-1,-2 0 1,0 0 0,-2-1-1,-1-2 1,0-1 0,1-4-1,-1-1 1,2-3 0,-1-1-269,-9 22 1,1-5-1,0 0 1,2-3-1,4-4-438,2-4 1,-2-4 0,2-2 0,2-3 532,-1-4 1,5 2-1,0-6 1</inkml:trace>
  <inkml:trace contextRef="#ctx0" brushRef="#br1" timeOffset="10">17467 1974 8536,'-9'0'79,"4"0"0,-3-4 0,5-2 0,3-3 0,7 0 0,9 1 108,10 1 0,12-1 1,12 2-1,-21 2 1,2 1-1,3-1 0,1 1 1,4 0-1,0 0-216,1 1 1,2 0 0,-1-1 0,1 0-1,-1 1 1,0 1 0,-3 0 0,0 0-1,-5 0 1,0 1 0,-5 0 0,0 0-476,20 0-1,-6 0 1,-9 0 0,-2 0 0,-5 0 504,-7 0 0,-4 0 0,-6 0 0</inkml:trace>
  <inkml:trace contextRef="#ctx0" brushRef="#br1" timeOffset="11">18231 1732 8502,'4'-8'-257,"2"0"1,3 3-1,4 0 492,2 0 1,4 3 0,3-1 0,2 3 0,4 3 74,3 3 0,-2 5 0,1 3 0,-5 0 0,-5 3-177,-4 0 0,-7 3 0,-1 1 0,-3 0-73,-3 0 0,-6-1 0,-5-2 0,-6 1 0,-2 0-42,-2-1 0,-1-2 1,0-2-1,-2 1-476,1-1 1,3-2-1,2 0 1,3-2 0,0 0-603,1-1 1,-1 3-1,5 1 1060,2-2 0,-6 0 0,1-2 0</inkml:trace>
  <inkml:trace contextRef="#ctx0" brushRef="#br1" timeOffset="12">19637 1248 8502,'0'-15'-341,"0"3"0,-4 1 0,0 2 1,0 0-1,-1 1 0,0 0 458,-2 2 0,-6 4 1,-2-1-1,-4 3 0,-3 5 1,-2 7 71,-3 9 0,-5 11 0,14-12 0,1 2 0,0 3 1,-1 2-1,0 5 0,1 1 0,0 2 0,1 2-63,0 1 1,0 0 0,1 3-1,1 0 1,2 0 0,1 0 0,2 1-1,2 0-119,0 0 1,2 0 0,1-1 0,1 0 0,3-4 0,1-2 0,1-4 0,0 0 104,2-4 1,1-1 0,10 18-1,7-10 1,1-4 0,2-4 0,-1-5-1,0-6 1,-1-5-113,-1-6 0,3-3 0,-3-1 0,0 0 0</inkml:trace>
  <inkml:trace contextRef="#ctx0" brushRef="#br1" timeOffset="13">19869 1862 8344,'0'-23'-19,"0"4"0,1-4 0,2 4 0,5 0 0,2-3 103,2-3 1,5 1-1,-1 1 1,1-1-1,2 0-43,-1-2 0,3 0 0,-1 1 0,-4 5 1,-2 3 386,-6 5 1,0 8-460,-5 7 0,-1 7 0,-5 13 0,-3 5 1,-2 4-180,-1 1 1,0 3-1,2-1 1,1 4-1,0 1-107,0-1 1,-1 0-1,4-2 1,0-1 62,-1-2 1,2 1 0,-4-4-1,-2-2 254,0-3 0,-5-3 0,-2-4 0</inkml:trace>
  <inkml:trace contextRef="#ctx0" brushRef="#br1" timeOffset="14">19795 2160 8344,'-5'0'700,"1"-1"103,4-2 1,1-2-1,3-5 1,5 1-594,6 0 1,7 3 0,5-1-1,4 1 1,2 1-708,2 2 0,2 1 0,-1 0 1,-1-1 496,-1 1 0,0 5 0,4 2 0</inkml:trace>
  <inkml:trace contextRef="#ctx0" brushRef="#br1" timeOffset="15">21266 1713 8563,'-4'-14'-65,"3"-1"1,-2 4 0,3-3 0,4 1 0,4 0 0,5 1 0,2 2 155,5 0 1,-1-1 0,6 1 0,0 2 0,0 3 0,0 3 0,0 2 100,-2 3 1,-1 8 0,-7 7 0,-6 7-12,-5 5 0,-4 4 0,-4 7 0,-7 1-116,-6 0 0,-6 3 0,-6-5 1,-1 0-1,-2-3 0,0-3 0,0-4 1,3-4 111,3-4 1,1-4 0,7-3-175,3-6 1,12-4 0,7-5 0,8 0 0,6 0-46,6 0 1,7 0 0,3 0 0,2 0-173,2 0 0,-2 0 0,-1 0 0,-2 0 0,0 0-2676,0 0 2890,-3 0 0,7 0 0,-4 0 0</inkml:trace>
  <inkml:trace contextRef="#ctx0" brushRef="#br0" timeOffset="16">22597 1601 11148,'1'-9'-195,"3"0"0,-2-4 0,4 1 0,2 1 0,4 0 0,3 2 546,3 0 1,0 3-1,2 3 1,2 2-1,2 1 1,2 1-1,-1 4-200,-3 4 0,-4 1 1,-2 5-252,-4-2 1,-2 4 0,-4-2-1,-3 3 1,-3-1 41,-3-1 1,-2 0 0,-6-2 0,0-1 9,-1 1 0,-5-2 0,3-2 0,-2-1 0,1 0 0,-1-1 0,3 0-236,3-2 1,2-3 0,5 3 0,1 1 165,1 2 0,2 0 0,2 1 0,3 2 0,3 1 81,4 2 0,1 0 0,5 4 1,0-1-1,-2 1 0,0 0 50,-2-1 1,-4 1 0,-2 0 0,-5-2 188,-3-1 0,-2 0 0,-2-3 1,-4-2 198,-5-1 1,-2-1 0,-4-2 0,2-1-229,0 1 0,1-3 1,-3 0-1,3-2 1,2 0-1,3 1 1,0-1 187,1-1 0,0-1 1,0 0-1,-1 0 344,1 0-647,0 0 1,-1-4 0,1-1 0</inkml:trace>
  <inkml:trace contextRef="#ctx0" brushRef="#br1" timeOffset="17">23212 1313 8484,'19'-9'-14,"-1"-1"1,1 2 0,0 2 0,2 4 324,1 4 1,4 12-1,-2 11 1,-1 9 0,-1 9-12,-12-19 1,0 1-1,-2 4 1,-2 1 0,0 2-1,0 0 1,-2 2 0,-1 0-1,-2-1 1,0 1-100,-2-1 0,0 0 0,-1 0 0,-1-1 0,-2 1 0,-1-1 0,0 1 0,0-1 0,-2-1 0,0 0 0,0-2 0,-1 1-104,0-2 0,-1 0 0,1-1 0,0-2 1,-1 0-1,1 0 0,-11 20-674,-1-4 0,1-5 0,-3-8 0,1 0-1062,1 0 1,-8 0 1240,1 0 1,-10-5 0,-1 0 0</inkml:trace>
  <inkml:trace contextRef="#ctx0" brushRef="#br0" timeOffset="18">10428 9646 15080,'-9'-3'-513,"1"-1"1,1-1 512,4-3 1,7 4-1,6 0 1,4 1-1,6-1 91,5-1 0,8 2 0,13-3 0,-19 4 0,1 0 0,5 1 0,1-1 0,5 1 0,2-1-93,5 0 1,1 1 0,3-1-1,1 1 1,-15 1 0,1 0-1,0 0 1,-1 0 0,0 0 0,0 0-1,16 0 1,-1 1 0,-4 0-1,-1 1-151,-3 1 1,-1 0 0,-4 1 0,-2-1 0,-3 1 0,-1 0 0,-3-2 0,0 1 62,21 1 0,-4 2 1,-10-3-1,-2-1 0,-3-1 1,-3-1 69,-3 0 1,-6 0-1,-7 0 185,-1 0 1,-8-3 0,-6 0 14,-9 1 0,-10 1 0,-6 1 0,-6 0 0,-5 0-132,-4 0 0,-8 0 1,23 0-1,0 0 0,-2 0 1,-1 0-84,-1 0 0,0 0 1,-1 0-1,1 0 0,-1 0 1,-1 0-1,1 0 0,-2 0 1,-1 0-1,-1 1-1215,-3 1 0,0-1 1254,0 0 0,-1-1 1,-1 2-1,0 0 0,2-1 1,0-2-1,0 1 0,1 0 69,1 0 1,0 0-1,1 0 1,0 0-1,3 0 1,0 0-1,3 0 1,1 0 197,2 0 0,1 0 0,-18 0 0,8 0 0,14 0-88,15 0 0,24-1 0,30-2 1,-16 0-1,0 0-133,6-1 1,2 0-1,4 0 1,2 2-1,2-1 1,1 0-1,2 1 1,1 0-1,-15 1 1,1 0-1,0 0-136,2 0 0,0-1 1,1 1-1,-2 1 0,1-1 1,0 1-1,2-1 0,0 0 1,-1 0-1,0 1 1,-1 0-1,-1 0 0,-1 1 1,-1 0-1,1 0-480,15 2 1,-1 0 0,-8 1 0,-1 0 565,-6 1 0,-2 0 0,-1-1 0,-2 1 0,22 4 0</inkml:trace>
  <inkml:trace contextRef="#ctx0" brushRef="#br0" timeOffset="19">14730 9739 23484,'0'-9'-820,"0"0"1,1-1 0,2 2 0,3 1 699,2 0 0,2 5 0,-1-1 1,0 1-1,2 0 0,0-1 0,2 1 446,2 1 1,2 1 0,5 0-1,6-1 1,6-1-151,6-1 0,7-4 0,-19 4 0,1 0 0,3 0 0,1 0-155,4 0 1,0 0-1,2 2 1,1 0 0,3-1-1,0 1 1,2 0 0,-1 1-1,2 0 1,-1 0-1626,2 0 1,0 0 1606,-11 0 0,0 0 0,0 0 0,13 0 0,-1 0 0,-13 0 0,1 0 0,0 0 1,17 0-1,-1 0 0,-16 0 0,1 0 0,-1 0-16,2 0 1,-1 0-1,2 0 1,1-1-1,2 0 1,-1 0 0,1 0-1,1 0 1,0 0-1,0 0 1,1 0-1,0-1 124,1 1 0,0-1 0,0 1 1,0 1-1,0 0 0,1-1 1,2 0-1,0 0 0,0 0 1,0 1-1,-1 0 0,0 0-126,-1 1 1,0 0 0,-1 0 0,-1 1-1,-1-1 1,-1 1 0,-6 1 0,0 1-1,-1-1 1,15 1 0,-1 0 0,-3 0-1,-1-1 1,-3 0 0,-1-1-94,-4 1 1,0-1-1,-2-1 1,-3 1-1,-4-2 1,-2-1-1,25-2 1,-3-4 0,-7 0 120,-5 1 0,-5-2 1,-6 1-1,-4-1-139,-5-1 0,-3 3 0,-8 0 126,-10-1 0,-8 7 0,-1 0 0</inkml:trace>
  <inkml:trace contextRef="#ctx0" brushRef="#br0" timeOffset="20">8678 9944 14399,'0'-13'-384,"3"2"1,1-1 0,0 1 226,0 2 1,2 0 0,-1 1 247,0 1 0,-4 8 0,-1 10 1,-5 6-1,-5 8 0,-1 5 0,-3 5 1,1 5 204,0 3 0,-3 3 0,4 1 1,1 2-1,3 1 0,3 1-230,1 0 0,1-3 1,4-5-1,3-6-240,5-5 1,1-7 0,6-4 0,1-5 0,0-4 0,2-5-157,-1-4 1,4-2-1,0-2 1,-2-3-55,0-5 0,-1-5 1,-1-4-1,1-2 1,1-2-1,-1-2-161,0 1 1,2-3 557,-6 4 1,3-4-1,0 2 1</inkml:trace>
  <inkml:trace contextRef="#ctx0" brushRef="#br0" timeOffset="21">9013 10288 13263,'0'-9'-766,"0"3"1,-1 1 943,-2 1 1,1 1-1,-3 4 1,-1 3 0,1 4 135,-2 3 1,3 7-1,1 0 1,2 2 0,1 1-473,0-1 1,1-2 0,2 1 0,3-2-1,2-1-553,2-4 0,0-2 1,1-4-1,2-3-586,-2-2 1408,-1-1 0,0-8 0,-1-3 1</inkml:trace>
  <inkml:trace contextRef="#ctx0" brushRef="#br0" timeOffset="22">9041 10177 13263,'-9'-10'-863,"0"1"1,3 0 581,3 0 1,3 4-1,4 4 1,5 4 287,6 3 0,2 4 0,2 4 0</inkml:trace>
  <inkml:trace contextRef="#ctx0" brushRef="#br0" timeOffset="23">9404 10214 13263,'0'-9'-877,"-3"-1"1,0 1-1,1 0 1088,1-1 0,0 4 0,-1 0 0,-3 0 0,0 1 195,-2 2 0,-4 2 0,-2 1 0,2 1 0,0 2-267,2 3 1,0 5 0,1 3-1,1 0 1,4 3-210,2 0 1,2 2 0,3 0 0,5-1 0,3 0-122,3-3 0,-1 3 1,3-3-1,-2 3 136,2 1 0,-4-2 0,0 0 1,-4-2-1,-3 2 0,-3 0 57,-2 2 1,-1 0 0,-1-2 0,-3 0 84,-5-2 0,-1-3 0,-3 0 1,2-2-1,0-1 0,3-3-1223,0-3 1191,4 2 0,-1-8 0,5 2 0</inkml:trace>
  <inkml:trace contextRef="#ctx0" brushRef="#br0" timeOffset="24">9832 9776 12601,'-6'0'-672,"1"1"0,2 4 754,4 4 1,3 5 0,6 9-1,3 5 1,2 6 0,3 6-1,0 3 151,1 2 0,-10-19 0,0 0 0,-1 2 0,0 0 1,0 1-1,-1 1-132,0-1 1,-1 0-1,-1 0 1,-2-1 0,2 19-1,-2-2 1,0-3-1,-2-3-15,-3-4 0,-4-3 1,-6-4-217,0 0 1,-1-3 0,3-2 0,0 0 0,-1-2-1,3-3 1,0-2-1118,-1-4 0,4-1 1160,2-2 1,-2 0 0,0 1 0</inkml:trace>
  <inkml:trace contextRef="#ctx0" brushRef="#br1" timeOffset="25">2551 10959 8546,'0'-9'-777,"0"-1"1,0 1 913,0 0 1,-1 0 0,-2 3 0,-2 4 0,-1 5 256,-1 6 0,-2 5 0,-4 7 1,-1 3-188,1 7 1,-4 6-1,3 4 1,-2 6-1,9-22 1,0 1 0,0 2-1,0 0 1,2 1-1,0 0-84,1 1 1,1-1-1,0 0 1,2 0-1,1 24 1,1-5-269,2-3 0,3-5 1,5-7-1,3-6 1,-1-6-221,1-4 1,2-6 0,-1 1-1,-1-2 1,-1-4 0,-2-3-1894,1-2 2258,-1-1 0,2-4 0,-4-1 0</inkml:trace>
  <inkml:trace contextRef="#ctx0" brushRef="#br1" timeOffset="26">3007 11266 8468,'0'-6'3,"0"0"1,0-2 0,0 0 0,0-1 0,0 0-36,0-1 1,0 1 0,0 0-1,0-1 1,0 1 77,0 0 0,0-1 0,-1 1 0,-2 1 40,-3 2 0,1-2 0,-2 5 0,-3 1 0,-1 1 82,0 1 0,-4 2 0,1 4 0,-2 7 0,1 3 29,-2 3 0,4 5 0,0 3 0,4 3 0,3 1-255,3 1 0,1-2 0,4 2 0,1-2 0,4-4 0,4-2-360,5-4 0,4-4 0,3-4 0,0-1 0,1-3 154,0-2 0,-4-2 0,2-4 0,-2-1 0,-2-3 0,0-4 264,-3-4 0,3-4 0,-4 1 0</inkml:trace>
  <inkml:trace contextRef="#ctx0" brushRef="#br1" timeOffset="27">3194 11266 8413,'-7'1'-193,"1"1"1,-1 2-1,-1 3 617,-2 3 0,2 1 1,1 7-1,1 2 1,-1 0-266,2 3 0,1-3 1,5 1-1,2-2-195,3-3 0,6 0 0,1-5 0,2-2 0,2-5-130,4-3 0,-1-5 0,1-2 0,-1-3-148,-1 0 1,-4-3 0,-1-2-1,-3 0 1,-4-2 151,-2 2 1,-6-4-1,-6 4 1,-4-2-1,-5 1 225,-1-2 1,-3 4 0,-1 0-1,0 2 1,1-1-36,3 0 1,4 1 0,4 3 0,0 2 0,4 0 60,5 1 0,6-4 0,10 4 1,7-1-1,5 1 59,3 1 0,4-2 0,-2 2 0,0 2 34,-2 1 1,-6 3 0,-4 4 0,-4 4 0,-3 3 77,-4 4 1,-3 1 0,-7 1-1,-1 2-37,-2 1 1,-1 2 0,-3-3 0,1-2 0,-1-4-294,2-1 0,1-2 1,6-4-1,3-1-185,5-4 0,6-4 0,2-5 0,1-3 0,0-2 0,-2-2 0,-1 0-44,2-2 0,-4 4 0,-2-1 211,-5 1 1,-1 7 486,-6 4 0,-1 5 1,-6 7-1,1 1-186,-2 2 1,4-1 0,1 3 0,2-3-870,1 0 1,4-2-1,3-3 1,5 0 0,3-3 437,3-3 1,5-2 0,0-1 0</inkml:trace>
  <inkml:trace contextRef="#ctx0" brushRef="#br1" timeOffset="28">4069 11005 8413,'-4'-5'96,"-1"3"304,-1 4 0,2 4 0,3 8 0,-1 5 0,-1 4 0,1 5 53,1 3 1,1 2-1,0 6 1,0 0-382,0 1 1,1-2 0,1-6 0,1-2-408,-1-3 0,2-7 1,-1-1-34,-1-6 0,0-8 0,-2-5 0,-2-6 0,0-4-23,-1-2 1,-4-4-1,1 4 1,-2 0-125,-2 2 1,1 1-1,-1 0 1,-2 3 478,0 3 0,-4 3 0,3 3 0,-2 4 374,-1 5 0,3 2 0,3 5 0,4-1 0,2 1 1,2 0 127,1-1 0,2 0 0,3-4 0,4-3 0,6-5 0,2-2-543,4-2 0,4-4 0,-2-2 1,1-1-1943,0-3 2019,-1 0 0,0-5 0,2-2 0</inkml:trace>
  <inkml:trace contextRef="#ctx0" brushRef="#br1" timeOffset="29">5335 10875 8413,'0'-5'-222,"1"-3"1,1 1-1,1-1 1,0-1 0,1 0 371,-1-1 0,0 1 0,-3 0 0,0-1 103,0 1 0,-1 4 0,-2 2 0,-4 2-110,-1 1 1,-2 1 0,-2 3 0,-2 5 0,-3 8 0,-3 6-28,-3 9 0,1 5 0,-2 6 0,12-18 0,1 0 0,-1 2 1,1 1-79,-1 1 0,1 1 0,2-1 0,0 2 0,3 0 0,1 0 1,1-2-1,1 0 0,1-2 0,2-1-376,2 24 0,4-4 0,6-7 0,3-7 0,-1-5 0,3-6 0,-4 0 1,1-2-1,-1-4-1410,-1-2 1748,-2-3 0,-1 0 0,1-1 0</inkml:trace>
  <inkml:trace contextRef="#ctx0" brushRef="#br1" timeOffset="30">5596 10987 8421,'0'-10'-289,"-1"1"0,-1 0 1,-1 0-1,0 0 609,-2 3 0,4 1 1,-3 3-1,0-1 1,-2 1-9,-2 1 1,-2 6-1,1 5 1,0 8 0,-2 7-13,-1 5 1,2 4 0,-4 6 0,2 4 0,-1 2-417,2 4 0,7-23 1,1 1-1,0 0 1,0 1-1,1-1 1,0-1-1,0 24 0,2-5-3161,3-6 3183,3 0 0,3-15 0,0 2 0</inkml:trace>
  <inkml:trace contextRef="#ctx0" brushRef="#br1" timeOffset="31">5698 11210 8510,'-6'-9'-33,"1"0"1,1-1 0,2 1-1,2-1 236,3-3 0,1 3 0,3-2 1,-1 1-1,2 2-88,0 0 1,1 3 0,0 3 0,1 2 0,-1 2 90,0 2 1,-3 8 0,-3 7 0,-2 6 0,-1 4 0,-1 2-45,-2 1 1,-3 3 0,-2-3 0,1-1 0,2-2 8,1-3 1,-3-2 0,4-6-308,1-1 0,2-4 0,4-7 0,6-6 0,4-7-252,4-6 0,3-5 0,1-3 0,0-2 0,-1-2-22,-3 1 1,2 2 0,-8 5 0,0 3 386,-2 3 1,-5 7-1,-3 9 1,-4 7 322,-4 5 0,-1 6 0,-1 1 1,3 0-1,1-1-406,2-1 1,2-2 0,3-4-1,3-2 1,4-3 105,2-1 0,3-3 0,3-2 0</inkml:trace>
  <inkml:trace contextRef="#ctx0" brushRef="#br1" timeOffset="32">6154 11164 8482,'0'-10'-345,"0"1"0,0 0 750,0-1 1,0 6-1,-1 5 1,-2 8 79,-3 5 0,-5 9 1,-2 5-1,1 5 1,0 2-108,-1-1 1,5 1 0,5-5 0,2-2-1,1-3 1,2-3-333,4-5 0,4-6 0,10-8 0,2-4-428,3-5 0,1-3 0,1-8 0,-2-4 1,-4-2-1,-4-2-333,-1-2 1,-5 2 0,1 1-1,-5 2 607,-4 5 0,-2 2 0,-2 7 0,-3 4 0,-4 7 757,-4 8 0,0 7 1,4 4-1,0 1-481,2 1 0,4 2 1,0-3-1,4 0 1,5-1-1,5-2-261,3-3 0,4-5 93,3-6 0,1-2 0,5-4 0</inkml:trace>
  <inkml:trace contextRef="#ctx0" brushRef="#br1" timeOffset="33">6648 10996 8362,'-5'-1'48,"1"-1"0,-1-1 286,-1 1 0,1 6 0,-1 6 0,-1 8 0,-2 7 0,0 5 201,0 4 1,-1 6-1,1 3 1,0 1 0,1 1-329,1-1 1,3-4 0,5-7 0,2-5 0,4-5-554,1-5 0,4-6 0,1-6 0,-1-2 0,0-4-180,1-4 0,2-1 1,-2-5-1,-2-2 0,0-4-58,-2-2 1,3-3 0,1-2 0,-2-1-1,-1-2 358,0-1 0,0-2 0,1-2 0,2-2 1,-1 0 324,2 2 0,-3 2 0,4 2 0,-2 3 0,-2 7 144,0 7 0,-6 5 0,-2 10 0,-2 5 0,-2 8 412,-2 9 0,-6 5 1,-6 6-1,0-1 0,0 1 0,2 3 0,0-7 1,4 1-1,1-3 0,2-2-1930,2-3 0,3 0 1275,1-6 0,9 5 0,1-2 0</inkml:trace>
  <inkml:trace contextRef="#ctx0" brushRef="#br1" timeOffset="34">7048 11061 8205,'4'-14'-172,"2"-4"1,4 3-1,2-2 1,4 2 0,1 2 124,2 3 0,0 5 1,-1 2-1,1 2 1,0 2-1,-3 2 363,-3 3 0,-2 5 0,-8 3 0,-1 1-219,-1 5 0,-5-1 1,-3 2-1,-4-1 1,-2 0-106,-2 1 0,1-1 1,-3 2-1,3-4 0,1-1-499,1-2 0,-1 1 0,0 1 0,2 0 507,1-1 0,4-1 0,2 4 0</inkml:trace>
  <inkml:trace contextRef="#ctx0" brushRef="#br1" timeOffset="35">7095 11452 8205,'-3'7'0,"0"-1"0,1 1 0,1-2 0,1 1 310,0 2 0,1-1 0,2 0 0,3-2-310,2-1 0,1 4 0,1-3 0</inkml:trace>
  <inkml:trace contextRef="#ctx0" brushRef="#br1" timeOffset="36">7905 11201 8227,'4'-9'42,"2"0"1,3 2 0,-1 1 0,0 0 0,0 0 0,3-1-64,-1 0 1,0-4 0,0-2 0,0 1-1,1-2 1,2-2-25,-2-5 0,-1 1 0,-3-2 1,-2-1 44,-1-2 1,-1-1-1,-3 0 1,0 3-1,-1 0 1,-2 2 0,-2 3 51,0 2 1,-4 7 0,3 6-37,-2 2 0,2 2 0,0 4 0,-2 7 0,0 9 0,-1 7 0,-1 6 97,1 6 0,0 5 0,-1 1 1,1 1 7,0-1 1,3 1-1,0 0 1,2-2-1,2-1 1,2-5-248,3-4 0,0-8 0,6-7 0,1-6 0,0-4-160,1-4 0,1-4 1,2-3-1,0-2 0,2-5 53,-2-3 0,4-4 0,-4-3 1,2-2-1,-2-1 0,1-1 233,-1-2 0,1 2 0,1-2 0,0 2 0,0 1 0,1 2 0,-2 5 0,-2 3 382,-3 4 0,-5 9 0,-2 2 0,-2 7 120,-1 4 0,-4 6 0,-2 2 0,-1 1 0,0 0-397,0 0 0,5 2 0,-1-3 1,2 0-1851,1-1 1417,0-4 1,4-5 0,3-4 327,1-3 0,5 2 0,2-3 0</inkml:trace>
  <inkml:trace contextRef="#ctx0" brushRef="#br1" timeOffset="37">8296 11052 8163,'-15'-9'0,"0"-1"0,5 2 843,1 2 0,3 3-675,0 6 1,6 2 0,7 5-1,5 2-776,3 0 0,3 4 1,1-4-1,2-1 608,1 0 0,4 2 0,-3 2 0</inkml:trace>
  <inkml:trace contextRef="#ctx0" brushRef="#br1" timeOffset="38">8547 11099 8163,'-9'-2'0,"0"-1"202,4 2 1,-4-3-1,3 4 1,-2 1-1,0 2 1,0 4 223,2 1 1,3 5-1,-2 3 1,1 2-1,3 3-345,3 1 0,3 3 0,5-4 0,2 0 1,1-1-200,2-2 1,-4 1 0,1-1-1,-2-3 1,-4-2-30,-3-3 1,-2-1 0,-2-1-1,-2-1 73,-3-4 0,-6-2 1,-1-1-1,-1 1 0,0 1 1,0 1-733,1-1 1,4-1-1418,2-1 2223,5 0 0,-2 0 0,4 0 0</inkml:trace>
  <inkml:trace contextRef="#ctx0" brushRef="#br1" timeOffset="39">8892 10950 8257,'1'-6'237,"1"4"1,2 5 0,1 8 0,3 7 0,1 9 201,3 6 1,0 9 0,3 4 0,-7-20 0,0 0 0,-1 1 0,0 0-336,0-1 0,-1 1 0,-3 0 0,0-1 0,0 24 0,-3-3 0,-4-5 0,-6-6-1570,-4-3 0,-7-5 1466,0-3 0,-9-4 0,1 2 0</inkml:trace>
  <inkml:trace contextRef="#ctx0" brushRef="#br1" timeOffset="40">9776 11238 8340,'-5'0'665,"1"-4"1,11-1-548,3-4 0,5-2 1,1-1-1,2-4-244,4-1 0,-1-2 0,3-1 1,-1-1-1,0-4 0,0-2-21,-2-1 1,-3 0 0,-2-1 0,-4-1 69,-2-1 1,-4 1 0,-3 5-1,-2 4 1,-2 1 221,-2 1 0,-3 6-28,-3 4 1,1 9-1,1 10 1,0 7 0,-1 8-1,-2 5 140,-3 4 0,-2 7 1,2 1-1,1 2-200,-1-1 1,2-1-1,-1 3 1,2-3 0,4 0-109,3-3 0,2-5 0,2-4 1,2-4-1,5-5-230,3-5 0,0-6 0,5-7 0,0-2 1,2-1-77,1 0 0,-2-4 0,0-3 1,-2-2-1,1-3 97,-2-4 0,3-1 0,-5-2 0,1-1 0,-1 0 260,0-2 0,5-1 0,-3 2 0,2 1 0,-2 1 144,0 3 1,1 5 0,-2 1 280,-2 3 0,-5 13 0,-2 3 0,-4 8 0,-4 3 152,-2 2 1,-2 3 0,0-2-1,0 0-351,2-1 0,4 3 0,-1-4 0,2-4 0,1-3 0,0-4 740,0-1-966,4-3 0,5-2 0,6-4 0</inkml:trace>
  <inkml:trace contextRef="#ctx0" brushRef="#br1" timeOffset="41">10288 10996 8340,'-9'-19'307,"3"4"0,0 0 627,-1 2 1,2 4-1257,2 3 1,3 9 0,3 2 0,5 6 0,3 4-208,5 1 0,1-1 1,2-1-1,-1 1 529,1-1 0,4-2 0,1 1 0</inkml:trace>
  <inkml:trace contextRef="#ctx0" brushRef="#br1" timeOffset="42">10512 11043 8340,'-6'9'360,"1"0"0,0 2-17,3 1 1,2 3 0,3 3 0,4 2 0,1 1-165,1 0 0,4 4 0,0-3 0,1-2 0,-2 0-239,-4-1 1,1-4-1,-6 0 1,-1-2 2,-1-1 0,-6-5 0,-5-2 0,-4-1-48,-4-2 1,0-1 0,-1-1 0,1-1 0,2-1-494,0-1 1,5-3 0,-2 3 0,4 0 0,3-2-1306,3-1 1903,6 2 0,6-8 0,6 1 0</inkml:trace>
  <inkml:trace contextRef="#ctx0" brushRef="#br1" timeOffset="43">10940 10726 8148,'0'-10'143,"0"-3"1,0 6-1,2-1 1,3 3-1,6 5 200,2 5 1,6 9 0,4 13-1,-1 6 1,1 8 0,-2 4-1,-11-20 1,-2 1-98,1 2 1,-2 0-1,-2 0 1,-1 0-1,-2 1 1,-1 1 0,0-2-1,-2 0 1,0 0-1,-2-1-366,-1 0 0,-1-1 0,-1 1 1,-3-1-1,-11 20 0,-2-3 1,0-5-547,0-4 1,1-2-1,-3-5 1,1-2 665,3-3 0,-4-7 0,0-1 0</inkml:trace>
  <inkml:trace contextRef="#ctx0" brushRef="#br1" timeOffset="44">5177 11853 8379,'0'-10'-157,"0"4"1,0 0 0,0-1-1,0-2 1,0 0 0,0 0 297,0 0 1,0 2 0,0 1 0,0-1 0,-1 0 0,-1-1 273,-1 2 0,-5 0 0,2-2-158,-2 1 1,-1 3 0,-1 5 0,1 4 0,-1 5 35,-3 7 1,0 7 0,-4 9 0,2 7 0,-2 6 0,9-21-1,0 1-220,0 1 0,0 0 0,0-1 0,1-1 0,1 2 0,1-1 1,1 1-1,1-1 0,-2 26-615,3-3 0,5-9 0,3-6 0,3-5 1,3-4-552,0-4 1,2-5 0,-3-4 1048,1-1 1,1-2 0,-4 0 0</inkml:trace>
  <inkml:trace contextRef="#ctx0" brushRef="#br1" timeOffset="45">5438 11964 8379,'0'-15'-133,"0"-1"0,3 5 1,0-1 538,-1 1 1,-4 7 0,-3 5 0,-3 7-1,-3 8 1,-2 6 11,-4 6 1,-1 4-1,1 5 1,0 1-1,4 0-321,2 0 1,1-3-1,7-7 1,2 0-1,4 0-1073,6 0 1,5-6 0,4-2 975,1-3 0,4-2 0,1 4 0</inkml:trace>
  <inkml:trace contextRef="#ctx0" brushRef="#br1" timeOffset="46">5847 12169 8181,'0'-9'-138,"0"0"0,0-1 0,0 1 0,0 0 324,0-1 1,1 3 0,1-1-1,1-3 1,-1-2-10,0 0 1,-2 0-1,0 4 1,0 0-27,0-1 1,-5 1 0,-1 1-1,-2 0 1,-2 3 0,-2 1 154,0 2 1,-5 1 0,2 2 0,-3 3-76,-1 6 1,1 4-1,-1 8 1,2 4 0,1 3-1,4 2-230,1-1 1,6-1 0,2-3 0,3-1 0,4-3 0,6-3-282,4-4 1,4-6-1,1-5 1,2-3 53,1-1 0,3-2 1,-5-5-1,-1-4 0,-4-4-72,-1 0 1,-2-2 0,-2-3 0,-2-1 0,-2 2 239,-3 3 1,-2 4 0,-1 0 0,0 2 397,0 0 0,-4 6 0,-2 4 0,-1 6 0,-1 6-39,2 3 0,4 0 0,-1 0 0,2 1 0,2-1-645,2 1 1,0-5 0,5 2-1,3-3 1,0-1-477,3 1 1,-3-5 0,3-2 0,0-2 817,-3-1 0,4-8 1,-1-3-1</inkml:trace>
  <inkml:trace contextRef="#ctx0" brushRef="#br1" timeOffset="47">6220 11843 7542,'-7'11'737,"1"2"1,-1 7-226,-1 7 0,-3 6 1,0 7-1,0 3-643,2-1 1,1-1-1,4-3 1,0-2-1,0-2 1,2-4-494,1-4 0,1-8 0,0-5 1,0-3-1,-1-1 624,-3-3 0,3-6 0,-3-5 0</inkml:trace>
  <inkml:trace contextRef="#ctx0" brushRef="#br1" timeOffset="48">6080 12151 8181,'-9'-7'349,"-1"1"1,5 0 11,2-3 0,2-1 0,1 1 0,2 0 0,3 1-249,5 1 0,6 0 1,3 3-1,4 0-352,0 0 1,3-3-1,-4 4 1,-1 1-1,-2 1 1,0 2-83,0 2 0,-5 0 1,-3 6-1,-3 2 0,-4 2 484,0 0 1,-3 4 0,1-2 0,-4 2 85,-4-2 1,1 3 0,-1-4 0,2 1-1,2-3 1,1-2 136,1 0 1,1-1-1,2-1-413,3-1 0,6-3 1,1-5-1,1-2 1,-1-4-1,-1-1-247,-2-1 0,-1-1 0,1 0 0,-1-2 1,-1-4 128,-2-1 1,-2 1 0,-4 1 0,0-2 208,0-1 0,-4 4 1,-3 2-1,-3 2 1,-4 4-20,0 3 0,-2 2 0,-1 1 0,1 1 1,4 2-1,1 4-44,2 5 0,4 2 0,1 5 0</inkml:trace>
  <inkml:trace contextRef="#ctx0" brushRef="#br1" timeOffset="49">6629 12048 8209,'0'-5'248,"0"0"1,0 2 1526,0-3-1309,0 1 0,0 3 0,-1 9 0,-1 5 0,-2 5 0,-1 2-42,-2 3 1,1-1 0,1 2-1,1 1-471,2 0 1,1 0-1,1 1 1,0-5-1,1-3-193,2-5 1,2-1 0,5-3 0,0-3 0,2-5 44,4-5 1,2-4-1,-1-5 1,-1-3-442,-4-4 0,-2-4 0,0 2 0,-1-1 0,0 0 167,1 0 1,-5 2 0,-2 7 0,-2 2-1,-2 4 849,-2 3 0,-2 7 1,-6 8-1,0 6 166,-1 2 0,0 5 0,5 0 0,2-2 0,1 0 0,2-3-171,1-1 1,1 1-1,1-5 1,3-1-876,5 0 1,0-6-1,5-2 1,-1-2-1,2-2-47,-1-2 1,3-2 0,-5-5 0,0 1 0,-2 0 0,-2-1 146,-2 1 1,2 0 1015,-5 0 0,0 4 0,-3 5 1,-1 7-547,-2 4 0,2 0 0,-2 5 0,3 0-70,3 2 0,-2 1 0,3-1 0</inkml:trace>
  <inkml:trace contextRef="#ctx0" brushRef="#br1" timeOffset="50">7058 11871 8209,'14'-13'-418,"3"3"1,-4-2 955,2 5 0,0-1 1,3 2-1,-3 1 0,-1 2 1,-2 3 41,0 3 0,1-1 0,-4 6 0,-1 1-441,-1 2 1,-2 6-1,-3-2 1,1 2-1,-2-1-85,-3 0-363,-3 0 0,-4 2 1,-2 1-1,0-2-75,-2-1 0,-2 0 0,1-3 0,1-2 0,-2 1-709,1 0 1,3-2 0,-1 3 1042,5-3 1,-1-1-1,3 1 1</inkml:trace>
  <inkml:trace contextRef="#ctx0" brushRef="#br1" timeOffset="51">7132 12262 8201,'0'7'1754,"0"-1"-717,0 1 1,0-2-928,0 1 1,4 0 0,1 1-111,1-1 0,2-4 0,-3 2 0</inkml:trace>
  <inkml:trace contextRef="#ctx0" brushRef="#br1" timeOffset="52">7905 12058 8242,'-5'-1'-278,"3"-3"0,3-2 0,3-1 0,1 0 0,3 1 237,4-2 1,-2-1 0,3-2 0,0-3 0,0 1 0,1-2 106,-1 1 1,3-2-1,-4-2 1,0-2-1,-2-1 1,-2 0-15,-2 0 1,2-2 0,-5 1 0,-1 3 0,-1 2 0,-2 5-38,-2 1 1,1 3 0,-5 2-1,0 3 1,0 3 0,-1 4 507,-2 5 1,3 6 0,-5 7 0,0 5-216,0 3 0,2 9 0,-4-1 0,3 2 1,0 3-255,3-1 0,2-3 1,0 2-1,3-3 0,2-3-193,1-4 1,2-4 0,3-10-1,5-5-162,4-6 0,2-4 1,5-2-1,2-2 1,-1-4-1,2-6-308,0-5 0,0-5 0,1 0 0,-4-1 609,-1 0 0,-6-3 0,-1 1 0,5-1 0,2-2 0</inkml:trace>
  <inkml:trace contextRef="#ctx0" brushRef="#br1" timeOffset="53">8259 11992 8242,'-10'13'143,"1"-1"0,0 5 1,-2-1-1,1 4 330,1 2 0,-2 3 1,8-3-1,1 1-404,1 0 1,1-1 0,1-5 0,2-1 0,5-4-1,2-3-834,2-2 1,4 0 0,-3-4 0,1-3 764,-1-5 0,4-6 0,-3-7 0</inkml:trace>
  <inkml:trace contextRef="#ctx0" brushRef="#br1" timeOffset="54">8333 11946 8242,'-9'0'-8,"-4"0"0,1 0 337,1 0 0,3-1 1,2-1-561,-1-1 1,4 4 0,3 5-1,6 1 231,5-1 0,4 7 0,4-3 0</inkml:trace>
  <inkml:trace contextRef="#ctx0" brushRef="#br1" timeOffset="55">8501 12002 8213,'-14'8'134,"1"-2"1,-3 7 0,4-2 281,2 1 0,3 3 0,2 3 0,1 1-104,2 0 0,1-1 1,1 1-1,1 0 0,2-2 1,3 0-328,3-2 0,0-3 0,0 0-490,1-2 1,-4-1 66,0-3 0,-8-2 0,-1-4 0,-4 0 1,-3 0 0,1 0 0,0 1 0,-1 1 0,1 1 0,0-1 437,-1-1 0,1-1 0,-4 4 0,-2 2 0</inkml:trace>
  <inkml:trace contextRef="#ctx0" brushRef="#br1" timeOffset="56">8715 11871 8207,'5'0'232,"3"0"0,-1 1 1,1 2 84,1 4 0,4 6 1,0 6-1,1 6 1,-1 6-1,-1 5 62,2 3 1,-7 4 0,1-5 0,-2-4-350,-4-4 1,-1 0 0,-3-6 0,-4-1 0,-4-4-1,-3-2 1,-3-2-1124,2 0 1,-3 1 0,5-3 1016,0-2 1,-2-5-1,-1-2 1</inkml:trace>
  <inkml:trace contextRef="#ctx0" brushRef="#br1" timeOffset="57">10084 11741 8181,'5'-4'-114,"-2"-2"1,1 0 0,-1 0 0,-1-1 0,-1-1 0,-1-2 160,0 1 1,-1 3 0,-2 1-1,-2 0 1,-1 0 133,0 1 1,2 1 0,-2 3-1,0 1 1,0 3 34,0 6 1,-2 3 0,-3 8 0,-1 3 0,0 6-79,2 5 0,-3 2 0,1 9 1,1 1-1,0 1 0,3-1-427,2 0 1,2-1-1,5-1 1,2-5-430,3-6 1,5-5-1,3-4 718,0-3 0,2-2 0,2-2 0</inkml:trace>
  <inkml:trace contextRef="#ctx0" brushRef="#br1" timeOffset="58">10298 12020 8150,'-6'0'900,"-1"0"-718,5 0 1,-1-3-1,6-1 1,4-1-174,1-2 1,1-2-1,1-1 1,2-1 0,0-2-1,1 1 5,0-2 0,-3 0 0,3-5 1,-2 1-1,0-1-156,-2 0 0,2 1 0,-6-1 0,1 0 0,-3-2 115,-2-1 0,-1 1 0,0 6 0,0 2 1,-1 4 117,-2 3 1,-4 2 0,-4 4-1,-1 2 1,-1 4 176,0 6 0,1 9 1,-2 5-1,0 4 0,3 3-82,1 0 0,0 6 1,2-5-1,2-1 0,3-1-353,2-1 0,2 0 0,3-4 0,4-3 0,4-5-180,-1-2 0,2-9 0,0 0 0,-2-2 0,1-4-92,0-1 0,-2-5 0,3-3 0,-2-2 223,2-3 1,-3 0 0,2-3 0,0-2-1,-1 0 1,3-3 215,0-2 0,-2 4 0,4-2 0,0 4-13,-2 3 1,0-3 0,-2 5 0,-1 4 435,-2 6 0,-4 6 0,-5 7 0,-1 5 185,-2 4 0,-3-1 0,-3 4 1,1-1-527,2-2 1,-2-2 0,5 0 0,1-2 0,1-1 0,1-4-799,0-1 1,1-3 0,2-2 0,3-4-669,3-4 1384,0-7 0,5-6 0,0-3 0</inkml:trace>
  <inkml:trace contextRef="#ctx0" brushRef="#br1" timeOffset="59">10661 11871 8150,'-15'-6'771,"3"0"0,2 3-343,0-3 0,2 5-1170,2 1 1,6 4-1,6 5 742,2 0 0,6 5 0,0 0 0</inkml:trace>
  <inkml:trace contextRef="#ctx0" brushRef="#br1" timeOffset="60">10847 11871 8986,'-5'4'855,"2"4"1,2 3-503,1 5 1,0 2-1,0 4 1,1 2 0,1 0-120,1-3 0,4-1 0,-2-1 0,1-2 0,-2 0-466,0-2 1,-3-7-100,2 2 1,-6-7 0,-3 0 0,-3-2-1,0-2-281,0-2 0,3 1 0,-1-3-867,0 1 1479,-1 0 0,-1 0 0,-1-1 0</inkml:trace>
  <inkml:trace contextRef="#ctx0" brushRef="#br1" timeOffset="61">11192 11741 8133,'0'-6'-157,"0"0"620,4 3 0,-3 5 0,1 8 0,-4 7-104,-4 7 1,-3 8-1,0 5 1,0 2-1,-1 0-271,1-1 0,4-1 0,2-2 0,2-3 0,1-3-621,0-5 1,0-5-1,0-3 1,1-5-259,2-4 1,1-3 0,2-9 0,-2-3 790,1-3 0,-4-6 0,2 2 0,-2-7 0,-1-2 0</inkml:trace>
  <inkml:trace contextRef="#ctx0" brushRef="#br1" timeOffset="62">11126 12011 8124,'-13'-3'-292,"-1"0"0,-1 1 1397,3 1 0,1 1-709,2 0 0,6 0 1,6 0-1,8 0 1,7 0-289,4 0 0,6 0 1,6 0-1,2-1-108,1-2 0,0-3 0,1-3 0</inkml:trace>
  <inkml:trace contextRef="#ctx0" brushRef="#br1" timeOffset="63">11722 11927 8082,'-6'0'-168,"1"-1"0,1-2 1,3-2 520,3 0 1,3-4 0,4 3-1,2-2 1,1-1 0,4-2-1,1 0-236,2-1 0,-1-5 1,1 1-1,0-1 0,-2-3-172,-1-2 1,0 3 0,-2-4 0,-2 0-1,0-1 1,-5 1-122,-2 1 0,1 2 0,-3 3 0,-2 1 0,-3 4 146,-4 1 1,-2 6-1,-1 3 1,-2 5-1,0 7 119,-2 4 0,-3 9 0,1 5 0,0 6 0,0 5 60,2 5 0,-3 1 0,4 2 0,2-1 1,1 1-279,3-1 1,4-3 0,0-3 0,4-4 0,4-5 0,3-6-87,0-4 0,1-11 0,2-3 0,1-5-309,2-2 0,-3-5 1,2-2-1,1-5 524,-1-7 0,2-4 0,3-5 0</inkml:trace>
  <inkml:trace contextRef="#ctx0" brushRef="#br1" timeOffset="64">12085 11918 8082,'-9'9'81,"0"1"0,0 0 309,-1 2 0,2 0 0,1 2 0,1 1 0,-2-1-81,0 3 1,2-1-1,1 0 1,0-4 0,3-2-35,1 0 0,2-4 0,3-1 0,2-1-275,2-2 0,5-5 0,2-2 0</inkml:trace>
  <inkml:trace contextRef="#ctx0" brushRef="#br1" timeOffset="65">12132 11778 8082,'-14'-4'79,"0"2"1,5-3 1693,-1 1-1787,5 1 0,2 4 0,6 2 0,5 4 1,2 3-379,2 3 1,5-1-1,-2-4 1,2 0-1,1-2 1,-2 0 18,1-1 0,2-1 1,-3-4-1,0 1 348,0 3 1,0-3-1,-3 2 1,-2-2 343,0-1 0,-7 4 0,-4 2 34,-5 2 1,-4 3-1,0 1 1,0 3 0,0 0-1,3 1 325,3 0 0,2 3 0,1 1 0,0 2-581,0-1 1,0-2-1,1-3 1,1-1-1,1-2-160,-1-2 0,2 0 0,0-2 0,-3-1 0,-4-1-338,-3-4 1,-2-2 0,-1-1 0,-2 0 0,0 0-686,-1 0 0,-1-3 1086,4-1 0,0-3 0,-1 2 0</inkml:trace>
  <inkml:trace contextRef="#ctx0" brushRef="#br1" timeOffset="66">12607 11611 8124,'-5'-14'-69,"1"4"0,4-3 1,1 3-1,2 2 0,4 3 494,4 5 1,1 9-1,2 11 1,1 8-1,-2 8 1,1 7-1,-3 6-192,-5-23 0,-2 1 0,-1 0 0,-1 0 0,0 1 1,0-1-1,-2 0 0,0 0 0,-4 24-155,-2-4 0,-3 0 1,-3-11-1,-3-5-219,1-4 1,-3-9 0,4 0 0,-1-2-1,2-4 1,2-4-3137,3-2 3224,5-3 1,-2 1-1,4 1 1</inkml:trace>
  <inkml:trace contextRef="#ctx0" brushRef="#br1" timeOffset="67">12961 11518 8130,'-15'-10'35,"3"1"1,6 0 0,2-2 0,3 0-1,2-1 1,4 4 352,4 4 0,5 5 1,7 6-1,2 9 0,1 8 1,1 7 125,-2 6 0,0 11 0,-14-20 1,-1 1-1,-1 4 0,-2 0-328,-1 1 0,-2 1 1,-1-1-1,-1 0 0,-1 1 1,-2 1-1,-1-2 0,-2-1 1,-2-2-1,-1-1 0,-1-3 1,-1 0-264,-1-3 0,0 0 0,-13 19 0,-3-3 0,0-4-574,0-5 1,5-2-1,4-9 1,3-4 650,3-1 0,0-7 0,4-4 0</inkml:trace>
  <inkml:trace contextRef="#ctx0" brushRef="#br1" timeOffset="68">5056 12821 8103,'0'-9'-79,"0"-4"0,0 1 0,0 1 1,0 0-1,0 2 0,0 0 1,-1 0 232,-2 3 0,1-1 0,-5 3 0,0 0 0,-1-1 24,-1 3 1,-2 5-1,-1 5 1,-4 3-4,-1 5 0,-2 10 0,0 10 1,1 9-1,8-18 0,1 1 1,0 3-1,0 0 111,-1 2 0,1 1 1,1 1-1,1 0 1,1 1-1,0 0 1,1 0-1,1-1 1,0 1-1,2 0-309,0-1 0,0 0 0,2-1 0,-1-1 0,1-3 0,0-2 0,0 21 0,1-10-508,3-7 0,1-7 0,4-5 0,-1-6 0,0-4 36,-2-2 1,0-4 0,4-1 0,3-2 0,1-2-237,1-2 1,2-2 730,-1-4 0,1-9 0,2-2 0</inkml:trace>
  <inkml:trace contextRef="#ctx0" brushRef="#br1" timeOffset="69">5270 13277 8090,'0'6'-850,"1"0"1154,2-2 1,2-1-1,5-3 1,-1 0-1,0-1 1,0-2-151,1-3 0,2-3 1,1 0-1,-2 0 0,-1-2-85,0-1 1,2 1 0,1-5-1,-2-1 1,-2 1-164,-3 0 0,2-1 1,-4 0-1,0-2 1,0-3-32,-2 1 1,-1 2 0,-1 1 0,0 1 0,-1 3 90,-2 0 0,1 2 0,-4 4 0,-1 2 0,-2 2 0,0 3 107,0 1 1,-4 9-1,0 3 1,-1 6 119,1 3 1,0 4-1,4 5 1,1 2-1,1 1-127,0 3 0,5-1 0,0-1 0,4-3 0,5-2-242,1-1 1,5-4 0,2-3 0,0-3 0,1-6-1,0-5-230,2-5 1,1-3 0,-1-4 0,1-4-409,-1-5 0,-2-4 814,-1-1 0,1-7 0,3-3 0</inkml:trace>
  <inkml:trace contextRef="#ctx0" brushRef="#br1" timeOffset="70">5754 12849 8090,'-4'-9'44,"3"-1"0,-3 2 250,0 2 0,2 2 0,-5 6 1,1 4 44,1 6 1,-3 7-1,2 5 1,-3 5-1,0 3-241,0 3 1,2 4 0,1 2-1,0-2 1,1-1 0,2 0-631,2-1 0,1-4 0,0-3 0,0-4-642,0-5 0,3-2 1174,0-3 0,4-3 0,-2-4 0</inkml:trace>
  <inkml:trace contextRef="#ctx0" brushRef="#br1" timeOffset="71">5959 13110 8090,'0'-10'48,"0"1"0,-1 0 1,-1-1 448,-1 1 1,-1 1-167,0 2 0,0 4 0,-2 8-300,3 6 1,2 5 0,1 2-1,0 2 1,1 2 0,2 0-110,3-1 1,0 3 0,0-2 0,1 0 35,1-1 1,2 0 0,-2-4 0,-2-2 0,-3 0 37,-2 0 0,-1-2 1,0-2-1,-1-2 0,-2-3 6,-3-1 1,-2-4 0,-2 1 0,1-2 0,0-1-116,-1 0 0,5-4 0,2-2 1,3-2-1,3-2-101,3 1 0,7 0 0,1-2 0,2 0 0,0-1 1,3-1 84,2 0 0,0 1 1,-2-2-1,0 0 88,-1 3 1,1-2 0,-2 0 0,0 1 0,-1-1 0,-1 0 74,0-2 1,-2 3 0,-3-4-1,2 0 4,0-2 1,1 3 0,-5-1 0,-1 1 0,-2 0 187,-1 3 1,-1 2-1,-4 1 1,-2 3 51,-3 3 0,0 2 0,-2 2 1,-3 2-1,0 4 0,-2 5 125,1 3 1,-3 7 0,2 2 0,1 1-160,-2-1 0,5 1 0,-1 2 1,2-1-1,2-2-288,1-2 1,2 3-1,6-4 1,4-2 0,5-4-1,3-2-211,3-5 0,1-3 1,2-5-1,1 0 1,-2-1-316,0-2 0,-1-5 0,-2-5 0,-1 2 570,-4 0 0,-1 2 0,-2 0 0</inkml:trace>
  <inkml:trace contextRef="#ctx0" brushRef="#br1" timeOffset="72">7681 12663 7810,'-5'-10'-551,"-3"5"0,6-2 719,-4 4 1,3-3 0,-4 3 42,0 1 0,-1 1 0,-1 2 0,-1 3 0,0 5 35,-2 5 1,0 8-1,-3 5 1,-2 6-1,-1 9 1,9-18-1,0 1-39,0 4 0,-1 1 1,-1 3-1,1 1 0,-2 6 1,2 0-1,0 2 0,0 0 1,1 0-1,2 1-107,0-1 1,1 1 0,1-2 0,1 0-1,0-1 1,2 0 0,0-3 0,1-2-1,0-2 1,2-2-129,0-4 0,1-1 1,3 15-1,3-7 1,-1-4-1,0-4 85,0-5 0,1-3 0,1-10 0,1-2-307,-1-2 1,0-3 0,1-1 0,-1-1-1,0-4-406,1-4 1,-1 0-1,-1-4 1,-1 3 0,-1 1 611,-2-1 0,-1-3 0,-3-1 1</inkml:trace>
  <inkml:trace contextRef="#ctx0" brushRef="#br1" timeOffset="73">16238 3985 7793,'-8'-4'-28,"2"-2"0,3-3 0,2 0 0,1 0 0,0-1 244,0 1 1,3-4 0,1-2-1,0-1 1,1-2 0,-1-2-80,0 1 0,3-4 1,-4 0-1,-1 1 1,-2-1-1,-3 3 26,-4 4 0,-2 3 1,-3 7-1,-5 3 1,-5 5-1,-5 7-60,-3 10 1,-8 11 0,2 7 0,18-16 0,1 0 0,0 2 0,2-1 76,-14 21 0,9-1 0,6-6 0,6-2 0,8-3 70,6-2 1,7-6 0,6-4-1,5-7 1,6-5-515,5-4 0,4-7 0,1-5 0,-1-6 1,-4-3-557,-4-4 1,-6 1 0,-5-2 0,-4-1 585,-7 0 0,-4 6 0,-5 1 0,-1 3 0,-2 6 532,-3 4 1,-5 8-1,-3 6 1,1 8-54,-1 6 1,3 0 0,5 0-1,3 2 1,2 0-409,1-1 0,8 0 0,4-6 0,6-3 0,5-5-78,4-5 1,5-11 0,3-7 0,-2-9-37,-1-5 0,-2-6 1,-4-2-1,-4-2 0,-1-1 1,-4-1 276,-3 1 0,-4 8 0,-5 4-17,-1 5 0,-1 10 1,-4 8-1,-1 10 0,-2 8 402,-1 8 1,-2 3 0,-2 9-1,-1 3 1,-2 4-165,0 4 0,4-22 0,-1 1 1,2 2-1,-1 1 0,-1 0 0,0 1-261,0 1 0,0 0 1,-1 3-1,0 0 1,-1 2-1,0 1 1,-1 0-1,0 0-310,1 1 1,-1-1 0,0-4-1,1-2 1,-7 18 0,4-10 78,4-14 0,5-19 0,6-16 0,2-11 0,4-10 186,1-7 1,4-8 0,1-1 0,-1 0 0,1-2 109,-1 0 1,-4 23-1,0 0 1,-2-2 0,1 0-1,0 0 1,0 0 0,2 0-1,0-1 66,1 0 0,1-1 0,-1 0 0,1 0 1,3-1-1,0 0 0,2 2 0,0 0 256,2 2 0,0 0 0,0 5 1,1 2-1,17-12 0,-1 8 0,-2 10-55,-1 5 0,-3 7 0,-7 8 0,-6 7 0,-6 3 0,-4 3-288,-3 0 0,-6 2 0,-4 2 1,-4 0-7,-5 0 0,-2 2 0,0-4 0,-1-1 1,1-3-1,-1-2-364,0-2 1,2 0-1,1-5-46,4-2 1,1-2 0,3-5-393,2-2 0,10-3 1,10-5 803,5-2 0,5-7 0,4 0 0</inkml:trace>
  <inkml:trace contextRef="#ctx0" brushRef="#br1" timeOffset="74">17030 3762 8235,'-1'-5'397,"-2"8"1,-1 9 285,-1 12 1,-2 9-1,-6 11-548,6-18 1,-1 1-1,-1 4 1,0 1-1,0 4 1,-1 1-1,-1 0 1,0 1 0,-1 1-1,-1 1 1,0-1-1,-1-1-241,0 0 1,0 0 0,1-2 0,-1-1 0,2-4 0,0-2-1,1-2 1,1-1 0,-8 16-45,3-8 0,7-13 0,-1-12-105,4-8 0,2-7 0,3-7 0,1-6 16,2-4 1,3-6 0,7-5-1,2-3 1,4-2 0,2-4 138,0-3 1,-8 22-1,0-1 1,0-2-1,-1-1 1,2 0-1,0 0 89,1-1 0,1 1 1,0-1-1,1 0 0,1 0 1,1 0-1,0-1 0,1 1 1,-1 0-1,2 1 0,-1 1 1,1 2 397,-1 2 1,0 3 0,15-9 0,-11 14 0,-7 8-47,-6 7 1,-7 8 0,-7 8 0,-6 2 0,-5 5 0,-8 4-42,-4 3 0,-2 1 1,0-3-1,0 0-344,0 0 1,4-1 0,0-2 0,2-4 0,5-3-1003,3-6 0,10-1-593,7-11 1,6-3 1534,10-10 1,4-5 0,1-6 0</inkml:trace>
  <inkml:trace contextRef="#ctx0" brushRef="#br1" timeOffset="75">17598 3371 8235,'0'-10'0,"0"1"0,-2 4 938,-1 2 1,-2 10-627,-4 5 0,-1 15 0,-4 10 1,-5 12-1,8-21 0,-1 1 1,-2 3-1,1 0-197,-1 3 1,0 0-1,0 1 1,1 0-1,0 2 1,1 0-1,1-1 1,1-1 0,2-4-1,0 0-350,1-5 0,1 0 0,0 16 0,5-19 1,5-5-1,7-6 0,2-4-445,4-2 1,0-4 0,3-6-929,2-4 1151,-3-5 0,7 1 1,-4-6 456,-1-3 0,-2-2 0,0-6 0</inkml:trace>
  <inkml:trace contextRef="#ctx0" brushRef="#br1" timeOffset="76">17737 3799 7009,'0'-5'1461,"0"2"-1125,0 6 0,-3 2 0,-1 5 0,-1 2 0,-1 1-142,0 1 1,-1-1 0,4 2 0,1 1-282,1-2 0,1 3 0,1-5 0,2 0-118,3-2 1,6-2-1,1 0 1,1-3-1,0-1-35,1-2 1,-4-1-1,1-1 1,0 0-1,-1-1 164,1-2 0,1 1 0,-5-4 0,-1-2 0,0 0 214,0-1 0,1-1 0,0 1 0,0 0 45,-2 0 1,-1-1 0,2 1-1,-1 0-35,2-1 1,-3 5-1,0 3 71,-1 4 0,-1 3 0,-3 6 0,-1 1-39,-2 4 1,1 1-1,-3 2 1,0-1 0,1 1-101,-1 0 1,-1 0-1,2 3 1,-1 3-1,-2 3-110,-2 3 1,0-1 0,0 5 0,-2 2-1,0 4-111,-1 1 0,-4 0 0,4 2 0,0-5 0,2-4 43,1-4 0,-1-3 0,1-4 0,1-5 0,1-6-59,0-2 1,4-6 171,-3-2 1,0-3-1,-3-4 1,-1-5-45,1-2 0,3-6 1,1 2-1,-1-4-55,1-2 1,3 1 0,-1-2 0,2 3-1,1 1 1,0 1-136,0 2 1,1 4 0,1-2-1,2 3 40,1 0 1,2 4 0,3 1 0,1 1 178,2 2 0,3-3 0,-1 0 0</inkml:trace>
  <inkml:trace contextRef="#ctx0" brushRef="#br1" timeOffset="77">16443 4581 8169,'-24'-1'460,"5"-2"1,6-3-135,10-3 0,15 1 0,15 0 0,13-1 1,-14 4-1,1 0 0,6 0 0,2 0-218,4 0 0,1-1 0,7 0 1,3 0-1,-14 2 0,1-1 0,0 1 1,2-1-1,1 1 0,-1-1 0,1 1 1,0-1-1,-1 1-197,-2 0 1,0 0-1,-1 0 1,12 1-1,-2 0 1,-7 1-1,-2 1 1,-5 0-1,-1 1 1,16 0-1508,-12 0 0,-8 1 1596,-11 2 0,-7 2 0,-5 5 0</inkml:trace>
  <inkml:trace contextRef="#ctx0" brushRef="#br1" timeOffset="78">17002 4693 8169,'-33'9'118,"6"-1"1,8-1 345,6 0 0,7-4 0,7 2 1,9 0-1,8 0-30,9 3 0,10-4 0,12-1 0,-21-3 0,2 0 1,3-1-1,1-1-383,2-1 0,1-1 0,2 0 0,0-1 0,0 0 0,0-1 0,-2-1 1,-2 0-1,-3 1 0,-3-1-435,21-7 1,-8 2 0,-4 3 0</inkml:trace>
  <inkml:trace contextRef="#ctx0" brushRef="#br1" timeOffset="79">8249 13054 8109,'0'-9'25,"0"-1"0,1 1 1,2 0-1,1-2 0,1 0 94,2-2 0,-2-2 1,1 0-1,2-1 1,0-4-1,1 0 1,1-2-1,-2-1-198,-2-1 0,2-4 0,-2-3 1,-1 1-1,-2 1 0,-2 2 80,-1 3 0,-1 1 0,-2 6 0,-5 4 0,-2 5 250,-2 2 1,-5 7 0,2 8 0,-3 5 0,-1 10-8,1 8 0,-1 10 0,10-14 0,0 0 0,-1 3 0,1 0-100,-1 3 0,1 1 0,1 3 0,1 1 1,-1-1-1,1 1 0,0 1 0,1 2 0,0 2 1,0 2-1,1 1 0,1 1-346,1 2 1,0-1 0,-1-3 0,1-1 0,1-5 0,0-1 0,0-4 0,-1-1-268,2-4 1,-2-1 0,-4 18 0,1-13 0,-2-9 0,-2-8 0,0-4-245,-2-3 0,-3-5 1,-4-2-1,1-3 713,-1-3 0,1-2 0,3-9 0,2 0 0</inkml:trace>
  <inkml:trace contextRef="#ctx0" brushRef="#br1" timeOffset="80">7868 13585 8127,'3'-28'0,"0"0"315,-1 0 1,3 4 0,1 2 0,3 3 0,1 1 0,2 1 292,4 2 1,1 0 0,3-1-1,2 1 1,3 2-744,2 2 0,5 0 0,1 3 1,1 2-1,-1 3-1024,-1 2 1,-1 1 1158,-3 0 0,0 4 0,0 1 0</inkml:trace>
  <inkml:trace contextRef="#ctx0" brushRef="#br1" timeOffset="81">8436 13175 8323,'-12'-1'260,"3"-1"0,1-1 125,-1 1 0,3 1 1,0 1-9,-1 0 1,2 8-1,-1 5 1,2 6-1,2 4 1,1 0-13,1 3 0,0 0 0,1 0 1,3-2-1,6-2-351,4-5 0,5-3 0,2-8 0,4-3 1,2-3-562,1-3 1,-3-8 0,-1-7 0,-3-6 0,-2-3 0,-4-1 66,-5 0 1,0 0 0,-8 0 0,-3 0 0,-5 2 550,-5 1 0,-8 3 1,-6 7-1,-2 3 0,-1 5 298,0 4 1,2 2 0,2 3 0,5 3-779,6 4 1,3 7 0,4 0 0,4 4 0,4 2 408,4-2 0,11-4 0,3-3 0</inkml:trace>
  <inkml:trace contextRef="#ctx0" brushRef="#br1" timeOffset="82">8836 12793 8212,'-4'-5'122,"-1"-2"1,-5 4 390,1 1 0,3 6 0,0 6 0,-2 9 0,-1 9 0,-2 8-134,-2 6 1,0 9 0,7-24 0,0 1 0,0 1 0,0 1-333,0 0 1,1 1-1,1-3 1,1 0-1,2-2 1,-1 0 0,2 18-1,3-9-662,4-7 1,1-5-1,2-9 1,2-5 0,1-4-1025,2-4 1,-3-6 1383,4-1 0,-1-10 0,4-4 1</inkml:trace>
  <inkml:trace contextRef="#ctx0" brushRef="#br1" timeOffset="83">9199 12830 7957,'4'-14'-262,"-3"-1"1,3 4 639,1-1 1,-4 2-1,2 6 67,-2 3 0,-1 4 1,0 11-1,-1 4 1,-2 7 39,-4 5 0,-2 7 0,-2 7 0,-1 1 0,3 3-224,2 2 0,2-3 1,-2 3-1,4-4 0,2-2-267,1-4 0,1-3 1,2-3-1,4-8 1,1-7-294,1-9 1,0-4 0,1-6 0,-1-1 0,0-4-284,1-4 0,-2-7 0,-2-7 0,-2 0 0,-1-1 219,1 0 1,-2 3-1,-5-3 1,-4 0 0,-1 2 340,-1 3 1,-4-1 0,0 8 0,-2 1 0,-1 4 508,-2 4 1,0 3 0,-2 4 0,-1 6 0,0 7 167,0 4 0,2 5 1,4-3-1,2 2 0,4-1-579,3-1 1,2-2 0,5-2-1,3-1 1,5-3-125,6-2 0,3-4 0,4-3 0,3-3 48,2-2 0,1-1 0,0 0 0</inkml:trace>
  <inkml:trace contextRef="#ctx0" brushRef="#br1" timeOffset="84">9590 12868 8090,'1'-15'84,"1"2"0,1 0 499,-1 1 0,-1 3 1,-1 5-1,-1 6 162,-2 9 1,-6 13-1,-6 9 1,-3 8-491,8-17 0,1 2 0,1 0 0,1 2 0,-1-1 0,1 1 0,1 0 0,0 0 0,1 0 0,2-1 0,0 0 0,1-1-7,1 24 0,10-6 1,3-4-1,5-5-196,1-12 1,4-6-1,1-9 1,0-3-684,-1-5 1,0-8-1,-3-7 1,-2-4 0,0-2-463,-2-1 1,0-2 0,0 2 890,-2 1 0,1-3 0,1 1 0</inkml:trace>
  <inkml:trace contextRef="#ctx0" brushRef="#br1" timeOffset="85">10763 13240 8050,'7'-4'-159,"-1"-2"1,-3-3 0,2 0 200,-1 0 0,2-2 0,-1 0 0,-1-2 0,1-1 0,-1 0 0,0-1 0,-2-1 158,-1-2 1,-1-2 0,-1 0 0,-2-2 0,-4 2 0,-4 3 0,-2 2 40,-1 2 0,-2 1 1,-3 6-1,0 3 0,-2 4 1,-2 6-1,1 9 171,-1 7 0,1 8 0,4 3 0,3 2-320,3 1 1,2 1 0,4-2-1,3-3 1,2-4 0,3-4 0,4-4-288,7-3 0,3-5 0,4-6 0,0-5-22,2-4 1,4-5 0,-2-5-1,0-5 1,-3-2 0,-2-4-282,-3-1 1,0 4-1,-5-2 1,-2 2 352,-5 2 1,0 3 0,-2 5 0,-3 7 0,-4 9 448,-3 7 0,1 6 0,2 2-354,1 0 1,1 1 0,3-3-1,2-1-154,4 1 0,1-5 0,10-2 1,3-5-1,3-5 0,4-5 204,1-6 0,4-13 0,1-7 0</inkml:trace>
  <inkml:trace contextRef="#ctx0" brushRef="#br1" timeOffset="86">11117 13007 8050,'-9'10'145,"0"3"0,0 3 1,2 2 419,1 4 1,1 6 0,-3 7-1,2 5-399,-1 7 0,3-21 0,0 2 0,-1 2 0,-1 1 0,1 0 0,-1 1-46,0 1 1,0 0 0,-1 2-1,1 0 1,1-1 0,1-1-1,0-3 1,0 0 0,-4 19-1,3-10 242,1-10 0,-2-9 0,2-6 0,-1-5-1018,1-7 1,1-6-1,3-9 1,0-3 0,0-5-161,0-4 0,0-3 0,0-3 1,0-3 720,0-2 0,4-4 0,3-2 0,1-1 5,1-5 1,4 2 0,0-5 0,3 1 0,-7 25 0,0 1 126,1-1 0,1 1 0,3-1 0,1 0 0,-1 2 1,1 1-1,16-16 390,1 8 0,2 8 1,-3 10-1,-2 6 0,-4 9 1,-5 9-1,-6 8 11,-4 5 1,-2 2 0,-8 6 0,-1 0 0,-4 1-209,-4 1 0,-4-3 0,-6 0 0,-1-2 0,0-1-129,-2-2 1,0-7 0,4-1-1,-1-7-172,0-4 1,2-4-1,2-5 1,5-3-686,3-6 1,5-6 0,0-7 0,4-1 99,4-2 1,6 3-1,4-1 1,1 0 0,2 1 573,0 1 1,3-4 0,2 2-1</inkml:trace>
  <inkml:trace contextRef="#ctx0" brushRef="#br1" timeOffset="87">11480 12961 8050,'4'-5'657,"-3"2"0,3 11 1,-4 8-169,-4 10 1,2 10 0,-4 10 0,-1 6 0,3-23-1,0 2-326,-1 1 0,0 2 0,1-1 0,-1 1 0,0 1 0,1 0 0,-1 0 0,0 0 0,0-2 0,0 0-281,-1-1 0,0-1 1,0-1-1,0-1 0,-1-2 1,0-1-344,-7 23 1,2-13 0,3-10-1,-1-8 1,1-10-106,0-7 0,2-10 0,2-9 0,1-4 1,2-4 189,1-3 0,2-7 0,1 1 1,3-2 291,4-2 1,-2-2-1,6-6 1,0-1 198,-1-1 0,5 0 0,-9 23 0,0 0 0,2 0 0,1 1 0,1-1 1,2 0 106,1-1 0,0 0 1,-1 2-1,2 1 1,0 0-1,2 2 0,16-15 1,-1 9 217,-2 8 0,-7 10 0,-5 9 1,-7 8-1,-5 11 0,-5 10-59,-4 7 0,-4 1 1,-5 6-1,-3 0 0,0-3-287,-3-1 0,3 0 0,-2-2 0,1-3-386,0-5 0,-1-2 0,3-7 0,2-3 0,1-5 109,0-6 0,5-4 0,2-5 0,2-5 0,2-7-910,2-4 1,5-1 0,6-3 1023,0 2 1,2-8-1,2 1 1</inkml:trace>
  <inkml:trace contextRef="#ctx0" brushRef="#br1" timeOffset="88">11704 13240 7658,'5'4'232,"0"-3"0,-2 2 0,2-1 581,1 1 0,-1-1 0,-2 1-332,3-2 0,2-1 0,2 0 0,-1 0-434,0 0 1,4 0 0,0 0 0,2 0-545,1 0 1,2-4-1,0-3 1,1-1-1,0-2 356,-1-3 0,0-1 0,-3-5 0,-2 1 1,-3-2-178,-1-2 0,-3 1 1,-3-2-1,-3 0 0,-3 3 654,-4 4 1,-4 3 0,-2 7-1,-2 5 1,-3 6 318,-2 8 0,0 4 1,-2 6-1,4 4 0,1 4-28,2 2 1,3 0 0,1 2 0,4-2-1,5-1-762,4-2 0,4-2 0,6-3 0,5-5 0,4-7-258,3-6 0,4-6 1,2-6-1,1-5 1,-2-7-1,-2-7-154,-2-3 1,0-5 0,2-1 0,-3 0 0,-5 2 0,-3 2-329,-3 1 0,0 4 1,-5 3 1341,-2 5 1,-2 8 0,-5 11 0,-3 10 289,-5 7 0,-2 4 0,-3 6 0,0 1-280,3-1 1,1 0 0,1-1-1,3 0 1,3-3-634,2-2 1,2-6-1,2-6 1,4-3-501,5-3 1,3-6-1,6-7 1,1-5 0,0-7 137,0-5 1,-3 1 0,1-1-1,-5 1 1,-1 3 0,-3 4 743,-1 3 1,-5 8 0,-3 6-1,-4 8 1,-3 6 0,-1 6 592,0 4 0,1 0 0,-2 1 0,4-2-1129,2-1 0,2-2 1,2-6-1,5-4-783,3-3 1,4-6 0,4-9 987,3-9 1,2-10-1,4-7 1</inkml:trace>
  <inkml:trace contextRef="#ctx0" brushRef="#br1" timeOffset="89">12877 12747 8050,'9'-14'71,"-3"4"1,1-3 381,0 3 1,-3 1-1,-2 0 1,-4 5 215,-4 7 0,-4 7 1,-1 9-1,-1 4-112,0 5 1,-1 4-1,-1 6 1,1 3 0,0 2-286,1 3 1,2 3 0,0 2 0,1 1 0,5-26 0,0 1-474,-2 24 1,-2-5-1,5-9 1,1-7-1,0-6-1184,-1-6 0,3-11 601,0-7 0,1-9 0,5-9 0,1-1 181,-2 1 0,0-4 1,-3 0-1,1 1 1,-1 2 684,-1 0 0,-2 5 1,-3 1-1,-5 4 502,-6 3 1,-3 2 0,-3 6-1,-3 3 1,-2 6 234,-3 6 0,0 3 0,4 8 0,5 0 0,3 0 0,8-1 0,9-1 0,8-3-549,11-4 1,10-2 0,5-9-1,2-2 1,1-4-1091,1-4 1,-3-4 0,-3-5 0,-6-3 602,-6 0 0,1-6 0,-6-4 0</inkml:trace>
  <inkml:trace contextRef="#ctx0" brushRef="#br1" timeOffset="90">14274 12430 6762,'0'-6'36,"-1"1"0,-3-1 1,-2 2-1,-2 0 0,-2 3 279,-3 3 0,-1 5 1,-6 10-1,-2 8 1,-4 10-1,12-13 0,-1 2-131,0 3 0,-1 1 0,-1 5 0,0 2 0,1 2 0,1 1 0,1 3 0,0 2 0,2 2 0,2 2-66,1 2 1,2 0 0,3-4 0,1-2 0,1-2 0,3-2 0,0-5 0,3-1-164,1-4 1,2-1 0,10 21-1,2-8 1,-1-4-135,1-7 0,2-2 0,1-6 0,-1-1 0,-2-2-191,-4 0 0,2-5 0,-5-2 0,-1-5 1,0-4-1394,-2-2 1220,-4-1 1,-1-5 542,-4-4 0,4-5 0,2-4 0</inkml:trace>
  <inkml:trace contextRef="#ctx0" brushRef="#br1" timeOffset="91">19935 12439 8203,'0'-14'-107,"-4"-1"0,1 4 0,1-1 168,1 0 1,5 3 0,3 2 0,1 1-1,2 2 1,3 2 0,2 2 0,4 4 395,2 6 0,7 8 0,6 11 0,-1 9 0,-17-16 0,-1 1-211,0 2 1,-1 2-1,-2 2 1,-1 1-1,1 1 1,-2 1 0,0 1-1,-2 0 1,-2 1-1,-1 1-64,-2 1 0,-3-1 1,-2-1-1,-3 0 1,-2 1-1,-3-1 1,0 0-1,-1 0 1,-3-3-1,0 0 1,-2-2-1,-1-1-159,-1-4 1,-1 0 0,1-2-1,0-1 1,-16 13 0,3-3 0,4-4-668,5-6 1,8-3-1,10-10 1,3-1-2114,5 0 2757,3-5 0,7 2 0,0-4 0</inkml:trace>
  <inkml:trace contextRef="#ctx0" brushRef="#br1" timeOffset="92">14357 13063 8109,'-9'-4'-126,"3"2"1,1-4 0,-1 0-1,2-1 1,0 1 0,2-1 0,1-1 491,1-2 1,0 1 0,0 0 0,0-1 0,0 1 0,1 0-342,2-1 1,1 1-1,4-1 1,-2-1 12,1 2 1,1-2 0,2 4 0,-1 0-1,0 1 32,1 3 1,-4 3 0,-1 3 0,0 5 128,0 7 0,-3 2 0,1 10 0,-1 3 54,-2 2 0,-2 3 1,0 1-1,-2-1 0,0-2 1,-1-1-96,0-2 0,2-2 0,-2-4 0,0-5-125,3-2 0,1-9 0,1 0 0,1-6 0,2-8-409,4-4 0,2-9 0,3-5 1,4-3-59,1-1 0,2-3 0,0 0 0,-1 0 201,1-1 1,0 4 0,-2 0-1,0 5 1,-3 4 287,0 4 0,-2 3 0,-4 10 0,-1 10 0,-4 8 417,-2 8 0,-1 1 0,0 1 0,0 1 5,0-2 0,0 0 0,0 0 0,0-3-292,0-3 0,0-3 0,0-2 0,0 0-443,0-3 0,1-6 0,2-5 1,3-5-1,2-4-322,2-3 1,0 0-1,1-3 1,3-3 122,0-3 1,-2 2 0,1-3 0,-1 3 526,1 4 0,-1 1 0,-2 7 0,-2 5 322,-2 8 1,-2 8 0,-5 8 0,-1 1-337,-1 1 1,-3 3 0,3-3-1,1 1 1,1-2-973,1 0 1,0-2 915,0-6 0,4 3 0,1-4 0</inkml:trace>
  <inkml:trace contextRef="#ctx0" brushRef="#br1" timeOffset="93">15158 13091 8091,'0'-9'-231,"0"-1"1,-1 1 399,-2 0 0,2 3 0,-2-1 1,2 0 10,1-1 1,-1 0-1,-1 0 1,-2 3 83,-2 1 0,3 1 0,-3 3 0,-1 0 0,-1 1 0,-3 3 344,-1 5 1,-3 6 0,-2 7 0,0 2-285,2 3 1,2-2 0,0 0 0,1 0-307,4-1 1,5-2-1,0-4 1,2-2-1,2-4-443,2-2 1,3-5-1,7-1 1,2-4 0,3-5-242,0-4 1,1-1 0,-1-6 0,-2 0-879,0-2 1387,-5-1 0,6 1 0,-5 0 0,-2 3 0,-1 1 438,-3 1 1,-4 8 0,0 3 292,-4 9 0,0 3 0,-3 6 0,0-1-578,3 0 1,1 1 0,1-3-1,0-2 1,1-2 0,3-1-539,2-2 0,5-4 0,3 1 0,0-3 0,3-4 542,0-5 0,2-5 0,-1-5 0</inkml:trace>
  <inkml:trace contextRef="#ctx0" brushRef="#br1" timeOffset="94">15437 12914 8091,'-1'6'384,"-2"1"0,2 3-11,-2 5 0,-1 8 0,0 5 0,0 6 172,0 6 0,-4 2 0,2 6 0,-3 0-433,-4 2 0,8-23 0,0 1 0,-8 22 0,0-4 0,1-6-457,0-7 0,2-7 1,2-5-1,1-6-117,0-5 0,5-7 1,-1-8-227,2-5 1,1-2 0,1 0 544,2-4 1,-1-5 0,5-1 0,0-2 0,1-2 0,2-2 16,3-3 0,-3-1 0,3-3 0,-3 1 0,0-2 75,3 0 1,0-4-1,5-1 1,-1 2-1,3 2 470,0 3 0,3 3 1,1 7-1,0 6 1,-2 8 235,-3 6 0,-1 5 1,-3 5-1,-2 8 0,-4 5-195,-3 6 1,2-1 0,-5 1 0,-1 1-372,-1 0 0,-2-1 1,-2-1-1,-3-1 1,-3-2-105,0-2 1,0-4 0,-1-3 0,1-2 0,0-1-355,-1-3 0,1-2 0,0-5 0,-1-2-124,1-3 0,0-3 0,-1 1 0,1 1 0,0 1-694,0-2 0,-4 4 1187,1 1 0,-5-2 0,3 0 0</inkml:trace>
  <inkml:trace contextRef="#ctx0" brushRef="#br1" timeOffset="95">16517 12951 8051,'-5'-1'-55,"2"-2"1,2 1 0,1-4-1,1-1 1,2-2 0,3-1 0,4-2-1,2-4 108,4-1 0,1-3 0,1-2 1,-2-3-1,0-2 0,-1-1-28,0-4 1,2-1 0,-6-4 0,-3 0-33,-4 0 0,-3 0 0,-2 3 0,-3 4 0,-4 5 0,-5 7 173,-1 4 1,-2 8 0,-2 5-1,-1 6 1,0 9-41,-3 5 0,2 15 0,-2 10 0,12-18 1,1 2-1,-1 3 0,1 1-105,0 3 0,0 0 0,0-1 0,0 1 0,1 2 0,2 1 0,0 0 0,1 1 0,1 0 0,1 1-267,-1 1 0,1 1 0,0 1 0,1 1 0,-1-1 1,0 0-1,1-2 0,-1 0 0,0-4 0,0 0-114,-2-3 1,0-2 0,0-3 0,-1-2 0,-9 18 359,-2-10 0,0-7 0,-2-10 0,0 1 0</inkml:trace>
  <inkml:trace contextRef="#ctx0" brushRef="#br1" timeOffset="96">16201 13333 8051,'5'-24'302,"3"-2"1,0 4 0,4-2 731,7-2-772,-1 3 0,9-3 1,-1 5-1,3 1-317,2 4 0,2-1 0,-4 6 0,-2 2 0,0 4 55,0 1 0,1-1 0,0-4 0</inkml:trace>
  <inkml:trace contextRef="#ctx0" brushRef="#br1" timeOffset="97">16834 12598 8056,'-19'0'29,"5"1"0,2 2 1,1 4 318,2 4 0,-2 9 1,0 9-1,-1 7 0,0 8 1,2 5-162,5-21 0,1 0 1,-1 0-1,0 1 1,1 1-1,0 0 1,1-1-1,0-1-441,0 24 1,2-8 0,1-5 0,1-4 0,2-8-254,3-8 0,-1-4 1,1-7-1,2-2 1,0-4 506,1-4 0,1-3 0,-1-4 0</inkml:trace>
  <inkml:trace contextRef="#ctx0" brushRef="#br1" timeOffset="98">17048 13045 8013,'0'-14'0,"0"3"0,0-4 0,0 1 0,0 0 0,-1 0 187,-2-1 0,1 4 0,-4-2 1,-1 4-1,-2 3 220,0 3 1,-1 6 0,-3 4 0,-1 6 0,-2 5 0,1 7 27,-2 5 0,4-1 0,0 2 0,4-2-332,3-1 0,-2-1 1,5-2-1,2-5-342,3-3 1,4-5 0,4-4 0,2-3 0,4-2-222,1-4 0,2-4 0,-1-8 0,-2-1 0,-1-2 1,-2 1-53,-1-2 1,-2 1 0,-1 0 0,-1 3 577,-1-1 0,-1 9 358,-6 2 1,1 7 0,-6 9 0,1 2 0,2 3-318,0 0 0,2 0 1,0-2-1,2-1 1,2-2-670,5-1 1,1-6 0,7-3 0,1-4 0,3-4 561,0-5 0,-1-9 0,-2-1 0,1-8 0</inkml:trace>
  <inkml:trace contextRef="#ctx0" brushRef="#br1" timeOffset="99">17411 12709 8013,'0'-12'-27,"1"1"1,1 1 389,1 3 1,1 7 0,-4 4 55,0 11 0,-5 7 0,-1 10 0,-3 6 0,-2 5 0,-3 6-288,7-23 0,0 0 0,1 0 0,0 0 1,0 0-1,0 0 0,-3 24 0,2-5 0,4-3-804,2-4 0,1-10 0,1-8 149,2-8 0,-1-8 0,5-8 0,1-7 0,2-6-357,3-7 1,2-3 880,-2-1 0,3-8 0,-1-2 0</inkml:trace>
  <inkml:trace contextRef="#ctx0" brushRef="#br1" timeOffset="100">17607 12700 8953,'-4'13'417,"-1"3"0,-5 7 1,0 6-1,-3 8-287,-2 8 1,7-20 0,-1 1 0,1 1 0,0 1-1,1-1 1,0-1 0,-4 21-608,3-5 0,5-4 1,-1-9-1,3-4-1766,1-5 2243,0-7 0,5-9 0,0-4 0</inkml:trace>
  <inkml:trace contextRef="#ctx0" brushRef="#br1" timeOffset="101">17411 13100 8013,'-9'0'472,"0"0"346,-1 0 0,6 0-791,4 0 0,4-1 0,7-1 0,1-1 0,5 1 0,2 1-27,3 1 0,4 0 0,-2 0 0</inkml:trace>
  <inkml:trace contextRef="#ctx0" brushRef="#br1" timeOffset="102">17663 13082 8013,'-4'0'1638,"4"0"0,4 0-1439,5 0 0,1 0 0,2 0 1,1-1-165,2-2 0,0-3 0,4-3 0,-2-1-305,-1-3 0,1 2 1,-2-5-1,-1 0 1,-1-2-1,-4 0-177,-3-1 0,-1 0 0,-5 2 0,-2 1 588,-1 4 0,-5 3 1,-5 2-1,-3 4 1,-2 3 326,-3 3 0,-4 8 0,2 8 1,0 7-1,1 5 127,1 2 0,7 2 1,4 1-1,6-1-800,3-1 1,2-3-1,3 1 1,7-3-1,5-6 1,6-7-76,2-6 0,-3-5 0,3-5 0,-2-1 0,-3-3-851,-3-6 1131,0-3 0,-2-6 0,0 1 0</inkml:trace>
  <inkml:trace contextRef="#ctx0" brushRef="#br1" timeOffset="103">17933 13007 8013,'5'-9'174,"0"1"0,-3 0 531,1 2 0,0 5 0,-3 2 1,-1 7-160,-2 7 0,-2 4 0,-4 1 0,-1 2 0,2-1 0,1-1-130,1 2 0,3-5 0,-3 0 0,2-1-666,2-2 0,4-5 0,3-1 1,3-3-1,3-3-406,2-1 1,4-6-1,4-4 1,0-6 0,0-1-165,-1 0 1,-5-2 0,0 4 0,-2 0 1036,-1 1 0,-7 9 433,-5 7 1,-3 5 0,-5 10 0,2 0-178,-1 1 0,0 2 0,1-3 0,2 0 0,3-2 177,1-4 0,0-2-650,0 0 0,5-5 0,0-1 0</inkml:trace>
  <inkml:trace contextRef="#ctx0" brushRef="#br1" timeOffset="104">18240 12905 8013,'0'-9'6,"1"-4"0,2 0 0,4-1 247,5 1 0,-1-3 1,5 3-1,0 0 1,2 2 354,0 3 1,1 2 0,0-1 0,-1 4 0,0 2-147,-3 1 1,-1 0-1,-5 1 1,-1 2-275,-1 4 0,-3 1 1,-4 1-1,-1 0 1,-2 2-123,-4 1 0,-5 0 1,-5 3-1,-2 2 0,-3 0-36,1 2 0,-1-1 1,1 0-1,2-1 0,3-3-478,-1 0 0,4 1 1,0-3-1,4 0-14,3-2 1,7-2-1,9 0 1,7-3 244,3-1 1,5 3-1,-3-2 1,0 3 0,-2 0 399,-1 2 1,-2 3 0,-8-2 0,-1 3 0,-2-1 152,-3 0 1,-6 3-1,-4-3 1,-5 1 24,-7-1 0,-1 3 1,-3-4-1,-1 0 0,1-3 1,0-2-266,3-1 1,3-4 0,4 3 0,1-2-3374,4 0 3230,5 0 0,3-3 1,5 0-1</inkml:trace>
  <inkml:trace contextRef="#ctx0" brushRef="#br1" timeOffset="105">19041 12905 8142,'-5'0'622,"0"0"-280,5 0 1,8-4 0,1-3-1,2-1-170,3-1 1,1-4 0,6 0 0,2-2 0,-1-5 0,2-4-258,0-3 1,0-4 0,1-1 0,-4-1 0,-2-2-126,-3-1 0,-3-2 0,-5 2 1,-2 2-1,-2 3 95,-3 2 0,-6 5 0,-2 5 0,-3 5 0,-4 8 165,0 4 0,-2 4 1,-2 4-1,-1 8 0,0 6 142,-3 8 1,2 8 0,-2 9 0,13-21 0,0 2-115,1 1 0,0 1 1,1 1-1,1-1 0,1 3 1,1-1-1,-1 0 0,1 0 1,1-1-1,0 0-131,1 0 1,1-1 0,1 0 0,0-1 0,3 24-1,3-8 1,3-9-214,0-7 0,3-6 1,1-9-1,-2-6-63,-1-3 0,0-8 1,-1-2-1,0-3 1,1-4-1,-1 0-76,0-3 1,1 0-1,-1-3 1,1-1 404,3 0 0,-2-1 0,5 2 0,0 0 0,2-2 0,3 0 0,1 5 0,-1 1 0,-3 4 0,-2 2 99,-4 4 0,-2 3 1,-4 6-1,-3 5 408,-2 7 0,-5 1 1,-2 9-1,-4 1 1,-1 1 34,-1 1 1,-1-3 0,5-1 0,1-1-1,1-1-705,2-2 0,1-4 0,4-6 1,2-2-288,4-2 1,4-3 0,2-6 0,2-4-1,0-6 450,0-5 0,3-5 0,-4-5 0</inkml:trace>
  <inkml:trace contextRef="#ctx0" brushRef="#br1" timeOffset="106">19469 12765 8431,'-19'0'110,"5"-1"1,1-1 0,3-1 1503,1 1-1614,4-3 0,6 5 1,8 0-1,5 5 1,3 3-657,-1 1 1,4 1-1,-1-2 1,-1-1 0,0 0 609,-2 0 1,-1-2 0,4 0-1,-2 0 1,-1-1-15,-4 1 1,-1-2-1,-3-2 202,-2 2 0,-3 2 1,-6 5-1,-3 3 0,-2 2 677,-2 3 0,2 4 0,1 0 0,2 2-407,0 2 1,2 1 0,3 0 0,0-2-1,1-4 1,1-2-325,2-4 1,2 2-165,-3-5 1,-1-3-1,-5-6 1,-3-2-258,-3-1 0,-1-3 1,-1 0-1,-3 1 0,1 1-170,-1 1 0,2 0 0,3 0 0,-1 0-1945,1 0 2448,0 0 0,-1 0 0,1 0 0</inkml:trace>
  <inkml:trace contextRef="#ctx0" brushRef="#br1" timeOffset="107">20996 12570 8221,'0'-14'-49,"0"1"0,0-3 1,0 4 283,0 1 0,3-1 0,1 0 12,1 0 0,-3 8 1,2 7-1,-3 10 1,-1 6-1,-1 6 1,-3 3-57,-2 3 0,1-1 1,0 3-1,1 0 0,2-1-608,1 0 0,-2-1 0,-1-3 0,1-1 417,-1-2 0,3 2 0,-3-3 0</inkml:trace>
  <inkml:trace contextRef="#ctx0" brushRef="#br1" timeOffset="108">21396 12644 8200,'0'-9'-209,"0"-2"0,1 1 1,1 0 326,2 2 0,-2 1 0,-5 3 338,-4 7 0,-5 11 0,-5 12 1,-3 6-1,-5 7-249,11-17 0,1 1 0,-1 4 1,0-1-1,0 1 0,1 0 0,0 1 1,1 1-1,1 1 0,2 0-214,0 1 1,1-1-1,3-3 1,1-1-1,2 23 1,5-7-1,7-8-323,8-6 1,1-8 0,6-9 0,0-4 329,-1-4 0,3-6 0,-4-2 0</inkml:trace>
  <inkml:trace contextRef="#ctx0" brushRef="#br1" timeOffset="109">21685 12700 8315,'12'0'82,"2"0"0,0 0 339,3 0 1,5 5 0,1 6 0,1 6 0,-2 8 174,-2 5 0,-6 7 1,-3 7-1,-3 1 1,-5 1-498,-2-3 1,-9 2 0,-5-6-1,-4-2 1,-4-3-525,-1-2 1,-3-5 0,4-5 0,0-2 424,1-2 0,6 1 0,0 0 0</inkml:trace>
  <inkml:trace contextRef="#ctx0" brushRef="#br1" timeOffset="110">22355 12467 8548,'0'-17'-26,"1"1"1,2 4-1,4 0 1,1 1 0,1-1 377,1 0 1,-1 3-1,0 3 1,2 5-1,0 6 1,2 9-119,2 9 1,-3 11-1,3 14 1,-8-21 0,-1 1-1,0 3 1,-1 1-66,-1 3 0,-1 0 0,-1-1 0,0 0 0,-2 3 0,-1 1 0,-1-2 0,0 0 0,-2 0 0,-2-1-98,0-1 0,-2 0 1,-1-3-1,-1-1 1,0-2-1,-1-1 0,-13 19 1,-1-7-344,0-7 0,0-2 1,-3-1-1,2-1-275,1-5 1,-1-3 0,4-3 0,1-3 0,2 0 0,1-1-1902,3-3 2448,1 2 0,5-7 0,0 4 0</inkml:trace>
  <inkml:trace contextRef="#ctx0" brushRef="#br1" timeOffset="111">23119 12365 8547,'-5'-4'-268,"-3"-2"0,4-2 1,0 1-1,-1 2 0,1 0 273,0-1 1,0 3 0,1-3 311,0-1-74,0 3 1,3-1 342,0 1-282,0 3 0,3-2 1,2 7 13,0 6 1,-2 3 0,3 8 0,1 5 0,2 9-112,0 9 1,-5-16-1,0 0 1,0 5-1,-1 1 1,0 2-1,0 1 1,-1 3-1,0 1-67,-1 1 0,0 2 0,-3 0 0,0 1 0,-2 0 0,-2 0 0,-1-3 1,-1-1-1,-2-3 0,-1-2-258,-1-3 1,-1-1 0,0-2-1,-2-1 1,1-2 0,-2-1-1,1-2 1,-1-1 0,-13 19-504,3-8 0,5-8 0,4-5 0,4-2 0,1-3-1627,4-4 2248,5-6 0,-1-2 0,4-4 0</inkml:trace>
  <inkml:trace contextRef="#ctx0" brushRef="#br1" timeOffset="112">2598 13668 8400,'-3'-15'0,"0"0"0,0 1 49,2-1 0,1 3 0,1-3 1,2 1-1,1 1 0,1-1 1,2 2-1,1 0 332,2 3 1,-1-1 0,0 7-1,2 0 1,0 4 0,2 7-6,2 7 0,-4 8 1,2 9-1,-4 5 0,-3 7-117,-3 4 0,1 0 0,0 3 0,-2-2 0,-1 0-381,-1-4 1,-4 4 0,-4-5-1,-2-4 1,-3-3 0,-2-4-911,-2-1 1,0-1-1,-2-4 1032,1-2 0,-5 2 0,-1-3 0</inkml:trace>
  <inkml:trace contextRef="#ctx0" brushRef="#br0" timeOffset="113">1192 14339 11872,'0'-10'-143,"1"1"1,1 0 0,3-1-1,2 1 1,5 1 0,1 2 368,4 3 0,4 6 0,5 5 1,3 6-1,1 9 0,-2 7 87,-2 7 0,-9 8 0,-9-20 0,-1 2 0,-1-1 1,-2 1-1,0 1 0,-2 0-251,-1-1 1,-2 0 0,-3 1 0,-2 0 0,-2-2 0,-2 0 0,-2 0 0,-1 0 0,-2 1 0,0-2 0,-2 1-1,0-1-269,-1-1 0,0 1 0,-1-2 0,0 1 0,0-1 0,0 1 1,-1-1-1,0 1 0,-1 0 0,0 1 201,2 0 0,-1 0 0,-2-1 0,-1 1 0,4-2 0,0 1 1</inkml:trace>
  <inkml:trace contextRef="#ctx0" brushRef="#br0" timeOffset="114">4376 16406 24057,'-9'-10'-469,"3"4"1,0 0 0,2-1 0,2-2 0,2 1 0,3 1 0,5 1 460,3-1 0,4-2 0,8 1 1,6 0-1,8-1 0,11-1 0,-19 5 1,2 0 96,5 0 1,1-1-1,7 0 1,2 0-1,-10 2 1,1 0-1,0 0 1,4 0-1,1 0 1,0 0-1,4 0 1,1 1-1,1 0 1,4 0-1,0 0 1,1 1-93,-10 0 1,0 0 0,0 1 0,0-1 0,-1 1 0,1 0 0,-1 0 0,1 0-1,1 1 1,0 0 0,1 0 0,0 0 0,-2 0 0,1 0 0,-1 0 0,0 0-1,1 0 1,-1 0 0,1 0 0,-1 0-154,1 0 0,0 0 1,1 0-1,-2 0 0,-2 0 1,0 0-1,0 0 1,0 0-1,10 0 0,1 0 1,-1 0-1,-3 0 0,-1 0 1,0 0-1,-2 0 1,0 0-1,-1 0 130,-1 0 0,0 1 1,-1-2-1,-1 0 1,0 0-1,-1-1 1,-2 0-1,-1 0 1,-1 0-1,14-2 1,-1 0-1,-4-1 1,-1 0-50,-2 1 0,-2-1 1,-2 0-1,-2 1 0,-2-1 1,-2 1-1,-4 1 0,-1-1 75,17-2 0,-7 1 0,-9-1 0,-2 1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25T12:46:08.257"/>
    </inkml:context>
    <inkml:brush xml:id="br0">
      <inkml:brushProperty name="width" value="0.09071" units="cm"/>
      <inkml:brushProperty name="height" value="0.09071" units="cm"/>
      <inkml:brushProperty name="color" value="#FF0000"/>
    </inkml:brush>
    <inkml:brush xml:id="br1">
      <inkml:brushProperty name="width" value="0.12095" units="cm"/>
      <inkml:brushProperty name="height" value="0.12095" units="cm"/>
      <inkml:brushProperty name="color" value="#FF0000"/>
    </inkml:brush>
  </inkml:definitions>
  <inkml:trace contextRef="#ctx0" brushRef="#br0">2225 3343 7863,'-5'-5'-125,"-2"3"0,3-3 1,0 2-1,-2 5 1,2 6-1,-1 9 1,1 7-1,-1 8 396,0 6 0,2 6 0,-3 4 0,1 3 0,1 1 0,2-26 0,-1 1-264,0 1 0,1-1 1,-1 25-1,-4-4 0,1-7-67,1-7 0,-2-12 1,3-7-1,-2-4 1,-1-5-1,-1-3-116,-1-2 0,-1-5 1,1-3-1,0-5 0,-1-3 1,1-4-88,0-3 0,3-2 1,0-7-1,2-4 0,2-1 229,1-1 1,5-3-1,2-2 1,3 1-1,1-3 34,3-1 0,2 1 0,7-2 0,4 4 220,4 4 0,1 1 0,4 2 0,1 5 0,-2 8 1,-1 9 496,-3 5 0,-5 5 0,-4 7 0,-5 6-611,-3 4 1,-7 8 0,-3 3 0,-3 3 0,-3 2 0,-4 2-95,-5 1 0,-1-2 1,-4 2-1,2-1-139,-2-2 1,1-2-1,-1-3 1,2-3 0,-2-3-186,0 0 1,1-5 0,2-1 0,0-4-63,3-3 0,4-1 0,5-1 410,4 2 0,4 2 0,3 2 1,0 3-1,1 2 0,-1 3 153,0 1 0,1-1 0,0 1 0,1-2-84,2-1 1,3-3 0,-1-3 0,0-2 0,2-2 0,1-3-106,3-2 0,5-1 0,-2 0 0</inkml:trace>
  <inkml:trace contextRef="#ctx0" brushRef="#br0" timeOffset="1">2626 3780 8564,'-10'0'333,"1"0"1,4-1 178,2-2 0,2 1 0,1-4-313,0-1 0,0 1 0,1 0 0,2-1-306,3-1 0,2-2 0,2 0 0,0-1 0,1-3 0,2 0-356,-2-3 1,1 0-1,-2-2 1,1-1 270,1-1 1,-7 1-1,3-2 1,-3 4-1,-3 2 1,-1 4 278,-1 1 1,-4 6 0,-3 4 0,-4 6 109,-5 8 1,-5 4 0,0 6-1,0 4 1,1 3 148,2 0 1,3 0-1,3 0 1,3 1 0,2-1-605,4-1 1,7-2-1,6-2 1,5-5 0,6-3-212,4-5 0,5-6 0,2-3 1,0-7-1,1-5 469,0-5 0,-7-8 0,1-2 0</inkml:trace>
  <inkml:trace contextRef="#ctx0" brushRef="#br0" timeOffset="2">3138 3259 8564,'3'-19'-162,"0"2"0,-1 0-90,-1 2 1,-1 3 0,-1 1 520,-2 4 0,-2 2 0,-5 7 1,0 6-1,-2 7 0,-4 9 190,-1 6 0,-1 4 0,1 8 0,3 4 0,7-20 0,1 1-456,0 2 1,0 0-1,1-1 1,1 1-1,0 1 1,1 0-1,-1 0 1,1 1-1,0 1 1,0 1-195,1 2 1,-1 0-1,-1 2 1,1 1-1,1-3 1,0 0 0,-1-4-1,0-2 1,-3 21-200,1-9 0,-3-10 1,2-5-1,-3-5 1,0-7-175,0-2 0,-1-7 0,1-2 564,0-2 0,-5-5 0,0-1 0</inkml:trace>
  <inkml:trace contextRef="#ctx0" brushRef="#br0" timeOffset="3">2821 3948 8789,'0'-10'464,"0"-2"0,0 0 1,0 0 95,0 2 1,1-2-1,2-1 1,2 2 0,2 0-383,-1 2 1,1 3 0,6 1 0,2 1-1,3 1-1667,0 2 0,5 1 1489,2 0 0,6 5 0,2 0 0</inkml:trace>
  <inkml:trace contextRef="#ctx0" brushRef="#br0" timeOffset="4">3184 3929 12346,'-9'-9'0</inkml:trace>
  <inkml:trace contextRef="#ctx0" brushRef="#br1" timeOffset="5">4078 3566 11776,'0'-13'-378,"0"2"0,0-2 0,0 4 1,0-1-1,0 1 692,0 0 1,0 4-1,0 6 1,0 9-1,-1 7-192,-2 7 0,-2 3 0,-4 2 1,0 1-394,3 1 1,-1 0-1,4-4 1,1-1-1,0-2 1,-1-2-1058,0-1 0,0-5 1309,3-4 1,0-2 0,0 0-1</inkml:trace>
  <inkml:trace contextRef="#ctx0" brushRef="#br0" timeOffset="6">4022 3529 8520,'0'-14'-168,"4"1"1,3-4 88,1 2 1,1 0 0,2-1-1,0 1 1,1 2 0,1 1 78,0 2 0,-2 4 0,1 1 0,-2 1 0,0 3 568,-1 3 0,-1 6 1,-2 6-1,-1 3 0,-2 5-557,0 4 1,0-1 0,-3 6 0,-1-2 254,-2-1 0,1-3 1,-3 0-1,0 0 1,3-2-1,1-4 41,1-2 0,0-5 1,1 3-395,2-2 1,4-5-1,4-5 1,2-5-1,2-2 1,1-1-408,2-2 0,0-4 1,-2-2-1,-1 1 176,-2-2 0,-4 7 0,-3-2 0,-1 1 0,-1 2 250,0 0 0,-1 5 0,-4 1 248,-2 5 0,2 3 0,-3 2 0,1-1-55,0 0 0,0 1 1,4-1-1,2-1 0,3-1 1,3-3-363,4 0 1,1-3 0,6 1 0,0-3-87,2-2 1,0-8 0,-3 2 0,-1-1 0,0-1-297,-3 2 0,-2 3 1086,-7 0 0,-6 8 0,-6 1 0,-2 4 1,1 2-136,1 1 0,3-1 0,-2 0 0,1 1 1,3-1-625,3 0 0,6-4 0,6-1 0,4-3-685,5-1 977,3 0 0,1-9 0,1-1 0</inkml:trace>
  <inkml:trace contextRef="#ctx0" brushRef="#br0" timeOffset="7">4767 3575 8520,'-5'1'138,"2"3"0,2 5 329,1 6 1,0 7-1,0 4 1,0 6-295,0 8 0,-2 4 1,0-18-1,-1 2 1,-2-1-1,-1 1-241,0 1 0,-1 0 0,-1 0 0,0-2 1,-9 23-1,0-6 0,2-8 0,-1-10-145,2-7 1,-3-4-1,5-7 1,0-2-20,2-3 1,1-6 0,-1-4 0,2-5 0,2-3 119,3-3 0,2-4 0,1-3 0,1-3 0,3-3-4,5-3 1,5-7 0,5-2 0,3-4 43,-10 22 0,1 1 0,2-1 0,2 0 0,1-2 1,0 0-1,2 0 0,0 1 0,1 2 0,0 2 0,-1 2 1,0 2 398,16-11 1,-2 13-1,-9 11 1,-3 8-158,-6 9 1,-9 4 0,-6 10 0,-6 2 0,-8 3 312,-3 2 1,-4-3 0,-1 0 0,0-3-1,0-3-206,1-2 1,3-1 0,1-5 0,4-4-1250,1-2 0,4-6 1,5-5 971,8-7 0,11-9 0,7-7 0</inkml:trace>
  <inkml:trace contextRef="#ctx0" brushRef="#br0" timeOffset="8">5289 3222 8422,'0'-10'44,"0"1"1,0 0 262,0-1 1,-5 7-1,-1 6 1,-2 11 114,-1 9 0,-2 7 1,0 10-1,-2 4 0,1 5-295,5-23 1,1 1 0,0 2 0,1 0 0,-1 0 0,1 0 0,0-1 0,2-1 0,-3 25-413,2-4 0,1-4 1,3-8-1,0-3 1,0-8-1261,0-5 1,4-9 1544,3-1 0,1-9 0,1-6 0</inkml:trace>
  <inkml:trace contextRef="#ctx0" brushRef="#br0" timeOffset="9">5298 3678 10484,'1'-5'1255,"2"2"1,2 1-1213,4 2 0,4 0 1,0 0-1,1 0-64,-1 0 1,4 0-1,-2 0 1,3 0-407,1 0 1,-4-4 0,0-2 0,-3-2-1,-3-2 1,-3-2-265,-1 0 1,-2-2-1,-4 3 1,-2 0 926,-4 2 1,-4 1 0,-2 5 0,-1 1 0,1 2 0,0 3 369,0 3 1,1 7 0,-1 2-1,2 3-277,2 0 1,6 2 0,0 1 0,2 1 0,2 1 0,3 0-671,6-2 1,4-2-1,8-2 341,3-5 0,1 5 0,2-7 0</inkml:trace>
  <inkml:trace contextRef="#ctx0" brushRef="#br0" timeOffset="10">5754 3566 8314,'-4'-5'46,"3"-3"1,-3 1 0,1-1 2211,0-1-1901,-1 4 0,3 6 0,-1 7 0,-2 5 0,0 4 149,0 3 1,-3 3-1,2 0 1,-1 0-1,2 0-314,0-3 1,3 1 0,-2-1 0,2-1-1,1-2-528,0-3 0,4-2 0,2-5 1,4-2-136,2-1 1,-1-2-1,5-6 1,0-4-1,1-5 1,0-4-350,-2-3 1,-3-1 0,3-1 0,-2-2 639,-1 0 1,-2 2 0,-1 4 0,0 2 0,-3 4 727,-3 2 0,-3 7 1,-3 6-394,-3 8 0,1 6 1,-2 1-1,0 1 1,0-1 418,1 1 1,2 0-1,4-2 1,0 0 0,0-3-867,0 0 0,1-2 0,2-4 0,3-1 1,3-4-229,4-2 0,1-2 0,4-3 0,-2-6 0,0-4 46,0-4 0,1 1 1,-2 0-1,-2 3 602,-3 0 1,-4 3 0,0 4 0,-2 2 318,-2 4 0,-2 5 0,-2 8 0,-1 3-629,0 3 0,-1 4 0,1-1 182,1 0 0,5 7 0,2 1 0</inkml:trace>
  <inkml:trace contextRef="#ctx0" brushRef="#br0" timeOffset="11">6229 3715 8377,'-5'0'2700,"1"0"-2297,4 0 0,1 3-269,2 0 1,2 0 0,4-3-1,1 0 1,0 0-297,2 0 0,0-4 0,2-2 0,0-2 0,-3-3-440,-1-1 0,3-3 0,-2-2 0,-2 0 771,-1 2 1,-6 0 0,1 0-1,-3 3 1,-3 4 0,-3 3 384,-3 1 0,-3 5 0,-2 6 0,0 5-238,-3 3 0,3 3 1,-1 0-1,3 2 0,3 1 1,3 0-686,1 0 1,3-1 0,5-3 0,5 0 368,3-2 0,8-3 0,4 1 0</inkml:trace>
  <inkml:trace contextRef="#ctx0" brushRef="#br0" timeOffset="12">6667 3594 8423,'0'-12'-161,"0"-1"1,1-2 0,1 1 0,2 1 0,1-1 596,2 3 0,-3 6 0,-1 6 0,-1 7 0,-4 7-103,-1 2 1,-2 6 0,-4 2 0,0 2-1,-1 0-201,1-3 1,1 0 0,1-4 0,3-1 0,1-2-322,0-3 0,1-1 0,6-5 1,5-3-170,6-5 0,4-7 0,1-6 0,2-3 0,-1-2-45,-2-3 1,-3 2-1,-3 5 1,-1 0 159,-4 3 0,-3 7 569,-2 7 0,-1 3 0,-7 10 0,1-1-402,2 0 1,1 1 0,1-3 0,1-2 0,3-2 0,5-3-794,6-2 0,10-5 869,3-6 0,10-11 0,0-11 0</inkml:trace>
  <inkml:trace contextRef="#ctx0" brushRef="#br0" timeOffset="13">7188 3259 8423,'0'-6'611,"0"-1"1,-1 6-499,-2 1 1,1 6 0,-4 8 0,-2 8 116,0 8 1,-1 6-1,-2 5 1,0 7-341,5-21 0,0 1 0,-1-1 1,0 1-1,1 0 0,1-1 1,-7 24-1,3-5-676,2-6 1,1-3-1,-4-12 786,1-7 0,0-6 0,-1-3 0</inkml:trace>
  <inkml:trace contextRef="#ctx0" brushRef="#br0" timeOffset="14">7039 3678 8423,'0'-15'302,"0"-1"1,1 2 0,2 1 447,3-1 1,3 2 0,0 3 0,1-1-820,3 1 0,1 4 0,5 2 0,-1 2 0,2 1 0,2 0 69,3 0 0,2 8 0,0 2 0</inkml:trace>
  <inkml:trace contextRef="#ctx0" brushRef="#br0" timeOffset="15">7560 3585 8423,'-4'-15'-228,"3"-1"0,-3 3 393,0 2 0,-1-3 1,-5 3-1,1 2 0,-1 2 1,-2 3 613,0 2 1,-8 2 0,2 4 0,-3 6-445,-2 4 0,1 8 0,-4 3 0,3 1 0,3 0 30,6-2 0,2-3 0,4 1 0,2-3 0,3-1 1,3-2-765,3-4 0,6-2 0,7-1 0,2-3 1,4-3-258,3-2 1,-2-2-1,-1-2 1,0-3 0,0-3-1,-1 0 1,-5 0-1,-1-2 1,-2 0 0,-2-1 404,0 0 1,-6 5 595,-2 1 1,-2 5 0,-1 1 0,-1 5 0,-1 3-138,-1 1 1,0 4 0,3-1-1,1 0-536,2-2 0,3-1 1,7 0-1,3-3 328,5-3 0,3-6 0,4-2 0</inkml:trace>
  <inkml:trace contextRef="#ctx0" brushRef="#br0" timeOffset="16">7970 3296 8335,'4'-9'65,"-3"-1"107,2 1 0,-2 5 0,-1 6 0,-1 9 120,-2 10 0,-2 9 0,-4 5 0,-2 6 0,0 4 0,-1 5-131,6-24 1,0 0-1,-7 23 1,-1 2-1,1-2-492,-1-4 0,2-9 1,3-4-1,0-8-326,3-8 0,-1-13 0,4-8 0,1-8 381,1-5 0,1-7 0,1 0 0,1-2 1,2-1-1,1 1 260,2 2 1,5 3 0,1 3-1,1 1 358,-1 3 0,4 1 0,-1 6 1,4 2-1,3 3 0,-1 2 1,1 1 0,-1 4 0,-3 3 0,-2 5-258,-1 3 1,-4 3 0,-6 1-1,-3 2 1,-2 1 0,-1-1 79,0 2 0,-4-3 1,-2 1-1,-2-4-96,-1-1 1,-1-5-1,1 1-695,0-1 1,4-6 0,5-3 0,7-5 625,4-6 0,4-9 0,3-6 0</inkml:trace>
  <inkml:trace contextRef="#ctx0" brushRef="#br0" timeOffset="17">8184 3454 8335,'-5'-13'433,"-2"6"1,4-3-309,1 2 1,1 5 0,2 3-765,2 5 0,3 4 0,5 4 639,2 2 0,3 7 0,-1 2 0</inkml:trace>
  <inkml:trace contextRef="#ctx0" brushRef="#br0" timeOffset="18">8361 3659 10022,'-6'0'1950,"1"1"-1554,1 2 0,1 2 1,1 5-1,0-1 0,-1 0-266,1 1 1,2 0 0,2 1 0,2 2 0,2-2-247,1 0 0,1-3 1,2-1-1,2-2 0,0-1-389,0-2 0,1-2 0,0-3 0,-2-3 1,-1-3-34,0-4 1,-2-1-1,-1-6 1,-2 0 0,-1-3 259,-2-1 0,-1 3 1,-2 0-1,-3 1 1,-5 2 869,-5 3 0,-7-2 0,-1 6 0,1 2 1,3 2-266,2 3 0,3 1 0,5 4 94,1 2 1,7 3 0,8 3-1,4 1 1,6 2 0,3 0 116,3-1 1,0-3 0,2-2 0,-1 0-1086,0-1 1,-2 0 0,-1-3 0,-3 2 0,-4-2 0,-2 0-547,-3 1 1,-2-1 0,-2 4 1220,-3 1 0,-3 2 0,-3 1 0,-2 1 0,-1 2 484,0-2 1,3 4 0,-3-1 0,2 1 0,2-3-435,1-2 1,2 0 0,2-1 0,5-1 0,2-2-772,2-3 1,5-3 0,-2-3 0,3-3-64,1-2 1,-4-2-1,0-2 1,-3 0 0,-3 0 1686,-1 2 1,-5 2-621,3 2 1,-5 3 0,0 9-970,-3 3 1,-2 8 557,1 1 0,-2 5 0,-5 5 0</inkml:trace>
  <inkml:trace contextRef="#ctx0" brushRef="#br0" timeOffset="19">9190 3510 8127,'0'-9'1508,"0"0"1,0-1-1465,0 1 0,-5 5 0,-4 5 0,-2 7 0,-1 8-1054,-2 4 1010,4 0 0,-4 7 0,5-3 0</inkml:trace>
  <inkml:trace contextRef="#ctx0" brushRef="#br0" timeOffset="20">9050 3845 8141,'-5'-4'1638,"1"3"0,5-6-4209,2 4 2571,2 0 0,4 7 0,1 1 0</inkml:trace>
  <inkml:trace contextRef="#ctx0" brushRef="#br0" timeOffset="21">1937 4646 8228,'0'-14'-11,"0"-3"0,1 5 0,1-1 0,1 1 0,-1-1 0,-1 2 285,-1 1 0,-1 1 0,-2 3 0,-3 3 0,-3 3-51,0 3 0,-1 8 0,-2 9 0,-1 9 0,-2 9 0,-1 7-179,7-20 1,0 1 0,0 2 0,1 1-1,-1 1 1,1 1 0,1 0 0,0 1-194,0 1 1,0 0 0,1 2 0,0 0 0,1-1-1,1 0 1,1-2 0,1 0 0,2-2 0,0-1-1,7 22 149,4-7 0,8-7 0,4-9 0</inkml:trace>
  <inkml:trace contextRef="#ctx0" brushRef="#br1" timeOffset="22">2505 4497 9095,'0'-9'-83,"0"0"1,-1 0 0,-1 4 0,-3 6 479,0 7 0,-1 14 0,-3 9 0,-2 6 0,-1 6 0,-3 5-147,8-21 1,0 0-1,-1-1 1,-1 1 0,3 1-1,0 1 1,0-3 0,1 1-351,-6 23 1,6-1 0,2-7 0,2-4 0,1-8 0,0-7-699,0-4 0,4-8 520,2-1 1,-2-6 0,0-7 0,-3-4 164,-1-5 1,0-2-1,0-5 1,0 0 0,-1 1-174,-3-1 1,-2 1-1,-5-1 1,-2 0-1,2 2 302,1 1 1,-4 1 0,-1 4 0,-2 4 0,1 2 384,0 3 0,0 9 1,-4 6-1,0 4 1,4 5-96,1 3 1,3 2-1,4 0 1,1 0-1,5-2-381,4-3 1,8-3-1,6-4 1,5-3-499,4-1 1,3-6-1,2-2 573,1-2 0,4-5 0,-2-1 0</inkml:trace>
  <inkml:trace contextRef="#ctx0" brushRef="#br0" timeOffset="23">2588 5065 8485,'-5'0'2884,"-3"0"-2700,7 0 0,-2-3 1,6-1-1,3 0-299,2 0 1,2-4-1,0 2 1,1-2-191,2-1 1,2-1 0,-1 0 0,-1-1-1,1-3 1,-3 1 2,-1-1 1,-4-2-1,-2 0 1,-1 0 345,0 0 1,-4 3-1,-5 3 1,-3 2 0,-1 2-1,-2 3 263,-4 2 1,0 6 0,-1 4 0,2 6 51,-2 2 0,4 6 1,0 1-1,4 1 1,3-1-584,3 2 1,1-3 0,4-1 0,1-3-1,4-1-516,4-2 0,7-6 0,5-5 740,0-1 0,2-1 0,3-3 0</inkml:trace>
  <inkml:trace contextRef="#ctx0" brushRef="#br0" timeOffset="24">3184 4562 8481,'-8'-11'0,"1"3"0,1 2 0,-1 3 0,-2 5 0,0 6 0,-1 7 21,1 8 1,-1 12 0,-2 7 0,0 5 0,6-20 0,0 0 305,-1 2 1,0 0 0,2 2-1,0 0 1,-1 3 0,-1 0-1,2 2 1,0 1 0,0 0-1,1 0-44,-1 0 1,0 1 0,1-2 0,-1-1 0,1-4 0,-1-1 0,0-2 0,0 0 0,-4 23-814,0-4 1,-1-9 0,-2-5 0,-1-9-18,-2-5 1,3-7 0,-4 0 0,0-5 0,-1-5 0,1-4 438,0-4 1,1-7 0,-4-1 0</inkml:trace>
  <inkml:trace contextRef="#ctx0" brushRef="#br0" timeOffset="25">2830 5326 8449,'5'-10'775,"-3"-2"-307,4 0 0,1-5 0,6 3 0,3-2 0,6 1 0,5-2 0,4 0-84,2 2 0,-2 2 0,2 3 0,0 2-2757,0 2 2373,-7 2 0,5-1 0,-7 0 0</inkml:trace>
  <inkml:trace contextRef="#ctx0" brushRef="#br0" timeOffset="26">3371 4907 8326,'0'-9'-37,"0"-1"0,0 1 0,1 0 0,1-1 0,2 1 0,0 0 0,1 0 0,-1 2 529,0 1 1,-1 6 0,-3 3 0,0 8 0,-1 7-226,-2 4 0,-2 2 0,-4 3 0,0 1 0,0 0-510,3 0 1,-1-4 0,3-2 0,0-3-290,-1 0 1,2-4 0,3-3 0,1-3 0,2-3 0,3-3 531,-1-6 0,3-6 0,-3-5 0</inkml:trace>
  <inkml:trace contextRef="#ctx0" brushRef="#br0" timeOffset="27">3380 4860 8326,'6'-9'0,"1"0"0,4-1 47,3 1 1,5 0-1,2-1 1,3 2 72,0 2 0,2 2 0,-4 4 0,-2 1 0,-2 3 1,-5 6 17,-3 8 1,-7 5 0,-1 6 0,-5 2 105,-7 3 0,0 1 0,-4 0 0,0-2 0,3-1 0,0-4-69,2-5 1,4-2-1,2-9-270,2-1 1,8-5 0,4-6 0,5-7 0,5-4 0,1-5-168,4-5 0,-3 0 0,-1-3 0,-4 2-181,-2 1 1,0 4-1,-4 3 1,-3 0 437,-2 3 1,-6 6 0,-1 5 0,-5 6 0,-3 5 481,-1 5 0,-1 1 1,1-1-1,1 0-370,2 0 1,1-2 0,6-2 0,3-2-1,3-1 1,5-3-108,7-3 0,4 2 0,5 0 0</inkml:trace>
  <inkml:trace contextRef="#ctx0" brushRef="#br0" timeOffset="28">3911 5102 8326,'-6'0'2413,"2"0"-2299,4-4 0,7-2 0,4-6 1,2-3-366,4 1 1,0-5-1,2 1 1,0-3-29,-1-3 1,0 3-1,-3-2 1,-3 2 0,-5-1-1,-4 2 32,-2 4 1,-2 2 0,-2 6 0,-3 2 231,-2 3 1,-6 7 0,-1 6 0,-3 8 0,-1 6 0,1 4 833,-1 3 0,4 2 0,1 3 0,3-2-192,2-3 0,6-2 0,0-1 1,4-2-925,6-4 1,3-5 0,10-9 0,0-1-1,3-6 297,1-7 0,1-4 0,3-8 0</inkml:trace>
  <inkml:trace contextRef="#ctx0" brushRef="#br0" timeOffset="29">5549 4432 8282,'0'-15'-11,"0"-1"1,0 2 0,0 0 0,1-2-1,1 2 1,1 2 0,0 1 0,-2 2 417,-1 0 0,-1 3 1,-3 5-117,-2 7 1,-5 5-180,-2 11 0,-3 4 0,0 8 0,0 7 1,-1 6-1,10-22 0,0 1 0,-1 1 0,1 0-21,0 2 0,0-1 1,1 0-1,0 0 1,0-1-1,0 0 1,1-1-1,1 0 1,-3 21-336,4-8 0,2-7 0,1-7 0,1-4-547,2-5 1,0-6-849,3-7 1639,-4-2 0,-2-5 0,-5-1 0</inkml:trace>
  <inkml:trace contextRef="#ctx0" brushRef="#br0" timeOffset="30">5596 4683 8390,'1'-6'-101,"1"0"0,2-1 1,0-2-1,1 1 0,0 1 68,-1 1 0,3-2 0,-2-3 1,1-1-1,-1 0 0,1 1 1,-2 0 94,0-2 0,2-3 0,-2 1 1,0 0-1,1-2 23,-3-3 0,-1 2 1,-1-5-1,0 1 0,-1 1 62,-3 0 1,-2 1 0,-5 3 0,-3 0 0,0 4 70,-3 2 0,0 4 0,-2 7 0,0 2-136,-3 4 1,2 10 0,-2 13 0,3 9-1,0 11 1,10-20 0,0 1-47,-1 2 0,1 2 1,2 1-1,0 0 1,2 2-1,0 1 0,2-1 1,0 1-58,1 1 0,0 0 1,-1 2-1,0 1 0,1 1 1,0 0-1,1 0 0,0-1 1,1-1-1,-1-1 1,1-3-1,-1-1-256,0-2 1,-1-1-1,0-4 1,-1 0-1,-6 17 1,-1-10-88,1-8 1,0-6 0,-2-5 0,0-4 363,-1-3 0,-1 2 0,4-7 0</inkml:trace>
  <inkml:trace contextRef="#ctx0" brushRef="#br0" timeOffset="31">5177 5121 8173,'0'-9'374,"0"-1"1,0-2 0,0 0 0,0-1 283,0 0 0,4 2 0,2-1 1,3 2-591,4 0 0,4 1 0,7 0 1,3-1-1,5 1 0,3 0-1161,3-1 1,5 1 0,1 1 925,-3 2 0,2-7 0,0 3 0</inkml:trace>
  <inkml:trace contextRef="#ctx0" brushRef="#br0" timeOffset="32">5903 4451 8173,'-6'-10'218,"0"1"1,3 0 0,-4 0 99,0 3 0,2 2 0,-1 6 1,-2 6-219,0 11 0,-1 9 1,0 13-1,-2 7 1,6-22-1,-1 2 0,-1 2 1,0 1-26,0 2 0,0 1 1,0-2-1,-1 0 1,1 3-1,-1 0 0,1-2 1,2-1-456,-1-2 0,1-1 0,-3 20 0,2-5 0,3-8 0,3-10 0,2-8-388,1-5 0,7-7 768,-1-3 0,7-6 0,-2-2 0</inkml:trace>
  <inkml:trace contextRef="#ctx0" brushRef="#br0" timeOffset="33">6145 4832 8115,'0'-9'28,"0"0"1,0-1-1,0 1 1,0 0 295,0-1 0,0 1 0,0 0 0,0 0-114,0-1 1,-1 4 0,-2 1 0,-3 1-167,-2 2 1,-2 6 0,0 5 0,-4 7 0,-3 4 0,-4 6 103,0 4 0,2 3 0,1 5-99,3-1 1,-2-1-1,6-3 1,1-5-233,3-5 0,5-4 0,0-1 1,5-4-1,6-4 0,6-6 0,4-4-621,2-3 0,0-3 0,3-7 0,0-2 743,-1-3 0,-5-1 0,0 1 0,-3-1 0,-1 1 48,-1-1 1,-2 5 0,-4 1-1,-3 4 228,0 3 0,-4 2 0,1 9 0,-4 4-52,-2 5 0,3 1 0,-2 0 1,3 2-1,1 0-163,0-2 0,5 3 0,0-4 0</inkml:trace>
  <inkml:trace contextRef="#ctx0" brushRef="#br0" timeOffset="34">6601 4479 8154,'0'-10'-23,"0"4"1,-1 1-1,-2 3 433,-3 6 1,-2 10-1,-3 15 1,-1 10-1,-4 8 1,8-20-1,-1 1-191,0 0 1,-1 1 0,1 1 0,1 1-1,0-1 1,0 1 0,2 0 0,0 0-402,0 0 0,1 0 1,2-4-1,1-1 1,-1 23-1,2-10 0,1-8 1,1-6-560,2-7 0,-1-4 1,5-8-1,0-4 419,1-4 0,2-7 0,3-8 1,2-4-1,3-4 0,-1-5 322,-1-5 0,2-5 0,0-6 0,-6 20 0,0 0 0</inkml:trace>
  <inkml:trace contextRef="#ctx0" brushRef="#br0" timeOffset="35">6769 4646 8154,'5'-9'0,"0"3"198,-2-1 1,-2 7-1,3 3 1,-4 10 39,-4 7 0,-1 7 0,-5 8 1,-1 2-1,-3 2 0,0 3 0,-2 1 1,2 3-712,1-1 1,3 3-1,1-9-394,-1-3 0,2-3 0,2-7 867,3-4 0,-3-9 0,1-9 0</inkml:trace>
  <inkml:trace contextRef="#ctx0" brushRef="#br0" timeOffset="36">6611 5056 8154,'-5'-10'0,"-3"1"0,5-1 0,1-3 655,1 7 0,1-6 1,0 6-1,0-3 0,0 0-145,0 0 0,1 0 0,2 2 1,3 1-1,4 0-1494,2 1 0,3-3 0,3 4 984,1-1 0,4 3 0,0-2 0</inkml:trace>
  <inkml:trace contextRef="#ctx0" brushRef="#br0" timeOffset="37">6946 4972 8197,'-9'0'-467,"2"0"1,1 0 297,-1 0 1,4 0 0,4 0-1,6 0 427,4 0 1,6 0 0,0-1 0,2-2-294,3-3 0,0-3 0,-4 0 0,1-1 0,0-2 0,-1-1 0,0-2-65,-3-1 1,2-2 0,-5-1-1,-1-2 61,-4-1 1,-3 0 0,-4 4-1,0 0 1,-1 4 0,-2 4 168,-3 6 0,-7 3 0,-2 3 1,-3 6 48,-1 7 0,1 7 0,-1 7 0,2 1 0,0 2 629,2 1-895,3-3 1,3 5 0,6-4-57,2-1 1,2-4-1,3-3 1,5-4 0,6-5-1,3-6-31,4-5 1,-1-2-1,4-3 1,0-4 0,1-6-6,-1-5 1,-1-3-1,-3 0 1,0-3 0,-1 0 174,-3 0 0,-1 2 1,-4 3-1,-3 3 27,-2 2 1,-5 8 0,0 6 267,-4 7 0,-2 9 0,-3 6 0,1-1-31,-2 1 0,4 0 1,1-2-1,2-1-342,1-2 0,0 0 1,1-7-1,3-2 0,6-3-180,4-1 1,4-3 0,1-7 0,2-3-1,1-5 229,-2-5 0,3 2 1,-2-6-1,-3 2 0,-2 3 34,-3 1 1,-1 3 0,-5 4 222,-1 3 0,-4 6 1,1 7-1,-2 4-379,-1 1 0,0 5 0,0-2 1,1 4-1,2 2-205,0 0 360,0 1 0,1 1 0,1 1 0</inkml:trace>
  <inkml:trace contextRef="#ctx0" brushRef="#br0" timeOffset="38">5214 4218 8478,'0'-13'-9,"0"1"0,0 0 0,0 1 0,0 0 0,0-2 0,0 2 1,-1 2-1,-2 1 137,-3 2 0,-3 4 1,-2 0-1,-3 5 1,-7 9 25,-5 8 0,-5 13 0,11-9 1,-1 1-1,-2 3 0,0 2 1,-1 3-1,1 2 25,-1 2 0,2 2 0,0 2 1,3 3-1,1 1 0,3 3 0,0 1 1,3 2-237,4-15 1,2 0 0,0 0-1,0 14 1,2 1 0,2 1 0,3 0-1,0-4 1,2-1 0,2-4 0,1-1-46,2-4 1,1 0-1,-2-4 1,2-2-1,2-4 1,0-3-1,9 15 1,-2-9-1,0-6-115,-3-3 0,3-3 0,-3-5 1,2-4-185,-2-2 0,0-6 1,-3 1-1,4-3 401,1-3 0,2-2 0,0-5 0</inkml:trace>
  <inkml:trace contextRef="#ctx0" brushRef="#br0" timeOffset="39">8650 4767 8358,'-10'5'-332,"4"-1"0,0-2 0,1 0 757,3 1 0,3 0 0,9-3 1,3-1-1,3-3 0,5-6-233,4-4 1,1-4-1,-1 0 1,0-2-1,1-2-258,1-3 1,1-3 0,-1-3-1,-2-3 1,-4-2-87,-1-1 0,-7-2 0,-2-1 0,-5 3 0,-2 2 22,-2 6 1,-5 6 0,-4 10 0,-4 4 0,-4 5 142,1 5 0,-5 9 0,1 9 0,-3 9 0,-3 9 0,-1 8 9,13-21 0,0 0 1,-1 3-1,0 0 1,2 0-1,1-1 1,-1 1-1,2 1-28,0 0 1,1 0 0,0 1-1,1 0 1,2-2 0,1 1-1,-2 20-54,4-5 0,8-9 0,3-4 0,6-5 0,5-8 0,3-7-207,1-5 1,0-9-1,4-3 1,-1-4-84,-2-5 0,2-1 0,-3-3 0,1-2 350,-1-2 0,-3-3 0,2-1 0</inkml:trace>
  <inkml:trace contextRef="#ctx0" brushRef="#br0" timeOffset="40">9125 4721 8358,'-1'6'-174,"-1"0"1,-2 1 148,2 2 0,0 4 0,0 4 0,-2 2 315,-1 3 1,3 1 0,-2-3 0,1 2 0,-1-1 0,2-3-644,1-2 1,2-3 0,3-3-858,2-1 1210,2-4 0,5-5 0,2-5 0</inkml:trace>
  <inkml:trace contextRef="#ctx0" brushRef="#br0" timeOffset="41">9162 4665 8358,'-9'-5'0,"0"-4"0,2 3 789,1-2-1351,4-2 0,0 6 562,8 4 0,0 4 0,8 6 0</inkml:trace>
  <inkml:trace contextRef="#ctx0" brushRef="#br0" timeOffset="42">9451 4665 7177,'-6'0'1770,"-2"0"-1672,7 0 1,-3 1 0,3 2-49,-2 3 1,-1 2 0,-4 2 0,2-1 0,0 1 0,0 2-103,0 0 1,3 5-1,0-3 1,3 2-1,3-2-38,4 0 1,2 1-1,2-2 1,3-2 0,0-1-33,3 0 0,-4-1 0,0-1 0,-4-1 66,-3 0 0,-2-4 1,-5 3-1,-4 1 1,-6 1-1,-8 1 370,-4-3 1,2 2 0,-3-2 0,0 3-537,0 0 0,7-3 0,-1-1 1,5 1 221,4-1 0,0-3 0,4 2 0</inkml:trace>
  <inkml:trace contextRef="#ctx0" brushRef="#br0" timeOffset="43">9851 4320 7922,'-5'-14'42,"2"1"0,2 3 0,2 2 1,2 2-1,4 2 0,5 6 0,6 8 264,3 8 0,6 13 0,-1 11 0,-11-17 0,-1 1 0,0 2 0,-1 1 0,-1 2 0,-1 1-157,0 0 0,-2 2 1,-3-2-1,-2 1 0,-1 1 1,-1 1-1,-2-1 1,-2 1-1,-2-1 0,-2 0-407,-2 0 1,-2-1 0,-2 0-1,-2-1 1,-1 0 0,-2-1-1,1 0 1,0-1 0,1 0-1,-1-2 258,3-1 0,-1-2 0,0-1 0,0-1 0,-9 14 0</inkml:trace>
  <inkml:trace contextRef="#ctx0" brushRef="#br0" timeOffset="44">3566 5773 8555,'4'-16'-82,"2"1"0,3 2 0,0-2 1,0-1-1,2 1 0,0 0 0,1 1 1,1 0 166,0 1 0,-2 0 0,0 4 0,-4 0 0,-3 0 438,1-1 0,-5 5-422,0 2 1,-6 3-1,-6 4 1,-4 5-1,-2 8 1,-4 8 42,-3 9 0,10-12 0,-1 1 1,0 5-1,-1 0 0,1 2 0,0 0-106,2 0 1,0 1 0,0 3 0,1 1 0,2-1 0,0 1-1,2 1 1,0 1 0,1 1 0,2 0 0,3-2 0,1 0-254,2 0 1,1-1-1,3-3 1,2-1-1,1-3 1,2-1-1,12 19-8,4-8 1,1-6 0,-2-7 0,-1-3-1,-1-2-1262,0-2 1485,-1 1 0,-6 0 0,-2-1 0</inkml:trace>
  <inkml:trace contextRef="#ctx0" brushRef="#br0" timeOffset="45">4125 6024 8409,'-5'-4'0,"1"-2"0,4-4 0,2-1 0,3-1 0,0-1 646,2 0 0,1-3 0,1-4 0,-2-3-417,-1-1 0,-4 3 0,2 0 0,-1 1 1,0 2-1,-1 3-282,-5 2 0,-2 4 0,-5 4 0,-2 6-42,-4 7 1,-5 11-1,0 10 1,0 7-1,1 6-169,2 4 0,3-3 0,4 0 0,3-3 0,6-3 137,4-1 1,7-7-1,5-2 1,3-8 0,3-6-1,3-6 66,3-4 0,1-3 0,1-4 0,0-6 11,0-4 1,0-5-1,-1-2 1,-3-3-40,-2 0 1,-3-2-1,-4 4 1,-2 2-1,-3 1 1,-2 4-26,-1 2 229,-3 7 1,-5 6-1,-1 7 1,-1 5 33,0 3 1,-1 3 0,1-1 0,1 0 0,1-2-1,1 1-130,0-2 0,4 0 1,2-5-1,3-1-30,0-1 0,3-3 1,2-5-1,0-2-4,3-4 0,-4-4 1,0-2-1,-4-2 0,-3 0 1,-3-1-102,-2 1 0,-1-1 1,-1-2-1,-2 2 77,-3 0 1,-5 2-1,-3-2 1,1 4 0,-1 2 186,3 0 0,2 1 0,2 0-296,4-1 1,4 5-1,6 1 1,5 1-22,5 0 1,5 0 0,2 3 0,1 1 0,-1 2 0,0 4 51,-1 5 1,-6 2 0,-2 6-1,-4 1 352,-5 4 0,-2 2 1,-4 0-1,0-1 1,-1-2 172,-2-2 0,-1 0 0,-3-5 0,1-4-199,2-4 0,2-5 0,6-2-351,6-4 1,3-7-1,6-4 1,-1-2-1,1 0 1,0-1-128,-1 1 1,-3 3 0,-3 0-1,-2 3 145,0 3 0,-4 1 0,-1 6 0,-1 4 428,-2 4 1,-4 0 0,-1 5 0,1-2-521,1 0 1,1 4-1,1-4 1,3 0 215,6-2 0,7-1 0,7 1 0</inkml:trace>
  <inkml:trace contextRef="#ctx0" brushRef="#br0" timeOffset="46">5335 5633 8409,'-5'-1'254,"1"-1"-114,0-1 1,2 4 0,-5 7 0,-1 7 0,-2 7 0,-3 7-1,1 8 303,-2 5 0,1 1 0,-2 7 0,3-3 0,4-4-431,2-3 1,4-2 0,-2-5 0,4-6 0,4-9 0,1-6-450,0-5 0,3-5 0,-2 0 254,3-4 0,-4-3 0,-2-4 0,-2-1 0,-1 1-55,0 0 1,-1-2 0,-3 0 0,-5-2 0,-6 3-38,-3 3 1,-3 3-1,-2 4 1,-1 0 468,-2 0 0,-1 5 0,1 3 0,1 5 0,4 1 0,4 3 258,5 0 1,3 2 0,3-1 0,4 0-317,8-2 0,5-3 0,12-5 0,6-1 1,6-4-256,4-2 1,2-5-1,-5-3 119,-2-1 0,2-5 0,-3-2 0</inkml:trace>
  <inkml:trace contextRef="#ctx0" brushRef="#br0" timeOffset="47">6657 5503 8412,'4'-10'-184,"-2"1"0,4 0 0,-2-1 0,-1 1 0,0 0 0,0 0 861,-1-1 1,-2 5-547,-3 2 0,-2 3 0,-5 3 0,-3 5 0,-2 7 75,-3 7 0,-4 8 0,0 6 0,-2 6 0,11-17 0,0 1-180,-1 2 0,1 1 1,1 1-1,0 2 0,1 2 1,0 0-1,2 1 0,0 0 1,1 1-1,0-1 0,2-1 1,1 1-473,1 0 1,1-1 217,0-4 0,2-2 0,2 0 0,2-2 1,3 11-8,2-5 1,5-7 0,0-4-1,2-4 1,1-6-514,2-4 0,0-3 748,1-4 0,4 0 0,0 0 0</inkml:trace>
  <inkml:trace contextRef="#ctx0" brushRef="#br0" timeOffset="48">7039 5642 8412,'0'-14'-492,"0"-1"0,0 4 676,0-1 1,-4 3-1,-2 6 1,-3 2-1,-1 2 1,-3 2-1,-6 6 35,-5 5 1,-3 10 0,-2 11 0,-1 4 0,15-17-1,0 0 1,1 1 0,1 0 0,2 1 0,1 1-185,-7 25 1,10-24-1,2 1 1,-1 24-518,2-2 0,9-4 0,4-8 0,5-3 0,4-3 0,2-3-1654,1-4 2136,-1-1 0,3-8 0,-5-2 0</inkml:trace>
  <inkml:trace contextRef="#ctx0" brushRef="#br0" timeOffset="49">7225 5801 8412,'0'-10'55,"0"-3"0,0 3 0,0-3 351,0 3 0,1 4-222,2-1 1,-2 10 0,4 5-1,-2 7 1,0 8-6,-1 4 1,-2 0 0,-2 6 0,-1-1 0,0-3 0,-1-2 0,1-3-127,1-2 0,1 0 0,1-4 0,0-3-109,0-2 1,1-7 0,2-3 0,5-3 0,3-4-195,4-5 1,3-5 0,1-6 0,-1 0 0,1-3 25,0-1 1,-4 3-1,1 0 1,-1 1-1,-1 2-264,-5 3 707,0 6 1,-8 13 0,2 8 0,-3 5-46,-3 1 0,1 1 0,-3 0 0,1-1 0,2 0-363,1-3 1,1 2 0,1-5 0,2 0-1,3-3 1,2-3-2219,2-3 2407,3-2 0,2-5 0,3-1 0</inkml:trace>
  <inkml:trace contextRef="#ctx0" brushRef="#br0" timeOffset="50">7672 5838 8622,'-1'9'648,"-1"1"0,-2 0-215,-1 2 1,2 0 0,-4 3-1,1 1-341,1-2 1,1 3-1,4-5 1,0 0 0,0-2-1,1-1-443,2 0 1,3-3 0,6-3-1,1-2 1,2-1 0,0-1-277,0-2 0,1-3 1,-2-3-1,-1 0 33,0 0 1,0-1 1039,-4 1 0,-4 8 0,-2 4 0,-2 4 0,-1 4-348,0 1 1,0-2 0,0 4 0,0-2-479,0 1 1,2-1 0,2-3 0,4 0 379,3-3 0,10-2 0,-1-4 0</inkml:trace>
  <inkml:trace contextRef="#ctx0" brushRef="#br0" timeOffset="51">8184 5577 9239,'-5'10'381,"-3"1"1,1 5 0,-5 10-1,-3 9 1,-3 10 55,9-19 0,-1 0 1,-7 22-1,9-21 1,1-1-1,-3 22-403,3-5 0,5-6 0,-1-8 0,3-6 0,3-7 0,3-6 0,3-4 0,3-3-470,0-2 0,1-1 1,0-1-1,2-3-261,3-5 1,-2-2 0,-1-4 299,2-2 0,-3 0 1,1-3-1,-1-2 1,-1-2-1,2-4 115,-1-3 1,1 1 0,1-5 0,0 1 0,1 0 0,-1 2 571,0 3 1,-3 4-1,-5 12 1,-1 8 359,-4 10 1,-3 11 0,-4 10 0,-6 4-15,-4 4 1,-1 5 0,1-1 0,0-3-738,3-2 0,4-1 0,0-2 0,1 1-1301,1-1 1,1-2 1401,4-3 0,-4-2 0,-1-4 0</inkml:trace>
  <inkml:trace contextRef="#ctx0" brushRef="#br0" timeOffset="52">8585 5726 8412,'9'-14'29,"0"1"0,2 3 0,0 1 0,2 0 0,1 3 336,-1 3 1,0-1 0,-3 1-1,1 2 1,2 3 25,-2 4 1,-1 2 0,-4 2 0,-3 0-533,-2 2 0,-1 0 0,0 3 115,0 2 1,-1-3 0,-1 2-1,-2-1 1,-2 1-236,-1-1 1,-1 0 0,0 1 0,0 0 0,2-1-3017,-1 0 3043,-1 3 0,-2-4 0,1 5 1</inkml:trace>
  <inkml:trace contextRef="#ctx0" brushRef="#br0" timeOffset="53">8631 6080 8412,'-9'5'565,"4"3"1,1-2-1,0 0 22,1 0 0,0-3 0,5 2-3864,5-1 2653,-1 0 0,11-9 0,-2 0 1</inkml:trace>
  <inkml:trace contextRef="#ctx0" brushRef="#br0" timeOffset="54">9218 5894 7394,'-5'0'838,"-1"0"-451,3 0 1,3-1 0,1-2 0,8-5-1,6-3 1,6-5-340,4-1 0,2-6 1,0-2-1,1-2 0,0-1-134,0 1 0,-4-4 0,-2-1 0,-4 1 0,-2 0-129,-4 0 1,-5-4-1,-4 3 1,-2 1 144,-1 3 1,-4 7 0,-4 3 0,-2 4 0,-2 5 0,-1 4 59,0 5 1,-2 8 0,-4 10 0,-3 6-1,-2 8 26,0 6 0,11-15 0,-1 0 1,2 3-1,1 1 0,-2 1 1,2 1-1,0 0 0,1 1 0,1 0 1,2 0-98,0-1 0,1-1 1,1-1-1,1 0 1,-1 25-3,5-6 1,5-6 0,7-9 0,3-8 0,1-7 0,2-8-1,1-3-218,1-3 1,3-2-1,0-3 167,0-3 0,-1-6 0,3-4 0,0-2 0,0-1 0,-2-2 134,0-1 0,-1 0 0,-2 1 0,0-1 0,2 1 0,-3 6 0,-5 4 0,0 3 0,-4 6 115,-3 4 1,-3 8 0,-4 5 0,0 3-1,-1 1 271,-2 3 0,2-2 0,-3 2 0,1-4-429,0-2 1,0 1 0,3-2 0,0-1-2571,0-1 2613,0-3 0,0-5 0,0-1 0</inkml:trace>
  <inkml:trace contextRef="#ctx0" brushRef="#br0" timeOffset="55">9665 5791 8233,'0'-6'464,"0"0"0,0-1 125,0-2 0,0 0 1,0 0-780,0-1 0,1 2 1,2 2-1,4 3-466,4 2 1,4 4-1,5 2 1,1 1 0,3 3 547,0-2 1,7 0 0,-2 2 0</inkml:trace>
  <inkml:trace contextRef="#ctx0" brushRef="#br0" timeOffset="56">9944 5773 8233,'0'5'-103,"0"3"1,0-2 0,0 3 489,0 0 0,1 1 1,1 3-1,1 2 1,-1 4 117,-1 3 0,2-2 0,1 4 0,-1 0 0,0-2-298,0-3 0,0 2 1,-3-7-1,0 1 1,0-3-1,-1-1-233,-2-2 1,-2-4 0,-5-1-1,0-1-388,-2 1 1,1-1 0,-2-3-1,0-1 1,1-1 0,1-2-680,0 2 1,5 0 0,1-1 314,1-3 778,5 2 0,8-9 0,6 3 0</inkml:trace>
  <inkml:trace contextRef="#ctx0" brushRef="#br0" timeOffset="57">10251 5549 8181,'5'0'-147,"4"0"1,-3 1-1,3 2 603,4 4 1,1 6-1,6 8 1,0 9-1,2 9-81,-1 6 1,-11-19 0,-2 1-1,1 1 1,-2 0 0,-1 1-1,-1-1-239,-1 1 1,0-1 0,0 23 0,-6-5 0,-5-3 0,-5-3 0,-6 1-684,-3 2 1,-3-5 0,-4-1 0,0-5 0,0-3 0,1-2 343,2-2 1,-1-2-1,2-5 1</inkml:trace>
  <inkml:trace contextRef="#ctx0" brushRef="#br0" timeOffset="58">11545 5428 8045,'0'-17'428,"0"1"0,-1 3 0,-1 3-383,-1 1 0,-3 9 0,2 7 0,-1 10 1,-3 7-1,0 4 0,-1 3-371,0 3 0,-1-1 0,2 1 1,1 1-1,2 0 0,0-2 326,3-5 0,1 0 0,1-4 0</inkml:trace>
  <inkml:trace contextRef="#ctx0" brushRef="#br0" timeOffset="59">11890 5540 8045,'-9'0'102,"-1"-3"1,0 0-1,-2 3 1,-5 6-1,-4 11 163,-3 8 0,-8 13 0,15-16 1,0 2-1,0 2 0,-1 1 1,1 1-1,1 2-145,1 1 0,2 0 1,2-1-1,2 0 1,3-1-1,1-1 1,0 21-1,9-8 1,9-8-618,7-4 1,9-5-1,-1-4-58,1-3 1,0-5 0,-1-5-1,-1-4 1,-1-3 554,-1-3 0,-5-11 0,3-6 0</inkml:trace>
  <inkml:trace contextRef="#ctx0" brushRef="#br0" timeOffset="60">12113 5614 8045,'10'-13'235,"-4"6"0,1-2 1,2 4 432,3 3 1,4 3-1,-1 7 1,0 8-352,1 10 0,-6 10 0,1 8 0,-5 2 0,-2 4 0,-2 2-27,-1-1 1,-2 0 0,-2-6 0,-3-1-603,-3-4 1,0-6-1,-1-4 1,-2-4-1,0-5-781,1-4 1,0-5 0,2-6 907,0-3 1,-1-6-1,1-2 1</inkml:trace>
  <inkml:trace contextRef="#ctx0" brushRef="#br0" timeOffset="61">12532 5438 8046,'15'9'122,"2"4"1,-1 3 0,6 7 0,3 5-1,1 7 242,2 7 0,-8 2 0,-4 5 0,-6 0 0,-4 0 0,-4-22 0,-1-1 0,-1 1 0,-1 0-63,-1 0 1,-2-1 0,-6 24 0,-10-2 0,9-23 0,0 0 0,-1 1 0,-2 1-486,0 0 1,-2 0 0,1-1 0,-2-1 0,0-1 0,0-1 0,-14 18-2841,2-3 2682,-3-1 1,-1-3 0,-4-2-1</inkml:trace>
  <inkml:trace contextRef="#ctx0" brushRef="#br0" timeOffset="62">6434 6667 8391,'5'-10'-204,"2"1"1,-3-1-1,0-2 1,1 0 0,-3 0-1,0 3 1,0 2 449,1 1 1,0-1 0,-4-1 0,-2 2 0,-3 3-78,-3 2 0,-1 2 0,-2 3 0,-4 5 0,-2 7 0,-4 6 78,-3 5 1,-2 10 0,0 7 0,14-20 0,0 1-183,0 1 0,1 1 1,2 2-1,0 2 1,-1 0-1,1 2 1,2 0-1,1 1 1,1-1-1,2 0 1,2-1-1,1-2-54,2-1 0,0-2 0,5 24 0,7-9 1,1-6-226,1-7 0,2-8 0,-1-6 0,2-2 1,-1-2-1,0-1-264,-2-4 1,-3 1 0,1-4 0,-1-1-920,1-1 1397,3-1 0,-5-4 0,2-1 0</inkml:trace>
  <inkml:trace contextRef="#ctx0" brushRef="#br0" timeOffset="63">6937 6713 8429,'-10'-4'-40,"1"3"1,-1-2 0,-2 2 375,0 1 1,-5 8 0,2 6 0,-4 6 0,-3 10 0,-1 9-33,-1 6 1,11-19-1,0 1 1,2-1-1,1 1 1,1-1 0,1 1-318,0 0 1,2-1-1,0 23 1,4-9-1,5-7-807,6-6 1,9-5-1,7-6 820,2 0 0,5-5 0,1 3 0</inkml:trace>
  <inkml:trace contextRef="#ctx0" brushRef="#br0" timeOffset="64">7272 7048 8230,'-5'0'78,"-4"-3"1,4-1-1,-1-1 1,1-2-1,1-2 229,2 0 0,2 0 1,2-2-1,2 0 1,0-1-1,1-1-193,0 0 0,-3-1 0,1-1 0,-2 1-139,-1 1 0,0 3 1,-1-3-1,-2 3 1,-3 2-1,-2 1-61,-1 4 0,-1 2 1,0 2-1,-2 3 107,0 6 1,-3 4 0,1 8-1,1 3 1,-1 2 0,4 1-62,3-1 1,2 0-1,5-2 1,0-3 0,0-2-67,0-2 0,8-3 0,2-4 0,4-4 0,2-4 7,2-2 0,1-5 0,2-2 1,0-2-1,-3-2-126,-1 1 1,-3 0 0,1 0 0,-5-1 0,-4 1 13,-1 0 0,-1 3 218,-1 3 0,-2 3 0,1 3 0,-3 4 0,-2 2 0,1 2-8,1 2 0,1 2 0,0-2 1,1-2-1,3-1-165,5 0 0,1-5 1,6-2-1,1-3 1,0-4-11,2-5 0,0-5 0,1-6 0,0 0 0,-3-3 176,1-1 0,-5-4 0,0-4 0,-3-1 0,-1-1 0,1-3 0</inkml:trace>
  <inkml:trace contextRef="#ctx0" brushRef="#br0" timeOffset="65">7598 6667 8230,'9'-19'-163,"-4"4"1,-1 4 67,0 4 0,-3 4 1,3 7-1,-3 6 1,-1 9 195,0 8 0,-5 6 1,-2 7-1,-3 3 1,-3 0-162,2 1 1,1-1-1,0 4 1,2-1-1,1 0-386,1-3 0,3-3 1,-3-8 445,2-7 0,-3-2 0,2-8 0</inkml:trace>
  <inkml:trace contextRef="#ctx0" brushRef="#br0" timeOffset="66">7505 7011 8230,'4'-14'-233,"1"-1"0,4 4 1,0-2-1,2 2 458,1 1 0,3 3 0,3 2 0,1 1 0,0 2-64,-1 1 0,-2 3 0,-2 3 0,0 6-164,-3 2 0,-4 3 0,-2 2 1,0 1-1,-3-1 0,-1 2 125,-1 2 1,0-4 0,0 2 0,0-4 0,0-3-210,0-2 1,4-1 0,3-4 0,3-3-7,3-2 0,3-5 1,-1-3-1,-1-4 1,0-2-119,-1-2 0,-2 0 0,0-3 1,-3 2-1,-3 0 182,0 0 0,-2-2 0,-4-1 1,-2 2-1,-4 0 228,-1 2 0,-2 3 0,-3 0 1,-1 3-1,-2 2-103,1 4 1,3 2 0,0 1 0,2 1 0,0 2-97,1 4 0,0 5 0,-1 3 0</inkml:trace>
  <inkml:trace contextRef="#ctx0" brushRef="#br0" timeOffset="67">8026 6881 8267,'0'-5'1092,"0"0"0,-3 13-747,0 1 1,-1 6 0,2 1 0,-2 2-129,2 0 0,1 0 0,1-2 0,0-1-221,0-2 0,0 3 1,1-4-1,2-1 1,4-4-1,1-4-409,1-2 1,4-1-1,0 0 1,1-1-80,-1-2 1,3-2-1,-4-6 1,0 0-1,1-3 158,-1 0 0,1 2 1,-4-3-1,-1 2 1,-1 1-103,0 2 1,-4 4 435,3-1 0,-4 10 0,1 0 0,-2 4 0,-2 2 0,-1 2 0,-1 1 0,0-2 0,3 3 0,0-3 281,0-1 0,0 1 0,1-2 0,2-2-205,3-3 0,2-2 0,2-1 0,0 0 0,2 0-346,0 0 0,-3 0 1,-3-1-1,2-1 482,0-1 1,-3 1 0,-2 5 0,-2 3 0,-1 4-213,0 2 0,0-1 0,1 5 0,1 1 0,3 0 0,0 2 0,1-5 0,3 0 0</inkml:trace>
  <inkml:trace contextRef="#ctx0" brushRef="#br0" timeOffset="68">8631 6657 8070,'9'-14'83,"5"-3"0,1 5 0,3 0 0,1 3 260,-1 3 1,4 2 0,1 4-1,0 2-328,-1 4 0,-4 1 1,-6 9-1,-1 0 1,-3 3-1,-2 2 1,-3 1 111,-2 2 0,-8-2 0,-3 2 0,-4 0 0,-3-2-288,-4 1 1,1-1 0,-1-4 0,2 0-361,3-2 0,0 0 0,3-4 0,2 0 521,1-2 0,0 0 0,1-1 0</inkml:trace>
  <inkml:trace contextRef="#ctx0" brushRef="#br0" timeOffset="69">8734 7104 8070,'-10'4'3276,"1"-3"-3049,4 3-489,1 1 262,4-4 0,4 3 0,1-4 0</inkml:trace>
  <inkml:trace contextRef="#ctx0" brushRef="#br0" timeOffset="70">9339 7048 7728,'-5'-1'153,"3"-1"1,4-2 0,5-2-8,4-4 0,4-1 1,4-4-1,2-3 1,2-3-1,2-3-142,4-3 1,-2-2-1,1-1 1,-3-2-34,-2-1 0,-4 0 0,-6-2 0,-3-1 0,-4 2 0,-4 0 6,-2 1 1,-4 4-1,-3 1 1,-1 7 114,-1 8 0,-1 4 0,1 9 0,-1 1 0,-2 5-81,0 6 0,-5 12 1,2 13-1,-3 6 0,0 6 56,8-23 0,1 1 0,0 0 0,1 0 0,-1 0 1,2-1-1,1 0 0,1 0 0,-4 25 0,4-3-150,1 0 1,1-8 0,4-4 0,3-10-164,5-5 0,1-4 0,2-9 0,0-2 0,-1-3-126,1-2 0,5-5 0,-2-3 0,3-3 0,1-4 372,-1 0 0,1 1 0,-2-2 0,-1-2 0,6 0 0,-3-2 0</inkml:trace>
  <inkml:trace contextRef="#ctx0" brushRef="#br0" timeOffset="71">9767 6946 8044,'0'9'228,"0"1"561,0-1-605,0 0 1,-1 1 0,-1 3-1,-2 1-117,-1 1 0,3 2 1,-3-1-1,2 2 1,0-1-1,1-1-996,1-4 0,1-2 0,0 0-430,0-1 1359,0-4 0,4-5 0,1-5 0</inkml:trace>
  <inkml:trace contextRef="#ctx0" brushRef="#br0" timeOffset="72">9739 6909 8126,'-4'-10'195,"3"1"1,-3 1 0,1 1 497,0 0 0,0 1-198,3-3-989,4 4 0,1 0 1,5 5-1,3 0 0,3 0 156,5 0 0,0 0 1,3 0-1,1 0 1,0 0 302,0 0 1,-4 0 0,0 0 0,-1 0 104,-1 0 0,-6 5 0,-4 1 0,-5 2 352,-3 1 0,-1 2 0,-1 1 0,-2 4 0,-2 1 0,-1 3 427,0 2 1,4-2 0,-1 4-726,2-1 1,1-1-1,0-4 1,0 1-1,0-2 1,0-1-284,0-4 1,0-1-1,-1-3-65,-3-2 0,-1-2 0,-4-4 0,-1 0-116,-3 0 0,3 0 1,-4 0-1,2 0 0,0 0 1,0 0-1878,2 0 2217,1 0 0,3-4 0,10-5 0,7-6 0</inkml:trace>
  <inkml:trace contextRef="#ctx0" brushRef="#br0" timeOffset="73">10307 6685 8126,'6'0'-328,"1"0"0,0 1 0,1 3 0,2 6 1193,3 4 0,1 10 0,5 7-568,0 8 1,-1 8 0,-9-22 0,0 1 0,-1 1 0,-1 0 0,0 1 0,-2-1-1,-2 0 1,0 0 0,-3 21 541,-5-6 1,-8-4 0,-3-2-1387,-5-1 1,-3-3 0,-3-4 0,1 0 0,3-2 0,0-1 457,2-3 0,2-2 1,0-2-1</inkml:trace>
  <inkml:trace contextRef="#ctx0" brushRef="#br0" timeOffset="74">11722 6685 8064,'0'-9'19,"-1"0"1,-1-1 0,-2 2 0,-1 1 269,-2 1 0,-6 3 0,-2 2 0,-4 7 0,-3 7 0,-3 8 1,-4 8-55,-2 7 0,12-13 1,0 3-1,2 2 0,0 1 1,1 2-1,0 1 0,1 1 1,2 1-205,2 0 0,0 1 1,2-1-1,2-1 1,3 1-1,2-1 1,0-3-1,3 0-417,0-3 1,3-2 0,10 19 0,11-7 0,2-6 0,1-5 385,0-4 0,-4-7 0,-2-1 0</inkml:trace>
  <inkml:trace contextRef="#ctx0" brushRef="#br0" timeOffset="75">12095 7002 7649,'-5'-10'159,"0"4"1,4 1-1,-1 0 1,-1 0 115,1-3 1,2 0-1,2-1 1,1 0-1,-1-1-194,-1 1 0,-1 0 0,0-1 1,0 1-1,-1 0-47,-2-1 0,-2 2 0,-5 2 0,-3 3 5,-2 2 1,-4 2 0,-1 3 0,-3 6 0,-1 9-1,-1 9 216,1 8 0,2 2 0,5 5 0,5-2-301,5-2 0,7 0 0,8-3 0,7-3 1,9-6-1,6-7-353,4-7 1,3-7 0,4-3 0,1-4-115,1-5 0,-3-4 0,-6-9 1,-3-1-1,-2-1 513,-1-4 0,-7-1 0,-4 0 0,-2 1 0,-3-4 0,-3-4 0</inkml:trace>
  <inkml:trace contextRef="#ctx0" brushRef="#br0" timeOffset="76">12383 6946 8064,'1'-9'380,"3"-1"0,-4 7 1,0 6 1,-6 9 0,-5 7 1,-1 4-1,0 1 0,2 2 1,1 1-135,-1 1 1,2-2 0,2-1-1,3-3 1,3-2 0,3-3-543,3-1 0,5-4 0,3-6 1,0-3-131,3-1 0,0-7 0,1-1 0,-2-2 0,-5-2-52,-4-3 1,0 2 0,-3-5 0,-2 0 250,-1-2 0,-6-1 1,-2 1-1,-3-1 1,-4 1 79,0-1 1,-1 0 0,-1 2 434,0 1 0,5 2 1,-1 2-1,2 0 1,6 1-1,7 1-285,9 4 0,5 2 1,5 4-1,4 0 84,4 0 1,-1 1 0,2 1-1,-2 3-53,-1 4 1,-6-1-1,-3 7 1,-6 2-1,-5 1-99,-2 4 0,-4-1 0,0 3 1,-4-1 52,-4 1 1,-2-3 0,-1 1 0,2-4 0,2-2 590,1-4 1,1-1-1,4-3 1,3-2-1,5-3-923,6-2 0,3-5 0,3-3 0,2-4-27,0-1 1,-2-4 0,1 1 0,-2-2 0,-3 1 23,-1-1 0,-3-1 0,-4 5 1164,1 2 0,-6 7 0,-4 6 0,-5 8-327,-4 7 0,-3-1 1,0 6-1,1-2-544,4-2 1,0 1-1,4 0 1,1-1-1,1 0-848,1-3 0,1-1 900,2-5 0,6 0 0,5 1 0</inkml:trace>
  <inkml:trace contextRef="#ctx0" brushRef="#br0" timeOffset="77">13231 6946 8064,'-3'-6'108,"-2"1"0,0 0 1,-2 2-1,-1 0 1,-3 0-1,0 2 159,-1 3 0,-5 3 0,2 5 0,-2 0 0,2 2 1,2 3-1,3 0-248,0 1 1,4-1 0,1 3 0,1-1-47,2-2 0,6 1 1,5 1-1,6 0 21,2-2 0,3-2 0,1 1 1,-1 1 28,-2-1 1,0-3 0,-6 3 0,-2-2 0,-2 1 0,-7-1 0,-7 1-37,-6-1 1,-9 3 0,-3-2 0,-4-2 0,-2-1-554,-1-4 1,1 1 0,5-4 565,3-1 0,2-5 0,2-2 0</inkml:trace>
  <inkml:trace contextRef="#ctx0" brushRef="#br0" timeOffset="78">13855 6983 8047,'9'-4'60,"0"-2"1,0-2-1,2-2 1,1 0-1,4-3 1,1-1-1,3-3 1,1 0 111,0-3 0,5-2 1,-1 2-1,2-3 0,1-1 1,-1-1-325,-2 2 1,-4-4-1,-5 2 1,-4-2 107,-1-1 1,-6-3 0,-2-1 0,-2 1-1,-2 1 1,-2 5 88,-3 4 1,-3 2 0,0 7 0,0 4 175,-1 4 0,-2 5 0,-2 6 0,-3 9 446,-3 6-539,0 9 0,0 8 0,-1 7 0,10-20 1,0 1-54,-2 2 0,2 0 0,0-2 0,1 0 1,0 0-1,-1 1 0,2-2 0,1 0 1,0 0-1,1 0 0,1 0 0,0 1-224,-2 25 1,2-7 0,8-9 0,4-7-79,3-6 1,6-8-1,2-6 1,3-5-1,2-4 1,1-3-594,0-3 1,2-4 0,-3-1 0,-2-2 816,0-2 1,-5 0 0,1-4 2,0 0 0,2-3 0,1-2 0</inkml:trace>
  <inkml:trace contextRef="#ctx0" brushRef="#br0" timeOffset="79">14301 6871 7690,'0'7'564,"0"0"0,0 3 0,0 6 152,0 4 1,-1 4 0,-1 4-706,-1 0 0,-3 0 0,3 0 0,1-1 0,1-3 0,1-6-1104,0-4 1,1-5 0,1-4 1010,1-5 1,4-12 0,-2-8 0</inkml:trace>
  <inkml:trace contextRef="#ctx0" brushRef="#br0" timeOffset="80">14357 6834 8047,'0'-9'802,"0"0"874,0-1-1734,0 1 0,0 3 0,1 1 1,2 1-1,4 4-449,1 3 0,2 1 0,3-2 242,2 1 1,2 3-1,-1-2 1,0 0-1,0 0 1,2-1-1,0-2 213,-3-1 1,-1 0-1,-5 1 587,0 2 0,-1 2 0,-1 4 1,-4 2-1,-2 0-46,-1 1 0,0 8 1,0-1-1,0 1 0,0 3-261,0 2 1,0 2 0,0 1 0,0-1 0,0-3-183,0-2 1,0-2 0,0-3-204,0-1 0,-4-3 0,-3-4 0,-1-2 0,-1-2 1,-1 0-77,-3 0 1,3-3 0,-4 3 0,2-2 0,-1 0-301,2-1 0,-2-1 0,0-1 0,2 0 533,1 0 0,0 0 0,1 0 0</inkml:trace>
  <inkml:trace contextRef="#ctx0" brushRef="#br0" timeOffset="81">15279 6629 8034,'0'-9'767,"0"0"-328,0-1 1,-1 6 0,-2 5 0,-3 8 0,-3 6 0,-1 6-459,-2 4 1,1 3-1,-1 2 1,2 1-846,0-1 0,2-1 864,2-2 0,-2-3 0,2-1 0</inkml:trace>
  <inkml:trace contextRef="#ctx0" brushRef="#br0" timeOffset="82">15624 6657 8034,'-10'0'252,"1"1"1,-1 2-1,-4 6 1,-3 5-1,-6 10 75,-4 8 1,-2 7 0,12-14-1,0 1 1,1 1 0,1 2-1,1 1 1,1 0 0,2 0-1,1 0 208,3-2 0,2 0 0,0 22 0,8-6 0,4-4 0,4-4-1070,5-5 1,5-5 0,1-11 0,2-6 534,2-5 0,1-7 0,1-2 0</inkml:trace>
  <inkml:trace contextRef="#ctx0" brushRef="#br0" timeOffset="83">15940 6732 8034,'14'-10'204,"-3"1"0,5 1 1,0 2-1,2 3 1,0 4-1,1 5 0,-2 7 342,-1 7 0,-7 9 0,-6 8 0,-2 6 0,-3 3 0,-4 3-205,-6 0 1,4-22-1,-2-1 1,0-1-1,-2 0 1,1-1-1,-1-1 1,-12 22-1,2-6-895,2-4 0,2-6 0,-1-5 1,2-2 553,1-5 0,3-2 0,3-6 0</inkml:trace>
  <inkml:trace contextRef="#ctx0" brushRef="#br0" timeOffset="84">16517 6536 8010,'0'-5'39,"1"-3"1,2 2-1,1-2 1,0 1 0,1 2-1,0 3 361,2 6 0,6 6 0,3 14 0,4 7 0,2 11 0,-11-18 0,-1 1-112,2 2 0,-1 2 0,-1 5 1,-1 0-1,1 2 0,-2 1 1,-1 2-1,-1 1-120,-2 1 1,-1 0 0,-3-2 0,-2 0 0,-3-1 0,-2 0 0,-3-1 0,-2 0 0,-2-3 0,-2 0-352,-2-2 1,-1-1 0,0-1 0,-1-3 0,-1-5 0,-1-2-1,0 0 1,-1-2 0,1-2 0,-1 0 182,0-1 0,-1-1 0,-18 10 0,1-2 0</inkml:trace>
  <inkml:trace contextRef="#ctx0" brushRef="#br0" timeOffset="85">17104 6499 8315,'0'-6'-86,"0"0"0,1-1 0,3 2 1,6 4-1,5 6 470,6 8 1,3 9 0,3 10-1,1 9 1,-13-16 0,-2 1-1,1 3 1,-1 2-123,0 1 1,-1 2 0,-4 1 0,-1 0 0,-3 2 0,-2 1 0,-2-2 0,-1 1 0,-3-1 0,-2 1-254,-2-1 0,-2-1 0,-4-3 0,-1-2 0,-2 0 0,0-1 0,-1-3 0,-1 0 0,1-2 0,-1-1-354,1 1 1,-1-1 0,1-2-1,1-1 1,-13 17 0,7-4 0,8-5-1,4-1-2637,6-2 2982,3-2 0,6-4 0,1-1 0</inkml:trace>
  <inkml:trace contextRef="#ctx0" brushRef="#br0" timeOffset="86">6285 7868 8300,'0'-11'-181,"0"0"0,0-1 0,0 0 0,-1 2 387,-2 0 1,-2 5 0,-6 2 0,-1 2 0,-4 2-1,-1 4 148,-2 8 0,-5 3 0,-3 13 0,-3 8 0,15-16 1,-1 2-111,0 2 1,0 2-1,2 3 1,0 1 0,-1 2-1,1 1 1,1 4 0,1 1-1,1 1 1,1 1-132,0 2 1,2-1 0,2 1 0,2 0 0,2-5 0,3-2 0,1 0 0,1-2 0,2-2 0,2-1-355,1-2 0,1-2 0,11 14 0,0-13 0,3-10 0,0-8-227,0-4 0,-2-4 0,-1-7 0,1-5 0,0-5-1206,0-4 1674,-1-4 0,-2-5 0,1 0 0</inkml:trace>
  <inkml:trace contextRef="#ctx0" brushRef="#br0" timeOffset="87">6555 8370 8114,'-9'0'316,"-1"0"1,1 0 97,0 0 0,3 1 0,4 2 0,4 0 0,5-1 0,2-1-107,3-1 1,3 0 0,4-1-1,2-3-303,1-6 1,4-3 0,-1-6 0,2 0 0,0-2 0,1-3-338,0-3 1,-4 1 0,-2-5 0,-4 2 115,-2 1 1,-4 0 0,-5 1 0,-4 0-1,-4 1 1,-5 3 28,-3 3 0,-3 2 1,-1 8-1,-1 5 370,-1 3 1,-3 6 0,0 5-1,-3 4 1,1 8 0,0 5 0,2 6 144,-1 3 0,1 6 1,3 3-1,3 0-292,5 0 0,3-3 0,6-5 0,4-2-401,7-3 1,7-7 0,5-6 0,2-8 0,2-6-131,2-3 1,-2-6 0,3-4 0,-2-6 0,-1-3 137,-2-4 0,-2 1 0,0-4 0,-4 0 358,-1-2 0,-1-1 0,-1 0 0</inkml:trace>
  <inkml:trace contextRef="#ctx0" brushRef="#br0" timeOffset="88">7216 7849 8114,'12'-33'-35,"1"2"1,-3 3 302,-3 3 1,0 8-1,-7 7 1,-5 8 240,-2 7 1,-6 10-1,-3 11 1,-1 4-297,-2 4 1,0 6-1,2 4 1,0 1-1,3 1 1,0-2-457,3 0 1,2 0-1,2 4 1,4-1-414,2-1 1,2-9-1,2-1 1,4-5 0,1-8 629,1-10 0,0-2 0,1-6 0</inkml:trace>
  <inkml:trace contextRef="#ctx0" brushRef="#br0" timeOffset="89">7449 8063 8114,'0'-9'-87,"0"0"1,0-1 426,0 1 1,-1 4 0,-2 2-1,-4 3 1,-1 3 0,-1 4 213,-1 4 0,1 9 1,0 7-1,1 4 1,1 1-342,4 0 0,2 2 1,1-2-1,1 0 1,2 0-232,4-2 0,1-5 0,1-3 0,-1-3-44,-1-4 1,-3-1-1,-5-5 1,-2-1-553,-4-2 1,-4-1 0,-2-5 0,-2-1 0,-1-3-200,-2-2 1,3 1-1,3-1 1,3-1 812,3-2 0,1 0 0,10 0 0,0-1 0</inkml:trace>
  <inkml:trace contextRef="#ctx0" brushRef="#br0" timeOffset="90">7588 8249 8114,'0'6'388,"-4"-2"597,3-4 1,-3 1-641,4 2 0,5-2 1,3 2-1,5-2 0,2-1 1,4 0-1,3-1-425,2-2 0,-1-2 0,3-6-144,-1-1 0,-1 1 0,1-5 0,-4 0 0,-2-2 0,-3-1-217,-4 1 0,-3-1 0,-3 0 0,-2 1 266,-3-1 1,-6 5-1,-2 1 1,-4 4-1,-5 3 1,-2 5 633,-4 6 0,-2 5 0,-4 11 0,1 4 297,3 6 0,2 4 0,6 3 0,4 2-395,2 0 1,4 3 0,5-3 0,8-4 0,8-5 0,8-6-395,4-7 1,5-1 0,1-8 0,0-4 167,-2-3 0,-5-6 1,-3-1-1,-4-1-135,-4 0 0,-4-5 0,-2-3 0</inkml:trace>
  <inkml:trace contextRef="#ctx0" brushRef="#br0" timeOffset="91">9516 7756 8296,'0'-9'-173,"3"-1"0,0 1 0,0 0 1,0-1-1,0 1 0,-1 0 352,-1-1 1,-2 5 0,-2 2 0,-4 2 0,-3 2 0,-4 2 174,0 3 0,-2 11 0,-4 5 0,0 6-123,-2 6 0,-1 5 1,13-14-1,0 1 1,-2 2-1,1 1 1,-1 2-1,1 2-155,-1 2 0,1 0 0,0 4 0,2 0 0,0 1 1,2 1-1,1-1 0,1 0-240,1-1 1,1 0 0,0-1 0,2-2-1,2-4 1,2-3 0,4 21 0,4-13 0,5-11-1,1-6-424,2-5 1,-1-5-1,1-7 1,0-2 587,-1-1 0,1-9 0,0-1 0</inkml:trace>
  <inkml:trace contextRef="#ctx0" brushRef="#br0" timeOffset="92">9981 8156 8333,'-9'-1'-88,"1"-2"1,1-3 88,4-2 1,2-2 0,1 1 0,0-1-1,0-2 267,0 0 1,0-4 0,0 3 0,0-2 0,0-1 0,0-1-304,0 2 0,-1-3 0,-1 4 1,-2-1 111,-1 3 0,-4 6 1,-5 3-1,0 4 103,-3 5 0,-5 9 1,-1 14-1,-2 8 1,0 6-1,13-20 0,0 2-52,1-1 0,1 1 1,-7 22-1,9-6 1,1-2-1,6-4-293,6-5 0,7-9 0,11-9 0,4-5 0,4-6 0,1-6-229,0-8 1,-1-4-1,-3-5 1,-1-3 193,-3-2 1,-2-1 0,-6 0-1,-5 2 1,-4 0 102,-4 1 0,-2 4 1,-2 2-1,-2 4 1,-4 7 180,-4 3 0,0 7 1,-2 7 853,-1 5-775,4 8 0,-2-1 1,4 4-1,3 1 1,1 0-1,2 1-16,1-2 0,5-2 1,3-5-1,5-3-444,3-3 0,4-2 0,3-4 1,1-5-1,2-6 0,-1-8-185,-1-3 0,1-3 0,-5 0 0,-2-3 0,-2-2 482,0 0 0,-4-4 0,2 1 0,-3-3 0,0 2 0,3 2 0,-3 1 0,3 5 148,1 3 0,-4 8 1,2 4-1,-4 7 0,-2 10 1,0 8 236,0 10 1,-2 10-1,-4 4 1,-1 5-1,-1-23 1,-1 0-1,-1 3 1,-1-1-169,-1 3 1,-2 0 0,-3 1 0,0 0 0,-1 3 0,-1 0-247,0 0 1,-1-1 0,0 2 0,0 0 0,1-3 0,-1 0 0,2-3 0,0 0 0,1-5 0,1-2 0,-7 14-286,5-12 1,3-13 68,2-9 0,3-11 0,4-11 0,0-6 0,1-5 0,1-4 138,1-2 0,5-2 0,-1-3 0,3-3 0,4-5 66,-7 23 1,0-1-1,-1 1 1,1 0-1,0-2 1,1 0 0,1-2-1,0-1 1,1-2-1,1 0 120,3-3 1,0 0 0,2 1 0,2 1 0,1 0 0,1 2 0,0 1 0,0 3 0,0 3 0,-1 2 237,20-13 0,-7 13 0,-5 16 0,-8 9 1,-6 10-128,-6 8 0,-3 8 0,-5 5 1,-3 2-93,-5 2 1,-8-1-1,-5 3 1,1-2-1,0-2 1,1 1-71,3-4 1,1-7 0,1-3 0,1-2-516,1-2 1,7-8 10,-1-7 1,6-7 0,4-9 0,5-2-1,2-3 476,2 0 0,5-1 0,-2 0 0</inkml:trace>
  <inkml:trace contextRef="#ctx0" brushRef="#br0" timeOffset="93">10698 7989 8333,'0'-5'0,"3"-1"0,0 3 0,2 4 0,-3 2 0,1 11 0,-1 9 409,-5 10 1,-3 11-1,2-18 1,-2 1-1,1 2 1,-1 1 0,-1 1-1,0 1-165,0 1 0,0-1 1,1-1-1,-1 0 0,0 0 1,0-1-1,0 1 0,-1-1-349,1 1 1,0-1-1,1-2 1,1-2-1,-2 0 1,1 0-1,-4 17 1,2-8-1,0-10-469,2-4 1,1-12-1,-1-6 25,3-7 0,-2-8 0,2-5 0,1-3 0,1-5 248,1-2 0,0-5 1,1-2-1,2-3 0,4-3 1,1 0 199,1 1 0,4-4 0,1 0 0,3-3 0,3 0 252,3-1 1,-10 24 0,0-1 0,2 1 0,0 1 0,1 0 0,1 1 277,1 0 1,0 1-1,12-9 1,1 9 0,-7 8-1,-5 9 16,-4 5 1,-4 7-1,-6 7 1,-2 3-276,-4 2 0,-1 3 0,-7 3 0,-1-1-36,0-1 0,-2-5 1,1 3-1,-1-1 0,0-1 1,2-3-1,1-2 157,-1-3 1,1 0 0,0-5-1465,-1-2 1,5-3 1172,2-6 0,-2-6 0,0-6 0</inkml:trace>
  <inkml:trace contextRef="#ctx0" brushRef="#br0" timeOffset="94">11099 8194 8250,'-6'0'-271,"-2"0"0,3 1 1270,0 2 1,2-2-1,6 1-854,3-4 0,2-1 1,3-6-1,1-1 1,4 0-400,1-1 1,-1-1 0,-2-2 0,0 0 0,-3-3-71,-1 0 1,0 1 0,-2 1 0,-2-2 217,-3 0 1,-2 2 0,-2 3-1,-2 2 1,-4 4 444,-5 3 0,-2 7 0,-5 7 0,1 6 0,-1 8 60,0 5 0,2 3 0,0 4 0,4 2 0,1-1-122,4-1 1,5-3-1,2-9 1,5-4-304,6-5 0,6 0 1,3-7-1,5-6 0,2-6-628,2-6 1,-2-7-1,0 1 1,0-4 376,-3-2 1,-3 0 0,-1-3 0,-1 0 0,-3 1-69,-2 1 0,-4 1 0,-2 6 701,-1 2 0,-5 9 0,-1 7 0,-5 9 0,-3 8 0,0 5 0,0 2-59,2 1 0,1-3 0,-1-2 0,3 0 0,2-3-254,1-4 1,4-2 0,2-6 0,3-2-300,4-3 0,1-3 1,5-3-1,-2-4 1,0-3-239,-2-3 0,-2-3 0,1 1 0,0 0 80,-3-1 0,-2 5 1,-2-2 1055,-4 3 0,1 6 1,-2 4-1,-2 6-409,-2 6 1,-1-1 0,3 4 0,0 1-298,0-2 0,0 3 0,1-5 0,2 0 1,4-3-1,5-2 0,3-1-746,3-2 1,0-5 0,2-6 809,2-1 0,-3-9 0,4-3 0</inkml:trace>
  <inkml:trace contextRef="#ctx0" brushRef="#br0" timeOffset="95">12104 7784 7650,'-6'3'514,"0"0"1,3 4 0,-4 1-1,0 4 262,-1 7 0,-5 7 0,1 10 0,1 3-362,0 4 0,2 0 0,1-1 0,2 0 0,2-3-492,3-1 1,1-6 0,0-4-1,0-5-769,0-3 1,0-6 384,0-1 1,0-8 0,-1-5 0,-1-5-1,-2-4 1,-1-1-195,-2-2 1,-5 1-1,-1-2 1,-1 0 0,0 2 571,-1 3 0,-3-1 1,-4 6-1,0 2 1,1 3 373,-1 5 1,1 5-1,6 3 1,2 3-1,3 1 191,1-1 0,3 1 0,3-2 0,4 0 65,6-1 0,3-5 0,10 0 0,1-3 0,4-5 0,2-2-1202,1-1 1,0-4-1,0-2 1,-1 0 0,-2 1 572,-4 1 0,-1-8 1,-1 2-1</inkml:trace>
  <inkml:trace contextRef="#ctx0" brushRef="#br0" timeOffset="96">13138 7747 8245,'0'-10'-293,"0"1"1,-3 0 0,-1-1 0,1 2 541,-1 2 1,2 2-1,-5 6 1,-3 4-1,-5 9 1,-4 7 39,-2 9 1,-3 13 0,10-19 0,0 0 0,0 3 0,0 0-1,0 3 1,0-1-165,0 2 0,0 1 1,2-2-1,1 2 0,1 2 1,2 1-1,1-1 0,1 0 1,2-1-1,1-1-289,1-3 0,1-1 0,9 19 0,8-9 0,7-4-770,3-7 0,5-9 1,2-7 933,0-5 0,1-3 0,3-4 0</inkml:trace>
  <inkml:trace contextRef="#ctx0" brushRef="#br0" timeOffset="97">13547 8063 8335,'-5'-1'149,"3"-2"0,4-3 0,4-2 39,3-2 1,1 1-1,2-1 1,5-3 0,3-2-1,1-3-224,0-1 1,-1-2 0,-3-2 0,0-1-37,-2-2 0,-6-4 0,-1-2 0,-3 0 0,-4 0 1,-4 2-55,-6 1 0,-2 5 0,-3 4 0,-1 4 139,1 7 0,-2 5 1,-3 9-1,-2 7 0,-1 11 1,3 9-6,2 8 1,8-14 0,0 1-1,2 3 1,0 0 0,0 3-1,-1 0-46,2 3 1,0 0 0,2-1 0,1 0 0,0 1-1,1 0 1,-1 0 0,2 0 0,-1 1 0,1-1-127,1 2 1,-1-1-1,1-3 1,0 0-1,0-2 1,0-1 0,0-3-1,-1-1 1,-2 21-178,-3-9 1,-3-7-1,-4-10 341,-2-7 0,-3-3 0,0-3 0</inkml:trace>
  <inkml:trace contextRef="#ctx0" brushRef="#br0" timeOffset="98">13249 8482 8257,'0'-18'171,"4"-1"0,3 0 0,1 1 378,1-1 0,8 0 0,2 1 0,5-1-278,5 1 0,3 0 0,6 2 0,-1 4 0,0 2 0,0 0-776,1 1 0,-5 3 0,-2 1 0,-2 1-620,-1 2 1,0-3 1124,-1 2 0,1-4 0,0 2 0</inkml:trace>
  <inkml:trace contextRef="#ctx0" brushRef="#br0" timeOffset="99">14013 7681 8257,'-1'-9'-92,"-2"0"0,1 1 1,-5 1-1,0 4 589,-1 2 1,-1 11-1,-1 6 1,0 11 0,-2 9-247,-4 7 0,-2 6 0,9-22 0,1 0 0,-1 1 0,1 1 0,1 1 0,0 0-245,0 0 1,0 1 0,0-1-1,0 1 1,2 0 0,1-1-1,1-2 1,0-1-835,1 20 0,2-5 1,2-8 827,5-3 0,-1-10 0,7-4 0</inkml:trace>
  <inkml:trace contextRef="#ctx0" brushRef="#br0" timeOffset="100">14264 8100 8240,'0'-14'-60,"0"-4"1,1 4 0,1-1 0,1 3 0,-1 2 606,0 0 0,-3 2 1,-4 2-109,-4 3 1,-1 3 0,-6 3-1,0 4 1,-3 4 61,-3 5 1,0 7 0,-5 4 0,1 4 0,0 1-182,3 0 1,3-1-1,6-3 1,4 0-644,2 0 0,6-6 1,0-3-1,4-6 1,6-3-91,3-4 0,7-2 0,4-5 0,2-3 0,1-4-403,-1-4 1,0-4 0,-5 0 0,1 0 452,-3 0 1,-4-1-1,-1 1 1,-1 0-1,-3 0 643,-2 4 0,-3 6 267,-6 6 0,1 9 1,-4 7-1,0 4 1,-1 3-257,1 0 1,4-1 0,-1 2 0,3-2 0,3-4-1,3-2-654,3-3 0,4-4 1,3-6-1,2-2 1,3-2-1,1-3-2914,-2-6 3273,0-3 0,-1-10 0,-1-1 0</inkml:trace>
  <inkml:trace contextRef="#ctx0" brushRef="#br0" timeOffset="101">14720 7784 8240,'0'-5'1092,"-5"17"0,-3 13 0,-4 10 231,-3 9 1,0 3-1185,5-19 0,1 0 0,0 0 0,0 0 0,1 0 1,1 0-1,0-1 0,1 1-299,1-2 0,0 0 1,0 23-1,2-10 1,2-8-251,1-7 0,0-8 1,1-5-1,2-4 1,3-4-1,2-4 0,3-5 1,0-7-1230,2-7 1,2-4 1233,-3-4 1,5-8-1,-2-2 1</inkml:trace>
  <inkml:trace contextRef="#ctx0" brushRef="#br0" timeOffset="102">14851 7924 8240,'5'-5'1149,"2"3"-756,-4-4 1,4 8 0,-4 3 0,-2 9 0,-3 9 58,-5 6 1,-4 4 0,-2 5 0,-1 1 0,0 3 0,0 0-1016,1 3 1,0-3-1,4-1 1,1-2 279,2-6 0,1-8 1,4-7-1,-2-5 283,-3-6 0,-2-3 0,-2-4 0</inkml:trace>
  <inkml:trace contextRef="#ctx0" brushRef="#br0" timeOffset="103">14637 8287 8240,'0'-10'838,"0"1"1,0-1-184,0-3 0,5 0 1,3-3-1,6 4 0,3 2-1160,6 0 0,3 1 1,3 0-1,1 0 1,2 3 504,1 3 0,-3 2 0,2 1 0</inkml:trace>
  <inkml:trace contextRef="#ctx0" brushRef="#br0" timeOffset="104">15046 8194 8796,'1'-9'2318,"2"2"-1900,4 1 0,4 4 0,3-2 0,1 1 0,4-2 0,2 1-551,3 0 1,-2-2 0,2 2 0,-2-1-1,-1-3 1,-1 0 0,-3-1-524,-1-1 1,-4 0-1,-4-1 1,-3-3 0,-1 1 367,-2-1 0,-5-1 0,-3 2 1,-3 2-1,-1 2 548,-2 3 0,-2-2 0,-2 6 0,0 3 395,0 4 0,-2 8 1,-1 3-1,1 5 0,-1 5-207,0 4 0,5 0 0,2 3 0,1 0 0,3-1-429,2 0 0,3-2 1,7-5-1,5-3-303,6-2 1,3-7 0,4-4 0,3-5 0,2-5-200,1-5 1,-1-1 0,1-10-1,0-1 1,-1-4-8,-2-2 0,2-2 0,-3-4 0,0-1 0,-2 2 712,1 4 1,-6 0-1,0 6-58,-2 5 1,-8 15-1,-7 9 1,-6 9 490,-6 5 0,-2 3 1,-5 1-1,2 0 0,1-1-255,4-2 1,2 1 0,4-6 0,3-2 0,2-5-662,1-2 1,8-3 0,5-2 0,4-4 0,4-5-396,1-6 1,3-1-1,-3-7 1,1-2 0,0-1 417,-2-1 0,-2 5 0,0 1 0,-2 2 942,-1 1 1,-3 6 0,-4 4-1,-3 5-49,-3 6 0,-2 5 1,-1 4-1,0 2 0,0 1-1311,0 0 1,0 2-1,0-3 1,0 0 0,0-3-2622,0 1 3225,0-9 1,4 3 0,1-6 0</inkml:trace>
  <inkml:trace contextRef="#ctx0" brushRef="#br0" timeOffset="105">16769 7877 8225,'4'-9'-99,"1"-4"1,3 0 0,0-1 0,-3 1 0,0 0 0,-1 1 0,0 0 311,-2 0 0,-1 2 1,-2 1-1,-2 0 1,-3 3 84,-2 3 1,-6 7-1,-2 7 1,-6 7-1,-6 10 1,-5 8-83,15-15 1,0 1 0,0 2 0,2 2 0,-2 2 0,2 0 0,-2 2 0,1 1-137,1 1 1,-1 0-1,2 1 1,0 0 0,4-1-1,2 0 1,2-2 0,2 1-1,4-3 1,2-1 0,11 19-800,8-8 1,10-7 0,5-9 0,4-6 718,1-5 0,0-6 0,-2-1 0</inkml:trace>
  <inkml:trace contextRef="#ctx0" brushRef="#br0" timeOffset="106">17095 8184 8118,'-4'-9'-20,"3"0"1,-3-1-1,3 0 1,1-1 0,0-2 280,0 2 0,0-3 0,0 2 0,1 0 1,2-2-1,1 0 0,0-1-192,0 3 0,-1-2 0,-2 2 1,1 0-1,1 2 52,-1 1 0,-5 4 1,-3 2-1,-3 3 1,-5 4 95,-4 5 0,-2 5 0,-5 9 0,0 4 0,2 5 40,1 4 1,3-5-1,5 5 1,4-4-1,6-2-459,3-3 0,5-1 0,5-4 0,5-2 0,8-5-891,4-5 1,3-2 0,1-5 384,1-1 1,0-1 0,-3-1 0</inkml:trace>
  <inkml:trace contextRef="#ctx0" brushRef="#br0" timeOffset="107">17495 8110 8118,'0'-10'-336,"0"1"1,3 0-1,0 0 601,-1-1 0,-1 1 1,-1 0-1,0-1 1,-1 1-1,-2 1 1,-3 0-1,-2 3 430,-2 1 0,-2 1 1,-1 4-1,-3 3-55,-4 6 1,-1 4 0,-5 8 0,0 4-350,-3 4 1,5 0 0,-1 3 0,6-2-332,3-4 0,7 1 0,6-6 0,2-1 0,3-5 0,5-6 0,9-4-465,6-3 1,6-2 0,2-3 0,1-3 0,-2-4-316,-3-2 1,-2-2 0,-4-1 0,-2 0 220,-3-3 1,-4 3-1,-2-1 447,1 2 1,-2-3 0,-3 7 860,-5 7 0,0 6 0,-3 13 1,2-2-783,1 2 0,0-1 1,1 1-1,2-3-528,3 0 0,4-5 0,2-4 1,4-1-1,1-1-165,2-2 766,-1-6 0,1-4 0,0-5 0</inkml:trace>
  <inkml:trace contextRef="#ctx0" brushRef="#br0" timeOffset="108">17774 8128 8118,'0'7'-119,"0"-1"0,0-3 1,0 3 368,0 1 0,0 2 1,0 0-1,0 1 1,0 3-1,0 1 106,0 1 1,0 1 0,0-3 0,-1-2-300,-2-1 1,1-1-1,-3-2 1,0-2-191,0-1 0,2-2 0,-3-5 0,2-4 0,2-3 51,1-3 0,1-3 1,0 0-1,0-2 85,0 0 1,1-1-1,2 1 1,4-1-15,1 0 0,1 2 1,0 0-1,2 3 1,0-1-299,2 1 0,0 2 0,-2 1 1,3 4 308,0 4 0,2-2 0,2-1 0</inkml:trace>
  <inkml:trace contextRef="#ctx0" brushRef="#br0" timeOffset="109">18314 8054 8143,'-9'5'181,"0"-2"0,0-2 1,-1-1-1,3 0 321,4 0 1,8 0 0,11-1 0,2-2-468,4-3 1,2-7 0,4-2 0,1-3-222,2 0 1,-2-2 0,2-1 0,-2-1 0,-3-3-42,-1-4 0,-2 1 0,-5-4 0,-3 1 143,-2 0 1,-7 0 0,-3 4-1,-2 3 1,-2 5 183,-2 6 1,-7 7 0,-4 4 0,-3 5 0,-1 8 0,-4 10 0,-3 11 0,-2 9 178,13-16 1,-1 0-1,1 2 1,-1 0-1,2 1 1,1 1-1,-1-1 1,2 2-206,-1-1 0,1 1 0,0 1 1,1 2-1,2-2 0,1 1 0,1-1 1,0 1-1,2-3 0,1 0-315,0 23 1,2-11 0,1-6-243,0-6 0,5-12 0,4-5 0,3-7 0,2-5-74,3-3 1,2-3 0,1-7-1,2-3 1,0-5 556,0-4 0,2-1 0,4-2 0</inkml:trace>
  <inkml:trace contextRef="#ctx0" brushRef="#br0" timeOffset="110">18733 8156 8143,'6'4'0,"1"-1"0,-4 3 468,-1 1 0,-1 1 0,-2 3 0,-2 2 0,-4 5 0,-5 3 0,-2 2-28,-1 0 0,2-1 0,4-5 0,-1 0 1,2-3-974,2 0 1,3-3 0,6-5 0,3-4-124,2-4 1,5-4-1,-1-6 1,-1-4 0,-1-3 45,-4-2 0,1-4 1,-4-5-1,-1-2 610,-1-1 0,-1 0 0,1-1 0,2 4 0,0 4 257,-1 4 1,-4 3 0,-3 3-1,0 1 1,-2 3 561,-1 4 0,2 2 0,-1 6 0,1 1-681,1 3 0,1-2 0,4 4 0,1 0-575,2-1 1,6 3 0,7-1 0,1 0 140,2-1 1,4 1 0,2-4 0,2 1 0,0-1-91,1 0 1,-3 0 0,-2-3 0,-2 0 1204,-4 0 0,-4 0 0,-2 1 0,-5 2-425,-6 3 0,-1 6 0,-5 1 0,-1 2 0,0 2 0,-1 3 0,3 3-12,1 0 1,1-2 0,3 1 0,0-3-361,0 0 0,0-1 0,0-3 0,0-2-499,0-3 0,-4-5 1,-3-1 104,-5 0 0,2-3 1,-3 2-1,3-1 1,1-2-1007,-1 0 1,1 0 613,0 0 1,4-2 763,2-1 0,6-2 0,2-4 0</inkml:trace>
  <inkml:trace contextRef="#ctx0" brushRef="#br0" timeOffset="111">19264 7840 8143,'9'-4'-135,"1"3"0,-1-3 603,0 3 0,5 7 0,1 3 0,3 7 0,1 8 0,-1 7 0,0 7 78,-3 5 0,1 5 0,-10-21 0,-2 0 0,0 0 0,-1-1 109,3 24 0,-4-4 1,-6-2-1,-5-3 0,-4-1-801,-5-3 1,1-3 0,-8-8 0,-1-2 0,-2-1-1,-1-1-1493,1-2 1,-1-2 1034,7-8 0,1-3 1,2-7-1</inkml:trace>
  <inkml:trace contextRef="#ctx0" brushRef="#br0" timeOffset="112">19758 7700 8120,'0'-19'-201,"-3"1"1,-1-1-1,2 1 1,1 0 0,1 2-1,0 3 569,0 0 0,4 7 1,4 4-1,3 11 0,5 10-76,1 11 0,3 12 1,-10-16-1,1 1 1,0 3-1,0 0-169,2 4 1,-2 1 0,-2-2 0,0 0 0,0 3 0,-1-1 0,0-1 0,-2 0 0,-2-2 0,0 1 0,-2 0-1,-1 0-33,-1 1 1,-2 0 0,-2-4 0,-1-2 0,-3 0-1,-1-1 1,-12 19-168,-3-9 1,-3-4-1,0-6 1,2-2 0,3-6-1,4-4-1393,2-6 1,3-5 1469,3 2 0,1-8 0,0 1 0</inkml:trace>
  <inkml:trace contextRef="#ctx0" brushRef="#br0" timeOffset="113">13054 9022 8139,'0'-13'-211,"3"2"1,0-2 0,0 1-1,0-1 1,1 1 0,2-1 0,0 0 345,-1-2 0,2 4 1,-4-1-1,0 1 1,0 2-1,1 0 37,-2-1 1,-2 4 0,-3 1-1,-4 1-5,-1 2 0,-5 6 0,-4 5 1,-4 7-1,-5 4 16,-4 5 0,-3 11 1,15-14-1,-1 0 1,0 3-1,1 1 1,-1 2-1,2 0 21,-1 3 1,2 1 0,-1-1-1,3 2 1,1 3 0,2 1 0,1 1-1,2 0 1,2-1 0,2-1-138,1-1 0,2-1 0,3-1 0,3-1 1,0-5-1,2-2 0,10 21 0,3-12 0,1-9 0,0-10 0,3-2 0,-2-4 0,-1-3-1160,-1-3 1,-5-3 0,0-3 946,-2-3 1,0-6-1,-4-3 1</inkml:trace>
  <inkml:trace contextRef="#ctx0" brushRef="#br0" timeOffset="114">13426 9208 8157,'-6'0'345,"1"-1"-18,1-2 1,2-2-1,5-4 1,4-2 862,4-1-1101,4 2 0,5-7 1,0 4-1,3-2 0,1-1 145,2-2 0,-1-1 0,1 0 0,-2-2 0,-1-2 0,-2 0 146,-2-3 0,-4 0 0,-4 0-559,-4 1 0,-2 0 0,-7-3 0,-1 1 0,-4 3 0,-4 3-584,-5 4 0,-1 5 1,-3 6-1,-1 5 789,0 6 1,-1 10-1,3 14 1,1 9 0,-1 8-1,10-19 1,0 1 29,1 2 0,1 1 0,0 1 1,0 0-1,3 1 0,0 0 0,1 1 1,0 0 5,1 0 1,1 0 0,0 3-1,1 0 1,0-1 0,0-1 0,0-1-1,0-1 1,-1-1 0,1-1 0,-1-1-1,-1 0-257,-1-1 0,-1 0 1,-4 22-1,-1-8 1,0-10-3083,-1-9 3252,1-6 1,-5-13-1,0-1 1</inkml:trace>
  <inkml:trace contextRef="#ctx0" brushRef="#br0" timeOffset="115">13296 9497 8157,'1'-13'645,"2"-3"0,2-1 0,5-1 0,0 2-247,2 4 0,6 2 0,5 1 0,1 2-427,5 1 1,0 3 0,6-2 0,0 1 0,1 1-792,1 2 1,-4-2 0,-2 0 0,-3 1 767,-3 1 0,2-3 1,-3-1-1</inkml:trace>
  <inkml:trace contextRef="#ctx0" brushRef="#br0" timeOffset="116">13994 8892 7793,'0'-13'722,"0"1"0,1 0-285,2 2 1,-10 29 0,-2 12-1,-7 12-198,7-18 0,0 1 0,1 0 0,0 0 0,1 2 0,0 0 0,-1 0 0,1 1-205,0 0 1,0 1 0,1-1 0,0 1 0,0 1 0,0 1 0,1-1 0,1 0-1,0-2 1,1-1 0,0 22-1435,2-5 1,1-8 1399,0-6 0,-4-6 0,-1-2 0</inkml:trace>
  <inkml:trace contextRef="#ctx0" brushRef="#br0" timeOffset="117">14301 9227 8131,'0'-9'2,"-4"-1"1,3 1 0,-2 0 0,1-1 0,0 1 279,-1 0 0,-3-4 0,2 2 1,-2 2-1,-1 2 8,-1-1 0,-2 4 0,-2 1 0,-1 3 0,-3 4 0,-2 5 348,-3 6 0,-2 11 0,2 5-333,0 4 0,2 5 1,5 1-1,1-2 1,5-1-1,4-1-127,3-3 0,2-6 1,3-8-1,5-3-252,6-5 1,6-6 0,3-3 0,1-7 0,0-5 0,1-5-747,1-4 1,-4-4 0,-1 1 0,-3-1 163,-4-1 1,2 0-1,-5-1 1,-1 2 0,-4 3 695,-4 4 0,-3 5 1,-3 8-1,-2 5 0,-1 7 575,-1 4 1,1 5-1,-2 2 1,2 0-508,3 0 1,1-1 0,2-2 0,2 0 0,1-2-1075,3 0 1,6-6 0,3 0 965,-1-6 0,8-7 0,-2-3 0</inkml:trace>
  <inkml:trace contextRef="#ctx0" brushRef="#br0" timeOffset="118">14748 8976 8131,'10'-14'819,"-4"7"-510,0-2 0,-4 7 0,1 3 0,-3 8 1,-3 10-1,-4 8 0,-3 10 330,-3 5 0,-2 4 0,1 0 0,1 1 0,-1-1-488,3 1 1,2-1 0,1 0-796,2-3 0,4-6 0,-1-11 0,3-7-12,3-9 1,2-5-1,6-10 1,0-4 0,1-6 310,0-6 0,2-7 0,1-5 0</inkml:trace>
  <inkml:trace contextRef="#ctx0" brushRef="#br0" timeOffset="119">14963 8994 8131,'5'-4'634,"0"0"21,-2-2 0,-2 8 1,2 11-1,-4 11 0,-5 9-361,-7 7 0,-3 3 1,7-19-1,-1 2 0,1 0 1,0 0-282,-1 2 1,1-1 0,0 1-1,0 0 1,1 0 0,0-1 0,0 0-1,1 0-560,1 0 1,-1-2 0,-5 16 0,2-5 0,2-8 0,1-8 116,1-7 0,-5-9 0,-3-9 0</inkml:trace>
  <inkml:trace contextRef="#ctx0" brushRef="#br0" timeOffset="120">14720 9469 8131,'0'-15'552,"0"-1"1,0 0 0,1-1-66,3 1 1,1 0 0,4 4-1,1 0 1,3 2 0,3 0-1308,5 1 1,2 4 0,3 2 0,-1 2-1319,0 1 2138,-2 0 0,4 8 0,-3 2 0</inkml:trace>
  <inkml:trace contextRef="#ctx0" brushRef="#br0" timeOffset="121">15074 9441 8853,'-9'0'2013,"5"0"-1660,4 0 0,5 0 0,7 0 1,4-1-1,3-2 0,2-3-364,4-2 0,2-2 1,1 0-1,0-2 0,-1-4 1,-1-2-560,-2 0 1,-3-1 0,0 0 0,-5-2 199,-3-1 1,-6-1 0,-2 4 0,-2-1 0,-4 4-1,-5 4 427,-5 4 1,-5 5 0,-5 1 0,0 4 0,-1 5 761,-1 4 0,4 8 0,-4 6 0,1 3-164,0 3 0,5 2 1,5 4-1,4-1 0,3-1-499,1 0 0,5-6 0,6-1 0,5-7 0,3-4-242,3-5 0,3-6 0,2-4 0,0-5-461,0-6 1,2-2 0,-1-7 0,0-2 0,-2 0 0,-3-3-274,0-2 1,0-2 0,-1 0 0,0 3 753,-3 2 1,1 6-1,-6 5 1,-1 4 0,-2 6 396,-2 6 0,-1 5 0,-5 10 36,-2 2 0,2 0 0,-3 3 0,1-3 0,0-2 0,1-3 0,0-1-173,2-4 1,2-3 0,1-2-326,3-4 1,3-2 0,3-1-1,1-1 1,0-2 0,1-4-380,-3-1 0,0 0 0,-2 2 1824,0 2-1342,-4 3 0,0 6 0,-5 1 0,0 2 0,0 1 0,-1 1 28,-3-1 0,3 0 0,-3 1 0</inkml:trace>
  <inkml:trace contextRef="#ctx0" brushRef="#br0" timeOffset="122">16881 8920 8087,'-5'-10'-148,"4"1"1,-3 0 0,1 0 0,-1-1 320,-1 1 1,-2 4 0,-6 2 0,-2 4-1,-4 5 1,-4 8 139,-5 9 1,-1 11 0,13-11-1,-1 2 1,1 2 0,0 1-1,1 2 1,0 2-123,0 1 0,1 1 0,2 4 0,1 1 0,2 1 0,1 0 0,2 0 0,2-1 0,1-2 0,2 0-360,2-2 1,1-1 0,2-2 0,2-1 0,2-5 0,2-2 0,14 19 0,3-11-1354,1-8 1522,-4-5 0,3-4 0,-3-2 0</inkml:trace>
  <inkml:trace contextRef="#ctx0" brushRef="#br0" timeOffset="123">17216 9404 8093,'9'-5'-114,"-1"-3"1,0 1-1,-2-1 1,0-1 218,-1-1 0,3 1 0,-2-1 0,0-2 0,-1-1 0,-1-1 183,-2 1 1,-1-4 0,-1 2-1,-1-2 1,-2 1 0,-3 1-101,-2 2 1,-6 0 0,-2 5 0,-4 2 64,-2 3 0,-4 3 0,3 3 1,-2 4 16,0 5 1,1 6 0,0 7 0,6 2 0,5 2 0,6 1-300,4 1 1,6-1-1,5-5 1,7-4-418,7-5 1,5-2 0,7-5 0,3-1 0,2-2 37,3-3 0,-5-6 408,0-3 0,4-6 0,-2-3 0</inkml:trace>
  <inkml:trace contextRef="#ctx0" brushRef="#br0" timeOffset="124">17728 8985 8093,'4'-13'-14,"-3"2"0,2-1 474,-2 1 1,-2 8 101,-2 6 0,-2 12 0,-4 13 0,-2 6 0,0 5-4,-2 5 1,0 4-1,2 2 1,-2-1-580,2-2 0,1 0 1,3-1-1,2-1 0,1-6 1,2-9-1985,1-9 1509,1-7 0,0-14 1,1-6-1,1-7 0,1-6 1,0-2-43,1 0 0,-3-4 1,2 2-1,-3 0 381,-3 1 0,-2 0 0,-5 4 0,-2 3 420,0 2 0,-6 4 0,1 3 0,-5 3 0,-2 4 0,-2 5 392,0 6 0,-2 6 1,1 3-1,3 1 0,5 1-64,6 0 1,7 2-1,4-4 1,6-1-1078,8-3 1,8-4-1,11-4 1,3 0-1,2-3 486,1-3 0,-3-2 0,-2-1 0</inkml:trace>
  <inkml:trace contextRef="#ctx0" brushRef="#br0" timeOffset="125">18026 9236 8109,'-5'-4'211,"-1"3"89,3-2 0,1 4 0,-4 5 1,0 7-1,0 4 0,-1 5 35,0 3 1,-1 2-1,0 1 1,0 0 0,3-1-1,0-3-142,0-2 0,2-6 0,-2-4-277,0-2 1,3-10-1,4-6 1,3-7-149,0-5 0,1-5 0,3-1 1,1-3-1,0-2 0,1 0 101,2 1 0,2-1 0,-1 7 0,0 1 132,3 2 0,0 2 0,1 4 1,-3 4-1,-1 4-280,-1 3 1,-1 6 0,2 5 278,0 2 0,-2 6 0,-3-3 0</inkml:trace>
  <inkml:trace contextRef="#ctx0" brushRef="#br0" timeOffset="126">18705 9227 8085,'0'-6'200,"2"0"1,1-1-1,4 1 1,4 0 71,5-1 0,4-5 0,3-1 0,2-2 0,3-1 0,2-2-486,0 0 0,-2-5 1,-3-1-1,-5-2 0,-3-1 1,-5-2 48,-1 0 1,-6-2 0,-2 2-1,-3 4 1,-3 2 302,-3 5 0,-4 7 0,-1 6 276,-1 1 1,-2 7 0,2 9 0,-4 10 0,-1 8 0,-2 7-54,0 5 0,2 7 0,8-24 0,1 1 0,-6 24 0,7-23 0,-1-1-412,1 2 1,0-1 0,-5 23-1,6-24 1,0-1 0,-3 21 0,1-6-1,3-2-79,1-4 1,1-11-691,3-7 1,1-6 0,2-4 0,3-6-1,3-6 1,1-2 0,1-1 0,3-2 689,0-1 1,6-2-1,4-5 1</inkml:trace>
  <inkml:trace contextRef="#ctx0" brushRef="#br0" timeOffset="127">19124 9264 8085,'6'0'1638,"-2"4"0,-8 6-1109,-3 5 0,-1 4-685,-1 3 0,-4 0 1,0 3-1,0-2 1,0-1-1,4-2 0,3-1-572,1-2 0,3-10 0,6-1 1,2-5-1337,2-4 2064,1-6 0,1-10 0,-1-5 0</inkml:trace>
  <inkml:trace contextRef="#ctx0" brushRef="#br0" timeOffset="128">19124 9171 8085,'6'-9'204,"-2"0"1,-4-1 0,0 1 1086,0 0 1,1 0-1235,2 3 1,-1 3-1,4 6 1,2 3-404,4 3 0,-1 0 1,5 0-1,1 1 0,3-1 1,2-1 28,-2-2 0,3 2 0,-1-5 0,-1-1 414,-2-1 0,-4-1 1,-3 0 334,-1 0 0,-6 1 0,-3 2 0,-3 4 0,-3 5 0,-2 3 114,-1 3 0,2 1 0,-1 3 0,0 2 0,-1 1 0,2 0-255,1 0 0,0-2-437,1-1 0,1-7 0,-3-2 0,-1-3 0,1-2-393,-2-1 0,-1-3 0,-2-5 0,1-2 1,0-3-118,-1 1 1,1-2-1,1 3 1,1 0 0,1-1 548,2-1 1,5 0 0,5-3 0</inkml:trace>
  <inkml:trace contextRef="#ctx0" brushRef="#br0" timeOffset="129">19702 9050 8083,'9'0'1426,"1"1"-934,3 2 1,-2 7 0,4 7 0,-2 7 53,-1 7 0,-6 5 0,-2 5 0,-1 2 0,0 3 0,-2-1-56,-3-1 0,-3-7 0,-4-6 1,-2-2-1,0-1-785,-2 0 1,-3-5-1,0-2 1,-1-3 0,-2-4-799,1 0 1,-1 1 0,1-3 944,3-4 0,-3 1 1,4-4-1</inkml:trace>
  <inkml:trace contextRef="#ctx0" brushRef="#br0" timeOffset="130">20149 8873 8193,'4'-8'-13,"2"1"0,2 2 1,3 0-1,0 3 0,2 3 1,3 7-1,3 9 286,1 12 0,2 13 0,-12-16 0,-1 1 0,0 3 0,-1 0 0,0 3 0,-1 2 0,-2 1 0,-1 2 0,-1 1 0,-2 0 136,1 0 1,-3 0-1,-2-2 1,-3-1-1,-1-4 1,-1 0 0,-1-3-1,-2-1-342,-1-2 0,0-2 0,-13 21 1,-3-4-1,1-3 0,2-7 0,5-6-1160,3-2 1,1-2 0,4-5 1038,4 0 0,-5-5 1,2 3-1</inkml:trace>
  <inkml:trace contextRef="#ctx0" brushRef="#br0" timeOffset="131">20633 9013 8087,'6'-18'-204,"-1"2"0,0 0 0,1 1 0,1-2 0,0 1 239,-1-1 0,3 1 1,-2 5-1,3 1 0,3 3 1,-1 1 334,1 4 0,-1 11 0,3 7 0,1 12 1,-1 11-193,1 10 1,-11-21 0,-2 2 0,1 1 0,0 0 0,-1 1 0,0 0 0,-2 1 0,-1 0-52,-1 1 0,0 1 0,-2-1 0,-1 1 0,-2 0 0,-1 0 0,-2-2 1,-1 0-1,-1-4 0,0 0-48,-1-1 1,0-2-1,-2 0 1,1-2 0,-11 18-1,1-5-274,5-8 1,-1-7 0,5-6 0,-1-4 0,3-2-1,2-3-1444,4-1 1,1-4 1623,2 1 0,2-6 0,-3-2 0</inkml:trace>
  <inkml:trace contextRef="#ctx0" brushRef="#br0" timeOffset="132">21210 8883 8271,'0'-10'-107,"0"-2"0,0-1 1,0 2-1,0 0 1,0-1-1,1 0 0,2 2 160,3 2 1,3 0-1,0 3 1,0-1-1,1 0 1,0 2 337,2 2 1,0 6-1,3 8 1,2 8-181,0 10 0,2 16 0,-9-19 0,-1 2 0,0 3 0,-1 2 0,0 2 0,0 1 0,-2 2 0,0 1 15,0 2 0,-1 0 1,-3 1-1,0 0 1,-2 2-1,-1 1 1,-3-1-1,-3 0-249,-2-2 0,-2-1 0,-2-4 0,-2-1 1,-4-3-1,-1-3 0,1-1 0,-2-1 1,0-2-1,0-2-107,0-3 0,-1 0 0,2-3 1,0-2-1,-14 7 0,4-5 0,4-3-1453,4-3 1,11-4 1582,5-2 0,4-1 0</inkml:trace>
  <inkml:trace contextRef="#ctx0" brushRef="#br0" timeOffset="133">21871 8743 8316,'5'-6'-240,"-1"1"0,1 0 1,1 5-1,2 6 510,1 6 0,2 14 0,1 10 0,4 12 0,-7-19 1,0 2-1,1 2 0,0 2-84,0 2 1,-1 0-1,0 3 1,-2 0-1,-2-2 1,-2 1-1,1-2 1,-1-1-76,-1-1 1,-1-1 0,-3-3 0,0-1 0,-2-2 0,-1-1 0,-7 20 0,-3-9 0,-1-7 28,-2-5 1,-3-3-1,-2-5 1,0 0-149,0-3 1,2-1-1,2-5 1,0-1-1,3 0-594,3-2 178,1-4 1,15 2 0,0-4 0,4 0 0,3 0-87,-1 0 0,3 0 0,1 0 0,-2 1 0,1 1 510,0 1 0,-2 5 0,4-3 0</inkml:trace>
  <inkml:trace contextRef="#ctx0" brushRef="#br0" timeOffset="134">22597 8780 8355,'0'-14'-92,"0"-4"0,0 3 0,1-2 1,2 1 155,0 4 0,4 3 0,-1 5 0,2 8 0,2 11 0,-1 13 418,0 12 1,1 10 0,-6-19 0,0 1 0,-1 2 0,0 0-312,-1 1 1,-1 1 0,-2 1-1,-1 0 1,-1 2 0,-1 0-1,-2 0 1,-1 0 0,-1-2-1,-1 0 1,-2-3 0,0-1-89,0-1 0,-2-2 0,1-2 0,0-1 0,-2-2 0,0 0 0,0-2 0,1-1-595,-12 19 1,3-5 0,7-9 0,2-2-1,4-4 512,3-1 0,-3-1 0,4-1 0</inkml:trace>
  <inkml:trace contextRef="#ctx0" brushRef="#br1" timeOffset="135">866 10261 11482,'5'-7'175,"-1"2"1,0 1-37,3 2 1,-2-2 0,1 1-50,1 1 1,0 0-1,1 0 1,-2-2-1,1 2-71,1 1 0,6-2 0,0 0 1,3 1-28,2 1 0,-2-2 0,8 0 0,1 0 0,2 0-61,3-1 1,-1 1-1,4 3 1,2 0 0,2 0 15,3 0 0,-4-3 0,-4 0 0,-1 1 1,-2 1 28,-1 1 1,-5 0 0,-1 0-1,-2 1 1,2 1 1,1 1 1,-2 0 0,3-3-1,0 0 46,2 0 1,5-1 0,2-1 0,3-2 0,0-1-43,0-2 1,0 2 0,2-1-1,-1 1-11,-1 0 0,1 3 1,-6-1-1,-2 2 1,0 0-12,1-2 1,-1 2 0,3-2-1,0 2 1,-1 1-63,0 0 0,5 0 0,-2 0 0,1 0 28,0 0 1,3 0-1,3 0 1,2-2 0,0 0 40,-2-1 1,0-4 0,0 1 0,0-1 0,1-1 38,0 2 0,-1 0 1,-2-2-1,0 0 4,-1 2 1,3 4 0,-3-2 0,-2 1-1,-2 0-35,1 1 0,1 1 1,3 1-1,3 0 1,-1 0-59,-2 0 1,2 0 0,-1 0 0,0 0 36,1 0 1,-2 0-1,-3 0 1,1 0-1,0 0 26,2 0 0,-6 0 0,1 0 0,-5 0 1,-3 0 10,1 0 0,0 3 1,0 0-1,0-1 1,1-1-4,2-1 0,2 0 0,5 0 0,-1 0 0,1 0 3,2 0 1,0 0 0,2-1-1,1-1 48,-1-1 1,1 0 0,4 3 0,0-1 0,-1-1-5,1-1 1,-4-1 0,0 4 0,-1-1 0,0-1-11,3-1 1,-3 0 0,1 2 0,-2-1-26,-2-1 1,4 0 0,-1 3 0,1-1 0,-3-1-5,-2-1 1,3-1 0,0 4-1,0 2 1,0 0-2,-5 1 1,1 1 0,-3-2 0,3 1 0,1-1 28,2-1 0,-1-1 0,5 0 0,0 0 0,3 0 9,3 0 0,-3 0 0,3 0 1,-2 0-10,2 0 0,-1-1 0,2-1 0,0-1 0,-2 1-11,-2 1 1,0 1 0,1 0-1,-1 0 1,1 0-15,-3 0 1,0 0 0,1 0 0,1 0 0,-1 0-19,1 0 0,-1 0 1,1 0-1,1 0 5,1 0 1,-4 0 0,1 0 0,0 0 0,-2 0 17,0 0 0,4 0 0,-1 0 1,0 0-1,-2 0-4,-2 0 1,1 0 0,2 0 0,0 0-5,-3 0 0,3 0 0,-3 0 1,4 0-1,2 0-35,0 0 0,1 0 1,-2 0-1,0 0 1,3 0-53,1 0 1,-3 0 0,2 0-1,-2 0 48,-4 0 1,0 0 0,0 0 0,-2 0 0,-2 0 54,-3 0 1,2-1 0,1-1 0,-2-1 0,-2-1 103,-2 0 1,-2 3-1,-3-3 1,1 1 0,-1-1-19,-1-1 1,-1 3-1,-2-1 1,0 1-104,-1-2 1,0 3 0,2-2 0,-1 2 0,-1 1-44,0 0 1,0 0 0,1 0 0,1 0 0,-1 0-38,1 0 1,0 0 0,1 0 0,0 0 131,-1 0 1,1 3 0,0 0 0,1 0 0,2-1 100,3 1 1,0-2 0,0 2 0,1-1 0,2 0-70,3 1 0,2 1 1,2-2-1,-1 1-82,-2-1 1,4 3-1,-3-2 1,0 0-1,-1 0-80,-3 0 1,0 1 0,3-2 0,1 2 0,1 0 22,-3 1 1,1-1 0,1-2 0,1 2 0,4 0 29,1 0 0,2 2 1,-2-1-1,0-1 0,4 0 24,-25-3 1,1 0-1,22 3 1,-21-2 0,-1-1-1,1 1 1,-1-1-12,1 1 0,0 0 1,3-1-1,0-1 1,0 2-1,-1 1 1,2-2-1,0 1 1,-1-1-1,1 1 4,0-1 1,1 0-1,-1 0 1,0-1 0,3 0-1,0 0 1,-1 0 0,1 1-26,-1 0 0,0 1 1,0-1-1,-1-1 1,-3 2-1,1-1 1,-2 0-1,1-1 0,-1 0 1,0 0 37,-1 0 0,0 0 0,-2 0 0,-1 0 0,27 0 0,-1 0 0,-3 0 0,-4 0 0</inkml:trace>
  <inkml:trace contextRef="#ctx0" brushRef="#br1" timeOffset="136">12318 10140 16098,'-9'0'-2449,"0"0"2427,3 0 19,2 0 1,4 0-1</inkml:trace>
  <inkml:trace contextRef="#ctx0" brushRef="#br1" timeOffset="137">12225 10130 16022,'-15'5'137,"0"-2"0,2-1-438,1-2 1,2 0 0,1 0 0,-1 0 0,1 0-120,0 0 1,3-2 336,-1-1 1,5 1 0,-1-4-1,3 0 180,3 1 0,2 0 0,5 2 0,-1 0 1,0 1-26,1 1 0,0 0 1,2-1-1,3-1 1,0 1-40,1 1 1,0 1 0,5 0 0,1 0 0,0 1-56,0 2 0,-1-2 0,4 2 0,2-1-46,3 1 1,0-2 0,4 3 0,2-2 0,2 0 17,3 1 0,2 0 0,-1-3 0,0 0 0,3 0 32,0 0 0,2 0 0,-1 0 1,0 0-1,-2 0 96,0 0 1,-4 3 0,1 0 0,-1-1 0,-4 0-89,0 1 0,-3-2 1,2 4-1,3-2 1,0 0-68,-2-1 1,1 2 0,-2-1 0,4 0 0,2 0 44,2 0 0,-3 1 0,2-1 0,1 0 0,0-1 32,5-1 0,-5-1 0,4 1 0,-3 1 1,0 1 8,-1-1 0,3-1 0,0 0 0,-2 1 1,-3 1-10,-1-1 0,2 2 0,-4 0 0,0-1 4,-1 1 1,-6-3 0,1 2 0,0-1 0,1 0-13,0 1 0,-1 0 0,-4-3 0,0 0 1,1 0-4,2 0 0,-2 0 0,2 0 0,-2 0 0,-1 0-28,0 0 0,3 0 1,0 0-1,-2 0 0,-2 0 12,-2 0 1,0 0-1,4 0 1,0 0 0,-2 0 1,0 0 1,-3 0-1,2 0 1,2 0 12,2 0 1,1-1 0,-2-1 0,1-1 0,2 0-9,1-1 1,0 3 0,2-3 0,-2 1 0,0-1-6,0 2 0,-3-2 0,2 0 0,-2 0 0,0-1 36,1 0 1,6 2 0,-2-3 0,0 1 0,1 0 28,1-2 1,4 2-1,1-2 1,1 1 0,-3 1-1,-2 2 0,0-1 0,0 1 0,1 0 1,2-1-32,-2 1 0,-1 0 1,0 2-1,3-1-23,2-1 1,0-1 0,-1 2 0,0-2 0,1 0 20,1-1 0,2-1 1,0 2-1,1 0 1,-1 0 13,-3 2 1,4-2 0,-3 1 0,2 0 0,-4 1 6,-3-1 1,2 2-1,0-2 1,0 2-1,2 1-37,-1 0 1,-1-1-1,1-1 1,1-2-1,1 0 10,0 0 1,4-1 0,-5 3 0,3-2-1,2 0 58,1 0 0,-4 1 0,0 2 0,-2-1 8,-4-1 0,0 0 0,1 3 0,0 1 0,-2 1-144,-3 1 1,3 1 0,-3-2 0,2 2 0,-1 0-5,0 0 1,4 3-1,1-3 1,0 0-1,2 0 52,-1-2 1,-2 2 0,0-1-1,-1-1 1,1 0 110,0 2 0,-3-3 1,-2 2-1,3-2 0,1-1-32,0 0 0,-2 0 1,-1 0-1,-2 0 1,0 0-18,-1 0 1,5 0 0,-3 0-1,1 0-51,0 0 0,3 1 0,4 1 0,0 1 0,3 0 43,-2 1 0,1-3 0,2 3 1,3 0-1,2 2-3,-1-1 0,-3 3 1,-6-3-1,0 1 1,-3 0-11,-1-2 0,-1 3 0,1-2 0</inkml:trace>
  <inkml:trace contextRef="#ctx0" brushRef="#br1" timeOffset="138">19990 10167 14515,'9'-1'-356,"-2"-1"0,-1-1 0,1 1 0,2 1 381,0 1 0,-3-3 0,0 0 1,2 1-1,0 1 0,2 0-47,3-2 0,-2 2 0,4-2 0,-1 2 0,0 1-6,3 0 1,5 0 0,2 0 0,0 0-1,2 0 17,3 0 1,0 0 0,5 0 0,1 0-26,2 0 0,3 0 0,1 1 0,2 1 0,1 2-117,2 1 0,0-3 1,1 2-1,0-1 0,-1 0 44,1-1 0,-1 3 0,0-1 0,-2 1 0,-1 1 27,-2-1 0,3 4 0,0-4 0,0 1 0,2 0 66,0 1 1,0-3 0,-20-1 0,1-1 0,0-1-1,0 1 1,-1-1 0,1 1 26,0-1 1,-1 0 0,2 1-1,-1 0 1,25 1 0,-26-2-1,1 0 1,0 0 0,0 0 12,0 1 1,0-1 0,26 0-1,-7 3 1,1-2-19,-1 1 0,3-1 1,-1 3-1,-3-1 1,2-2-1,0-1-7,3-1 1,-22 0-1,1 0 1,-1 0-1,0 0 1,0 0-1,1 0 29,-1 0 1,1 0 0,-2 0 0,0 0 0,1 0 0,-1 0 0,26 0 0,-1 0-3,-5 0 0,-2 3 0,-1 0 1,0-1-1,-1-1-5,0-1 1,1 0-1,-3 0 1,2 0-1,2 0-3,4 0 0,-1 0 0,1 0 0,-1 2 0,-2 0-226,1 1 0,-6 4 204,-3-1 1,-5 2-1,-5 2 1</inkml:trace>
  <inkml:trace contextRef="#ctx0" brushRef="#br0" timeOffset="139">2002 10642 8543,'-5'-9'-149,"-4"0"1,3 0 0,-2 2 204,-1 1 1,-1 4-1,1-1 1,-1 4 0,-2 5-1,-1 6 1,-1 7 139,1 6 0,-4 8 1,3 11-1,-2 6 0,9-22 1,0 1-1,0 3 1,0 0-138,1 3 0,1 1 1,0 3-1,1 1 0,0 1 1,2-1-1,0-1 0,0-1 1,2-1-1,1-1 0,1-3 1,2-1-455,-1-1 0,3-2 0,3-3 0,1-1 0,8 17 0,1-10-1441,-3-8 1836,2-8 0,-4 1 0,5-2 0</inkml:trace>
  <inkml:trace contextRef="#ctx0" brushRef="#br0" timeOffset="140">2514 10707 8415,'9'-13'-433,"-3"3"0,0-3 465,-2 3 1,-1 6 0,-3 5-1,-1 8 1,-2 10 0,-3 8-1,-3 6 441,0 3 0,0 6 0,-1 4 1,1 3-1,0-1-354,-1 0 0,2 1 0,1 1 0,2-3 0,1-5 0,1-7-237,2-5 0,1-8 1,0-10 13,0-1 0,0-7 0,0-4 1,0-5 77,0-4 1,0 0 0,-1-1 0,-2-3 0,-2-2-228,0-3 0,-3 1 0,1 0 81,-1 2 1,-1 2-1,-1-1 1,-3 0 0,-1 4-1,-2 3 164,1 4 0,-2 3 1,-4 4-1,-1 5 0,-2 6 443,-2 6 1,4 3-1,4 4 1,5 0-1,6 0-160,4 0 0,11-5 0,9-2 1,9-5-295,7-7 0,10-1 0,3-6 0,-1-3 0,-1-3 0,-3-3-1616,-2-2 0,-1 1 1635,-4-4 0,-6-7 0,-6 0 0</inkml:trace>
  <inkml:trace contextRef="#ctx0" brushRef="#br0" timeOffset="141">2719 11248 8342,'-6'0'-76,"-1"0"2263,0 0-1882,3 0 0,4 0 1,7 0-1,4 0 1,2 0-377,1 0 0,-1-5 0,2-1 1,1-2-1,-1-2-117,1-3 1,-4 3-1,2-4 1,-3 1 0,-2-3-72,-1-1 0,-4-5 0,-1 0 0,-3 3 0,-3 1 181,-3 3 1,-4 6 0,-2 1 0,-3 3 269,1 3 0,-5 9 0,2 6 1,-3 7-1,2 5 0,1 3-1,0 3 1,7-1 0,1 3-1,2-1 1,2-2-536,5-1 1,7-2 0,8-3-1,7-5 1,5-4-1661,4-5 2004,-2-3 0,11-7 0,-2 0 0</inkml:trace>
  <inkml:trace contextRef="#ctx0" brushRef="#br0" timeOffset="142">3371 10717 8342,'0'-15'230,"0"-1"13,0 3 1,-2 5 0,-1 8 0,-4 8-50,-4 11 0,-4 11 0,-2 8 0,0 9 0,9-20 0,1 1 1,-1 2-1,0 2-54,1 1 0,0 1 1,0-1-1,0 0 0,2 2 1,1-1-1,-1 1 0,1 0-149,-1 0 0,0 1 0,1-1 0,-1 1 0,1-2 0,0 1 0,0-2 0,0 0 0,1-3 0,0-1 0,-4 23-554,-1-9 0,-3-6 0,0-7 0,-1-8 129,0-7 0,-2-6 1,-2-3-1,-1-3 1,-2-4-1,0-4 434,1-4 0,-5-11 0,-1 0 0</inkml:trace>
  <inkml:trace contextRef="#ctx0" brushRef="#br0" timeOffset="143">2905 11583 8342,'0'-19'0,"-3"0"0,0 1 0,1-1 283,1 1 0,8-4 0,4-1 0,5 0-167,3 1 0,10-4 0,2 2 0,6-1 0,4-1 0,4-1-122,-23 14 1,1-1 0,21-11 0,-10 7 0,-3 2 0,-2 4-120,-1 2 0,-6 5 0,-2 1 0,-4 3 0,-3 2-57,-2 3 1,2 2 0,-3 6-1,-2 4 1,0 2 0,-2 4 420,0 3 0,-1 2 1,2 1-1,-1-1-145,-2-3 0,3 2 1,-2-4-1,1-1 0,0-3-364,-2-2 0,2-8-32,-3-8 1,3-8 0,-3-8 301,-1-1 0,-1-10 0,-1-2 0</inkml:trace>
  <inkml:trace contextRef="#ctx0" brushRef="#br0" timeOffset="144">3575 11071 8342,'6'-14'247,"-2"1"1,-4-4 0,0 3 479,0 0 1,0 2 0,0 2 0,0 1 300,0 0 1,1 5-1685,2 4 1,-1 5-1,3 7 1,0 5 0,0 3 280,3 1 1,0 5 0,1-2 0</inkml:trace>
  <inkml:trace contextRef="#ctx0" brushRef="#br0" timeOffset="145">3724 11136 8342,'6'1'532,"-3"2"1,-2 2 32,-1 4 0,-4 6 0,-2 4 1,0 5 15,0 6 0,0-1 0,-3 2 1,3-2-1,3-2-599,2-2 1,1-3-1,2-7 1,4-3 0,7-5-319,3-4 0,4-4 0,1-5 1,1-7-1,1-3-320,0-3 1,-2 1-1,-5-1 1,-1 0 0,-2 2-580,-1 1 0,-6 3 1712,-3 3 0,-2 6 0,-2 4 0,-2 7 0,-2 4 0,-2 4 210,1 3 0,1 2 0,-1 0 1,3 2-606,2-1 0,6-3 0,3-2 0,6-4 0,2-1-717,4-2 1,4-4 634,-3-2 0,5-10 0,-2-3 0</inkml:trace>
  <inkml:trace contextRef="#ctx0" brushRef="#br0" timeOffset="146">4097 11331 8169,'-5'4'-93,"-3"-1"718,5 3 1,0 0 0,4 3-1,2 0-446,3-3 1,7 1 0,2-4 0,3-1 0,2-1 0,0-2-267,2-2 1,3-2 0,-2-5 0,-1-2-119,1 0 0,-1-5 0,-3 1 0,-1-4 0,0-3-179,-3-1 1,-1 0 0,-5-5-1,-1-1 1,-1-1 53,-4 1 0,-3 3 0,-3 5 0,-5 6 796,-3 5 1,-5 7 0,-5 5 0,-4 7 0,-2 8 0,-1 5 352,0 7 0,1 1 0,2 6 0,5 0-387,3 1 1,5 2 0,5 1-1,5 1 1,6-4 0,6-4-743,7-3 0,7-6 0,7-5 0,3-5-481,3-6 791,-4-3 0,3-8 0,-3-1 0</inkml:trace>
  <inkml:trace contextRef="#ctx0" brushRef="#br0" timeOffset="147">5735 10735 8336,'-1'-15'-435,"-2"0"400,-3 2 0,-2 4 1,-2 3-1,-3 2 0,-2 2 1,-3 3-1,-2 7 0,-1 8 302,-4 10 0,-3 15 1,13-15-1,0 2 1,-1 3-1,1 1 1,-1 3-1,2 2 0,-1 1 1,2 1-181,0 3 1,1 0-1,2-2 1,2 0-1,3 0 1,1 0 0,2-2-1,2-1 1,2-3-1,1-2-555,2-3 1,3-2 0,12 19 0,4-12-1,1-5-1131,0-4 1599,-9-8 0,6 1 0,-7-9 0</inkml:trace>
  <inkml:trace contextRef="#ctx0" brushRef="#br0" timeOffset="148">5968 11126 10685,'4'-5'237,"3"-2"0,5 2 0,5-2-133,3-4 1,5-4 0,5-1-1,2-1 1,0-3 0,0-2-427,-2-3 1,0-6-1,-1-2 1,-2-1 134,-6 0 1,-6 0 0,-5-4-1,-2-3 1,-2 0 0,-3 2 4,-2 4 1,-1 8 0,-1 5 0,-2 6 0,-3 6 298,-2 4 1,-6 7 0,-1 10 0,-4 10 0,-2 10-105,0 7 0,-4 9 0,14-21 0,0 1 0,1 2 0,-1 0 52,1 2 1,1 0 0,-1 3-1,1 1 1,0 0 0,1 0-1,-1 1 1,2-1 0,0 1-1,2 0 1,0 0 0,0 0-13,2 1 1,0 0 0,-1-1 0,0 0 0,1-2 0,1-1 0,-2-3 0,0-3-710,-5 19 1,1-10-1,-8-11 1,0-5 0,-2-7 655,0-7 0,-1-3 0,0-6 0,1-4 0</inkml:trace>
  <inkml:trace contextRef="#ctx0" brushRef="#br0" timeOffset="149">5875 11508 8570,'0'-18'0,"0"-1"0,1 0 524,2 1 0,0-1 0,6 0 0,1 1 0,1-1-43,3 1 0,4-1 1,8 1-1,4 2 0,3 1-874,1 2 1,3 1 0,-1 2 0,3 1 0,0-1-163,-4-3 1,1 3-1,-3-4 1,0 1-1,-3-3-1988,-4-1 2543,-3-2 0,-5-4 0,1 0 0</inkml:trace>
  <inkml:trace contextRef="#ctx0" brushRef="#br0" timeOffset="150">6639 10689 8569,'0'-9'201,"0"-1"0,0 1 159,0 0 1,-5 8 0,-2 6-1,-3 9 1,-4 12 27,0 9 0,-2 10 0,7-20 0,0 0-305,-1 1 1,1 0-1,0 2 1,1 1-1,0 2 1,0 0-1,2 0 1,0 0-1,1-1 1,0-1 0,2-2-1,0-1 1,0 22-770,2-5 0,2-3 0,1-7-2244,1-5 2930,4-8 0,-5-7 0,2-3 0</inkml:trace>
  <inkml:trace contextRef="#ctx0" brushRef="#br0" timeOffset="151">6965 11108 8266,'-2'-11'-239,"0"0"1,-1-2 149,1-2 1,-2 4 0,1-3 0,0 2 0,0 0 387,0 0 0,-4 2 0,3 0 0,-1 2 1,-2 2-19,-1 3 1,-3 2 0,-1 2 0,-4 3 0,-1 6 375,-2 8 1,0 6 0,-2 7-1,-1 3-238,1 2 0,3 1 0,2 1 0,5-2 0,4-2-341,4-3 1,3-3-1,4-4 1,6-6-361,8-4 0,7-5 1,8-4-1,0-5-141,2-5 1,-2-7-1,-1-4 1,-3-1-1,-6-2 1,-6-1-1,-4 0-233,-3-2 1,-5-3-1,-2 4 1,-3 4 0,-3 3 701,-3 4 1,-3 4-1,-4 1 1,-1 3 707,-1 6 1,-1 2 0,3 9-397,2 2 0,2 4 1,2 0-1,4 0 1,4-1-756,6-2 0,4 1 1,11-1-1,4-3 1,4-4-1,4-3 1,2-7 396,1-6 0,-4-6 0,-1-7 0</inkml:trace>
  <inkml:trace contextRef="#ctx0" brushRef="#br0" timeOffset="152">7514 10698 8266,'0'-9'-481,"1"3"1,1 2 624,1 2 1,-1 10 0,-5 12-1,-4 10 265,-5 10 1,-2 9-1,5-21 1,-1 0-1,1 3 1,-1 0 0,-1 2-1,1 1-206,-1 0 0,0 0 0,1 0 1,0 0-1,1-2 0,2-1 1,1-1-1,0-2-859,-5 22 1,3-8-1,2-9 1,3-6 0,3-8-884,3-9 1,2-10 1538,4-9 0,5-13 0,0-7 0</inkml:trace>
  <inkml:trace contextRef="#ctx0" brushRef="#br0" timeOffset="153">7747 10819 8369,'-10'4'697,"1"4"0,0 4-212,-1 7 1,-4 10 0,-5 10 0,-3 7-273,10-20 1,0-1 0,-1 1 0,1 0 0,2 1 0,0 0-1,2-1 1,0-1 0,-6 25 0,6-4-767,4-5 0,0-8 0,1-5 0,1-6-2376,0-6 2929,-2-2 0,-1-9 0,-4-1 0</inkml:trace>
  <inkml:trace contextRef="#ctx0" brushRef="#br0" timeOffset="154">7421 11285 8324,'4'-14'0,"2"3"0,7-4 0,2 2 0,3 2 0,4 0 0,3 2 0,2 0 0,1-1 0,0 5 0,-4-3 0,-1 3 0</inkml:trace>
  <inkml:trace contextRef="#ctx0" brushRef="#br0" timeOffset="155">7849 11248 8439,'-9'-4'62,"0"0"1,3-1 216,3-2 1,3 2-1,3-2 1,4 1-1,6 0 1,4 0-1,6-1-398,4-2 1,0-3-1,6 0 1,-1-1 0,-1 1 35,1-1 0,-4-2 0,0 1 0,-6 0 0,-6-2-157,-3 2 1,-7-4-1,-4 3 1,-4-3 194,-4-1 0,-7 6 0,-3 4 0,-5 5 0,-4 3 327,-1 1 1,-3 11 0,-1 7 0,0 6 0,2 9 0,3 6 83,2 4 0,5 3 0,7-1 0,4 0 0,5-2-231,4 2 0,8-8 1,10-5-1,7-8-203,6-9 1,4-7 0,2-5 0,3-4-227,0-6 0,-4-4 1,1-11-1,-5-4 1,-3-3-1,-4-2 0,-5 0-380,-6-1 1,-4 3 0,-4-2 550,-2 2 1,-4 6 0,1 2 0,-2 4 518,-1 5 1,-4 6-1,-2 5 1,-2 6-1,-2 7 150,1 5 0,0 7 0,0 1 0,2 3 0,1-1 0,0 0-299,0 0 1,2-2 0,4-1 0,1-2-589,2-1 1,7-5-1,5-5 1,4-4-1,4-4-206,5-2 1,0-3 0,4-4 0,-1-6 0,0-5 0,-2-1 45,-3-1 0,-5 1 0,-5 3 0,-5 2 923,-4 3 0,-3 5 0,-9 3-64,-4 4 1,0 4-1,-5 7 1,3 2-1,2 4 1,3 1-1,4 1-488,2-3 0,7 2 0,4-4 130,7-3 0,11 3 0,-1-2 0</inkml:trace>
  <inkml:trace contextRef="#ctx0" brushRef="#br0" timeOffset="156">9227 10884 8352,'4'-18'-63,"1"-2"1,5-1 0,-2 0-1,-1 1 1,-1 2 0,1 4 0,-1 1 441,0 1 0,-4 7 0,0 6 0,-5 8 1,-5 8 22,-4 4 1,-4 9 0,0 2-1,-1 5-258,-2 3 1,-2 1 0,2-4-1,1-1 1,1-2 0,0-3-1,0-2 3,2-1 0,7-5-225,-2-5 1,8-8-1,2-10-189,5-5 1,8-5-1,3 0 1,5 0 0,3 1-203,0 1 1,0 4 0,-4 1 0,3 2 0,1 2 0,1 1 0,-1 2 97,1 1 371,-4-3 0,6 7 0,-3-4 0</inkml:trace>
  <inkml:trace contextRef="#ctx0" brushRef="#br0" timeOffset="157">9488 10950 8352,'-15'5'466,"-1"4"0,3 0 182,2 6 1,-4 7 0,0 4 0,-3 8-455,0 6 1,-1 4-1,2 2 1,1-2-1,5-1 1,3-2-1,5 0-1014,2 0 1,1-4 0,0 1 0,1-4-1312,2-5 2131,3-4 0,3-10 0,0-2 0</inkml:trace>
  <inkml:trace contextRef="#ctx0" brushRef="#br0" timeOffset="158">10475 11108 7786,'-6'0'92,"-1"0"0,5-1 0,0-1 0,4-2 0,5-1 202,5 1 0,2-4 0,6 0 0,1-5 1,1-1-1,3-3-202,4 0 1,-4-6 0,3-2 0,-1-2-179,0-1 0,-3-1 1,-4-2-1,-3-2 0,-5 0-96,-1 2 1,-6 2 0,-2 1 0,-2 1 0,-2 3 0,-2 6 180,-3 4 1,-4 8 0,-2 4 0,-4 5 0,-1 8 127,-2 6 1,-3 11 0,0 10 0,-2 8 0,11-21 0,0 2-3,-1 0 0,1 0 0,0 1 0,1 0 0,0 1 0,0-1 1,1 1-1,1 0 0,0 1 0,1 0 1,0 1 1,2-1-1,2-3 1,2-1-1,-3 24 1,5-8-383,4-4 0,3-8 0,7-4 0,2-6-234,3-9 0,1-5 1,0-7-1,2-2 268,1-3 0,3-6 0,-1-4 1,1-2-1,0-4-137,1-3 0,-3 1 0,-1-1 0,1-1 350,2 0 1,2-2-1,0 1 1,-3 2-1,-3 4 1,-4 6 0,-6 6 484,-4 8 1,-7 11-1,-6 8 70,-2 6 0,-6 3 0,-1 1 0,-2 0 0,2 0 0,2-1-331,3-2 1,5-3 0,2-3-1,2-1 1,1-3-863,0-3 0,7-5 0,2-4 0,3-2-790,1-1 1,-1-8 1436,3-5 0,-4-8 0,3-2 0</inkml:trace>
  <inkml:trace contextRef="#ctx0" brushRef="#br0" timeOffset="159">10968 11061 8260,'-9'-22'175,"0"2"0,0-2 1,2 4 416,1 2 0,4 3 0,-1 3-763,2 1 0,2 4-59,2 2 0,6 4 1,7 4-1,1 4 0,3 2 1,2 0-1,1 0-214,1 2 1,4 0 0,-1-1 0,3-1 0,-1-3 443,-3-4 0,0-3 0,-4-1 0,0 0 21,-2 0 0,-4 0 0,-7-1 1,-3-2-1,-3-3 471,-2-2 1,-2 3 0,-2 1-13,-3 3 1,-2 7 0,1 3 0,2 5-1,1 4 1,2 1-139,1-1 1,1 4 0,0 1 0,0-1 0,0 1-1,0-2-332,0-1 1,0-3 0,0 0 0,0-3-284,0 0 0,-4-5 0,-3-4 0,-1-1-452,-1-2 474,-5-1 1,4-1 0,-2 0 0,0-1 0,1-1-393,-2-1 1,2-1-1,4 2-1202,1-1 1845,4-4 0,-3 1 0,5-3 0</inkml:trace>
  <inkml:trace contextRef="#ctx0" brushRef="#br0" timeOffset="160">11825 10605 8293,'1'-12'-151,"2"-1"0,4 3 0,5 3 0,3 7 0,4 9 0,3 14 336,6 11 0,-13-12 0,-2 2 0,3 4 1,-2 1-1,0 3 0,-2 0 0,-1 4 0,-1 0 1,-2 2-1,-1 0 0,-1 2 0,-2 0 142,-2 0 1,0 0 0,-2-3-1,-1-1 1,-2-2 0,0-2-1,-3 0 1,-2-1 0,-1 1-1,-2-1-714,0-1 1,-2 1-1,-4 0 1,0 0 0,-2-3-1,-1 0 1,0-2 0,-1-1-161,-1 0 1,-1-1 0,1-1 0,-1 0 0,-1 1 0,0-1 546,-1 0 0,1 1 0,-1-2 0,1 1 0,-2-1 0,-1 0 0,1-2 0,-1 1 0</inkml:trace>
  <inkml:trace contextRef="#ctx0" brushRef="#br0" timeOffset="161">3575 11937 8027,'5'-14'-374,"-4"4"460,2-3 0,2 0 0,0 0 1,0 2-1,-1 1 0,-1 0 1,2 1 276,0 0 0,-3-1 0,1 1 0,-2 0-41,-1 0 1,-1 3 0,-3 4 0,-6 5-62,-4 7 1,-6 9 0,-5 12-1,-6 11 1,14-17 0,-1 3-228,0 3 0,-1 3 1,-1 1-1,0 1 0,-1 5 1,1 2-1,1 0 0,1 1 1,2 0-1,1 0 1,4-1-1,1 0-163,3-2 1,3-1-1,3-1 1,3-1 0,3-3-1,3-2 1,3-2 0,1-2-1,2-2 1,1-2 0,15 16-1224,-1-8 1,-4-3 1248,0-8 1,-5 0 0,3-4-1</inkml:trace>
  <inkml:trace contextRef="#ctx0" brushRef="#br0" timeOffset="162">4097 12244 6197,'5'0'-74,"0"0"131,-2 0 0,-1 0-59,4 0 1,-3-1-261,0-2 155,-2 2 1,-1-5 104,0 3 1,0 1 1,0-4 4,0 4 0,0-3 304,0 2 692,0 2-629,-4-3 0,1 4-57,-3 0 1,4 1-189,-1 2-131,2-2 1,2 3-17,2-4 1,-2-1 0,3-1 0,-1-2 21,1-2 0,-1 3 0,-3-3 0,0-1 0,0-1 26,0-2 1,0 1 0,0 0-1,-1-1 61,-2 1 1,-3 3 0,-3 1 0,0 1 0,-2 1-1,-1 2 226,-4 1 1,-1 5 0,-2 3-119,1 6 1,0 6-1,3 9 1,2 1-1,4 2 1,3 0 0,3 1 181,1 0 1,7-3 0,3 0-375,6-4 0,2-7 0,7-7 1,-1-1-1,3-3 0,2-2-824,1-3 1,-1-2 0,-1-2 0,-1-3-2320,1-5 3139,-4-5 0,5-4 0,-3-1 0</inkml:trace>
  <inkml:trace contextRef="#ctx0" brushRef="#br0" timeOffset="163">4460 12197 7678,'0'-6'171,"-1"1"0,-2 2 0,-3 4 192,-3 4 1,0 7 0,-1 4-1,-2 2 1,0 3 0,1 2-1,4 0 28,4-1 0,2 4 0,1-2-626,0 0 1,5-5 0,5-7 0,4-2 0,4-1-4,0-3 1,1-2 0,1-5 0,0-2 0,1-4 0,-2-5-126,-3-3 1,-6-6-1,0-1 1,-6 2 233,-3 0 0,-1-2 0,-1 0 0,-3 2 0,-5 0 0,-3 2 236,-2 3 1,-1-1-1,-1 6 1,0 3-1,1 2-240,0 3 1,2 1-1,4 2 1,3 2 115,3 3 0,3 2 0,4 2 0,5-1 17,6 0 0,3 0 0,0 1 0</inkml:trace>
  <inkml:trace contextRef="#ctx0" brushRef="#br0" timeOffset="164">4758 12151 8223,'-3'9'604,"-1"0"0,-1 2 0,0 1-72,0 4 0,3 5 0,-1 3 0,2 1-461,1 0 0,0-5 1,0 1-1,1-3-161,2-3 1,2-3 0,5-1 0,0-4 0,2-4 0,4-2 0,0-2-647,0-2 0,1-3 1,-1-5-1,2-3 180,0 0 0,0-2 0,-3-1 0,-2 0 574,-3 2 1,-4 3-1,-1 0 1,-1 2 531,-5 4 1,-4 6-1,-3 7 1,1 4-1,1 2-56,-2 2 1,3 0 0,0 4 0,1-1-1304,2 1 1,5 0-1,3-2 809,2-1 0,2 1 0,-1-2 0</inkml:trace>
  <inkml:trace contextRef="#ctx0" brushRef="#br0" timeOffset="165">5577 11974 8013,'0'-10'-139,"0"1"1,0 0-1,-1 0 1,-1-1 162,-1 1 1,-4 3 0,1 1 0,-3 1 179,0 5 0,0 8 0,-1 6 0,1 4-63,0 3 1,-1 7 0,1 7 0,0 4 0,-1 3 0,1 1-126,0 2 1,1-1 0,1-2 0,3-1-63,0-1 0,3-10 0,-2-2 0,2-7 0,1-8-339,0-2 337,0-3 1,0-8 0,0-4 0,0-4 0,0-2 0,1-2-32,2-1 0,-2-3 1,3-3-1,-1-1-11,0 0 1,2 1 0,-3-1 0,1 1 0,-1-1 55,-1 0 0,-5 2 0,-2 0 1,-4 3-1,-2 0 0,-5 4 139,-3 3 1,-4 4 0,-5 7-1,-2 5 1,-2 5 161,0 4 0,1 2 0,8 0 0,3 3 0,4 0 20,5 0 0,6 2 0,3-4 0,4-1-254,5-4 1,5-2-1,11-5 1,3 0-1,2-3 1,2-3-397,2-2 0,-2-1 0,3 0 0,-2-1 1,-1-2-1113,-2-3 1475,-1-3 0,1-8 0,1-3 0</inkml:trace>
  <inkml:trace contextRef="#ctx0" brushRef="#br0" timeOffset="166">6899 11853 8120,'0'-10'-125,"1"1"0,1 0 0,2-1 1,-2 1-1,-1 0 222,-1 0 1,0-1 0,-1 2 102,-2 2 0,-3 2 0,-3 4 0,0 1-33,-1 2 0,-3 4 0,-3 9 0,-2 7 0,-4 9 0,-3 10-20,12-19 0,-1 1 0,1 4 1,-1 0-1,1 3 0,1 0 1,-1 2-1,2 0-145,-1 3 1,1 0 0,2-3 0,1 0 0,3 1 0,1 0 0,2-3 0,0-2 0,2 24 0,4-6 97,5-6 1,6-11-1,6-5 1,0-5 0,1-4-163,1 0 1,-4-6 61,-1-1 0,-3-4 0,-6-5 0</inkml:trace>
  <inkml:trace contextRef="#ctx0" brushRef="#br0" timeOffset="167">7179 12160 8601,'0'-9'678,"0"-1"-515,0 1 0,0 0 1,1-2-1,1 0 1,2-1-1,1-1 1,1 1-30,-1-1 1,3 1-1,-4 4 1,0 0-1,1 3-7,0 1 0,-3 9 0,0 10 1,-4 6-1,-4 8 101,-2 4 1,-1 1 0,-1 3 0,1-1 0,0-2-149,-1-3 1,5-3-1,2-4 1,2-5-1,3-7 1,4-5-347,7-4 0,4-10 0,5-6 0,3-7 24,2-5 1,1-6-1,-1-2 1,-3 0 0,-2 2-1,-3 3-435,-4 3 1,-1 3-1,-6 7 1,-2 6 810,-3 8 0,-9 8 0,-4 15 0,-3 2 0,-1 3 521,-1 1 0,4 2 1,0-1-1,3-2 0,5-2-434,2-4 0,5-1 1,4-7-1,3-3 1,5-2-1315,1-1 1,5-6 0,0-1 998,-2-6 1,4-10 0,0-4-1</inkml:trace>
  <inkml:trace contextRef="#ctx0" brushRef="#br0" timeOffset="168">7616 12179 8392,'0'-10'-26,"0"1"213,0 0 0,0-1 0,0 1 1,0 0 594,0-1 0,0 3 0,0 5-349,0 8 0,-1 8 1,-1 7-1,-2 5 0,0 3-238,0 2 0,1 5 1,3-4-1,0-1 1,0-4-404,0-4 0,4-1 0,2-4 0,3-3-88,4-2 1,1-8 0,6-5 0,1-6 0,1-7 0,1-5-525,0-6 1,-1-3 0,-5-1 0,0 0 493,-2 0 0,-3-2 0,-1 2 1,-4 4-1,-4 5 697,-2 3 1,-2 7 0,-2 7-1,-3 5 251,-2 6 1,-2 6 0,1 6 0,0 3 0,-1 1-182,1 0 1,4-5 0,2 2-1,2-1 1,1 0-945,0 0 1,4-3 0,3-6 0,5-1 502,3-2 0,3-4 0,0-1 0</inkml:trace>
  <inkml:trace contextRef="#ctx0" brushRef="#br0" timeOffset="169">8184 11909 8340,'0'-14'397,"0"4"-35,0-3 0,0 9 0,-2 7 1,-3 10-1,-5 7 0,-3 8 378,0 5 1,-4 7-1,2 1 1,-2 1-631,2-1 0,2-1 0,6-4 0,2-1 1,1-4-1,3-4-563,3-6 0,6-3 0,5-10 1,2-2-204,1-3 1,5-6-1,1-4 1,-1-5 0,-1-7 116,2-5 1,-2-2-1,0 0 1,-2-1-1,-3-2 384,2 0 1,-3-3-1,1 1 1,-1 2-1,-1 4 504,-3 6 0,1 7 1,-8 10-1,-2 9 306,-3 9 0,-4 8 1,-4 7-1,-1 3 0,-2 2 0,2-2 0,2 1 1,1-4-1,3-1 0,1-1-722,2-1 1,2-1-1,2-2 67,1-4 0,4-1 0,-1-1 0</inkml:trace>
  <inkml:trace contextRef="#ctx0" brushRef="#br0" timeOffset="170">8808 11881 8320,'0'-15'-219,"-1"3"1,-1 1 0,-1 2-1,2 1 204,3 2 0,3 1 0,5 5 0,3 0 0,2 0 0,2 2 0,-1 1-71,0 3 0,-4 6 0,3 4 1,-2 1-1,-2 3 588,-4 2 0,-3-3 0,-5 4 0,-2-1 0,-3 1-236,-3 0 1,-4-2-1,-3 1 1,-1-3-1,-2 0-818,1 0 0,3 1 1,3 0 551,1-2 0,2-6 0,0 2 0</inkml:trace>
  <inkml:trace contextRef="#ctx0" brushRef="#br0" timeOffset="171">8938 12309 8290,'-22'14'97,"2"4"1,-1-4 0,5 1 538,3-3 0,3-1 1,2-2-1,2 0-385,2 1 0,8-5 0,3-2 0,5-2-251,7-1 0,4 0 0,4 0 0</inkml:trace>
  <inkml:trace contextRef="#ctx0" brushRef="#br0" timeOffset="172">9618 12113 8240,'0'-6'-23,"1"0"1,2-1-1,3-2 1,4 0-1,1-1 1,3-2 65,0 0 1,2-5 0,2 2-1,1-4 1,-1-1-93,1-2 0,-3-3 0,-2 2 0,-2 1 0,-2-2-1,-3 0 1,-5 0-1,1-1 1,-3 5-1,-2 3 1,-2 5 206,-1 1 1,-2 6-1,-5 3 1,-1 4 120,-2 4 0,0 11 0,-4 6 0,1 6 1,0 6-1,1 4-84,2 5 0,2 1 0,-1 2 1,2-1-1,3 1 0,5-2-407,3-1 1,1-3 0,1-6 0,2-4-171,3-6 0,3-5 1,1-6-1,1-4 0,3-6 1,-1-3-1146,1-1 1528,2-8 0,-1-3 0,3-7 0</inkml:trace>
  <inkml:trace contextRef="#ctx0" brushRef="#br0" timeOffset="173">9981 12104 8335,'0'9'119,"-1"1"0,-2 0 200,-3 2 0,-2 4 0,-2 5 0,1 1 32,0 2 0,-1-2 0,1 2 0,0-1 0,0-4 0,3-2-465,3-5 0,3-3 0,4-2 0,6-4 0,4-3-2970,4-3 3084,0-7 0,5-4 0,1-5 0</inkml:trace>
  <inkml:trace contextRef="#ctx0" brushRef="#br0" timeOffset="174">10074 12002 8335,'-13'0'113,"-1"0"0,-1 0 0,3 0 1195,1 0 0,5 0-1229,0 0 0,5 1 1,1 2-1,6 2 1,4 1-826,3 0 1,6 0 0,0 0 0,2-2 241,1 0 1,-1-2-1,3 3 1,0-1 0,-2-1 472,1-2 1,-4 3 0,-4 1 0,1 1 0,-2 1 546,-1 4 1,-7 2 0,-3 6 0,-2 0 29,-1 3 0,0 1 0,-1 3 0,-2-2 0,-3-1 0,-1 0 273,0 0 0,0-2 0,4-6 0,0-3-622,-1-1 0,2-2 0,-5-1 1,0-1-449,-1-4 1,2-2 0,0-2 0,-2-1-570,0-1 1,-1-2 0,0 2 0,2-2 613,1 0 0,4-3 0,-2 2 0</inkml:trace>
  <inkml:trace contextRef="#ctx0" brushRef="#br0" timeOffset="175">6573 11713 8329,'6'-9'-73,"-1"-2"1,-3 0 0,1-1 0,-1 0 0,-1 2 0,-1 1-1,0-1 1,0 1 85,0 0 1,-1 2 0,-2 2 0,-3 0 292,-3 0 1,0 3 0,0-1-1,-2 2 1,-1 2 0,-3 2 125,-3 3 0,-5 11 1,-3 5-1,-3 9 1,-3 11-271,15-17 1,1 2 0,-1 5-1,1 2 1,-2 4 0,1 1-1,0 2 1,1 1 0,0 2-1,1 1-221,1 0 1,1 0-1,3-2 1,1 0-1,4-1 1,1-1 0,2-3-1,1-1-355,1-1 1,2-2 0,4-7 0,2-2 0,17 19 0,8-10 0,6-6 413,1-3 0,-16-14 0,1 0 0,22 8 0</inkml:trace>
  <inkml:trace contextRef="#ctx0" brushRef="#br0" timeOffset="176">10810 11778 8352,'5'-9'25,"-1"0"0,0 0 1,3 4-1,1 7 287,1 10 0,4 8 0,-1 15 0,-1 9 0,0 7 1,-7-23-1,0 1-173,-1 1 0,0 2 0,0-1 1,-2 1-1,-1 2 0,-2 1 0,0-2 1,-1-1-1,-1-2 0,-1-2 0,-7 23-372,-1-7 0,3-6 1,-2-8-1,4-6 0,3-5-416,1-6 0,2-6 0,5-4 1,3-2 648,2-1 0,6-13 0,0-2 0</inkml:trace>
  <inkml:trace contextRef="#ctx0" brushRef="#br0" timeOffset="177">12113 11769 8244,'0'-9'112,"-1"-1"1,-1 1 0,-2 1 195,-1 1 1,2 13 0,-2 9 0,0 8 0,0 4 0,1 2-1,2 1-358,1 1 0,1 3 1,0-3-1,0-2 1,0-2 49,0-2 0,4-5 0,1 3 0</inkml:trace>
  <inkml:trace contextRef="#ctx0" brushRef="#br0" timeOffset="178">12467 11732 8242,'-18'0'-35,"-1"1"0,0 2 0,1 5 501,-1 7 1,-1 8 0,0 14-1,-2 4 1,2 6 0,4 0-95,3 1 0,7-6 0,3-2 0,3-2 0,4-5-664,6-5 0,3-4 0,6-7 0,-1-1-358,1-4 0,-1-3 0,0-2 0,-1-4 650,-2-2 0,-3-5 0,1-2 0</inkml:trace>
  <inkml:trace contextRef="#ctx0" brushRef="#br0" timeOffset="179">12728 11778 8242,'4'-14'133,"-2"0"0,4 7 254,2 4 1,-3 8-1,0 13 1,-1 4-1,-2 7 215,-1 4 1,-1 1 0,0 3-1,0 0 1,0 1-726,0 3 0,0-4 0,0 0 0,0-5 0,0-4 0,-1-2-361,-2-1 0,1-7 0,-4-1 1,-1-3-491,-2-6 0,0 1 0,0-4 974,-1 0 0,1 0 0,0-5 0</inkml:trace>
  <inkml:trace contextRef="#ctx0" brushRef="#br0" timeOffset="180">13054 11657 8234,'9'-9'-63,"0"0"0,2-1 1,1 2-1,4 2 0,1 3 1,3 4 608,2 5 0,0 5 0,3 12 0,-3 5 0,-2 7 0,-3 7-182,-1 4 0,-8-19 0,-1 1 0,-1-1 0,-1 0 0,-1-1 0,-1 0 0,1 26 0,-5-3 155,-4-2 0,-9-1 0,-3-4 0,-5-3-1029,-2-4 0,-3-5 0,-3 1 0,2-2 0,2-2 510,3-2 0,2-3 0,2-3 0</inkml:trace>
  <inkml:trace contextRef="#ctx0" brushRef="#br0" timeOffset="181">6285 12961 8158,'4'-10'-215,"-3"4"1,2 0-1,-2-1 1,-2-1 509,-2 2 1,-2 6 0,-6 9 0,-1 5 0,-4 9 0,-5 7 27,-4 7 1,1 10-1,12-20 1,-1 0-1,1 3 1,0-1-1,0 1 1,1 0-1,1 0 1,1 0-193,2 0 0,1-2 0,1-1 1,0-1-1,0 23 0,5-7 1,6-7-394,6-6 0,2-10 1,6-2-1,1-2 0,0-4-558,0 0 1,2-3 0,-1-1 0,-2-2 679,0 0 1,-6-2 0,0-3 0</inkml:trace>
  <inkml:trace contextRef="#ctx0" brushRef="#br0" timeOffset="182">6881 12961 8307,'0'-23'-13,"0"3"0,0 0 0,0 2 0,0 4 0,-1 0 0,-2 4 0,-4 2 113,-1 5 1,-2 3 0,-3 5 0,-2 4 0,-4 7 202,-3 8 0,3 9 0,-4 12 1,12-21-1,0 0 0,1 3 0,0 0 1,0 1-1,1 1-101,0 0 0,1 1 0,3-1 0,0 0 1,0-2-1,1-1 0,1 22-579,5-3 1,7-4-1,7-6 1,1-4-1,2-6 377,-1-4 0,1-7 0,0 0 0</inkml:trace>
  <inkml:trace contextRef="#ctx0" brushRef="#br0" timeOffset="183">7244 13305 8250,'0'-9'-48,"-1"0"0,-1-1 0,-1 0 260,1-2 0,1 0 0,1-2 0,0-1 0,0 1 1,0-3-1,0 0-46,0-2 0,0 0 0,-2 1 0,0 0 0,-2 2-99,-1 0 0,-1 2 1,-3-1-1,-2 6 1,0 5 158,-2 3 0,-3 3 0,0 4 1,-1 7-1,-2 8 115,1 7 0,-1 4 1,0 6-1,3 1-236,3-2 1,2 1 0,8-7-1,1-2 1,3-2 0,5-4-497,6-4 0,6-3 1,5-10-1,4-4-235,3-4 0,4-4 1,-3-7-1,-2-2 1,-2-4 144,-2-2 0,-8 0 0,2-4 0,-4 0 0,-3 3 325,-6 3 1,-4 1 0,-3 7 0,-3 4 766,-6 6 0,-3 9 0,-5 8 0,3 4 0,2 3 83,3 1 0,5-3 0,2 3 0,4-1-987,5-2 0,5-6 0,11-2 0,4-4 0,4-3 0,4-3 293,2-2 0,2-9 0,-1-2 0</inkml:trace>
  <inkml:trace contextRef="#ctx0" brushRef="#br0" timeOffset="184">7793 12858 8250,'0'-14'4,"-1"1"553,-2 7 1,1 11 0,-5 13 0,-3 11-1,-2 10-246,-2 6 1,1 5-1,6-23 1,0-1-1,0 1 1,1 0 0,1 0-1,1 0-413,0-1 1,1 1 0,1 20 0,-2-1-1,3-8 1,1-7 0,0-4-1220,0-2 1,-1-10 477,-2-2 843,-2-7 0,-8-14 0,-2-3 0</inkml:trace>
  <inkml:trace contextRef="#ctx0" brushRef="#br0" timeOffset="185">7588 13259 8250,'-8'-15'251,"2"3"0,2 2 322,0 4 1,3-2 0,-2 3 0,6-1-263,3-1 1,3 2-1,5-2 1,3 2 0,5 0-1,2 0-967,1 1 1,2 1-1,2 2 1,0-1 0,0-1-2087,-2 1 2742,-5 1 0,5 5 0,-3 1 0</inkml:trace>
  <inkml:trace contextRef="#ctx0" brushRef="#br0" timeOffset="186">7951 13156 8250,'-1'10'536,"-1"-1"-9,-1 0 0,-1 2 0,1 0 0,-2 2-32,0 2 0,-4-1 0,4 3 1,0-3-1,2 0 0,2-3-314,1 0 0,1-3 0,2-2 0,4-3 0,4-2-535,1-1 1,5-4-1,-2-2 1,3-4 0,-1-1-281,-1-1 0,-3-2 0,-4 3 0,-3-3 0,-3 1 305,-2 0 0,-1-1 0,-1 3 0,-2-3 0,-3 1 536,-3-1 0,-4 2 0,-2 4 0,0 0 0,-1 3-28,0 1 1,2 1 0,2 3-834,2 0 0,5 4 654,5 2 0,5 3 0,4 0 0</inkml:trace>
  <inkml:trace contextRef="#ctx0" brushRef="#br0" timeOffset="187">8249 13091 8199,'-9'5'179,"3"-1"0,0-3 1,-1 3 567,2 2 1,-3 3-1,3 3 1,-1 4-244,-1 2 1,2 0 0,-1 1 0,3-1 0,2 0 0,2-1-499,2-2 1,3-5-1,7 1 1,1-5 0,2-2-663,-1-2 1,1-2-1,2-3 1,1-3 0,0-3-165,-1-4 1,-2 3 0,-2-4 0,0 2 369,-3 0 1,-1-2 0,0 3 0,-1-1 988,0 4 0,-4 4 1,-1 7 115,-3 3 0,-4 7 1,-2 2-1,1 2 0,0-1-727,2 0 1,1-2 0,2 2-186,2-4 1,2-3-1,5-1 1,-1-3-1,1-1-301,3-2 0,-2-2 0,4-3 0,-2-3 0,-2-1 403,0 0 1,-5-1 1182,0 2 0,-4 3-1058,1 3 1,-2 4 0,-1 5 0,0 1 29,0-1 0,4 0 0,2 0 0</inkml:trace>
  <inkml:trace contextRef="#ctx0" brushRef="#br0" timeOffset="188">8808 12886 8087,'19'-9'130,"-1"1"0,2 0 0,2 3 346,3 1 0,-4 1 1,-1 4-1,-5 3 1,-1 4-1,-4 5 16,-3 1 1,1 2 0,-5 2 0,-1 2-418,-1 2 1,-2-1 0,-2 2-1,-3 1 1,-4-1 0,-1 0-710,-2-3 1,-2 0-1,3-1 1,0-2 633,2-1 0,-4 1 0,0-2 0</inkml:trace>
  <inkml:trace contextRef="#ctx0" brushRef="#br0" timeOffset="189">8855 13305 8087,'-10'4'11,"2"3"1,1 1 698,1 1 0,4 0 0,-2 1-323,3-1 1,2-4-1,3-2 1,3-2-388,4-1 0,-1 5 0,4 0 0</inkml:trace>
  <inkml:trace contextRef="#ctx0" brushRef="#br0" timeOffset="190">9665 13240 8117,'-6'-4'272,"-1"2"0,3-3 0,0-1 1,0 1-1,3-2 221,3-1 1,3-2 0,6 0 0,4-2 0,5-4-490,2-1 0,2-3 0,2-2 1,-1-3-1,1-1-166,1-2 0,1-1 0,-2-1 0,-2-1 0,-5 1 0,-7 0-359,-5-1 0,-2 2 0,-6-1 0,-3 5 508,-2 6 0,-3 6 1,-3 6-1,-4 4 0,-2 4 381,0 6 1,-1 8 0,1 14 0,-2 8 0,-1 8-133,10-21 0,0 0 0,1 4 0,0-1 0,1 1 0,1-1 0,1 2 0,0-1-166,0-1 1,0 1 0,1 1 0,0 0 0,1-3-1,2 1 1,-3 21 0,6-4 0,7-9-489,4-5 1,4-5-1,4-11 1,3-5-78,3-4 1,2-10-1,2-3 1,0-4 0,0-4-1,-3-2-50,1-3 0,-3-5 0,1 2 1,0-1 524,-1 1 0,-5 3 0,-4 0 1,-2 5-1,-1 3 57,-2 3 1,-5 6 0,-2 5-1,-4 7 537,-5 7 0,0 3 1,-7 3-1,3 1 1,1-2-272,-1 0 0,4-1 0,1-2 1,1-1-1,2-4-856,1-2 0,1-3 0,1-2-138,2-1 0,-1-6 1,3-7 690,-1-6 0,3-7 0,-1-1 0</inkml:trace>
  <inkml:trace contextRef="#ctx0" brushRef="#br0" timeOffset="191">10084 13175 8117,'0'-24'-34,"0"2"0,0 4 294,0 2 0,0 0 0,0 3 2321,0 2-2673,0 1 1,0 5 0,1 4-1,2 4-564,3 3 1,3-3-1,3 2 1,1 0 0,2-1 207,1 0 0,-1-1 1,0-3-1,1 1 448,-2 3 0,3-3 0,-5 2 0,0-2 0,-2-1 0,0 0 102,3 0 0,-3 4 0,2 2 0,-1 3 529,-2 4 0,0 1 0,1 5 0,-1 0 0,0 0-220,1 3 0,-1-1 0,-1 2 0,-2 0 1,-3-1-119,-1 1 0,-2-7 1,-2 2-1,-1-4-191,-3-2 1,-6-5 0,-4-2 0,-1-1 0,-2-2 0,0-2-372,1-3 0,2-2 1,2-4-1,0-1-506,3 1 1,5 0-1,3-1-824,2 1 1,9 0 1598,4 0 0,5-1 0,1 1 0</inkml:trace>
  <inkml:trace contextRef="#ctx0" brushRef="#br0" timeOffset="192">10754 12849 8218,'9'9'395,"-1"-3"1,0 2-1,4 2 151,5 5 0,-1 9 0,6 6 0,-3 6 0,-3 5 0,-1 3 273,-2 3 0,-1-3 0,-6-2 0,-4-6-948,-4-3 0,-8 1 0,-5-2 0,-4-1 0,-2-1 0,-4-4-2201,-2-2 2330,-1-2 0,0-4 0,0 1 0</inkml:trace>
  <inkml:trace contextRef="#ctx0" brushRef="#br0" timeOffset="193">12234 12663 8151,'0'-15'15,"0"2"0,0 0 0,0 1 0,0 1 0,0 0 0,0 2 0,-1 1 313,-2 1 0,-4 9 0,-7 7 0,-6 8 0,-4 10 0,-4 12-91,13-17 0,0 2 1,-2 3-1,0 2 1,1 2-1,1 0 1,1 1-1,0 0 1,2 1-1,0-1-225,2 1 0,2 0 0,3-2 1,1 0-1,1-1 0,1 0 1,3-2-1,1 0 0,11 19-438,7-8 1,6-5-1,2-8 1,-1-2-1,-2-5 426,-3-6 0,1-7 0,1-1 0</inkml:trace>
  <inkml:trace contextRef="#ctx0" brushRef="#br0" timeOffset="194">12402 13035 8147,'0'-7'60,"0"-1"131,0-3 0,1-3 0,2 1 0,3 2 0,4 1 0,1 0-58,2 1 0,6-3 0,0-2 1,1 0-314,3-3 1,-2-4 0,3-1 0,-2-2 0,-2-2 0,-3-1-247,-5-1 0,-3 0 0,-2-1 0,-4 0 454,-2 1 0,-2 7 1,-3 9-1,-5 5 1,-3 5 389,-3 4 0,-3 9 1,-5 11-1,0 8 1,-1 7-27,1 7 1,-1-1-1,11-18 1,1 1-1,1-1 1,0 0 0,2 0-1,0-1-113,-7 25 0,4 1 0,6-4 0,4-3 1,4-5-507,4-4 0,7-7 0,5-9 1,4-8-276,1-6 0,2-5 0,4-5 0,1-7 0,1-4 0,-1-5-318,-1-3 1,-4-5 0,0-2 0,0-1 784,-2-2 1,3 0 0,-4 1 0,-2 4 0,-4 5-50,-3 6 1,-4 7-1,-3 11 1,-3 10 817,-2 11 0,-5 10 1,-2 3-1,-2 1-211,-2 0 0,2-4 1,1 1-1,2-2 1,1-1-1,1-2-594,2-4 0,1-5 0,1-9 0,3 0-880,2-2 0,2-6 0,0-3 951,-1-9 0,1-8 0,-3-4 0</inkml:trace>
  <inkml:trace contextRef="#ctx0" brushRef="#br0" timeOffset="195">12858 12933 8147,'-5'-10'0,"-3"0"0,3-1 0,-2-2 404,1 2 1,1 0 0,-2-1 0,2 0 0,1 0-321,1 2 0,1 1 1,0-1-1,-1 1 1,1 0-684,1-1 0,5 5 0,2 2 0,3 2 0,0 1 295,0 0 1,1 1-1,0 2 1,1 4-1,2 1 304,-2 1 0,3-3 0,-2 1 0,0 0 5,2 1 0,-3-2 0,4-1 1,-2 0-1,-1-2 0,-1 0 218,1 0 0,-1 3 1,2-2-1,0 2 76,-1 5 0,0-1 0,-1 7 0,-1 1 0,0 4 1,-1 1 519,-1 0 0,-4 2 0,-1 1 0,-2 2-410,-1 0 0,-1 1 0,-2-8 0,-3-4 0,-2-2 0,-2-4-6,1-1 1,0 0-1,-1-7-676,1-1 0,0-5 0,0-3 0,-1-3-405,1 0 1,0 0 0,0 0-1,2 0-262,1 3 0,3-2 0,-2 2-125,0-3 0,2 0 1065,3 0 0,4-5 0,2 0 0</inkml:trace>
  <inkml:trace contextRef="#ctx0" brushRef="#br0" timeOffset="196">13436 12737 8147,'9'-18'4,"0"3"0,-1 3 0,0 2 315,-2 4 0,-4 3 1,1 7-1,-3 8 1,-3 8-1,-4 12 251,-5 10 0,2 1 0,-2 7 0,0-2-493,0 2 0,1-1 1,5-23-1,0 0 1,-4 24-1,0-2-2165,1-4 1995,0-6 1,0-7 0,2-8 0,1-5 0,-1-8-2361,-1-6 2453,2-11 0,-2-7 0,3-10 0</inkml:trace>
  <inkml:trace contextRef="#ctx0" brushRef="#br0" timeOffset="197">13287 13138 8320,'6'-10'0,"0"0"655,1-2 0,5 2 1,1 0-1,3 3 0,2-1 164,3 0 0,8 0 0,-1 1 0,1 1-2241,0 2 1,-2-2 1421,-3 3 0,3 0 0,-3 3 0</inkml:trace>
  <inkml:trace contextRef="#ctx0" brushRef="#br0" timeOffset="198">14218 12896 8136,'-10'0'331,"3"2"0,5-2 39,8-5 1,8-6 0,7-4 0,4-3 0,2-2 0,2-1-443,2-4 1,-1-3 0,3-2-1,-2-2 1,-3 0 0,-3-1-116,-2-1 0,-6 1 0,-5-1 0,-5 3 0,-5 3-78,-4 3 0,-6 5 0,-7 7 1,-1 7-1,-5 6 523,-2 6 1,-3 9-1,-4 12 1,0 6-40,4 7 1,12-16 0,1 1 0,1 1 0,2 1 0,-1 0 0,1 1 0,1 1 0,1 0 0,1 0 0,1 0 85,2-1 1,2-1 0,0 1-1,2-1 1,1 23 0,3-4-575,5-4 0,5-7 1,4-11-1,0-6 0,-1-5 1,-2-6-279,2-4 1,-3-3 0,2-3 0,-1-4 0,1-6 0,-1-4 45,2-4 0,-3-2 1,2 2-1,0-1 0,2-2 501,1-2 0,-1 6 0,0 3 0,-3 3 0,-2 6 0,-4 5 0,-3 9 0,-4 8 0,-4 5 0,-3 2 0,-4 3 0,-1-2 0,2-1 1092,2-1 0,-1-3 0,4 0 558,1-2-1650,0-3 0,7-7 0,0-6 0</inkml:trace>
  <inkml:trace contextRef="#ctx0" brushRef="#br0" timeOffset="199">14609 12765 8136,'-10'-9'0,"1"0"0,0-1 0,-1 1 1421,1 0 1,0 0-1412,0 3 0,3 3 1,3 6-1,3 3 1,4 4-1650,6 2 1,0-1 1590,6 5 1,3-1 0,5 4-1</inkml:trace>
  <inkml:trace contextRef="#ctx0" brushRef="#br0" timeOffset="200">14860 12802 8136,'0'10'-38,"0"-1"0,0 0 510,0 1 1,1 0 0,1 2-1,1 5 1,-1 3 106,-1 1 1,-1 4-1,0-3 1,0-1 0,0-2-457,0 0 0,0 0 0,0-2 1,0-1-1,-1-5-184,-2-4 1,-2 0 0,-4-2 0,-1-1 0,1 1-202,0 0 0,3-3 1,-1 1-203,0-2 1,-1-1-1,0-1-407,1-2 0,3-2 871,4-4 0,0-5 0,0 0 0</inkml:trace>
  <inkml:trace contextRef="#ctx0" brushRef="#br0" timeOffset="201">15372 12458 8051,'0'-14'-93,"0"0"0,0 0 1,1 2-1,3 6 420,6 6 1,0 14 0,6 14-1,0 14 1,-7-17 0,0 2-1,0 4 1,-1 2 0,1 0-1,-1 2 0,0 1 1,-1 0 0,-2 1-1,-2 1 1,0 0 0,0 0-1,-2 1 1,-1 0 0,-2-1-1,-1-1-63,-3 0 0,-1-1 0,-1-1 0,-2-1 0,-4-1 1,0-1-1,0 0 0,0-1 0,0-1 0,1-2-1033,1-2 0,-1-2 0,-14 19 1,2-7 768,-2-5 0,-5 0 0,-1-7 0</inkml:trace>
  <inkml:trace contextRef="#ctx0" brushRef="#br0" timeOffset="202">15875 12486 8097,'0'-14'-103,"0"3"1,0-3-1,0 0 1,0 3 0,1 1-1,2 4 569,3 3 0,6 8 0,1 9 1,2 11-1,2 11 0,3 9-139,-9-19 1,0 0 0,0 5-1,-1 0 1,0 1 0,-1 1-1,0 1 1,-1-1 0,-1 2-1,-1-1-148,-1 0 1,-1 0 0,-2-1 0,-2-1 0,0-2-1,-1 0 1,-2-1 0,-2-1 0,-2-2 0,-1 0-501,-2-1 0,-1-2 0,-14 20 0,-6-3 0,-2-3 0,0-2-1318,2-4 1,3-2 1598,3-1 0,-2-9 1,3-1-1</inkml:trace>
  <inkml:trace contextRef="#ctx0" brushRef="#br0" timeOffset="203">6127 14125 8144,'5'-15'-1958,"-1"1"2137,-4 1 0,0 3 0,0-4 0,1 2 0,1 0 1,1 0 24,-1 2 1,-5 2 0,-3 1-1,-3 4 1,-4 2 0,-2 2 223,-3 2 1,-2 8 0,-2 8 0,-5 9-141,-3 8 1,12-13-1,0 2 1,1 4-1,0 1 1,0 3-1,0 1 1,1 3 0,0 0-1,2 1 1,2 1 38,1 2 1,2-1 0,0 0-1,2 0 1,3 0 0,2-1-1,0 0 1,2-1 0,0-3-1,2-2-446,0-4 0,2-1 0,7 22 0,3-13 0,-1-3-552,1-1 0,1-8 0,-2-1 0,-3-7-968,-3-4 1,2-3 1425,-3 0 1,2-5-1,1-1 1</inkml:trace>
  <inkml:trace contextRef="#ctx0" brushRef="#br0" timeOffset="204">6369 14730 8178,'-9'1'953,"4"1"-727,5 1 0,5 0 0,9-4 0,4-2 0,6-3 0,4-4 0,2-2-417,1-4 1,3-2-1,-3-4 1,0-3-1,-1-2-87,-2-1 1,-2-3 0,-8-1 0,-4 0 50,-4 0 0,-5-2 1,-6 3-1,-2 1 1,-4 2-1,-2 3 282,-3 4 0,0 6 1,-2 6-1,-1 7 1,1 8 566,-3 9 1,0 8-1,-2 9 1,-1 6-1,1 4-206,0 3 0,8-19 0,1-1 0,-4 26 0,-1-2 0,4-3-199,4-4-178,3-1 1,8-5 0,3-3 0,4-6-453,5-7 1,6-7-1,3-8 1,1-5 0,2-6-681,0-5 1,-3-5 0,0-6 812,1-2 0,-3-7 0,-1-3 0</inkml:trace>
  <inkml:trace contextRef="#ctx0" brushRef="#br0" timeOffset="205">7067 14115 7675,'0'-9'279,"0"0"0,-1 1 189,-2 5 0,-2 9 1,-5 14-1,0 8-203,-2 8 1,-2 7 0,6-18 0,0 0 0,0 3 0,0-1-1,0 2 1,1-1-324,-1 0 0,1-1 1,0 1-1,2-1 1,-3 22-1,3 0 1,1-3-1,2-7 0,1-8-762,1-7 1,1-10 0,2-4 0,3-6 642,3-3 0,0-10 1,0-1-1</inkml:trace>
  <inkml:trace contextRef="#ctx0" brushRef="#br0" timeOffset="206">7225 14450 8671,'0'-6'864,"0"0"1,0 5 0,0 1-183,0 5 0,0 8 1,-1 3-518,-2 5 0,2 3 0,-2 4 0,2-1-201,1 1 1,1 3 0,1 0 0,2-2-171,1-3 0,-3 0 1,1-4-1,-1-2 1,-2-4-1,0-3-89,0-3 0,-5-4 1,-1-1-1,-3-1 1,-3-2-1,-1-1-101,-1-1 1,-2 0 0,-2 0 0,2 0 491,0 0 0,5-1 1,-1-1-1,1-2 0,3-1-31,2-2 0,2 2 1,4-2-1,2 0-66,4-1 1,1 2 0,9 0 0,0-2 0,2 0-116,0-1 1,4-1 0,1 1 0,0 0-227,-1-1 1,1 1 0,-2 0 0,1 0 0,-1 0-694,2 3 0,-3-1 1035,1 4 0,-1-5 0,-1 3 0</inkml:trace>
  <inkml:trace contextRef="#ctx0" brushRef="#br0" timeOffset="207">7542 14618 8103,'-4'5'90,"3"0"1,-4-3-1,2 3 250,0 0 1,1-3-1,5 1 1,4-3-1,2-3 1,3-3-1,4-3-242,1 0 1,6-4 0,1-3 0,1-2-453,0 0 0,-5-2 0,2 0 0,-2-2 1,-3 0-65,-1-1 0,-7 4 0,-7-2 0,-5 4 152,-6 5 1,-6 3 0,-8 2 0,-3 5 0,-5 6 796,-3 5 1,0 5 0,-2 8 0,3 4-64,5 4 0,4 7 0,8 6 0,3 0 0,7-1 0,5 0 0,6-4 187,8-3 0,9-7 1,13-7-1,1-6 0,2-5-1475,2-6 1,-1-8 0,0-5 0,-3-3-2458,-2-2 3225,-8-6 1,1-4 0,-8-4-1</inkml:trace>
  <inkml:trace contextRef="#ctx0" brushRef="#br0" timeOffset="208">9171 13864 8103,'0'-9'-169,"3"-1"0,0 1 1,-1 0 193,-1-1 0,-1 4 0,0 0 152,0-1 0,-1-1 0,-2 2 0,-3 3 0,-2 2 0,-1 1 124,-1 0 1,0 5 0,-4 5-1,-3 5 1,-5 8-39,-2 8 1,-5 9-1,12-13 1,0 2-1,-1 4 1,-1 1-173,-1 4 0,0 2 0,0 4 0,1 2 0,6-13 0,-1 2 1,1-1-1,0 2 0,1 0 0,0 0 0,0 1 0,1 0 0,1 0 1,0 0-1,1 0 0,1-1 0,1 0 0,1-2 0,0 1-23,0 12 1,2-1-1,1-7 1,1-4-1,3 16 1,3-8-183,5-9 0,0-2 0,5-4 1,-2-5-1,1-2-166,-2-2 1,0-4 0,1-1 0,-1-3 0,-1-4-443,-3-1 1,-1 0 0,3-3-1,1-1-1588,-1-1 2310,-4-1 0,-1-8 0,-4-3 0</inkml:trace>
  <inkml:trace contextRef="#ctx0" brushRef="#br1" timeOffset="209">13715 8789 17022,'-8'-9'-1093,"1"0"1,4 0 0,2-1 713,1 1 1,3 3 0,2 1-1,0-1 1,2 2 0,2-1 835,4 0 1,-3 2 0,3-2-1,1-1 1,0 2-220,1 0 0,2 0 1,-1 2-1,3-1 0,1 1-158,2 1 0,1-2 0,-2 0 0,4 0 0,3 2-86,3 1 0,-1 0 1,3 1-1,0 2 1,2 0-5,3-1 0,2 2 0,5-1 0,-1-1-6,4-1 0,-1 2 0,-20-1 1,0-1-1,1 0 0,0 0 0,1 0 1,-1-1 103,-1 0 0,1 0 1,-1 0-1,1 0 0,21 0 1,1 0-1,0 0-34,-1 0 0,-22 0 0,0 0 0,26 0 0,-26 0 0,1 0-75,-1 0 1,2 0 0,0 0 0,0 0 0,1 0 0,-1 0 0,1 0 0,-1 0 0,1 0 0,0-1 16,1 0 1,0-1 0,1 2 0,1-1 0,-1 0 0,0-1-1,-1 1 1,1 1 0,-2 0 0,1 0 8,-1 0 0,0 0 1,1 0-1,1 0 1,0 0-1,-1 0 0,2 0 1,-1 0-16,1 0 0,-1 0 1,2 0-1,0 0 0,-3 0 1,1-1-1,1 0 1,0 0-1,2-1 0,-1 0 41,2-1 1,-1 1 0,-2 1-1,1 0 1,1-1 0,-1-1 0,1 2-1,0-1 1,0 1 0,0-1-30,0 1 0,0 0 0,3-1 1,0 0-1,-2 0 0,-1 1 0,0 0 1,0 0-16,-2 0 0,1 1 1,-1 0-1,0 0 1,1-1-1,-1 1 1,1-1-1,-1 0 1,1-1-1,-1 1 2,0-1 1,0 2 0,-2-2 0,1 1 0,2 0 0,1 0 0,-1 0 0,1-1 0,-2 1 0,1 0 5,-2 1 1,0-1 0,0 1 0,0 0-1,-2 0 1,-1 0 0,1 0 0,-1 1-14,1 1 0,0-1 0,-3 0 0,0 0 0,0 2 0,1 0 0,23 2 1,-2-1-1,-1 1-16,-2 0 0,-3-3 0,-3 1 0,-2-2-24,-1-1 1,-2 1 0,-2 2 0,-1 0 85,-2-1 1,-2-1 0,-3-1 0,-4 0 0,-2 1 120,-4 2-168,-1-2 1,-14 3 0,-6-4-1,-9-1-6,-6-2 0,-6 1 0,-8-3 0,-1-1 1,-1 2-1,-1 0-22,-3 2 0,1-2 0,-6 1 0,-2 1 13,-3 1 0,1 0 0,24 0 1,0 0-1,-2-1 0,0 1 1,-2-1-1,-1 2 0,-3-1 1,0 0 19,-2 1 0,-1 0 1,-4 0-1,-1 0 0,-1 0 1,-2 0-1,-2 0 0,-1 0-81,-3 0 1,0 0 0,0 0 0,-1 0 0,0 0 0,-1 0 0,1 0 0,0 0 0,1 0 0,0 0 46,0 0 1,0 0-1,-2 2 1,1 0-1,0-1 1,1 1 0,0-1-1,0 1 1,1-1-1,-1 1 26,0-1 1,0 1-1,16 0 1,-2 0 0,1 0-1,-1 0 1,1-1 0,-1 0-1,1 1 1,0-1 0,0 0 47,0 1 1,0-1 0,0 1-1,0 0 1,0 0 0,-1 0 0,1-1-1,1 1 1,-1-1 0,0 0-1,0 1 1,0-1 0,1 1 0,-1-1-1,1 0 1,-16 1 0,0-1 90,1 1 1,1 0-1,4-1 1,0 1-1,0 0 1,1 1-1,3-1 1,0 0-1,4-1 1,0 1-102,2 0 1,0 0 0,4-1 0,0 0 0,2 2 0,-1-1-1,2 1 1,-1-2 0,2 1 0,0 0-62,0 0 0,1 0 0,-25 0 0,4 3 0,-2-1-1,-1-2 0,2 2 0,4-1 0,4 1 0,3-1 1,2 0 14,4-1 1,7-1-1,3-1 1,4 0-156,5 0 40,6 0 1,6 0 0,7 0 0,4-1 0,6-1 241,4-1 1,3-4 0,6 3 0,4 0 0,3-1-62,7 0 0,3 0 0,-21 1 0,2 0 0,0 2 0,1-1 0,1 1 0,2-1-16,1 0 0,1 1 0,2-1 1,0 1-1,2-2 0,1 1 0,0 1 1,0 0-1,4 1 0,0-1-68,4 1 1,0-1 0,-12 1 0,1-1 0,0 1 0,1 0 0,1 1-1,0-1 1,1 0 0,0-1 0,0 1 0,0-1 0,0 1 0,0 0 17,0-1 0,0 1 0,0 0 0,-2-2 0,1 1 0,0-1 0,2 1 0,-1 1 0,1-1 0,0 0 1,0 0-1,0 0 0,0 0 0,0 0 0,0 1 22,-1-1 0,0 1 1,0 0-1,0-1 1,1-1-1,-1 1 1,1 1-1,-1 0 1,1 0-1,0 0 0,0 1 1,0-1-1,0 1 1,0-1-1,-1 1 25,-1 0 1,0 0 0,0 0 0,-1 0 0,-1 0-1,1 0 1,-1 0 0,0 1 0,0-1 0,0 1-1,-1 0 1,1 0 0,16 2 0,-1-1 51,-1 1 1,-1 0 0,-1-1 0,-1 1 0,-7-2 0,0 0 0,-1 0 0,0 1 0,-1-1 0,0 0-96,1 0 1,0-1-1,-3-1 1,-1-1-1,1 0 1,0 1-1,-2-1 1,0 1-1,0-1 1,-1 1 14,1-1 0,1 1 1,0-3-1,1 1 0,-2 2 1,-1-1-1,-1 1 0,-1 0 1,-2 1-1,-2-1 88,21 1 1,-10 0-1,-9 0 1,-6 0 0,-8 0-28,-3 0 0,-7-1 0,-4-1 0,-6-1-57,-8 1 1,-9-2 0,-8 1-1,-9 1 1,-4 1-57,-5 1 0,22 0 1,-2 0-1,1 0 1,-1 0-1,-3 0 1,0 0-1,-3 0 1,-1 0-13,-2 0 1,0 0 0,0 0 0,-1 0 0,-1 0 0,0 0 0,-1 0 0,1 0 0,-2 0 0,-1 0 41,-2 0 1,-1 0 0,11 0 0,-2 0 0,0 0-1,-4 0 1,-1 0 0,0 0 0,-3-1 0,0 1 0,-1 0-1,-2-1 1,0 0 0,-2 0 35,0 1 1,-2-2 0,0 1 0,11 0 0,0 0 0,-1 0 0,0 0 0,0 1 0,-1-1 0,0 1 0,0-1-1,1 0 1,-1 1 0,0-1 0,1 0 0,1 0 0,0 1 0,0-1 0,1 1-28,-13-1 1,1 1 0,0 0 0,1 0 0,0 0-1,-1 0 1,1 0 0,0 0 0,-1 0 0,2 0-1,0 0 1,-1 0 0,2 0 0,-1 0 0,1 1 59,0 0 1,1 0 0,1 0 0,2 1 0,1 0 0,0 0 0,0 2 0,0 0 0,0 0 0,2 0 0,0 0 0,1 0-30,1 0 1,1 0-1,0-1 1,2 1 0,0-1-1,2 1 1,-10 1 0,2 0-1,3 1 1,0 0 0,4 0-1,1 0 1,3 0 0,1-1-43,3 1 1,1-1 0,-16 1-1,12 0 1,4 0-277,4-1 1,4 3 245,2-5 1,15 0 0,11-3 0,10 0 60,8 0 0,5-4 0,9-2 0,7-3 1,-21 5-1,0-1 0,2 0 0,1 1 13,2-1 0,0 0 0,2 2 1,2 0-1,3 0 0,1 0 1,3-1-1,1 1 26,2-1 0,0-1 0,2 1 0,1 0 0,-1 0 0,2 1 0,-14 1 0,0 0 0,1 0 0,3-1 0,2 1 0,0-1 0,4 1 0,1 0 0,0-1-64,2 1 0,1 0 0,0 0 1,-11 0-1,-1 0 0,1 0 0,0 1 1,12-1-1,-1 1 0,0 1 0,1-1 1,-1 0-1,0 1 12,0-1 1,0 1 0,0 0 0,-1-1 0,0 1 0,1 1 0,-2-1 0,-1 0 0,0 0 0,-1 0 0,-1 0 0,0 0 0,-1 0 0,-1 0 0,1 0 0,-2 0 0,1 0 0,0 0-1,0-1 1,1 1 0,-1 1 0,2-1-1,0 1 1,0 1 0,0-1 0,1 0-1,-1 1 1,-2-1 0,1 1 0,-1 0 54,0 0 1,-1 1 0,-1-1 0,-1 1 0,-1 0-1,0-1 1,0 1 0,0 1 0,-2-1 0,-1 0 0,-2 0-1,0 1 1,13 2 0,-2 0 0,-5-1 0,-1 1-109,-4-2 1,-1 0 0,-4 1 0,-1-2 0,-2-1 0,0 0 0,22 0 0,-7-1 125,-6-1 1,-8 0-1,-8 0 1,-3-1-1,-4-1 67,0-2 0,-3 0 0,-4 2-166,-1-1 1,-6-3 0,-2 2 0,-7 0-40,-4 0 0,-6 0 1,-5 4-1,-3 0 1,-5 0-912,-3 0 994,-10 0 0,1 5 0,-7 0 0</inkml:trace>
  <inkml:trace contextRef="#ctx0" brushRef="#br0" timeOffset="210">9758 14367 8268,'-5'-4'-638,"1"-3"719,3 3 0,1-4 0,1 1 0,3-4 0,1-2 0,2-2 31,2-1 0,0-3 0,5-3 0,1-2 0,-1-4 0,3-2-127,0-1 1,1-5-1,-2 2 1,-1-2-1,-3 0 1,-3 2 85,-5 3 1,-3 3-1,-2 4 1,-2 6 106,-4 8 0,-5 6 1,-5 9-1,-2 9 1,-4 10-1,-1 13 43,-2 8 0,13-19 0,0 1 0,0 3 0,1 1 1,-1 2-1,2 0-195,-1 2 1,1-1-1,1 2 1,1 1 0,1 1-1,1 1 1,-1 1 0,0 0-1,1 0 1,0 1-1,0-1 1,1-1-401,1 1 0,0-1 1,0-3-1,1-2 1,-1-2-1,0-1 1,1-3-1,-2-2-36,-6 20 0,1-14 0,-1-7 1,1-6-1,-2-4 0,-1-6 410,-1-5 0,1 1 0,1-2 0,-1 0 0</inkml:trace>
  <inkml:trace contextRef="#ctx0" brushRef="#br0" timeOffset="211">9385 14832 8268,'0'-22'-80,"0"1"0,0-1 345,0-1 1,1 4-1,4-3 1,4 2 0,4 2 269,2-1 0,6 0 0,0 2 0,3 2 0,1 5-1103,1 3 0,1 5 0,0-1 568,1 1 0,0 7 0,0 0 0</inkml:trace>
  <inkml:trace contextRef="#ctx0" brushRef="#br0" timeOffset="212">9953 14450 8171,'-9'0'-25,"1"1"0,0 3 457,2 2 1,0 6 0,-3 4 0,-1 2 0,1 4 0,1 2 8,2 0 1,2 2 0,4-6 0,2-2 0,4-5-485,6-2 1,8-6-1,3-2 1,0-4-1,2-4 1,-1-6-502,-2-2 0,-4-3 0,-2-2 0,-5-2 193,-3-2 1,-5 3 0,-8-3 0,-4 2 0,-6 2 182,-6-1 0,0 1 1,-4 4-1,1 4 0,0 3 433,2 3 0,0 1 1,4 4-1,4 2 1,6 5-1329,5 3 1063,6-1 0,10 12 0,7-2 0</inkml:trace>
  <inkml:trace contextRef="#ctx0" brushRef="#br0" timeOffset="213">10437 13994 8353,'-4'-14'337,"3"-3"1,-3 6 128,0 3 1,-1 9 0,-4 13 0,-2 13 0,-1 12-214,-4 9 1,7-22-1,0 1 1,-2 2-1,1 2 1,-1 0-1,0 2 1,0 1 0,0 1-239,0 2 0,0 0 0,1-5 1,1 1-1,-1 0 0,1 1 0,3-4 1,0 0-1,2-3 0,0-1-835,-2 21 1,4-8 0,-2-5 0,4-11 639,4-8 0,5-3 0,5-6 1</inkml:trace>
  <inkml:trace contextRef="#ctx0" brushRef="#br0" timeOffset="214">10922 14087 8245,'-9'-7'0,"2"-2"0,2-2 317,1 1 1,1 4 0,2 1 0,-1 2 0,-3 4 152,0 4 1,-1 11 0,-3 7 0,-2 7 0,-1 7-44,-4 6 0,3 5 0,0 2 0,0-1 0,1-2-282,0 0 1,3 0 0,3-2 0,3-8 0,2-6-418,1-7 0,3-4 0,1-6 0,1-5-289,2-4 0,2-9 0,-1-3 1,-2-3-1,-3-4 73,-2 0 0,-1-2 1,0-2-1,-1-1 0,-1 1 242,-1-1 0,-7 0 1,-1 2-1,-2 1 0,-4 4 415,0 1 0,-6 6 0,-2 3 1,-3 5-1,-3 7 486,-3 4 0,3 7 1,3 2-1,7 0 0,8 2-49,7-1 1,7 1-1,8-7 1,12-3-1,10-5-711,9-4 0,6-1 0,1-5 0,0-1-1587,-5-3 1692,-2-1 0,-3-8 0,0-2 0</inkml:trace>
  <inkml:trace contextRef="#ctx0" brushRef="#br0" timeOffset="215">11350 14078 8212,'0'-19'-42,"0"2"1,1 0 0,1 2 0,1-1-1,0 3 1,0 2 377,0 4 0,1 7 1,-5 4-1,-3 12 1,-3 11 117,-4 9 1,-5 10 0,6-18 0,0 0 0,-1 3 0,0-1-230,0 2 1,1 1 0,0-2 0,1 0 0,-1-1-1,1 1 1,0-1 0,0 1 0,1-1 0,0 1-1,1-1 1,0 0-503,2-3 1,0 1 0,-5 21-1,7-14 1,0-4-1363,2-6 1,1-5 1237,0-5 0,5-5 0,0-6 1</inkml:trace>
  <inkml:trace contextRef="#ctx0" brushRef="#br0" timeOffset="216">12607 13799 8188,'-3'-10'-116,"0"1"0,1 0 0,1-1 1,1 1-1,0 0 0,0 0 90,0-1 1,0 1 0,0 0 0,0-1 0,0 1 0,0 0 262,0-1 1,-5 1 0,-1 1 0,-3 2-19,-3 2 1,-3 5 0,-5 7 0,-1 8 0,-4 12 17,-2 12 1,11-16 0,1 2 0,-1 5 0,1 2 0,0 2 0,1 1 0,0 2 0,1 2-18,0 2 1,1 1 0,1 4 0,1 0-1,0 3 1,0 1 0,1-1 0,2 1-193,2-1 1,1-2-1,1-4 1,1-2-1,1-3 1,2-2-1,-1-4 1,1-2-1,2 20 45,3-12 1,2-9-1,2-14 1,-1-2-742,0-4 0,1 1 0,-1-8 0,0-2-381,1-3 0,-1-8 0,0-4 1049,0-1 0,5-2 0,0 2 0</inkml:trace>
  <inkml:trace contextRef="#ctx0" brushRef="#br0" timeOffset="217">12979 13845 8316,'-1'-8'-190,"-2"2"0,-3 5 1,-2 6-1,-2 9 463,1 9 0,-4 8 0,-3 13 0,7-19 0,-1 0 0,0 3 0,0 1 0,-1 2 0,-1 0-135,0 1 1,0 0 0,2 0 0,0-2 0,-1 0 0,1-1 0,2-2 0,0-1 0,-1 17-53,5-9 0,4-14 1,4-3-1,5-5 0,7-2-218,5-5 0,5-3 0,7-3 0,-1-2 0,1-3-511,0-3 0,-6 0 1,0 0 642,-4-1 0,3-3 0,-2-1 0</inkml:trace>
  <inkml:trace contextRef="#ctx0" brushRef="#br0" timeOffset="218">13333 14301 6735,'0'-6'0,"0"0"0,1-1 99,2-1 1,-2-2-1,3 1 1,0-1-1,0-2 1,0-1 95,0-2 0,-1 0 0,-3-3 0,0 2 0,0 0 0,0 0-49,0-2 0,-4 3 0,-3 4 0,-5 4 53,-3 4 1,-3 2 0,-1 3-1,-3 5 1,-2 9 0,-1 7 159,0 7 0,2 4 0,-1 6 0,5-1-148,6-3 1,3 2-1,4-6 1,5-2 0,6-6-1,8-4-408,3-4 1,7-7-1,2-6 1,3-3 0,2-3-228,1-3 0,0-8 1,-3-3-1,-1-4 0,-3-1-79,-6 0 1,0 1-1,-7-3 1,-2 1 245,-1 3 1,-6 4 0,1 4 0,-3 2 583,-3 4 0,-2 4 0,-6 8 1,1 7-1,0 3 17,1 3 0,3-1 0,0 1 0,3 0 1,3-1-1,3 0-715,3-3 0,6 3 1,4-3 370,2-1 0,0-1 0,1-3 0</inkml:trace>
  <inkml:trace contextRef="#ctx0" brushRef="#br0" timeOffset="219">13743 14171 8182,'-9'-5'15,"-1"-2"0,1 4 0,0 1 1,-1 2 678,1 3 1,-1 6 0,-2 7 0,1 4-318,3 2 1,-2 3-1,5-4 1,0 1-1,2 0 1,3-1-294,3-4 1,5 0 0,6-7-1,-1-3-429,1-2 0,2 2 1,0-4-1,1-2 1,2-4-112,-1-7 1,0 0 0,-1-4-1,-3-1 1,0 1 54,-3-3 1,-1-1-1,0 0 1,-1-1-1,0 1 1,-1 0 325,-1 2 0,-3 3 459,-4 4 1,-5 12 0,-4 6 0,-3 8-1,-3 4 1,0 4 270,0 2 0,2 0 1,5-2-1,2-3 0,2-3-427,3 0 0,2-5 1,4-2-1,4-5-762,5-4 0,8-3 0,3-3 0,2-4 1,0-5-40,-2-3 0,0-4 1,-3-1-1,-2-2 1,-4 2-182,-3 4 1,-4-1 1324,-3 5 0,-9 9 0,-7 9 1,-3 7 83,0 5 0,1 0 1,3 1-1,3 1 0,3 0-334,2 2 0,2 0 0,2-4 0,4 0-321,5-2 0,6-3 0,6-4 0</inkml:trace>
  <inkml:trace contextRef="#ctx0" brushRef="#br0" timeOffset="220">14581 13752 8067,'-4'-5'0,"3"-3"0,-2 1 0,1-1 165,2-1 1,-1 4-1,-1 4 1,-2 7-1,-2 10 1,-3 10-1,-4 9 476,-1 8 0,-2 4 0,7-18 0,-1-1-517,-1 2 0,0-1 0,1 3 1,0-1-1,-1 2 0,1 0 1,0-3-1,1 1 0,0-3 1,1 1-1,1-3 0,0-1 1,-7 22-101,3-6 0,1-12 0,0-8-245,1-10 0,3-2 1,1-7-1,1-3 0,2-6-85,0-4 0,8-8 0,3-4 0,5-2 1,4 0 55,1-1 1,3-1 0,3-1-1,2 0 1,2 1 74,2 3 0,-2 4 1,2 6-1,-2 4 1,-2 5 439,-2 3 0,-7 13 1,-6 6-1,-5 6 1,-4 4 341,-2 3 1,-6 2 0,-5-5 0,-7 0-269,-4-2 0,-8-1 0,1-4 0,-4-2 0,0-3 0,3-5-251,4-4 0,-1 2 0,4-6 0,2-2 0,5-5-744,6-3 1,3 0-1,6-8 1,1 1 0,2-1-1972,4 1 2627,5 3 0,3-5 0,3 2 0</inkml:trace>
  <inkml:trace contextRef="#ctx0" brushRef="#br0" timeOffset="221">15205 13836 8077,'0'-19'-288,"3"1"0,0 0 1,0 3-1,0 2 718,0 3 1,-1 7 0,-5 6 17,-3 8 0,-3 13 0,-4 6 0,-2 5 1,-2 7-96,2 2 0,-3 4 1,2 1-1,8-23 1,0 0-1,0 0 1,0 1-90,2-1 0,0 1 1,-6 21-1,1 2 0,4-5-208,2-4 1,2-7-1,3-12 1,0-7-1,1-5-638,2-3 0,2-4 0,3-6 0,0-5 200,-2-3 0,-3-3 0,2-5 0,-1 0 0,-2 1 0,-1-1-167,-1 0 0,-1 1 1,-2-1-1,-4 1 593,-4-1 1,-4 1-1,-5 3 1,-1 3-1,-5 5 1,-4 4 565,-4 2 0,-2 9 1,2 5-1,4 4-130,4 5 1,8-1-1,6 3 1,5-2-1,6-1-311,6-1 1,10-3 0,10-1 0,4-5 0,4-3-1018,4-1 0,2-5 848,-1 1 0,-1 2 0,0 0 0</inkml:trace>
  <inkml:trace contextRef="#ctx0" brushRef="#br0" timeOffset="222">15512 14208 8077,'-8'-6'-10,"0"1"0,2 1 246,-1 2 0,-4 1 0,-3 1 0,-1 1 0,-4 2 198,-2 3 0,-4 6 0,3 5 0,-1 3 1,0 2-1,3 1 209,4 0 1,4-1 0,5-4 0,4 1-1,3-1-636,3-3 0,7-1 1,5-6-1,3-2-502,0-3 0,4-3 1,0-3-1,-2-3 0,0-2-161,-1-2 1,-4 1-1,0 0 1,-2-1 0,-1 1-991,-2 0 2301,-5 3 0,-1 6 1,-4 8-1,0 2 0,0 4 0,0 0 0,5 0 1,4 2-1,4-4 0,4-1-793,2-2 138,6 0 0,-1-3 0,4-2 0</inkml:trace>
  <inkml:trace contextRef="#ctx0" brushRef="#br0" timeOffset="223">16881 13678 8143,'-9'-7'-49,"2"2"0,0 1 0,-2 2 0,-5 2 0,-3 5 0,-3 8 376,-3 7 1,-6 16 0,12-15-1,-1 2 1,-1 4 0,0 1-1,-1 3 1,0 2 0,2 2-1,0 0-30,1 2 1,2 0 0,3-2 0,1 0 0,3-1 0,1 0 0,2-1 0,3-1-1,1-3 1,2-1 0,5 22-260,6-7 0,5-9 0,1-3 1,1-3-1,0-4-686,-1-2 0,0-6 0,-2-5 1,-1-4-1,-2-4-2629,-1-2 3143,-2-5 1,3-5 0,2-5 0</inkml:trace>
  <inkml:trace contextRef="#ctx0" brushRef="#br0" timeOffset="224">17216 14022 8143,'-10'3'460,"1"1"0,-1 3 157,-3 3 1,-1 4-1,-6 8 1,-1 4-1,-5 5-222,-4 6 1,1 2 0,-2 3 0,3-2-1,3-4-796,3-8 1,4-4-1,2-7 1,4-4-1,1-4-255,2-4 1,3-6-1,1-7 1,-1-3 0,2-4 451,0-3 1,1-1-1,3 0 1,0-3-1,0-3 2,0-2 1,0 0 0,1 2 0,1 4 0,2 2 26,1 4 1,2-1-1,2 7 1,0 4 0,1 4 829,-1 4 0,1 3 1,3 5-1,1 3 0,3 1 0,1 5 0,-1-1 1,6 3-1,-2 0 0,1 0-873,-1-2 0,2 0 0,-1-2 0,1-2 218,0 0 0,-1-5 0,-4 3 0</inkml:trace>
  <inkml:trace contextRef="#ctx0" brushRef="#br0" timeOffset="225">17998 13976 8188,'5'-10'212,"0"2"0,-3 1 1,2 2-1,1 3 334,-1 6 0,-1 6 0,-3 12 0,0 4 0,0 4 0,0 3-223,0 0 0,1 2 1,2-3-1,4 0 1,4 0-1,2-2-1060,1-1 1,2-6-1,3-5 737,-1-8 0,1-1 0,-1-4 0</inkml:trace>
  <inkml:trace contextRef="#ctx0" brushRef="#br0" timeOffset="226">18324 14013 8177,'-19'12'177,"1"3"0,-1 3 1,0 9-1,1 9 0,-2 10 1,10-20-1,-1 0 96,0 1 0,1 1 0,-2 0 0,2 0 0,0 2 0,1-1 0,0 1 0,0 0 0,-1 0 0,1-1 0,0-1 0,-1-1 382,1-1 0,0 0 1,-10 18-1,-1-6 0,0-7-416,-2-5 0,-1-9 0,2-8 0,-4-4 0,-3-6 0,-2-6-553,-1-5 0,0-6 0,4-3 0,1-5-342,1-4 1,4 2-1,1-1 1,4 4 0,7 3-165,5 5 1,3 2 0,2 7 0,3 2 574,5 3 1,9 6 0,6 2 0</inkml:trace>
  <inkml:trace contextRef="#ctx0" brushRef="#br0" timeOffset="227">18799 13687 8177,'19'13'0,"3"5"0,4 7 0,2 11 0,-14-13 0,-1 2 234,-2 3 0,-2 2 0,-2 4 0,-3 2 0,-3 1 0,-2 0 0,-2 1 0,0 0 0,-3-1 0,0 0 0,-2-1 0,0 0 0,-2-2 0,-1-1 93,-1-1 1,-1-1 0,-2 1-1,-1-1 1,-1-1 0,0 0-1,-1 0 1,0-1 0,-1 0-1,0-1-508,1-2 1,-1 0 0,2-2 0,0-1 180,0 0 0,0-2 0,-17 16 0,-3-5 0</inkml:trace>
  <inkml:trace contextRef="#ctx0" brushRef="#br0" timeOffset="228">13734 14860 8312,'-4'-9'-185,"0"1"0,-1 1 1,-2 4-1,-1 3 490,-2 3 1,-4 8 0,-5 9 0,-5 10 0,-4 11 0,13-18 0,0 2-80,0 3 1,-1 0 0,-1 2 0,-1 1 0,1 3 0,1 1 0,0 0 0,0 1 0,2 0 0,0 0-118,2 0 1,1 0-1,5-4 1,1 0 0,1-4-1,2-1 1,0 20-490,2-5 0,4-6 0,3-5 0,3-6-59,3-5 1,-1-2-1,-2-2 1,-2-4-13,-2-2 0,2-5 0,-1-1-1213,1-3 1664,-3-1 0,3-9 0,-3-1 0</inkml:trace>
  <inkml:trace contextRef="#ctx0" brushRef="#br0" timeOffset="229">14152 15335 7978,'-9'0'229,"1"-1"1,2-2 40,3-3 0,3-3 1,2 0-1,2 0 1,0-2-1,0 0 1,-2-2-282,-1-2 0,-1 3 1,-1-3-1,-2 1 1,-4 0-8,-5 1 1,-1 1 0,-5 5 0,0 2 0,-5 2 0,-3 5 195,-2 6 1,1 10-1,2 8 1,4 4 0,2 4-66,4 2 0,2 1 1,7 1-1,5-2 1,6-3-1,8-5-302,3-5 1,7-8 0,2-4 0,3-4 0,2-8-173,1-8 1,0-5-1,-4-7 1,-3-2 182,-2 0 0,-3-3 0,-5-3 0,-4 1 0,-6 5 1,-3 4 194,-1 4 0,-4 8 0,-3 0 0,-2 6 378,-3 5 0,-3 5 1,-2 7-1,1 5 1,4 4-1,2 2-346,4 1 1,2 0-1,6-1 1,4-2-1,8-2-674,5-3 0,9-5 0,6-9 1,3-7-1,-1-8 625,-2-5 0,-2-12 0,-4-3 0</inkml:trace>
  <inkml:trace contextRef="#ctx0" brushRef="#br0" timeOffset="230">14423 15223 8520,'-4'10'525,"1"0"1,1 3-241,1 6 1,-2 8 0,-1 8 0,-1 5 0,-2 7-342,-2 5 0,3-24 1,-1 2-1,-1 0 0,0 1 1,0-1-1,-1 1 0,0-1 1,-1 0-210,1-3 0,-1-1 1,-8 22-1,-1-8 1,1-6-1,0-9 1,2-6-287,4-6 0,6-7 227,3-6 1,3-9 0,4-7-1,5-5 238,6-4 0,1-7 0,1-4 0,-2-4 1,2-4-1,0-3 86,-7 21 0,-1 0 0,2-1 0,0-1 0,0 0 0,1 0 0,-1 0 0,1-1 0,1 0 0,0 0 231,0 0 1,1-1-1,1 1 1,1 0-1,0 3 1,-1 2 0,14-18-1,-3 14 301,-4 14 0,-4 10 0,-3 10 0,-5 7 1,-4 7-178,-1 5 1,-3 5 0,-5 2 0,-5 1 0,-2 1-199,-2-1 1,-4-1 0,3-4-1,-2-1 1,-1-2-178,-2-3 1,-1-7 0,1-3 0,0-5 0,2-4-496,0-2 1,2-8 0,-1-3 0,6-4 0,5-2-61,3-2 0,1 0 0,2 2 0,3 1 1,5 2 574,4 1 0,1 2 0,4 1 0</inkml:trace>
  <inkml:trace contextRef="#ctx0" brushRef="#br0" timeOffset="231">14720 15223 8315,'6'-14'-413,"1"0"1,-3 5 801,1 0 0,-3 5 1,1 6-1,-2 9 430,-1 10 0,-4 13 0,-2 6 0,-3 5-602,-4 1 0,3 5 1,3-25-1,1 1 1,-1 0-1,1 2 1,-1-1-1,1 1 1,-1 1-1,-1-2-80,0 0 0,0-1 1,-1-1-1,0 0 1,-9 18-1,2-2 1,1-8-859,2-7 0,1-11 1,3-14-1,3-5-27,3-6 1,2-1 0,2-6 0,2-1 278,3-4 1,3-3 0,0-4 0,1 0 0,2 0 283,0 0 1,5-3 0,-2-2-1,3-1 1,0-3 153,1-1 1,4-3 0,1-5 0,-10 22-1,0 0 1,2 0 0,-1 1 360,2-1 0,1 1 0,-1 2 0,1 2 0,15-10 0,-5 7 0,-6 10 325,-6 6 0,-7 10 1,-5 7-1,-4 6 0,-4 8-153,-2 5 1,-6 2 0,-4 2 0,-1-1 0,-2-2-203,0 0 1,1-1-1,0-6 1,2-2-390,0-2 0,5-6 0,-2-1 0,3-4-621,1-3 0,4-3 0,2-6 0,6-3 54,3-2 1,2-2-1,2 1 1,2 0 0,1-1 318,2 1 1,-4 0-1,2 0 1</inkml:trace>
  <inkml:trace contextRef="#ctx0" brushRef="#br0" timeOffset="232">14953 15475 8304,'10'-9'-397,"-1"2"1,0 1 242,0-1 1,1 1-1,-1 1 1,0 0 0,1 1 1081,-1 0 1,-3 1 0,0 3-433,2 0 1,0 0 0,1 0-1,2 0 1,0 0-321,1 0 1,1-1 0,-3-2 0,3-4-468,2-1 0,-1-5 1,-1-2-1,-1 0 0,0-1-214,-4 0 1,0-3 0,-5-2 0,0 1-1,-2 1 284,-1 2 0,-1 7 0,-3 0 0,-3 4 0,-3 2 619,-3 5 0,-3 5 0,0 7 0,-1 7 0,-2 7 323,1 6 1,-1 0-1,1 1 1,3 1-504,2 1 1,7-3-1,3-1 1,4-5-1,5-2 1,8-4-453,5-4 1,8-8 0,5-6-1,1-4-335,3-5 1,0-6 0,0-9-1,-2-3 1,-4-1-88,-4 0 1,-3 0-1,-5-3 1,0 1 0,-2 2 558,-4 0 1,-6 5 0,-3 2 0,-2 4 484,-1 4 0,-4 9 0,-2 5 1,-2 7-1,-3 7 431,-1 2 0,5 3 0,-3-2 0,3 0-481,2-4 0,1 2 0,4-5 0,0 1 1,1-3-510,2-1 0,3-5 0,6-1 0,0-1 0,-1-2-475,0-1 0,1-5 1,1-2-1,-2-2 0,-1-2-155,0 1 0,-5 3 0,-1 1 1216,0 0 0,-3 3 0,2 5-186,-2 4 0,0 1 1,2 1-1,2 1 1,2-1-970,-1 0 740,4 0 0,1 1 0,2-1 0</inkml:trace>
  <inkml:trace contextRef="#ctx0" brushRef="#br0" timeOffset="233">16015 14972 8182,'-1'6'86,"-1"0"1,-3 2 0,1 0-1,-1 2 292,0 3 1,-2 2 0,-5 7 0,0 4-1,1 4 1,0 3 167,2 0 0,3 3 0,0-3 0,2 0 0,2-2 0,1-2-229,1-1 0,0-4 1,0-2-1,0-4 1,0-2-1091,0-4 0,1-6 0,1-1-47,1-1 1,1-7 0,-4 0 0,0-6 272,0-3 1,0 2 0,-1-3 0,-3 3 0,-3 0 0,-4 1 458,-5 0 1,-1 4 0,-3 2-1,-1 3 614,0 3 1,-5 2-1,2 5 1,0 3-1,3 1 129,5 1 0,4 1 1,5-3-1,5-2 0,5-1 0,7 0 0,8-5 1,10-2-1,6-2 0,5-1-883,1 0 1,0-1 0,-3-1 0,-3-1 227,-3 1 0,-2 1 0,-1 1 0</inkml:trace>
  <inkml:trace contextRef="#ctx0" brushRef="#br0" timeOffset="234">17244 15186 8308,'1'-9'256,"1"-1"100,1 1 0,-1 4 0,-5 3 1,-3 4-1,-4 5 45,-2 5 0,-3 3 0,-3 8 0,-2 5 0,-2 4-107,-2 1 1,-2 3 0,0-2-1,1 2 1,-1 2-469,-1-1 1,4-5 0,2-4 0,3-5 0,5-5 0,1-2-1466,4-4 1,4-6-1109,-2-2 2747,4-8 0,-7-5 0,4-5 0</inkml:trace>
  <inkml:trace contextRef="#ctx0" brushRef="#br0" timeOffset="235">17002 15214 8308,'-3'6'147,"-1"0"1,2 2 487,1 0 1,1 5 0,1 4 0,2 3 0,5 2-162,3 2 0,4 1 0,4 3 1,2 0-1,2-1-781,0-3 1,1-1 0,2-4-1,-2-1 1,-1 0 306,-3-2 0,-4 1 0,-3-2 0</inkml:trace>
  <inkml:trace contextRef="#ctx0" brushRef="#br0" timeOffset="236">18333 15093 8213,'6'-9'-21,"-1"-2"0,1 0 1,-1-2-1,1 2 1,-1 1-1,-2 0 1,-2 1-1,-1 0 95,0-1 1,0 4 0,-1 1 0,-2 1-1,-3 2 1,-2 1 268,-2 1 1,-3 6 0,-3 6 0,-2 10 0,-3 7-50,-1 5 1,0 12 0,11-20-1,1 1 1,-1 2 0,1 2-1,1 1 1,0 2-202,0 1 1,1 1 0,2-2 0,2-1 0,-1 3 0,0 0 0,3-3 0,0-1 0,2-3 0,0 0-432,3 21 0,7-9 0,5-10 0,3-7-1803,0-7 2141,5-3 0,-3-1 0,3 2 0</inkml:trace>
  <inkml:trace contextRef="#ctx0" brushRef="#br0" timeOffset="237">18733 15344 6284,'-5'-4'298,"1"2"0,5-3 0,1 0 0,2 0 1,2-2-60,1 2 0,4-6 0,2 1 0,-1-1 0,0-1 0,2-2-185,0 0 0,2-5 0,1-4 0,0 1 0,-3-2-121,0 0 0,-5-1 1,-4-2-1,0 1 1,-4 2-1,-3-1 45,-5 1 0,-2 2 0,-3 7 0,-4 3 0,-2 6 154,0 6 0,-1 9 1,0 11-1,-2 8-4,-1 8 0,11-12 1,1 2-1,2 3 0,1 1 1,0 2-1,2 1 0,-1 1 1,1 1-1,1 1 0,0 1-106,1-1 0,0 0 0,0-2 0,2 0 0,0 1 0,2-1 0,-1-1 1,0-1-287,0-1 1,0 0 0,0-3 0,0-1 0,0 17 0,0-7 0,-1-11-136,-3-5 1,-1-2 0,-4-10 0,-1-4-1,-3-4 399,-2-4 0,-3-10 0,-1-7 0</inkml:trace>
  <inkml:trace contextRef="#ctx0" brushRef="#br0" timeOffset="238">18519 15726 8186,'-5'-19'0,"2"1"0,2 0 0,2 3 62,2 2 1,3 0 0,6 0 0,2 2 0,3 0 519,2-2 1,6 3 0,0-3 0,2 3 0,2 2-712,2 2 0,-1-3 1,4 3-1,1-2 1,0 0 128,0 1 0,1-5 0,-3 2 0</inkml:trace>
  <inkml:trace contextRef="#ctx0" brushRef="#br0" timeOffset="239">19199 14963 7536,'-13'4'-214,"-2"3"0,0 5 744,-1 7 0,0 9 0,-2 10 0,-1 8 0,10-20 0,0 0-316,-1 3 0,1 0 0,0 0 1,0-1-1,1 1 0,1 0 1,1-2-1,1 0 0,-3 21-410,5-7 0,3-6 1,3-10-1,5-4 0,3-5 196,4-3 0,3-3 0,1-1 0</inkml:trace>
  <inkml:trace contextRef="#ctx0" brushRef="#br0" timeOffset="240">19404 15400 7987,'0'-17'-3,"-1"0"0,-1 1 1,-1 0-1,1-1 153,1 2 0,-1-2 0,-1 6 0,-3 2 0,-2 1 1,-1 2 196,-1 1 0,0 1 0,-2 5 0,-4 3 0,-2 5 103,0 6 0,-4 3 0,0 4 0,2 3 0,1 2-147,3 1 1,4 0-1,6-1 1,3-3 0,2-3-440,1-4 1,4-1 0,4-4 0,6-4 0,5-4-211,4-3 0,1-5 1,2-2-1,-3-4 1,-1-2-291,-4-3 1,-1 0 0,-4 1 0,-3 0 0,-2 3 480,-1 0 1,-5 5 0,0 1 0,-4 2 686,-5 4 1,0 7-1,1 8 1,3 1-1,2 2-343,1 0 0,1-4 1,3 0-1,6-2-160,8-2 1,2 0-30,4-2 0,5-4 0,5-1 0</inkml:trace>
  <inkml:trace contextRef="#ctx0" brushRef="#br0" timeOffset="241">19916 15037 8124,'-1'-9'5,"-1"-1"0,-2 1 1,-2 1 290,-1 2 1,-4 4-1,-2 9 1,1 8-1,-1 10 1,-3 8 72,-2 8 1,1 3-1,0 3 1,3-1 0,0 0-240,3-3 1,4-1-1,2-7 1,2-4-469,4-6 0,0-7 0,6-4 0,2-6 0,3-3 0,-1-4-395,-1-3 0,0-4 1,-1-7-1,0-2 398,0-3 1,2 0-1,0-2 1,2-2 334,-2-3 0,3-1 0,1-2 0</inkml:trace>
  <inkml:trace contextRef="#ctx0" brushRef="#br0" timeOffset="242">20093 15018 8124,'0'-9'29,"0"3"1,-1 1 250,-2 1 0,-4 7 0,-5 10 0,-3 11 0,-3 10 21,-1 8 0,-2 3 1,9-19-1,2 2 1,0-1-1,0 1 1,2-1-1,0 1-308,1 0 0,1-1 0,-3 20 0,3-3 1,3-3-1,2-7-624,1-4 0,0-8 0,0-10 0,0-2-664,0 0 0,0-6 1295,0-4 0,-5-9 0,0-5 0</inkml:trace>
  <inkml:trace contextRef="#ctx0" brushRef="#br0" timeOffset="243">19832 15409 8124,'-6'-9'0,"1"0"327,1 0 1,2-1 0,5 2-1,3 1-161,2 0 1,2 5 0,3-1 0,1 2 0,2 1 0,-1 1-2277,2 2 2110,1 3 0,0 3 0,1 0 0</inkml:trace>
  <inkml:trace contextRef="#ctx0" brushRef="#br0" timeOffset="244">20074 15428 8124,'-9'0'1418,"4"-4"0,3 0-1119,8-2 0,1-3 0,9 3 0,1-2-265,4-1 1,-1-1 0,2 1 0,0-1-387,0-3 1,2 3 0,-5-4 0,-2 1 0,-3-2 0,-2 0-30,-2-1 1,-5 5-1,-2-2 0,-2 0 431,-1 1 1,-4 0-1,-3 6 1,-3 3-1,-4 2 215,0 1 1,-2 4 0,-3 3-1,1 5 1,0 4 300,3 5 0,-2 3 0,5 4 0,1 0 1,4-1-398,4-3 1,2 2 0,2-4 0,3-2 0,6-3-363,4-1 1,4-9 0,1-1-1,2-4 1,1-2-118,-2 0 0,3-5 0,-2-3 0,-3-5 0,-2-1-134,-3-3 1,0 3-1,-4-2 1,0 1-1,1-1 76,-1 1 0,-1 3 0,0 0 641,-2 2 1,-4 6-1,0 4 1,-4 6 0,-3 4 122,0 2 1,-4 5 0,4-1 0,-1 0 0,1 1-157,1-2 0,0-3 0,4 0 0,1-3 0,3-3-640,2-2 0,5-3 0,3-1 0,0-1 1,2-3-281,-2-2 1,4-5 0,-4-2 0,1 2 452,-3 1 1,-2 0-1,0 2 610,-1 2 1,-4 4-1,-2 7 1,-3 4 0,-2 3 254,-1 1 1,-3 1 0,3 2 0,1-1-1,2-1-674,3 1 0,2-4 36,4 1 0,5-1 0,0-2 0</inkml:trace>
  <inkml:trace contextRef="#ctx0" brushRef="#br0" timeOffset="245">20968 14972 8100,'-3'-9'-52,"-1"-1"1,-1 2-1,-2 1 1,1 2 0,0 1 428,-1 5 0,-2 8 0,-1 7 0,-2 6 0,-3 5 0,0 4 19,-1 2 1,4 0-1,-3 1 1,2-2 0,1-2-255,2-2 0,2-3 1,2-9-1,3-4 1,2-2-201,1 0 0,1-6 1,2-4-170,3-5 1,2 0-1,1-2 1,2 1-1,0 0-107,2 0 1,3 4 0,0-1 0,0 1 0,1 2-167,-2 0 1,1 0 0,2 0 0,1 0-1,-1 0 500,-3 0 0,3 5 0,-4 0 0</inkml:trace>
  <inkml:trace contextRef="#ctx0" brushRef="#br0" timeOffset="246">21061 15102 8100,'-9'-4'0,"3"3"0,-1-2 0,0 2 392,-1 1 1,-1 5-1,0 5 1,2 8-1,0 8 226,-4 7 0,2 2 1,-2 9-1,3 1 0,2 2-551,2-1 0,-2 2 0,3-9 0,1-3 0,1-5 0,1-5-652,0-4 0,0-3 0,1-5-587,2-5 1172,2-3 0,4-11 0,1 0 0</inkml:trace>
  <inkml:trace contextRef="#ctx0" brushRef="#br0" timeOffset="247">21508 15251 8085,'-3'-9'-83,"-1"0"0,0-1 0,0 1 0,1 0 0,2-1 586,1 1 0,5 5 0,1 5 0,2 7 0,2 8 0,3 4-131,2 5 0,0 3 0,0 3 0,2 2 1,-1 0-462,0-2 0,4 1 1,-4 0-1,1-2 1,-1-3-874,-1-2 0,-2-3 1,-3-7 961,-1-6 0,-4-8 0,-1-6 0</inkml:trace>
  <inkml:trace contextRef="#ctx0" brushRef="#br0" timeOffset="248">21853 15233 8085,'0'-10'-178,"0"1"0,-1 4 586,-3 2 0,1 8 0,-5 8 0,-3 12-136,-3 10 1,-2 14 0,6-21-1,-1 2 1,0 1 0,-1 0-1,0 2 1,0 1-48,0 1 1,-1-1 0,-2 0 0,0 0 0,-1-1 0,1 0 0,0-3 0,1 0 0,0-4 0,2-1-57,-10 17 1,2-10-1,2-10 1,0-5-1,3-4 26,2-7 0,3-4 0,1-3 1,-1-2-1,2-4-226,2-5 0,-2-2 1,5-6-1,0-2 1,0-2-444,0-3 0,0-1 0,3 0 0,0 0 0,0 1-619,0 2 1,1 4 0,1 5 574,1 4 1,3 6 0,-1 6 0,0 6 0,2 3 517,1 3 0,6 3 0,0 3 0</inkml:trace>
  <inkml:trace contextRef="#ctx0" brushRef="#br0" timeOffset="249">22113 14888 8038,'1'-8'-37,"1"1"1,1 0 0,1 1 0,-1 0 0,1 1-1,1 1 1,2 3 345,2 3 0,3 12 1,1 12-1,2 11 0,1 12 1,-7-20-1,-1 2 2,0 3 1,-1 1 0,1 2 0,-2 2 0,-1 3 0,-2 1 0,1-1 0,-2-1 0,0 0 0,0-1-110,-2-3 0,1-1 0,-2-3 0,1-2 1,-2-4-1,0 0 0,-5 22 0,-4-8 0,-5-4-293,-1-7 0,-2-5 0,0 0 0,1-3-315,-1-2 1,1-6 0,0-2 0,2-5-1,4-4-2467,2-2 2873,0-1 0,1 0 0,0 0 0</inkml:trace>
  <inkml:trace contextRef="#ctx0" brushRef="#br0" timeOffset="250">22635 14739 8408,'1'-8'90,"2"2"0,3 4 0,2 5 0,3 8 254,1 10 0,-2 13 1,3 15-1,-8-19 0,0 0 1,0 5-1,-1 0 1,1 3-1,-1 1-150,-1 2 1,0 0-1,-1 0 1,0-1 0,-2-1-1,-1 0 1,-1 0 0,0-1-1,-2-2 1,0-2-151,-1-1 1,-2-2 0,-1-1 0,0-3 0,-7 17 0,0-4 0,-1-2-320,0 0 1,1-8-1,1-2 1,0-2 0,4-3-293,3-1 1,-2-3 0,4-4 0,0-2-1391,2-3 1957,2-5 0,5-5 0,1-5 0</inkml:trace>
  <inkml:trace contextRef="#ctx0" brushRef="#br0" timeOffset="251">23063 14711 8190,'0'-13'-53,"0"2"0,3-5 1,1 3-1,0 2 1,2 1-1,-2 0 257,0 1 0,3 4 1,-1 2-1,3 4 57,0 5 1,0 5 0,-1 12-1,0 6 1,-3 8 0,0 10 147,-2-20 1,-1 1-1,0 1 1,-1 2-1,2 2 1,-1 0 0,1 1-1,-1 0-277,-1 2 0,0 0 1,-1 0-1,1 1 1,-1 0-1,0 0 1,0-2-1,0 0 1,0-2-1,0-1 3,0-2 1,0 0 0,-5 22-1,-4-4 1,-3-3-268,-3-4 0,3 2 0,-4-10 1,0 0-1,-1-1 0,1-2-381,0-2 0,4 1 0,-3-7 0,3-2 1,3 0-1127,1-1 1,6-5 1599,-1-2 0,-2-5 0,0-3 0</inkml:trace>
  <inkml:trace contextRef="#ctx0" brushRef="#br0" timeOffset="252">12132 16331 6629,'5'1'1069,"-2"2"-600,-2-2 1,-1 5 47,0-3 0,1-2 1,2 1-410,4-4 1,1-3-1,1-5 1,2 1 0,1-1-1,4-3-117,1-2 0,2-4 0,-1-3 0,1-1 0,0-2-144,-1 0 0,0 0 0,-3-3 0,-2 0-23,-3 0 1,-4-1 0,0 0 0,-2 0 0,-2 3-1,-1 3 51,-1 2 1,-3 5-1,-1 4 1,-2 3 135,-1 3 0,-1 1 1,-2 6-1,0 4 0,-2 4 19,-4 5 0,0 5 0,-1 4 0,1 5 1,-3 6 196,-2 5 1,0 1 0,2 6 0,1 3 0,10-24 0,0 1-170,-1 3 0,2-1 0,3 0 0,1-1 0,-1 1 0,2-1 0,2 20 0,6-6-84,6-6 1,5-5-1,3-8 1,0-7-1,3-4-95,1-5 0,-6-2 1,2-5-1,-2-2 1,-5-4-87,-1-5 1,0-2-1,0-6 1,0-2 0,-1-3-130,2-1 0,-3-2 1,3 0-1,1 0 1,1 0 99,3 0 1,-3 1 0,1 2-1,1 3 131,0 3 0,-2 5 1,-4 6-1,-4 8 541,-4 8 1,-3 7 0,-3 8 0,-4 4 0,-3 4 124,-3 2 1,1-2 0,2 2-1,2-1 1,2-2-633,3-1 1,2-4-1,1-3 1,1-1-1,2-4-315,3-3 1,2-6-1,2-6 1,-1-4-1489,0-4 1874,5-6 0,-4-11 0,4-6 0</inkml:trace>
  <inkml:trace contextRef="#ctx0" brushRef="#br0" timeOffset="253">12616 16173 8170,'-9'-9'341,"0"-1"79,-1 1 1,1 1 0,0 0-388,-1 2 1,4 4-1,1 0 1,1 4-1,2 4 1,2 4-667,3 2 0,2 0 1,5 3-1,2 1-618,0-2 1251,5 4 0,-3-8 0,5 3 0</inkml:trace>
  <inkml:trace contextRef="#ctx0" brushRef="#br0" timeOffset="254">12793 16210 8170,'3'-6'25,"0"0"1,0 3 363,-3-4 0,0 6 1,0 2-47,0 8 1,-3 4-1,0 6 1,0-1-1,0 2-120,0 2 1,0-1-1,3 2 1,1 0-1,2-2-211,3-2 0,2 0 0,3 0 0,0-2 0,2-1-167,-2-4 1,-1-3 0,-1-1 0,-3-2 125,-3 1 1,-2 1 0,-2 2 0,-2-1 0,-4 1 145,-5 3 1,2-3-1,-4 3 1,2-3-1,0-1-271,0 1 0,-1-2 1,0-1-1,2-2 154,1-1 0,-4 4 0,0-3 0</inkml:trace>
  <inkml:trace contextRef="#ctx0" brushRef="#br0" timeOffset="255">12039 17141 8571,'0'-9'-134,"0"0"0,0-1 0,0 1 0,0 0 1,0-1-1,0 0 0,1-1 354,2-2 0,-1 1 0,3 3 1,0-2-1,0 0 0,0-2 0,-1 2 876,0 1 0,2 0-640,-3 1 0,0 6 1,-4 6-1,-2 9 0,-4 9-79,-4 7 0,0 4 1,-1 6-1,1 2 1,-1 1-697,0 2 1,0-1 0,5 1 0,2-2-1,1-4-2958,2-3 3185,1-2 0,5-4 1,1 0-1</inkml:trace>
  <inkml:trace contextRef="#ctx0" brushRef="#br0" timeOffset="256">12346 17206 8477,'0'-9'29,"-1"0"341,-2 0 1,-2 4 0,-5 6 0,-3 8-1,-2 7 39,-3 8 1,-1 6-1,0 11 1,-1 5-1,10-21 1,0 0 0,2 0-1,0 0-335,-7 26 1,7-1 0,5-4 0,3-1 0,4-6-430,5-8 1,5-6 0,5-8-1,-1-1 1,1-5-2567,-1-3 2921,-3-4 0,2-4 0,-2 0 0</inkml:trace>
  <inkml:trace contextRef="#ctx0" brushRef="#br0" timeOffset="257">12551 17272 8455,'5'-10'44,"2"1"0,-1 1 0,1 2 1,4 2 368,3 3 1,0 1-1,4 2 1,-1 5-1,3 6 242,0 7 0,-1 5 1,-1 5-1,-3 2 0,-2 0 0,-3 0 0,-5 3 1,-2-1-1,-2 1 0,-2-1-702,-2-3 1,-3-3 0,-6-2 0,-4-1-510,-1 1 0,-2-3 1,-1-2-1,0-1 556,-2-1 0,0 3 0,4 2 0</inkml:trace>
  <inkml:trace contextRef="#ctx0" brushRef="#br0" timeOffset="258">8966 17337 8290,'-6'-15'-132,"1"3"1,1 2 0,2 0 0,1 1-1,1 0 1,0-1 511,0 1 0,4 5 0,2 4 1,2 7-1,3 7 0,0 6 275,1 6 0,1 5 1,-4 9-1,-1 5 0,-1 3-307,-4 1 0,-3-22 0,-1 1 0,-2-1 0,0 1 0,-3 1 0,-1 1 0,-1 0 0,-1 0-213,-2 0 0,0 0 0,1-3 1,-1 0-1,-13 19 0,2-4 0,1-5 1,1-4-344,2-5 0,4-5 0,4-8 0,4-1 0,1-2-612,3 0 1,1-2 0,1-4 0,0 1-820,0 1 1,1-2 1349,3-3 1,1 2 0,4 0 0</inkml:trace>
  <inkml:trace contextRef="#ctx0" brushRef="#br0" timeOffset="259">5978 17449 8528,'0'-10'46,"0"1"1,1 0 0,2-1 0,3 2 0,3 3 0,3 5 468,0 5 0,1 12 1,-1 4-1,0 6 0,0 5 108,-2 6 1,-5 3 0,-2 6-1,-2 2 1,-2 1-233,-2-2 0,-3 0 1,-7-1-1,-6-2 1,-4-2-1,-2-3-333,0-5 1,2-4 0,-2-5 0,3-3 0,3-4-441,4-4 1,6-4-1,6-2 1,3 0-439,3-3 1,2-2 0,5-5 0,2-1 349,0-1 0,5-8 0,-3 0 0</inkml:trace>
  <inkml:trace contextRef="#ctx0" brushRef="#br0" timeOffset="260">3594 17923 8407,'5'-13'69,"2"2"0,-2-4 1,0 2-1,1 1 0,0 3 1,-1 4 439,-1 5 0,0 6 1,-4 8-1,0 7 1,-1 4-1,-3 5 128,-2 2 1,-5 5 0,-3 4 0,1-2 0,-2-1-479,1-1 1,-2-1-1,-2-1 1,0 0-1,3-4-320,2-4 0,1-4 0,0-5 1,3 0-1,1-3-659,4-2 1,-1-6 0,1-1 0,1 0-2458,-1 0 2938,3-2 1,-7 0 0,3 1-1</inkml:trace>
  <inkml:trace contextRef="#ctx0" brushRef="#br0" timeOffset="261">2067 18091 8437,'1'-9'71,"2"-1"1,3 2-1,4 2 1,2 3-1,5 4 1,2 5 474,3 6 0,0 13 0,-4 7 0,0 7 0,-4 5 0,-4 5-78,-8-23 0,0 0 0,-2 2 0,-1-1 0,-1 0 0,-2 0 0,-10 24-51,-5-5 0,-6-5 0,-6-1 0,-2-2 0,-1-1-944,3-3 0,-1-1 0,1-3 0,0 3 527,-1 3 0,-5-1 0,16-14 0,0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25T12:46:08.248"/>
    </inkml:context>
    <inkml:brush xml:id="br0">
      <inkml:brushProperty name="width" value="0.12095" units="cm"/>
      <inkml:brushProperty name="height" value="0.12095" units="cm"/>
      <inkml:brushProperty name="color" value="#3165BB"/>
    </inkml:brush>
  </inkml:definitions>
  <inkml:trace contextRef="#ctx0" brushRef="#br0">2076 13864 19196,'0'-6'-2039,"0"-1"1507,0 0 1,0-1 0,0-1 0,-1 0 209,-2 3 0,2 1 0,-3 3 1,0-1 478,-2 1 0,-3 1 1,0 1-1,0 0 0,-1 1 1,1 1 348,0 1 1,-2 7 0,-1 0 0,-3 1 0,-3 2-75,-1 3 1,4 5-1,-2 1 1,-1 2 0,-3 2-150,0 1 0,2 1 0,1 0 0,1 1 0,3 1 0,1 2-11,1 1 1,3-3-1,3 1 1,3-2-206,2-1 1,2 0-1,2 0 1,3-1-1,2-3-159,1-2 0,2-2 1,0-1-1,2 2 0,-2 1 201,-1-1 0,3-2 0,-1 0 1,0-1-1,-1 1-213,1 0 1,-1-2-1,1 0 1,-1-2 0,1 2-376,0 1 0,1-4 1,-4-1-1,0 0 0,1-1-495,-1 0 1,0-2 0,-1-1-666,-1 1 1,-2-5-1613,-2-2 2830,-2-2 0,4-1 0,-3-1 1248,1-2 1,4 1-8,-4-4 0,0 2-863,-3-2 1,0 5 352,0 1 0,0 4 1,0 6-1</inkml:trace>
  <inkml:trace contextRef="#ctx0" brushRef="#br0" timeOffset="1">17374 15205 26095,'-8'-1'-1093,"1"-3"1,1-2 0,2-2 272,2-1 1,1 2 0,2 1 0,2 0 1088,3 1 1,3-2 0,0 4 143,0 0 0,1 2 0,-1 1 1,0 0-500,1 0 1,-1 5 0,1 1 0,2 3 0,0 4-48,-1 2 1,3 6 0,-1 3 0,2 2 0,1 6 26,2 4 0,-3 2 1,1 3-1,0 5-13,-2 2 1,-7-22 0,-1 0 0,3 22 0,-2-3 0,-2 0 183,-1-3 1,-1 3 0,-4-6-1,-2-2 1,-3-3 139,-2-2 1,-5 1-1,0-5 1,-1 0-1,0-3-397,-1-1 0,3-4 1,-2 2-1,-1-1 0,2-1-35,-1-3 0,2 0 1,2 1-1,1-2 1,1-1-88,2-2 0,0-1 0,4-2-190,-1-1 0,4-4 1,6-2-1,1-2-324,1-1 1148,5 0 0,0-4 0,5-1 0</inkml:trace>
  <inkml:trace contextRef="#ctx0" brushRef="#br0" timeOffset="2">7132 14218 18398,'0'-10'-1075,"0"1"1,0 0 1440,0-1 1,0 6 0,1 4-292,2 5 0,-2 8 0,2 3 0,-1 5 1,1 3-1,0 1-39,-1 0 1,0 3 0,0 3 0,1-1-1,-1-1-104,-1-2 1,-4 0 0,-1-1-1,-1-2 1,-2-1-203,2-3 0,1-4 0,4-4 0,0-1-362,0-2 0,4-4 0,2-2 0,3-3 1,0-3 745,0-3 1,5-6 0,0-3-1</inkml:trace>
  <inkml:trace contextRef="#ctx0" brushRef="#br0" timeOffset="3">7188 13976 20287,'0'-16'-1093,"-1"2"1,-1-1 0,-2 2 501,-1-1 0,-1 1 1,-1 2-1,1 1 0,-1 2 938,-2 0 0,-3 3 0,0 2 0,0 2 0,1 2 0,-1 2 266,0 4 0,3 4 0,4 2 1,0 2-658,3 1 1,1 2 0,2 0 0,2-2 0,5-1 0,3-2-115,5-2 0,0 0 1,1-3-1,-2-1 3,2 0 1,-4-5 0,1 1-1,-2-2 7,0-1 1,0-4 0,-6-3 0,-2-1 0,-1-1-576,0 0 831,1-1 0,-9-3 1,0-2-1</inkml:trace>
  <inkml:trace contextRef="#ctx0" brushRef="#br0" timeOffset="4">7663 14022 22171,'3'-17'-1397,"1"1"0,1 3 1811,2-1 0,2 1 0,0-4 0,0 2 0,2-2-282,1-1 0,-2 3 1,2-1-1,-4 1 1,-3 0 15,-1 3 0,0 2 1,-4 0-1,-1 2-133,-3 2 0,-1 2 1,-4 3-1,-1-1 1,-2-1 332,0 0 1,-1 2 0,5 2-1,1 3 1,1 2-76,-2 2 1,0 6 0,0 1-1,1 3 1,1 2-324,2 5 1,1 1 0,3 8 0,0 1 0,0 2-104,0 0 1,0 1 0,1 2-412,2 4 1,-1-3-137,5 0 1,-1-6 370,3-1 1,0-4 0,0 1 163,-3-2 0,2-5 1,-2-4-1,3-3 1,0-4-535,0 1 1,1-8-1,-1 0 594,0-4 0,-4-3 1,-1-3-1,-3-4-47,-1-4 0,-1-3 0,-3 2 0,-2-2 0,-2-3-317,-1-2 1,-1 0 0,0-3 0,-1 2 0,-2-1-36,2 1 0,-3 2 1,1 0-1,-2 0 0,-1 2 408,-2 1 0,0 3 1,-2 4-1,-2 2 1,-3 2 750,-1 1 0,-2 6 1,0 7-1,0 6 0,0 4 0,0 6 0,4 0 1,2 6-1,4-2 0,3-1 983,6 0 0,5 2-1736,7-2 1,8-2-1,11-9 499,8-1-51,9-3 0,7-4 0,5-3 0,-1-3-300,1-2 1,-1-1-1,-3 0 1,0-1 231,-4-2 1,1-2-1,-11-5 1</inkml:trace>
  <inkml:trace contextRef="#ctx0" brushRef="#br0" timeOffset="5">7141 15065 18065,'-5'-9'-41,"2"-1"0,3 1 1,4 0-1,7-1 0,7 1 1,10-1 367,8-3 1,15 3 0,-21 4-1,2 0 1,3 0 0,1 2-1,1 1 1,0 0 0,0 1-1,0 1-224,-1 0 0,-1 1 0,-4 1 1,0 0-1,-2 1 0,-1 1-688,-1 1 0,0 1 1,17 11-1,2-2 1</inkml:trace>
  <inkml:trace contextRef="#ctx0" brushRef="#br0" timeOffset="6">3175 15112 14220,'0'-7'-490,"0"1"1,-1-1 0,-1-1 0,-2-1 341,-1 3 1,1-1 0,-2 4 0,-1 1 0,-2 1-1,-3 1 630,0 0 0,-4 1 0,3 2 1,-2 4-182,-1 4 1,-5 2 0,0 4 0,-1 4-1,0 2 1,0 4-5,2 3 1,0 4-1,1 5 1,2 3-213,1 0 0,6 5 1,5 3-1,1 2 1,2-26-1,2 1-97,-2 24 1,10-1 0,2-5 0,4-3 0,2-1-77,2-1 1,0-3 0,1-3-1,0-3 1,-1-2-1,1-1 0,-5-1 1,-1-1-1,-3-2 0,-1-3 26,1-3 1,-5 1 0,-1-5 0,-1 0 0,0-1-688,-1-3 139,-1-5 1,0 0 0,2-6 0,3-3-239,-1-2 0,2-2 896,-4-1 0,4-5 0,-1 0 0</inkml:trace>
  <inkml:trace contextRef="#ctx0" brushRef="#br0" timeOffset="7">3147 15205 17909,'-9'-18'-1093,"-1"1"1,1 2 0,0-1 545,0 2 1,-1 1 0,1 3 0,1 1 0,0 1 0,3 0 499,1 2 1,-3 4 0,1-1 0,-4 3 667,-2 3 1,1 6 0,-5 8 0,-2 5 1465,-2 6-1861,-4 8 1,-1 7-1,13-18 1,0 1 0,1 1-1,0 1 1,0 1-1,2 2-42,0 1 1,1 0 0,3-1 0,1 1-1,2 3 1,1-1 0,0 0 0,1 0 0,0-2-1,1 1-1095,0-2 1,1-1 976,0-3 0,1 0 0,11 19 1,1-5-1,3-4-355,0-3 0,1-6 0,0-6 0,-1-3-1523,1 0 1812,-1 4 0,1-4 0,0 3 0,-1-2 0,1-2 0</inkml:trace>
  <inkml:trace contextRef="#ctx0" brushRef="#br0" timeOffset="8">16815 15233 14753,'0'-10'-233,"0"1"1,0 0 0,0-1 0,0 1 0,1 1-1,1 0 1,3 3 641,0 1 1,-2 0 0,3 2 0,1-1 0,2 1 0,0 2 0,1 4-457,3 5 0,0 5 1,4 5-1,-2 4 1,2 5 111,0 5 1,1 3 0,-3 3 0,-2 1 0,-4 3 36,-3 3 0,0 5 0,-4 0 0,1 0 0,-2-3-142,-3-4 1,-3-1 0,-6 0 0,0-3-1,-3-2 54,0-4 1,-2-5-1,-2-6 1,-1 1 0,1-2 25,-1-2 0,0-1 1,2-6-1,0-2 122,2-1 0,3 0 0,1-1-455,4 0 1,3-3-1,8-3 1,2-3-8,2-3 1,4-3-1,1-3 1,-2 0 0,0-1-1,-2 1 9,0 0 1,-3 0 0,1-2 0,0 0 0,0-2 132,-1 2 0,3 0 1,-3-1-1,1-1 1,0-1 252,0 1 1,-4-3 0,3 3 0,0-2 0,0-1-206,0-2 0,-2 0 0,1-2 0,-1-1 0,-2-1-77,-1-2 1,2-1-1,0-3 1,-1 0 0,-1 0 3,-1 0 1,-4 1-1,-1 1 1,-1 2-1,0-1 104,-2 1 0,0 0 0,-1 2 0,-2-1 46,-1-1 1,2-3 0,-3 2 0,2-2 0,-1 0-1,0 2-64,1 0 1,0 4-1,2 0 1,1 5-1,0 3-154,2 3 1,4 7 0,-1 5 185,2 6 0,5 8 0,1-2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25T12:46:08.840"/>
    </inkml:context>
    <inkml:brush xml:id="br0">
      <inkml:brushProperty name="width" value="0.09071" units="cm"/>
      <inkml:brushProperty name="height" value="0.09071" units="cm"/>
      <inkml:brushProperty name="color" value="#3165BB"/>
    </inkml:brush>
    <inkml:brush xml:id="br1">
      <inkml:brushProperty name="width" value="0.12095" units="cm"/>
      <inkml:brushProperty name="height" value="0.12095" units="cm"/>
      <inkml:brushProperty name="color" value="#3165BB"/>
    </inkml:brush>
  </inkml:definitions>
  <inkml:trace contextRef="#ctx0" brushRef="#br0">3864 9544 8539,'-4'-10'-58,"3"1"1,-3 0 0,1-1 0,-1 1-1,2 0 1,1-1 0,1 1 0,0 0 231,0 0 1,0-1-1,0 1 1,-1 1-1,-1 0 12,-1 2 0,0 3 0,2-2 0,-2 1-100,-3 2 1,-6 2 0,-1 3 0,-2 4 0,-2 5 0,-4 7 4,-4 5 1,-3 10-1,-2 5 1,15-17-1,-1 0 1,1 2 0,0 1-1,1 2 1,0 0-47,2 3 0,0 0 1,0 2-1,2 0 1,1 2-1,2 0 0,1 0 1,1 0-1,1 0 1,1 0-76,1 1 0,1-1 0,0-4 0,1-2 0,0 0 1,1-1-1,2 20 0,3-8-53,2-4 1,5-4-1,0-6 1,1-3-1,0-4 91,0-2 1,-1 1 0,1-5 0,0-1-1,-3 0-2,0-2 0,-2-1 0,0 0 146,0-2-314,1 0 1,-2-5-1,-2-4 162,-3-4 0,3-7 0,-1 0 0</inkml:trace>
  <inkml:trace contextRef="#ctx0" brushRef="#br1" timeOffset="1">17486 9572 16169,'0'-10'-547,"-1"-2"1,-1-1 0,-1 1 0,2 1 0,2 0 0,3 3 831,1 0 0,1 4 1,3 0-1,1 4 1,-1 5-286,0 4 0,5 9 0,1 7 0,3 5 0,1 6 46,-1 3 1,1 7-1,-10-20 1,0 1 0,0 0-1,0 1 1,0 0 0,-1 1-1,-1 0 1,-1 0 29,0 0 0,-2 1 0,1 1 1,-2 0-1,-3-1 0,0-1 0,-1-1 1,1 1-60,-2-2 0,0 0 0,-6 19 0,-5-6 0,-1-2 0,0-5 0,0-5 79,1-6 1,-3-2-1,3-1 1,-1-2-251,1-1 1,-3-3-1,3-3 1,0-2 0,-1-1-1,3-2-405,0-1 1,5 3-1,1-5-328,1-3 1,1 0 0,4-7 923,2-2 0,6-3 0,6-6 0</inkml:trace>
  <inkml:trace contextRef="#ctx0" brushRef="#br0" timeOffset="2">3836 9413 8588,'0'-12'-143,"0"-1"0,1 1 1,1 3-1,1-1 1,-1 1-1,-1 0 259,-1-1 0,-1 1 0,-2 0 0,-3 0 169,-2-1 0,2 2 1,-1 2-158,0 3 0,-1 2 0,-1 1-67,-1 0 0,1 4 0,-1 3 1,-3 4-1,-2 6 0,-4 4 46,-3 3 1,2 9 0,-5 3-1,0 4-100,1 2 1,11-19 0,0 1 0,2 1-1,1 2 1,-1 0 0,1 2 0,0 1-1,1 1-10,1 0 0,1 1 0,0 1 0,0 1 0,3-3 0,0-1 0,0 1 0,2-1 0,0 0 0,2-1-28,0 0 0,2-1 1,3 23-1,5-5 1,3-5-1,2-5 1,3-3 9,0-1 1,-2-5-1,-2-5 23,0-3 1,1-3-1,-1-1 1,-2 1 0,0-2-1,-4 0 68,0-1 1,-1-2 0,0 2 0,-3-2-48,0-1 1,-3 1-1,2-5 10,-2 3 0,-2-4 0,-2-2 61,-3-2 1,1-4 0,-1-1 0,1-2 0,1-2 0,-1-2-93,0-3 1,0 1-1,-2 2 1,3-2 0,1-1-78,0-2 0,-4 0 1,2-4-1,-2 1-26,1-1 1,3 0 0,-2 0-1,0-3 1,0-2 0,-2-1-22,2 0 1,0 0 0,3-6 0,-1-3 47,1 1 1,0-3-1,0 1 1,-1-3-1,0-5 24,2-2 1,1-1 0,1-6 0,3 1 0,3-1 0,-2 25 0,1 0 47,2 0 0,0-1 0,9-19 0,2 4 0,0 7-7,-1 5 0,1 5 0,-2 4 0,0 1 0,-2 4-19,2 3 0,-3-2 0,1 3 0,-2-1 0,-1 1-54,-2 2 1,-2 0 0,0 2 0,-2 0 223,1-1-102,-3 5 0,-4 1 1,-7 5-1,-4 2 23,-5 3 0,-6 7 0,-2 2 1,-4 4-1,-2 4 0,-2 5 14,-2 5 0,1 7 1,16-18-1,-1 1 0,1 1 1,1 1-66,0 3 1,0 0-1,0 3 1,1 0 0,1 3-1,2 1 1,1 1-1,1 1 1,3-1 0,2-1-1,2 0 1,1 1-47,0-3 0,3 1 1,2-3-1,2 0 0,1-2 1,0-1-1,3-2 1,0-2-62,13 20 1,2-9 0,4-5-1,-1-3 1,1-4 0,0-4-228,0-4 0,-1-4 0,-1-1 0,-1-2-266,1-2 0,-4 2 588,0-1 0,-2-3 0,-2 0 0</inkml:trace>
  <inkml:trace contextRef="#ctx0" brushRef="#br1" timeOffset="3">17504 9646 10956,'0'-9'-193,"0"-2"0,0 0 1,0-1-1,0 0 1,0 2-1,1 2 254,3 1 1,1 0 0,4 4 0,1 1 0,2 1 84,0 1 1,5 8-1,-2 6 1,3 6-1,-1 8 1,0 6 13,-2 6 1,0 6-1,-7-20 1,-1 1-1,0 0 1,-1 1-1,-1 0 1,0 0-135,0 0 0,0 0 0,-1 1 0,1 1 1,-1 0-1,0 0 0,0-1 0,-2 1 1,0-2-1,-1 0-21,0 24 0,-5-4 1,-3-5-1,-4-2-31,-5-3 1,-1-8 0,-3-3-1,-1-2 1,-1-3 0,-1 2-867,0 0 671,1-8 1,8 5 0,1-8-1,4-2-1774,3-1 1990,-2 0 1,7-5-1,-4-1 1</inkml:trace>
  <inkml:trace contextRef="#ctx0" brushRef="#br1" timeOffset="4">8277 9283 31171,'-9'-4'-365,"0"2"1,-1-3 0,0-1 0,-1 2 0,-2 0 0,2 2 0,0 1 0,-1 0 0,-1-1 259,-2-1 0,3 0 1,-3 3-1,2 0 1,1 0-1,2 0 799,1 0 0,5 0-642,4 0 0,8 0 1,9 0-1,3 0 1,6 0-68,4 0 0,3 0 0,4 0 1,1 0-1,-1 0-31,0 0 1,1 0 0,2 0 0,-1 0 0,-2 0 52,-2 0 1,-8 0 0,1 0 0,-3 0 0,-3 0-62,-4 0 0,-5 0 144,-1 0 1,-8 0 0,-7 0 0,-8 0-42,-6 0 0,-8 1 1,-5 1-1,-5 2-22,-3 1 1,-8-2 0,-2 3 0,-2 1-1,-1-1 49,-1 0 0,3 0 0,0 4 0,2-1 0,6-1 23,7-2 0,14 0 0,17-4 0,12 1-40,16-1 0,15-4 1,-13 0-1,2 0 0,1-1 1,1 0-48,1 0 0,0-1 0,1 1 0,-1 1 0,1-1 0,0 1 0,-1-1 0,0 1 0,-1-1 0,0 1-138,-1 0 1,-1 0 0,-2 1 0,0-1 125,19 2 0,2 0 0,-11 0 0,2 0 0</inkml:trace>
  <inkml:trace contextRef="#ctx0" brushRef="#br1" timeOffset="5">3641 10884 22930,'1'-5'-3277,"2"2"3267,-2 2 1,7 1 0,-2 0 0,2 0 0,3 0 240,1 0 0,0 0 1,2 0-1,1 0-142,-1 0 1,2 0 0,3 0-1,3 0 1,2 0 0,1 0-17,-1 0 1,1 0-1,3 0 1,0-1 0,0-1 12,0-1 1,3 0-1,0 3 1,1 0-54,3 0 1,-5 0 0,4 0 0,-3 0 0,-1 0-30,2 0 1,-1 0 0,-4 0 0,0 0 0,-1 0 392,-1 0 0,1 0 0,4 0 0,1 0-448,-1 0 0,3 0 0,1 0 0,3 0 0,3 0 48,0 0 1,0 0 0,-2 0-1,-1-1 1,0-1 32,0-1 0,0-1 0,-2 4 1,-2 0-30,-1 0 1,3 0 0,-2 0 0,1 0-1,0 0-6,-2 0 1,3 0 0,0-1-1,4-1 1,4-1 90,-1 1 0,3 0 0,-4 0 0,1-1-52,3 1 0,-3 1 0,1 0 0,-1-1 1,1-1-16,1 1 1,0 1 0,1 1 0,-3 0 0,1 0 6,-1 0 0,5 0 0,2-2 1,1 0-3,1-1 0,-3 0 1,-21 3-1,0 0 1,1 0-1,-1 0 1,1 0-1,0 0-6,-1 0 1,1 0 0,22-3 0,2 0 0,-26 2 0,1 0 0,26 0 15,-26 1 1,-1 0 0,27 0 0,-6 0 0,0 0-26,3 0 0,-23 0 0,0 0 1,1 0-1,0 0 0,24 0 1,0 0-15,1 0 1,-26 0 0,1 1 0,0 0 0,0 0 0,0 1 0,0-1 0,-1 0-1,1 0 6,0 0 1,0-1 0,0 0-1,-1 0 1,0 0 0,1 0 0,-1 0-1,1 0 1,0 0 0,1 0 4,-1 0 0,1 0 1,-2 0-1,-1 0 1,27 0-1,-26 1 1,0-1-1,0 1 1,0 0 0,-1 1 1,0-1-1,26 3 1,-3-4 0,0 1-11,0 2 1,4-2-1,-1 2 1,-3-2-1,2 0-16,0 2 0,1-2 0,-24 1 0,0 0 0,0 0 0,-1-1 0,0 1 0,0-1-1,-1 0 0,1 0 0,-1 0 1,1 0-1,2 0 0,0 1 0,1-1 1,-1 1-1,0-1 0,0 1 12,0 0 0,-1 0 0,2-2 0,-1 1 0,1 1 0,0 0 0,0 0 0,0-1 0,0 1 1,0-1 18,-1 0 0,0 0 0,0 0 0,0-1 0,0 1 0,0-1 0,1 1 0,0 0 0,0 1 0,0 0 0,0-1 1,0 0 5,-1-1 1,0 1 0,1-1 0,0 0-1,0 0 1,0 0 0,0 0 0,1 0-2,0 0 1,1 0-1,-1 0 1,-1 0-1,1 0 1,-1 0 0,1 0-1,-1 0 1,1 0-1,-1 0 6,2 0 0,-1 0 1,1 0-1,-1 0 1,1 0-1,-1 0 1,1-1-1,-1 1 1,0-1-1,1 0 3,0-1 1,0 0 0,-1 1 0,1-1 0,-1 2 0,1 0 0,0 0 0,0-1 0,-1 0-1,0 0 6,0 0 1,-1-1 0,2 0 0,-1 0 0,0 1 0,0 0 0,1-1 0,0 1 0,-1 0 0,1 0 3,-1 0 1,0 1 0,-1-2 0,1 1 0,0-1-1,1 1 1,-1-1 0,1 1-7,1 1 1,0-1-1,-2 0 1,-1-1-1,2 1 1,-1-1-1,0 1 1,-1 0-1,1 0 1,0 0-5,1-1 0,1 1 1,0 0-1,1 1 0,-1-2 1,0 1-1,-1 0 0,0 1 1,0 0-1,0 0-11,0 0 0,0 0 0,1 0 0,0 0 0,-1 0 0,0 0 0,-1 0 1,1 0-1,-1 0 0,-1 0-3,0 0 0,0 0 0,1 0 0,0 0 1,0 0-1,-1 0 0,1 0 0,0 0 1,1 0-1,-1 0-8,-1 0 0,0 0 0,1 0 1,0 0-1,0 0 0,0 0 1,1 0-1,1 0-7,-1 0 0,1 0 0,-3 0 1,1 0-1,-1 0 0,0 0 0,-1 0 1,1 0-1,0 0 0,1 0 1,1 0 1,0 0 0,-3 0 0,1 0 0,1 0 0,0 0-1,-2 0 1,0 0 0,-1 0 0,1 0 12,0 0 1,1 0 0,0 0 0,0 0 0,1 0 0,1 0-1,-2 0 1,1 0 0,-1 0 0,0 0-3,-1 0 1,0 0 0,1 0-1,1 0 1,-1 0 0,0 0-1,0 0 1,0 0 0,-1 0-1,0 0 2,0 0 1,0 0 0,0 0 0,0 0-1,-1 0 1,1 0 0,-1 0 0,2 0 1,-1 0 1,0 0 0,1 0 0,-1 0 0,-1 0 0,0 0 0,0 0 0,0 0 0,0 0 0,0 0 0,0 0 0,0 0 1,-1 0-1,1 0 1,-1 0-1,0 0 1,25 0-1,-25 0 1,0 0-7,0 0 0,1 0 0,0 0 0,0 0 0,-1 0 0,1 0 0,-1-1 0,-1 1 1,1-1-1,-1 0-7,1-1 1,0 1 0,2-1-1,1 1 1,0 0 0,1 2-1,0-1 1,-1 0 0,0 0 0,-1 0 3,0 0 0,-1 0 0,0 0 0,0 0 0,0 0 0,1 0 0,-1 0 0,1 0-7,-2 0 1,1 0 0,1 0 0,-1 0-1,22 0 1,-1 0 0,-1 0-15,2 0 0,-6 0 0,3 0 0,-2 0 1,1 0-19,1 0 0,-2 0 0,-2 0 1,-2 0 2,-3 0 0,-1 0 1,2 0-1,-1 0 0,0 0-50,-2 0 1,-1 0 0,0 0 0,-2 0 0,-1 0 33,-2 0 0,-5 0 1,-5 0-1,-2 0 0,-4 0 42,0 0 0,-5 0 1,-3 0-1,2 0-95,0 0 0,1-4 0,1 1 0,0 1 85,2 1 0,0 1 0,3 0 1,2 0-1,0 0 4,2 0 1,3 3 0,-1 0 0,0-1-1,-1 0-6,-2-2 0,1 3 0,0 0 1,0-1-1,1-1 8,-1-1 0,4 1 1,-4 1-1,2 2 0,0 0 22,1 0 1,3 3 0,-3-3-1,-2 1-178,0 2 0,-4 0 1,-2 1-1,-1-2 35,-1 1 0,2 1 0,1 2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25T12:46:08.846"/>
    </inkml:context>
    <inkml:brush xml:id="br0">
      <inkml:brushProperty name="width" value="0.12095" units="cm"/>
      <inkml:brushProperty name="height" value="0.12095" units="cm"/>
      <inkml:brushProperty name="color" value="#3165BB"/>
    </inkml:brush>
    <inkml:brush xml:id="br1">
      <inkml:brushProperty name="width" value="0.09071" units="cm"/>
      <inkml:brushProperty name="height" value="0.09071" units="cm"/>
      <inkml:brushProperty name="color" value="#3165BB"/>
    </inkml:brush>
  </inkml:definitions>
  <inkml:trace contextRef="#ctx0" brushRef="#br0">2607 3650 13638,'6'-1'148,"0"-1"1,2-2-96,0-2 1,1 1 0,1-3-1,-1 0 1,1-3 0,2 0-36,0-2 0,0 1 0,-2-3 0,-1-3 0,-1-2 0,-1-1-455,-4 0 352,-2 1 0,-1-2 0,-1-2 0,-2 0 0,-4 2 0,-1 4-102,-1 2 0,-1 3 0,1 4 0,0 3 292,0 3 0,-4 6 0,1 5 0,0 7 0,2 8 0,1 7-68,-1 7 1,2 4 0,1 8-1,2 3-100,3-25 1,0 2 0,-2 0 0,1 1 0,1-1 0,1 2-1,0 1 1,0 1 0,0 2 0,0 1-177,-1 2 0,1 1 1,1-5-1,-1 0 0,-1-1 1,0 0-1,0-3 1,1-1-1,-4 22 76,-4-6 0,1-8 163,-8-10 0,1-3 0,-4-9 0,1-9 0,-1-8 0</inkml:trace>
  <inkml:trace contextRef="#ctx0" brushRef="#br0" timeOffset="1">2318 4060 14185,'0'-24'-421,"1"0"0,4 3 0,3 0 385,3 0 0,7 1 1,-1 2-1,5 0 1,2 1-1,1 3-176,-1 0 0,2 2 1,0 3-1,3-1 0,2 1-97,-1 0 0,-1 3 292,-1-1 1,0-3 0,0-4 0</inkml:trace>
  <inkml:trace contextRef="#ctx0" brushRef="#br0" timeOffset="2">2793 3752 12526,'10'-3'0,"-1"0"-330,0 1 0,0 2 0,0 3 0,-3 3 0,-3 3 630,-2 0 0,-2 4 0,-2 4 0,-3 3 0,-3 1 0,0 0-83,0-1 1,4-3-1,2-1 1,2-4-300,1-2 0,1 0 0,3-2 0,5-2 0,6-3 0,3-2-16,4-1 0,-2-4 1,1-2-1,-2-3 29,-4-4 0,1 2 1,-7-5-1,-4 0 1,-3-3-1,-3-1-155,-2-2 0,-3-3 0,-7 2 0,-5 1-4,-3-1 1,-3 2 0,1 6 0,0 2-1,1 3 372,5 0 0,-1 5 1,6 2-130,0 2 0,10 1 0,7 0 0,8 0 0,7 0 0,3 1-144,6 2 1,-1-1-1,3 4 1,-3-1 53,-3 0 0,1 1 0,-4 3 1,-3 2-1,-2 0 0,-6 3-32,-4 0 0,-2 2 0,-5 2 0,0 1-634,0-1 757,0 1 0,4 4 1,1 1-1</inkml:trace>
  <inkml:trace contextRef="#ctx0" brushRef="#br0" timeOffset="3">3277 3464 12985,'-3'-10'-829,"0"1"1,-3-3 0,2 2 994,-1 8 1,2 8-1,-3 17 1,1 5-1,0 5 1,-2 4-141,-1 4 1,1-2 0,1 5 0,0 1-1,0 3-299,0 1 0,2 0 0,-1-6 1,1-3-1,2-6-314,1-6 1,1-4 568,0-6 1,0-7-1,0-3 1</inkml:trace>
  <inkml:trace contextRef="#ctx0" brushRef="#br0" timeOffset="4">3659 3454 13258,'0'-9'-597,"0"0"0,0-1 686,0 1 0,0 9 0,-1 7 0,-2 10 0,-3 8 0,-2 5 86,-2 4 1,1 3-1,0 3 1,-1 4-1,1 1 1,0 2-296,-1 0 0,4-5 0,1-3 0,1-4-168,2-4 0,1-7 1,2-5-1,2-7 38,3-4 1,-2-5-1,-1-6 1,-1-4 336,2-1 1,-3-5-1,2-3 1,-2-2-259,-1 0 0,-1-4 0,-2-1 0,-3 1 0,0-2 0,0 2 368,-1 2 0,-2 4 0,0 7 0,-1 0 43,-3 3 1,-1 2 0,-4 5 0,2 3 0,0 5 0,0 6 113,-2 3 0,5 1 1,2 2-1,5 2-802,2 0 0,2-1 1,6 2-1,6-1 0,9-4 434,8-2 0,5 0 0,5-2 0</inkml:trace>
  <inkml:trace contextRef="#ctx0" brushRef="#br0" timeOffset="5">4041 3436 13758,'-5'-19'-986,"1"5"1,4 1 1083,0 3 0,-1 2 0,-2 2 0,0 6 0,0 7 1,-1 5 342,-2 7 0,-3 8 1,-3 7-1,0 3-167,0 3 0,-1 0 0,1 3 0,0 2 0,2 0 0,1 2-43,-1-1 1,5-3-1,2-3-245,2-2 0,-3-1 0,-1 1 1</inkml:trace>
  <inkml:trace contextRef="#ctx0" brushRef="#br0" timeOffset="6">4376 4022 13015,'-3'6'-352,"0"2"1,0 2-1,0 5 1,-1 3-1,-1 4 1,1 3 258,2 2 1,-3 5 0,0 1 0</inkml:trace>
  <inkml:trace contextRef="#ctx0" brushRef="#br0" timeOffset="7">4711 3603 12156,'0'-9'-389,"-1"4"1,-1 3 0,-1 4-1,0 5 1,-1 4 862,-2 5 0,0 6 0,0 3 1,-1 2-388,-1 4 1,2-5 0,0 2 0,2-2 0,2-2 0,1-2-208,1-3 0,0-4 0,0-3 0,1-2 117,2-4 1,3-2 0,6-5 0,1-2-1,1-3 1,0-4-301,1-2 0,-3-4 1,4-5-1,-1-3 73,0 0 1,-1-2-1,-2 3 1,0 1-1,-1 0 1,0 4 245,-2 5 0,-3 4 239,0 2 0,-4 5 1,1 8-1,-5 7 1,-2 4-1,-1 4 120,-2 1 0,2 0 0,0-4 1,0 1-500,3-1 1,1 1-1,1-1 1,1-3-1,2-2 1,5-3-214,3-1 1,4-4-1,3-1 1,1-3-290,-1-1 0,4-5 658,0-1 0,4-10 0,-2-4 1</inkml:trace>
  <inkml:trace contextRef="#ctx0" brushRef="#br0" timeOffset="8">5102 3762 12156,'-6'0'21,"0"0"1,3 4 255,-3 2 1,4 2 0,-2 3-333,3 1 0,1-5 0,0 3 0,1-2-53,3 0 1,1 0 0,5 0 0,1-3-1,2-1 1,-1-2-57,2-1 1,-4-1 0,2 0-1,-1-1 36,-2-2 0,-1-2 1,-1-5-1,-4 1 1,-2-1-1,-1-2 43,0 0 1,-4-4 0,-3 3 0,-1 0 0,-2-1 155,-3 3 0,2 1 0,-3 3 1,0 2-1,3 1-822,0 2 0,3 2-119,2 3 820,2-2 1,12 7 0,2-3 0</inkml:trace>
  <inkml:trace contextRef="#ctx0" brushRef="#br0" timeOffset="9">5354 3696 11267,'0'7'-669,"1"-1"1,1 2 779,1 3 1,0 3 0,-3 4 0,0-1-1,0 3-53,0-1 0,0 0 1,0-2-1,0-3 1,0 0 92,0-3 0,0-4 0,0-3-158,0-3 1,0-4-1,0-9 1,0-4-223,0-1 1,1-5-1,1-1 1,3 0 47,4 1 0,-5 3 0,5 5 0,-1 0 0,1 3 0,0 0-704,0 2 0,-3 4 879,1 2 1,3 6-1,4 2 1</inkml:trace>
  <inkml:trace contextRef="#ctx0" brushRef="#br0" timeOffset="10">5670 3641 15589,'-1'-9'-1639,"-2"3"1,1 6 2032,-4 6 0,3 4 0,-2 2 0,-1 4-283,1 1 0,2 2 0,-2-1 1,0 0-1,1-2-248,0 0 1,0-2 0,4 3 0,0-2-300,0-2 1,5-2 0,1-4-1,2-4 247,1-2 0,2-1 0,0-2 0,3-4 1,-1-4-1,1-3-83,1-4 0,-4 3 0,3-2 1,-2 1 439,1 0 1,-4 2-1,-3 3 428,1 1 1,-1 4 0,-1 3-533,-1 4 1,-1 3 0,-3 4-259,0 1 0,1-1 0,1 0 0,1 1 38,-1-1 0,-1-3 1,-1 0-1,0 2 0,1-1 1,1 0 23,1-1 0,1 0 0,-3 3-204,2-3 1,-1-2 0,4-4 308,1 0 0,2 0 0,0 0 0</inkml:trace>
  <inkml:trace contextRef="#ctx0" brushRef="#br1" timeOffset="11">5819 3836 8435,'-9'0'-92,"1"-1"0,1-2 244,4-3 0,5-3 0,4 0 0,2 0 0,4-2 0,3 0-169,0-1 1,1-2 0,2 3-1,0-2 1,-2 2 0,-4 1-144,-2 0 0,0 4 270,-1 0 0,-4 8 1,-2 1-1,-3 5 0,-3 5 1,-3 2-44,-2 3 1,-1 1 0,3-1-1,2 1-402,0-1 0,3 1 1,-2 0-1,2-2 335,1-1 0,8 1 0,2-2 0</inkml:trace>
  <inkml:trace contextRef="#ctx0" brushRef="#br0" timeOffset="12">6303 3734 9772,'-1'-7'267,"-1"1"48,-1-1 0,-3 2 1,2 0-1,-1 1 1,-3 1-82,0 2 0,-2 1 0,-2 1 1,-1 3-1,-1 2-126,-3 2 0,0 2 0,2 2 0,1 1 0,2 1-439,0-1 0,2 0 0,5-4 0,1 0 0,2 0-420,1 1 1,5-2 0,2-2 0,4-3 376,2-2 1,-1-1 0,4-1-1,-2-1 258,-1-1 0,0-1 0,-1 2 0,0-1 0,-1 0 831,-3-1 0,3 4-350,-4 0 1,-2 4 0,0 5-1,-1 0 1,1 1-532,2-1 1,0-3 0,3-1 0,1 0-566,3-3 740,1-1 0,5-1 0,0 0 0</inkml:trace>
  <inkml:trace contextRef="#ctx0" brushRef="#br0" timeOffset="13">6601 3426 9908,'1'-8'-236,"3"2"0,-3 7 640,2 8 1,-3 7-1,-3 9 1,-4 6 36,-1 4 1,-1 3 0,-1 2 0,1 4-660,0 1 0,3 2 0,0-3 0,2-2 0,2-7 0,1-4-1130,1-4 1,4-5 1328,3-1 1,1-5 0,1-3 0</inkml:trace>
  <inkml:trace contextRef="#ctx0" brushRef="#br0" timeOffset="14">2830 4916 9723,'-4'-9'-250,"-2"0"0,-2 0 0,-1 5 272,-1 7 0,5 12 0,1 14 0,1 9 1,0 10-1,2-21 0,0 2 0,0 3 0,1 2 1,0 3-1,0 1 68,0 4 1,0 1-1,0 6 1,0 2 0,-1-15-1,1 0 1,0 0 0,-1 1-1,0 1 1,1 0-95,-1 0 0,0-1 1,-1 1-1,0 1 0,0 0 1,-1-1-1,1 1 0,0-1 1,0 0-1,-1 0 0,1 1 1,-1-1-1,0 0 0,0-1 1,-1 1-167,1-2 1,0 1-1,0-2 1,-1 17 0,0-2-1,0-6 1,1 0 0,-1-1-1,1 0 1,0-3 0,-1-1-19,0-2 1,0 0-1,-1-5 1,1 0-1,-6 20 1,1-2-1,0 0-67,-1 1 0,1-8 1,0-1-1,-1-5 1,1-7-230,0-4 484,4-4 0,0-6 0,5-1 0,0 1 0</inkml:trace>
  <inkml:trace contextRef="#ctx0" brushRef="#br1" timeOffset="15">2905 4944 8553,'-4'-12'-237,"-2"-2"1,-3 0 0,1-2 0,1 1 122,1-1 0,-1 5 0,-1-3 0,1 2 1,1 0-1,-1 0 518,2 2 1,0 4-1,3-1 1,-1 0-172,1-1 1,2 2 0,3 0 0,4 2-200,5 2 0,3 1 0,7 0 0,4-1 0,5-1-32,6 1 1,5 0 0,8 0-1,-23 0 1,0 1 0,2 0-1,1 0-10,2 0 1,1 1-1,5-1 1,2 1 0,3-1-1,1-1 1,1 1 0,1-1-1,1 1 1,1 0-83,1 1 1,1-1 0,1 2 0,-1-1 0,-14 1-1,0 0 1,0 0 0,16 2 0,-1 1 0,-3-1-1,-1 1 19,-3-1 1,0 0-1,-4 1 1,-1-1 0,1-1-1,-1-1 1,-1 1-1,0-2 1,0 1 0,-1 0-36,-2-1 0,0 0 0,-1 0 1,-2 0-1,0 0 0,-1 0 1,-2-1-1,0 2 0,0-1 1,-2 1-183,0 0 1,-1 1 0,25-1 0,-6 2 0,-1-1 287,-4 1 0,2-2 0,-2 4 0,-1 2 0,-1 4 0</inkml:trace>
  <inkml:trace contextRef="#ctx0" brushRef="#br1" timeOffset="16">5074 4739 8553,'-3'-6'-491,"0"0"0,0 6 629,3 3 1,0 4 0,1 12-1,1 5 84,1 5 1,0 6 0,-4 9 0,0-17 0,-2 1 0,-1 5 0,-1 1-123,-2 5 0,-1 2 0,0 4 0,-1 2 0,-1 4 1,0 1-1,4-16 0,-1 0 0,1 0 0,-1 0 0,0 0 1,1 0-238,-3 15 0,0-1 1,4-3-1,1-2 0,0-2 1,0 0-1,1-2 1,1 0 128,0-2 1,1-1 0,-1-4-1,0-2 1,1-1 0,-1-1 0,1-3-1,-1 0 1,1 0 0,-1 0-9,1 0 1,-1 1-1,-1 1 1,0 1 0,1-1-1,0 0 1,-1-1 0,0 0-1,0-1 1,0 0-163,1-1 1,-1 1 0,-1 1 0,1-1 29,1 1 0,1 0 1,-2 0-1,-1-1-51,3-1 1,-1 1-117,-1 23 0,0-6 0,0-1 0,0 0 315,-1-4 0,3 1 0,-2-6 0,2 1 0,1-4 0,0-5 0</inkml:trace>
  <inkml:trace contextRef="#ctx0" brushRef="#br1" timeOffset="17">2477 7309 8266,'-18'0'-167,"3"0"0,2 0 0,5-1 0,6-1 1,9-1 396,10 1 0,15-2 1,14 0-1,-16 3 0,2 0 1,7 0-1,3 0 0,7 0 1,2-1-99,-12 0 1,0 0 0,2 0 0,5-1 0,2 1 0,1-1-1,-8 1 1,2 0 0,0-1 0,0 1 0,2 1 0,1-1-1,0 0 1,0 0 0,1 1 0,-1-1 0,1 1 0,0 0-212,-1 0 1,1 0 0,-1 0 0,-1 0 0,-2 0 0,0 0 0,-1 0 0,-1 1 0,8 0 0,-1 0 0,-1 0 0,-2 0 0,-1 0 0,0 0 0,-3 0 0,-1 0 0,-1 0-191,-2 0 0,-1 0 0,-1 0 0,9 0 0,-1 0 0,-6 0 0,-1 0 0,-3-1 0,-1 1 0,-2-1 1,-2 0 268,-1-1 0,0 1 0,23-6 0,-7 4 0,-1 0 0</inkml:trace>
  <inkml:trace contextRef="#ctx0" brushRef="#br1" timeOffset="18">3212 5223 8365,'0'-9'-76,"1"0"0,1-1 0,2 1 0,2 0 100,1 0 0,1-2 1,1 0-1,1-3 1,-1 0-1,1-3 15,3 0 1,-3-2 0,3-1-1,-3 0 1,-2-2 49,-2 1 1,2 2 0,-5 1-1,-1 3 8,-1 2 0,-5 7 1,-2 3-1,-3 4 1,-1 5-17,-2 7 0,-3 11 0,-4 8 0,1 6 0,0 3-175,3 1 1,0 2 0,4 2 0,-2 1 0,3 0 0,3 0-285,4 3 0,2-7 0,1 1 0,0-6 62,0-4 0,0-7 0,0-8 0,-1-7 316,-2-5 0,-3-7 0,-3-5 0</inkml:trace>
  <inkml:trace contextRef="#ctx0" brushRef="#br1" timeOffset="19">2998 5456 8323,'-5'-9'0,"1"-4"0,4 1 0,0 1 181,0 0 0,5 2 1,3 0-1,5-1 0,2 1-318,5 0 1,-1-4 0,7 1-1,2-1 1,2 1-325,0 0 0,-1-1 1,-1 3-1,0-1 461,0-2 0,0-3 0,0 1 0</inkml:trace>
  <inkml:trace contextRef="#ctx0" brushRef="#br1" timeOffset="20">3408 5205 8323,'0'6'-147,"0"0"0,0 0 573,0 4 1,0 0 0,-1 2-1,-1 3-160,-1-1 1,-1 4-1,4-2 1,0 0-1,0 1 1,1-3-141,3 0 1,1-3 0,4-5-1,1-3-198,3-2 1,-2-2 0,4-2-1,-1-4 1,0-4-226,-1-5 0,-4-3 0,-3-1 1,-2-2-1,-3 1 28,-3 2 1,-3 0-1,-5 0 1,0 2 202,-3 1 0,2 3 1,-4 5-1,-1 1 1,2 3-1,1 1-349,3 0 0,1 1 1,3 5-928,3 3 1342,6-2 0,7 5 0,4-4 0</inkml:trace>
  <inkml:trace contextRef="#ctx0" brushRef="#br1" timeOffset="21">3715 4963 8295,'0'-5'588,"0"-4"-211,0 3 0,0 8 1,-1 6-1,-2 11-122,-3 7 1,-6 4 0,0 7 0,1 0-305,0 1 1,0 2-1,0 0 1,3-1-1,1-4 1,2-4-696,2-2 0,2-2 0,1-4 0,0-4 744,0-5 0,0-4 0,0-1 0</inkml:trace>
  <inkml:trace contextRef="#ctx0" brushRef="#br1" timeOffset="22">4041 5019 8295,'0'-7'610,"0"1"-423,0 0 1,0 2 0,0 5 0,0 7 159,0 7 0,-3 6 1,-1 5-1,-2 3 0,-1 3-128,-1 1 0,-1 1 0,0 4 0,2-1 0,2-1 0,0-2-311,0-3 1,3-6 0,-2-3 0,3-2-436,1-2 1,0-3-88,0-3 1,0-7-1,-1-5 192,-2-5 1,0-3-1,-4-3 1,-2 0 189,-2-1 1,3-1 0,-4 4 0,0 0 415,0-1 0,1 5 0,-2 2 0,1 2 0,-1 1 0,2 0 263,0 0 0,3 1 0,1 1 0,2 2 0,1 1-182,2 3 0,2 0 0,4 0 0,5-1-403,5 0 1,5-5 0,2 1-1,2-2-955,0-1 1,1 0 0,1 0 949,-3 0 1,1 0 0,1 0 0</inkml:trace>
  <inkml:trace contextRef="#ctx0" brushRef="#br1" timeOffset="23">4311 5084 8251,'0'-10'116,"0"1"0,0 0 300,0-1 0,-4 6 1,-1 5-1,-2 8 1,1 6 85,-1 6 0,-1 3 0,-2 4 0,2 0 0,1-1-744,1 1 0,3 0 0,-3-1 1,2-1-450,2-1 0,1-3 1,1 1-1,0 0 691,0-2 0,0 3 0,0-1 0</inkml:trace>
  <inkml:trace contextRef="#ctx0" brushRef="#br1" timeOffset="24">3091 5838 8159,'0'-9'27,"0"-1"0,0 1 1,0 0 261,0-1 1,-4 5 0,-2 2 0,-2 2 0,-2 3-59,1 4 1,-3 3-1,-2 9 1,1 5 0,-2 4-203,1 4 1,2 0 0,0 5-1,3 1 1,2 0-377,4-2 0,2-2 0,2 2 1,2-2-1,4-2-1913,1-4 2260,5 1 0,2-8 0,3 2 0</inkml:trace>
  <inkml:trace contextRef="#ctx0" brushRef="#br1" timeOffset="25">3268 6033 8377,'0'-9'-4,"0"0"0,0-1 1,-1 1-1,-1 0 220,-1 0 1,-1 2 0,2 1 0,-2 0 116,-2 1 0,0 1 0,-3 4 0,0 1-111,-1 2 1,-2 3 0,-1 6 0,1 4 0,0 1 0,-1 2-38,2 0 1,4-1 0,1 1 0,2 0-304,2-1 1,1-3 0,1-3 0,0-2-221,0 0 1,4-2 0,2-2 0,4-3 0,1-2 0,2-1-210,-2 0 1,2-4 0,0-1-1,-2-1 382,0 0 1,-2-1 0,0-1 0,-1 1 0,0 2 1029,-2 1-675,0 1 1,2 7 0,-1 2 0,-3 2 0,-1 3-640,0 1 0,5-2 1,0 3 448,4-3 0,4-1 0,-1 1 0</inkml:trace>
  <inkml:trace contextRef="#ctx0" brushRef="#br1" timeOffset="26">3817 5791 8102,'-5'-1'421,"1"-1"-143,0-1 1,2 8 0,-3 8 0,0 4 0,-1 5-1,-1 4 136,-1 4 1,-1 3-1,-1 4 1,1-1 0,1-1-361,1-4 0,0-3 1,4-5-1,1-4 1,1-6-255,1-2 1,0-7 0,0-4-27,0-5 0,0-4 1,1-1-1,2-1 1,3-3-289,3 0 0,3 2 1,2 0-1,-1 2 238,0 0 0,4 2 0,-3 2 0,2 3 0,-2 2 0,0 2-21,-3 2 0,3 2 0,-3 5 1,-2 2 296,-1 0 0,-6 4 0,1-3 0,-3 2 0,-4 0 819,-6 0 0,-2-1 0,-5-2 0,2-1-164,-2-3 0,0 0 1,-2-4-1,2-2 0,0-1-642,1-1 0,5 0 1,0-1-1,3-2-12,5-4-1,2-1 0,10-1 0,1-1 0</inkml:trace>
  <inkml:trace contextRef="#ctx0" brushRef="#br1" timeOffset="27">4283 6089 6962,'-1'-5'2601,"-2"2"-2161,-3 2 1,-6 5-1,0 2 1,-1 3 0,1 1-1,0 1 1,0 3-293,2 0 1,2 1 0,1 1 0,4 0 0,2-1-278,1 0 0,5-2 1,5-3-1,4-1 1,5 0-1,2-1-964,0-1 1,1-3 0,-3-4 759,-1 0 0,5 0 0,1 0 0</inkml:trace>
  <inkml:trace contextRef="#ctx0" brushRef="#br1" timeOffset="28">4479 5903 8020,'9'-5'1217,"1"3"-671,3 4 0,-2 4 0,4 7 0,1 3 0,-2 5 0,-1 4-263,-3 1 1,0 7 0,-2 1 0,-2 1 0,-3 0-534,-2-1 0,-3-2 0,-4 4 0,-8 3 0,-6-1-410,-8 0 660,0 0 0,8-20 0,0 1 0,0-1 0,1 1 0</inkml:trace>
  <inkml:trace contextRef="#ctx0" brushRef="#br1" timeOffset="29">2570 7505 8558,'0'-11'-154,"0"-1"0,1 1 1,1-2-1,2 1 1,0-2-1,1 1 1,1-1-1,0 3 261,-1 1 0,2 0 0,-3 1 0,1 1 459,3 1-549,-4 3 1,0 9 0,-4 5 0,-1 6 0,-2 8 0,-3 7 16,-3 4 1,3 10 0,0 3-1,2-21 1,1 1-17,-1 3 1,-1 1 0,1 3 0,-1 0 0,0 3 0,1 2 0,-1 2 0,0 1 0,1 3 0,-1 0-96,1 3 1,-1 0 0,2-13 0,-1-1 0,1 1 0,-3 17 0,0-1 0,0-3 0,-1 0 0,0-3 0,0 0 51,1-2 1,-1 0 0,-1-2-1,-1 0 1,2-3 0,-1-1-1,0-1 1,-1 0-8,2-3 0,-1-1 0,-1-1 0,0 0 0,2 1 1,0-1-1,-1 1 0,1-1 0,1 0 0,0-1 1,1-1-1,0-1-28,2-2 1,0-1 0,-4 26 0,4-2 0,1-3-11,1-2 0,1-4 0,0-5 0,0-3 0,0-5-72,0-5 1,0-7-2,0-4 1,1-6 169,2-3 0,-2-6 1,2-3-1,-1-2 0,0-2 1,1 0 56,-1-2 0,2 1 1,1-1-1,0 2 242,2 0 1,1 1 0,3 0 0,0-1 0,3 0-222,4-2 0,0 1 1,8-1-1,1 2 0,6 3-50,3 1 0,0 1 1,7-1-1,2 3-58,0 2 0,5 2 1,2 2-1,-26-1 1,1 2-1,0 0 1,0 1-1,0 1 1,-1 0-173,0 0 0,0 0 1,25 6-1,-2-2 0,3-1-24,0 0 1,-25-6-1,2-1 1,-1 0 0,0-1-92,4-2 0,1-1 0,1-1 0,1-3 1,2-1-1,0 0 0</inkml:trace>
  <inkml:trace contextRef="#ctx0" brushRef="#br1" timeOffset="30">4851 7449 8344,'-9'-13'-80,"-1"1"0,4-1 1,1 4-1,1 2 1,2 5 114,1 8 0,1 11 1,0 9-1,1 8 1,1 7-1,1 8 26,-2-22 1,0 1 0,0 5 0,-1 1 0,0 4-1,0 2 1,0 4 0,-1 1 0,0 4 0,0 2 0,0-17-1,-1 2 1,1-1 24,-1 1 1,0 0 0,1 1-1,-1-1 1,0 0 0,-1-1-1,-1 15 1,-1 0 0,0-3 0,1 0-25,-1-3 1,0 0 0,2-2 0,0-2 0,1-5 0,-1-1-1,1-5 1,0 0 0,0 21 0,0-3-140,-1-1 1,2 3 0,-3-1 0,0-4-249,1-1 1,0-3 0,3-3-1,0-1 1,0-2 0,-1-7-1090,-2-4 1414,2-3 0,-7-2 0,3 1 0</inkml:trace>
  <inkml:trace contextRef="#ctx0" brushRef="#br1" timeOffset="31">3892 9590 8261,'-23'5'0,"5"-2"0,4-2 0,8-2 0,6-1 0,7-2 0,10-1 240,4-2 0,11-5 0,7 0 1,3 1-1,6 0 220,3 2 1,-19 4 0,1 0 0,1-1 0,2 0 0,2 0 0,0 1-326,0 0 1,0 2-1,-2 0 1,0 0-1,-1 3 1,0 0-1,-2 0 1,0 0 0,-3 0-1,-1 0 1,22 0-707,-11 0 0,-10 1 1,-8 3-1,-4 2 571,-2 2 0,-7 1 0,-5 1 0</inkml:trace>
  <inkml:trace contextRef="#ctx0" brushRef="#br1" timeOffset="32">3156 7784 8353,'0'-9'-66,"0"-1"0,0 1 0,0 0 0,0-1 0,0 1 1,1 0 76,3-1 0,0-2 0,3-1 0,-1-1 0,0 0 0,1-1 91,-1-1 1,-4-2-1,2-1 1,-1 1-1,0-1 1,-1 0 40,-1 1 1,-1 0 0,0 3 0,0 2-64,0 3 1,-1 2-1,-2 2 1,-3 4 0,-2 9-58,-2 8 0,-2 8 0,-1 10 0,2 6-42,1 7 1,5-20 0,0 2-1,1-1 1,0 1 0,0 0-1,1 1 1,0 1 0,1-1-1,-1 1 1,2-1-168,-1 1 0,2-1 1,-1 1-1,-1 0 0,2-1 1,-2-1-1,1 0 1,-1-1-1,-1 22-327,-1-7 1,0-9 0,-3-5 512,0-5 0,-3-3 0,-4-2 0</inkml:trace>
  <inkml:trace contextRef="#ctx0" brushRef="#br1" timeOffset="33">2933 8073 8353,'0'-23'56,"4"4"1,2-1-1,4 4 1,2 0 58,4 2 0,2-4 0,3 4 0,2-1-329,0 3 1,2-2 0,4 2 0,0 1 0,0 0-598,-2 2 598,-1 4 0,-2-2 1,-2 4-1,-1 0 124,-2 2 1,-3 1 0,-7 1-1,-2 3 261,-1 2 1,-4 2 0,1 2 0,-2 2 0,-1 1 0,0 1 418,0-1 1,0 3 0,0-4 0,0-1-176,0 0 1,0-2 0,1 0 0,2 0 0,4-2-234,1-1 0,1-4 0,1 1 0,2-3 1,0-3-350,0-3 0,0-6 0,-2-3 0,-2 0-55,-3-1 0,1 1 1,-3-4-1,-2 0 0,-3 2 96,-4 1 0,-7 0 0,-2 3 0,-4 3 0,-1 3 0,-2 4-51,1 1 0,3 2 0,2 2 1,4 1-1,2 3-554,4 2 1,2 2-1,4 2 730,0 0 0,4 5 0,1-3 0</inkml:trace>
  <inkml:trace contextRef="#ctx0" brushRef="#br1" timeOffset="34">3668 7560 8353,'0'-9'-331,"0"0"0,0-1 331,0 1 0,0 6 0,0 6 332,0 9 0,-4 9 0,-3 7 0,-3 6 0,-3 6 0,2 3-297,1 3 0,3-3 0,2 1 1,1 0-1,2-1-751,1-2 1,1-3-1,1-10 716,2-4 0,2-8 0,5-2 0</inkml:trace>
  <inkml:trace contextRef="#ctx0" brushRef="#br1" timeOffset="35">4087 7495 8471,'-6'-5'375,"1"3"0,1 4-33,2 4 1,-2 8-1,0 5 1,-2 8 0,-1 5-69,-1 1 1,0 7 0,0-2 0,3 2 0,0 2-328,0-3 0,3-5 1,-1-4-1,2-4-321,1-4 0,0-3 1,1-2-1,1-4-827,1-3 1,0-8 716,-3-2 0,-1-4 0,-2-6 0,-3 1 484,-3 0 0,-1-1 0,-1 1 0,-3 0 76,0 0 0,1 0 1,-1 3-1,-1 2 0,2 1 1,-2 0 600,1 1 1,-1 1-1,0 2 1,2 2-436,3 3 0,1 3 1,1 3-1,1 0 1,4 0-1,3 1-349,3-1 0,7 4 0,6-4 0,5 0 0,4-3-555,2-3 1,4-2-1,0-4 662,-1 0 0,-1-4 0,-1-1 0</inkml:trace>
  <inkml:trace contextRef="#ctx0" brushRef="#br1" timeOffset="36">4320 7588 8243,'-6'1'1638,"0"2"0,1 11-1309,-2 8 0,-1 8 0,2 4 1,-2 3-1,-2 3-604,1 4 1,1 4-1,2 2 1,2-1 274,3-2 0,-3 4 0,-1 1 0</inkml:trace>
  <inkml:trace contextRef="#ctx0" brushRef="#br1" timeOffset="37">3175 8501 8208,'3'-10'-238,"1"1"0,1 0 0,2 0 626,-2-1 0,-1 1 32,-4 0 0,-1 3 1,-2 3-226,-3 2 0,-3 5 0,0 5 0,-1 4 0,-2 7 0,-1 4-77,-2 5 1,4 3 0,-1 6 0,1 1-426,2 2 1,3 3 0,1-1 0,0-1-1,4-2 1,3-2-900,5-4 0,1-2 1206,1-4 0,1-5 0,-1 0 0</inkml:trace>
  <inkml:trace contextRef="#ctx0" brushRef="#br1" timeOffset="38">3492 8408 8332,'-7'0'-472,"2"1"0,1 3 792,2 5 0,-3 6 1,0 7-1,-2 6 0,1 6 1,-1 6-43,-1 3 1,-2 2 0,2-3 0,1-5 0,2-5-213,1-3 1,-1-8 0,3-3-117,-1-4 1,1-7-253,5-7 0,2-4 0,6-6 0,1-2 1,5-4-122,3-2 1,0 4 0,3 2 0,-1 1 0,-1 3 381,0 2 0,-2 2 0,-4 4 1,-2 1-1,-4 3 258,-3 5 0,-2 1 0,-4 6 0,-2 0 0,-4 1 329,-6-1 1,-8 1 0,-3-2 0,0-1-268,1-1 0,-1-3 1,2-2-1,-1-1 1,2-1-1,1-2 36,4-2 0,1-2 0,6-3-3245,2-4 2930,2-1 0,4-1 0,0 0 0</inkml:trace>
  <inkml:trace contextRef="#ctx0" brushRef="#br1" timeOffset="39">3957 8724 8288,'-10'0'42,"-3"0"0,2 0 1,-4 0-1,2 0 0,1 1 1,-1 2 280,1 4 0,-5 1 0,3 2 0,-1 2 0,4 1 0,3 2 0,2 1 0,2 2-160,2 0 1,5 1 0,6-1 0,4-3 0,7-3 0,2-2-414,4-4 0,1-2 0,0-4 250,-2 0 0,6-4 0,-2-1 0</inkml:trace>
  <inkml:trace contextRef="#ctx0" brushRef="#br1" timeOffset="40">4190 8519 9430,'9'6'572,"2"3"0,0 0 1,2 6 4,2 2 1,-3 7-1,3 4 1,-3 5-552,-4 3 0,-2 6 0,-6 1 1,-2 3-1,-5-1 0,-6 0-742,-7-2 0,-4 0 716,-3 0 0,11-20 0,-1 0 0,1-2 0,-1 0 0</inkml:trace>
  <inkml:trace contextRef="#ctx0" brushRef="#br0" timeOffset="41">2356 9776 11458,'0'-9'-257,"-3"0"1,-1-1 0,1 2 0,0 0-1,0 0 1,1-3 0,1 1 0,1 0 271,0 0 1,0 1-1,0-1 1,0-2 0,1 0-1,1 0 209,1 2 0,3 4 0,-1 0 0,-1-2-75,0 0 1,0 3 0,-2 3 0,1 4-157,-1 4 1,-1 7 0,-1 4-1,0 7 1,0 8 39,0 6 1,-4 9 0,2-21 0,-1 2 0,0 1-1,0 1 1,0 2 0,0 1-2,-1 2 1,0 0-1,0 6 1,0 0 0,-1 2-1,1 1 1,-1 1-1,0 1 1,1 1 0,-1 0-1,0 1 1,1-1-162,-1 1 0,0 0 0,1-3 0,-1-1 0,1-2 1,0-2-1,0-1 0,1 0 88,-1-2 0,1-1 0,2-1 0,-1 0 0,-1 0 0,0-1 1,0-3-1,0-1 0,0-2 0,0 0 0,-3 22-162,-2-2 0,0 0 0,-1-8 0,-1-1 95,1-1 1,3 1 0,1 0 0,-1 0 0,2-1-1,0-4-97,2-2 1,1-1 0,1-2 0,0 0 46,0-1 0,-3 1 0,0-8 1,0-1-1,0-2 0,-1-4-126,-2 0 0,4-5 0,-2-4 2,0-1 1,-1-1 254,-4-3 0,3-4 0,3-2 0,2-2 653,1-2 0,1 4 0,2 0-311,4-1 0,1 3 0,0-1 0,-1 2 0,0 0-171,0 1 1,-2 1-1,1 1 1,1 1 0,2 1-35,0 1 0,0 4 0,2-3 0,0 1 1,3 1-33,0-1 1,3 4-1,4-3 1,5 2-1,4 1 16,4 1 1,11-4-1,5-1 1,-21-3-1,0 0 1,4-1-1,0 0-16,1 0 0,2-1 0,3 0 0,1-1 0,0 0 0,1 0 0,1 0 0,-1-1 0,-1 1 0,-1 0-69,-2 0 0,-1 1 0,-1 0 1,-2 0-1,-1 0 0,-2 0 0,0 0 1,-2 0-1,0 0 0,-2 0-235,24 0 1,-6 1-1,0 1 1,0 1 0,2-1-81,0-1 0,6-1 0,-24 0 1,0 0-1,3 0 0,0 0 0,2 0 1,1-1 305,2 0 0,0-1 0,-2-2 0,1-1 0,0-2 0,-1-1 0</inkml:trace>
  <inkml:trace contextRef="#ctx0" brushRef="#br1" timeOffset="42">4870 9758 8015,'-15'-10'-65,"2"-2"1,4 0 0,2 0 0,1 3 0,-1 2-1,-2 2 276,0 0 1,3 6-1,0 8 1,-1 5-1,1 9 1,1 8-104,1 9 1,0 9-1,3-18 1,0 2-1,-1 4 1,1 2-1,-1 4 1,1 3-15,-2 3 0,1 2 1,2-14-1,-1 0 1,0 1-1,0 2 0,-2 0 1,1 1-1,0 1 1,-1 0-1,0 1 1,0 0-1,-1 0 0,0-1-191,1 0 0,-2 0 1,1-2-1,0-1 0,0-1 1,0-2-1,-1 11 1,1-2-1,1-3 0,0-1-12,2-4 0,-1-2 0,0-1 0,0-1 0,0-6 0,1-1 0,-1 22-59,1-5 0,1-2 1,0-4-1,0-1 1,0-2-1,0-4 1,0-4-543,0-4 0,-3-3 0,-2-5 710,0-5 0,-1-3 0,-3-6 0</inkml:trace>
  <inkml:trace contextRef="#ctx0" brushRef="#br1" timeOffset="43">4181 11806 8202,'-15'6'-84,"3"1"1,10-4 437,5 3 1,6-4 0,7 1 0,6-2 301,7-1 0,5 0 0,6 0 1,1-1-350,2-2 0,0 1 0,2-4 1,0-2-1023,-2 0 1,-7 2 0,-3 1 0,-6 1 714,-6 2 0,-1 1 0,-1 1 0</inkml:trace>
  <inkml:trace contextRef="#ctx0" brushRef="#br1" timeOffset="44">2979 10167 8338,'0'-9'-109,"2"0"0,0-2 1,2 0-1,1-1 0,1-1 1,0 1-1,1-2 0,0 1 214,1 0 1,1-4 0,1 2 0,-2 0-1,-1-1 1,-1 0 127,2-2 1,-3 0 0,0-2 0,-1-1-72,-2 0 0,-1-1 0,-1 4 1,0 3 5,0 2 1,-1 3-1,-2 2 1,-3 2-1,-2 3-209,-2 6 0,-2 7 0,-2 8 1,1 7-42,0 5 0,-3 8 1,4 6-1,0 4 0,2 3 1,5-24-1,1-1-49,-1 1 0,0 0 0,1 1 1,0 1-1,1-3 0,0 1 1,1-1-1,1 1-184,0 26 0,-1-26 0,1-1 0,-3 20 0,1-4 116,-1-6 0,2-8 0,-4-6 1,-2-5-1,-4-4 0,-3-7 199,-3-4 0,1-3 0,0-2 0,1-4 0,0-5 0,3-2 0,4-5 0,5 1 0,3-2 14,1-2 1,1 2 0,2-2 0,4-1 0,5-2 43,3-2 1,6-1 0,2 0 0,1 0-44,1 0 0,5 4 0,2-1 0,1 1 0,-2 2 43,-5 4 1,1 8-1,-5 2 1,-1 3-1,-4 4-22,-4 3 0,-2 3 0,-8 5 0,-1 3 170,-1 2 1,-1 3 0,0 1 0,0-1 0,0 1 36,0-1 0,0 3 1,0-1-1,0-3 1,0 0-185,0-3 0,0 0 0,1-6 0,3-2-39,2-3 0,3-1 0,2-4 0,3-1 1,0-4-216,3-4 1,-4-1 0,0-3 0,-3-3 0,-2-1 70,-1-3 1,-3 0 0,-5 4 0,-3-1 0,-5 0 215,-2 1 0,-6 3 0,2 3 0,-3 2 1,0 4-10,-1 3 0,3 2 1,2 1-1,1 1-338,1 2 1,3 2-1,3 5 1,3-1 254,2 0 0,5 1 0,1-1 0</inkml:trace>
  <inkml:trace contextRef="#ctx0" brushRef="#br1" timeOffset="45">3510 9925 8301,'0'-9'-523,"0"3"842,0 0 0,0 5 1,-1 2-1,-2 8-77,-3 9 0,-3 8 1,-3 9-1,0 2 0,0 2 1,2 3-259,1 0 0,0 0 0,3 2 0,3-4-355,2-2 0,2-8 0,2-4 1,3-4 370,3-4 0,4-2 0,2 3 0</inkml:trace>
  <inkml:trace contextRef="#ctx0" brushRef="#br1" timeOffset="46">3938 9870 8229,'0'-7'-445,"-1"3"636,-2 3 1,1 4 0,-4 11-1,-1 5 1,-1 7 0,-2 5 241,1 2 0,0 3 0,0 3 0,2 1 0,2-2 0,0-1-339,0-3 1,3-4 0,-2 0 0,3-4-458,1-5 1,1-5 0,3-5-112,2-3 0,-1-4 0,0-5 204,-1-2 1,-1-3-1,-3-3 1,0-1 0,-1-2 13,-2 0 1,1-2 0,-4 3 0,-1 0 0,-3 1 198,-2 3 0,-3 5 0,-3-1 1,-1 3 325,1 3 0,-1 2 1,0 6-1,1 1 1,0 4-1,3 1 275,2 2 0,6-1 0,2 1 0,1 0-394,2-1 1,6-3 0,5-3-1,6-2 1,3-1-112,4-3 1,2-2 0,3-4-723,-3 0 0,2-4 0,-3-2 0,1-3 683,2 0 0,-4-4 0,1-2 0</inkml:trace>
  <inkml:trace contextRef="#ctx0" brushRef="#br1" timeOffset="47">4153 9991 8160,'0'-10'227,"-1"2"0,-1 3 0,-2 6 311,2 7 1,-2 7 0,0 7 0,-1 7 0,-2 6 0,-2 6-428,0 1 1,1-1 0,1 2-1,1 0-609,2 0 0,-2 1 0,3-4 498,1-4 0,-3 1 0,0-4 0</inkml:trace>
  <inkml:trace contextRef="#ctx0" brushRef="#br1" timeOffset="48">3212 10922 8221,'0'-15'-124,"1"2"0,1 3 0,2 0 1,1-1-1,-1-2 0,-2 2 0,0 1 438,1 0 1,-2 4 0,1 1-1,-4 2 1,-4 4-30,-2 4 0,-3 7 0,0 5 0,-3 5 0,0 6 1,-2 6-43,2 5 1,-4 3 0,4 5-1,0-2-515,5-1 1,1 0 0,5-3-1,2-2 1,3-2 0,5-4-901,4-5 1,1-5 1171,3-7 0,1-3 0,2-4 0</inkml:trace>
  <inkml:trace contextRef="#ctx0" brushRef="#br1" timeOffset="49">3538 11108 8197,'-13'0'72,"1"0"1,-2 0-1,-1 0 1,1 1 291,-3 2 1,0 3 0,-2 6 0,1 2 0,2 3-36,0 2 0,9 2 0,1-2 1,4-1-1,4 1-377,4-1 0,1 0 0,10-2 1,3-5-1,2-4 0,3-4-707,0-2 0,2-2 0,2-1 1,-3-3 754,-2-3 0,-3-4 0,-2-6 0</inkml:trace>
  <inkml:trace contextRef="#ctx0" brushRef="#br1" timeOffset="50">3790 10884 8403,'6'0'0,"0"0"339,1 0 1,6 5 0,1 2 0,2 4 0,-2 6 0,0 4 479,-3 7 0,-2 5 0,-3 8 0,-2 2-877,-3 3 0,-6-3 0,-2 1 1,-4 0-1,-5 1 0,-1-2-2068,-2-3 2126,0-1 0,1-2 0,-1 0 0</inkml:trace>
  <inkml:trace contextRef="#ctx0" brushRef="#br1" timeOffset="51">2309 12058 8346,'0'-10'0,"-1"1"0,-1 0 0,-1-1-98,1 1 0,1 0 1,1-1-1,1 1-11,2 0 1,-2 3 0,3 0 167,0 2 0,-3 5 0,2 7 1,-2 3-1,-1 6 0,0 7 21,0 7 1,0 10 0,0 6 0,0-20 0,-1 1 0,0 3 0,0 0-37,0 2 1,-1 1-1,-2 5 1,0 1-1,0 3 1,0 2-1,-2 2 1,0 1-1,0 2 1,1-1-85,0 1 0,0-1 0,0-1 0,0-1 0,1-5 0,0-1 0,0-1 1,1-1-1,0-1 0,1-1 0,-1-3 0,1 0-113,1-2 1,0-1 0,1-2 0,-1-1 0,1 24 0,0-3-41,0-3 1,0 0 0,0-7-1,0-3 1,-1-5 47,-2-5 1,1 0 0,-4-4 0,-1-3-1,-1-1 81,2-3 0,-2-3 1,3 1-1,0 0 1,0-1 63,1-1 0,3-2 0,-2 0 0,2 2 0</inkml:trace>
  <inkml:trace contextRef="#ctx0" brushRef="#br1" timeOffset="52">2048 14087 7704,'-9'4'-278,"3"-3"0,1 4 0,0-2 766,-1 0 0,4 1 1,-1-1-1,2 3-399,1 3 1,1-1-1,2-1 1,3-1 0,4 2 22,2 0 0,2 0 0,2-1 0,0 0 0,0 0 46,2 1 1,2 1-1,0 1 1,3-1-1,0-1 48,0-2 0,5 2 1,1-5-1,5-1 1,3-1 69,2-1 0,6-1 0,-1-2 0,5-3-229,-23 2 0,0-1 1,25-4-1,0 1 1,-2 1-1,2 4 0,1 2-244,-25 1 0,0 0 0,23 0 0,-1 1 1,-3 2-89,-3 4 0,1 1 1,6 1-1,-24-4 0,1 0 1,1-1-1,1 0 177,1-1 1,2 0 0,1 0 0,1-2 0,5 0 0,1-2 0,1 1 0,1 0 0,1 0 0,0-1-617,2 0 1,-1-1-1,-1-2 1,-1-1 723,0-2 0,0-2 0,1-1 0,0 0 0,-2-2 0,-1 0 0,-1-1 0</inkml:trace>
  <inkml:trace contextRef="#ctx0" brushRef="#br1" timeOffset="53">4944 11983 8150,'-3'-25'-154,"-1"1"0,0 3 1,0 3-1,0 5 0,0 2 158,-2 2 1,-2 4 0,-1 3-1,-1 4 1,0 5 0,-2 7 345,0 7 0,-4 8 0,1 14 0,0 6-209,6-20 0,2 0 0,1 7 0,0 2 1,-2 2-1,1 2 0,0 5 0,1 1 0,0 3 1,0 2-1,2-15 0,1 1 0,-1 0-212,0 2 0,0 0 0,-1 1 1,2 3-1,-1 2 0,0-1 1,-1 0-1,0 0 0,1 0 0,-1-1 1,1-1-1,-1 0 39,1-4 1,0-1 0,1 0 0,-3 13 0,1-1-1,1-7 1,0-1 0,0-3 0,1 0 0,0-4 0,0 0-190,-1-3 1,0-1-1,1-3 1,-2-1-1,-5 22 1,-2-2-1,0 1-209,1 1 1,0-5 0,2-4-1,0-4-354,-1-3 0,4-6 784,0-6 0,1-6 0,-1 0 0,1-1 0</inkml:trace>
  <inkml:trace contextRef="#ctx0" brushRef="#br1" timeOffset="54">4292 14050 8150,'-18'0'1109,"0"0"-738,3 0 0,6 0 0,10 0 0,8 0-281,5 0 0,9 0 0,4 0 0,4 0 0,2 0 0,2-1-390,1-2 0,2-2 300,-1-5 0,4-3 0,2-1 0</inkml:trace>
  <inkml:trace contextRef="#ctx0" brushRef="#br1" timeOffset="55">2830 12337 8343,'-5'-1'-117,"2"-2"315,2-3 0,5-3 0,3 0 0,2 0 0,2-2-197,2-1 1,3 0 0,-1-3-1,0-2 1,1-1 0,-1-3-135,0-1 0,-3 1 0,-6 2 1,-2-1 155,1-1 0,-4 2 0,1-1 1,-4 5-1,-5 2 119,-1 5 0,-4 0 1,-2 5-1,1 3 1,-2 5-21,1 7 0,-1 10 0,0 7 0,2 8 0,3 10-127,5-20 0,1 1 0,0 0 0,2 1 0,-1 1 0,0 2 0,1-1 1,-1 1-1,1-1 0,0 1-131,0-1 1,0 0 0,0-1 0,1 0 0,0-2 0,1-1 0,-3 25-34,-3-6 0,-3-12 1,0-10-1,0-7 1,-2-8-1,0-5 47,-2-3 1,-2-5-1,2-3 1,-1-5 20,1-3 0,0-4 1,4-3-1,1-2 0,1-3 28,4-1 1,2-1-1,2-1 1,2-1 0,5 1 34,3 1 1,4 5-1,4 2 1,3 3 83,3 0 1,-1 5 0,0 1 0,2 3 0,2 1 58,3 3 1,-5-1 0,1 4 0,-3 1 0,-5 1-13,-2 1 0,0 4 0,-6 2 0,-2 2 98,-2 2 0,-4 2 0,0 2 1,-2-1-1,0 1 128,2-3 1,-2 2-1,3 1 1,-1-1-292,0 1 1,4-2-1,0-3 1,1 0-18,1-3 0,1-2 0,-1-5 0,0-2 0,0-3-224,1-3 0,-4-4 0,-1-3 0,-1-1 0,-2-2-5,-1 1 1,-2-1 0,-2 0 0,-4 2 0,-3 0 459,-3 2 1,-3 6 0,0 1 0,-1 3-118,-2 3 0,3 1 0,2 1 0,1 1 0,2 3 0,4 4-354,4 4 0,2 3 229,1-2 0,8 7 0,2 0 0</inkml:trace>
  <inkml:trace contextRef="#ctx0" brushRef="#br1" timeOffset="56">3408 12113 8275,'-6'-6'191,"-1"0"0,4 9 206,-3 3 1,1 12 0,-2 10 0,0 6-209,0 5 1,-1 8 0,3-21-1,1 1 1,-1-1 0,1 1 9,1 0 1,0-1-1,-4 24 1,4-6 0,1-3-1,2-6 148,3-8 1,3-8-1,5-6-347,2-7 0,3-4 0,-1-2 0</inkml:trace>
  <inkml:trace contextRef="#ctx0" brushRef="#br1" timeOffset="57">3780 12123 8275,'-5'0'-230,"-3"0"0,2 0 670,-3 0 1,4 4-1,1 3 1,0 6-1,-1 5 1,-2 7-86,1 5 0,3 4 0,-2 5 0,1 3 0,1-1-282,-1 1 1,3-6-1,-3-6 1,3-4 0,2-5-468,3-1 0,-3-5-2584,2-3 1885,2-6 1,-4-3 1092,2-6 0,-2-2 0,-1-4 0</inkml:trace>
  <inkml:trace contextRef="#ctx0" brushRef="#br1" timeOffset="58">3715 12477 8247,'0'5'611,"1"-2"-563,2-6 1,2-1-1,4-4 1,-2 2 0,-1-1-1,1-1 34,2-2 1,-4 1 0,-1 0-1,-1-1 17,0 1 0,0 0 0,-4-1 0,-2 1 0,-3 1-8,-2 2 0,-5-2 1,0 4-1,-2 0 1,-1 0 11,-2 2 0,1 2 1,0 3-1,2 4 0,2 4 1,2 2-245,0 2 1,6-3 0,2 2 0,2 1 0,2-2-75,2 1 0,2-2 1,5-2-1,0-1 1,2 0-449,4 0 1,-2-2 0,2-2 0,0-1 662,2-2 0,5-1 0,-4-5 0,4-1 0</inkml:trace>
  <inkml:trace contextRef="#ctx0" brushRef="#br1" timeOffset="59">4199 12058 8247,'-5'-10'44,"-2"4"70,4 0 0,-1 5 1,1 3-1,0 8 1,0 10 230,-1 6 1,-1 4 0,-4 8-1,-1 2-370,1 4 1,0 1-1,0 1 1,2-2-244,1 0 0,4-4 0,-2 3 268,0-2 0,-2-5 0,-3-4 0</inkml:trace>
  <inkml:trace contextRef="#ctx0" brushRef="#br1" timeOffset="60">3296 13100 8198,'-4'-9'90,"3"0"0,-3 0 0,1 2 0,-2 2 0,1 0 0,-1 1 0,0 0 300,-2 2 0,-2 5 0,-1 3 0,-1 4 0,-3 6 0,1 5-89,-1 5 1,-1 7 0,2 5 0,2 3 0,2 2-415,3 1 1,1-2 0,6 3-1,3-4 1,2-3-438,2-4 1,2-9-1,2-3 1,0-3-1,0-5-818,-2-4 0,2-5 1368,1-5 0,-1-9 0,-3-1 0</inkml:trace>
  <inkml:trace contextRef="#ctx0" brushRef="#br1" timeOffset="61">3557 13166 8198,'6'-7'0,"0"2"712,1 1 1,5 3 0,0 7 0,-1 8-218,-4 5 1,0 6 0,-4 6 0,-1 4 0,-1 6 0,-1 4-761,0 4 1,-7 0 0,-3-2 0,-4 0-1059,-2-1 1,-3 3 790,-3-3 1,3 3-1,-4-7 1</inkml:trace>
  <inkml:trace contextRef="#ctx0" brushRef="#br1" timeOffset="62">13408 3557 8193,'1'-10'-7,"2"1"0,3 0 1,2 0-1,3-1 0,0 1 1,1 0-24,0-1 1,1-2 0,1-2 0,-1-1-1,1-4 1,-2-2 10,1-3 0,-2-1 1,0-3-1,-3-1 0,-2-1 1,-2-2 46,-2-1 1,-1 3 0,-1-1-1,-1 2 110,-2 1 1,0 4 0,-5 3 0,-1 5 0,0 4 0,-3 6 94,2 6 0,-4 10 0,-2 9 0,-2 9-124,0 8 0,-1 10 1,10-20-1,0 2 1,-1 0-1,1 2-118,-1 0 0,1 2 1,1 0-1,1 0 0,-1 0 1,1 1-1,0 0 0,0-1 1,0 1-1,0-1-180,1 1 0,-1 0 0,-1 1 0,0 0 0,2 0 0,-1-1 0,0 0 0,1-1 0,-2-1 0,1-1-189,0-1 0,0-1 1,1 0-1,0-2 1,-6 17-1,0-5 378,0-10 0,2-7 0,-2-7 0,3-5 0,-2-4 0</inkml:trace>
  <inkml:trace contextRef="#ctx0" brushRef="#br1" timeOffset="63">13082 3799 8193,'5'-19'126,"4"1"0,1-1 0,4 0 24,4 1 0,9 0 0,4 2 0,4 2-534,2 4 0,0-2 0,1 7 0,1 0 0,-2 2 0,-3 2 118,-1 1 0,-8 0 1,1 2-1,-4 3 273,-4 4 0,-2 4 0,-10-2 1,-3 3-1,-2 0 0,-1 3 247,0 0 1,0 2 0,-1-1 0,-1-3 364,-1-3 0,0 2 0,3-2-206,0 0 1,1-6-1,2-3 1,3-2 0,2-2-143,2-2 0,-1-2 0,1-6 0,1 0-292,-2-1 1,1-5 0,-6 2 0,-2-4-109,-1-3 0,-2 3 0,-2-2 0,-4 3 0,-2 4 0,-3 0-85,-4 3 1,2 5-1,-2 3 1,1 3-1,-1 3 214,0 3 0,1 11 0,-4 2 0</inkml:trace>
  <inkml:trace contextRef="#ctx0" brushRef="#br1" timeOffset="64">14078 3305 8337,'0'-18'-186,"0"0"0,0 2 1,0 0-1,0 1 1,0 0-1,0 3 542,0 1 1,-1 6-1,-2 4 16,-3 6 0,-3 11 0,0 13 1,-1 8-210,-3 9 1,6-20 0,0 1 0,-2 3-1,-1-1 1,1 0 0,1 0 0,-1 0 0,1-1-1,0 1 1,1-1-212,-2 2 1,1-1 0,1-1-1,2 0 1,-1 0 0,1 0 0,-1 22-1270,2-2 1,2-9 1067,5-1 0,2-12 1,4 1-1</inkml:trace>
  <inkml:trace contextRef="#ctx0" brushRef="#br1" timeOffset="65">14562 3194 8335,'-6'0'79,"0"0"0,1 2 333,-2 4 0,-1 6 1,1 13-1,-5 7-181,-3 6 0,0 9 0,8-20 0,0 0 0,0 1 0,0 1 0,0 0 0,0 0 0,0-2 0,1-1-142,-6 22 1,3-6-1,3-6 1,2-4-223,-1-4 0,4-8 0,-2-1 0,2-6 0,2-3-700,2-4 1,-1-3 0,4-6 512,-2-3 0,2-7 1,-3-2-1,-1-3 56,-1 0 0,-2-2 0,-2-1 1,-3 0-1,-3 1 0,-3 3 257,0 5 0,-8 3 0,0 2 0,-2 4 628,-4 2 1,-1 6 0,0 5 0,1 4 0,2 4-116,2 0 0,1 4 1,5 0-1,5-1 1,4-2-586,4 0 0,11-2 0,7-2 0,10-5-1136,8-3 1215,6-4 0,11 1 0,2-4 0</inkml:trace>
  <inkml:trace contextRef="#ctx0" brushRef="#br1" timeOffset="66">14925 3296 8262,'-9'0'-106,"0"0"1,-1 2 924,1 4 0,-1 10 0,-3 12 0,-3 7-497,-5 7 1,2 6-1,9-21 1,1 1-1,1-1 1,0 0 0,1-2-1,1 1 1,0 0-1,0 0-471,-4 26 1,5-4 0,2 1 148,2-5 0,1 2 0,0-4 0</inkml:trace>
  <inkml:trace contextRef="#ctx0" brushRef="#br1" timeOffset="67">15307 3790 8267,'-3'-10'254,"0"1"-73,1 0 0,1 4 0,1 5 1,-1 8-1,-1 5-221,-1 6 1,-1 9-1,3 0 1,-1 2 0,-2 1-265,-1 0 1,3 0-1,-2-3 1,1-1 303,0-3 0,-1-1 0,4-4 0</inkml:trace>
  <inkml:trace contextRef="#ctx0" brushRef="#br1" timeOffset="68">15801 3473 8364,'-6'-4'-34,"-2"2"0,2-3 156,-2 0 0,-3 4 0,0 8 1,-3 6-1,0 8 264,-3 7 1,3 1-1,-1 4 1,3-1 0,4-2-385,4-1 1,3-2 0,3-4-1,3-4-81,4-5 1,10-5 0,0-3 0,4-4-1,2-5 1,-1-5-240,-3-4 1,-2-4-1,-3-1 1,-4-2-69,-2-3 1,-5-1 0,-5 2 0,-7-1 305,-4-2 1,-5 4-1,-5 1 1,-4 4-1,-2 5 323,-1 5-166,-4 3 1,4 2 0,0 1-1,6 3-394,6 5 0,3 1 317,7 6 0,10-1 0,7 4 0</inkml:trace>
  <inkml:trace contextRef="#ctx0" brushRef="#br1" timeOffset="69">16126 3482 8236,'-9'10'0,"0"3"0,-1 5 0,1 4 74,0 6 1,-2 12 0,0 3 0,5-18 0,0 2 157,0 1 1,0 2-1,1 1 1,0 1-1,0 0 1,1 1-1,-1-2 1,0-1-1,0-1 1,0 0-1,-1-1 1,1 0-261,-1 0 0,-1 0 1,-1-1-1,1 1 0,0-2 1,1-1-1,-6 21-124,-2-8 0,4-10 1,-2-10-1,1-8 1,2-6-1,-1-5-124,-3-5 0,2-6 0,-4-9 0,3-4 150,4-2 0,-1-9 1,6-5-1,1-4 1,3-4 66,5 0 1,2-1 0,8 2-1,-7 24 1,1-1 0,1-2-1,1 0 16,1-2 0,1 0 0,0 2 0,3 0 1,2-1-1,2 1 0,0 2 0,1 0 98,1 1 1,0 2 0,1 0-1,2 2 1,-2 2 0,0 2-1,-1 1 1,0 3 0,16-3 108,-7 12 1,-9 11 0,-12 9 0,-4 4 0,-4 3 12,-6 3 0,-3 4 0,-6 0 1,-4 0 38,-1 2 0,-2-9 1,1 2-1,0-4 1,2-2-1,3-3-159,-1 1 1,4-6-574,-2-2 0,7-7 0,6-10 516,7-5 0,5-9 0,6-2 0</inkml:trace>
  <inkml:trace contextRef="#ctx0" brushRef="#br1" timeOffset="70">16760 3073 8293,'0'-10'205,"0"1"1,-2 1-115,-1 1 1,1 5 0,-5 10-1,-2 8 1,-5 12 0,-2 10 88,-4 8 0,8-18 1,0 1-1,1 0 1,1 2-1,-1 2 1,0 0-206,-1 3 0,1-1 1,2 1-1,-1 0 0,1-2 1,0-1-1,2-3 0,0-1 1,-3 22-1,1-7-595,-1-3 0,4-8 0,0-5 0,-1-8-677,-1-6 1297,-6-2 0,0-11 0,-5 3 0</inkml:trace>
  <inkml:trace contextRef="#ctx0" brushRef="#br1" timeOffset="71">16387 3641 8272,'9'-11'132,"1"-1"1,1 1 0,5-1 0,6 1 100,7-2 0,8 2 0,5-4 0,1 2-35,2 2 0,1 1 0,-6 4 1,-5 3-1,-7 4 0,-9 4-240,-9 4 1,-5 10-1,-5 1 1,0 2 56,0 4-1,-7 4 1,-4 1 0,-1 0 0,-2 0 117,-1 0 0,1-1 0,-2-5 0,4-3 0,1-3-1326,2-4 271,0-1 1,5-11-1,4-6 923,5-9 0,3-13 0,1-4 0</inkml:trace>
  <inkml:trace contextRef="#ctx0" brushRef="#br1" timeOffset="72">16815 3454 8244,'0'-13'461,"0"3"1,-1-3 854,-2 3 1,2 0-1288,-2 1 0,2 5 0,1 4-29,0 5 0,0 8 0,0 1 0</inkml:trace>
  <inkml:trace contextRef="#ctx0" brushRef="#br1" timeOffset="73">17011 3585 8187,'-4'-10'-11,"3"1"1,-2 0 0,2-1 0,1 1 429,0 0 1,1 0-184,2-1 1,-1 5-1,3 3 1,-1 4-1,-2 5 1,-1 6 195,-1 5 1,-4 4 0,-1 4 0,-1-1 0,0 1-220,-2 0 1,3-1 0,0-1 0,1-1 0,2-3-390,1-4 1,1 1 0,1-6 0,2-3-266,3-4 1,6-3 0,5-3 0,3-4 0,1-6 0,0-6-380,-1-4 1,-2 2 0,1-5 0,-1-1 717,-3-1 1,-1 3 0,-5 4 0,-1 3 160,-2 5 1,-2 7-1,-5 6 1,-2 7 684,-3 6 1,-2 4 0,-1 2 0,-1-1-396,1 0 0,4 2 0,1-7 1,0 2-1,1-2 0,1-1-648,1-1 0,5-3 0,4-3 0,3-3-518,5-1 0,1-4 1,2-2-1,-1-5 153,1-5 1,3-7 663,-1-1 0,5-4 0,-2 2 0</inkml:trace>
  <inkml:trace contextRef="#ctx0" brushRef="#br1" timeOffset="74">17383 3650 8092,'0'9'-96,"0"0"1,0 1-1,0 0 1,0 2 12,0 0 0,0 1 0,1-1 0,1 1-1051,2 2 1134,3-4 0,2 3 0,6-5 0</inkml:trace>
  <inkml:trace contextRef="#ctx0" brushRef="#br1" timeOffset="75">17616 3557 8943,'-3'9'404,"-1"0"0,0 1 0,-1 0 1,0 2-1,0 4 0,1 3-202,0 2 1,-2 0 0,2 3 0,0-1 0,-1-3 0,3 0-3003,1-1 2800,1-5 0,4-1 0,2-3 0</inkml:trace>
  <inkml:trace contextRef="#ctx0" brushRef="#br1" timeOffset="76">17625 3417 8147,'0'-14'234,"-3"-3"0,0 5 0,1 0 0,1 2 709,1 1 0,0 2-1298,0 1 0,1 4 0,2 1 0,3 5 0,3 7 355,0 2 0,0 7 0,1 3 0</inkml:trace>
  <inkml:trace contextRef="#ctx0" brushRef="#br1" timeOffset="77">17868 3492 8768,'6'0'319,"0"0"1,1 0-1,1 0 1,2 0-300,-1 0 1,3 3-1,2 0 1,-1 0-1,2 0 1,-2 1 0,1 1-241,-3 3 0,-2 0 0,-2 1 0,-4 1 0,-4 3 100,-5 2 1,-6 3 0,-10 2 0,-2 1 0,-3 4 371,-1 2 0,1 1 1,2-1-1,4-1 0,6-2 86,6-2 1,3 0-1,7-4 1,4-3-181,4-2 1,9-7 0,9-4 0,4-4 0,2-4 0,2-4-520,-2-2 0,-1 0 361,-4-3 0,0-1 0,0-2 0</inkml:trace>
  <inkml:trace contextRef="#ctx0" brushRef="#br1" timeOffset="78">18156 3668 8065,'-9'6'267,"0"-1"1,-1-3-1,2 2 512,2 1 0,2-2 0,4 4 0,0 0-460,0 1 1,4 0 0,3-1 0,4-3 0,5-1-552,1 0 0,2 0 0,0-3 0,-1-1 0,1-2-424,0-3 1,-1-3-1,1 0 1,-2-1 0,-1-3-863,-4-2 1,2-4 1517,-2-3 0,1-1 0,-4-5 0</inkml:trace>
  <inkml:trace contextRef="#ctx0" brushRef="#br1" timeOffset="79">18370 3482 8065,'-9'0'269,"0"3"0,-1 1 1,1 2-1,-1 2 275,-3 3 0,-1 5 0,-5 6 0,2 2-443,1 3 1,1 4 0,5 0 0,5-1 0,3-1-540,2-1 1,8-4 0,5-3 0,4-6-216,5-5 0,2-5 0,4-6 0,1-3 653,2-6 0,2-7 0,4-7 0</inkml:trace>
  <inkml:trace contextRef="#ctx0" brushRef="#br1" timeOffset="80">18920 3231 8065,'0'-9'350,"0"-1"207,4 1 0,-4 6 0,-1 6 0,-6 10 102,-5 10 0,-4 6 0,-1 9 1,-3 4-505,-1 4 0,-1 2 0,12-22 1,1 0-1,0-1 0,0 0 0,-9 24-235,3-1 1,1-4 0,6-4-1,2-7 1,3-6-409,1-5 1,2-6-1,2-5 1,1-4-50,3-4 1,1-6-1,0-4 1,0-3 0,-1-4 207,-1 0 0,-1 1 1,-4-1-1,0-1 435,0 1 1,-1 1 0,-3-1 0,-4 1 0,-5 1 0,-1 2 317,-3 0 0,0 4 1,-3 1-1,-2 2 231,-3 4 0,-2 1 1,1 7-1,1 5 0,3 2-409,2 3 1,7 0-1,4 0 1,4 2-1,5 1-1209,4-2 1,5-3-1,8-3 226,7 0 0,1-6 0,7-5 737,0-2 0,-3-9 0,3-2 0</inkml:trace>
  <inkml:trace contextRef="#ctx0" brushRef="#br1" timeOffset="81">13724 4739 8295,'-1'-12'-181,"-2"-1"1,1 0 0,-3 2-1,1-2 1,2 2 0,1 0 0,1 2 848,0 0-601,-5-1 1,4 14 0,-3 7 0,1 12-1,-1 11 38,-1 7 1,2-13 0,0 2 0,-2 4 0,0 0 0,0 6 0,0 2-1,-1 6 1,-1 2-34,1-13 0,-1 0 1,1 1-1,-1 6 1,-1 1-1,0 2 1,-1 3-1,0 2 1,-1 1-1,3-11 1,0 0-1,0 0 0,-1 1 1,1 0-1,-1 0 1,1 0-1,-1 0-122,1 0 0,-1-1 1,0 0-1,0-1 1,-1 11-1,0 0 0,0-2 1,2-6-1,0-2 1,0 0-1,0-2 0,1-1 1,0-1-1,-2 15 1,0-2-1,2-6 0,1-2 1,1-6-1,1-1-62,1-6 1,1-1-1,0 17 1,1-9 0,0-5-128,0-3 1,1-6 0,2-6-87,3-6 0,2-8 0,2-11 0,-2-8 325,-2-10 0,4-2 0,-3-9 0,-1-5 0</inkml:trace>
  <inkml:trace contextRef="#ctx0" brushRef="#br1" timeOffset="82">13817 4767 8484,'-9'-13'13,"3"2"0,0-2 0,-1 0 0,2 1 1,1 0-1,1-1 0,0 1 218,1 0 0,-2 2 0,1 1-71,0-1 0,2 4 1,1 0-1,1 0 1,4 0-134,4-1 1,9 4 0,8-2 0,9 0 0,9 0-1,-18 1 1,2 1 0,6 0-1,3 0 1,7 0 0,1 0-1,-10 1 1,0-1 0,2 1-1,3-1 1,0 1 0,2 0-25,1-1 0,1 1 0,0 1 0,2-1 0,1 0 1,0 1-1,1 1 0,1 0 0,0 0 0,0 0 0,0 0 1,1 0-215,-1 0 0,1 0 0,0 0 0,-3 1 1,-1-1-1,0 0 0,-1 1 0,0 0 1,-1-1-1,-2 1 0,0 1 0,0-1 1,-1 0-1,-1 0 0,0 0-66,0 0 1,-1 0-1,0 1 1,-1-1 0,0 0-1,-1 1 277,14 1 0,0 0 0,-2 2 0,-1 1 0,-4-3 0,-1 0 0,2 0 0</inkml:trace>
  <inkml:trace contextRef="#ctx0" brushRef="#br1" timeOffset="83">16182 4674 8307,'-5'-9'-468,"-3"-1"0,4 1 1,-4 1 441,2 2 1,3 1 0,-2 4 0,0-1 186,0-1 1,1 1 0,-1 6-1,1 5 1,1 4-23,-1 5 1,2 6 0,-4 13-1,-2 6 1,4-17 0,-1 2-43,-1 3 1,0 1 0,-1 5 0,-1 3 0,-1 4 0,-1 3-1,2-13 1,1 1 0,0 1 0,-2 3 0,1 2 0,-1-1 0,0 3-1,-1 0 1,0 1 19,0 0 0,-1 0 0,1 0 0,-1 1 1,1-1-1,0 0 0,1-3 0,0-2 0,1 0 1,0-1-1,1-1 0,0-1-51,-1 16 0,1-3 1,2-7-1,3-2 0,0-4 1,2 0-1,0-5 0,2 0 1,0-2-1,1 0-332,-1 0 1,1 1 0,-1-1 0,0 2 0,-2 0 0,-1 0 0,0-1-1,-1 0 1,-1-1 0,0 1 265,-1-1 0,-1 1 0,1 1 0,-2 0 0,0-2 0,0 1 0,-2-1 0,1 1 0</inkml:trace>
  <inkml:trace contextRef="#ctx0" brushRef="#br1" timeOffset="84">13454 6965 8307,'-28'4'-17,"3"-3"0,2 3 1,0-1-1,2 1 1,3 1-1,3 2 317,6 2 1,5 0 0,9-1 0,8 0 83,11-2 0,16-1 0,-13-1 0,0-1-175,4 1 0,1-2 0,8 1 0,3 0 1,6 0-1,1 0 0,-12-2 0,1 0 0,1 0 1,5-1-1,2 0 0,0 0-356,5-1 0,0 0 1,2 0-1,-11 0 0,1 0 1,0-1-1,1 1 0,3-1 1,0-1-1,0 1 0,0-1 23,1 1 1,0-1 0,0 1 0,-1 0-1,0 0 1,-1 1 0,1-1 0,-2 1-1,-1-1 1,-1 1 0,0 0 0,-1 0-1,9-1 1,-1 0 0,-1 0-310,-4 1 0,-2-1 0,0 0 0,-5 1 0,-1 1 0,0-1 433,12 0 0,-1-1 0,-4 0 0,-1-1 0,-5 0 0,0 1 0</inkml:trace>
  <inkml:trace contextRef="#ctx0" brushRef="#br1" timeOffset="85">13976 5158 8181,'6'-9'-36,"0"0"0,1-2 0,5 0 0,1-3 0,2 0 1,1-3-1,2 0 0,0-3 0,1-1 0,0-1 5,-1-2 0,0-1 0,-3-3 0,-2 0 1,-4 0 29,-3 0 1,-2 0 0,-5 0 0,-2 2 0,-4 1 143,-4 3 1,-3 6 0,-2 5 0,-1 4 0,-2 6 38,-1 6 1,-2 7-1,3 13 1,1 7-1,-2 8-87,-2 6 0,6 2 0,7-22 1,0 2-1,2-1 0,0 1-173,1 1 1,0 0 0,1 4 0,1 0-1,1-2 1,0 1 0,1-1 0,0 1 0,0 0-1,1 1 1,-1 0 0,1 0 0,-1 1 0,0 0 77,0 0 0,0 0 0,0-5 0,-1 0 0,-2-2 0,1 0 0</inkml:trace>
  <inkml:trace contextRef="#ctx0" brushRef="#br1" timeOffset="86">13752 5447 8168,'0'-19'410,"1"1"1,3-1-1,6 0-195,4 1 1,8-3 0,3 1-1,3 3-366,3-1 1,-2 2-1,2 0 1,-3 4 0,-3 1-1,0 2 151,1 0 0,5-5 0,2 0 0</inkml:trace>
  <inkml:trace contextRef="#ctx0" brushRef="#br1" timeOffset="87">14246 5177 8168,'-15'13'-45,"3"-1"0,4 2 0,3 0 364,1-3 1,1 0-1,3 1-94,0 0 0,1 0 1,2-6-1,3-3 1,3-2-344,0-1 0,1-7 0,2-4 0,0-1 99,0-2 1,-2-2 0,-2 0 0,-1-1-1,-1-1 1,-2 2-131,-2 0 0,-2 5 0,-2-2 0,-3 3-184,-4 1 1,1 2 0,-7 2 0,1 1 88,-1 2 1,4 2 243,-1 3 0,1 2 0,2 5 0</inkml:trace>
  <inkml:trace contextRef="#ctx0" brushRef="#br1" timeOffset="88">14655 4786 8123,'-9'-10'59,"3"2"28,0 2 0,0 3 0,-1 7 0,1 5 0,-2 8 0,-4 7 408,-3 7 1,-3 8-1,-1 6-600,8-22 0,0 2 0,1 2 0,0 1 0,-1 1 0,0 0 0,2-1 0,0 0 0,1-2 0,0 1-2132,-4 23 1937,2-4 0,0-5 0,1-4 0</inkml:trace>
  <inkml:trace contextRef="#ctx0" brushRef="#br1" timeOffset="89">15018 4823 8115,'-9'0'85,"3"0"0,0 0 0,-1 1 0,1 3 292,0 6 1,-3 4 0,-4 8 0,2 4 0,0 5 0,-1 6 0,0 5-154,0 4 1,2-1 0,2-1 0,2-4-25,2-2 1,3-6 0,1-4 0,0-6-1,1-5 1,3-5-774,2-2 1,2-4 0,1-4 0,0-4 44,-3-5 0,2-1 0,-3-2 0,0-2 256,-1 0 1,-3-5-1,-1 2 1,0-2 253,0 2 0,-5 1 0,-1 5 0,-3 1 0,-3 1 134,-4 0 0,-2 5 0,0-1 0,-1 3 1,1 3-1,-2 3 0,0 4 594,2 2 1,-2 0-1,8 2-601,0 0 1,6 2-1,3-1 1,2 0 0,3 0-1,3-2-236,4-2 1,6 0 0,-2-2-1,2-1-306,1-1 1,2-3 0,2-4 0,1-1 432,4-2 0,2-3 0,1-3 0</inkml:trace>
  <inkml:trace contextRef="#ctx0" brushRef="#br1" timeOffset="90">15298 4888 8002,'0'-18'58,"0"-1"1,1 1 0,1 2 0,2 1 0,0 2-1,1 3 193,0 2 1,-1 4-1,1 6 1,-1 5-1,-3 9 1,-4 8 182,-7 6 0,0 7 0,-4 6 0,-1 4-431,1 3 1,7-25-1,-1 1 1,0 2 0,0 0-1,0 1 1,1-1 0,0 1-1,1 1-1222,0 1 1,0 0 953,1-1 0,0 0 0,-3 4 0,-2 1 0,1-2 1,-1 0-1</inkml:trace>
  <inkml:trace contextRef="#ctx0" brushRef="#br1" timeOffset="91">13938 6015 8122,'0'-10'-76,"0"1"1,0 3-1,0 0 1,0-1-1,0-2 1,0 0-1,0 0 95,0-1 1,0 4-1,0 0 1,0-1 264,0-2 1,-1 1 0,-2 2 0,-3 3 25,-2 2 0,-3 6 0,-1 4 0,-4 6-118,-1 2 0,1 6 1,2 3-1,-1 3 1,2 3-1,1 0-323,3 0 0,4-1 0,5-4 0,0-1-141,0-1 1,5-5 0,4 1 0,3-4 0,1-4 271,1 1 0,2-4 0,-1 3 0</inkml:trace>
  <inkml:trace contextRef="#ctx0" brushRef="#br1" timeOffset="92">14227 6043 8092,'-4'-10'-72,"3"1"1,-3 0 69,0-1 0,2 1 1,-2 1-1,1 1 0,-1 1 249,-1 2 0,-1 1 0,-5 3 0,0 2 0,-2 3 0,-2 7 1,-1 3 131,-2 5 0,0 4 0,2-1 1,1 0-1,3 3-432,4 1 1,-1-3 0,6-2 0,2-4-278,3-2 0,8-3 1,6-4-1,4-3-106,2-3 1,3-7-1,0-6 1,2-4-1,0-4 161,-2 0 1,-6-1 0,-4 0 0,-2 1 0,-1-1 0,-3 1 190,-3-1 0,-2 8 1,-5 2 360,-2 4 1,-3 3 0,-5 5 0,-1 4 0,3 4 0,3 2-491,2 2 0,1-1 0,3 3 213,0-2 0,8 1 0,2 2 0</inkml:trace>
  <inkml:trace contextRef="#ctx0" brushRef="#br1" timeOffset="93">14767 5782 8040,'-3'-9'80,"-1"-1"1,-1 2-1,-2 3 1,1 5-1,0 6 284,-1 6 0,-2 6 0,0 7 0,0 3 0,0 2 0,-1 1-117,1-1 0,0-1 1,-1-1-242,1 0 0,0-1 1,-1-2-1,1-5 1,1-3-1,1-5 1,1-1-1333,2-2 1,1-5 983,3-4 0,5-4 1,4-5 118,2-1 0,5 1 1,1 0-1,3-1 1,1 1-1,1 1 354,1 2 1,-3 1 0,1 5 0,-1 0 0,-2 0 251,-3 0 0,-2 1 1,-4 3 357,-3 2-561,-2 6 0,-8-2 1,-4 4-1,-6-2 1,-5 1-1,-4-1-2,-3 2 0,-1-5 1,0 1-1,2-4-347,4-1 1,2-2 0,3-3 0,4 0-978,2 0 0,6 0 1146,4 0 0,8 0 0,6 0 0</inkml:trace>
  <inkml:trace contextRef="#ctx0" brushRef="#br1" timeOffset="94">15130 6005 8040,'6'-6'0,"0"0"88,-2-1 0,2 2 76,-3-2 0,-7 10 0,-7 0 0,-2 5 134,-4 4 1,0 0 0,-1 3 0,2 2 0,1 0 0,1 3-17,-1 2 0,7-3 1,0 2-1,3-3 1,4-3-607,3 2 1,7-5 0,7-1 0,4-5-233,2-2 0,4-1 0,-2-4 0,-1-2-608,-1-3 1,-3-3 1163,-4 0 0,3-9 0,-4-1 0</inkml:trace>
  <inkml:trace contextRef="#ctx0" brushRef="#br1" timeOffset="95">15363 5866 8040,'5'-9'163,"3"3"0,-1 3 1,2 2 356,3 1 1,0 1 0,2 3 0,1 6 0,-2 5 0,1 6 98,-3 4 1,-1 7 0,-1 4 0,-3 4 0,-4 3-470,-4 1 0,-7 1 0,-4-1 0,-3-1 0,-2-2-970,-3-2 1,-5-5 0,1-2 0,-2-4 709,-4 0 1,-3-4 0,-3-1 0</inkml:trace>
  <inkml:trace contextRef="#ctx0" brushRef="#br1" timeOffset="96">13994 6639 8262,'0'-6'-160,"0"-2"1,0 2 0,0-2 400,0-2 1,-1 5-1,-2 2 1,-2 3-1,0 3 1,1 4 0,0 5 25,1 3 1,-3 0-1,3 1 1,1 3-1,1 2 1,1-1-1,0-1-309,0-3 1,4 1 0,1-2 0,1-1-1,1-1-464,0-3 1,1-2 0,3-2-1,0-3-95,1-2 0,4-1 1,-4-2-1,0-4 601,-2-6 0,3-5 0,2-1 0</inkml:trace>
  <inkml:trace contextRef="#ctx0" brushRef="#br1" timeOffset="97">14031 6480 8262,'-9'-9'-230,"1"0"1,2-1 0,3 1 287,2 0 1,1 3 0,1 0-338,2 2 1,2 1 0,5 3 0,2 1 278,0 2 0,5-2 0,-3 3 0</inkml:trace>
  <inkml:trace contextRef="#ctx0" brushRef="#br1" timeOffset="98">14441 6359 8262,'-1'-6'533,"-2"0"-196,-2 4 1,-1 3 0,-1 8 0,0 7 0,-1 4-98,-1 5 0,-4 3 0,1 3 0,0 3-227,2 3 1,1-1 0,0-1 0,2-2-1,2-1-88,1-2 0,1-5 1,3-4-1,0-5 0,0-3-1096,0-3 0,1-2 739,2-2 1,-1-2-1,3-8 311,-1-2 1,-1-2 0,-3-1-1,0-1 1,0 1 0,-1 0 54,-2-1 0,-1 1 0,-4 0 0,0 0 1,-3 2-1,0 2 365,-3 1 1,3 1 0,-5 3 0,0 0 227,-2 0 1,0 3-1,-1 1 1,2 1-99,1 2 0,-1 2 0,6 0 0,2 0-588,2 1 1,5-1-1,2 0 1,8 0 0,5-3-50,6-3 0,6-1 0,-1 0 0,4 1-1933,3-1 2141,-6-1 0,6-1 0,-7 0 0</inkml:trace>
  <inkml:trace contextRef="#ctx0" brushRef="#br1" timeOffset="99">14925 6685 8271,'-9'-1'99,"0"-2"0,-1-1 0,1-3 1,0 1-1,0 1 0,2 1 220,1 0 0,4 0 0,0 2 0,4-1 0,5 1 0,6 1 1,6 1-29,8 0 1,7 0-1,9 0 1,5 0-420,-21 0 1,0 0 0,24 0 0,-23 0 0,0 0-1,-1 0 1,-1 0 0,25 1 0,-3 1-2038,-4 1 1605,-13 4 1,0-3 559,-12 2 0,-5 3 0,0-4 0</inkml:trace>
  <inkml:trace contextRef="#ctx0" brushRef="#br1" timeOffset="100">15037 6480 8271,'1'-6'36,"2"0"379,3-1 1,3 3-1,-1 1 1,-3 6-238,-5 3 0,-12 6 0,-11 4 0,-7 2 0,-9 5 1,15-10-1,0 1-66,-3 1 0,-1 0 1,-2 0-1,-1 0 1,2-2-1,-1 0 1,2-1-1,0 0-82,2-1 0,2 0 0,-15 10 0,21-6 0,19-6-181,20-5 1,22 0 0,-15-2 0,1-1 0,0 0 0,1 0-1,0 0 1,0 0-233,-1 1 0,0 0 1,-1 0-1,0 1 0,23 6 1,-5 0 382,-8 1 0,-9 3 0,-6 2 0</inkml:trace>
  <inkml:trace contextRef="#ctx0" brushRef="#br1" timeOffset="101">16378 6229 8339,'-3'-6'-31,"-1"0"0,-2-2 0,-1 0 0,-1 0 224,-1 2 0,-1 2 0,1 8 0,-1 4 0,-3 6 0,-2 9 46,-3 6 0,-1 5 1,1 7-1,-1 3 0,2 5 1,8-23-1,1 0-276,0 2 0,1-1 1,1 1-1,1 0 1,0 0-1,1-1 1,1-1-1,2 1 1,1 21-1,3-3-721,3-5 1,3-10 0,3-5 757,0-4 0,5-7 0,-3 0 0</inkml:trace>
  <inkml:trace contextRef="#ctx0" brushRef="#br1" timeOffset="102">16527 6555 8339,'-14'0'11,"4"0"0,-2 0 0,1 0 0,1 0 284,-3 0 0,3 8 1,-2 5-1,1 3 177,2 3 0,3-1 0,1 1 0,2 1-483,4 1 0,4-2 0,8 0 1,5-7-1,4-5-139,1-4 0,3-2 1,3-2-1,-1-2 1,-4-3-1,-4-3-283,-5-4 0,-3-1 1,-5-5-1,-4 1 1,-4-1 22,-5 0 0,-6 1 0,-10-1 1,-2 1 419,-3 3 0,-4 3 1,1 4-1,3 3 0,4 1-359,3 2 0,4 5 349,3 3 0,9 3 0,9 0 0</inkml:trace>
  <inkml:trace contextRef="#ctx0" brushRef="#br1" timeOffset="103">16825 6434 8339,'-9'10'273,"2"2"0,2 2 35,1 4 0,-2 6 0,2 13 0,-1 4 0,1 7-274,2 2 0,-2 2 1,2-25-1,0-1 0,-2 22 1,-1-2-1,-1-3 0,-1 2-441,-1 0 0,-1-3 0,-1-5 0,0-7 0,-1-6-183,-2-6 0,0-9 1,1-3-1,0-6 408,1-6 1,1-6 0,3-8 257,1-2 0,4-7 1,-1 1-1,2-2 1,2-2 32,2-2 1,5-6-1,5 0 1,3 0-1,3-2 1,2 0-57,3 0 0,-10 17 0,1 1 0,2 1 1,0 0-1,1 1 0,1 0 0,1 1 0,0 2 310,0 0 0,0 2 0,2 2 0,0 0 0,16-5 0,-5 7 65,-7 8 0,-11 10 1,-5 7-1,-8 6 0,-7 5-268,-8 3 1,-8 1 0,-4 1 0,-5 0-29,-5 0 1,3-1 0,1-3 0,3-2 0,4-2-607,2-2 1,0-3 0,3-4-2158,5-4 2631,7-2 0,3-14 0,4-1 0</inkml:trace>
  <inkml:trace contextRef="#ctx0" brushRef="#br1" timeOffset="104">17672 6406 8430,'-5'-4'3,"-2"2"0,3-5 0,1 0 440,-1-1 0,3 5 1,-3 5-1,1 7-120,0 5 1,-3 4 0,2 5 0,-1 0 0,0 1-258,0-1 1,3 1-1,-2 1 1,1-2-723,0 0 1,0-4-1,3 2 1,0-5 0,0-3 284,0-3 0,-5-9 0,0-2 0</inkml:trace>
  <inkml:trace contextRef="#ctx0" brushRef="#br1" timeOffset="105">17663 6266 8430,'-5'-18'-23,"-4"3"0,4 3-23,0 1 1,0 3-1,3 1 1,-1 3-533,0 3 1,7 3-1,1 7 578,0 0 0,7 5 0,-1 0 0</inkml:trace>
  <inkml:trace contextRef="#ctx0" brushRef="#br1" timeOffset="106">18054 6192 8256,'0'-14'-47,"3"4"0,0-2 294,-1 1 0,-1 1 1,0-1-1,1 1 190,1 2 1,-1 6 0,-5 3 0,-3 8-209,-2 9 1,-5 4-1,0 7 1,-1 2-1,0 4 1,0 1 4,1 1 0,-2-1 1,2-1-286,2 0 0,1-2 0,3 1 0,2-4 0,1-4 0,2-5 0,1-1-970,1-1 0,0-8 149,0-2 0,0-7 1,0-2 564,0-5 0,-1-3 1,-2 0-1,-5 0 0,-2 2 1,-3 0 379,-2 1 1,1-2 0,-3 4 0,2 0-1,-2 2 582,-1 1 0,3 5 1,0 1-1,2 2 0,3 1-202,2 1 0,4-1 0,4 0 1,2 1-1,5-2-192,5-2 0,6 1 1,3-4-1843,4 0 761,2-2 1,0-1 0,-1 0 0,-2 0 649,-2 0 0,0-5 0,-3 0 0</inkml:trace>
  <inkml:trace contextRef="#ctx0" brushRef="#br1" timeOffset="107">18631 6257 8161,'0'-16'172,"0"1"1,0 3 0,0 0 0,0 2 0,-1 1 0,-2 4 85,-3 5 1,-4 9 0,-1 7 0,-1 5 0,0 4 0,2 2 0,1 0-404,-1 1 0,5 0 0,2 0 0,2 0 0,2 0 0,2-1 7,3-2 138,3-2 0,0-5 0,0 1 0</inkml:trace>
  <inkml:trace contextRef="#ctx0" brushRef="#br1" timeOffset="108">18808 6452 8161,'0'-6'-197,"-1"1"1,-1 0 782,-1 0 0,-5 3 1,2-1-280,-2 1 0,-2 2 1,-2 2-1,-1 1 1,-2 4-1,-1 4-55,-2 5 1,-4 1 0,2 2-1,1 0-189,3-1 0,4 4 0,1 0 0,4-2 0,3 0-265,3-1 0,2-5 0,3-1 0,3-4 0,4-2-231,5-1 1,4-4 0,2 0 0,-1-4 0,-2-5 0,0-3-55,0-3 0,-1-3 0,0 1 0,-3 0 519,-2-1 0,-3 5 0,0-2 0,-2 3 600,-2 1 1,-3 5-196,-6 4 1,1 4-1,-3 6 1,1 2-1,2 0-500,1-1 1,1 1 0,0-1 0,1 2 0,2-2-861,3-1 0,3-1 0,3-3 923,0-3 0,0 2 0,-2 0 0</inkml:trace>
  <inkml:trace contextRef="#ctx0" brushRef="#br1" timeOffset="109">19115 6201 8181,'0'-9'-126,"1"-1"1,2 1 0,4 0-1,2 1 551,3 1 0,3 4 0,3 7 0,1 7 0,1 6 0,0 8 43,2 5 0,-1 4 0,-6 7 0,-2 3 0,-4 5 0,-3 2 0,-5 1 0,-6-2 0,-1-24 0,-3 0 0,-5 0 0,-1 1 0,-3 2 0,-1 0-247,-1 2 1,-2 0 0,-2 0 0,-1-1 0,0 1-1,0-1-644,-1 1 1,0-2-1,2-1 1,-1-1 0,0-1-1,0-1 1</inkml:trace>
  <inkml:trace contextRef="#ctx0" brushRef="#br1" timeOffset="110">15056 4441 8014,'5'-13'-101,"3"1"1,-2-2 0,3 1 0,0 1-1,-1 2 1,-1 2 0,-1 0 298,-2 2 0,-1 6-49,-3 3 1,-8 8 0,-6 11-1,-7 8 1,-9 11 0,11-16 0,-1 2-47,-4 4 1,-1 1 0,-4 6 0,-2 1-1,9-9 1,-2 0 0,0 2 0,-3 4-1,-2 1 1,0 1-90,5-7 0,-1 2 0,0 0 1,-1 0-1,-3 4 0,0 1 1,0 1-1,-1 0 0,5-6 1,-1 1-1,1 0 0,-1 0 1,1 0-1,-6 8 0,-1-1 0,1 1 1,1-1-1,-1 1 0,1-1 1,0-1-1,1 1 0,0-2 1,1 0-1,0-1 0,0 0-238,1-1 0,0-1 1,1-1-1,-1 1 1,2-2-1,-1 0 0,1-1 1,0-1-1,-5 7 1,1-2-1,1-1 1,2-3-1,1-1 0,1-1 98,1-2 0,1-2 0,0 0 0,-5 10 0,0-2 0,5-3 0,0 0 0,3-2 0,2 0 0,2-2 0,1-1-100,3-2 1,1-1 0,-7 20 0,7-9-1,5-5 1,4-10 225,4-8 0,2-7 0,5-5 0</inkml:trace>
  <inkml:trace contextRef="#ctx0" brushRef="#br1" timeOffset="111">15419 4637 8565,'-23'18'0,"0"1"0,1 2 0,0 0 0,-5 3 0,0 1 0,-2 4 0,0 3 0,-4 6 0,0 2-2,8-10 0,-1 2 0,0 0 0,-1 2 0,0 2 0,0-1 0,-4 4 0,0 0 0,-1 1 0,8-9 0,0 1 0,-1 0 0,0 0-818,-1 1 1,1 1 0,-1 0 0,0 0 818,-1 2 0,0 0 0,0 1 0,0-1 0,-1 0 0,0 0 0,0 1 0,0-1 1,2 0-1,-1-1 0,1 1 0,1-1 0,1-1 0,1-1 0,1-1 0,0 1 1,-5 8-1,1-1 0,0 0 0,3-3 0,1 0 0,0 0-89,1-2 1,1-1 0,1 0-1,-8 12 1,2-1 0,5-5-1,2-2 1,3-5 0,1-1 68,3-3 1,0-2 0,-8 15 0,7-10 0,4-8-353,4-8 1,5-10 0,7-7 0,12-11 0,12-14 372,-12 6 0,1-2 0,1-1 0,0-3 0,1-4 0,0-2 0,2 0 0,-1 0 0</inkml:trace>
  <inkml:trace contextRef="#ctx0" brushRef="#br0" timeOffset="112">15661 4916 7849,'28'-32'12,"0"0"0,-3 2 0,-2 1-144,-2 4 0,-2 0 141,10-12 0,-14 22 0,-12 13 0,-14 15 0,-16 17-5,6-8 1,-1 2 0,-9 6 0,-2 4 0,7-8-1,-1 1 1,0 0 0,-3 3 0,1 0 0,-1 0 125,-2 2 1,1 1 0,-1 1 0,5-6 0,0 2 0,0 0 0,-1 1 0,-2 3 0,-1 1 0,1 0 0,-1 1 0,-2 3-1,1 0 1,-1 0 0,1 1 0,-1 0 0,0 1 0,0-1 0,1 1-139,1-2 1,1 1 0,0-1 0,1 0 0,4-2 0,0-1 0,1 0 0,1-1 0,-5 8 0,2-1 0,1 0 0,3-3 0,1-1 0,1 0-164,3-4 1,2 0 0,0-1-1,-6 14 1,3-3 0,5-6-1,0-2 1,2-1 0,1 0-1,2-3 1,1-1 0,-1 21-486,5-14 1,11-14-1,8-16 1,7-8 0,10-12 655,7-15 0,-2 1 0,-15 6 0,0 0 0</inkml:trace>
  <inkml:trace contextRef="#ctx0" brushRef="#br1" timeOffset="113">16126 5168 8359,'23'-22'-107,"-4"6"0,-9 10 0,-7 15 225,-2 10 0,-11 16 0,-11 13 0,4-18 0,-4 2-75,-6 5 0,-3 1 0,5-6 1,-3 0-1,-1 2 0,3-6 0,-1 2 1,-1-1-1,0 2 0,-4 1 0,1 1 1,-2 0-1,0 1 0,-1 1 1,0 0-1,-1 1 0,1-1-116,0-1 0,0 0 1,0 0-1,0 0 1,3-1-1,-1-1 1,2 0-1,0 0 0,-4 4 1,1 0-1,1-1 1,2-1-1,1-1 1,2 0-1,3-2 1,1 0-1,2 0 0,-6 10 1,4-1-53,5-3 1,3 0 0,3-4 0,2 0-1,4 19 1,3-6-815,2-4 1,10-14 938,7-10 0,0-4 0,9-11 0,2 0 0</inkml:trace>
  <inkml:trace contextRef="#ctx0" brushRef="#br1" timeOffset="114">15847 6220 8264,'-28'4'257,"0"1"0,-2 3 1,-1 2-1,1 1 0,0 1-25,1 3 0,1 2 0,2 2 0,1 2 0,-2 3 0,1 2 0,-1 2 0,0 1 0,-1 3 0,0 0 0,-1 4 0,-1 0-779,-1 2 1,0 0 0,1 2 0,1 0 0,1 2 0,0 1 258,2 0 0,2 1 1,3-4-1,2 0 0,1 2 1,0-1-1</inkml:trace>
  <inkml:trace contextRef="#ctx0" brushRef="#br1" timeOffset="115">20056 4460 8490,'-14'9'-107,"3"5"0,-4 2 1,2 6-1,1 7 0,1 9 1,-1 13-1,4-20 0,1 2 248,0 4 0,0 2 0,-2 5 0,0 3 0,1 2 0,0 1 0,1-14 0,0 1 0,0 0 0,-1 1 0,0 2 0,0-1 0,0 3 0,0-1 0,-1 1-97,1-1 1,-1 0 0,1 1-1,1 0 1,0 0 0,1 0 0,-1-1-1,0 0 1,0 0 0,1-1-1,0 0 1,0 0 0,1-2 0,1-1-1,-1 0-216,-2 14 0,0-2 1,1-3-1,0-2 1,1-7-1,0-1 1,-1-2-1,0 1 1,0-2-1,0 0 33,0-2 1,1-1-1,-9 21 1,1-6 0,-2-3-1,-1-5 117,-2-2 0,0-6 0,2-1 0,1-5 0,1-5-79,-1-2 0,7-7 0,0-7 0,3-5 0,4-8 101,3-10 0,1-4 0,6-9 0,3 0 0</inkml:trace>
  <inkml:trace contextRef="#ctx0" brushRef="#br1" timeOffset="116">20056 4534 8325,'0'-18'-116,"-4"0"0,1 3 0,1 2 106,1 3 1,1 1 0,0-1-1,1 2 240,2 2 0,1 2 0,5 4 0,4 0 0,5 0-174,4 0 0,7 0 1,10 0-1,11 0 1,-20 0-1,2 0 24,3 0 0,2 0 0,6-2 1,1 1-1,4-1 0,2-1 0,-15 2 1,0 0-1,1-1-52,1 1 1,0-1 0,0 1 0,2 0 0,0 0 0,-1 0 0,0 1 0,-2 0 0,1 0 0,15 0 0,-1 1 0,-2 0 0,-2 1 0,-3 1 0,0 1-205,-2 2 0,0 0 0,0 0 0,-2 1 0,-1 1 0,0 1 0,-3-2 0,-1 0-22,-1 0 0,-1 0 0,-1 0 0,-2 1 0,1-1 0,-1 0 0,1-1 0,-2 1 0,0 0 0,-1 0-495,0-1 0,-2-1 693,21 1 0,0 0 0,-3-1 0,-3 1 0,-2 0 0</inkml:trace>
  <inkml:trace contextRef="#ctx0" brushRef="#br1" timeOffset="117">22178 4562 8211,'0'-6'-1152,"0"0"1391,0 4 1,0 0 0,1 8 0,2 7-24,0 7 1,-1 8 0,-5 8 0,-4 8 0,3-18-1,-1 1-54,-1 4 0,0 2 0,-3 5 0,-2 2 0,-2 5 0,-2 1 0,4-13 0,0 1 0,0 1 0,-1 1 0,0 1 0,0 0-73,-1 2 1,1 0 0,0 0 0,0 1 0,0 0 0,0 0 0,2-1 0,-1-1 0,1 0 0,2-3 0,0 0 0,1-1 0,-3 13 0,2 0-142,1-4 0,2 1 0,-1-3 0,1-1 0,1-1 0,-1 0 1,0-2-1,0-1-67,-2-2 0,1 0 0,1-2 0,0 0 0,-1 0 0,-1 1 0,2 0 1,-1-1-1,1 0 0,0 0 0,-1-1 0,1 0-260,1-1 0,0-1 0,0-2 1,0 0-1,-2 0 0,0-1 1,0 0-1,0 0-234,-5 22 0,0-3 0,2-11 613,0-3 0,-3-6 0,1-4 0,-1-1 0,0-1 0</inkml:trace>
  <inkml:trace contextRef="#ctx0" brushRef="#br1" timeOffset="118">19404 7048 8001,'0'-14'-188,"0"-3"0,2 5 1,5 0-1,11 1 1,12 0 412,12-2 1,-12 5-1,3 1 1,6 0 0,2 1-1,5 1 1,3 0 0,-13 2-1,2 0 1,0 1 0,3 0-1,2 0 1,0 1-89,3-1 1,1 1 0,1-1 0,0 1 0,1 1 0,0-1 0,2 2 0,1 1 0,0 0-1,0 0 1,1 1 0,-1 0 0,-12 0 0,0 0 0,-1 0 0,1 0 0,1 1 0,-1-1 0,1 0-1,0 1-326,0-1 0,0 0 1,0 1-1,-1-1 1,10 1-1,-1 1 0,0-1 1,-1-1-1,-1-1 1,-1 1-1,-3-1 0,0 1 1,-1-1-138,-2 0 0,0 1 0,-2-2 0,13 0 1,-2 0-1,-4 1 0,-3-1 0,-5 0 1,-3-1-1,17 0 326,-13 0 0,-2-4 0,-7-1 0</inkml:trace>
  <inkml:trace contextRef="#ctx0" brushRef="#br1" timeOffset="119">20335 4832 8283,'0'-13'5,"0"3"1,1-3 0,1 3 0,2 0 0,0 0 0,1-1 0,1-3 96,1 0 1,-2-2-1,0-2 1,0-2-1,0-2 1,-1-2-17,-2 1 1,-1-3 0,-1 4 0,0 1 0,0 3 83,0 2 1,-4 7-1,-3 6 1,-2 3-1,-3 5-69,-4 7 1,2 11 0,-3 13 0,0 7-82,-1 6 1,7-20 0,1-1 0,3 2-1,0-1 1,-1 0 0,1 0 0,1 0 0,1-1-1,0 0 1,2 0-169,-1 0 0,1 0 0,2 1 0,0 0 1,0-1-1,-1 0 0,1 22-202,1-4 0,-3-10 0,-1-7 0,-1-5 0,-3-5-83,-4-8 0,1-6 0,-5-9 0,1-4 433,0-4 0,-2-4 0,2 0 0,1-1 0,1-2 0,3 0 0,2 2 0,1 0 0,5 2 0,4-2-126,5 0 0,5-2 0,4 0 1,2 1 245,4-1 0,2-1 0,5 0 0,2-2 0,3 1 146,2 2 0,-2 0 0,-1 1 1,0 2-1,-2 2-261,-2 4 0,-4 3 0,-9 7 0,-4 2 147,-1 4 1,-6 1 0,-2 9 0,-3 2 0,-3 1 0,-3 4 276,-3 1 1,0 1-1,0 1 1,0-1-252,3-3 0,2-3 0,4-3 0,0-1 0,2-3 0,3-4-259,5-4 0,8-2 1,1-4-1,1-1-311,3-3 0,-4-6 0,-1-4 0,-4-2 0,-5-3 134,-3-1 1,-1-3 0,-6 4 0,-4 0 0,-4 1 282,-5 2 1,-7 3 0,-2 4 0,0 4 29,1 3 0,0 3 0,4 1 0,3 1 1,3 3-1414,5 2 1358,3 2 0,4 1 0,0 1 0</inkml:trace>
  <inkml:trace contextRef="#ctx0" brushRef="#br1" timeOffset="120">20819 4637 8111,'0'-19'343,"0"5"0,0 1-72,0 3 1,0 14 0,-2 8 0,-3 12 0,-6 9-90,-2 8 0,-1 3 1,-3 5-1,3 2 1,6-25-1,1 0 1,1 0-1,0 0-573,-5 26 0,4-9 0,7 2 1,0-6 390,0-5 0,4-4 0,1-11 0</inkml:trace>
  <inkml:trace contextRef="#ctx0" brushRef="#br1" timeOffset="121">21238 4711 8286,'0'-9'128,"0"0"1,0-1 0,0 1 0,0 0 0,-1 0 268,-2 3 1,-2 4-1,-5 8 1,1 8 0,-1 5-1,-2 7 69,0 4 1,-1 3-1,1 5-415,0-1 0,0 0 0,5 0 1,2 1-1,1-1 0,2-2 1,1-3-127,1-4 0,1-7 0,1-3 0,1-4-1881,-1-4 1519,-1 0 1,-5-5 0,-2-3-1,-3-4 214,0-5 1,3-1 0,0-1 0,-1-1 0,1-2 245,0 0 1,1-1-1,-2 5 1,0 1 182,0 1 0,-2 0 0,-3 0 0,-1 3 1,0 2-1,-2 2 0,1 2 399,-3 3 1,-1 3 0,1 1-512,1 2 0,1 0 1,5 2-1,2 1 1,3-2-399,3 1 0,9-2 0,7-4 0,6 0 0,8-3 0,4-1-780,2-2 1084,2-1 0,-7-5 0,3-1 0</inkml:trace>
  <inkml:trace contextRef="#ctx0" brushRef="#br1" timeOffset="122">21462 4711 8097,'0'-9'0,"3"0"0,1 0 139,1 3 0,-3 3 1,1 6-1,-2 5 1,-2 6 469,-2 5 0,-3 8 0,-6 2 0,-1 4 0,0 1-382,-1-1 0,-1 4 0,2-1 0,2 4-860,0-1 0,6-4 0,2-2 633,2-1 0,-3-1 0,-1-3 0</inkml:trace>
  <inkml:trace contextRef="#ctx0" brushRef="#br1" timeOffset="123">20540 5531 8097,'0'-14'-316,"0"4"355,0-3 1,0 3 0,-1 1 0,-2 1-1,-4 1 1,-2 5 506,-3 4 0,-4 5 0,-6 6 0,-2 6 0,-3 5 0,0 7-90,2 7 1,-1 3-1,4 6 1,3-1-1,3 0-591,7-3 0,4 2 0,7-6 1,3-3-1,5-5 0,4-5-1504,2-4 1,4-8 1369,-1-4 0,5-5 0,-4-5 1</inkml:trace>
  <inkml:trace contextRef="#ctx0" brushRef="#br1" timeOffset="124">20763 5419 8097,'-4'-9'192,"-1"3"1,-1-1 0,-1 5 0,1 4 262,1 6 1,-3 7 0,2 7-91,-3 3 0,0 6 1,0 3-1,-1 2-334,1 1 0,3 3 1,0 0-1,-1-4 0,2-4 1,1-4-1,1-2-493,0-1-92,0-9 1,7-7-1,2-16 157,2-6 1,6-6 0,1-1-1,3-1 1,1 2 235,-1 3 1,1 7 0,0 1 0,-2 3 750,-1 3-400,-3 5 1,-5 3 0,-1 7 0,-4 3 0,-3 4 0,-4 3 331,-6 0 0,-6-1 0,-7 2 1,-1-2-1,-2-4-362,-1-1 0,0-7 0,3-1 0,2-4-795,2-4 0,6-2 0,2-4 1,5-3-1,4-4-982,2-3 1617,9 0 0,3-8 0,7-1 0</inkml:trace>
  <inkml:trace contextRef="#ctx0" brushRef="#br1" timeOffset="125">21247 5717 7664,'0'-6'-226,"-1"0"1,-1 1 0,-2 1 763,-1 0 1,-4 1 0,-6 4 0,-2 2 0,-6 3 0,-3 5 80,-2 4 1,0 2-1,1 8 1,2-1 0,5 2-370,3 2 0,8-5 1,7 4-1,6-3-498,8-4 0,8-4 1,10-4-1,2-2 0,1-4-845,2-3 1,-3-3 0,-1-3 988,-2-3 1,-5-7 0,-1-1 0</inkml:trace>
  <inkml:trace contextRef="#ctx0" brushRef="#br1" timeOffset="126">21452 5577 8097,'10'4'966,"-1"3"1,0 2-1,0 3 1997,1 4-2687,-1 6 1,-1 1 0,-1 6-1,-4 2 1,-2 3-359,-1 3 1,0 0-1,-2 0 1,-4-1 0,-4-2-687,-3-2 0,-3-4 0,-4 0 1,0-1 767,-2-2 0,-4-2 0,2-4 0</inkml:trace>
  <inkml:trace contextRef="#ctx0" brushRef="#br0" timeOffset="127">21210 4488 11237,'4'-19'-331,"1"1"0,6-1 1,0 1-1,3 2 0,0 1 501,3 2 1,-4 2-67,0 4 0,-8 3 1,-6 6-1,-9 4 1,-7 9 26,-7 8 1,-12 11-1,14-11 1,-1 2 0,-4 5-1,-1 0 1,-4 7-1,-2 1-59,9-10 1,0 1-1,-1 2 1,-5 6-1,-1 2 1,-1 1-1,6-7 1,-2 1-1,0 1 1,0 0-1,-3 4 1,0 0-1,0 1 1,-1 1-199,6-7 1,0 0-1,0 1 1,-1 0 0,1 0-1,-1 1 1,0-1 0,0 0-1,1 1 1,-1-1 0,1 1-1,0 0 1,0-1 0,0 1-1,0-1 1,0 0-1,1-1 1,0 0 0,0 0-1,0 0 1,-4 6 0,0-1-1,0 1 1,0-2 74,3-2 0,0 0 0,1-1 0,0 0 0,-7 7 0,2-1 0,1-2 0,5-6 1,3-1-1,-1-2 0,-8 11 0,1-2 0,5-6 0,2-2-201,4-5 1,1-1-1,-5 13 1,11-11 0,5-7 137,4-7 1,7-8 0,7-6-1,12-9 1,13-13 113,-12 6 0,0-2 0,3-1 0,0-2 0,1-3 0,0 0 0</inkml:trace>
  <inkml:trace contextRef="#ctx0" brushRef="#br1" timeOffset="128">21331 5149 8547,'21'-28'-128,"1"0"1,6-13 0,-17 13 99,-17 18 1,-20 29-1,2 1 1,-3 5-1,-3 4 1,-2 3 0,8-8-1,-1 2 1,0 1 127,-3 3 0,-1 0 0,0 2 1,-6 5-1,0 2 0,-2 1 0,7-7 1,-1 2-1,-1 0 0,1 0 1,-1 1-1,-1 1 0,0 0 0,1 1 1,-1-1-1,1 0 0,0 1 1,0-1-1,3-3 0,0 1 0,0-1 1,0 0-224,3-2 0,0 0 1,1-1-1,0-1 0,-4 7 1,0-1-1,2-1 0,3-3 1,1 1-1,1-2 0,-9 13 1,3-1 19,3-3 0,3-1 0,4-3 0,3-1 0,5-5 0,3-1 0,-2 21 0,13-11-143,10-11 1,10-16 0,10-12 0,8-14 0,-16 0 0,0-3-233,4-4 0,2-2 0,5-3 0,2-1 478,2-3 0,1 1 0,-12 8 0,0-1 0,0 0 0,1 1 0,-2-1 0</inkml:trace>
  <inkml:trace contextRef="#ctx0" brushRef="#br1" timeOffset="129">21434 5857 8547,'16'-8'0,"-7"8"0,-15 15 80,-20 17 0,3-6 1,-4 3-1,3-5 1,-2 2-1,-1 1 1,-2 3-1,-1 1 1,-1 1 24,-2 3 0,-1 1 0,1 0 1,-2 1-1,1 1 0,-1 0 1,2-2-1,0 1 0,0-1 0,1 0 1,0 0-1,1 0 0,1-2 1,0 0-1,2-1 0,2-1 1,0 0-1,1 0-342,3-4 1,1 0 0,1 0-1,-5 12 1,3-1 0,4-3-1,3 0 1,2-1 0,4 0 236,2-2 0,2-1 0,2-3 0,1 1 0,2 0 0,0 0 0</inkml:trace>
  <inkml:trace contextRef="#ctx0" brushRef="#br1" timeOffset="130">23380 4842 8520,'-24'37'5,"-1"6"1,14-18 0,2 1-1,0 5 1,1 1 0,-1 6-1,0 1 1,0 5 0,1 2-1,-2 4 1,1 1 58,3-15 0,-1 1 0,1 1 0,0 1 1,0 1-1,0 1 0,-1 1 0,1 0 1,0 1-1,0 0 0,-1 1 0,1-1 0,1 1 1,-1-1-1,1 1 0,0-2 0,0 1 1,1-1-223,1-1 0,0-1 0,0-1 0,1-3 0,0-1 1,0 0-1,-1 12 0,0 0 0,1-5 0,0-1 0,-1-4 1,0-2-19,-1-4 1,-1-1 0,1-1 0,-1-2 0,-9 12 0,1-4 0,-3-6 77,-1-6 1,-1-9 0,2-4-1,1-7 1,2-6-35,1-7 1,3-5 0,3-9-1,3-6 132,2-5 0,4-3 0,0-6 0,0 3 0</inkml:trace>
  <inkml:trace contextRef="#ctx0" brushRef="#br1" timeOffset="131">23482 4627 8373,'-1'-26'-70,"-1"1"0,-1 3 39,1 2 1,2 6 0,3 3-1,4 3 1,5 5 0,7 2 198,5 1 1,13 0 0,10 0-1,-19 0 1,3 0 0,3 0 0,2 0-107,4 0 0,1 0 1,5 0-1,2 0 0,4 0 1,1 0-1,-17 0 0,1 0 1,-1 0-1,1 0 0,0 0 1,0 0-165,16 0 1,-1 0-1,-1 0 1,0 0-1,-2 1 1,0-1-1,-3 1 1,0 0-1,-4 1 1,0 0-178,-4 1 0,-1 0 0,-3-2 1,-2 0-1,-2 1 0,-2 0 0,-1-1 1,-1 1-1,21 1-426,-6-1 0,-12-1 893,-7-1 0,-11 1-246,-8 2 1,-2 2 0,-1 6-1,0 2 1,-1 6 121,-2 5 0,-2 9 1,-4 8-1,4-15 1,-1 1-1,0 4 1,-1 2 126,-2 3 0,-1 1 0,-1 5 1,-1 1-1,-2 5 0,0 0 0,3-13 1,1 0-1,-1 1 0,0 1 0,0 1 1,-1 1-80,0 1 1,0 1 0,0-1 0,1-3 0,0 1 0,1-1 0,1-1 0,-1 1 0,2-1 0,-2 15 0,1-1-42,1-3 0,2 0 0,2 1 0,2 1 0,0-4 0,2 0 1,0-1-1,2 0 0,1-1 0,1 1-126,2-1 1,-1 1 0,1 0 0,0 1 0,1 1-1,1 0 1,0-1 0,0-1 0,0-2 0,-1-2-164,1-1 0,0-2 0,-3-2 0,0-1 0,0-3 0,0-1 0,-3-1 0,0-2-278,-1 24 1,-11-11 0,-6-4-1,-12-2 1,-11-4 495,15-15 0,-1-1 0,-2-2 0,-2-1 0,-1 1 0,-2-2 0,-1 0 0,0 0 0</inkml:trace>
  <inkml:trace contextRef="#ctx0" brushRef="#br1" timeOffset="132">23221 6974 8515,'-31'-12'0,"0"0"0,3 1 0,1 0 0,-15-7 444,11 2 0,17 3 0,15 4 0,15 2-137,13 1 1,10 4 0,-13 0 0,2 1 0,3 0 0,2 1 0,4 0 0,2 0-56,3 0 0,2 0 0,4 0 0,1 1 0,-14 0 0,0 0 0,1 0 0,3 1 0,0 0 0,1 0 0,3 1 0,0 0 0,1-1-218,2 1 1,0 0 0,0 1 0,-2 0 0,-1 0 0,0 1 0,-2 0 0,0 0 0,0 0 0,-4-1 0,-1 1 0,-1 0-1,15 2 1,-1-1-1209,-2-1 1,0 0 1173,-7 2 0,0-1 0,2 0 0,-1 0 0,-6 1 0,-1 1 0,-1 0 0,0 0 0</inkml:trace>
  <inkml:trace contextRef="#ctx0" brushRef="#br1" timeOffset="133">13715 8221 8223,'0'-23'-374,"3"0"0,0 4 0,0 1 618,1-1 0,-2 4 0,4 0 0,-2 2 106,-2 1 0,-1 7 0,-1 6 0,0 8 1,0 10-152,0 8 1,-4 10 0,-3 11 0,3-21-1,-1 1 1,-1 3 0,0 1-142,-2 2 1,0 2 0,0 1 0,-1 2-1,-1 3 1,1 1 0,-1 3 0,0-1-1,0 4 1,0 1-255,2-16 0,1 1 0,0-1 0,-4 15 0,0-1 1,2-3-1,0-3 0,0-3 0,0-1 0,1-7 1,0-1-1,-4 17-825,2-16 0,0-14 0,1-8 1112,0-4-91,-1-4 0,1-1 0,0 0 0</inkml:trace>
  <inkml:trace contextRef="#ctx0" brushRef="#br1" timeOffset="134">13696 8398 8223,'14'-42'-26,"0"-3"0,6 6 1,1 3 159,0 4 1,1 10 0,-3 6-1,-1 4 1,0 7 65,-3 3 0,-4 10 1,-6 6-1,-1 5 1,-2 8-12,-1 6 1,-2-2-1,-2 8 1,-4-1-188,-5 1 1,1 2 0,-5-5 0,0-1 0,-2-3 7,0-3 1,0 0 0,2-8-1,1-4 1,2-4-140,1-6 1,3-4 0,3-7-1,3-5-227,2-6 1,3-7-1,4-3 1,7-5-1,7-5 1,5-1-43,2-1 0,1 1 0,1 3 0,1 5 424,1 5 0,0 8 0,-4 7 0,-3 8 0,-2 8 0,-3 8 353,-4 5 0,-2 1 0,-7 4 0,-3-1-133,-2 1 1,-5-2 0,-2 0-1,-3-2 1,-1-1 63,-2-1 0,1-6 1,-2-1-1,0-4-282,1-3 1,1-3-1,3-6 1,3-4-231,1-5 0,1-3 0,3-7 0,1-3 1,2-2 25,3 0 0,4-6 1,1-1-1,2-1 1,2 0 149,1 1 0,-1 5 0,0 1 0,2 6 119,1 6 0,-3 3 0,0 7 0,-2 4 0,-1 4 0,1 4-470,-1 3 1,1 3 0,-4 1 0,0 2-914,1 1 1290,3-2 0,-3 3 0,4-2 0</inkml:trace>
  <inkml:trace contextRef="#ctx0" brushRef="#br1" timeOffset="135">14339 8343 8223,'-13'12'-312,"1"1"0,2 3 690,2 4 1,0-1 0,3 6 0,0 0-98,2-1 1,2-3-1,2-4 1,2-4-1,4-2 1,4-6-292,5-3 0,2-4 1,4-4-1,3-7 1,2-4-247,1-5 1,-3-1 0,-3-3 0,-1 2 0,-4-3-24,-3-3 1,-6 2 0,-4-1 0,-4 3 351,-4 0 1,-8 3-1,-8 3 1,-2 4 0,-4 7-1,-1 5 151,-1 3 1,4 1 0,4 1 0,7 2-225,7 3 0,0 6 0,0 3 0</inkml:trace>
  <inkml:trace contextRef="#ctx0" brushRef="#br1" timeOffset="136">14851 8091 8217,'-10'-3'0,"2"1"0,1 5 0,1 8 0,-1 12 0,-2 9 0,0 9 0,4-15 0,0 1 0,-1 4 0,0 0 0,0 4 0,-1 0 0,0 1 0,-1 0 0,0 0 0,0 1 101,-1-1 0,0-1 0,1-2 0,1 0 0,-1 0 0,1 0 0,0-2 1,1-1-1,0-1 0,0-2-405,-4 22 1,4-7 0,0-7 0,-1-5-1,1-7-215,0-7 1,3-7 0,-2-10 518,1-2 0,-4-6 0,3-6 0</inkml:trace>
  <inkml:trace contextRef="#ctx0" brushRef="#br1" timeOffset="137">14683 8473 8217,'19'-42'0,"4"3"0,2-2 0,4 3 0,2 4 0,4 9 0,-5 4 0,-4 4 166,-3 5 0,-8 7 0,-5 6 0,-4 7 0,-2 7 0,-1 3 582,-2 4 0,-6-1 0,-2 4 0,-4 3-877,-5 2 1,-1 2 0,-2-2 0,0 0 0,1-2-765,-1-2 668,5-5 1,-3 2-1,5-6 1,1-1-1957,4-4 2181,3-1 0,8-10 0,1-2 0</inkml:trace>
  <inkml:trace contextRef="#ctx0" brushRef="#br1" timeOffset="138">15046 8454 8217,'11'-3'-354,"0"-1"613,1-1 0,1 0 1,-3-3-1,2 2-248,0-1 1,0-1 0,-2-3 0,-1 0 0,1-2-1,1-2-129,-2-2 0,1 0 0,-5-1 0,-1 3 133,0 2 0,-2 3 0,-5 2 0,-4 3 295,-5 5 0,-3 8 0,-7 8 0,-3 5 0,-1 5 0,1 4 264,4 4 1,1-1 0,2 1 0,3 0-540,3 0 0,5-2 1,5-5-1,5-3 1,7-3-293,4-4 1,7-8 0,2-6 0,0-3 0,3-4-219,1-5 0,4-8 1,0-6-1,-1 0 0,-1-3 1,-1-1 79,0-1 1,-2 4-1,-3 3 1,-6 6 538,-2 5 0,-6 5 1,-4 6-1,-1 3 25,-2 6 0,-1 3 0,-1 6 0,0-1 0,0 2 1832,0 2-1849,0-7 0,0 6 0,0-8 0,-1-2-271,-2-1 1,-2-5 0,-4-1 0,0-6-1,-2-3-125,-1-4 0,1-8 0,-2-1 0,2-5 0,0-2 228,3 0 0,5 4 0,0-3 1,2 1 460,1 2 1,8 5 0,5 1 0,8 2 0,7 2 0,5 1-99,3 4 1,6-1 0,2 4 0,4 1-1069,2 1 0,-6 5 721,-7 2 0,-4 2 0,-5 2 0</inkml:trace>
  <inkml:trace contextRef="#ctx0" brushRef="#br1" timeOffset="139">16480 7951 8363,'0'-22'13,"4"1"0,3-3 0,1 1 0,1 4 0,1 1 0,2 4 0,-1-1 169,-2 1 0,-1 8 1,-5 3-1,-2 12 1,-4 9 113,-6 9 0,-2 11 0,-5 9 0,6-20 0,1 0-218,-1 2 0,-1 0 0,0 3 1,0 1-1,0-2 0,1 0 0,-1 0 1,0-1-1,1 0 0,0 0 0,1 0 1,1 0-419,0 1 0,0-1 0,3-3 1,-1-1-1,-5 23 0,3-10-918,5-7 1,2-8 1257,1-6 0,-4-20 0,-1-9 0</inkml:trace>
  <inkml:trace contextRef="#ctx0" brushRef="#br1" timeOffset="140">16257 8361 8253,'-10'-13'-174,"4"-1"1,1-1 626,1 2 0,5 3 0,6 1 0,5 0 0,4 2 1,6 1-427,6-1 0,1-1 1,5 1-1,2 2 1,2 1-910,3 2 0,-2 2 0,-6 3 882,-5 3 0,0 7 0,-4 1 0</inkml:trace>
  <inkml:trace contextRef="#ctx0" brushRef="#br1" timeOffset="141">16787 8277 8216,'0'-18'-39,"0"0"0,-1 3 0,-1 2 233,-1 3 1,-4 1 0,1 0-1,-4 3 273,-2 3 1,-2 2 0,-5 3 0,-1 3 0,0 7 0,-3 3 44,-1 5 1,3 1-1,1 0 1,2 2-429,3 1 1,7-4 0,2 1-1,4-3 1,2-3 0,2 1-357,4-2 1,3-5-1,8-5 1,4-3-334,2-1 0,-2 0 0,3-1 0,0-3 0,-1-2-51,-1-2 1,0-1-1,-4-2 1,-3 0 0,-2-1 526,-3 0 1,-5 2-1,-2 1 227,-2-1 1,-3 5 0,-3 3 0,-4 5-1,-3 5 1,0 5 360,0 1 1,0 2 0,5 1 0,2 0-634,1-2 1,1 0-1,3 1 1,0-1 173,0-2 0,8 0 0,2-4 0</inkml:trace>
  <inkml:trace contextRef="#ctx0" brushRef="#br1" timeOffset="142">17076 8277 8181,'-6'-5'510,"1"3"-68,1 4 1,-3 4 0,3 7-1,0 2 1,-1 3 0,1 2-122,0 1 0,-3-1 0,4 2 0,1-4-847,1-2 0,1 1 0,1-2 0,2-1 0,4-2-2402,1-5 2928,1-7 0,0-9 0,1-6 0</inkml:trace>
  <inkml:trace contextRef="#ctx0" brushRef="#br1" timeOffset="143">17076 8100 8181,'-17'-15'0,"1"-1"0,4 5 0,5-1 0,3 1 0,4 5 0,1 1-31,2 1 1,3 1-1,2 4 1,-1 2-1,-1 3 31,2 2 0,4 2 0,2-1 0</inkml:trace>
  <inkml:trace contextRef="#ctx0" brushRef="#br1" timeOffset="144">17430 7951 8162,'-4'-9'324,"2"4"1,-5 3-1,0 5 487,-1 6 0,-2 10 0,-2 9 0,-1 6-501,-2 5 1,1 4 0,-3 5 0,4 3 0,7-25 0,0 1 0,-1 22-544,2-3 0,2-6 1,3-6-1,1-4-407,2-4 1,1-4 0,3-6-1,0-5 640,0-4 0,5-7 0,3-5 0</inkml:trace>
  <inkml:trace contextRef="#ctx0" brushRef="#br1" timeOffset="145">18184 8175 8122,'-9'-9'-16,"-1"0"1,2 2 0,1 2-1,1 2 1,0 4 0,-1 6-1,2 7 456,1 4 1,-3 10 0,1 1-1,-3 3 1,0 3-302,0 2 0,0-3 1,2-1-1,2-2 0,1-4 1,2-6-387,1-4 1,1-6 36,0-8 0,3-5 0,1-10 0,1-5 30,2-3 0,2-1 1,0-4-1,0-1 1,2-1 96,1 0 0,-1-1 0,4 0 0,-1 1 0,1 2 1,1 2-37,2 0 1,-2 8 0,-1 0-1,1 7-341,-2 5 0,1 2 460,-3 1 0,2 4 0,5 1 0</inkml:trace>
  <inkml:trace contextRef="#ctx0" brushRef="#br1" timeOffset="146">18333 8333 8122,'-9'10'173,"0"2"1,3 0-1,3 0 277,2-2 1,5-1 0,4 0-1,2-3-369,2-3 0,4-3 0,-3-2 0,3-3 1,2-3-1,3-3-389,0-2 0,-2 0 0,-1-2 0,-1-3 1,-3-2-186,-1-1 1,-4-1-1,-6 3 1,-2 1 438,-1-1 0,-8 6 0,-6 3 1,-7 7-1,-6 5 0,-6 6 624,0 3 1,-2 7-1,5 4 1,3 1-159,5 0 1,7 3 0,6-1 0,5 0-591,3 0 0,13-2 0,8-5 1,8-3-1,7-2 0,3-4-2063,2-3 2241,5-2 0,-7-12 0,4-2 0</inkml:trace>
  <inkml:trace contextRef="#ctx0" brushRef="#br1" timeOffset="147">18808 8287 8122,'0'-15'-2,"0"-2"0,0 2 0,0 0 156,0-1 1,0 5-1,0-2 1,0 3 164,0 1 0,-4 0 0,-2 3 0,-4 4 0,-2 4 0,-4 5 421,-1 5 0,-3 6 0,-1 7 0,0 3-383,0 3 1,2-2 0,4 2 0,2-2 0,4-2-158,3-2 0,3 1 1,6-6-1,4-2 0,6-5-806,5-2 1,5-6 0,5-3 0,0-4 0,0-5-51,0-5 1,0 1-1,-1-6 1,-2-2 0,0-4 65,1-1 1,-3-3 0,-2 2 0,-5-1 0,-4-1 648,-1 2 1,-6 6 0,-3 8 467,-4 4 1,-7 11 0,-7 8 0,-1 6 0,-1 2 72,2 2 0,3 3 0,4-2 0,0 0 1,3-1-375,3-1 0,2-2 1,3-4-1,3-2-510,5-3 0,5-2 0,1-2 1,1-3-1,3-3 0,1-3-441,0-3 0,1-6 0,-3-4 0,-1-1 386,1-2 0,-1-3 1,-3 1-1,-3 1 1,-2 3-1,-4 5-45,-3 2 1,-2 5 1126,-1 5 0,0 6 0,0 5 1,0 2-1010,0 2 0,0 0 0,1 4 266,2 0 0,2-5 0,5 0 0</inkml:trace>
  <inkml:trace contextRef="#ctx0" brushRef="#br1" timeOffset="148">19422 8240 8058,'0'-9'123,"0"-1"1,0 1 0,1 1 303,3 2 1,-3 4-1,2 8 1,-3 6-1,-3 6 1,-4 4 56,-1 2 0,-1 3 1,0 1-1,-1-1 1,2-1-388,2-1 1,-2-6-1,4 1 1,0-4-1,0-3-320,2-2 0,1-6-108,1-9 0,1-5 1,2-10-1,3-3 1,4-3-1,1-3-184,1-3 1,2 2 0,-2-2-1,3 3 367,-1 3 1,3 0 0,-4 6 0,1 2-74,-1 3 1,0 5 0,-4 6 0,1 3 0,2 3 220,0 4 0,0 5 0,-2 3 0</inkml:trace>
  <inkml:trace contextRef="#ctx0" brushRef="#br1" timeOffset="149">19702 8287 8058,'4'-13'0,"1"1"0,1 0 201,0 2 0,4 1 1,2-2-1,0 0 1452,-2-1-1281,-1-1 0,-4 16 0,-1 7 0,-4 6-160,-4 6 1,2-1 0,-3 3-1,1 1 1,2 0-154,1 0 1,0-1-1,-1 1 1,-1-4-1,0-2-180,-2-4 0,3 2 1,-4-5-1,-1-1-166,-1-4 1,-5 0 0,0-4-1,-1-1 1,0-2 0,0-2-350,1-1 1,1-4-1,3 1 1,2-1-377,1 0 0,5-1 1012,1 2 0,8-2 0,7-2 0</inkml:trace>
  <inkml:trace contextRef="#ctx0" brushRef="#br1" timeOffset="150">19953 8305 8058,'5'-1'162,"-2"-2"1,-1 2 0,1-1-86,0 4 0,0 7 0,-3 7 0,0 2 469,0 0 0,0 2 0,0 0 0,-1 2 0,-1 0 0,-2 0 273,-2-1 0,4-3 0,-2-6 0,1-1-2458,0-2 1,0-5 1629,3-4 0,4-12 1,1-8-1</inkml:trace>
  <inkml:trace contextRef="#ctx0" brushRef="#br1" timeOffset="151">20065 8175 8058,'-15'-14'2912,"0"1"-303,6-2-2628,1 5 0,9 6 0,1 5 1,3 1-1,1 2 0,4 1-801,5 3 1,2 0 0,2 1 0,0 1 508,3-1 0,2 4 0,4 2 0</inkml:trace>
  <inkml:trace contextRef="#ctx0" brushRef="#br1" timeOffset="152">20344 8249 8024,'5'-6'-483,"0"1"1,-2 0 811,0 0 0,0 2 1,-2-3-1,1 3 206,1 4 0,-4 5 1,-4 6-1,-1 3-242,-1 3 1,1 5 0,-3 2 0,0 2 0,0 0-194,3 1 0,2-1 0,4-2 0,0-3-318,0-3 1,1-1 0,2-3 0,3-7-268,3-7 1,0-9-1,0-8 1,1-3 143,-1-2 0,-3-3 0,0-4 0,0 0 0,1 0 240,-1 0 0,0 3 1,3 2-1,1-1 1,-1 1 172,0 0 1,1 6 0,-1 4 186,0 3 0,3 4 1,-1 1-1,-1 0 0,2 3 707,-2 1-926,0 1 1,0 3 0,-1 2 0,-1 0 0,0 3 78,-2 3 0,-4 3 0,1 3 0,-3 1 0,-3 2 66,-3-1 1,-2 2-1,1 0 1,2 0-226,1 0 1,1-4 0,3-3 0,0 1 0,1-2-270,2 1 0,5-6 0,6-5 1,0-2 6,3-1 0,0-1 0,2-2 1,-1-3-25,1-3 0,-1-3 0,-2-1 0,-1 2 0,-2 1 1,-1 0 425,-2 1 1,-1 0 1063,1 0 0,-6 4-584,-4 5 0,-3 5 0,-5 4-643,2 0 1,4 0 0,-1 1-1,2-1 1,1 0-669,0 1 0,0-1 0,0 0 731,0 1 0,0-1 0,0 0 0</inkml:trace>
  <inkml:trace contextRef="#ctx0" brushRef="#br1" timeOffset="153">21061 8426 8024,'-9'0'2439,"0"0"-1979,3 0 0,1 3 1,3 2-612,-1 0 0,0 1 0,3 3 0,0 1 151,0-1 0,4-4 0,1-1 0</inkml:trace>
  <inkml:trace contextRef="#ctx0" brushRef="#br1" timeOffset="154">18948 8966 8116,'-27'3'114,"5"1"1,12-2-1,17-1 1,19-1 158,15 0 0,-14-1 0,2 0 0,5-2 0,1 0 0,5-1 0,1-1 0,5-1 0,2 0 0,-12 1 0,0 0 0,2-1-108,3 0 1,1 0 0,1 0-1,3 0 1,2 0 0,0 1-1,3 0 1,0 1 0,1 1-1,-1-1 1,-1 1 0,0 0-1,-3 1 1,0 0 0,0 1-531,-5 1 1,0 0 0,-1 0 0,12 1 0,-2 2 0,-7 2 0,-3 1 0,-4-1 0,-1 0 364,-6-1 0,0 1 0,-4 1 0,0 0 0,21-1 0</inkml:trace>
  <inkml:trace contextRef="#ctx0" brushRef="#br1" timeOffset="155">19516 9134 7100,'-43'0'329,"1"0"1,4 0 0,3 0 0,-16 0 453,18 0 0,21 7 0,21 2 0,20 2-880,21-1 1,-17-5 0,3-2 0,8 1 0,1-1 0,6-1 0,1-1-31,-14-1 1,0 1 0,2-1 0,1 0 0,1-1 0,0 1-56,2-1 1,0 0 0,1 0 0,2-1 0,0 1 0,1-2 0,0 1 0,1-1 0,0 0 0,-1 1 0,0-1 0,1 1 181,-1 0 0,0 0 0,0 0 0,-1 0 0,-1 0 0,0 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0CD0A16-95C0-7147-891E-A123C8C997E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55D6CFCE-2AEB-3849-96B0-5C6EF1571DE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84625" y="0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127B4C59-DBBE-D240-BD2B-8E209BC267E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C86E11D1-63F8-9D4F-95C2-DFAA6767E50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3263" y="4410075"/>
            <a:ext cx="5627687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7D4EF3F0-32E4-EA48-8DAD-1CD8A1176B5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EF3956FC-903F-0240-A3C2-03735BF557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4625" y="8818563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FF5D32B-D81A-0B47-9FD2-DA22FAD593F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>
            <a:extLst>
              <a:ext uri="{FF2B5EF4-FFF2-40B4-BE49-F238E27FC236}">
                <a16:creationId xmlns:a16="http://schemas.microsoft.com/office/drawing/2014/main" id="{8C079EEC-29C6-3F46-AAC3-A353C96C8D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0A71994-35A9-374F-8F9F-03BAC8384A91}" type="slidenum">
              <a:rPr lang="en-US" altLang="en-US" sz="1200">
                <a:latin typeface="Arial" panose="020B0604020202020204" pitchFamily="34" charset="0"/>
              </a:rPr>
              <a:pPr eaLnBrk="1" hangingPunct="1"/>
              <a:t>1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A17FD4AE-3BE6-A746-9E3D-F79859BDBE5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2125B944-6B08-AE46-A1F1-4C5169EDE4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>
            <a:extLst>
              <a:ext uri="{FF2B5EF4-FFF2-40B4-BE49-F238E27FC236}">
                <a16:creationId xmlns:a16="http://schemas.microsoft.com/office/drawing/2014/main" id="{F23E40DA-A859-5D4F-BEDA-72CCE649DA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20829F5-2511-A44C-B858-6875EB3632A0}" type="slidenum">
              <a:rPr lang="en-US" altLang="en-US" sz="1200">
                <a:latin typeface="Arial" panose="020B0604020202020204" pitchFamily="34" charset="0"/>
              </a:rPr>
              <a:pPr eaLnBrk="1" hangingPunct="1"/>
              <a:t>22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63490" name="Rectangle 2">
            <a:extLst>
              <a:ext uri="{FF2B5EF4-FFF2-40B4-BE49-F238E27FC236}">
                <a16:creationId xmlns:a16="http://schemas.microsoft.com/office/drawing/2014/main" id="{C6E2D485-280F-C947-B4BC-1EC2399FFA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249709A1-68B1-1445-8307-C2489EA7E4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>
            <a:extLst>
              <a:ext uri="{FF2B5EF4-FFF2-40B4-BE49-F238E27FC236}">
                <a16:creationId xmlns:a16="http://schemas.microsoft.com/office/drawing/2014/main" id="{1D682D61-BD97-5441-A734-77AB116A24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69323BB-F160-1B4D-9FFA-401A1314E4B8}" type="slidenum">
              <a:rPr lang="en-US" altLang="en-US" sz="1200">
                <a:latin typeface="Arial" panose="020B0604020202020204" pitchFamily="34" charset="0"/>
              </a:rPr>
              <a:pPr eaLnBrk="1" hangingPunct="1"/>
              <a:t>23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65538" name="Rectangle 2">
            <a:extLst>
              <a:ext uri="{FF2B5EF4-FFF2-40B4-BE49-F238E27FC236}">
                <a16:creationId xmlns:a16="http://schemas.microsoft.com/office/drawing/2014/main" id="{0A4283B7-00AC-BF47-BDCD-BD97D16304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D7AC3476-4DAD-6F4C-92BF-03FBD468F8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>
            <a:extLst>
              <a:ext uri="{FF2B5EF4-FFF2-40B4-BE49-F238E27FC236}">
                <a16:creationId xmlns:a16="http://schemas.microsoft.com/office/drawing/2014/main" id="{79AF19CD-D685-654F-BC1E-62B6AFCF1C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4BB652F-2493-904D-BAA6-B0DA05A6A4EF}" type="slidenum">
              <a:rPr lang="en-US" altLang="en-US" sz="1200">
                <a:latin typeface="Arial" panose="020B0604020202020204" pitchFamily="34" charset="0"/>
              </a:rPr>
              <a:pPr eaLnBrk="1" hangingPunct="1"/>
              <a:t>24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E8B7554C-74BB-1345-884D-F71796B043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E22DBED1-257A-3443-89D8-5BFA80F96D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350558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lide Image Placeholder 1">
            <a:extLst>
              <a:ext uri="{FF2B5EF4-FFF2-40B4-BE49-F238E27FC236}">
                <a16:creationId xmlns:a16="http://schemas.microsoft.com/office/drawing/2014/main" id="{EBCB17E4-7FF0-D74B-88ED-AD20E14EB83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9634" name="Notes Placeholder 2">
            <a:extLst>
              <a:ext uri="{FF2B5EF4-FFF2-40B4-BE49-F238E27FC236}">
                <a16:creationId xmlns:a16="http://schemas.microsoft.com/office/drawing/2014/main" id="{B628B615-AF2E-E347-AEBE-1021BF757D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9635" name="Slide Number Placeholder 3">
            <a:extLst>
              <a:ext uri="{FF2B5EF4-FFF2-40B4-BE49-F238E27FC236}">
                <a16:creationId xmlns:a16="http://schemas.microsoft.com/office/drawing/2014/main" id="{6560663D-D345-3C4D-8B32-5CC50D19349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C42B721-400B-374D-A471-DCEABC14F1E5}" type="slidenum">
              <a:rPr lang="en-US" altLang="en-US" sz="1200">
                <a:latin typeface="Arial" panose="020B0604020202020204" pitchFamily="34" charset="0"/>
              </a:rPr>
              <a:pPr eaLnBrk="1" hangingPunct="1"/>
              <a:t>25</a:t>
            </a:fld>
            <a:endParaRPr lang="en-US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Image Placeholder 1">
            <a:extLst>
              <a:ext uri="{FF2B5EF4-FFF2-40B4-BE49-F238E27FC236}">
                <a16:creationId xmlns:a16="http://schemas.microsoft.com/office/drawing/2014/main" id="{B8D131D1-3EE5-2D41-A4C3-1FC30D41D81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1682" name="Notes Placeholder 2">
            <a:extLst>
              <a:ext uri="{FF2B5EF4-FFF2-40B4-BE49-F238E27FC236}">
                <a16:creationId xmlns:a16="http://schemas.microsoft.com/office/drawing/2014/main" id="{C5F29784-8ACA-824F-BD24-4C92FFBFE6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71683" name="Slide Number Placeholder 3">
            <a:extLst>
              <a:ext uri="{FF2B5EF4-FFF2-40B4-BE49-F238E27FC236}">
                <a16:creationId xmlns:a16="http://schemas.microsoft.com/office/drawing/2014/main" id="{3DABE44D-946B-154C-8EB6-6F9FC3AB382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FA7E8C8-CC66-2B40-9009-FAC64B6FFAF8}" type="slidenum">
              <a:rPr lang="en-US" altLang="en-US" sz="1200">
                <a:latin typeface="Arial" panose="020B0604020202020204" pitchFamily="34" charset="0"/>
              </a:rPr>
              <a:pPr eaLnBrk="1" hangingPunct="1"/>
              <a:t>26</a:t>
            </a:fld>
            <a:endParaRPr lang="en-US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>
            <a:extLst>
              <a:ext uri="{FF2B5EF4-FFF2-40B4-BE49-F238E27FC236}">
                <a16:creationId xmlns:a16="http://schemas.microsoft.com/office/drawing/2014/main" id="{483405D0-A7CE-F74D-B275-9B513EC609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F1B61F6-D2BE-7F4F-8382-1405A2BE0551}" type="slidenum">
              <a:rPr lang="en-US" altLang="en-US" sz="1200">
                <a:latin typeface="Arial" panose="020B0604020202020204" pitchFamily="34" charset="0"/>
              </a:rPr>
              <a:pPr eaLnBrk="1" hangingPunct="1"/>
              <a:t>27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73730" name="Rectangle 2">
            <a:extLst>
              <a:ext uri="{FF2B5EF4-FFF2-40B4-BE49-F238E27FC236}">
                <a16:creationId xmlns:a16="http://schemas.microsoft.com/office/drawing/2014/main" id="{613F0BDF-E3D8-0A40-9589-48EEF0B33A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87D3483F-08DE-1B4A-8C58-BE15155CA4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>
            <a:extLst>
              <a:ext uri="{FF2B5EF4-FFF2-40B4-BE49-F238E27FC236}">
                <a16:creationId xmlns:a16="http://schemas.microsoft.com/office/drawing/2014/main" id="{1D11BBC0-1182-9E43-9564-936548879B2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5778" name="Notes Placeholder 2">
            <a:extLst>
              <a:ext uri="{FF2B5EF4-FFF2-40B4-BE49-F238E27FC236}">
                <a16:creationId xmlns:a16="http://schemas.microsoft.com/office/drawing/2014/main" id="{C9CA582A-84D8-6F42-A445-6DD337BCC3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75779" name="Slide Number Placeholder 3">
            <a:extLst>
              <a:ext uri="{FF2B5EF4-FFF2-40B4-BE49-F238E27FC236}">
                <a16:creationId xmlns:a16="http://schemas.microsoft.com/office/drawing/2014/main" id="{B928D3CA-BE31-DD4F-B83E-420A78D70CC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D11D9AE-E79E-694E-B50D-0069FFC047C5}" type="slidenum">
              <a:rPr lang="en-US" altLang="en-US" sz="1200">
                <a:latin typeface="Arial" panose="020B0604020202020204" pitchFamily="34" charset="0"/>
              </a:rPr>
              <a:pPr eaLnBrk="1" hangingPunct="1"/>
              <a:t>28</a:t>
            </a:fld>
            <a:endParaRPr lang="en-US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lide Image Placeholder 1">
            <a:extLst>
              <a:ext uri="{FF2B5EF4-FFF2-40B4-BE49-F238E27FC236}">
                <a16:creationId xmlns:a16="http://schemas.microsoft.com/office/drawing/2014/main" id="{0B984F1A-5AF8-2944-975C-0E5FBE3C4B8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7826" name="Notes Placeholder 2">
            <a:extLst>
              <a:ext uri="{FF2B5EF4-FFF2-40B4-BE49-F238E27FC236}">
                <a16:creationId xmlns:a16="http://schemas.microsoft.com/office/drawing/2014/main" id="{91608B4C-3A2A-294F-9B6A-0F7FFADD8E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77827" name="Slide Number Placeholder 3">
            <a:extLst>
              <a:ext uri="{FF2B5EF4-FFF2-40B4-BE49-F238E27FC236}">
                <a16:creationId xmlns:a16="http://schemas.microsoft.com/office/drawing/2014/main" id="{399669CE-7D8F-0248-84B4-2B5D385B479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72F822D-A80F-5A49-AC74-66DA2EAD628A}" type="slidenum">
              <a:rPr lang="en-US" altLang="en-US" sz="1200">
                <a:latin typeface="Arial" panose="020B0604020202020204" pitchFamily="34" charset="0"/>
              </a:rPr>
              <a:pPr eaLnBrk="1" hangingPunct="1"/>
              <a:t>29</a:t>
            </a:fld>
            <a:endParaRPr lang="en-US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Slide Image Placeholder 1">
            <a:extLst>
              <a:ext uri="{FF2B5EF4-FFF2-40B4-BE49-F238E27FC236}">
                <a16:creationId xmlns:a16="http://schemas.microsoft.com/office/drawing/2014/main" id="{9E07E30C-BBDE-4149-8950-2BFAC16BD19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81922" name="Notes Placeholder 2">
            <a:extLst>
              <a:ext uri="{FF2B5EF4-FFF2-40B4-BE49-F238E27FC236}">
                <a16:creationId xmlns:a16="http://schemas.microsoft.com/office/drawing/2014/main" id="{401C4191-FDF9-C344-A7DF-E8E8773B05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With static scoping, print_routine prints persons older than 10. </a:t>
            </a:r>
          </a:p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With dynamic scoping with shallow binding, print_routine </a:t>
            </a: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references other_routine’s v, and prints 5.</a:t>
            </a:r>
          </a:p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With dynamic scoping with deep binding, when main calls</a:t>
            </a:r>
            <a:b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other_routine, it not only sends print_routine as an argument,</a:t>
            </a: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but it also sends its reference environment { v -&gt; 10 } to</a:t>
            </a:r>
            <a:b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be used when print_routine is actually called. Thus, prints 10. </a:t>
            </a:r>
          </a:p>
        </p:txBody>
      </p:sp>
      <p:sp>
        <p:nvSpPr>
          <p:cNvPr id="81923" name="Slide Number Placeholder 3">
            <a:extLst>
              <a:ext uri="{FF2B5EF4-FFF2-40B4-BE49-F238E27FC236}">
                <a16:creationId xmlns:a16="http://schemas.microsoft.com/office/drawing/2014/main" id="{7F6CFCCB-01F2-D240-9A38-71FF62F3446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236FF3E-781B-5341-B833-FB796C55D4EE}" type="slidenum">
              <a:rPr lang="en-US" altLang="en-US" sz="1200">
                <a:latin typeface="Arial" panose="020B0604020202020204" pitchFamily="34" charset="0"/>
              </a:rPr>
              <a:pPr eaLnBrk="1" hangingPunct="1"/>
              <a:t>32</a:t>
            </a:fld>
            <a:endParaRPr lang="en-US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>
            <a:extLst>
              <a:ext uri="{FF2B5EF4-FFF2-40B4-BE49-F238E27FC236}">
                <a16:creationId xmlns:a16="http://schemas.microsoft.com/office/drawing/2014/main" id="{79AF19CD-D685-654F-BC1E-62B6AFCF1C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4BB652F-2493-904D-BAA6-B0DA05A6A4EF}" type="slidenum">
              <a:rPr lang="en-US" altLang="en-US" sz="1200">
                <a:latin typeface="Arial" panose="020B0604020202020204" pitchFamily="34" charset="0"/>
              </a:rPr>
              <a:pPr eaLnBrk="1" hangingPunct="1"/>
              <a:t>2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E8B7554C-74BB-1345-884D-F71796B043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E22DBED1-257A-3443-89D8-5BFA80F96D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>
            <a:extLst>
              <a:ext uri="{FF2B5EF4-FFF2-40B4-BE49-F238E27FC236}">
                <a16:creationId xmlns:a16="http://schemas.microsoft.com/office/drawing/2014/main" id="{DA9001DA-F504-7A4C-B851-BEA4B9B10C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0887191-6F40-114C-BE55-9BD23C25CD6A}" type="slidenum">
              <a:rPr lang="en-US" altLang="en-US" sz="1200">
                <a:latin typeface="Arial" panose="020B0604020202020204" pitchFamily="34" charset="0"/>
              </a:rPr>
              <a:pPr eaLnBrk="1" hangingPunct="1"/>
              <a:t>7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EB06CEE6-7784-8E47-8C70-B9B0795E00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89CD4761-9B08-4843-B487-3B93277DD1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>
            <a:extLst>
              <a:ext uri="{FF2B5EF4-FFF2-40B4-BE49-F238E27FC236}">
                <a16:creationId xmlns:a16="http://schemas.microsoft.com/office/drawing/2014/main" id="{79AF19CD-D685-654F-BC1E-62B6AFCF1C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4BB652F-2493-904D-BAA6-B0DA05A6A4EF}" type="slidenum">
              <a:rPr lang="en-US" altLang="en-US" sz="1200">
                <a:latin typeface="Arial" panose="020B0604020202020204" pitchFamily="34" charset="0"/>
              </a:rPr>
              <a:pPr eaLnBrk="1" hangingPunct="1"/>
              <a:t>11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E8B7554C-74BB-1345-884D-F71796B043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E22DBED1-257A-3443-89D8-5BFA80F96D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313533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>
            <a:extLst>
              <a:ext uri="{FF2B5EF4-FFF2-40B4-BE49-F238E27FC236}">
                <a16:creationId xmlns:a16="http://schemas.microsoft.com/office/drawing/2014/main" id="{F99781EA-B513-884D-B25D-B9A07D2BDA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6A9C292-B74D-8045-8F34-6F81690B215A}" type="slidenum">
              <a:rPr lang="en-US" altLang="en-US" sz="1200">
                <a:latin typeface="Arial" panose="020B0604020202020204" pitchFamily="34" charset="0"/>
              </a:rPr>
              <a:pPr eaLnBrk="1" hangingPunct="1"/>
              <a:t>12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0345CBFE-EED4-3940-8B93-2B5DE487C38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4D077CE9-5A12-BF4D-8E8E-11729E1F5C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>
            <a:extLst>
              <a:ext uri="{FF2B5EF4-FFF2-40B4-BE49-F238E27FC236}">
                <a16:creationId xmlns:a16="http://schemas.microsoft.com/office/drawing/2014/main" id="{44FD9F17-9DC7-C642-9419-00961718D2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ACB83A1-4004-DF4F-A1EC-54C911B6ED97}" type="slidenum">
              <a:rPr lang="en-US" altLang="en-US" sz="1200">
                <a:latin typeface="Arial" panose="020B0604020202020204" pitchFamily="34" charset="0"/>
              </a:rPr>
              <a:pPr eaLnBrk="1" hangingPunct="1"/>
              <a:t>13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87396B45-F403-B948-8251-31FC33561B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7C34DBBF-5F0B-7A4F-82D7-2E748944A6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we see f is the function that returns a list consisting of 5 times each element in the given list.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(f </a:t>
            </a:r>
            <a:r>
              <a:rPr lang="ja-JP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‘</a:t>
            </a:r>
            <a:r>
              <a:rPr lang="en-US" altLang="ja-JP">
                <a:latin typeface="Arial" panose="020B0604020202020204" pitchFamily="34" charset="0"/>
                <a:ea typeface="ＭＳ Ｐゴシック" panose="020B0600070205080204" pitchFamily="34" charset="-128"/>
              </a:rPr>
              <a:t>(1 2 3)) yields (5 10 15)</a:t>
            </a:r>
          </a:p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(let ((x 2)) </a:t>
            </a: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(let</a:t>
            </a:r>
            <a:r>
              <a:rPr lang="en-US" altLang="en-US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((y 1)) (+ x y) </a:t>
            </a: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altLang="en-US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) </a:t>
            </a:r>
            <a:r>
              <a:rPr lang="en-US" altLang="en-US" b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yields</a:t>
            </a:r>
            <a:r>
              <a:rPr lang="en-US" altLang="en-US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what 3.</a:t>
            </a:r>
          </a:p>
          <a:p>
            <a:pPr lvl="1" eaLnBrk="1" hangingPunct="1">
              <a:lnSpc>
                <a:spcPct val="120000"/>
              </a:lnSpc>
              <a:buFont typeface="Wingdings" pitchFamily="2" charset="2"/>
              <a:buNone/>
            </a:pPr>
            <a:endParaRPr lang="en-US" altLang="en-US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(let </a:t>
            </a: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((x 10) (y (* 2 x)))</a:t>
            </a:r>
            <a:r>
              <a:rPr lang="en-US" altLang="en-US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 (* x y)) </a:t>
            </a:r>
            <a:r>
              <a:rPr lang="en-US" altLang="en-US" b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yields</a:t>
            </a:r>
            <a:r>
              <a:rPr lang="en-US" altLang="en-US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ERROR!</a:t>
            </a:r>
          </a:p>
          <a:p>
            <a:pPr lvl="1" eaLnBrk="1" hangingPunct="1">
              <a:lnSpc>
                <a:spcPct val="120000"/>
              </a:lnSpc>
              <a:buFont typeface="Wingdings" pitchFamily="2" charset="2"/>
              <a:buNone/>
            </a:pPr>
            <a:endParaRPr lang="en-US" altLang="en-US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(let* ((x 10) (y (* 2 x))) (* x y)) </a:t>
            </a:r>
            <a:r>
              <a:rPr lang="en-US" altLang="en-US" b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yields</a:t>
            </a:r>
            <a:r>
              <a:rPr lang="en-US" altLang="en-US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200.</a:t>
            </a:r>
            <a:endParaRPr lang="en-US" altLang="en-US" sz="240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>
                <a:latin typeface="Arial" panose="020B0604020202020204" pitchFamily="34" charset="0"/>
                <a:ea typeface="ＭＳ Ｐゴシック" panose="020B0600070205080204" pitchFamily="34" charset="-128"/>
              </a:rPr>
              <a:t>	</a:t>
            </a:r>
          </a:p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>
            <a:extLst>
              <a:ext uri="{FF2B5EF4-FFF2-40B4-BE49-F238E27FC236}">
                <a16:creationId xmlns:a16="http://schemas.microsoft.com/office/drawing/2014/main" id="{1FF8990A-1DE9-0547-9F0A-2D9A323051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646F9A0-9F2D-1748-9F72-67855D49E721}" type="slidenum">
              <a:rPr lang="en-US" altLang="en-US" sz="1200">
                <a:latin typeface="Arial" panose="020B0604020202020204" pitchFamily="34" charset="0"/>
              </a:rPr>
              <a:pPr eaLnBrk="1" hangingPunct="1"/>
              <a:t>14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5A5527BA-94A2-6948-A5DE-742D983FB2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B6F77A70-1511-1944-959B-D3BE147395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>
            <a:extLst>
              <a:ext uri="{FF2B5EF4-FFF2-40B4-BE49-F238E27FC236}">
                <a16:creationId xmlns:a16="http://schemas.microsoft.com/office/drawing/2014/main" id="{8798E01C-ECF8-8C48-B439-8DBEC4312A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77085DD-7E83-9248-BCC6-6A4096AF5FAB}" type="slidenum">
              <a:rPr lang="en-US" altLang="en-US" sz="1200">
                <a:latin typeface="Arial" panose="020B0604020202020204" pitchFamily="34" charset="0"/>
              </a:rPr>
              <a:pPr eaLnBrk="1" hangingPunct="1"/>
              <a:t>18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id="{8DEBFF61-A29A-0C45-874C-1B92909731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E114108B-09CF-334D-BF10-065BBF7109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Image Placeholder 1">
            <a:extLst>
              <a:ext uri="{FF2B5EF4-FFF2-40B4-BE49-F238E27FC236}">
                <a16:creationId xmlns:a16="http://schemas.microsoft.com/office/drawing/2014/main" id="{E9C9EE45-3FB6-8949-A4C2-823D0DF5E8C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9394" name="Notes Placeholder 2">
            <a:extLst>
              <a:ext uri="{FF2B5EF4-FFF2-40B4-BE49-F238E27FC236}">
                <a16:creationId xmlns:a16="http://schemas.microsoft.com/office/drawing/2014/main" id="{23C18F37-9270-D443-919D-8EF9739750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9395" name="Slide Number Placeholder 3">
            <a:extLst>
              <a:ext uri="{FF2B5EF4-FFF2-40B4-BE49-F238E27FC236}">
                <a16:creationId xmlns:a16="http://schemas.microsoft.com/office/drawing/2014/main" id="{A27CC3EE-EF6A-F04F-9C80-B0B3E32D13B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4AC111C-6359-8446-9C41-C16B7F1AAA5B}" type="slidenum">
              <a:rPr lang="en-US" altLang="en-US" sz="1200">
                <a:latin typeface="Arial" panose="020B0604020202020204" pitchFamily="34" charset="0"/>
              </a:rPr>
              <a:pPr eaLnBrk="1" hangingPunct="1"/>
              <a:t>19</a:t>
            </a:fld>
            <a:endParaRPr lang="en-US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248A8904-38EA-284D-85C1-6073A55B1D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2"/>
                </a:solidFill>
                <a:latin typeface="Tahoma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84BFD573-2837-6A4D-A461-B5E1B735BD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1F68A848-AB18-494F-A1DE-54FA6BD126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EBBF43D-0F19-DF48-8D9B-1D81307964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5534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B0129EDA-3062-A645-8F8B-B8E6CC9D146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2B80F860-2EFF-7042-B5E0-D6A4C915BE8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755FF0-9A5C-9E40-BB3A-0829D083D8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4799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3863" y="0"/>
            <a:ext cx="2181225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0"/>
            <a:ext cx="6392863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D404BFC7-9F04-5F4E-B8F4-4A0267B89B5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D48AC35A-B328-634F-B32D-182A48D3FD7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A5C995-228B-1B4D-B87E-C5DA932F62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01841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2DAFB62-863A-8D4F-95E0-36425B7334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FFA617D-897E-0043-BBA6-44033F9569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B0757E2-4400-F942-B4D3-61F046E8B2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84A4A5-4C4A-C848-94D4-26BC9F517E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75854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F70D5C3-A163-7F41-9293-8D1708EFC6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8E43EB2-B11F-D94C-89D9-D545FFE99D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81584F6-7211-EA49-86C8-C09070F346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EFB468-7278-2A44-A3C1-990C944461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67830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EE4E796-7F1E-6149-BEE2-6DC18008A8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8695655-411E-CC42-9C92-0F5BA08090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64AD7FA-4D16-9949-87B5-F1E63BD1C9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0672C8-F466-1540-B7FB-3E7CBA3C94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91944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60E856-EE7E-1D44-B516-7C81AEA130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4545CF8-4CB4-4E48-8253-BFA30B9407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04727F9-87B4-164B-A06D-4B801D5D6A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03DDBD-9197-C747-AFE1-EF15DE7D01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90725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BF00928-2B1D-084C-9AA0-731DA5D4DB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2CFDB38-8E9C-2B4F-9D9F-EC45EE8C57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3B91B84-4C97-2646-A000-4C038AB770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E5E852-0239-904B-BE09-9F203206B4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83496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DEEA4DD-93BC-ED4C-A276-79865655B5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21B8CD8-A6B8-7E4F-BB8E-A739FC1B63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C94F88D-3B31-4C4C-AEEE-245CAD36CD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A3053E-CB44-1F4E-86A1-6446A1BFF3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12722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D38DA70-ABBD-934C-90CC-BC1C1940CC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8232665-12BA-6D4F-87A8-2D95663D8E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2749589-6E9D-E14B-81C1-99BAFA11AD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5362A4-1F4D-4745-887B-AAF115F4CE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71446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8996F3-4446-BF45-81B7-B2D3CDEECD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93BC01D-8970-964C-9BA2-7F0285500E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23D3C37-B553-3C4D-822C-856ED81C81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323A1B-D5FC-E344-9FF3-481F4BBFAF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7418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D7B508CE-5386-274D-B7EA-1E6EC8D56A4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3662094A-2074-1942-B96B-47EF413B7E4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67F0C6-A0AA-5F48-ABE0-812660B1B3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95266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510D448-8C23-F94F-93BC-2539C64D06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65BA6E-4E9E-A74C-A6AB-0606F22490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7A85E0-D81B-4346-BA20-1965F49443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5C3969-3DA0-AA40-9735-3ADD79324C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75564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4245604-D4A3-F543-B634-4DA6EEA52B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893A34D-9CCB-1543-BDF2-442146C71D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BB7C34B-5C14-1247-A429-4C9FCDEFC9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4B9EC1-1229-1D45-A975-028147FC60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58427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33D848E-282D-AD4E-9E55-A570197F4B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47A3A62-94C0-124A-8ACD-B6962A061F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D4B2ABD-1870-EA40-92FD-63592F146A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95B455-2A66-5D4C-8B40-BE177824A1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8771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289462D8-5DA1-8C47-99EA-19B30FD0388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07509EC3-D53B-9441-A94E-BD968307DAB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39EFD0-B283-CD40-9B1E-7AAF545368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9903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8625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7250" y="1371600"/>
            <a:ext cx="4287838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AA3D7E93-588E-1F4E-988D-3C771E99E16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6585000E-551E-E048-AE0C-FF89467C8D2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2F176F-E165-2340-ADAE-7A1AAD9D1A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1136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BD775E34-3F0D-E945-A676-95340C51BDF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id="{6A58EFE8-C59A-0F45-8467-09F1474C2CE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42CD4D-87F7-FC49-8680-8CFDC96B30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3979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21F489CD-F683-2242-8F5B-BA93B98155C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D36EF62-1127-F346-9609-E39286588C3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ED2AD8-1BA8-1841-8AC5-55176271BE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8977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>
            <a:extLst>
              <a:ext uri="{FF2B5EF4-FFF2-40B4-BE49-F238E27FC236}">
                <a16:creationId xmlns:a16="http://schemas.microsoft.com/office/drawing/2014/main" id="{759F34EC-7304-4A45-9F56-1C91299D932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3" name="Rectangle 13">
            <a:extLst>
              <a:ext uri="{FF2B5EF4-FFF2-40B4-BE49-F238E27FC236}">
                <a16:creationId xmlns:a16="http://schemas.microsoft.com/office/drawing/2014/main" id="{6C53D8A2-D2BD-5F46-8B45-DAF7FC2140F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BD9496-14A7-004A-AF68-851784C788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7568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CF2F003D-B7A2-994B-A6BA-9CC7B4CB91D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A56563E2-807B-B240-9136-4FEE6083DA3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54825D-0169-F646-A16E-8E4FDB30AB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3752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201506A1-3A26-5A4B-A7B2-4F254BE37DC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5F9E7E9F-2E1E-9D4C-BFE6-C28EB15DA0E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C491E9-C3F5-8241-BA86-2DD93582E0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640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>
            <a:extLst>
              <a:ext uri="{FF2B5EF4-FFF2-40B4-BE49-F238E27FC236}">
                <a16:creationId xmlns:a16="http://schemas.microsoft.com/office/drawing/2014/main" id="{28C3C019-B5C2-A445-BEAF-D6D0427A7FB1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304800" y="1066800"/>
            <a:ext cx="8226425" cy="2698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1027" name="Rectangle 9">
            <a:extLst>
              <a:ext uri="{FF2B5EF4-FFF2-40B4-BE49-F238E27FC236}">
                <a16:creationId xmlns:a16="http://schemas.microsoft.com/office/drawing/2014/main" id="{557BF198-13A9-924C-B17E-9607F1BBCD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0"/>
            <a:ext cx="8707438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10">
            <a:extLst>
              <a:ext uri="{FF2B5EF4-FFF2-40B4-BE49-F238E27FC236}">
                <a16:creationId xmlns:a16="http://schemas.microsoft.com/office/drawing/2014/main" id="{5E6F6C74-B2D9-6B4C-9FE0-5A0EBB55F6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726488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7CC6F93-0F58-5F4F-904E-B33586B3898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248400"/>
            <a:ext cx="472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Tahoma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BEC54B94-9B54-4F4F-854E-4431E615F41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C52C08D-5C91-E24B-9416-EEBA2031F8F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ＭＳ Ｐゴシック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ＭＳ Ｐゴシック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ＭＳ Ｐゴシック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ＭＳ Ｐゴシック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FB16A0FF-ADE6-DB4B-BEF8-B96413152D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0D067696-1EF9-C047-8A7B-4921C6395B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14436" name="Rectangle 4">
            <a:extLst>
              <a:ext uri="{FF2B5EF4-FFF2-40B4-BE49-F238E27FC236}">
                <a16:creationId xmlns:a16="http://schemas.microsoft.com/office/drawing/2014/main" id="{5E8A3E63-E6A9-0041-B373-B5AD535F2BB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4437" name="Rectangle 5">
            <a:extLst>
              <a:ext uri="{FF2B5EF4-FFF2-40B4-BE49-F238E27FC236}">
                <a16:creationId xmlns:a16="http://schemas.microsoft.com/office/drawing/2014/main" id="{B3AF8BAC-A72B-DA4F-B2B7-8C3F777F7F4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914438" name="Rectangle 6">
            <a:extLst>
              <a:ext uri="{FF2B5EF4-FFF2-40B4-BE49-F238E27FC236}">
                <a16:creationId xmlns:a16="http://schemas.microsoft.com/office/drawing/2014/main" id="{F1202E53-4705-D542-AD0D-9F48895B25C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fld id="{3A93AB93-59FC-4C4A-A48D-CEF0BF10614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customXml" Target="../ink/ink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customXml" Target="../ink/ink13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customXml" Target="../ink/ink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customXml" Target="../ink/ink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customXml" Target="../ink/ink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customXml" Target="../ink/ink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customXml" Target="../ink/ink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ustomXml" Target="../ink/ink20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customXml" Target="../ink/ink26.xml"/><Relationship Id="rId18" Type="http://schemas.openxmlformats.org/officeDocument/2006/relationships/image" Target="../media/image25.png"/><Relationship Id="rId3" Type="http://schemas.openxmlformats.org/officeDocument/2006/relationships/customXml" Target="../ink/ink21.xml"/><Relationship Id="rId7" Type="http://schemas.openxmlformats.org/officeDocument/2006/relationships/customXml" Target="../ink/ink23.xml"/><Relationship Id="rId12" Type="http://schemas.openxmlformats.org/officeDocument/2006/relationships/image" Target="../media/image22.png"/><Relationship Id="rId17" Type="http://schemas.openxmlformats.org/officeDocument/2006/relationships/customXml" Target="../ink/ink28.xml"/><Relationship Id="rId2" Type="http://schemas.openxmlformats.org/officeDocument/2006/relationships/notesSlide" Target="../notesSlides/notesSlide9.xml"/><Relationship Id="rId16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customXml" Target="../ink/ink25.xml"/><Relationship Id="rId5" Type="http://schemas.openxmlformats.org/officeDocument/2006/relationships/customXml" Target="../ink/ink22.xml"/><Relationship Id="rId15" Type="http://schemas.openxmlformats.org/officeDocument/2006/relationships/customXml" Target="../ink/ink27.xml"/><Relationship Id="rId10" Type="http://schemas.openxmlformats.org/officeDocument/2006/relationships/image" Target="../media/image21.png"/><Relationship Id="rId4" Type="http://schemas.openxmlformats.org/officeDocument/2006/relationships/image" Target="../media/image18.png"/><Relationship Id="rId9" Type="http://schemas.openxmlformats.org/officeDocument/2006/relationships/customXml" Target="../ink/ink24.xml"/><Relationship Id="rId1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customXml" Target="../ink/ink2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customXml" Target="../ink/ink3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png"/><Relationship Id="rId4" Type="http://schemas.openxmlformats.org/officeDocument/2006/relationships/customXml" Target="../ink/ink3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customXml" Target="../ink/ink33.xml"/><Relationship Id="rId4" Type="http://schemas.openxmlformats.org/officeDocument/2006/relationships/image" Target="../media/image29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ustomXml" Target="../ink/ink3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customXml" Target="../ink/ink35.xml"/><Relationship Id="rId4" Type="http://schemas.openxmlformats.org/officeDocument/2006/relationships/image" Target="../media/image31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customXml" Target="../ink/ink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customXml" Target="../ink/ink3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customXml" Target="../ink/ink3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customXml" Target="../ink/ink38.xml"/><Relationship Id="rId7" Type="http://schemas.openxmlformats.org/officeDocument/2006/relationships/customXml" Target="../ink/ink40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customXml" Target="../ink/ink39.xml"/><Relationship Id="rId4" Type="http://schemas.openxmlformats.org/officeDocument/2006/relationships/image" Target="../media/image35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ustomXml" Target="../ink/ink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6">
            <a:extLst>
              <a:ext uri="{FF2B5EF4-FFF2-40B4-BE49-F238E27FC236}">
                <a16:creationId xmlns:a16="http://schemas.microsoft.com/office/drawing/2014/main" id="{4031B448-9C21-A847-BD61-B0754EA35D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17EFA43-1767-1A4E-A2FB-B297D39D5DC2}" type="slidenum">
              <a:rPr lang="en-US" altLang="en-US" sz="1400">
                <a:solidFill>
                  <a:schemeClr val="bg2"/>
                </a:solidFill>
              </a:rPr>
              <a:pPr eaLnBrk="1" hangingPunct="1"/>
              <a:t>1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459C5177-E0AC-744B-9625-C6204EF4EBF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b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  <a:t>Functional Programming with Scheme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1B93537C-395C-2D4D-83B7-1F7307BD7D1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066800" y="3810000"/>
            <a:ext cx="6858000" cy="1752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Keep reading: 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Scott, 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Chapter 11.1-11.3, 11.5-11.6, 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Scott, 3.6</a:t>
            </a:r>
          </a:p>
        </p:txBody>
      </p:sp>
      <p:grpSp>
        <p:nvGrpSpPr>
          <p:cNvPr id="29700" name="Group 5">
            <a:extLst>
              <a:ext uri="{FF2B5EF4-FFF2-40B4-BE49-F238E27FC236}">
                <a16:creationId xmlns:a16="http://schemas.microsoft.com/office/drawing/2014/main" id="{04F625B6-17DF-CC4D-8678-1BCA3831031A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29701" name="Group 6">
              <a:extLst>
                <a:ext uri="{FF2B5EF4-FFF2-40B4-BE49-F238E27FC236}">
                  <a16:creationId xmlns:a16="http://schemas.microsoft.com/office/drawing/2014/main" id="{CD5D1F05-3CC7-E048-A232-A87A6330786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29708" name="Rectangle 7">
                <a:extLst>
                  <a:ext uri="{FF2B5EF4-FFF2-40B4-BE49-F238E27FC236}">
                    <a16:creationId xmlns:a16="http://schemas.microsoft.com/office/drawing/2014/main" id="{1AF12E6A-A55A-E04D-B34F-A7AA8BD82B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9709" name="Rectangle 8">
                <a:extLst>
                  <a:ext uri="{FF2B5EF4-FFF2-40B4-BE49-F238E27FC236}">
                    <a16:creationId xmlns:a16="http://schemas.microsoft.com/office/drawing/2014/main" id="{EAE10852-3648-FF42-9ED5-C405296245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</p:grpSp>
        <p:grpSp>
          <p:nvGrpSpPr>
            <p:cNvPr id="29702" name="Group 9">
              <a:extLst>
                <a:ext uri="{FF2B5EF4-FFF2-40B4-BE49-F238E27FC236}">
                  <a16:creationId xmlns:a16="http://schemas.microsoft.com/office/drawing/2014/main" id="{D4499C19-C703-904E-A273-22235827BA0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29706" name="Rectangle 10">
                <a:extLst>
                  <a:ext uri="{FF2B5EF4-FFF2-40B4-BE49-F238E27FC236}">
                    <a16:creationId xmlns:a16="http://schemas.microsoft.com/office/drawing/2014/main" id="{9E109A00-2634-334A-96CB-D1A66A365F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9707" name="Rectangle 11">
                <a:extLst>
                  <a:ext uri="{FF2B5EF4-FFF2-40B4-BE49-F238E27FC236}">
                    <a16:creationId xmlns:a16="http://schemas.microsoft.com/office/drawing/2014/main" id="{C5B1AE7A-98CF-FE48-9407-FDDE405834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</p:grpSp>
        <p:sp>
          <p:nvSpPr>
            <p:cNvPr id="29703" name="Rectangle 12">
              <a:extLst>
                <a:ext uri="{FF2B5EF4-FFF2-40B4-BE49-F238E27FC236}">
                  <a16:creationId xmlns:a16="http://schemas.microsoft.com/office/drawing/2014/main" id="{15AECBED-EF83-4641-9E44-4D6EFDFD15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9704" name="Rectangle 13">
              <a:extLst>
                <a:ext uri="{FF2B5EF4-FFF2-40B4-BE49-F238E27FC236}">
                  <a16:creationId xmlns:a16="http://schemas.microsoft.com/office/drawing/2014/main" id="{6485FDE3-65C9-AD43-B918-C00779AC49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9705" name="Rectangle 14">
              <a:extLst>
                <a:ext uri="{FF2B5EF4-FFF2-40B4-BE49-F238E27FC236}">
                  <a16:creationId xmlns:a16="http://schemas.microsoft.com/office/drawing/2014/main" id="{5F13A1C5-CC9F-744D-BFE9-97CCAEFEB93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DE116-F313-2562-4573-DA040EEFC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Tail Recursion, A Bit More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0FDE04-65B4-008B-8C02-1FBE85C699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67F0C6-A0AA-5F48-ABE0-812660B1B340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0ECAC8EB-73C9-AE1B-7E88-549098DBF05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5410200" cy="4572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 Milanova/B. G. Ryder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5A18912-DE47-FE4C-B582-7EE0A451AD24}"/>
                  </a:ext>
                </a:extLst>
              </p14:cNvPr>
              <p14:cNvContentPartPr/>
              <p14:nvPr/>
            </p14:nvContentPartPr>
            <p14:xfrm>
              <a:off x="723960" y="1081080"/>
              <a:ext cx="8326440" cy="40546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5A18912-DE47-FE4C-B582-7EE0A451AD2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07760" y="1064880"/>
                <a:ext cx="8358840" cy="408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896F3CA1-4F76-154A-BC94-3D2ECAA7B400}"/>
                  </a:ext>
                </a:extLst>
              </p14:cNvPr>
              <p14:cNvContentPartPr/>
              <p14:nvPr/>
            </p14:nvContentPartPr>
            <p14:xfrm>
              <a:off x="8403120" y="1679400"/>
              <a:ext cx="432720" cy="5936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896F3CA1-4F76-154A-BC94-3D2ECAA7B40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386920" y="1663200"/>
                <a:ext cx="465120" cy="626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331351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Footer Placeholder 3">
            <a:extLst>
              <a:ext uri="{FF2B5EF4-FFF2-40B4-BE49-F238E27FC236}">
                <a16:creationId xmlns:a16="http://schemas.microsoft.com/office/drawing/2014/main" id="{40181BEC-807F-FF4A-9750-CA6596A6E8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5181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Milanova/B. G. Ryder</a:t>
            </a:r>
          </a:p>
        </p:txBody>
      </p:sp>
      <p:sp>
        <p:nvSpPr>
          <p:cNvPr id="31746" name="Slide Number Placeholder 4">
            <a:extLst>
              <a:ext uri="{FF2B5EF4-FFF2-40B4-BE49-F238E27FC236}">
                <a16:creationId xmlns:a16="http://schemas.microsoft.com/office/drawing/2014/main" id="{813E3104-09A6-8F48-8B4D-D7D6631467D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4FFD38C-6414-294E-BBB9-C2B323603ABA}" type="slidenum">
              <a:rPr lang="en-US" altLang="en-US" sz="1400"/>
              <a:pPr eaLnBrk="1" hangingPunct="1"/>
              <a:t>11</a:t>
            </a:fld>
            <a:endParaRPr lang="en-US" altLang="en-US" sz="14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F87ECD58-B33F-F949-9F62-31FEA52B11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Lecture Outline</a:t>
            </a:r>
          </a:p>
        </p:txBody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9CC82B4B-6A89-F94A-ACC0-8ED3FF3643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dirty="0">
                <a:latin typeface="Arial"/>
              </a:rPr>
              <a:t>Scheme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dirty="0">
                <a:latin typeface="Arial"/>
              </a:rPr>
              <a:t>Exercises with map, </a:t>
            </a:r>
            <a:r>
              <a:rPr lang="en-US" dirty="0" err="1">
                <a:latin typeface="Arial"/>
              </a:rPr>
              <a:t>foldl</a:t>
            </a:r>
            <a:r>
              <a:rPr lang="en-US" dirty="0">
                <a:latin typeface="Arial"/>
              </a:rPr>
              <a:t> and </a:t>
            </a:r>
            <a:r>
              <a:rPr lang="en-US" dirty="0" err="1">
                <a:latin typeface="Arial"/>
              </a:rPr>
              <a:t>foldr</a:t>
            </a:r>
            <a:r>
              <a:rPr lang="en-US" dirty="0">
                <a:latin typeface="Arial"/>
              </a:rPr>
              <a:t> 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endParaRPr lang="en-US" dirty="0">
              <a:latin typeface="Arial"/>
            </a:endParaRP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dirty="0">
                <a:solidFill>
                  <a:srgbClr val="FF0000"/>
                </a:solidFill>
                <a:latin typeface="Arial"/>
              </a:rPr>
              <a:t>Binding with let, let*, and </a:t>
            </a:r>
            <a:r>
              <a:rPr lang="en-US" dirty="0" err="1">
                <a:solidFill>
                  <a:srgbClr val="FF0000"/>
                </a:solidFill>
                <a:latin typeface="Arial"/>
              </a:rPr>
              <a:t>letrec</a:t>
            </a:r>
            <a:endParaRPr lang="en-US" dirty="0">
              <a:solidFill>
                <a:srgbClr val="FF0000"/>
              </a:solidFill>
              <a:latin typeface="Arial"/>
            </a:endParaRP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dirty="0">
                <a:latin typeface="Arial"/>
              </a:rPr>
              <a:t>Scoping in Scheme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dirty="0">
                <a:latin typeface="Arial"/>
              </a:rPr>
              <a:t>Closures 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endParaRPr lang="en-US" dirty="0">
              <a:latin typeface="Arial"/>
            </a:endParaRP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dirty="0">
                <a:latin typeface="Arial"/>
              </a:rPr>
              <a:t>Scoping, revisited</a:t>
            </a:r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509002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Footer Placeholder 3">
            <a:extLst>
              <a:ext uri="{FF2B5EF4-FFF2-40B4-BE49-F238E27FC236}">
                <a16:creationId xmlns:a16="http://schemas.microsoft.com/office/drawing/2014/main" id="{A2D9EFA4-C9DE-A644-BE05-89568549B55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5181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Milanova/B. G. Ryder</a:t>
            </a:r>
          </a:p>
        </p:txBody>
      </p:sp>
      <p:sp>
        <p:nvSpPr>
          <p:cNvPr id="49154" name="Slide Number Placeholder 4">
            <a:extLst>
              <a:ext uri="{FF2B5EF4-FFF2-40B4-BE49-F238E27FC236}">
                <a16:creationId xmlns:a16="http://schemas.microsoft.com/office/drawing/2014/main" id="{0411DF3E-11B0-D844-B20A-F365E072657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7D4D037-8507-5C43-A5CF-F825D4D266F3}" type="slidenum">
              <a:rPr lang="en-US" altLang="en-US" sz="1400"/>
              <a:pPr eaLnBrk="1" hangingPunct="1"/>
              <a:t>12</a:t>
            </a:fld>
            <a:endParaRPr lang="en-US" altLang="en-US" sz="1400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CE57B9A2-9728-BD45-B492-C3F1DD23D3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Let Expressions</a:t>
            </a:r>
          </a:p>
        </p:txBody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9AEA6589-5281-FF4E-9777-392266AB2A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726488" cy="4800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Let-expr ::=</a:t>
            </a:r>
            <a:r>
              <a:rPr lang="en-US" altLang="en-US" sz="2400" u="sng" dirty="0">
                <a:latin typeface="Arial" panose="020B0604020202020204" pitchFamily="34" charset="0"/>
                <a:ea typeface="ＭＳ Ｐゴシック" panose="020B0600070205080204" pitchFamily="34" charset="-128"/>
              </a:rPr>
              <a:t> (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4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let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 </a:t>
            </a:r>
            <a:r>
              <a:rPr lang="en-US" altLang="en-US" sz="2400" u="sng" dirty="0">
                <a:latin typeface="Arial" panose="020B0604020202020204" pitchFamily="34" charset="0"/>
                <a:ea typeface="ＭＳ Ｐゴシック" panose="020B0600070205080204" pitchFamily="34" charset="-128"/>
              </a:rPr>
              <a:t>(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Binding-list </a:t>
            </a:r>
            <a:r>
              <a:rPr lang="en-US" altLang="en-US" sz="2400" u="sng" dirty="0">
                <a:latin typeface="Arial" panose="020B0604020202020204" pitchFamily="34" charset="0"/>
                <a:ea typeface="ＭＳ Ｐゴシック" panose="020B0600070205080204" pitchFamily="34" charset="-128"/>
              </a:rPr>
              <a:t>) 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S-expr1 </a:t>
            </a:r>
            <a:r>
              <a:rPr lang="en-US" altLang="en-US" sz="2400" u="sng" dirty="0">
                <a:latin typeface="Arial" panose="020B0604020202020204" pitchFamily="34" charset="0"/>
                <a:ea typeface="ＭＳ Ｐゴシック" panose="020B0600070205080204" pitchFamily="34" charset="-128"/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Let*-expr ::= </a:t>
            </a:r>
            <a:r>
              <a:rPr lang="en-US" altLang="en-US" sz="2400" u="sng" dirty="0">
                <a:latin typeface="Arial" panose="020B0604020202020204" pitchFamily="34" charset="0"/>
                <a:ea typeface="ＭＳ Ｐゴシック" panose="020B0600070205080204" pitchFamily="34" charset="-128"/>
              </a:rPr>
              <a:t> (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4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let*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 </a:t>
            </a:r>
            <a:r>
              <a:rPr lang="en-US" altLang="en-US" sz="2400" u="sng" dirty="0">
                <a:latin typeface="Arial" panose="020B0604020202020204" pitchFamily="34" charset="0"/>
                <a:ea typeface="ＭＳ Ｐゴシック" panose="020B0600070205080204" pitchFamily="34" charset="-128"/>
              </a:rPr>
              <a:t>(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Binding-list </a:t>
            </a:r>
            <a:r>
              <a:rPr lang="en-US" altLang="en-US" sz="2400" u="sng" dirty="0">
                <a:latin typeface="Arial" panose="020B0604020202020204" pitchFamily="34" charset="0"/>
                <a:ea typeface="ＭＳ Ｐゴシック" panose="020B0600070205080204" pitchFamily="34" charset="-128"/>
              </a:rPr>
              <a:t>) 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S-expr1 </a:t>
            </a:r>
            <a:r>
              <a:rPr lang="en-US" altLang="en-US" sz="2400" u="sng" dirty="0">
                <a:latin typeface="Arial" panose="020B0604020202020204" pitchFamily="34" charset="0"/>
                <a:ea typeface="ＭＳ Ｐゴシック" panose="020B0600070205080204" pitchFamily="34" charset="-128"/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Binding-list ::= </a:t>
            </a:r>
            <a:r>
              <a:rPr lang="en-US" altLang="en-US" sz="2400" u="sng" dirty="0">
                <a:latin typeface="Arial" panose="020B0604020202020204" pitchFamily="34" charset="0"/>
                <a:ea typeface="ＭＳ Ｐゴシック" panose="020B0600070205080204" pitchFamily="34" charset="-128"/>
              </a:rPr>
              <a:t> (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Var  S-expr </a:t>
            </a:r>
            <a:r>
              <a:rPr lang="en-US" altLang="en-US" sz="2400" u="sng" dirty="0">
                <a:latin typeface="Arial" panose="020B0604020202020204" pitchFamily="34" charset="0"/>
                <a:ea typeface="ＭＳ Ｐゴシック" panose="020B0600070205080204" pitchFamily="34" charset="-128"/>
              </a:rPr>
              <a:t>) 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{ </a:t>
            </a:r>
            <a:r>
              <a:rPr lang="en-US" altLang="en-US" sz="2400" u="sng" dirty="0">
                <a:latin typeface="Arial" panose="020B0604020202020204" pitchFamily="34" charset="0"/>
                <a:ea typeface="ＭＳ Ｐゴシック" panose="020B0600070205080204" pitchFamily="34" charset="-128"/>
              </a:rPr>
              <a:t> (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Var  S-expr </a:t>
            </a:r>
            <a:r>
              <a:rPr lang="en-US" altLang="en-US" sz="2400" u="sng" dirty="0">
                <a:latin typeface="Arial" panose="020B0604020202020204" pitchFamily="34" charset="0"/>
                <a:ea typeface="ＭＳ Ｐゴシック" panose="020B0600070205080204" pitchFamily="34" charset="-128"/>
              </a:rPr>
              <a:t>) 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}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4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4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let</a:t>
            </a:r>
            <a:r>
              <a:rPr lang="en-US" altLang="en-US" sz="2400" dirty="0">
                <a:solidFill>
                  <a:srgbClr val="CC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and</a:t>
            </a:r>
            <a:r>
              <a:rPr lang="en-US" altLang="en-US" sz="2400" dirty="0">
                <a:solidFill>
                  <a:srgbClr val="CC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4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let*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expressions define a binding between each Var and the S-expr value, which holds during execution of </a:t>
            </a:r>
            <a:b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S-expr1</a:t>
            </a:r>
          </a:p>
          <a:p>
            <a:pPr eaLnBrk="1" hangingPunct="1"/>
            <a:r>
              <a:rPr lang="en-US" altLang="en-US" sz="24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let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evaluates the S-</a:t>
            </a:r>
            <a:r>
              <a:rPr lang="en-US" altLang="en-US" sz="24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expr</a:t>
            </a:r>
            <a:r>
              <a:rPr lang="en-US" altLang="ja-JP" sz="24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s</a:t>
            </a:r>
            <a:r>
              <a:rPr lang="en-US" altLang="ja-JP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in Binding-list in current environment “in parallel”</a:t>
            </a:r>
          </a:p>
          <a:p>
            <a:pPr eaLnBrk="1" hangingPunct="1"/>
            <a:r>
              <a:rPr lang="en-US" altLang="ja-JP" sz="24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let*</a:t>
            </a:r>
            <a:r>
              <a:rPr lang="en-US" altLang="ja-JP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evaluates the S-</a:t>
            </a:r>
            <a:r>
              <a:rPr lang="en-US" altLang="ja-JP" sz="24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exprs</a:t>
            </a:r>
            <a:r>
              <a:rPr lang="en-US" altLang="ja-JP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from left to right</a:t>
            </a:r>
            <a:endParaRPr lang="en-US" altLang="en-US" sz="24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sz="24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Associate values with variables for the local computation</a:t>
            </a:r>
          </a:p>
        </p:txBody>
      </p:sp>
      <p:sp>
        <p:nvSpPr>
          <p:cNvPr id="49157" name="Line 4">
            <a:extLst>
              <a:ext uri="{FF2B5EF4-FFF2-40B4-BE49-F238E27FC236}">
                <a16:creationId xmlns:a16="http://schemas.microsoft.com/office/drawing/2014/main" id="{B03E51D7-96DD-A043-AF44-7EAC741924D5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2743200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220AAB4-D194-D548-A924-AC9027FF7DD3}"/>
                  </a:ext>
                </a:extLst>
              </p14:cNvPr>
              <p14:cNvContentPartPr/>
              <p14:nvPr/>
            </p14:nvContentPartPr>
            <p14:xfrm>
              <a:off x="4853520" y="162720"/>
              <a:ext cx="2715480" cy="5014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220AAB4-D194-D548-A924-AC9027FF7DD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837320" y="146520"/>
                <a:ext cx="2747880" cy="5338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Footer Placeholder 3">
            <a:extLst>
              <a:ext uri="{FF2B5EF4-FFF2-40B4-BE49-F238E27FC236}">
                <a16:creationId xmlns:a16="http://schemas.microsoft.com/office/drawing/2014/main" id="{D61DBA65-28FC-4F4E-AB70-9421F3CA572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51054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Milanova/B. G. Ryder</a:t>
            </a:r>
          </a:p>
        </p:txBody>
      </p:sp>
      <p:sp>
        <p:nvSpPr>
          <p:cNvPr id="51202" name="Slide Number Placeholder 4">
            <a:extLst>
              <a:ext uri="{FF2B5EF4-FFF2-40B4-BE49-F238E27FC236}">
                <a16:creationId xmlns:a16="http://schemas.microsoft.com/office/drawing/2014/main" id="{DF5658D8-3589-B94E-BD52-A0D340A67A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6659C84-1597-2E42-A96A-26E79E03CF2B}" type="slidenum">
              <a:rPr lang="en-US" altLang="en-US" sz="1400"/>
              <a:pPr eaLnBrk="1" hangingPunct="1"/>
              <a:t>13</a:t>
            </a:fld>
            <a:endParaRPr lang="en-US" altLang="en-US" sz="1400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299A3252-01A2-6C4D-94C8-5BF34CF727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Questions</a:t>
            </a:r>
          </a:p>
        </p:txBody>
      </p:sp>
      <p:sp>
        <p:nvSpPr>
          <p:cNvPr id="871427" name="Rectangle 3">
            <a:extLst>
              <a:ext uri="{FF2B5EF4-FFF2-40B4-BE49-F238E27FC236}">
                <a16:creationId xmlns:a16="http://schemas.microsoft.com/office/drawing/2014/main" id="{C9C64768-6E37-8A4D-9F3C-83E4FED44D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686800" cy="510540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(let ((x 2)) (* x x)) </a:t>
            </a:r>
            <a:r>
              <a:rPr lang="en-US" altLang="en-US" sz="28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yields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4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en-US" altLang="en-US" dirty="0">
                <a:latin typeface="Arial" panose="020B0604020202020204" pitchFamily="34" charset="0"/>
              </a:rPr>
              <a:t>(let ((x 2)) 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(let</a:t>
            </a:r>
            <a:r>
              <a:rPr lang="en-US" altLang="en-US" dirty="0">
                <a:latin typeface="Arial" panose="020B0604020202020204" pitchFamily="34" charset="0"/>
              </a:rPr>
              <a:t> ((y 1)) (+ x y)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)</a:t>
            </a:r>
            <a:r>
              <a:rPr lang="en-US" altLang="en-US" dirty="0">
                <a:latin typeface="Arial" panose="020B0604020202020204" pitchFamily="34" charset="0"/>
              </a:rPr>
              <a:t> ) </a:t>
            </a:r>
            <a:r>
              <a:rPr lang="en-US" altLang="en-US" b="1" dirty="0">
                <a:latin typeface="Arial" panose="020B0604020202020204" pitchFamily="34" charset="0"/>
              </a:rPr>
              <a:t>yields</a:t>
            </a:r>
            <a:r>
              <a:rPr lang="en-US" altLang="en-US" dirty="0">
                <a:latin typeface="Arial" panose="020B0604020202020204" pitchFamily="34" charset="0"/>
              </a:rPr>
              <a:t> what?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en-US" altLang="en-US" dirty="0">
                <a:latin typeface="Arial" panose="020B0604020202020204" pitchFamily="34" charset="0"/>
              </a:rPr>
              <a:t>(let 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((x 10) (y (* 2 x)))</a:t>
            </a:r>
            <a:r>
              <a:rPr lang="en-US" altLang="en-US" dirty="0">
                <a:latin typeface="Arial" panose="020B0604020202020204" pitchFamily="34" charset="0"/>
              </a:rPr>
              <a:t>  (* x y)) </a:t>
            </a:r>
            <a:r>
              <a:rPr lang="en-US" altLang="en-US" b="1" dirty="0">
                <a:latin typeface="Arial" panose="020B0604020202020204" pitchFamily="34" charset="0"/>
              </a:rPr>
              <a:t>yields</a:t>
            </a:r>
            <a:r>
              <a:rPr lang="en-US" altLang="en-US" dirty="0">
                <a:latin typeface="Arial" panose="020B0604020202020204" pitchFamily="34" charset="0"/>
              </a:rPr>
              <a:t> what?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en-US" altLang="en-US" dirty="0">
                <a:latin typeface="Arial" panose="020B0604020202020204" pitchFamily="34" charset="0"/>
              </a:rPr>
              <a:t>(let* ((x 10) (y (* 2 x))) (* x y)) </a:t>
            </a:r>
            <a:r>
              <a:rPr lang="en-US" altLang="en-US" b="1" dirty="0">
                <a:latin typeface="Arial" panose="020B0604020202020204" pitchFamily="34" charset="0"/>
              </a:rPr>
              <a:t>yields</a:t>
            </a:r>
            <a:r>
              <a:rPr lang="en-US" altLang="en-US" dirty="0">
                <a:latin typeface="Arial" panose="020B0604020202020204" pitchFamily="34" charset="0"/>
              </a:rPr>
              <a:t> what?</a:t>
            </a:r>
            <a:r>
              <a:rPr lang="en-US" altLang="en-US" sz="2400" dirty="0">
                <a:latin typeface="Arial" panose="020B0604020202020204" pitchFamily="34" charset="0"/>
              </a:rPr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	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E6441CE-238F-9F40-BE72-CD5D3D823184}"/>
                  </a:ext>
                </a:extLst>
              </p14:cNvPr>
              <p14:cNvContentPartPr/>
              <p14:nvPr/>
            </p14:nvContentPartPr>
            <p14:xfrm>
              <a:off x="315000" y="1557000"/>
              <a:ext cx="8366760" cy="42624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E6441CE-238F-9F40-BE72-CD5D3D82318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93400" y="1535400"/>
                <a:ext cx="8404560" cy="4305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B7CB40A4-A50D-F14F-AC65-316501012B4B}"/>
                  </a:ext>
                </a:extLst>
              </p14:cNvPr>
              <p14:cNvContentPartPr/>
              <p14:nvPr/>
            </p14:nvContentPartPr>
            <p14:xfrm>
              <a:off x="1904040" y="1769760"/>
              <a:ext cx="6770880" cy="40226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B7CB40A4-A50D-F14F-AC65-316501012B4B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887840" y="1753560"/>
                <a:ext cx="6803280" cy="4060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1427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4">
            <a:extLst>
              <a:ext uri="{FF2B5EF4-FFF2-40B4-BE49-F238E27FC236}">
                <a16:creationId xmlns:a16="http://schemas.microsoft.com/office/drawing/2014/main" id="{485F4735-B8DE-5340-9663-429D441E39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B44FC9F-5628-6B4A-AC67-B29223EBF613}" type="slidenum">
              <a:rPr lang="en-US" altLang="en-US" sz="1400"/>
              <a:pPr eaLnBrk="1" hangingPunct="1"/>
              <a:t>14</a:t>
            </a:fld>
            <a:endParaRPr lang="en-US" altLang="en-US" sz="1400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F9055B76-3A38-764E-B377-85F4A743A5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Let Expressions</a:t>
            </a:r>
          </a:p>
        </p:txBody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B1DD2570-D7AC-D449-AD81-73A0943972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726488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6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Letrec</a:t>
            </a:r>
            <a:r>
              <a:rPr lang="en-US" altLang="en-US" sz="2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-expr ::=</a:t>
            </a:r>
            <a:r>
              <a:rPr lang="en-US" altLang="en-US" sz="2600" u="sng" dirty="0">
                <a:latin typeface="Arial" panose="020B0604020202020204" pitchFamily="34" charset="0"/>
                <a:ea typeface="ＭＳ Ｐゴシック" panose="020B0600070205080204" pitchFamily="34" charset="-128"/>
              </a:rPr>
              <a:t> (</a:t>
            </a:r>
            <a:r>
              <a:rPr lang="en-US" altLang="en-US" sz="2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letrec</a:t>
            </a:r>
            <a:r>
              <a:rPr lang="en-US" altLang="en-US" sz="2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 </a:t>
            </a:r>
            <a:r>
              <a:rPr lang="en-US" altLang="en-US" sz="2600" u="sng" dirty="0">
                <a:latin typeface="Arial" panose="020B0604020202020204" pitchFamily="34" charset="0"/>
                <a:ea typeface="ＭＳ Ｐゴシック" panose="020B0600070205080204" pitchFamily="34" charset="-128"/>
              </a:rPr>
              <a:t>(</a:t>
            </a:r>
            <a:r>
              <a:rPr lang="en-US" altLang="en-US" sz="2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Binding-list </a:t>
            </a:r>
            <a:r>
              <a:rPr lang="en-US" altLang="en-US" sz="2600" u="sng" dirty="0">
                <a:latin typeface="Arial" panose="020B0604020202020204" pitchFamily="34" charset="0"/>
                <a:ea typeface="ＭＳ Ｐゴシック" panose="020B0600070205080204" pitchFamily="34" charset="-128"/>
              </a:rPr>
              <a:t>) </a:t>
            </a:r>
            <a:r>
              <a:rPr lang="en-US" altLang="en-US" sz="2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S-expr1 </a:t>
            </a:r>
            <a:r>
              <a:rPr lang="en-US" altLang="en-US" sz="2600" u="sng" dirty="0">
                <a:latin typeface="Arial" panose="020B0604020202020204" pitchFamily="34" charset="0"/>
                <a:ea typeface="ＭＳ Ｐゴシック" panose="020B0600070205080204" pitchFamily="34" charset="-128"/>
              </a:rPr>
              <a:t>)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en-US" sz="2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Binding-list ::= </a:t>
            </a:r>
            <a:r>
              <a:rPr lang="en-US" altLang="en-US" sz="2600" u="sng" dirty="0">
                <a:latin typeface="Arial" panose="020B0604020202020204" pitchFamily="34" charset="0"/>
                <a:ea typeface="ＭＳ Ｐゴシック" panose="020B0600070205080204" pitchFamily="34" charset="-128"/>
              </a:rPr>
              <a:t> (</a:t>
            </a:r>
            <a:r>
              <a:rPr lang="en-US" altLang="en-US" sz="2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Var  </a:t>
            </a:r>
            <a:r>
              <a:rPr lang="en-US" altLang="en-US" sz="2600" b="1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S-expr</a:t>
            </a:r>
            <a:r>
              <a:rPr lang="en-US" altLang="en-US" sz="2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600" u="sng" dirty="0">
                <a:latin typeface="Arial" panose="020B0604020202020204" pitchFamily="34" charset="0"/>
                <a:ea typeface="ＭＳ Ｐゴシック" panose="020B0600070205080204" pitchFamily="34" charset="-128"/>
              </a:rPr>
              <a:t>) </a:t>
            </a:r>
            <a:r>
              <a:rPr lang="en-US" altLang="en-US" sz="2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{ </a:t>
            </a:r>
            <a:r>
              <a:rPr lang="en-US" altLang="en-US" sz="2600" u="sng" dirty="0">
                <a:latin typeface="Arial" panose="020B0604020202020204" pitchFamily="34" charset="0"/>
                <a:ea typeface="ＭＳ Ｐゴシック" panose="020B0600070205080204" pitchFamily="34" charset="-128"/>
              </a:rPr>
              <a:t> (</a:t>
            </a:r>
            <a:r>
              <a:rPr lang="en-US" altLang="en-US" sz="2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Var </a:t>
            </a:r>
            <a:r>
              <a:rPr lang="en-US" altLang="en-US" sz="2600" b="1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S-expr </a:t>
            </a:r>
            <a:r>
              <a:rPr lang="en-US" altLang="en-US" sz="2600" u="sng" dirty="0">
                <a:latin typeface="Arial" panose="020B0604020202020204" pitchFamily="34" charset="0"/>
                <a:ea typeface="ＭＳ Ｐゴシック" panose="020B0600070205080204" pitchFamily="34" charset="-128"/>
              </a:rPr>
              <a:t>) </a:t>
            </a:r>
            <a:r>
              <a:rPr lang="en-US" altLang="en-US" sz="2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}</a:t>
            </a:r>
            <a:endParaRPr lang="en-US" altLang="en-US" sz="2600" u="sng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4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err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letrec</a:t>
            </a:r>
            <a:r>
              <a:rPr lang="en-US" altLang="en-US" sz="2400" dirty="0">
                <a:solidFill>
                  <a:srgbClr val="CC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Vars are bound to fresh locations holding undefined values; </a:t>
            </a:r>
            <a:r>
              <a:rPr lang="en-US" altLang="en-US" sz="2400" b="1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S-</a:t>
            </a:r>
            <a:r>
              <a:rPr lang="en-US" altLang="en-US" sz="2400" b="1" dirty="0" err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exprs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are evaluated “in parallel” in augmented environment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err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letrec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allows for definition of mutually recursive functions</a:t>
            </a:r>
          </a:p>
          <a:p>
            <a:pPr>
              <a:buFont typeface="Wingdings" pitchFamily="2" charset="2"/>
              <a:buNone/>
            </a:pPr>
            <a:endParaRPr lang="it-IT" altLang="en-US" sz="24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buFont typeface="Wingdings" pitchFamily="2" charset="2"/>
              <a:buNone/>
            </a:pPr>
            <a:r>
              <a:rPr lang="it-IT" altLang="en-US" sz="25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(</a:t>
            </a:r>
            <a:r>
              <a:rPr lang="it-IT" altLang="en-US" sz="25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letrec</a:t>
            </a:r>
            <a:r>
              <a:rPr lang="it-IT" altLang="en-US" sz="25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(</a:t>
            </a:r>
            <a:r>
              <a:rPr lang="it-IT" altLang="en-US" sz="25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( </a:t>
            </a:r>
            <a:r>
              <a:rPr lang="it-IT" altLang="en-US" sz="2500" dirty="0" err="1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even</a:t>
            </a:r>
            <a:r>
              <a:rPr lang="it-IT" altLang="en-US" sz="250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?</a:t>
            </a:r>
            <a:r>
              <a:rPr lang="it-IT" altLang="en-US" sz="25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(lambda (</a:t>
            </a:r>
            <a:r>
              <a:rPr lang="it-IT" altLang="en-US" sz="25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n</a:t>
            </a:r>
            <a:r>
              <a:rPr lang="it-IT" altLang="en-US" sz="25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) (</a:t>
            </a:r>
            <a:r>
              <a:rPr lang="it-IT" altLang="en-US" sz="25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if</a:t>
            </a:r>
            <a:r>
              <a:rPr lang="it-IT" altLang="en-US" sz="25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(zero? </a:t>
            </a:r>
            <a:r>
              <a:rPr lang="it-IT" altLang="en-US" sz="25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n</a:t>
            </a:r>
            <a:r>
              <a:rPr lang="it-IT" altLang="en-US" sz="25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) #t (</a:t>
            </a:r>
            <a:r>
              <a:rPr lang="it-IT" altLang="en-US" sz="2500" dirty="0" err="1">
                <a:solidFill>
                  <a:srgbClr val="008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odd</a:t>
            </a:r>
            <a:r>
              <a:rPr lang="it-IT" altLang="en-US" sz="2500" dirty="0">
                <a:solidFill>
                  <a:srgbClr val="008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?</a:t>
            </a:r>
            <a:r>
              <a:rPr lang="it-IT" altLang="en-US" sz="25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(- </a:t>
            </a:r>
            <a:r>
              <a:rPr lang="it-IT" altLang="en-US" sz="25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n</a:t>
            </a:r>
            <a:r>
              <a:rPr lang="it-IT" altLang="en-US" sz="25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1)))) </a:t>
            </a:r>
            <a:r>
              <a:rPr lang="it-IT" altLang="en-US" sz="25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)</a:t>
            </a:r>
          </a:p>
          <a:p>
            <a:pPr>
              <a:buFont typeface="Wingdings" pitchFamily="2" charset="2"/>
              <a:buNone/>
            </a:pPr>
            <a:r>
              <a:rPr lang="it-IT" altLang="en-US" sz="25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          </a:t>
            </a:r>
            <a:r>
              <a:rPr lang="it-IT" altLang="en-US" sz="25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(</a:t>
            </a:r>
            <a:r>
              <a:rPr lang="it-IT" altLang="en-US" sz="25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it-IT" altLang="en-US" sz="2500" dirty="0" err="1">
                <a:solidFill>
                  <a:srgbClr val="008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odd</a:t>
            </a:r>
            <a:r>
              <a:rPr lang="it-IT" altLang="en-US" sz="2500" dirty="0">
                <a:solidFill>
                  <a:srgbClr val="008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?</a:t>
            </a:r>
            <a:r>
              <a:rPr lang="it-IT" altLang="en-US" sz="25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  (lambda (</a:t>
            </a:r>
            <a:r>
              <a:rPr lang="it-IT" altLang="en-US" sz="25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n</a:t>
            </a:r>
            <a:r>
              <a:rPr lang="it-IT" altLang="en-US" sz="25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) (</a:t>
            </a:r>
            <a:r>
              <a:rPr lang="it-IT" altLang="en-US" sz="25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if</a:t>
            </a:r>
            <a:r>
              <a:rPr lang="it-IT" altLang="en-US" sz="25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(zero? </a:t>
            </a:r>
            <a:r>
              <a:rPr lang="it-IT" altLang="en-US" sz="25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n</a:t>
            </a:r>
            <a:r>
              <a:rPr lang="it-IT" altLang="en-US" sz="25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) #</a:t>
            </a:r>
            <a:r>
              <a:rPr lang="it-IT" altLang="en-US" sz="25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f</a:t>
            </a:r>
            <a:r>
              <a:rPr lang="it-IT" altLang="en-US" sz="25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(</a:t>
            </a:r>
            <a:r>
              <a:rPr lang="it-IT" altLang="en-US" sz="2500" dirty="0" err="1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even</a:t>
            </a:r>
            <a:r>
              <a:rPr lang="it-IT" altLang="en-US" sz="250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?</a:t>
            </a:r>
            <a:r>
              <a:rPr lang="it-IT" altLang="en-US" sz="25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(- </a:t>
            </a:r>
            <a:r>
              <a:rPr lang="it-IT" altLang="en-US" sz="25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n</a:t>
            </a:r>
            <a:r>
              <a:rPr lang="it-IT" altLang="en-US" sz="25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1)))) </a:t>
            </a:r>
            <a:r>
              <a:rPr lang="it-IT" altLang="en-US" sz="25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)</a:t>
            </a:r>
          </a:p>
          <a:p>
            <a:pPr>
              <a:buFont typeface="Wingdings" pitchFamily="2" charset="2"/>
              <a:buNone/>
            </a:pPr>
            <a:r>
              <a:rPr lang="it-IT" altLang="en-US" sz="25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          </a:t>
            </a:r>
            <a:r>
              <a:rPr lang="it-IT" altLang="en-US" sz="25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)</a:t>
            </a:r>
          </a:p>
          <a:p>
            <a:pPr>
              <a:buFont typeface="Wingdings" pitchFamily="2" charset="2"/>
              <a:buNone/>
            </a:pPr>
            <a:r>
              <a:rPr lang="it-IT" altLang="en-US" sz="25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   (</a:t>
            </a:r>
            <a:r>
              <a:rPr lang="it-IT" altLang="en-US" sz="25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even</a:t>
            </a:r>
            <a:r>
              <a:rPr lang="it-IT" altLang="en-US" sz="25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? 88)</a:t>
            </a:r>
          </a:p>
          <a:p>
            <a:pPr>
              <a:buFont typeface="Wingdings" pitchFamily="2" charset="2"/>
              <a:buNone/>
            </a:pPr>
            <a:r>
              <a:rPr lang="it-IT" altLang="en-US" sz="25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)</a:t>
            </a:r>
          </a:p>
          <a:p>
            <a:pPr>
              <a:buFont typeface="Wingdings" pitchFamily="2" charset="2"/>
              <a:buNone/>
            </a:pPr>
            <a:r>
              <a:rPr lang="it-IT" altLang="en-US" sz="2400" dirty="0">
                <a:ea typeface="ＭＳ Ｐゴシック" panose="020B0600070205080204" pitchFamily="34" charset="-128"/>
              </a:rPr>
              <a:t>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4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3253" name="Line 4">
            <a:extLst>
              <a:ext uri="{FF2B5EF4-FFF2-40B4-BE49-F238E27FC236}">
                <a16:creationId xmlns:a16="http://schemas.microsoft.com/office/drawing/2014/main" id="{30076482-27AB-0043-837D-F0D6C7A16688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2362200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>
            <a:extLst>
              <a:ext uri="{FF2B5EF4-FFF2-40B4-BE49-F238E27FC236}">
                <a16:creationId xmlns:a16="http://schemas.microsoft.com/office/drawing/2014/main" id="{9B5FB2F1-099C-B941-910D-DB2E54E1A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Regions (Scopes) in Scheme</a:t>
            </a:r>
          </a:p>
        </p:txBody>
      </p:sp>
      <p:sp>
        <p:nvSpPr>
          <p:cNvPr id="112642" name="Content Placeholder 2">
            <a:extLst>
              <a:ext uri="{FF2B5EF4-FFF2-40B4-BE49-F238E27FC236}">
                <a16:creationId xmlns:a16="http://schemas.microsoft.com/office/drawing/2014/main" id="{5CC9F6CB-F8FA-1B48-9127-A9FFBE2707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371600"/>
            <a:ext cx="8726488" cy="4800600"/>
          </a:xfrm>
        </p:spPr>
        <p:txBody>
          <a:bodyPr/>
          <a:lstStyle/>
          <a:p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let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, 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let*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and </a:t>
            </a:r>
            <a:r>
              <a:rPr lang="en-US" altLang="en-US" dirty="0" err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letrec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give rise to block structure</a:t>
            </a:r>
          </a:p>
          <a:p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They have the same syntax but define different regions (scopes)</a:t>
            </a:r>
          </a:p>
          <a:p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let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</a:rPr>
              <a:t>Region where binding is active: body of 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let</a:t>
            </a:r>
          </a:p>
        </p:txBody>
      </p:sp>
      <p:sp>
        <p:nvSpPr>
          <p:cNvPr id="55299" name="Footer Placeholder 3">
            <a:extLst>
              <a:ext uri="{FF2B5EF4-FFF2-40B4-BE49-F238E27FC236}">
                <a16:creationId xmlns:a16="http://schemas.microsoft.com/office/drawing/2014/main" id="{E64D0B9D-A4FF-3841-B837-3F64C9E37B7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56388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Milanova/B. G. Ryder</a:t>
            </a:r>
          </a:p>
        </p:txBody>
      </p:sp>
      <p:sp>
        <p:nvSpPr>
          <p:cNvPr id="55300" name="Slide Number Placeholder 4">
            <a:extLst>
              <a:ext uri="{FF2B5EF4-FFF2-40B4-BE49-F238E27FC236}">
                <a16:creationId xmlns:a16="http://schemas.microsoft.com/office/drawing/2014/main" id="{D202A2EC-8A14-224F-9632-ABC888DA80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6B2A6A4-49B7-4C48-AD5F-0723DB88543A}" type="slidenum">
              <a:rPr lang="en-US" altLang="en-US" sz="1400"/>
              <a:pPr eaLnBrk="1" hangingPunct="1"/>
              <a:t>15</a:t>
            </a:fld>
            <a:endParaRPr lang="en-US" altLang="en-US" sz="140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12467F8-6845-014C-A2A5-82F6A13766B1}"/>
                  </a:ext>
                </a:extLst>
              </p14:cNvPr>
              <p14:cNvContentPartPr/>
              <p14:nvPr/>
            </p14:nvContentPartPr>
            <p14:xfrm>
              <a:off x="975240" y="4102560"/>
              <a:ext cx="7058520" cy="11199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12467F8-6845-014C-A2A5-82F6A13766B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59040" y="4080960"/>
                <a:ext cx="7090920" cy="1157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37588592-6042-B944-A6F6-98EE3DC7BF16}"/>
                  </a:ext>
                </a:extLst>
              </p14:cNvPr>
              <p14:cNvContentPartPr/>
              <p14:nvPr/>
            </p14:nvContentPartPr>
            <p14:xfrm>
              <a:off x="7106040" y="4421160"/>
              <a:ext cx="164520" cy="1479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37588592-6042-B944-A6F6-98EE3DC7BF1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089840" y="4404960"/>
                <a:ext cx="196920" cy="180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38143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>
            <a:extLst>
              <a:ext uri="{FF2B5EF4-FFF2-40B4-BE49-F238E27FC236}">
                <a16:creationId xmlns:a16="http://schemas.microsoft.com/office/drawing/2014/main" id="{9B5FB2F1-099C-B941-910D-DB2E54E1A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Regions (Scopes) in Scheme</a:t>
            </a:r>
          </a:p>
        </p:txBody>
      </p:sp>
      <p:sp>
        <p:nvSpPr>
          <p:cNvPr id="112642" name="Content Placeholder 2">
            <a:extLst>
              <a:ext uri="{FF2B5EF4-FFF2-40B4-BE49-F238E27FC236}">
                <a16:creationId xmlns:a16="http://schemas.microsoft.com/office/drawing/2014/main" id="{5CC9F6CB-F8FA-1B48-9127-A9FFBE2707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371600"/>
            <a:ext cx="8726488" cy="4800600"/>
          </a:xfrm>
        </p:spPr>
        <p:txBody>
          <a:bodyPr/>
          <a:lstStyle/>
          <a:p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let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, 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let*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and </a:t>
            </a:r>
            <a:r>
              <a:rPr lang="en-US" altLang="en-US" dirty="0" err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letrec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give rise to block structure</a:t>
            </a:r>
          </a:p>
          <a:p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They have the same syntax but define different regions (scopes)</a:t>
            </a:r>
          </a:p>
          <a:p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let*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</a:rPr>
              <a:t>Region: all bindings to the right plus body of 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let*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55299" name="Footer Placeholder 3">
            <a:extLst>
              <a:ext uri="{FF2B5EF4-FFF2-40B4-BE49-F238E27FC236}">
                <a16:creationId xmlns:a16="http://schemas.microsoft.com/office/drawing/2014/main" id="{E64D0B9D-A4FF-3841-B837-3F64C9E37B7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56388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Milanova/B. G. Ryder</a:t>
            </a:r>
          </a:p>
        </p:txBody>
      </p:sp>
      <p:sp>
        <p:nvSpPr>
          <p:cNvPr id="55300" name="Slide Number Placeholder 4">
            <a:extLst>
              <a:ext uri="{FF2B5EF4-FFF2-40B4-BE49-F238E27FC236}">
                <a16:creationId xmlns:a16="http://schemas.microsoft.com/office/drawing/2014/main" id="{D202A2EC-8A14-224F-9632-ABC888DA80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6B2A6A4-49B7-4C48-AD5F-0723DB88543A}" type="slidenum">
              <a:rPr lang="en-US" altLang="en-US" sz="1400"/>
              <a:pPr eaLnBrk="1" hangingPunct="1"/>
              <a:t>16</a:t>
            </a:fld>
            <a:endParaRPr lang="en-US" altLang="en-US" sz="140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201EC0D-0114-9D47-B6A6-3678073E7587}"/>
                  </a:ext>
                </a:extLst>
              </p14:cNvPr>
              <p14:cNvContentPartPr/>
              <p14:nvPr/>
            </p14:nvContentPartPr>
            <p14:xfrm>
              <a:off x="915120" y="4434480"/>
              <a:ext cx="7022160" cy="12369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201EC0D-0114-9D47-B6A6-3678073E758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93520" y="4412880"/>
                <a:ext cx="7059960" cy="1274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584ED23D-6BDC-CA46-A6E4-4E2F46FBDBDA}"/>
                  </a:ext>
                </a:extLst>
              </p14:cNvPr>
              <p14:cNvContentPartPr/>
              <p14:nvPr/>
            </p14:nvContentPartPr>
            <p14:xfrm>
              <a:off x="5091480" y="4478040"/>
              <a:ext cx="285480" cy="237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584ED23D-6BDC-CA46-A6E4-4E2F46FBDBD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069880" y="4456440"/>
                <a:ext cx="328680" cy="66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2740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>
            <a:extLst>
              <a:ext uri="{FF2B5EF4-FFF2-40B4-BE49-F238E27FC236}">
                <a16:creationId xmlns:a16="http://schemas.microsoft.com/office/drawing/2014/main" id="{9B5FB2F1-099C-B941-910D-DB2E54E1A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Regions (Scopes) in Scheme</a:t>
            </a:r>
          </a:p>
        </p:txBody>
      </p:sp>
      <p:sp>
        <p:nvSpPr>
          <p:cNvPr id="112642" name="Content Placeholder 2">
            <a:extLst>
              <a:ext uri="{FF2B5EF4-FFF2-40B4-BE49-F238E27FC236}">
                <a16:creationId xmlns:a16="http://schemas.microsoft.com/office/drawing/2014/main" id="{5CC9F6CB-F8FA-1B48-9127-A9FFBE2707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371600"/>
            <a:ext cx="8726488" cy="4800600"/>
          </a:xfrm>
        </p:spPr>
        <p:txBody>
          <a:bodyPr/>
          <a:lstStyle/>
          <a:p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let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, 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let*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and </a:t>
            </a:r>
            <a:r>
              <a:rPr lang="en-US" altLang="en-US" dirty="0" err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letrec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give rise to block structure</a:t>
            </a:r>
          </a:p>
          <a:p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They have the same syntax but define different regions (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scopes)</a:t>
            </a:r>
            <a:endParaRPr lang="en-US" altLang="en-US" dirty="0">
              <a:latin typeface="Arial" panose="020B0604020202020204" pitchFamily="34" charset="0"/>
            </a:endParaRPr>
          </a:p>
          <a:p>
            <a:r>
              <a:rPr lang="en-US" altLang="en-US" dirty="0" err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letrec</a:t>
            </a:r>
            <a:endParaRPr lang="en-US" altLang="en-US" dirty="0">
              <a:solidFill>
                <a:srgbClr val="0000FF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1"/>
            <a:r>
              <a:rPr lang="en-US" altLang="en-US" dirty="0">
                <a:latin typeface="Arial" panose="020B0604020202020204" pitchFamily="34" charset="0"/>
              </a:rPr>
              <a:t>Region: entire </a:t>
            </a:r>
            <a:r>
              <a:rPr lang="en-US" altLang="en-US" dirty="0" err="1">
                <a:solidFill>
                  <a:srgbClr val="0000FF"/>
                </a:solidFill>
                <a:latin typeface="Arial" panose="020B0604020202020204" pitchFamily="34" charset="0"/>
              </a:rPr>
              <a:t>letrec</a:t>
            </a:r>
            <a:r>
              <a:rPr lang="en-US" altLang="en-US" dirty="0">
                <a:latin typeface="Arial" panose="020B0604020202020204" pitchFamily="34" charset="0"/>
              </a:rPr>
              <a:t> expression</a:t>
            </a:r>
          </a:p>
        </p:txBody>
      </p:sp>
      <p:sp>
        <p:nvSpPr>
          <p:cNvPr id="55299" name="Footer Placeholder 3">
            <a:extLst>
              <a:ext uri="{FF2B5EF4-FFF2-40B4-BE49-F238E27FC236}">
                <a16:creationId xmlns:a16="http://schemas.microsoft.com/office/drawing/2014/main" id="{E64D0B9D-A4FF-3841-B837-3F64C9E37B7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56388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Milanova/B. G. Ryder</a:t>
            </a:r>
          </a:p>
        </p:txBody>
      </p:sp>
      <p:sp>
        <p:nvSpPr>
          <p:cNvPr id="55300" name="Slide Number Placeholder 4">
            <a:extLst>
              <a:ext uri="{FF2B5EF4-FFF2-40B4-BE49-F238E27FC236}">
                <a16:creationId xmlns:a16="http://schemas.microsoft.com/office/drawing/2014/main" id="{D202A2EC-8A14-224F-9632-ABC888DA80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6B2A6A4-49B7-4C48-AD5F-0723DB88543A}" type="slidenum">
              <a:rPr lang="en-US" altLang="en-US" sz="1400"/>
              <a:pPr eaLnBrk="1" hangingPunct="1"/>
              <a:t>17</a:t>
            </a:fld>
            <a:endParaRPr lang="en-US" altLang="en-US" sz="140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CFBDF0E-5451-A64F-B3BC-F698BC463C92}"/>
                  </a:ext>
                </a:extLst>
              </p14:cNvPr>
              <p14:cNvContentPartPr/>
              <p14:nvPr/>
            </p14:nvContentPartPr>
            <p14:xfrm>
              <a:off x="680760" y="4253400"/>
              <a:ext cx="7101720" cy="25246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CFBDF0E-5451-A64F-B3BC-F698BC463C9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4560" y="4231800"/>
                <a:ext cx="7134120" cy="2555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A81CF186-D61D-7047-8832-803BF8ACA483}"/>
                  </a:ext>
                </a:extLst>
              </p14:cNvPr>
              <p14:cNvContentPartPr/>
              <p14:nvPr/>
            </p14:nvContentPartPr>
            <p14:xfrm>
              <a:off x="710640" y="5322960"/>
              <a:ext cx="6590160" cy="6591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A81CF186-D61D-7047-8832-803BF8ACA48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94440" y="5301360"/>
                <a:ext cx="6622560" cy="696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21244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Footer Placeholder 3">
            <a:extLst>
              <a:ext uri="{FF2B5EF4-FFF2-40B4-BE49-F238E27FC236}">
                <a16:creationId xmlns:a16="http://schemas.microsoft.com/office/drawing/2014/main" id="{E5E2E10E-86F0-0540-AFFD-B041ED58E4D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5181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Milanova/B. G. Ryder</a:t>
            </a:r>
          </a:p>
        </p:txBody>
      </p:sp>
      <p:sp>
        <p:nvSpPr>
          <p:cNvPr id="56322" name="Slide Number Placeholder 4">
            <a:extLst>
              <a:ext uri="{FF2B5EF4-FFF2-40B4-BE49-F238E27FC236}">
                <a16:creationId xmlns:a16="http://schemas.microsoft.com/office/drawing/2014/main" id="{249CEDC0-5745-F642-8017-E068A34597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5277232-30AA-3344-B813-C05FE541B91A}" type="slidenum">
              <a:rPr lang="en-US" altLang="en-US" sz="1400"/>
              <a:pPr eaLnBrk="1" hangingPunct="1"/>
              <a:t>18</a:t>
            </a:fld>
            <a:endParaRPr lang="en-US" altLang="en-US" sz="1400"/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16627151-4315-544B-9AE3-DD6424C8D7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Let Introduces </a:t>
            </a:r>
            <a:r>
              <a:rPr lang="en-US" altLang="en-US" u="sng">
                <a:latin typeface="Arial" panose="020B0604020202020204" pitchFamily="34" charset="0"/>
                <a:ea typeface="ＭＳ Ｐゴシック" panose="020B0600070205080204" pitchFamily="34" charset="-128"/>
              </a:rPr>
              <a:t>Nested Scopes</a:t>
            </a:r>
          </a:p>
        </p:txBody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E614C35E-AB88-9745-B661-340B187F27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915400" cy="48006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 typeface="Wingdings" charset="0"/>
              <a:buNone/>
              <a:defRPr/>
            </a:pPr>
            <a:r>
              <a:rPr lang="en-US" sz="2400" dirty="0">
                <a:solidFill>
                  <a:srgbClr val="0000FF"/>
                </a:solidFill>
                <a:latin typeface="Arial"/>
              </a:rPr>
              <a:t>(let</a:t>
            </a:r>
            <a:r>
              <a:rPr lang="en-US" sz="2400" dirty="0">
                <a:latin typeface="Arial"/>
              </a:rPr>
              <a:t>  ((</a:t>
            </a:r>
            <a:r>
              <a:rPr lang="en-US" sz="2400" dirty="0">
                <a:solidFill>
                  <a:srgbClr val="0000FF"/>
                </a:solidFill>
                <a:latin typeface="Arial"/>
              </a:rPr>
              <a:t>x</a:t>
            </a:r>
            <a:r>
              <a:rPr lang="en-US" sz="2400" i="1" dirty="0">
                <a:solidFill>
                  <a:srgbClr val="996633"/>
                </a:solidFill>
                <a:latin typeface="Arial"/>
              </a:rPr>
              <a:t> </a:t>
            </a:r>
            <a:r>
              <a:rPr lang="en-US" sz="2400" dirty="0">
                <a:latin typeface="Arial"/>
              </a:rPr>
              <a:t> 10)) 			    	 ;causes </a:t>
            </a:r>
            <a:r>
              <a:rPr lang="en-US" sz="2400" dirty="0">
                <a:solidFill>
                  <a:srgbClr val="0000FF"/>
                </a:solidFill>
                <a:latin typeface="Arial"/>
              </a:rPr>
              <a:t>x</a:t>
            </a:r>
            <a:r>
              <a:rPr lang="en-US" sz="2400" dirty="0">
                <a:latin typeface="Arial"/>
              </a:rPr>
              <a:t> to be bound to </a:t>
            </a:r>
            <a:r>
              <a:rPr lang="en-US" sz="2400" dirty="0">
                <a:solidFill>
                  <a:srgbClr val="0000FF"/>
                </a:solidFill>
                <a:latin typeface="Arial"/>
              </a:rPr>
              <a:t>10</a:t>
            </a:r>
          </a:p>
          <a:p>
            <a:pPr lvl="1" eaLnBrk="1" hangingPunct="1">
              <a:lnSpc>
                <a:spcPct val="110000"/>
              </a:lnSpc>
              <a:buFont typeface="Wingdings" charset="0"/>
              <a:buNone/>
              <a:defRPr/>
            </a:pPr>
            <a:r>
              <a:rPr lang="en-US" sz="2400" dirty="0">
                <a:solidFill>
                  <a:srgbClr val="FF0000"/>
                </a:solidFill>
                <a:latin typeface="Arial"/>
              </a:rPr>
              <a:t>  (let</a:t>
            </a:r>
            <a:r>
              <a:rPr lang="en-US" sz="2400" dirty="0">
                <a:latin typeface="Arial"/>
              </a:rPr>
              <a:t>   ((</a:t>
            </a:r>
            <a:r>
              <a:rPr lang="en-US" sz="2400" dirty="0">
                <a:solidFill>
                  <a:srgbClr val="FF0000"/>
                </a:solidFill>
                <a:latin typeface="Arial"/>
              </a:rPr>
              <a:t>f</a:t>
            </a:r>
            <a:r>
              <a:rPr lang="en-US" sz="2400" dirty="0">
                <a:latin typeface="Arial"/>
              </a:rPr>
              <a:t> (lambda (a) (+ a </a:t>
            </a:r>
            <a:r>
              <a:rPr lang="en-US" sz="2400" dirty="0">
                <a:solidFill>
                  <a:srgbClr val="CC0000"/>
                </a:solidFill>
                <a:latin typeface="Arial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Arial"/>
              </a:rPr>
              <a:t>x</a:t>
            </a:r>
            <a:r>
              <a:rPr lang="en-US" sz="2400" dirty="0">
                <a:latin typeface="Arial"/>
              </a:rPr>
              <a:t>)))  ;causes </a:t>
            </a:r>
            <a:r>
              <a:rPr lang="en-US" sz="2400" dirty="0">
                <a:solidFill>
                  <a:srgbClr val="FF0000"/>
                </a:solidFill>
                <a:latin typeface="Arial"/>
              </a:rPr>
              <a:t>f</a:t>
            </a:r>
            <a:r>
              <a:rPr lang="en-US" sz="2400" dirty="0">
                <a:latin typeface="Arial"/>
              </a:rPr>
              <a:t> to be bound to   					    	  a lambda expression</a:t>
            </a:r>
          </a:p>
          <a:p>
            <a:pPr lvl="1" eaLnBrk="1" hangingPunct="1">
              <a:lnSpc>
                <a:spcPct val="110000"/>
              </a:lnSpc>
              <a:buFont typeface="Wingdings" charset="0"/>
              <a:buNone/>
              <a:defRPr/>
            </a:pPr>
            <a:r>
              <a:rPr lang="en-US" sz="2400" dirty="0">
                <a:latin typeface="Arial"/>
              </a:rPr>
              <a:t>	              </a:t>
            </a:r>
            <a:r>
              <a:rPr lang="en-US" sz="2400" dirty="0">
                <a:solidFill>
                  <a:srgbClr val="008000"/>
                </a:solidFill>
                <a:latin typeface="Arial"/>
              </a:rPr>
              <a:t>(let</a:t>
            </a:r>
            <a:r>
              <a:rPr lang="en-US" sz="2400" dirty="0">
                <a:latin typeface="Arial"/>
              </a:rPr>
              <a:t> ((</a:t>
            </a:r>
            <a:r>
              <a:rPr lang="en-US" sz="2400" dirty="0">
                <a:solidFill>
                  <a:srgbClr val="008000"/>
                </a:solidFill>
                <a:latin typeface="Arial"/>
              </a:rPr>
              <a:t>x</a:t>
            </a:r>
            <a:r>
              <a:rPr lang="en-US" sz="2400" dirty="0">
                <a:solidFill>
                  <a:schemeClr val="accent2"/>
                </a:solidFill>
                <a:latin typeface="Arial"/>
              </a:rPr>
              <a:t>  </a:t>
            </a:r>
            <a:r>
              <a:rPr lang="en-US" sz="2400" dirty="0">
                <a:latin typeface="Arial"/>
              </a:rPr>
              <a:t>2)) (</a:t>
            </a:r>
            <a:r>
              <a:rPr lang="en-US" sz="2400" dirty="0">
                <a:solidFill>
                  <a:srgbClr val="FF0000"/>
                </a:solidFill>
                <a:latin typeface="Arial"/>
              </a:rPr>
              <a:t>f</a:t>
            </a:r>
            <a:r>
              <a:rPr lang="en-US" sz="2400" dirty="0">
                <a:latin typeface="Arial"/>
              </a:rPr>
              <a:t>  5) </a:t>
            </a:r>
            <a:r>
              <a:rPr lang="en-US" sz="2400" dirty="0">
                <a:solidFill>
                  <a:srgbClr val="008000"/>
                </a:solidFill>
                <a:latin typeface="Arial"/>
              </a:rPr>
              <a:t>)</a:t>
            </a:r>
            <a:r>
              <a:rPr lang="en-US" sz="2400" dirty="0">
                <a:solidFill>
                  <a:schemeClr val="accent2"/>
                </a:solidFill>
                <a:latin typeface="Arial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Arial"/>
              </a:rPr>
              <a:t>)</a:t>
            </a:r>
            <a:r>
              <a:rPr lang="en-US" sz="2400" dirty="0">
                <a:solidFill>
                  <a:srgbClr val="0000FF"/>
                </a:solidFill>
                <a:latin typeface="Arial"/>
              </a:rPr>
              <a:t>)</a:t>
            </a:r>
          </a:p>
          <a:p>
            <a:pPr lvl="1" eaLnBrk="1" hangingPunct="1">
              <a:lnSpc>
                <a:spcPct val="110000"/>
              </a:lnSpc>
              <a:buFont typeface="Wingdings" charset="0"/>
              <a:buNone/>
              <a:defRPr/>
            </a:pPr>
            <a:endParaRPr lang="en-US" sz="2400" dirty="0">
              <a:latin typeface="Arial"/>
            </a:endParaRPr>
          </a:p>
          <a:p>
            <a:pPr lvl="1" eaLnBrk="1" hangingPunct="1">
              <a:lnSpc>
                <a:spcPct val="110000"/>
              </a:lnSpc>
              <a:buFont typeface="Wingdings" charset="0"/>
              <a:buNone/>
              <a:defRPr/>
            </a:pPr>
            <a:r>
              <a:rPr lang="en-US" sz="2400" dirty="0">
                <a:latin typeface="Arial"/>
              </a:rPr>
              <a:t>Assuming that Scheme uses static scoping, what would </a:t>
            </a:r>
          </a:p>
          <a:p>
            <a:pPr lvl="1" eaLnBrk="1" hangingPunct="1">
              <a:lnSpc>
                <a:spcPct val="110000"/>
              </a:lnSpc>
              <a:buFont typeface="Wingdings" charset="0"/>
              <a:buNone/>
              <a:defRPr/>
            </a:pPr>
            <a:r>
              <a:rPr lang="en-US" sz="2400" dirty="0">
                <a:latin typeface="Arial"/>
              </a:rPr>
              <a:t>this expression yield?</a:t>
            </a:r>
          </a:p>
          <a:p>
            <a:pPr lvl="1" eaLnBrk="1" hangingPunct="1">
              <a:lnSpc>
                <a:spcPct val="110000"/>
              </a:lnSpc>
              <a:buFont typeface="Wingdings" charset="0"/>
              <a:buNone/>
              <a:defRPr/>
            </a:pPr>
            <a:endParaRPr lang="en-US" sz="2400" dirty="0">
              <a:solidFill>
                <a:schemeClr val="accent1"/>
              </a:solidFill>
              <a:latin typeface="Arial"/>
            </a:endParaRPr>
          </a:p>
          <a:p>
            <a:pPr lvl="1" eaLnBrk="1" hangingPunct="1">
              <a:lnSpc>
                <a:spcPct val="110000"/>
              </a:lnSpc>
              <a:buFont typeface="Wingdings" charset="0"/>
              <a:buNone/>
              <a:defRPr/>
            </a:pPr>
            <a:endParaRPr lang="en-US" sz="2400" dirty="0">
              <a:latin typeface="Arial"/>
            </a:endParaRPr>
          </a:p>
          <a:p>
            <a:pPr marL="0" indent="0" eaLnBrk="1" hangingPunct="1">
              <a:lnSpc>
                <a:spcPct val="110000"/>
              </a:lnSpc>
              <a:buFont typeface="Wingdings" charset="0"/>
              <a:buNone/>
              <a:defRPr/>
            </a:pPr>
            <a:endParaRPr lang="en-US" sz="2400" dirty="0">
              <a:latin typeface="Arial"/>
            </a:endParaRPr>
          </a:p>
        </p:txBody>
      </p:sp>
      <p:sp>
        <p:nvSpPr>
          <p:cNvPr id="881668" name="Rectangle 4">
            <a:extLst>
              <a:ext uri="{FF2B5EF4-FFF2-40B4-BE49-F238E27FC236}">
                <a16:creationId xmlns:a16="http://schemas.microsoft.com/office/drawing/2014/main" id="{736FB844-32A0-5D46-A997-DACC3F2CF6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447800"/>
            <a:ext cx="5029200" cy="198120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81669" name="Rectangle 5">
            <a:extLst>
              <a:ext uri="{FF2B5EF4-FFF2-40B4-BE49-F238E27FC236}">
                <a16:creationId xmlns:a16="http://schemas.microsoft.com/office/drawing/2014/main" id="{2377035D-276B-DF42-99D1-B7A2D4E1B4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905000"/>
            <a:ext cx="4191000" cy="1371600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81670" name="Rectangle 6">
            <a:extLst>
              <a:ext uri="{FF2B5EF4-FFF2-40B4-BE49-F238E27FC236}">
                <a16:creationId xmlns:a16="http://schemas.microsoft.com/office/drawing/2014/main" id="{A78F5F5B-D210-534F-87FD-D0E530ABBF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2743200"/>
            <a:ext cx="2514600" cy="457200"/>
          </a:xfrm>
          <a:prstGeom prst="rect">
            <a:avLst/>
          </a:prstGeom>
          <a:noFill/>
          <a:ln w="1587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008000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351B6AB-1DEF-984F-AF7D-F88415DAA026}"/>
                  </a:ext>
                </a:extLst>
              </p14:cNvPr>
              <p14:cNvContentPartPr/>
              <p14:nvPr/>
            </p14:nvContentPartPr>
            <p14:xfrm>
              <a:off x="2009520" y="1518480"/>
              <a:ext cx="5109120" cy="53395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351B6AB-1DEF-984F-AF7D-F88415DAA02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993320" y="1502280"/>
                <a:ext cx="5141520" cy="5371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1668" grpId="0" animBg="1"/>
      <p:bldP spid="881669" grpId="0" animBg="1"/>
      <p:bldP spid="88167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>
            <a:extLst>
              <a:ext uri="{FF2B5EF4-FFF2-40B4-BE49-F238E27FC236}">
                <a16:creationId xmlns:a16="http://schemas.microsoft.com/office/drawing/2014/main" id="{D3855BA6-6EC7-0B40-A618-B7D033702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839785-0DCB-5B4B-A71A-10D00394F3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altLang="en-US" sz="3200" dirty="0">
                <a:latin typeface="Arial" panose="020B0604020202020204" pitchFamily="34" charset="0"/>
              </a:rPr>
              <a:t>(define (f  </a:t>
            </a:r>
            <a:r>
              <a:rPr lang="en-US" altLang="en-US" sz="3200" dirty="0">
                <a:solidFill>
                  <a:srgbClr val="0000FF"/>
                </a:solidFill>
                <a:latin typeface="Arial" panose="020B0604020202020204" pitchFamily="34" charset="0"/>
              </a:rPr>
              <a:t>z</a:t>
            </a:r>
            <a:r>
              <a:rPr lang="en-US" altLang="en-US" sz="3200" dirty="0">
                <a:latin typeface="Arial" panose="020B0604020202020204" pitchFamily="34" charset="0"/>
              </a:rPr>
              <a:t>) </a:t>
            </a:r>
          </a:p>
          <a:p>
            <a:pPr lvl="1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altLang="en-US" sz="3200" dirty="0">
                <a:latin typeface="Arial" panose="020B0604020202020204" pitchFamily="34" charset="0"/>
              </a:rPr>
              <a:t>   (let* </a:t>
            </a:r>
            <a:r>
              <a:rPr lang="en-US" altLang="en-US" sz="3200" dirty="0">
                <a:solidFill>
                  <a:srgbClr val="FF0000"/>
                </a:solidFill>
                <a:latin typeface="Arial" panose="020B0604020202020204" pitchFamily="34" charset="0"/>
              </a:rPr>
              <a:t>(</a:t>
            </a:r>
            <a:r>
              <a:rPr lang="en-US" altLang="en-US" sz="3200" dirty="0">
                <a:latin typeface="Arial" panose="020B0604020202020204" pitchFamily="34" charset="0"/>
              </a:rPr>
              <a:t> (x 5) (f (lambda (</a:t>
            </a:r>
            <a:r>
              <a:rPr lang="en-US" altLang="en-US" sz="3200" dirty="0">
                <a:solidFill>
                  <a:srgbClr val="008000"/>
                </a:solidFill>
                <a:latin typeface="Arial" panose="020B0604020202020204" pitchFamily="34" charset="0"/>
              </a:rPr>
              <a:t>z</a:t>
            </a:r>
            <a:r>
              <a:rPr lang="en-US" altLang="en-US" sz="3200" dirty="0">
                <a:latin typeface="Arial" panose="020B0604020202020204" pitchFamily="34" charset="0"/>
              </a:rPr>
              <a:t>) (* x  </a:t>
            </a:r>
            <a:r>
              <a:rPr lang="en-US" altLang="en-US" sz="3200" dirty="0">
                <a:solidFill>
                  <a:srgbClr val="008000"/>
                </a:solidFill>
                <a:latin typeface="Arial" panose="020B0604020202020204" pitchFamily="34" charset="0"/>
              </a:rPr>
              <a:t>z</a:t>
            </a:r>
            <a:r>
              <a:rPr lang="en-US" altLang="en-US" sz="3200" dirty="0">
                <a:latin typeface="Arial" panose="020B0604020202020204" pitchFamily="34" charset="0"/>
              </a:rPr>
              <a:t>))) </a:t>
            </a:r>
            <a:r>
              <a:rPr lang="en-US" altLang="en-US" sz="3200" dirty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  <a:r>
              <a:rPr lang="en-US" altLang="en-US" sz="3200" dirty="0">
                <a:latin typeface="Arial" panose="020B0604020202020204" pitchFamily="34" charset="0"/>
              </a:rPr>
              <a:t> </a:t>
            </a:r>
          </a:p>
          <a:p>
            <a:pPr lvl="1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altLang="en-US" sz="3200" dirty="0">
                <a:latin typeface="Arial" panose="020B0604020202020204" pitchFamily="34" charset="0"/>
              </a:rPr>
              <a:t>        (map f </a:t>
            </a:r>
            <a:r>
              <a:rPr lang="en-US" altLang="en-US" sz="3200" dirty="0">
                <a:solidFill>
                  <a:srgbClr val="0000FF"/>
                </a:solidFill>
                <a:latin typeface="Arial" panose="020B0604020202020204" pitchFamily="34" charset="0"/>
              </a:rPr>
              <a:t>z</a:t>
            </a:r>
            <a:r>
              <a:rPr lang="en-US" altLang="en-US" sz="3200" dirty="0">
                <a:latin typeface="Arial" panose="020B0604020202020204" pitchFamily="34" charset="0"/>
              </a:rPr>
              <a:t>) ) )</a:t>
            </a:r>
          </a:p>
          <a:p>
            <a:pPr lvl="1" eaLnBrk="1" hangingPunct="1">
              <a:lnSpc>
                <a:spcPct val="110000"/>
              </a:lnSpc>
              <a:buFont typeface="Wingdings" pitchFamily="2" charset="2"/>
              <a:buNone/>
            </a:pPr>
            <a:endParaRPr lang="en-US" altLang="en-US" sz="3200" dirty="0">
              <a:latin typeface="Arial" panose="020B0604020202020204" pitchFamily="34" charset="0"/>
            </a:endParaRPr>
          </a:p>
          <a:p>
            <a:pPr lvl="1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altLang="en-US" dirty="0">
                <a:latin typeface="Arial" panose="020B0604020202020204" pitchFamily="34" charset="0"/>
              </a:rPr>
              <a:t>What does this function do?</a:t>
            </a:r>
          </a:p>
          <a:p>
            <a:pPr lvl="1" eaLnBrk="1" hangingPunct="1">
              <a:lnSpc>
                <a:spcPct val="110000"/>
              </a:lnSpc>
              <a:buFont typeface="Wingdings" pitchFamily="2" charset="2"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lvl="1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altLang="en-US" dirty="0">
                <a:latin typeface="Arial" panose="020B0604020202020204" pitchFamily="34" charset="0"/>
              </a:rPr>
              <a:t>Answer: takes a list of numbers, z, and maps it to the times-5 list. E.g., (f ‘(1 2 3)) yields (5 10 15).</a:t>
            </a:r>
          </a:p>
          <a:p>
            <a:pPr marL="0" indent="0">
              <a:buFont typeface="Wingdings" pitchFamily="2" charset="2"/>
              <a:buNone/>
            </a:pPr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8371" name="Footer Placeholder 3">
            <a:extLst>
              <a:ext uri="{FF2B5EF4-FFF2-40B4-BE49-F238E27FC236}">
                <a16:creationId xmlns:a16="http://schemas.microsoft.com/office/drawing/2014/main" id="{342E94BF-9E91-234D-93C6-E8E53CB3AF3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52578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Milanova/B. G. Ryder</a:t>
            </a:r>
          </a:p>
        </p:txBody>
      </p:sp>
      <p:sp>
        <p:nvSpPr>
          <p:cNvPr id="58372" name="Slide Number Placeholder 4">
            <a:extLst>
              <a:ext uri="{FF2B5EF4-FFF2-40B4-BE49-F238E27FC236}">
                <a16:creationId xmlns:a16="http://schemas.microsoft.com/office/drawing/2014/main" id="{B1149FFC-80B7-324B-BFBF-AAB9775589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E16F926-6E0F-ED4F-83D5-9FDD153EE97C}" type="slidenum">
              <a:rPr lang="en-US" altLang="en-US" sz="1400"/>
              <a:pPr eaLnBrk="1" hangingPunct="1"/>
              <a:t>19</a:t>
            </a:fld>
            <a:endParaRPr lang="en-US" altLang="en-US" sz="140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0D47F2C-F9BE-A848-B9BA-43BE8268FD3C}"/>
                  </a:ext>
                </a:extLst>
              </p14:cNvPr>
              <p14:cNvContentPartPr/>
              <p14:nvPr/>
            </p14:nvContentPartPr>
            <p14:xfrm>
              <a:off x="3291480" y="2085120"/>
              <a:ext cx="154800" cy="4197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0D47F2C-F9BE-A848-B9BA-43BE8268FD3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275640" y="2021760"/>
                <a:ext cx="186120" cy="546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C72C35B-5674-C84E-BE58-B7864036FA37}"/>
                  </a:ext>
                </a:extLst>
              </p14:cNvPr>
              <p14:cNvContentPartPr/>
              <p14:nvPr/>
            </p14:nvContentPartPr>
            <p14:xfrm>
              <a:off x="3212640" y="2309400"/>
              <a:ext cx="206640" cy="374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C72C35B-5674-C84E-BE58-B7864036FA37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196800" y="2246040"/>
                <a:ext cx="237960" cy="164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809EF20-AE88-AE49-92EA-955A242B9E5F}"/>
                  </a:ext>
                </a:extLst>
              </p14:cNvPr>
              <p14:cNvContentPartPr/>
              <p14:nvPr/>
            </p14:nvContentPartPr>
            <p14:xfrm>
              <a:off x="3281400" y="2081520"/>
              <a:ext cx="164880" cy="40608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809EF20-AE88-AE49-92EA-955A242B9E5F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265560" y="2018160"/>
                <a:ext cx="196200" cy="532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9F5B685B-BA44-BC4B-A2B6-CA5FE695A9D7}"/>
                  </a:ext>
                </a:extLst>
              </p14:cNvPr>
              <p14:cNvContentPartPr/>
              <p14:nvPr/>
            </p14:nvContentPartPr>
            <p14:xfrm>
              <a:off x="3254760" y="2321280"/>
              <a:ext cx="124200" cy="5220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9F5B685B-BA44-BC4B-A2B6-CA5FE695A9D7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238920" y="2257920"/>
                <a:ext cx="155520" cy="178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E127CFBD-60E1-7047-BF44-599F09025F91}"/>
                  </a:ext>
                </a:extLst>
              </p14:cNvPr>
              <p14:cNvContentPartPr/>
              <p14:nvPr/>
            </p14:nvContentPartPr>
            <p14:xfrm>
              <a:off x="2762280" y="2686680"/>
              <a:ext cx="133560" cy="45000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E127CFBD-60E1-7047-BF44-599F09025F91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746440" y="2623320"/>
                <a:ext cx="164880" cy="57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16F3179A-F82A-214F-B0FC-3D97D53FE52E}"/>
                  </a:ext>
                </a:extLst>
              </p14:cNvPr>
              <p14:cNvContentPartPr/>
              <p14:nvPr/>
            </p14:nvContentPartPr>
            <p14:xfrm>
              <a:off x="2662920" y="2916000"/>
              <a:ext cx="228960" cy="7092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16F3179A-F82A-214F-B0FC-3D97D53FE52E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2647080" y="2852640"/>
                <a:ext cx="260280" cy="197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6E6FC3F3-9A21-6A40-B9EB-4787118939C4}"/>
                  </a:ext>
                </a:extLst>
              </p14:cNvPr>
              <p14:cNvContentPartPr/>
              <p14:nvPr/>
            </p14:nvContentPartPr>
            <p14:xfrm>
              <a:off x="452880" y="1397520"/>
              <a:ext cx="7602120" cy="202500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6E6FC3F3-9A21-6A40-B9EB-4787118939C4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431280" y="1375920"/>
                <a:ext cx="7645320" cy="2068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23239D43-A602-834E-938E-0415B27F2369}"/>
                  </a:ext>
                </a:extLst>
              </p14:cNvPr>
              <p14:cNvContentPartPr/>
              <p14:nvPr/>
            </p14:nvContentPartPr>
            <p14:xfrm>
              <a:off x="6514200" y="1873800"/>
              <a:ext cx="89280" cy="2052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23239D43-A602-834E-938E-0415B27F2369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6498000" y="1857600"/>
                <a:ext cx="121680" cy="52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Footer Placeholder 3">
            <a:extLst>
              <a:ext uri="{FF2B5EF4-FFF2-40B4-BE49-F238E27FC236}">
                <a16:creationId xmlns:a16="http://schemas.microsoft.com/office/drawing/2014/main" id="{40181BEC-807F-FF4A-9750-CA6596A6E8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5181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Milanova/B. G. Ryder</a:t>
            </a:r>
          </a:p>
        </p:txBody>
      </p:sp>
      <p:sp>
        <p:nvSpPr>
          <p:cNvPr id="31746" name="Slide Number Placeholder 4">
            <a:extLst>
              <a:ext uri="{FF2B5EF4-FFF2-40B4-BE49-F238E27FC236}">
                <a16:creationId xmlns:a16="http://schemas.microsoft.com/office/drawing/2014/main" id="{813E3104-09A6-8F48-8B4D-D7D6631467D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4FFD38C-6414-294E-BBB9-C2B323603ABA}" type="slidenum">
              <a:rPr lang="en-US" altLang="en-US" sz="1400"/>
              <a:pPr eaLnBrk="1" hangingPunct="1"/>
              <a:t>2</a:t>
            </a:fld>
            <a:endParaRPr lang="en-US" altLang="en-US" sz="14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F87ECD58-B33F-F949-9F62-31FEA52B11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Lecture Outline</a:t>
            </a:r>
          </a:p>
        </p:txBody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9CC82B4B-6A89-F94A-ACC0-8ED3FF3643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dirty="0">
                <a:latin typeface="Arial"/>
              </a:rPr>
              <a:t>Scheme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dirty="0">
                <a:latin typeface="Arial"/>
              </a:rPr>
              <a:t>Exercises with map, </a:t>
            </a:r>
            <a:r>
              <a:rPr lang="en-US" dirty="0" err="1">
                <a:latin typeface="Arial"/>
              </a:rPr>
              <a:t>foldl</a:t>
            </a:r>
            <a:r>
              <a:rPr lang="en-US" dirty="0">
                <a:latin typeface="Arial"/>
              </a:rPr>
              <a:t> and </a:t>
            </a:r>
            <a:r>
              <a:rPr lang="en-US" dirty="0" err="1">
                <a:latin typeface="Arial"/>
              </a:rPr>
              <a:t>foldr</a:t>
            </a:r>
            <a:r>
              <a:rPr lang="en-US" dirty="0">
                <a:latin typeface="Arial"/>
              </a:rPr>
              <a:t> 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endParaRPr lang="en-US" dirty="0">
              <a:latin typeface="Arial"/>
            </a:endParaRP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dirty="0">
                <a:latin typeface="Arial"/>
              </a:rPr>
              <a:t>Binding with </a:t>
            </a:r>
            <a:r>
              <a:rPr lang="en-US" dirty="0">
                <a:solidFill>
                  <a:srgbClr val="0000FF"/>
                </a:solidFill>
                <a:latin typeface="Arial"/>
              </a:rPr>
              <a:t>let</a:t>
            </a:r>
            <a:r>
              <a:rPr lang="en-US" dirty="0">
                <a:latin typeface="Arial"/>
              </a:rPr>
              <a:t>, </a:t>
            </a:r>
            <a:r>
              <a:rPr lang="en-US" dirty="0">
                <a:solidFill>
                  <a:srgbClr val="0000FF"/>
                </a:solidFill>
                <a:latin typeface="Arial"/>
              </a:rPr>
              <a:t>let*</a:t>
            </a:r>
            <a:r>
              <a:rPr lang="en-US" dirty="0">
                <a:latin typeface="Arial"/>
              </a:rPr>
              <a:t>,</a:t>
            </a:r>
            <a:r>
              <a:rPr lang="en-US" dirty="0">
                <a:solidFill>
                  <a:srgbClr val="0000FF"/>
                </a:solidFill>
                <a:latin typeface="Arial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and </a:t>
            </a:r>
            <a:r>
              <a:rPr lang="en-US" dirty="0" err="1">
                <a:solidFill>
                  <a:srgbClr val="0000FF"/>
                </a:solidFill>
                <a:latin typeface="Arial"/>
              </a:rPr>
              <a:t>letrec</a:t>
            </a:r>
            <a:endParaRPr lang="en-US" dirty="0">
              <a:latin typeface="Arial"/>
            </a:endParaRP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dirty="0">
                <a:latin typeface="Arial"/>
              </a:rPr>
              <a:t>Scoping in Scheme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dirty="0">
                <a:latin typeface="Arial"/>
              </a:rPr>
              <a:t>Closures 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endParaRPr lang="en-US" dirty="0">
              <a:latin typeface="Arial"/>
            </a:endParaRP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dirty="0">
                <a:latin typeface="Arial"/>
              </a:rPr>
              <a:t>Scoping, revisited</a:t>
            </a:r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>
              <a:latin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6">
            <a:extLst>
              <a:ext uri="{FF2B5EF4-FFF2-40B4-BE49-F238E27FC236}">
                <a16:creationId xmlns:a16="http://schemas.microsoft.com/office/drawing/2014/main" id="{3C01758F-9ECA-5541-927C-4F027854E5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E72A2AA-5530-3744-94B5-636A47D83558}" type="slidenum">
              <a:rPr lang="en-US" altLang="en-US" sz="1400">
                <a:solidFill>
                  <a:schemeClr val="bg2"/>
                </a:solidFill>
              </a:rPr>
              <a:pPr eaLnBrk="1" hangingPunct="1"/>
              <a:t>20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57346" name="Rectangle 3">
            <a:extLst>
              <a:ext uri="{FF2B5EF4-FFF2-40B4-BE49-F238E27FC236}">
                <a16:creationId xmlns:a16="http://schemas.microsoft.com/office/drawing/2014/main" id="{1E9E098C-9A21-1449-AEA4-FD44D8BD3D9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57200" y="3429000"/>
            <a:ext cx="8077200" cy="2971800"/>
          </a:xfrm>
        </p:spPr>
        <p:txBody>
          <a:bodyPr/>
          <a:lstStyle/>
          <a:p>
            <a:pPr algn="l" eaLnBrk="1" hangingPunct="1">
              <a:buFont typeface="Wingdings" pitchFamily="2" charset="2"/>
              <a:buNone/>
            </a:pPr>
            <a: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</a:rPr>
              <a:t>With static scoping it evaluates to</a:t>
            </a:r>
            <a:r>
              <a:rPr lang="en-US" altLang="en-US" sz="2400" i="1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</a:p>
          <a:p>
            <a:pPr algn="l" eaLnBrk="1" hangingPunct="1">
              <a:buFont typeface="Wingdings" pitchFamily="2" charset="2"/>
              <a:buNone/>
            </a:pPr>
            <a:r>
              <a:rPr lang="en-US" altLang="en-US" sz="2400" i="1">
                <a:latin typeface="Arial" panose="020B0604020202020204" pitchFamily="34" charset="0"/>
                <a:ea typeface="ＭＳ Ｐゴシック" panose="020B0600070205080204" pitchFamily="34" charset="-128"/>
              </a:rPr>
              <a:t>	</a:t>
            </a:r>
            <a: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</a:rPr>
              <a:t>(*  </a:t>
            </a:r>
            <a:r>
              <a:rPr lang="en-US" altLang="en-US" sz="240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x</a:t>
            </a:r>
            <a: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</a:rPr>
              <a:t>  ((lambda (a)(+ a </a:t>
            </a:r>
            <a:r>
              <a:rPr lang="en-US" altLang="en-US" sz="2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x</a:t>
            </a:r>
            <a: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</a:rPr>
              <a:t>)) 3))  --&gt;</a:t>
            </a:r>
          </a:p>
          <a:p>
            <a:pPr algn="l" eaLnBrk="1" hangingPunct="1">
              <a:buFont typeface="Wingdings" pitchFamily="2" charset="2"/>
              <a:buNone/>
            </a:pPr>
            <a: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</a:rPr>
              <a:t>		 (*  </a:t>
            </a:r>
            <a:r>
              <a:rPr lang="en-US" altLang="en-US" sz="240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2</a:t>
            </a:r>
            <a: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</a:rPr>
              <a:t>   ((lambda (a)(+ a </a:t>
            </a:r>
            <a:r>
              <a:rPr lang="en-US" altLang="en-US" sz="2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10</a:t>
            </a:r>
            <a: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</a:rPr>
              <a:t>)) 3)  ) --&gt; ???</a:t>
            </a:r>
          </a:p>
          <a:p>
            <a:pPr algn="l" eaLnBrk="1" hangingPunct="1">
              <a:buFont typeface="Wingdings" pitchFamily="2" charset="2"/>
              <a:buNone/>
            </a:pPr>
            <a: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</a:rPr>
              <a:t>With dynamic scoping it evaluates to</a:t>
            </a:r>
          </a:p>
          <a:p>
            <a:pPr algn="l" eaLnBrk="1" hangingPunct="1">
              <a:buFont typeface="Wingdings" pitchFamily="2" charset="2"/>
              <a:buNone/>
            </a:pPr>
            <a:r>
              <a:rPr lang="en-US" altLang="en-US" sz="2400" i="1">
                <a:latin typeface="Arial" panose="020B0604020202020204" pitchFamily="34" charset="0"/>
                <a:ea typeface="ＭＳ Ｐゴシック" panose="020B0600070205080204" pitchFamily="34" charset="-128"/>
              </a:rPr>
              <a:t>	</a:t>
            </a:r>
            <a: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</a:rPr>
              <a:t>(*  </a:t>
            </a:r>
            <a:r>
              <a:rPr lang="en-US" altLang="en-US" sz="240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x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</a:rPr>
              <a:t> ((lambda (a)(+ a </a:t>
            </a:r>
            <a:r>
              <a:rPr lang="en-US" altLang="en-US" sz="240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x</a:t>
            </a:r>
            <a: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</a:rPr>
              <a:t>)) 3))  --&gt;</a:t>
            </a:r>
          </a:p>
          <a:p>
            <a:pPr algn="l" eaLnBrk="1" hangingPunct="1">
              <a:buFont typeface="Wingdings" pitchFamily="2" charset="2"/>
              <a:buNone/>
            </a:pPr>
            <a: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</a:rPr>
              <a:t>		 (*  </a:t>
            </a:r>
            <a:r>
              <a:rPr lang="en-US" altLang="en-US" sz="240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2 </a:t>
            </a:r>
            <a: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</a:rPr>
              <a:t>  ((lambda (a)(+ a </a:t>
            </a:r>
            <a:r>
              <a:rPr lang="en-US" altLang="en-US" sz="240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2</a:t>
            </a:r>
            <a: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</a:rPr>
              <a:t>))   3)  ) --&gt; ???</a:t>
            </a:r>
          </a:p>
        </p:txBody>
      </p:sp>
      <p:sp>
        <p:nvSpPr>
          <p:cNvPr id="60419" name="Text Box 6">
            <a:extLst>
              <a:ext uri="{FF2B5EF4-FFF2-40B4-BE49-F238E27FC236}">
                <a16:creationId xmlns:a16="http://schemas.microsoft.com/office/drawing/2014/main" id="{BBC7383E-832A-2340-AF69-C453E74BA6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219200"/>
            <a:ext cx="5926138" cy="1903413"/>
          </a:xfrm>
          <a:prstGeom prst="rect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b="1">
                <a:latin typeface="Arial" panose="020B0604020202020204" pitchFamily="34" charset="0"/>
              </a:rPr>
              <a:t>(let  ((</a:t>
            </a:r>
            <a:r>
              <a:rPr lang="en-US" altLang="en-US" b="1">
                <a:solidFill>
                  <a:srgbClr val="0000FF"/>
                </a:solidFill>
                <a:latin typeface="Arial" panose="020B0604020202020204" pitchFamily="34" charset="0"/>
              </a:rPr>
              <a:t>x 10</a:t>
            </a:r>
            <a:r>
              <a:rPr lang="en-US" altLang="en-US" b="1">
                <a:latin typeface="Arial" panose="020B0604020202020204" pitchFamily="34" charset="0"/>
              </a:rPr>
              <a:t>)) </a:t>
            </a:r>
          </a:p>
          <a:p>
            <a:pPr>
              <a:spcBef>
                <a:spcPct val="20000"/>
              </a:spcBef>
            </a:pPr>
            <a:r>
              <a:rPr lang="en-US" altLang="en-US" b="1">
                <a:solidFill>
                  <a:srgbClr val="CC0000"/>
                </a:solidFill>
                <a:latin typeface="Arial" panose="020B0604020202020204" pitchFamily="34" charset="0"/>
              </a:rPr>
              <a:t>      </a:t>
            </a:r>
            <a:r>
              <a:rPr lang="en-US" altLang="en-US" b="1">
                <a:latin typeface="Arial" panose="020B0604020202020204" pitchFamily="34" charset="0"/>
              </a:rPr>
              <a:t>(let   ((f (lambda (a) (+ a </a:t>
            </a:r>
            <a:r>
              <a:rPr lang="en-US" altLang="en-US" b="1">
                <a:solidFill>
                  <a:srgbClr val="CC0000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>
                <a:latin typeface="Arial" panose="020B0604020202020204" pitchFamily="34" charset="0"/>
              </a:rPr>
              <a:t>x)))) </a:t>
            </a:r>
          </a:p>
          <a:p>
            <a:pPr>
              <a:spcBef>
                <a:spcPct val="20000"/>
              </a:spcBef>
            </a:pPr>
            <a:r>
              <a:rPr lang="en-US" altLang="en-US" b="1">
                <a:latin typeface="Arial" panose="020B0604020202020204" pitchFamily="34" charset="0"/>
              </a:rPr>
              <a:t>             (let ((</a:t>
            </a:r>
            <a:r>
              <a:rPr lang="en-US" altLang="en-US" b="1">
                <a:solidFill>
                  <a:schemeClr val="hlink"/>
                </a:solidFill>
                <a:latin typeface="Arial" panose="020B0604020202020204" pitchFamily="34" charset="0"/>
              </a:rPr>
              <a:t>x  2</a:t>
            </a:r>
            <a:r>
              <a:rPr lang="en-US" altLang="en-US" b="1">
                <a:latin typeface="Arial" panose="020B0604020202020204" pitchFamily="34" charset="0"/>
              </a:rPr>
              <a:t>)) </a:t>
            </a:r>
          </a:p>
          <a:p>
            <a:pPr>
              <a:spcBef>
                <a:spcPct val="20000"/>
              </a:spcBef>
            </a:pPr>
            <a:r>
              <a:rPr lang="en-US" altLang="en-US" b="1">
                <a:latin typeface="Arial" panose="020B0604020202020204" pitchFamily="34" charset="0"/>
              </a:rPr>
              <a:t>                  (*  x  (f  3) </a:t>
            </a:r>
            <a:r>
              <a:rPr lang="en-US" altLang="en-US" sz="2800" b="1">
                <a:latin typeface="Arial" panose="020B0604020202020204" pitchFamily="34" charset="0"/>
              </a:rPr>
              <a:t>) ) )</a:t>
            </a: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0420" name="Rectangle 7">
            <a:extLst>
              <a:ext uri="{FF2B5EF4-FFF2-40B4-BE49-F238E27FC236}">
                <a16:creationId xmlns:a16="http://schemas.microsoft.com/office/drawing/2014/main" id="{6E21D891-1811-C349-8D2F-DB33DDAB3F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2400"/>
            <a:ext cx="8707438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4000">
                <a:solidFill>
                  <a:schemeClr val="tx2"/>
                </a:solidFill>
                <a:latin typeface="Arial" panose="020B0604020202020204" pitchFamily="34" charset="0"/>
              </a:rPr>
              <a:t>Scoping in Scheme: </a:t>
            </a:r>
            <a:br>
              <a:rPr lang="en-US" altLang="en-US" sz="4000">
                <a:solidFill>
                  <a:schemeClr val="tx2"/>
                </a:solidFill>
                <a:latin typeface="Arial" panose="020B0604020202020204" pitchFamily="34" charset="0"/>
              </a:rPr>
            </a:br>
            <a:r>
              <a:rPr lang="en-US" altLang="en-US" sz="4000">
                <a:solidFill>
                  <a:schemeClr val="tx2"/>
                </a:solidFill>
                <a:latin typeface="Arial" panose="020B0604020202020204" pitchFamily="34" charset="0"/>
              </a:rPr>
              <a:t>Two Choices</a:t>
            </a:r>
          </a:p>
        </p:txBody>
      </p:sp>
      <p:sp>
        <p:nvSpPr>
          <p:cNvPr id="60421" name="Oval 9">
            <a:extLst>
              <a:ext uri="{FF2B5EF4-FFF2-40B4-BE49-F238E27FC236}">
                <a16:creationId xmlns:a16="http://schemas.microsoft.com/office/drawing/2014/main" id="{B4A105B6-656B-A743-96EA-4BBAB2C0CB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1752600"/>
            <a:ext cx="3810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0422" name="Oval 10">
            <a:extLst>
              <a:ext uri="{FF2B5EF4-FFF2-40B4-BE49-F238E27FC236}">
                <a16:creationId xmlns:a16="http://schemas.microsoft.com/office/drawing/2014/main" id="{7D3BFC9D-CD67-9949-ACFB-46C60C8809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752600"/>
            <a:ext cx="3810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0423" name="Text Box 11">
            <a:extLst>
              <a:ext uri="{FF2B5EF4-FFF2-40B4-BE49-F238E27FC236}">
                <a16:creationId xmlns:a16="http://schemas.microsoft.com/office/drawing/2014/main" id="{65E63403-F64F-244B-9A51-9CFE411292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488950"/>
            <a:ext cx="2590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1">
                <a:latin typeface="Arial" panose="020B0604020202020204" pitchFamily="34" charset="0"/>
              </a:rPr>
              <a:t>a</a:t>
            </a:r>
            <a:r>
              <a:rPr lang="en-US" altLang="en-US" sz="1800">
                <a:latin typeface="Arial" panose="020B0604020202020204" pitchFamily="34" charset="0"/>
              </a:rPr>
              <a:t> is a </a:t>
            </a:r>
            <a:r>
              <a:rPr lang="ja-JP" altLang="en-US" sz="1800">
                <a:latin typeface="Arial" panose="020B0604020202020204" pitchFamily="34" charset="0"/>
              </a:rPr>
              <a:t>“</a:t>
            </a:r>
            <a:r>
              <a:rPr lang="en-US" altLang="ja-JP" sz="1800">
                <a:latin typeface="Arial" panose="020B0604020202020204" pitchFamily="34" charset="0"/>
              </a:rPr>
              <a:t>bound</a:t>
            </a:r>
            <a:r>
              <a:rPr lang="ja-JP" altLang="en-US" sz="1800">
                <a:latin typeface="Arial" panose="020B0604020202020204" pitchFamily="34" charset="0"/>
              </a:rPr>
              <a:t>”</a:t>
            </a:r>
            <a:r>
              <a:rPr lang="en-US" altLang="ja-JP" sz="1800">
                <a:latin typeface="Arial" panose="020B0604020202020204" pitchFamily="34" charset="0"/>
              </a:rPr>
              <a:t> variable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cxnSp>
        <p:nvCxnSpPr>
          <p:cNvPr id="60424" name="AutoShape 12">
            <a:extLst>
              <a:ext uri="{FF2B5EF4-FFF2-40B4-BE49-F238E27FC236}">
                <a16:creationId xmlns:a16="http://schemas.microsoft.com/office/drawing/2014/main" id="{E67052C4-CC1A-C741-BA4F-2066E287AC12}"/>
              </a:ext>
            </a:extLst>
          </p:cNvPr>
          <p:cNvCxnSpPr>
            <a:cxnSpLocks noChangeShapeType="1"/>
            <a:stCxn id="60421" idx="0"/>
            <a:endCxn id="60423" idx="2"/>
          </p:cNvCxnSpPr>
          <p:nvPr/>
        </p:nvCxnSpPr>
        <p:spPr bwMode="auto">
          <a:xfrm rot="5400000" flipH="1" flipV="1">
            <a:off x="5666581" y="-429418"/>
            <a:ext cx="896937" cy="34671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0425" name="Text Box 13">
            <a:extLst>
              <a:ext uri="{FF2B5EF4-FFF2-40B4-BE49-F238E27FC236}">
                <a16:creationId xmlns:a16="http://schemas.microsoft.com/office/drawing/2014/main" id="{50A5A907-1B9B-8843-A619-2BC4DF3768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1752600"/>
            <a:ext cx="2462213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1">
                <a:latin typeface="Arial" panose="020B0604020202020204" pitchFamily="34" charset="0"/>
              </a:rPr>
              <a:t>x</a:t>
            </a:r>
            <a:r>
              <a:rPr lang="en-US" altLang="en-US" sz="1800">
                <a:latin typeface="Arial" panose="020B0604020202020204" pitchFamily="34" charset="0"/>
              </a:rPr>
              <a:t> is a </a:t>
            </a:r>
            <a:r>
              <a:rPr lang="ja-JP" altLang="en-US" sz="1800">
                <a:latin typeface="Arial" panose="020B0604020202020204" pitchFamily="34" charset="0"/>
              </a:rPr>
              <a:t>“</a:t>
            </a:r>
            <a:r>
              <a:rPr lang="en-US" altLang="ja-JP" sz="1800">
                <a:latin typeface="Arial" panose="020B0604020202020204" pitchFamily="34" charset="0"/>
              </a:rPr>
              <a:t>free</a:t>
            </a:r>
            <a:r>
              <a:rPr lang="ja-JP" altLang="en-US" sz="1800">
                <a:latin typeface="Arial" panose="020B0604020202020204" pitchFamily="34" charset="0"/>
              </a:rPr>
              <a:t>”</a:t>
            </a:r>
            <a:r>
              <a:rPr lang="en-US" altLang="ja-JP" sz="1800">
                <a:latin typeface="Arial" panose="020B0604020202020204" pitchFamily="34" charset="0"/>
              </a:rPr>
              <a:t> variable;</a:t>
            </a:r>
          </a:p>
          <a:p>
            <a:pPr eaLnBrk="1" hangingPunct="1"/>
            <a:r>
              <a:rPr lang="en-US" altLang="en-US" sz="1800">
                <a:latin typeface="Arial" panose="020B0604020202020204" pitchFamily="34" charset="0"/>
              </a:rPr>
              <a:t>must be found in </a:t>
            </a:r>
          </a:p>
          <a:p>
            <a:pPr eaLnBrk="1" hangingPunct="1"/>
            <a:r>
              <a:rPr lang="ja-JP" altLang="en-US" sz="1800">
                <a:latin typeface="Arial" panose="020B0604020202020204" pitchFamily="34" charset="0"/>
              </a:rPr>
              <a:t>“</a:t>
            </a:r>
            <a:r>
              <a:rPr lang="en-US" altLang="ja-JP" sz="1800">
                <a:latin typeface="Arial" panose="020B0604020202020204" pitchFamily="34" charset="0"/>
              </a:rPr>
              <a:t>outer</a:t>
            </a:r>
            <a:r>
              <a:rPr lang="ja-JP" altLang="en-US" sz="1800">
                <a:latin typeface="Arial" panose="020B0604020202020204" pitchFamily="34" charset="0"/>
              </a:rPr>
              <a:t>”</a:t>
            </a:r>
            <a:r>
              <a:rPr lang="en-US" altLang="ja-JP" sz="1800">
                <a:latin typeface="Arial" panose="020B0604020202020204" pitchFamily="34" charset="0"/>
              </a:rPr>
              <a:t> scope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cxnSp>
        <p:nvCxnSpPr>
          <p:cNvPr id="60426" name="AutoShape 15">
            <a:extLst>
              <a:ext uri="{FF2B5EF4-FFF2-40B4-BE49-F238E27FC236}">
                <a16:creationId xmlns:a16="http://schemas.microsoft.com/office/drawing/2014/main" id="{3DD805BD-6684-9C47-9ED0-0ED6344C31CE}"/>
              </a:ext>
            </a:extLst>
          </p:cNvPr>
          <p:cNvCxnSpPr>
            <a:cxnSpLocks noChangeShapeType="1"/>
            <a:stCxn id="60422" idx="4"/>
            <a:endCxn id="60425" idx="2"/>
          </p:cNvCxnSpPr>
          <p:nvPr/>
        </p:nvCxnSpPr>
        <p:spPr bwMode="auto">
          <a:xfrm rot="16200000" flipH="1">
            <a:off x="6043613" y="928687"/>
            <a:ext cx="458788" cy="3021013"/>
          </a:xfrm>
          <a:prstGeom prst="curvedConnector3">
            <a:avLst>
              <a:gd name="adj1" fmla="val 14982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Footer Placeholder 3">
            <a:extLst>
              <a:ext uri="{FF2B5EF4-FFF2-40B4-BE49-F238E27FC236}">
                <a16:creationId xmlns:a16="http://schemas.microsoft.com/office/drawing/2014/main" id="{E78F7E1D-5DEB-1C46-8833-35F898BF9D76}"/>
              </a:ext>
            </a:extLst>
          </p:cNvPr>
          <p:cNvSpPr txBox="1">
            <a:spLocks/>
          </p:cNvSpPr>
          <p:nvPr/>
        </p:nvSpPr>
        <p:spPr bwMode="auto">
          <a:xfrm>
            <a:off x="228600" y="6248400"/>
            <a:ext cx="5257800" cy="457200"/>
          </a:xfrm>
          <a:prstGeom prst="rect">
            <a:avLst/>
          </a:prstGeom>
          <a:noFill/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Milanova/B. G. Ryder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382254E-23A4-1E48-A7F4-3BB8EC8BF63B}"/>
                  </a:ext>
                </a:extLst>
              </p14:cNvPr>
              <p14:cNvContentPartPr/>
              <p14:nvPr/>
            </p14:nvContentPartPr>
            <p14:xfrm>
              <a:off x="2249280" y="4320720"/>
              <a:ext cx="6274800" cy="18338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382254E-23A4-1E48-A7F4-3BB8EC8BF63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27680" y="4299120"/>
                <a:ext cx="6318000" cy="1877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16">
            <a:extLst>
              <a:ext uri="{FF2B5EF4-FFF2-40B4-BE49-F238E27FC236}">
                <a16:creationId xmlns:a16="http://schemas.microsoft.com/office/drawing/2014/main" id="{543C68B3-C7A8-7941-B4F5-FC33C30BDA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B797DC8-FDDB-2C40-8F26-F5922495EDAA}" type="slidenum">
              <a:rPr lang="en-US" altLang="en-US" sz="1400"/>
              <a:pPr eaLnBrk="1" hangingPunct="1"/>
              <a:t>21</a:t>
            </a:fld>
            <a:endParaRPr lang="en-US" altLang="en-US" sz="1400"/>
          </a:p>
        </p:txBody>
      </p:sp>
      <p:sp>
        <p:nvSpPr>
          <p:cNvPr id="61442" name="Rectangle 2">
            <a:extLst>
              <a:ext uri="{FF2B5EF4-FFF2-40B4-BE49-F238E27FC236}">
                <a16:creationId xmlns:a16="http://schemas.microsoft.com/office/drawing/2014/main" id="{E29AF2AF-575E-FE45-BA4F-6DA81308AA0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04800" y="152400"/>
            <a:ext cx="8610600" cy="762000"/>
          </a:xfrm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Scheme Chose Static Scoping</a:t>
            </a: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BE856ABC-8BF3-724F-9EA1-55D6DDEE6B0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81000" y="4038600"/>
            <a:ext cx="8305800" cy="2438400"/>
          </a:xfrm>
        </p:spPr>
        <p:txBody>
          <a:bodyPr/>
          <a:lstStyle/>
          <a:p>
            <a:pPr algn="l" eaLnBrk="1" hangingPunct="1"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Scheme chose static scoping: </a:t>
            </a:r>
          </a:p>
          <a:p>
            <a:pPr algn="l" eaLnBrk="1" hangingPunct="1">
              <a:buFont typeface="Wingdings" pitchFamily="2" charset="2"/>
              <a:buNone/>
            </a:pPr>
            <a:r>
              <a:rPr lang="en-US" altLang="en-US" i="1">
                <a:latin typeface="Arial" panose="020B0604020202020204" pitchFamily="34" charset="0"/>
                <a:ea typeface="ＭＳ Ｐゴシック" panose="020B0600070205080204" pitchFamily="34" charset="-128"/>
              </a:rPr>
              <a:t>	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(*  </a:t>
            </a:r>
            <a:r>
              <a:rPr lang="en-US" altLang="en-US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x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 (lambda (a)(+ a </a:t>
            </a: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x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) 3))  --&gt;</a:t>
            </a:r>
          </a:p>
          <a:p>
            <a:pPr algn="l" eaLnBrk="1" hangingPunct="1"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		 (*  </a:t>
            </a:r>
            <a:r>
              <a:rPr lang="en-US" altLang="en-US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2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  ((lambda (a)(+ a </a:t>
            </a: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10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) 3)  ) --&gt; 			26</a:t>
            </a:r>
          </a:p>
        </p:txBody>
      </p:sp>
      <p:sp>
        <p:nvSpPr>
          <p:cNvPr id="61444" name="Text Box 6">
            <a:extLst>
              <a:ext uri="{FF2B5EF4-FFF2-40B4-BE49-F238E27FC236}">
                <a16:creationId xmlns:a16="http://schemas.microsoft.com/office/drawing/2014/main" id="{BF923E25-D1B5-8141-B41B-3A134D3401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914400"/>
            <a:ext cx="4827588" cy="1865313"/>
          </a:xfrm>
          <a:prstGeom prst="rect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b="1">
                <a:latin typeface="Arial" panose="020B0604020202020204" pitchFamily="34" charset="0"/>
              </a:rPr>
              <a:t>(let  ((</a:t>
            </a:r>
            <a:r>
              <a:rPr lang="en-US" altLang="en-US" b="1">
                <a:solidFill>
                  <a:srgbClr val="0000FF"/>
                </a:solidFill>
                <a:latin typeface="Arial" panose="020B0604020202020204" pitchFamily="34" charset="0"/>
              </a:rPr>
              <a:t>x 10</a:t>
            </a:r>
            <a:r>
              <a:rPr lang="en-US" altLang="en-US" b="1">
                <a:latin typeface="Arial" panose="020B0604020202020204" pitchFamily="34" charset="0"/>
              </a:rPr>
              <a:t>)) </a:t>
            </a:r>
          </a:p>
          <a:p>
            <a:pPr>
              <a:spcBef>
                <a:spcPct val="20000"/>
              </a:spcBef>
            </a:pPr>
            <a:r>
              <a:rPr lang="en-US" altLang="en-US" b="1">
                <a:solidFill>
                  <a:srgbClr val="CC0000"/>
                </a:solidFill>
                <a:latin typeface="Arial" panose="020B0604020202020204" pitchFamily="34" charset="0"/>
              </a:rPr>
              <a:t>      </a:t>
            </a:r>
            <a:r>
              <a:rPr lang="en-US" altLang="en-US" b="1">
                <a:latin typeface="Arial" panose="020B0604020202020204" pitchFamily="34" charset="0"/>
              </a:rPr>
              <a:t>(let   ((f (lambda (a) (+ a </a:t>
            </a:r>
            <a:r>
              <a:rPr lang="en-US" altLang="en-US" b="1">
                <a:solidFill>
                  <a:srgbClr val="CC0000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>
                <a:latin typeface="Arial" panose="020B0604020202020204" pitchFamily="34" charset="0"/>
              </a:rPr>
              <a:t>x)))) </a:t>
            </a:r>
          </a:p>
          <a:p>
            <a:pPr>
              <a:spcBef>
                <a:spcPct val="20000"/>
              </a:spcBef>
            </a:pPr>
            <a:r>
              <a:rPr lang="en-US" altLang="en-US" b="1">
                <a:latin typeface="Arial" panose="020B0604020202020204" pitchFamily="34" charset="0"/>
              </a:rPr>
              <a:t>             (let ((</a:t>
            </a:r>
            <a:r>
              <a:rPr lang="en-US" altLang="en-US" b="1">
                <a:solidFill>
                  <a:schemeClr val="hlink"/>
                </a:solidFill>
                <a:latin typeface="Arial" panose="020B0604020202020204" pitchFamily="34" charset="0"/>
              </a:rPr>
              <a:t>x  2</a:t>
            </a:r>
            <a:r>
              <a:rPr lang="en-US" altLang="en-US" b="1">
                <a:latin typeface="Arial" panose="020B0604020202020204" pitchFamily="34" charset="0"/>
              </a:rPr>
              <a:t>)) </a:t>
            </a:r>
          </a:p>
          <a:p>
            <a:pPr>
              <a:spcBef>
                <a:spcPct val="20000"/>
              </a:spcBef>
            </a:pPr>
            <a:r>
              <a:rPr lang="en-US" altLang="en-US" b="1">
                <a:latin typeface="Arial" panose="020B0604020202020204" pitchFamily="34" charset="0"/>
              </a:rPr>
              <a:t>                  (*  x  (f  3) </a:t>
            </a:r>
            <a:r>
              <a:rPr lang="en-US" altLang="en-US" sz="2800" b="1">
                <a:latin typeface="Arial" panose="020B0604020202020204" pitchFamily="34" charset="0"/>
              </a:rPr>
              <a:t>) ) )</a:t>
            </a: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1445" name="Oval 7">
            <a:extLst>
              <a:ext uri="{FF2B5EF4-FFF2-40B4-BE49-F238E27FC236}">
                <a16:creationId xmlns:a16="http://schemas.microsoft.com/office/drawing/2014/main" id="{0F6D8B04-E2A8-E04D-9C29-C25CA8622B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22860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1446" name="Text Box 8">
            <a:extLst>
              <a:ext uri="{FF2B5EF4-FFF2-40B4-BE49-F238E27FC236}">
                <a16:creationId xmlns:a16="http://schemas.microsoft.com/office/drawing/2014/main" id="{797FE69D-7F91-D64F-A43E-BC61C26FDB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3190875"/>
            <a:ext cx="443388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1">
                <a:latin typeface="Arial" panose="020B0604020202020204" pitchFamily="34" charset="0"/>
              </a:rPr>
              <a:t>f</a:t>
            </a:r>
            <a:r>
              <a:rPr lang="en-US" altLang="en-US" sz="1800">
                <a:latin typeface="Arial" panose="020B0604020202020204" pitchFamily="34" charset="0"/>
              </a:rPr>
              <a:t> is a </a:t>
            </a:r>
            <a:r>
              <a:rPr lang="en-US" altLang="en-US" sz="1800">
                <a:solidFill>
                  <a:srgbClr val="FF0000"/>
                </a:solidFill>
                <a:latin typeface="Arial" panose="020B0604020202020204" pitchFamily="34" charset="0"/>
              </a:rPr>
              <a:t>closure</a:t>
            </a:r>
            <a:r>
              <a:rPr lang="en-US" altLang="en-US" sz="1800">
                <a:latin typeface="Arial" panose="020B0604020202020204" pitchFamily="34" charset="0"/>
              </a:rPr>
              <a:t>:</a:t>
            </a:r>
          </a:p>
          <a:p>
            <a:pPr eaLnBrk="1" hangingPunct="1"/>
            <a:r>
              <a:rPr lang="en-US" altLang="en-US" sz="1800">
                <a:latin typeface="Arial" panose="020B0604020202020204" pitchFamily="34" charset="0"/>
              </a:rPr>
              <a:t>  The function value: </a:t>
            </a:r>
            <a:r>
              <a:rPr lang="en-US" altLang="en-US" sz="1800" b="1">
                <a:latin typeface="Arial" panose="020B0604020202020204" pitchFamily="34" charset="0"/>
              </a:rPr>
              <a:t>(lambda (a) (+ a </a:t>
            </a:r>
            <a:r>
              <a:rPr lang="en-US" altLang="en-US" sz="1800" b="1">
                <a:solidFill>
                  <a:srgbClr val="CC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>
                <a:latin typeface="Arial" panose="020B0604020202020204" pitchFamily="34" charset="0"/>
              </a:rPr>
              <a:t>x))</a:t>
            </a:r>
          </a:p>
          <a:p>
            <a:pPr eaLnBrk="1" hangingPunct="1"/>
            <a:r>
              <a:rPr lang="en-US" altLang="en-US" sz="1800" b="1">
                <a:latin typeface="Arial" panose="020B0604020202020204" pitchFamily="34" charset="0"/>
              </a:rPr>
              <a:t>   </a:t>
            </a:r>
            <a:r>
              <a:rPr lang="en-US" altLang="en-US" sz="1800">
                <a:latin typeface="Arial" panose="020B0604020202020204" pitchFamily="34" charset="0"/>
              </a:rPr>
              <a:t>The environment: </a:t>
            </a:r>
            <a:r>
              <a:rPr lang="en-US" altLang="en-US" sz="1800" b="1">
                <a:latin typeface="Arial" panose="020B0604020202020204" pitchFamily="34" charset="0"/>
              </a:rPr>
              <a:t>{ x </a:t>
            </a:r>
            <a:r>
              <a:rPr lang="en-US" altLang="en-US" sz="1800" b="1">
                <a:latin typeface="Arial" panose="020B0604020202020204" pitchFamily="34" charset="0"/>
                <a:sym typeface="Symbol" pitchFamily="2" charset="2"/>
              </a:rPr>
              <a:t> 10 }</a:t>
            </a:r>
          </a:p>
        </p:txBody>
      </p:sp>
      <p:sp>
        <p:nvSpPr>
          <p:cNvPr id="61447" name="Freeform 11">
            <a:extLst>
              <a:ext uri="{FF2B5EF4-FFF2-40B4-BE49-F238E27FC236}">
                <a16:creationId xmlns:a16="http://schemas.microsoft.com/office/drawing/2014/main" id="{3855D2E3-D6D0-4F40-B3A5-CC8E5A71DFAF}"/>
              </a:ext>
            </a:extLst>
          </p:cNvPr>
          <p:cNvSpPr>
            <a:spLocks/>
          </p:cNvSpPr>
          <p:nvPr/>
        </p:nvSpPr>
        <p:spPr bwMode="auto">
          <a:xfrm>
            <a:off x="1981200" y="2667000"/>
            <a:ext cx="2870200" cy="914400"/>
          </a:xfrm>
          <a:custGeom>
            <a:avLst/>
            <a:gdLst>
              <a:gd name="T0" fmla="*/ 2147483647 w 1808"/>
              <a:gd name="T1" fmla="*/ 2147483647 h 576"/>
              <a:gd name="T2" fmla="*/ 2147483647 w 1808"/>
              <a:gd name="T3" fmla="*/ 2147483647 h 576"/>
              <a:gd name="T4" fmla="*/ 2147483647 w 1808"/>
              <a:gd name="T5" fmla="*/ 2147483647 h 576"/>
              <a:gd name="T6" fmla="*/ 2147483647 w 1808"/>
              <a:gd name="T7" fmla="*/ 0 h 576"/>
              <a:gd name="T8" fmla="*/ 0 60000 65536"/>
              <a:gd name="T9" fmla="*/ 0 60000 65536"/>
              <a:gd name="T10" fmla="*/ 0 60000 65536"/>
              <a:gd name="T11" fmla="*/ 0 60000 65536"/>
              <a:gd name="T12" fmla="*/ 0 w 1808"/>
              <a:gd name="T13" fmla="*/ 0 h 576"/>
              <a:gd name="T14" fmla="*/ 1808 w 1808"/>
              <a:gd name="T15" fmla="*/ 576 h 5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08" h="576">
                <a:moveTo>
                  <a:pt x="552" y="576"/>
                </a:moveTo>
                <a:cubicBezTo>
                  <a:pt x="276" y="432"/>
                  <a:pt x="0" y="288"/>
                  <a:pt x="168" y="240"/>
                </a:cubicBezTo>
                <a:cubicBezTo>
                  <a:pt x="336" y="192"/>
                  <a:pt x="1312" y="328"/>
                  <a:pt x="1560" y="288"/>
                </a:cubicBezTo>
                <a:cubicBezTo>
                  <a:pt x="1808" y="248"/>
                  <a:pt x="1640" y="48"/>
                  <a:pt x="165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145C6DFC-5FA5-A249-AFE0-6A0853DF5A5C}"/>
              </a:ext>
            </a:extLst>
          </p:cNvPr>
          <p:cNvSpPr txBox="1">
            <a:spLocks/>
          </p:cNvSpPr>
          <p:nvPr/>
        </p:nvSpPr>
        <p:spPr bwMode="auto">
          <a:xfrm>
            <a:off x="228600" y="6248400"/>
            <a:ext cx="5257800" cy="457200"/>
          </a:xfrm>
          <a:prstGeom prst="rect">
            <a:avLst/>
          </a:prstGeom>
          <a:noFill/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Milanova/B. G. Ryder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11D6B48-276F-1246-85BF-FB65BB9B0766}"/>
                  </a:ext>
                </a:extLst>
              </p14:cNvPr>
              <p14:cNvContentPartPr/>
              <p14:nvPr/>
            </p14:nvContentPartPr>
            <p14:xfrm>
              <a:off x="5081760" y="3841560"/>
              <a:ext cx="3700440" cy="6134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11D6B48-276F-1246-85BF-FB65BB9B076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060160" y="3825360"/>
                <a:ext cx="3743640" cy="645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74103A10-1D6B-4746-B631-6109D9C3C72B}"/>
                  </a:ext>
                </a:extLst>
              </p14:cNvPr>
              <p14:cNvContentPartPr/>
              <p14:nvPr/>
            </p14:nvContentPartPr>
            <p14:xfrm>
              <a:off x="6529680" y="4059000"/>
              <a:ext cx="2064960" cy="272232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74103A10-1D6B-4746-B631-6109D9C3C72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513480" y="4042800"/>
                <a:ext cx="2090520" cy="27478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Number Placeholder 4">
            <a:extLst>
              <a:ext uri="{FF2B5EF4-FFF2-40B4-BE49-F238E27FC236}">
                <a16:creationId xmlns:a16="http://schemas.microsoft.com/office/drawing/2014/main" id="{EF48FDAA-5D5F-D849-9092-CCC5FFF718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10AF339-A317-8745-B964-CAE8C326176B}" type="slidenum">
              <a:rPr lang="en-US" altLang="en-US" sz="1400"/>
              <a:pPr eaLnBrk="1" hangingPunct="1"/>
              <a:t>22</a:t>
            </a:fld>
            <a:endParaRPr lang="en-US" altLang="en-US" sz="1400"/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id="{9BF34B11-9BBB-524A-B748-9382E1AD9D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Closures</a:t>
            </a:r>
          </a:p>
        </p:txBody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id="{3889713D-4378-E640-985A-486ED96DA5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726488" cy="4800600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A 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closure</a:t>
            </a:r>
            <a:r>
              <a:rPr lang="en-US" altLang="en-US" i="1" dirty="0">
                <a:solidFill>
                  <a:srgbClr val="CC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is a function value plus the environment in which it is to be evaluated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Function value: e.g., </a:t>
            </a:r>
            <a:r>
              <a:rPr lang="en-US" altLang="en-US" dirty="0">
                <a:latin typeface="Arial" panose="020B0604020202020204" pitchFamily="34" charset="0"/>
                <a:sym typeface="Symbol" pitchFamily="2" charset="2"/>
              </a:rPr>
              <a:t>(</a:t>
            </a:r>
            <a:r>
              <a:rPr lang="en-US" altLang="en-US" dirty="0">
                <a:latin typeface="Arial" panose="020B0604020202020204" pitchFamily="34" charset="0"/>
              </a:rPr>
              <a:t>lambda (x) (+ x y))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Environment consists of bindings for variables not local to the function so the closure can eventually be evaluated: e.g., { y </a:t>
            </a:r>
            <a:r>
              <a:rPr lang="en-US" altLang="en-US" dirty="0">
                <a:latin typeface="Arial" panose="020B0604020202020204" pitchFamily="34" charset="0"/>
                <a:sym typeface="Symbol" pitchFamily="2" charset="2"/>
              </a:rPr>
              <a:t> 2 }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A 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closure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can be used as a function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Applied to arguments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Passed as an argument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Returned as a value</a:t>
            </a: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AF2B2130-8BFB-F345-981B-6593244676C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52578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Milanova/B. G. Ryder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Number Placeholder 4">
            <a:extLst>
              <a:ext uri="{FF2B5EF4-FFF2-40B4-BE49-F238E27FC236}">
                <a16:creationId xmlns:a16="http://schemas.microsoft.com/office/drawing/2014/main" id="{69627FA8-F188-6F41-8524-6F9D1F0320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7714BA1-B8AA-8149-9515-EB0C357A3B8A}" type="slidenum">
              <a:rPr lang="en-US" altLang="en-US" sz="1400"/>
              <a:pPr eaLnBrk="1" hangingPunct="1"/>
              <a:t>23</a:t>
            </a:fld>
            <a:endParaRPr lang="en-US" altLang="en-US" sz="1400"/>
          </a:p>
        </p:txBody>
      </p:sp>
      <p:sp>
        <p:nvSpPr>
          <p:cNvPr id="64514" name="Rectangle 2">
            <a:extLst>
              <a:ext uri="{FF2B5EF4-FFF2-40B4-BE49-F238E27FC236}">
                <a16:creationId xmlns:a16="http://schemas.microsoft.com/office/drawing/2014/main" id="{691ABF56-1572-0645-ADDD-BD638FD776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Closures</a:t>
            </a:r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CAA3799C-7764-864B-BD14-263BBC1DB7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718550" cy="4800600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Normally, when 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let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expression exits, its bindings disappear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Closure bindings (i.e., bindings part of a closure) are special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When 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let</a:t>
            </a:r>
            <a:r>
              <a:rPr lang="en-US" altLang="en-US" dirty="0">
                <a:latin typeface="Arial" panose="020B0604020202020204" pitchFamily="34" charset="0"/>
              </a:rPr>
              <a:t> exits, bindings become inactive, but they do not disappear 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When closure is called, bindings become active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Closure bindings are </a:t>
            </a:r>
            <a:r>
              <a:rPr lang="ja-JP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“</a:t>
            </a:r>
            <a:r>
              <a:rPr lang="en-US" altLang="ja-JP" dirty="0">
                <a:latin typeface="Arial" panose="020B0604020202020204" pitchFamily="34" charset="0"/>
                <a:ea typeface="ＭＳ Ｐゴシック" panose="020B0600070205080204" pitchFamily="34" charset="-128"/>
              </a:rPr>
              <a:t>immortal</a:t>
            </a:r>
            <a:r>
              <a:rPr lang="ja-JP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”</a:t>
            </a:r>
            <a:endParaRPr lang="en-US" altLang="en-US" dirty="0">
              <a:latin typeface="Arial" panose="020B0604020202020204" pitchFamily="34" charset="0"/>
            </a:endParaRPr>
          </a:p>
          <a:p>
            <a:pPr marL="0" indent="0" eaLnBrk="1" hangingPunct="1">
              <a:buNone/>
            </a:pPr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4516" name="Rectangle 4">
            <a:extLst>
              <a:ext uri="{FF2B5EF4-FFF2-40B4-BE49-F238E27FC236}">
                <a16:creationId xmlns:a16="http://schemas.microsoft.com/office/drawing/2014/main" id="{1D7F8C9F-CDB5-044E-A67F-5D1C94D949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5441950"/>
            <a:ext cx="7086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lvl="1" eaLnBrk="1" hangingPunct="1"/>
            <a:r>
              <a:rPr lang="en-US" altLang="en-US">
                <a:latin typeface="Arial" panose="020B0604020202020204" pitchFamily="34" charset="0"/>
              </a:rPr>
              <a:t>(let ((</a:t>
            </a: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</a:rPr>
              <a:t>x</a:t>
            </a:r>
            <a:r>
              <a:rPr lang="en-US" altLang="en-US">
                <a:latin typeface="Arial" panose="020B0604020202020204" pitchFamily="34" charset="0"/>
              </a:rPr>
              <a:t> 5))</a:t>
            </a:r>
          </a:p>
          <a:p>
            <a:pPr lvl="1" eaLnBrk="1" hangingPunct="1"/>
            <a:r>
              <a:rPr lang="en-US" altLang="en-US">
                <a:latin typeface="Arial" panose="020B0604020202020204" pitchFamily="34" charset="0"/>
              </a:rPr>
              <a:t>      (let  (( f  </a:t>
            </a: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</a:rPr>
              <a:t>(let ((</a:t>
            </a:r>
            <a:r>
              <a:rPr lang="en-US" altLang="en-US" b="1" u="sng">
                <a:solidFill>
                  <a:srgbClr val="0000FF"/>
                </a:solidFill>
                <a:latin typeface="Arial" panose="020B0604020202020204" pitchFamily="34" charset="0"/>
              </a:rPr>
              <a:t>x</a:t>
            </a: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</a:rPr>
              <a:t> 10))  (lambda ()  </a:t>
            </a:r>
            <a:r>
              <a:rPr lang="en-US" altLang="en-US" b="1" u="sng">
                <a:solidFill>
                  <a:srgbClr val="0000FF"/>
                </a:solidFill>
                <a:latin typeface="Arial" panose="020B0604020202020204" pitchFamily="34" charset="0"/>
              </a:rPr>
              <a:t>x</a:t>
            </a: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</a:rPr>
              <a:t> )</a:t>
            </a:r>
            <a:r>
              <a:rPr lang="en-US" altLang="en-US">
                <a:latin typeface="Arial" panose="020B0604020202020204" pitchFamily="34" charset="0"/>
              </a:rPr>
              <a:t> </a:t>
            </a: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</a:rPr>
              <a:t>)</a:t>
            </a:r>
            <a:r>
              <a:rPr lang="en-US" altLang="en-US">
                <a:latin typeface="Arial" panose="020B0604020202020204" pitchFamily="34" charset="0"/>
              </a:rPr>
              <a:t> ))</a:t>
            </a:r>
          </a:p>
          <a:p>
            <a:pPr lvl="1" eaLnBrk="1" hangingPunct="1"/>
            <a:r>
              <a:rPr lang="en-US" altLang="en-US">
                <a:latin typeface="Arial" panose="020B0604020202020204" pitchFamily="34" charset="0"/>
              </a:rPr>
              <a:t>             (list </a:t>
            </a: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</a:rPr>
              <a:t>x </a:t>
            </a:r>
            <a:r>
              <a:rPr lang="en-US" altLang="en-US">
                <a:latin typeface="Arial" panose="020B0604020202020204" pitchFamily="34" charset="0"/>
              </a:rPr>
              <a:t>(f) </a:t>
            </a: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</a:rPr>
              <a:t>x</a:t>
            </a:r>
            <a:r>
              <a:rPr lang="en-US" altLang="en-US">
                <a:latin typeface="Arial" panose="020B0604020202020204" pitchFamily="34" charset="0"/>
              </a:rPr>
              <a:t> (f)) )  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4F62C7B-1E0A-1341-8137-2CFC626CA4E8}"/>
                  </a:ext>
                </a:extLst>
              </p14:cNvPr>
              <p14:cNvContentPartPr/>
              <p14:nvPr/>
            </p14:nvContentPartPr>
            <p14:xfrm>
              <a:off x="4488480" y="5253840"/>
              <a:ext cx="3781080" cy="14504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4F62C7B-1E0A-1341-8137-2CFC626CA4E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466880" y="5237640"/>
                <a:ext cx="3818880" cy="1482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0D4ECE97-88AB-134C-B8ED-9920703A32CA}"/>
                  </a:ext>
                </a:extLst>
              </p14:cNvPr>
              <p14:cNvContentPartPr/>
              <p14:nvPr/>
            </p14:nvContentPartPr>
            <p14:xfrm>
              <a:off x="3975480" y="5410080"/>
              <a:ext cx="325440" cy="31860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0D4ECE97-88AB-134C-B8ED-9920703A32CA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959280" y="5393880"/>
                <a:ext cx="357840" cy="351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Footer Placeholder 3">
            <a:extLst>
              <a:ext uri="{FF2B5EF4-FFF2-40B4-BE49-F238E27FC236}">
                <a16:creationId xmlns:a16="http://schemas.microsoft.com/office/drawing/2014/main" id="{40181BEC-807F-FF4A-9750-CA6596A6E8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5181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Milanova/B. G. Ryder</a:t>
            </a:r>
          </a:p>
        </p:txBody>
      </p:sp>
      <p:sp>
        <p:nvSpPr>
          <p:cNvPr id="31746" name="Slide Number Placeholder 4">
            <a:extLst>
              <a:ext uri="{FF2B5EF4-FFF2-40B4-BE49-F238E27FC236}">
                <a16:creationId xmlns:a16="http://schemas.microsoft.com/office/drawing/2014/main" id="{813E3104-09A6-8F48-8B4D-D7D6631467D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4FFD38C-6414-294E-BBB9-C2B323603ABA}" type="slidenum">
              <a:rPr lang="en-US" altLang="en-US" sz="1400"/>
              <a:pPr eaLnBrk="1" hangingPunct="1"/>
              <a:t>24</a:t>
            </a:fld>
            <a:endParaRPr lang="en-US" altLang="en-US" sz="14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F87ECD58-B33F-F949-9F62-31FEA52B11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Lecture Outline</a:t>
            </a:r>
          </a:p>
        </p:txBody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9CC82B4B-6A89-F94A-ACC0-8ED3FF3643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dirty="0">
                <a:latin typeface="Arial"/>
              </a:rPr>
              <a:t>Scheme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dirty="0">
                <a:latin typeface="Arial"/>
              </a:rPr>
              <a:t>Exercises with map, </a:t>
            </a:r>
            <a:r>
              <a:rPr lang="en-US" dirty="0" err="1">
                <a:latin typeface="Arial"/>
              </a:rPr>
              <a:t>foldl</a:t>
            </a:r>
            <a:r>
              <a:rPr lang="en-US" dirty="0">
                <a:latin typeface="Arial"/>
              </a:rPr>
              <a:t> and </a:t>
            </a:r>
            <a:r>
              <a:rPr lang="en-US" dirty="0" err="1">
                <a:latin typeface="Arial"/>
              </a:rPr>
              <a:t>foldr</a:t>
            </a:r>
            <a:r>
              <a:rPr lang="en-US" dirty="0">
                <a:latin typeface="Arial"/>
              </a:rPr>
              <a:t> 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endParaRPr lang="en-US" dirty="0">
              <a:latin typeface="Arial"/>
            </a:endParaRP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dirty="0">
                <a:latin typeface="Arial"/>
              </a:rPr>
              <a:t>Binding with </a:t>
            </a:r>
            <a:r>
              <a:rPr lang="en-US" dirty="0">
                <a:solidFill>
                  <a:srgbClr val="0000FF"/>
                </a:solidFill>
                <a:latin typeface="Arial"/>
              </a:rPr>
              <a:t>let</a:t>
            </a:r>
            <a:r>
              <a:rPr lang="en-US" dirty="0">
                <a:latin typeface="Arial"/>
              </a:rPr>
              <a:t>, </a:t>
            </a:r>
            <a:r>
              <a:rPr lang="en-US" dirty="0">
                <a:solidFill>
                  <a:srgbClr val="0000FF"/>
                </a:solidFill>
                <a:latin typeface="Arial"/>
              </a:rPr>
              <a:t>let*</a:t>
            </a:r>
            <a:r>
              <a:rPr lang="en-US" dirty="0">
                <a:latin typeface="Arial"/>
              </a:rPr>
              <a:t>,</a:t>
            </a:r>
            <a:r>
              <a:rPr lang="en-US" dirty="0">
                <a:solidFill>
                  <a:srgbClr val="0000FF"/>
                </a:solidFill>
                <a:latin typeface="Arial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and </a:t>
            </a:r>
            <a:r>
              <a:rPr lang="en-US" dirty="0" err="1">
                <a:solidFill>
                  <a:srgbClr val="0000FF"/>
                </a:solidFill>
                <a:latin typeface="Arial"/>
              </a:rPr>
              <a:t>letrec</a:t>
            </a:r>
            <a:endParaRPr lang="en-US" dirty="0">
              <a:latin typeface="Arial"/>
            </a:endParaRP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dirty="0">
                <a:latin typeface="Arial"/>
              </a:rPr>
              <a:t>Scoping in Scheme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dirty="0">
                <a:latin typeface="Arial"/>
              </a:rPr>
              <a:t>Closures 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endParaRPr lang="en-US" dirty="0">
              <a:latin typeface="Arial"/>
            </a:endParaRP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dirty="0">
                <a:solidFill>
                  <a:srgbClr val="FF0000"/>
                </a:solidFill>
                <a:latin typeface="Arial"/>
              </a:rPr>
              <a:t>Scoping, revisited</a:t>
            </a:r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464043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itle 1">
            <a:extLst>
              <a:ext uri="{FF2B5EF4-FFF2-40B4-BE49-F238E27FC236}">
                <a16:creationId xmlns:a16="http://schemas.microsoft.com/office/drawing/2014/main" id="{95692752-3048-9943-A45D-1DC4503B0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Scoping, revisited (Scott, Ch. 3.6)</a:t>
            </a:r>
          </a:p>
        </p:txBody>
      </p:sp>
      <p:sp>
        <p:nvSpPr>
          <p:cNvPr id="66562" name="Content Placeholder 2">
            <a:extLst>
              <a:ext uri="{FF2B5EF4-FFF2-40B4-BE49-F238E27FC236}">
                <a16:creationId xmlns:a16="http://schemas.microsoft.com/office/drawing/2014/main" id="{061727F4-01F4-E943-9050-AE71E167C8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dirty="0">
                <a:latin typeface="Arial" charset="0"/>
              </a:rPr>
              <a:t>We discussed the two choices for mapping non-local variables to locations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dirty="0">
                <a:latin typeface="Arial" charset="0"/>
              </a:rPr>
              <a:t>Static scoping (early binding) </a:t>
            </a:r>
          </a:p>
          <a:p>
            <a:pPr lvl="1" eaLnBrk="1" hangingPunct="1">
              <a:buFont typeface="Wingdings" charset="0"/>
              <a:buNone/>
              <a:defRPr/>
            </a:pPr>
            <a:r>
              <a:rPr lang="en-US" dirty="0">
                <a:latin typeface="Arial" charset="0"/>
              </a:rPr>
              <a:t>and 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dirty="0">
                <a:latin typeface="Arial" charset="0"/>
              </a:rPr>
              <a:t>Dynamic scoping (late binding)</a:t>
            </a:r>
          </a:p>
          <a:p>
            <a:pPr marL="514350" indent="-457200" eaLnBrk="1" hangingPunct="1">
              <a:buFont typeface="Wingdings" charset="0"/>
              <a:buChar char="n"/>
              <a:defRPr/>
            </a:pPr>
            <a:endParaRPr lang="en-US" dirty="0">
              <a:latin typeface="Arial" charset="0"/>
              <a:ea typeface="Arial" charset="0"/>
            </a:endParaRPr>
          </a:p>
          <a:p>
            <a:pPr marL="514350" indent="-457200" eaLnBrk="1" hangingPunct="1">
              <a:buFont typeface="Wingdings" charset="0"/>
              <a:buChar char="n"/>
              <a:defRPr/>
            </a:pPr>
            <a:r>
              <a:rPr lang="en-US" dirty="0">
                <a:latin typeface="Arial" charset="0"/>
                <a:ea typeface="Arial" charset="0"/>
              </a:rPr>
              <a:t>Most languages choose static scoping</a:t>
            </a:r>
          </a:p>
          <a:p>
            <a:pPr eaLnBrk="1" hangingPunct="1">
              <a:buFont typeface="Wingdings" charset="0"/>
              <a:buChar char="n"/>
              <a:defRPr/>
            </a:pPr>
            <a:endParaRPr lang="en-US" sz="2800" dirty="0">
              <a:latin typeface="Arial" charset="0"/>
            </a:endParaRPr>
          </a:p>
        </p:txBody>
      </p:sp>
      <p:sp>
        <p:nvSpPr>
          <p:cNvPr id="68611" name="Slide Number Placeholder 4">
            <a:extLst>
              <a:ext uri="{FF2B5EF4-FFF2-40B4-BE49-F238E27FC236}">
                <a16:creationId xmlns:a16="http://schemas.microsoft.com/office/drawing/2014/main" id="{D3BA5C65-2911-964D-8BC3-7FC358D89A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0A87503-0B26-1741-94F3-A13C0149B837}" type="slidenum">
              <a:rPr lang="en-US" altLang="en-US" sz="1400"/>
              <a:pPr eaLnBrk="1" hangingPunct="1"/>
              <a:t>25</a:t>
            </a:fld>
            <a:endParaRPr lang="en-US" altLang="en-US" sz="1400"/>
          </a:p>
        </p:txBody>
      </p:sp>
      <p:sp>
        <p:nvSpPr>
          <p:cNvPr id="68612" name="Footer Placeholder 4">
            <a:extLst>
              <a:ext uri="{FF2B5EF4-FFF2-40B4-BE49-F238E27FC236}">
                <a16:creationId xmlns:a16="http://schemas.microsoft.com/office/drawing/2014/main" id="{A1CFAEE3-07C5-BE49-82CD-B224F777504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571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Milanova/B. G. Ryder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itle 1">
            <a:extLst>
              <a:ext uri="{FF2B5EF4-FFF2-40B4-BE49-F238E27FC236}">
                <a16:creationId xmlns:a16="http://schemas.microsoft.com/office/drawing/2014/main" id="{26978CAF-E842-C649-B9F1-0F00D5343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Scoping, revisited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34CBF-DE1F-DA4D-A735-131452A9A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371600"/>
            <a:ext cx="8534400" cy="4800600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When we discussed scoping earlier, we assumed that 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functions were third-class values 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(i.e., functions cannot be passed as arguments or returned from other functions)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Functions as third-class values…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When functions are third-class values, the function’s static reference environment (i.e., closure bindings) is available on the stack. Function cannot outlive its referencing environment!</a:t>
            </a:r>
          </a:p>
          <a:p>
            <a:pPr lvl="1"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70659" name="Slide Number Placeholder 4">
            <a:extLst>
              <a:ext uri="{FF2B5EF4-FFF2-40B4-BE49-F238E27FC236}">
                <a16:creationId xmlns:a16="http://schemas.microsoft.com/office/drawing/2014/main" id="{E1CADA7B-3F31-5F46-BE36-69F3F07046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76FE259-AEAE-1C42-B2BD-FC0BD8672B4D}" type="slidenum">
              <a:rPr lang="en-US" altLang="en-US" sz="1400"/>
              <a:pPr eaLnBrk="1" hangingPunct="1"/>
              <a:t>26</a:t>
            </a:fld>
            <a:endParaRPr lang="en-US" altLang="en-US" sz="140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FAAF775-3B35-FC45-BDB9-1DA51C134EF3}"/>
                  </a:ext>
                </a:extLst>
              </p14:cNvPr>
              <p14:cNvContentPartPr/>
              <p14:nvPr/>
            </p14:nvContentPartPr>
            <p14:xfrm>
              <a:off x="6774120" y="110520"/>
              <a:ext cx="2091960" cy="20617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FAAF775-3B35-FC45-BDB9-1DA51C134EF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752520" y="94320"/>
                <a:ext cx="2129760" cy="209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673EE97-FFD6-1B48-9FB9-E81935986B1D}"/>
                  </a:ext>
                </a:extLst>
              </p14:cNvPr>
              <p14:cNvContentPartPr/>
              <p14:nvPr/>
            </p14:nvContentPartPr>
            <p14:xfrm>
              <a:off x="8007840" y="237960"/>
              <a:ext cx="291960" cy="3254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673EE97-FFD6-1B48-9FB9-E81935986B1D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991640" y="221760"/>
                <a:ext cx="324360" cy="357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Number Placeholder 4">
            <a:extLst>
              <a:ext uri="{FF2B5EF4-FFF2-40B4-BE49-F238E27FC236}">
                <a16:creationId xmlns:a16="http://schemas.microsoft.com/office/drawing/2014/main" id="{BF159B65-B433-5645-906F-AA65EE637D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F8BB7D0-A408-7E4C-BAD4-5162862D21A2}" type="slidenum">
              <a:rPr lang="en-US" altLang="en-US" sz="1400"/>
              <a:pPr eaLnBrk="1" hangingPunct="1"/>
              <a:t>27</a:t>
            </a:fld>
            <a:endParaRPr lang="en-US" altLang="en-US" sz="1400"/>
          </a:p>
        </p:txBody>
      </p:sp>
      <p:sp>
        <p:nvSpPr>
          <p:cNvPr id="72706" name="Rectangle 3">
            <a:extLst>
              <a:ext uri="{FF2B5EF4-FFF2-40B4-BE49-F238E27FC236}">
                <a16:creationId xmlns:a16="http://schemas.microsoft.com/office/drawing/2014/main" id="{F7C10AA9-55FD-1D41-ABA1-83DB1A87F7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15925" y="1066800"/>
            <a:ext cx="4724400" cy="5867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program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	a, b, c: integer;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	procedure P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		c: integer;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		procedure 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			c, d: integer;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			procedure 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			…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			end R;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			R();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		end S;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		R();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		S();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	end P;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	procedure 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		a: integer;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		</a:t>
            </a:r>
            <a:r>
              <a:rPr lang="en-US" altLang="en-US" sz="2000" dirty="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= a, b, c;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	end R;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	…; P(); …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end program	</a:t>
            </a:r>
          </a:p>
        </p:txBody>
      </p:sp>
      <p:sp>
        <p:nvSpPr>
          <p:cNvPr id="72707" name="AutoShape 4">
            <a:extLst>
              <a:ext uri="{FF2B5EF4-FFF2-40B4-BE49-F238E27FC236}">
                <a16:creationId xmlns:a16="http://schemas.microsoft.com/office/drawing/2014/main" id="{BA03987E-6F30-8644-B5FA-D28AECFB0292}"/>
              </a:ext>
            </a:extLst>
          </p:cNvPr>
          <p:cNvSpPr>
            <a:spLocks/>
          </p:cNvSpPr>
          <p:nvPr/>
        </p:nvSpPr>
        <p:spPr bwMode="auto">
          <a:xfrm>
            <a:off x="2603500" y="5029200"/>
            <a:ext cx="228600" cy="914400"/>
          </a:xfrm>
          <a:prstGeom prst="rightBracket">
            <a:avLst>
              <a:gd name="adj" fmla="val 33333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72708" name="AutoShape 5">
            <a:extLst>
              <a:ext uri="{FF2B5EF4-FFF2-40B4-BE49-F238E27FC236}">
                <a16:creationId xmlns:a16="http://schemas.microsoft.com/office/drawing/2014/main" id="{02DB09C6-9D53-9543-AE5E-1B709A364FE1}"/>
              </a:ext>
            </a:extLst>
          </p:cNvPr>
          <p:cNvSpPr>
            <a:spLocks/>
          </p:cNvSpPr>
          <p:nvPr/>
        </p:nvSpPr>
        <p:spPr bwMode="auto">
          <a:xfrm>
            <a:off x="381000" y="1219200"/>
            <a:ext cx="152400" cy="5257800"/>
          </a:xfrm>
          <a:prstGeom prst="leftBracket">
            <a:avLst>
              <a:gd name="adj" fmla="val 2875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72709" name="AutoShape 14">
            <a:extLst>
              <a:ext uri="{FF2B5EF4-FFF2-40B4-BE49-F238E27FC236}">
                <a16:creationId xmlns:a16="http://schemas.microsoft.com/office/drawing/2014/main" id="{A6F45530-D668-4144-B0BC-1D07395CA29A}"/>
              </a:ext>
            </a:extLst>
          </p:cNvPr>
          <p:cNvSpPr>
            <a:spLocks/>
          </p:cNvSpPr>
          <p:nvPr/>
        </p:nvSpPr>
        <p:spPr bwMode="auto">
          <a:xfrm>
            <a:off x="698500" y="1752600"/>
            <a:ext cx="152400" cy="3048000"/>
          </a:xfrm>
          <a:prstGeom prst="leftBracket">
            <a:avLst>
              <a:gd name="adj" fmla="val 16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72710" name="AutoShape 15">
            <a:extLst>
              <a:ext uri="{FF2B5EF4-FFF2-40B4-BE49-F238E27FC236}">
                <a16:creationId xmlns:a16="http://schemas.microsoft.com/office/drawing/2014/main" id="{6BA482DF-7C37-1F41-971F-6DBA7605C4A8}"/>
              </a:ext>
            </a:extLst>
          </p:cNvPr>
          <p:cNvSpPr>
            <a:spLocks/>
          </p:cNvSpPr>
          <p:nvPr/>
        </p:nvSpPr>
        <p:spPr bwMode="auto">
          <a:xfrm>
            <a:off x="1231900" y="2286000"/>
            <a:ext cx="152400" cy="1676400"/>
          </a:xfrm>
          <a:prstGeom prst="leftBracket">
            <a:avLst>
              <a:gd name="adj" fmla="val 91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72711" name="AutoShape 16">
            <a:extLst>
              <a:ext uri="{FF2B5EF4-FFF2-40B4-BE49-F238E27FC236}">
                <a16:creationId xmlns:a16="http://schemas.microsoft.com/office/drawing/2014/main" id="{999AB463-C0DD-0540-8F83-CB39C8F8ADC5}"/>
              </a:ext>
            </a:extLst>
          </p:cNvPr>
          <p:cNvSpPr>
            <a:spLocks/>
          </p:cNvSpPr>
          <p:nvPr/>
        </p:nvSpPr>
        <p:spPr bwMode="auto">
          <a:xfrm>
            <a:off x="2146300" y="2895600"/>
            <a:ext cx="152400" cy="457200"/>
          </a:xfrm>
          <a:prstGeom prst="leftBracket">
            <a:avLst>
              <a:gd name="adj" fmla="val 25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72712" name="Rectangle 17">
            <a:extLst>
              <a:ext uri="{FF2B5EF4-FFF2-40B4-BE49-F238E27FC236}">
                <a16:creationId xmlns:a16="http://schemas.microsoft.com/office/drawing/2014/main" id="{149016E5-750F-084C-AB0C-1CCC04931A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61913"/>
            <a:ext cx="9144000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 dirty="0">
                <a:solidFill>
                  <a:schemeClr val="tx2"/>
                </a:solidFill>
                <a:latin typeface="Arial" panose="020B0604020202020204" pitchFamily="34" charset="0"/>
              </a:rPr>
              <a:t>Functions as Third-Class Values and Static Scoping</a:t>
            </a:r>
          </a:p>
        </p:txBody>
      </p:sp>
      <p:grpSp>
        <p:nvGrpSpPr>
          <p:cNvPr id="72713" name="Group 35">
            <a:extLst>
              <a:ext uri="{FF2B5EF4-FFF2-40B4-BE49-F238E27FC236}">
                <a16:creationId xmlns:a16="http://schemas.microsoft.com/office/drawing/2014/main" id="{CA1362CA-2ED6-4647-ACCF-E278A844201F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1066800"/>
            <a:ext cx="3913188" cy="5607050"/>
            <a:chOff x="2127" y="672"/>
            <a:chExt cx="2465" cy="3532"/>
          </a:xfrm>
        </p:grpSpPr>
        <p:sp>
          <p:nvSpPr>
            <p:cNvPr id="72715" name="Text Box 19">
              <a:extLst>
                <a:ext uri="{FF2B5EF4-FFF2-40B4-BE49-F238E27FC236}">
                  <a16:creationId xmlns:a16="http://schemas.microsoft.com/office/drawing/2014/main" id="{62772707-8774-C04F-B3AC-8D228F9D2C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2" y="672"/>
              <a:ext cx="768" cy="353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dirty="0">
                  <a:latin typeface="Arial" panose="020B0604020202020204" pitchFamily="34" charset="0"/>
                  <a:cs typeface="Arial" panose="020B0604020202020204" pitchFamily="34" charset="0"/>
                </a:rPr>
                <a:t>main</a:t>
              </a:r>
            </a:p>
            <a:p>
              <a:r>
                <a:rPr lang="en-US" altLang="en-US" dirty="0">
                  <a:latin typeface="Arial" panose="020B0604020202020204" pitchFamily="34" charset="0"/>
                  <a:cs typeface="Arial" panose="020B0604020202020204" pitchFamily="34" charset="0"/>
                </a:rPr>
                <a:t>---</a:t>
              </a:r>
            </a:p>
            <a:p>
              <a:r>
                <a:rPr lang="en-US" altLang="en-US" dirty="0">
                  <a:latin typeface="Arial" panose="020B0604020202020204" pitchFamily="34" charset="0"/>
                  <a:cs typeface="Arial" panose="020B0604020202020204" pitchFamily="34" charset="0"/>
                </a:rPr>
                <a:t>---</a:t>
              </a:r>
            </a:p>
            <a:p>
              <a:r>
                <a:rPr lang="en-US" altLang="en-US" dirty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</a:p>
            <a:p>
              <a:r>
                <a:rPr lang="en-US" altLang="en-US" dirty="0"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</a:p>
            <a:p>
              <a:r>
                <a:rPr lang="en-US" altLang="en-US" dirty="0"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</a:p>
            <a:p>
              <a:r>
                <a:rPr lang="en-US" altLang="en-US" dirty="0" err="1">
                  <a:latin typeface="Arial" panose="020B0604020202020204" pitchFamily="34" charset="0"/>
                  <a:cs typeface="Arial" panose="020B0604020202020204" pitchFamily="34" charset="0"/>
                </a:rPr>
                <a:t>main.P</a:t>
              </a:r>
              <a:endParaRPr lang="en-US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altLang="en-US" dirty="0"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</a:p>
            <a:p>
              <a:r>
                <a:rPr lang="en-US" altLang="en-US" dirty="0" err="1">
                  <a:latin typeface="Arial" panose="020B0604020202020204" pitchFamily="34" charset="0"/>
                  <a:cs typeface="Arial" panose="020B0604020202020204" pitchFamily="34" charset="0"/>
                </a:rPr>
                <a:t>main.R</a:t>
              </a:r>
              <a:endParaRPr lang="en-US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altLang="en-US" dirty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</a:p>
            <a:p>
              <a:endParaRPr lang="en-US" altLang="en-US" dirty="0"/>
            </a:p>
          </p:txBody>
        </p:sp>
        <p:sp>
          <p:nvSpPr>
            <p:cNvPr id="72716" name="Freeform 20">
              <a:extLst>
                <a:ext uri="{FF2B5EF4-FFF2-40B4-BE49-F238E27FC236}">
                  <a16:creationId xmlns:a16="http://schemas.microsoft.com/office/drawing/2014/main" id="{C375C40D-7973-F74A-AAA5-AE16700AFEA2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6" y="768"/>
              <a:ext cx="672" cy="1776"/>
            </a:xfrm>
            <a:custGeom>
              <a:avLst/>
              <a:gdLst>
                <a:gd name="T0" fmla="*/ 672 w 672"/>
                <a:gd name="T1" fmla="*/ 1776 h 1776"/>
                <a:gd name="T2" fmla="*/ 96 w 672"/>
                <a:gd name="T3" fmla="*/ 1488 h 1776"/>
                <a:gd name="T4" fmla="*/ 96 w 672"/>
                <a:gd name="T5" fmla="*/ 240 h 1776"/>
                <a:gd name="T6" fmla="*/ 336 w 672"/>
                <a:gd name="T7" fmla="*/ 48 h 177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2"/>
                <a:gd name="T13" fmla="*/ 0 h 1776"/>
                <a:gd name="T14" fmla="*/ 672 w 672"/>
                <a:gd name="T15" fmla="*/ 1776 h 177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2" h="1776">
                  <a:moveTo>
                    <a:pt x="672" y="1776"/>
                  </a:moveTo>
                  <a:cubicBezTo>
                    <a:pt x="431" y="1759"/>
                    <a:pt x="191" y="1743"/>
                    <a:pt x="96" y="1488"/>
                  </a:cubicBezTo>
                  <a:cubicBezTo>
                    <a:pt x="0" y="1232"/>
                    <a:pt x="56" y="479"/>
                    <a:pt x="96" y="240"/>
                  </a:cubicBezTo>
                  <a:cubicBezTo>
                    <a:pt x="135" y="0"/>
                    <a:pt x="304" y="72"/>
                    <a:pt x="336" y="48"/>
                  </a:cubicBezTo>
                </a:path>
              </a:pathLst>
            </a:cu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17" name="Freeform 21">
              <a:extLst>
                <a:ext uri="{FF2B5EF4-FFF2-40B4-BE49-F238E27FC236}">
                  <a16:creationId xmlns:a16="http://schemas.microsoft.com/office/drawing/2014/main" id="{88F5B165-4E12-BD48-95E4-1E8DCFBB2434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6" y="912"/>
              <a:ext cx="1031" cy="1872"/>
            </a:xfrm>
            <a:custGeom>
              <a:avLst/>
              <a:gdLst>
                <a:gd name="T0" fmla="*/ 384 w 1031"/>
                <a:gd name="T1" fmla="*/ 0 h 1872"/>
                <a:gd name="T2" fmla="*/ 720 w 1031"/>
                <a:gd name="T3" fmla="*/ 240 h 1872"/>
                <a:gd name="T4" fmla="*/ 912 w 1031"/>
                <a:gd name="T5" fmla="*/ 1440 h 1872"/>
                <a:gd name="T6" fmla="*/ 0 w 1031"/>
                <a:gd name="T7" fmla="*/ 1872 h 18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31"/>
                <a:gd name="T13" fmla="*/ 0 h 1872"/>
                <a:gd name="T14" fmla="*/ 1031 w 1031"/>
                <a:gd name="T15" fmla="*/ 1872 h 18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31" h="1872">
                  <a:moveTo>
                    <a:pt x="384" y="0"/>
                  </a:moveTo>
                  <a:cubicBezTo>
                    <a:pt x="508" y="0"/>
                    <a:pt x="632" y="0"/>
                    <a:pt x="720" y="240"/>
                  </a:cubicBezTo>
                  <a:cubicBezTo>
                    <a:pt x="807" y="479"/>
                    <a:pt x="1031" y="1168"/>
                    <a:pt x="912" y="1440"/>
                  </a:cubicBezTo>
                  <a:cubicBezTo>
                    <a:pt x="792" y="1711"/>
                    <a:pt x="396" y="1791"/>
                    <a:pt x="0" y="1872"/>
                  </a:cubicBezTo>
                </a:path>
              </a:pathLst>
            </a:custGeom>
            <a:noFill/>
            <a:ln w="28575">
              <a:solidFill>
                <a:srgbClr val="008000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18" name="Freeform 22">
              <a:extLst>
                <a:ext uri="{FF2B5EF4-FFF2-40B4-BE49-F238E27FC236}">
                  <a16:creationId xmlns:a16="http://schemas.microsoft.com/office/drawing/2014/main" id="{B7F5FBA5-2082-7E45-87BE-1F84C343B40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7" y="2256"/>
              <a:ext cx="849" cy="1152"/>
            </a:xfrm>
            <a:custGeom>
              <a:avLst/>
              <a:gdLst>
                <a:gd name="T0" fmla="*/ 849 w 849"/>
                <a:gd name="T1" fmla="*/ 1152 h 1152"/>
                <a:gd name="T2" fmla="*/ 33 w 849"/>
                <a:gd name="T3" fmla="*/ 432 h 1152"/>
                <a:gd name="T4" fmla="*/ 657 w 849"/>
                <a:gd name="T5" fmla="*/ 0 h 1152"/>
                <a:gd name="T6" fmla="*/ 0 60000 65536"/>
                <a:gd name="T7" fmla="*/ 0 60000 65536"/>
                <a:gd name="T8" fmla="*/ 0 60000 65536"/>
                <a:gd name="T9" fmla="*/ 0 w 849"/>
                <a:gd name="T10" fmla="*/ 0 h 1152"/>
                <a:gd name="T11" fmla="*/ 849 w 849"/>
                <a:gd name="T12" fmla="*/ 1152 h 1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49" h="1152">
                  <a:moveTo>
                    <a:pt x="849" y="1152"/>
                  </a:moveTo>
                  <a:cubicBezTo>
                    <a:pt x="457" y="888"/>
                    <a:pt x="65" y="624"/>
                    <a:pt x="33" y="432"/>
                  </a:cubicBezTo>
                  <a:cubicBezTo>
                    <a:pt x="0" y="239"/>
                    <a:pt x="328" y="119"/>
                    <a:pt x="657" y="0"/>
                  </a:cubicBezTo>
                </a:path>
              </a:pathLst>
            </a:cu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19" name="Freeform 23">
              <a:extLst>
                <a:ext uri="{FF2B5EF4-FFF2-40B4-BE49-F238E27FC236}">
                  <a16:creationId xmlns:a16="http://schemas.microsoft.com/office/drawing/2014/main" id="{3D6B7F72-3DC0-8540-901D-FCF326A00DB8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2" y="768"/>
              <a:ext cx="1280" cy="2880"/>
            </a:xfrm>
            <a:custGeom>
              <a:avLst/>
              <a:gdLst>
                <a:gd name="T0" fmla="*/ 288 w 1280"/>
                <a:gd name="T1" fmla="*/ 0 h 2880"/>
                <a:gd name="T2" fmla="*/ 1056 w 1280"/>
                <a:gd name="T3" fmla="*/ 480 h 2880"/>
                <a:gd name="T4" fmla="*/ 1104 w 1280"/>
                <a:gd name="T5" fmla="*/ 1584 h 2880"/>
                <a:gd name="T6" fmla="*/ 0 w 1280"/>
                <a:gd name="T7" fmla="*/ 2880 h 288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80"/>
                <a:gd name="T13" fmla="*/ 0 h 2880"/>
                <a:gd name="T14" fmla="*/ 1280 w 1280"/>
                <a:gd name="T15" fmla="*/ 2880 h 288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80" h="2880">
                  <a:moveTo>
                    <a:pt x="288" y="0"/>
                  </a:moveTo>
                  <a:cubicBezTo>
                    <a:pt x="604" y="108"/>
                    <a:pt x="920" y="216"/>
                    <a:pt x="1056" y="480"/>
                  </a:cubicBezTo>
                  <a:cubicBezTo>
                    <a:pt x="1191" y="743"/>
                    <a:pt x="1280" y="1183"/>
                    <a:pt x="1104" y="1584"/>
                  </a:cubicBezTo>
                  <a:cubicBezTo>
                    <a:pt x="927" y="1984"/>
                    <a:pt x="463" y="2432"/>
                    <a:pt x="0" y="2880"/>
                  </a:cubicBezTo>
                </a:path>
              </a:pathLst>
            </a:custGeom>
            <a:noFill/>
            <a:ln w="28575">
              <a:solidFill>
                <a:srgbClr val="008000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20" name="Line 24">
              <a:extLst>
                <a:ext uri="{FF2B5EF4-FFF2-40B4-BE49-F238E27FC236}">
                  <a16:creationId xmlns:a16="http://schemas.microsoft.com/office/drawing/2014/main" id="{83B52DDA-083E-234E-B6FC-11B784EC49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2" y="2064"/>
              <a:ext cx="7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21" name="Line 25">
              <a:extLst>
                <a:ext uri="{FF2B5EF4-FFF2-40B4-BE49-F238E27FC236}">
                  <a16:creationId xmlns:a16="http://schemas.microsoft.com/office/drawing/2014/main" id="{7A6488ED-4996-4243-9168-8AC810D09C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2" y="2352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22" name="Line 26">
              <a:extLst>
                <a:ext uri="{FF2B5EF4-FFF2-40B4-BE49-F238E27FC236}">
                  <a16:creationId xmlns:a16="http://schemas.microsoft.com/office/drawing/2014/main" id="{6A175B23-D8D4-2D4D-AB19-EC7F89696A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2" y="2592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23" name="Line 27">
              <a:extLst>
                <a:ext uri="{FF2B5EF4-FFF2-40B4-BE49-F238E27FC236}">
                  <a16:creationId xmlns:a16="http://schemas.microsoft.com/office/drawing/2014/main" id="{85688FCF-0293-8847-8018-9DC87F54B7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2" y="2832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24" name="Line 28">
              <a:extLst>
                <a:ext uri="{FF2B5EF4-FFF2-40B4-BE49-F238E27FC236}">
                  <a16:creationId xmlns:a16="http://schemas.microsoft.com/office/drawing/2014/main" id="{28822786-27FF-CF4C-A59C-C94E861E81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2" y="3024"/>
              <a:ext cx="7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25" name="Line 29">
              <a:extLst>
                <a:ext uri="{FF2B5EF4-FFF2-40B4-BE49-F238E27FC236}">
                  <a16:creationId xmlns:a16="http://schemas.microsoft.com/office/drawing/2014/main" id="{978A6D59-84FA-994F-B988-CE6F67FFEE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2" y="3456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26" name="Line 30">
              <a:extLst>
                <a:ext uri="{FF2B5EF4-FFF2-40B4-BE49-F238E27FC236}">
                  <a16:creationId xmlns:a16="http://schemas.microsoft.com/office/drawing/2014/main" id="{04358FE9-7844-4C45-9E53-1758A4592C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2" y="3744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27" name="Line 31">
              <a:extLst>
                <a:ext uri="{FF2B5EF4-FFF2-40B4-BE49-F238E27FC236}">
                  <a16:creationId xmlns:a16="http://schemas.microsoft.com/office/drawing/2014/main" id="{1E8D131D-6208-3745-90D9-644D953684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2" y="3264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28" name="Line 32">
              <a:extLst>
                <a:ext uri="{FF2B5EF4-FFF2-40B4-BE49-F238E27FC236}">
                  <a16:creationId xmlns:a16="http://schemas.microsoft.com/office/drawing/2014/main" id="{9737C459-9DB9-534A-BAB5-61471F86F5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2" y="1392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29" name="Line 33">
              <a:extLst>
                <a:ext uri="{FF2B5EF4-FFF2-40B4-BE49-F238E27FC236}">
                  <a16:creationId xmlns:a16="http://schemas.microsoft.com/office/drawing/2014/main" id="{5D451FB5-0B60-A24C-BA47-DCA4D02741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2" y="1152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30" name="Line 34">
              <a:extLst>
                <a:ext uri="{FF2B5EF4-FFF2-40B4-BE49-F238E27FC236}">
                  <a16:creationId xmlns:a16="http://schemas.microsoft.com/office/drawing/2014/main" id="{344AAAD4-9D3F-8643-8E61-E3E1901BFF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2" y="960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5812" name="Text Box 36">
            <a:extLst>
              <a:ext uri="{FF2B5EF4-FFF2-40B4-BE49-F238E27FC236}">
                <a16:creationId xmlns:a16="http://schemas.microsoft.com/office/drawing/2014/main" id="{6451DF04-4797-1549-9C69-9AA779E1AA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2925" y="1346200"/>
            <a:ext cx="2152650" cy="1323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>
                <a:latin typeface="Arial" panose="020B0604020202020204" pitchFamily="34" charset="0"/>
              </a:rPr>
              <a:t>Static Scoping:</a:t>
            </a:r>
          </a:p>
          <a:p>
            <a:pPr eaLnBrk="1" hangingPunct="1"/>
            <a:r>
              <a:rPr lang="en-US" altLang="en-US" sz="2000">
                <a:latin typeface="Arial" panose="020B0604020202020204" pitchFamily="34" charset="0"/>
              </a:rPr>
              <a:t>   </a:t>
            </a:r>
            <a:r>
              <a:rPr lang="en-US" altLang="en-US" sz="2000">
                <a:solidFill>
                  <a:schemeClr val="hlink"/>
                </a:solidFill>
                <a:latin typeface="Arial" panose="020B0604020202020204" pitchFamily="34" charset="0"/>
              </a:rPr>
              <a:t>a</a:t>
            </a:r>
            <a:r>
              <a:rPr lang="en-US" altLang="en-US" sz="2000">
                <a:latin typeface="Arial" panose="020B0604020202020204" pitchFamily="34" charset="0"/>
              </a:rPr>
              <a:t> bound to R.a, </a:t>
            </a:r>
          </a:p>
          <a:p>
            <a:pPr eaLnBrk="1" hangingPunct="1"/>
            <a:r>
              <a:rPr lang="en-US" altLang="en-US" sz="2000">
                <a:latin typeface="Arial" panose="020B0604020202020204" pitchFamily="34" charset="0"/>
              </a:rPr>
              <a:t>   </a:t>
            </a:r>
            <a:r>
              <a:rPr lang="en-US" altLang="en-US" sz="2000">
                <a:solidFill>
                  <a:schemeClr val="hlink"/>
                </a:solidFill>
                <a:latin typeface="Arial" panose="020B0604020202020204" pitchFamily="34" charset="0"/>
              </a:rPr>
              <a:t>b</a:t>
            </a:r>
            <a:r>
              <a:rPr lang="en-US" altLang="en-US" sz="2000">
                <a:latin typeface="Arial" panose="020B0604020202020204" pitchFamily="34" charset="0"/>
              </a:rPr>
              <a:t> to main.b, </a:t>
            </a:r>
          </a:p>
          <a:p>
            <a:pPr eaLnBrk="1" hangingPunct="1"/>
            <a:r>
              <a:rPr lang="en-US" altLang="en-US" sz="2000">
                <a:latin typeface="Arial" panose="020B0604020202020204" pitchFamily="34" charset="0"/>
              </a:rPr>
              <a:t>   </a:t>
            </a:r>
            <a:r>
              <a:rPr lang="en-US" altLang="en-US" sz="2000">
                <a:solidFill>
                  <a:schemeClr val="hlink"/>
                </a:solidFill>
                <a:latin typeface="Arial" panose="020B0604020202020204" pitchFamily="34" charset="0"/>
              </a:rPr>
              <a:t>c</a:t>
            </a:r>
            <a:r>
              <a:rPr lang="en-US" altLang="en-US" sz="2000">
                <a:latin typeface="Arial" panose="020B0604020202020204" pitchFamily="34" charset="0"/>
              </a:rPr>
              <a:t> to main.c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581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itle 1">
            <a:extLst>
              <a:ext uri="{FF2B5EF4-FFF2-40B4-BE49-F238E27FC236}">
                <a16:creationId xmlns:a16="http://schemas.microsoft.com/office/drawing/2014/main" id="{8CF65116-CC78-9D40-91F9-FC69AF191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Scoping, revisited</a:t>
            </a:r>
          </a:p>
        </p:txBody>
      </p:sp>
      <p:sp>
        <p:nvSpPr>
          <p:cNvPr id="74754" name="Content Placeholder 2">
            <a:extLst>
              <a:ext uri="{FF2B5EF4-FFF2-40B4-BE49-F238E27FC236}">
                <a16:creationId xmlns:a16="http://schemas.microsoft.com/office/drawing/2014/main" id="{F397C24F-F214-624C-955B-3A54D0B55E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Functions as 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first-class values </a:t>
            </a:r>
          </a:p>
          <a:p>
            <a:pPr lvl="1" eaLnBrk="1" hangingPunct="1"/>
            <a:r>
              <a:rPr lang="en-US" altLang="en-US" sz="3200" dirty="0">
                <a:latin typeface="Arial" panose="020B0604020202020204" pitchFamily="34" charset="0"/>
              </a:rPr>
              <a:t>Static scoping is more involved. Function value may outlive static referencing environment! 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</a:p>
          <a:p>
            <a:pPr lvl="1" eaLnBrk="1" hangingPunct="1"/>
            <a:r>
              <a:rPr lang="en-US" altLang="en-US" sz="3200" dirty="0">
                <a:latin typeface="Arial" panose="020B0604020202020204" pitchFamily="34" charset="0"/>
              </a:rPr>
              <a:t>Therefore, need </a:t>
            </a:r>
            <a:r>
              <a:rPr lang="ja-JP" altLang="en-US" sz="3200">
                <a:latin typeface="Arial" panose="020B0604020202020204" pitchFamily="34" charset="0"/>
                <a:ea typeface="ＭＳ Ｐゴシック" panose="020B0600070205080204" pitchFamily="34" charset="-128"/>
              </a:rPr>
              <a:t>“</a:t>
            </a:r>
            <a:r>
              <a:rPr lang="en-US" altLang="ja-JP" sz="32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immortal</a:t>
            </a:r>
            <a:r>
              <a:rPr lang="ja-JP" altLang="en-US" sz="3200">
                <a:latin typeface="Arial" panose="020B0604020202020204" pitchFamily="34" charset="0"/>
                <a:ea typeface="ＭＳ Ｐゴシック" panose="020B0600070205080204" pitchFamily="34" charset="-128"/>
              </a:rPr>
              <a:t>”</a:t>
            </a:r>
            <a:r>
              <a:rPr lang="en-US" altLang="ja-JP" sz="32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closure bindings</a:t>
            </a:r>
          </a:p>
          <a:p>
            <a:pPr lvl="1" eaLnBrk="1" hangingPunct="1"/>
            <a:r>
              <a:rPr lang="en-US" altLang="en-US" sz="3200" dirty="0">
                <a:latin typeface="Arial" panose="020B0604020202020204" pitchFamily="34" charset="0"/>
              </a:rPr>
              <a:t>In languages that choose static scoping, local variables must have </a:t>
            </a:r>
            <a:r>
              <a:rPr lang="ja-JP" altLang="en-US" sz="3200">
                <a:latin typeface="Arial" panose="020B0604020202020204" pitchFamily="34" charset="0"/>
                <a:ea typeface="ＭＳ Ｐゴシック" panose="020B0600070205080204" pitchFamily="34" charset="-128"/>
              </a:rPr>
              <a:t>“</a:t>
            </a:r>
            <a:r>
              <a:rPr lang="en-US" altLang="ja-JP" sz="320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unlimited extent</a:t>
            </a:r>
            <a:r>
              <a:rPr lang="ja-JP" altLang="en-US" sz="3200">
                <a:latin typeface="Arial" panose="020B0604020202020204" pitchFamily="34" charset="0"/>
                <a:ea typeface="ＭＳ Ｐゴシック" panose="020B0600070205080204" pitchFamily="34" charset="-128"/>
              </a:rPr>
              <a:t>”</a:t>
            </a:r>
            <a:r>
              <a:rPr lang="en-US" altLang="ja-JP" sz="32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(i.e., when stack frame is popped, local variables do not disappear!)</a:t>
            </a: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dirty="0">
              <a:latin typeface="Arial" panose="020B0604020202020204" pitchFamily="34" charset="0"/>
            </a:endParaRPr>
          </a:p>
        </p:txBody>
      </p:sp>
      <p:sp>
        <p:nvSpPr>
          <p:cNvPr id="74755" name="Slide Number Placeholder 4">
            <a:extLst>
              <a:ext uri="{FF2B5EF4-FFF2-40B4-BE49-F238E27FC236}">
                <a16:creationId xmlns:a16="http://schemas.microsoft.com/office/drawing/2014/main" id="{2E777504-29BC-054C-813C-89356F2E35A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77A3448-1F9A-D44D-972F-03B52A136315}" type="slidenum">
              <a:rPr lang="en-US" altLang="en-US" sz="1400"/>
              <a:pPr eaLnBrk="1" hangingPunct="1"/>
              <a:t>28</a:t>
            </a:fld>
            <a:endParaRPr lang="en-US" altLang="en-US" sz="14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itle 1">
            <a:extLst>
              <a:ext uri="{FF2B5EF4-FFF2-40B4-BE49-F238E27FC236}">
                <a16:creationId xmlns:a16="http://schemas.microsoft.com/office/drawing/2014/main" id="{1F483632-2A22-6749-AC96-6E1BE899E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Scoping, revisited</a:t>
            </a:r>
          </a:p>
        </p:txBody>
      </p:sp>
      <p:sp>
        <p:nvSpPr>
          <p:cNvPr id="76802" name="Content Placeholder 2">
            <a:extLst>
              <a:ext uri="{FF2B5EF4-FFF2-40B4-BE49-F238E27FC236}">
                <a16:creationId xmlns:a16="http://schemas.microsoft.com/office/drawing/2014/main" id="{41EFBAF1-4DB5-6543-B3CB-4D1E3BFA2E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In functional languages local variables typically have 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unlimited extent</a:t>
            </a:r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In imperative languages local variables typically have 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limited extent 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(i.e., when stack frame is popped, local variables disappear)</a:t>
            </a:r>
          </a:p>
          <a:p>
            <a:pPr lvl="1" eaLnBrk="1" hangingPunct="1"/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Imperative languages (Fortran, Pascal, C) disallow truly first-class function values</a:t>
            </a:r>
          </a:p>
          <a:p>
            <a:pPr lvl="1" eaLnBrk="1" hangingPunct="1"/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More and more languages do allow first-class functions, e.g., Java 8, C++11</a:t>
            </a:r>
          </a:p>
        </p:txBody>
      </p:sp>
      <p:sp>
        <p:nvSpPr>
          <p:cNvPr id="76803" name="Footer Placeholder 3">
            <a:extLst>
              <a:ext uri="{FF2B5EF4-FFF2-40B4-BE49-F238E27FC236}">
                <a16:creationId xmlns:a16="http://schemas.microsoft.com/office/drawing/2014/main" id="{DBDF3F9F-9AD9-B84E-90C0-87346586D84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</a:t>
            </a:r>
          </a:p>
        </p:txBody>
      </p:sp>
      <p:sp>
        <p:nvSpPr>
          <p:cNvPr id="76804" name="Slide Number Placeholder 4">
            <a:extLst>
              <a:ext uri="{FF2B5EF4-FFF2-40B4-BE49-F238E27FC236}">
                <a16:creationId xmlns:a16="http://schemas.microsoft.com/office/drawing/2014/main" id="{E553DA1A-FBE6-C14B-B65D-E868D8C0CF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4CCA5DB-A911-7A46-82F0-76C5B124D99A}" type="slidenum">
              <a:rPr lang="en-US" altLang="en-US" sz="1400"/>
              <a:pPr eaLnBrk="1" hangingPunct="1"/>
              <a:t>29</a:t>
            </a:fld>
            <a:endParaRPr lang="en-US" altLang="en-US"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Content Placeholder 2">
            <a:extLst>
              <a:ext uri="{FF2B5EF4-FFF2-40B4-BE49-F238E27FC236}">
                <a16:creationId xmlns:a16="http://schemas.microsoft.com/office/drawing/2014/main" id="{3047AACF-3006-0B43-A887-850516ABFD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(foldr op lis id)</a:t>
            </a: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0" indent="0">
              <a:buFont typeface="Wingdings" pitchFamily="2" charset="2"/>
              <a:buNone/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(    e</a:t>
            </a:r>
            <a:r>
              <a:rPr lang="en-US" altLang="en-US" baseline="-25000">
                <a:latin typeface="Arial" panose="020B0604020202020204" pitchFamily="34" charset="0"/>
                <a:ea typeface="ＭＳ Ｐゴシック" panose="020B0600070205080204" pitchFamily="34" charset="-128"/>
              </a:rPr>
              <a:t>1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     …           e</a:t>
            </a:r>
            <a:r>
              <a:rPr lang="en-US" altLang="en-US" baseline="-25000">
                <a:latin typeface="Arial" panose="020B0604020202020204" pitchFamily="34" charset="0"/>
                <a:ea typeface="ＭＳ Ｐゴシック" panose="020B0600070205080204" pitchFamily="34" charset="-128"/>
              </a:rPr>
              <a:t>n-1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     e</a:t>
            </a:r>
            <a:r>
              <a:rPr lang="en-US" altLang="en-US" baseline="-25000">
                <a:latin typeface="Arial" panose="020B0604020202020204" pitchFamily="34" charset="0"/>
                <a:ea typeface="ＭＳ Ｐゴシック" panose="020B0600070205080204" pitchFamily="34" charset="-128"/>
              </a:rPr>
              <a:t>n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   )     id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(    e</a:t>
            </a:r>
            <a:r>
              <a:rPr lang="en-US" altLang="en-US" baseline="-25000">
                <a:latin typeface="Arial" panose="020B0604020202020204" pitchFamily="34" charset="0"/>
                <a:ea typeface="ＭＳ Ｐゴシック" panose="020B0600070205080204" pitchFamily="34" charset="-128"/>
              </a:rPr>
              <a:t>1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     …           e</a:t>
            </a:r>
            <a:r>
              <a:rPr lang="en-US" altLang="en-US" baseline="-25000">
                <a:latin typeface="Arial" panose="020B0604020202020204" pitchFamily="34" charset="0"/>
                <a:ea typeface="ＭＳ Ｐゴシック" panose="020B0600070205080204" pitchFamily="34" charset="-128"/>
              </a:rPr>
              <a:t>n-1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  )  res</a:t>
            </a:r>
            <a:r>
              <a:rPr lang="en-US" altLang="en-US" baseline="-25000">
                <a:latin typeface="Arial" panose="020B0604020202020204" pitchFamily="34" charset="0"/>
                <a:ea typeface="ＭＳ Ｐゴシック" panose="020B0600070205080204" pitchFamily="34" charset="-128"/>
              </a:rPr>
              <a:t>1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	…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(    e</a:t>
            </a:r>
            <a:r>
              <a:rPr lang="en-US" altLang="en-US" baseline="-25000">
                <a:latin typeface="Arial" panose="020B0604020202020204" pitchFamily="34" charset="0"/>
                <a:ea typeface="ＭＳ Ｐゴシック" panose="020B0600070205080204" pitchFamily="34" charset="-128"/>
              </a:rPr>
              <a:t>1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)   res</a:t>
            </a:r>
            <a:r>
              <a:rPr lang="en-US" altLang="en-US" baseline="-25000">
                <a:latin typeface="Arial" panose="020B0604020202020204" pitchFamily="34" charset="0"/>
                <a:ea typeface="ＭＳ Ｐゴシック" panose="020B0600070205080204" pitchFamily="34" charset="-128"/>
              </a:rPr>
              <a:t>n-1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                                         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    </a:t>
            </a:r>
            <a:r>
              <a:rPr lang="en-US" altLang="en-US" u="sng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res</a:t>
            </a:r>
            <a:r>
              <a:rPr lang="en-US" altLang="en-US" u="sng" baseline="-250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n</a:t>
            </a:r>
          </a:p>
        </p:txBody>
      </p:sp>
      <p:sp>
        <p:nvSpPr>
          <p:cNvPr id="33795" name="Slide Number Placeholder 4">
            <a:extLst>
              <a:ext uri="{FF2B5EF4-FFF2-40B4-BE49-F238E27FC236}">
                <a16:creationId xmlns:a16="http://schemas.microsoft.com/office/drawing/2014/main" id="{B203C6BE-DAD2-E84B-878C-B3581EDA8B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9DAB788-F8CB-564D-9DAB-77AF4135A47D}" type="slidenum">
              <a:rPr lang="en-US" altLang="en-US" sz="1400"/>
              <a:pPr eaLnBrk="1" hangingPunct="1"/>
              <a:t>3</a:t>
            </a:fld>
            <a:endParaRPr lang="en-US" altLang="en-US" sz="140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6D12C37-C77D-8A48-9B17-0DB0D56ED0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2514600"/>
            <a:ext cx="2667000" cy="685800"/>
          </a:xfrm>
          <a:prstGeom prst="ellipse">
            <a:avLst/>
          </a:prstGeom>
          <a:noFill/>
          <a:ln w="9525">
            <a:solidFill>
              <a:srgbClr val="00E4A7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3906D11-9F9D-1F41-9D40-0BA45675EC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3048000"/>
            <a:ext cx="2667000" cy="685800"/>
          </a:xfrm>
          <a:prstGeom prst="ellipse">
            <a:avLst/>
          </a:prstGeom>
          <a:noFill/>
          <a:ln w="9525">
            <a:solidFill>
              <a:srgbClr val="00E4A7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33EDDE39-3609-1242-9385-6D5D973827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4191000"/>
            <a:ext cx="2819400" cy="762000"/>
          </a:xfrm>
          <a:prstGeom prst="ellipse">
            <a:avLst/>
          </a:prstGeom>
          <a:noFill/>
          <a:ln w="9525">
            <a:solidFill>
              <a:srgbClr val="00E4A7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3799" name="Title 1">
            <a:extLst>
              <a:ext uri="{FF2B5EF4-FFF2-40B4-BE49-F238E27FC236}">
                <a16:creationId xmlns:a16="http://schemas.microsoft.com/office/drawing/2014/main" id="{DD057CD1-B62A-C149-B25E-4311C0B23E74}"/>
              </a:ext>
            </a:extLst>
          </p:cNvPr>
          <p:cNvSpPr txBox="1">
            <a:spLocks/>
          </p:cNvSpPr>
          <p:nvPr/>
        </p:nvSpPr>
        <p:spPr bwMode="auto">
          <a:xfrm>
            <a:off x="228600" y="76200"/>
            <a:ext cx="8707438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4000" dirty="0">
                <a:solidFill>
                  <a:schemeClr val="tx2"/>
                </a:solidFill>
                <a:latin typeface="Arial" panose="020B0604020202020204" pitchFamily="34" charset="0"/>
              </a:rPr>
              <a:t>Exercises</a:t>
            </a:r>
          </a:p>
        </p:txBody>
      </p:sp>
      <p:sp>
        <p:nvSpPr>
          <p:cNvPr id="33800" name="Rectangle 2">
            <a:extLst>
              <a:ext uri="{FF2B5EF4-FFF2-40B4-BE49-F238E27FC236}">
                <a16:creationId xmlns:a16="http://schemas.microsoft.com/office/drawing/2014/main" id="{D5998514-023B-6849-9D7F-4B5BF480E6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746625"/>
            <a:ext cx="5486400" cy="1349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n-US" altLang="en-US" sz="2800" dirty="0">
                <a:latin typeface="Arial" panose="020B0604020202020204" pitchFamily="34" charset="0"/>
              </a:rPr>
              <a:t>Write </a:t>
            </a:r>
            <a:r>
              <a:rPr lang="en-US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rev2</a:t>
            </a:r>
            <a:r>
              <a:rPr lang="en-US" altLang="en-US" sz="2800" dirty="0">
                <a:latin typeface="Arial" panose="020B0604020202020204" pitchFamily="34" charset="0"/>
              </a:rPr>
              <a:t>, which reverses a list, using a single call to </a:t>
            </a:r>
            <a:r>
              <a:rPr lang="en-US" altLang="en-US" sz="2800" dirty="0" err="1">
                <a:solidFill>
                  <a:srgbClr val="FF0000"/>
                </a:solidFill>
                <a:latin typeface="Arial" panose="020B0604020202020204" pitchFamily="34" charset="0"/>
              </a:rPr>
              <a:t>foldr</a:t>
            </a:r>
            <a:endParaRPr lang="en-US" altLang="en-US" sz="28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(define (rev2 </a:t>
            </a:r>
            <a:r>
              <a:rPr lang="en-US" altLang="en-US" sz="2800" dirty="0" err="1">
                <a:solidFill>
                  <a:srgbClr val="000000"/>
                </a:solidFill>
                <a:latin typeface="Arial" panose="020B0604020202020204" pitchFamily="34" charset="0"/>
              </a:rPr>
              <a:t>lis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) (</a:t>
            </a:r>
            <a:r>
              <a:rPr lang="en-US" altLang="en-US" sz="2800" dirty="0" err="1">
                <a:solidFill>
                  <a:srgbClr val="000000"/>
                </a:solidFill>
                <a:latin typeface="Arial" panose="020B0604020202020204" pitchFamily="34" charset="0"/>
              </a:rPr>
              <a:t>foldr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…) )</a:t>
            </a: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2784C7E6-5B49-2144-AC4C-F731A00F55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5181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Milanova/B. G. Ryder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2F938FE-9BB5-A747-824C-F84FB423D729}"/>
                  </a:ext>
                </a:extLst>
              </p14:cNvPr>
              <p14:cNvContentPartPr/>
              <p14:nvPr/>
            </p14:nvContentPartPr>
            <p14:xfrm>
              <a:off x="1866960" y="134280"/>
              <a:ext cx="7163280" cy="42505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2F938FE-9BB5-A747-824C-F84FB423D72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45000" y="118080"/>
                <a:ext cx="7206480" cy="4288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36A176F6-8920-5C4E-BDC6-B54D06CF39CB}"/>
                  </a:ext>
                </a:extLst>
              </p14:cNvPr>
              <p14:cNvContentPartPr/>
              <p14:nvPr/>
            </p14:nvContentPartPr>
            <p14:xfrm>
              <a:off x="3107160" y="1588680"/>
              <a:ext cx="84240" cy="31572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36A176F6-8920-5C4E-BDC6-B54D06CF39C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085560" y="1567080"/>
                <a:ext cx="127440" cy="358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itle 1">
            <a:extLst>
              <a:ext uri="{FF2B5EF4-FFF2-40B4-BE49-F238E27FC236}">
                <a16:creationId xmlns:a16="http://schemas.microsoft.com/office/drawing/2014/main" id="{EB7327D0-9EEC-544B-A45E-98AC89D13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More on Dynamic Scoping</a:t>
            </a:r>
          </a:p>
        </p:txBody>
      </p:sp>
      <p:sp>
        <p:nvSpPr>
          <p:cNvPr id="78850" name="Content Placeholder 2">
            <a:extLst>
              <a:ext uri="{FF2B5EF4-FFF2-40B4-BE49-F238E27FC236}">
                <a16:creationId xmlns:a16="http://schemas.microsoft.com/office/drawing/2014/main" id="{D8376B13-6C16-6048-ACC2-EFAB813574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Shallow binding vs. deep binding</a:t>
            </a:r>
          </a:p>
          <a:p>
            <a:endParaRPr lang="en-US" altLang="en-US" dirty="0">
              <a:solidFill>
                <a:srgbClr val="FF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Dynamic scoping with shallow binding </a:t>
            </a:r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1"/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Reference environment for function/routine is not created until the function is called</a:t>
            </a:r>
          </a:p>
          <a:p>
            <a:pPr lvl="2"/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I.e., all non-local references are resolved using the most-recent-frame-on-stack rule</a:t>
            </a:r>
          </a:p>
          <a:p>
            <a:pPr lvl="1"/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Shallow binding is usually the default in languages with dynamic scoping</a:t>
            </a:r>
          </a:p>
          <a:p>
            <a:pPr lvl="1"/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All examples of dynamic scoping we saw so far used shallow binding</a:t>
            </a:r>
          </a:p>
        </p:txBody>
      </p:sp>
      <p:sp>
        <p:nvSpPr>
          <p:cNvPr id="78851" name="Slide Number Placeholder 4">
            <a:extLst>
              <a:ext uri="{FF2B5EF4-FFF2-40B4-BE49-F238E27FC236}">
                <a16:creationId xmlns:a16="http://schemas.microsoft.com/office/drawing/2014/main" id="{119242D0-B2CE-154D-BCC4-961F385589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FC495FE-CDFF-EE43-AD01-865438BCD610}" type="slidenum">
              <a:rPr lang="en-US" altLang="en-US" sz="1400"/>
              <a:pPr eaLnBrk="1" hangingPunct="1"/>
              <a:t>30</a:t>
            </a:fld>
            <a:endParaRPr lang="en-US" altLang="en-US" sz="140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472ACCA-06A8-6441-B347-D2CDAAA3A52B}"/>
                  </a:ext>
                </a:extLst>
              </p14:cNvPr>
              <p14:cNvContentPartPr/>
              <p14:nvPr/>
            </p14:nvContentPartPr>
            <p14:xfrm>
              <a:off x="4613760" y="3073680"/>
              <a:ext cx="2941920" cy="471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472ACCA-06A8-6441-B347-D2CDAAA3A52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592160" y="3052080"/>
                <a:ext cx="2985120" cy="90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Title 1">
            <a:extLst>
              <a:ext uri="{FF2B5EF4-FFF2-40B4-BE49-F238E27FC236}">
                <a16:creationId xmlns:a16="http://schemas.microsoft.com/office/drawing/2014/main" id="{316F0965-8283-964C-B164-360909D57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More on Dynamic Scoping</a:t>
            </a:r>
          </a:p>
        </p:txBody>
      </p:sp>
      <p:sp>
        <p:nvSpPr>
          <p:cNvPr id="79874" name="Content Placeholder 2">
            <a:extLst>
              <a:ext uri="{FF2B5EF4-FFF2-40B4-BE49-F238E27FC236}">
                <a16:creationId xmlns:a16="http://schemas.microsoft.com/office/drawing/2014/main" id="{A2631934-7DC0-2044-90D6-5BECEDCEB9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Dynamic scoping with deep binding </a:t>
            </a:r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1"/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When a function/routine </a:t>
            </a:r>
            <a:r>
              <a:rPr lang="en-US" altLang="en-US" u="sng" dirty="0">
                <a:solidFill>
                  <a:srgbClr val="000000"/>
                </a:solidFill>
                <a:latin typeface="Arial" panose="020B0604020202020204" pitchFamily="34" charset="0"/>
              </a:rPr>
              <a:t>is passed as an argument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, the code that passes the function/routine has a particular reference environment (the current one!) in mind. It passes this reference environment along with the function value (it passes a closure). </a:t>
            </a:r>
          </a:p>
        </p:txBody>
      </p:sp>
      <p:sp>
        <p:nvSpPr>
          <p:cNvPr id="79875" name="Footer Placeholder 3">
            <a:extLst>
              <a:ext uri="{FF2B5EF4-FFF2-40B4-BE49-F238E27FC236}">
                <a16:creationId xmlns:a16="http://schemas.microsoft.com/office/drawing/2014/main" id="{EEBA3AF0-CA31-974A-9535-0225D669B75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</a:t>
            </a:r>
          </a:p>
        </p:txBody>
      </p:sp>
      <p:sp>
        <p:nvSpPr>
          <p:cNvPr id="79876" name="Slide Number Placeholder 4">
            <a:extLst>
              <a:ext uri="{FF2B5EF4-FFF2-40B4-BE49-F238E27FC236}">
                <a16:creationId xmlns:a16="http://schemas.microsoft.com/office/drawing/2014/main" id="{4F0E174F-4C30-0342-88F1-BC4546A273A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667C325-F90B-1D4A-92CE-E45E863981F6}" type="slidenum">
              <a:rPr lang="en-US" altLang="en-US" sz="1400"/>
              <a:pPr eaLnBrk="1" hangingPunct="1"/>
              <a:t>31</a:t>
            </a:fld>
            <a:endParaRPr lang="en-US" altLang="en-US" sz="140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678C0B7-0268-0847-B16B-8EC676A0EF86}"/>
                  </a:ext>
                </a:extLst>
              </p14:cNvPr>
              <p14:cNvContentPartPr/>
              <p14:nvPr/>
            </p14:nvContentPartPr>
            <p14:xfrm>
              <a:off x="3241800" y="3687120"/>
              <a:ext cx="2356200" cy="370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678C0B7-0268-0847-B16B-8EC676A0EF8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220200" y="3665520"/>
                <a:ext cx="2399400" cy="80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Title 1">
            <a:extLst>
              <a:ext uri="{FF2B5EF4-FFF2-40B4-BE49-F238E27FC236}">
                <a16:creationId xmlns:a16="http://schemas.microsoft.com/office/drawing/2014/main" id="{0F9CB831-5BDA-5E44-B411-DDD5C80A1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Example</a:t>
            </a:r>
          </a:p>
        </p:txBody>
      </p:sp>
      <p:sp>
        <p:nvSpPr>
          <p:cNvPr id="80898" name="Content Placeholder 2">
            <a:extLst>
              <a:ext uri="{FF2B5EF4-FFF2-40B4-BE49-F238E27FC236}">
                <a16:creationId xmlns:a16="http://schemas.microsoft.com/office/drawing/2014/main" id="{AF82819C-9D91-5448-B458-47F8C8A101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19200"/>
            <a:ext cx="8726488" cy="4800600"/>
          </a:xfrm>
        </p:spPr>
        <p:txBody>
          <a:bodyPr/>
          <a:lstStyle/>
          <a:p>
            <a:pPr marL="0" indent="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2800">
                <a:latin typeface="Arial" panose="020B0604020202020204" pitchFamily="34" charset="0"/>
                <a:ea typeface="ＭＳ Ｐゴシック" panose="020B0600070205080204" pitchFamily="34" charset="-128"/>
              </a:rPr>
              <a:t>    </a:t>
            </a:r>
            <a:r>
              <a:rPr lang="en-US" altLang="en-US" sz="28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v : integer := 10 </a:t>
            </a:r>
          </a:p>
          <a:p>
            <a:pPr marL="0" indent="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2800">
                <a:latin typeface="Arial" panose="020B0604020202020204" pitchFamily="34" charset="0"/>
                <a:ea typeface="ＭＳ Ｐゴシック" panose="020B0600070205080204" pitchFamily="34" charset="-128"/>
              </a:rPr>
              <a:t>    people : database</a:t>
            </a:r>
          </a:p>
          <a:p>
            <a:pPr marL="0" indent="0">
              <a:spcBef>
                <a:spcPts val="1875"/>
              </a:spcBef>
              <a:buFont typeface="Wingdings" pitchFamily="2" charset="2"/>
              <a:buNone/>
            </a:pPr>
            <a:r>
              <a:rPr lang="en-US" altLang="en-US" sz="2800">
                <a:latin typeface="Arial" panose="020B0604020202020204" pitchFamily="34" charset="0"/>
                <a:ea typeface="ＭＳ Ｐゴシック" panose="020B0600070205080204" pitchFamily="34" charset="-128"/>
              </a:rPr>
              <a:t>    print_routine (p : person)</a:t>
            </a:r>
            <a:br>
              <a:rPr lang="en-US" altLang="en-US" sz="2800"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r>
              <a:rPr lang="en-US" altLang="en-US" sz="2800">
                <a:latin typeface="Arial" panose="020B0604020202020204" pitchFamily="34" charset="0"/>
                <a:ea typeface="ＭＳ Ｐゴシック" panose="020B0600070205080204" pitchFamily="34" charset="-128"/>
              </a:rPr>
              <a:t>      if p.age &gt; </a:t>
            </a:r>
            <a:r>
              <a:rPr lang="en-US" altLang="en-US"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v</a:t>
            </a:r>
            <a:r>
              <a:rPr lang="en-US" altLang="en-US" sz="280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br>
              <a:rPr lang="en-US" altLang="en-US" sz="2800"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r>
              <a:rPr lang="en-US" altLang="en-US" sz="2800">
                <a:latin typeface="Arial" panose="020B0604020202020204" pitchFamily="34" charset="0"/>
                <a:ea typeface="ＭＳ Ｐゴシック" panose="020B0600070205080204" pitchFamily="34" charset="-128"/>
              </a:rPr>
              <a:t>         write_person(p)</a:t>
            </a:r>
          </a:p>
          <a:p>
            <a:pPr marL="0" indent="0">
              <a:spcBef>
                <a:spcPts val="1875"/>
              </a:spcBef>
              <a:buFont typeface="Wingdings" pitchFamily="2" charset="2"/>
              <a:buNone/>
            </a:pPr>
            <a:r>
              <a:rPr lang="en-US" altLang="en-US" sz="2800">
                <a:latin typeface="Arial" panose="020B0604020202020204" pitchFamily="34" charset="0"/>
                <a:ea typeface="ＭＳ Ｐゴシック" panose="020B0600070205080204" pitchFamily="34" charset="-128"/>
              </a:rPr>
              <a:t>    other_routine (db : database, P : procedure)</a:t>
            </a:r>
            <a:br>
              <a:rPr lang="en-US" altLang="en-US" sz="2800"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r>
              <a:rPr lang="en-US" altLang="en-US" sz="2800">
                <a:latin typeface="Arial" panose="020B0604020202020204" pitchFamily="34" charset="0"/>
                <a:ea typeface="ＭＳ Ｐゴシック" panose="020B0600070205080204" pitchFamily="34" charset="-128"/>
              </a:rPr>
              <a:t>        </a:t>
            </a:r>
            <a:r>
              <a:rPr lang="en-US" altLang="en-US" sz="28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v : integer := 5</a:t>
            </a:r>
            <a:br>
              <a:rPr lang="en-US" altLang="en-US" sz="28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r>
              <a:rPr lang="en-US" altLang="en-US" sz="2800">
                <a:latin typeface="Arial" panose="020B0604020202020204" pitchFamily="34" charset="0"/>
                <a:ea typeface="ＭＳ Ｐゴシック" panose="020B0600070205080204" pitchFamily="34" charset="-128"/>
              </a:rPr>
              <a:t>        foreach record r in db</a:t>
            </a:r>
            <a:br>
              <a:rPr lang="en-US" altLang="en-US" sz="2800"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r>
              <a:rPr lang="en-US" altLang="en-US" sz="2800">
                <a:latin typeface="Arial" panose="020B0604020202020204" pitchFamily="34" charset="0"/>
                <a:ea typeface="ＭＳ Ｐゴシック" panose="020B0600070205080204" pitchFamily="34" charset="-128"/>
              </a:rPr>
              <a:t>	   P(r) </a:t>
            </a:r>
            <a:br>
              <a:rPr lang="en-US" altLang="en-US" sz="2800"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r>
              <a:rPr lang="en-US" altLang="en-US" sz="2800">
                <a:latin typeface="Arial" panose="020B0604020202020204" pitchFamily="34" charset="0"/>
                <a:ea typeface="ＭＳ Ｐゴシック" panose="020B0600070205080204" pitchFamily="34" charset="-128"/>
              </a:rPr>
              <a:t>    </a:t>
            </a:r>
            <a:br>
              <a:rPr lang="en-US" altLang="en-US" sz="2800"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r>
              <a:rPr lang="en-US" altLang="en-US" sz="2800">
                <a:latin typeface="Arial" panose="020B0604020202020204" pitchFamily="34" charset="0"/>
                <a:ea typeface="ＭＳ Ｐゴシック" panose="020B0600070205080204" pitchFamily="34" charset="-128"/>
              </a:rPr>
              <a:t>    other_routine(people, print_routine)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/* call in main */</a:t>
            </a:r>
          </a:p>
          <a:p>
            <a:pPr marL="0" indent="0">
              <a:spcBef>
                <a:spcPts val="1963"/>
              </a:spcBef>
              <a:buFont typeface="Wingdings" pitchFamily="2" charset="2"/>
              <a:buNone/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0899" name="Slide Number Placeholder 4">
            <a:extLst>
              <a:ext uri="{FF2B5EF4-FFF2-40B4-BE49-F238E27FC236}">
                <a16:creationId xmlns:a16="http://schemas.microsoft.com/office/drawing/2014/main" id="{A7D63A27-970E-2B4E-B626-8B6AC37921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E8E1A3A-849B-154F-AB31-1F394A964B93}" type="slidenum">
              <a:rPr lang="en-US" altLang="en-US" sz="1400"/>
              <a:pPr eaLnBrk="1" hangingPunct="1"/>
              <a:t>32</a:t>
            </a:fld>
            <a:endParaRPr lang="en-US" altLang="en-US" sz="140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CBE1E00-A5F9-E24C-8CD3-604D1E7B8DE0}"/>
                  </a:ext>
                </a:extLst>
              </p14:cNvPr>
              <p14:cNvContentPartPr/>
              <p14:nvPr/>
            </p14:nvContentPartPr>
            <p14:xfrm>
              <a:off x="2212560" y="126360"/>
              <a:ext cx="6136560" cy="64958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CBE1E00-A5F9-E24C-8CD3-604D1E7B8DE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96360" y="110160"/>
                <a:ext cx="6168960" cy="6528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F6604B89-EAF7-8040-A91E-B60375B4E54F}"/>
                  </a:ext>
                </a:extLst>
              </p14:cNvPr>
              <p14:cNvContentPartPr/>
              <p14:nvPr/>
            </p14:nvContentPartPr>
            <p14:xfrm>
              <a:off x="5141880" y="713880"/>
              <a:ext cx="3204720" cy="31010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F6604B89-EAF7-8040-A91E-B60375B4E54F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125680" y="697680"/>
                <a:ext cx="3237120" cy="3133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35018D26-4085-B44B-9E57-69EB6ABA59FF}"/>
                  </a:ext>
                </a:extLst>
              </p14:cNvPr>
              <p14:cNvContentPartPr/>
              <p14:nvPr/>
            </p14:nvContentPartPr>
            <p14:xfrm>
              <a:off x="5165280" y="2674800"/>
              <a:ext cx="3526560" cy="11430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35018D26-4085-B44B-9E57-69EB6ABA59FF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149080" y="2658600"/>
                <a:ext cx="3558960" cy="1175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Title 1">
            <a:extLst>
              <a:ext uri="{FF2B5EF4-FFF2-40B4-BE49-F238E27FC236}">
                <a16:creationId xmlns:a16="http://schemas.microsoft.com/office/drawing/2014/main" id="{0857CFB0-F2F6-0F46-B901-2C13141C4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Exercise</a:t>
            </a:r>
          </a:p>
        </p:txBody>
      </p:sp>
      <p:sp>
        <p:nvSpPr>
          <p:cNvPr id="82946" name="Content Placeholder 2">
            <a:extLst>
              <a:ext uri="{FF2B5EF4-FFF2-40B4-BE49-F238E27FC236}">
                <a16:creationId xmlns:a16="http://schemas.microsoft.com/office/drawing/2014/main" id="{60C38431-58CD-E643-8946-5ACA5EF1A6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(define A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  (lambda ()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      (let* ((x 2)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               (C (lambda (P) (let ((x 4)) (P) )))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               (D (lambda () x))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		(B (lambda () (let ((x 3)) (C D)))))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             (B))))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When we call </a:t>
            </a:r>
            <a:r>
              <a:rPr lang="en-US" altLang="en-US" sz="24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&gt; (A)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in the interpreter, what gets printed? What would get printed if Scheme used dynamic scoping with shallow binding? Dynamic scoping and deep binding?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                       </a:t>
            </a:r>
          </a:p>
        </p:txBody>
      </p:sp>
      <p:sp>
        <p:nvSpPr>
          <p:cNvPr id="82947" name="Slide Number Placeholder 4">
            <a:extLst>
              <a:ext uri="{FF2B5EF4-FFF2-40B4-BE49-F238E27FC236}">
                <a16:creationId xmlns:a16="http://schemas.microsoft.com/office/drawing/2014/main" id="{16CCE855-9D5F-4D47-BFB0-28992A5121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37C9FD9-460A-8845-84A1-F87C78928D3D}" type="slidenum">
              <a:rPr lang="en-US" altLang="en-US" sz="1400"/>
              <a:pPr eaLnBrk="1" hangingPunct="1"/>
              <a:t>33</a:t>
            </a:fld>
            <a:endParaRPr lang="en-US" altLang="en-US" sz="140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Title 1">
            <a:extLst>
              <a:ext uri="{FF2B5EF4-FFF2-40B4-BE49-F238E27FC236}">
                <a16:creationId xmlns:a16="http://schemas.microsoft.com/office/drawing/2014/main" id="{CCC6B70A-0D22-A246-B2E5-6B9FA336B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Evaluation Order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74ADC4-1FF7-C74F-BE38-B6DAED85A5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3000" dirty="0">
                <a:latin typeface="Arial"/>
              </a:rPr>
              <a:t>(define (square x) (* x x))</a:t>
            </a:r>
          </a:p>
          <a:p>
            <a:pPr>
              <a:buFont typeface="Wingdings" charset="0"/>
              <a:buChar char="n"/>
              <a:defRPr/>
            </a:pPr>
            <a:endParaRPr lang="en-US" sz="3000" dirty="0">
              <a:latin typeface="Arial"/>
            </a:endParaRPr>
          </a:p>
          <a:p>
            <a:pPr>
              <a:buFont typeface="Wingdings" charset="0"/>
              <a:buChar char="n"/>
              <a:defRPr/>
            </a:pPr>
            <a:r>
              <a:rPr lang="en-US" sz="3000" dirty="0">
                <a:latin typeface="Arial"/>
              </a:rPr>
              <a:t>Applicative-order (also referred to as </a:t>
            </a:r>
            <a:r>
              <a:rPr lang="en-US" sz="3000" dirty="0">
                <a:solidFill>
                  <a:srgbClr val="FF0000"/>
                </a:solidFill>
                <a:latin typeface="Arial"/>
              </a:rPr>
              <a:t>eager</a:t>
            </a:r>
            <a:r>
              <a:rPr lang="en-US" sz="3000" dirty="0">
                <a:latin typeface="Arial"/>
              </a:rPr>
              <a:t>) evaluation</a:t>
            </a:r>
          </a:p>
          <a:p>
            <a:pPr lvl="1">
              <a:buFont typeface="Wingdings" charset="0"/>
              <a:buChar char="n"/>
              <a:defRPr/>
            </a:pPr>
            <a:r>
              <a:rPr lang="en-US" dirty="0">
                <a:latin typeface="Arial"/>
              </a:rPr>
              <a:t>Evaluates arguments before function value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dirty="0">
                <a:latin typeface="Arial"/>
              </a:rPr>
              <a:t>	</a:t>
            </a:r>
            <a:r>
              <a:rPr lang="en-US" sz="3000" dirty="0">
                <a:latin typeface="Arial"/>
              </a:rPr>
              <a:t>(square (+ 3 4)) =&gt; 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sz="3000" dirty="0">
                <a:latin typeface="Arial"/>
              </a:rPr>
              <a:t>	(square 7) =&gt;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sz="3000" dirty="0">
                <a:latin typeface="Arial"/>
              </a:rPr>
              <a:t>	(* 7 7) =&gt;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sz="3000" dirty="0">
                <a:latin typeface="Arial"/>
              </a:rPr>
              <a:t>	49</a:t>
            </a:r>
          </a:p>
          <a:p>
            <a:pPr marL="0" indent="0">
              <a:buFont typeface="Wingdings" charset="0"/>
              <a:buNone/>
              <a:defRPr/>
            </a:pPr>
            <a:endParaRPr lang="en-US" dirty="0">
              <a:latin typeface="Arial"/>
            </a:endParaRPr>
          </a:p>
          <a:p>
            <a:pPr marL="0" indent="0">
              <a:buFont typeface="Wingdings" charset="0"/>
              <a:buNone/>
              <a:defRPr/>
            </a:pPr>
            <a:r>
              <a:rPr lang="en-US" dirty="0">
                <a:latin typeface="Arial"/>
              </a:rPr>
              <a:t>	</a:t>
            </a:r>
          </a:p>
        </p:txBody>
      </p:sp>
      <p:sp>
        <p:nvSpPr>
          <p:cNvPr id="83971" name="Footer Placeholder 3">
            <a:extLst>
              <a:ext uri="{FF2B5EF4-FFF2-40B4-BE49-F238E27FC236}">
                <a16:creationId xmlns:a16="http://schemas.microsoft.com/office/drawing/2014/main" id="{4D732B07-8E91-4F45-AFB5-3BA6FB7BD7E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</a:t>
            </a:r>
          </a:p>
        </p:txBody>
      </p:sp>
      <p:sp>
        <p:nvSpPr>
          <p:cNvPr id="83972" name="Slide Number Placeholder 4">
            <a:extLst>
              <a:ext uri="{FF2B5EF4-FFF2-40B4-BE49-F238E27FC236}">
                <a16:creationId xmlns:a16="http://schemas.microsoft.com/office/drawing/2014/main" id="{5F9BAB2B-E0F1-914F-BE6E-0CE99332AA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BA0778A-5154-1741-8A52-9D3E44E97F60}" type="slidenum">
              <a:rPr lang="en-US" altLang="en-US" sz="1400"/>
              <a:pPr eaLnBrk="1" hangingPunct="1"/>
              <a:t>34</a:t>
            </a:fld>
            <a:endParaRPr lang="en-US" altLang="en-US" sz="140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itle 1">
            <a:extLst>
              <a:ext uri="{FF2B5EF4-FFF2-40B4-BE49-F238E27FC236}">
                <a16:creationId xmlns:a16="http://schemas.microsoft.com/office/drawing/2014/main" id="{E73C6869-293A-554B-AF15-7D717372C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Evaluation Order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41A23-6429-CC47-8863-3D330480D2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3000" dirty="0">
                <a:latin typeface="Arial"/>
              </a:rPr>
              <a:t>(define (square x) (* x x))</a:t>
            </a:r>
          </a:p>
          <a:p>
            <a:pPr>
              <a:buFont typeface="Wingdings" charset="0"/>
              <a:buChar char="n"/>
              <a:defRPr/>
            </a:pPr>
            <a:r>
              <a:rPr lang="en-US" sz="3000" dirty="0">
                <a:latin typeface="Arial"/>
              </a:rPr>
              <a:t>Normal-order (also referred to as </a:t>
            </a:r>
            <a:r>
              <a:rPr lang="en-US" sz="3000" dirty="0">
                <a:solidFill>
                  <a:srgbClr val="FF0000"/>
                </a:solidFill>
                <a:latin typeface="Arial"/>
              </a:rPr>
              <a:t>lazy</a:t>
            </a:r>
            <a:r>
              <a:rPr lang="en-US" sz="3000" dirty="0">
                <a:latin typeface="Arial"/>
              </a:rPr>
              <a:t>) evaluation</a:t>
            </a:r>
          </a:p>
          <a:p>
            <a:pPr lvl="1">
              <a:buFont typeface="Wingdings" charset="0"/>
              <a:buChar char="n"/>
              <a:defRPr/>
            </a:pPr>
            <a:r>
              <a:rPr lang="en-US" dirty="0">
                <a:latin typeface="Arial"/>
              </a:rPr>
              <a:t>Evaluates function value before arguments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dirty="0">
                <a:latin typeface="Arial"/>
              </a:rPr>
              <a:t>	</a:t>
            </a:r>
            <a:r>
              <a:rPr lang="en-US" sz="3000" dirty="0">
                <a:latin typeface="Arial"/>
              </a:rPr>
              <a:t>(square (+ 3 4)) =&gt; 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sz="3000" dirty="0">
                <a:latin typeface="Arial"/>
              </a:rPr>
              <a:t>	(* (+ 3 4) (+ 3 4)) =&gt;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sz="3000" dirty="0">
                <a:latin typeface="Arial"/>
              </a:rPr>
              <a:t>	(* 7 (+ 3 4)) =&gt;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sz="3000" dirty="0">
                <a:latin typeface="Arial"/>
              </a:rPr>
              <a:t>	(* 7 7)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sz="3000" dirty="0">
                <a:latin typeface="Arial"/>
              </a:rPr>
              <a:t>	49</a:t>
            </a:r>
          </a:p>
          <a:p>
            <a:pPr>
              <a:buFont typeface="Wingdings" charset="0"/>
              <a:buChar char="n"/>
              <a:defRPr/>
            </a:pPr>
            <a:r>
              <a:rPr lang="en-US" sz="3000" dirty="0">
                <a:latin typeface="Arial"/>
              </a:rPr>
              <a:t>Scheme uses applicative-order evaluation</a:t>
            </a:r>
          </a:p>
          <a:p>
            <a:pPr marL="0" indent="0">
              <a:buFont typeface="Wingdings" charset="0"/>
              <a:buNone/>
              <a:defRPr/>
            </a:pPr>
            <a:endParaRPr lang="en-US" dirty="0">
              <a:latin typeface="Arial"/>
            </a:endParaRPr>
          </a:p>
          <a:p>
            <a:pPr marL="0" indent="0">
              <a:buFont typeface="Wingdings" charset="0"/>
              <a:buNone/>
              <a:defRPr/>
            </a:pPr>
            <a:r>
              <a:rPr lang="en-US" dirty="0">
                <a:latin typeface="Arial"/>
              </a:rPr>
              <a:t>	</a:t>
            </a:r>
          </a:p>
        </p:txBody>
      </p:sp>
      <p:sp>
        <p:nvSpPr>
          <p:cNvPr id="84995" name="Slide Number Placeholder 4">
            <a:extLst>
              <a:ext uri="{FF2B5EF4-FFF2-40B4-BE49-F238E27FC236}">
                <a16:creationId xmlns:a16="http://schemas.microsoft.com/office/drawing/2014/main" id="{4E339B4C-E491-424D-9400-895DDEE224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68C622B-638F-E249-8B12-BD5679EEC7CB}" type="slidenum">
              <a:rPr lang="en-US" altLang="en-US" sz="1400"/>
              <a:pPr eaLnBrk="1" hangingPunct="1"/>
              <a:t>35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Title 1">
            <a:extLst>
              <a:ext uri="{FF2B5EF4-FFF2-40B4-BE49-F238E27FC236}">
                <a16:creationId xmlns:a16="http://schemas.microsoft.com/office/drawing/2014/main" id="{47EEB0FD-6C18-2E46-B04F-7D744517E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So Far</a:t>
            </a:r>
          </a:p>
        </p:txBody>
      </p:sp>
      <p:sp>
        <p:nvSpPr>
          <p:cNvPr id="86018" name="Content Placeholder 2">
            <a:extLst>
              <a:ext uri="{FF2B5EF4-FFF2-40B4-BE49-F238E27FC236}">
                <a16:creationId xmlns:a16="http://schemas.microsoft.com/office/drawing/2014/main" id="{A906872A-07EB-B645-A852-4621D3BF61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Essential functional programming concepts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</a:rPr>
              <a:t>Reduction semantics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</a:rPr>
              <a:t>Lists and recursion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</a:rPr>
              <a:t>Higher-order functions</a:t>
            </a:r>
          </a:p>
          <a:p>
            <a:pPr lvl="2"/>
            <a:r>
              <a:rPr lang="en-US" altLang="en-US" dirty="0">
                <a:latin typeface="Arial" panose="020B0604020202020204" pitchFamily="34" charset="0"/>
              </a:rPr>
              <a:t>Map and fold (also known as reduce)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</a:rPr>
              <a:t>Scoping 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</a:rPr>
              <a:t>Evaluation order</a:t>
            </a:r>
          </a:p>
          <a:p>
            <a:pPr lvl="1"/>
            <a:endParaRPr lang="en-US" altLang="en-US" dirty="0">
              <a:latin typeface="Arial" panose="020B0604020202020204" pitchFamily="34" charset="0"/>
            </a:endParaRPr>
          </a:p>
          <a:p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Scheme </a:t>
            </a:r>
          </a:p>
          <a:p>
            <a:pPr lvl="1"/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86019" name="Footer Placeholder 3">
            <a:extLst>
              <a:ext uri="{FF2B5EF4-FFF2-40B4-BE49-F238E27FC236}">
                <a16:creationId xmlns:a16="http://schemas.microsoft.com/office/drawing/2014/main" id="{6B66BF0A-ED9A-1343-9126-95895B22764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52578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Milanova/B. G. Ryder</a:t>
            </a:r>
          </a:p>
        </p:txBody>
      </p:sp>
      <p:sp>
        <p:nvSpPr>
          <p:cNvPr id="86020" name="Slide Number Placeholder 4">
            <a:extLst>
              <a:ext uri="{FF2B5EF4-FFF2-40B4-BE49-F238E27FC236}">
                <a16:creationId xmlns:a16="http://schemas.microsoft.com/office/drawing/2014/main" id="{27AF8DFE-7105-0544-9077-5D6BD23767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17EDAC7-B5C2-E347-9C3A-7B31E903FCDE}" type="slidenum">
              <a:rPr lang="en-US" altLang="en-US" sz="1400"/>
              <a:pPr eaLnBrk="1" hangingPunct="1"/>
              <a:t>36</a:t>
            </a:fld>
            <a:endParaRPr lang="en-US" altLang="en-US" sz="140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Title 1">
            <a:extLst>
              <a:ext uri="{FF2B5EF4-FFF2-40B4-BE49-F238E27FC236}">
                <a16:creationId xmlns:a16="http://schemas.microsoft.com/office/drawing/2014/main" id="{18590CD5-A709-5444-A959-A8526B377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Coming Up</a:t>
            </a:r>
          </a:p>
        </p:txBody>
      </p:sp>
      <p:sp>
        <p:nvSpPr>
          <p:cNvPr id="87042" name="Content Placeholder 2">
            <a:extLst>
              <a:ext uri="{FF2B5EF4-FFF2-40B4-BE49-F238E27FC236}">
                <a16:creationId xmlns:a16="http://schemas.microsoft.com/office/drawing/2014/main" id="{9D60B2C4-9FA0-3E4E-969C-E2FC1D9274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Lambda calculus: theoretical foundation of functional programming</a:t>
            </a:r>
          </a:p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Haskell</a:t>
            </a:r>
          </a:p>
          <a:p>
            <a:pPr lvl="1"/>
            <a:r>
              <a:rPr lang="en-US" altLang="en-US">
                <a:latin typeface="Arial" panose="020B0604020202020204" pitchFamily="34" charset="0"/>
              </a:rPr>
              <a:t>Algebraic data types and pattern matching</a:t>
            </a:r>
          </a:p>
          <a:p>
            <a:pPr lvl="1"/>
            <a:r>
              <a:rPr lang="en-US" altLang="en-US">
                <a:latin typeface="Arial" panose="020B0604020202020204" pitchFamily="34" charset="0"/>
              </a:rPr>
              <a:t>Lazy evaluation</a:t>
            </a:r>
          </a:p>
          <a:p>
            <a:pPr lvl="1"/>
            <a:r>
              <a:rPr lang="en-US" altLang="en-US">
                <a:latin typeface="Arial" panose="020B0604020202020204" pitchFamily="34" charset="0"/>
              </a:rPr>
              <a:t>Type inference</a:t>
            </a:r>
          </a:p>
          <a:p>
            <a:pPr lvl="1"/>
            <a:r>
              <a:rPr lang="en-US" altLang="en-US">
                <a:latin typeface="Arial" panose="020B0604020202020204" pitchFamily="34" charset="0"/>
              </a:rPr>
              <a:t>Monads</a:t>
            </a:r>
          </a:p>
        </p:txBody>
      </p:sp>
      <p:sp>
        <p:nvSpPr>
          <p:cNvPr id="87044" name="Slide Number Placeholder 4">
            <a:extLst>
              <a:ext uri="{FF2B5EF4-FFF2-40B4-BE49-F238E27FC236}">
                <a16:creationId xmlns:a16="http://schemas.microsoft.com/office/drawing/2014/main" id="{7DB1D066-AB2E-FB41-B8EA-6937116732B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6CB9D2C-7A78-A343-96D4-DE58606C17D0}" type="slidenum">
              <a:rPr lang="en-US" altLang="en-US" sz="1400"/>
              <a:pPr eaLnBrk="1" hangingPunct="1"/>
              <a:t>37</a:t>
            </a:fld>
            <a:endParaRPr lang="en-US" altLang="en-US" sz="1400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3F3EE0D1-9A94-6847-A328-52F4518FE0C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52578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Milanova/B. G. Ryder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Title 1">
            <a:extLst>
              <a:ext uri="{FF2B5EF4-FFF2-40B4-BE49-F238E27FC236}">
                <a16:creationId xmlns:a16="http://schemas.microsoft.com/office/drawing/2014/main" id="{7CEB61D3-ACC5-ED45-8BE1-95CEF7D4B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 End</a:t>
            </a:r>
          </a:p>
        </p:txBody>
      </p:sp>
      <p:sp>
        <p:nvSpPr>
          <p:cNvPr id="88066" name="Content Placeholder 2">
            <a:extLst>
              <a:ext uri="{FF2B5EF4-FFF2-40B4-BE49-F238E27FC236}">
                <a16:creationId xmlns:a16="http://schemas.microsoft.com/office/drawing/2014/main" id="{7C27B3AE-CE44-4B4F-A2F5-4FC2B7CD7B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8068" name="Slide Number Placeholder 4">
            <a:extLst>
              <a:ext uri="{FF2B5EF4-FFF2-40B4-BE49-F238E27FC236}">
                <a16:creationId xmlns:a16="http://schemas.microsoft.com/office/drawing/2014/main" id="{167C4A1F-D678-D34A-90D2-12945FCDE7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AFAFB30-B902-8D40-8BAE-5DAFC629696B}" type="slidenum">
              <a:rPr lang="en-US" altLang="en-US" sz="1400"/>
              <a:pPr eaLnBrk="1" hangingPunct="1"/>
              <a:t>38</a:t>
            </a:fld>
            <a:endParaRPr lang="en-US" altLang="en-US" sz="1400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8183BC30-749C-8C4E-83A8-AF7D2DC4F18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52578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Milanova/B. G. Ryder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Content Placeholder 2">
            <a:extLst>
              <a:ext uri="{FF2B5EF4-FFF2-40B4-BE49-F238E27FC236}">
                <a16:creationId xmlns:a16="http://schemas.microsoft.com/office/drawing/2014/main" id="{9CFEA1B8-EAA8-3D44-BB47-BDDFC84B52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113" y="1371600"/>
            <a:ext cx="8726487" cy="48006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(foldl op lis id)</a:t>
            </a:r>
          </a:p>
          <a:p>
            <a:pPr marL="0" indent="0">
              <a:buFont typeface="Wingdings" pitchFamily="2" charset="2"/>
              <a:buNone/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         id    (    e</a:t>
            </a:r>
            <a:r>
              <a:rPr lang="en-US" altLang="en-US" baseline="-25000">
                <a:latin typeface="Arial" panose="020B0604020202020204" pitchFamily="34" charset="0"/>
                <a:ea typeface="ＭＳ Ｐゴシック" panose="020B0600070205080204" pitchFamily="34" charset="-128"/>
              </a:rPr>
              <a:t>1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      e</a:t>
            </a:r>
            <a:r>
              <a:rPr lang="en-US" altLang="en-US" baseline="-25000">
                <a:latin typeface="Arial" panose="020B0604020202020204" pitchFamily="34" charset="0"/>
                <a:ea typeface="ＭＳ Ｐゴシック" panose="020B0600070205080204" pitchFamily="34" charset="-128"/>
              </a:rPr>
              <a:t>2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     e</a:t>
            </a:r>
            <a:r>
              <a:rPr lang="en-US" altLang="en-US" baseline="-25000">
                <a:latin typeface="Arial" panose="020B0604020202020204" pitchFamily="34" charset="0"/>
                <a:ea typeface="ＭＳ Ｐゴシック" panose="020B0600070205080204" pitchFamily="34" charset="-128"/>
              </a:rPr>
              <a:t>3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   …     e</a:t>
            </a:r>
            <a:r>
              <a:rPr lang="en-US" altLang="en-US" baseline="-25000">
                <a:latin typeface="Arial" panose="020B0604020202020204" pitchFamily="34" charset="0"/>
                <a:ea typeface="ＭＳ Ｐゴシック" panose="020B0600070205080204" pitchFamily="34" charset="-128"/>
              </a:rPr>
              <a:t>n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   )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                     id</a:t>
            </a:r>
            <a:r>
              <a:rPr lang="en-US" altLang="en-US" baseline="-25000">
                <a:latin typeface="Arial" panose="020B0604020202020204" pitchFamily="34" charset="0"/>
                <a:ea typeface="ＭＳ Ｐゴシック" panose="020B0600070205080204" pitchFamily="34" charset="-128"/>
              </a:rPr>
              <a:t>1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  (  e</a:t>
            </a:r>
            <a:r>
              <a:rPr lang="en-US" altLang="en-US" baseline="-25000">
                <a:latin typeface="Arial" panose="020B0604020202020204" pitchFamily="34" charset="0"/>
                <a:ea typeface="ＭＳ Ｐゴシック" panose="020B0600070205080204" pitchFamily="34" charset="-128"/>
              </a:rPr>
              <a:t>2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     e</a:t>
            </a:r>
            <a:r>
              <a:rPr lang="en-US" altLang="en-US" baseline="-25000">
                <a:latin typeface="Arial" panose="020B0604020202020204" pitchFamily="34" charset="0"/>
                <a:ea typeface="ＭＳ Ｐゴシック" panose="020B0600070205080204" pitchFamily="34" charset="-128"/>
              </a:rPr>
              <a:t>3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   …     e</a:t>
            </a:r>
            <a:r>
              <a:rPr lang="en-US" altLang="en-US" baseline="-25000">
                <a:latin typeface="Arial" panose="020B0604020202020204" pitchFamily="34" charset="0"/>
                <a:ea typeface="ＭＳ Ｐゴシック" panose="020B0600070205080204" pitchFamily="34" charset="-128"/>
              </a:rPr>
              <a:t>n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   )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	                 	 id</a:t>
            </a:r>
            <a:r>
              <a:rPr lang="en-US" altLang="en-US" baseline="-25000">
                <a:latin typeface="Arial" panose="020B0604020202020204" pitchFamily="34" charset="0"/>
                <a:ea typeface="ＭＳ Ｐゴシック" panose="020B0600070205080204" pitchFamily="34" charset="-128"/>
              </a:rPr>
              <a:t>2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  ( e</a:t>
            </a:r>
            <a:r>
              <a:rPr lang="en-US" altLang="en-US" baseline="-25000">
                <a:latin typeface="Arial" panose="020B0604020202020204" pitchFamily="34" charset="0"/>
                <a:ea typeface="ＭＳ Ｐゴシック" panose="020B0600070205080204" pitchFamily="34" charset="-128"/>
              </a:rPr>
              <a:t>3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   …     e</a:t>
            </a:r>
            <a:r>
              <a:rPr lang="en-US" altLang="en-US" baseline="-25000">
                <a:latin typeface="Arial" panose="020B0604020202020204" pitchFamily="34" charset="0"/>
                <a:ea typeface="ＭＳ Ｐゴシック" panose="020B0600070205080204" pitchFamily="34" charset="-128"/>
              </a:rPr>
              <a:t>n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   )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                                    …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                                               id</a:t>
            </a:r>
            <a:r>
              <a:rPr lang="en-US" altLang="en-US" baseline="-25000">
                <a:latin typeface="Arial" panose="020B0604020202020204" pitchFamily="34" charset="0"/>
                <a:ea typeface="ＭＳ Ｐゴシック" panose="020B0600070205080204" pitchFamily="34" charset="-128"/>
              </a:rPr>
              <a:t>n-1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  ( e</a:t>
            </a:r>
            <a:r>
              <a:rPr lang="en-US" altLang="en-US" baseline="-25000">
                <a:latin typeface="Arial" panose="020B0604020202020204" pitchFamily="34" charset="0"/>
                <a:ea typeface="ＭＳ Ｐゴシック" panose="020B0600070205080204" pitchFamily="34" charset="-128"/>
              </a:rPr>
              <a:t>n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)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                                                           </a:t>
            </a:r>
            <a:r>
              <a:rPr lang="en-US" altLang="en-US" u="sng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id</a:t>
            </a:r>
            <a:r>
              <a:rPr lang="en-US" altLang="en-US" u="sng" baseline="-250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n</a:t>
            </a:r>
          </a:p>
        </p:txBody>
      </p:sp>
      <p:sp>
        <p:nvSpPr>
          <p:cNvPr id="34818" name="Slide Number Placeholder 4">
            <a:extLst>
              <a:ext uri="{FF2B5EF4-FFF2-40B4-BE49-F238E27FC236}">
                <a16:creationId xmlns:a16="http://schemas.microsoft.com/office/drawing/2014/main" id="{66884DF8-82CA-9B4A-A9FD-F1403C9E68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FE47DB5-3968-A243-A1B9-B094308D1DEE}" type="slidenum">
              <a:rPr lang="en-US" altLang="en-US" sz="1400"/>
              <a:pPr eaLnBrk="1" hangingPunct="1"/>
              <a:t>4</a:t>
            </a:fld>
            <a:endParaRPr lang="en-US" altLang="en-US" sz="140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B27437D-028B-4142-B4EF-0BBE1E7363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438400"/>
            <a:ext cx="2667000" cy="685800"/>
          </a:xfrm>
          <a:prstGeom prst="ellipse">
            <a:avLst/>
          </a:prstGeom>
          <a:noFill/>
          <a:ln w="9525">
            <a:solidFill>
              <a:srgbClr val="00E4A7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4897B85-2B95-9C4F-AF9A-10660F8618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048000"/>
            <a:ext cx="2667000" cy="685800"/>
          </a:xfrm>
          <a:prstGeom prst="ellipse">
            <a:avLst/>
          </a:prstGeom>
          <a:noFill/>
          <a:ln w="9525">
            <a:solidFill>
              <a:srgbClr val="00E4A7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CFDC028-AC8A-1F40-AA09-34A65190D2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3657600"/>
            <a:ext cx="2667000" cy="685800"/>
          </a:xfrm>
          <a:prstGeom prst="ellipse">
            <a:avLst/>
          </a:prstGeom>
          <a:noFill/>
          <a:ln w="9525">
            <a:solidFill>
              <a:srgbClr val="00E4A7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3924DBEC-CED1-B84F-88D5-54376FBB35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4800600"/>
            <a:ext cx="2819400" cy="762000"/>
          </a:xfrm>
          <a:prstGeom prst="ellipse">
            <a:avLst/>
          </a:prstGeom>
          <a:noFill/>
          <a:ln w="9525">
            <a:solidFill>
              <a:srgbClr val="00E4A7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4823" name="Title 1">
            <a:extLst>
              <a:ext uri="{FF2B5EF4-FFF2-40B4-BE49-F238E27FC236}">
                <a16:creationId xmlns:a16="http://schemas.microsoft.com/office/drawing/2014/main" id="{C7492040-9981-3644-A9EC-A298CBDF0834}"/>
              </a:ext>
            </a:extLst>
          </p:cNvPr>
          <p:cNvSpPr txBox="1">
            <a:spLocks/>
          </p:cNvSpPr>
          <p:nvPr/>
        </p:nvSpPr>
        <p:spPr bwMode="auto">
          <a:xfrm>
            <a:off x="228600" y="76200"/>
            <a:ext cx="8707438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4000" dirty="0">
                <a:solidFill>
                  <a:schemeClr val="tx2"/>
                </a:solidFill>
                <a:latin typeface="Arial" panose="020B0604020202020204" pitchFamily="34" charset="0"/>
              </a:rPr>
              <a:t>Exercises</a:t>
            </a:r>
          </a:p>
        </p:txBody>
      </p:sp>
      <p:sp>
        <p:nvSpPr>
          <p:cNvPr id="34824" name="Rectangle 11">
            <a:extLst>
              <a:ext uri="{FF2B5EF4-FFF2-40B4-BE49-F238E27FC236}">
                <a16:creationId xmlns:a16="http://schemas.microsoft.com/office/drawing/2014/main" id="{78879670-1BCE-B04B-AD59-716EEDA27C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953000"/>
            <a:ext cx="4648200" cy="1822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n-US" altLang="en-US" sz="2800" dirty="0">
                <a:latin typeface="Arial" panose="020B0604020202020204" pitchFamily="34" charset="0"/>
              </a:rPr>
              <a:t>Write </a:t>
            </a:r>
            <a:r>
              <a:rPr lang="en-US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len3</a:t>
            </a:r>
            <a:r>
              <a:rPr lang="en-US" altLang="en-US" sz="2800" dirty="0">
                <a:latin typeface="Arial" panose="020B0604020202020204" pitchFamily="34" charset="0"/>
              </a:rPr>
              <a:t>, which computes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n-US" altLang="en-US" sz="2800" dirty="0">
                <a:latin typeface="Arial" panose="020B0604020202020204" pitchFamily="34" charset="0"/>
              </a:rPr>
              <a:t>length of list, using a single call to </a:t>
            </a:r>
            <a:r>
              <a:rPr lang="en-US" altLang="en-US" sz="2800" dirty="0" err="1">
                <a:solidFill>
                  <a:srgbClr val="FF0000"/>
                </a:solidFill>
                <a:latin typeface="Arial" panose="020B0604020202020204" pitchFamily="34" charset="0"/>
              </a:rPr>
              <a:t>foldl</a:t>
            </a:r>
            <a:endParaRPr lang="en-US" altLang="en-US" sz="28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(define (len3 </a:t>
            </a:r>
            <a:r>
              <a:rPr lang="en-US" altLang="en-US" sz="2800" dirty="0" err="1">
                <a:solidFill>
                  <a:srgbClr val="000000"/>
                </a:solidFill>
                <a:latin typeface="Arial" panose="020B0604020202020204" pitchFamily="34" charset="0"/>
              </a:rPr>
              <a:t>lis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) (</a:t>
            </a:r>
            <a:r>
              <a:rPr lang="en-US" altLang="en-US" sz="2800" dirty="0" err="1">
                <a:solidFill>
                  <a:srgbClr val="000000"/>
                </a:solidFill>
                <a:latin typeface="Arial" panose="020B0604020202020204" pitchFamily="34" charset="0"/>
              </a:rPr>
              <a:t>foldl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…) 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9FE0687-3366-244A-A30F-7499C543B75F}"/>
                  </a:ext>
                </a:extLst>
              </p14:cNvPr>
              <p14:cNvContentPartPr/>
              <p14:nvPr/>
            </p14:nvContentPartPr>
            <p14:xfrm>
              <a:off x="2175480" y="258480"/>
              <a:ext cx="6103800" cy="47854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9FE0687-3366-244A-A30F-7499C543B75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53880" y="242280"/>
                <a:ext cx="6141600" cy="4817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C0BC0E2F-B5A2-4343-926F-99131429FEA7}"/>
                  </a:ext>
                </a:extLst>
              </p14:cNvPr>
              <p14:cNvContentPartPr/>
              <p14:nvPr/>
            </p14:nvContentPartPr>
            <p14:xfrm>
              <a:off x="2949840" y="1166400"/>
              <a:ext cx="87480" cy="2516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C0BC0E2F-B5A2-4343-926F-99131429FEA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928240" y="1144800"/>
                <a:ext cx="130680" cy="294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>
            <a:extLst>
              <a:ext uri="{FF2B5EF4-FFF2-40B4-BE49-F238E27FC236}">
                <a16:creationId xmlns:a16="http://schemas.microsoft.com/office/drawing/2014/main" id="{BF19E2C1-0C01-134A-BB6D-E656AAF16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Exercises</a:t>
            </a:r>
          </a:p>
        </p:txBody>
      </p:sp>
      <p:sp>
        <p:nvSpPr>
          <p:cNvPr id="35842" name="Slide Number Placeholder 5">
            <a:extLst>
              <a:ext uri="{FF2B5EF4-FFF2-40B4-BE49-F238E27FC236}">
                <a16:creationId xmlns:a16="http://schemas.microsoft.com/office/drawing/2014/main" id="{8CCD6713-A43C-6344-8DCE-9DD40A49BE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617DB2F-F6F5-DB40-91AF-0EB0B36DBAD5}" type="slidenum">
              <a:rPr lang="en-US" altLang="en-US" sz="1400"/>
              <a:pPr eaLnBrk="1" hangingPunct="1"/>
              <a:t>5</a:t>
            </a:fld>
            <a:endParaRPr lang="en-US" altLang="en-US" sz="1400"/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4A2390B8-8D56-3943-BCCE-675BFFCB3C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143000"/>
            <a:ext cx="89154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2800" dirty="0">
                <a:solidFill>
                  <a:schemeClr val="hlink"/>
                </a:solidFill>
                <a:latin typeface="Arial" panose="020B0604020202020204" pitchFamily="34" charset="0"/>
              </a:rPr>
              <a:t>(define (</a:t>
            </a:r>
            <a:r>
              <a:rPr lang="en-US" altLang="en-US" sz="2800" dirty="0" err="1">
                <a:solidFill>
                  <a:schemeClr val="hlink"/>
                </a:solidFill>
                <a:latin typeface="Arial" panose="020B0604020202020204" pitchFamily="34" charset="0"/>
              </a:rPr>
              <a:t>foldl</a:t>
            </a:r>
            <a:r>
              <a:rPr lang="en-US" altLang="en-US" sz="2800" dirty="0">
                <a:solidFill>
                  <a:schemeClr val="hlink"/>
                </a:solidFill>
                <a:latin typeface="Arial" panose="020B0604020202020204" pitchFamily="34" charset="0"/>
              </a:rPr>
              <a:t> op </a:t>
            </a:r>
            <a:r>
              <a:rPr lang="en-US" altLang="en-US" sz="2800" dirty="0" err="1">
                <a:solidFill>
                  <a:schemeClr val="hlink"/>
                </a:solidFill>
                <a:latin typeface="Arial" panose="020B0604020202020204" pitchFamily="34" charset="0"/>
              </a:rPr>
              <a:t>lis</a:t>
            </a:r>
            <a:r>
              <a:rPr lang="en-US" altLang="en-US" sz="2800" dirty="0">
                <a:solidFill>
                  <a:schemeClr val="hlink"/>
                </a:solidFill>
                <a:latin typeface="Arial" panose="020B0604020202020204" pitchFamily="34" charset="0"/>
              </a:rPr>
              <a:t> id)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2800" dirty="0">
                <a:solidFill>
                  <a:schemeClr val="hlink"/>
                </a:solidFill>
                <a:latin typeface="Arial" panose="020B0604020202020204" pitchFamily="34" charset="0"/>
              </a:rPr>
              <a:t>   (if (null? </a:t>
            </a:r>
            <a:r>
              <a:rPr lang="en-US" altLang="en-US" sz="2800" dirty="0" err="1">
                <a:solidFill>
                  <a:schemeClr val="hlink"/>
                </a:solidFill>
                <a:latin typeface="Arial" panose="020B0604020202020204" pitchFamily="34" charset="0"/>
              </a:rPr>
              <a:t>lis</a:t>
            </a:r>
            <a:r>
              <a:rPr lang="en-US" altLang="en-US" sz="2800" dirty="0">
                <a:solidFill>
                  <a:schemeClr val="hlink"/>
                </a:solidFill>
                <a:latin typeface="Arial" panose="020B0604020202020204" pitchFamily="34" charset="0"/>
              </a:rPr>
              <a:t>) id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2800" dirty="0">
                <a:solidFill>
                  <a:schemeClr val="hlink"/>
                </a:solidFill>
                <a:latin typeface="Arial" panose="020B0604020202020204" pitchFamily="34" charset="0"/>
              </a:rPr>
              <a:t>       (</a:t>
            </a:r>
            <a:r>
              <a:rPr lang="en-US" altLang="en-US" sz="2800" dirty="0" err="1">
                <a:solidFill>
                  <a:schemeClr val="hlink"/>
                </a:solidFill>
                <a:latin typeface="Arial" panose="020B0604020202020204" pitchFamily="34" charset="0"/>
              </a:rPr>
              <a:t>foldl</a:t>
            </a:r>
            <a:r>
              <a:rPr lang="en-US" altLang="en-US" sz="2800" dirty="0">
                <a:solidFill>
                  <a:schemeClr val="hlink"/>
                </a:solidFill>
                <a:latin typeface="Arial" panose="020B0604020202020204" pitchFamily="34" charset="0"/>
              </a:rPr>
              <a:t> op (</a:t>
            </a:r>
            <a:r>
              <a:rPr lang="en-US" altLang="en-US" sz="2800" dirty="0" err="1">
                <a:solidFill>
                  <a:schemeClr val="hlink"/>
                </a:solidFill>
                <a:latin typeface="Arial" panose="020B0604020202020204" pitchFamily="34" charset="0"/>
              </a:rPr>
              <a:t>cdr</a:t>
            </a:r>
            <a:r>
              <a:rPr lang="en-US" altLang="en-US" sz="2800" dirty="0">
                <a:solidFill>
                  <a:schemeClr val="hlink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chemeClr val="hlink"/>
                </a:solidFill>
                <a:latin typeface="Arial" panose="020B0604020202020204" pitchFamily="34" charset="0"/>
              </a:rPr>
              <a:t>lis</a:t>
            </a:r>
            <a:r>
              <a:rPr lang="en-US" altLang="en-US" sz="2800" dirty="0">
                <a:solidFill>
                  <a:schemeClr val="hlink"/>
                </a:solidFill>
                <a:latin typeface="Arial" panose="020B0604020202020204" pitchFamily="34" charset="0"/>
              </a:rPr>
              <a:t>) (op id (car </a:t>
            </a:r>
            <a:r>
              <a:rPr lang="en-US" altLang="en-US" sz="2800" dirty="0" err="1">
                <a:solidFill>
                  <a:schemeClr val="hlink"/>
                </a:solidFill>
                <a:latin typeface="Arial" panose="020B0604020202020204" pitchFamily="34" charset="0"/>
              </a:rPr>
              <a:t>lis</a:t>
            </a:r>
            <a:r>
              <a:rPr lang="en-US" altLang="en-US" sz="2800" dirty="0">
                <a:solidFill>
                  <a:schemeClr val="hlink"/>
                </a:solidFill>
                <a:latin typeface="Arial" panose="020B0604020202020204" pitchFamily="34" charset="0"/>
              </a:rPr>
              <a:t>)))) )</a:t>
            </a:r>
          </a:p>
          <a:p>
            <a:pPr marL="0" indent="0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n-US" altLang="en-US" sz="28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altLang="en-US" sz="2800" dirty="0">
                <a:latin typeface="Arial" panose="020B0604020202020204" pitchFamily="34" charset="0"/>
              </a:rPr>
              <a:t>Write </a:t>
            </a:r>
            <a:r>
              <a:rPr lang="en-US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flatten3</a:t>
            </a:r>
            <a:r>
              <a:rPr lang="en-US" altLang="en-US" sz="2800" dirty="0">
                <a:latin typeface="Arial" panose="020B0604020202020204" pitchFamily="34" charset="0"/>
              </a:rPr>
              <a:t> using </a:t>
            </a:r>
            <a:r>
              <a:rPr lang="en-US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map</a:t>
            </a:r>
            <a:r>
              <a:rPr lang="en-US" altLang="en-US" sz="2800" dirty="0">
                <a:latin typeface="Arial" panose="020B0604020202020204" pitchFamily="34" charset="0"/>
              </a:rPr>
              <a:t> and </a:t>
            </a:r>
            <a:r>
              <a:rPr lang="en-US" altLang="en-US" sz="2800" dirty="0" err="1">
                <a:solidFill>
                  <a:srgbClr val="FF0000"/>
                </a:solidFill>
                <a:latin typeface="Arial" panose="020B0604020202020204" pitchFamily="34" charset="0"/>
              </a:rPr>
              <a:t>foldl</a:t>
            </a:r>
            <a:r>
              <a:rPr lang="en-US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/</a:t>
            </a:r>
            <a:r>
              <a:rPr lang="en-US" altLang="en-US" sz="2800" dirty="0" err="1">
                <a:solidFill>
                  <a:srgbClr val="FF0000"/>
                </a:solidFill>
                <a:latin typeface="Arial" panose="020B0604020202020204" pitchFamily="34" charset="0"/>
              </a:rPr>
              <a:t>foldr</a:t>
            </a:r>
            <a:endParaRPr lang="en-US" altLang="en-US" sz="28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n-US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(define (flatten3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altLang="en-US" sz="28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altLang="en-US" sz="28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altLang="en-US" sz="28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altLang="en-US" sz="2800" dirty="0">
                <a:latin typeface="Arial" panose="020B0604020202020204" pitchFamily="34" charset="0"/>
              </a:rPr>
              <a:t>Write </a:t>
            </a:r>
            <a:r>
              <a:rPr lang="en-US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flatten4 </a:t>
            </a:r>
            <a:r>
              <a:rPr lang="en-US" altLang="en-US" sz="2800" dirty="0">
                <a:latin typeface="Arial" panose="020B0604020202020204" pitchFamily="34" charset="0"/>
              </a:rPr>
              <a:t>this time using </a:t>
            </a:r>
            <a:r>
              <a:rPr lang="en-US" altLang="en-US" sz="2800" dirty="0" err="1">
                <a:solidFill>
                  <a:srgbClr val="FF0000"/>
                </a:solidFill>
                <a:latin typeface="Arial" panose="020B0604020202020204" pitchFamily="34" charset="0"/>
              </a:rPr>
              <a:t>foldl</a:t>
            </a:r>
            <a:r>
              <a:rPr lang="en-US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but not</a:t>
            </a:r>
            <a:r>
              <a:rPr lang="en-US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 map.</a:t>
            </a: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AF7BD358-8380-BE40-9A2D-3248A822CF4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5181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Milanova/B. G. Ryder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4DF5FCF-B4E3-F940-8D79-82AC8C228833}"/>
                  </a:ext>
                </a:extLst>
              </p14:cNvPr>
              <p14:cNvContentPartPr/>
              <p14:nvPr/>
            </p14:nvContentPartPr>
            <p14:xfrm>
              <a:off x="368640" y="419400"/>
              <a:ext cx="8084520" cy="54871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4DF5FCF-B4E3-F940-8D79-82AC8C22883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47040" y="403200"/>
                <a:ext cx="8122320" cy="5524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09E2B9-EE47-BB45-89C4-0DFC99DF1B7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5257800" cy="4572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Milanova/B. G. Ryder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5D90DB-3DBE-8143-8EC6-B003B38140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2F176F-E165-2340-ADAE-7A1AAD9D1A95}" type="slidenum">
              <a:rPr lang="en-US" altLang="en-US" smtClean="0"/>
              <a:pPr/>
              <a:t>6</a:t>
            </a:fld>
            <a:endParaRPr lang="en-US" alt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9BD4810-4C13-D143-8DE0-FF4EBFD6EE02}"/>
                  </a:ext>
                </a:extLst>
              </p14:cNvPr>
              <p14:cNvContentPartPr/>
              <p14:nvPr/>
            </p14:nvContentPartPr>
            <p14:xfrm>
              <a:off x="311760" y="1136160"/>
              <a:ext cx="8192520" cy="56754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9BD4810-4C13-D143-8DE0-FF4EBFD6EE0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90160" y="1119960"/>
                <a:ext cx="8235720" cy="5707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17308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Number Placeholder 4">
            <a:extLst>
              <a:ext uri="{FF2B5EF4-FFF2-40B4-BE49-F238E27FC236}">
                <a16:creationId xmlns:a16="http://schemas.microsoft.com/office/drawing/2014/main" id="{EC533BAA-736A-E443-8978-606A48309D3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378F5FD-D91D-664D-84B2-EB268576BEFC}" type="slidenum">
              <a:rPr lang="en-US" altLang="en-US" sz="1400"/>
              <a:pPr eaLnBrk="1" hangingPunct="1"/>
              <a:t>7</a:t>
            </a:fld>
            <a:endParaRPr lang="en-US" altLang="en-US" sz="1400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4A80B647-D2BF-FD43-B66B-3BD9063B4C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Exercises</a:t>
            </a:r>
          </a:p>
        </p:txBody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DDC1A7F2-7573-E048-A469-CC87873B8A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Write a function that counts the appearances of symbols 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, 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b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and 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in a list of flat lists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(count-</a:t>
            </a:r>
            <a:r>
              <a:rPr lang="en-US" altLang="en-US" dirty="0" err="1">
                <a:latin typeface="Arial" panose="020B0604020202020204" pitchFamily="34" charset="0"/>
              </a:rPr>
              <a:t>sym</a:t>
            </a:r>
            <a:r>
              <a:rPr lang="en-US" altLang="en-US" dirty="0">
                <a:latin typeface="Arial" panose="020B0604020202020204" pitchFamily="34" charset="0"/>
              </a:rPr>
              <a:t> ‘((a b) (c a) (a b d)) yields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     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((a 3) (b 2) (c 1))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Natural idea: use 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map</a:t>
            </a:r>
            <a:r>
              <a:rPr lang="en-US" altLang="en-US" dirty="0">
                <a:latin typeface="Arial" panose="020B0604020202020204" pitchFamily="34" charset="0"/>
              </a:rPr>
              <a:t> and 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fold</a:t>
            </a:r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map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and 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fold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(or 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map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and 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reduce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), are the foundation of Google’s MapReduce model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Canonical MapReduce example [Dean and Ghemawat OSDI’04] is </a:t>
            </a:r>
            <a:r>
              <a:rPr lang="en-US" altLang="en-US" dirty="0" err="1">
                <a:latin typeface="Arial" panose="020B0604020202020204" pitchFamily="34" charset="0"/>
              </a:rPr>
              <a:t>WordCount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C1BCA3B3-B5AE-F949-9E82-C72D5CB07D1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5181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Milanova/B. G. Ryder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2B00B-282D-EA14-1455-7BB81FA15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Tail Recursion, A Bit More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1696E4-511E-041E-C92C-FC4A885FCB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tail expression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is an expression that occurs in tail context. Defined inductively as follows: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body of function is a tail expression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If (</a:t>
            </a:r>
            <a:r>
              <a:rPr lang="en-US" dirty="0">
                <a:solidFill>
                  <a:srgbClr val="0000FF"/>
                </a:solidFill>
                <a:latin typeface="Arial"/>
              </a:rPr>
              <a:t>if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e1 e2 e3) is a tail expression, then e2 and e3 are tail expressions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Examples</a:t>
            </a:r>
            <a:endParaRPr lang="en-US" altLang="en-US" sz="2800" dirty="0">
              <a:solidFill>
                <a:schemeClr val="hlin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2800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(define (</a:t>
            </a:r>
            <a:r>
              <a:rPr lang="en-US" altLang="en-US" sz="2800" dirty="0" err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foldl</a:t>
            </a:r>
            <a:r>
              <a:rPr lang="en-US" altLang="en-US" sz="2800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op </a:t>
            </a:r>
            <a:r>
              <a:rPr lang="en-US" altLang="en-US" sz="2800" dirty="0" err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</a:t>
            </a:r>
            <a:r>
              <a:rPr lang="en-US" altLang="en-US" sz="2800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id)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2800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(if (null? </a:t>
            </a:r>
            <a:r>
              <a:rPr lang="en-US" altLang="en-US" sz="2800" dirty="0" err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</a:t>
            </a:r>
            <a:r>
              <a:rPr lang="en-US" altLang="en-US" sz="2800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id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2800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(</a:t>
            </a:r>
            <a:r>
              <a:rPr lang="en-US" altLang="en-US" sz="2800" dirty="0" err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foldl</a:t>
            </a:r>
            <a:r>
              <a:rPr lang="en-US" altLang="en-US" sz="2800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op (</a:t>
            </a:r>
            <a:r>
              <a:rPr lang="en-US" altLang="en-US" sz="2800" dirty="0" err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cdr</a:t>
            </a:r>
            <a:r>
              <a:rPr lang="en-US" altLang="en-US" sz="2800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</a:t>
            </a:r>
            <a:r>
              <a:rPr lang="en-US" altLang="en-US" sz="2800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(op id (car </a:t>
            </a:r>
            <a:r>
              <a:rPr lang="en-US" altLang="en-US" sz="2800" dirty="0" err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</a:t>
            </a:r>
            <a:r>
              <a:rPr lang="en-US" altLang="en-US" sz="2800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)))) )</a:t>
            </a:r>
          </a:p>
          <a:p>
            <a:pPr marL="4572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A5D3A0-45A2-4201-986A-B4B3EA1C3B9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5410200" cy="4572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 Milanova/B. G. Ryder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89FCA6-D448-3206-4FD0-8494EA7633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67F0C6-A0AA-5F48-ABE0-812660B1B340}" type="slidenum">
              <a:rPr lang="en-US" altLang="en-US" smtClean="0"/>
              <a:pPr/>
              <a:t>8</a:t>
            </a:fld>
            <a:endParaRPr lang="en-US" alt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86572260-6508-884C-BB0D-2CDA6DC7B609}"/>
                  </a:ext>
                </a:extLst>
              </p14:cNvPr>
              <p14:cNvContentPartPr/>
              <p14:nvPr/>
            </p14:nvContentPartPr>
            <p14:xfrm>
              <a:off x="620280" y="4953960"/>
              <a:ext cx="5735160" cy="90540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86572260-6508-884C-BB0D-2CDA6DC7B60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98680" y="4932360"/>
                <a:ext cx="5778360" cy="948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10943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2B00B-282D-EA14-1455-7BB81FA15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Tail Recursion, A Bit More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1696E4-511E-041E-C92C-FC4A885FCB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tail call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is a tail expression that is a  function call. E.g.,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2800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(define (</a:t>
            </a:r>
            <a:r>
              <a:rPr lang="en-US" altLang="en-US" sz="2800" dirty="0" err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foldl</a:t>
            </a:r>
            <a:r>
              <a:rPr lang="en-US" altLang="en-US" sz="2800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op </a:t>
            </a:r>
            <a:r>
              <a:rPr lang="en-US" altLang="en-US" sz="2800" dirty="0" err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</a:t>
            </a:r>
            <a:r>
              <a:rPr lang="en-US" altLang="en-US" sz="2800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id)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2800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	   (if (null? </a:t>
            </a:r>
            <a:r>
              <a:rPr lang="en-US" altLang="en-US" sz="2800" dirty="0" err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</a:t>
            </a:r>
            <a:r>
              <a:rPr lang="en-US" altLang="en-US" sz="2800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id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2800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	(</a:t>
            </a:r>
            <a:r>
              <a:rPr lang="en-US" altLang="en-US" sz="2800" dirty="0" err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foldl</a:t>
            </a:r>
            <a:r>
              <a:rPr lang="en-US" altLang="en-US" sz="2800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op (</a:t>
            </a:r>
            <a:r>
              <a:rPr lang="en-US" altLang="en-US" sz="2800" dirty="0" err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cdr</a:t>
            </a:r>
            <a:r>
              <a:rPr lang="en-US" altLang="en-US" sz="2800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</a:t>
            </a:r>
            <a:r>
              <a:rPr lang="en-US" altLang="en-US" sz="2800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(op id (car </a:t>
            </a:r>
            <a:r>
              <a:rPr lang="en-US" altLang="en-US" sz="2800" dirty="0" err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</a:t>
            </a:r>
            <a:r>
              <a:rPr lang="en-US" altLang="en-US" sz="2800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)))) )</a:t>
            </a:r>
          </a:p>
          <a:p>
            <a:pPr eaLnBrk="1" hangingPunct="1">
              <a:lnSpc>
                <a:spcPct val="90000"/>
              </a:lnSpc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tail recursive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function is a function whose “leaf” tail expressions are either returns or tail calls to itself (still informal)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Tail calls give rise to efficient implementation of Continuation Passing Style (CPS)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A5D3A0-45A2-4201-986A-B4B3EA1C3B9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6096000" cy="4572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Milanova/B. G.  Ryder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89FCA6-D448-3206-4FD0-8494EA7633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67F0C6-A0AA-5F48-ABE0-812660B1B340}" type="slidenum">
              <a:rPr lang="en-US" altLang="en-US" smtClean="0"/>
              <a:pPr/>
              <a:t>9</a:t>
            </a:fld>
            <a:endParaRPr lang="en-US" alt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3B0CF3D4-F9D2-924C-B3D1-2DEB63160AB9}"/>
                  </a:ext>
                </a:extLst>
              </p14:cNvPr>
              <p14:cNvContentPartPr/>
              <p14:nvPr/>
            </p14:nvContentPartPr>
            <p14:xfrm>
              <a:off x="1226520" y="3328560"/>
              <a:ext cx="5162400" cy="60372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3B0CF3D4-F9D2-924C-B3D1-2DEB63160AB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10320" y="3306960"/>
                <a:ext cx="5200200" cy="646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23777239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Arial"/>
        <a:cs typeface="Arial"/>
      </a:majorFont>
      <a:minorFont>
        <a:latin typeface="Tahoma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28537</TotalTime>
  <Words>2975</Words>
  <Application>Microsoft Macintosh PowerPoint</Application>
  <PresentationFormat>On-screen Show (4:3)</PresentationFormat>
  <Paragraphs>425</Paragraphs>
  <Slides>38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38</vt:i4>
      </vt:variant>
    </vt:vector>
  </HeadingPairs>
  <TitlesOfParts>
    <vt:vector size="43" baseType="lpstr">
      <vt:lpstr>Arial</vt:lpstr>
      <vt:lpstr>Tahoma</vt:lpstr>
      <vt:lpstr>Wingdings</vt:lpstr>
      <vt:lpstr>Blends</vt:lpstr>
      <vt:lpstr>Custom Design</vt:lpstr>
      <vt:lpstr> Functional Programming with Scheme</vt:lpstr>
      <vt:lpstr>Lecture Outline</vt:lpstr>
      <vt:lpstr>PowerPoint Presentation</vt:lpstr>
      <vt:lpstr>PowerPoint Presentation</vt:lpstr>
      <vt:lpstr>Exercises</vt:lpstr>
      <vt:lpstr>PowerPoint Presentation</vt:lpstr>
      <vt:lpstr>Exercises</vt:lpstr>
      <vt:lpstr>Tail Recursion, A Bit More</vt:lpstr>
      <vt:lpstr>Tail Recursion, A Bit More</vt:lpstr>
      <vt:lpstr>Tail Recursion, A Bit More</vt:lpstr>
      <vt:lpstr>Lecture Outline</vt:lpstr>
      <vt:lpstr>Let Expressions</vt:lpstr>
      <vt:lpstr>Questions</vt:lpstr>
      <vt:lpstr>Let Expressions</vt:lpstr>
      <vt:lpstr>Regions (Scopes) in Scheme</vt:lpstr>
      <vt:lpstr>Regions (Scopes) in Scheme</vt:lpstr>
      <vt:lpstr>Regions (Scopes) in Scheme</vt:lpstr>
      <vt:lpstr>Let Introduces Nested Scopes</vt:lpstr>
      <vt:lpstr>Question</vt:lpstr>
      <vt:lpstr>PowerPoint Presentation</vt:lpstr>
      <vt:lpstr>Scheme Chose Static Scoping</vt:lpstr>
      <vt:lpstr>Closures</vt:lpstr>
      <vt:lpstr>Closures</vt:lpstr>
      <vt:lpstr>Lecture Outline</vt:lpstr>
      <vt:lpstr>Scoping, revisited (Scott, Ch. 3.6)</vt:lpstr>
      <vt:lpstr>Scoping, revisited</vt:lpstr>
      <vt:lpstr>PowerPoint Presentation</vt:lpstr>
      <vt:lpstr>Scoping, revisited</vt:lpstr>
      <vt:lpstr>Scoping, revisited</vt:lpstr>
      <vt:lpstr>More on Dynamic Scoping</vt:lpstr>
      <vt:lpstr>More on Dynamic Scoping</vt:lpstr>
      <vt:lpstr>Example</vt:lpstr>
      <vt:lpstr>Exercise</vt:lpstr>
      <vt:lpstr>Evaluation Order</vt:lpstr>
      <vt:lpstr>Evaluation Order</vt:lpstr>
      <vt:lpstr>So Far</vt:lpstr>
      <vt:lpstr>Coming Up</vt:lpstr>
      <vt:lpstr>The End</vt:lpstr>
    </vt:vector>
  </TitlesOfParts>
  <Company>Rensselaer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 CSCI 4430 &amp; CSCI 6969</dc:title>
  <dc:creator>student</dc:creator>
  <cp:lastModifiedBy>Milanova, Ana L.</cp:lastModifiedBy>
  <cp:revision>5476</cp:revision>
  <dcterms:created xsi:type="dcterms:W3CDTF">2010-10-28T19:40:49Z</dcterms:created>
  <dcterms:modified xsi:type="dcterms:W3CDTF">2022-10-25T14:42:15Z</dcterms:modified>
</cp:coreProperties>
</file>