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4.xml" ContentType="application/vnd.openxmlformats-officedocument.presentationml.notesSlide+xml"/>
  <Override PartName="/ppt/ink/ink8.xml" ContentType="application/inkml+xml"/>
  <Override PartName="/ppt/notesSlides/notesSlide5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27"/>
  </p:notesMasterIdLst>
  <p:handoutMasterIdLst>
    <p:handoutMasterId r:id="rId28"/>
  </p:handoutMasterIdLst>
  <p:sldIdLst>
    <p:sldId id="848" r:id="rId3"/>
    <p:sldId id="797" r:id="rId4"/>
    <p:sldId id="738" r:id="rId5"/>
    <p:sldId id="810" r:id="rId6"/>
    <p:sldId id="811" r:id="rId7"/>
    <p:sldId id="812" r:id="rId8"/>
    <p:sldId id="813" r:id="rId9"/>
    <p:sldId id="775" r:id="rId10"/>
    <p:sldId id="761" r:id="rId11"/>
    <p:sldId id="792" r:id="rId12"/>
    <p:sldId id="762" r:id="rId13"/>
    <p:sldId id="814" r:id="rId14"/>
    <p:sldId id="845" r:id="rId15"/>
    <p:sldId id="743" r:id="rId16"/>
    <p:sldId id="744" r:id="rId17"/>
    <p:sldId id="815" r:id="rId18"/>
    <p:sldId id="816" r:id="rId19"/>
    <p:sldId id="841" r:id="rId20"/>
    <p:sldId id="817" r:id="rId21"/>
    <p:sldId id="846" r:id="rId22"/>
    <p:sldId id="818" r:id="rId23"/>
    <p:sldId id="838" r:id="rId24"/>
    <p:sldId id="843" r:id="rId25"/>
    <p:sldId id="842" r:id="rId26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59A3D266-9713-5A44-A0EE-D195E0A0DE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6E04208-DC72-084B-8F02-3C6323F0A8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5314E3E6-9DCD-D845-861B-A9BF9A02A96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BB7E170A-D740-F34A-BCDD-D9A713ADB3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E499D52-D8E3-954E-8159-11DEF58C2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08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4162 17123 11395,'9'-6'-284,"-3"-2"1,0 2 198,-2-2 0,2 2 1,-4 1-1,-3 4 0,-4 5 1,-4 5 381,-4 3 1,2 4 0,-5 4 0,-1 3-1,-3 1 1,-3 3-51,-1 3 0,0 3 0,-4 4 0,-1 0 1,-2 2-412,14-19 0,0 0 0,-20 18 0,19-18 0,0 0 0,-17 15 0,3-4 0,2-2-889,3-1 0,9-8 0,3-2 1037,3-3 0,7-7 0,1-4 0</inkml:trace>
  <inkml:trace contextRef="#ctx0" brushRef="#br0" timeOffset="1">3790 17197 9373,'-18'3'65,"1"1"163,2 2 1,8 0 0,0 4-1,6 3 1,4 3 0,5 5 173,3 4 1,5 0 0,5 1 0,5-1 0,4 1-656,4 1 1,3-2-1,0-1 1,0-2-1,0-1 245,1-1 1,-1-2 0,0 1 0</inkml:trace>
  <inkml:trace contextRef="#ctx0" brushRef="#br0" timeOffset="2">4870 17216 9264,'-4'-6'-47,"1"-1"0,1 0 1,1-1-1,1-1 1,0-1 205,0 1 1,1 4 0,3 4 1,6 6 0,0 5 1,6 10-1,0 3 1,2 4-373,0 3 1,1 5 0,0-2 0,-1 1-167,1 0 1,1-3 0,-1 1-1,0-3 1,-5-6 369,-2-5 1,-3-5 0,0-4 0</inkml:trace>
  <inkml:trace contextRef="#ctx0" brushRef="#br0" timeOffset="3">5270 17188 9264,'3'-6'-2128,"0"-1"2219,0 5 0,-4-1 0,-2 7 418,-3 6 1,-7 7 0,-2 10-1,-3 5 1,-1 8-336,-3 4 1,10-20-1,0 1 1,-1 2-1,-1 2 1,1-2-1,0 0 1,1 0-1,1-1-45,-1-1 1,1 0 0,-14 21 0,3-3 0,2-6 0,1-6 83,4-5 0,-3-4 0,2-7 0,0-3 0,-1-5-381,2-4 1,2-2 0,-1-2-1,-1-2-231,1-3 0,3-4 0,-2-1 0,3-3 1,0 0 40,1-3 0,4 4 1,1-1-1,1 2 1,0 0-200,1 0 1,2 3 556,3 3 0,2-3 1,4 4-1</inkml:trace>
  <inkml:trace contextRef="#ctx0" brushRef="#br0" timeOffset="4">5978 17309 6333,'-6'-1'342,"2"-1"0,0-1 1,-1 0-1,-1-1 111,0 1 1,2 0 0,-2 3 0,0-1 0,0-1-42,0-1 1,0-1 0,0 1-337,3-3 1,2 0-1,1 0 1,0-1-94,0-1 0,1-2 1,1 0-1,2-2 0,0-3-156,1 1 1,1-4 0,-2 3 0,0-3 165,0-1 0,-1 5 1,-2 1-1,1 3 1,2 1 255,-2-1 0,-1 6 0,-1 4-142,0 6 0,0 2 1,1 2-1,3 2 1,4 1-36,3 1 1,9-2 0,0 0-1,4-2 1,4-3-95,2-1 0,4-4 1,-3 1-1,-1-2-122,-1-1 1,-6 0-1,-1 0 1,-3 1-1,-4 1 106,-2 1 1,-7 5-1,-4-1 1,-4 3-1,-5 4 11,-5 0 1,-2-1-1,-6 3 1,-2 3-28,-2 1 1,-3 3 0,-1-2 0,0 2 0,0-1-132,0 1 1,-1 3-1,-1-2 1,0 1-1,3-2 47,4 0 1,4-4 0,1-4-1,3 0 1,2-3-557,3-2 540,5-3 1,2-2-1,6-3 1,3-4 138,2-4 0,2 1 1,2-2-1,1 1 0,1 0 203,-1 0 1,4 3 0,-3-2 0,2 0 0,-2 3 7,0 1 1,1 1 0,-1 1-1,-1 2 35,1 4 1,1-1 0,-1 2 0,-1 2-1,1 1-31,1-1 1,-4-1 0,2 1 0,-2-1 0,2-1-330,2-1 1,0-3 0,0-4 0,1 0-553,-2 0 0,4-4 0,-4-3 681,1-1 1,2-5-1,-2-2 1</inkml:trace>
  <inkml:trace contextRef="#ctx0" brushRef="#br1" timeOffset="5">7337 17439 8377,'-6'0'-84,"1"-1"0,-1-2 0,2-3 0,0-2 109,2-2 1,1 1 0,2 0 0,1-1-1,2 0 1,1-1-43,3-2 1,-1 1 0,0 1 0,-2 0 260,-1-1 0,0-1 0,-5 5 403,-3 2-451,-5 2 1,-3 8-1,-6 3 1,-3 4 5,-1 5 1,-2 3-1,-2 1 1,2 2 0,2 0-110,5 0 1,3-2-1,8 2 1,3-4-1,3-2-185,3-4 1,7-2 0,6-3 0,4-2 0,3-1-127,0-2 1,-2-1 0,0-1 0,-4-1 0,-2-1-1,-2-1 0,0-3 0,-5 2 0,-2-1 1,-2-2 92,0 2 0,-3 0 1,3 2-76,-3-3 1,0 2 0,2-1-292,3 1 1,3 3 0,3-3 490,0 0 0,0-1 0,-2-4 0</inkml:trace>
  <inkml:trace contextRef="#ctx0" brushRef="#br1" timeOffset="6">7384 17430 8434,'3'-9'-354,"0"-1"1,0 2 0,0 1 0,0 1 0,0-2 400,1 0 540,-3-1 1,7-4-152,-5 1 0,-1 4 0,-4 6 0,-2 4-159,-2 4 0,0 6 0,-3 4 0,0 1 0,0 2 0,3 0-185,3-1 0,2 0 0,1-3 0,0-1 1,1-2-426,2 1 0,2-2 1,5-5-1,0-3 1,2-2-566,4-1 0,1-1 1,1-2 897,-3-3 0,7-6 0,-2-3 0</inkml:trace>
  <inkml:trace contextRef="#ctx0" brushRef="#br1" timeOffset="7">7765 17104 8434,'0'-10'0,"-1"-2"0,-1 0-40,-1 1 0,0 0 144,3 2 1,0 9 0,0 7-1,-1 10 1,-3 7 69,-6 6 1,1 4 0,-4 4 0,0 1-1,0 3-216,-2 0 1,4 0 0,-1 2 0,1-5-1,2-4-342,0-4 0,0-6 0,2-5 52,1-7 1,1-10 0,-2-12 0,4-6-219,2-6 1,1 0 549,0-4 0,4-4 0,2-4 0</inkml:trace>
  <inkml:trace contextRef="#ctx0" brushRef="#br1" timeOffset="8">7616 17365 8434,'15'-24'-544,"-3"3"1,-1 4 0,-1 2 617,2 2 1,0-2 0,2 5-1,1 3 1,-1 1 348,3 4 0,2 1 1,1 2-1,-2 3 1,-2 3-200,-1 4 0,-2 4 1,-5 4-1,-1 2 1,-4 1-1,-2-1 53,-1 2 0,-9-3 0,-3 2 0,-5-3-75,-1 0 1,-2-1 0,-2 0 0,-2-2 0,-2-4-166,1-2 1,2-4-1,6-3 1,1-2-1,4-1 85,1 0 1,7-4-1,4-3 1,7-2-943,8-3 1,1 1 0,9-1 0,1 1 661,1 2 0,5-4 0,1-2 0</inkml:trace>
  <inkml:trace contextRef="#ctx0" brushRef="#br1" timeOffset="9">7979 17300 8202,'-5'4'-93,"-3"1"0,3 5 606,0 3 1,-4 4-1,3 6 1,-1 2-1,0 2-238,0 0 0,5 2 0,-2-8 1,1 0-1,0-2 53,1-4 0,1-7-532,1-8 1,3-8 0,1-7 0,1-3 0,3-2-227,0-1 1,1-2 0,0-2-1,1 3 1,-1 3 71,0 0 1,1 0-1,-1 3 1,-1 2 174,-1 5 1,1 5 0,-2-1 0,2 2-281,2 4 1,-1 3 462,0 5 0,1 5 0,-1 0 0</inkml:trace>
  <inkml:trace contextRef="#ctx0" brushRef="#br1" timeOffset="10">8147 17113 8325,'-6'-8'-208,"1"1"1,0 1 0,2-1 0,0 1 0,-1 0 0,0-1 58,0-2 0,-2 3 1,3 0-1,0-1 324,2-1 0,6-2 0,1 1 194,2 0 0,-3 4 0,-2 7-157,-2 6 0,-5 9 0,-3 10 0,-4 5 1,-5 8-121,-1 4 0,-2 2 0,9-20 0,0 0 1,0 1-1,0 0-196,-1 1 0,0-1 0,2-1 1,0 0-1,-3 22 0,1-5 1,3-9-1,2-8-645,3-5 0,3-8 749,3-4 0,2-12 0,4-7 0</inkml:trace>
  <inkml:trace contextRef="#ctx0" brushRef="#br1" timeOffset="11">8017 17421 8325,'14'-7'-253,"0"2"1,-1 0 149,3 0 0,-2 3 1,2-1-1,0 2 124,2 1 0,0 1 1,0 3-1,-3 4 0,-1 5 28,-1 1 1,-6 0 0,-1 4-1,-4-1 1,-3 0 96,-2 0 1,-8-1-1,-7 2 1,-6-2-1,-3-2 70,-1-4 1,0 2-1,0-7 1,1 0 138,2-2-325,3-2 1,7-5 0,3-3 0,3-5-274,2-3 1,4-6 0,7-1 0,6 1 0,5-1 242,6 0 0,3 1 0,4 2 0</inkml:trace>
  <inkml:trace contextRef="#ctx0" brushRef="#br1" timeOffset="12">8361 17365 8325,'-6'3'-146,"1"1"1,0 1 191,-1 2 1,3 2 0,-2 1 0,1 2 0,1 4 369,-1 2 0,3 0 0,-2 0 0,2-2-82,1 0 1,0-5-258,0 2 1,0-11-1,1-6 1,1-7-1,1-5-176,-1-5 1,0 0 0,0-3 0,2 2 0,0 0-123,0-1 1,3 7 0,-3-2-1,0 4-105,0 2 1,3 2-1,-1 2 1,3 1-176,0 4 1,1 3 0,2 2 500,0 1 0,5 9 0,-3-2 0</inkml:trace>
  <inkml:trace contextRef="#ctx0" brushRef="#br1" timeOffset="13">8529 17402 8325,'-13'6'-263,"1"0"457,1 2 1,1 0 0,4 1 7,3 1 0,3-2 0,4-2 0,5-3 0,5-2-59,0-1 1,5 0-1,-2 0 1,4 0-1,1-1 80,1-2 1,-4-2 0,3-4 0,-3 0-1,-3 1-668,0-1 0,-2 1 0,1-5 0,-6 1 0,-4-2 89,-1 0 1,-3 1 0,1-1 0,-4 0 0,-4 3 388,-2 1 0,-6 3 0,-1 2 0,-4 1 376,-2 2 0,1 6 1,-2 5-1,3 6 1,0 4-116,0 2 1,5 0 0,1 3 0,4 0 0,3-2-503,3 1 1,10 2 0,5-4 0,6-4 0,5-3-350,5-4 0,0-2 0,3-2 557,-2-2 0,-1-8 0,0-1 0</inkml:trace>
  <inkml:trace contextRef="#ctx0" brushRef="#br1" timeOffset="14">8836 17383 8325,'0'-9'-11,"-1"3"156,-2 0 0,1 5 0,-3 2 0,0 6 210,3 4 0,1 6 0,1-2 0,0 2-202,0-2 1,3 2 0,2-5 0,0 0 0,2-2-169,1-1 0,2 0 0,-1-3 0,0-3 1,2-2-167,1-1 1,-1-5 0,4-3-1,-2-5 1,-1-1-229,-2-3 0,-1 0 0,1-2 1,-2 0 93,-2 1 0,-2 3 0,-4 3-84,0 1 0,-4 6 399,-2 2 0,-2 6 0,-2 2 0</inkml:trace>
  <inkml:trace contextRef="#ctx0" brushRef="#br1" timeOffset="15">9125 17346 8325,'0'9'-364,"0"1"1,0 0 0,0 1 715,0 2 0,0 2 0,0-1 1,0 0-222,0 3 0,0-1 0,0 1 1,0-3-1,0 0-255,0-3 1,0 0-1,0-2-1110,0 0 1234,0-4 0,4-9 0,1-6 0</inkml:trace>
  <inkml:trace contextRef="#ctx0" brushRef="#br1" timeOffset="16">9208 17234 8325,'-12'-4'-130,"0"-1"1,-1-1 427,0 0 0,2 4 0,-1-2-75,2 3 0,4 2 1,3 3-1,4 3-223,6 4 0,3 4 0,9 3 0</inkml:trace>
  <inkml:trace contextRef="#ctx0" brushRef="#br1" timeOffset="17">9544 17421 8241,'5'-10'-328,"-2"1"0,-2 0 575,-1-1 1,0 4-1,0 0 1,-1 0 0,-2 1 178,-3 1 0,-4 3 0,-1 1 0,-3 0 450,0 0-726,-2 5 0,-2 4 0,-2 6 1,-1 3-1,1 1-27,2-1 1,4 1 0,4-1 0,2 1-152,2 0 1,3-5 0,6-1-1,4-4 1,5-3-206,3-3 1,6-3 0,0-3 0,1-3 0,-1-3-227,-2-4 0,0 3 0,-6-3 0,-2 3 0,-1 1 168,0-1 0,-5 4 0,-3 1 1,-4 2 719,-4 4 1,0 4 0,0 7-1,0 1-394,1 2 1,1-3 0,5 2 0,2 0 0,4-3-36,4 0 0,12-2 0,6 0 0</inkml:trace>
  <inkml:trace contextRef="#ctx0" brushRef="#br1" timeOffset="18">9963 17169 7376,'-7'0'173,"2"1"0,0 2 1172,0 4-1031,-1 9 1,-8 5 0,0 11 0,-2 5-156,1 6 1,0 2 0,0 2 0,2-2 0,3-2-1,2-6-450,1-5 0,3-8 0,4-6-456,0-4 0,0-9 747,0-5 0,0-13 0,0-6 0</inkml:trace>
  <inkml:trace contextRef="#ctx0" brushRef="#br1" timeOffset="19">9786 17458 8241,'-9'-6'928,"3"-1"-625,2 1 1,5 0 0,3 1 0,7 0 0,6 1-41,7-1 1,7-1-1,2 2 1,2 0-28,3 0-236,-3 1 0,10-1 0,-2-2 0</inkml:trace>
  <inkml:trace contextRef="#ctx0" brushRef="#br1" timeOffset="20">10065 17504 8186,'-5'5'158,"-3"-3"0,2 4 0,2 0 1,4-1 170,5-2 0,5-2 1,2-1-1,4 0 1,2 0 413,4 0-784,-2-4 0,6-2 0,-4-5 1,1-2-1,0 1-196,-2-2 1,-5 0-1,-1-5 1,-2 1 0,-2-1-86,0 0 1,-6 2-1,-2 0 1,-3 3-1,-4 1 444,-5 5 0,-5 3 1,-5 5-1,0 2 1,-2 4 206,-1 7 0,-2 3 1,2 4-1,1 1 1,3 3-131,2 0 0,4 5 0,5-4 0,6-1-487,7-1 0,5-4 1,12 0-1,5-7 0,5-5-1510,3-4 1798,1-1 0,0-7 0,1 0 0</inkml:trace>
  <inkml:trace contextRef="#ctx0" brushRef="#br1" timeOffset="21">10586 17383 8186,'6'-4'0,"-1"-1"0,-2-4 123,3-1 1,-2 1 241,-1 0 1,-3 4-1,-3 2-223,-3 1 0,-5 2 0,-2 2 0,1 0 0,-1 2-87,1 1 0,-4 0 0,4 2 0,2 0 1,1-1-101,3-1 0,4 3 0,-1-2 0,2 3-30,1 0 1,5-3-1,3 0 1,5 2-1,1 0-12,3 1 1,1 1 0,0-1-1,2 0 1,-1-1 100,0-1 1,2 1 0,-7-3 0,0 1 0,-4-1 115,-3 0 0,-6 1 0,-2-2 1,-8 0-85,-9 0 0,-5 3 0,-8-1 0,-3 0 0,0 0-59,0 1 1,7-2 12,-1 2 0,7-5 0,-2 2 0</inkml:trace>
  <inkml:trace contextRef="#ctx0" brushRef="#br1" timeOffset="22">12113 17290 8387,'-9'0'10,"-1"1"0,-3 2 0,-1 5 0,-2 3 0,0 5 0,-4 2 401,-4 4 1,-3 6 0,1 5 0,0 0 0,2-2 0,2-3-535,5-3 1,2-2-1,6-6 1,1-1-927,1-4 0,3-4 1049,4-5 0,-4-8 0,-1-9 0</inkml:trace>
  <inkml:trace contextRef="#ctx0" brushRef="#br1" timeOffset="23">11760 17383 8372,'4'-9'-11,"1"0"1,2-1 156,2 1 1,-1 4 0,4 2 0,0 3 0,-1 3 214,1 3 0,2 10 0,-3 3 0,2 4 0,-1 3-185,1 1 0,-2 1 0,2 0 0,0 0 0,0-1-397,2-3 0,0 1 0,3-5 221,-3-3 0,7 0 0,-2 2 0</inkml:trace>
  <inkml:trace contextRef="#ctx0" brushRef="#br1" timeOffset="24">12653 17290 8369,'-6'1'106,"0"2"1,0 4 0,1 2 179,2 3 1,2 3 0,1 4 0,0 3 0,0 3-1,2 2-259,4 1 1,1-1 0,9-3 0,0-6-377,2-4 1,1-4-1,2-2 1,1-3 0,-1-5-532,2-5 1,-3-3 879,2-1 0,1-9 0,1-2 0</inkml:trace>
  <inkml:trace contextRef="#ctx0" brushRef="#br1" timeOffset="25">12961 17318 8369,'-10'14'-98,"-2"0"1,-1 6 0,-2 3 182,-2 4 0,0 9 0,-2 5 1,1 1 543,-1 3 1,0-4-1,1 1 1,-1-2-1,2-1-402,1-2 0,-2-5 0,4-8 0,-2-2 0,1-4 0,-2-5-255,0-3 1,1-7 0,1-1 0,-3-4-219,-2-5 0,3-1 1,-2-2-1,2-2 1,0 0-659,2 1 0,-2 0 0,4 3 904,-2 2 0,0 2 0,-4 4 0</inkml:trace>
  <inkml:trace contextRef="#ctx0" brushRef="#br0" timeOffset="26">11676 17169 9371,'0'-18'-163,"-3"2"0,0 2 0,1-1 1,-1 2-1,1-1-144,-1 3 0,-1 2 0,1 2 0,-3 4 0,-3 4 0,-4 4 218,-2 5 1,0 9 0,0 4 0,-2 7 55,-1 7 0,0 6 1,8-19-1,1 1 1,0 2-1,0-1 0,0 2 1,0 0 359,1 1 1,0 1 0,1-1-1,0 1 1,1 1 0,2 0-1,-1 0 1,0-1 0,2-2-1,1 0-305,0-1 0,2-1 1,5 21-1,5-5-26,4-5 1,8-6 0,2 1 0</inkml:trace>
  <inkml:trace contextRef="#ctx0" brushRef="#br1" timeOffset="27">13305 17085 8336,'25'14'167,"-1"1"1,0 5 0,-2 6-69,1 8 1,-6 8-1,-8 10 1,-6-24 0,-2-1-1,-1 0 1,-1 0-1,-5 23 556,-7-2 0,-3-5 1,-4-4-1,-1-4 0,-4-4-476,-2-2 1,-5-1 0,-1-1 0,0-2-1,2-4-1093,2-1 1,6-5 0,4-3 913,6-2 0,2 0 0,2-1 0</inkml:trace>
  <inkml:trace contextRef="#ctx0" brushRef="#br1" timeOffset="28">13920 17439 8376,'-10'0'17,"1"1"1,0 1 0,-1 1 140,1-1 1,4-2 0,3-3 0,3-4 0,3-3-1,1-4-201,3 0 1,1-2 0,2-2 0,2-2-1,-2-1 28,-1 0 0,0-4 1,-1 3-1,0 1 0,1 2 199,-1 0 0,-1 5 1,-2 1 101,-3 3 1,-1 7-1,-2 5 1,0 7-193,0 5 0,0 1 0,1 3 0,2-3 0,3-1-115,2-1 0,2-4 0,3 2 1,2-5 5,3-2 0,5-1 0,1-3 0,0 0 0,1 0-43,1 0 1,0-3 0,-1 0 0,-5 1 0,-3 0 6,-5-1 0,-1 2 47,-2-2 1,-5 6-1,-4 3 1,-4 2-1,-2 2 6,0-1 1,-4 1 0,-3 2 0,-1 1 0,0 0-26,-1 1 0,0 2 0,-4 0 1,0 2-1,-3 0-48,-3 1 1,-2-1-1,-2 2 1,-1 2 45,-1 3 1,-2-2 0,4 1-1,3-1 1,4-1-18,4 1 0,3-4 0,7 2 0,2-5 1,3-3-118,2-3 1,6-5-1,3-2 1,5-3-1,1-3 125,3-3 1,1-2 0,4-2-1,2-2 109,0 0 0,2-1 0,-5 4 0,0 1 0,0 2 117,0 2 1,-5 3 0,-1 1 0,-3 1 0,-3 3-2,0 2 0,0 2 0,-3 1 1,-2 1-1,-1-1-12,0 0 1,4-3 0,0 0-1,1-2 1,2-2-188,3-1 1,1-5-1,5-2 1,-1-3-1,0 0-267,-2 0 0,1-1 0,-2 1 0,0 0-570,1-1 583,-5 1 1,-3 4 0,-7 3 0,-4 3 0,-2 3-1035,-2 1 1296,-1 1 0,-2 4 0,1-1 0</inkml:trace>
  <inkml:trace contextRef="#ctx0" brushRef="#br0" timeOffset="29">15149 17495 10325,'5'-4'56,"0"-1"1,-2-5-1,3 1 1,4-1-1,2-2 1,5-1-1,3-2 338,5-1 1,9 1-1,6 1 1,3 1-1,6 1 1,1 2-294,-23 5 0,0 0 0,25 0 1,0 2-1,-2 2 0,-1 1-311,-1 0 1,-3 0-1,-1 0 1,-4-1-332,-2-2 1,-1 1 0,0-3-1,-3 0 1,-4 0-426,-4 1 0,-8 1 965,-5 3 1,-11 0 0,-3 0 0</inkml:trace>
  <inkml:trace contextRef="#ctx0" brushRef="#br0" timeOffset="30">15307 17598 10467,'-24'5'23,"4"3"1,7-2-107,7 2 0,12 2 0,8-2 0,5-1 281,6-1 1,6-2-1,3 1 1,2-1-1,3-2-222,1-1 1,0-1 0,5 0 0,0 0-1,-1 0-601,-2 0 0,-5 0 630,-6 0 1,2 0-1,0 0 1</inkml:trace>
  <inkml:trace contextRef="#ctx0" brushRef="#br1" timeOffset="31">15763 17002 8532,'0'-13'-226,"0"1"0,0 0 0,0 2 559,0 1 1,0 6 0,0 7-1,-1 11 1,-3 12 0,-6 10-31,-8 9 1,6-20-1,-2 0 1,-1 3 0,-2 1-1,0 1 1,0 1 144,-2 1 0,0 1-588,0 1 0,1 0 0,-3 3 0,1 1 0,3-2 1,0-1-1,1-1 0,1-1 0,1-3 0,0 1-260,1-2 0,1 0 1,1 0-1,1 1 400,1-3 0,2 0 0,0 0 0,0 0 0,-6 18 0,-2-4 0,-3-2 0</inkml:trace>
  <inkml:trace contextRef="#ctx0" brushRef="#br1" timeOffset="32">17374 17337 8437,'5'-10'-36,"-1"1"1,-1 0 0,1 0 367,-2-1 1,-2 5-1,-3 3 1,-5 5-1,-3 6-66,-5 6 0,-2 4 0,-4 3 0,-3 6 0,-2 5-138,-1 4 1,0 3 0,1 0-1,0 1 1,1-1-418,1 0 0,4 1 0,1-5 0,3-3 0,5-5-967,1-5 0,6-8 1256,2-2 0,-2-3 0,0-1 0</inkml:trace>
  <inkml:trace contextRef="#ctx0" brushRef="#br1" timeOffset="33">17011 17449 8437,'-5'-10'0,"-2"1"303,3 0 0,1 1 0,5 5 0,4 8 93,3 9 1,6 2 0,2 10 0,4 2 0,3 2-420,3 0 0,2-1 1,3-1-1,6 0 1,3 0-1,1-1-2847,-1-2 2870,-7-3 0,2 1 0,-3 1 0</inkml:trace>
  <inkml:trace contextRef="#ctx0" brushRef="#br0" timeOffset="34">18463 17085 10783,'0'-9'-383,"0"0"0,0-1 0,-1 1 474,-2 0 0,-2 4 0,-4 4 0,-2 6 0,-2 8 0,-6 8 175,-4 7 0,-4 9 0,12-14 0,1 1 0,-1 2 0,0 0 0,-1 3 0,1 0-198,-1 2 1,2 0 0,-1 2-1,2 1 1,0-2 0,2 1-1,1-2 1,1-1 0,2-1-1,1-1-357,0-2 0,2 1 1,-2 19-1,4-7 0,5-3-1497,7-5 1741,-1-7 1,9-1-1,-4-4 1</inkml:trace>
  <inkml:trace contextRef="#ctx0" brushRef="#br1" timeOffset="35">18594 17281 8075,'-10'-9'-109,"1"2"1,0 2 604,0 1 0,3 9 1,3 9-1,2 5-342,1 6 0,1 6 1,2 2-1,5 0 1,3-2-1,6-2-346,3-1 0,7-4 1,5-4-1,0-6-73,0-4 0,4-7 0,-1-1 0,2-5 0,0-7-51,-4-4 0,-4-5 1,-4-2-1,-3-3 1,-4-1 98,-2 0 0,-3 0 0,-4-2 0,-2 2 354,-1 0 1,-4 5 0,0 2-1,-4 9 155,-4 8 0,-5 10 1,-3 10-1,0 7 0,-3 7-90,0 7 1,-5 5 0,11-21-1,0 0 1,0 2 0,0 0 82,0 2 0,0 0-289,1 3 0,0 0 0,-3-2 0,0-1 0,1 2 1,1 0-1,0-1 0,0 0-15,-1-1 1,1 0-1,0-3 1,-1-2 0,-9 15-1,0-8 1,-2-7 118,-3-4 0,4-11 0,-5-1 0,4-6 0,2-4 8,1-4 1,0-6-1,1-5 1,4-3-1,5-3-9,4-2 1,2-5 0,4-2 0,1 0-188,2 2 0,6 2 1,8 2-1,2 1 0,4 2-324,1 1 0,1 6 0,4 4 0,1 4 412,1 3 0,4-1 0,-1 3 0,0 2 0,-3 1 0,-4 1 0</inkml:trace>
  <inkml:trace contextRef="#ctx0" brushRef="#br1" timeOffset="36">19571 17495 8410,'-9'0'138,"3"0"1,0 0 108,-2 0 1,4-1 0,2-2-1,4-3 1,5-4-229,1-2 0,4 1 0,2-5 0,-1-1-14,1-4 0,1 1 0,-3-2 0,1 3 0,-2 1 0,0 3 924,-3 2-744,-1 3 1,-3 10-1,-3 6 1,-4 9-1,-1 4-61,0 3 1,1 3 0,3-3 0,1-2 0,2-1-155,3-4 0,7-1 0,2-6 1,4-2-1,2-3-92,4-2 1,5-6-1,2-3 1,0-4-1,0-3 18,-2-1 0,-6 1 0,-4 2 1,-6 1 98,-3 4 0,-5 7 1,-10 4-1,-5 9 26,-6 8 1,-7 4-1,-3 4 1,-1 0-1,-3 0-63,-2 0 0,2 1 0,-2 0 0,2-1 0,1-5-163,0-2 1,1-3 0,1-3 0,3-2-1,4-4-395,4-3 530,4-2 0,7-4 0,4-1 0,5-1 0,4-1 113,3 1 0,0 1 0,3 1 0,2 1 0,1 2 229,0 3 0,4 1 0,0 1 0,-1-2 0,1 1-179,0 1 0,4 1 1,-3-2-1,1-2 1,-2-1-432,-2-2 0,-1-1 1,2-1-1,1-1-512,-2-2 850,-4-2 0,1-4 0,-2-1 0</inkml:trace>
  <inkml:trace contextRef="#ctx0" brushRef="#br1" timeOffset="37">20354 17113 8466,'13'-9'76,"2"4"0,7 2 0,4 4 0,5 5 282,6 6 1,0 13 0,0 8 0,-6 9 0,-18-18 0,-2 2 0,-2 3 0,-3 0-49,-1 4 1,-3 0 0,-2-1 0,-3 1 0,-1 0-1,-2 0 1,-2-2 0,-2-1-305,-1-2 0,-1 0 0,-2-3 0,0-1 0,-1 1 0,0 0 0,-1-1 0,0-1 0,-1-1 0,-1-1 0,0 0 0,-1-2-350,0 1 1,-1-1 0,-2 0 0,-1-1-1,3 0 1,-1-1 0,-19 15 343,2-4 0,7-6 0,-1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20.815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9730 17886 24284,'45'-9'-245,"2"-2"1,-18 6 0,2-1 0,4 0 0,2 0 336,6 0 0,1 0 0,6 0 0,2-1 0,-13 2 1,1 1-1,1-1 0,1 1 0,1-1 0,1 0 1,1 0-1,1-1 0,1 0 0,1 1 0,1-1 1,0 0-44,2 0 0,0-1 0,1 1 0,-11 1 0,0 1 0,1-1 0,0 1 1,1-1-1,0 1 0,0-1 0,0 1 0,1 0 0,0-1 0,0 1 1,0 0-1,0 1 0,0-1 0,0 0 0,1 1-22,-1-1 0,1 1 0,0 0 0,0-1 0,-1 1 0,1 0 1,0-1-1,1 1 0,0 0 0,1 1 0,-1-1 0,1 1 1,-1-1-1,0 0 0,0 1 0,0-1 0,0 1 0,0 0 1,0 0-1,-1 0 0,0 0 0,-1 0 0,0 0 0,0 1-10,0-1 0,0 1 0,0 0 1,0 0-1,-1-1 0,-1 0 1,1 0-1,0 0 0,-1 1 1,1 1-1,-1-1 0,0 0 1,-1 1-1,0-1 0,0 1 1,0-1-1,11 1 0,-1-1 1,0 1 61,-3 0 0,0 0 1,0 0-1,-4 0 1,0 1-1,-1-1 1,-3 1-1,0 0 1,-1 0-1,-2 1 1,-1 0-1,0 1 1,12 0-1,-2 2-37,-5-1 1,-3 1 0,-6-1 0,-3 0 0,13 4-1,-11-2-311,-13 1 0,-10-2 0,-19 0 1,-11 0 252,-13-3 0,-13 2 0,18-2 0,-1-1 0,-5 0 1,-2 0-1,-3 0 0,-1 0 20,-5 1 0,-1-1 0,-3 0 1,-2-1-1,15 1 0,0 0 1,-1 0-1,-1 0 0,-2-1 1,1 0-1,-2 1 0,-1-1 1,1 0 16,-1 1 0,1 0 0,-1 0 1,0 0-1,0 0 0,-1 0 0,-2 0 1,0 1-1,0 0 0,-2-1 0,-1 1 1,0 0-1,10-1 0,0 0 0,0 1 1,-1-1 14,-1 1 1,0-1 0,-1 1 0,0 0 0,-3 0 0,0 0 0,-1 0 0,0 1 0,-3-1 0,-1 1 0,-1-1 0,0 1 0,9-1 0,0 0-1,-1 1 1,0-1 0,0 0-101,-2 1 0,0-1 1,-1 1-1,1-1 1,0 1-1,2-1 0,0 0 1,0 0-1,1-1 1,-1 1-1,-1-1 1,1 1-1,0-1 0,-1 0 1,1 0-1,-8 1 1,-1-1-1,1 1 1,0-1-1,3 1 0,-1 0 1,1-1-1,0 1 28,1-1 0,0 1 1,0-1-1,0 1 1,3-1-1,0 1 1,0-1-1,0 1 1,3 0-1,-1 0 1,1 1-1,1-1 1,-11 1-1,1 0 1,1 1-1,3-1 1,1 0-1,1 0 166,2 0 0,1 0 0,1 0 1,3 0-1,2-1 0,0-1 0,-9 2 1,2 0-1,9-1 0,2 0 296,-10 0 1,29-1 0,26-2 0,24-2-448,-8 0 0,4 0 1,11 0-1,5 0 1,-9 1-1,1 0 0,2 0 1,5 0-1,1-1 1,2 1-1,-8 0 0,0 0 1,1 0-1,1 0-58,4-1 1,0 1 0,1 0 0,1-1 0,-1 1 0,1 0 0,0-1 0,0 1 0,-7 0 0,0 1 0,0-1 0,0 0 0,1 1 0,-1-1-1,1 1 1,0-1 0,-1 1 0,1 0-14,1-1 0,0 1 0,0-1 0,0 1 0,1 0 0,3 1 1,0-1-1,1 1 0,1 0 0,-1-1 0,-6 1 0,1-1 0,-1 1 1,1-1-1,0 0 0,0 1 0,0 0 0,0 0 0,0 0 1,0 0-1,0 0 0,0 0 0,-2 0 0,1 1 0,-1-1 0,0 1 1,0-1-1,0 1 94,7 0 1,-1 0 0,1 1 0,-1-1 0,-1 0 0,-3 1 0,0 0 0,-1-1 0,0 1 0,0 0 0,7 0 0,0 0 0,0 0 0,-2 0 0,-2 0-1,-1-1 1,0 1 0,-1-1 0,-4 0 0,0 0 0,-1 0 0,-1-1 43,9 1 1,-1-1-1,-1 0 1,-5-1 0,0 0-1,-2-1 1,-3 0 0,-2 0-1,0 0 1,12-2 0,-1 0-1,-7-1 1,-3-1-57,-5 0 0,-4 0 0,13-5 0,-25-5 0,-11 0 10,-11-2 0,-4 3 0,-12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3:11.08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2179 5344 27190,'-5'-4'-1093,"0"2"1,4-3 0,-1 0-2185,-1 0 1638,0 3 1,4-6-1,2 5 1,-2-1 819,2 1 1,3 1 1151,0-4 1,-1 4 0,1-1 0,1 2-81,2 1 0,0 0 1,0 0-1,1 0 1,-1 0-207,0 0 1,1-1-1,0-2 1,2 0-1,4 1 291,1 1 0,2 1 0,0 0 0,0 0 1,2 0 126,1 0 0,3 0 1,-4 0-1,1 0 0,1 0-47,2 0 1,-2 0 0,2 0 0,0 0-119,-1 0 0,5 0 0,-3 0 0,0 0 0,0 0-48,1 0 1,2 0-1,1-1 1,1-1 0,-1-1-192,-1 1 1,2 1 0,1 0 0,2-1-1,0-1-50,-1 1 0,3 1 1,-2 0-1,2-1 0,2-2-38,-1 2 0,-3 0 0,-1 0 0,0-1 26,0 1 0,1 1 0,4 1 1,-1 1-1,1 1-43,3 1 0,-2 0 0,3-2 0,1 1 0,-1 2 16,3-2 1,-3-1 0,2-1 0,2 0 0,1 0 25,-2 0 1,-5 0 0,2 0 0,-1 0 0,3 0 6,1 0 1,2-1-1,0-1 1,3-3 69,-24 3 1,1-1-57,0 2 1,1 0-1,-2-2 1,0-1 0,26 0-1,0 0-1,-1-1 0,-23 3 1,0 0-1,1 1 0,0 0 1,-1-1-1,0 0 1,-1 0-1,0 0 63,0 0 0,0 0 0,24-2 0,0 2 0,-3-1 0,-7 0 23,-5 2 1,-5-2 0,-5 0-1,-2 1 1,-2 1-57,-5 1 0,2 0 0,-5 0 0,2 0 0,-2 0-147,0 0 1,-2 1-1,-2 1 1,-1 2-560,0 2 0,-3-4 407,1 1 1,-1 2 0,3 0 0</inkml:trace>
  <inkml:trace contextRef="#ctx0" brushRef="#br0" timeOffset="1">16434 615 12585,'0'-10'-590,"-1"1"1,-1 0 0,-2-1 812,2 1 0,5 12 0,5 6 0,2 9 1,4 6-1,0 4 10,3 1 0,0 4 0,1 1 0,-1 2-294,2 1 0,-3 1 0,6-2 0,-2-2 0,-3-3 0,0-2-486,-1-1 0,-5-4 1,0-4-1,-3-3 1,-4-5-630,0-1 0,-3-2 1218,2 0 0,-6-4 1,-2 0-1</inkml:trace>
  <inkml:trace contextRef="#ctx0" brushRef="#br0" timeOffset="2">16909 857 9583,'5'-15'1,"2"-1"0,-4 2-43,-1 0 0,-2 3 0,-3 2 0,-4 6 439,-5 5 1,-3 7 0,-6 7 0,-1 2-159,2 4 0,-3 2 0,1 4 1,3-1-1,1-1-288,2-2 0,5-3 0,-1 2 0,1-1 0,3-2-779,2-2 0,2-4 331,4-4 1,0-6-1,1-5 1,1-6 0,2-6 498,1-1 0,5-6 1,5-4-1</inkml:trace>
  <inkml:trace contextRef="#ctx0" brushRef="#br0" timeOffset="3">16825 773 9583,'0'-10'-532,"0"4"1,0 0 637,0-1 1,0 4 0,0 3 0,0 6-1,1 6 301,2 7 1,-1 4-1,4 5 1,1 0-1,3 1-278,2 2 1,2-2 0,2 3 0,0-2 0,0-1-336,2-2 1,0-6 0,0 0 0,-1-5-1,-3-3-88,-1-3 0,0-5 1,-4-1 28,0-3 1,0-2-1,-3-3 1,-2-3 0,-1-3 92,0-3 0,1-4 0,0-1 0,2-3 0,2-3 234,1-2 0,1-2 0,-1-3 0,1-3 21,3-2 0,-2 1 0,5 1 0,0 0 0,2 1 1,-1 3 277,-1 4 0,-3 5 1,-4 8-283,-3 4 0,-2 7 0,-4 2 0,0 5 0,-1 4-937,-2 4 1,-2 1 845,-5 5 1,1 3-1,0 2 1</inkml:trace>
  <inkml:trace contextRef="#ctx0" brushRef="#br0" timeOffset="4">18259 391 11101,'-6'-1'-410,"3"-2"1,2-3 435,1-3 1,-3 0 0,-1 1-1,0 1 135,0 0 1,-3 4 0,0-2 0,-2 0-31,-3 0 0,0 2 1,-4-3-1,-3 1 0,-3 1-112,-1 0 1,-2-2 0,-3 2 0,0 0-1,0-1 0,0 3 1,-2-2-1,1 1 1,2 1-1,1 1-2,2 1 0,3 1 0,5 2 0,4 3 0,0 3-24,0 0 1,5 1 0,-2 3 0,4 3-6,3 5 1,1 4-1,1 6 1,0 4-1,1 5 1,1 7 97,1 5 0,0-23 0,1 1 0,-3 0 0,1 1 0,-1-1 0,1 1-72,0-2 1,0 1 0,-2-3 0,1-1-1,2 25 1,-2-2 0,-1-6-4,0-3 1,0-5-1,-1-7 1,-2-1 0,-3-2-44,-3 0 0,0-4 1,1 0-1,1-4 32,0-1 1,5-5-1,-1 1 1,3-1 0,4-3 4,6-2 0,4 2 0,8-5 0,3-2 1,3-3 34,3-5 0,-2 0 0,2 0 0,-2 1 0,-2-2-374,-3 0 0,-1 0 0,-4 2 0,-2 2 0,0 0 383,-2 1 1,1-4-1,3 2 1</inkml:trace>
  <inkml:trace contextRef="#ctx0" brushRef="#br1" timeOffset="5">18733 577 8471,'0'-13'-67,"0"1"0,0-2 0,-1 1 0,-1 1 0,-1 2 0,0 0 0,0 1 373,0 0 0,-3 2 0,3 5-41,1 8 0,0 10 0,4 10 1,1 4-105,3 4 0,5 3 0,3 1 0,0 1 1,3 0-159,0-2 0,-1 2 0,-1-4 0,1-1 0,-1-1-389,1-3 1,-6-4 0,1-2 0,-5-1 0,-2-4-1017,-2-2 1402,-1-4 0,-5 1 0,-1 0 0</inkml:trace>
  <inkml:trace contextRef="#ctx0" brushRef="#br1" timeOffset="6">18873 847 8471,'-9'0'-392,"-4"0"1,1 0 679,1 0 1,-4 1-1,0 2 1,-4 5 0,-2 4-1,-2 6 163,0 2 1,-1 3 0,-2-2-1,2 2-461,1 0 1,6-2 0,4 1 0,4-3-1,3 0-510,3 0 0,3-5 0,3-2 0,4-5 520,5-4 0,2 2 0,5 0 0</inkml:trace>
  <inkml:trace contextRef="#ctx0" brushRef="#br1" timeOffset="7">19180 782 8452,'0'-9'26,"0"-1"1,0 3 346,0 4 1,-8 6 0,-4 12 0,-5 4 83,-2 4 0,0 1 0,-2 2 1,-1-1-446,2 0 1,0 1 0,1-1 0,2-2 0,0-1 0,3-1-546,0 0 1,5-5 0,4-4-583,1-2 1115,1-4 0,3-6 0,0-6 0</inkml:trace>
  <inkml:trace contextRef="#ctx0" brushRef="#br1" timeOffset="8">18966 829 8452,'0'-10'80,"0"1"303,0 0 1,1 4-1,2 1 1,3 5-93,-1 6 0,2 0 0,-3 8 0,1 3 0,4 2-333,2 1 1,0 1-1,6-3 1,1-1-1,4 1-770,2 0 1,1-2 0,2-1 811,-2-4 0,1 3 0,-2-1 0</inkml:trace>
  <inkml:trace contextRef="#ctx0" brushRef="#br1" timeOffset="9">19367 1052 8452,'-9'1'148,"2"1"752,1 1 1,3 1-424,-3 0 0,5-2-1321,1 4 1,4-3 843,5 3 0,4-4 0,2 2 0</inkml:trace>
  <inkml:trace contextRef="#ctx0" brushRef="#br1" timeOffset="10">19888 801 8452,'0'-10'352,"-1"2"0,-2 2 1,-3 6 0,-7 7-1,-2 5 1,-3 4 97,-1 5 0,-2 2 0,-1 2 1,1 0-533,2 1 1,1-2 0,2 0 0,0-2 0,1-1-1,-1-1-645,0-2 0,5-3 0,-1-3 0,1-2-443,2-4 0,0-2 1170,-1-4 0,-3-8 0,-2-3 0</inkml:trace>
  <inkml:trace contextRef="#ctx0" brushRef="#br1" timeOffset="11">19581 959 8083,'6'-3'202,"0"0"0,2 1 1,3 2-1,2 3 442,2 3 1,1 5-1,5 3 1,1 0-644,-2 3 1,1-3 0,-1 2 0,-1 2-1,-2 1-1094,-3 3 1,-2-3 0,-6-4 1087,-3 2 0,-10 0 0,-4 2 0</inkml:trace>
  <inkml:trace contextRef="#ctx0" brushRef="#br0" timeOffset="12">18836 391 10909,'-19'-14'-171,"2"0"1,0 5 0,2 1 0,-2 1 0,-2 4 0,-2 2 482,-4 1 0,-3 5 0,-3 6 0,-3 7 0,-1 10 1,-1 10-104,19-16 0,0 1 0,2 2 1,1 1-1,0 2 0,0 2 1,3 0-1,1 2-218,1 1 0,1 2 0,2 1 0,3 0 0,1 1 0,2 0 0,1-2 1,1 0-1,2-2 0,1-1-154,1-1 1,3-2 0,1-2-1,1-2 1,15 21 0,3-8-1,2-7-1913,-1-5 2042,3-8 0,5 0 0,4-3 1</inkml:trace>
  <inkml:trace contextRef="#ctx0" brushRef="#br1" timeOffset="13">19916 577 8445,'14'0'58,"4"0"0,-3 1 1,4 3-1,3 6 1,3 5 487,2 6 0,-1 8 0,0 7 0,-3 4 0,-3 3 0,-6 0 273,-2 0 0,-7-2 0,-2-4 0,-2-1-634,-1-5 0,-4 0 0,-3-5 0,-6 2 0,-4 4-710,-4-2 0,-5-2 0,1 0 0,-1 0 0,0 0 525,2 0 0,3 0 0,-2 0 0</inkml:trace>
  <inkml:trace contextRef="#ctx0" brushRef="#br1" timeOffset="14">20707 540 8336,'0'-19'-221,"0"2"0,0-1 0,1 2 0,1-1 0,2 4 0,-2 1 221,-1 3 0,-1 7 0,-1 8 0,-2 12 0,-7 12 0,-5 7 0,-3 6 0,1 5-12,1 2 0,7-24 0,0 1 1,2 0-1,-1 0 0,0 1 1,-1 0-1,1 1 0,0-1 1,0-1-1,1 1-54,1-1 0,-1 1 0,-9 21 1,4-1-1,1-6 0,0-3 66,2-6 0,4-7 0,-8 0 0,3-2 0</inkml:trace>
  <inkml:trace contextRef="#ctx0" brushRef="#br1" timeOffset="15">21182 847 8433,'4'-18'-169,"-2"2"1,5 2 0,-1 0-1,0 3 1,-1 0 931,-1 2 0,1 1 0,-6 3-291,-6 5 0,-6 9 1,-9 9-1,-3 3-220,-2 3 0,-2 2 0,-2 4 0,-2 2 0,-1 0 0,2 1-456,3 0 1,3-4 0,9 0 0,1-4-1,4-1-889,1 0 1,6-8 0,3-1 1077,4-7 1,3-4 0,5-4 0</inkml:trace>
  <inkml:trace contextRef="#ctx0" brushRef="#br1" timeOffset="16">20866 894 8433,'-7'-1'-399,"1"-2"1181,4 2 0,2-3 1,6 5-1,4 3-328,2 5 1,3 1 0,4 6 0,2 0 0,2 2 0,0 1-814,3-1 1,1 1 0,1 0-1,0-1-1824,0 1 2183,-4-1 0,3 1 0,-4 0 0</inkml:trace>
  <inkml:trace contextRef="#ctx0" brushRef="#br1" timeOffset="17">21322 456 8585,'-5'-9'-338,"-3"-3"0,5-1 0,1 2 0,2 0 504,3 2 0,-1 1 0,6 2 1,2 2-1,5 3 0,4 1 277,6 0 1,2 1 0,10 2 0,3 1-410,2 1 1,0 1-1,-2 3 1,0 1-1,-2-2 1,-4-2-158,-6-3 1,-4 1 0,-5 1-5,-1 0 1,-4 1 0,-5 3-1,-6 1 201,-5-1 1,-4 4 0,-7 4 0,-2 4 0,-4 3 0,-1 4 710,-2 3 1,0 7 0,4 5 0,0 3-129,2 0 0,3 1 0,5 0 0,2 2-486,2 1 0,4-5 0,5-5 0,3-1 1,3-2-124,1 0 1,-3-4 0,-3-3-1,-3-3 1,-2-3-262,-1-1 0,-2-2 0,-3-2 0,-5-1 1,-5-4-115,-4-5 1,-1 0 0,-5-6 0,-1-1 0,-2-1-226,-3-1 0,1 0 0,-4 0 0,0-1-686,1-2 0,4 2 1238,4-2 0,-4 6 0,-4 2 0</inkml:trace>
  <inkml:trace contextRef="#ctx0" brushRef="#br1" timeOffset="18">22169 959 7946,'17'-1'176,"2"-3"1,7-4 0,7-4 0,7 1 0,3 0 0,3 3 0,-1 2-192,-1 3 0,-4 2 0,-7 1 1,-5 0-1,-5 0 0,-5 1-803,-2 2 0,0 2 818,-3 4 0,-1 1 0,-2-1 0</inkml:trace>
  <inkml:trace contextRef="#ctx0" brushRef="#br1" timeOffset="19">22244 1155 7584,'-6'9'202,"6"-4"0,10-1 124,5-4 0,8-1 0,5-2 0,6-3-248,5-2 0,5 1 1,4 1-1,2 0-1669,-1 1 1591,-2-4 0,0 8 0,-1-3 0</inkml:trace>
  <inkml:trace contextRef="#ctx0" brushRef="#br0" timeOffset="20">23519 801 13142,'0'-19'-2930,"0"0"2935,0 1 1,3 0 0,0 3-1,-2 3 1,-3 5 0,-5 4 345,-4 2 0,-5 7 0,-5 6 1,-5 7-1,-4 7-240,-4 6 1,0 4 0,1 4 0,1 1-268,2 1 1,1 2 0,15-21-1,0-1 1,-13 22 0,4-5-427,4-4 0,1-3 1,6-5-1,1-3 557,0-5 0,2-9 1,0-6-1</inkml:trace>
  <inkml:trace contextRef="#ctx0" brushRef="#br1" timeOffset="21">23072 857 8580,'5'-1'573,"-1"-3"1,1 3 0,2-2-143,4 2 0,8 3 1,6 6-1,2 7-55,1 8 0,1 5 0,1 2 0,1 2 0,-2 0-573,-4 0 1,1 2-1,-4-2 1,-1 0-1,-2-1-1422,0-4 0,-4 0 1619,-3-5 0,-2 0 0,0-4 0</inkml:trace>
  <inkml:trace contextRef="#ctx0" brushRef="#br1" timeOffset="22">22961 726 8266,'0'-9'-106,"-1"0"0,-2-2 1,0 0-1,1-2 1,0 2 21,-1 1 0,2 0 0,-2 1 0,1 0 1,0 0-1,-2 0 352,-1 3 0,1 2 0,-1 5-106,1 2 1,-2 3 0,3 8-1,1 5-17,1 8 0,6 5 0,3 7 0,5 0 0,1 1 1,3 0 182,0-2 1,6-1 0,2 1-360,2 3 0,-3-7 1,0 0-1,-1-4 1,-2-3-1,-2-1-347,0-1 1,-5-8 0,-1 1 0,-3-4 0,0-2-79,-1-2 0,-1-4 1,-1-1-1,0-1-292,0-1 748,1-2 0,6-10 0,0-1 0</inkml:trace>
  <inkml:trace contextRef="#ctx0" brushRef="#br0" timeOffset="23">23454 819 9252,'-3'-14'-408,"-1"1"0,0 2 232,0-1 1,-4 1 0,2 0 341,-2 4 0,-3 3 1,0 4-1,-2 2 0,-2 4 78,-1 6 0,-3 10 0,-2 6 0,-1 5 1,-2 3-108,-2 1 1,2 1-1,0-1 1,2 0-60,1 0 0,1-2 0,3-3 0,2-3 0,5-6-345,2-2 1,3-6 0,-1-3-83,3-2 1,2-6-1,2-4 1,1-5 0,2-4 70,1-3 1,5-3 0,3-4 0,2 0 327,1-3 1,2-2 0,-1-3 0,0 2-40,-2 0 1,3-3 0,2-3 0,-3 1 0,1 1 0,-1 2-18,2 2 1,-1-4 0,-4 4 179,-5 2 0,0 4 0,-5 3 0,0 4 0,0 2 131,-2 0 0,-1 7 1,-1 6-1,1 10 0,2 6-26,4 6 0,1 6 1,2 3-1,2 3 458,0 0-652,5 0 1,-3-1-40,5-2 0,-1-2 1,0-5-1,-2-1 0,0-3 1,-1-2-1,0-6-46,-3-3 1,-4-2-1,-2-6 1,1 0-64,1 0 0,-1-2 0,-2-5 52,-1-3 0,3-2 1,-2-3-1,1 0 0,1-2 1,-1-2-199,-1-1 1,3-5 0,-3-1 0,2 1 0,-1 2-81,1 0 1,1 1 0,2-1 249,-1 0 1,-3 1 0,0-1 30,2 0 1,1-2 0,2-1-1,2 1 1,-1 1 0,1-1 0,0-1 50,2 2 1,-4-3-1,1 1 1,-1 1-62,-2 2 1,-1 0 0,0 1 0,-3 3-107,-1 3 0,2 4-33,-3 2 1,0 5-1,-4 0 1,-1 4-273,-1 2 1,-3 5 0,2 3 423,-1 2 0,-1-3 9,0 3 1,-6 1 0,1 3 0</inkml:trace>
  <inkml:trace contextRef="#ctx0" brushRef="#br0" timeOffset="24">23016 791 16889,'-18'-18'-656,"3"2"1,3 1-1,2-2 1,-1 0 0,1-2 343,1 0 1,-3 2 0,6 0 0,-2 3 0,-2-1 0,0 2 440,-2-1 1,1 5-1,-2 4 1,0 0 0,0 1 256,-2-1 0,4 6 0,-1 7 0,2 3 1,4 7-249,3 5 0,3 4 0,4 10-162,6 1 0,3 5 1,7 1-1,1 1 1,4 2-1,-12-24 0,1 0-52,0 1 1,0-1 0,14 19 0,1-1 0,1-4 0,0-4-471,-3-5 0,-1-4 1,-7-7-1,-2-1-1093,-3-4 1351,-5-1 1,-5-7-1,-4-4 165,0-5 1,-4-8 0,-2-1-1</inkml:trace>
  <inkml:trace contextRef="#ctx0" brushRef="#br0" timeOffset="25">23352 857 16633,'9'-10'-654,"-1"1"0,-2 0 0,-1-1 249,-1 1 0,-3 0 1,1 0-1,-4 2 617,-4 1 0,-7 4 1,-3 1-1,-5 5 0,-4 6 57,-2 4 0,-1 5 0,0 6 0,1 3 0,1 2-275,2 1 1,3 3 0,0-1 0,4 0-152,1 2 1,8-3-1,0-2 1,2-5 0,4-6-252,1-2 1,5-7 0,3 0-1,1-6 1,1-4 182,1-3 1,0-3 0,2-4 0,4-2 0,1-4 233,2-1 1,-3-2 0,-1-1 0,2 0 60,0-2 1,6-8 0,1 1 0</inkml:trace>
  <inkml:trace contextRef="#ctx0" brushRef="#br0" timeOffset="26">23361 810 15880,'-5'-5'-1436,"1"1"0,4 5 1021,0 2 1,4 7 0,3 10 373,4 7 1,5 5 0,6 5 0,2 0 0,3 1 75,1-1 0,0-4 0,-1-2 0,-2-4 0,-3-4-180,-3-5 1,-1-6-1,-4-4 1,-4-7 107,-6-6 1,-3-5-1,-1-2-209,0-3 1,0-4-1,0-2 1,0-2-1,0 1-67,0-1 1,1-2 0,2 2-1,3 0 370,2-3 1,7 3 0,4 0 0,4 1 0,4 0 90,1-2 1,3 3 0,-1-1 0,-3 3 0,-4 1 17,-3 3 0,-6-3 0,-3 4 0,-3-1 1,-5 3 64,-2 1 1,-1 2-1,0 0-106,0-1 1,-1 4 0,-2 1-28,-4 1 0,-1 1 0,-1 4 1,0 2 158,-1 3 0,0 7 0,-1 3 0,-2 5 0,2 4-127,0 2 1,-1 4 0,-1 2-1,-2 1 1,-2 3 0,0 0-157,-2 3 1,1-1-1,-1-2 1,1-1-241,3-1 1,-1-4 0,6-8 0,3-4-805,2-6 1121,2 2 0,-2-9 0,0 2 0</inkml:trace>
  <inkml:trace contextRef="#ctx0" brushRef="#br0" timeOffset="27">16443 2114 10297,'0'-10'-266,"0"1"1,0 0 0,0-1 0,0 1 666,0 0 1,0 1 584,0 5-807,0 9 1,3 9 0,2 7-1,2 3 60,4 1 1,4 3 0,1 1 0,1 2-488,2-2 1,4 0-1,2 0 1,1 0-1,-1-3-258,0-1 0,-3-5 1,2 0-1,-3-4 0,-3-3-972,-5-4 1470,-2 1 0,-6-10 0,-1 4 0</inkml:trace>
  <inkml:trace contextRef="#ctx0" brushRef="#br0" timeOffset="28">16927 2179 10297,'-9'-3'-25,"0"0"1,2 0 215,1 7 1,-1 6 0,-5 10 0,0 6-60,1 8 1,-4 7 0,0 6 0,6-22 0,0 1 0,0 2 0,-1-1 0,1 1 0,0 0-35,-1 0 1,1 0-1,0-1 1,1 1-1,-1-2 1,1-1-1,-7 23-178,-2-4 1,3-9 0,-2-4 0,0-8-8,2-3 0,-3-2 1,4-3-1,0-2 1,-2-4-9,1-3 0,1-2 0,-1-4 0,-1 0 0,1-1-54,-3-2 1,4-3 0,-1-5 0,2-3 92,-1 0 0,2-2 0,4-3 0,2 2 0,1 0-30,1 2 0,2 3 0,1 0 0,0 2 0,0 0-374,0 1 1,0 3 459,0 0 0,5-1 1,0-2-1</inkml:trace>
  <inkml:trace contextRef="#ctx0" brushRef="#br0" timeOffset="29">17765 1927 11426,'0'-6'-1232,"0"0"0,0-1 1825,0-2 1,0 3-92,0 0 1,0 3-205,0-3 1,-1 4-1,-2-1-103,-3 1 1,-4 6-1,-2-1 1,-5 0-1,-3 0-100,-5 0 1,-3 1 0,-3-2 0,-3 1-1,-2-1-113,-2-1 0,2-1 0,2 0 0,3 0-38,2 0 0,4-1 1,2-1-1,4-1-328,4 1 225,4 1 1,6 5 0,2 3 0,2 5 142,1 3 1,3 7 0,1 4 0,1 4 0,1 4 0,0 4 58,1 6 0,-2 2 0,-2-19 0,0 0 0,-1 0 0,-1-1 1,0 1-1,-1 0-35,1 0 0,-2 1 0,0-1 0,-2 0 0,-3 25 1,-2-5 17,-2-6 0,2-8 1,1-4-1,2-4 1,0-2-38,3-3 1,1-3 0,3-3 0,4 1-46,3-1 0,3 1 0,0 0 0,1-3 1,1-4-1,0-2 33,1 2 0,-4-4 0,1-1 0,-1-2-144,-2-1 1,0 0 0,1 0-369,-1 0 1,-3 0 0,0 0-1080,2 0 1653,0 0 1,5 0 0,2 0-1</inkml:trace>
  <inkml:trace contextRef="#ctx0" brushRef="#br0" timeOffset="30">18249 1983 10083,'0'-9'-448,"-4"0"0,3-1 0,-2 1 0,1 0 0,0-1 639,-1 1 1,-1 4-1,1 2 1,-4 2-1,-2 2 28,-3 2 0,-3 6 0,-4 8 0,0 4 0,-3 7-64,-3 5 0,1 9 1,1 3-1,11-20 0,1 0 1,1 1-1,0 1-55,1 1 0,2 1 1,0-1-1,1 1 1,3 1-1,0 0 1,1-2-1,1-1-283,0 22 1,5-6 0,2-9 0,4-3-163,2-2 0,1-6 1,4-2-1,-1-3 1,0-4-1336,2 0 1009,0-2 688,1-3 1,0 1 0,-1-1 0</inkml:trace>
  <inkml:trace contextRef="#ctx0" brushRef="#br1" timeOffset="31">18417 2095 8429,'0'-9'-322,"0"2"0,0 1 0,0-1 455,0-1 1,0-2-1,0 1 1,0 0 281,0-1 1,1 2-249,2 2 0,1 10 0,4 10 0,1 6-7,1 8 0,2 5 1,1 7-1,1 1 0,2 0-200,-1 1 1,1-2 0,3-4-1,-1-2 1,1-3 0,-2-2-153,-1-1 0,0-4 1,-4-3-1,-3-5-535,-2-3 0,-4-3 0,3-1 727,-2 1 0,-1-5 0,-3-1 0</inkml:trace>
  <inkml:trace contextRef="#ctx0" brushRef="#br1" timeOffset="32">18575 2412 8429,'-9'0'-10,"0"0"0,-2 0 0,0 1 145,-2 2 1,-3 3 0,0 5 0,-2 4 0,-3 1 0,-2 4 0,2 0-74,1-1 0,0 0 1,8-2-364,0-1 1,6 1-1,3-5 1,3-1 0,3-1 300,3-4 0,11-2 0,3-4 0</inkml:trace>
  <inkml:trace contextRef="#ctx0" brushRef="#br1" timeOffset="33">19003 2290 8429,'5'-9'-117,"-4"3"0,3 1 360,0 1 0,-4 2 0,0 5 127,-5 3 1,-8 7 0,-3 5 0,-4 4 0,-2 0-55,2 1 1,-3 0 0,0-1 0,0 1-340,1 1 1,0 0 0,3-3 0,2-1-598,1-2 1,3 1 0,3-6-1,2-1 1,2-2-60,3-2 0,-1-5 0,1-3 679,1-5 0,-4-7 0,1-3 0</inkml:trace>
  <inkml:trace contextRef="#ctx0" brushRef="#br1" timeOffset="34">18733 2328 8429,'0'-14'-124,"4"3"1,-1-4-1,0 3 430,1 4 0,-2 3 1,4 6-1,1 3 175,2 5 0,0 6 0,0 6 0,1 4 1,-1 2-178,0 1 0,1 0 0,0-1-390,2-2 0,0 0 1,3-2-1,1 0 1,-1 0-192,1-3 0,-4-3 0,3-2 1,-2 1 276,-2-2 0,4 0 0,-1-5 0</inkml:trace>
  <inkml:trace contextRef="#ctx0" brushRef="#br1" timeOffset="35">19227 2551 8567,'-9'0'902,"-1"0"-455,1 0 0,0 1 0,0 2 0,3 4-975,3 1 0,2 1 0,2 0 0,2 0 528,3-3 0,7 2 0,1-3 0</inkml:trace>
  <inkml:trace contextRef="#ctx0" brushRef="#br1" timeOffset="36">19655 2290 8521,'0'-9'-634,"3"3"936,0 0 0,-1 6 0,-5 3 262,-3 8 1,-6 7-1,-4 4 1,-1 2-342,-2 3 0,-1 1 0,0 1 0,-3 1 0,-1 2-462,-2 1 1,4-4-1,0-1 1,3-5-1,4-4-727,2-4 0,4 0 0,3-9 966,3-7 0,-3-10 0,1-3 0</inkml:trace>
  <inkml:trace contextRef="#ctx0" brushRef="#br1" timeOffset="37">19404 2421 8521,'0'-6'-76,"0"-1"0,1 1 840,2 1 1,-2 2-453,2 6 0,-1 2 0,0 6 1,2 1-1,2 3 0,1 3-255,1 1 0,4-1 1,2 1-1,0 0-631,3-1 1,1 0-1,0-2 1,1-1-1754,-1-2 2327,-3 0 0,2-4 0,-2 0 0</inkml:trace>
  <inkml:trace contextRef="#ctx0" brushRef="#br1" timeOffset="38">19860 2067 8493,'9'-6'137,"1"1"174,-1 0 0,3 4 1,2 8-1,0 6 0,3 8 1,0 7 343,2 5 0,0 8 1,-1 6-1,-9-22 0,0 2-360,-1 0 0,-1 0 0,1 0 1,-2-1-1,2 26 0,-1-1 1,-1-3-465,-2 0 0,-6-3 0,-8 0 0,-5-3 0,-6-2-924,-4-3 1,-1-1 0,1-6 1063,0-3 1,0-3 0,-3-6 0</inkml:trace>
  <inkml:trace contextRef="#ctx0" brushRef="#br1" timeOffset="39">20651 2076 8357,'0'-5'-317,"0"-3"0,0 2 0,0-3 1,0 0 502,0 0 1,0 3 0,-1 1 0,-1 4 0,-2 7 200,-1 4 0,-4 12 0,-5 8 0,0 6-170,-3 8 0,8-19 1,1 1-1,-2 4 1,0 0-1,0 2 0,-1 1 1,0 2-1,0 1-128,-1 0 0,0 1 0,1-2 0,1 0 1,-1 0-1,0-1 0,2-2 0,0 0 1,0-3-1,1-1-46,-7 18 1,6-9 0,0-12-1,1-3-442,0-2 0,2-6 1,2-2-1,1-4-2264,0-2 2663,0-4 0,-1 2 0,-1-4 0</inkml:trace>
  <inkml:trace contextRef="#ctx0" brushRef="#br1" timeOffset="40">20884 2374 8557,'-1'-15'-180,"-1"0"1,-2 1 0,0 0 0,-1 0 0,1 0 411,-1 1 0,1 1 1,2 2-1,-1 1 1,1 0 649,1-1 1,1 7 0,0 5-558,0 7 0,7 7 0,3 2 0,1 3 0,2 3 1,3 2-300,1 1 0,2-3 0,0-1 1,-1-2-1,1 2-846,0 1 1,-1-4 0,0 2 0,-3-1 793,-2 1 0,-3-3 0,-1 4 0</inkml:trace>
  <inkml:trace contextRef="#ctx0" brushRef="#br1" timeOffset="41">21257 2356 8575,'-6'4'136,"-2"-2"1,2 5 0,-2 3 0,-3 6-1,0 6 542,-1 6 0,-2 5 1,3 7-1,-3 4-385,0 1 1,1 2 0,-1-2-1,-1-1 1,2-4-293,0-2 1,-4-1 0,3-1 0,-2-4 0,2-6-136,0-6 0,2 0 0,2-9 0,1-2 1,0-5-147,-1-3 0,1-2 1,-1-2-1,-2-5 1,-1-2 31,-2-2 0,3-5 1,-2 3-1,0-2-54,3 1 1,1 3-1,3 0 1,2 1-498,1 2 0,-2 3 799,3 0 0,-5-1 0,3-2 0</inkml:trace>
  <inkml:trace contextRef="#ctx0" brushRef="#br1" timeOffset="42">21368 2020 8480,'-9'-9'-183,"3"0"1,1 0-1,1-1 1,2 1-1,0 0 659,2-1 1,5 4-1,1 1 1,2 0-336,1 0 1,5 2 0,1 0 0,4 2 0,3 0-141,3-2 0,1 2 1,2-2-1,0 2 1,0 1-81,0 0 0,2 3 1,-1 1-1,-3 0 0,-3 2-58,-6-1 1,-1-2-1,-6 3 1,0 1 132,-5 2 0,-3 3 1,-2 1-1,-1 2 192,-2 1 1,-4 6-1,-4 3 1,-2 3-1,-1 3 242,1 3 1,0 3 0,4 4 0,0 2 0,0 4-98,3 2 1,2-2-1,5 1 1,2-4-189,3 1 1,0-3-1,0-1 1,0-1 0,-1-5-178,-2-2 0,-2-5 0,-2-4 0,-3-2 0,-4-1-116,-4-1 0,-4-6 0,0-1 1,-1-4-43,-2-3 1,0 1-1,-2-3 1,-1-3-66,1-4 0,-1-2 0,0-4 1,1 0-1,3-1 0,1 1-464,2 0 1,3 0-1,1 2-943,4 1 1662,2 4 0,5-6 0,0 2 0</inkml:trace>
  <inkml:trace contextRef="#ctx0" brushRef="#br0" timeOffset="43">21974 2449 10326,'4'-10'-47,"-2"0"0,4-1 0,1-2 0,3 2 0,1 1 384,1 0 0,4 2 0,-3 2 0,2 2 0,0 1 0,1-1-33,-1 2 1,-2 2-1,2 2 1,1 3 0,-1 0 44,1 2 0,-5 1 0,2 3-366,-3 1 1,-1-2 0,1 4 0</inkml:trace>
  <inkml:trace contextRef="#ctx0" brushRef="#br1" timeOffset="44">21918 2644 8538,'-3'6'-603,"1"0"1158,3-2 1,8-1 0,10-4 0,5-1 0,6-2-31,5-2 1,1 0-1,1-3 1,0 0 0,-1-1-2083,-1 1 1557,-3 4 0,-4-3 0,-1 2 0</inkml:trace>
  <inkml:trace contextRef="#ctx0" brushRef="#br0" timeOffset="45">22793 2207 10829,'0'-15'-262,"-3"-1"1,-1 2 0,0 1 0,-2-1 0,2 2 0,-1 0 434,0 3 1,2-2-1,-2 7 1,1 3 165,1 7 1,8 7-1,4 10 1,5 5 0,4 5-1,2 4-216,1 4 0,-1 1 0,2 5 0,-3-1 0,0 2-225,-10-24 1,1 1 0,-1 1 0,-1 0 0,0 2 0,0-1-1,-1-1 1,-1 0 0,7 20-451,-1-4 0,-1-9 1,-3-5-1,-2-7 0,0-4-1515,-1-5 2014,3-5 0,-6-7 1,2-6-1</inkml:trace>
  <inkml:trace contextRef="#ctx0" brushRef="#br0" timeOffset="46">22998 2579 9074,'-14'0'-60,"4"0"0,-2 0-307,1 0 644,2 0 0,-5 8 1,-1 5-1,-3 4 1,-1 5 113,-3 3 0,1 2 0,-2 2 0,-1 1-574,0 1 1,7 0 0,2-4 0,5-2 0,2-5-1644,2-3 1823,4 0 1,-6-6 0,3 2 0</inkml:trace>
  <inkml:trace contextRef="#ctx0" brushRef="#br1" timeOffset="47">23454 2505 8561,'-9'1'-17,"-1"1"1,1 2-1,0 0 135,-1 0 0,0 6 0,-2 1 0,-4 2 322,-1 4 0,-5 5 0,-1 2 0,-1 3 0,-2 1-422,0 0 0,2-3 0,3-1 0,5-3 0,3-2-877,3-2 0,1-6-9,3 1 0,1-6 868,2-6 0,2-5 0,-3-4 0</inkml:trace>
  <inkml:trace contextRef="#ctx0" brushRef="#br1" timeOffset="48">23156 2542 8561,'9'-24'-721,"-3"2"0,-3 6 1,-1 1 1455,1 2 0,-2 3 1,2 6-217,-2 8 1,-1 8 0,0 7 0,0 4 0,1 4-331,2 1 0,2 3 0,6 0 0,1-1 1,4-2-613,1-3 0,6 1 0,2-4 0,2-2 0,1-1-419,0-4 1,-2-2 841,-1-7 0,2-2 0,-3-4 0</inkml:trace>
  <inkml:trace contextRef="#ctx0" brushRef="#br1" timeOffset="49">23547 2765 8774,'-1'7'214,"-2"-2"-286,-3-1 1,1 2 0,-1-2 0,1 1 726,0 3 0,3 0 1,-1 1-1,3-1 0,3 0-1342,3-2 1,7-4 686,2 1 0,7-2 0,2-1 0</inkml:trace>
  <inkml:trace contextRef="#ctx0" brushRef="#br1" timeOffset="50">24180 2458 8435,'-3'-9'-89,"-1"-1"504,-1 1 0,-1 5 1,-5 5-1,-2 8 1,-6 10 279,-5 8 0,-2 5 1,-2 5-1,0 1-591,0 3 1,-3-3-1,1 2 1,3-2 0,5-4-664,6-3 0,-1-6 0,6-5 1,1-4-535,3-7 1,2-6 0,-1-9-25,3-6 1,2-6 1116,1-4 0,-5-6 0,0-5 0</inkml:trace>
  <inkml:trace contextRef="#ctx0" brushRef="#br1" timeOffset="51">23817 2551 8435,'8'-14'105,"0"1"0,-2 3 235,1 1 1,-2 3 0,2 4 0,0 4 0,1 6 0,1 4 478,1 7 0,-1 3 0,1 7 0,2 1-490,0 1 0,5 1 0,-1-4 0,4 2-985,2 2 1,3 2-1,-1-3 1,0-1 0,-2-1 565,-3-1 0,-4 0 0,-2-1 0</inkml:trace>
  <inkml:trace contextRef="#ctx0" brushRef="#br1" timeOffset="52">17383 9283 8475,'-9'0'-82,"0"0"0,-1 0 1,1 0 57,0 0 0,-2-1 0,0-1 0,-1-1 1,-1 1-1,1 1 0,-2 2 0,0 2 290,-3 3 1,1 6-1,-1 5 1,2 5-1,-2 7 1,0 8-59,-2 8 0,11-19 0,0 0 0,1 4 0,-1 0 0,0 2 0,0 0 0,1 2 1,0-1-1,1 1 0,1-1-104,1-2 1,0 1-1,2-2 1,0 0-1,2-3 1,1 1-1,2 23-399,4-4 0,5-12 1,3-8-1,2-3 0,0-2 1,-2-1-1345,2 1 1,-4-4 1594,-1-6 0,-1-2 1,-2 0-1</inkml:trace>
  <inkml:trace contextRef="#ctx0" brushRef="#br1" timeOffset="53">17895 9609 7759,'1'-6'-45,"2"-1"1,0 0 1043,-1-1-676,-1 3 1,-2 1-1,-2 5 1,-5 3-1,-2 5 105,-2 6 1,-5 2 0,2 3 0,-3 1-289,-1 4 0,1 2 0,-2 1 0,-1 0 0,0 0-287,0 0 1,1 0-1,3-1 1,0-1-406,2-2 1,2-4 0,-1-1 0,0-6 0,4-2-49,3-2 1,-2-4 0,4-3 0,0-4 396,2-4 0,1-3 1,0-4-1,-1-2 1,1-3-1,1-1 203,1 1 0,0-5 0,0-1 0,1-1 0,1 1 0,1-2 0,4 3 0,-2 0 0,1 1 177,1 1 1,-2 0 0,2 5-1,-2 4 1,0 3 301,1 3 0,-3 1 1,2 6-1,-1 3 1,-1 3 170,1 4 1,0 7 0,4 5-1,-2 0 1,2 3-405,4 1 1,-1 2 0,4 0 0,2 0-1,2-3-536,2-2 1,0 0-1,3-2 1,-1-1-720,-3-1 1,-1-3 1008,-4-1 0,3-3 0,-4-4 0</inkml:trace>
  <inkml:trace contextRef="#ctx0" brushRef="#br1" timeOffset="54">18519 9627 8412,'-6'-6'-121,"1"0"0,1-1 1,2-2-1,1 0 418,1 0 1,0 3 0,1 0 0,1 3-1,2 4 1,1 6 355,2 4 1,3 3 0,1 6 0,2 2-512,2 3 0,0 2 0,4-1 1,0 0-1,-1-1-457,1 1 0,3 1 1,-1 1-1,0-1 1,-2-1-490,-4-2 1,-1-3 0,-6 0 803,-2-5 0,-2-2 0,-4-5 0</inkml:trace>
  <inkml:trace contextRef="#ctx0" brushRef="#br1" timeOffset="55">18901 9609 8412,'-9'0'-334,"-2"0"1,0 0 0,-2 1 742,-2 2 1,-1 6-1,-6 8 1,-4 3-1,-4 5 1,-4 2 0,-1 1-1,0-1-65,4-2 0,3 2 0,4-3 1,4-1-588,7-1 0,1-3 0,9-3 0,1-1-767,1-2 0,0 0 0,-1-4 1010,-1 0 0,-4-4 0,1 0 0</inkml:trace>
  <inkml:trace contextRef="#ctx0" brushRef="#br1" timeOffset="56">19050 9329 8308,'6'-1'-129,"1"-1"1,4 0 0,3 4 0,5 7 674,3 5 0,1 12 0,6 6 0,1 6 0,-14-16 0,-1 1-200,1 1 1,-2 0 0,2 3-1,-1 0 1,-1 1 0,-1 0-1,-2-2 1,-1 0 0,4 21-132,-7-3 1,-3 0 0,-4-3 0,-2-2-1,-4-1-370,-7 0 0,-6-5 0,-4-1 0,-1-2-392,-2-2 1,3 1 0,2-8 0,2 0 0,2-1 0,3-3-1093,1-1 1,-3-3 1545,4-3 0,-1-5 1,4-1-1</inkml:trace>
  <inkml:trace contextRef="#ctx0" brushRef="#br1" timeOffset="57">20223 9171 8553,'-9'0'-484,"1"-1"641,1-2 1,2 1 1,2-4 1,1 4 0,-3-2-1,0 0-115,0 1 1,-2 0 0,-2 2 0,0-1 0,-1-1 0,0 0-37,-2-1 1,-3 2 0,-3-4-1,-1-1-17,0 2 0,1-3 0,-2 2 0,-1-2 0,0 1 0,1 1 46,3-1 1,1 3-1,2-1 1,1 2-36,-1 0 0,2 0 1,3 3-1,-1 0 0,1 1 1,0 2 20,-1 3 0,1 7 1,0 2-1,0 3 47,-1 1 1,1 3 0,0 3-1,-1 3 1,2 3 0,1 4 92,1 5 0,0 5 0,0 6 0,2 0-103,0-1 1,3 3 0,-2-2 0,2-2 1,1-1 0,0 0 1,0-8-1,0 0 1,-1 1-1,-1-1-18,-1-1 1,-5 0 0,2-3-1,-3-1-31,-4-1 0,4-4 1,-1 0-1,4-4 1,1-4 21,3-3 0,1 1 0,1 1 0,0 0 0,1 0-50,2-1 0,3-5 0,3 1 0,0-1 19,1 0 1,0-3-1,1-5 1,3-1-1,0-2 1,2-2 25,-2-1 1,3-4-1,-4-1 1,1-1-47,-1 1 0,3-3 0,-3 2 0,0-1 0,1 1 0,-3-1-203,0 1 1,-2 2 0,0-2-468,1 1 1,-4 1-125,0 3 0,-4 1 1,1 2 809,-2 3 0,-2-1 0,-2 1 0,-2 1 0,-4 2 0</inkml:trace>
  <inkml:trace contextRef="#ctx0" brushRef="#br0" timeOffset="58">20270 9553 11065,'-5'-9'-460,"-4"-4"1,4 1 0,0 0 0,2 1 0,2 0 0,1-2 0,0 2 519,0 1 1,0 0 0,0 1 0,0 0 0,0-1 0,0 1 269,0 0 0,4 0 0,1 2 0,1 2-34,1 1 0,-4 2 0,3 6 0,1 6-40,1 8 1,2 5 0,-1 5 0,0 0 0,2 4-24,1 2 1,-1 5-1,4 1 1,-1 0-1,1-2-275,1-1 0,-1-1 0,0 0 0,1-4-160,-2-3 1,1 0 0,-5-8-1,1-1 1,-3-2-359,0-3 1,-3-7 0,0 2-2042,0-2 2586,-2-4 1,-7 0 0,-2-4 0</inkml:trace>
  <inkml:trace contextRef="#ctx0" brushRef="#br1" timeOffset="59">20465 9842 6302,'-9'0'-174,"0"0"0,-1 0 1,0 0 629,-2 0 1,-3 4 0,-4 2 0,1 2 0,-1 2-147,1-1 1,-1 1-1,1 2 1,3 1-634,2 1 0,6-2 0,2 0 0,1-1 0,2-2 323,1 0 0,9 1 0,2-1 0</inkml:trace>
  <inkml:trace contextRef="#ctx0" brushRef="#br1" timeOffset="60">20670 9655 8507,'-6'-1'-72,"1"-2"0,1-3 0,1-2 0,2-2 103,1 1 1,0 0 0,2 1 313,1 1 1,-3 8 0,0 10 0,-6 6 0,-2 7 123,-1 3 0,0 5 0,0 1 0,2 1-253,1 0 1,4 0 0,-1-1 0,2-4-1,2-5 1,2-1-120,3-2 0,3-6 0,4-3 0,2-5-337,3-4 1,0-3 0,1-3-1,0-4-306,-1-5 0,1-2 0,0-5 1,-2 0-1,-1-2 47,-4-1 1,-2-4-1,0 3 1,-1-2 0,0 0 94,1-1 0,-2 6 1,-2 2 671,-3 0 1,-3 8 0,-4 7-1,-4 12 551,-4 10 0,-3 4 0,2 5 0,2-1-267,1-2 1,1 2 0,3-2 0,3 1 0,2-1-536,1-4 1,5-2-1,6-3 1,5-1-528,5-2 0,5-1 0,-2-6 1,0-3-1,0-2 510,-1-1 0,3 0 0,-2 0 0</inkml:trace>
  <inkml:trace contextRef="#ctx0" brushRef="#br1" timeOffset="61">21080 9963 8351,'0'9'-156,"0"0"1238,0 1 0,-1-4 0,-1 0-719,-1 1 0,-1 1 0,5 1 0,3-3-1107,2-3 0,2-2 0,1 0 0,1 1 744,-1 1 0,4-4 0,2-4 0</inkml:trace>
  <inkml:trace contextRef="#ctx0" brushRef="#br1" timeOffset="62">21368 9637 8206,'0'-10'-151,"4"1"1,0 1 620,1 2 0,-3 3 0,0 7 0,-4 6 18,-4 8 0,-6 4 0,-1 6 1,-1 1-1,1 1 21,2 1 0,0 0 1,3-2-1,2 0-315,3-1 0,2 1 0,3-7 1,3-2-1,5-4-448,4-3 0,4-7 1,5-3-1,1-2 0,1-3 1,-1-3 135,1-5 1,-4-5-1,1-2 1,-4-2-185,-2-3 1,0-3-1,-3 2 1,-2 0-519,0 1 1,-2 0 0,-1 3 0,-2 2 146,-3 1 0,-4 8 1,-4 9-1,-4 8 876,-1 9 1,-1 2-1,2 4 1,1 2 451,1 1 0,0 1 1,4-1-1,1-1 0,1-2 0,1-2 0,4 1 1,2-3-1,3 0 0,-1-4 132,-2-1-787,2-7 0,-2 0 0,3-3 0</inkml:trace>
  <inkml:trace contextRef="#ctx0" brushRef="#br1" timeOffset="63">20335 9264 8535,'-1'5'-305,"-2"-1"1,-3-2-1,-3 0 345,0 1 0,-4 1 0,-5-1 1,-6 4-1,-8 6 0,-6 6 0,-7 8 1,21-10-1,1 1 364,-2 3 0,0 1 1,-2 1-1,1 1 0,1 4 1,2 1-1,0 0 1,2 0-253,2 1 1,3-1-1,4-1 1,4-1 0,4 23-1,9-4 1,12-1-156,9-2 0,7-4 0,-13-20 0,1 0-258,2-1 1,1-1 0,1-2 0,1 0 0,1 1-1,1 0 1,0-1 0,-1 0 0,0 0 0,-1-1-816,-1 0 1,0-1 0,17 8 698,-5-3 1,1-3 0,-5-6 0</inkml:trace>
  <inkml:trace contextRef="#ctx0" brushRef="#br1" timeOffset="64">21759 9413 8405,'19'10'132,"0"2"1,0 2 0,3 4 0,2 6-1,-1 5 1,-4 6 522,-2 4 0,-7 4 1,1 4-1,-5 2 0,-2 1 0,-2-2 0,-1-3 1,-1-3-1,-1 0 0,-2-3-552,-3-1 0,-4-4 0,-1-1 0,-3-1 1,0-1-1,-2-1-729,2-2 1,-3 2-1,4-6 1,0 0-1,-2-2-467,1-3 1,5-4 0,1-3 819,3-1 1,-2-6 0,1-1-1</inkml:trace>
  <inkml:trace contextRef="#ctx0" brushRef="#br1" timeOffset="65">22597 9320 8506,'0'-9'-242,"1"-4"0,2 0 1,1 0-1,0-1 1,0 2-1,-1-1 541,1 1 1,-3-1-1,1 5 1,-4 2 0,-4 5 111,-2 6 1,-3 10 0,-1 11-1,-5 8-121,-3 6 1,9-16 0,1 1 0,-2 1 0,-1 1 0,0 2 0,0 1-190,0 3 0,-1-1 1,-2 3-1,-1 1 1,-1 2-1,0 1 1,-1 2-1,-1-1 1,0 1-1,1 0 1,-1-1-1,1 0-199,0-3 0,1 0 0,3-5 0,1-2 0,2-4 0,0-1 0,-5 16 0,5-9 0,5-7-525,4-5 0,2 0 1,1-5-1,0-1-903,0-1 1526,4-3 0,5-5 0,6-1 0</inkml:trace>
  <inkml:trace contextRef="#ctx0" brushRef="#br1" timeOffset="66">22998 9693 8310,'-6'0'35,"-1"0"1,1 0 293,-3 0 1,-5 2-1,-1 4 1,-4 7-1,-2 7-54,-4 5 1,-4 7-1,-4 4 1,15-16 0,-1-1-1,1 1 1,0 0-124,-17 18 0,5-5 0,0-2 0,4-3-464,4-3 1,8-6 0,4-7 0,3-2 0,3 0-2954,2-1 3265,1-4 0,-3-5 0,-1-5 0</inkml:trace>
  <inkml:trace contextRef="#ctx0" brushRef="#br1" timeOffset="67">22597 9851 8310,'-5'-9'283,"1"-1"106,4 1 0,1 5 1,2 4-1,5 6 145,3 5 1,0 4 0,4 5-1,-1 1-493,1 4 1,1-1 0,5 1 0,1 0 0,-1-1-521,2 1 1,-2-5 0,3 0-1,-2-5 1,-2-2-1023,-3-1 1501,-4-6 0,1-6 0,0-5 0</inkml:trace>
  <inkml:trace contextRef="#ctx0" brushRef="#br1" timeOffset="68">23044 9339 8489,'-5'-10'-58,"2"0"0,2-1 0,2-3 244,2 0 1,3 1 0,7-1 0,1 0-1,3 3 1,0 1 251,3 0 1,5 2 0,0 2 0,3 3-368,3 2 0,1 1 0,2 0 0,-2 0 0,-1 1-263,0 2 0,0-1 1,-3 3-1,-1 0 1,-2 1-13,-4 1 1,-2-2-1,-2 1 1,-3 1 102,0 2 1,-6 4 0,-5 3 0,-2 1 0,-2 3 423,-2 2 1,-2 2 0,-6 7-1,-1 4 1,-3 1 382,1 1 0,-4 3 0,4 2 0,-1-1-146,3 1 0,1 1 0,-1-2 1,1 2-363,3 1 0,-1-2 1,5-1-1,0-1 1,0 1-1,2-2 36,1-1 0,1-5 0,0-2 0,0-2-231,0-1 0,-3-1 0,-1-3 0,-1-4-254,1-4 1,-3-4 0,0 0 0,-4-3 0,-2-2 0,-1-4-570,-3-2 1,-4-1 0,-1 0 0,-2 0-274,-2 0 1,-1 1 0,-1 1 839,0 1 1,0 8 0,0 0 0</inkml:trace>
  <inkml:trace contextRef="#ctx0" brushRef="#br0" timeOffset="69">24180 9748 20240,'-9'0'-1157,"0"0"1,-1 0 1156,1 0 0,0 0-188,-1 0 1,1 0 0,0 0 94,-1 0 0,4 0 287,0 0 0,0 0-14,-3 0-130,3 0 0,1 0 1,3-1-1,-2-1 20,-1-1 0,2-1 41,-3 1 0,0 1 0,2-3-26,7 1 1,5-3 0,10 4 0,5 1-96,3 1 0,6 1 0,3 0 0,4 0 0,5 0-156,1 0 0,2 3 1,-1 1-1,0 1-154,-3-1 1,1-1 0,-7-2-1,-5 1 1,-5 1 193,-5-1 163,-7-1 1,3-5 0,-4-1-1</inkml:trace>
  <inkml:trace contextRef="#ctx0" brushRef="#br0" timeOffset="70">24655 9609 19861,'-6'-6'-3277,"0"-1"2196,4 1 1,-6-3 0,5 0 1005,1-1 0,2 4 0,3 1 0,4 1 369,1 2 0,2 2 0,3 2 1,1 3-1,2 2-252,-1 3 0,-2 2 1,1-2-1,-1 2 0,-1 1-155,-2 2 0,-1-4 1,0 1-1,-2 0-30,-1 0 1,-4-2 0,1 4 0,-3-2 0,-3 1 60,-3-2 0,-3-1 0,-4 0 0,-1-1 143,-1 0 1,-2 1 0,1-1 0,-1 0-1,-1 1-146,3-1 1,-2 0 330,5 1 1,-1 3 0,4 2 0</inkml:trace>
  <inkml:trace contextRef="#ctx0" brushRef="#br0" timeOffset="71">17337 10400 10212,'3'-6'-565,"0"0"0,-1-1 0,0-1 1,0 1-1,1 1 678,-1-1 1,-1 1 0,0 0 0,2-1 0,0-1 114,-1-2 1,-1 1 0,-2 1-30,-2 2 1,-4 3-1,-5 6 1,-4 4-1,-1 5 1,-3 7 406,-2 5 0,2 7 0,-4 4 0,0 4-386,0 5 0,5 4 0,9-23 1,2 1-1,-2 25 0,6-2-542,3-3 0,8-2 0,3-6 0,4-6 0,2-5-417,2-6 1,0-4-1,0-3 735,-2 0 0,1 2 0,-2-1 0</inkml:trace>
  <inkml:trace contextRef="#ctx0" brushRef="#br1" timeOffset="72">17877 10586 8488,'0'-9'-1449,"-1"0"1790,-2 0 0,-2 3 0,-4 4-88,3 4 1,-1 4-1,3 3 1,-2 1 0,-1 3-1,-1 1 46,-1 1 1,-4 2 0,1-1 0,-1 1-350,0 2 1,-2-1-1,-3 2 1,-1 1 56,1 1 1,-1-1-1,1-2 1,2-2-8,0-1 0,1 2 0,-4-4 0</inkml:trace>
  <inkml:trace contextRef="#ctx0" brushRef="#br1" timeOffset="73">17616 10605 8488,'0'-5'-96,"0"-3"156,0 1 1,1 4-1,2 3 600,3 5 0,2 8 1,0 3-1,0 4-548,3 2 1,1 1 0,-1-3 0,3 3-1,0 0-265,3 0 1,-3-2-1,1-3 1,-1-2-1,0 0-1837,-1 0 1990,0-6 0,-4 2 0,0-7 0</inkml:trace>
  <inkml:trace contextRef="#ctx0" brushRef="#br1" timeOffset="74">18175 10400 8543,'-6'0'333,"-1"0"0,4 0-48,-3 0 0,3 4 0,-2 4 0,0 4 188,-1 7 1,0 4-1,-3 8 1,0 5 0,-1 2-101,1 2 0,3 2 0,1-3 0,0 0 0,3-3-179,1-3 0,1-6 0,0-2 0,1-3-96,2-2 0,3-6 1,3-1-1,0-3-347,1-1 1,0-3-1,1 0 1,2-2-1,-2-2-514,-1-1 0,0-1 0,-1 0 0,0-1-318,1-2 1,-1-2 0,1-5 1080,3 1 0,1-5 0,5 0 0</inkml:trace>
  <inkml:trace contextRef="#ctx0" brushRef="#br1" timeOffset="75">18259 10428 8485,'-9'-15'-4,"2"0"0,2 2 189,1 1 0,1 1 0,5 0 0,3-1 0,6 4-16,6 4 1,0 0 0,7 1 0,0 1-720,0 5 1,-2 2 0,2 4 549,2 0 0,-3 5 0,0 0 0</inkml:trace>
  <inkml:trace contextRef="#ctx0" brushRef="#br1" timeOffset="76">18668 10419 8515,'-5'0'-545,"0"-4"0,3-3 1,-1-1 934,1-1 0,2 1 0,3 3-61,3 9 1,2 5 0,2 12 0,-1 2 0,0 6-109,1 3 1,2 3-1,1 2 1,1 0-1,0 0-256,1 1 1,-3-2 0,3-2 0,-2-3-700,-1-2 0,-3-6 1,-3-4-1,-4-4 734,-4-5 0,-7-7 0,-6-8 0</inkml:trace>
  <inkml:trace contextRef="#ctx0" brushRef="#br1" timeOffset="77">18789 10652 8515,'-9'0'-423,"0"0"0,-2 0 1,0 0 521,-1 0 0,-2 4 0,2 3 0,-4 3 0,0 4 544,0 0 1,0 2 0,3 2 0,2 1-1,1 0-1008,4-1 1,2-2-1,4-2 1,0 0-311,0-3 1,1-2 0,2-2 674,3-4 0,3 2 0,0 0 0</inkml:trace>
  <inkml:trace contextRef="#ctx0" brushRef="#br1" timeOffset="78">18920 10586 8515,'0'-7'0,"0"-2"0,0 5 0,0-6 0,0 2 0,1 4 0,1 2 0,1 5 505,-1 6 0,-1 6 0,-1 6 0,-1 0 0,-1 1-76,-1 1 0,0-4 0,3 3 0,0-2-311,0-2 0,0 0 0,1-2 0,1-4 1,2-2-1,1-1-408,2-3 1,3-2 0,1-4 0,1 0-155,0 0 0,1-4 1,1-3-1,-1-4 1,1-2-33,-3-2 1,2 1 0,0-3 0,-1 3 0,0 0 195,-3 3 0,2 1 0,-6 0 0,2 2 719,-1 2 1,-4 3 0,1 6-57,-2 3 1,-4 3 0,-1 3 0,0 0 0,0 0 0,2 1-329,0-1 1,2 2 0,0-3 0,0 2-537,0-2 1,5 0 0,0 1 0,1-1 480,0-3 0,5 2 0,3-5 0</inkml:trace>
  <inkml:trace contextRef="#ctx0" brushRef="#br1" timeOffset="79">19357 10810 8515,'-6'-3'-257,"1"-1"0,0 0 232,0-1 1,2 1-1,-1 2 1823,0-1-1798,3 0 0,-3 3 0</inkml:trace>
  <inkml:trace contextRef="#ctx0" brushRef="#br1" timeOffset="80">19506 10605 8420,'0'-9'7,"3"-1"0,0 1 357,0 0 1,-2 3 0,-2 5 122,-3 7 1,-1 11-1,-5 2 1,-1 2 0,-2 0-127,2 1 0,3 3 0,3-3 0,1-2-260,2 0 1,2-2 0,3-2-1,4-1 1,5-2-495,3-2 0,4-4 0,2-4 0,1-2-157,2-1 1,-3-2-1,1-3 1,-4-5-1,-2-1-58,-4-3 1,2 3-1,-3-4 1,-2-2 433,-1-1 0,-6 3 1,2 0-1,-1 2 1,0 2 761,-1 0 1,-2 6 0,-3 3-1,-2 4-129,0 4 1,-3 7-1,5 2 1,1 2 0,1-1-1,1 0-314,0 0 0,0 1 0,1-1-653,2 0 0,2-4 0,5 3 1,-1-2-804,0-1 0,1-3 1311,-1-3 0,4-2 0,2-4 0</inkml:trace>
  <inkml:trace contextRef="#ctx0" brushRef="#br0" timeOffset="81">18678 10400 10814,'-6'-6'-954,"3"0"0,2-1 0,0-1 1112,-2 2 1,1-1 0,-4 4 0,-1 1 265,-2 1 0,-4 5 0,-4 3 0,-2 5 0,-4 7 39,-1 5 0,-4 7 1,-3 3-1,1 3-300,1 4 1,5-2 0,4 4 0,3 2 0,6-1 0,5 0-542,6-4 1,9-3-1,9-1 1,7-3-374,5-1 1,4-5 0,7-6 0,2-2 695,3-3 0,4-3 0,2-4 0</inkml:trace>
  <inkml:trace contextRef="#ctx0" brushRef="#br1" timeOffset="82">19907 10512 7680,'9'9'503,"1"5"1,2 3 0,0 7 0,0 7 0,1 5 0,-1 5 133,0 2 1,-3 0 0,-3-2 0,-3-2-1,-3-4-683,-3-1 1,-7-3-1,-9-5 1,-4-1 0,-1-3-1623,-1-2 1668,0-2 0,1 1 0,1 0 0</inkml:trace>
  <inkml:trace contextRef="#ctx0" brushRef="#br1" timeOffset="83">20502 10521 8405,'0'-6'-427,"2"1"0,0 0 0,1 0 1,-1-3 1011,-1 0 0,-1 2 0,-1 1-250,-2 0 1,-3 8 0,-4 6 0,-1 6 0,-3 7 39,0 6 1,1 2-1,-2 6 1,-2 4 0,1 1-324,0 3 0,-1 5 1,1 1-1,-1-3-549,-2-2 1,0-4 0,1-5-1,-1-1 497,0-4 0,5-7 0,1-1 0</inkml:trace>
  <inkml:trace contextRef="#ctx0" brushRef="#br1" timeOffset="84">20707 10791 8480,'0'-6'-88,"0"0"1,3 3 0,1-3 269,-2-2 1,-1 3 0,-2 0 0,-2 1-1,-4 2 1,-2 2 203,-3 3 0,-1 5 0,-4 6 0,-3 0-285,0 3 0,0 3 1,-1 3-1,-1 0 1,2 1-1,3-2-499,1 1 1,4-1 0,-3-5 0,2-1-565,2-4 1,4-1 961,4-2 0,-2-4 0,0-1 0</inkml:trace>
  <inkml:trace contextRef="#ctx0" brushRef="#br1" timeOffset="85">20530 10801 8449,'6'-5'133,"-2"0"0,-3-4 281,2 0 1,-1 3 0,4 4 0,1 4-198,2 5 0,-3 5 0,0 3 0,1 0-573,2 1 0,1 0 0,1 4 0,2-1 356,-2-1 0,4-1 0,-1 1 0</inkml:trace>
  <inkml:trace contextRef="#ctx0" brushRef="#br1" timeOffset="86">20856 10503 7791,'0'-13'51,"1"1"1,2 1 0,4 3 0,1 2 0,1 0 305,1 1 0,2 0 0,2 5 0,3 0 0,3 1-385,-1 3 0,4 0 1,0 3-1,1-1 1,0 0-97,0 0 0,-1 1 1,-5-4-1,-3 0 0,-2 0-21,-3 0 1,-1 0 0,-1-2-1,-1 2 131,-4 4 0,-2-2 1,-1 1-1,-1 2 335,-2 4 1,-3 0 0,-3 6 0,0 2 0,0 3 83,-1 3 1,1 2 0,0 3 0,-1 2 0,1 0-139,0-2 1,4 1-1,1-1 1,2-1-229,-1-1 0,2-2 0,-2-2 0,2-3 0,0-3-141,-2 0 0,1 0 0,-4-2 1,-2 0-1,0-3-202,-1 0 0,0-2 0,-2-4 0,0 0-156,-2-2 0,0-4 0,2 2 1,-3-1-1,1 0 460,-1-1 0,-2-1 0,1-1 0</inkml:trace>
  <inkml:trace contextRef="#ctx0" brushRef="#br1" timeOffset="87">22113 10707 8345,'0'-9'-90,"0"0"1,1 0 0,2-1-1,3 1 1,0 0 471,0-1 0,-1 1 1,2 1 72,0 2 1,-5-1-1,0 8-153,-4 7 0,-8 5 1,-5 9-1,-3 4-194,0 4 0,-2-1 0,-1 2 0,0-2 0,0 0 0,1 1-540,2 1 1,-1-3 0,0-5 0,2 0 0,1-3-310,4-4 0,-2 1 0,2-6 152,1-3 0,4-3 0,3-7 589,0-2 0,3-7 0,-3 1 0</inkml:trace>
  <inkml:trace contextRef="#ctx0" brushRef="#br1" timeOffset="88">21890 10745 8344,'-5'-4'1256,"2"4"1,6 5-979,3 7 0,2 3 0,2 3-100,3 1 1,-2 0-1,4 0 1,-1 2 0,1 1-394,1-2 1,-1 0 0,-1-2 0,0-2 0,-3-1-1670,-1-2 1884,0-1 0,-1 2 0,0 0 0</inkml:trace>
  <inkml:trace contextRef="#ctx0" brushRef="#br1" timeOffset="89">22337 10633 8022,'0'-4'311,"0"4"0,-1 9 179,-2 10 0,-4 5 0,-4 7 0,-1 3-154,0 2 1,-1 1 0,0 0-1,3 1 1,2-2 0,3-2-168,0-3 1,6-6-1,6-3 1,2-4-248,3-2 1,3-3-1,3-5 1,1-1-579,0-4 1,-1-2-1,1-2 1,-1-2 0,-2-4-396,0-1 1,-5-2 0,1-3 1050,-1-2 0,2-3 0,2 0 0</inkml:trace>
  <inkml:trace contextRef="#ctx0" brushRef="#br1" timeOffset="90">22421 10633 8238,'-15'-13'-56,"0"-1"0,4-2 1,4 1 186,2 2 1,3 3 0,5 5 0,3 0-63,2 0 0,6 2 0,2-2 0,4 0 0,3 3 256,0 1 1,2 1 0,3 1 0,-1 2-326,-2 4 0,-2 1 0,-5 1 0</inkml:trace>
  <inkml:trace contextRef="#ctx0" brushRef="#br1" timeOffset="91">22886 10540 8287,'-6'-6'20,"0"1"0,-2-1 1,0 2 273,-1 0 0,-2 2 0,0 5 0,-2 4 0,-2 6 0,0 5 105,0 6 1,-2 4 0,2 3 0,1 3-402,1 2 0,7 5 1,3-2-1,2-2 0,1-2-369,0-3 0,4-1 1,1-4-1,1-3 1,1-3-1045,0-4 1,-2-5 1414,1-6 0,0 2 0,4-2 0</inkml:trace>
  <inkml:trace contextRef="#ctx0" brushRef="#br1" timeOffset="92">23016 10549 8287,'-5'-4'-751,"1"-1"1145,4-4 1,0 8 0,0 5 0,0 6 0,0 7-1,1 3-66,2 5 1,2 2 0,5 1 0,0 1 0,1 1-339,2 1 0,0-3 1,-1-4-1,0-2-432,-1-1 0,0 1 0,-2-4-481,0-3 0,-5-8 1,-7-5 922,-5-4 0,-3-3 0,2-4 0</inkml:trace>
  <inkml:trace contextRef="#ctx0" brushRef="#br1" timeOffset="93">23091 10763 8287,'1'-5'-35,"2"2"213,-2 2 0,2 1 1,-6 1-1,-4 2 1,-4 4 202,-1 5 1,-4-1 0,1 5-1,0 0-463,-1 2 1,2 0 0,-3 1 0,2 0 0,2-1-1012,2 1 1,0-5 0,3-1 1044,2-3 1,2-1 0,4 1-1</inkml:trace>
  <inkml:trace contextRef="#ctx0" brushRef="#br1" timeOffset="94">23314 10707 7900,'0'-9'-47,"0"3"1,0 0 0,0-1 0,0-2 0,0 0 0,1 1 538,3 1 0,-3 2 0,3 3-198,0-1 0,-3 1 0,2 5 0,-3 4 1,-3 4 82,-3 1 0,0 5 1,0-1-1,-1 4 1,0 2-152,1-2 0,-2 0 0,5-2 1,1-2-1,1-1-326,1-2 0,0-1 1,2-1-1,3-1 0,5 0-332,0-1 1,1-6 0,1 0 0,0-2-70,0-1 0,-2-1 1,-1-2-1,1-3 143,-1-3 0,0-1 0,0-1 0,1-3 0,-2 1 0,-1-2 76,0 1 0,-1-2 0,2-1 1,-2 1 373,-3 4 0,1 1 0,0 2 0,-1 1 586,1 2 1,-4 3 0,1 6-165,-3 3 1,-2 3 0,2 3 0,-2 1-478,2 1 0,1-1 0,1 1 0,0 0 0,0-3-629,0 0 1,0 1-1,1 0 592,2 0 0,3-2 0,3-1 0</inkml:trace>
  <inkml:trace contextRef="#ctx0" brushRef="#br1" timeOffset="95">23584 10856 8287,'-6'0'880,"0"0"149,4 0-1718,-2 0 0,4 1 689,0 3 0,0 1 0,0 4 0</inkml:trace>
  <inkml:trace contextRef="#ctx0" brushRef="#br1" timeOffset="96">23752 10661 8287,'0'-9'-538,"3"-1"1,1 2 0,0 1 2583,0 1-1632,4 4 0,-7 6 1,1 7-1,-4 5 0,-4 1-57,-3 3 0,-3 0 0,0-1 0,3 0 0,2-1-177,0 1 1,3-4 0,0 0-1,3-2-325,1-1 0,1-2 0,4-1 1,3 0-1,4-3-362,3-3 1,-1-2-1,3-1 1,-2-1-1,1-2-106,-2-3 0,3-3 0,-5-1 0,1-1 422,0-2 1,-6 1 0,2 3 0,-3 0 0,-2 2 614,0 1 0,-2 4 0,-4 0 125,-1 4 0,-3 3 1,2 4-1,0 1-707,-1-1 0,2 3 0,3 2 0,0-1 0,0 1 158,0-3 0,4 4 0,2-1 0</inkml:trace>
  <inkml:trace contextRef="#ctx0" brushRef="#br1" timeOffset="97">24087 10531 8287,'0'5'1,"3"0"1,0-2 0,0 2 0,2 1 0,0 2 0,1 2 395,0 4 1,0 8-1,4 4 1,-2 4 0,-1 5-1,-2 4 258,0 1 0,1 1 1,-3-2-1,-2-2 0,-3-4-476,-4-3 1,-7-5-1,-2-3 1,-3-1-1,-1-4-591,1-3 0,-4 2 0,0-4 0,2-1-1227,0 0 1,6-5 1127,1 0 1,-1-4 0,-1 2-1</inkml:trace>
  <inkml:trace contextRef="#ctx0" brushRef="#br1" timeOffset="98">24571 10568 8260,'1'-8'41,"1"0"1,2 2 0,-1 0-1,1 1 383,2 2 1,-2 3 0,-1 4 0,-3 6 0,-3 8 123,-3 5 1,-8 10 0,-3 3 0,-5 4 947,-2 3-1539,0 0 1,10-20-1,0 1 1,-1-1 0,1 1-1,-1 0 1,0 0-1,0-1 1,0 0-662,-12 20 1,0-5 0,5-4 703,1-3 0,2-2 0,0-1 0</inkml:trace>
  <inkml:trace contextRef="#ctx0" brushRef="#br1" timeOffset="99">24739 10847 8132,'6'0'77,"0"0"102,2 0 1,-5 0 0,-3 0-1,-5 1 1,-4 2 185,0 3 0,-3 3 0,-2 1 0,-1 1 0,-4 3-173,-2 0 1,3 2 0,2 3 0,0-2-391,-2-1 1,0 1 0,2-2-1,1 0 1,2 0-593,2-2 1,0-4 0,2-3 789,0-2 0,3-1 0,2-3 0</inkml:trace>
  <inkml:trace contextRef="#ctx0" brushRef="#br1" timeOffset="100">24543 10894 8132,'1'-5'1575,"3"1"-747,1 3-505,4 6 1,1 3-1,2 5-248,0 2 1,4 0 0,-3 4 0,1-1-1,0 1-711,1 0 0,-3-5 0,2 0 1,0-2 635,-3 0 0,0-3 0,-2-5 0</inkml:trace>
  <inkml:trace contextRef="#ctx0" brushRef="#br1" timeOffset="101">24851 10559 8132,'0'-15'-7,"0"3"1,0 1 0,0 2 0,1 0 112,2-1 1,2 2 0,4 1 0,2 2 0,1 0 0,4 3 74,1 1 1,6 1-1,1 0 1,1 0-1,-2 0-207,0 0 1,2 1-1,-3 1 1,-3 2-105,-2-2 0,-4 2 1,-3-1-1,-1-1-678,0-1 733,-4-1 1,0 1 0,-6 1 0,-2 2 236,0 1-78,-4 2 0,3 2 0,-3 0 0,1 1 128,-2-1 1,0 3 0,-1 2 0,-1 0 0,1 3 38,0 0 0,-1 3 0,1 1 0,0 1 39,-1 2 0,1 4 1,0 3-1,1 0 1,0 0-107,2 0 1,3 5-1,-2-3 1,1 1 0,2-1-29,1-1 0,2 0 1,1-3-1,2 0-68,1-2 1,-3-4 0,2 0 0,-1 0 0,0-3-53,0-4 1,-2-2 0,-1-5 0,0 0-125,0 1 1,-5-2-1,-1-2 1,-2-3-247,-1-2 1,-2-1 0,-1 0 0,-4 0-1,-2 0-157,-4 0 1,-2 3 0,-5 1-1,-1-1 1,-2 1 490,-1 2 0,-1-2 0,-3 0 0</inkml:trace>
  <inkml:trace contextRef="#ctx0" brushRef="#br1" timeOffset="102">25177 10251 8132,'5'-9'-132,"-2"0"1,-2-1 0,-1 1-1,0 0-278,0-1 708,0 5 1,1-2-1,2 4 1,4 3-1,4 5-14,1 7 1,1 7 0,0 6 0,2 7 0,2 6-75,-2 6 0,2 5 0,-11-22 0,-1 0 0,0 2 0,-1 1 0,-2 2 0,0 0-83,-1 2 0,-1 0 0,-2 1 1,0 1-1,-2-2 0,-1 0 1,-1 0-1,-1-1 0,-2 0 1,-2 0-86,0-2 0,0 0 0,0-3 0,1 0 1,-1-4-1,1 0 0,-7 20 0,2-7-82,2-5 1,-3-1 0,4-2 0,0-3-135,2-2 0,1-3 0,-1-2 0,1-1 0,0-2-145,-1 0 0,1-5 0,0 1 1,-1 0-1,1-2-357,0-1 1,0 2-1,-1-8 1,1-1-1225,0-1 1900,3-1 0,-2 0 0,3 0 0</inkml:trace>
  <inkml:trace contextRef="#ctx0" brushRef="#br1" timeOffset="103">19292 12626 8197,'0'-10'-35,"-3"1"0,0 0 0,0-1 12,-1 1 1,3 0 0,-4-1 362,1 1 1,3 5 0,-2 5 0,3 7 0,2 7 26,1 2 0,5 9 0,-1 3 0,4 2 0,5 2 1,1 0-166,2 3 1,0-3 0,0 1 0,3 0 0,2 0-494,0 0 1,-2-3-1,-3 1 1,-1-2-1,-4-3-318,-5 0 0,0-1 1,-6-2-1,-2-5 150,-3-2 1,-4-6-1,-3 1 1,0-5-1,0-4 459,-1-2 0,1-1 0,0-4 0,-1-1 0</inkml:trace>
  <inkml:trace contextRef="#ctx0" brushRef="#br1" timeOffset="104">19497 12961 8197,'-19'5'-603,"4"3"0,-2-2 1,0 4 1040,-1 2 1,-4 1 0,5 4-1,-5 3 1,-1 0 0,0 2-145,3 0 1,1 0 0,4-4 0,2 0-422,3-3 0,5 2 0,2-5 0,2 0-1655,1-2 1782,0-1 0,-5-3 0,0-2 0</inkml:trace>
  <inkml:trace contextRef="#ctx0" brushRef="#br1" timeOffset="105">19962 12868 8364,'6'-7'-99,"-2"2"0,-1 0 0,0 0 0,0-1 0,0-1 435,0 1 0,0 3 9,-3-3 1,-1 4 0,-1 0 0,-2 5 114,-1 6 1,-4 2 0,-5 4 0,1 3-262,-1 2 1,-3 1-1,-1 4 1,-3 1 0,1 1-1,0 0-370,1-3 0,1 3 0,-1-3 0,2 0-763,1-2 1,4-4 0,4-2-24,2-4 1,4-10-1,-1-5 957,2-4 0,5-11 0,1-1 0</inkml:trace>
  <inkml:trace contextRef="#ctx0" brushRef="#br1" timeOffset="106">19748 12942 8358,'0'-9'-977,"-3"-4"1,-1 1 2032,-1 1 0,-1 4-544,-4 4 1,5 6 0,2 5 0,2 3 0,2 4-1,2 3-124,3 1 0,4-1 0,1 2 0,3 1-456,0 0 0,2 1 0,2-3 0,1-1-714,-1 1 1,-2 0 0,-1-1 0,1 0 781,-2-3 0,0 3 0,-5-4 0</inkml:trace>
  <inkml:trace contextRef="#ctx0" brushRef="#br1" timeOffset="107">20018 13231 8358,'-5'0'2505,"1"0"-2309,4 0 0,0 0 1</inkml:trace>
  <inkml:trace contextRef="#ctx0" brushRef="#br1" timeOffset="108">20428 12877 8126,'-4'-5'-127,"-1"-4"0,-4 3 0,2-2 0,2-1 0,0-1 257,0 1 0,-1-1 0,0-2 0,2 0 1,1 1-1,0 0 476,1 2 1,2 4 0,3 4-197,3 6 1,3 6 0,3 11 0,1 4 0,1 3-283,-1 2 1,4 4 0,-3-2 0,2 0 0,-2-2 0,1-1-442,-1 1 0,1-2 0,-1 2 0,-3-3-735,-4-3 0,-5-2 0,1-6 1048,-2-1 0,-1-3 0,0-3 0</inkml:trace>
  <inkml:trace contextRef="#ctx0" brushRef="#br1" timeOffset="109">20698 12877 8126,'-9'-8'96,"-1"0"156,1 2 0,-1 4 1,-3 0-1,-3 4 1,-4 6 117,-2 7 1,-7 2 0,1 10-1,0 2 1,0 1-231,3 2 0,3-3 0,7 2 0,1-1 1,3-1-906,1-1 0,3-1 1,6-7 764,-2-2 0,-2 3 0,-4-6 0</inkml:trace>
  <inkml:trace contextRef="#ctx0" brushRef="#br1" timeOffset="110">19283 12570 8366,'-13'-3'-110,"0"-1"1,-2 2 0,-1 1 0,-2 1 0,0 1 180,-1 2 1,-4 7-1,-3 7 1,-4 8 0,-4 9-1,16-13 1,1 2 168,0 2 1,0 2-1,1 2 1,1 3-1,2 3 1,1 2 0,1 1-1,1 1-97,1 1 0,2 0 1,2 0-1,2 0 0,2 0 1,2 0-1,1-1 1,2-1-1,1 0 0,2-1-152,2 0 0,1-2 1,0-5-1,3-2 0,0-1 1,2-2-1,13 16 0,4-8-902,2-4 0,5-1 461,1-9 1,5-3 0,-3-6 0</inkml:trace>
  <inkml:trace contextRef="#ctx0" brushRef="#br1" timeOffset="111">20856 12542 8397,'14'4'488,"1"3"1,3 6 0,2 7 57,1 10 0,-1 10 0,-9-15 0,0 2 0,-2 2 0,0 1-273,-1 2 0,0-1 0,-1 0 0,-1 0 0,-1 0 0,0-1 0,-1 1 0,0 0 0,-1-1 0,0 0 0,-1-1 0,-1 0 27,0-1 0,-1-1 1,-2 1-1,-1-1 0,-6 23 1,-6-1-689,7-23 1,-1-1 0,-14 20 0,-2 1 0,11-23-1,0 0 1,-1 0 0,-1-1-433,-1 2 1,0-1 0,-3 0 0,0-1 350,-2 0 1,0 0 0,0-1 0,-1-1 0,-1-1 0,1-1 0</inkml:trace>
  <inkml:trace contextRef="#ctx0" brushRef="#br1" timeOffset="112">21499 12653 8231,'0'-9'-124,"0"0"0,0 0 0,0-1 0,0 1 0,0 0 0,0-1 0,0 1 148,0 0 0,0-1 0,0 1 0,0 0 320,0-1 0,-1 5 1,-1 3-93,-1 4 0,-4 9 0,3 8 0,-2 9 1,-3 9-48,-3 9 1,4-21 0,0 2 0,0 2-1,0 1 1,0 1 0,-1 1 0,-1 1 0,1 1-1,0 1 1,0 1-50,2 1 1,-1 0 0,-1-2 0,1-1 0,2-1 0,1-2 0,0-2 0,2-1-118,-1 23 1,3-13 0,3-8 0,3-8-1,5-7-187,4-1 0,1 0 0,4-3 0,-1-4 0,1-2-294,0-3 1,-1-1 0,2-3-1,1-3 1,0-5-702,0-4 0,-4-4 1143,-2-4 0,1-8 0,2 1 0</inkml:trace>
  <inkml:trace contextRef="#ctx0" brushRef="#br1" timeOffset="113">21489 12653 8249,'-9'-18'-86,"1"-1"0,4 1 0,7-2 500,8-2 1,10 3 0,4-3 0,3 3 0,3 4-268,3 2 0,2 6 0,0 2 0,-3 3-2060,-5 6 1913,-4 9 0,-5 11 0,-1 4 0</inkml:trace>
  <inkml:trace contextRef="#ctx0" brushRef="#br1" timeOffset="114">21853 12858 8411,'-7'0'132,"2"1"1,2 2 0,4 4 0,5 2 319,6 3 1,-1 3 0,5 3 0,1 1 0,3 0-351,2-1 1,-1 1 0,-2 0 0,1 0-1,-1 2 1,1 0-570,-3-4 1,-3 1 0,0-6 0,0-1-1506,-3-4 1972,0 1 0,-2-7 0,0 3 0</inkml:trace>
  <inkml:trace contextRef="#ctx0" brushRef="#br1" timeOffset="115">22244 12868 8371,'-13'6'0,"1"0"-101,0 1 1,-1 3 0,1 2 0,0 5 0,2 4 755,1 7 0,-1 5 1,1 8-1,0 1 0,-1 0-176,1-1 1,-3-3 0,-1-1-1,2 0 1,-1-3-376,0-3 0,2-6 0,-4-4 0,2-2 0,-1-3-45,2 0 1,1-6 0,0 0-1,1-6-269,0-3 1,-1-1 0,1-1 0,0-2 0,-2-5-174,-1-3 0,2 0 0,-3-5 0,3 1 0,1 0 118,-1 3 1,2 0-1,1 1 1,2-1-217,0 0 0,1 5-159,1 1-514,2 0 1154,-3 0 0,8 2 0,1 4 0</inkml:trace>
  <inkml:trace contextRef="#ctx0" brushRef="#br1" timeOffset="116">22672 12709 8383,'0'-9'-91,"0"0"1,0-1 0,0 1 0,0 0 312,0-1 1,-4 5 0,-2 4-1,-3 6 1,-1 10 215,-2 8 1,-6 7-1,-5 11 1,-1 5 0,12-21-1,-1 0-291,-1 2 0,1 1 0,-1 0 0,1 1 0,0 2 0,1 1 0,1-2 0,0 0 0,1-1 0,1 0-270,-1-1 1,1-1 0,-9 19 0,3-1 0,2-6-899,3-6 0,5-7 1021,2-4 0,-7-2 0,0-2 0</inkml:trace>
  <inkml:trace contextRef="#ctx0" brushRef="#br1" timeOffset="117">23119 12840 8386,'5'-7'-65,"-2"1"0,-3 0 0,-3 1 0,-3 2 601,-2 2 0,-6 9 1,-2 5-1,-5 7 0,-4 6-110,-2 4 0,0-1 1,1 3-1,3 0 0,-1 1-628,0 0 1,3 2 0,0-5-1,2-3 1,3-4-284,4-3 1,3-2 0,1-1 0,2-4-1801,-1-3 1192,-1-7 1093,-2 1 0,1-8 0,0-1 0</inkml:trace>
  <inkml:trace contextRef="#ctx0" brushRef="#br1" timeOffset="118">22784 12989 8356,'0'-13'-445,"0"1"1036,0 4 0,1 4 0,1 9-33,1 4 1,7 4 0,0 6 0,1 0 0,2 0-520,3 3 0,1-2 1,2 1-1,0 0 0,0-1-419,3-2 0,-2 3 0,2-7 380,1 1 0,-3-2 0,3-3 0</inkml:trace>
  <inkml:trace contextRef="#ctx0" brushRef="#br1" timeOffset="119">23221 12579 8317,'4'-13'-2,"-2"1"0,5-2 0,1 0 0,3 4 0,5 2 415,1 1 0,6 4 1,2-2-1,2 1 0,2 3-181,2 3 1,1 0 0,3 4-1,-2 2 1,-2-1-342,-4-1 0,0 2 1,-5-3-1,-1 2 0,-3-2-371,-2-1 0,-3 3 0,-5-1 433,-1 3 0,-3 3 0,-4 2 0,0 0 0,-1 3 341,-2 0 0,-6 9 0,-3 2 1,-1 2-1,1 3 428,0 4 0,-1 3 0,4 5 1,0 2-293,-1-3 1,2 3-1,1-5 1,2 2-1,-1-2-427,1-1 0,2-4 1,-2-6-1,0-3 1,0-3-201,-3 0 1,3-5 0,-2-1 0,-2-6-61,-3-3 1,-1 0 0,1-2-1,0-2-204,1-3 1,-3-2 0,1-1 0,-2 0 0,0 0 0,-1 0-584,1 0 1,-1-3-1,-2 0 1044,-1 1 0,-4 5 0,-1 2 0</inkml:trace>
  <inkml:trace contextRef="#ctx0" brushRef="#br1" timeOffset="120">20838 13910 8260,'-5'0'-222,"-4"-1"1,3-1-1,-1-2 1,0-1-1,0-2 688,0-2 0,3 3 1,1 0-258,2-1 0,1-1 0,1-1-82,2 3 1,6 2 0,7 4 0,2 1 0,4 1-21,3 1 0,3 3 0,4-2 0,5 1 0,6 0-203,2 0 0,2-3 0,-1 1 0,0-2 0,-2-1-347,0 0 1,-7 0-1,-2-1 1,-7-1-1,-4-2-64,-3-1 0,-3 2 1,-2-3 506,-4 2 0,-2-3 0,0 2 0</inkml:trace>
  <inkml:trace contextRef="#ctx0" brushRef="#br1" timeOffset="121">21434 13668 8260,'-10'0'-389,"2"-1"0,2-2 552,3-3 1,4-1-1,5-1 1,6 3 428,5 1 0,6 2 1,1 5-1,2 3-460,-1 3 1,1 3-1,-4 2 1,-2 1-1,0 4-123,-1 1 1,-5 2 0,-1-2 0,-4 0 0,-3 2-178,-3-1 1,-4-1 0,-5-2-1,-6 0-35,-5-3 1,-3 2 0,0-5 0,-2 0 0,1-3-194,2-3 1,1-1 0,3-3 0,2 1-1245,3 0 1640,5-2 0,-4-1 0,4 0 0</inkml:trace>
  <inkml:trace contextRef="#ctx0" brushRef="#br1" timeOffset="122">22309 13789 8287,'-5'-9'-48,"0"0"0,2-1 0,0 1 0,0 0 0,0 0 20,0-1 1,0 1 0,3 0 0,0-1 0,0 1 0,0 0 449,0-1 0,1 2 0,2 2-45,3 3 1,2 6-1,2 5 1,-1 7-1,1 7 626,3 7-828,-3 0 1,8 9 0,-4-2 0,2 3 0,-1-1-22,2-2 0,0 2 0,2-4 0,0-2-413,-1-2 0,0-3 0,-2-2 1,-1-5-1,-2-4-540,-1-7 0,-2 0 0,-1-6 1,0-2-558,-3-3 0,-2-4 1356,-4-3 0,-4-4 0,-1-2 0</inkml:trace>
  <inkml:trace contextRef="#ctx0" brushRef="#br1" timeOffset="123">22495 14022 8287,'0'-6'88,"0"0"29,0 0 198,0 0 0,-1 2-74,-2 4 0,-2 2 0,-6 3 0,-1 6 1,-4 3-1,-2 5-4,-4 2 1,1 4 0,-2 0 0,-1 2-283,0 1 1,0-1 0,-1-1 0,4-2 0,2-3-899,4-3 0,-1 0 943,7-6 0,-3-4 0,7-4 0</inkml:trace>
  <inkml:trace contextRef="#ctx0" brushRef="#br1" timeOffset="124">22951 13910 8304,'-9'-4'22,"0"-1"0,-1-3 0,1 2 1,-1 3 306,-3 1 1,-1 4-1,-5 2 1,1 6-1,-1 7 109,0 3 0,4 6 1,-1-1-1,1 2 1,0 0-440,3-2 0,1 1 1,2-2-1,1 0 0,1-2-529,0-3 0,2-4 0,-2-3-855,1-1 0,3-6 1385,-3-2 0,3-10 0,-1-4 0</inkml:trace>
  <inkml:trace contextRef="#ctx0" brushRef="#br1" timeOffset="125">22653 13957 8304,'0'-9'-301,"0"-2"0,0 0 811,0-1 1,1 3 0,2 7-1,3 4-68,-1 4 0,3 8 0,-2 3 0,3 5-431,0 2 1,4 1 0,2 3 0,1-1 0,2-1-660,2-2 1,1-3-1,1 0 648,3-5 0,2-2 0,1-5 0</inkml:trace>
  <inkml:trace contextRef="#ctx0" brushRef="#br1" timeOffset="126">23110 14106 8304,'-13'-1'-23,"1"-1"829,0-1 1,2 0-519,1 3 0,3 4 1,3 2-1,3 2-1299,3 2 1,6-2 0,4-1 1010,2-1 0,0-4 0,4 2 0</inkml:trace>
  <inkml:trace contextRef="#ctx0" brushRef="#br1" timeOffset="127">23566 13864 8304,'-4'-9'-238,"-2"3"0,-4 3 0,-2 3-76,-4 3 1,-2 5-1,-4 6 1,-3 7 968,-2 5 0,0 0 1,1 5-1,3-1 0,0 0 0,2 1 0,2 2 1,4-5-1,2-5 0,0-2-1220,1-2 1,2-5 0,4-1 0,-1-4-1075,-1-3 1,-1-4 1605,3-8 1,-6-4 0,1-9 0</inkml:trace>
  <inkml:trace contextRef="#ctx0" brushRef="#br1" timeOffset="128">23240 13976 8304,'5'-5'-162,"-1"0"0,0 0 651,3 2 0,2 2 1,2 2-1,2 2 0,-1 4 265,2 5 1,-1 3-1,4 6 1,-2 2-750,2 0 1,0-1 0,2 3-1,-1 1 1,0 0-614,-2-1 0,0-2 0,-4-3 608,0-1 0,-2 1 0,0-5 0</inkml:trace>
  <inkml:trace contextRef="#ctx0" brushRef="#br0" timeOffset="129">22374 13622 10361,'0'-15'-115,"-4"1"1,-1 2-1,-2 0 1,2 1-1,0-1 1,0 1 45,-2-2 1,2 2 0,-2 4 0,0 1-1,-1-1 1,-2 2 59,1 2 0,-1 2 1,-2 2-1,-1 3 499,-1 6-347,-6 3 1,-1 11 0,-4 4 0,-1 7 0,0 7-3,11-17 0,2 0 0,-2 3 1,2 2-1,-1 1 0,1 1 1,0 1-1,2 0-122,1 1 1,1 1 0,2 0 0,1 1 0,2-2-1,2 0 1,0-1 0,3-1 0,1-2 0,2-1-732,11 21 1,7-7 0,7-5 711,2-1 0,-1-2 0,4-4 0,1-6 0,2-4 0</inkml:trace>
  <inkml:trace contextRef="#ctx0" brushRef="#br1" timeOffset="130">23677 13687 8559,'10'0'50,"-1"0"1,1 0-1,3 0 1,2 2 0,3 4-1,1 9 314,-1 7 1,-2 14 0,-3 14 0,-7-20-1,0 0 1,-2 4 0,-1 0-98,0 1 0,-1 0 0,0 0 1,-1-1-1,-1 1 0,-1 0 1,0-4-1,-2 1 0,-1-3 0,-1 0-248,-2-3 0,-1-1 1,-9 23-1,-2-4 1,0-1-1,2-2-1022,1-1 0,3-6 0,3-3 1003,1-2 0,0-1 0,-1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3:12.26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14432 3352 8264,'0'-6'-1052,"0"-1"1058,0 0 0,-1 0 0,-1 0 0,-1 1 0,0-2 0,-1 0 0,1-1 296,1-1 0,0 2 1,0 1-1,0 3-149,3 3 0,1 5 0,6 10 0,4 7 0,1 6 0,5 8-19,3 6 1,-1 6 0,-8-22-1,1 0 1,0 1 0,0 0-97,0 2 1,1-1 0,0 2 0,0 0-1,0 0 1,0-1 0,0-1 0,0 0 0,-1-1-1,0 0 1,0-2 0,-2-1-58,8 22 1,-5-5 0,-5-6 0,-3-4-599,-3-4 1,-2-4-1,-1-6 1,0-1 0,-1-2-739,-2-1 1355,2-6 0,-7 2 0,2-3 0</inkml:trace>
  <inkml:trace contextRef="#ctx0" brushRef="#br0" timeOffset="1">14683 3771 8264,'-18'5'-1,"2"0"1,2-2 0,-1 5 181,1 3 1,-2 4-1,-3 7 1,1 4-1,-2 4 44,-2 4 0,0-1 0,-4 1 0,2 1 1,2-2-443,5-2 0,3-3 0,8-3 1,3-4-1,2-1 217,1-1 0,0-1 0,0 1 0</inkml:trace>
  <inkml:trace contextRef="#ctx0" brushRef="#br0" timeOffset="2">15018 3696 8241,'-9'-14'6,"1"-3"1,1 4 0,1-2-1,2 0 1,2 0 308,1 3 0,2 8 0,1 7 0,2 10 62,2 10 0,1 4 1,4 8-1,3 3 0,0-2-298,3 0 1,0 2-1,3-4 1,1 2 0,1-2-299,2-3 0,1-6 1,3-4-1,-1-2-293,-2-4 1,-3-5 0,-4-7-1,-2-2 1,-3-3 511,0-4 0,-2-5 0,2-7 0</inkml:trace>
  <inkml:trace contextRef="#ctx0" brushRef="#br0" timeOffset="3">15391 3808 8241,'-9'9'0,"-1"1"0,1 0-87,0 3 0,-2 3 0,0 9 0,-3 7 1,0 6 186,-3 6 1,3 1 0,-2 2-1,1-1 1,-1 0 422,1-3 1,3 2 0,-1-5-1,1-2 1,-1-3 0,2-8-689,0-4 0,-1-3 0,-1-3 0,-2-2 7,-1-6 1,1-4 0,0-5 0,-2 0-3,-1 0 1,0-4 0,-1-2 0,2-2-1,0-3 1,4 0-207,2-1 0,1-2 0,7 3 0,1-2-110,1 2 0,5-2 476,2 0 0,6-3 0,3 1 0</inkml:trace>
  <inkml:trace contextRef="#ctx0" brushRef="#br0" timeOffset="4">15465 4097 11066,'5'9'42,"0"-3"1,-5 0 0,0 2 0,1 0-1,1 1-1594,1 1 1552,4-1 0,-2 4 0,5 2 0</inkml:trace>
  <inkml:trace contextRef="#ctx0" brushRef="#br0" timeOffset="5">16005 3492 8321,'-4'-19'276,"3"4"1,-3 3 0,1 2 143,0 0 0,0 11 1,3 9-1,-1 11 1,-2 13-1,-4 8-217,-1 6 1,3-22-1,1 1 1,-1 0-1,0-1 1,1 1 0,-1 1-1,0 0 1,1 1-1,0-1 1,0 1-111,0-1 0,1 0 1,1-2-1,0 0 0,2 18 1,1-5-1,3-4 0,6-5-160,4-4 1,8-7 0,3-8 0,2-3-115,1-1 0,3-5 0,-1 0 0,-2-3-323,-3-2 0,-5-8 1,0 1-1,-4-2 0,0-3 1,-2 1 503,-1-3 0,-3-5 0,-1-1 0</inkml:trace>
  <inkml:trace contextRef="#ctx0" brushRef="#br0" timeOffset="6">16071 3938 8261,'-15'0'356,"-2"0"0,5 0 301,1 0 0,6 0 1,6 0-1,7 0-476,6 0 0,4-3 1,1 0-1,-1 1-370,1 1 0,-1-2 1,1 0 188,0 1 0,-1-3 0,1 0 0</inkml:trace>
  <inkml:trace contextRef="#ctx0" brushRef="#br0" timeOffset="7">16043 3594 8222,'-6'-9'110,"-1"-1"0,4 1 0,1-1 216,1-3 1,2 3-1,1-2 1,3 2-1,2 3-409,4 1 1,4 4 0,1-1-1,1 2-601,2 1 1,4 0 0,2 1 683,2 2 0,5 6 0,1 6 0</inkml:trace>
  <inkml:trace contextRef="#ctx0" brushRef="#br0" timeOffset="8">16471 4218 8148,'0'-6'-81,"-1"-1"0,-1 0 0,-1-1 304,1-1 1,1-1 0,2 1-1,1 0 1,2-1 0,1 1 17,2 0 0,5-5 0,0 0 0,-1-1-290,0 3 0,-2 3 0,0 1 0,1 3 120,-1 1 1,-4 9 0,-3 8 0,-4 4-53,-4 5 0,1 5 1,-1 4-1,-1-1 1,1 0-216,0 1 0,3-2 0,-2 2 0,1-3 0,0-3-686,0-4 0,3-1 1,-3-3 881,0-5 0,-1 0 0,-4-6 0</inkml:trace>
  <inkml:trace contextRef="#ctx0" brushRef="#br0" timeOffset="9">16406 4404 8148,'-4'5'512,"-2"2"-172,-3-3 1,5 2 0,4-3 0,6-1 0,6-1 82,3-1 0,7 0 0,3 0 0,3-1 1,1-1-636,-2-1 0,3-1 212,-5 1 0,2-3 0,1-3 0</inkml:trace>
  <inkml:trace contextRef="#ctx0" brushRef="#br0" timeOffset="10">14385 3166 8555,'-9'-24'-351,"0"4"1,-1 6 0,0 0 0,-1 3 0,-3 2 595,0 2 1,-5 5 0,-4 9 0,-2 5-1,-4 7 1,-3 6 41,-1 10 0,15-15 0,0 2 0,1 4 0,0 1 1,-1 3-1,0 1-188,-1 3 1,1 1 0,0 2-1,2 2 1,1 3 0,0 2 0,2 0-1,2 3 1,0 2 0,3 2 0,3-15-1,1 1 1,1 0-375,0 1 0,0 2 0,1-2 0,1 0 0,0-1 1,1-1-1,3 17 0,1-2 0,3-5 0,2-1-42,1-5 0,3-2 0,2-6 1,2-4-1,1-3 0,1-3 1,2-2-1,2-3 317,0-3 0,2-1 0,1-2 0,0 0 0,2-2 0,0 0 0,0 1 0,0-1 0</inkml:trace>
  <inkml:trace contextRef="#ctx0" brushRef="#br0" timeOffset="11">17002 3212 8280,'0'-9'165,"0"0"1,2 0 0,3 5 0,5 8 0,4 12 154,2 10 0,2 15 1,-9-15-1,0 1 1,1 3-1,-1 1 1,0 3-1,1 1 1,-1 3-1,0 2-12,1 2 1,-1 2 0,-1-1 0,-2 1 0,1-1-1,-1-1 1,-1 0 0,0-2-442,0-1 1,-1 0 0,1-4-1,-1 0 1,-1-2 0,0-2-1,-2-2 1,0-1 0,-3 23-1,-6-4-368,-7 0 0,-6 0 0,7-24 1,-3-1-1,0 1 0,-1-1-328,-1-1 0,-1 1 366,-1 0 0,0-1 1,-3 1-1,1-1 0,0 0 1,-1-1-1</inkml:trace>
  <inkml:trace contextRef="#ctx0" brushRef="#br0" timeOffset="12">17570 3417 8307,'0'-14'-212,"0"-3"0,0 5 1,0 0-1,0 2 404,0 1 1,0 4 0,-1 6 0,-2 10-1,0 10 1,0 11 0,0 9 0,0 10-88,2-23 0,0 1 0,-1 2 0,0 2 0,0 1 0,0 1 0,0 1 0,0-1-40,0 3 0,-1 0 0,0-1 0,0 0 1,1 3-1,0-1 0,0-1 0,0-1 1,0-3-1,0 0 0,1-6 0,0 0-26,0 16 1,6-9 0,4-10-1,5-4-253,0-5 0,4-2 1,-2-6-1,4-2 0,2-3-247,-2-2 1,3-6 0,-1-5 0,-1-8 460,-2-5 0,0-13 0,-1-2 0</inkml:trace>
  <inkml:trace contextRef="#ctx0" brushRef="#br0" timeOffset="13">17616 3361 8244,'-18'-18'277,"4"-4"1,5 0-1,5 1 181,3 2 1,3 4-1,4 3 1,6 1-1,6-1 1,5 0-342,5 0 0,4 2 0,5 2 1,2 2-2538,5 2 2420,-1 3 0,8 10 0,-5 1 0</inkml:trace>
  <inkml:trace contextRef="#ctx0" brushRef="#br0" timeOffset="14">18193 3566 8250,'-4'-13'-322,"2"2"0,-3-1 0,1 2 660,2 0 1,0 7 0,0 7-1,-2 11-165,-2 7 1,3 11-1,-3 4 1,-1 5-71,-1 4 1,-2 1 0,1 3 0,0 2 0,4-26 0,0 0 0,-4 25-153,0-3 0,2-8 0,2-10 0,1-5-318,2-6 0,2-7 312,3-9 0,-2-5 1,3-10-1,-1-5 1,2-4-1,-1-4-4,0-1 1,3-8 0,-2-2 0,2-4-62,-1-2 0,0 1 1,3-2-1,1-2 0,-1 1 99,0 0 0,-1 8 1,-1 9-1,-3 8 350,0 5 1,-3 9 0,2 7 0,-2 8-97,-1 8 1,0 8-1,-1 1 1,-1 3 0,-1 0 33,1-1 1,1-1-1,1 0 1,0-2-1,1-1-334,2-3 0,2-7 1,4-2-1,1-3-145,-1 0 0,4-5 0,3-2 0,2-3 0,-1-3 0,0-5-88,-2-3 1,0-2-1,0-4 1,-2 3-9,-3 0 1,-1 3-1,0 4 1,-2 1 317,-1 2 1,-4 6-1,1 8 1,-2 4 0,-1 5 34,0 2 0,0 0 1,1 4-1,1 1-167,1 1 0,6-5 0,-1-3 1,4-5-1,4-5-272,4-3 394,2-2 0,6-12 0,0-2 0</inkml:trace>
  <inkml:trace contextRef="#ctx0" brushRef="#br0" timeOffset="15">19003 3324 8662,'-6'6'473,"-1"7"0,-3 9 0,-6 11-137,-5 11 1,11-18-1,0 2 1,-3 3-1,0 1 1,-1 1-1,1 0 1,-1 2 0,0-1-184,0 2 1,1-1 0,1-2 0,-1 1 0,1 0-1,0-1 1,0-1 0,2 0 0,0-1 0,0-2-501,1 0 1,-1-1 0,3-2 0,-1-1-1,-7 16 1,3-1 0,3-5 346,2-2 0,0-2 0,-2-3 0</inkml:trace>
  <inkml:trace contextRef="#ctx0" brushRef="#br0" timeOffset="16">19413 3790 8186,'4'-10'-2,"-2"-2"0,4-1 0,-1 2 0,-1 1 285,0 0 0,-2 3 0,-6 5 0,-6 9 184,-8 10 1,-3 6 0,-6 6 0,-2 2-498,0 3 0,0 2 0,2 1 0,0-1 1,1 0-1,3-3-764,3-1 1,2-3 0,7-8 0,4-5 793,2-5 0,-2-5 0,2-2 0</inkml:trace>
  <inkml:trace contextRef="#ctx0" brushRef="#br0" timeOffset="17">19134 3836 8186,'-1'-6'989,"-2"0"-775,2 4 0,-4-2 1,5 9-1,0 4 1,0 5 73,0 4 0,5 2 0,1 0 1,3 2-572,4-1 0,1 2 0,6-2 1,1 0-1,4-2 0,2-4-2053,1-3 2336,0-1 0,4-6 0,1-1 0</inkml:trace>
  <inkml:trace contextRef="#ctx0" brushRef="#br0" timeOffset="18">19488 3361 8316,'0'-14'453,"0"1"1,0 3-265,0 1 1,4 0 0,2 3 0,3 3 0,4 2 0,2 1-52,3 0 1,5 3 0,2 1-1,5 0-117,5 1 0,1 1 1,1-3-1,0-1 0,0-1-233,1-1 0,-4 0 0,-1 0 0,-2 0 0,-4 0-119,-4 0 1,-8 1-1,-3 2 1,-5 3 314,-4 3 0,-2 7 0,-1 4 0,-1 4 0,-2 6 351,-3 6 1,-3 2-1,0 7 1,0 2-1,-1 5-117,6-25 0,-1 1 0,2 1 0,0 0 0,0-1 0,1 1 0,-1-2 0,1-1 0,-3 26-79,1-3 0,1-5 0,3-3 1,0-5-1,-1-7-234,-2-4 1,-1-1-1,-3-2 1,-1-1 32,-2-2 0,1-4 0,-5-3 0,2-1 0,-2-3-135,0-2 0,-1-2 1,-1-4-1,0 0 1,0 0-297,-2 0 0,-3-3 493,-1 0 0,-4-4 0,2 2 0</inkml:trace>
  <inkml:trace contextRef="#ctx0" brushRef="#br0" timeOffset="19">20577 3901 8136,'-3'-6'-257,"0"0"1047,1-1 0,1-2-209,1 0 1,4 1-1,3 0 1,4 3-438,5 1 0,7 1 1,6 3-1,6 0-436,4 0 1,9 0 0,-2 0-1,2 0 1,-1 1-542,0 2 1,-9 1 832,-4 3 0,-4 1 0,-2-3 0</inkml:trace>
  <inkml:trace contextRef="#ctx0" brushRef="#br0" timeOffset="20">20605 4078 8136,'-4'0'515,"4"0"1,12-1-256,10-2 0,9 1 0,7-4 1,9-2-350,-20 4 0,1 0 0,-2 0 0,0-1 0,2 1 0,-1 0 0,25-4 0,-6 2 89,-4-1 0,-6-1 0,-8-2 0</inkml:trace>
  <inkml:trace contextRef="#ctx0" brushRef="#br0" timeOffset="21">21126 3696 8365,'-5'-13'261,"1"3"0,5-3 1,2 3-1,4 2 1,5 1 499,3 4 0,4 2 0,3 1 0,2 1-479,3 2 1,1 6-1,0 4 1,0 2-1,-1 1 1,-2 2-248,-3 0 1,-6 2 0,-1 1 0,-2 1-151,-2 2 0,-1-2 0,-4 2 0,-3 1 0,-3-1-111,-3 2 0,-6 2 0,-7-5 1,-2 0-1,-4-1 37,-3-1 1,0 0-1,-2 0 1,-3 0-570,-2 0 1,-5 3 0,-3 1 757,0 2 0,19-12 0,0 2 0,0-1 0,-1 1 0</inkml:trace>
  <inkml:trace contextRef="#ctx0" brushRef="#br0" timeOffset="22">15065 4879 8334,'-12'-13'0,"0"1"0,4 1 0,3 1 0,2 3 190,0 1 0,0 4 1,7 0-1,2 5 0,3 6 1,5 7 99,4 4 0,2 8 0,5 6 0,-1 3 0,1 0 0,0 2-251,1 5 1,1-2-1,-13-18 1,0 0 0,13 20-206,-2 1 0,0-4 0,-3-2 0,-1-3 0,-3-6-512,-2-5 1,-3-6-1,-3-7 1,-2-1 677,-2-2 0,-2-4 0,-4-1 0</inkml:trace>
  <inkml:trace contextRef="#ctx0" brushRef="#br0" timeOffset="23">15409 5270 8334,'-9'0'58,"0"0"0,0 0 199,-1 0 1,1 0 0,-1 1 0,-3 3 0,-2 5 41,-3 6 1,-5 8-1,-2 5 1,-2 5-1,-3 3-188,-2 1 0,1-4 0,5-2 1,1-3-1,4-3-419,4-3 1,5-7-1,7-3-339,5-5 0,4-3 0,6-4 1,4-2 646,4-4 0,5-5 0,5-7 0</inkml:trace>
  <inkml:trace contextRef="#ctx0" brushRef="#br0" timeOffset="24">15596 5140 8294,'0'-10'79,"0"-2"1,0-1-1,0 2 1,0 1 256,0 0 0,1 4 1,2 1-1,3 0 0,3 1 1,4 0-20,2 2 0,3 0 1,0 4-1,2 1-268,2 3 0,-2 2 0,1 1 0,-1 1 0,-1 0 0,-2 2-135,-1 4 0,-3-2 0,-4 2 0,1 1-39,-1 0 1,-4 2 0,-3 0 0,-5 3 0,-6 3 213,-6 2 0,-6 1 0,-4 0 0,-2 0 0,-1 0 116,0 0 1,0-3 0,0 1 0,1 0-43,2-3 0,7-2 0,6-4 0,5 0 0,4-3-143,2 0 1,6-3 0,5-4-1,4-2-80,4 0 1,4-2-1,3-3 1,3 0-423,3 0 1,-2 0 0,2-1 0,-1-2 0,0-3 0,0 0 481,-3 0 0,5-4 0,-3-5 0</inkml:trace>
  <inkml:trace contextRef="#ctx0" brushRef="#br0" timeOffset="25">16359 5493 8236,'-1'-6'601,"-2"0"-50,-3-1 0,-2 3 0,-2 1-125,1 1 0,-1 8 1,-2 2-1,1 4 0,2 2 1,2 0-109,3 1 0,1-3 1,3 3-1,0-1-330,0 1 1,1-4 0,2 0 0,3-2 0,4-4-88,2-1 1,0-1 0,2-3 0,0-1 0,0-2-396,-1-3 1,3-3 0,-4 0 0,-1-1 174,-4-3 1,0 3 0,-4-2 0,-1 1-1,-1 2 405,-1 0 0,-7 3 0,-2 3 0,-3 2 0,0 1 280,0 0 1,-4 1 0,4 2 0,0 4-299,2 1 1,4 1 0,1 1-1,0-1 1,3 0 0,2 2-1144,3 1 1075,3-2 0,-1 8 0,-1-4 0</inkml:trace>
  <inkml:trace contextRef="#ctx0" brushRef="#br0" timeOffset="26">17802 5000 6947,'0'-9'32,"0"-1"1,1 1-1,1 0 1,3-2 0,-1 0-1,1-1 1,0-1 0,1 1 535,-1-1 0,3 4 0,-4 3-312,1-1 1,-3 11-1,1 6 1,-2 10-1,-2 9 1,-1 6 301,-1 4 1,-3 6-1,2-2 1,0 3-307,-1 0 1,-1 3 0,2-3-1,0-3 1,0-4-255,2-2 0,0-4 1,0-3-1,-2-4 1,2-5-1,2-3-203,3-3 1,4-7 0,4 1 0,4-4-127,2-3 1,4-3-1,8-4-79,2-5 0,2-5 1,4-1-1,-1-1 1,0-1-1,-3 2 0,-2 0 1,-4 0 295,-5-2 1,2-1 0,0 1 0</inkml:trace>
  <inkml:trace contextRef="#ctx0" brushRef="#br0" timeOffset="27">17914 5326 8161,'-22'0'-695,"2"0"0,2 0 2438,5 0-1410,6-4 0,3-2 1,5-3-1,3 0-274,6 0 0,4-1 0,7 2 0,2 1 0,0 1 0,2-2-879,-1 0 1,2 2 0,-4 1 0,-2-1-209,0 1 1028,-1-1 0,-5-7 0,0-2 0</inkml:trace>
  <inkml:trace contextRef="#ctx0" brushRef="#br0" timeOffset="28">17886 4944 8161,'-8'-18'108,"2"2"0,3 1 1,2 1-1,2-1 635,2-1 1,5-2 0,5 1-484,2 1 0,1 3 0,5 3 0,2 1-426,1 0 1,0 4 0,4 2 0,0 3 0,1 4 0,1 5-2345,1 6 2510,0 2 0,1 6 0,2 1 0</inkml:trace>
  <inkml:trace contextRef="#ctx0" brushRef="#br0" timeOffset="29">18352 5335 8016,'6'0'532,"0"-1"-320,1-2 1,-1 2-1,0-3 1,1 1-1,1 0 91,2 1 0,-1 0 0,0 4 0,-1 1 45,-1 3 0,0 3 0,-4 5 0,-1 3-376,-1 4 0,-1 5 0,-1-1 1,-2 1 11,-3 2 0,1 0 1,-1 0-1,1-1 0,1-1-684,0-1 0,0-4 1,2 0-1,-1-2 700,1-4 0,-8-1 0,0-5 0</inkml:trace>
  <inkml:trace contextRef="#ctx0" brushRef="#br0" timeOffset="30">18296 5773 8185,'1'-10'1998,"2"1"-1495,3 0 0,7-1 0,2 1 0,4 0 0,2 0-783,4-1 0,1 4 1,0 1-1,-1 1-2997,1 2 3161,-4 1 0,5 1 1,-3 0-1</inkml:trace>
  <inkml:trace contextRef="#ctx0" brushRef="#br0" timeOffset="31">18901 4832 6595,'0'-20'269,"0"0"0,0 3 1,0 3-1,0 3 0,1 1 19,2 4 1,-2 5-1,2 10 1,-3 11-1,-3 9 1,-3 9-1,-3 8 1,3-20-1,0 1 28,0 1 0,0 1 0,-1 1 1,0 0-1,2 2 0,-1 1 1,0-2-1,0 1-160,0-1 0,0 1 0,1-2 0,0-1 0,-3 21 0,1-3 0,4-7 0,4-7-35,6-7 0,3-2 0,11-12 0,3-3-362,7-2 1,2-5-1,1 1 1,1-2-416,1-1 1,-3-4-1,-3-2 1,-4-3 0,-6-4 344,-7-2 1,0-3 0,-8-1 0</inkml:trace>
  <inkml:trace contextRef="#ctx0" brushRef="#br0" timeOffset="32">18929 4870 8532,'-5'-23'442,"1"2"0,5-4-130,2-1 1,3 3 0,6 0 0,4 3 0,0 6 73,0 2 0,3 4 0,-1 2 0,5 3 0,2 2-1098,0 1 1,-4 8 0,3 5 0,-1 7 711,-2 5 0,-2 2 0,0 1 0</inkml:trace>
  <inkml:trace contextRef="#ctx0" brushRef="#br0" timeOffset="33">19292 5093 8532,'-5'-9'185,"-2"-4"0,4 1 1,0 1-1,2 0 1,1 2 235,0 0 1,5 0 0,1 3 0,3 3 0,4 2-65,2 1 0,4 0 1,1 0-1,3 1 0,1 1-320,2 1 0,0 4 0,0 0 0,-3 1 0,-1 1 1,-3 0-160,-3 1 0,-9 3 0,0 3 0,-7 2 0,-7 4-448,-5 3 0,-10 2 0,-6 1 642,-5 0 1,-3 3 0,0-1 0,2-2 0,4-4 197,4-1 0,7-1 0,8-4 0,6-4 1,10-5-361,12-4 1,11-5-1,13-4 1,2-2-208,3-2 0,-4-1 0,-2-1 0,-1 2-335,-2 2 1,-5-2 631,-4 1 0,-4-5 0,-6-3 0</inkml:trace>
  <inkml:trace contextRef="#ctx0" brushRef="#br0" timeOffset="34">20000 4860 8347,'5'-7'1973,"-2"4"-1639,-2 4 1,-6 17 0,-3 4 0,-5 7 99,-1 5 0,-5 7 0,-4 3 1,11-20-1,0 1-472,-1 1 0,1 1 1,0 0-1,0 0 1,0 1-1,0-1 0,1 0 1,-1 0-151,2 0 1,0-1 0,-9 21 0,3 0-1,5-7 1,3-4 187,2-5 0,-1-7 0,-2-1 0</inkml:trace>
  <inkml:trace contextRef="#ctx0" brushRef="#br0" timeOffset="35">20251 5112 8347,'-6'-14'15,"1"0"0,1-1 1,0 3-1,1 1 1,0 2 639,1 0 0,2 5 1,2 5-1,2 7 0,2 8 73,1 4 0,4 1 1,3 3-1022,0-2 1,0 3 0,2-3 0,2-1 0,-1-2-1,3 0-436,1 0 0,0-4 1,-2-1-1,0-4-1133,-1-5 1862,1-3 0,-1-2 0,1 0 0</inkml:trace>
  <inkml:trace contextRef="#ctx0" brushRef="#br0" timeOffset="36">20558 5102 8347,'-4'6'-708,"0"-1"0,-3-2 1,2 3 1362,1 2 0,-4 10 1,1 5-1,-3 6 0,-4 6 0,0 4 0,-2 5 1,-1 4-1,1 2 0,3-2-124,-1 0 1,4-6 0,-3-2 0,2-6-1,0-6-619,-2-5 1,-2-5 0,1-2 0,1-5 0,-2-4-511,1-4 0,-1-3 0,-1-4 133,0-5 0,-1-4 1,-3-6-1,3 0 1,0 1-1,3 0 1,1 2-726,3 0 1,1 2 985,3-2 0,2 3 0,5 3 0,3 2 0,5 1 204,2 1 0,10-1 0,-2-2 0</inkml:trace>
  <inkml:trace contextRef="#ctx0" brushRef="#br0" timeOffset="37">20735 4804 8576,'-8'-9'56,"1"0"0,2-1 0,0 1 0,4 1 258,3 2 1,5 2 0,5 4-1,4 0 1,2 0 0,5 0-1,4 1-145,3 2 1,5-2 0,-2 3 0,1-1 0,-1 0-318,-1-1 0,0 2 1,-6-1-1,-2-1-53,-5-1 1,-2-1-1,-5 2 1,-3 1-1,-3 3 1,-3 2 254,-4 1 1,-4 6 0,-7 4 0,-4 4 0,-1 5 455,-2 3 0,0 7 0,1 5-178,-1 2 1,10-18 0,1 0 0,-1 1 0,1-1 0,1 1 0,0-1 0,0-1 0,1 1 47,-2 23 0,0 1 0,5-4 0,0-4 0,2-7-288,1-5 0,-3-7 0,-1-1 1,-1-2-1,-2-3-339,-2-3 0,-1-4 0,-1-3 0,-3-1-308,0-4 0,-2-2 0,-2-1 1,0 0-1,2 0 8,0 0 1,1-1 0,-3-1 0,1-2 0,3 2 0,-1 1-2731,1 1 3204,3-4 1,-7-1 0,3-4-1</inkml:trace>
  <inkml:trace contextRef="#ctx0" brushRef="#br1" timeOffset="38">17709 4683 11546,'10'-14'-273,"2"-1"1,1 4-1,1-2 1,-1-1-1,-1 0 1,-2 0-1,-2 0 388,-1-1 0,0 3 0,-4-3 0,-1 2-54,-1 1 0,-2 2 1,-2 2-1,-3 1 1,-4 1-1,-1 2 194,-1 2 1,-6 5-1,-1 6 1,-4 6-1,-4 10 1,-2 9-40,-2 9 1,15-20 0,0 2 0,-2 4 0,0 2 0,1 2 0,0 1-159,-1 4 0,1 1 1,1 1-1,2 2 1,1 4-1,1 2 1,3 2-1,3 0 1,2-15-1,1 1 1,1 0-1,1 0 1,1 1-1,0 0-172,1 1 1,1-1-1,1 0 1,1 14-1,3-1 1,3-4-1,3-2 1,-1-7-1,3-1-105,-1-6 0,2-1 0,0-3 0,2-2 0,13 11 0,-1-4 0,-1-6-370,-1-5 1,4-1 0,1 0-1,1-2 589,0-1 0,-3-2 0,3-1 0,0 1 0</inkml:trace>
  <inkml:trace contextRef="#ctx0" brushRef="#br1" timeOffset="39">21247 4646 9672,'10'-28'-55,"-1"3"1,1 2 0,3 0 0,2 3 0,3 5 0,0 5 0,1 6 247,0 3 0,0 9 1,2 7-1,2 9 0,0 11 1,0 10-1,-11-17 1,-1 0 105,1 4 0,-1 0 0,0 4 0,-1 0 0,-2 2 0,-1 0 0,-1 0 0,-1 0 0,0 1 0,-2-1 5,-1 2 0,-1-1 0,-2 2 0,-2 0 0,-2 1 0,-1 0 0,-2-1 0,-2-1-320,-3-1 1,-1-1-1,-1-3 1,-2-1-1,-2 0 1,-1-1-1,1-1 1,-1 0-135,0-2 0,0-1 1,0-5-1,1 0 0,2-2 1,0-1-1,-12 15 1,6-5-507,3-2 1,3-5-1,9-4 1,2-3 0,3-5-2622,2-1 3277,-3 2 0,-2-8 0</inkml:trace>
  <inkml:trace contextRef="#ctx0" brushRef="#br0" timeOffset="40">22151 4888 8243,'0'-9'-46,"0"0"1,0-1 0,0 1 463,0 0 0,0 13 0,0 9 1,-3 13-1,-2 11-181,-4 9 1,2-21 0,-2 2 0,2 1 0,-1 2 0,-1-1 0,0 2 0,0-1 0,0 1-123,-1 0 0,1 1 1,1-1-1,2 1 1,0-1-1,0-1 0,2-2 1,1-1-1,0 19 1,4-9-191,5-8 1,3-6 0,8-7 0,0-5-271,2-4 1,0-3-1,3-5 1,-3-2-1,0-3 1,-1-3-476,1-4 1,0-1 0,-1-6 0,0 0 664,-3-2 0,-1-8 1,-5 1-1</inkml:trace>
  <inkml:trace contextRef="#ctx0" brushRef="#br0" timeOffset="41">22253 4879 8243,'-32'-16'59,"4"1"0,5-1 0,8-1 0,3 1 389,5 4 1,3 1-1,4 2-145,0 0 1,5 3-1,4 0 1,8 1 0,6 1-609,5 0 41,10-3 0,-4 6 1,7-1-1,0 4 1,-2 5 263,-3 4 0,6 4 0,-4 3 0</inkml:trace>
  <inkml:trace contextRef="#ctx0" brushRef="#br0" timeOffset="42">22588 4963 8261,'0'-10'66,"0"1"0,0 2 1,-1 6 443,-2 10 0,-2 9 0,-4 12 0,-1 3 0,0 5-191,-3 3 0,2 3 0,-3 3 0,-1 1-430,1-1 1,2-3 0,0-8 0,2-3-1,3-5 1,2-6-789,1-5 0,2-9 0,5-9 277,3-7 1,2-7-1,2-7 1,-1-2 577,0-3 0,2-5 0,0-2 0,2 0 0,-2 0-4,-1-1 0,-1-1 1,-1-2-1,0-1 1,2 1 193,1 2 0,-1 6 1,-2 2-1,0 5 385,-2 3 0,-4 12 0,1 8 1,-3 12-1,-2 8 178,-1 8 0,-6 1 0,1 5 0,1 0-555,-1 0 1,4 1 0,1-5 0,2-3 0,2-5-219,2-2 0,3-4 1,6-3-1,4-3 1,2-5-348,4-2 1,1-9 0,3-2 0,-2-4-31,-2-3 1,0 0-1,-4-3 1,-3 3-1,-2 2 1,-3 3 233,-1 1 1,-4 4 0,-2 6-1,-1 8 483,-2 5 1,0 4 0,0 1 0,0 3-385,0 3 0,0-1 1,1 0-1,2-3 108,3-3 0,6 0 0,3-3 0</inkml:trace>
  <inkml:trace contextRef="#ctx0" brushRef="#br0" timeOffset="43">23417 4776 8268,'-3'-6'-129,"0"0"0,-1 0 0,1 0 320,0-1 0,0 4 1,3-3 488,0-1 0,-1 3-240,-2 1 0,-2 10 0,-4 6 0,-1 7-125,1 5 0,-1 10 0,-2 6 0,-1 7 0,6-22 0,0 1-265,0 0 1,1 1 0,-1 2-1,1 2 1,1-1 0,0 0-1,0-1 1,0 0 0,-1-1-1,1 0-238,1-1 0,0-1 0,-3 22 0,-1-3 0,0-5 0,2-6-905,-1-6 1,-3-2 0,-2-5 990,1-2 1,-2-4 0,-5-3 0</inkml:trace>
  <inkml:trace contextRef="#ctx0" brushRef="#br0" timeOffset="44">23808 5056 8130,'-3'-10'-81,"-1"2"0,-2 2 370,-1 3 0,-2 7 0,-3 6 0,-1 8 1,-1 7-1,-4 5 141,-3 4 1,2 3 0,-3 2 0,2 2-399,2-2 0,0-1 0,3-1 0,1-4 0,2-5 0,-1-7-444,2-4 0,1-2 1,1-4-1,2-4-865,1-2 1,0-3 1276,-4-5 0,1-6 0,0-6 0</inkml:trace>
  <inkml:trace contextRef="#ctx0" brushRef="#br0" timeOffset="45">23519 5195 8130,'10'-9'-123,"-4"0"1,0 1-1,1 1 545,1 4 1,2 3 0,-1 3-1,0 5 1,1 3 0,-1 4-14,0 3 1,4 4-1,0 1 1,2 0-871,1 3 1,2-3-1,0-1 1,1-3 0,0-1 460,-1-3 0,5-1 0,1-5 0</inkml:trace>
  <inkml:trace contextRef="#ctx0" brushRef="#br0" timeOffset="46">23910 4739 8317,'0'-13'167,"0"-1"1,0-1 0,1 2 110,2 3 1,6 5-1,4 3 1,3 4-1,3 4 1,6 2-37,5 2 0,3 2 1,6 2-1,0-1 0,1 0-432,-1-1 1,-4-2 0,-4-1 0,-2 0-345,-1-3 0,-9 1 0,-3-3 0,-6 2 571,-4 1 0,-10 2 0,-8 3 1,-6 5 273,-4 4 1,2 7 0,-4 7-1,1 3 1,2 5-49,2 2 1,5 4-1,9-22 1,0 2-1,2-2 1,0 1-1,0 0 1,2-1-1,0 26 71,3-3 0,3-7 1,5-3-420,3-1 1,-3-10 0,1-4 0,-3-5 0,-5-1 0,-2-2-381,-1-1 1,-9-3 0,-3-4 0,-6-2 0,-3-2 7,-4-1 1,-3 3 0,-2 0 0,-2 1 0,-1 1 456,-2 1 0,-6-1 0,-1 0 0</inkml:trace>
  <inkml:trace contextRef="#ctx0" brushRef="#br0" timeOffset="47">17411 4516 8259,'-9'-10'-124,"3"1"1,0 1 0,-2 1 0,0 1 234,-1 2 1,-5 3-1,-1 9 1,-4 8-1,-2 11 1,0 10 136,0 9 1,10-20 0,0 3-1,1 2 1,2 2 0,0 2 0,2 1-1,1 3 1,2 2 0,1 2-1,1 1-222,0 1 1,1 2-1,1 0 1,2 0 0,0 2-1,0 0 1,1-2 0,0-2-312,1-2 0,0-1 0,1-3 0,1 0 0,1-5 0,1 0 0,0-3 1,1-2-178,1-3 0,0 0 1,14 18 461,-3-10 0,6 0 0,-4-6 0,1-2 0</inkml:trace>
  <inkml:trace contextRef="#ctx0" brushRef="#br0" timeOffset="48">24609 4413 8482,'1'7'167,"2"0"0,5 4 0,6 9 58,8 10 1,-8-8-1,-1 2 1,2 7 0,0 3-1,1 3 1,-2 2-1,0 5 1,-1 2 0,-1 4-1,-2 0-107,-4-14 0,-1 0 0,0 0 1,0-1-1,-1 1 0,0-1 0,-1 16 1,0-1-1,-2-3 0,0-1-134,-1-3 0,-2-1 1,-2-2-1,-1 0 1,-3-3-1,-1 0 1,0 0-1,-2-2 1,0 0-1,0-2 1,-1-3-1,0-1 0,-1-3 0,0-1 0,-1-1 0,0 0 0,-1-1 0,-1 1 0,0-2 0,-1 0 0,0-1 1,1-1-247,-15 18 0,3-7 0,4 0 0,4-2 0,6-3 262,4-5 0,-4-2 0,8-7 0,0 3 0</inkml:trace>
  <inkml:trace contextRef="#ctx0" brushRef="#br1" timeOffset="49">5307 8948 25649,'-9'0'-726,"0"-4"1,-1-2 69,1 1 1,1 0-1,0 3 1,3-2 0,1-1 101,2-3 0,1 0 0,2 0 0,2 1 0,3 0 899,3 0 1,0 0 0,0 0 0,1 2 0,-1-1 20,0 1 1,0 3-1,1-1 1,-1 1-1,0 0-176,1-1 0,0 0 0,1 3 1,3 0-1,0 0-100,3 0 1,3-1-1,3-1 1,6-2-1,3 2 1,4 0-102,0-1 0,6 2 0,4-2 0,2 2 0,1 1 66,-1 0 0,-4 0 0,1 0 1,-1 0-1,-3 0 124,-1 0 1,-3 0 0,0 0-1,-1 0 144,-1 0 1,0 0 0,-3-1 0,0-1 0,1-1-296,0 1 1,-2 0 0,2 0-1,-1-1 1,-2-1 0,0 1-117,1 0 0,-2 0 0,2 3 1,-2 0 15,-1 0 0,1 0 1,1 0-1,1 0 1,0 0 12,1 0 1,0 0 0,4 0 0,-2-1 64,1-2 1,-2 2 0,0-3-1,0 1 1,1-1 0,3-1 23,-1 1 0,2 0 0,-7 2 1,0-1-1,0 0 0,0-1 1,0 3 0,-3-2 0,0 2-1,0 1-42,0 0 1,0 0 0,0 0 0,0 0-7,0 0 1,1 0 0,1 0 0,2 0 0,0 0 10,0 0 1,0 0 0,-2 0 0,2 0 0,0 0 0,0 0 35,-2 0 1,2 0-1,0 0 1,1 0 21,3 0 1,-4 0 0,-1 0-1,-1 0-1,1 0 1,-1 0 0,3 0 0,0 0 0,-1 0-1,1 0-52,0 0 0,0 0 1,1 0-1,-1 0-16,-1 0 0,-3 0 0,3 0 0,-1 0 0,0 0 1,0 0 15,1 0 0,-2 0 1,4 0-1,0 0 35,-1 0 0,-1 0 0,-3 0 0,1 0 0,2 0 23,1 0 0,1 0 0,1 0 0,-2 0 1,-1 0-4,-2 0 1,2 0-1,-1 0 1,-1 0-77,-1 0 0,-1 3 0,1 0 1,0-1-1,1 0 0,-1 0 2,1 1 0,3 0 0,0-3 1,2 0 33,3 0 0,2 0 1,-4 0-1,-1 0 1,-1 0-1,0 0 4,0 0 1,-2 0 0,-4 0 0,0 0-1,0 0 10,4 0 0,-4 0 0,2 0 0,-3 0-4,-2 0 0,0 0 0,3 0 0,-1 0-4,-2 0 0,1 0 0,-4 0 0,2 0 1,1 0 3,-1 0 1,2 0 0,-4 0 0,2 0 0,1 0 23,-1 0 0,2 0 0,-4 0 0,2 0 0,2 0-1,1 0 0,-2 0 0,-1 0 0,-2 0 0,0 0-42,1 0 1,0 3-1,1 0 1,-3-1 43,-4 0 0,0-2 0,-1 0 0,0 0 0,1 0 0,-3-2 48,0-1 0,-2 2 0,-1-3 1,0 1-51,1 0 0,-3-4-601,-6 1 0,-2 0-746,-1 0 0,1 4 229,2-1 0,-2 3 346,2 3 0,-2-1 0,-2 3 522,-2-1 0,-6 4 0,-6-3 0</inkml:trace>
  <inkml:trace contextRef="#ctx0" brushRef="#br1" timeOffset="50">2309 14162 20520,'-46'0'-311,"2"0"1,6 0-1,9 0 45,7 0 1,8 0 0,13 0-1,11 0 403,13 0 0,18-4 0,-13 1 1,2 0-1,6 0 0,1 0 0,8 0 1,0-1-104,6-1 0,2 0 0,-13 1 0,1 1 1,1-1-1,6-1 0,1 0 0,2 0 0,-8 1 1,0 0-1,2-1 0,0 1 0,5 0 0,1-1 1,1 1-1,1 0 0,-8 0 0,0 0 0,1 1 1,0-1-1,0 0-166,2 0 1,-1 0 0,1 1 0,-1-1 0,1 0 0,1 1 0,-1 0 0,0 0 0,1 1 0,-1-1 0,1 0 0,-1 1 0,1-1 0,-1 1-1,0 0 1,1-1 0,-1 1 0,0 1 0,0-1 0,-1 0 0,1 1 0,-1-1 0,0 1 0,0 0 0,0 0 148,0 0 0,-1 0 1,-1 1-1,1-1 1,0 1-1,0 0 1,-1-1-1,1 1 1,-1 0-1,0 0 1,7 0-1,1 0 0,-2 1 1,2-1-1,-11 0 1,0 1-1,1-1 1,-1 0-1,1 1 1,-1 0-1,1-1 1,-1 1-1,0 0 0,1 0-16,9 0 1,0 1 0,-1-1 0,1 0 0,-3 1 0,0-1 0,0 1 0,-2 0 0,-4-1 0,-1 2 0,-1-1 0,0 0 0,12 0 0,-1 1 0,0-1 0,-2 0 0,-1 0 0,-1 0 0,-3 0-1,-1 0 1,-1 0-96,-3 0 1,-1 0-1,-1 0 1,15 1 0,-2 1-1,-12-2 1,-1-1 0,-3 0-1,-2 0-41,-3 0 1,-3-1-1,13-3 1,-13-1 0,-16-1 84,-15-3 1,-18 0 0,-22 0-1,16 4 1,-2 2 0,-5 0 0,-1 1-51,-3 0 0,-1 1 1,-5-2-1,0 0 100,-6 1 0,-1-1 0,17 2 0,-1 1 0,1-1 0,-3 2 0,1 0 0,0 0 0</inkml:trace>
  <inkml:trace contextRef="#ctx0" brushRef="#br1" timeOffset="51">3575 14274 24538,'-36'1'-272,"0"0"1,0 1 0,-10-2 0,3 1-1,11 0 1,4 1-89,-9-1 1,20 2 0,21 1 0,15 1 0,21 1-1,-10-3 1,3 0 451,9-1 0,2-1 0,-7-2 0,1 0 0,2-1 0,4-1 0,1 0 0,1 0 0,3 0 0,0-2 0,1 1-52,-10 0 0,0 1 1,1-1-1,1 0 0,3 0 1,1 0-1,1 0 0,1 0 1,-6 0-1,0 0 0,1-1 1,1 1-1,-1 0 0,2 0 1,0 0-1,0 0 0,0 0 1,1 1-1,-1-1 1,0 1-1,1 0 0,-1 0 1,-1 1-1,9 0 0,-2 0 1,1 0-1,-2 1-281,-3 0 1,0 0 0,-2 1 0,0 0 0,-3 0 0,-2 0-1,0 0 1,0 1 0,8 0 0,0 0 0,-2 0 240,-1 0 0,-2 1 0,1 1 0,-3 1 0,1 0 0,-1 0 0,-1 1 0</inkml:trace>
  <inkml:trace contextRef="#ctx0" brushRef="#br1" timeOffset="52">10707 12933 14188,'-8'-10'-2951,"2"1"2880,2-4 0,6 2 0,4-1 1,8 3-1,5 1 0,7 2 1,5 0-1,6 0 516,6 0 1,3 2 0,3-1-1,2 1 1,-2 2-459,-1 1 0,-4 5 0,-6 2 1,-3 3-1,-4 0-370,-6 0 0,-10-3 0,-4 1 1,-5 0 233,-2 1 1,-1 2-1,-3-1 1</inkml:trace>
  <inkml:trace contextRef="#ctx0" brushRef="#br1" timeOffset="53">10791 13128 13200,'-14'10'-276,"2"-1"1,11-1 323,11-2 1,11-1 0,16-5-1,4 0 1,6 0-5,0 0 0,-20 0 1,1 0-1,0 0 0,1 0 1,1-1-1,0 1 0,0-1 1,1-1-38,-2 1 0,0-1 0,1 1 1,-1-1-1,23 2 0</inkml:trace>
  <inkml:trace contextRef="#ctx0" brushRef="#br1" timeOffset="54">12495 12458 15180,'-9'-4'-1056,"3"-1"0,0-5 1054,2 1 1,5 9 0,7 7-1,3 10 1,5 8 0,1 5 103,2 4 1,2 3-1,2 3 1,1 5-1,-11-22 1,0 1-106,0 1 0,1 0 0,1 0 0,1 0 0,-1-2 0,1 0 0,-1 1 0,0-1 1,-1 0-1,0-1-512,11 22 0,-7-7 0,-5-6 0,-4-2 0,-2-1-672,-1 0 0,-4-4 1153,2-3 1,-8-1 0,-1-1 0</inkml:trace>
  <inkml:trace contextRef="#ctx0" brushRef="#br0" timeOffset="55">12737 13035 8453,'-9'-3'0,"0"0"0,-1 1 0,0 2 347,-2 3 1,-4 7 0,-6 9 0,-1 5 0,-2 3 71,0 1 1,1 4-1,-2 1 1,2 1 0,3-2-138,3-3 1,5 0 0,6-7 0,4-2 0,2 0-283,1-1 0,9-5 0,1 0 0</inkml:trace>
  <inkml:trace contextRef="#ctx0" brushRef="#br1" timeOffset="56">13128 12747 12456,'-5'-6'-720,"-2"-2"0,3 2 0,0-2 1,-2-2 767,1 1 1,2 1 0,-3 0 0,-1 3-1,-1 0 977,2 0 1,-2 3-676,2-1 1,6 2-1,4 1 1,7 0-78,8 0-265,4 0 0,9-3 0,3-1 0,3-1 0,4 0-127,0 0 0,-3 3 0,1-1 1,-5 3-87,-4 3 1,-3 2-1,-4 5 1,-7 3 0,-7 2 217,-5 3 0,-4 4 1,-2 0-1,-4 2 1,-4 1 152,-5-1 0,-8 4 1,-4-1-1,-3 3 1,-3 0 28,-1-1 1,2 2 0,-2 0 0,0-1 0,2-1-71,2-1 0,4-5 1,9-2-1,5-3-120,4-3 1,4-1 0,7-1 0,5-4-1,6-1-6,2-3 1,7-1-1,3-4 1,4 0-1,1 0-24,0 0 1,-1-1 0,-3-1-1,0-2 1,-1 0-933,-2 0 0,1 0 0,-5 4 990,0 0 1,3 0 0,0 0 0</inkml:trace>
  <inkml:trace contextRef="#ctx0" brushRef="#br0" timeOffset="57">13938 13175 8464,'-15'6'109,"0"0"0,2 2 0,2 0 517,0 1 1,2 0-1,1 1-291,1-1 1,7-4-1,7-2 1,2-2 0,3-1-314,4 0 0,1 0 1,1-1-1,-1-2 1,-2-2-1,1-1-368,-2 0 1,0-1-1,-5-1 1,-1 1 89,-2 1 0,-1 1 0,-2-3 1,-1 2 259,-3-1 0,-4 3 0,-5 1 0,-2 2 0,-4 1 382,-1 0 1,-1 3 0,1 1 0,3 1 0,1 2-169,1 1 1,5 2-1,2-1 1,1 0-283,2 1 1,2-2 0,4-2 0,4-3 0,4-2-242,3-1 0,-3 0 0,3 0 0,-1 0 0,0-1-162,-1-2 1,0-1 0,-5-3 0,-1 1 204,-1-2 0,-1 0 0,2-1 1,-4-1-1,-1 1 24,1 0 1,-2 0 0,1 0 0,-4 3-126,-4 3 1,-7 2 362,-2 1 0,-7 8 0,-2 3 0</inkml:trace>
  <inkml:trace contextRef="#ctx0" brushRef="#br0" timeOffset="58">14823 12598 8496,'-15'-14'14,"-1"3"1,3-4-1,3 2 1,2 2-1,3 6 641,0 8 0,7 7 1,4 9-1,3 4 0,3 5-138,4 5 1,5 0 0,1 0-1,3 0 1,4 0-447,4-1 1,0 0 0,2-3-1,0 0 1,1-2-892,1-1 1,-5-2 0,-5 0 0,-8-1 601,-9-3 1,-5 0-1,-5-1 1</inkml:trace>
  <inkml:trace contextRef="#ctx0" brushRef="#br0" timeOffset="59">15391 12653 8496,'-6'0'-182,"-1"0"0,1 3 333,1 3 1,-3 5 0,2 13 0,-4 8 0,-2 11 175,4-16 1,0 0 0,0 5-1,-1 0 1,-1 4 0,1 0-1,0 0 1,-1 0 0,1 0-1,0 0-66,0-2 0,-1 0 0,1-1 0,1-1 0,-1 0 1,1-1-1,0-1 0,1-1 0,-1-1 0,-1-1-198,-9 22 0,3-8 0,-1-2 0,0-4-64,-2-4 1,0-6 0,-1-4-1,-1-4 1,0-5-204,-2-2 1,0-5-1,4-2 1,-1-7-1,0-5-127,1-5 0,-3-5 0,1-3 0,4-4 0,0-4-23,2-4 0,2 1 1,0 0-1,2 2 0,1 4-90,3 4 0,2 5 0,4 2 444,0 4 0,0 1 0,0 2 0</inkml:trace>
  <inkml:trace contextRef="#ctx0" brushRef="#br0" timeOffset="60">15922 12691 8481,'-15'-14'-113,"3"4"0,5-3 1,4 3-1,3 2 0,3 3 1,4 6 349,1 7 0,1 6 0,2 8 0,0 4 0,2 4 1,1 4 192,-1 2 1,3 2 0,-3 0 0,1 1 0,0 2-412,1-2 0,-4 0 0,1 0 0,-2-2-839,-4-4 1,1-4 0,-4-4 0,-1-4 747,-1-1 1,-1-10-1,0-1 1</inkml:trace>
  <inkml:trace contextRef="#ctx0" brushRef="#br0" timeOffset="61">16303 12868 8464,'-8'1'-1934,"1"2"1934,1 3 371,-5 6 1,0 5 0,-6 8-1,-1 7 1,-4 5 48,-2 3 1,3 4 0,1-5-1,3-3 1,5-3-489,1 0 0,3-10 0,2-1 0,3-7 0,2-5-1564,1-1 0,4-5 1632,2-4 0,7-8 0,1-6 0</inkml:trace>
  <inkml:trace contextRef="#ctx0" brushRef="#br0" timeOffset="62">16201 12877 8429,'0'-9'-230,"0"-1"1,0 1 310,0 0 1,0 5-1,1 4 1,2 6-1,3 6 1,3 7 465,0 5 1,0 2 0,1 2-1,2 0-546,0 0 1,5 3-1,-2 0 1,3-1-1,1-1 1,-1-1-822,1 0 1,-2-1 0,-1-3 0,-4-6 726,-1-4 1,-6-4-1,-1 0 1</inkml:trace>
  <inkml:trace contextRef="#ctx0" brushRef="#br0" timeOffset="63">16676 12709 8375,'-20'1'-6,"-1"3"0,1 6 1,0 5-1,1 7 581,0 6 1,-2 8-1,2 8 1,2 2-266,1 4 1,1-3-1,4 2 1,4-3 0,2-4-1,3-2-612,1-3 1,1-5 0,0-7 0,0 0 301,0 1 0,0-3 0,0 0 0</inkml:trace>
  <inkml:trace contextRef="#ctx0" brushRef="#br0" timeOffset="64">17504 12914 8532,'-3'-6'-385,"0"0"0,0-2 1,0 0 739,0-1 0,0 3 0,3-1 0,-1 1 0,-1 0 78,-1 0 0,-2 0 0,3-4 0,-2 2 156,-1 2 0,2-2 0,-2 1-200,1-1 0,-3 2 0,3 1-265,-1 1 0,3-1 0,0 3 0,4-1-49,4 1 0,4 1 0,2 1 1,5 0-93,3 0 1,1 0-1,5 0 1,2 0-1,3 0-126,2 0 0,1 0 0,2 0 0,-1 0 1,-2 0-100,0 0 1,-3 3 0,-6 0 0,-3 0-248,-4 2 449,-4-4 1,-5 7 0,0-3 0,-3 2 0,-2 2 37,-4 1 0,-4 5 1,-8 1-1,-3 3 109,-5 2 0,-4 1 0,-6 4 0,-3 1 1,-2 0-117,-1 3 0,-4-2 0,0 4 1,0-2-1,3-1-10,5-2 1,3-3-1,4 1 1,3-2 103,5 0 1,10-5-1,1 2 1,5-4 0,3-3 27,2-2 1,7-1 0,6-3-1,5-2 1,4-1 94,2-2 0,2-1 0,2-2 0,2-2 93,0-3-320,3-2 0,-4-5 0,3 1 0,-2 1-160,0 0 0,-3 3 1,-6 2-1,-3 3 0,-3 2-466,-3 1 1,-4 1 0,-1 2 0,-3 3 0,-1 2-12,-1 2 1,3 2-1,-4 0 1,0 0 0,0-2 502,-2-1 0,2-2 153,-1-1 0,5-4 0,-3 2 0</inkml:trace>
  <inkml:trace contextRef="#ctx0" brushRef="#br0" timeOffset="65">17989 13277 8423,'-1'-6'312,"-3"0"28,-1 0 0,-1 0 0,0 3 0,-1 3 315,-2 3 0,0 4 1,0 4-1,0 3 0,2-1-19,1 0 1,4 4 0,-1-3-1,2 2 1,1-2-1087,0 0 0,0-1 0,1 0 0,1 1 450,1 1 0,0 2 0,-3-2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3:18.30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15782 3734 8216,'0'-10'-161,"0"1"0,0 0 155,0-1 1,0 1 0,0 2 0,0 4 0,0 8-1,-1 8 320,-2 9 0,1 8 1,-5 5-1,-1 6 0,-2 4 1,-3 4-1,2 0-231,1 2 0,0 0 0,6-24 0,-1 0 0,-5 24 0,-2-1-276,0-4 1,1-4 0,3-6 0,2-2-1,-1-5 1,0-5-607,0-5 1,2-8 0,3-1 798,-1-2 0,-4-6 0,2 2 0</inkml:trace>
  <inkml:trace contextRef="#ctx0" brushRef="#br0" timeOffset="1">15698 3845 8516,'10'-28'52,"4"1"1,6-1 160,6 0 0,8 1 1,6 3-1,2 5 1,2 6-1,-2 4-232,0 2 1,-10 3-1,-8 5 1,-4 2-1,-4 4 1,-4 2-497,-2 3 1,-1 3-1,-2 3 1,-2 1 514,-1 0 0,-5 3 0,-4 2 0</inkml:trace>
  <inkml:trace contextRef="#ctx0" brushRef="#br0" timeOffset="2">15642 4153 7482,'14'-4'152,"1"2"1,7-2 0,4 1-171,4 0 1,3-4-1,4 2 1,-1-2 0,0 1-1,-3-1-366,-1-1 1,-2-3-1,-5 0 1,-4-2 383,-1-2 0,-1-5 0,-1-3 0</inkml:trace>
  <inkml:trace contextRef="#ctx0" brushRef="#br0" timeOffset="3">16173 3845 8495,'4'-14'-141,"-2"-3"0,3 5 11,-1 1 0,1 1 0,-3 6 449,1 7 1,-7 9 0,-6 12 0,-1 7-55,-3 5 1,1 4 0,-4 0-1,3 1 1,1-1 0,0 1-44,0 2 0,5-1 0,0 1 1,3-6-245,3-5 0,5-4 0,4-4 0,6-6 0,5-5 23,6-6 1,7-5 0,3-7-1,3-5 1,0-5-294,0-5 0,-4 1 1,-3-7-1,-3-2-125,-2-2 0,-4-5 0,-1 0 0,-2-4 1,-4-1-1,1 0 417,-1-2 0,-7 12 0,0 3 0,-5 9-139,-2 5 1,-1 8-1,-2 6 1,-5 7-1,-3 9 546,-5 7 0,2 2 0,-2 9 1,1 1-1,0 1-33,3-1 0,6-3 0,3 1 0,2 1-403,1 1 0,4-2 1,4-2-1,6-2 1,5-4-1,4-3-775,3-6 0,1-3 1,1-8 803,0-3 0,0-6 0,-1-2 0</inkml:trace>
  <inkml:trace contextRef="#ctx0" brushRef="#br0" timeOffset="4">17076 3659 8422,'-6'-9'-501,"1"0"330,1-1 0,-3 6 0,3 5 0,-1 7 519,-2 7 0,-1 8 0,-2 4 0,1 4 0,0 3 0,-1 4-51,1 4 1,0 1 0,-1 0 0,1 2-306,0 0 1,-1 4 0,1-3 0,0-3 0,-2-5-85,-1-4 1,1 1 0,-4-3 0,1-4 0,-1-1-247,-1-2 1,1-3 0,0 3-1,-1 0 47,2-2 1,3-4 0,6-7 0,2-1 0,4-3 290,4-2 0,8-6 0,1-5 0</inkml:trace>
  <inkml:trace contextRef="#ctx0" brushRef="#br0" timeOffset="5">16974 3864 8273,'-10'-19'-91,"2"1"1,2 0 0,3 3-16,2 2 0,1 9 1,1 7-1,1 9 356,1 4 0,4 8 1,-1 4-1,3 5 0,0 3 149,0 1 0,1 5 0,0 0 0,1 2 0,3-2-192,0-1 0,-1 1 0,2-3 0,2 0-211,0-2 1,-1-7-1,-1-8 1,1-1 0,-1-5-1,0-5-107,-2-6 0,0-3 0,-3-3 0,3-3-140,2-5 1,0-5 0,0-5-1,2-3 1,-1-4-128,0-4 1,0-6 0,-3-5 0,-3-2 0,-3-2 37,-4-4 0,-2 0 0,-1-2 1,0 0-1,0 2 460,0 2 1,0 4 0,0 3 0,0 4 0,0 6 522,0 8 1,4 3 0,3 8-696,1 3 1,1 4 0,1 8 0,-1 4-1,0 4-327,1 3 0,-1 5 379,0 4 0,0 3 0,1 1 0</inkml:trace>
  <inkml:trace contextRef="#ctx0" brushRef="#br0" timeOffset="6">17942 3594 8535,'0'-13'-5,"0"-1"1,0-1-1,0 2 101,0 3 0,-1 13 0,-1 7 0,-2 9 1,-2 7 46,-5 4 1,2 7 0,-4 6 0,2 3 0,0 2 0,-2 0-499,2 2 0,1-1 0,0-2 0,1-1-31,0-3 0,-2 1 0,0-4 0,-1-4 386,0-4 0,-1-4 0,-1-2 0,1-2 0,-1-2 0,4-2 0,3-3 0,3-4 0,4-4 0,0 1 0,5-5 0,3-2 0,4-2 0,2-1-155,-1 0 1,3 0 0,-4 0 0,0 0 0,-2 0 772,-1 0 224,1-4 1,-5-1-1,-3-4 55,-4 3 1,0 2 0,-4 3-2818,-2-2 1920,4 2 0,4 1 0,5 5 0</inkml:trace>
  <inkml:trace contextRef="#ctx0" brushRef="#br0" timeOffset="7">18370 3678 8308,'4'-19'0,"-1"1"1,3-1 0,0 0 0,0 1 0,0 0 0,1 2 56,-2 0 0,3 2 0,-3-2 1,0 4 187,-2 1 0,-3 3 0,-3 2 0,-3 4-125,-2 4 0,-1 7 1,-1 8-1,0 3 1,-1 5 22,-2 2 0,1 8 0,1 4 0,0 1-205,-1 1 1,-1 0 0,4-3 0,0 1-1,-1 3 1,1-2-294,0-2 1,2 0 0,1-7 0,0-1-119,1-1 1,-3-2-1,2-3 473,1-5 0,-3-1 0,3-3 0</inkml:trace>
  <inkml:trace contextRef="#ctx0" brushRef="#br0" timeOffset="8">18128 4479 8252,'-4'5'-85,"2"-1"169,-4-4 1,3 0-867,-3 0 0,-1 3 782,-2 0 0,0 4 0,-1-2 0</inkml:trace>
  <inkml:trace contextRef="#ctx0" brushRef="#br0" timeOffset="9">17709 4469 8232,'-9'-14'119,"0"1"0,-1 4 228,1 3 0,-4 2 0,-3 5 0,-2 3 0,0 4 0,-1 5 102,1 1 0,0 5 0,4 2 0,3 0-373,4-1 0,5 1 1,0 1-1,4-1 1,5-3-1,6-2-208,5-4 1,2-1 0,5-3 0,0-2-265,2-3 1,-3-3 0,-2-3-1,-2-4 1,-3-3 0,-1-4-123,-4 0 0,-6-2 1,-3-2-1,-2-1 389,-1 0 1,-7-1 0,-3 0 0,-4 3 238,-2 3 1,-2 3 0,1 3 0,1 3 0,4 1 0,1 2-323,2 1 1,4 5 0,3 3 0,5 5 211,6 3 0,9 3 0,6 0 0</inkml:trace>
  <inkml:trace contextRef="#ctx0" brushRef="#br0" timeOffset="10">18175 4479 8182,'-10'0'54,"-2"0"1,0 0 0,0 0 253,2 0 0,-2 0 1,-2 1-1,1 2 0,-1 4 1,3 3-21,0 3 0,3 0 0,2-2 0,3 3 0,2-1-240,1 1 1,1-2-1,3-2 1,5-2-1,6-2-192,2-3 0,2-2 1,-1-1-1,-2 0-393,0 0 1,-5-1 0,1-2 0,-1-3 219,-2-2 1,-4-2-1,-1 1 1,0 0-1,-1-1-88,-1 1 0,-1 0 405,-1-1 0,-4-3 0,-2-2 0</inkml:trace>
  <inkml:trace contextRef="#ctx0" brushRef="#br0" timeOffset="11">18743 3566 8520,'-10'-5'-174,"1"1"0,0 6 0,-1 5 0,0 10 369,-2 8 1,-3 13 0,-4 10 0,8-19 0,0 0 0,-1 4 0,-1 2 0,0 1 0,0 1 0,1 0 0,-1 0-165,2-1 1,1 0 0,3-2 0,2-2-1,-1 20 1,4-5 0,2-4-370,0-5 1,1-7 0,1-9 0,1-4-1633,-1-2 1970,3-7 0,-4-9 0,4-5 0</inkml:trace>
  <inkml:trace contextRef="#ctx0" brushRef="#br0" timeOffset="12">18631 3799 8357,'0'-28'-34,"4"3"0,3 1 1,5 2-1,2 3 140,1 5 0,-2 6 0,-3 8 0,-1 1 10,0 2 1,-4 5 0,-2 6-1,-2 6 1,-1 2 0,0 5 94,0 3 0,-7 2 1,-2 4-1,-1-3-197,-1-1 1,-1 2 0,-2-2-1,0 0 1,-2 1-430,2 0 1,-3-4 0,4 0 0,-1-3 32,1 0 1,-3-7-1,4-4 382,1-4 0,0-1 0,2-1 0</inkml:trace>
  <inkml:trace contextRef="#ctx0" brushRef="#br0" timeOffset="13">18482 4609 8313,'0'-5'94,"0"-4"0,-1 4 0,-2 0 330,-3 2 0,-3 4 0,0 4 0,0 6-176,-1 2 1,2 2 0,2 4-1,2 0 1,1-1 0,0 0 84,1-3 0,4 2 0,2-5 0,2 0-93,4-2 1,0-5 0,2-2 0,-2-2-1,0-1-1330,-1 0 0,-1-4 1,-1-2 1089,-4-2 0,-2-6 0,-1 0 0</inkml:trace>
  <inkml:trace contextRef="#ctx0" brushRef="#br0" timeOffset="14">17970 4683 8179,'0'6'-322,"0"2"0,3-6 0,1 3 0,1-1 1,3-2 292,0-1 1,1-1 0,2-1 0,0-2 0,1-3 28,0-2 0,-2-6 0,-1 0 0</inkml:trace>
  <inkml:trace contextRef="#ctx0" brushRef="#br0" timeOffset="15">18305 3678 8328,'-4'-14'-431,"2"4"1,-4-1 0,-2 4 723,0 7 1,-2 10 0,-3 8 0,-2 8 0,-3 7 0,0 8 0,-1 4-168,9-20 1,1 0 0,2 1 0,0 1 0,1 1-1,1 0 1,0 1 0,2-1 0,1-1 0,1 0-330,0 25 1,2-8 0,3-6 0,5-8 0,2-8 0,0-6-431,0-5 0,-2-6 633,0-1 0,1-3 0,-1-1 0</inkml:trace>
  <inkml:trace contextRef="#ctx0" brushRef="#br0" timeOffset="16">17877 3743 8354,'0'-19'-184,"0"1"1,1 0 0,1 2 0,1 1 0,-2 2 0,-3 2 473,-4 4 0,-6 5 1,-1 8-1,-2 7 1,-2 5-82,-4 7 1,2 4 0,-2 9 0,4 3 0,5 2-435,2 3 0,4 0 1,3 2-1,4 0 1,4 2 224,5-1 0,5-2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127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16043 10931 30166,'-24'4'-1429,"-2"-3"1,3 2 1320,-1-2 0,0 3 1,-4 2-1</inkml:trace>
  <inkml:trace contextRef="#ctx0" brushRef="#br0" timeOffset="1">15512 10968 29998,'-34'-8'-1639,"0"1"1,-1 0 1284,2 0 0,-2 3 1,5 1-1,3 2 0,5 1 418,2 0 1,1 0 0,2 0 0,1 0 42,4 0 0,7 0 0,6 0 5,7 0 1,14 0 0,11 0 0,10-1 0,-15 0 0,1 0-72,5-1 1,1 1 0,7-1 0,1 1-1,6 1 1,3 1 0,-15-1 0,2 2 0,1-1-1,6 0 1,0 1 0,2 0-20,-8-1 1,2 0-1,0 1 1,1-1 0,3 1-1,1 0 1,0 0-1,2-1 1,-5 0 0,0 0-1,2 0 1,0-1-1,0 0 1,1 1 0,0-1-1,1 1 1,-1-1-1,1 1-11,2-1 1,-1 0-1,1 0 1,0 0-1,0 1 1,1-1 0,0 0-1,0 0 1,0 0-1,0 0 1,0 0-1,-1 0 1,1 0 0,-1 0-1,1 0 1,-1 0-1,-1 0 1,1 0 0,0 0-1,-1 0 1,-1-1-1,0 1 1,-1 0-1,1 0 1,-1 0 12,0-1 1,-1 0 0,0 1 0,0-1 0,1 0-1,-2 1 1,1 0 0,0-1 0,-1 1 0,1-1-1,1 0 1,0 0 0,0 0 0,0-1 0,0 1-1,0 0 1,-1 0 0,1-1 0,0 1 0,-1 0-23,0 0 1,-1 0 0,0 0 0,1 0 0,-2 0 0,0 0 0,0 0 0,0 0 0,-1 0 0,0 1 0,5 0 0,0 0 0,-2 0 0,1 1 0,-2-1 0,0 1 0,-1-1-1,0 1 1,-3-1 0,-1 1 0,0 0 0,-1 0-69,10 0 1,-1-1 0,-2 1 0,-6-1 0,-1 1 0,-1-1 0,10 0 0,-2 0 0,-7 0 0,-1 0-106,-7 0 1,-1 0 0,13-1 0,-14-2-1,-13-2-815,-15-1 1,-17 2 985,-18 4 0,0 0 0,-12 0 0</inkml:trace>
  <inkml:trace contextRef="#ctx0" brushRef="#br0" timeOffset="2">17570 298 14258,'4'-12'-347,"2"-1"0,1 2 0,0 0 0,-1 2 0,-1 0 600,0-1 0,-7 9 0,-2 7 0,-7 6 0,-4 9 1,-4 5-1,-2 5 193,-4 1 0,-1 5 1,0-1-1,1 3-372,-1 1 1,0 5 0,1 1 0,1-1 0,1-1-348,2-3 1,3 1-1,2-7 1,4-7-1,2-7-552,4-6 1,2-7 415,4-2 0,5-11 1,4-2-1,3-7 0,2-5 1,3-5-131,1-3 0,3-2 0,2-2 0,1-3 334,2-2 0,1-1 0,1-2 0,-1 0 1,1-2 45,0-2 0,-1 1 0,-1-1 1,-2 6-1,-2 5 121,-5 3 0,-3 8 306,-8 3 0,-3 11 1,-6 7-1,-3 12-51,-3 8 1,0 4 0,0 7 0,-1 4 0,1 1-125,0 1 1,1 3 0,0 1 0,2-2 0,0-1-195,1 0 0,0-1 0,2-1 1,-1-3-153,-1-5 1,2-2 0,-3-6 0,-1-4 0,-3-1-27,-2-4 1,1-5-1,-5-3 1,-1-3 0,-1-3 278,-4-3 0,1-3 0,-2-3 0,0-1-57,2-2 1,5 1-1,2-2 1,3 3 0,4 0 207,1 1 0,3-3 1,5 2-1,3 2 1,7 0 667,4 2 0,5 0 0,8-1 0,1 2-843,1 2 1,4 1 0,-1 3-1,3-1 1,0 1-799,0 1 1,0 1-1,1 0 822,-1 0 0,0 4 0,0 1 0</inkml:trace>
  <inkml:trace contextRef="#ctx0" brushRef="#br0" timeOffset="3">17951 289 13619,'0'-19'-654,"-3"1"0,0 2 0,1 1 98,1 2 1,0 5-1,-2 6 1,-2 6 1069,0 8 1,-7 7 0,3 11 0,-2 3-81,1 4 1,-2 7-1,-2 0 1,0 4 0,-3 1-203,0 0 0,-2-1 0,1-3 1,2-2-1,1-4-176,2-7 1,1-6 0,2-11 0,2-2-370,2-3 1,2-6 0,4-4 7,0-5 1,7-7 0,3-4 0,4-3 0,3-1 34,4-2 1,1-4-1,4 2 1,0-1 157,0 1 1,0 6 0,1 0 0,-1 5-1,-2 5 188,-2 4 1,-4 5-1,-6 5 1,-2 7-1,-4 6 180,-3 3 0,-3 2 1,-3-2-1,-4 0-55,-5 1 1,-2-4 0,-5 2 0,1-4 0,-1-5-128,0-2 0,2-4 0,0-3 0,3-2 0,0-1-428,3 0 0,2-6 0,2-3 0,4-4-221,2-2 0,5-2 0,4 2 0,2 1 0,3 1 44,2 3 0,-3 2 0,3 1 1,-1 4-1,1 1 490,1-1 0,2 2 1,1-3-1</inkml:trace>
  <inkml:trace contextRef="#ctx0" brushRef="#br1" timeOffset="4">18296 615 8506,'18'-14'-57,"-3"1"0,-3-4 1,-1 3 78,-2 0 0,-4 2 0,-3 2 1,-5 2 222,-6 2 0,-2 2 0,-4 4 0,-3 0 1,-1 1 51,-3 2 1,-1 5 0,3 5 0,-1-1-217,3 1 0,1-1 0,4 3 0,3 1 0,3-1-147,4 1 0,4-2 0,5 3 0,6-2 0,5 1 67,1-2 1,5 3-1,1-5 1,0 0-37,-3-2 1,1 3-1,-3-1 1,-6-1-1,-4 0-188,-6-2 1,-3 0-1,-4 1 1,-7-1-399,-6 0 0,-6 1 621,-5-1 0,0 0 0,0 1 0</inkml:trace>
  <inkml:trace contextRef="#ctx0" brushRef="#br1" timeOffset="5">16974 1099 7782,'0'-10'-220,"0"1"1,0 0-1,1-1 1,2 2-1,3 1 462,2 1 1,-1 0 0,-1-4-1,1 2 1,1 1 155,2 0 1,-1 5 0,0-1 0,-1 4 24,-1 6 1,-11 3 0,-10 11 0,-7 3-1,-7 7-249,-5 5 0,14-17 0,-2 0 1,0 0-1,-1 1 0,-2 1 1,0 1-384,-2 0 0,-1 1 0,1-1 1,0 1-1,-2 1 0,1 0 1,1-1-1,2-1 0,2-2 1,0-1-2550,-15 16 2758,4-3 0,13-4 0,3 0 0</inkml:trace>
  <inkml:trace contextRef="#ctx0" brushRef="#br1" timeOffset="6">15801 1639 8247,'-10'-6'-364,"2"-2"1,1 1 0,2-1 569,0-1 0,2 6 0,3 8 1,1 9-1,2 10 34,4 6 0,1 6 0,1 4 0,2 1-90,1 0 1,2 0-1,5 4 1,-1-4-313,-3-2 1,2-1 0,-5-7 0,0-1 0,-2-2-83,-1-3 1,-4-6 0,-2-3 0,-2-1 0,-1 1 243,0-1 0,-4 1 0,-1 3 0</inkml:trace>
  <inkml:trace contextRef="#ctx0" brushRef="#br1" timeOffset="7">16015 2030 7932,'-1'8'224,"-4"0"1,-5 2-1,-8 3-16,-9 4 0,-12 10 0,16-12 0,-2 1 0,-2 1 1,-1 1-1,0 0 0,0 0-164,1-1 0,0 0 1,4-3-1,1 0 1,-14 8-1,9-4-575,10-2 1,6-3-1,12-4 531,6-3 0,10-6 0,6-5 0</inkml:trace>
  <inkml:trace contextRef="#ctx0" brushRef="#br1" timeOffset="8">16415 1955 8535,'-6'0'24,"0"0"1,-2 0 0,0 1 0,-2 2 332,-3 4 1,-4 5 0,-6 5 0,-1 2 0,-2 4-1,0 1-348,2 2 0,-5 3 0,3 0 1,1-4-316,1-1 0,2 1 0,4-3 0,0-3 0,3-2-270,2-5 0,4-1 0,2-3 0,1-2 576,-2-3 0,0-2 0,-1-1 0</inkml:trace>
  <inkml:trace contextRef="#ctx0" brushRef="#br1" timeOffset="9">16071 2020 8491,'1'-12'-59,"1"0"0,1 0 190,-1 2 1,-1 4 0,0 1-1,2 0-29,3 3 0,-1 2 0,2 4 0,0 6 0,1 4 17,1 4 1,1 4-1,-1 0 1,1 2-294,3 2 0,-3-2 0,4 0 0,-2-2 1,1-1 173,2-1 0,0 2 0,4 2 0</inkml:trace>
  <inkml:trace contextRef="#ctx0" brushRef="#br1" timeOffset="10">16480 2235 8485,'-6'1'2691,"0"2"-2465,0-2 0,0 7-207,3-2 0,2-1-1111,1 2 1,0-1 1091,0 3 0,4-4 0,2-1 0</inkml:trace>
  <inkml:trace contextRef="#ctx0" brushRef="#br0" timeOffset="11">17756 1229 9279,'0'-6'418,"0"0"1,1-1 0,2 2 0,3 2-93,2 2 1,3 6 0,0 5 0,2 5-1,-1 6-104,1 4 1,2 7 0,2 5-1,0 4 1,-1 3-262,0-1 0,1-1 0,-1-1 0,-1-5 1,-2-4-280,-1-5 1,-3-4 0,-2-8 292,-1-2 0,-4 1 0,2 1 0</inkml:trace>
  <inkml:trace contextRef="#ctx0" brushRef="#br1" timeOffset="12">17923 2058 8487,'3'-10'-2,"1"1"0,-1-1 1,0-2-1,-1 2 124,-3 5 0,-6 5 0,-7 11 1,-1 4-1,-4 4 0,-2 5 0,0 5 1,-1 4 1,0 3 0,1-1 0,5-1 0,0 1 0,1 2 0,0 1 0,3 0-520,2-5 0,1-7 0,3-6 1,2-2-1177,0-3 1572,3-7 0,-3-8 0,4-11 0</inkml:trace>
  <inkml:trace contextRef="#ctx0" brushRef="#br1" timeOffset="13">17951 2002 8487,'3'-9'-1315,"1"-1"1458,-1 5 0,0 3 1,0 8-1,-1 8 0,-2 6-118,-3 8 0,-2 4 0,-4 6 1,2-1-74,1 0 1,0 3-1,-3 1 1,2-2-1,2-2-198,1-3 0,-2-3 0,2-6 0,-2-4 0,0-4 68,1-5 1,-3-6 0,0-4 0,-2-4 193,-2-4 1,-4-3 0,3-4-1,-1-1 1,1-2 218,1 1 0,0 2 0,2-1 0,2 0 0,3 3 234,3 1 0,1 0 0,1 1 0,1 1-69,2 2 0,7-3 0,5 3 0,4-1 0,2 0-809,4 0 1,3 4-1,2-2 1,2 0-1,0 0-170,0-2 0,-1-2 0,-3 0 0,0 0 579,0-1 0,0-2 0,-2-1 0,-3 2 0,-6 1-142,-2 0 0,-7 6 1,-5 5 578,-2 8 1,-5 8 0,-3 9 0,-3 4 58,-3 4 1,-2-1-1,1 2 1,1 3-334,-1 1 1,-2 4-1,1-2 1,0-2-1,0-1 1,2 0-307,1-1 0,3-1 0,2-3 0,2-5-375,1-5 0,0-8 1,4-2-21,0-3 1,0-6-1,0-4 342,0-5 1,-3-3-1,-1-2 1,0-3-1,-1-2 123,0-3 1,3-4 0,-1 1-1,2-1 98,1-1 0,0 0 0,1-3 0,2 2 28,3-2 0,3-1 1,3-1-1,1 0 0,3-1 69,3-2 0,4 1 0,5-4 0,1-1 0,2-2 151,3 0 1,-2 8-1,-2 4 1,-5 6-109,-6 3 0,-5 7 0,-6 7 1,-1 5-1,-4 6 66,-2 6 1,-5 6-1,-4 4 1,-3 2 0,-4 1 46,1 0 0,-4 0 1,4-1-1,-2-1-297,1-1 1,2-6 0,-1 1 0,1-5-251,1-1 1,5-5 0,1-4 0,-1-2 0,2-5-1624,2-6 1892,2-9 0,5-7 0,1-4 0</inkml:trace>
  <inkml:trace contextRef="#ctx0" brushRef="#br1" timeOffset="14">18510 2169 8485,'9'-9'-158,"1"0"266,-1-1 0,-3 7 1,-1 6-1,-1 10 90,-2 7 1,-2 4 0,-3 8 0,-4 6 0,-3 4 0,-4 5 5,0 2 0,6-23 1,0 0-1,-1 2 1,0 0-1,-1 0 1,0 0-208,-1 0 0,0 0 0,2-1 0,-1-1 0,-11 22 0,3-11 0,4-10-256,0-6 1,-1-10-1,3-2 1,0-5 136,2-5 0,4-4 0,0-4 1,2-1-38,2-3 1,1-2-1,1-7 1,1-3-1,2-3-53,4-3 1,1 1 0,2-3 0,2 0 0,1 0 135,1-2 0,2-1 0,3-2 0,0 1 105,3 0 1,6 0 0,6 1 0,3 2 144,4 6 1,-4 7 0,1 8 0,-5 7 0,-4 6 0,-6 6 119,-5 7 0,-9 4 0,-6 5 0,-4 2-19,-5 0 0,-1 5 0,-9-5 0,-1 0-84,0 0 0,-2-5 0,1 0 0,-1-2 0,0-2-215,1 0 0,0-5 1,2-5-1,0 0 0,1-3-653,0-1 0,-1-2 1,2-3 676,0-2 0,-2-6 0,-3-3 0</inkml:trace>
  <inkml:trace contextRef="#ctx0" brushRef="#br0" timeOffset="15">17681 2812 10590,'-6'-5'469,"0"3"1,-1 3-1,-2 4 1,-1 3 0,-2 6-1,-5 3-93,-4 5 1,1 2 0,-6 4 0,-2 1 0,-3 2 0,-2 2-551,-2 0 1,2 2-1,2-4 1,2-1-336,2-1 1,0-1 0,2-1-1,4-1 1,4-3 0,2 1 475,2 0 1,-8 1-1,1 3 1</inkml:trace>
  <inkml:trace contextRef="#ctx0" brushRef="#br1" timeOffset="16">16769 3743 7825,'6'-6'-380,"0"0"0,1-1 852,2 2 0,-4-1 0,-3 6 0,-5 5 1,-6 5-1,-6 6 1,-4 3-1,-2 1 1,-4 3-376,-2 1 0,-1-2 1,0 2-1,0 2 0,0 0-650,0-1 0,4-2 0,0-5 0,2 0 0,3-3 553,3-2 0,4-3 0,-1 0 0</inkml:trace>
  <inkml:trace contextRef="#ctx0" brushRef="#br1" timeOffset="17">16443 3799 8356,'9'0'237,"2"0"0,1 2 308,4 4 0,2 1 0,3 9 1,2 1-1,0 3-690,3 2 0,1 3 0,1-4 0,-1 1 0,-2 0-2453,-3 0 2598,-7-1 0,3 2 0,-4 1 0</inkml:trace>
  <inkml:trace contextRef="#ctx0" brushRef="#br1" timeOffset="18">18380 2896 8453,'0'-15'-25,"0"2"1,0 0 0,1 1 0,1 1 0,2 1 209,1 4 1,-2 2 0,3 4 0,1 2 0,-1 4 299,0 7 1,3 8 0,4 7 0,-1 6-271,2 6 1,1-2 0,6 2 0,2-2 0,0-3-526,3-1 0,1-5 0,1-1 0,0-5 0,0-4-1820,0 0 2130,-4-9 0,3 7 0,-4-7 0</inkml:trace>
  <inkml:trace contextRef="#ctx0" brushRef="#br1" timeOffset="19">18622 3724 8200,'-5'-4'240,"0"-1"0,4-3 0,-1 1 1,0 1-1,3 2 0,4 3 1,4 4 147,0 7 1,1 3-1,3 6 1,2-1 0,4 2-1,2 1-702,0 0 0,2 1 0,-2-3 0,2-2-623,0-1 1,-2 0 0,1-3 936,-3-2 0,0-5 0,0-2 0</inkml:trace>
  <inkml:trace contextRef="#ctx0" brushRef="#br1" timeOffset="20">19078 3715 8200,'-9'0'101,"-1"0"1,1 0-1,-1 2 219,-3 4 0,-1 6 0,-5 9 0,1 6 0,-2 5 95,-2 6 0,2 5 0,-2 1 1,0 1-1,0 3-230,12-23 0,0-1 0,-7 19 0,3-3 0,-1-7-91,1-4 1,1-5 0,-1-3 0,-1-5-79,1-3 0,-3-7 0,-4-3 1,-1-2-1,-1-1-242,0 0 0,1-4 0,4-2 0,-1-3 0,2 1-36,1 2 1,3-1 0,4 2 7,3 0 0,2-1 1,5-2-737,2 2 990,2-3 0,13 4 0,2-4 0</inkml:trace>
  <inkml:trace contextRef="#ctx0" brushRef="#br1" timeOffset="21">18715 3799 8558,'-10'-6'-451,"1"-1"0,1 0 1,2-1 700,3-1 0,2-1 0,1 1 0,0 0 0,0-1 70,0 1 0,0 0 1,0-1 263,0 1 1,0 0-481,0-1 1,0 6-168,0 4 1,1 6 0,1 5 0,2 2 0,2 1 122,4-1 1,1 3 0,5-4-1,3 1 1,4-1-45,4 0 1,-1-2 0,8-5 0,-1-1 0,0-3-132,2-3 0,3-1 0,-1-5 0,-4-4 0,-7 0-304,-4-2 1,-3 1-1,-5 2 385,-4-2 1,-6 2-1,-7 5 1,-5 2 153,-3 3 0,0 9 0,-6 2 0,-2 3 0,-2 5 170,-3 3 1,-1 1-1,-3 4 1,-1-1-120,-2 1 0,-1 4 0,-3 1 0,1-2 0,-1-2-340,-2-2 1,3-4-1,1 3 1,2-1 0,5-3 44,7-4 0,1 1 0,6-5 0,1 0-332,4-2 370,3-1 0,5-4 0,3-2 1,5-6-1,6-3 240,2-2 0,2-3 0,0 0 1,-1 4-7,1 2 1,-2-1 0,0 2-1,-1 2 1,-1 2 0,1 2 13,-1 2 1,-4 6 0,3 0 0,-2 4-94,1 2 0,-1 1 0,-3-1 0,2-1-88,1-2 0,0 2 1,3-5-1,2-3 1,0-1-1,2-4-117,0-1 1,2-2 0,1-2 0,-2-4 107,-4-1 0,1-1 0,-5-1 0,0 1 102,-2 0 1,-5 0-143,-2-1 0,-2 4-1843,-1 0 1911,0 4 0,0-2 0,0 4 0</inkml:trace>
  <inkml:trace contextRef="#ctx0" brushRef="#br1" timeOffset="22">18659 3771 8446,'-9'-13'-194,"0"0"0,2-1 0,1-2 0,0 2 395,1 1 0,-1 2 0,4-1 0,-1 0 0,1 1 198,1 0 0,1 7 0,0 4-312,0 5 1,0 8 0,-1 3 0,-1 5 0,-1 4-5,1 2 0,-2-3 0,1 1 0,0 0 1,2 0-116,1 0 0,-1-8 0,-1 1 0,-1-3-16,1 0 0,0-5 0,-1 0-7,-3-6 0,1-5 0,-2-4 1,1-7-1,0-4-158,0-7 0,3-3 0,-2-3 0,0-2 1,3-3 107,1-2 0,1 3 0,1 3 0,1 4 92,1 4 0,4 3 1,-3 5 143,1 5 0,-2 3 0,3 6 1,1 2-1,-1 4 33,0 3 0,-3 3 0,3 0 0,1 1 1,2 1 19,0-1 0,0-1 0,2-2 0,1-1-165,4 0 1,5 0-1,4-3 1,2-3-1,2-2-137,2-1 0,3-4 0,6-2 0,0-2 1,-1 1-97,0 1 1,-7 1 0,-4-1 0,-7 3 140,-4 1 0,-5 4 1,-6 2-1,-2 4 1,-6 4 164,-4 3 0,-4 1 1,-10 6-1,-1 2 1,-4 2 180,-2 2 0,-5-6 0,-1 5 0,-1-2-219,-1-1 1,1-2 0,-2 1-1,2-1-131,3-4 0,3-1 0,3-4 0,3-1 0,3 1-78,0-1 1,1 0-1,3-3 1,3-2 0,1-1-274,2 1 1,3-1 363,-1 0 0,6-4 1,1 1-1,6-3 96,2-3 0,5-1 0,3-4 0,1 3 0,2 0 48,0 0 0,2 3 0,2-1 0,1 2 13,2 1 1,-3 0 0,-1 0 0,0 1-20,0 2 0,0 2 0,-4 5 0,0 2 0,-2 1-35,0 2 1,-4-3 0,4 4 0,-1-1 0,0 0-73,-3-3 0,2-2 0,-1-1 1,2-3-24,1-3 0,1-2 0,-1-1 0,-1-2-37,-2-4 0,3-1 0,-4-8 0,-1 2 1,0 0-1,-3 1 246,-2-1 0,2 1 1085,-5 3-968,0-1 0,-6 6 0,-2 4 0,1 5-200,0 4 1,1-3 0,3 0 0,0 1 0,0 2-368,0 0 0,0-3 0,0 0-1432,0 2-317,0-4 812,4 0 1234,-3-4 0,3 0 0</inkml:trace>
  <inkml:trace contextRef="#ctx0" brushRef="#br1" timeOffset="23">19646 1750 7763,'0'-9'-113,"0"0"0,0-2 0,0 0 1,0-1-1,0 0 0,0 2 0,0 0 426,0-3 1,0 3 0,0-3-1,0 3 1,0 1-77,0-1 0,0 4 0,0 2 0,1 4-34,2 7 0,-2 11 1,3 10-1,0 7-20,3 7 0,1 3 0,1 7 0,0-3 1,2-2-1,0-4-215,2-1 0,0-3 1,-2-7-1,1-7 152,-4-9 0,1-8 1,-3-6-1,0-6 1,0-9 33,1-7 0,1-8 1,1-5-1,-2-6 1,-1-2-384,1-4 0,-1 4 0,0 2 0,0 4-179,-1 3 0,3 8 0,-1 3 1,1 5 12,1 7 0,1 5 1,-1 8-1,0 4 1,1 5-216,-1 1 1,0 2 0,1 3 609,3 3 0,-3-2 0,4 3 0</inkml:trace>
  <inkml:trace contextRef="#ctx0" brushRef="#br1" timeOffset="24">20326 1750 8431,'-10'-8'-59,"1"1"0,0 1 262,-1-2 0,1 3 0,0 0 0,-2 1 0,-1 2 30,-4 1 1,-2 1 0,-3 0-1,-1 1 1,2 2-116,0 3 1,1 4 0,2 1 0,2 2-277,6 2 0,4-4 0,6 3 1,3-2-1,5 2-90,6 0 0,6-2 0,1 4 0,2-1 0,1 1 141,-1 0 1,-2-2 0,-4 3 0,-2-3 187,-4-1 0,-6 3 0,-3-3 0,-3 1 96,-3-1 0,-3 0 0,-7-4 0,-5 0 0,-3 1-111,1-1 1,0-4-1,2-2 1,3-2-1,2-1-478,3 0 0,4 0 412,0 0 0,4 4 0,-3 2 0</inkml:trace>
  <inkml:trace contextRef="#ctx0" brushRef="#br1" timeOffset="25">20447 2030 8431,'6'0'1195,"0"0"-599,-4 0 0,1 0 0,-7 1-238,-5 2 1,-1-1-1,-2 3 1,3 0-359,3 0 0,-3-2 0,4 1 0</inkml:trace>
  <inkml:trace contextRef="#ctx0" brushRef="#br0" timeOffset="26">4143 12421 26898,'-9'0'-760,"0"0"0,2-1 0,7-1 0,11-2 914,7 2 1,8-2-1,7 0 1,7-1-1,5-1 1,-18 3 0,1 0-65,3-1 0,1 1 1,8 0-1,1 0 1,6-1-1,1-1 1,-12 2-1,0-1 1,1 1-1,2 1 1,1-1-1,1 0-54,2 1 0,1 0 0,0 0 0,2 0 1,0-1-1,1 1 0,3 0 0,0 1 1,1 1-1,-1-1 0,0 1 0,1 0 0,-1 0 1,1 1-1,-1 0-38,-1 0 1,0 1-1,0 1 1,-1 0-1,1 1 1,0 0-1,1 0 1,1 1 0,0-1-1,-12-1 1,0 0-1,1-1 1,0 1-1,1 0 1,0-1-1,0 1 1,0-1-18,2 1 0,-1-1 0,1 0 1,0 1-1,2-1 0,1 0 1,0 1-1,-1-1 0,1 0 0,0 1 1,0-1-1,0 0 0,2 1 1,1-1-1,-1 0 0,1 1 0,1-1 1,0 0-1,0 1 0,1-1 45,0 0 1,0 1-1,0-1 1,-1 0-1,-2 0 1,-1-1-1,0 0 1,0 0-1,-2 0 1,0 0 0,0 0-1,0 0 1,-2-1-1,-1 0 1,0 0-1,0 1 1,-1-1-1,-1 0 1,-1 0-1,1 0 16,10 0 0,0 0 0,-1 0 0,-4 0 0,-1 0 0,-1 0 1,-5 0-1,-1 0 0,-1 0 0,11 0 0,-1 0 0,-7 0 1,-1 0 20,-4 0 1,-1 0 0,-4 0-1,-1 0 1,19-1 0,-5-1-64,-8-2 0,-8 1 0,-4 3 0</inkml:trace>
  <inkml:trace contextRef="#ctx0" brushRef="#br0" timeOffset="27">22709 242 30169,'-6'-3'-547,"0"1"1,-1 3 0,-2 5 0,-1 6 0,-3 5 0,-2 6 78,-3 5 1,-4 10-1,-2 2 1,0 5-1,1 1 1,3 0-72,1-3 1,-1 1 0,8-8 0,0-5-1,2-5-281,1-3 1,0-3 0,0-4 0,2-4-2375,1-1 2983,4-6 0,-6-2 1,5-6-1,1-4 0,2-6-970,3-5 610,3-5 1,11-9-1,3-1 1</inkml:trace>
  <inkml:trace contextRef="#ctx0" brushRef="#br0" timeOffset="28">22467 624 30169,'28'-32'-656,"-1"0"1,-1-3-1,-1 0 1,-1 1 0,0 1-1,-2 2 1,-2 3-1,-2 2 1,0 4 0,-4 2-438,-4 5 1,-2 4 0,-5 4 436,-1 4 1,-5 8-1,-3 11 1,-3 5 0,0 5 860,0 4 0,1 3 0,0 4 0,3 1-317,1-1 0,1 0 1,3 0-1,0-1 1,0 0-476,0-2 0,0-7 1,0 1-1,0-4-506,0-3 1,0-3 0,-1-10 751,-2-2 0,-2-6 0,-5-5 0</inkml:trace>
  <inkml:trace contextRef="#ctx0" brushRef="#br0" timeOffset="29">22504 624 30169,'4'-9'-1639,"2"-1"1,4 1 1035,2 0 0,7-1 1,7 1-1,5 1 1,5 1 831,3 4 0,2 2 0,-4 1 1,-1 0-1,-1 0-1044,0 0 1,-9 0 0,2 0 902,-1 0 0,-4-8 1,0-2-1</inkml:trace>
  <inkml:trace contextRef="#ctx0" brushRef="#br0" timeOffset="30">23026 521 30169,'-10'10'-1093,"1"0"1,1 2 0,1 5 272,0 4 1,1 7 0,-3 7 0,-1 5 409,-3 7 0,2 0 1,4-20-1,-1-1 1,1 0-1,0 1 0,0-1 1,0 1-138,1-1 1,-1 0 0,-9 22 0,4-3 0,1-7 0,-1-9 96,0-7 0,1-2 0,-2-1 0</inkml:trace>
  <inkml:trace contextRef="#ctx0" brushRef="#br1" timeOffset="31">22951 642 8551,'23'-23'-31,"-2"-1"0,5 3 1,0-1 129,1 2 0,-1 5 0,-8 6 0,-3 7 0,-3 6 50,-5 5 1,-2 7 0,-3-1-1,0 4 0,-3 3 1,-3-3 0,-6 3 0,-3-2-18,-2-2 1,0-2-1,0-2 1,-2 0-1,-1-3-180,-4 0 0,3-3 0,0-2 0,3-3 0,3-2-821,1-1 0,5 0 1,2-1 868,1-2 0,1-6 0,3-6 0</inkml:trace>
  <inkml:trace contextRef="#ctx0" brushRef="#br1" timeOffset="32">23380 512 8519,'-5'5'-256,"3"0"1,-3-1 0,0 3 0,1 4 963,0 5-331,-4 5 0,6 7 0,-4 8 0,-1 3 0,0 4-98,1 3 0,-6 3 1,3 2-1,-2-1-421,1-3 0,-2-2 1,-2-9-1,0-3 1,-4-4-133,-3-3 0,2-9 0,-3-3 0,3-6 1,3-5-201,0-2 0,2-3 0,-1-4 0,6-6 217,5-5 0,3-6 0,1-2 0,1-4 0,3-3 257,5-2 0,5-1 0,5-4 0,0-2 0,3-2 0,2 1 0,-10 19 0,1 1 0,16-20 0,-15 21 0,2 0 48,0 2 0,0-1 0,2 0 0,0 0 0,0 1 0,1 2 0,17-12 376,-3 8 0,-4 11 0,-7 8 0,-5 5 0,-7 6 23,-5 5 1,1 4-1,-5 1 1,-2-1-1,-3 1-206,-5 0 0,-1-1 1,-2 1-1,-2-2-220,0-1 1,0-1-1,2-4 1,1-3-1,0-1-533,-1-2 0,1 0 0,0-5 512,-1 0 0,-3 4 0,-2 1 0</inkml:trace>
  <inkml:trace contextRef="#ctx0" brushRef="#br0" timeOffset="33">22355 1238 13366,'3'-6'-709,"2"1"1,-1 0-1,1 0 1,-1-3-175,0 0 760,-1 3 0,0-3 1,2 2-1,-1 0 132,0 0 0,3 1 0,-2-2 1,1 0-1,0 0 63,-2-1 1,2 2 0,-2 1-54,1 0 41,-3-2 0,1 8 1,-6 1-95,-3 7 0,-7 10 1,-6 4-1,-6 6-16,-5 5 0,-3 6 0,14-18 0,0 0 0,-2 1 0,0 0 0,-1 2 0,-1-1 4,-1 1 0,-1 0 1,0 0-1,0-1 1,1-1-1,0 0 0,1-2 1,1 0-1,1-2 1,2 0-128,-14 13 0,12-12 0,7-4-446,6-5 387,3-1 1,7-6 0,1-4 0,2-7 231,0-4 0,3-3 0,-3-5 0</inkml:trace>
  <inkml:trace contextRef="#ctx0" brushRef="#br1" timeOffset="34">23165 1276 8496,'-14'-10'-59,"1"0"1,3-1 0,2-2 0,2 2-1,3 0 1,2 2 23,1 0 1,1 3-1,2 0 1,4 2 0,4 2 231,5 1 0,6 6 0,2 6 0,3 5 188,1 5-328,4 9 0,-2-3 1,3 9-1,-1 3 0,-2 2-58,-1 0 0,-2-1 0,-1-1 0,-3-1-277,-3-1 1,-4-3-1,-6-9 1,2-4 277,0-5 0,1 2 0,-4-3 0</inkml:trace>
  <inkml:trace contextRef="#ctx0" brushRef="#br0" timeOffset="35">21778 1983 11671,'-8'-6'-1868,"1"1"1645,0 1 0,4-3 0,-3 3 0,-1 0 1,0-1 912,0 0-506,3 3 1,3-1 0,-1 6 0,-2 4 0,-1 4 0,-2 6 68,-2 4 1,-4 7 0,-4 6-1,-3 3 1,-6 4-197,11-18 1,0 1-1,-2 1 1,1 1 0,-2 1-1,-1-1 1,2 0 0,0-2-1,2-2 1,0 0-236,-11 17 0,4-9 1,5-4-173,5-6 1,8-8-1,11-12 1,3-6 0,4-6 137,0-3 1,2-4-1,2-3 1,1-4 0,-1-3 453,1-2-189,0-4 0,-1 5 0,1-3 0,0 0-129,-1 0 1,1 0 0,-1-1 0,0 3 0,-2 2 123,-4 1 0,-2 1 0,-1 3 1,-3 5 271,-3 6 0,-3 7 0,-3 4-134,-3 4 1,1 8 0,1 9-1,0 5 1,-1 3-99,0 5 0,0 2 0,3 5 0,-3 2 0,1 2-300,0 1 0,1-2 1,2-2-1,-1-3 1,-2-3-114,-1-3 1,2-3 0,-4-3 0,0-5 210,-1-7 0,-5-1 0,0-9 0,-1-1 0,0-1 94,0-1 0,1-4 0,-1-4 1,-1-2-1,2-3-45,-1-2 0,3 0 1,5-3-1,3 2 1,2 0 247,1-1 0,0 3 0,0 0 0,2-1 0,3 2 323,4-1 1,3-1 0,1 2-1,2 2-344,3 0 1,2 3 0,1 1 0,3 2-1,1 1-452,0 2 1,-3 1 312,2 1 1,5 4 0,4 1 0</inkml:trace>
  <inkml:trace contextRef="#ctx0" brushRef="#br0" timeOffset="36">21936 1974 13560,'-1'-9'-1732,"-1"-1"1244,-1 1 1,-4 4-1,2 3 568,0 4 1,-3 7 0,4 8 0,-1 4 53,-2 7 1,-2 7-1,0 7 1,-1 1-1,-2 4-96,0 2 0,4-24 0,1 1 1,-6 21-1,2-6 0,0-6-51,2-7 0,3-5 0,1-7-59,1-4 0,0-7 0,4-5 0,0-5 0,1-4-22,3-4 0,2-1 1,6-5-1,4-1-50,1-1 1,5-2-1,1-2 1,0 3-1,0 3 149,1 0 1,1 5 0,2 1 0,-2 4-42,-4 3 0,-2 6 0,-4 7 0,-6 5 1,-6 7 121,-5 5 0,-7 0 1,-7 0-1,-3 1 0,-2-1 13,-4-2 1,-2-3-1,0-1 1,2-2 361,4-4 0,2-6 0,3-3 1,5-4-444,4-5 0,7-1 0,7-9 0,4 0 1,5-2-780,1 0 0,2 2 0,0 2 761,-1 0 1,1 2 0,0 2 0</inkml:trace>
  <inkml:trace contextRef="#ctx0" brushRef="#br0" timeOffset="37">22318 2235 9283,'3'-10'-445,"1"1"1,0 0 439,1-1 1,-2 1 261,-3 0 1,-4 4-1,-4 1 1,-2 4-128,-2 4 1,-5 1 0,2 5-1,-3 1 1,-1 3-41,1 0 0,3-1 1,2 1-1,1 1 0,3-2-128,4 1 1,4 1 0,4-1 0,4-1 4,5 1 1,3 1 0,7-3 0,2 0 0,-1-1-66,-1 2 0,0-3 1,-4 2-1,-4-1 0,-6-2 54,-5 0 1,-10 2 0,-6 0 0,-8 2 3,-7-2 1,-1-1 0,-4 0-1,1-2 1,3-2-435,3-3 464,3-2 1,9-5 0,0-1 0</inkml:trace>
  <inkml:trace contextRef="#ctx0" brushRef="#br1" timeOffset="38">21434 2886 8392,'0'-15'-118,"0"0"1,0 1 0,0 0-1,0 1 1,1 2 5,2 0 1,-1 2-1,4 1 465,1 1 0,-3 4 0,-2 6 0,-4 5-64,-4 3 0,-6 4 0,-4 4 0,-2 3-188,-4 3 1,1 3 0,-4 2 0,0 2-920,-2 1 608,-1-3 0,0 5 0,1-3 210,2 1 0,-2-3 0,3 2 0</inkml:trace>
  <inkml:trace contextRef="#ctx0" brushRef="#br1" timeOffset="39">20698 3417 8543,'-9'-14'-26,"-1"-1"1,1 4-1,1-2 1,1 2 0,1 1-1,1 1 343,0 3 0,3 3 1,-1 6-223,2 3 0,5 11 0,2 5 0,4 3 1,1 4-48,1 2 1,1 3-1,-4 3 1,0-1-1,1-1-214,-1-1 1,0 0 0,1 4-1,-2-2-101,-2-2 1,-2-2-1,-4-5 1,0-2-854,0-3 796,0-7 324,0-1 0,-8-9 0,-2-1 0</inkml:trace>
  <inkml:trace contextRef="#ctx0" brushRef="#br1" timeOffset="40">20810 3668 8535,'-10'-5'-656,"1"2"754,0 2 1,-2 2-1,0 2 1,-1 5 124,0 3 0,-2 0 1,-3 6-1,-2 1 0,-3 4-183,1 2 0,2-3 0,0 1 0,0 0 0,2 0-437,1-1 1,0-6 0,4-2 0,3-3 396,2-1 0,-4-4 0,-3-1 0</inkml:trace>
  <inkml:trace contextRef="#ctx0" brushRef="#br1" timeOffset="41">21247 3538 8426,'-13'0'-20,"5"0"1,-4 1 0,0 2-1,-2 3 19,-2 3 352,-2 0 0,-5 6 0,-1 3 0,-3 6 0,-1 3 1,-1 2-1,0 0-237,1-1 0,3 1 1,10-8-1,2 0-896,3-1 1,2-6-1,1-1 782,4-3 0,-2-5 0,0-1 0</inkml:trace>
  <inkml:trace contextRef="#ctx0" brushRef="#br1" timeOffset="42">20949 3613 8426,'6'-10'-282,"2"2"0,-2 2 610,2 3 0,-1 3 1,-1 3-1,0 4 1,0 5-137,0 7 0,1 3 0,1 4 0,-1-1-399,-1 0 0,2-1 0,3 0 0,1 0 207,0 0 0,2-4 0,1 3 0</inkml:trace>
  <inkml:trace contextRef="#ctx0" brushRef="#br1" timeOffset="43">21275 3827 8426,'-6'0'973,"0"0"23,-1 0 0,1 0 0,1 1-866,1 2-130,1-2 0,3 7 0,0-3 0</inkml:trace>
  <inkml:trace contextRef="#ctx0" brushRef="#br1" timeOffset="44">22029 2896 8378,'0'-10'-122,"0"1"1,0 0-1,0-1-523,0 1 1084,0 0 0,-1-1 433,-2 1-697,2 4 1,-3 2 0,4 7 0,1 6 0,2 8 108,4 6 0,4 4 1,2 4-1,2 4-69,1 3 0,2 2 0,1-3 1,0 1-1,2 2-222,1-2 0,-1-6 0,-3-5 0,-3-5-453,-2-4 0,0-1 0,0-4-2175,-2-4 2635,-5-5 0,3-9 0,-4-1 0</inkml:trace>
  <inkml:trace contextRef="#ctx0" brushRef="#br0" timeOffset="45">22486 3641 8705,'0'-10'-315,"0"1"1,0 0 1035,0-1 1,-1 3-316,-2 4 0,-3 5 0,-4 10 0,-2 4 1,-4 3-112,-1 2 1,-5 3 0,-1 5 0,-1 1-425,-2 1 0,1 0 0,0-3 0,3 0 0,2-1-671,2-2 0,0-3 0,2-3 0,2-1 799,4-3 1,-6-1 0,6-5-1</inkml:trace>
  <inkml:trace contextRef="#ctx0" brushRef="#br1" timeOffset="46">22178 3696 8520,'0'-9'379,"1"4"225,3 2-293,1 2 1,7 9 0,2 6 0,0 5-175,3 6 1,0 5-1,2 2 1,-1 0 0,1 0-428,0-2 0,2 2 290,1-1 0,4 0 0,-2-3 0</inkml:trace>
  <inkml:trace contextRef="#ctx0" brushRef="#br1" timeOffset="47">23650 2300 8530,'-13'0'-194,"1"0"0,0 0 0,2 0 1,1 0 679,-1 0 1,1-4 0,1-3-1,2-1 1,2-1-377,3 0 0,2-1 0,2 1 1,1 0-1,0-1 0,1 0-169,0-2 0,0 1 0,3-2 1,-2 0-1,0 1-89,-1 1 1,3 0 0,-2 2-1,0 0 98,0-1 1,-3 6 279,3 4-143,-4 4 1,3 6-1,-4 0 1,2 1-21,3 2 0,2 2 0,3-2 0,1-2 0,3-1-143,3 0 0,5-5 1,2-2-1,2-2 1,2-1-142,2 0 0,-6-1 1,3-2-1,-2-3-178,-2-3 1,-2 1 0,-7 1 366,-2 1 0,-7 5 1,-3 1-1,-3 5 248,-3 3 0,-3 4 0,-6 2 0,-1 0 0,-2 3-53,-1 1 1,-3 1 0,-3 2 0,-2 1-162,-3-2 1,-2 3-1,-1-1 1,-2-2 0,0 0-165,0-1 0,0-2 1,6 0-1,1-3 1,3 1 45,2-1 1,6-2-1,3 0 1,3-2 59,5 0 1,2-1-1,2-1 1,2-1-1,5-4 66,3-2 1,1-1 0,6-1 0,2-2 0,0-4 5,3-1 0,-2 0 0,2 2 0,0 3 0,-2 1 78,-1 2 1,-5 2 0,0 1 0,-2 4 0,-2 3-66,0 3 1,-2 0 0,-1-2-1,0 2-10,-2-2 1,2 0 0,2-3 0,-1-2 0,0-3-21,2-2 0,1-2 0,2-2 0,0-4 1,-3-5 5,-1-3 1,0 0-1,-1 1 1,-1-1-152,-1 1 1,0 3-1,-5-2 215,-3 3 1,-3 5 0,-6 2 0,1 2 0,1 2-346,2 2 1,-2 3 271,5 6 0,-4-1 0,2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175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11238 1164 13254,'4'-8'-207,"2"0"1,-1 2 0,-1 0-1,-1 3 1,-1 7 0,-3 11 91,-4 11 0,-5 8 0,-2 11 0,5-19 0,-1 1 0,-2 3 0,1 2 0,-1 2 0,-1 1 67,0 2 1,1 1-1,-2 2 1,2 0-1,0 0 1,1 0-1,0 0 1,1 0 0,0-2-1,1-1 1,2-3-1,1-1-263,1-4 0,2-2 1,1 19-1,2-15 1,1-6-1,-1-6-1001,-1-3 1267,-1-7 0,-4-5 0,-1-4 1</inkml:trace>
  <inkml:trace contextRef="#ctx0" brushRef="#br1" timeOffset="1">11024 1909 8498,'-4'-10'0,"2"0"26,-4-2 0,4 1 0,-1 0 0,6 4 1,3 3-1,3 0-155,3 1 1,3-1-1,5 2 1,1-1-1,5 0-270,4-1 0,1-1 0,5-5 399,3 1 0,4-4 0,0-2 0</inkml:trace>
  <inkml:trace contextRef="#ctx0" brushRef="#br1" timeOffset="2">11620 1257 8445,'0'-13'-285,"-3"2"1,-1-1 50,-1 1 1,-2 3 0,-2 3 0,-1 7 531,-3 9 0,2 10 1,-5 13-1,1 9 1,-1 6-240,8-21 1,1 0 0,-1 3 0,0 1-1,-1 1 1,0 0 0,-1 5 0,1 0 0,0 3-1,-1 1-121,1 1 1,0 0-1,0-3 1,0-1-1,2-6 1,0-2-1,2-3 1,0-1-1,0 18-394,1-10 1,3-13-1,-1-7 456,4-3 0,-1-3 0,3 0 0</inkml:trace>
  <inkml:trace contextRef="#ctx0" brushRef="#br1" timeOffset="3">11899 1806 8300,'0'-9'-270,"0"0"0,0-2 0,0 0 0,0-1 321,0 0 1,1-1 0,1-1-1,1 1 119,0-1 1,-2-1 0,-1 2-1,0 2 1,-1 1 0,-3 1-3,-2 3 1,-3 2 0,-3 5 0,-4 3 20,-2 6 0,-4 5 0,-4 10 0,-3 6 0,-2 4-31,1 2 1,2 4-1,3-1 1,5-2 0,6-2-255,5-5 1,6-7 0,3-2 0,8-3-94,6-4 1,6-5 0,8-8 0,1-5-1,2-7 1,2-4-54,0-4 1,-1-4-1,-5 0 1,-3-1-20,-6 0 0,0-1 0,-7 6 0,-2 3 313,-5 4 1,-4 6 0,-4 3 0,-6 5 0,-3 6-1,-3 7 468,1 4 1,0 0 0,0 3 0,3-2-529,5 1 0,4-1 0,7-5 0,6-1 0,6-3-518,8-3 0,2-4 526,8-5 0,4-9 0,5-1 0</inkml:trace>
  <inkml:trace contextRef="#ctx0" brushRef="#br1" timeOffset="4">12374 1704 8300,'0'-13'0,"0"1"0,-1 1 134,-2 0 1,1 3 0,-4 1 0,-2 2 0,-1 1 148,-3 1 0,-3 7 1,-3 3-1,-1 4 1,0 6-101,1 3 1,3 1 0,3 3 0,3 1 0,2 0-270,4 0 1,4 3 0,4-5 0,7 0-1,3 0-160,5-3 0,0-1 1,-4-4-1,-1-2 67,-2-3 0,0 0 1,-5-1-1,-3-1 85,-5-2 0,-5 3 0,-9-4 0,-3 1 0,-5 0-119,-2 1 0,4-1 0,-1-1 0,3-1 213,3-2 0,8-1 0,-2-1 0</inkml:trace>
  <inkml:trace contextRef="#ctx0" brushRef="#br1" timeOffset="5">12607 1704 8325,'-9'0'100,"2"-3"0,1 1 25,-1 3 1,-1 5 0,-2 8 0,0 6 204,-2 3 0,0 3 0,-2 5 0,-1 2 0,2 0-284,-1-2 1,2-3 0,4-3 0,0-4 0,3-2-290,1-3 1,2-4 0,6-6 0,5-4 0,6-4-117,3-4 1,4-3 0,3-4 0,2-3 0,0-4-40,-2-2 0,2-2 1,-4 1-1,1-1 338,-2-2 1,0-4 0,-3-1 0,-1 1 0,-2 2 351,-1 3 0,-5 4 1,-5 5-1,0 4 207,-3 1 1,-2 6-1,-3 2 1,-4 3-194,-1 3 1,-4 6-1,-2 7 1,0 3-1,-3 2 1,0 4 130,-2 2 1,0 1-1,2 0 1,1 0-343,4 0 0,2-3 1,1-2-1,3 0-283,3-2 0,3-3 1,3-3-1,4-5 1,5-3-1,3-3-170,3-2 0,3-1 0,1-2 1,0-2-606,1-4 0,-1-1 963,3-1 0,2-5 0,-3 0 0</inkml:trace>
  <inkml:trace contextRef="#ctx0" brushRef="#br1" timeOffset="6">12998 1797 8325,'-9'9'-552,"-1"1"0,1-2 0,1-1 1124,2-1 0,-2 1 0,4 2 1,0 0-31,0 0 1,1 1-1,4-1 1,2-1-277,3-1 1,7-3-1,2-4 1,3 0-1,1 0 1,3 0 88,3 0 1,-2-4 0,-2-3 0,0-1-85,1-1 0,-3-5 1,3 0-1,-2-2-384,-2 1 0,-2-1 1,-2-1-1,1-1 0,-2 1 1,1-3-708,-3 0 1,-5 4 0,-3 0 0,-1 1 18,-2 0 1,-9 3 0,-3 6 0,-6 2 1197,-3 3 1,-3 7-1,-4 2 1,0 5 0,0 4-1,1 4 355,2 1 1,-1 3 0,6 3 0,3 1-690,7 2 0,5-1 1,6 4-1,3-1-327,5-3 1,9-1 0,6-9 0,4-5 0,2-3 0,2-7-1376,2-3 1,-4-3 1595,1-2 1,2-6 0,0-6 0</inkml:trace>
  <inkml:trace contextRef="#ctx0" brushRef="#br1" timeOffset="7">13734 1518 8325,'0'-14'-545,"0"0"0,0-5 1,0 0 920,0 1 1,0 3-1,-2 3 1,0 2-1,-1 0-31,1 1 0,0 4 0,-1 3 0,-3 5-41,-2 6 1,-3 10 0,-1 9 0,-3 6 0,0 5-35,-1 5 0,1 2 1,6-21-1,-1 0 1,1 1-1,0 0 1,0 0-1,0 0-156,1 1 1,0-1 0,0 0 0,0 1-1,2 0 1,0 0 0,-2 22-96,4-5 0,4-14 0,4-9 0,6-7 0,4-7-435,4-4 0,4-10 0,3-6 1,3-8-1,3-7-404,3-5 1,-1-4 0,-15 16 0,-1 0 781,0-2 1,1 0 0,0-4 0,0-1-1,1-3 1,-1 1 0</inkml:trace>
  <inkml:trace contextRef="#ctx0" brushRef="#br1" timeOffset="8">14125 1406 8325,'0'-5'682,"0"3"-8,0 8 0,-7 9 1,-5 14-1,-10 9-401,8-16 0,-1 1 0,-1 3 0,-1 1 0,-1 3 0,0 0 0,0 1 0,2 1 0,0-1 0,2 0 0,1 0 0,1-1-528,2-1 0,1 0 0,-1 23 1,7-7-1,3-7-2283,3-9 2538,6-6 0,10-8 0,5-2 0</inkml:trace>
  <inkml:trace contextRef="#ctx0" brushRef="#br1" timeOffset="9">15493 1462 8316,'5'-4'-112,"1"3"1,-4-4 0,2 2 0,1-1 0,1-1 0,0-2 0,2-1 0,1-3 258,2-1 0,3-3 0,-2-4 0,3-3-50,-1-3 1,3-2-1,-5-1 1,0 0 0,-2 0-1,-2 0 10,-2 1 1,-2 3 0,-5 2 0,-2 3-32,-3 4 0,-6 2 0,-4 7 0,-2 3 0,-4 4 0,-3 6 11,-2 9 0,-8 10 1,-2 10-1,17-15 0,0 0 1,-1 4 1,1 0-1,0 4 1,1 1-1,-3 3 1,1 0 0,1 3-1,0 1-49,1 1 1,2 0 0,0 1-1,2 0 1,2-2 0,2-1-1,1 1 1,2-1 0,2-1-1,2 0 1,1-1 0,2-2-86,-1-2 1,3-2 0,7 21-1,5-19 1,7-8 26,5-8 1,2-5 0,1-2 0,1-4 0,1-4 92,1-6 0,4 0 1,-1-8-1,1-3 1,-1-3-284,-3-3 1,2-4-1,-2-3 1,-1-3-61,-1 1 0,-5-2 0,1 3 0,1-1 0,0-2 0,-1 0 53,-4 1 0,-2 3 1,-3 6-1,-4 4 881,-2 4-305,-4 4 1,-3 12 0,-6 5 0,-5 6 0,-3 7-1,-5 4 134,-1 4 1,-2 6-1,2 2 1,0 0-364,2-2 0,3-2 0,1-2 0,4-1 0,3-3-125,3 0 0,2-4 0,4-6 0,4-3 0,5-4-143,4-4 0,2-3 0,1-3 0,4-6-152,2-4 1,1-5 0,-1-2 0,-2-1 0,-4-1-55,-1 0 1,-4 1-1,-2 5 1,-1 1 330,-5 4 0,-3 8 1,-6 7-1,-2 8 284,-3 6 1,-3 5 0,0 0 0,1 1 0,1 1-49,0 0 1,5-4 0,0 1 0,4-4-677,4-5 1,7 0 0,3-2 0,5-5 0,4-3 451,2-2 0,9-4 0,2-1 0</inkml:trace>
  <inkml:trace contextRef="#ctx0" brushRef="#br1" timeOffset="10">16611 1611 8192,'0'6'-70,"-1"-1"1,-2 0 0,-1 1 0,0 2 0,-1 4 251,0 7 1,-4 5-1,-5 6 1,1 2 0,-2 1-1,2 2 100,-1 1 0,1-3 0,2-3 1,1-4-1,2-5-31,0-5 0,2-5-136,0-5 1,3-8-1,-2-1 1,1-6-1,2-4-324,1-6 1,-2 0-1,-1-6 1,2-1-1,2-1-59,3-1 0,3 0 0,3 0 0,1 0 154,3 1 1,2 0 0,6 1-1,2 3 1,-1 2 0,1 4 205,-2-1 0,-1 6 1,-3 2-1,-1 6 123,-4 3 0,-3 2 1,-2 2-1,-3 4 0,-1 2-294,0 3 0,3 3 0,-2 2 0,1 1 0,4 0-1813,2 1 1892,-1 2 0,8-2 0,-3-1 0</inkml:trace>
  <inkml:trace contextRef="#ctx0" brushRef="#br1" timeOffset="11">16992 1676 8241,'-9'0'-161,"3"0"1,0 0 0,-2 2 0,0 3 415,-1 5 0,-1 9 0,0 3 0,-1 5 1,-3 4-1,0 3 182,-3 2 1,4-2 0,0-2 0,4-2 0,2-5 0,2-3-74,0-4 0,2-12-169,3-6 1,3-5 0,2-12 0,0-3-468,2-3 1,2-5-1,3-2 1,1-1 0,2 1-89,1 1 1,1 1-1,0 1 1,1 2-1,2 3 292,-1 3 0,1 1 0,-1 2 0,-1 4 198,1 2 0,-2 5 1,-1 1-1,-4 3 1,-1 1-465,-2 0 0,-1 5 0,-2 1 1,-2 3-1,-3 5 334,-1 4 0,0 5 0,0 5 0</inkml:trace>
  <inkml:trace contextRef="#ctx0" brushRef="#br1" timeOffset="12">17272 1685 8203,'-10'5'31,"1"0"0,0-5 0,-1 1 0,1 2 421,0 3 0,-1 3 1,2 4-1,2 3-178,3 5 1,2 0 0,2 2 0,3 0-1,5-2 1,7-3-332,5-2 1,2-4 0,6-5-1,1-4-275,1-2 1,3-5-1,-1-4 1,-1-3-1,0-6-17,-2-3 1,-5 0 0,-4-2 0,-2 3 0,-4 1 131,-2 3 0,-4 3 498,-3 9 1,-3 9 0,-7 15 0,-5 9 0,-7 10-183,-4 8 1,8-21-1,-1 2 1,-2 2-1,-1 1 1,-1 2-1,0 0 1,-1 3-1,0 1 127,-1 1 0,0 1 0,-1 2 0,-1-1 1,-1 1-1,0-1 0,0-1 0,-1 1 6,0-2 1,-1-1-1,3-3 1,0-2 0,1-3-1,1-2 1,1-5-1,0-2 1,-13 10 0,2-9-703,2-6 0,3-7 0,2-7 1,3-6 247,4-8 0,-2-8 0,6-12 1,3-4 191,4-3 1,3-6-1,3 3 1,4-1-1,6 4 1,6 4 253,4 4 0,5 5 0,9 2 1,5 0-110,-17 12 0,2 1 1,0 1-1,0 2 0,5-1 1,0 0-1,1 1 1,0 1-1,0 0 0,0 2-319,0 0 1,1-1 0,0-2 0,-1 1 0,1 1 0,-1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18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14599 1760 8283,'0'-10'-409,"0"1"451,0 0 0,0 0 0,0-1 0,1 0 1,2-2-1,1 0 0,0 1 157,0 0 1,-1 2-1,-3 0 1,0-1 0,0 1 72,0 0 1,-1 4-1,-2 2 1,-3 4 0,-5 5-71,-4 6 1,-2 11-1,-8 8 1,-1 10-1,11-16 1,1 2-1,-2 3 1,0 2-97,-1 2 1,0 1-1,3 4 1,-1 1-1,1 2 1,-1 1-1,3 2 1,1 2-260,0 2 0,2 0 0,2-5 1,2-1-1,3-3 0,2-2 1,0-6-1,3-1 0,6 20-503,5-11 1,7-8-1,1-11 1,-1-8 0,-2-6 425,0-3 0,-1-5 0,1-4 0</inkml:trace>
  <inkml:trace contextRef="#ctx0" brushRef="#br0" timeOffset="1">15112 1769 8369,'0'-14'-279,"0"-3"1,0 5 0,0 0 0,1 2 730,2 1 1,-2 2-1,3 2 1,-1 3-193,0 6 1,0 8 0,-3 12 0,-1 8-173,-2 3 1,-2 9-1,-6 4 1,0 2-1,5-23 1,0 0-1,0 1 1,-1-1-124,0 1 0,1 0 0,1-1 1,-1 1-1,1-2 0,-1-1 1,-2 22-113,2-6 1,4-7 0,-2-7 0,4-6 0,3-6-37,0-6 0,4-7 1,-1-3 167,2-7 1,-1-4-1,-2-5 1,0-4-46,0-2 0,-2-3 1,2-4-1,-1-1 1,-1 1-77,-2 1 0,-2 3 0,-3 1 0,-3 4 1,-4 4 120,-5 5 1,-5 3-1,-5 4 1,-5 5 148,-7 5 1,0 11-1,-5 7 1,-1 6 61,23-12 0,0 0 0,-15 19 0,9 1 0,7-2 1,8-2-1,5 0-68,7 0 0,7-7 1,8-2-1,8-7-324,6-4 0,4-7 0,5-3 0,2-2-189,0-1 1,0-7 0,-2-2 384,-1-2 0,0-3 0,0-1 0</inkml:trace>
  <inkml:trace contextRef="#ctx0" brushRef="#br0" timeOffset="2">15298 2272 8287,'-10'0'0,"1"0"0,0 0 0,-1 0 715,1 0 1,3 1-493,0 2 1,5-2-1,1 2 1,5-2-1,4-1-210,4 0 1,1-1 0,6-2 0,0-3-93,2-2 0,0-3 1,-3 0-1,-1-3 1,0 0-171,-3-3 1,-1 3 0,-5-2 0,-1 0 0,-2-2 124,-2 0 0,-4-1 1,-4 2-1,-3 4 412,-4 4 0,-4 6 1,-3 0-1,-1 7 0,1 6 93,-1 7 0,0 6 0,2 6 0,0 2 0,4 2-210,2 0 0,4 1 0,7-5 0,2 0-672,4-3 1,6-2 0,9-2 0,4-7-1,3-4 501,3-5 0,2-6 0,5-5 0</inkml:trace>
  <inkml:trace contextRef="#ctx0" brushRef="#br0" timeOffset="3">15949 2039 8287,'0'-9'-439,"4"-2"1,-1-1 0,0-4 671,1-1 1,-3-5-1,2-1 1,-1 0 0,0-2-142,1 1 1,0-2 0,-3 4-1,0 3 1,0 2 79,0 5 1,-1 6 0,-2 2-37,-3 3 1,-3 11 0,-3 5-1,-2 9 1,-3 7-40,-2 6 0,-2 6 0,11-19 0,1 1 0,0 2 0,0 0 0,-1 3 0,1 0-97,0 4 1,0 0 0,0 0 0,0 0 0,0 3 0,1 1 0,1 0 0,0-1-223,0-1 0,0 1 1,1 1-1,0 0 1,1-5-1,1-1 0,-1-3 1,0 0-116,-4 18 1,0-11 0,-2-8 0,-1-6 0,-3-3-772,-3-4 1108,-1-1 0,-3-5 0,-2 0 0</inkml:trace>
  <inkml:trace contextRef="#ctx0" brushRef="#br0" timeOffset="4">15521 2505 8230,'0'-14'154,"0"3"1,0-5 0,1 0 391,2-2 0,6 0 0,4 0 1,3 1-1,2 3-251,3 0 0,8 2 1,0 4-1,2 1-876,1 0 1,3 4 0,-1-2 0,1 1 0,0 1 580,-4-1 0,-2-2 0,-2-3 0</inkml:trace>
  <inkml:trace contextRef="#ctx0" brushRef="#br0" timeOffset="5">16136 2179 9740,'-10'9'665,"1"6"0,-1 3 0,-3 7-377,-2 5 1,0 0 0,1 3 0,1-1 0,5-3 0,4-3-555,3-4 1,2-7 0,2-3 0,4-5-369,5-4 0,2-6 1,5-5-1,-1-6 634,1-4 0,-4-7 0,-2 1 0</inkml:trace>
  <inkml:trace contextRef="#ctx0" brushRef="#br0" timeOffset="6">16071 2095 8230,'-15'-4'229,"3"-1"0,5-5-107,4 1 0,3 1 0,3 2 0,5 2 1,3 3-1,5 1-714,1 0 0,3 1 0,2 1 1,1 3 358,1 0 1,0-2-1,-3 2 1,1-1 0,2-2 232,2-1 0,-3-1 0,-3 0 0,-2 0 0,-3 0 86,-2 0 1,-5 4 0,-5 3 540,-2 1 1,-2 5 0,-3 3-1,-4 1 5,-3 2 0,-2 1 1,4 0-1,0 3 1,0 0-366,3 0 0,1-2 1,3-3-1,-1-2 1,2-4-215,3-2 1,0-1 0,4-3 0,1-3-359,2-2 1,1-1 0,1 0 0,2-1-1,-1-2-250,2-3 1,-3-4 0,4-2 0,1-4 0,-1-1 159,1-2 0,-2 4 0,2 0 0,-4 1 256,-1-1 1,-2 5 0,-1-1 555,-1 4 1,-3 9 0,-5 1 0,-2 7-1,-4 4 169,-1 5 0,-1 3 0,0-2 0,3 2-863,3-1 0,2-2 0,1 0 0,1 0-903,2-1 1180,7-3 0,4-2 0,5-4 0</inkml:trace>
  <inkml:trace contextRef="#ctx0" brushRef="#br0" timeOffset="7">16750 2272 8226,'-5'0'-52,"-2"1"517,4 2 0,1 1 0,5 3 0,3-1 75,2-2 0,7-1 0,3-3 0,5 0-775,1 0 0,4-4 1,-1-4-1,3-3 1,0-4-449,-1-3 1,-6-1 0,-2 1 0,-4-2 682,-5-2 0,-2-6 0,0-5 0</inkml:trace>
  <inkml:trace contextRef="#ctx0" brushRef="#br0" timeOffset="8">17030 2058 8226,'-19'0'-519,"3"-1"1,0-1 0,-3 0 1173,-1 3 0,1 4 1,2 8-1,-1 6 0,-3 6 0,0 5 0,6 3 1,3 4-1,5 0 0,6 0-474,6 1 1,8-5 0,11-4-1,5-6-405,3-8 0,-1-5 1,2-3 223,-1-4 0,-1-6 0,-3-3 0</inkml:trace>
  <inkml:trace contextRef="#ctx0" brushRef="#br0" timeOffset="9">18370 1695 8437,'4'-6'-43,"1"-2"0,2 2 1,-1-2-1,0-2 1,-1 1-1,0 0 268,-1-1 1,-3 1-1,0 1 1,-6 2 96,-8 3 0,-4 10 0,-5 7 1,-3 9-1,-3 9-147,-3 6 1,15-15-1,-1 1 1,-1 2 0,0 2-1,0 0 1,2 2 0,0 1-1,1 2-154,-1 1 1,3 2-1,0 2 1,3 1 0,0 4-1,1 1 1,2-1-1,2 0 1,1-2 0,2-1-386,1-5 0,2-2 1,2-4-1,2-2 1,11 13-1,4-9 0,2-9-835,-1-5 1,-2-5 1198,0-5 0,4-3 0,0-4 0</inkml:trace>
  <inkml:trace contextRef="#ctx0" brushRef="#br0" timeOffset="10">18678 2151 8460,'-6'-4'2,"-1"-2"1,4-3 0,1-1 0,1-2 274,1 0 1,0-1 0,0 1-1,0-1 1,0-1 0,0 0-62,0-1 0,0 0 0,1-4 0,1 1-256,1-1 0,0 4 0,-4 3 0,-2 2 173,-3 0 0,-2 5 0,-3 4 0,-1 6 1,-5 9-1,-2 7 237,-3 6 0,-3 6 0,3 5 0,2 2-184,0 4 0,5-2 1,1-1-1,4-2-144,5-6 1,5-4 0,7-5 0,8-5 0,8-4-321,4-5 0,5-4 1,2-10-1,1-4 1,1-5-584,-2-1 1,-7-1 0,-2-1 860,-4 0 0,0 1 0,-7-4 0</inkml:trace>
  <inkml:trace contextRef="#ctx0" brushRef="#br0" timeOffset="11">18929 2048 8460,'-9'0'-29,"-1"0"0,1 0 0,0 0 0,-1 1 0,0 3 575,-2 2 0,0 7 0,-2 6 0,0 5 0,3 4 0,2 3 36,2 3 0,3-3 1,4-2-1,2-5-519,5-5 1,3 0-1,10-10 1,2-4-75,6-3 1,1-7-1,5-4 1,1-6-1,-2-3-353,-2-4 1,-3 1-1,-4-3 1,-2-2 0,-3 0-457,-4 1 1,-2 2 0,-6 6 0,-2 1 471,-1 4 1,-6 2-1,-7 6 1,-6 7 0,-3 9 937,-4 4 0,3 4 1,0 1-1,4 1 1,4 1-295,3 0 1,5 2 0,0-4-1,6 0 25,3-1 1,7-6-322,6-1 0,-1-3 0,5-1 0</inkml:trace>
  <inkml:trace contextRef="#ctx0" brushRef="#br0" timeOffset="12">19422 2067 8460,'-5'0'-260,"-3"3"1,3 1 0,-1 2 622,-1 5 0,2 2 1,-2 7-1,1 3 1,-1 4 390,-2 3 1,0 1-1,0-3 1,0-2-174,3-1 0,-1-3-326,4-6 0,0-9 0,3-10 0,1-10 0,2-6-473,3-6 0,3-2 0,3-2 0,0-1-256,0-1 0,1 1 0,-1 4 1,1 2 241,0 1 0,1 3 0,1 4 0,-2 5 0,-2 4 0,0 3-126,2 3 1,-1 6-1,-2 2 1,-1 4-1336,0 5 1693,-4 5 0,4 3 0,-4 4 0</inkml:trace>
  <inkml:trace contextRef="#ctx0" brushRef="#br0" timeOffset="13">19702 2104 8460,'-4'5'-96,"2"1"0,-4-3 0,1 3 0,0 3 692,-2 4 1,-1 2 0,-2 7 0,1 4 0,0 3-92,-1 2 1,4 0 0,1-4 0,1-4 0,2-4 117,1-5 0,2-5-486,2-3 1,2-8 0,4-10-1,2-9-319,1-5 0,-2-2 0,3-1 0,-3-1 0,-1-1-437,1 1 0,2-1 1,1 2-1,-1 3 1,0 3 167,1 6 1,-1-1 0,-2 7 0,-1 3 172,0 3 0,0 5 0,1 5 0,-1 3-191,0 3 0,-3 7 0,-2-1 469,0 4 0,-3 1 0,3-4 0</inkml:trace>
  <inkml:trace contextRef="#ctx0" brushRef="#br0" timeOffset="14">20018 2086 8231,'-4'9'64,"-1"1"1,-1 3 19,0 2 0,-1 7 0,-1 3 0,1 2 0,1 1 735,-2 0 0,4-4 0,1 0 0,2-1-334,1-2 0,0-6 0,0-2-1578,0-3 1,1-5 0,2-2 979,3-2 1,3-5 0,0-1 0</inkml:trace>
  <inkml:trace contextRef="#ctx0" brushRef="#br0" timeOffset="15">20111 1993 8325,'0'-19'297,"4"1"0,-1 2 0,0 1 472,1 2 1,-2 1 0,4 6-1871,1 3 1,-2 10 1100,-2 6 0,2 3 0,0 3 0</inkml:trace>
  <inkml:trace contextRef="#ctx0" brushRef="#br0" timeOffset="16">20167 2179 8325,'0'6'385,"0"0"1,0-3-127,0 3 1,0-2-1,1 1 1,2 0 7,4 0 0,2 0 0,3 1 1,4-2-1,1-3-267,2-1 0,3 0 0,1 0 0,-1-1 1,1-4-399,-2-4 1,-2-4-1,-1-6 1,-1 0-69,-2 1 0,-5-5 1,1-1-1,-5-1 325,-2 1 0,-1 4 0,-4 1 1,-3 7-1,-5 5 0,-6 4 740,-2 2 1,-3 6-1,-1 5 1,-1 8 51,-2 5 0,3 7 0,-1 2 1,4 1-257,2-1 1,3 2 0,5-3-1,1 0 1,6-1-497,6-2 1,7-3 0,10-10 0,2-3-1,4-5-250,3-4 0,-5-3 351,2-3 0,-2-2 0,2-5 0</inkml:trace>
  <inkml:trace contextRef="#ctx0" brushRef="#br0" timeOffset="17">21117 1797 8251,'5'-9'-56,"-1"-4"1,-3 0 0,1-1 0,2 0-1,-1 0 1,0 0 0,0 1 184,-1-1 0,2 1 0,-1 0 1,-1-1-1,-1-2 133,-1 1 0,0 3 0,0 0 0,0 2-71,0 0 0,-1 2 1,-2 3-1,-3 7 33,-2 9 1,-6 9-1,-1 12 1,-3 6-123,-1 8 0,10-21 1,-1 1-1,0 3 0,-1 0 1,0 1-1,0-1 0,1 1 1,0-1-1,0 1 0,1 0-88,1 2 1,1-2-1,-1-2 1,0-1-1,-2 23 1,2-9-122,3-6 1,2-8-1,3-8 1,1-7-1,2-4 51,4-5 0,1-3 0,2-4 1,2-6-1,1-4-268,1-4 0,-2 0 1,0-1-1,-2-1 55,-4-1 0,1 0 0,-4-3 1,-1 1-1,-2 2 0,-4-1 166,-5 0 1,-5 1-1,-5 6 1,-4 3 238,-5 1 0,-8 6 1,-8 3-1,-1 5 0,-2 7 257,1 8 0,3 3 0,4 6 0,5 2 1,7 0 46,7-1 0,11 0 0,10-1 0,8-1-456,9-1 0,9-5 0,8-2 1,4-4-1,5-5-541,1-3 1,1 2-1,-3-4 1,-2 0 556,-3 0 0,-5-1 0,-1-3 0</inkml:trace>
  <inkml:trace contextRef="#ctx0" brushRef="#br0" timeOffset="18">21145 2235 8435,'4'-10'220,"3"1"1,6 0 0,4-1 104,4 1 0,5 3 0,-1 1 0,2 1-325,1 1 0,-1 2 0,1 1 0</inkml:trace>
  <inkml:trace contextRef="#ctx0" brushRef="#br0" timeOffset="19">21694 1974 8258,'-9'9'136,"0"2"0,-1 3 1,1 8-1,-1 10 1,-3 10-1,6-16 1,-1 2 76,-1 3 1,0 1 0,1 1-1,1-1 1,-1 2 0,1 1 0,0-2-1,0 0 1,-1-1 0,0 1-1,-1 0 1,0 0 65,-2 2 0,1-2-287,-1-3 0,0-2 1,2 2-1,1-3 0,-9 14 1,3-8-212,0-6 1,2-9-1,2-6 1,1-5 0,0-5-357,-1-4 0,1-7 1,0-8-1,-1-5 1,2-6 44,2-5 0,2-4 0,4-4 0,1-6 530,2-5 0,0 26 0,2-1 0,2 0 0,0 0 0,0 0 0,1 1 0,1-1 0,1 0-16,0 0 0,1-1 0,1 2 1,2 1-1,0 0 0,0 1 0,3 1 1,1 2 72,1 0 0,1 1 0,1 2 0,1 1 1,2 1-1,1 1 0,0 2 0,0 1 579,23-2 0,-5 6 0,-8 11 1,-9 3-286,-10 6 1,-10 9 0,-7 5 0,-8 3 0,-9 3 0,-5 1-14,-4 2 0,-5-3 0,-1-1 0,-1-2-329,3-1 1,0-4-1,3-3 1,5-6-536,2-6 1,8-6 0,5-8-131,10-4 1,12-7-1,11 1 1,2-3 0,2 0 482,2-1 1,-2-4 0,3 0 0</inkml:trace>
  <inkml:trace contextRef="#ctx0" brushRef="#br0" timeOffset="20">21927 2058 8258,'0'-10'-39,"0"4"444,0 0 1,0 2 0,-1 2 76,-2 8 1,1 11 0,-4 8 0,-2 5 0,0 5 0,0 1 54,2 1 0,-2 2 0,5-1 0,1-6-557,1-5 0,6-5 0,4-4 0,3-4 0,4-4-414,3-6 1,4-8-1,5-7 1,0-6-153,0-7 1,-1 0 0,-2-2 0,-4-2 0,-1-2-165,-1 0 1,-2-1-1,-2 3 1,-5 6 764,-3 4 1,-6 6-1,-2 7 640,-7 9 0,-2 6 1,-6 12-1,1 2 0,0 3 0,3 1 0,-1 0 1,3 0-1,3-1 0,1-2 27,4-3 0,5-4 1,4-2-1,2-5-506,3-4 0,6-2 0,4-5 0,-2 0-176,0 0 0,-1 0 0,-1 0 0</inkml:trace>
  <inkml:trace contextRef="#ctx0" brushRef="#br0" timeOffset="21">22048 1797 8469,'0'-13'-195,"0"1"1,0-3-1,0-2 1,0 0 0,1-2-1,1 1 239,1 3 0,1-2 0,-1 4 1,1-1-1,0 1 0,1 3 449,0 2 1,-3 9-1,0 10-353,-4 6 0,-4 11 0,-5 9 1,-3 7-368,0 5 0,6-24 0,1 1 1,-1 2-1,0 0 0,0 0 0,1-1 30,0-1 0,1 1 0,-2 0 0,0 1-47,2-2 0,0 0 0,-2 0 1,-1-1-1,-5 26 0</inkml:trace>
  <inkml:trace contextRef="#ctx0" brushRef="#br0" timeOffset="22">22253 2095 8362,'-9'-14'98,"2"4"0,2-2 1,1 1 220,2 2 0,-2 6 1,1 6-1,0 9 0,-1 8 1,-3 6-1,-1 3 107,-1 2 1,3 3 0,-1-3 0,1 0 0,1 0-339,2 0 1,-1-4 0,1-5 0,2-3 0,3-4-306,4-3 0,3-5 0,4-4 0,3-3 0,5-4-542,4-6 1,1 0 0,-2-4 295,-2 0 1,1-2 0,-1 0 0,-2-3 0,-1-1 0,-4-2 60,-2 1 0,-3 5 0,-2 1 790,-1 2 0,-4 1 1,-6 7 266,-4 5 0,-5 8 1,-2 7-1,-1 1 0,3-1-302,1 2 0,3-1 1,2 1-1,3-3-431,2 0 0,5-2 0,3-3 0,4 1-449,5-1 1,6-4 0,2-2 0,3-2-1,0-2 1,-1-2 526,-1-3 0,4-6 0,4-3 0</inkml:trace>
  <inkml:trace contextRef="#ctx0" brushRef="#br0" timeOffset="23">22718 2188 7055,'10'-19'-294,"-1"-2"1,0 0 615,1 3 1,-4 1 0,-1 4 0,-1 2 97,-2 1 0,-5 1 1,-4 3-1,-3 3 1,-4 2-138,0 1 1,-2 4 0,-2 2-195,-1 3 1,1 1 0,2 1 29,0 2 0,8 3 0,0-1 0,3 0 0,2 1 0,2 0-261,1 2 1,5 1 0,2-1 0,4 1 66,5 0 1,1-3 0,3 1 0,1 0 0,0-1 0,1-2 0,-1-2 120,-3-2 1,2 2-1,-9 1 1,-2-2 0,-7 0 167,-7-2 0,-7-3 1,-11-1-1,-3 0-338,-4 1 0,-1-3 1,4 2-1,1 0 1,3-1 123,3 0 0,0 4 0,5-3 0</inkml:trace>
  <inkml:trace contextRef="#ctx0" brushRef="#br1" timeOffset="24">23771 2151 9852,'-10'5'42,"4"2"1,0-4 0,-1 0 0,-2 1 1102,0-1-234,0 0-678,4-3 0,0-1 0,5-2 0,0-4 0,1-1-216,3-1 1,0-1 0,3 1 0,-2-1 0,0-2 0,-1-1-309,1-1 1,-2 1 0,-3-1 0,-1-1 0,-2 2 74,-4-1 1,-2-1-1,-4 3 1,-6 4 0,-5 4 258,-3 3 0,-3 6 0,-2 5 0,-4 8 198,-2 6 1,5 11-1,14-15 1,1 0-1,1 3 1,1 0 18,1 2 1,0-1 0,-9 21-1,7 1 1,7-4 0,6-5-162,7-5 1,6-3-1,7-10 1,6-6 0,5-4-635,3-6 1,6-4 0,0-7 0,4-6 218,-1-6 1,-5-6 0,-3 1 0,-3-4-100,-3-2 1,-6 3 0,-8 5 0,-4 2 529,-4 4 1,-7 8 0,-5 3 0,-6 6 0,-2 6 612,-2 7 0,4 7 0,1 4 0,4 1-273,5 0 0,3-3 0,3 1 1,3 0-1,6-2-444,8-2 0,8-4 0,6-4 0,1-3-1028,2-5 1,0-6-1,-2-5 1031,-5-3 0,-4-8 0,-5-4 1</inkml:trace>
  <inkml:trace contextRef="#ctx0" brushRef="#br1" timeOffset="25">24171 1723 20203,'9'4'-1219,"1"-2"0,0 3 461,2-1 566,3 3 0,0 4 1,1 9-1,-1 10 364,0 10 0,-8-14 0,-1 1 0,-1 3 0,-1 1 0,-1 2 0,0 1 0,-1-1 0,-1 1 73,0-1 0,-1 0 0,0 0 0,-1-1 1,-1 1-1,0-1 0,-2 1 0,-2-1-258,0-1 1,-2 0-1,-1-1 1,-1-1-1,0-2 1,-1-1-1,-2 1 1,0-1-1,-2 1 1,0-1-535,-2 0 1,0 0 0,-1-2 0,-1-2 0,1-2 0,-1 0-274,-18 15 1,-4-3 0,-2-4 0</inkml:trace>
  <inkml:trace contextRef="#ctx0" brushRef="#br0" timeOffset="26">15847 3091 8537,'0'-9'-401,"0"0"0,0-1 0,0 1 0,1 0 404,2-1 1,-1 1 0,3 0 0,1-1 0,-2 1 0,1 0 220,0-1 1,-2 2 0,3 0-62,2-1 0,-3 1 0,0-4 0,-1 2 0,-1 0 33,1 1 0,-3 3 1,1 1-1,-4 0-14,-4 3 0,-7 8 0,-6 6 0,-5 10 0,-4 8 24,-3 7 1,15-14 0,-1 1 0,-1 3-1,0 1 1,0 3 0,1 0-109,-1 3 1,2 0 0,1 3-1,1 1 1,-1 3 0,2 0-1,2 0 1,1 1 0,3-3-1,1 0-189,2-1 0,2-2 0,1-5 1,2-2-1,5 20 0,5-9 1,3-11-71,-2-11 1,-2-6 0,0-5 0,-1-2-328,0-1 1,-3 2-329,1-2 1,-4-1 815,3-3 0,-4-4 0,2-2 0</inkml:trace>
  <inkml:trace contextRef="#ctx0" brushRef="#br0" timeOffset="27">16387 2961 8576,'5'-14'0,"-2"0"0,-2-1 0,0 3 25,3 2 1,-3 0 0,2 1-1,-2 0 1,-1-1 0,1 2 195,2 2 1,-3-1-102,0 4 0,-2 5 1,-6 8-1,-4 9 1,-1 9-1,-5 8 81,-3 6 0,10-18 0,0 1 0,-2 0 0,1 1 0,1-1 0,0 0-145,1 0 1,0 1-1,1 0 1,1 1-1,-8 22 1,5-1-60,4-4 1,4-7-1,6-9 1,4-7-1,4-4 1,5-5-16,1-1 0,2-6 0,0-2 1,-1-2 7,1-1 0,-1-1 0,-2-2 0,0-3-155,0-3 1,2 0 0,0 0 0,2-2 0,1 0 164,0-2 0,5 1 0,-2 3 0</inkml:trace>
  <inkml:trace contextRef="#ctx0" brushRef="#br0" timeOffset="28">16778 3287 8576,'-1'-10'-148,"-1"1"1,-1 0 124,1-1 1,-2 4 0,0 0 0,-1-1 0,0-1 256,0-2 1,-1 4 0,-3 1 0,-1 0 0,1 1 46,0-1 0,-5 2 1,0 3-1,-2 0-43,1 0 1,-2 5-1,-4 5 1,0 5-1,0 6 1,1 4 51,2 2 1,3 2 0,4 1-1,4 0-167,4-3 0,3-1 0,3-4 0,4-1-259,4-1 1,5-6-1,4-3 1,3-3-1,1-5-232,2-2 0,1-1 1,0-2-1,-1-3 1,-3-6-162,0-2 1,-1-3 0,-5-3 0,-1-2 262,-4-1 0,-4-3 0,-3 4 0,-1 0 223,-2 1 0,-2 6 1,-3 2-1,-3 5 0,-3 5 1,-1 4 569,-2 4 1,-2 10-1,-2 4 1,1 2-132,2 4 0,1-3 1,6-1-1,3-3-415,2 0 1,2-1-1,3-2 1,5-2-1,6-3 1,4-4-488,2-2 0,3-2 0,4-4 0,0-2-687,0-3 0,-4-3 1193,-3-4 0,-1-1 0,-1-5 0</inkml:trace>
  <inkml:trace contextRef="#ctx0" brushRef="#br0" timeOffset="29">17030 3268 8572,'4'-19'-755,"-2"5"0,3 1 1506,-1-1 0,2 4-445,-3-3 1,-1 12 0,-5 8 0,-3 6 0,-3 6 0,-3 2 544,0 4 0,-5 2-700,2 1 1,2-1-1,1-1 1,4-2-159,2-2 1,3 0 0,-3-4-1,3-3 1,4-2 0,4-4-59,4-3 0,4-2 0,3-5 0,2-2 0,3-4-265,1-5 1,-1 1-1,-2-4 1,0-2-1,-2-2 1,0-1-115,-2-2 1,-3 0 0,0 4 0,-1 0 259,-2 2 0,-5 5 455,-4 8 1,-4 14-1,-5 11 393,-1 0-448,1-1 0,1-4 0,1-1 0,4-4-223,2-2 1,2 0 0,2-1-1,4-1 1,2-2-211,3-2 0,3-3 1,3-2-1,1-3-214,0-2 1,-1-2-1,0-1 1,-3 0 110,-2 3 1,-3 2 539,-1 4 1,-3 4 0,-4 2 0,-3 3 0,-2 0-213,1 0 0,0 1 0,2-1 0,2-1 0,1-1-563,3 0 0,3-5 0,4 1 555,2-2 0,3-9 0,0-3 0</inkml:trace>
  <inkml:trace contextRef="#ctx0" brushRef="#br0" timeOffset="30">17719 2942 8560,'0'-9'0,"0"0"-70,0 3 1,-4 3 0,0 9-1,-1 6 1,-2 10 62,-1 7 1,-3 5-1,-1 6 1,-4 5 360,-1 3 1,6-22 0,1 0 0,0 1 0,0 1-1,2-2 1,0-1 0,-7 21-136,4-8 0,1-4 0,1-9 1,3-7-209,3-6-47,2-7 1,1-5-1,1-7 1,3-4-187,6-5 1,3-4-1,7-3 1,1 0-1,4 0-156,2 3 1,1 4-1,0 4 1,0 2-1,0 4 317,0 3 1,-4 6 0,-4 4-1,-4 5 339,-7 3 0,-4 7 0,-6 2 0,-3 1 377,-5-1 0,-6-3 1,-6 1-1,-4-3 0,-2-3-212,-1 0 0,1-6 0,2 0 0,4-3 0,4-3-645,1-2 1,8-2-1,0-3 1,3-4-289,3-1 0,9-4 0,6-2 490,7 0 0,8-6 0,5-4 0</inkml:trace>
  <inkml:trace contextRef="#ctx0" brushRef="#br0" timeOffset="31">18333 3045 8542,'4'-15'-281,"-3"2"1,3 4-1,-1 2 417,1 1 1,-1 11 0,-3 3-1,-1 8 1,-2 8 449,-4 5 0,-4 4 1,-2 4-1,-2 0-259,-2 1 0,0 2 0,-1 0 0,2 1 0,1-1 1,2-2-200,1-5 1,6-3 0,3-11-1,2-5-318,1-2 1,1-7 109,2-2 0,2-6 1,5-3-1,-1-4-170,0-2 1,0 1-1,-3-4 1,-3 1-1,-1-1 1,0 0-102,1 0 0,-1 2 0,-5 4 1,-3 2-1,-3 2 272,-4 1 0,-1 1 1,-5 3-1,-1 1 398,-1 2 1,-3 3 0,-4 7-1,1 2 4,2 3 0,2 0 1,6 0-1,1-2 1,5 0-274,4 1 1,5-4 0,8-1 0,7-1-429,7-2 0,5-1 1,5 0-1,1-3 0,-1-1-526,-1-2 0,-1 2 904,0-1 0,0 0 0,0-3 0</inkml:trace>
  <inkml:trace contextRef="#ctx0" brushRef="#br0" timeOffset="32">18631 3417 8465,'0'-9'-178,"0"3"0,-1 0 0,-2 1 491,-3 0 1,-3 3 0,-1-1 0,-2 2 0,-4 2 270,-1 2 0,-6 5 0,-1 6 1,-1 0-1,1 4-165,2 2 1,3 0-1,4 2 1,3-4-406,4-2 1,3-2 0,6-3 0,3-1 0,5-2 0,7 0-343,4-3 1,7-2 0,4-6 0,-1-3-405,-1-3 1,-5 0 0,-2 0 0,-3-1-382,0 1 0,-5 1 1480,-1 2 0,-7 3 0,-3 6 0,-3 3 0,-2 3 241,-1 4 0,1-3 1,5 3-1,4 0-592,5-1 1,2 0 0,6-5-17,2-1 0,1-4 0,5 2 0</inkml:trace>
  <inkml:trace contextRef="#ctx0" brushRef="#br0" timeOffset="33">19786 2998 8364,'-5'-9'0,"0"-1"-446,0 1 0,-3 3 1,2 1-1,-3 1 725,0 2 0,-4 1 1,-4 3-1,-5 4 1,-5 7-1,-5 8 1,-3 8-1,15-11 1,1 2-99,-2 4 1,0 1 0,2 0 0,-1 2-1,0 2 1,1 2 0,1-1 0,1 1-105,0 1 1,3 1 0,2-1-1,3 1 1,1 0 0,1-1-1,3-3 1,1-1 87,3 19 0,10-12 0,8-7 1,6-6 10,3-2 1,1-9-1,0-2 1,0-4-177,0-3 0,-1-5 0,1-2 0</inkml:trace>
  <inkml:trace contextRef="#ctx0" brushRef="#br0" timeOffset="34">19981 3017 8525,'0'-14'-214,"0"1"0,0-4 0,0 3 0,0 0 0,0 3 0,0 1 402,0 0 1,4 5-90,2 2 1,-1 7 0,-2 5 0,-2 7 146,-1 5 0,-4 4 0,-3 7 0,-1 5-90,-1 5 0,-1 5 0,0 0 0,-1 1-198,-2-3 0,1 0 1,3 0-1,-1-1 0,2-5-369,2-4 0,-1-8 1,3-8-1,2-6-1027,1-2 1438,-3-2 0,3-4 0,-3-1 0</inkml:trace>
  <inkml:trace contextRef="#ctx0" brushRef="#br0" timeOffset="35">19879 3352 8492,'0'-14'-416,"0"3"0,1-3 0,1-1 450,1 1 1,8 2-1,2 0 1,4 3 133,5 2 1,6 0-1,7 4 1,3 3 0,2 4 64,-4 5 1,-1 8 0,-8 1 0,-6 3-1,-8 2-76,-6 0 1,-4 3 0,-7-3 31,-5 1 1,-9-1-1,-6-5 1,-4-2-1,-3-1 1,-4-2-13,-1-2 0,3-4 0,2-4 0,3-2-320,3-1 1,4 0 0,6-2 0,6-3-813,5-5 0,4-2 1,5 0 954,7 0 0,7-5 0,9 3 0</inkml:trace>
  <inkml:trace contextRef="#ctx0" brushRef="#br0" timeOffset="36">20372 2886 8537,'19'0'-79,"4"0"1,1 2-1,4 5 161,3 5 1,-1 10-1,2 7 1,-4 7 325,-7 6 1,-10 8-1,-8-24 1,-2 1-1,-1 0 1,0 1-1,-2-1 1,-1-1-34,-6 24 1,-4-1 0,-6-9 0,0-2-1,2-3-304,1-3 0,0-7 0,2-1 0,1-1-477,-1-2 1,0-3-1,4-2 1,1-4 0,2-1 405,2-2 0,-8-4 0,3-1 0</inkml:trace>
  <inkml:trace contextRef="#ctx0" brushRef="#br1" timeOffset="37">21704 2821 10574,'5'-9'-354,"-1"3"1,-3-1 0,1 0 0,2-1 0,0-1 0,0-1 627,-2 1 1,0 3-1,-2 0 1,0-2-59,0 0 1,-5 3 0,-2 2 0,-5 4 0,-7 5 206,-5 6 1,-5 10-1,-4 8 1,14-11-1,0 1 1,-2 5-1,1 1-294,-3 4 0,1 0 0,1 3 0,1 0 0,0 4 0,0 1 1,2-1-1,1 1-103,1 1 1,1 0-1,4-3 1,3 0-1,0 0 1,3 0 0,2-4-1,2 0 1,2-5-1,1 0-541,7 19 0,5-9 0,4-9 53,1-2 0,-3-5 1,-1 0-137,2-5 1,-4-2 0,0-6-1,-3-2 1,-1-3 597,1-2 0,-1-1 0</inkml:trace>
  <inkml:trace contextRef="#ctx0" brushRef="#br0" timeOffset="38">22029 3045 7736,'-6'-3'-53,"1"0"0,0 5 1,0 4-1,-1 6 0,-1 8 453,1 7 1,-3 6-1,-4 7 1,2 4-1,1 1-268,0 2 0,1-5 1,1-3-1,2-3 1,1-5-768,1-2 0,3-7 0,-3-3 0,0-7 635,-2-4 0,-3-4 0,0-4 0</inkml:trace>
  <inkml:trace contextRef="#ctx0" brushRef="#br0" timeOffset="39">21713 3371 8392,'-9'-9'0,"0"3"0,3-7 181,3-1 1,2 4 0,2-3 0,3 3 332,5 1 1,7-1-1,9 2 1,7 1-449,6 1 0,10 1 0,-21 1 1,1 1-1,1 1 0,1 1 0,-1 0 1,1 1-548,-2 0 1,0 0-1,25 1 1,-9 2-1,-5 4 481,-4 1 0,-3 1 0,-4 0 0</inkml:trace>
  <inkml:trace contextRef="#ctx0" brushRef="#br0" timeOffset="40">22737 3296 8504,'0'6'610,"0"0"-381,0-3 1,1 1-1,2-4 1,3 0-180,3 0 0,0-1 1,0-2-1,0-4-42,-3-1 1,2-2 0,-3-2 0,1-1-127,1-2 0,-5 0 0,1-4 0,-2 1-8,-1-1 0,0 0 1,-1 2-1,-2 0 0,-4 3 423,-5 0 1,-2 6-1,-6 5 1,-1 3-1,-2 3 21,-4 3 1,-2 12 0,-7 7 0,3 7 41,1 4 0,4 1 0,6 0 1,2 0-89,5-3 1,8 0 0,6-6-1,5-4 1,8-5 0,3-4 0,6-6-434,2-5 0,5-3 0,4-2-408,1-2 1,-4-3 0,0-5 0,-4-3 0,-3 0 3,-1-3 0,-2 0 0,-4 2 0,-3 3 0,-5 1 40,-4 2 839,-2 4 0,-5 6 0,-1 8 1,-2 6-1,1 2 0,0 2 361,1-1 0,1 1 1,5 0-892,2-1 1,2 1 0,5-2 0,4-2 0,3-5-393,4-2 1,4-6 607,-3 1 0,3-2 0,-1-1 0</inkml:trace>
  <inkml:trace contextRef="#ctx0" brushRef="#br0" timeOffset="41">23417 3007 7398,'-5'-18'-150,"2"-1"0,1 2 1,4 1-1,0 4 0,2 1 349,1 2 1,-2 4 0,2 3 0,-1 4-1,-2 5 342,-1 4 0,-5 9 1,-3 8-145,-4 5 0,-4 4 1,-3 3-1,-1 1 1,0 1-1,1 2-319,-1-2 1,1-1 0,3-6-1,4-2-38,3-1 1,1-6 0,5-9-117,3-6 0,0-6 0,6-6 0,3-3 0,1-5-291,0-6 1,4-4 0,0-2 0,2-3-86,-2 0 0,3 1 0,-2 5 0,1 0 118,2 3 1,0-1 0,2 7 0,1 4 423,-1 3 1,-2 7 0,0 4 0,-2 7 0,-1 4 0,-5 5 578,-3 2 1,-4 1-1,-4-1-88,0-2 0,-9-1 1,-3-4-1,-6-3-307,-3-3 0,-3-1 0,-4-5 1,0-2-1,0-3 0,1-2-456,2-1 1,0-1 0,4-2 0,3-3 0,5-2-289,2-2 1,6 1 0,2 0 0,2-1-187,1 1 1,4 4-1,2 2 1,4 2 0,2 1 348,4 0 1,1 4 0,2 1-1</inkml:trace>
  <inkml:trace contextRef="#ctx0" brushRef="#br0" timeOffset="42">23826 3119 8201,'16'10'10,"0"3"1,0 4 330,2 7 1,3 5 0,0 11 0,-3 2 0,-6 5 390,-5 0 1,-3 4-1,-5-2 1,-3-1-579,-5-3 0,-4-7 0,-6-5 0,-1 0 0,-1-2-296,-4-2 0,-1 0 0,0-7 0,2-2-729,1 0 0,2-2 1,3-4 870,3-5 0,1 1 0,5-5 0</inkml:trace>
  <inkml:trace contextRef="#ctx0" brushRef="#br0" timeOffset="43">24180 3045 8431,'0'-10'-184,"0"1"0,0 0 1,1 0-1,2 2 0,4 2 506,1 1 1,6 1 0,4 4 0,4 4 0,1 7 0,3 10 461,1 7 1,0 8 0,-3 7 0,-5 2-485,-6 4 0,-9-24 0,-2 1 0,0 2 1,-2 0-1,-1 0 0,-2 1-65,-2-1 0,-2 0 0,-1-1 0,-1-1 1,-3 0-1,-3-1 0,1-1 0,-1 0-252,1-1 0,-1-1 0,-14 19 0,2-5 0,4-6 0,3-4-351,3-2 0,9-8 0,0 1 1,3-3-1,2-5-2909,-1-3 432,2 1 2845,-2-7 0,0-1 0,-1-5 0</inkml:trace>
  <inkml:trace contextRef="#ctx0" brushRef="#br0" timeOffset="44">14478 3817 8560,'-4'-9'-147,"2"-3"0,-3-1 1,1 2-1,2 1 1,1 0 468,1 1 0,1 5 1,3 6-1,4 9 0,5 11 249,1 7 1,2 9 0,1 8-304,-1 2 1,-9-21 0,-1-1 0,2 25 0,-1 1 0,-5-25-1,-1 0-238,0 2 1,-1 0 0,-1 24 0,-1-26 0,0-1 0,-10 21-1,-8-3 1,-10-3-323,13-20 1,-2 0 0,-1-2 0,-1 0 102,-1 1 1,1 0-1,-2-1 1,0 0-1,0-2 1,1 1-27,0-1 1,0 0 0,-1 2-1,1 0 1,0 2 0,1 1 0</inkml:trace>
  <inkml:trace contextRef="#ctx0" brushRef="#br1" timeOffset="45">959 7598 12005,'-6'-10'-250,"0"2"0,-1 1 0,1 1 0,1-2 0,0 1 0,1 0 0,-1 1 395,-1-2 0,3 4 0,-2 2 0,1 5 1,2 7 177,1 4 0,1 8 0,0 3 0,0 2 0,0 2 0,0 1-352,0 1 0,4 4 0,2-1 0,1 1 1,1 0-389,-2-1 1,-4-4 0,1 1-1,-2-3 1,-1-4 0,-1-5-575,-2-6 1,-3-3 0,-6-4 975,0-3 0,-5-10 0,3-4 0</inkml:trace>
  <inkml:trace contextRef="#ctx0" brushRef="#br0" timeOffset="46">903 7598 8561,'-9'0'164,"0"-3"1,0-2 0,3 0 27,3-2 1,4 2 0,5 0 0,8-1 0,5 1 0,7-2 31,4-1 1,3-2 0,5 1 0,-1 1-201,0 2 1,0-3-1,0 4 1,-1-1-159,-5 0 0,-1 4 0,-9 0 1,0 4-1,-2 5 0,-4 3 203,-2 3 0,-7 6 0,-3 1 0,-2 3 176,-1 3 1,-1 1 0,-2 1-1,-3-1-112,-3 1 1,0 3-1,0 0 1,0-1-499,3-1 0,-1-2 0,3-1 0,0-1 0,0-1-348,2-3 0,-3 0 0,1-6 1,-1-1 712,-2-1 0,-6 1 0,-1 1 0</inkml:trace>
  <inkml:trace contextRef="#ctx0" brushRef="#br0" timeOffset="47">987 8035 8481,'-9'-9'246,"2"0"0,2-1 300,1 1 0,2 3 0,6 1 0,6-1 0,4 1 0,5-1 182,2 1 0,3-2 1,4 4-1,0 1-1054,0 0 1,-3 2-1,-2 0 1,-3 0-1314,-2 0 1,-6 5 1493,1 1 1,-3 2 0,-1 1-1</inkml:trace>
  <inkml:trace contextRef="#ctx0" brushRef="#br0" timeOffset="48">1108 7691 8446,'-5'-4'0,"-3"-2"0,1-3-183,-1 0 1,3 3-1,1-1 992,0 0 0,3-1 1,-3-1-482,3-1 0,6 4 0,1 1-397,2 1 0,6-2 0,1 1 0,3 1 0,0-1 0,1 1 0,-1-1-39,1 0 0,-1 3 0,-3-2-44,-2 3 0,-3 1 1,-2 1 29,-2 3 1,-3 1 0,-9 4 225,-3 0 0,-6 1 1,-1-1-1,-2 0 1,0 1 20,-1-1 1,-3-3 0,1 0-94,0 2 0,6-3 0,1 0 1,2-1-335,-1-2 0,9-1 0,8-1 1,7 0-1,5 0 0,5 0 1,3-3 0,4-1 0,-1 0 205,1 0 1,-4-1-1,-2 3 1,-2-1 0,-3 1-135,-1 1 0,-5 1 750,-8 0 0,-15 4 0,-13 3 0,-3 1-162,-1 1 0,1-1 0,0 0 0,1-2-346,2 1 0,6 0 0,5 1-121,4-2 0,8-4 1,12 1-1,9-2-101,8-1 1,1 0 0,3 0-1,-2 0 1,-2 0 0,-4 0-151,-4 0 1,-4 1 0,-7 2-1,-4 3 319,-7 3 0,-8 3 0,-11 1 1,-6 1 548,-5-1 1,-4 3 0,1-4 0,3-1-226,5-4 1,5 0 0,12-5 0,11-3-242,15-4 1,14-3 0,7-2-1,3 1-146,0 0 0,-1 3 1,-4 0-1,-4 2-143,-4 2 0,-9 3 0,-7 4 1,-8 6 97,-8 2 0,-5 3 1,-12 2-1,-4 1 0,-3-1 1,1-2-169,4 0 0,2-5 317,4 1 0,1-1 0,-1-2 0</inkml:trace>
  <inkml:trace contextRef="#ctx0" brushRef="#br0" timeOffset="49">2570 7253 8558,'-10'0'-257,"-2"-3"1,0-1 0,0 0 0,2-1 0,1 0-1,-1 1 1,0 2 427,-2 1 1,1 1 0,-2 0 0,0 1 0,0 3 0,-2 6 237,-1 4 0,-2 8 1,0 5-1,-1 6 1,1 7-194,3 5 0,6-18 1,1 1-1,2 1 1,1 1-1,0 1 0,1 2-192,0 1 1,0 0 0,3-1 0,0 0 0,0 2 0,-1-1 0,2 0 0,0-1 0,1-2-1,1 0 1,1-4 0,2-1-674,6 17 1,3-5-1,6-9 1,1-3 648,1-2 0,3-2 0,-1-4 0</inkml:trace>
  <inkml:trace contextRef="#ctx0" brushRef="#br1" timeOffset="50">2886 7663 12706,'-4'-5'-272,"3"-4"1,-3 3 0,1-2 0,-1-1 0,0-1 0,-1 1 326,-1 0 1,1-1-1,-2 0 1,1-1-1,-1-2 1,1 2 64,0 0 1,0 5-1,-2 0 1,0 0 60,2 1 0,0 2 1,-3 6-1,-1 4 0,0 5 1,-1 7 93,-2 5 1,1 7 0,3 3-1,2 2-196,1 1 0,4 1 0,-1-1 1,3-1-112,3-2 1,3-3-1,8-6 1,3-4-1,6-5-63,4-3 1,-1-7 0,5-5 0,-1-5 0,0-6-18,1-4 1,-1-6 0,-5-3-1,-5-2-239,-3 0 1,-2-2 0,-4-3 0,-4 2 107,-2 1 0,-2-4 1,-3 5-1,0 1 1,-1 2 220,-2 2 0,1 9 0,-4 3 0,-1 4 0,-2 3 294,0 1 1,0 9 0,-1 5 0,1 4 152,0 5 0,-4 2 0,2 4 0,2 0 16,1 0 0,6 0 1,-1-1-1,2 0-423,1-2 0,5-3 0,5-7 0,5-2 0,6-4 0,4-3-308,2-3 1,2-7-1,1-5 1,0-5-362,-3-4 1,-1-4-1,-5 1 1,-2-1 171,-3-1 1,-4 0 0,-1-3 0,-3 3 0,-3 1 51,0 4 0,-3 7 1099,-5 11 1,-3 3 0,-2 14 0,1 1-387,1 3 0,4 1 0,-1-4 0,1 1-344,2-1 1,5-2 0,1 0 0,3-1 0,3 0-969,0-3 0,3-3 1004,-2-3 1,8 3-1,-2-4 1</inkml:trace>
  <inkml:trace contextRef="#ctx0" brushRef="#br0" timeOffset="51">3520 7607 8492,'-2'10'-116,"0"3"1,-1 3 0,0 5-1,0 4 935,0 2 0,0 4 0,3 1 0,0 1-380,0 2 0,0-7 0,0-3 0,0-6 0,0-2-379,0-1 1,1-9 0,1-2 0,1-7-144,-1-7 1,-1-5 0,-1-4 0,0-1-387,0 0 1,0-3-1,0-3 1,0-1-61,0 1 0,0-2 0,1 3 0,2 1 0,5 0 331,3 0 0,0 3 0,6 0 1,2 2-1,1 4 221,1 0 0,2 3 0,-2 5 0,-1 2-15,-3 3 0,-2 2 0,-5 4-8,-1 4 0,-2 4 0,2 6 0</inkml:trace>
  <inkml:trace contextRef="#ctx0" brushRef="#br0" timeOffset="52">3883 7635 8492,'-1'-4'642,"-1"4"-71,-2 5 0,0 10 0,1 6 0,-2 4 0,-1 4-3,0 0 0,2 4 1,-2 0-1,0 0-225,1-2 1,1-6-1,4-4-390,0-5 1,0-7 0,1-10-1,2-9 1,4-7-467,5-7 1,-2-3 0,2-1 0,-1 0 57,-2 0 1,0-3 0,1 0 0,-1 2 99,0 3 1,-1 4 0,-1 4 0,-3 1-559,0 2 0,-3 9 545,2 3 1,1 6 0,0 6 0,0 0 394,1 1 0,2 2 1,-1 0-28,2 0 0,2-2 0,-1-1 0</inkml:trace>
  <inkml:trace contextRef="#ctx0" brushRef="#br0" timeOffset="53">4181 7719 8492,'0'5'140,"0"3"0,0-2 0,0 4 0,0 1 165,0 1 1,0 5-1,0-3 1,0 2 418,0 0 0,0-1 1,0 3-1,-1-3-329,-3-2 0,3-3 0,-2-1-764,2 1 0,2-5 0,2-3 1,4-3-452,1-2 1,1-5 0,1 2 0,-2-2-2194,-2-1 3013,2-5 0,-3 0 0,5-5 0</inkml:trace>
  <inkml:trace contextRef="#ctx0" brushRef="#br0" timeOffset="54">4255 7588 8359,'0'-9'147,"0"-3"1,0-1 2035,0 2-2309,0 0 1,0 7 0,0 4 0,0 6 125,0 2 0,0 9 0,0 3 0</inkml:trace>
  <inkml:trace contextRef="#ctx0" brushRef="#br0" timeOffset="55">4367 7728 8425,'0'5'83,"0"3"1,0-1 287,0 1 1,1 1 0,1 1 0,2-2 0,0-1 108,0-1 1,4-1-1,-1 3 1,3-3-415,3-1 1,0-1 0,-1-3-1,4-1 1,0-3-382,0-5 1,2-2-1,-3-4 1,2-2-1,-2 0-455,-2-2 0,-3-1 0,-2 0 0,-2-2 589,-2 1 1,-3 6 0,-2 2 0,-4 3 0,-4 2 349,-5 1 0,-5 5 0,-2 8 1,0 5-1,-1 4 650,-1 5 0,4 5 0,0 1 0,3 3-203,3 2 1,4 1-1,3-2 1,3 1-682,4-1 0,9-5 0,8-4 0,6-2-1222,3-3 0,5-7 1287,2-6 0,2-2 0,2-1 0</inkml:trace>
  <inkml:trace contextRef="#ctx0" brushRef="#br0" timeOffset="56">5205 7281 7171,'-10'14'655,"4"4"0,-1 8 1,-2 5-1,-3 6 0,1 7-109,1 4 0,1 2 0,3 0 0,3-7 0,2-5 0,1-3 38,0-4 0,0-5 1,1-3-1,1-5-1038,1-4 1,0-4 0,-2-5-159,2-1 1,-2-5 0,2-5-1,-5-3 1,-2-1-45,-1-2 1,-1 1-1,-3-2 1,-2 0 0,-1 1 492,-4 1 0,-1 3 0,-2 3 0,0 1 709,-3 2 1,1 2-1,-4 3 1,0 3 272,2 3 0,-3 3 0,5 1 0,2 2-394,3 2 1,9 0 0,0 2-1,5-2 1,4 0 0,5-3-430,5 0 0,9-2 1,5-4-1,4-1-515,4-4 0,2-2 0,1-1 0,-1 0-1069,-1 0 0,-4-3 1588,-7 0 0,3-9 0,-3 2 0</inkml:trace>
  <inkml:trace contextRef="#ctx0" brushRef="#br0" timeOffset="57">5298 7793 8378,'5'-9'649,"0"1"0,1 0 6,4 2 0,5 4 1,3-2-1,5 1 0,5 0 164,1 1 0,-1 1 0,0 1 0,0 1-499,0 2 0,0 2 0,0 4 1</inkml:trace>
  <inkml:trace contextRef="#ctx0" brushRef="#br0" timeOffset="58">5931 7709 8534,'0'-18'0,"0"0"0,0 2 0,0 0 0,0 1 0,0-1 0,1 2-103,2 0 1,1 4 0,2 8 140,-2 8 0,-3 12 0,-1 10 1,0 10-1,-1 8 0,-1-18 0,0 0 269,0 4 1,-2 0 0,-1 3 0,-1 0 0,0 2 0,-1 0 0,1 0 0,0 1-78,-1-1 1,1 0 0,0 1 0,0 1 0,-1-1 0,0-1 0,0-1 0,1-2-777,2-1 0,0-1 0,-4 16 0,5-17 0,1-8 0,0-7 546,-2-7 0,-1-4 0,-4-5 0</inkml:trace>
  <inkml:trace contextRef="#ctx0" brushRef="#br0" timeOffset="59">5884 7905 8483,'19'-37'-314,"3"-3"0,1 4 0,0 5 598,3 4 0,1 8 0,2 1 0,1 8 0,0 7 112,-3 5 0,-1 7 1,-8 7-1,-3 5 1,-5 4-90,-3 2 1,-3 4 0,-6 0-1,-5-1-71,-5-1 1,-5-1-1,-1-1 1,-1-3-137,1-6 1,-1-3-1,0-6 1,2-1-1,1-2 1,4-5-590,1-6 1,5-3 0,1-10 0,2-2 488,4-3 0,7-2 0,7-3 0</inkml:trace>
  <inkml:trace contextRef="#ctx0" brushRef="#br0" timeOffset="60">6424 7393 8418,'0'-16'-297,"0"2"0,0 0 673,0 3 0,-1 2 1,-1 5-1,-2 7 1,-1 10 91,-2 10 1,-1 10 0,-2 11 0,0 6-147,4-22 1,-1 0-1,2 0 1,0 0-1,-1 2 1,1 0-1,0-1 1,1 1-167,1-1 1,0 1 0,2-1-1,0 1 1,0-3 0,0-2-1,3 22 1,5-11-109,5-8 1,2-10 0,5-8 0,1-4-1,0-3-237,2-4 0,4-7 0,-2-7 0,-1-4-631,-1-3 1,-3 2 0,-4-4 0,-1 0 310,-1 0 0,-2-4 0,0-4 1,-3 0-1,-2 0-138,2 2 0,-3 1 1,0 3-1,-1 4 1030,-2 7 0,-2 10 0,-2 8 0,-2 9 191,-1 8 1,-2 5 0,-5 5 0,0 2 0,1 0 244,4 0 0,0-1 0,4-4 0,1-1-570,1-1 0,5-8 0,3 0 0,5-5-459,3-4 0,4-5 1,2-3-1,4-7 1,1-4-447,-1-5 1,1-4-1,-4-3 1,-3 0 0,-1 0-438,-3 3 1,-3 0 0,0 3 1328,-2 1 0,-4 9 0,-4 10 0,-4 9 583,-5 8 0,2 4 0,0 4 0,1 0-323,2 0 1,1-5-1,2-1 1,2-2-1,4-3-592,5-1 1,2-4 0,6-6 95,1-2 0,3-8 0,4-1 0</inkml:trace>
  <inkml:trace contextRef="#ctx0" brushRef="#br0" timeOffset="61">7225 7756 8402,'10'-14'-1,"-2"1"0,-1-4 0,-1 3 214,1 1 0,-2-3 1,-1 4-1,-1 0 0,0 2 1,-1 1 78,-1-1 0,-5 4 0,-3 1 0,-4 1-182,-1 2 1,-8 5 0,1 3-1,-4 2 38,-3 2 0,0 2 1,0 1-1,2 1 1,3 0-97,3 1 1,2-1-1,6 3 1,6-2-1,6 2 22,8 1 1,4-2-1,9 1 1,4 0-175,3 0 0,5-2 0,-2 2 0,0-2 60,-2 2 1,-4-3 0,-5 1 0,-7-1 348,-3 1 0,-9-3 0,-7 4 0,-11-1 1,-10 1-441,-8-1 0,-2-3 0,-7 0 0,1-3 1,5-2 130,4-4 0,3-2 0,1-1 0</inkml:trace>
  <inkml:trace contextRef="#ctx0" brushRef="#br0" timeOffset="62">8333 7505 8296,'0'-15'-56,"4"-3"0,3 4 1,1-2-1,2 1 1,3-1-1,3 2 477,5 2 0,0 1 1,3 3-1,2 2 1,0 3-1,0 3-316,-1 3 0,-9 6 0,-1 8 1,-7 2 40,-5 3 1,-3 4 0,-5-1 0,-7 2-16,-9 0 0,-5 0 1,-3-2-1,-1-3 0,0-2 1,2-3-61,2-1 1,7-3-1,0-5 1,6 0-389,2-2 0,8-4 0,7 1 1,11-1 174,7 1 0,13 2 0,2 6 0,1 1 0,0 4 315,0 1 0,-6 5 0,-5 0 1,-9-1-1,-7 1 49,-7 0 1,-13 0 0,-6-4 0,-9 1 247,-6-1 0,-3-3 1,-3-4-1,1-3 0,2-5-310,0-2 1,7-1 0,5-2 0,4-4-837,5-3 0,6-5 0,3 0 0,4 1 676,5-1 0,4 2 0,9 3 0</inkml:trace>
  <inkml:trace contextRef="#ctx0" brushRef="#br0" timeOffset="63">9311 7644 8441,'0'-13'-161,"0"2"0,0-2 0,0 1 1,0-2-1,1 1 0,2-1 505,3 3 1,2-1 0,3 1 0,1-1 0,4 0-93,1 2 0,1 1 0,-2 0 0,0 3 0,0 3 1,-2 3 19,-2 3 1,-2 6 0,-4 9 0,-4 5-132,-4 5 1,-7 7 0,-8 1 0,-4 3 15,-3 1 0,-6 1 0,-1-1 1,2-1-1,2-4-20,2-4 1,5-2 0,2-2-1,5-3 1,7-6-36,6-4 0,13-5 0,13-3-112,9-3-537,7-2 1,5-2 0,3-1 0,2-2-274,-1-1 1,-1-1 0,-6-4 0,-5 1 744,-4 0 0,-3-5 0,-4 0 0</inkml:trace>
  <inkml:trace contextRef="#ctx0" brushRef="#br0" timeOffset="64">10149 7346 8535,'28'0'361,"3"2"0,1 5 1,1 7-1,2 10 1,-2 10 2,-5 7 0,-16-17 0,-3 2 0,-5 1 0,-2 0 0,0 1 0,-1 1 0,0 1 0,-2 0-37,0 0 1,-1 1 0,-2-2-1,-1 0 1,-3 0 0,-1 1-1,-1-2 1,0 1 0,-3-1-1,1-1 58,-1 2 0,-1-2 1,0-1-1,-1-1 1,0-1-1,-1 0 1,-1-2-1,-1-1-1205,-2 0 1,0-1 0,1 1 0,-1 0 819,-1-1 0,-1 0 0,-1-1 0,0 0 0,-1 2 0,-1-1 0,1-1 0,0 0 0,-1 0 0,0-1 0</inkml:trace>
  <inkml:trace contextRef="#ctx0" brushRef="#br0" timeOffset="65">11974 7393 8202,'-1'-9'9,"-2"-1"1,2 4-1,-4 1 1,1 1 0,-1 3-1,-1 4 1,0 7 0,-3 9 331,-2 8 0,0 6 0,-5 7 0,0 4 0,-1 1-72,2 2 0,1 2 1,6 1-1,2-3 0,3-2-135,1-5 1,8-6 0,2-5-1,5-5 1,4-6-133,3-4 0,1-2 1,1-6-1,3-3-214,2-2 0,1-1 0,1-1 0,1-2-350,1-3 1,-1-3 0,-4 0 0,-3 0 0,1-2-1237,0-1 1798,-3 2 0,1-4 0,-3 5 0</inkml:trace>
  <inkml:trace contextRef="#ctx0" brushRef="#br0" timeOffset="66">11964 7868 8269,'-9'-4'-176,"1"-3"0,2-1 249,3-1 0,4-2 0,5 0 0,7-1 0,8 0 151,7 2 1,4 1 0,5-1 0,0 1 0,1 0-758,-1-1 0,-1 5 0,-3 2 533,-5 2 0,-8-3 0,-7-1 0</inkml:trace>
  <inkml:trace contextRef="#ctx0" brushRef="#br0" timeOffset="67">11881 7542 8269,'-19'-19'7,"5"4"0,2 0 0,6 1 129,6-1 1,9 1 0,9-3 0,5 3 0,4 0-121,5 3 1,4 2 0,4 1 0,4 3 0,1 1-1328,2 2 1311,-1 5 0,-3 2 0,-2 5 0</inkml:trace>
  <inkml:trace contextRef="#ctx0" brushRef="#br0" timeOffset="68">12477 7365 8541,'-10'0'75,"1"0"0,1 1 1,0 2 148,2 3 1,1 11-1,-2 6 1,1 8-1,-2 9-89,0 9 0,3-23 0,0 1 1,-1 2-1,0-1 0,0 1 0,-1 0-115,-1 1 1,1-1 0,2 1-1,-1 0 1,0-3 0,0-2 0,-5 17-1,3-10-210,2-9 0,-1-7 0,3-13 29,2-6 0,2-10 0,3-5 0,5-6-58,3-3 1,0-5 0,4-2 0,-1-4 81,1-2 1,-4-1 0,3-3 0,-2 3 0,2 1 14,0-1 0,2 0 0,3 2 0,4-1 0,4 5 252,3 6 0,5 5 1,-2 8-1,0 3 79,-2 7 1,-10 6-1,-5 6 1,-6 8-85,-4 5 0,-3 5 0,-7 4 0,-6 1 1,-8 1-39,-6 1 0,-7 3 0,-3-3 0,-2-1 1,-1-1-102,-1-1 0,4-4 0,0-2 0,0-4-87,1-2 1,6-3 0,9-3 0,9 0 55,8 2 0,10 0 1,11 2-1,7 1 1,6-1 181,3 3 0,5 3 0,-1 2 0,-2-1-371,-3-1 1,-2-2 0,-7 0 0,-2-3-1082,-5-2 1315,-9-3 0,-2-5 0,-2-1 0</inkml:trace>
  <inkml:trace contextRef="#ctx0" brushRef="#br0" timeOffset="69">12923 7477 8398,'0'-10'158,"0"1"0,-1 6 133,-2 6 1,1 8 0,-5 14 0,-2 7-86,-3 7 0,-3 4 0,1 8 0,8-24 0,-1 1 0,0 0 0,0 1-237,2 1 1,-1-2 0,-4 22-1,1-4 1,2-6 0,2-6-937,1-5 729,1-11 0,4-13 0,1-15 0,1-6-67,-1-6 0,2-3 0,0-6 1,0-4-1,1-4 107,-3-5 1,2-1 0,0-2-1,1 0 1,2-1 153,2 2 0,4-2 1,4 9-1,3 2 262,5 5 0,6 9 0,2 5 1,1 8 187,1 6 1,-6 7 0,-1 4 0,-7 4 0,-5 6-250,-7 4 0,-6 2 1,-9 5-1,-7 0 0,-7 0-166,-5 0 1,-6 0 0,-3 0 0,-2-1-21,-2-2 0,-2 0 1,1-2-1,3-1 12,3-2 1,10 0 0,5-4 0,8 1 8,6 2 1,13 0-1,10-2 1,12 0-1,9-2 1,7 1-148,4-2 0,-2 0 1,-1-5-1,-3-1-158,-5-1 0,-4-3 0,-6-4 0,-8 0 106,-7 0 1,-6-4 0,-3-3 206,-3-1 0,-2-5 0,-1-2 0</inkml:trace>
  <inkml:trace contextRef="#ctx0" brushRef="#br0" timeOffset="70">13361 7579 8398,'5'0'-350,"0"0"564,-1 0 1,-3 5 0,0 5 0,-7 5 0,-6 7-1,-6 7 545,-3 7 0,0 5 0,-2 6 0,5-2-540,6-1 0,6-7 0,8-7 0,6-4 1,10-5-272,8-5 1,8-6-1,0-8 1,2-6-1,2-5-372,-1-5 0,-8-5 0,-4-3 0,-6-4-42,-3-4 0,-4-3 0,-6-5 0,-3-2 1,-3-3 224,-3 1 1,-7-3 0,-8 5 0,-3 2 0,-4 4 620,-4 6 0,1 8 0,-3 9 1,3 3-333,3 5 1,3 3-1,8 4 1,5 7-49,5 6 0,7 6 0,2 5 0</inkml:trace>
  <inkml:trace contextRef="#ctx0" brushRef="#br0" timeOffset="71">13845 7495 8293,'-5'-4'-974,"0"5"1217,2 2 1,1 12 0,-4 14 0,-2 8-1,0 8 1,3-19 0,1 1-22,-1 2 0,0 0 1,-1 0-1,0-1 1,-1 2-1,1 0 1,-1-1-1,0-1-159,0-1 0,1-1 0,-7 21 1,4-14-1,1-5 0,0-5-520,2-3 1,3-10 0,-3-4-1,0-5 14,0-4 1,-2-7 0,2-8-1,-2-3 1,-2-4 442,1-4 0,0-1 0,-1-7 0,2-4 0,2 0 0,3-5 0,6 3 0,3-3 0,5 0-261,4-1 0,5 2 0,9 2 0,2 6 500,3 5 1,3 7 0,3 4 0,3 6 0,0 6 219,1 4 1,-2 9 0,2 3-1,-5 4-74,-4 5 1,-11 5 0,-10 4 0,-6 3-221,-8 3 1,-10-1 0,-9 3-1,-8-1 1,-7-2-190,-6-1 0,-2 0 1,19-14-1,-1-1 1,2 1-1,-1-2 1,-21 11-149,4-3 1,7-6 0,6 0-24,7-2 0,16 0 0,14-4 1,10 0 271,9 1 0,8-1 1,6 0-1,0 0 1,-1 1-1,-3-1-117,-3 0 0,-10 1 1,-4-1-1,-9 0 40,-6 1 0,-2-1 0,-5 0 0</inkml:trace>
  <inkml:trace contextRef="#ctx0" brushRef="#br0" timeOffset="72">14534 8045 8308,'0'-15'248,"3"2"0,1 3 1,2 1-1,0 0 650,-1-1 0,1 6 0,-5 4-898,-2 5 0,-9 8 0,0 1 0</inkml:trace>
  <inkml:trace contextRef="#ctx0" brushRef="#br1" timeOffset="73">7169 13054 27434,'-12'-4'-1639,"0"-3"1,0-1 1169,2-1 1,5 3 0,0 1 0,3-1 0,3 2 0,7-1 0,8 1 616,11 0 0,12-4 1,-10 5-1,1 0 1,6-1-1,1 0 0,7-1 1,3 1-1,-11 0 1,2 1-1,1 0-26,4 0 0,2 0 0,1 0 1,-7 1-1,1-1 0,0 1 0,1 0 1,5 0-1,0-1 0,0 1 0,1 0 1,0 1-1,0-1 0,0 0 0,0 0 1,0 1-1,1-1 0,0 1 1,-1 0-170,1 0 0,-1 0 1,0 0-1,0 0 1,-2 0-1,0 0 0,0 1 1,0 0-1,-2 0 1,0 1-1,0 0 1,-1 0-1,-1 0 0,-1 1 1,0-1-1,0 1 1,8 1-1,0-1 1,-2 0-1,-2 1 0,-1-1 1,0 0 61,-3-1 0,-1 0 0,0 0 0,14-1 0,-1 1 0,-5-1 0,-2 0 0,-6 0 0,-2 0 0,-6-1 0,-1 1-63,21-3 0,-6 1 1,-10-5-1,-4 1 134,-6 1 1,-10 0 0,-11 3-1,-13-1-16,-10 1 0,-19 1 0,-11 1 0,19 0 0,-1 0 0,-6 0 0,-1 0 77,-3 0 0,-2 0 0,-4 0 0,0 0 1,-2 0-1,-2 0 0,15 0 0,0 0 1,-1 0-1,-2 0 0,0 0 0,-2 0-277,-1 0 1,-2 0 0,1 0 0,0-1 0,0 1 0,-1 1 0,-4-1 0,0 0 0,0 1 0,-1-1 0,-1 1 0,0 1 0,-1 0 0,-1 0 0,0 1 148,12-1 0,0 1 1,0 0-1,-1 0 1,1 0-1,-2 1 1,1-1-1,1 1 1,-11 1-1,1 1 1,1-1-1,5 0 1,0 0-1,2 1 185,3-1 1,2 1-1,1-1-93,-11 4 1,3 0-1,7 0 1,3 0 0,-16 6-1,23-4 1,26-2-117,23-3 1,24-4-1,-12-1 1,4 0 0,6-1-1,3-2 64,-12 0 1,1 0 0,1 0 0,4-1 0,0 0 0,1 1-1,3-2 1,-1 1 0,2 0 0,2 0 0,0 0 0,1 0 0,2 0-1,1-1 1,1 1-58,-12 0 1,1-1 0,0 1 0,0 0 0,-2 0 0,1 1 0,-1-1 0,1 1-1,1-1 1,1 0 0,-1 0 0,1 0 0,-2 1 0,0 0 0,0 1 0,-1-1-1,12 1 1,1 0 0,-2 0-753,0 0 0,-1 1 0,-1 0 750,-3 1 0,0 1 0,-1-1 0,0 0 0,-1 0 0,0 0 0,-1 2 0</inkml:trace>
  <inkml:trace contextRef="#ctx0" brushRef="#br1" timeOffset="74">17961 7123 27530,'9'-4'-547,"-3"2"1,0-5 0,2 1 0,1 0 0,2 0 0,2-1 390,-2-2 0,3 1 1,-1 1-1,3 1 1,2-2 389,3 0 0,2 2 0,-3 1 0,3 0 0,0 3-176,0 1 0,-2 1 0,-3 0 1,-3 0-191,-2 0 1,-4 1 0,-4 1 0,-5 3 89,-5 0 0,-7-3 0,-5 2 1,-4-1 130,-3 0 1,-7 0 0,-4-2 0,-1 1-1,-1 2 0,0-2 0,3 2 1,0-1-1,2-1 1,3-1 40,4-1 1,6 0-1,9 1 1,7 1-416,9 1 248,19 0 1,14-3 0,-12 0-1,3 0 1,1 0 0,2 0 4,2 0 1,0 0 0,1 0 0,1 0 0,-2 0 0,0 0 0,-3 0 0,-1 0 0,22 0-338,-12 0 0,-20 0 379,-15 0 1,-24 4 0,-12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26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13100 2188 8362,'7'-10'-806,"-1"-3"0,-4 3 917,1-2 0,1 7 1,-2 8-1,-3 10 1,-5 8 331,-5 7 0,-3 9 0,-2 8 0,0 5-332,8-24 0,-1 0 0,1 2 0,-1 2 1,-1 2-1,0 2 0,0 3 0,0 0 1,-1 3-1,0 1 0,0 0 0,1 0 1,1-3-1,-1 0-255,2-2 1,1-1 0,0-4 0,2-1-1,1-2 1,0 0 0,-2 19 0,0-9-297,1-10 0,-4-7 1,3-5-1,-3-4-15,-3-2 0,0-1 0,-3-3 455,-2-3 0,-5-6 0,-1-2 0</inkml:trace>
  <inkml:trace contextRef="#ctx0" brushRef="#br0" timeOffset="1">12840 2495 8521,'18'-33'-175,"9"-2"1,5 4 0,5 2 352,4 3 0,2 5 0,-2 9 0,-3 7 0,-3 7 145,-4 7 1,-7 9 0,-5 8 0,-7 3 0,-4 3-111,-2 1 1,-3 1-1,-2 2 1,-6-2 0,-5-3-69,-3-2 1,-3-2 0,-3-2 0,1-4-94,-1-5 1,1-2-1,0-6 1,1-2-1,3-3-304,1-2 0,3-5 1,5-3-1,1-4 252,2-5 0,5-6 0,2-1 0</inkml:trace>
  <inkml:trace contextRef="#ctx0" brushRef="#br0" timeOffset="2">13529 1965 8536,'-4'-10'31,"-1"1"0,-2 1 86,1 1 0,3 7 1,-2 9-1,-1 6 1,0 11 102,-4 9 1,0 12 0,2-20-1,0 2 1,0 1 0,1 1-1,-1 1 1,0 1-39,0 1 1,1 0 0,1-1-1,0-1 1,0 1 0,0 0 0,1-4-1,0 0 1,-1 21-118,3-6 1,4-14 0,4-9-1,6-6 1,2-6-134,4-3 0,1-1 0,4-7 1,3-2-40,2-5 1,1-4 0,-1-6 0,-2-1 0,-1-2-285,-1-6 1,-1-1 0,-4-5-1,0-1 1,-3 1-92,-2 0 1,-4 5 0,-2 0 0,-1 5 548,-2 5 1,-5 6 0,-7 12-1,-4 6 1,-7 9 0,-3 7 520,-2 7 1,1 0 0,4 7 0,2-1-177,1-1 1,4 1 0,6-5 0,3-3 0,4-2-204,5-4 1,5-4 0,12-5 0,5-4-1,5-4-516,3-6 0,2-6 1,-1-6-1,-1-4-141,-2-3 1,-3-2 0,-6-3-1,-3-1 1,-3 0-381,0 0 1,-6 4 0,-4 4 999,-8 7 0,-6 10 0,-8 12 0,-2 7 374,-3 4 0,0 4 0,3 4 0,4-1 0,3-2 0,5-3-30,2 1 1,5-3-1,4 1 1,4-5-853,7-3 1,0-4 0,6-3 0,1-3 0,0-2 335,-1-1 0,2-4 0,-4-1 0</inkml:trace>
  <inkml:trace contextRef="#ctx0" brushRef="#br0" timeOffset="3">14329 2430 8467,'5'-14'0,"-3"-1"0,3 4 0,0-2 0,0 2 0,-3 4 0,1 1 0,-4-1 0,-5 2 0,-2 1 0,-10 4 0,-2 1 0,-4 2 81,-5 3 0,1 3 0,-3 0 0,3 1 0,3 2 574,3 0 0,8 4 1,6-3-1,8 2 0,9 1-737,8 2 1,10 3-1,7 1 1,4-1-99,2-2 0,-3 0 1,1 0-1,-7-2 1,-7-1-1,-5-3 4,-6 1 0,-8-4 0,-10 4 1,-9-2 224,-9 0 1,-8 1 0,-2-5 0,0-2 0,3-2-50,4 1 0,3-4 0,5 3 0</inkml:trace>
  <inkml:trace contextRef="#ctx0" brushRef="#br0" timeOffset="4">15558 2318 8485,'0'-9'-327,"1"1"0,2 1 0,0 0 0,0 1-45,1 1 628,-3 1 1,2 5 0,-6 2 0,-3 4 0,-4 5 0,-2 3 296,-4 3 0,-1 1 0,-2 3 0,0 3-430,-3 2 1,-1 1 0,-3 0 0,2 0 0,1-1 0,-1-2-619,-2 0 0,4-4 0,3 0 0,3-5-461,3-3 0,0-4 956,4-3 0,-5-2 0,0-4 0</inkml:trace>
  <inkml:trace contextRef="#ctx0" brushRef="#br0" timeOffset="5">15233 2384 8485,'4'-15'-192,"-2"-1"0,4 3 297,1 2 0,1 0 0,2 3 0,-1 2 1,0 3-1,1 4 346,-1 5 0,0 4 0,1 10 1,-1 2-294,0 3 0,1 3 1,0 2-1,1 1 1,2-1-1,-1-1-535,2-2 1,-3 0 0,3-1 0,1-2-1358,-1-1 1734,-2-1 0,5-4 0,-2 1 0</inkml:trace>
  <inkml:trace contextRef="#ctx0" brushRef="#br0" timeOffset="6">16136 2356 7981,'6'-3'-110,"-1"-2"1,0 1 1741,0 0 0,-3 2-839,2 5 0,-3 2-621,-1 5 1,1-2-1,2-2 1,3-3-198,2-2 1,2-1-1,-1 0-154,0 0 0,-3 0 0,1 0 0,-1-1-16,-1-2 1,-1-2-1,-4-4 1,0-1-1,0 1-32,0 0 0,-1-1 0,-2 1 1,-2-1 148,0-3 1,-3 6 0,4-2-1,0 1 1,-1-1 231,0 0 0,3 3 224,-1 0 1,-2 2-305,2-2 0,0 5 0,3 1 0,1 5 0,1 5 1,2 2 93,2 4 1,0 4 0,4 4 0,3 2-415,2 3 1,3 1-1,1-2 1,3 1 0,3 1-365,2 1 0,1-1 0,0-5 1,-1-5-1,-3-4-27,-2-7 0,0-4 0,-2-6 637,-3-2 0,0-10 0,1-7 0</inkml:trace>
  <inkml:trace contextRef="#ctx0" brushRef="#br0" timeOffset="7">16657 2365 8474,'0'-15'234,"-1"-1"1,-1 4-1,-1 0 19,1 2 1,0 5 0,-1 4 0,-5 6 0,-2 8 71,-2 7 1,-5 9-1,2 8 1,-3 5-232,-1 4 1,10-21 0,0 0 0,-1 0 0,1 0-1,-1 2 1,0-1 0,0 2 0,0 0-118,-1 1 1,0 0-1,-2 2 1,-1 1-1,1-2 1,-1 0-1,0-1 1,-2 0-1,1-3 1,-1 0-81,0-3 1,0-1-1,-13 14 1,-2-9-1,2-7 125,1-7 0,4-6 0,3-4 0,1-2 0,1-3 0,1-3 91,-1-5 0,4-5 0,0-1 0,2-2-181,1-4 1,6-2 0,3-3 0,3 1 0,3 2-581,3 2 1,7-3-1,2 3 648,3 1 0,5 2 0,0 0 0</inkml:trace>
  <inkml:trace contextRef="#ctx0" brushRef="#br0" timeOffset="8">17076 2486 8474,'-3'-6'297,"0"0"1,1-2 0,1 0 0,2-1 228,2-1 0,6 1 0,7 1 0,2 1 0,4 0 0,3 1-600,2 1 0,4 1 1,1 4-1,0 0 1,0 0-287,-2 0 1,-2 4 0,-4 2 0,-6 4 0,-5 1 359,-6 1 0,1 5 0,-2-3 0</inkml:trace>
  <inkml:trace contextRef="#ctx0" brushRef="#br0" timeOffset="9">17113 2635 8425,'0'5'564,"9"-1"1,4-4 0,9 0 0,9 0-277,8 0 0,7 0 1,3 0-289,4 0 0,-26-1 0,1-2 0,0 1 0,0-1 0</inkml:trace>
  <inkml:trace contextRef="#ctx0" brushRef="#br0" timeOffset="10">18612 2309 8331,'0'-5'-80,"0"0"0,-1 3 1,-2-1-1,-4 2 1,-4 4 591,-5 6 1,-6 6 0,-2 9 0,-4 5 0,-2 3 0,-2 3-127,-2 2 0,1 3 0,-1-1 0,4-2-519,4-5 0,2-5 0,5-5 0,4-5-405,4-6 1,6-5-1,2-9 1,2-4-180,1-4 1,0-8 0,0-6-1,0-2 717,0-1 0,4-3 0,2 0 0,2 0 0,2 0 0,-1 0 0,0 1 0,1-2 0,-2 2 0,-1 3-177,-1 5 1,-4 3 748,1 3 0,-5 8 0,-2 9 0,0 7 0,0 7-71,2 2 0,1 7 1,2 3-1,2 3 1,3 1-499,3 1 0,5-2 0,4 3 0,3-1-697,3-2 0,3-1 0,6-2 694,4-2 0,3 2 0,-3-3 0</inkml:trace>
  <inkml:trace contextRef="#ctx0" brushRef="#br0" timeOffset="11">19124 2263 8293,'-9'5'190,"0"3"0,0-1 270,-1 5 1,1 3-1,0 8 1,-1 5-264,1 5 0,1 3 0,0 1 0,3 2 0,0-1-439,0-1 1,3-2 0,-2-8-1,1-2 1,-1-3-1975,-2-3 1725,0-8 1,0 0 490,0-8 0,0-4 0,-4-4 0</inkml:trace>
  <inkml:trace contextRef="#ctx0" brushRef="#br0" timeOffset="12">18854 2560 8293,'-5'-13'268,"1"3"1,4-3 0,2 3 384,4 1 0,6-1 0,11 2 1,5 1-1,5 2-966,3 0 1,5 2-1,1 3 1,-2 0 0,-4 1 312,-3 3 0,2 1 0,-1 4 0</inkml:trace>
  <inkml:trace contextRef="#ctx0" brushRef="#br0" timeOffset="13">19413 2309 8287,'-9'-4'0,"3"-1"271,-1-5 0,4 2 1,-3 3-1,0 6 221,1 7 1,-3 6 0,5 4 0,1 1-1,1 1 1,1 0-291,0 2 1,4 0 0,3-4 0,2 0-681,3-2 0,3 0 0,4-3 0,3-3 0,2-3-342,0-4 1,3-2 0,-2-2 0,0-3 677,0-5 0,-1-5 0,-3-5 0,0-2 0,0-1 142,-1 2 0,-2-1 0,1 1 0,0 1-75,-1 1 1,-3 2 0,-3 2 0,-2 4-1,0 2 444,-1 1 1,0 3 0,1 1-1,-2 1 1065,-2-1-1278,2 2 1,-8 0 0,0 5 60,-5 1 1,0-2 0,-1 2-1,-1-1-107,-2-2 0,0-1 0,1 1 1,1 0-190,0 1 0,4 0-290,-3-3 349,4 0 251,-2 0-121,4 0 0,-3 1 53,0 2 1,-5 2-1,2 6 1,-2 4 42,-1 4 0,-6 13 0,-2 5 0,-6 9-114,9-18 0,1 1 0,0 6 0,-1 1 0,-3 3 0,0 0 0,0 2 0,0 1 0,0 0 0,2 0-125,1-2 0,0 0 1,0-5-1,1 0 0,2-4 1,0 0-1,1-4 0,-1-1 1,-7 17-179,2-9 1,-1-6 0,1-10 0,-1-2-1,-2-1 10,0-2 1,-2-4-1,-1-6 1,1-2 0,0-2 111,0-2 1,2-3 0,1-4 0,4-2 229,4-4 0,1-1 0,3-2 0,3 0 65,2 1 0,3-4 0,4 0 0,7 1 1,4-2-1,4-1-290,1 0-514,0 1 0,-5 6 0,0 0-76,-2 2 674,1 3 0,2-1 0,1 4 0</inkml:trace>
  <inkml:trace contextRef="#ctx0" brushRef="#br0" timeOffset="14">13221 950 8533,'5'-10'-110,"-4"-2"1,2-1 0,-1-2 0,0 0 0,2-1 0,0 2 0,0 0 0,-1 2 0,0-1 441,1 1 0,-1 3 0,-3 4 0,0 5 1,-1 8-105,-2 5 0,-4 14 0,-4 7 0,-3 10 0,1 6 1,6-22-1,0 1-146,-1 1 1,1 0 0,1 1-1,1 0 1,-2 3 0,0-1-1,1 3 1,0 0-210,0 2 0,-1 1 1,1 0-1,0-1 0,1-1 1,1-1-1,-1-3 0,0-1 1,1-5-1,-1-1 1,-4 19-671,-1-6 0,0-13 0,-1-6 797,-2-8 0,-3 0 0,1-7 0</inkml:trace>
  <inkml:trace contextRef="#ctx0" brushRef="#br0" timeOffset="15">13212 1089 8533,'9'-32'-68,"2"4"0,0 0 0,3 6 0,0 3 1,3 5 230,0 4 0,1 5 1,-2 6-1,-1 3 97,-2 6 1,0 4 0,-5 8 0,-1 2-65,-1-1 0,-4 4 0,2-2 0,-3 2 0,-1 0 1,-1-2-105,-3-4 1,-2-1 0,-5-1 0,-3-1-250,0 1 0,2-5 0,-4-2 1,-1-5-1,0-3 0,-1-1-685,3 0 0,1-1 842,5-5 0,-4-2 0,-2-4 0</inkml:trace>
  <inkml:trace contextRef="#ctx0" brushRef="#br1" timeOffset="16">13603 726 14475,'0'-9'-645,"0"-3"0,-1-1 0,-1 2 457,-1 0 0,-1 2 1,1 1-1,-4 3 0,0 6 538,1 7 1,-5 11 0,1 8-1,-1 9-162,-2 6 0,2 6 1,5-21-1,0 2 1,0-2-1,1 1 1,1 0-1,-1 0-95,0 0 0,1 0 1,1 0-1,1-1 1,0 0-1,1-1 0,-1 22 1,2-4-96,0-7 1,6-12 0,2-11 0,4-5-64,3-6 1,-3-3-1,4-3 1,0-5-1,2-3 1,1-6-163,-1-3 1,1-1-1,-1-5 1,1-2-190,0-2 0,-1-2 1,1 1-1,0-2 165,-1 0 1,-3 1 0,-3 4 0,-2 1-1,-1 3 288,-3 6 0,-3 9 1,-6 12 272,-3 9 1,-4 9-1,-2 3 1,-3 4 86,1 3 0,-1 2 1,5 4-1,0-4 1,3-4-154,1-3 0,4-6 1,5 2-1,5-3 1,3-5-521,5-5 1,6-3 0,5-7 0,3-3-63,0-2 1,-1-6 0,-2-4-1,-2-1 1,-3-2 0,-4 0-229,-2 1 0,-4 0 0,-6 3 0,-3 2 610,-1 3 0,-4 5 1,-1 2-1,-3 3 262,-2 3 0,-1 3 0,-1 6 0,1 4 0,1 2 1,1 0-503,4 1 1,3-1-1,3 1 1,5 0 136,3-1 1,4 1 0,3 0 0</inkml:trace>
  <inkml:trace contextRef="#ctx0" brushRef="#br1" timeOffset="17">14404 978 10264,'5'-1'-49,"-2"-2"1,-4 1 189,-5-1 0,-2 2 1,-11 1-1,-3 0 130,0 0 0,-8 4 1,2 3-1,-1 1 0,0 1 1,3 2 37,4 1 1,6-1 0,9 4-1,6-1-418,6 1 0,10 2 0,11 3 1,3-2-1,3-2-71,1-1 0,-3 1 0,0-3 1,-5-2-1,-7-1-41,-4 0 1,-8-1 0,-4 0 0,-5 1 142,-6-1 0,-6 1 0,-6 1 0,-3-1 1,0-2-1,2 0-1076,3-3 1136,4-1 1,6-4 0,5 0 0</inkml:trace>
  <inkml:trace contextRef="#ctx0" brushRef="#br0" timeOffset="18">14907 978 8456,'-10'5'-52,"-2"2"0,0-3 0,0 0 0,2 2 1,0-1-1,1 2 541,0 1 0,1 2 1,1 0-1,4 1 1,2 2-1,2-2-276,2-1 0,6-1 1,4-3-1,2-3-189,1-2 0,2-1 1,0 0-1,0-2-113,-3-4 1,1 0 0,-6-8 0,-2 2 0,-3-2 0,-3 1-273,-1-1 1,-1-1 0,-1 1 0,-2 1 222,-3-1 0,-2 2 0,1 3 0,1 0-1240,-1 3 1378,2 2 0,-3 12 0,3 3 0</inkml:trace>
  <inkml:trace contextRef="#ctx0" brushRef="#br0" timeOffset="19">14832 1220 8419,'-9'5'0,"3"0"-1,-1-2 1,5 2-1,-1 5 1,3-1 0,3 0 547,4 1 0,1-1 0,1 0 1,0 2-421,1 1 1,-1-4 0,0 3-1,0-2 1,-2-3 0,-2 0-97,-1-1 1,3-2 65,0 0 1,-3-3-1,0-3 1,-1-4-1,0-1-525,-1-1 1,-1-4 0,-1 1-1,0 1 1,0 0-88,0 2 0,0 3 280,0-1 235,0 5 0,0-2 0,0 4 0</inkml:trace>
  <inkml:trace contextRef="#ctx0" brushRef="#br0" timeOffset="20">15307 996 8468,'-9'0'-213,"-4"-1"1,1-1-1,-1-1 1,1 1 716,0 1 1,-4 5 0,3 2 0,0 3 0,2 0 0,3 1 21,-1 3 0,5-3 1,1 2-1,3-1-473,3-2 0,5-4 1,6-1-1,0-1 1,3 1-1,1-3-407,0-3 0,1-1 0,-1-3 0,0-2-27,-2-3 1,0 0 0,-5-1-1,-1 2 1,-4 0 0,-2 1 308,-2 0 1,-2 2 0,-4 2 0,-4 1 63,-4 2 0,-3 1 0,1 3 0,1 3 0,0 6 8,1 2 0,-2 7 0,-1 3 0</inkml:trace>
  <inkml:trace contextRef="#ctx0" brushRef="#br0" timeOffset="21">15205 1248 8468,'-14'0'41,"7"0"1,-2 1 182,0 2 1,5 2 0,1 4 0,2 1 0,2-1 185,2 0 0,5 1 0,6-1 0,0-1-385,3-2 0,1 3 0,-1-3 0,0 1 0,-3 0 0,0-2-393,-3 0 0,-1-2 0,0-3 79,-1 0 1,-4-4 0,-2-3 0,-2-1 0,-2-1 332,-2-1 0,-2 1 1,-4 0-1,-1 0 1,1-1 334,0 1 1,0 3 0,2 1 160,1 0-540,4 2 0,-6 7 0,2 2 0</inkml:trace>
  <inkml:trace contextRef="#ctx0" brushRef="#br0" timeOffset="22">16378 717 8551,'0'-9'-81,"-1"0"1,-1 2 0,-2 2 0,-1 3 0,0 7 364,0 10 0,-1 7 1,-4 9-1,-2 4 1,0 5-1,0 4-114,2 5 0,4-23 0,0 0 1,0 1-1,0 0 0,1 0 0,1-1 1,-2 23-403,2-5 1,-1-6-1,3-8 1,-1-6-1085,1-5 0,-3-9 1316,-1-7 0,-2-10 0,-2-3 0</inkml:trace>
  <inkml:trace contextRef="#ctx0" brushRef="#br0" timeOffset="23">16061 782 8504,'-13'-9'93,"3"-2"0,1 0 1,6-2-1,7-1 0,9 0 142,7-1 0,10 4 0,5-2 1,5 2-123,3-1 1,3 4 0,1 0 0,1 3-1,-2 4 1,-4 4-618,-6 6 0,-8 6 0,-7 7 504,-5 2 0,-6 7 0,-6 2 0</inkml:trace>
  <inkml:trace contextRef="#ctx0" brushRef="#br0" timeOffset="24">15940 1322 8413,'7'0'61,"3"-1"1,4-2-1,6-3 106,5-2 1,9-2 0,4 1 0,2 1 0,3 0-1874,-1 2 1706,-7 4 0,2-6 0,-9 3 0</inkml:trace>
  <inkml:trace contextRef="#ctx0" brushRef="#br0" timeOffset="25">16545 1043 8411,'5'-14'0,"-4"3"0,2-3 493,-2 0 1,-2 8 0,-2 9-4,-4 8 1,-4 7-1,-1 4 1,-1 1-1,1 2-219,-1 0 1,4-4-1,4 1 1,1-3-1,2-1-274,1-3 1,5-1 0,3-6 0,5-2-372,7-3 1,2-4 0,6-4 0,2-5 0,0-4-283,-1-2 1,-3-2-1,-1 0 1,-1-1 0,-3 1-179,-4 3 1,-8 3 1092,-8 9 0,-5 9 0,-6 9 0,-3 3 0,2 0 1,1 1 259,2-1 0,6 0 0,0-1 1,4-4-844,5-3 0,5 1 0,9-8 0,4-2 324,4-3 0,6-7 0,-1-6 0</inkml:trace>
  <inkml:trace contextRef="#ctx0" brushRef="#br0" timeOffset="26">17151 736 8411,'5'-14'-47,"2"1"0,-3-3 359,1 4 1,-4 11-1,-1 9 1,-6 12 137,-5 10 0,-5 5 0,-4 3 0,-1 2 0,2 4-364,3 1 0,1 5 0,0 0 0,3-2 0,5-2-309,4-6 0,2-3 0,1-9 1,1-3-1,2-7-809,3-6 0,-1-7 1032,2-2 0,-1-1 0,3-2 0</inkml:trace>
  <inkml:trace contextRef="#ctx0" brushRef="#br0" timeOffset="27">16936 1192 8411,'-13'-4'-15,"3"-2"1,-2-3 319,5 0 1,3 0 0,4-1 0,1 1 0,4 0 0,6-1 422,7 1 1,11 1 0,2 0 0,5 3-990,5 1 1,0-2-1,3 3 261,0 1 0,-1 9 0,4 3 0</inkml:trace>
  <inkml:trace contextRef="#ctx0" brushRef="#br0" timeOffset="28">17504 1192 8337,'-4'-10'107,"3"1"1,-2 0 0,2 0 0,2-1 0,3 1 337,6 0 1,4 0 0,8 2-1,4 1 1,5 0 0,6-1-1,5 2-163,4 1 0,-1 1 0,-2 3 0,-6 1-1013,-5 2 1,-5-1 0,-4 4 730,-5 2 0,-5 0 0,0 1 0</inkml:trace>
  <inkml:trace contextRef="#ctx0" brushRef="#br0" timeOffset="29">17951 1024 8337,'4'-9'-115,"2"0"0,4-1 220,2 1 0,4 4 0,6 2 1,2 2-1,3 1 0,0 1 627,-2 2 1,-2 3 0,-6 6-1,-2 4-542,-6 2 0,-4 0 0,-5 1 1,-2-1-1,-4 0 0,-6-1-144,-5-2 0,-6-3 0,-1 3 1,-3-3-140,-1-3 1,1 0 0,3-4 0,4 1-1052,4 1 1,5-1 1143,2 3 0,8 0 0,6 1 0</inkml:trace>
  <inkml:trace contextRef="#ctx0" brushRef="#br1" timeOffset="30">18827 726 9962,'0'-5'-260,"0"-3"0,0 2 1,0-4-1,-1 0 1,-2-1-1,0 0 1,1 0-1,0 0 431,-1 1 0,2 1 1,-3 0-1,1-1 125,0 1 1,0 3-1,3 2-87,0 3 0,0 4 0,0 11 0,0 8 0,-1 8 62,-3 5 1,-4 7-1,-5 4 1,-2 3 0,-1 0-324,7-23 1,0-1 0,0 0 0,-1 1 0,1 0 0,0 1-1,0-1 1,1 0 0,-5 23 0,5-6-354,2-5 1,6-11 0,6-3 0,1-6 362,3-6 1,6-6 0,-2-1-1</inkml:trace>
  <inkml:trace contextRef="#ctx0" brushRef="#br0" timeOffset="31">18482 726 8566,'0'-23'6,"0"4"1,1-3 0,3 2 0,7 2 215,6-1 0,6 5 0,6 1 0,2 3 25,3 1 1,2 3 0,1 4 0,0 6 0,-3 5-615,-3 5 1,-6 5 0,-6 4 0,-5 4 366,-8 3 0,-4 5 0,-2-2 0</inkml:trace>
  <inkml:trace contextRef="#ctx0" brushRef="#br0" timeOffset="32">18398 1276 8389,'1'5'-257,"2"-2"1,4-2 335,1-1 0,5 0 0,4 0 0,5-1 0,4-1 132,4-1 0,3-1 0,-3 1 0,1 0-211,-1 1 0,3 1 0,0 1 0</inkml:trace>
  <inkml:trace contextRef="#ctx0" brushRef="#br0" timeOffset="33">18920 1052 8348,'0'-13'-176,"3"1"1,1-2-1,0 0 1,1 3 420,0 1 1,-2 4 0,3 5 0,-2 7 251,-2 6 1,-5 6-1,-3 2 1,-3 3-1,0 0-308,0 0 0,-1 1 0,2-2 0,1-1 0,2-3 0,-1-1-268,1-1 0,4-5 1,1 0-1,5-3-160,4-5 0,4-4 1,4-5-1,2-4 1,4-3-286,1-4 1,-3-1 0,0 0-1,-2 0 297,-4 3 1,2-1 0,-6 6-1,-1 3 1,-4 4 625,-2 7 1,-5 2-1,-6 9 1,-4 2-75,-1 1 0,4 0 1,5 1-1,2-2-390,1-1 1,5-3-1,4-4 1,7-3 64,4-3 0,4 2 0,4 0 0</inkml:trace>
  <inkml:trace contextRef="#ctx0" brushRef="#br0" timeOffset="34">19534 708 8484,'-4'-6'22,"-1"4"1,-1 5 260,-1 7 0,0 7 0,-4 10 0,-2 6-34,2 8 1,-2 4 0,0 5 0,7-24 0,1 1-1,0 0 1,0-1-198,2 1 0,0-1 0,-1 21 0,4-8 0,1-5 0,2-5-537,3-3 1,0-8 0,-1-1-2282,-1-2 2766,-1-7 0,-7-8 0,-1-5 0</inkml:trace>
  <inkml:trace contextRef="#ctx0" brushRef="#br0" timeOffset="35">19339 1155 8411,'-6'-5'311,"-1"0"120,4-4 1,1 0 0,5 0 0,4 2-1,5 2 1,5 0-38,7 0 1,2 1-1,9-1 1,3 0-287,5 0-108,2 3 0,6-2 0,1 4 0</inkml:trace>
  <inkml:trace contextRef="#ctx0" brushRef="#br0" timeOffset="36">19804 1155 8324,'-9'0'-9,"3"-5"0,0-1 0,2-2 313,2-1 1,2 2 0,3 2 0,5 0 0,4 1 0,7 0 87,4 2 0,10-2 1,3 0-1,5 2-361,5 1 0,-2 1 1,6 0-1,-4 0 0,-3 0-1238,-6 0 0,-4 1 1207,-5 3 0,-4-3 0,-1 3 0</inkml:trace>
  <inkml:trace contextRef="#ctx0" brushRef="#br0" timeOffset="37">20149 1006 7780,'1'-9'166,"2"2"1,4 2-1,4 1 1,6 2 0,4 1 375,4 1 0,2 1 0,4 2 0,3 3-278,-1 2 0,-3 5 1,-9 0-1,-6 2-192,-7 1 1,-4-1-1,-5 0 1,-4 1-1,-7-1 1,-9 0-120,-5-2 0,-6 3 0,-2-4 0,-1-1-274,1 0 0,6-2 0,7 0 0,4 1-2245,5-1 2566,6 0 0,10 1 0,6-1 0</inkml:trace>
  <inkml:trace contextRef="#ctx0" brushRef="#br0" timeOffset="38">20884 857 8427,'0'-8'-79,"-1"0"0,-1-2 1,-1-1-1,1 1 0,1 1 1638,1-1-1183,4 1 0,-4 9 1,0 7-1,-5 11-101,-3 9 0,-2 3 0,1 6 1,0 2-1,-1 1-371,1-1 1,0 2 0,-1 1 0,1-2 0,1-3 0,1-4-725,0-4 1,4-6 0,-2-1 0,0-6 791,0-6 1,-6 1-1,-3-5 1</inkml:trace>
  <inkml:trace contextRef="#ctx0" brushRef="#br0" timeOffset="39">20633 829 8399,'-5'-18'329,"1"3"1,4-6 0,2 3 86,4 3 1,2 0-1,10-1 1,3 1 0,4 3-105,4 4 1,6 2 0,2 6-1,2 0 1,-1 2-618,-3 5 1,-4 3-1,-6 9 1,-3 0-1,-3 3-788,-4 3 1,-6 5 0,-6 2 1083,-1 1 0,-2 1 0,0 3 0</inkml:trace>
  <inkml:trace contextRef="#ctx0" brushRef="#br0" timeOffset="40">20558 1304 8399,'-9'5'253,"4"0"184,2-2 0,7-2 0,6 2 0,7-3 0,5-2-288,1-1 1,2-3-1,3 2 1,0-1-662,0 1 0,3 1 512,0 3 0,4-4 0,-2-1 0</inkml:trace>
  <inkml:trace contextRef="#ctx0" brushRef="#br0" timeOffset="41">21070 1099 8399,'5'-10'-148,"-4"-2"0,2 0 0,-1 0 548,1 2 1,-3 6-1,0 4 146,-5 5 0,-5 8 0,-1 5 0,-2 4 0,-1 1 0,1 2-50,1-1 0,3-1 1,2-5-1,2 2-529,0 2 0,2-7 0,3 2-322,0-3 1,8-6 0,3 0 0,4-3-1,5-3 1,1-2-184,2-3 0,-3-6 0,4-7 1,-1-1-1,-2-1 0,-2 1-26,0 2 1,-5 4 0,-2-2 874,-5 3 0,-4 5 85,-6 2 1,-2 7 0,-5 5-1,0 4 1,0 3 0,-1-1-1,4 2-405,2 1 0,2 0 0,3 0 0,2-3-890,4-2 1,4-3 0,10-2 898,2-1 0,6-12 0,5-5 0</inkml:trace>
  <inkml:trace contextRef="#ctx0" brushRef="#br0" timeOffset="42">21629 838 8398,'5'-9'478,"-1"0"-4,1 3 1,-4 10 0,1 10-232,-4 5 1,-4 10 0,-4 9 0,-1 4-1,-3 5 1,0 1-350,-3 2 1,8-25 0,1 1 0,-10 21 0,3-1 0,2-7-338,3-6 1,0-8 0,1-4 0,0-6-1659,0-6 2101,-1-8 0,1-10 0,0-5 0</inkml:trace>
  <inkml:trace contextRef="#ctx0" brushRef="#br0" timeOffset="43">21443 1210 8398,'0'-9'368,"1"-2"0,1-1 0,2 3 0,1 1 374,3 4 0,5 1 0,6 0 0,5 0-838,6 1 1,7 4-1,4 2 96,1 2 0,2 0 0,2 3 0</inkml:trace>
  <inkml:trace contextRef="#ctx0" brushRef="#br0" timeOffset="44">22495 1052 8319,'-6'0'-94,"1"-1"0,0-2 0,3-3 1,1-2 242,1-2 1,1 4 0,3 1-1,3 0 1,3 1 0,4-1 0,1 2-123,5-1 1,-1 3 0,6-2 0,1 2 0,1 1 0,1 1-276,0 2 0,3-1 1,0 4-1,-1 1 0,-2-1 248,-3 0 0,2 0 0,-4 4 0</inkml:trace>
  <inkml:trace contextRef="#ctx0" brushRef="#br0" timeOffset="45">22579 1201 8338,'18'-1'-152,"1"-1"1,1-2 0,1-1-1,5-2 1,4 2 4,4 2 1,3-1 146,0 1 0,4-4 0,2 2 0</inkml:trace>
  <inkml:trace contextRef="#ctx0" brushRef="#br0" timeOffset="46">20912 1741 8315,'0'-9'-461,"1"0"0,1-1 0,1 1 497,-1 0 1,-1-1 0,-1 1 0,0 0 33,0-1 0,0 1 0,2 0 0,0-1 274,1 1 1,3 0-184,-3-1 1,0 10-1,-3 7 1,-1 7 63,-2 7 0,-3 7 1,-6 6-1,-1 3 0,-1 2 1,0 2-340,0-2 0,1-1 0,-1 0 0,0-2-339,3-2 1,1-3 0,3-7 0,2-6 452,1-4 0,-7-8 0,0-2 0</inkml:trace>
  <inkml:trace contextRef="#ctx0" brushRef="#br0" timeOffset="47">20633 1685 8430,'-14'-13'-171,"8"1"1,0-2-1,4 1 308,2 1 1,8 2 0,6 2 0,6 0 0,8 3-148,5 1 1,8-2-1,2 3 1,3 1-28,0 1 0,-1 5 0,-5 4 0,-6 5 37,-4 6 0,-6 10 0,-1 0 0</inkml:trace>
  <inkml:trace contextRef="#ctx0" brushRef="#br0" timeOffset="48">20605 2095 8503,'0'-9'-202,"1"-1"389,2 1 0,6 0 1,7-1-1,1 1 1,3 1-113,2 2 1,1 1-1,2 5 1,0 0-1,0 1-984,-1 3 0,-1 1 0,-4 3 909,3-2 0,-2 3 0,2-4 0</inkml:trace>
  <inkml:trace contextRef="#ctx0" brushRef="#br0" timeOffset="49">21070 1927 8503,'0'-6'-633,"0"0"0,1-1 625,3-2 0,-3 3 0,1 1 575,-4 1 1,-4 5-1,-4 5 1,-1 3 0,-2 3-228,2 0 0,1 5 0,1-2 0,2 2 1,2-1-386,1 0 0,1-5 0,3 2 0,1-4 0,3-2-174,5-1 0,5-3 0,4 0 1,1-3-225,-1-3 0,2-3 0,0-3 1,-1 0-1,-2-1-463,-3 1 0,-1 1 1079,-4 2 1,-5 2-1,-4 5 1,-4 2 58,-1 3 1,-2 2 0,4 1 0,1 1 0,1-1-275,1 0 0,4-2 0,3-2 0,4-1 0,6-3 42,4-3 0,2-7 0,5-6 0</inkml:trace>
  <inkml:trace contextRef="#ctx0" brushRef="#br0" timeOffset="50">21499 1713 8467,'-1'6'89,"-1"1"100,-1 0 0,-4 2 0,3 4 0,-1 3 0,-2 6-219,-1 6 1,1 4-1,1 5 1,0-1 0,0-1-227,-1 0 0,4-5 0,-2 0 0,0-5 256,0-3 0,-1-2 0,-4-2 0</inkml:trace>
  <inkml:trace contextRef="#ctx0" brushRef="#br0" timeOffset="51">21303 2039 8373,'0'-13'0,"3"1"0,1-2 129,2 0 0,3 1 1,4 1-1,3-1 1,3 0-1,2 0 562,3 5 0,-2 0 0,3 5 0,-1 0-1444,0 2 1,-1 2 0,-4 3-1,-2 3 753,-1 4 0,1 4 0,-2 3 0</inkml:trace>
  <inkml:trace contextRef="#ctx0" brushRef="#br0" timeOffset="52">21638 1983 8373,'-3'-6'-128,"-1"0"1,0-1 0,0-2 955,2 0 0,2 0 0,4 0-572,5 3 1,5 1 0,5 3 0,3-1-1,4 1 1,3 1-492,2 1 1,4 0 0,-2 1 0,1 1 234,1 1 0,-5 4 0,2-2 0</inkml:trace>
  <inkml:trace contextRef="#ctx0" brushRef="#br0" timeOffset="53">21946 1834 8373,'-12'-9'-6,"3"0"1,2-1 275,2 1 1,-3 0 0,5-1 19,1 1 0,6 4 0,6 2 0,4 2 0,5 1 0,2 0 30,4 0 0,2 1 0,1 2 1,-1 4-255,-2 5 1,-2-1-1,-6 4 1,-1 2-1,-4 2 1,-3 1-396,-2 2 1,-8 0-1,-10-3 1,-6 2 1,-7 1 1,-7 0-1,-2-5 1,0 0-35,2-2 1,3-3 0,3 0 0,4-2 360,5 0 0,10-5 0,7-1 0</inkml:trace>
  <inkml:trace contextRef="#ctx0" brushRef="#br0" timeOffset="54">22672 1611 8414,'0'-10'-291,"0"1"1,0 0 196,0 0 1,-1 0-1,-2 3 1,-3 3-1,-3 2 1,-1 1 506,-2 0 1,-4 5 0,-6 4 0,-3 7 0,-1 5 77,-2 3 1,1 11 0,1 4 0,3 4-1,3 5-317,6 0 0,4 2 0,3 1 0,5 0-501,4-1 1,7-5 0,4-8 0,2-5 0,1-4-1062,2-3 1388,-4-2 0,4-5 0,-4 1 0</inkml:trace>
  <inkml:trace contextRef="#ctx0" brushRef="#br0" timeOffset="55">22821 1769 8363,'-6'1'40,"1"2"1,0 3-1,2 3 220,-1 0 1,2 4 0,-4 4 0,0 3 0,-1 2 0,2 2-178,1 2 0,-2 0 0,3-1 0,1-4-424,1-1 0,1-4 0,0-2 0,0 0 341,0-3 0,-4-5 0,-2-2 0</inkml:trace>
  <inkml:trace contextRef="#ctx0" brushRef="#br0" timeOffset="56">22653 1788 8363,'-4'-19'33,"3"-2"1,-1 2 0,4 1 349,4 1 1,4 3-1,2 1 1,5 1-1,2 2-284,3 2 1,1 5-1,-2 0 1,2 6 0,-1 4-676,-3 4 0,-7 8 1,-1 6 575,-3 2 0,-4 9 0,-4 2 0</inkml:trace>
  <inkml:trace contextRef="#ctx0" brushRef="#br0" timeOffset="57">22570 2151 8363,'-5'0'673,"5"0"0,10-4-306,8-3 1,6-4-1,7-1 1,3 0-624,2 2 1,-2 2-1,-3 0 1,-3 3 255,-4 1 0,-1-3 0,-4 2 0</inkml:trace>
  <inkml:trace contextRef="#ctx0" brushRef="#br0" timeOffset="58">23026 1918 8363,'0'-9'523,"-1"0"-159,-2 3 0,1 2 1,-5 5-1,-1 3 0,-2 5 1,-3 3 35,2 2 0,1 2 0,1 3 0,3-1-491,3 1 0,2-2 0,1 0 0,0-3 0,1 0-548,2-3 1,6-1 0,7-4 0,1-3 0,2-2 15,0-1 0,-2 0 0,0-1 0,-3-2 513,0-3 1,-2-3 474,-2 0 0,-3 1 16,-4 2 1,0 2-1,-6 8-1035,2 2 654,1-2 0,0 4 0,0-3 0</inkml:trace>
  <inkml:trace contextRef="#ctx0" brushRef="#br0" timeOffset="59">23389 1741 8363,'-3'-6'-32,"-1"1"81,-2 1 0,3 9 1,-3 8-1,-1 8 227,-1 7 1,1 1 0,1 4 0,0 0-369,1 0 1,-2 1 0,3 2 0,2-2 0,1-5-93,1-4 1,0-7-1,-1 0 1,-1-4-1,-2-4 184,-1-2 0,-5-4 0,-5-4 0</inkml:trace>
  <inkml:trace contextRef="#ctx0" brushRef="#br0" timeOffset="60">23212 2030 8651,'4'-10'477,"2"1"0,6 1-272,0 2 0,6 0 0,-1 4 0,5-1 0,1 1 1,1 1-1494,-1 1 1288,-2 0 0,2 4 0,-5 2 0</inkml:trace>
  <inkml:trace contextRef="#ctx0" brushRef="#br0" timeOffset="61">23491 1974 8401,'-5'-9'409,"2"2"1,5 1 0,3-1 0,2-1 0,5-2-140,1 1 0,4 0 1,4 0-1,1 2 1,1 2-1,1 1 1,-1 2-1,-2 1-1104,-3 1 1,-2 1 833,-6 2 0,1 2 0,-6 4 0</inkml:trace>
  <inkml:trace contextRef="#ctx0" brushRef="#br0" timeOffset="62">23705 1844 8331,'0'-10'9,"1"1"1,3 0 229,2-1 1,2 4-1,2 0 1,2-1-1,1-2 248,2 0 1,3 4 0,4 2 0,0 2 0,0 2-255,-1 2 1,-3 3-1,-6 7 1,-1 2-118,-2 3 0,-4 0 0,-2 2 0,-2 1 1,-2 0-200,-2 0 1,-1-2 0,-3-3 0,0-1 0,0-2-301,-1-2 0,-4 0 0,-1-2 0,1-1-1914,-2-1 2297,4 1 0,-8-3 0,4 4 0</inkml:trace>
  <inkml:trace contextRef="#ctx0" brushRef="#br0" timeOffset="63">24227 1750 8351,'0'-14'-157,"1"-4"1,1 4-1,2-1 1,0 3-1,1 3 1,0 1 359,-1 2 1,2 5 0,-3 2 215,-1 8 0,-2 8 0,-3 9 1,-3 3-316,-3 2 1,-1 5 0,-1 0 0,-3 4 0,1-1-349,-1-1 0,2-4 1,3 0-1,-1-2 0,1-2-1765,0-1 2009,4-6 0,-8 0 0,3-4 0</inkml:trace>
  <inkml:trace contextRef="#ctx0" brushRef="#br0" timeOffset="64">24022 1816 8234,'4'-19'-341,"-2"-4"0,5-1 1,4 1 712,3 1 1,7 3 0,3 3-1,1 2 1,1 3-104,0 3 0,-4 5 0,-1 0 0,-4 6 0,-2 4-1072,-2 4 0,-4 5 0,-6 5 0,-2 5 803,-1 4 0,-4 3 0,-2 5 0</inkml:trace>
  <inkml:trace contextRef="#ctx0" brushRef="#br0" timeOffset="65">23948 2076 8234,'-6'0'1016,"6"-4"1,7 3-1001,5-2 0,-1 2 0,5 1 0,0 1-479,2 2 0,1-1 0,-1 3 0,2 0 463,2-3 0,1 3 0,5 0 0</inkml:trace>
  <inkml:trace contextRef="#ctx0" brushRef="#br0" timeOffset="66">24432 1927 8234,'5'-6'-1328,"-1"0"1465,0-1 0,-3 2 1,2 0 282,-2 4 0,-5 3 1,-2 8-1,-2 0 0,-2 2-135,1 4 0,3-2 0,1 1 0,-1-2-284,1-1 0,3 1 0,-1 0 1,2-2-1,1-1-475,0 0 1,3-4 0,2-1 0,3-1-1,2-2-60,0-1 0,2-1 0,-1 0 0,2-1 534,-2-2 0,-1 1 0,0-3-49,-1 1 209,0-3 1,-3 10-161,1 0 0,-1 4 0,3 2 0</inkml:trace>
  <inkml:trace contextRef="#ctx0" brushRef="#br0" timeOffset="67">24813 1713 8245,'0'-5'-1779,"0"9"1699,-4 7 1,-1 12-1,-4 5 244,-1 5 0,0 7 0,-1 1 0,-2 1 0,2 3-57,1 0 1,-3 0 0,1-5 0,0-6-1,2-5-607,1-4 0,-5-2 0,0-6 500,-1-5 0,-2 0 0,2-6 0</inkml:trace>
  <inkml:trace contextRef="#ctx0" brushRef="#br0" timeOffset="68">24599 2095 8245,'1'-9'-1036,"3"-1"1241,6 1 0,0 1 0,6 0 0,0 2 0,3 0 0,1 1-46,2 2 1,0 2 0,-4 1 0,-2 0-1478,0 0 1318,-5 0 0,7 0 0,-4 0 0</inkml:trace>
  <inkml:trace contextRef="#ctx0" brushRef="#br0" timeOffset="69">24944 1583 8286,'15'-3'-159,"1"0"0,1 1-68,4 1 1,2 2 0,3 2 0,-2 5 0,-2 6 1660,-1 8 1,-6 9-1158,-2 6 1,-7 8-1,-5 6 1,-3-25-1,-1 0 1,-3 2-1,0 0 1,-3 1-1,0-1 1,-1 1-1,-2-1-97,0 1 1,-1-1 0,0-3 0,-2 0 0,0 1 0,-1 0 0,0-1 0,-2-1-429,1-1 0,-2 1 1,-1-1-1,-1 1 0,0 0 1,-1 0-1,1-1 0,-1 0 1,1-2-1,-1 0 248,2-3 0,-1 0 0,-19 10 0,2-5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333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4758 10819 23207,'-6'0'-880,"-1"0"866,0 0 0,2 0 153,-1 0 0,3 0 0,-4 0-130,0 0 1,-1-3-1,-1-1-385,-1-1 0,4 3 78,0-1 1,4 1 80,-1-2 0,3 3 0,3-2 0,3 2 0,2 1 211,2 0 0,0 0 0,1 0 0,3 0 0,1 0-29,5 0 1,-1 0 0,3 0 0,0 0 33,0 0 0,4 0 0,-1 0 0,1 0 0,1 0 28,-2 0 0,1-1 1,-3-1-1,0-1 1,-1 1 84,-1 1 0,0 1 0,-1 0 0,2-1 119,-1-2 0,2 2 0,-1-2 0,1 2 0,2 0 8,2-2 0,0 1 0,6-2 0,0 1 45,0 0 0,-3 0 1,1 3-1,-2-1 1,-2-1 370,-2-1 0,-2 0 1,-5 3-1,1 0 0,-1 0-495,1 0 1,0 0 0,-1 0 0,1 0-171,-1 0 0,5 0 0,1 0 1,1 0-1,0 0-9,1 0 1,1 0 0,3 0 0,0 0-17,-3 0 1,3 0 0,-4-1 0,1-1 0,1-1-45,-1 0 0,2 2 0,-6 1 1,1 0-1,0 0-14,0 0 0,2-3 0,-3 0 1,1 0 59,1-1 1,3 3 0,2-3 0,2 1 0,2-1 31,1-2 1,1 4-1,1-1 1,0 2 0,0 1-20,-3 0 1,2 0-1,-2 0 1,1 0-19,-1 0 1,3 0 0,-3 0 0,2 0 0,2 0 3,3 0 1,-3 0 0,2 0 0,0 0 39,0 0 1,-1 0 0,4 0 0,-2 0 0,-2 0 16,0 0 1,-2-3-1,0 0 1,-1 1-1,-1 1-15,0 1 1,-4-3 0,3 0 0,1 1-30,1 1 1,1 0 0,1-2 0,-1 0 0,1 1-2,2 1 0,2 1 1,1 0-1,-2 0 1,-2 0 35,1 0 1,0 0-1,2 1 1,-2 1-37,-3 1 1,0 1 0,-4-4-1,2 0 1,0 1-24,0 2 0,1-2 1,-6 2-1,3-2 0,1-1 75,1 0 0,3 0 0,-3 0 0,1 0 11,1 0 1,3 0 0,2 0 0,-1 0 0,1 0 10,1 0 0,0 0 0,3 0 0,-3 0-32,-2 0 0,-3 0 0,-2 0 0,0 0 1,1 0-8,1 0 0,1 0 0,-2 0 1,1 0-1,0 0-4,2 0 0,-1 0 1,1 0-1,-2 0 14,-1 0 0,5 1 1,0 1-1,1 1 1,-4-1-6,-4-1 1,0 0 0,-4 1 0,-1 1 0,-2-1-26,-3-1 1,3-1 0,-1 2 0,4 0 3,2 1 1,-2 0 0,2-3 0,0 1-1,-1 1-30,0 1 1,3 0 0,-4-2-1,-1 1 1,-1 1 8,-1-1 1,0-1-1,1-1 1,-1 0-11,-4 0 1,-3 0 0,-2 0 0,-1 0-1,0 0 49,-3 0 0,-1 0 1,-5 0-1,0 0-141,1 0 0,-4-1-416,0-2 1,0 2 438,4-2 1,-1 2 0,0 1 0</inkml:trace>
  <inkml:trace contextRef="#ctx0" brushRef="#br0" timeOffset="1">12914 10875 27624,'0'-6'-1639,"0"0"1,1-2 982,2 0 1,1 2-1,4 1 1,-2 1 0,1 2-21,1 1 1,2-3 0,-1 1 1019,0 1 1,-2 1 0,-1 1-1,1 0-237,1 0 1,2 0 0,-1 0-1,1 0 1,2 0 0,1 0-10,2 0 1,0 0-1,5 0 1,1 0-1,3 0 0,0 0 1,4 0 0,-1 0 0,3 0-143,0 0 0,-1 0 0,-1 0 0,0 0 0,1 0 422,2 0 1,-2 0 0,2 0 0,-2 0 0,-1 0-198,0 0 1,3 0 0,1 0 0,1-1 0,2-1-189,1-1 0,-1-1 0,0 2 1,1-1-7,-4 1 1,1 0 0,-2-1-1,-1 0 1,-1 1 22,-1 1 1,-3 1 0,-1 0 0,1 0 0,1 0-9,2 0 0,-5 0 1,6-1-1,0-1 13,1-1 1,3 0-1,-1 2 1,3-1 0,-1-1-1,-1 1 1,1-2 0,-1 0-1,-1 2 1,0 1-28,-2 1 1,-5-3 0,-3 0 0,0 1 0,0 1-44,-2 1 0,3 0 0,-1 0 0,-1 0 0,-2 0 1,4-1-1,2-1 1,2-1-1,2 1-8,2 1 1,0 1-1,4 0 1,1-1 0,-1-1 15,2-1 1,-1-1-1,1 4 1,-1 0-28,-2 0 1,2 0 0,-4 0 0,0 0 0,1 0-11,0 0 0,-2 0 0,2 0 0,0 0 0,0-1 14,2-2 0,2 2 0,0-2 0,0 1 61,0-1 1,5 2 0,0-3 0,1 1 0,-3 0 41,-2 1 0,-4 0 0,0 1 0,1-1 0,-2-1-48,-2 1 1,-5 1 0,-2 1 0,2 0 0,0 0-11,-1 0 1,2-3-1,-2 0 1,2 1 6,1 1 1,3 1 0,1 0 0,0-1-1,1-1 31,0-1 1,2 0 0,4 3 0,1 0 0,-4 0-10,-4 0 1,-4 0 0,-2 0 0,-2 0 0,-2 0-11,-1 0 1,-1 0 0,-2 0-1,1-1-11,0-3 0,0 3 0,2-2 0,1 2 0,-1 1 24,2 0 1,1 0 0,4 0 0,0-1-1,0-1-12,0-1 1,4 0-1,1 3 1,0 0-7,-2 0 0,-3-3 0,-2 0 0,-1 1 0,-1 1-4,0 1 0,-1-1 0,-4-1 0,-1-2 0,1 2-25,-1 1 1,-2-2-1,1 0 1,1 1 43,3 1 1,4 1 0,-3 0 0,2 0 0,2 0 1,1 0 1,2 0 0,1 0 0,1 0 0,-2 0 1,-3 0 0,0 0 0,-5 0 0,-1 0-25,-3 0 1,-4 0 0,-4 0 0,1 0 0,-1 0-24,0 0 1,-4-1-1,0-1 1,-1-1-167,2 1 0,2-2 0,2 0-238,-1 2 354,-4 1 1,3 1 0,-1 0-34,1 0 0,1 0 0,0 0-112,1 0 0,-4 0 224,0 0 0,-4 0 1,2 0-1</inkml:trace>
  <inkml:trace contextRef="#ctx0" brushRef="#br0" timeOffset="2">22393 10754 19813,'-6'-4'-820,"-1"2"1,4-4 0,1-2 0,2 0 697,3-1 1,7 3 0,9 0 0,5 1 0,4 0 326,3-2 0,3 3 0,6 1 0,3 2 0,0 1-92,1 0 0,-5 0 1,1 1-1,-2 2-195,-4 3 1,-3-1 0,-7 0 0,-6-1 39,-4-2 0,-9-1 0,-5-1 0,-6 0 54,-6 0 1,-6-3 0,-8 0 0,-4 1 0,-4 1-19,-3 1 1,-3-1-1,-1-1 1,-1-1 196,1 1 0,1 1 0,3 1 0,4 0 0,4 0-108,3 0 1,14 1 0,4 1-1,9 2-206,8 1 0,9-3 1,6 1-1,3 0 106,1 0 1,3-2 0,1 2 0,0-2-1,-1-1 38,-4 0 0,0 0 0,-4 0 0,0 0 1,0 0-181,-3 0 0,-7 0-244,-4 0 409,-10 0 1,-4 0 0,-10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33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</inkml:brush>
    <inkml:brush xml:id="br3">
      <inkml:brushProperty name="width" value="0.09071" units="cm"/>
      <inkml:brushProperty name="height" value="0.09071" units="cm"/>
    </inkml:brush>
    <inkml:brush xml:id="br4">
      <inkml:brushProperty name="width" value="0.09071" units="cm"/>
      <inkml:brushProperty name="height" value="0.09071" units="cm"/>
      <inkml:brushProperty name="color" value="#FF0000"/>
    </inkml:brush>
    <inkml:brush xml:id="br5">
      <inkml:brushProperty name="width" value="0.12095" units="cm"/>
      <inkml:brushProperty name="height" value="0.12095" units="cm"/>
      <inkml:brushProperty name="color" value="#FF0000"/>
    </inkml:brush>
    <inkml:brush xml:id="br6">
      <inkml:brushProperty name="width" value="0.09071" units="cm"/>
      <inkml:brushProperty name="height" value="0.09071" units="cm"/>
      <inkml:brushProperty name="color" value="#3165BB"/>
    </inkml:brush>
    <inkml:brush xml:id="br7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13845 3268 8363,'0'-9'-841,"0"-1"0,0 1 889,0 0 1,0 0-1,0-1 1,0 1-1,0 0 1,-1 0-1,-1 2 94,-1 1 0,-1 4 0,1-1 0,-3 2 0,-3 2 0,-1 2 14,-2 3 1,-4 11-1,-6 5 1,-1 8 0,-2 8-1,1 5-73,12-19 1,1 1 0,0 1 0,0 0 0,2 4-1,0 0 1,-1 3 0,1 0-141,-1 1 0,2 2 1,2 1-1,1-1 0,2 1 1,0 0-1,1-2 0,2 0 1,0-2-1,1-2 1,0-2-1,1-1-299,4 23 1,3-10 0,0-7 0,0-8 0,0-4-734,1 0 1089,-1-3 0,0 4 0,1-4 0</inkml:trace>
  <inkml:trace contextRef="#ctx0" brushRef="#br1" timeOffset="1">14041 3296 12830,'0'-9'-677,"0"-1"1,-1 1 0,-1 0 553,-1-1 0,-1 4 0,4 2 281,0 3 1,5 8 0,1 12-1,2 6-24,1 5 0,2 4 0,0 6 0,3 4 0,0 2-132,3 4 0,-3-2 1,2 1-1,-1-2 1,0-4-206,-3-2 1,1-4-1,0-4 1,-3-5-110,-3-5 0,2-4 0,-4 0 0,0-2 1,-2-1-196,-2-4 0,-1-1 1,0-2-1,-1 0 413,-2 1 1,-2-1-1,-4 0 1</inkml:trace>
  <inkml:trace contextRef="#ctx0" brushRef="#br0" timeOffset="2">14199 3836 8571,'0'-13'-490,"0"2"0,0-2 0,0 0 661,0 1 1,0 3 0,-1 4 315,-2 0 1,-2 7-1,-5 8 1,0 4-327,-2 4 0,-4 6 1,-5 3-1,-1 3 1,-1 0-1,0-2-246,2 0 0,2-3 0,1-1 0,3-1-103,2-3 1,6-3 0,2-2 0,1-2 187,2-2 0,5-4 0,2-3 0</inkml:trace>
  <inkml:trace contextRef="#ctx0" brushRef="#br1" timeOffset="3">14711 3659 8892,'-5'4'316,"-4"1"0,0 7 0,-3 2 0,-3 6 0,-2 4-102,-4 5 1,1 2 0,-4 3 0,1-3 0,2-2 0,2-1 0,0 0-523,0 0 1,5-8 0,1-2 0,4-4-1,3-2-743,3-2 1,-1 0 1057,1-1 0,-9-4 0,2-1 0</inkml:trace>
  <inkml:trace contextRef="#ctx0" brushRef="#br1" timeOffset="4">14460 3743 9293,'-5'-6'-267,"1"0"431,3 3 1,1 7-1,0 6 23,0 3 1,5 3-1,1 3 1,2-1-1,1 1-387,1-1 0,3 4 0,3 0 1,1-1-1,2-2 0,-1 0-503,1-1 0,0-2 1,-1-2 702,1 0 0,0 2 1,-1-1-1</inkml:trace>
  <inkml:trace contextRef="#ctx0" brushRef="#br1" timeOffset="5">14879 4004 9293,'-1'-6'1734,"-2"3"-2227,2 2 1,-7 5-1,5 3-1171,1 1 1664,1 1 0,-3 5 0,-1 0 1</inkml:trace>
  <inkml:trace contextRef="#ctx0" brushRef="#br1" timeOffset="6">15586 3222 13991,'-14'-10'-549,"1"1"0,4 0 0,3-1 0,2 1 460,0 0 1,3 1-1,-2 5 271,1 6 0,7 10 0,1 5 0,3 8 32,4 7 1,-2 6 0,4 8 0,2 2-228,1 1 0,-9-23 1,0 0-1,1 1 1,-1-1-1,0 2 0,0 0 1,1 0-1,-1-1-253,0-1 1,1 0-1,8 22 1,0-9-1,-2-5 1,-1-4-187,-2-3 0,0-3 1,-5-9-1,-2-1-1293,-3-2 1762,-2 4 1,-1-7 0,0 4 0</inkml:trace>
  <inkml:trace contextRef="#ctx0" brushRef="#br1" timeOffset="7">15726 3808 9395,'-4'-5'-142,"2"-3"1,-4 3 0,-2-1 363,0 3 0,-2 4 0,-2 4 0,0 7-106,1 4 1,-3 2 0,1 7 0,-2 1-1,0 2-132,0 3 1,-1-2 0,2 2 0,1-2 0,-1-3-340,3-1 1,-3 1-1,3-5 1,2-2 359,2-3 0,0-5 0,-2 3 1</inkml:trace>
  <inkml:trace contextRef="#ctx0" brushRef="#br1" timeOffset="8">15940 3613 11721,'1'13'71,"2"4"0,4 3 1,2 6-1,3 4 0,4 4 1,2 3-257,4 0 1,-1-4-1,3-3 1,-1-4-1,0-5 1,0-2-887,-2-3 1,-3-4 1107,-2-6 0,1-2 1,-2-4-1</inkml:trace>
  <inkml:trace contextRef="#ctx0" brushRef="#br0" timeOffset="9">16424 3659 8574,'-9'0'-437,"0"0"779,-1 4 0,4 7 0,0 8 0,-1 8 2,-2 6 0,0 8 0,0 2 0,0 4 0,-2 2 0,6-23 0,-1 0-152,0 0 1,-1 0 0,-6 24 0,2-3-1,-3-1-284,0-3 1,-5-2-1,-3-4 1,2-4-51,0-5 0,1-5 1,1-4-1,-1-2 0,1-4 1,2-5-54,0-3 0,4-1 0,-2-5 1,0-3 80,3-2 0,0 1 0,2-1 0,0-1 1,-1-2 120,1 0 0,4 0 0,2-1 1,2 1-1,1 0-45,0-1 0,0 1 1,0 0-1,0 0-484,0-1 0,4 1 0,2 0 0,3-1 522,4 1 0,-3 0 0,4-1 0</inkml:trace>
  <inkml:trace contextRef="#ctx0" brushRef="#br0" timeOffset="10">16676 4022 8473,'-10'0'-243,"1"0"1,0 0-1,-1 0 686,1 0 0,3 0 0,0 0 0,0 1 1,0 2-86,3 4 0,2-2 0,1 1-309,0 1 1,1 2 0,2-1 0,4-2-239,1-3 0,1-2 1,0-1-1,1 0-158,-1 0 0,0 0 0,1-1 1,-1-2 24,0-3 0,-2-1 1,-2-1-1,-1 2 0,-2-1 333,-1-1 1,-1 1 0,-1 1 472,-2-1 0,-2 3 0,-5 1 0,1 2-27,0 1 1,-1 0 0,1 1 0,1 2-499,2 3 0,1-1 0,5 1 0,0 2-1657,0 0 1698,0-3 0,9 7 0,1-1 0</inkml:trace>
  <inkml:trace contextRef="#ctx0" brushRef="#br1" timeOffset="11">17858 3594 9377,'-3'-6'-197,"0"0"1,-1 2 0,1-1 429,-3 1 0,-3 2 0,0 5 0,0 4 0,-2 6 0,-1 5 43,-4 6 0,-4 6 1,-2 2-1,0 0-245,-1 0 1,3 6 0,-4-4 0,1-2 0,3-2-322,0-2 0,4-4 0,2-3 0,0-2-341,3-3 0,4-3 0,1-4 635,-2 1 1,0-1 0,-1 0 0</inkml:trace>
  <inkml:trace contextRef="#ctx0" brushRef="#br1" timeOffset="12">17476 3706 9362,'0'-10'-253,"0"-2"0,0 0 409,0 0 0,0 5 1,2 2-1,1 2 135,3 4 1,2 7 0,2 9 0,2 3-296,0 5 0,2 2 0,-3 2 0,3 1 0,-1 1 0,1-1-489,1-1 0,1-1 0,5-1 0,2-2 490,1-4 0,1 3 0,2 0 0</inkml:trace>
  <inkml:trace contextRef="#ctx0" brushRef="#br1" timeOffset="13">18398 3631 10605,'0'-4'-1,"1"5"0,2 7 253,4 7 0,1 6 0,1 1 0,2 2 0,1 2 0,3 1-490,3 1 1,4-1 0,-1-2-1,1-4-39,1-1 1,-3-5-1,1-1 1,-2-4 241,-4-5 0,3 2 0,-3-2 0</inkml:trace>
  <inkml:trace contextRef="#ctx0" brushRef="#br0" timeOffset="14">18827 3631 8517,'-5'6'-45,"-1"1"1,-2 0-1,-1 2 472,-1 4 1,-3 6-1,-3 10 1,-1 6-1,-3 6-128,-2 1 0,3 5 1,8-22-1,0 0 1,1 1-1,-1 0-191,0 1 1,1 0 0,-10 21 0,-2-1 0,1 0 0,1-1 0,-2-1-231,1-3 1,3-10 0,1-7-1,2-5-52,-2-5 1,4-2-1,0-7 1,2-3-46,-2-2 0,2-2 1,-3-3-1,-1-4 1,2-5-12,-1-1 0,1-2 0,1-1 1,1 0-1,2 2-20,1 2 1,6 1 0,-1 2 0,2 1-359,1 0 0,0-1 608,0 1 0,4 0 0,2-1 0</inkml:trace>
  <inkml:trace contextRef="#ctx0" brushRef="#br1" timeOffset="15">19180 3333 9391,'7'-5'-196,"-1"2"0,1 2 0,1 2 0,3 3 652,1 5 0,3 10 1,4 9-1,2 7 0,0 8 1,-12-19-1,0 2-101,0 2 1,-1 1-1,-2 1 1,-1 0-1,1 1 1,1 0 0,-2-1-1,-1-1-88,-1 0 1,0-1-1,0 0 1,-2 0 0,-1 0-1,0-1 1,0 25 0,0-6-295,0-5 0,-4-5 1,-3-2-1,-4 0 0,-2 0-297,-1 0 1,-2-4-1,-3 2 1,0-1-310,-3 0 0,3-5 0,0-6 1,2-5 607,1-1 1,-2-2 0,-1-2 0</inkml:trace>
  <inkml:trace contextRef="#ctx0" brushRef="#br0" timeOffset="16">20279 3510 8453,'-9'-13'30,"3"1"0,0-2 0,2 0 1,2 2-1,1 0 0,2 0 474,2 4 1,-1 0 0,5 6-293,0 3 0,2 7 1,2 9-1,2 6 1,-1 7-1,2 4 25,1 5 1,3 3 0,1-1 0,2 1-451,1-1 0,4 3 1,-1-5-1,0-3-273,0-4 0,0-8 0,-5-5 0,-4-7 0,-1-5 486,-4-4 0,4-6 0,-1-2 0</inkml:trace>
  <inkml:trace contextRef="#ctx0" brushRef="#br0" timeOffset="17">20773 3482 8476,'0'-14'94,"-4"0"1,0 6 147,-1 2 1,1 3 0,-5 8 0,-5 8-1,-3 13 50,-5 13 0,10-16 0,0 1 0,-2 5 0,0 2 0,0 2 0,0 0 0,0 3 0,0 1 42,0 1 0,0 0 0,0 3 0,0-1 0,0-1 1,0 0-1,1-2 0,0 1-293,0-2 0,1 1 1,0-2-1,1 0 0,2-4 1,0-1-1,1-4 1,0-1-45,-8 15 0,4-7 1,-3-6-1,2-2 1,2-5-107,0-3 1,2-8-1,-1-6 1,-2-2-1,-1-2-420,-2-2 1,-1-3-1,-5-6 1,-2-5-1,1-3 17,-1-1 0,2-1 0,6 3 1,2 1-1,3-1-3,1 1 0,0 2 1,3 2-88,3 0 1,2 2 601,1 2 0,-4 1 0,-1 0 0</inkml:trace>
  <inkml:trace contextRef="#ctx0" brushRef="#br1" timeOffset="18">13882 4702 15120,'0'-5'-3277,"0"0"543,0 2 2824,5-3 1,-3-2-48,4 2 1,-4 1 0,2 3 250,0-1 1,-2-1-17,5 4 0,-4 0-183,3 0 0,0-3 0,3 0 0,2 1-92,1 1 1,-1 1 0,5 0 0,2 0 0,2 0 114,5 0 0,2 0 1,2-1-1,2-1 1,3-1 2,2 1 0,3 1 0,0 1 0,0-1 1,-1-1-61,-3-1 1,-1-1 0,4 4 0,0 0 0,1 0-6,-3 0 0,-4 0 0,2-1 1,1-1-1,1-1-63,2 1 0,-4 1 0,0 1 0,0 0-30,-1 0 1,6 0 0,-4 0 0,-1 0 0,0 0 5,-1 0 0,-2 0 0,3 0 0,0 0 0,-1 0 33,-1 0 0,-2-3 0,0 0 0,2 0 0,0 0 51,0 0 0,0-1 0,-2 1 0,3-1-26,3-1 1,-5 3 0,4-1 0,-3 2 0,2 1-25,2 0 1,-5 0-1,3 0 1,-3 0 0,-1 0-8,1 0 1,3 0 0,-3 0 0,-1 0 0,-1 0-4,-1 0 0,0 0 1,0 0-1,0 0 1,0 0 12,0 0 0,-1 0 0,-1 0 0,0 0 1,0 0 0,3 0 1,-4 0-1,3 0 1,3 0-1,2-1 27,0-2 0,0 1 1,-2-3-1,3-1 22,3 1 1,0 2 0,-1-2 0,-2 1-31,-3 2 1,1-2 0,0 0 0,1 1 0,-1 0 0,-1 0-6,1 1 0,-3 0 0,3 0 0,0-1-4,2 1 0,-1 1 0,1 0 0,1-1 0,3-1-1,2 0 0,-5-1 1,3 1-1,1 0 0,0 0 11,0 0 0,0 0 0,-3 2 0,-2-1-9,-3-1 1,1 0 0,0 3 0,0 0 0,0 0-18,-2 0 0,-1 0 1,-1 0-1,1 0 0,1 0-7,1 0 1,0 0 0,-3 0-1,0 0 1,0 0 1,1 0-1,1 1 1,1 1-1,0 1 1,0-1 3,0-1 0,3-1 0,-2 0 0,0 0 20,0 0 1,4 0-1,-3 0 1,0 0-1,-2 0-13,-2 0 1,-1 0 0,1 0 0,1 0 0,1 0 19,-1 0 0,-1 0 1,0 0-1,1 0-15,1 0 1,3 0 0,-2 0 0,0 0 0,1 0 12,0 0 0,0 0 1,3 0-1,-3 0 1,0 0 27,0 0 0,-2 0 0,2 1 0,0 1 8,0 1 1,-3 0-1,2-2 1,-1 1-1,0 1-57,-1-1 0,-1 3 0,-1-2 0,0 0 0,0 0-23,0 0 1,0 0 0,0-3-1,0 1 2,0 2 1,1-2-1,1 2 1,2-2-1,0-1 28,0 0 1,2 3-1,-1 1 1,1-2 0,3-1 15,-2-1 0,-4 1 1,0 1-1,-1 1-8,1-1 1,-6-1 0,1-1 0,-4 0 0,1 0 0,0 0 2,0 0 1,-2 0 0,-1 0 0,1 0-3,0 0 1,1 0-1,-3 0 1,-1 0-11,1 0 0,0 0 0,-1 0 0,0 0 1,-2 0-1,-1 0-13,-2 0 1,0 0-1,-4 0 1,0 0-23,1 0 0,-1 0 0,0 0 1,1 0-37,-1 0 1,-3 0-1,0 0-428,2 0 390,-4 0 0,0-4 0,-4-1 0</inkml:trace>
  <inkml:trace contextRef="#ctx0" brushRef="#br1" timeOffset="19">20018 3082 30144,'-1'-8'-820,"-2"1"1,2-1 0,-3 3 0,1-1 163,0 0 1,-1 8-1,2 2 1,-2 6 0,2 7-137,1 3 1,-2 4 0,0 4-1,1 0 634,1 0 1,1 3 0,-1 1 0,-1 1 0,-1 1 0,1 0 203,1 1 1,-2-5 0,-1 0 0,-1-5-319,1-3 1,-2-3-1,3-4 1,0-3-3006,-1-5 2593,3-3 0,-3-8 0,4-1 0</inkml:trace>
  <inkml:trace contextRef="#ctx0" brushRef="#br1" timeOffset="20">19953 3063 30144,'-5'-12'-1093,"1"-1"1,1 2 0,0 1 272,1 0 1,1 1 0,1 0 0,1-1-274,2 1 1,2 3 0,5 0 797,3-1 1,-2 2 0,6 2 0,2 2 0,5 1-1,4 0 572,3 0 1,6 4-1,8 2 1,3 0-1,-21-3 1,0 0-1,2 0 1,1 0-139,2 0 1,1-1 0,0 1 0,-1-2 0,3 0 0,-1-2 0,-1 1 0,0 0-124,0 0 0,-1 0 0,0 0 1,-1 0-1,-1 0 0,-1 0 1,24 0-109,-4 0 0,-8-3 1,-3-1-1,-4 0 360,-2 0 0,-5 1 0,-5 3 0,-2 0 0,-3 0 0,-1-1 745,-4-2 1,-1 2 1622,-2-2-2581,-4 2 0,-1 2 0,-3 2 0,1 3 0,1 2 0,-1 3 0,-1 1-515,-1 3 0,-1 4 0,-1 2 159,-1 0 0,-3 6 0,2 0 0,-1 3 0,-2 1-104,-2 1 0,0-3 1,0 2-1,0-3 0,2-3-30,1-3 1,4 1 0,-2-3 0,1-1 0,-1-4 0,2-1-659,1-3 1,-2 0 0,0-2-2185,1 0 0,1 1 60,1-5 3185,0-1 0,4-8 0,1-1 0</inkml:trace>
  <inkml:trace contextRef="#ctx0" brushRef="#br0" timeOffset="21">20661 2225 7125,'-10'-5'202,"2"6"1,1 8 0,1 7 0,-2 5 0,1 4 0,0 2-140,1 4 1,1 3-1,-3 4 1,2 1-1,0 2 1,0-2-1,1-2-357,0-3 1,-2-2 0,2-5 0,-1-3 34,0-5 0,3-5 0,-3-5 0,2 1 259,2-1 0,1-4 0,-3-5 0,-1-5 0</inkml:trace>
  <inkml:trace contextRef="#ctx0" brushRef="#br0" timeOffset="22">20605 2216 8319,'0'-5'-650,"3"-3"260,0 1 1,1-1 1103,-1-1-303,-2 4-296,4-4 1,-6 8 0,-3-2-87,-2 2 0,-2 1 0,-1 0 0,-2 0 1,0 0-1,-3 0-28,0 0 0,-2 0 0,-2 0 0,-1 0-30,1 0 0,-2 0 1,-2 0-1,-3 0 1,-1-1-16,2-2 0,-3 2 0,2-3 0,-2 1 0,-1-1 11,0-2 0,0 4 0,0-2 0,1 1 28,3 0 1,-6 0-1,3 2 1,0-1 0,1-1-2,0 1 1,2 1 0,-1 1 0,1-1-2,0-3 1,-3 3-1,3-2 1,-1 2-1,0 1 1,1 0-13,0 0 0,-3 0 0,2 0 0,-2-1 0,0-1 11,2-1 0,-1 0 0,1 3 0,-1-1 9,1-2 0,-2 2 1,3-2-1,0 2 3,-1 1 1,0-1 0,-3-1-1,0-2-12,0 2 1,0 1 0,0 1 0,0 0 0,-1 0 0,0 0-22,1 0 0,-1 0 1,7 0 16,-2 0 1,-1 0 0,-3 0 0,1 0 0,1 0 0,2 0-3,-2 0 1,-2 3-1,-1 1 1,0-2-1,3-1 10,2-1 0,-1 0 0,3 0 0,-1 0 44,0 0 1,1 0-1,5 0 1,0 0-1,1 0-23,-4 0 0,4 0 0,-2 1 0,0 1 0,1 1 0,-2-1-27,0-1 0,1-1 0,-1 0 1,1 0 2,-1 0 0,0 0 0,1 0 0,-1 0 1,0 0 1,1 0-1,0 0 1,2 0 0,0 0 9,0 0 0,1 0 0,1 0 190,0 0-190,2 0 0,2-1 0,1-1 0,0-1 21,0 1 0,2 1 0,1 1 1,0-1-16,1-3 0,-4 3-18,3-2 0,1-1 0,-1 1-19,-1 1 1,-2 1 0,0 0 10,0-2 1,3 2 10,-1-2 1,4 2-19,-3 1 0,3 0-137,-3 0 140,4 4 1,-4 1 0,4 4 8,-1 1 1,-1 0-1,2 1 1,-2 3-1,0 0 9,0 3 0,-4 0 0,2 2 0,-1 1 4,1 1 0,-3 3 0,3 4 0,-1 0 0,0 0-33,1 0 0,0 3 1,-1 1-1,2 0 1,1 1-34,2 0 0,-2-3 1,1 1-1,-1-2 0,1 0 0,0 2 1,-3-2 0,2 1 0,-1-3 0,-3-2-4,0 1 0,2-3 0,0-2 0,0-1-16,0-1 0,-1-4 0,3 0 0,0-2 1,0-1-365,2-2 447,1-1 0,-3 0 0,-2 1 0</inkml:trace>
  <inkml:trace contextRef="#ctx0" brushRef="#br0" timeOffset="23">17691 2952 8319,'-10'-11'-246,"1"-4"0,0 5 0,-1 0 62,1 0 1,1 0 0,2 1 771,2 0-527,3 4 0,2 0 0,2 8 1,1 3-1,1 6 15,2 5 1,1 2-1,2 3 1,-1 3-76,0 2 0,1 4 0,-1-1 0,0-2 1,1-2-19,-1-1 1,2 1 0,0-1 0,-3-4 0,0-5-79,0-3 0,-1-3 141,-1-1 1,-4-4-1,1-6 1,-3-7 0,-2-4-97,-1-3 0,-4-1 0,0-5 0,-1-1 0,-1 2 15,-1 0 0,1 2 0,1-1 0,1 0 54,0 1 0,4-1 0,-2 1 0,1 2 123,2 0 1,1 5-83,1-1 1,1 1 0,2 3 0,3 2 0,3 2-49,0-1 0,0 4 1,0-2-1,1 2 16,-1 1 0,0 3 1,2 2-1,1-1-125,4 0 1,-2 3-1,2-1 1,1 3-1,3-1 1,1-1-1,-3-1-12,-1 2 0,-5-3 1,3 1-1,-2 0-39,-1-1 166,-6 4 1,-3-8 0,-7 3-1,-5-1 26,-2 0 1,-6 1 0,2-2-1,-3 2 1,1 0 0,0 2 70,2-1 0,0 1 0,0 2 1,2-1-172,3 0 0,1-4 0,-1 3 0,2 1 1,2 2-181,3 0 0,-1 0 0,1 0-464,0 1 615,2-1 0,2-5 0,3-4 0,1-6 0,1-4 4,0-3 0,0 0 0,3 1 1,-2 0 80,-1 1 0,0 0 0,4 2 30,-1 0 1,-3-1 0,-1 1 0,-1 0 351,-2-1 0,-2 5-92,-3 2 0,-2 2 0,-4 1 0,0 0-47,-1 0 1,1 0-168,0 0 1,0 1-292,3 2 1,1-2 170,2 2 0,1-2 1,-3 0-22,1 3 0,0-2-13,4 4 78,0-4 0,0 6 0,0-3 0</inkml:trace>
  <inkml:trace contextRef="#ctx0" brushRef="#br0" timeOffset="24">15223 4115 8254,'0'-9'-108,"-1"0"1,-1-1 0,-1 1 0,1 0 0,0 1 0,0 0-43,-1 2 0,0 3 246,3-3 1,0 9-1,0 3-10,0 8 1,0 4 0,-1 5-1,-1 5 1,-2 6 0,1 5-27,-1 5 1,-1 2 0,-4 5-1,4-24 1,-1 1-72,0 1 1,0 0 0,1 0 0,0 0 0,-2-3 0,1 0 0,-4 23 0,1-3-4,-1-3 1,1-9 0,0-3-1,0-7 1,2-5-9,1-4 0,4 2-109,-1-5 104,2 1 0,2-8 0,2-2 73,3-2 1,-1-4-1,1-1 1,2 0-18,0-1 0,1-2 0,1 2 0,-1-1-18,0 0 0,1 2 1,2-1-1,1 0 1,1 1-1,0-1-67,1 0 1,0 3 0,5-2 0,1 2 30,0-1 0,4 2 1,-2-2-1,1 2 21,2 1 1,0 0 0,2 0 0,0-1 0,1-1 0,1-1 50,1 1 0,0 1 0,-2 1 0,1 0-9,1 0 0,5-3 0,-3-1 1,1-1-32,0 1 1,-3 0 0,2 2-1,1-2 1,0 0 0,2 0-43,-4 2 1,1 1 0,-1 1-1,1 0 19,2 0 0,-3 0 1,-1 0-1,-1 0-10,1 0 0,2 1 0,5 1 0,-2 1 0,-1-1 1,0-1 8,3-1 1,1-1 0,2-1 0,-2-2 41,-2-2 1,-2 3 0,2-2 0,1 0-4,3 0 0,-3 3 0,2-1 1,-1 2-1,-2 1 0,0 0-22,0 0 1,0 0 0,1 1 0,-1 1-9,0 1 1,4 3 0,-1-2-1,-1 0-7,-1 0 0,3 3 0,1-4 0,2-1 0,1-1 0,0-1 21,0 0 1,-2 0 0,0 0 0,2 0 23,0 0 0,-2 0 1,-3 0-1,-2 0 54,-1 0 1,1 0-1,-1 0 1,-1 0-1,-1 0 1,-1 0-2,2 0 1,0 0 0,1 0 0,0 0-52,1 0 1,-1 0-1,0 0 1,0 0-30,0 0 1,-2 0-1,-2 0 1,-1 0-1,-2 1 1,-2 1-38,-3 1 1,-3 0 0,-4-3-1,-2 0-41,0 0 0,-5 0 0,2 0 0,-3-1-105,-1-2 1,1 1-1,-1-4 1,0-2-84,1 0 0,-4 2 0,0 0 0,0-1-268,-1-2 1,0 3 530,-5 0 0,0 0 0,0-4 0</inkml:trace>
  <inkml:trace contextRef="#ctx0" brushRef="#br0" timeOffset="25">18780 4357 8063,'5'-9'-99,"-1"0"1,-3 0-1,1-1 76,2 1 1,0 4 0,-2 3-1,1 4 246,-1 4 1,-1 7-1,-2 6 1,-2 6-1,-3 6 121,-3 6 0,1 0 0,1 4 1,1-3-1,-2-2-301,0-2 0,-1 5 0,-1-6 0,2-3 0,1-5-297,1-6 0,3 1 1,-3-8-568,2 0 0,0-6 821,1-3 0,-2-6 0,-4-2 0</inkml:trace>
  <inkml:trace contextRef="#ctx0" brushRef="#br0" timeOffset="26">15177 3473 8362,'4'-15'-152,"1"3"1,0 1 0,-1-1 0,-1 0 0,1 0 0,-1 1 38,1-1 0,-3 1 0,2-1 1,-2 2 423,-1 0 1,0 4-265,0 0 0,0 6 1,-1 2-1,-1 8 90,-1 7 0,-1 5 1,2 10-111,-2 5 1,0 8 0,3-18 0,0 0 0,-1 2 0,0 0 0,0 2 0,0 0-98,0 1 0,0 0 0,-2 3 0,1 0 0,-1 0 0,1 1 0,0 0 0,-1 0 0,0-1 0,1 0-49,0-4 1,0 0 0,-1-3 0,0-2 0,-7 14 0,-1-6 0,0-5 14,2-4 1,-3-6 0,1-7 0,1-3 0,0-1-159,2-2 0,3-1 262,0 1 0,4-6 0,-3-5 0</inkml:trace>
  <inkml:trace contextRef="#ctx0" brushRef="#br0" timeOffset="27">15242 3277 8274,'0'-9'-212,"-3"-3"1,-1-1 0,-1 2 0,1 1 0,2 0 206,1 1 1,1 0 0,0-1 0,1 2 103,2 2 0,6-1 0,4 2 0,3 1 1,2-1-141,3 0 0,9 2 0,1-2 0,6 1 0,6 0 54,3 0 0,-19 4 1,0-1-1,1 0 1,0-1-1,2 1 1,2 1-1,2 0 1,0 0-20,3 0 1,1 0-1,-3 0 1,0 0 0,1 0-1,-1 0 1,-1 0 0,-1 1-1,-2 0 1,1 1-70,-1 1 0,0 0 0,0 0 0,0 0 0,1 0 1,0 0-1,0 0 0,-1 0 25,0 0 1,0-1 0,2 2 0,0-1 0,3-1-1,1 0 1,0-1 0,1 0 0,1-1 0,0 1 24,-1-1 1,0 0 0,0 0 0,0 1-1,-1 0 1,1 0 0,-1 0 0,0 1-1,0-1 1,-1 1 23,0 0 1,0 0-1,-1-1 1,-1 0 0,-1 2-1,-1-1 1,0 1-1,0-1 1,0-1 0,0 0 5,-1-1 0,0 1 0,19-1 0,0 0 0,-3 0 0,-3-1 4,-1-3 1,6 2 0,-2-3-1,0 1-20,1 2 0,1 0 0,3 0 0,-25 0 1,-1 1-1,1 0 0,1 0 19,-1 0 1,0 1-1,23 0 1,3 0-1,-26 0 1,0 1-1,-1 0 1,1 0-7,22 2 1,1 0 0,-8-3 0,2 0 0,-3 0 21,-3 0 1,-2 0-1,-8 0 1,-1 0-1,1 0 13,0 0 1,-4 0-1,-2-1 1,-2-1 24,-2-1 1,4-3 0,-1 1 34,-4 0 0,-2 3 0,-5-1 0,1 2-114,2 1 0,-1 0-14,-2 0 1,-4 0-73,0 0 122,-4 0 0,5 1 0,-4 2 0,-1 3 0,-1 3 69,-1 0 1,0 4 0,0 3 0,0 4 0,0 3 62,0 5 1,-4 3-1,-2 0 1,-1 5 0,0 3-53,0 4 1,2-1 0,-2-1-42,1 1 1,4-4 0,-2 2-1,0-3-10,1-2 0,0 0 0,2-3 0,-1 0-31,-1 0 0,-4 2 0,1-3 0,-3-1-138,0-1 0,-3-1 0,-1 1 0,1 1 0,-1 1-106,1-1 1,0-1-1,1 0 1,1 1 0,0 0-20,1-3 0,6 0 0,0-6 0,1 0 1,0-2 245,-1-4 0,0 3 0,3-4 0</inkml:trace>
  <inkml:trace contextRef="#ctx0" brushRef="#br0" timeOffset="28">21368 3743 8503,'-8'6'161,"2"0"-68,2-4 0,5 3 1,3-5-1,5 0 38,6 0 1,3-1-1,5-2 1,5 0-1,5 1-259,3 1 0,5 1 0,0 0 0,2 1 0,0 1-688,-1 1 1,2 7 815,-7-4 0,-2 8 0,-7-3 0</inkml:trace>
  <inkml:trace contextRef="#ctx0" brushRef="#br0" timeOffset="29">21489 3966 8503,'-5'0'261,"14"0"0,4 1-344,15 3 1,6-3-1,10 2 83,1-2 0,-18 1 0,1 0 0,0 0 0,1 1 0</inkml:trace>
  <inkml:trace contextRef="#ctx0" brushRef="#br0" timeOffset="30">15112 5214 8067,'-5'-9'0,"-1"-1"-36,-2 1 1,0-1 0,0-2 0,3 0 0,1 1 0,2 0 330,1 2 1,2 4-1,2 2-212,3 2 1,4 9 0,2 4-1,3 6 1,0 5-19,1 5 1,2 3-1,4 4 1,-1-1-1,-2 1 1,0 0-194,-1-1 1,4 5-1,0-5 1,-1-2 0,-2-2-210,0-2 1,0-4 0,-2-4-1,-1-3-138,-4-5 0,-5-2 475,-1-4 0,-3 2 0,1-3 0</inkml:trace>
  <inkml:trace contextRef="#ctx0" brushRef="#br0" timeOffset="31">15307 5549 8463,'-6'0'-316,"0"0"1,-2 0 383,0 0 0,-2 1 0,-3 2 0,-3 5 0,-5 3 189,-4 5 0,-2 5 0,-1 3 0,1 1-318,-1 0 0,1-5 0,2 3 0,4-2 0,5-1 0,4-4-552,5-1 0,3-3 1,5-4 612,2-2 0,6-1 0,6-5 0</inkml:trace>
  <inkml:trace contextRef="#ctx0" brushRef="#br0" timeOffset="32">15549 5363 8355,'0'-9'4,"-3"3"0,0-1 0,0 1 183,-1 1 1,3 3 0,-2 8 0,1 8 0,4 6-85,1 8 1,2 1-1,5 4 1,3-1-1,2-2-269,3-1 0,0 0 0,2 0 1,2-1-1,1-4-265,1-3 0,2-7 1,-3-1-1,0-4-163,-1-3 1,0-4 593,-3-8 0,-1-4 0,1-9 0</inkml:trace>
  <inkml:trace contextRef="#ctx0" brushRef="#br0" timeOffset="33">16024 5428 7948,'5'6'80,"-2"2"1,-3 2 235,-3 5 1,-5 10 0,-5 6-1,1 6 1,-1 2-76,-3 1 1,2 5-1,-1-2 1,1 3 0,-1 1-1,-1 1 1,-2-3-128,-1-5 1,1-3 0,-1-7 0,-1-2 0,0-4-157,-2-5 0,0 1 0,3-9 6,-3-2 0,1-4 0,-3-5 0,1-1 0,0-3 0,-1-5-361,0-2 0,3-7 0,-3 1 0,2-4 137,4 0 0,4 2 1,6 0-1,2 1 1,2-1 21,3 0 1,1 5 0,1 1 0,4 3 0,3 1 237,3-1 0,6 1 0,-3 0 0</inkml:trace>
  <inkml:trace contextRef="#ctx0" brushRef="#br0" timeOffset="34">16192 5708 8841,'-7'9'717,"2"0"1,1 0-295,2 1 0,-2-1 1,1 0-310,1 1 1,2-5-1,3-3-441,3-4 0,2-3 0,1-5 0,-2 1 0,-1 0 0,0-1 210,-1 1 1,0 3 288,-5 0 1,-2 4-1,0 0 1,-2 4-137,-1 4 0,-1 2 0,-3 1 0,0 1 0,2 0-2822,1 3 2786,4-3 0,2 7 0,5-2 0</inkml:trace>
  <inkml:trace contextRef="#ctx0" brushRef="#br0" timeOffset="35">17234 5391 8357,'3'-9'-154,"1"-1"0,-1 1 1,0 0-1,0-1 568,-1 1 1,-1 6 0,-3 5 0,-3 7-66,-5 5 0,-5 5 1,-2 7-1,-3 3 0,-5 3-325,-2 2 1,1 0 0,-1 2 0,-2-1 0,0-1-325,0 1 1,2-3 0,3-2 0,3-4 0,4-5-653,5-4 1,2-5 0,0-6 951,1-3 0,0-10 0,-1-3 0</inkml:trace>
  <inkml:trace contextRef="#ctx0" brushRef="#br0" timeOffset="36">16899 5465 8357,'-5'-4'435,"2"3"1,6-1 504,3 4 1,7 7-609,2 3 0,3 5 0,1-2 0,2 3-396,1 0 0,4 4 0,-1 1 1,1 1-1,1 0 0,-2 1 0,-3 0-3213,-2 1 3101,-6 1 0,-5-3 0,-5-2 0</inkml:trace>
  <inkml:trace contextRef="#ctx0" brushRef="#br0" timeOffset="37">17821 5372 8275,'-3'-9'-274,"0"0"1,0-1-1,3 1 1,0 0 629,0-1 1,4 2 0,2 2 0,2 4 0,3 5 24,1 6 1,-1 6 0,4 7-433,-2 2 0,4 3 1,-2 2-1,4 1 1,2 1-1,0-1-191,0-1 1,-1-1 0,-2-1 0,0-2 0,-1-4 0,-3-5 241,0-3 0,-2-3 0,-3-1 0</inkml:trace>
  <inkml:trace contextRef="#ctx0" brushRef="#br0" timeOffset="38">18259 5419 8275,'-10'9'-163,"0"2"1,-1 2 0,-2 6 0,1 5 770,-2 6 0,1 4 0,-4 4 0,2 2-392,-2 4 1,7-20 0,0 0 0,-1 1 0,0 0-1,0-1 1,1 1 0,-10 22-77,2 0 1,2-8 0,1-3-1,-1-4 1,1-5-41,-1-4 1,4-6 0,-4-3 0,0-1-238,-2-1 1,0-6 0,-1-3 0,0-2-1,1-2 1,-2-3-380,-2-5 0,3-5 0,-4-4 0,1-2 22,0-2 0,1 2 1,2-4-1,0 1-1050,1 2 1544,3 6 0,-2-3 0,2 4 0</inkml:trace>
  <inkml:trace contextRef="#ctx0" brushRef="#br0" timeOffset="39">14907 5093 8416,'4'-14'-257,"-3"-3"1,3 4 0,-1-1 0,1 0-1,0 0 1,1 1 291,-3 1 0,-1 2 0,-1 1 0,0-1 0,-1 1 146,-3 0 1,-1 4 0,-4 1 0,-1 3 43,-3 1 1,-2 3 0,-7 3-1,-4 8 1,-4 9-44,-4 8 0,14-10 0,0 1 0,-2 4 0,0 0 0,-1 4 0,1 1 0,-1 4 0,0 1-79,1 1 0,1 1 0,0 4 0,1 1 1,3-1-1,1 1 0,2 0 0,2 2 1,3 0-1,2 0-168,2-1 1,3 1 0,1-5 0,2-1 0,1-3-1,2-2 1,2-4 0,1 0-127,2-5 1,2-1 0,13 17 0,4-9 0,0-3 0,-2-6-410,-1-2 0,2-2 0,-1-1 600,4 1 0,-3 0 0,4-1 0,0 1 0</inkml:trace>
  <inkml:trace contextRef="#ctx0" brushRef="#br0" timeOffset="40">18659 5140 8387,'0'-14'-9,"0"1"0,0-4 0,0 3 0,0 0 1,0 3-1,0 0-62,0 2 0,4 5 0,2 5 1,3 8-1,1 9 291,2 6 1,3 11 0,2 5 0,0 7 0,-10-22 0,0 2-39,0 0 0,0 1 1,-1 3-1,0 0 1,-1 0-1,-1 1 1,-1-1-1,0 1 1,-2-1-1,-1 1-87,-2-1 0,-1 0 0,-2-1 0,-1-1 0,-2 1 0,-2-1 1,0-2-1,0 0-130,-12 18 1,-2-6 0,-2-4 0,0-4-1,3-5 1,2-3-590,4-4 0,5-7 431,3 1 1,5-7 0,7-4 0,4-3 192,5-2 0,2-9 0,5 2 0</inkml:trace>
  <inkml:trace contextRef="#ctx0" brushRef="#br0" timeOffset="41">19348 5065 8206,'0'-9'-251,"0"-1"0,0 1 0,0-1 1,1-2 273,2 0 1,-2 5-1,2 8 1,-2 7-1,-1 9 258,0 6 0,-1 11 1,-2 10-1,-3 5 0,2-23 1,0 1-92,-1 2 1,0 0 0,-1 2 0,-1-1 0,-1 4 0,0 0 0,-1 1 0,0 1 0,-2 2-1,0 1 1,-1-1 0,0 1-74,0-1 0,0-1 0,1-4 1,1-1-1,2-4 0,0 0 1,-4 21-76,1-4 1,7-11-1,5-8 1,8-4 0,6-5-1,6 0-157,4-3 1,2 0 0,1-6 0,2-2-12,2-3 1,-5-3 0,-3-3 0,-1-4 0,-2-4-1401,-2-5 0,-4-3 1526,-3-2 0,3-7 0,-1-5 0</inkml:trace>
  <inkml:trace contextRef="#ctx0" brushRef="#br0" timeOffset="42">19339 5205 8430,'-15'-24'-64,"2"0"0,4 3 0,4 1-165,5 2 1,9 1 0,6 4 0,3 2 0,1 0 813,3 2 0,2 1 0,5 2 1,2 3-744,3 2 0,2 2 0,0 3 0,0 4 0,-3 5 158,-1 5 0,-1 3 0,-3 7 0</inkml:trace>
  <inkml:trace contextRef="#ctx0" brushRef="#br0" timeOffset="43">19776 5400 8245,'0'-9'140,"0"0"0,0-1 142,0 1 0,1 5 0,2 5 0,5 7 1,2 8-1,3 4-59,2 5 0,4 2 1,2 1-1,1 0-390,1 0 0,-3 0 1,4-1-1,-1-2 0,-2-4-268,-2-1 1,-3-7-1,-2-3 1,0-6 434,-3-3 0,0-5 0,-2-1 0</inkml:trace>
  <inkml:trace contextRef="#ctx0" brushRef="#br0" timeOffset="44">20195 5382 8245,'-5'0'-105,"-3"4"1,2 3-1,-3 4 304,0 5 1,-1 7 0,-3 6 0,-1 8 0,-2 7 460,1 5 0,-1 1 1,-2-3-1,-1 2-506,10-24 0,-1 0 0,1 1 0,0-1 1,-9 21-1,2-6 0,1-6-55,2-5 1,-4 0 0,2-8 0,-2-3 0,0-5-248,2-3 1,-1-5-1,-3-1 1,-2-4-232,-1-4 0,-2-2 0,1-6 0,-1-4 1,-2-1-52,-1-2 1,7 0 0,2 1 0,3 0 0,5 3-119,3 2 1,3 0 105,4 0 1,4 2 441,2 5 0,6-2 0,3 2 0</inkml:trace>
  <inkml:trace contextRef="#ctx0" brushRef="#br0" timeOffset="45">20745 5130 8398,'0'-6'-165,"0"2"1,0 5 0,-2 9 481,-5 10 0,-3 12 0,-10 8 0,10-15 0,-1 1 0,-2 4 1,0 1-1,-2 5 0,0 1-196,-2 3 0,0 1 0,-1 2 0,-1 1 0,1 1 0,-1 0 1,1-2-1,-1 0 0,1-2 0,0 0 0,1-3 0,1-1-553,1-2 1,2 0 0,-2-1 0,2 0 0,1-4 0,0 1 0</inkml:trace>
  <inkml:trace contextRef="#ctx0" brushRef="#br0" timeOffset="46">20847 5493 8357,'0'-6'112,"-1"1"1,0 2 0,1 5 313,4 6 0,4 7 0,6 6 0,3 4 0,5 3 0,2 2-395,2 1 1,2 0-1,3-2 1,2 0-1,0-1 1,-2-5-796,-2-5 0,-6-5 1,-4-4 763,-2 1 0,-10-1 0,1 0 0</inkml:trace>
  <inkml:trace contextRef="#ctx0" brushRef="#br0" timeOffset="47">21266 5559 8357,'-9'0'-128,"-2"0"0,-1 0 0,-4 0 660,-1 0 1,-3 4 0,-3 3-103,-5 4 1,-3 4 0,-4 3 0,2 1-479,1 0 1,1-1-1,4 1 1,3 0-1,7-1-711,6 1 0,3-5 1,6-1-1,3-2-719,4 1 1478,4-5 0,4 5 0,1-7 0</inkml:trace>
  <inkml:trace contextRef="#ctx0" brushRef="#br0" timeOffset="48">21406 5177 8206,'-9'-4'79,"3"-3"0,-1-1 0,4-1 0,1 0 90,1-1 0,2 5 0,2 2 0,5 2 0,6 1 0,6 0-16,6 0 1,4 3 0,8 1 0,3 0 0,2 2-440,3-1 0,0-3 0,0 2 1,-4-1-1,-5 0 204,-4-1 1,-6-1 0,-2 0 0,-4 1 73,-4 1 0,-8 5 0,-6-2 0,-2 3 208,-1 4 1,-1 1 0,-3 6 0,-5 1 0,-5 5 0,-1 4 286,-1 4 0,0 6 723,-2 0-942,-1 5 0,5 1 0,8-20 0,0 0 0,-1 26 0,4-3 0,2-2-43,1-4 0,1 2 1,1-5-1,2-2-291,1-2 0,-3-4 0,2-5 0,-4-2-128,-4 0 0,-1-4 1,-5 0-1,-2-5 1,-4-3-22,-2-3 0,0-2 0,-1-2 1,0-2-133,-3-3 0,1-1 0,-3 0 0,1-1-263,-1-3 0,2 2 0,-2-3 1,1 0-1065,3 0 1674,0-1 0,-3-4 0,0 1 0</inkml:trace>
  <inkml:trace contextRef="#ctx0" brushRef="#br2" timeOffset="49">20205 3492 9790,'-10'-10'-367,"1"1"0,1 0 377,1-1 1,0 1 0,4 0 0,1-1 0,1 1 0,2 1 404,2 2 1,2 2 0,6 8-1,0 3 1,1 4 0,1 6-98,0 3 0,2 1 0,3 5 1,1 1-1,0 1 0,-1-1-343,1 0 1,0-1-1,-1-1 1,1-1-530,-1-1 1,1-1-1,0-5 1,-2 0 0,0-3-326,-2 0 0,-3-3 0,0-5 838,-2-3 0,-4-3 99,-3-3 1,-2-6 0,-1-5 0</inkml:trace>
  <inkml:trace contextRef="#ctx0" brushRef="#br2" timeOffset="50">20810 3473 9790,'9'-9'241,"0"-1"1,0 1-340,-3 0 0,2-1 0,-3 1 1218,0 0 0,-1 4-941,-8 1 0,-1 3 0,-5 2 0,-1 4 0,-3 3 167,0 3 0,1 9-138,-2-1 0,-1 5 0,-2 2 0,-2 5 0,-2 7-48,-3 4 1,13-17 0,1 1 0,-2 2 0,1 1-166,-1 2 1,0 2-1,-1 1 1,1 1-1,-1 2 1,0-1-1,1 0 1,-1 0-1,1-2 1,0-1-69,1-1 1,-1-1-1,1-1 1,0-1 0,-2-2-1,1-1 1,0-2 0,1 0-1,-10 16-152,3-9 0,4-3 0,3-6 0,1-2 0,3-1 0,2-4-1979,3-2 1658,2-3 1,1-7-1,0-6 1,1-9-604,2-8 1128,-2-8 0,11-13 0,-1-7 0</inkml:trace>
  <inkml:trace contextRef="#ctx0" brushRef="#br2" timeOffset="51">20800 3547 9942,'0'-9'0,"0"0"-330,0 0 0,-3-1 0,0 1 612,1 0 0,0 3 1,0 2-1,-2 1 0,-1 0 1,-1 2-1,-2 4 136,-1 6 0,1 6 0,-9 8 1,-1 6-1,-4 8-223,-2 8 0,12-19 0,-1 0 0,-1 4 0,-1 1-124,0 3 0,-1 0 0,0 3 1,-1 0-1,-1 4 0,-1 0 1,1-1-1,0-1-133,0 1 0,1-1 1,2-3-1,-1-2 0,4-2 1,0-2-1,1-2 1,0-1-1,-8 18 0,3-9-387,0-8 0,6-1 0,1-7-1035,4-2 240,4-4 0,1-9 1293,0-5 0,4-13 0,2-6 1</inkml:trace>
  <inkml:trace contextRef="#ctx0" brushRef="#br3" timeOffset="52">20093 4246 8499,'-19'-16'0,"2"2"0,1-1 71,4 1 1,2 2 0,4 0-1,3 2 277,2 0 0,2 5 0,2 3 0,4 4 36,5 4 0,-1 8 0,5 3-137,0 4 1,2 8 0,0-1 0,1 2-101,0 2 1,-1-3 0,1 3 0,0-2-10,-1-2 1,0 2-1,-2-5 1,-1 1 0,-2-2-1,-1-5-816,-2-2 0,-5-6 0,-2 2 1,-2-3-372,-1-1 0,-1-5-674,-2-4 1723,-2-8 0,-4-6 0,-1-5 0</inkml:trace>
  <inkml:trace contextRef="#ctx0" brushRef="#br2" timeOffset="53">20316 3668 12088,'-8'-23'17,"1"0"1,2 1 114,0 0 0,2 1 1,3 2-1,0 2 1,0 1 699,0 4 1,4 1-563,3 2 1,-2 4 0,0 3 0,0 4 0,0 5-132,3 4 1,0 5-1,2 6 1,2 4-1,0 4 287,-1 4 1,4 6 0,-1 2-413,1 1 1,1-1-1,-2-2 1,0 0-1,2-2-58,-2-3 0,3-3 1,-5-5-1,0-3 247,-2-5 1,-1-3-406,1-6 1,-5-4 0,-2-9 0,-3-4 0,-3-2 0,-3-3-179,-3-4 0,-3-4 0,-2-3-61,0-1 1,-2-1-1,-2-4 1,-1-1 252,1-1 0,-2-1 1,-1 1-1,0-2 0,0-1 1,0 1-1,2 1 87,0 2 1,-4-2 0,8 2 0,1 3-135,3 4 384,1 3 1,4 4 0,1 2 91,1 5 1,2 6 0,5 1-149,3 4 1,2 8 0,2 9 155,-1 5 1,1 7 0,2 3 0,1 2-145,2 1 1,-3 2 0,4 0 0,0 1-106,2-1 0,-3-1 1,1-4-1,-1-3 1,0-2-1,-3-3-63,-1-5 0,-3-3 1,-1-10-94,-1-1 1,-5-9 303,-1-7 0,-4-1 0,-5-7 0,-1-1 1,-3-4-1,-1-2-397,-1-2 1,-2-2-1,0-2 1,-3-2-1,-1 0-174,0 0 1,1 1-1,2 3 492,-1 0 1,4 4 0,0 4 0,3 3 0,2 6-45,3 4 0,5 3 0,0 9-176,4 4 0,3 4 1,5 7-1,-1 1 0,1 1-214,3 2 0,1 1 1,4 3-1,-1 0 1,1 0-251,2 0 0,-2-4 1,0-3 393,1-1 0,5-1 1,-2-3-1,-1-3 0,-1-7 299,2-4 1,-2-15 0,2-2 0</inkml:trace>
  <inkml:trace contextRef="#ctx0" brushRef="#br2" timeOffset="54">20735 3501 11198,'0'-19'-113,"-1"5"1,-1 1-45,-1 3 0,-1-2 0,2-1 711,-1 2 0,0 4 0,3 2 0,-1 4-303,-2 6 1,0 8 0,-4 9-1,-2 9-90,-2 7 0,-6 9 0,9-21 0,-1 0 0,0 2 0,-1 0 0,-1 2 1,-1-1-89,0 2 0,0 0 1,-1 4-1,-2 0 1,-1 1-1,0 1 1,0 1-1,0 0 1,0-2-1,1 0-96,1-2 1,1-2 0,1-3 0,0-2-1,-6 21 1,0-6-419,3-4 1,1-3-1,6-8 1,1-3-1,0-4-249,0-4 0,3-4 1,0-1-1,0-4 689,-2-4 0,-3-1 1,0-2-1</inkml:trace>
  <inkml:trace contextRef="#ctx0" brushRef="#br2" timeOffset="55">20018 4311 9724,'-14'-9'-277,"-3"-2"0,6 0 0,2-2 470,1 2 0,6 1 1,-1-1-1,2 0 65,1-1 0,4 2 0,2 5 1,3 1-1,1 2-161,3 1 0,-2 2 1,4 3-1,2 5 88,1 6-18,4 7 1,-2 2 0,2 6 0,-3 1-178,0-1 0,0 3 0,-1-2 0,1-1 0,-2-1-287,-1-2 1,-2-3 299,-1-2 0,-3-2 1,4-2-1</inkml:trace>
  <inkml:trace contextRef="#ctx0" brushRef="#br2" timeOffset="56">19832 5289 18366,'-5'-5'-469,"-3"0"1,1-4 0,-1 1 0,0 0 0,1 2 0,0-1 0,0 0-93,-1 1 0,-1-2 0,-1 5 0,1 0 0,0 0 1192,-1 0 0,1 0 0,1 4 461,2 2 0,1 6 0,6 7-953,3 1 0,5 7 1,6 3-1,4 5 1,3 2-1,3 2-138,1 0 1,2-5-1,0 0 1,1-1-1,0-1-114,-1-1 0,-2-4 0,-7-8 0,-2-4 0,-1-1-353,-4-2 1,-6-5-1,-3-3 385,-6-3 1,1-5-1,-5 0 1,-2-4-1,-4-2-176,-1-2 0,1 0 1,-2-4-1,-1 1 1,1-1-43,-1 0 1,1-3 0,-4-2 0,0-1 0,-2-1-160,-1-3 0,0 1 0,4-3 0,-1 2 0,2 1 465,1 0 1,0 5 0,3 2-1,1 4 524,-2 5 0,5 8-54,0 7 0,4 3 0,5 11 0,1 2 0,3 5-254,5 3 0,1 1 0,6 0 0,0 0 0,2 0-313,1 0 1,-1-1 0,2-2-1,1 0 1,0 0-342,0-1 0,2-1 0,-2-5 0,0 1 0,-1-2-267,-2-1 1,-2-4-1,-2-4 824,0-2 1,2-4-1,-1 2 1</inkml:trace>
  <inkml:trace contextRef="#ctx0" brushRef="#br2" timeOffset="57">20363 5214 15637,'-9'-1'-479,"-1"-1"1,1-1-1,0 1 569,-1 1 0,1 1 0,0 1 0,-2 2 565,-1 3 0,2 5 1,-3 4-1,2 2 0,-2 4 11,-2 5 0,-1 4 0,-1 8-451,-3 3 0,7-18 1,0 1-1,-1 4 1,0 0-1,-2 3 1,-1-1-193,-1 2 1,0 0 0,-1 1 0,1 0 0,-1-1 0,0 1 0,1-1 0,-1 1 8,1 0 0,-1-1 0,1-2 0,1 0 0,1-2 0,1-1 0,-10 19-113,4-7 0,7-9 0,2-6 0,5-3 0,4-3-314,2-5 0,1-4 0,1-7 0,2-9 11,3-6 1,7-6 0,2-2 0,3-4 0,2-3-15,1-3 1,0 1-1,4-4 1,0-1 216,-2-2 1,4 3 0,-3 0 0,1-2-1,1-3 123,3-5 0,-15 21 0,0 1 0,1-2 1,1 1-1,-2 0 0,0-1 0,10-21-3,-2 1 1,-3 1 0,-5 7-1,-4 7-9,-6 8 1,-4 7 0,-3 5-1,-4 3 1,-2 4 362,-3 4 0,-3 7 1,-4 7-1,-3 3 0,-3 2 386,-2 4 0,2 6 1,0 3-1,0 3-160,-2 0 1,2 6 0,1 2-586,1-1 1,5 2 0,3 2-1,2 3-260,7-25 0,0 0 0,0 21 1,3-1-1,2-8 0,1-7 1,0-5-509,0-4 0,0-7 0,-1-2 866,-2-3 1,-6-1 0,-6 1 0</inkml:trace>
  <inkml:trace contextRef="#ctx0" brushRef="#br2" timeOffset="58">19618 6033 14517,'-9'-9'-1639,"-1"-3"1,1-1 1484,0 2 0,0-3 0,2 1 0,1-1 0,0-2 0,1 2 542,2 1 0,1 3 0,2 0 163,0 1 1,2 5-1,1 5-322,3 7 1,6 6-1,4 5 1,1 3 6,2 3 0,0 2 0,-1 0-188,1-2 0,-1 2 0,0-4 1,-1 2-1,-3-1-141,0-1 0,-2-2 1,-3-2-1,0 0 0,-2-2 1,-2 0 72,-1-2 0,-1-6 0,-4-1 1,-2-3-170,-3-3 1,-2-2 0,-2-4-1,1-5 1,-1-6-234,-3-2 1,2-6 0,-5-2 0,1-2 230,0-1 0,-2-4 1,2-1-1,0 0 0,0 2 440,2 2 0,0 1 1,4 2-1,1 4 1,2 7 64,2 3 0,3 8 1,1 5-1,1 7-21,3 3 1,1 7 0,3-1 0,-1 4-306,-1 0 1,4-3 0,2-1 0,0-2-809,-2 2 1,2-1 0,2 0 0,-1-4-244,1-1 0,2-2 0,0-1 1103,1-2 0,-2 3 0,-2-4 0</inkml:trace>
  <inkml:trace contextRef="#ctx0" brushRef="#br4" timeOffset="59">22206 5559 7753,'11'-7'587,"0"2"-592,2 1 0,3-3 1,0 2-1,2-2 0,3 2 1,2 0-1,0 1 0,2 0 1,-1 2-338,-2 1 1,-3 1 0,-1 0 0,-2 0 341,-4 0 0,-2 4 0,0 1 0</inkml:trace>
  <inkml:trace contextRef="#ctx0" brushRef="#br5" timeOffset="60">22244 5689 10334,'10'-8'152,"2"0"0,4 3 0,3 0 0,2 1-147,4 0 1,2 0 0,1 2 0,-1-2 0,-2 2 0,-3 1-33,1 1 0,-3 5 0,3 0 0</inkml:trace>
  <inkml:trace contextRef="#ctx0" brushRef="#br4" timeOffset="61">22895 5019 8403,'-9'0'-506,"1"1"0,2 2 0,2 3 913,3 2 0,2 10 0,3 3 0,3 7 0,4 7 0,5 5-245,1 4 0,-7-19 0,-1 0 1,0 0-1,1 0 0,-1 0 1,0-1-1,10 25 0,-1-2-225,1-5 0,0-7 1,-2-4-1,-1-2 1,-4-2-485,-1-2 1,-5-2-1,-1-5 1,-1 1-459,-2-1 0,-2 0 1005,-3-2 0,-6-3 0,-6-4 0</inkml:trace>
  <inkml:trace contextRef="#ctx0" brushRef="#br4" timeOffset="62">23044 5531 8403,'-9'0'-60,"0"0"0,-2 1 0,0 2 194,-1 3 0,-2 2 0,2 3 0,-4 2 0,-2 5 142,-4 2 1,1 6 0,-4-1 0,1 3 0,-1 2-341,0 1 1,5-4 0,2-5-1,4-3 1,4-1-1748,0-3 1811,5-1 0,1-5 0,4 0 0</inkml:trace>
  <inkml:trace contextRef="#ctx0" brushRef="#br4" timeOffset="63">23119 5363 8344,'0'-9'-3,"-1"3"1,-1-1 0,-1 0 253,1-1 0,1 4 1,2 5 37,2 7 0,2 10 1,5 6-1,2 3 0,1 2 1,2 1 576,1 1-926,2 0 1,1-3-1,2-1 1,2-1-1,0-2-203,-1-1 1,0-2 0,-4-3 0,-2-3-1702,0-2 1964,-5-3 0,2-1 0,-3 1 0</inkml:trace>
  <inkml:trace contextRef="#ctx0" brushRef="#br4" timeOffset="64">23556 5410 8344,'-9'4'-343,"-1"-2"1,-2 4-1,-1 1 846,-2 2 1,0 8 0,-5 6 0,0 7 0,-2 7 137,1 6 0,3 2 0,1 2 0,3-1 0,0 1-346,3-1 1,0-3 0,2-4 0,0-4 0,-1-4-291,1-2 1,-3-5-1,-2-2 1,0-4 0,-2-2-262,2-4 1,-4-2 0,4-4 0,-2-3 0,1-2-131,-2-1 0,3-4 0,-1-2 0,2-4 0,1-1-178,2-2 1,5 1 0,2 3 0,2-1 0,2 1-33,2 0 1,5-4-1,6 1 596,0 1 0,2 0 0,2 2 0</inkml:trace>
  <inkml:trace contextRef="#ctx0" brushRef="#br4" timeOffset="65">23566 5745 8562,'-4'6'-101,"-3"-1"1,-1 0 261,-1 1 0,0-1 0,0 2 0,2-2 0,1 0 3108,-1 0-3148,2 2 0,5-2 0,7-2 0,1-3 0,2-3-512,3-3 1,-3-4 0,3-1 0,-1-1 0,-2 0-378,-2 2 1,-1 0 0,0 1-857,-1 0 1624,-4 4 0,2 1 0,-4 4 0</inkml:trace>
  <inkml:trace contextRef="#ctx0" brushRef="#br5" timeOffset="66">23892 5307 10449,'-6'4'-882,"-2"-3"0,3 3 1333,0 1 0,5 1 0,7 6 0,3 5 0,4 5 1,0 4-171,3 4 0,4 6 0,0-2 1,1 1-1,0-1-309,0-3 1,-1-2 0,-2-2-1,-2-2 1,0-3-1066,-1-3 1,-8-7 0,1-4 1073,-1-3 1,1 2 0,0-2 0</inkml:trace>
  <inkml:trace contextRef="#ctx0" brushRef="#br4" timeOffset="67">24273 5456 8459,'-18'14'67,"-1"2"1,1 5 266,-1 4 0,0 6 0,2 4 0,0 3 1,2 4 219,-2 0 1,-3 3 0,1 3-1,1-1 1,2-1-283,1 0 1,-2-1-1,2-8 1,1-1-1,1-7-293,3-5 1,1-6 0,-1-7 0,1-3 0,0-5-179,-1-2 0,1-5 1,0-4-1,-1-3 0,1-4-431,0-3 1,-1-1 0,1 2-1,1 0-932,2 2 1169,1-1 1,5 2 0,0 1 0,0 3 392,0 1 0,9-1 0,1 1 0</inkml:trace>
  <inkml:trace contextRef="#ctx0" brushRef="#br4" timeOffset="68">24469 5344 8387,'-9'5'-215,"0"0"0,3 4 1,3 1 147,2 3 0,1 1 0,0 5 0,2 1 0,3 1 585,5 4 1,2 2-1,0 0 1,5-2-1,3-4 1,1-1-521,0-1 0,0-4 0,-1 0 0,1-3-908,-3-4 0,-1 1 1,-4-6 909,-2-1 0,4-1 0,-1-1 0</inkml:trace>
  <inkml:trace contextRef="#ctx0" brushRef="#br4" timeOffset="69">24851 5438 8387,'0'-7'-2425,"0"1"2552,-4 4 0,1-1 1,-3 7-1,-1 6 0,-2 8 443,-4 6 0,2 4 0,-5 3 0,-1 4 0,-4 5-262,-4 7 1,13-22 0,0 1 0,0 1 0,0 1 0,-1 0 0,0 0 0,0 0 0,0 0-134,1 0 1,-1 0 0,-1-1-1,-1 0 1,2-2 0,0-1 0,-12 20-1,2-6-24,2-4 1,1-5-1,3-6 1,1-3-1,4-6-264,1-2 0,5-7 1,0-2-1,0-3-330,1-3 1,-4-3-1,4-7 1,-1-3 0,0-6-121,-1-6 0,2-1 1,1-4-1,1 1 0,0 2 237,1 1 1,0 5 0,0 3-1,-1 5 1,1 3 421,1 3 0,1 6 0,0 4-282,0 5 0,0 7 0,0 5 0,0 3 186,0 1 0,-5 9 0,0-1 0</inkml:trace>
  <inkml:trace contextRef="#ctx0" brushRef="#br6" timeOffset="70">15745 5484 8576,'-12'0'-107,"3"0"1,1 0 167,-1 0 1,0 0 0,0 0-1,-1 1 265,1 2 1,0-2 0,0 2-1,-1-2 1,1-1-4,0 0 0,2-1 1,2-2-246,1-3 1,1-2 0,3-2 0,0 0 0,0-2 0,0-4-108,0-1 0,0-2 0,0-1 0,0 0 0,0-3-52,0-1 1,1 3 0,1 0 0,1 1-1,-1 2-9,-1 3 1,2 0 0,2 5 100,0 1 0,-2 2 0,2 8 0,0 2 53,0 3 0,2 3 0,2 3 0,0 1 0,2 0 48,1 1 1,-1-2 0,5-2 0,1 0 0,4 0-17,4 0 1,3 0 0,3-7-76,3-1 0,3-1 0,3-1 0,0-1 0,-1-2 0,-2-3-46,-2-2 1,-7 1-1,-7 1 1,-2 0-34,-4 1 1,-6 2 0,-9 7 0,-8 5 92,-6 6 1,-7 3 0,-10 5 0,-4 5 0,-3 6-1,17-15 1,-1 1 25,-1 2 1,1 0 0,1 0 0,0 1 0,-1 1 0,-1-1 0,2 0-1,1-1-88,1 0 0,1 0 1,-1 0-1,-1 0 1,3-1-1,0-1 0,-15 18 1,3-4-1,4-5 11,3-3 1,3-3-1,1-1 1,2-4-50,0-3 0,5-3 0,-2-3 0,3 0 0,1-3-215,-1-3 1,5-3 0,3-3 86,4-3 1,7-4 0,7-1 0,1-2 96,2 2 1,4-2 0,1 1 0,-1 3 0,-1 3 200,-2 2 0,2 0 0,-1 4 1,-1 1-1,-2 4 413,-3 4 1,-4 1-1,2 6 1,-3 0-246,0 2 1,-1 1-1,0-2 1,0 0 0,2-3-1,0 0-24,2-3 0,3-5 1,-1-2-1,0-1-233,1 1 1,-1-1 0,3-4-1,-2-1 1,-1-3-476,-2 0 1,3 2 0,-4-2-1,0 1 1,-2 1-635,-1-1 1,1-1 0,-1-2 1070,0 1 1,5-4-1,0-5 1</inkml:trace>
  <inkml:trace contextRef="#ctx0" brushRef="#br6" timeOffset="71">15642 5465 8573,'0'-9'-138,"3"0"1,0 0-1,1-1 1,-1 0-1,0-1 60,-1-2 0,2-2 0,-1 2 0,-1 1 0,-1-2 0,-1 0 1,0-2 288,0 1 0,0 3 1,-1 0-1,-2 2 54,-3 0 0,1 1-134,-2 0 0,1 4 1,-3 1-1,0 3 0,-1 1 0,2 6 0,1 3 1,1 6-1,-1 6 5,2 4 1,0 2 0,3 2 0,-1 1-1,1 1-67,1-1 0,1-2 0,0-2 0,0-3 0,0-1 55,0-4 1,0-4-1,0-4 1,-1-2 70,-2-2 1,2-3-1,-4-7 1,2-5-321,0-6 1,-4-2 0,2-3-1,-1-2 1,0-3-94,2-2 1,-2 0-1,2-2 1,0-1 74,0-1 1,1 3 0,3 3 0,0-1 0,1 1 3,2 3 1,-1 2-1,4 7 254,1 2 1,-3 4 0,0 1 0,1 2-1,1 3 1,1 3-3,-1 5 1,6-2 0,-3 1 0,2 1 86,3 1 1,1 5-1,7-1-99,3 0 1,2-2 0,3-2-1,3 0 1,5-3-36,4-1 1,-3-1 0,1-3 0,-2-1-92,0-2 0,-2-2 0,-2-5 0,-4 1 0,-4 0 0,-5-1 0,-5 2-542,-3 2 532,-3-2 1,-6 11 0,-4 1 0,-6 6 0,-6 6 163,-3 1 1,-6 7-1,-3 3 1,-1 4 0,-5 2 37,-2 2 0,13-15 0,-1 0 0,-1 0 1,-1 1-1,-1 0 0,0-1-124,0 1 1,0 0-1,0-1 0,0 0 1,1-1-1,0-1-64,0 1 1,0 0 0,2-2-1,0 0 1,-1-1 0,1 1-1,-19 14 1,6-4 0,4-4-12,4-4-1,3 0 1,4-2 0,4-1 0,3-4-325,4-1 1,6-6 0,2-3 226,7-4 1,9-3-1,6-5 1,0 1 114,3 0 1,1-1 0,1 2 125,0 2 1,0 2 0,0 4 0,0 0 0,-1 1 0,-2 3 155,-4 5 1,-2 2 0,-3 4 0,-1 2 0,-2 0-137,-1 2 0,-5 0 0,-1-2 0,1 0 0,2-3-114,0 0 0,0-3 1,1-4-1,-1-2-55,0 0 0,2-2 0,0-3 0,1 0 0,1 0 1,-1-1-187,1-2 0,-1 0 0,-4-3 0,0-1 52,-2-1 0,-3 2 0,2-1 0,-1 0-13,-2-1 0,-2-2-304,-3 1 0,-2 4 0,-4 1-391,-1 0 0,4 3 899,0-2 1,0-3 0,-4 1 0</inkml:trace>
  <inkml:trace contextRef="#ctx0" brushRef="#br7" timeOffset="72">15605 5289 15365,'-9'-13'-820,"-1"1"1,1 0 0,0 2 0,-1 1 951,1-1 0,0 2 1,-1 2-1,2 2 0,1 1 1,1 0-1,-1 2 459,-2 3 0,0 3 0,1 5 0,0 3-459,2 2 1,4 3-1,-1 0 1,3 1-231,3-1 1,2 1-1,5 0 1,0-2-1,1-1 1,3-4 83,0-1 1,-1-2 0,2-1 0,1-2 55,-2-2 1,3-4 0,-5-4 0,0-2-157,-2-2 1,-2-6-1,-2-1 1,-2-4-1,-3-2 1,-1-4-129,0-2 0,-1-2 1,-3-1-1,-2-1-89,-2 1 0,0 2 0,0 4 0,3 6 5,1 4 0,-2 6 0,3 5 411,1 6 0,5 7 0,3 4 0,2-1 132,2 0 1,-1 1-1,1-3 1,3 2-147,2-2 1,4-1-1,3 0 1,2-2-1,3-2 1,2-3-65,2-2 1,3-1 0,6 0 0,0 0-44,-1 0 1,-4-3-1,-4-1 1,-2 0 40,-2 0 1,-4-2-1,-4 3 1,-6 0-1,-3 3 1,-4 5-42,-3 4 1,-3 4-1,-4 7 1,-7 2 330,-6 3 0,-7 9 0,-8 4 1,14-17-1,-1 0-128,-2 3 1,-1 0 0,0 0 0,-1 0 0,-1 2 0,0 0 0,0 0-1,1 0 1,-1-2 0,0 0-64,1-4 1,1 0-1,1-1 1,1-1 0,-20 12-1,3-3 1,2-4-6,4-3 0,7-3 0,3-1 0,4-4-361,5-2 0,2 0-83,0-1 1,9-5-1,5-3 1,7-4-1,5-2 263,5-2 0,3 2 1,5-1-1,1 2 493,1 2 1,3 2 0,-2 2 0,0 2-220,0 2 0,2 3 0,-4 3 1,-3 1-1,-4-1 0,-3 1-104,-2-2 1,0-1 0,-2 0 0,-1-1-670,-2 0 0,0-1 1,-4 0-1,0-2 455,1 1 1,3 1 0,2 2 0</inkml:trace>
  <inkml:trace contextRef="#ctx0" brushRef="#br6" timeOffset="73">17979 5531 8567,'-13'0'-63,"2"-3"1,-1-2 0,2 0 0,0-1 0,1 0 0,0 0 0,-1-2 370,1 0 1,3-1-1,1-2 1,0 0-68,-1-1 0,4-5 1,-1 1-1,2-4 0,1-2-127,0 1 0,0-1 1,0-1-1,0-1 1,0-1-62,0 2 0,0 0 1,0 4-1,0 1-64,0-1 1,0 4-1,0 3 101,0 2 1,0 6 0,-1 5 66,-2 7 1,2 6-1,-2 8 1,2 2 17,1 0 1,4 1 0,2-2-1,4 0 1,3 0 0,5-3-1,3 0-18,3-1 0,1-4 0,4-1 0,2-3-199,3-3 1,5-5 0,2 1-248,-2-3 1,-2-6 0,-2-1 0,-2-2-100,-4-1 0,-4-2 0,-7 1 1,-3 0 257,-2 1 1,-9 7 0,-7 3 0,-9 9 304,-8 7 0,-5 6 0,-6 5 1,-3 1-76,-2 2 1,-3 2 0,20-15 0,-1 1 0,0 0 0,0 0-75,0-1 1,0 1 0,1-1 0,0 1 0,-18 17 0,1-2 0,2-3-92,2-2 0,5-5 0,2-3 1,3-4-1,3-1 0,4-1-121,2 0 1,3-5 0,1-5-63,-1 0 0,6-2 1,4-4-1,6-2 94,2-4 0,5-1 0,3-1 0,1-1 0,2 1 125,0 0 0,-1 1 0,1 1 0,-1 4 0,1 2 472,0 1 1,-4 1 0,1 2-1,-1 4 1,0 1-78,-3 1 1,-2 4 0,0 0 0,-1 1-177,0 3 1,1-4-1,-1 1 1,0-3-1,2 0-135,1-3 1,3-2-1,2 1 1,0-1-260,-2-2 1,1-1 0,3-3 0,1 0 11,-1 0 1,0 0-1,-6-1 1,-2-1 0,0-1-1,-3-1-1571,-2 0 1418,2-1 0,-7-4 0,2 0 1,-3 0-1,-2 1 0,-2 0 345,-1-3 0,-1-4 0,-3 0 0</inkml:trace>
  <inkml:trace contextRef="#ctx0" brushRef="#br7" timeOffset="74">17933 5289 9271,'0'-19'-79,"3"1"1,1 2 0,0 1-1,0 2 437,-2 1 0,2 7 16,0 5 0,-4 5 1,-5 9-196,0 5 0,-1 3 1,-3 6-1,-1 0 0,2 0 1,1 0-138,1 0 0,3 0 0,-3 0 0,2-1 0,2-2 29,1-4 0,1-5 1,0-4-115,0-1 1,0-7 0,0-5-1,0-7-105,0-3 1,1-9 0,1 1-6,1-4 1,0-3 0,-3-4 0,0-1 0,0 0 0,0 1-103,0 2 1,0-2-1,0 6 1,1 2 221,3 3 1,-3 1-1,3 7 257,0 3 1,-2 4 0,3 7 0,0 4 52,0 4 0,2 0 1,2 2-97,0 1 0,5-4 0,2 3 0,5 0-155,4-1 0,2 1 0,2-5 1,2-1-1,4-2-99,4-1 0,-2 3 0,2-4 1,-4-1-1,-1-1-42,-1-1 1,-2-1-1,-6-1 1,-4-1-1,-5 1 1,-3 0 95,-3 2 0,-5 3 0,-3 3 0,-5 6 265,-6 5 1,-9 7-101,-7 3 0,-4 2 1,-4 6-1,14-17 1,-1 0-1,-1 1 1,-1 1-102,-2 2 1,0 0-1,-2 0 1,0 0 0,1 0-1,1-1 1,-1 0-1,1-1 1,1-1 0,-1-1-1,2-1 1,0 0-22,0-1 0,1-1 0,-18 10 1,2-4-1,6-5 0,5-3 1,5-3-319,5-1 1,2 0-209,5-3 1,4-3 263,2-6 1,6-5 0,4-5 0,6 1 0,4-2 47,4-1 0,4 1 0,-3 2 0,1 3 341,0 2 1,2 0-1,-3 4 1,-1 1 0,0 1 239,-2 1 1,1 7 0,-6 4-1,-2 2-67,-3 4 1,-2 3 0,0 2 0,-1-1 0,0-2-188,-1 0 1,3-1 0,-4-2 0,1-1-240,2-2 0,2-1 0,0-3 1,0-2-1,2-2-284,1-1 0,-1-1 1,4-3-1,-2 0 0,0 0 194,0 0 1,-3-1 0,4-2-1,-2-2 52,1 0 1,-1-6 0,-3 1 0,1 0 0,-1-1 288,0 2 1,0 0 0,-2 0-1,-2-1 599,-1 1 1,-1 3-458,-3 0 1,-5 4 0,-3 2-1,-5 6 1,0 2 45,0 1 0,-3 1 0,4 0 1,0 1-1,2 2-476,1-2 0,-1-1 0,2 0 1,2 0-343,3 3 1,2-3 0,2 1-1,2-4-58,3-3 1,3-3 0,4-1-1,2 0 1,2-1 167,-2-3 1,2 0 0,-4-3 0,0 1 0,-2 0 139,-3 1 1,-5-1-1,-1 5-299,-8 1 1,-4 2 533,-9 8 0,-3 3 0,-2 2 0</inkml:trace>
  <inkml:trace contextRef="#ctx0" brushRef="#br6" timeOffset="75">23296 5540 8487,'-4'-5'-98,"3"-3"1,-4 5-1,4-2 1,-1 0 555,-1 0 1,0 2 0,3-3-1,0-2 203,0 0 1,-1 2-413,-2 0 1,2-1 0,-2-2-1,1 0 1,0 0-97,-1-1 0,-4 1 1,4 0-1,1-2-206,1-1 0,-2 1 0,0-2 0,1 1 0,1-2-4,1 0 0,0-2 1,0-1-1,0 0 0,0 3 1,0 0 48,0 3 0,0 0 56,0 2 0,-1 5 0,-1 5 1,-1 7-1,1 7 43,1 2 1,1 3 0,1 1 0,2 1-83,3 2 0,6-3 0,4 1-6,1-3 1,3-1 0,2-3 0,3-2-1,2-4 1,0-3-118,1-3 1,2-2 0,-1-2 0,-3-2-1,-3-3 1,-5-1-249,-5 1 0,-3-3 338,0 3 0,-7 2 0,-5 2 1,-9 5-1,-4 6 128,-5 6 0,-6 7 1,-1 3-1,-4 4 1,-2 5-78,-2 2 1,2 0-1,16-15 1,1 1-1,-1 1 1,1-1 0,0 0-1,0 0-59,0 0 1,0 0 0,-1 0 0,1 0 0,-12 18 0,4-5 0,4-5-59,5-4 0,-2-6 0,5 1 0,1-4 0,4-5-189,4-2 1,2 0 186,1-1 0,1-4 0,3-3 1,4-4-1,5-5 0,1-4 5,3-5 1,4-3 0,1-1 124,2-2 1,-2 0 0,2 5-1,-2 1 1,-1 4 0,-1 1 178,-2 2 0,0 4 1,-3 2-1,-3 3-102,-5 3 1,0 3-1,-4 8 1,0 3 0,-3 5-1,-4 1 252,-2-1 1,1 1 0,0-2 0,1 0 0,2-3-174,1-1 1,2-7 0,3 0-188,5-2 1,2-6 0,7 1 0,2-3-1,-1-3 1,2-3-303,1-3 1,-3 0 0,2 1-43,-4 1 1,-1-1 0,-3 2-1,-2-2-1025,-1-2 17,-4 5 1,-3 1 1344,-6 4 0,-7-4 0,-4-1 0</inkml:trace>
  <inkml:trace contextRef="#ctx0" brushRef="#br7" timeOffset="76">23212 5484 9410,'0'-17'0,"0"0"-155,0 1 0,0 1 0,0-3 1,0 3-1,0 2 0,0 3 1649,0 1-1059,0-1 1,-1 6-1,-1 5 1,-2 8-69,-1 5 1,1 4 0,-1 0-1,1 2-250,2 2 0,-2-3 0,1 3 0,1-2-31,1-2 0,1-3 0,0-2 0,0 0 0,0-1-79,0-1 1,1-4 32,2-4 1,1-10-1,3-6 1,-2-3 0,1-4-94,-1-2 0,-3-2 0,1-5 1,-1-1-1,0-1-446,1 1 0,0 2 0,-2 4 0,1 3 262,1 4 1,1 4 349,-4 4 0,0 4 0,0 5 1,0 7-1,0 3 0,0 3 1,1 2 317,2 2 1,-1-1-1,3 1-414,-1-2 1,6-2-1,1 1 1,2-2-1,4-2 1,1-4-1,3-2-38,1-2 1,7-1 0,-1-1 0,0 0-96,-2 0 1,-1-3 0,-3 0 0,-2 1-10,-4 1 0,-5 1 0,-6 1 1,-2 3 250,-4 5 0,-4 9 1,-8 7-1,-3 2 1,-5 2-35,-4 2 1,-6 3 0,-3 5-1,16-19 1,0 1 0,-1-2-1,1 1 1,-1-1 0,0 0-38,-18 18 0,0 0 0,1-3 0,3-4 0,4-4 65,3-5 0,6-5 1,0-3-156,4 1 0,4-5 1,1 1-279,4-2 0,4-7 0,7-1 1,5-7 84,6-4 0,5-2 0,3-3 0,0 3 202,0-1 1,3 5-1,-2-1 1,3 3 0,1 3 191,0 2 1,-3 1 0,-1 2 0,-1 3 189,-3 6 0,-4 2 1,-5 5-1,-4-2 1,-3 2-11,1 0 0,-4-1 1,2-2-1,-2 0 1,0-4-254,2-3 1,2 0-1,4-3 1,2-2-255,1-1 0,0-1 0,3 0 1,2 0-1,0 0-495,2 0 1,-1 0-1,1 0 1,0 1 0,-1 1 206,1 1 0,4 0 1,0-3-1</inkml:trace>
  <inkml:trace contextRef="#ctx0" brushRef="#br6" timeOffset="77">24515 5689 8581,'-9'-1'-182,"0"-2"0,0-3 0,-1-3 251,1 0 112,4 0 1,-4-1 0,4 1 0,0 0 0,1-1 217,0 1 0,3 0 0,-2-2 0,2 0-193,1-1 0,0-2 0,0 3 0,0-3 0,0 0 0,1-2-57,2 2 1,-1-3 0,3 4-56,-1-2 0,2 1 1,-1-2-1,-1 4 0,0 2-5,-2 0 1,2 1-1,0 1 5,1 2 1,-2 1-13,4 5 1,-5 5 0,2 2 0,0 4-1,1 5 1,1 1 97,1 2 0,2 0 0,4-1 0,2 1 0,2-1-62,4 1 0,3-1 1,4-3-1,0-2-143,0-3 1,3-2 0,1-2-1,0-3 1,0-1-349,-2-2 0,-5-2 0,-4-1 57,-1-3 0,-2-2 0,-4-1 0,-3-1 216,-4 1 0,-6 4 0,-1 2 0,-6 3 0,-6 3 61,-3 3 1,-7 6 0,-3 5-1,-2 3 273,-1 1 1,-1 6 0,-2 1 0,-4 5-172,16-15 0,-1 0 0,1 1 0,0 0 0,-2-1 0,1 1 0,-17 18 0,2 0-60,1 1 1,2-6 0,0-4 0,5-6-65,3-2 1,5-5 0,5-3-1,1-2-170,5 0 1,1-5-1,6-3-223,2-4 1,9-3 0,3-5 318,3 1 1,4 0-1,0 0 1,2 2 0,0 2-1,0 0 151,-1 0 1,-1 3-1,-3-1 1,0 1 317,0 2 0,-5 2 1,1 1-1,-4 3 0,-3 3 80,-3 4 0,-1-2 1,0 4-1,1 1-227,-1-2 1,1 3-1,-1-4 1,2 1 0,1-1-196,2-1 1,1-3-1,3-3 1,0-2-1,3 0-351,0-1 0,3 0 0,3-4 188,2-2 0,-1-3 1,-5-3-1,0 0 1,-1-1-1,0 1 1,-3 0 64,-1 0 0,-3-1 0,-1 1 140,-1 0 0,-4-1-564,1 1 0,-3 3 0,-3 1-519,-3 0 0,-2 2 0,-1 3 1049,-1 0 0,5-4 0,-3-1 0,3-4 0,-5-1 0</inkml:trace>
  <inkml:trace contextRef="#ctx0" brushRef="#br6" timeOffset="78">24525 5512 8581,'0'-13'-459,"0"2"0,0-1 611,0 1 1,0 2-1,0 0 1,0 0 0,-1 0 257,-2 3 0,-3 2 1,-3 6-1,0 3-115,0 4 0,2 7 1,1 0-212,-1 1 0,3 2 0,1-1 1,2 0-1,0-3-51,-3-2 1,3-3-1,-2 0-15,2-1 1,4-5 0,1-4-89,-2-5 1,-1-8 0,0-3 0,1-5 0,1-3 0,-1 0-56,-1-1 0,2 1 0,0-1 1,0 3-17,1 3 1,-3 4 0,4 3 297,-1 1 1,-2 7 0,3 5 0,0 7 464,0 3-496,-3 5 0,8-4 1,-2 2-1,4 1 33,3-1 0,1-2 0,6 0-170,3-2 1,2 0 0,1-2 0,0-1-1,0-2 1,0 0-248,-1-3 75,1-1 0,-3-1 0,-1 0 93,-1 0 0,-3 0 0,-4 0 0,-4 0 0,-1 0 80,-2 0 0,-4 4 0,-2 3 0,-3 4 0,-3 5 188,-3 2 1,-6 4 0,-5 3 0,-5 3-25,-6 3 0,-1-2 0,-5 2 0,-1-2 0,-1-1-136,-1 0 0,-3 0 0,2-1 0,3-2 0,2-5-48,3-3 0,1-1 0,2-3-34,2-2 1,5 0-1,6-2 1,1 0-1,1-1-474,2-1 0,4 0 0,0-3 263,2 1 0,2-3 1,6 1-1,5-2 297,2-1 0,6-3 0,-2-1 0,4 0-20,2 0 0,-1 1 1,2 3-1,-3 0 0,1 1 234,2 2 1,-2-1 0,1 5-1,-1 3 1,-1 2 40,-1 2 1,1-1-1,-2 2 1,0 1-1,-3-1-312,0 1 1,-1-5 0,-1 2-9,0-3 1,0-1 0,-2 1-1,-1-2 1,0-1-316,1-1 1,-1-3 183,0 0 1,1-2 0,-1-2 0,-1-2 83,-2-4 1,2 2 0,-5-1 0,0 0-102,1 1 0,-3-4 0,2 3 1,-3-1-157,-3 1 0,1 0 1,-4 4-1,-1-1 1,-2 1-1318,0 1 1664,-4 1 0,-2-4 0,-4-1 0</inkml:trace>
  <inkml:trace contextRef="#ctx0" brushRef="#br7" timeOffset="79">23668 5801 17466,'-5'0'-845,"1"-1"1,4-2 105,0-4 1,1-1 490,2-1 1,-2-1 213,2 1 0,-3 4 0,-3 2 0,-3 3 0,-3 3 127,-4 3 1,2 7 0,-5 2 0,1 3 0,0 0-150,3 1 1,1 0 0,3-1 0,2 0 0,3-2-110,2 0 1,2-8-1,3 0-62,5-2 1,5-3 0,3-4 0,0-3 0,-2-2 81,2-2 1,-4-4 0,0-1-1,-3 1 1,-1-2 0,0 0 169,-3-1 0,-2 1 0,-4 2 0,0 0 1,-2 1 160,-4 0 0,-1 6 0,-9 1 0,0 1 0,-2 0 297,-1 1 0,2 4 0,0 2 0,3 1-339,0 2 0,3 2 1,5 0-1,3 0 0,2 1-359,1-1 0,7-3 0,2-1 1,2-1-120,3-2 0,-4 0 1,3-2-1,-3 0-340,-1 0 0,-6 1 0,-6 2 687,-8 3 0,-10 6 0,-3 3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41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9227 10037 19560,'-5'-6'-3277,"2"0"2402,2 4 0,1-7 0,0 3 1089,0-2 0,3-1 1,1 0-1,0 2 1,0 1-39,-2-1 0,2-2 1,0 0-1,-2 0 1,-1-1-301,-1 1 1,-1 1 0,-2 1 0,-4 0 0,-1 0 0,-2 0 162,-3 1 0,-1 0 0,-5 4 1,1-1 72,-1 1 0,-3 1 1,0 1-1,2 1 1,1 2-46,4 4 0,1-2 1,5 1-1,1 1 0,0 2 103,2 4 0,4-2 0,-1 5 0,3 0-202,3 2 0,2-3 1,6 1-1,2 2 1,5 1-1,3 3-46,3-1 0,1 1 1,2 0-1,-1-1 1,-2-1 43,-2 2 1,-1-2 0,-6 2 0,-5-3-1,-4 0 1,-2 1 440,-2 1 1,-8-2 0,-5 1-1,-5-5-142,-3-2 0,-3 4 1,0-2-1,-2 0 1,-1 0-118,1-2 0,2 0 0,-2-1 0,1 0 0,4-1-1662,2-4 1067,8 1 1,12-4 0,7 2 0,4-2 515,2-3 1,2 2 0,-1 1 0,0 1 0,-3 3-1,1 3 60,-1 1 1,-3 5 0,-2-2 0,-5 4 154,-3 2 1,-3 3 0,-4 4 0,-6 0 0,-6 0-9,-4 0 0,-2 0 0,-2 0 0,1-2 1,4-4-450,4-3 1,8-7 0,6 1 0,4-3 0,5 0-465,7-1 1,8-3 0,7-1-1,5-1 436,4-2 1,4-1-1,1-1 1</inkml:trace>
  <inkml:trace contextRef="#ctx0" brushRef="#br0" timeOffset="1">9553 10400 14911,'0'-9'-1346,"-3"0"1,0-1 1380,1 1 0,0 4 0,0 3 0,-2 4 0,2 5 148,1 4 1,2 1 0,2 2 0,5 1-1,2-2-148,2 1 0,5 1 1,-1-2-1,1-2 1,2-2-124,-1-2 1,4 0-1,1-4 1,0-1-1,0-2-57,1-3 0,-1-2 0,0-6 0,-5 0 0,-1-3-52,-3 0 0,3 3 1,-6-2-1,-2 3 169,-5 1 0,-4 3 0,-3 5 0,-5 6 433,-3 8 0,-3 8 0,-5 4 1,0 7-1,2 4-12,1 3 0,-1 7 0,2-1 0,0 5 1,7-25-1,1 1-155,0 1 0,1 0 0,-6 23 0,5-4 0,1-4-186,-1-4 0,-2-3 0,0-4 0,0-6 0,-2-5-75,-1-5 1,-1-1-1,-4-6 1,-3-2 0,1-3-105,-1-2 0,-3-2 1,-1-2-1,1-3-18,1-2 1,2-5 0,2 0 0,0-1-1,2 1-60,4 2 0,6-3 0,3 2 1,3 0-1,3 2-323,3 1 1,6-1 0,4 1 0,3 0 576,2-1 1,3-3 0,4-1 0</inkml:trace>
  <inkml:trace contextRef="#ctx0" brushRef="#br0" timeOffset="2">10121 10251 14571,'14'-13'-227,"1"1"0,-3-3 0,4-1 0,1 2 0,2 1 559,0 3 1,-4 4-1,0 1 1,-2 1 0,-3 3-335,-2 3 0,-1 3 1,-4 4-1,-1 1 0,-1 3 1,-2 2 141,-2 3 1,-1 1-1,-4-1 1,-1 1-1,-1 1 17,0 1 1,-1-1 0,2 2 0,1-3-99,1 0 1,-1 0 0,3-1-1,0 1 1,2-2 0,2 0-156,1-2 1,0-2-1,0 1 1,1 0-185,2-3 0,2-4 0,4-1 0,2-2 1,0-2 136,1-1 0,4-4 0,-3-1 1,1-1-1,0 0-546,1 0 0,-4 2 0,2-2 661,-3 1 1,-2 6 0,-2 7 0,-3 6 363,-6 2 1,1 3 0,-5 2-1,-2 2 1,-3 2 0,1-1 0,4-1 0,1-3 0,-1 0 0,2-1-147,2-4 0,2-2 0,1-5 1,0 1-406,0-1 1,0-3-694,0 0 1,0-5 338,0-1 0,-4-3 0,-2-4 1,-3 2-1,-1 0 411,-2-1 1,-3 0 0,-3-3 0</inkml:trace>
  <inkml:trace contextRef="#ctx0" brushRef="#br0" timeOffset="3">11480 12951 12723,'-4'-13'-1551,"3"3"1,-1-3 1015,4 3 692,-1 1 1,7-1 0,-1 1-1,1 0 1,1-1 0,1 0 37,-1-2 1,0 1 0,0-2-1,0 0 1,-2 1-122,-1 1 0,-3-3 0,2 2 0,0 0 0,-4 2 0,-2 1 24,-3-1 1,-7 1 0,0 1 0,-5 2 0,-2 2 70,-5 3 1,0 1-1,-3 0 1,-2 0-1,-2 0-50,0 0 1,2 0 0,4 1 0,2 3 0,3 1 0,5 1 24,4 0 1,2-3 0,5 3-1,2 2-172,3 0 0,4 1 0,7 1 0,3-1 0,5 0-43,4 0 0,2 5 0,1 1 1,-1 3-1,1 1 3,0-1 1,0 2 0,-1 2 0,-3 2 0,-5 3 53,-6 1 0,-7 0 0,-3 0 0,-4 0 0,-5-1 248,-6-2 0,-9 1 1,-4-5-1,-3 0-91,-3-1 0,2-5 0,-2 0 0,3-2 0,3-1-2,4-2 1,2-5-1,5-1-275,4 0 0,7-3 0,9 4 0,7-1 0,3 2 165,3 2 0,0 3 1,-1 1-1,0 5 1,-2 2-95,0 3 1,-8 4 0,0-1 0,-2 1 55,-4 2 1,-2-3 0,-4-1 0,-5 0 0,-3-1-1,-3-1 0,4-1 1,-1-5-1,1-4 1,3-2-434,2 0 0,3-5 0,6-2 1,4-2-1340,4-1 1759,4-4 1,3-1 0,1-5 0</inkml:trace>
  <inkml:trace contextRef="#ctx0" brushRef="#br0" timeOffset="4">11937 12784 10982,'15'-19'-132,"1"1"1,0-1 0,2 1 311,0 3 1,1 2 0,-1 7 0,-2 2 0,-1 1-93,-2 0 1,-4 4-1,-4 5 1,0 2-1,-3 3-136,-1 1 1,-1 3 0,-1 3 0,-3 1 0,-5-1 237,-2 1 1,-5 3 0,3 0 0,-1-1 0,0 1-29,0 0 0,1-1 1,-2-2-1,-1 0 1,2-1-87,1 1 0,2-1 0,-1-2 1,0 0-1,1-1 90,0 0 0,6-2 0,2-4-396,2 1 1,1-4-1,1-1 1,2-1-270,3-2 0,4-1 1,1-1-1,2 0 0,1 0 66,-1 0 1,4-3-1,-3 0 1,1 0 395,-3-1 0,-1 3 1,-2-2-1,0 2 277,1 1 1,-5 1 0,-3 2 0,-4 3 0,-4 3 341,-3 4 0,-3 1 0,-2 6 1,1 1-217,-1 0 0,2 4 0,3-2 0,0 1 1,2 1-212,1-2 0,4 4 0,-1-3 0,2 0 0,1-2-237,0-3 0,0 0 1,0-1-1,0 1-623,0 0 548,0-5 0,0 3 1,-1-4-1,-1 1 0,-2-1 35,-2-2 1,3-3-1,-3-3 1,-2-1 214,-4-2 1,2-1 0,-3-1 0,0-1 0,1-2-76,0-3 0,2-3 1,1 0-1,1-1 1,0-2-168,2 0 0,4 0 0,-1 2 1,2 1-337,1 0 0,0-1 1,-1 2-600,-2 2 0,1 2 1098,-5 4 0,1 4 0,-3 1 1</inkml:trace>
  <inkml:trace contextRef="#ctx0" brushRef="#br1" timeOffset="5">14665 15847 8451,'9'-3'-201,"-1"-1"1,-1 0-1,0-1 1,0 0-1,1 0 1,0 0 368,-1-2 1,1 2-1,-2-2 1,2 0 0,2-1-1,-1-1-14,0-1 0,-2 1 0,-1 0 0,0-2 1,-1 0-1,-2-1-33,-2 0 0,-1 2 0,-1 0 1,-3 1-1,-5 0-69,-6 0 1,-6-1 0,-4 2 0,-2 1 0,-1 2 45,0 0 1,0 2 0,1 3-1,2 0-42,4 0 0,2 0 1,3 1-1,5 2 0,4 4-93,4 1 0,6 4 0,5 1 0,6-1-7,4 2 1,7 0-1,1 6 1,3 0-1,2 2 16,-1-1 0,2 3 0,-2 0 0,-2 3 0,-3 1 24,-3 0 0,-8 0 0,-9 0 0,-7-1 83,-7-2 0,-13 1 1,-9-5-1,-4 0 0,-4-2 72,-1-4 0,2 3 0,-1-4 0,4 1 0,7-3-92,6-1 1,7 1 0,6 2 0,6 3-122,5 3 0,4 1 0,7 1 0,2 4 0,2 3-14,-2 2 0,2 3 0,-5-3 0,-1-2 0,0-2-95,-2-2 1,-4-4-1,-2 0 1,-2-2-168,-1-4 0,0-1 1,0-5-1,1-1-1297,3-1 1635,1-3 0,8-8 0,2-2 0</inkml:trace>
  <inkml:trace contextRef="#ctx0" brushRef="#br1" timeOffset="6">15214 15810 8490,'13'-23'-287,"-1"3"1,3-1 0,2 2-1,-1 5 437,0 4 1,0 2 0,-3 5 0,-2 1 0,0 1-17,-2 1 1,-3 4-1,-1 3 1,-1 5-38,-2 3 1,-5 1 0,-4 1 0,-4 3-1,-5 1 53,-1 1 0,-1 1 0,2 3 0,1-2 0,2-2-113,1-1 1,2 2 0,1-1 0,0-3 0,3-1 14,3-3 1,7 0 0,5 0 0,7-2-209,5-3 0,-1-2 0,4 0 0,-1-2 0,-3 0 23,-4-1 0,-7 4 0,-6-3 0,-3 2 0,-4 2 283,-5 3 1,-3 1 0,-5 5 0,3 1-1,1 0 42,5 2 0,0 4 1,6-2-1,3 0-97,4 1 0,3-1 0,1 2 0,1-2 1,-1-2-115,0-1 1,-4-1 0,-1-2 0,-3 1-1,-1-1-7,0-3 1,-4-1 0,-1-5 0,-2 0 7,-3 1 0,-5-2 0,2-1 0,-2-2 0,-1 0-262,-2 1 1,0-4 0,-1 1 0,0-2 279,1-1 0,-5-4 0,-1-2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6T00:00:14.423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3315 4087 20212,'-10'-4'-1499,"4"0"0,1-3 843,1 1 1,1 0-1,2-3 1,-1 2 0,-1 1-343,0-1 1,2-2 0,2 1 1297,3 2 0,-2-1 0,4 3-166,1 2 0,0 5 0,0 5 1,-3 3-1,-1 6-129,0 3 0,3 4 0,-3 4 0,0 0 0,0 1-77,0 2 1,2 1 0,-3 3 0,1-2-1,-1-1-360,-1-2 1,-1-1 0,0-2 0,0-3 175,0-5 1,3-7 397,0-9 0,0-4 0,-2-9 0,1-3-146,1-2 1,1 0 0,-4 0 0,0-2 0,0 0 0,0-2-96,0 1 0,0-1 0,0 0 0</inkml:trace>
  <inkml:trace contextRef="#ctx0" brushRef="#br0" timeOffset="1">3361 3957 17357,'-9'-14'-1093,"3"-3"1,1 5 0,0 0 272,3 2 1,1 1 0,1-1 0,0 1 528,0 0 567,0 4 0,4 0 0,4 5 1,2 0-1,3 0 0,2 0-113,1 0 0,5 0 0,2 0 1,1 0-75,2 0 0,5 0 0,3 0 0,1 0 0,0 0-26,-1 0 0,5 0 0,3 0 0,0 0 0,-1 1-74,-3 3 0,0-3 0,3 2 0,1-2 222,0-1 1,0 3 0,-4 0 0,1-1 0,4-1-54,2-1 1,-1-1 0,3-1 0,-2-1-1,0 1-31,4 1 0,2-2 0,-24 1 0,0 0 1,24 0-189,0 1 0,0 0 0,-3-1 0,2-1 0,-1 1 91,-2 1 0,0 1 0,-2 0 1,1 0-1,-1-1 15,3-2 1,0 2-1,-1-2 1,1 1-20,1-1 0,2 2 0,-25-1 0,1 0 0,23 0 0,0 0 9,0-1 1,0 0-1,-1 3 1,1 0-1,-2 0-12,0 0 0,-1 0 0,2 1 1,1 1-60,-2 1 0,0 0 0,-1-2 0,-1 2 1,2 0-1,0-1 9,2-1 1,-3 2-1,-4 0 1,2-1 15,4-1 0,-5-1 0,0 1 0,-3 1 0,1 1-46,0-1 37,2-1 0,-1 2 1,1 1-1,0-2 14,2-1 1,-2-1 0,1 1 0,0 1-12,0 1 1,-1 0 0,2-3 0,-1 0 0,0 0 6,-1 0 1,4 3-1,-5 0 1,3-1-1,0-1 13,1-1 1,-1 1-1,1 1 1,-1 2-3,1-2 1,1-1 0,0-1-1,2 1 1,-2 1 0,0 1 0,2 0 0,1-3 0,2 0 0,-25 0 0,-1 0 14,0 0 0,0 0 0,23 0 0,3-1 0,-26 0 1,0 0 0,1-1 1,-1 1 0,25-2-1,-3 3 1,0 0 0,0 0-4,0 0 1,-22-2 0,-1 1-1,24-3 1,-2 2 0,1 1 4,0 1 1,0 0-1,3 0 1,-1 0-15,-3 0 0,3 0 0,0 0 1,0 0-1,2 0-14,-1 0 1,-25 0 0,0 0 0,23 0 0,2 0 0,-25 0-1,1 0-9,1 0 0,0 0 1,-2 0-1,0 0 1,0 0-1,1 0 1,-1 0-1,0 0 20,25 0 0,-24 0 1,1 0-1,24 0 1,-2 0-1,0-1 18,-1-2 0,-24 3 0,1-1 0,0 0 0,-1-1 0,1 1 0,0 1 0,0 0 0,0-1 16,-1-1 1,1 1 0,22 0 0,-22-1-1,-1 1 1,27 0-22,-2 1 0,1 0 1,-3 0-1,2 0 1,0 0-1,-24 0 1,0 0-10,0 0 1,1 0 0,25 0 0,-1 0 0,1 0-4,-1 0 1,-24 0 0,1 0 0,24 0 0,-2 0 0,0 0 0,-1 0 0,-23 0 0,0 0 0,0 0 0,0 0 0,1 0 0,0 0 1,0 0-1,-1 0 2,0 0 1,1 0 0,-1 0 0,1 0-1,0 0 1,1 0 0,-1 0 0,1 0-19,1 0 1,-1 0 0,1 0 0,-1 0 0,-1 0 0,0 0-1,0 0 1,0 0 0,0 0 0,1 0-4,0 0 1,1 0 0,-2 0 0,1 0 0,0 0 0,1 0 0,-1 0 0,0 0 0,0-1 0,1 1-16,1-2 0,0 1 0,2 0 0,0 1 0,0-2 0,0 0 1,-1 1-1,-1 0 42,0 0 0,-1-1 1,1 2-1,0-1 1,0-1-1,-1 0 1,1 0-1,0 1 0,-1-1 1,1 1 13,-3 0 0,0 0 0,24-3 1,0 1-1,0-1 0,-2 1 5,1 0 0,-2-1 0,-5 2 0,-1-1 0,-1 1-10,0 1 1,-5 1 0,-1-1 0,-2-1 0,-2-1 9,0 1 0,-2 1 0,-5 1 1,-4 0-16,-5 0 1,1 0-1,-5 0 1,0 0-8,-2 0 1,-4 0-1,-1 1 1,0 1-68,1 1 0,-3 0 1,2-2-1,0 1 0,0 2 13,2 1 0,-1 0 1,0 3-1,1-2 0,1 2-114,2 4 0,-1-2 0,-1 3 0,-1 0 73,0-1 0,-2 6 1,1-2-1,-2 3 1,-1-2-1,0 1-193,-1 0 0,0 0 1,-1 1-1,1 0-36,1-1 1,0 0 0,-3-3-1,0-1 1,1-2-297,2 1 0,-1 2 1,3-3 362,-1 0 1,4 2-1,-3 1 1</inkml:trace>
  <inkml:trace contextRef="#ctx0" brushRef="#br0" timeOffset="2">4888 4199 11023,'0'-9'-852,"0"0"1,0-1-1,0 1 724,0 0 0,0 2 113,0 1 1,-1 4 0,-1-2 20,-1 0 11,0 3 1,3-2 0,0 6 47,0 3 1,-3 6-1,0 5 1,1 3 0,1 3-48,1 4 0,0-3 0,0 5 0,0-1 0,0-2-130,0 1 0,0-1 0,0-1 1,1-4 75,2-1 1,-2-3 0,3-1-111,0-4 1,1-5 193,5-4 0,-5-6 1,-2-4-1,-2-1-102,-1-1 1,0 0-1,0-1 1,0 1-1,0-1 1,0-2-68,0 0 1,0-2-1,0 3 1,0-1 60,0 0 1,0-1-1,0-1 1,0 1 51,0-1 0,-3 1 0,0 2 1,1-3-1,1 1 0,1-2 24,0 1 0,0 2 0,0-1 0,0 0 40,0 1-1,-4 0 1,1 2 0,0 1 187,-1 0 1,2-1-225,-4 1 19,4 4-14,-2 1 1,8 4-1,2 0 1,3 0 85,4 0 1,-2 0-1,4 1 1,-1 1 13,0 1 0,3 0 0,4-3 1,1 1-45,2 2 1,-2-2 0,3 2 0,1-2-1,1-1 1,1 0 42,-1 0 1,4 0 0,1 0 0,-2 0-74,-2 0 0,-1 0 0,-1 0 0,-2 0 0,0 0-8,0 0 0,-1 0 1,2 0-1,-2 0 1,-1 1-29,-1 2 0,1 0 0,-3 2 1,-1-1-5,1-2 1,-3 2 0,-1 0-1,3 0 1,1 0-17,3-1 0,1-2 0,-2 0 0,1 1 0,2 1 0,2-1 0,-2 2 1,0-1-1,-1-1 23,1-1 0,1-1 0,2 0 1,-1 0-1,-1 0 29,0 0 0,2 0 0,2 0 0,1 0 1,1 0-26,-1 0 1,2 0 0,0 0 0,2 0-22,1 0 0,-2 0 0,0 0 0,0 0 0,0 0 6,2 0 1,0 0 0,0 0-1,-4 0 1,-1 0 9,1 0 1,-2-3-1,2 0 1,-2 1-12,-1 1 0,0 1 0,-1 0 0,1 0 0,-1 0-24,-2 0 0,2 0 0,-2 0 0,2 0 0,1 0-9,0 0 1,-1 0 0,-2 0 0,0 0 17,1 0 1,4 0 0,1 0 0,-1 0 0,-1 0 23,-1 0 1,1-3 0,1 0 0,1 1 0,-1 1 1,-1 1 1,2-1-1,0-2 1,-1 0-3,-1 1 1,-1 0 0,0 0 0,0-1 24,0 1-32,4 1 0,0 0 0,3-1 1,-2-1-1,0 0 5,0-1 0,4 2 0,1-1 0,-3 1-2,-2-1 0,1 2 0,-1-2 1,2 1-9,0-1 0,0 2 1,-4-2-1,2 2 1,1 0-6,0-2 0,-1 2 0,2-3 1,-3 3-1,-1 0 4,0-2 0,4 2 0,-2-2 0,0 2-10,-2 1 1,-1-1 0,0-1-1,2-1 1,0 1 4,0 1 1,-1 1-1,-2 0 1,1 0 0,1 0 3,-1 0 1,-1 0-1,-1 0 1,0 1-8,0 2 1,0-2-1,0 2 1,-1-2-1,-1-1 6,-1 0 1,-1 0-1,4 0 1,-1 0-1,0 0 23,1 0 0,-2 0 0,5 0 1,-2 0-15,-1 0 1,0 0 0,0 0 0,0 0 0,-1 0-7,-3 0 1,3 0-1,-3 0 1,1 0 0,0 0-14,1 0 1,1 3 0,0 0 0,1-1 3,0-1 0,-2-1 0,1 0 0,2 1 0,0 1-5,0 2 0,2-1 1,1-3-1,0 0 0,1 0 19,0 0 1,-3 0-1,2 0 1,1 0-5,1 0 1,-2 0-1,-1 0 1,-1 0-1,0 0 1,1 0 0,3 0 0,-3 0 0,0 0 0,1 0-7,2 0 1,-1 0-1,1 0 1,2 0-5,0 0 0,-2 0 0,0 0 0,1 0 0,2 0 3,0 0 0,0 0 0,0 0 1,0 0-1,1 0-28,-1 0 0,0 0 0,0 0 0,2 0 10,1 0 1,1 0 0,4 0 0,-2 0 0,1 0 33,-2 0 0,5-1 0,-3-1 1,2-2-1,-4 1 67,-2-1 1,-3 2 0,1-3 0,1 1-34,2 2 0,-4 1 1,-3 1-1,1-1 0,2-1-20,0-1 1,0-1 0,-1 4 0,-1 0 0,0 0-63,0 0 0,3 0 1,0 0-1,-2 0 24,1 0 1,-5 0 0,0 0-1,0-1 1,1-1 0,0-1 0,3 0 0,-2 3 0,3 0 0,0 0-37,0 0 1,-3 0-1,0 0 0,2 0 38,0 0 1,1 3-1,-1 0 1,-1-1-1,0-1 1,0-1 16,1 0 0,4 0 0,1 0 1,-2 0 17,-1 0 1,-1 0 0,1 0 0,-1 0-1,-1 0 33,-2 0 1,-2 0-1,-3 0 1,0-1-1,0-1 1,-2-1 0,-5 0 0,0 3 1,-3 0-60,0 0 1,-5-3 0,-1 0-1,-3 1-6,-1 1 1,1-2-1,-1 0 1,0 1-64,1 1 0,-1 2 1,0 1-1,1 1 0,-1-1 0,0 2 0,1 0 1,-1 0 43,0 0 0,-4 0 1,0-1-28,-1 0 0,-3 4 0,2-1-2,-2 2 1,-2-1 0,-2-1 0,-2 1 0,-2 1-23,1 2 0,3 2 1,-2 0-1,0 1-3,-1 0 0,4-2 1,-1 2-1,2 0 1,1 0-1,0 0-41,0 1 0,3-1 0,2-1 0,0 1-29,2 2 1,1-1-1,2 3 1,-1-3-438,0 0 544,0 2 0,5-1 0,0 3 1</inkml:trace>
  <inkml:trace contextRef="#ctx0" brushRef="#br0" timeOffset="3">6732 5112 20270,'-3'-7'-1639,"-1"2"1,-1 0 545,1 0 1,1-1 0,2-3-1,-2 3 1,2 1 0,-2 2 770,2-3 1,1 1 678,0-2-252,0 5 1,1-2 0,1 5-171,1 2 0,3 6 0,-3 4 0,0 2 0,2 1-236,1 2 1,-2 3 0,0 2 0,-1 0 305,0 0 1,3 3 0,-2-3 0,-2 2 0,-1-1 28,-1-1 1,0 2 0,0-4 0,0-1 0,0-2 0,0-4-7,0-1 0,1 0 1,1-4-1,2-1-80,1-1 46,-3 1 0,6-7 1,-1 2 209,1-2 0,1-1 0,1 0 182,-1 0 0,0 0 0,0 0 0,1 0-28,-1 0 0,0-3 1,1 0-1,-1 1-11,0 1 1,1-2 0,-1 0 0,0 1-178,1 0 0,-1 2 0,0 0 1,2 0-1,0 0 0,2 0 82,2 0 0,-3 0 0,4 0 0,0 0 8,2 0 1,1 0 0,-1 0 0,1 0 0,0 0-80,3 0 1,-2 0-1,3 0 1,-2 0-1,1 0-150,-1 0 1,-1 0 0,1 0 0,1 0 0,-1 0 0,-2 0-54,0 0 0,-1 2 1,1 0-1,0 1-39,-1-1 1,2-1-1,1-1 1,1 0-1,1 0 4,0 0 0,3 0 1,-1 0-1,2 0 1,1 0 36,4 0 0,-2 0 1,3 0-1,0 0 1,-1-1 16,0-2 0,2 2 1,-3-2-1,-2 1-16,-3 2 1,1 0 0,-2 0 0,2 0 0,-1 0 0,0 0-19,-1 0 0,0 0 0,4 0 0,1 0 1,1 0 0,0 2 1,-3 0-1,0 1 1,0-1-1,0 0-19,0 1 1,-1-2 0,-2 2 0,0-2 19,1-1 0,0 1 1,0 1-1,-2 1 1,-1-1-13,1-1 0,1-1 1,3 0-1,-1 0 1,-1 0 6,-1 0 0,0 0 1,5 0-1,1 0 2,-1 0 0,-1 0 0,-1 0 0,1 0 0,1 0 1,1 0-33,-1 0 1,0 0 0,0 1 0,2 2 0,1 0-9,-1-1 1,3-1 0,-2 0 66,0 2 0,4-2 0,-2 2 0,3-2 0,-2-1 0,0 0 33,0 0 0,-1 0 1,1 0-1,0-1 8,-1-2 1,-3 2 0,2-2 0,1 2 0,2 1-15,0 0 1,0 0-1,0-1 1,1-1-1,0-1 1,1 0-17,1 2 1,0 1 0,-5 0 0,-1 0 0,2-1 5,4-2 0,-5 2 1,1-2-1,-2 2 0,-1 1-5,2 0 0,2 0 0,-1 0 0,-1 0 0,-2 0 7,-1 0 0,3 0 1,0 0-1,0 0 1,0 0 2,-1 0 0,-4 0 0,2 0 0,-1 0 1,0 0-10,-1 0 1,0 0 0,1 0-1,2 0 1,0 0 32,-2 0 1,-2 0 0,-1 0 0,0 0-1,0 0-12,0 0 0,0 0 0,0 0 1,0 0-15,0 0 0,0 0 0,0 0 0,0 0 1,0 0-1,1 0-31,2 0 0,-1 0 1,3 0-1,0 0 28,0 0 0,1 0 0,3 0 1,1 0-1,-1 0 15,0 0 1,-1 0 0,-1 0 0,1 0 0,0 0-3,0 0 1,3 0 0,-6 0 0,2 0-20,-1 0 1,-1 0 0,2 0 0,-2 0 0,-1 0 0,-2 0 9,-1 0 1,2 0 0,0 0-1,-1 1 10,-1 2 1,-1-2 0,1 2 0,0-1 0,0 1 0,-2 0-26,0-1 1,-1 2 0,1-1 0,-2-1-1,1-1 0,0 0 0,-5 1 0,1 1 0,-1-1 0,1-1 1,0-1 0,0 0 1,-1 0-1,1 0 3,-1 0 0,2 0 1,1 0-1,0 0 1,-2 0-7,-3 0 0,3 0 0,-1 0 0,-3 0 0,-1 0-6,0 0 1,0 0 0,1 0 0,-2 0 0,0 0 1,-2 0 0,3 0 0,-2 0 0,1 0-8,-2 0 0,1-1 1,-4-1-1,2-2 1,-2 0-46,-1 0 1,0 0 0,-1 2 0,0-3-11,1 0 0,-1 2 1,0-2-1,0 1 0,1 2 42,-1 1 1,4 0-1,-1-1 1,-1-1 0,0 1-1,-2 0 4,0 2 0,1 0 62,-1 0 1,-3-1 0,-1-2-251,-1-3 1,-2 1-227,-5-1 1,2 3 89,-2-4 1,2 4-135,1-3 284,0 4 1,0-3 0,0 2 57,0-3 1,0 0-1,0 0 1,-1 0 25,-2 1 0,2-3 0,-2 1-57,2-1 1,1-1-1,0-1 1,0 1-1,0 0 22,0-1 0,0 1 0,0 0 43,0 0 1,-1-1-1,-1 1-318,-1 0 0,-1 3 0,0 3 1,-2 2 626,-2 1 1,-1 0 0,-1 0 0</inkml:trace>
  <inkml:trace contextRef="#ctx0" brushRef="#br1" timeOffset="4">11490 6443 8467,'-9'-4'-307,"2"-2"0,2-3 1,1 0 306,2 0 0,5 0 0,2-1 0</inkml:trace>
  <inkml:trace contextRef="#ctx0" brushRef="#br0" timeOffset="5">11713 5894 9930,'0'-10'-362,"4"1"1,-3 0-1,2 0 1,-2-1-1,-2 2 1,-2 3 507,-3 5 1,-3 9 0,-4 11-1,-2 7 1,-3 7 0,0 6-22,-1 7 1,8-22-1,-1 1 1,0 4 0,-1-1-1,0 2 1,-1 0 0,0 1-1,1 0 1,-1-1-1,1 0-112,0-2 0,1 1 0,-1-3 0,0 0 0,2-1 1,0-1-1,-9 20-236,0-6 1,1-8-1,2-9 1,0-3-1,3-1 1,0-3-1270,3-2 1274,5-3 0,6-13 0,6-7 0,3-9 1,4-7 135,2-4 1,3-4 81,0-6 0,5-3 0,1-3 0</inkml:trace>
  <inkml:trace contextRef="#ctx0" brushRef="#br1" timeOffset="6">11648 5875 8492,'4'-14'-103,"-2"-3"0,4 6 119,2 2 1,-3 1 0,1 6 0,0 4 0,-1 7 93,-2 9 0,-2 9 0,-1 8 0,0 4 0,0 5-65,0 1 1,0 3 0,0 1 0,0 1-1,0 2-167,0-25 0,0 0 1,-1 23-1,-1-4 0,-1-5 1,1-2-221,1-2 0,1-5 0,-1-4 0,-1-5-710,-1-4 1052,-4-4 0,-3-2 0,-4-3 0</inkml:trace>
  <inkml:trace contextRef="#ctx0" brushRef="#br1" timeOffset="7">11527 6434 8492,'0'-19'-95,"1"1"1,3-1 208,5 0 1,8 2 0,6 1-1,0 4 1,3 1 0,1 3-319,1 2 1,-1-1 0,-2 4 0,-4 1-654,-5 1 857,2 1 0,-8 4 0,3 1 0</inkml:trace>
  <inkml:trace contextRef="#ctx0" brushRef="#br1" timeOffset="8">11974 5894 8521,'0'-10'-493,"-3"-2"0,0 0 0,0 0 450,2 2 1,1 6-1,-1 5 1,-2 8 344,-3 9 1,-2 10-1,-1 8 1,-1 5 0,1 4-153,0 2 1,4-20 0,0-1-1,-4 26 1,4-26 0,1 1-1,-6 23-17,1-2 0,1-1 1,1-7-1,1-5-149,2-6 0,-2-6 0,3-8 1,0-2-217,-1-3 161,-2-5 1,-2-6-1,2-7 1,3-5-55,2-1 1,2-6 0,2-4 0,4 0 0,5 0 0,3 1-37,3 2 0,3-1 1,2 0-1,0 2 189,0 4 1,3 2 0,-2 6 0,3 2 0,0 4 162,-2 4 1,-6 7 0,-8 7 0,-4 1-1,-4 3 20,-2 2 1,-9-2 0,-5 4 0,-7-1-64,-5-3 1,-3 0 0,-2-1-1,-1-2 1,1-1-109,1-4 0,5-1 0,3-3 1,3-1-291,6-1 1,3-5 0,12 0 0,3-4 207,6-2 1,9-1 0,4-3 0,2-1 0,1 1 41,-1 0 0,1-1 0,0 1 0</inkml:trace>
  <inkml:trace contextRef="#ctx0" brushRef="#br1" timeOffset="9">12477 6238 8479,'9'-14'-61,"0"-3"0,0 5 1,0 0 119,-3 2 1,-4 2-1,-8 1 1,-7 1 232,-3 2 1,-4 1 0,-2 4 0,-2 1-52,-3 1 1,-1 5 0,1-2 0,2 2 0,3 2 0,4 2-123,2 0 0,4 5 0,6-2 0,4 3-234,4 1 0,8 0 1,9 2-1,4 1 133,4-2 1,1 0 0,-1-1 0,-1-1 0,-2 1-17,-1-1 1,-6-2 0,-6-1-1,-3 1 1,-5-1 44,-2 1 1,-10-2 0,-7 2-1,-7-4 8,-4-1 1,0-2 0,2-1 0,2 0 0,2-3-1,5-1-976,1-2 1,3-1-212,2-1 0,5-1 1132,2-2 0,-2 2 0,0-3 0</inkml:trace>
  <inkml:trace contextRef="#ctx0" brushRef="#br0" timeOffset="10">10884 6881 10997,'7'-10'-221,"-2"1"0,0 0 1,0-1-1,1 1 1,1 1 1301,-1 2 1,-3-3-716,3 3 1,-6 2 0,-3 2 0,-8 5-318,-6 6 1,-6 5 0,-3 4 0,-4 2 0,-4 2 0,-2 3-335,-1 2 1,0 5 0,-1 2 0,1 1-398,0-1 0,4 2 0,2-3 0,2 2-479,1-1 0,0-4 815,0 1 1,0-2 0,0-1 0</inkml:trace>
  <inkml:trace contextRef="#ctx0" brushRef="#br1" timeOffset="11">9339 7411 8475,'-3'-12'-147,"0"-1"1,1-1 0,0 0 0,2 0 438,0 1-91,0 0 0,2 12 0,0 6 0,2 9 1,1 8-1,2 5 0,1 3 137,2 1 0,0 4 0,1-1-263,2 2 1,2 1-1,-1 0 1,0-2-1,3-1-279,0 1 1,2 1 0,0 0 0,-2-1-1,-2-4 1,-5-3 0,-4-3-544,-2 0 1,-1-4 0,-7 1 746,-2-3 0,-6 0 0,-3 0 0</inkml:trace>
  <inkml:trace contextRef="#ctx0" brushRef="#br1" timeOffset="12">9516 7784 8300,'0'-9'-103,"-1"0"1,-1 2-188,-2 1 0,-3 4 0,0-1 0,-4 3 804,-5 3 0,-1 3 0,-3 7 0,-1 5 0,-2 4-381,0 2 1,-1-1 0,-1 3 0,3-2 0,3 0-408,0 0 1,1-3 0,3 2-1,4-2-383,3-4 0,1-1 657,4-1 0,-4-5 0,1-6 0</inkml:trace>
  <inkml:trace contextRef="#ctx0" brushRef="#br1" timeOffset="13">9935 7728 7715,'-10'-5'236,"1"2"0,-1 4 0,-3 5 0,-2 6 310,-3 5 0,-5 6 0,-1 2 0,-2 2 0,0 3 0,2 1-539,1-1 0,0-2 0,2-2 0,2-2 1,2-1-1,3-3-463,3-4 1,1 1 0,1-5-1,0-2-171,0-2 0,2-4 627,1-4 0,0-4 0,-3-2 0</inkml:trace>
  <inkml:trace contextRef="#ctx0" brushRef="#br1" timeOffset="14">9655 7765 8401,'0'-11'137,"0"2"137,0 0 0,3 6 0,2 4 1,0 7-1,2 7 206,1 3 0,2 4 0,0 3 0,1 3 0,3 2-772,0 1 1,2 3-1,2-3 1,1-1 0,1-1-960,1-1 1,-1 0 1250,2 0 0,-3-4 0,0-1 0</inkml:trace>
  <inkml:trace contextRef="#ctx0" brushRef="#br1" timeOffset="15">10167 8091 8401,'-6'-4'-952,"0"-2"1,3-1 727,-3 0 107,4 3 1,-2 5-16,4 2 0,0-1 132,0 5 0,0-1 0,0 3 0</inkml:trace>
  <inkml:trace contextRef="#ctx0" brushRef="#br1" timeOffset="16">10121 7998 8381,'0'-6'-119,"-1"1"1,-1-1 0,-2 2 224,-2 0 1,4 5 0,-1 5 0,2 3 0,1 0-1,0 0 1,0 1 0,1-2-25,2-2 1,3 1-1,3-4 1,1 0-75,3-2 1,0-1-1,4 0 1,-2-2-1,1-4 1,-2-3-83,-1-1 1,-3-5 0,-2 1-1,-2-1 79,-2 3 1,-8 1-1,-3 3 1,-5 2 0,-6 3-1,-3 2 107,1 1 1,4 1 0,4 2 0,3 3-364,2 2 0,4 3 0,7 0 0,7 3 251,6 0 0,6 2 0,5 2 0</inkml:trace>
  <inkml:trace contextRef="#ctx0" brushRef="#br1" timeOffset="17">12318 6871 8462,'-1'-6'-428,"-1"0"0,-1-1 0,1-2 656,1 0 1,1 3 0,1 1-41,2 1 0,2 2 1,6 6-1,1 4 5,4 3 0,2 7 0,4 0 0,3 3 0,2 2-63,1 0 0,-1 3 0,2-3 0,2 2 0,3-1-135,-1-1 1,-1-1 0,-4-4 0,0 0-128,0-3 0,-6 1 0,-2-6 1,-5-2-280,-1 1 1,-1-1 0,-1 1 410,0 1 0,1-1 0,-4 0 0</inkml:trace>
  <inkml:trace contextRef="#ctx0" brushRef="#br1" timeOffset="18">13147 7393 8163,'6'-16'-141,"-1"2"1,0 0-1,0 2 1,0 0 0,-1-1 589,0 2 0,2 3 40,-3 2 0,-4 9 1,-5 4-1,-3 8-295,-4 9 0,1 2 0,-6 8 0,-2 2 0,-2 3 0,-2 5-149,0 1 0,2 3 0,9-24 0,-1 1 0,-1 0 0,0 1-248,-1 2 0,0-1 1,2-2-1,1-1 0,-1 0 1,1 0-1,-11 16 0,4-9-315,4-5 0,2-5 1,6-5 100,2-4 0,3-7 0,6-5 288,3-5 1,3-8 0,4-6 0,1-5 0,2-2 71,-1-2 1,2-4-1,4-3 1,0-2 17,0-3 1,2 2 0,0-4 0,0 1 0,3-4 0,-12 22-1,-1-1 19,1-1 1,0 0 0,0 1-1,-1 0 1,12-17 0,-5 6 205,-3 5 1,-4 8 0,-4 13 118,-3 8 0,-3 11 0,-5 15 0,-2 3 0,0 3-119,0 3 1,-3 5 0,4 3 0,1-1 0,0 1-163,-1-3 1,2 2 0,-2 0 0,2-2-1,1-1-215,0-1 0,0-5 0,0-4 0,0-5 0,0-3-126,0-2 1,-3-3 0,-1-4 0,-2-3 123,-1-5 1,-3-3 0,-2-3 0,2-4 177,-1-1 0,-1-4 0,3-2 0,0 0 1,0-2-1,2 1 121,1-1 1,4 1-1,-1-4 1,2 0 101,1 1 1,4 2-1,2 1 1,3-2-1,4 0-146,2-2 0,0 1 0,1 2 0,3 0 0,2 0-205,-1-2 1,3 0 0,-1-1 0,-1 0-1,-1 1-45,2-1 0,-2 0 1,0 2-1,-2 0 0,-4 2 188,0-2 0,-2 3 0,-2-2 0,-2 1-36,-2 0 0,1-1 0,-3 3 1,1 2-1,-1 0 279,-2-2 1,0 6-5,1-2 0,-2 7 0,2 3 1,-2 8-1,-1 9 5,0 9 1,-3 5-1,-1 7 1,-1 1-1,-2 4-36,-2 1 1,0 3 0,-1 1 0,4-23 0,-1 0-211,-1 0 0,1 0 1,-7 24-1,1-4 1,0-3-1,1-4 0,1-7-61,0-7 0,6-9 1,1-4-1,1-4-28,0-2 0,0-5 1,3-1-1,1-6 22,2-6 0,-1-2 0,3-6 0,0 0 1,0-4-54,3-3 1,3 1 0,2-5-1,1 2 1,0 2 23,1 2 1,0-1 0,5 5 0,1 1 0,0 4 122,0 3 0,-1 7 0,-2 3 0,0 3 158,-3 3 0,-1 6 0,-6 6 0,-2 0 0,-3 1 67,-1 0 1,-5 2 0,-2 0-1,-4 1 1,-2-1-92,-3-3 1,3 3 0,-5-4-1,1 0 1,-1-4-152,1-3 0,3-2 0,0 3 0,2-3-668,0-1 0,5-2 208,2-5 0,4 2 0,4-3 0,6 1 0,1-1 452,1-2 0,8 0 0,-1-3 0</inkml:trace>
  <inkml:trace contextRef="#ctx0" brushRef="#br1" timeOffset="19">13948 7644 8163,'-10'0'-243,"1"-1"0,-1-1 344,-3-1 1,-1 0 0,-5 3 0,1 1 0,-2 1 213,-2 1 1,3 4 0,-2 0 0,4 1 0,6 1-307,4 0 1,3 2 0,4 1 0,2 4 0,4 1-73,6 2 0,5 0 0,2-1 0,2 2 1,2-1 6,1 0 1,-7 2 0,1-6 0,-4 2 127,-2-2 0,-6 3 1,-3-4-1,-3 1 1,-4-3 61,-5-1 0,-5 0 0,-5-1 0,1-1 0,0-2-312,3-2 1,-3 2-1,3-2 178,-3 0 0,4-3 0,0 2 0</inkml:trace>
  <inkml:trace contextRef="#ctx0" brushRef="#br1" timeOffset="20">12691 8417 8219,'0'-10'-245,"0"-3"0,3 3 0,0-3 1,-1 3 660,-1 1 0,-8 5 1,-4 5-1,-2 7-35,-4 6 0,-5 8 1,-5 4-1,-4 4 0,-2 5-214,-3 5 0,19-20 0,0 2 1,-1 1-1,0 1 0,-1-1 1,0 0-1,0 0 0,0 0-257,-1-2 0,1 1 1,2-1-1,0-1 1,-16 18-1,1-2-334,2-2 0,6-3 0,4-6 0,5-3 0,2-4-1716,1-2 2140,2 1 0,-4-6 0,0 2 0</inkml:trace>
  <inkml:trace contextRef="#ctx0" brushRef="#br1" timeOffset="21">11331 9134 8179,'-6'-19'-53,"0"2"0,0 1 0,1 3 0,1 0 366,3 1 0,1 0 0,1 3 0,3 5 34,2 7 1,2 7-1,2 9 1,3 3-114,2 3 1,3 6 0,0 3 0,1 2 0,1 0-264,1-2 0,-1 2 1,2-4-1,-2 1 0,-2 1-329,1-1 1,-5-2 0,-1-5 0,-4-2-338,-3-1 0,-2 0 1,-4-3-1,-2-5 695,-4-3 0,-4-1 0,-9-6 0</inkml:trace>
  <inkml:trace contextRef="#ctx0" brushRef="#br1" timeOffset="22">11499 9423 8179,'-1'-6'144,"-1"2"1,-3 1 120,-4 0 1,1 4-1,-7 5 1,-3 4-1,-3 3-74,-4 6 0,-1 0 0,-3 5 1,-1 0-1,-1-1-411,1-1 0,6 0 0,5-4 0,7-2-500,4 0 0,4-5 720,4 2 0,-4-7 0,-1-2 0</inkml:trace>
  <inkml:trace contextRef="#ctx0" brushRef="#br1" timeOffset="23">11769 9236 8142,'-5'-14'31,"-2"0"1,3 5 0,2 0 0,2 1 487,3 1 0,0 11 0,3 9 0,2 4 0,2 5-291,3 3 0,3 3 1,-1 2-1,0 2 1,1 0-138,0 0-379,2-1 1,4-2-1,-1 0 1,0-1-1,-1-4-2033,-2-3 2321,1-7 0,-5 4 0,0-4 0</inkml:trace>
  <inkml:trace contextRef="#ctx0" brushRef="#br1" timeOffset="24">12207 9283 8142,'-7'0'64,"1"1"1,-1 1 207,-1 1 0,-2 9 0,0 1 0,-2 8 1,-4 7 60,-2 5 1,-3 8-1,-2 6 1,12-22-1,-1 0 1,0 2-1,0-1-33,0 1 0,1-1 0,-10 21 1,-1 0-1,4-7 0,1-5-188,1-3 1,5-8 0,-1-3 0,1-4-1,2-5-141,0-2 0,-4-4 0,1-3 0,1-2-139,0-1 1,2-5 0,0-4 0,-2-3 0,0-2-101,-2 1 0,5-3 1,4 3-1,1-1 0,0 0-250,1 0 0,1 2 0,2 0 0,1 1-510,1 2 1,4 0 1027,-1-1 0,3-3 0,0-1 0</inkml:trace>
  <inkml:trace contextRef="#ctx0" brushRef="#br1" timeOffset="25">12318 9581 10760,'0'6'435,"0"0"0,0 2 0,0 0-142,0 1 1,0-3-607,0 1 0,1-5-195,2 1 1,-1-2 0,5-2 226,0-2 0,-2 2 697,1-3-153,-4 3 0,2 2-462,-4 3 1,2-3-136,1 2 1,2-2 0,3-2 0,-1-1 132,0-1 0,-5-2 0,2 3 0,-1-2 898,0-1 189,0 3 1,-4-5-500,-2 4-1469,-2-1-846,0 9 1928,0 0 0,5 4 0,0 0 0</inkml:trace>
  <inkml:trace contextRef="#ctx0" brushRef="#br1" timeOffset="26">13938 8380 8566,'-8'-10'-140,"1"1"1,1 0 0,-1 0 0,1-1 0,1 1 410,1 0 0,-2-1 1,3 1-1,1 0 1,2 0 125,3 3 0,2 2 1,5 5-1,4 2 1,3 4-77,4 5 0,6 6 0,1 8 0,5 3-262,3 2 1,-16-13 0,0-1 0,1 1 0,0 0 0,0 1-1,0 0 1,2 2 0,0-1 0,0 1 0,0 0-196,1 0 0,-1-1 0,-1-1 0,0-1 0,14 15 1,-1-1-135,-4-2 0,-11-5 0,-4-3 1,-5-2-1,-2-3 0,-3 0-329,-3-2 0,-2 0 0,-1 0-603,0-2 1202,0-7 0,0 2 0,0-3 0</inkml:trace>
  <inkml:trace contextRef="#ctx0" brushRef="#br1" timeOffset="27">14990 9004 8356,'0'-14'-167,"-1"1"0,-1-4 1,-1 3-1,1 0 1,0 4 331,-1 3 0,1-1 0,-4 6 36,-1 3 0,1 9 1,0 8-1,-2 7 0,-2 7-6,-3 9 0,-3 1 1,8-17-1,0 1 1,-1-1-1,0 0-137,0 1 1,0 1 0,-1 2-1,1 1 1,-1 1 0,1 0 0,-2 1-1,1-1 1,-1 0 0,0-1-196,0-1 0,1-2 0,-5 23 1,1-10-1,3-8 0,1-9-190,1-11 1,6-7 0,0-12-25,2-5 1,5-6 0,4-3-1,2-5 140,2-4 1,5-8-1,-3-5 1,2-2 0,-2-2-1,1 0 1,-1 0 210,3-3 0,-7 21 0,2-2 0,0-2 0,-1 0 0</inkml:trace>
  <inkml:trace contextRef="#ctx0" brushRef="#br1" timeOffset="28">14953 8976 7556,'18'-26'0,"-3"4"-313,-2 7 0,-7 5 0,-3 8 721,-2 8 1,-1 11-1,0 8 1,0 3-1,-1 3 1,-1 4-181,-1 4 0,-3-1 0,3 3 1,-1-2-1,1 0-364,0 2 0,0 1 0,3-3 0,0-5 1,0-3-83,0-4 1,0-7 0,0-1-1,0-6-240,0-2 0,0-7 1,-1-4 263,-2-5 0,-5-3 0,-5 1 0,1 1 0,0-1 328,-1-2 1,1 0-1,2 0 1,2 0 169,2-1 0,2 1 1,4-1-1,0-2-128,0 0 0,7-2 0,3 2 0,5-4 1,3-1-372,3-2 0,2 1 0,-1-1 0,2 0-17,3 1 1,0-1 0,-1 0 0,-2 1 0,0-2-85,-1-2 1,-3 2 0,0-5 0,-5 0 306,-1 1 0,-3-3 0,-4 4 0,0-1 0,-1 2 0,-1 3 682,-2 4-438,-2 1 0,-1 11 44,0 6 1,0 8-1,0 12 1,-1 5-25,-2 5 1,-2 3 0,-5 1-1,2 1 1,1 2-82,1 0 1,1 0 0,-3-2-229,2-1 1,3 0 0,-3 0 0,0 0 0,-1-4-34,1-5 1,3-5 0,-2-5 0,1-3-145,2-2 1,1-8 0,1-6 61,0-7 0,4-3 1,2-4-1,2-2 1,3-1 53,1-4 0,-1 2 1,4-2-1,-1 0 77,1 0 0,-1 0 1,3 4-1,-3 0 0,1 3 1,-2 2 115,1 3 0,-2 2 1,-2 1 39,-1 4 1,-3 7 0,-1 5 0,-1 3 59,-2 3 0,-5-3 1,-3 3-1,-2-1 1,-3-1-9,-1 1 0,1-1 0,-5-1 0,1 0 0,-1-1-165,1-4 0,3 1 0,-1-3 0,0 1-408,1 1 0,0-5-211,2 1 1,6-3 387,4-3 0,4 1 1,7-4-1,0 1 0,2 1 16,2 0 1,0-3 0,4 1-1,0-3 1,-1 0 78,1 0 0,1-2 0,1 0 1,3-3-1,1 1 121,0 0 1,0-4 0,4 2 0,1-2 0,0 0-30,-4 2 0,-2 4 0,-5-1 0,-2 4 23,-1 2 0,-8 0 0,-8 0 54,-5 3 0,-4 2 0,-4 2 0,-2 1 0,-3 2 2,0 2 0,-1 0 1,1 3-1,3 0-60,2 1 0,4 3 0,2 3 0,2 1 594,1 2 1,2-1 0,6 1 0,5 0-1,5 0-404,4 3 1,4-2-1,0 1 1,-3-1 0,-1-2-229,-3-3 1,-7 3 0,-2-4 0,-5 1 0,-4-3 100,-4-1-284,-9-2 0,-1-1 0,-6-2 0,-1-3-140,0-2 0,3-1 0,0 0 361,1 0 0,-3 0 0,-1 0 0</inkml:trace>
  <inkml:trace contextRef="#ctx0" brushRef="#br1" timeOffset="29">14404 9879 8574,'5'-5'-129,"-1"-4"1,-3 4-1,1-1 1,1 0 216,-1-1 0,-8 4 1,-4 6-1,-5 6 0,-4 4 205,-5 4 1,-4 5 0,-3 3 0,-3 4 0,-3 3 0,16-15 0,0 1-156,-2 1 1,0 0-1,0-1 1,-1 1-1,-1 1 1,0 0 0,2-1-1,-1 0-211,1-2 0,-1 0 0,1 1 0,1-1 1,-21 13-1,6-3 0,6-4 0,6-5-462,7-2 0,0 0 1,6-2-1,1-1-381,4 1 1,3-2 915,4-3 0,-4 1 0,-1-1 0</inkml:trace>
  <inkml:trace contextRef="#ctx0" brushRef="#br0" timeOffset="30">12868 10633 9484,'-5'-9'-392,"3"-1"0,-3 1 0,1 0 1,4 3 682,5 6 1,2 7 0,10 16-1,2 3 1,1 5 0,2 2-158,1-1 0,1 4 1,4-1-1,0 2 1,-1-1-106,1 1 0,-3-5 1,-1-1-1,-1-2 1,-4-3-318,-2-5 0,-4 1 0,-3-7 0,-2-1 0,-2-2-1360,-3-1 1659,-2-2 0,-9-4 0,-2-1 0</inkml:trace>
  <inkml:trace contextRef="#ctx0" brushRef="#br0" timeOffset="31">13128 10931 9484,'-1'-5'-1067,"-2"2"1,-4 2 1254,-4 1 1,-5 8 0,-6 4 0,-3 6 0,-2 5 225,-5 5 0,2 0 0,-3 3 0,1-2 0,2-2-421,1 1 1,7-2 0,3-3-1,7-5-337,4-4 1,4-5 0,5-3 0,3-2 0,6-2 0,4-1-1211,4-1 1566,0-8 1,5-3-1,1-7 1</inkml:trace>
  <inkml:trace contextRef="#ctx0" brushRef="#br0" timeOffset="32">13277 10810 16192,'-5'0'-692,"-3"0"0,2-1 0,-3-1 1,0-2 537,0-2 0,-1 3 1,1-2-1,1 0 405,2 0 0,0 3 0,4-2-85,-1 0 1,1 2-1,6-1-2,6 2 0,0 1 0,6 0 0,1 0 0,4 0-72,4 0 0,2 1 1,0 1-149,1 2 1,0-1 0,1-2 0,0 1 0,0 1 0,-3 0-202,-2 1 1,1-2 0,-5 3 0,-2 1 0,-5-1 40,-2 2 0,-6 4 1,-2 3-1,-3 0 1,-4 3 312,-5 0 1,-6 6 0,-7 1 0,-2 1-32,-3 0 1,-4-1 0,-1 3-1,-1-2 20,1-3 0,4 1 1,5-3-1,0-1 1,3-4-70,4-1 1,3-2-1,7-2-57,3-1 1,3 0 0,4 0 0,5-2 94,6-1 1,4-4-1,2 1 1,4-2-1,2-1 1,1 0-173,0 0 0,3-3 0,-1-1 0,-2 0-402,-2 0 1,-3 1-1,3 2 1,-2-2 0,-2 0-1765,-5 1 2283,2 1 1,-9 1 0,4 0 0</inkml:trace>
  <inkml:trace contextRef="#ctx0" brushRef="#br0" timeOffset="33">13892 11210 10579,'-5'-5'1786,"0"1"-2237,5 4 228,0 0 0,5 0 0,1 0-18,2 0 1,-2-3 0,1 0-1,-1 0 135,-1-1 1,3 1 263,-2-3 1,1 4-113,-4-1 1,-2 3 0,-10 3-3,-1 3 1,-1 3-1,1 0 1,1 1-1,0 2 1,1 0-1,1-1 204,4 0 1,-1-5-1,1 0-351,1 1 1,5 1 0,3-2-295,2-3 0,1-3 0,-2-3 1,-1-3-404,1-3 491,-2 0 1,-1 3 0,-4 0 289,0-2 1,0 0 0,0-1-1</inkml:trace>
  <inkml:trace contextRef="#ctx0" brushRef="#br0" timeOffset="34">15624 10009 19722,'-6'-5'-656,"-2"-3"1,2 2-1,-1-3 1,-1 1 0,3 1 171,1 1 0,-1 0 1,5 1 813,4 5 1,12 5-1,7 8 1,10 3-1,8 6-215,-18-8 0,1 0 0,4 1 0,1 0 0,3 3 0,1 0 0,0 1 1,1 0-1,-1 1 0,1-1-103,-1 0 0,0 0 0,-2 0 0,-1-1 0,0 1 0,-1-1 0,-1 0 0,-2 0-145,-2-3 1,-1 1-1,16 10 1,-14-10-1,-5-1 1,-2-1-1,-4 0-1058,0-1 1,-2-1 953,-2-2 0,-1 3 0,0 2 1</inkml:trace>
  <inkml:trace contextRef="#ctx0" brushRef="#br0" timeOffset="35">16853 10475 10335,'5'-14'-568,"-1"4"0,-4-3 1,1 3 584,2 1 1,-2 0 0,1 0 196,-4 3 0,-3 17 1,-5 12-1,-2 7 1,-1 5-40,-2 2 0,-1 7 0,6-20 1,-1 1-1,0 1 0,-1 0 0,1 3 1,0 0-205,-1 1 1,1 0-1,-2-1 1,1 0 0,1 0-1,0 0 1,1-2 0,1 0-1,-9 23 1,3-5-534,2-4 0,2-9 0,3-12 0,2-3 238,-1-5 1,-1-2-1,-2-4 1,1-4 255,0-4 0,4-7 0,1-8-65,3-4 110,6-3 1,4-3-1,5-1 1</inkml:trace>
  <inkml:trace contextRef="#ctx0" brushRef="#br1" timeOffset="36">16918 10428 8534,'-8'6'-310,"1"1"1,0 0 0,3 5-1,0 6 476,0 6 0,1 9 0,3 11 0,0 5 1,0-23-1,0 2-72,0 1 1,0 0 0,0 23 0,0 1 0,0-4-276,0-3 1,0-3 0,0-4 0,0-4-93,0-4 1,0-7-1,-1-5 1,-3-6 88,-2-3 0,-2-4 0,-1-4 0,-2-4 1,0-6 183,-2-3 0,-3-4 0,6-3 0,-3-1 0,3 1 63,1-1 1,2 0 0,2 1 0,1 0 0,2 2 311,1 0 1,2 1-1,2-4 1,3 1-1,3 2 1,1 1 24,2 2 1,0-1 0,3 3 0,3-1-643,2 0 1,1 3 0,3 3 0,0 2-10,0-1 0,0 3 0,4-3 0,-1 0-581,-2 0 0,-2-1 832,-5-4 0,5-7 0,1-3 0</inkml:trace>
  <inkml:trace contextRef="#ctx0" brushRef="#br1" timeOffset="37">17206 10428 8534,'0'-5'-278,"0"-3"1,0 1 472,0-1 0,-4 6 51,-2 8 1,1 10 0,0 16 0,0 5-137,-1 6 1,3 6-1,0-23 1,0 1 0,0 1-1,-1 1-101,0 2 1,0 0 0,-1-2 0,0 1 0,1 2 0,-1 0 0,0-2 0,0 0-53,-2-2 1,1-1 0,-4 21 0,-3-9 0,3-6-1,1-8 1,-1-10-224,1-6 0,0-5 0,1-5 0,1-3 167,4-6 1,3-3-1,3-7 1,4-2-1,2-2 1,3-3-5,4-1 0,1 0 0,3-1 1,1 0 67,0 1 1,2-1-1,-2 7 211,1 2 0,4 4 1,-3 5-1,0 3 0,-3 7 51,-4 7 0,-5 5 1,-2 11-1,-5 1-41,-3 1 1,-3 3 0,-4-2 0,-8 2 0,-5 1-146,-6 0 0,-1-4 1,0-3-1,1-1 0,1-1 1,0-2-1122,2-1 547,2-3 0,11-8 0,8-4 0,10-5 132,9-5 1,7-3 0,1 3 400,4 0 0,-1-5 0,3 0 0</inkml:trace>
  <inkml:trace contextRef="#ctx0" brushRef="#br1" timeOffset="38">17253 10642 8338,'-1'-8'-1058,"-1"1"1,-1 1 1052,1-2 0,1 3 0,0 0 0,-1 0-32,-2 0 1,1 2-178,3-4 78,0 5 141,-4-2 146,3 4 937,-3 0-869,0 4 0,2 7 1,-4 8-1,-2 9-50,0 8 0,-2 14 0,4-20 0,-1 2 1,0 4-1,-1 1 0,-1 3 0,-1 2-92,-1 2 1,1-1-1,0 2 1,1 0 0,-1-2-1,0-2 1,2-2-1,1-1 1,0-4 0,0-1-189,1-4 1,1-2 0,-4 14 0,1-8 0,2-5-233,-1-3 0,-1-7 0,-2-1 1,2-2 34,2-4 0,-2-5 0,1-3 1,-1-3-1,0-4 308,2-5 0,-3-5 0,8-4 0,-3-1 0</inkml:trace>
  <inkml:trace contextRef="#ctx0" brushRef="#br1" timeOffset="39">17123 10856 8338,'13'-32'-178,"0"2"0,4-2 0,4 2 242,2 3 0,4 7 0,6 1 0,-1 6 0,0 3 287,-2 4 1,-7 10-1,-4 10 1,-5 6-1,-4 8-267,-1 5 0,-4 0 0,-2-2 0,-3-2 26,-3-2 1,-2 1 0,-5-1-1,-2-2 1,-1-3-5,-1-3 1,-2-1 0,-3-2 0,2-4 0,0-3-103,2-2 1,2-3 0,-1-3 0,0 1-197,3 1 1,1-1-1,0-4 1,1-2-1,0-1-393,-1-3 0,1 1 0,1 0 0,1 2 585,0 1 0,1-4 0,-3 3 0</inkml:trace>
  <inkml:trace contextRef="#ctx0" brushRef="#br1" timeOffset="40">17635 10577 8400,'0'-9'-232,"0"0"0,0-1 0,0 3 445,0 4 1,0 10 0,0 15 0,-1 9 0,-2 8 0,-4 9-25,3-21 1,0 1 0,0 1 0,-1 2 0,0 2 0,-1 1 0,1 0-1,-1 1 1,0 1 0,-1 1-172,-1-1 1,1 0 0,1-2 0,0-1 0,-2 1 0,0-2 0,0-1 0,0-1-1,-1-2 1,1-1-401,-7 19 1,-2-8 0,5-12 0,0-3-97,2-5 0,2-8 0,0-2-46,2-3 1,4-6 523,-1-5 0,2-7 0,1-1 0</inkml:trace>
  <inkml:trace contextRef="#ctx0" brushRef="#br1" timeOffset="41">17551 10884 8358,'9'-36'0,"2"1"0,2 2 26,6 1 0,1 2 0,7 5 0,3 4 0,2 5 360,4 3 1,2 4 0,-1 4 0,-5 6 0,-5 8-153,-5 9 1,-7 2-1,-3 7 1,-6 2-99,-6 0 1,-5 3 0,-9-1 0,-4 0-166,-6 2 0,-2-6 0,0 2 0,1-5 1,0-3-1,1-4-57,-1 1 0,5-4 1,0-3-1,5-4-194,1-4 1,-1-2 0,4-3-155,2-4 0,4-1 0,5-8 0,0 1 0,0-1-1028,0-1 1462,0 2 0,-4-3 0,-1 2 0</inkml:trace>
  <inkml:trace contextRef="#ctx0" brushRef="#br1" timeOffset="42">16499 11685 8534,'8'-4'-396,"-1"-2"0,0-3 0,0 0 0,1 1 980,1 2 0,-4 1 0,-7 8 0,-6 8 4,-6 8 1,-9 5 0,-5 9 0,-5 4-433,15-16 1,0 0 0,-3 2 0,-1 0 0,-1 0 0,0 1 0,-3 1 0,0 1-114,-1 2 1,-1 0-1,-3-1 1,0 1 0,0 0-1,0 0 1,2-3 0,0-1-366,3-1 1,0-1 0,3-2 0,2 0 0,-12 14 0,6-4-2956,7-4 3276,10-3 1,10-5-1,5 1 1</inkml:trace>
  <inkml:trace contextRef="#ctx0" brushRef="#br1" timeOffset="43">17439 11713 8251,'-4'-24'19,"3"3"1,-1 5 0,5 4-1,6 2 1,7 5 0,5 7 232,3 10 0,9 7 0,6 13 0,-16-13 0,1 1 0,4 1 0,0 2 0,2 2 0,0 0 0,2 0 0,-1 1 0,1 1 0,-1 0 30,1 1 0,-1-1 0,-2-1 1,-1 0-1,-2-2 0,-3 0 0,-2-1 1,-2-1-1,14 18-1006,-8-1 0,-2-2 0,-4-1 724,-1-2 0,1 2 0,0-3 0</inkml:trace>
  <inkml:trace contextRef="#ctx0" brushRef="#br1" timeOffset="44">15130 12588 8562,'-4'-14'-198,"0"-4"0,-3 4 0,1-1 0,2 2 0,2 0 0,0 1 0,0 1 0,-1-1 0,1 1 695,1-2-406,1 1 1,0 6 0,1 0 0,1-2-1,1 0 186,-1-1 1,-1 5-1,-2 5 1,-3 8-53,-5 9 1,-3 9 0,-5 12 0,-4 7 0,10-19 0,-1 0-91,0 2 0,-2 0 0,-1 4 0,-1 0 0,0 1 0,-2-1 0,0 3 0,0-1 1,0 1-1,-1 0-98,0-1 0,1 0 1,-1-2-1,1-1 0,1-2 1,0-1-1,2-3 1,0-2-1,-10 18 0,8-12-567,6-10 1,6-5 154,5-6 0,1-8 1,2-5-1,4-7 0,2-8 47,3-5 1,3-3 0,2-1 0,0-2-1,-2-3-109,2 0 0,1-4 0,0-3 437,1 0 0,4-2 0,0 0 0</inkml:trace>
  <inkml:trace contextRef="#ctx0" brushRef="#br1" timeOffset="45">15028 12504 8562,'0'-12'0,"0"0"19,0 0 1,0 5-1,0 8 126,0 11 0,0 14 0,-1 12 0,-1 5 0,-1 6-73,1-23 1,1 0 0,1 2-1,-1-1 1,1 2 0,0-1-1,0 1 1,0 0-110,0 1 0,0-1 1,0 0-1,0 0 0,0 24 1,0-5-1,0-3-224,0-5 1,0-8 0,-1-6-1,-2-8 1,-3-6-63,-2-4 1,-3-4 0,0-2 0,-2-4 61,-2-5 0,3-5 0,-4-4 1,1-2 163,0-4 93,2 2 1,4-3 0,2 1 0,2-2 275,1 0 0,1 2 1,4 3-1,2 0 0,3 0 136,2-3 0,6 2 0,1 0 0,3 2-238,1 2 0,3 2 0,3-2 0,2 4 0,1 3-497,0 2 1,-1 0 0,-1 3 0,-1 0 0,-2 0-72,-2 2 1,1-2-1,-7 1 1,2 0 380,-2 2 0,-1 1 0,-5 0 0,0 1 1,0 4 79,-3 4 1,-2 8 0,-4 9-1,-1 4 1,-2 6 382,-3 3 0,-6 7 1,6-20-1,-1 1 1,0 1-1,-1 0-171,0 1 0,0 1 0,-1 0 0,0 1 0,0 1 0,0 1 0,-1 0 0,0 0-978,-1 2 0,0-1 556,4-5 0,-1 0 0,-3 0 0,1 0 1,-2 13-1,0-5-79,2-5 0,1-7 0,-1-4-110,1-5 0,3-7 1,1-10-1,0-8 63,3-5 1,1-8-1,1-4 1,0-4-1,0-4 35,0-2 1,0-1 0,1-2-1,1-1 1,3-2 122,0-1 1,4 2 0,5 4-1,0-2 28,3-1 0,4-1 1,4-3-1,2 4 107,1 2 0,3 4 0,0 3 0,-2 3 0,-4 6 267,-7 6 1,0 4 0,-7 10 0,-1 3 0,-4 5 57,-2 5 1,-1 2 0,-3 4 0,0 3 303,0 0 1,-4 2 0,-2 0 0,-2-1-1,-3-2-461,-1 0 0,1 1 0,-2-1 0,1 1-366,-1-2 0,1-3 1,2 1-1,1-3 1,0 0-640,-1-1 0,4-3 0,2-4 452,3 0 0,11-15 0,10-5 0</inkml:trace>
  <inkml:trace contextRef="#ctx0" brushRef="#br1" timeOffset="46">15633 12868 8531,'-9'10'0,"-1"2"0,1 4 350,4 10 1,-3 4-1,1 12 1,-1 6-153,-1 3 1,5-22 0,2-1 0,-2-1-1,0-1 1,0 2 0,-1 0 0,-1 2-1,0 0-122,-2 3 1,1-1 0,1-1 0,0-1 0,-2 1 0,0 0 0,0-2 0,1-2-53,-8 23 0,2-6 0,3-11 0,1-6-419,0-7 0,-1-7 0,1-7 0,0-7 57,0-8 0,0-4 1,2-8-1,2-3 82,1-4 0,-3-6 0,4-1 0,2-3 1,3-5-20,5-2 1,1 0 0,1-5 0,2 0 166,1 0 0,2 1 0,6 1 0,-9 23 0,1 0 0,1 0 0,2 0 82,1 0 1,1 1 0,1-1-1,1 2 1,1 2 0,2 2-1,0 0 1,1 1 262,1-1 0,1 3 1,20-5-1,-7 6 1,-5 10-1,-10 12 241,-5 8 0,-6 4 1,-5 6-1,-4-1-222,-2 0 1,-6 2 0,-5-3 0,-3 1-1,-3 1-104,1-2 1,-1 0-1,-2-4 1,-1-1-278,0 1 0,4-5 0,0-1 1,1-4-1,-1-3-443,-1-3 1,-2-2 0,0-1 567,-1 0 0,-4-4 0,-1-1 0</inkml:trace>
  <inkml:trace contextRef="#ctx0" brushRef="#br0" timeOffset="47">7123 5708 22488,'-8'-7'-820,"1"1"1,3 0 0,1 0 0,1 1 487,3 0 0,4 2 0,8 2 0,3-1 0,5-1 0,5 1 418,4 1 0,5 1 0,8 0 0,8 0-40,-23 0 1,1 0 0,3 0-1,1 0 1,2 0 0,0 0 0,1 0-1,0 0-39,0 0 1,-1 0 0,0 0 0,1 0 0,0 0 0,0 0 0,-2 0 0,0 0 0,-2 0 0,-1 0 0,-3 0 0,-2 0-42,21 0 1,-10 3-1,-7 0 1,-4-1-141,-4-1 1,-7-1-1,-2 0-787,-3 0 1061,-5 0 0,-13 0 0,-11 0 1,-7 0-218,-5 0 0,-4 1 0,-7 1 0,-5 2 1,-2-1 96,-1 1 0,23-4 1,-1 1-1,-2 1 1,-1 0-1,-1 0 1,0-1-1,-3 1 0,0-1 27,-1 0 1,0 0 0,-1 0 0,0 0 0,-1 0-1,1 0 1,-1 1 0,1-1 0,-1 1 0,1-1 36,1-1 0,1 1 0,3 0 0,2 1 0,-16 2 0,9 0 0,9 0 2,8-2 1,10 0 0,9 0-1,6 1 1,8-1-91,7-1 0,12 1 0,10 0 0,5 1 18,-21-2 1,1 0-1,4-1 1,2 1-1,1-1 1,1 1-1,2 0 1,0 0-1,0 0 1,0 1-1,1-1 1,0 1-10,0 0 0,0 0 0,3-1 0,0-1 1,-1 2-1,-1-1 0,-1 0 0,-1-1 18,-2 0 1,-1 0 0,-6 1 0,-1-1 0,17 3 0,-10 0 0,-8-1-57,-7-1 1,-11-1-1,-10 0 1,-9 0-1,-5 0 18,-7 0 1,-5 0 0,-6 0 42,-6 0 0,-9 0 0,-4 0 1,25 0-1,0 0 0,0 0 0,-2 0 1,1 0-1,-2 0-58,1 0 0,-1 0 0,1-2 0,0 1 0,-1-1 0,0 1 0,1-1 0,1 1 79,-21 0 0,5 1 1,8 0-1</inkml:trace>
  <inkml:trace contextRef="#ctx0" brushRef="#br1" timeOffset="48">14413 13789 8521,'4'-13'-8,"0"3"1,3-3-1,-3 3 1,-1 1-1,0-1 287,-1 1 1,-3 6-1,-5 6 1,-7 8 0,-4 7-1,-5 4 127,-3 2 1,-6 6 0,-3 2-1,-3 2-447,17-17 0,0 1 0,0 1 0,0 1 0,-1 1 1,-1-1-1,0 1 0,1 0 0,1 0 0,0-1 0,2 0 1,0 0-295,-15 18 1,5-5-1,4-2 1,1-2-218,3-1 1,-3-4 0,1-3 0,1-1 0,1-3 551,-2-5 0,2 5 0,-2-7 0</inkml:trace>
  <inkml:trace contextRef="#ctx0" brushRef="#br1" timeOffset="49">13473 14869 8562,'6'-6'-335,"0"0"0,0-1 671,0-2 0,-3 8 0,-6 6 1,-5 5-5,-3 5 0,-4 4 0,-3 2 0,-2 2 0,0 0 1,-3 3-257,-1 1 1,-4 1-1,-4 1 1,-1 1 0,-1 2-148,1 1 1,-3-3 0,5 0-1,1-3-543,1-2 1,7-5 0,4-2 0,7-5-147,3-6 1,6-4 0,-1-7 759,2-6 0,10-11 0,1-8 0</inkml:trace>
  <inkml:trace contextRef="#ctx0" brushRef="#br1" timeOffset="50">13193 14981 8562,'0'-9'78,"0"0"0,-1 0 577,-2 3 0,2 6 1,-2 7-1,4 6 0,4 4-167,5 4 1,6 5-1,3-1 1,5 1-780,3-2 1,6 3 0,4-2 0,6 3-1239,-19-12 1,1-1 1217,1 0 0,0-1 1,0 2-1,-1 0 1,1-2-1,-1 0 0</inkml:trace>
  <inkml:trace contextRef="#ctx0" brushRef="#br1" timeOffset="51">15419 13771 8353,'-10'-10'-68,"1"0"0,0-1 0,1-3 0,0 1 0,3-2 0,1 2 0,1-2 0,0 2 274,0-1 0,0 2 1,3 3 69,0-1 1,1 2-1,2 2 1,4 3-1,4 4-19,5 5 0,2 4 1,3 10-1,2 3 1,0 5-324,-1 5 0,4 4 0,-1 4 1,2 1-1,1 1-1162,0 1 0,0-1 1228,-14-20 0,0 1 0,2 1 0,0 1 0,0-1 0,1 1 0</inkml:trace>
  <inkml:trace contextRef="#ctx0" brushRef="#br1" timeOffset="52">15447 14888 8398,'-5'-9'-101,"-3"-1"1,4 0-1,0-1 1,0-2 755,2 2 0,1 6 1,2 5-1,3 6 0,4 6-158,4 7 0,8 1 0,2 3 0,4 1-523,2 0 1,4 0-1,3 2 1,3-3-444,3 0 0,-4-2 1,-4-5-1,-2-1-1046,-4-2 1,-1-1 1514,-8-6 0,-1-2 0,-8-4 0</inkml:trace>
  <inkml:trace contextRef="#ctx0" brushRef="#br1" timeOffset="53">15912 14972 8396,'-9'10'0,"-1"2"278,-3 0 0,2 9 0,-5 0 0,0 6 1,-3 4 369,-3 3 0,2 6 0,-4 1 1,0 2-1,1 1-416,1 2 1,-3-1 0,2-1 0,0-4-268,0-2 1,2-5-1,2-2 1,0-3-1,1-4 37,-1-5 1,0-5 0,-2-6-1,-2-1 1,0-4-210,1-2 1,0-3 0,3-3-1,2-6 221,1-2 1,3 0-1,3-2 1,2-3 28,2-2 1,2-2-1,4-5 1,1-2-1,1 1-81,1 2 1,4 0 0,-1 5 0,2 1-1,-1 3-593,-1 5 1,-3 3 0,2 3-190,0 6 1,-3 9 0,-5 7 0,-4 5 715,-1 4 1,-10 2-1,-1 1 1</inkml:trace>
  <inkml:trace contextRef="#ctx0" brushRef="#br0" timeOffset="54">18612 12719 9815,'0'-19'-228,"0"1"0,0 3 1,0 2-1,0 3 1,0 1-1,0 0 0,-1 0 403,-2 3 0,-2 10 0,-4 10 0,-2 6 0,-1 8-27,-4 5 1,-1 11-1,-3 3 1,10-21-1,-1 0 1,-1 2 0,0 0-115,0 1 0,0 0 0,-1 2 1,0 0-1,2-1 0,-1 0 1,1 0-1,0 0 0,-1 0 0,1-1-174,0-1 1,1-1 0,-9 19 0,4-9 0,4-8 0,3-8-396,5-4 1,-1-6 183,1-8 0,7-12 0,6-13 0,3-5 1,1-4 40,1-3 1,1 0 0,5-2 299,1-2 1,0-6 0,-4 2-1</inkml:trace>
  <inkml:trace contextRef="#ctx0" brushRef="#br1" timeOffset="55">18631 12765 8534,'0'9'-376,"-3"-1"1,-1 1 308,-1 4 1,1 6 0,-1 6 0,1 7 0,2 6 248,1 6 1,1 5 0,0 3 0,0 0 0,0-2-299,0-3 0,0-4 0,0-4 0,0-5-64,0-6 0,0-4 0,0-7 0,-1-1-324,-2-4 504,-2-6 0,-9-1 0,0-5 0</inkml:trace>
  <inkml:trace contextRef="#ctx0" brushRef="#br1" timeOffset="56">18417 13296 8534,'0'-15'-329,"4"-2"1,2 1 305,2-1 0,7-2 1,4 2-1,4 0 0,5 2 167,3 2 1,1-4 0,4 3 0,-3 0 0,-1 0-428,-2 1 0,1 1 1,-3-2-1,-4 0 95,-4 3 0,-2 1 0,-3 1 1,-2 3 241,-3 3 0,-5 8 1,-2 8-1,-3 9 1,-3 10 440,-3 9 1,-2 4-1,-2 4 1,2 2-245,2 0 1,2-23-1,0 0 1,1 2-1,0-1 1,-1 0 0,-1 0-1007,1 0 1,-1-1 675,-2 0 0,0 0 1,2 2-1,-1 0 1,-1 0-1,-1 1 1,0-1-1,0 0-89,1-2 0,0 0 1,-10 16-1,5-9 1,0-5-1,2-8-88,1-7 1,0-8-1,3-11 1,3-6 59,2-4 1,1-8 0,0-4 0,0-4 0,0-5 6,0-4 1,4-4-1,2-3 1,3-1 0,0 1 143,0-1 0,2 1 1,1-2-1,4-2 36,-6 24 1,1 0-1,1-1 1,1 0-1,2 0 1,2 1-1,1 1 1,0 0-1,2 2 1,1 0 254,0 1 0,0 0 0,17-14 0,-1 9 0,-10 9 0,-7 7 115,-6 7 1,-8 10 0,-3 6-1,-2 3 283,-1 5 1,-4 5-1,-3 0 1,-5 2-553,-3 0 0,-3-3 0,-1-1 1,1-1-1,0-1-98,3 0 0,-2-2 1,5-3-1,0-1 1,2-2-901,1-1 0,5-6-324,4-3 882,4-2 0,9-6 348,3-4 0,1-5 0,2-5 0</inkml:trace>
  <inkml:trace contextRef="#ctx0" brushRef="#br1" timeOffset="57">19348 13072 8443,'-1'13'-28,"-2"1"-159,-3 4 413,1 3 0,-3 9 0,2 4 0,-3 6 120,-4 5 0,3 5 0,4-24 1,-1 0-1,2 0 0,0 1 1,-5 24-185,-3 0 1,8-24 0,-1-1 0,-8 24 0,0-3-564,3-2 239,4-8 1,0-8-1,4-5 1,1-3-533,1-3 0,0-8 276,-2-7 0,1-9 0,-3-4 0,-1-4 103,1-2 0,2-6 0,-2-3 1,1-2-1,1-2 178,-1-2 0,3-3 0,-2-5 1,3-2-1,3-2 153,3-1 1,0 1 0,2-1 0,4-3 90,1-1 1,-4 23 0,2 0 0,14-22 0,-12 24 0,2 1 0,0-1 0,1 1 19,0 0 0,2 1 0,1 3 0,2 1 0,0 0 0,2 1 1,22-10 252,2 7 0,-4 6 0,-3 7 1,-4 6-1,-11 7-94,-6 8 1,-7 9 0,-5 2 0,-5 3-208,-4 2 0,-5 0 0,-6-3 1,-5 0-1,-3 0-9,-3 0 0,-1-1 0,-2-3 0,1-2 1,2-2-241,-2-2 1,3 0 0,1-3-1,3-5-133,0-3 0,4-5 1,4 0-1,3-4 0,3-5-724,0-4 1027,2 0 0,7-11 0,2 3 0</inkml:trace>
  <inkml:trace contextRef="#ctx0" brushRef="#br0" timeOffset="58">9078 5726 20189,'-6'-4'-3277,"1"-2"2184,1-2 1,5 1 0,5 2 1122,2 1 0,2-2 0,2 3 0,0 1 0,1 0 0,0 0 87,3-2 1,1 1 0,2 3 0,-1 0-87,1 0 1,4 0 0,2 0 0,2 0-40,0 0 1,6 0 0,1 0 0,1 0 0,0 0 0,-1 0 16,1 0 0,-2 0 0,2 0 0,0 0-135,1 0 0,0 0 0,-1 0 0,-1 0 175,2 0 1,-1 0 0,-1 0 0,-2 0-1,-1 0 139,0 0 1,2 0-1,-1 0 1,3 0-1,0-1-169,-2-2 0,2 2 1,-1-2-1,2 1 20,1-1 0,-2 2 0,-2-2 0,-1 2 0,-1 1-25,1 0 1,0 0 0,2 0-1,-3 0-13,-2 0 1,-1 0-1,0 0 1,0 0 0,-1 0-15,-2 0 0,2 0 1,-3 0-1,3 1-4,1 2 0,-3-2 1,0 2-1,1-2 0,2-1 37,3 0 0,-3 0 0,1 0 0,-4 0 0,1 0 20,1 0 1,0 0-1,-1 0 1,-1 0-18,1 0 1,-3-1 0,2-1 0,0-1-25,-1 1 1,2 1 0,-3 1 0,0 0 0,2 0-1,0 1-11,0 2 1,-1-2-1,1 2 1,0-1 5,1 1 0,-2-2 0,0 2 0,0-2 18,-1-1 1,2 0-1,3 0 1,-1 0-1,-1 0 16,-1 0 1,0 0 0,4 0-1,1 0 1,1 0-5,-1 0 0,-1-1 0,-2-1 0,1-1 3,0 1 0,0 1 0,-1 1 0,-1 0-19,-1 0 0,-3 0 0,2 0 1,2 0-1,0 0 9,-1 0 1,3-3 0,-1 0 0,4 1 0,1 0 41,0-1 0,-1 2 0,-3-3 0,1 3-7,2 1 1,-5 0-1,1 0 1,-2 0 0,-3 0 33,1 0 1,2-3 0,-3 0-1,-2 1 1,-1 1 36,-4 1 0,3 0 1,-4 0-1,1 0-102,-3 0 0,2 0 0,-2 0 0,0 0-89,-2 0 0,-1 3 1,1 0-43,-1-1 1,0-1-1,1-1-431,-1 0 1,0 3 0,0 1-443,1-2 968,-5-1 0,3-1 1,-3 0-1</inkml:trace>
  <inkml:trace contextRef="#ctx0" brushRef="#br1" timeOffset="59">18221 13929 8381,'10'-13'-21,"-1"1"0,0-2 5,1 0 165,-1 2 0,-1 2 0,-1-2 1,0 1-1,-1 1 291,-1 3 0,-1 6 1,-4 2-229,0 7 1,-7 6 0,-3 6 0,-5 1 0,-4 4 0,-2 3 100,-3 3 0,-4-1 1,-4 4-1,-1 1-281,-2 2 0,15-18 0,0 0 0,0 0 0,-1 1 0,0 1 0,0 0 0,-2-1 0,1 1 0,0 0 0,0-1-432,0 0 1,0 0 0,-14 11-1,8-4 1,5-5-371,4-4 0,7-4 0,4-4 0,4-2 770,5-2 0,3-2 0,5-4 0</inkml:trace>
  <inkml:trace contextRef="#ctx0" brushRef="#br1" timeOffset="60">17262 14897 8342,'-6'-4'-41,"1"-2"1,1-2 0,2-2 399,1 1 1,5 5-1,2 5 1,2 8-1,3 9 1,1 6 6,4 3 1,2 2-1,3 2 1,2 2-149,0 0 0,2 2 1,3-4-1,1-1 1,0-2-1,0-3-184,-2-3 1,-5-4 0,-1-2 0,-2-4-1674,-3-2 1,-6-4 1541,-4-3 0,-4-2 1,2-1-1</inkml:trace>
  <inkml:trace contextRef="#ctx0" brushRef="#br1" timeOffset="61">17849 14990 8342,'-19'5'-30,"1"2"0,0 4 1,2 6 293,0 3 1,0 5 0,-2 7 0,-1 6-1,1 4 1,0 4 332,3 0 1,-2 1 0,4-1 0,-1 2-471,1 1 0,-3-5 0,4-1 1,0-4-1,2-5-131,1-3 0,-4-2 0,0-2 0,-2-2 0,-1-5-138,-2-3 1,0-2-1,-1-5 1,0-5-16,1-3 1,-1-3 0,0-2-1,1-5 1,-1-3 48,1-4 0,2 0 0,2 0 0,0-2 162,3-1 1,0 1 0,3 0 0,1 3 0,2-1 77,1 1 1,0-1 0,4 0 0,0 2-156,0 3 0,0 1 0,1-1-608,3 1 263,1 4 0,4-2-46,0 4 1,0 1 0,-3 5-1,-2 3 1,-1 2-106,0 1 0,0 1 1,-3-1-1,0 0 519,0 1 0,0-1 0,-1 0 0,-1 1 0,-1-1 0,-8 4 0,0 2 0</inkml:trace>
  <inkml:trace contextRef="#ctx0" brushRef="#br1" timeOffset="62">15605 15112 8380,'-9'-10'-64,"0"1"0,2 0 0,1-1 0,-1 1 1,-2 0-62,0-1 0,1 1 0,1 0 0,0-2 0,1 0 1,0-1 329,0 0 0,4-1 1,-1-1-1,2 0-84,1-3 0,0 1 0,0-1 0,1 2 0,1-1 2,1 2 1,1-3 0,-2 5 0,1 0-1,-1 2 1,-2 1 0,-2-1 0,-2 2 0,-1 2 85,-2 3 0,1 2 0,0 1 1,0 1-90,1 2 0,-2 2 0,3 5 0,3 3 0,3 2-38,5 3 0,5-1 0,5 0 0,3-3 0,6 0-37,4-3 1,3 0-1,5-3 1,0-1-132,2-1 0,-1-4 0,5 2 0,-1-3 0,-1-1-77,-5 0 0,-5-3 0,-7-1 0,-4 2 0,-6 2 23,-6 3 0,-4 4 0,-9 5 0,-4 6 221,-6 5 0,-7 6 0,-10 9 1,-4 0-1,15-18 0,0 1-31,-1 2 1,-1 1-1,-2 0 1,-2-1-1,0 3 1,0 0-1,-2 0 1,1 0-1,-1-1 1,1 1-52,0-1 1,1 0 0,1-2 0,-1 0-1,3-3 1,0 0 0,1-1 0,-1-2 23,-17 14 1,4-1-1,9-8 1,2-2 0,3-3-55,3-1 1,5-5-1,4 1-78,3-5 1,5-4 0,0-6 3,4-3 0,7-10 1,7-3-1,2-3 1,3-2-99,1 0 1,3 4 0,0-2 0,2 3-1,1 3 283,0 0 1,-4 6-1,-2 0 1,-2 6 0,0 3 176,-2 1 0,2 9 0,-7 4 0,-2 6 0,-1 3-41,0 2 1,-1-3 0,0 1 0,2-3 0,1-1-123,4-3 0,2-1 0,3-6 0,2-2-203,0-3 1,2-3 0,4-3 0,0-3 0,0-3-25,-2-4 1,-5 3 0,-2-3-1,-2 0 1,-4 1 0,0 0-17,-3 2 0,-4 1 1,-4-1-1,-1 1-541,1 0-309,-2 4 0,-1 0 999,-6 5 0,-3 5 0,0 0 0</inkml:trace>
  <inkml:trace contextRef="#ctx0" brushRef="#br1" timeOffset="63">15456 14879 8581,'-14'-10'-33,"0"1"0,5 0 1,-1 1-1,2 0 174,2 2 1,-1 5 0,4 1 0,1 7 0,1 7 0,1 5 75,0 4 0,0 2 0,0 3 1,0 0-1,0-1-105,0-2 0,0-3 0,0-3 0,0-1 1,0-3-61,0-3 1,0-3-106,0-6 1,-2-11 0,0-11 0,-2-2-115,-1-1 1,0-2-1,-2-4 1,2 0-19,0 0 1,2-3 0,3 0 0,0 1 0,0 1 66,0 1 1,0 4-1,1 2 1,1 4 0,3 3 288,0 6 0,1 1 0,3 5 10,1 1 0,-1 5 0,0 4 1,0 3-1,2 4 61,1 0 0,2 1 0,3 1 0,1 0-178,1 0 0,6-2 0,2-1 0,5-1 0,6-2-45,0-2 1,3-5-1,1 0 1,-1-2-170,0-1 1,-2 0 0,-7 0 0,-6 0-1,-5 0-44,-3 0 0,-7 2 0,0 4 1,-5 3 227,-2 1 0,-2 5 1,-6 1-1,-5 5 0,-6 4 186,-3 2 0,-8 2 0,-5 3 1,-6 4-181,17-17 0,0 1 0,-1 2 0,-1 0 0,-2-2 0,-1 0 0,0 0 0,-1 0 0,1 1 0,0-1-79,-1 0 0,1 0 0,-3 0 1,1-1-1,2-1 0,0-1 0,3-2 1,0 0-1,-16 9-13,7-5 0,3-3 1,8-5-1,1 0-58,5-2 1,6-1 0,2-4 40,2 1 0,2-3 0,5 1 0,5-2 1,3-1 48,4 0 0,3 0 1,2 0-1,0 0 173,2 0 0,7 4 0,-1 0 0,2 0 413,2 0-564,-3-1 0,4 0 0,-2 1 0,2 1-94,0 3 1,-4-3 0,-5 1 0,0 1-1,-2 1-119,-3-2 1,-2 2-1,-8-1 1,-1 4 0,0 1-65,-2-1 0,-4 0 271,1-2 1,-1-1 0,1-1-33,3-4 0,3-6 0,1-4 1,1-2-58,2-3 0,3 0 0,-1-3 0,0-2 0,1 1 26,1 0 0,-4 0 1,-1 3-1,-1 2 1,-3 0 392,-2 2 0,1 3-97,-3 0 0,-1 5 0,-4 1 0,-1 5-158,-2 3 0,-2 1 0,2 1 1,0 0-264,0 3 1,0-3-1,1 3 192,-4 1 0,-1 0 0,-1 5 0</inkml:trace>
  <inkml:trace contextRef="#ctx0" brushRef="#br0" timeOffset="64">19562 13929 14643,'-9'-15'-547,"-1"-1"1,1 0 0,1 1 0,1 0 0,1 1 0,2 1 487,2-1 0,1 2 0,1 2 1,0 1-1,1 1 620,2 2 0,4 2 1,5 9-1,5 5 1,4 8-195,7 5 0,5 8 0,7 4 1,-19-17-1,0 0-283,2 0 0,0 1 0,-1 1 0,1 0 1,3 1-1,1 0 0,-1-1 0,1 1 1,-1-1-1,-1 0-219,0-1 0,0-1 0,-2 0 0,0 0 0,17 14 0,-7 0 0,-8 0-888,-10-2 0,-5 2 897,-10-1 1,-5 4-1,0-2 1</inkml:trace>
  <inkml:trace contextRef="#ctx0" brushRef="#br1" timeOffset="65">20456 14925 8545,'5'-14'-203,"-1"1"0,-1 2 0,1 0 1,1-2-1,0 2 0,-1-1 1,1 1 100,0-1 0,-2-1 0,3 3 0,-1-1 0,-1-2 0,1 3 0,-1 1 309,0 3 1,0 0 0,-1-3 91,0-1 1,0 4-122,-3 0 1,0 8-1,-1 2 1,-3 8-1,-5 6 77,-2 6 0,-9 11 0,1 8 0,7-19 1,1 1 238,-2 3 1,0 0-436,0 1 0,-1 0 0,-2 3 0,0 0 1,-1 2-1,-1 1 0,-1 1 0,-1 0 0,-2 1 1,1-1-155,0 1 0,0-2 0,2-5 0,1 0 0,4-5 0,1-2 0,-9 16-603,5-10 0,6-8 340,8-8 1,5-10 0,10-12 0,4-7 0,1-5 97,2-3 0,3-6 0,0-4 0,1-1 0,0-3 194,-2 0 0,-1-1 0,1 1 0,2-2 0,0-4 72,-1-1 1,3-2 0,-3 1 0,-1-1 0,-2 1 0,-1 1 197,-3 5 1,-2 9-1,-6 12 1,-2 6 88,-1 2 1,-1 7 0,-3 4 0,0 6 0,-1 7 141,-2 5 1,2 9 0,-2 7 0,1 4 0,0 2-304,-1 4 1,0 2-1,3 3 1,-1 0 0,-1 0-504,-1-1 1,-1-2-1,4 1 1,0-3 0,0-5-13,0-8 0,-4-6 1,-2-7-1,-3-4 0,-4-4 108,-2-6 0,-6-3 0,-2-1 1,0-2-1,-3-3 275,-1-5 0,0-5 0,2-1 0,3-1 0,4-1 45,2 3 1,3-3-1,5 2 1,1 0 0,6-2 232,7 0 1,5 1 0,11-5 0,2 3-1,4 0-134,3 1 1,1 0 0,4 1 0,-3 2 0,-1-1-621,-2 2 0,-2-1 476,-3 3 0,1-2 0,-2-5 0</inkml:trace>
  <inkml:trace contextRef="#ctx0" brushRef="#br1" timeOffset="66">20782 14786 8545,'0'-10'-393,"1"2"427,2 2 0,-2 6 0,2 8 1,-2 8 246,-1 8 1,-4 12 0,-2 8 0,-4 6-1,5-23 1,-1 2-232,0 1 0,0 1 0,-2 4 1,-1 0-1,1 1 0,1-1 0,-2 0 1,0-1-1,0-2 0,-1 0-193,1-2 0,0-1 0,-5 19 0,4-5 0,4-9-1163,2-9 1153,1-7 0,3-20 0,0-5 0,0-5 1,0-6-14,0-3 1,0 1-1,0-5 1,0-1-1,1-1 153,2-1 0,2-3 0,4 0 0,0 2 208,1 3 1,3 0-1,3 5 1,1 1 0,3 4 219,2 3 1,-2 7 0,4 3 0,0 4-37,0 5 1,-5 4-1,0 9 1,-7 1-1,-4 0-143,-5 2 1,-2 4 0,-2-2-1,-2 0-14,-3-3-204,-3-1 0,-4-5 0,-3 1 0,-1-1-163,-2 0 0,0-2 0,1-3 1,0-2-1,3-1-774,2-1 1,3-4 535,1 2 0,5-3 0,4-1 1,5-1 72,3-3 0,5 2 0,3-3 0,2 0 0,0 0 310,1-2 0,0-3 0,3-1 0,3-2 0,2-2 0,-2 2 0,0-5 0,1-2 0,3 1-95,2-1 1,0-2 0,-3 1-1,1 0 1,1 1 44,1 2 0,-4 0 0,-5 3 0,-3 2 647,-4 3 1,-2 0-196,-7 1 0,-10 4 0,-9 2 1,-4 2-110,-5 1 0,-2 1 0,-4 2 1,1 4-1,1 4-31,2 1 0,3 3 0,0-1 0,5 0 1,4 3-165,5 1 1,3 3 0,6 1 0,5 0-80,9 0 1,6-2 0,10 2 0,1-2 0,0-2-35,-2 1 0,-6-5 0,-4 0 0,-3-2-292,-6 1 239,-3-1 0,-15 0 0,-4 1 0,-8-1-304,-5 2 1,-7-3 0,-2 3-1,0 1 1,-2-2 371,1 1 0,-1 2 0,-3-1 0</inkml:trace>
  <inkml:trace contextRef="#ctx0" brushRef="#br1" timeOffset="67">20056 15996 8523,'14'-8'-246,"0"2"1,-5-7 0,0 4 884,0 3 0,-5 3 0,-8 7 0,-8 5-126,-8 5 1,-7 7 0,-5 2 0,-1 1 0,-2 2-321,-1 0 1,1 3 0,0 1 0,-1 1-1,4-1-872,2-1 0,7 2 0,1 1 679,2-2 0,6-2 0,0 0 0</inkml:trace>
  <inkml:trace contextRef="#ctx0" brushRef="#br1" timeOffset="68">18743 16657 8455,'0'-10'-131,"0"-2"0,0 0 0,0 1 0,1 0 0,2 3 518,3 2 1,1 7 0,1 9 0,-2 9 0,0 8 0,1 6 11,3 3 0,-2 6 1,7 4-1,3 2 1,3-1-338,-9-23 0,0 0 0,16 20 1,-13-19-1,0 0 0,1-2 1,0 0-1,0-1 0,-1 0-533,14 18 1,-3-6 0,-9-3 0,-5-2-1,-6-1-1624,-3 0 2095,-8-4 0,0 3 0,-4-3 0</inkml:trace>
  <inkml:trace contextRef="#ctx0" brushRef="#br1" timeOffset="69">18948 17197 8404,'-10'-1'22,"1"-2"0,-3 2 1,-1-2 196,2 2 1,-5 6 0,-1 4-1,-5 6 1,-3 3 78,-4 4 0,2-1 1,-2 3-1,3-2 1,2-1-245,0-1 0,2 0 0,8 0 0,4-3-653,6-3 1,3-1 0,1-4-1,1-1 599,2-2 0,7 3 0,4-4 0</inkml:trace>
  <inkml:trace contextRef="#ctx0" brushRef="#br1" timeOffset="70">19255 17067 8487,'0'-14'-103,"-3"3"1,0-5-1,1 1 1,1-1-1,1 2 1,1 0 270,2 3 1,-1 1 0,3-1-1,0 1 1,-1 0 0,1 2 200,1 3 0,-4 3 1,1 5-140,-2 4 1,-2 10 0,-2 8-1,-4 7 1,-1 5 132,-1 4 0,-4-3 0,1 2 1,1-1-1,1-3-131,4-2 0,-1 0 0,4-6 1,1-4-263,1-4 0,2-5 1,3-3-1,4-2 0,5-4-115,1-3 1,5-7-1,2-4 1,1-5-1,0-2-345,0-5 1,-2 0-1,-3-5 1,-2 0 57,2-2 1,-1-1 0,1 0 0,-3 1 0,1 1 109,-1 1 1,-2 5 0,-1-1 656,-4 4 1,-2 10 0,-6 10 0,-3 9 245,-2 4 1,-2 7-1,-1 1 1,-1 0-224,1 1 0,4-1 0,2 1 0,2-2 0,1-2-502,0 1 0,4 0 0,3-4 0,3 1-677,3 0 0,0-4 1,-1 1 820,0 0 0,5-2 0,-3-1 0</inkml:trace>
  <inkml:trace contextRef="#ctx0" brushRef="#br1" timeOffset="71">19776 17327 8370,'0'-5'1638,"-4"1"0,2 7-1179,-4 0 1,1 5 0,-3-3-640,2 0 28,4 3 0,-1-4-494,6 3 0,-1-3 221,4-4 1,1 0 0,2 0 312,0 0 0,-4-1 0,0-1 172,-1-1 0,-3-2-460,2 2 342,2 2 1,-8-2 76,0 6 1,-4 1-1,-2 4 1,2-3-32,1-1 0,3 2 0,-2-2 0,-1 0-97,1 1 1,3-1-1,-2-2 1,1 2-1095,0 1-344,0-3 1547,3 2 0,4-4 0,1 0 0</inkml:trace>
  <inkml:trace contextRef="#ctx0" brushRef="#br1" timeOffset="72">21154 16015 8486,'-4'-14'-286,"3"4"0,-2-3 0,2 3 1,1 1-1,0-1 556,0 1 1,1 1-1,2 1 1,3 1-1,3 2 171,0 2 0,1 8 0,3 5 0,2 3 0,4 6-167,2 4 1,4 7 0,5 3 0,2 3-376,2 4 0,1-2 0,-15-18 0,0 1 1,1 1-1,0-1 0,1 0 0,-1 0-904,-1 0 0,0 0 718,-2-2 1,-2 1 0,16 20 0,-4 2 0</inkml:trace>
  <inkml:trace contextRef="#ctx0" brushRef="#br1" timeOffset="73">21415 17160 8369,'-3'-9'34,"0"-2"1,1 0 0,1-3 0,1 1 0,0-2 0,1 1-1,1-3 297,1 0 1,4-2-1,0 0 1,4-2 0,1-1-96,-1 1 0,3 5 0,-2 1 0,1 2 0,-1 3-10,1 2 0,-1 2 0,-4 6 0,-2 6 43,-2 8 1,-8 6 0,-2 8-1,-2 4 87,-1 2 1,-4-1 0,2 0 0,2-1 0,2-2-75,3-1 0,1-2 0,3-1 0,0-4-282,0-2-100,4 1 1,2-11 0,8 1 0,4-4-341,2-7 1,6-4 0,0-7 0,3-2 0,2-5-261,-1-3 1,-5-1 0,-4 0 0,-1-3-65,-1-2 1,-2 0 0,-1 3 0,-5 3 722,-4 4 0,-4 9 0,-9 9 592,-3 7 1,-5 7 0,1 6 0,2 1 0,0 2 267,2 2 0,4-3 0,2-2 0,4-1-319,5-1 1,9-4 0,9-1 0,4-4 0,3-5-785,4-3 0,1-2 0,-1 0 1,-3 0-1,-5-1-809,-3-2 1,-7 2 0,-4-3 804,-3 0 0,-1-1 0,1-5 0</inkml:trace>
  <inkml:trace contextRef="#ctx0" brushRef="#br2" timeOffset="74">13054 15605 25507,'-9'-6'-1639,"0"0"1,2-1 1091,1 2 1,3-2 0,-2 3 0,-1-1 0,2-3 0,1 1 641,4 1 0,3-1 1,8 3-1,2-1 1,7 1 271,5 2 1,5-2 0,8 1 0,1 0 0,0 0-275,-2 0 1,-1 1 0,-1 4 0,-2 2 0,-7 1 0,-5 1-472,-5-1 0,-5 4 0,-6-3 0,-4 1 207,-4-1 1,-4 2 0,-7-5 0,-6 0-349,-5 1 711,-3-3 0,-5 4 1,-1-3-1,-1 1 50,0-1 1,0 0 0,-3 0 0,-1 2 0,2-1-139,2 1 0,2-3 0,5 2 0,4-1 62,8 1 1,7-2 0,16 2 0,7-2 10,8-1 1,12 0-1,6-1 1,3-1-1,4-1 104,1 1 0,-5-2 1,-2 0-1,-6 0-187,-5-1 1,-7 2-196,-5 3 0,-9 5 0,-6 0 0</inkml:trace>
  <inkml:trace contextRef="#ctx0" brushRef="#br3" timeOffset="75">13100 16247 8464,'5'-5'-344,"-4"-3"0,2 2 0,-1-2 0,0-2 447,1 1 1,1 0 0,-2-1 0,1 1 0,0 1 0,0-1 70,1 0 0,-1 2 0,-3-6 0,0 3 0,0 1-49,0-1 0,0-2 0,0 0 0,0 0-51,0 2 0,-1-3 0,-1 1 0,-3 1-31,0 0 8,-1 2 1,-3 1 0,-1 1 0,0 1-19,-2 2 0,0 1 0,-3 3 1,-2 0-49,0 0 1,1 1-1,2 2 1,0 2 0,3 2-1,0-1 0,2 0 0,1 3 0,2 1-5,2-1 1,3 3 0,1 1-1,1-1 15,3 2 1,1-3 0,5 4 0,3-1-1,2-1 1,3 1 1,0 1 0,2-1 0,1-1 2,0 1 0,1 2 0,-4-1 0,-3 0 0,-2 0 1,-3-2 0,-2 3 0,-2-3 0,-4 2 52,-4 1 0,-4-1 1,-6-1-1,-4 1 14,-1-1-54,-2-2 1,1 1-1,2-4 1,1 1-47,2-1 0,1-3 0,2-1 1,1-1-1,1 0-113,1 0 0,0-2 111,4 4 1,0-3-1,3 3 1,0 2 33,0 0 1,0 2-1,0 2 1,0 1 0,0 3 25,0 3 1,-1 0 0,-2 3 0,-2-2 108,0 2 0,-3-2 0,4 0 0,0-2-38,0-3 0,1-3 1,4 0-1,3-3 0,4-1-62,4-2 1,3-3 0,-1 2-1,0 0-322,3 1 1,0-4-1,2 2 1,-1-1-499,1 0 497,4 0 1,-4-6 289,3 0 0,2-9 0,0 2 0</inkml:trace>
  <inkml:trace contextRef="#ctx0" brushRef="#br3" timeOffset="76">13622 16313 8130,'0'-7'-901,"-1"2"1148,-2 1 0,-3 2 0,-4 6 0,-2 5 0,-5 7 0,-4 5 430,-3 4 0,0 1 1,0 2-1,1 0-685,3 0 1,-2-1 0,2-2 0,4-3-327,1-3 1,4 0 0,4-1 0,1-3 0,1-3-1711,0-1 2044,3-6 0,-6-5 0,3-5 0</inkml:trace>
  <inkml:trace contextRef="#ctx0" brushRef="#br3" timeOffset="77">13305 16387 8448,'5'-9'-338,"0"-1"1,-1 2 504,2 2 1,-1 2 0,1 4-1,1 0 245,2 0 0,3 8 0,1 4 0,-2 2 0,0 2-422,2 0 1,-3 3 0,4 1 0,-1 2-440,3-1 1,0-2 0,0-1 0,-3-1 448,0-2 0,-2 1 0,2 2 0</inkml:trace>
  <inkml:trace contextRef="#ctx0" brushRef="#br3" timeOffset="78">13827 16164 8459,'9'-15'-199,"0"3"0,1 1 0,0 2 1,1 1 302,2 2 0,-4 1 0,-3 5 0,0 1 0,1 3 0,-2 3 95,-1 4 1,-2 4 0,-5 3 0,-3 2 0,-4 2-96,-2 3 1,1-3 0,-4 0 0,1-1 0,0-1 2,1 2 1,0-1 0,4-5 0,1-1-36,2-2 0,1 1 0,5-3 0,0 2-2,0-2 1,5-4 0,1-2 0,3-1 0,2 0-435,2 0 0,2-3 1,-2 2-1,-2-2 1,-1-1-375,0 0 1,-1 0 849,0 0 0,-3 4 1,-3 2-1,-2 3 1,-2 1 183,-2 2 0,2 0 0,-3 3 1,3 2-1,1-1-95,0 0 1,1 1 0,2-2-1,1 0-139,1 1 1,-2-5 0,2 2 0,-1-3-382,-2-1 239,-1-3 1,-5-2 0,-2-4 0,-2 0-105,-2 0 0,1 0 0,0 0 0,-1 0-1020,1 0 1204,0 0 0,0 4 0,-1 1 0</inkml:trace>
  <inkml:trace contextRef="#ctx0" brushRef="#br2" timeOffset="79">15354 16108 15274,'-7'0'-742,"1"0"1186,0 0-7,1 0 0,1-1-549,4-2 1,0 1 38,0-5 0,0 4 1,1-2-1,1 0 110,1 0-1,0-1-157,-3-4 0,0 1 1,0 0-1,0-1-93,0 1 0,-1 1 0,-1 0 0,-2 2 60,-1-1 1,-2 2-1,-2 0 1,0 1 124,-1 1 1,4 2 0,0 1 0,-1 0-25,-2 0 164,0 0 1,4 5 0,2 1 0,2 2-134,1 1 1,4 2-1,2 1 1,2 3-356,2-1 491,-1 4 0,0-3 1,1 6-1,-1 2-44,0 0 0,-2-1 1,-2 2-1,-1 0 1,-2-1-14,-1-1 0,-1 4 0,-2-2 0,-3 0 0,-5-4-69,0-3 0,-3 1 0,0-4 0,1 1-97,-2-3 1,7-5-1,-2-2 1,2 1-1,0-2-1305,1 0 1367,4-1 0,-1-4 1,6-1-1,3-2 0,3 0 151,0-1 1,3 1-1,1 2 1,-2-1 0,0 1 255,2 1 1,-3 1 0,3 0-97,-3 0 0,-1 4 0,0 2 0,-3 3 0,-3 0-87,-2 0 1,-1 5-1,-1 0 1,-2 2 58,-3-1 0,-7 2 0,-2 3 0,-2 2 0,1-1-28,0-2 1,2 1-1,-2 0 1,4-1-283,1-1-54,6-1 1,1 1-1,4 0 1,2-3-106,4-2 0,2-3 1,10-1-1,2 0 1,-1-2-96,1-1 1,-1-4-1,-1 2 1,0-1-515,-3 1 0,2-1 972,-5-3 1,1-4 0,-4-2 0</inkml:trace>
  <inkml:trace contextRef="#ctx0" brushRef="#br2" timeOffset="80">15642 16387 14065,'-9'3'-8,"0"0"-174,-1-1 1,2-2 0,1-3 0,2-3 165,0-2 0,2-5 0,3 1 1,0 0-1,0-2-52,0-1 1,5-3 0,1-1 0,2 1 0,1-2-7,1-2 0,2 4 0,0-2 0,0 4 119,-2-1 1,-1 4 0,0 0-1,-2 4 1,-2 2 237,-1 0 1,0 6-376,0 1 0,-3 4 1,2 6-1,-2-1 1,0 1-22,2 3 1,-1-2 0,4 4 0,2-2 0,3-1 21,1-2 1,5-2 0,-2-1-1,3-1 105,0-2 1,1-1 0,0-3 0,-1 0-176,1 0 1,0 0 0,-2 0-1,0-1 1,-2-1-18,2-1 1,-4-2 0,0 3 231,-3-1 0,-2 1 0,-3 5 129,-5 4 1,-4 4-1,-6 2 1,-1 2-1,-3 1 15,0 2 0,-5 1 0,-4-1 0,-1 1-136,-1-1 0,-2-2 1,-1 0-1,0 0 1,0 3-109,0 2 1,0-1 0,1 2 0,2-4-42,4-2 0,4 2 0,3-3 1,1 2-58,5-2 0,4-2 1,7-7-1,3-3 134,2-2 0,6-5 1,1-2-1,3-2 56,0 2 0,-2-1 0,0 3 0,-1 0 0,1-1 202,-1 3 1,-4 1 0,3 1 0,-2 0-93,1 0 1,-1 1 0,-3 2 0,1 3 0,-1 0-116,0 0 0,2-1 1,0 2-1,3-1-148,0-2 1,1-1 0,1-3 0,0 0-1,-1 0-406,0 0 1,1 0-1,-3 0 1,-2 0-1,-1 0-752,0 0 1,-1-1 1269,0-2 0,1-2 0,-1-5 0</inkml:trace>
  <inkml:trace contextRef="#ctx0" brushRef="#br2" timeOffset="81">16210 16154 9940,'5'-14'-262,"5"-3"1,-2 4-1,3-1 0,1 1 1,-1 2 741,2 0 1,-3 2-1,2 1 1,-1 1-1,-2 4-371,0 2 1,-4 2 0,0 1 0,-2 3-180,0 0 1,0 4-1,-3 4 1,-1 1 0,-1 0 194,-1 1 1,-8 0 0,2 4 0,-1-1 0,-1-2 9,2 0 0,0-2 0,0 3 0,2-3-77,1 0 1,3-1 0,-2-2 0,1 2 0,1-2-256,2 0 1,1-2 0,0 0-2,0 1 0,5-2 0,1-2 1,2-3-1,2-2-77,3-1 0,-2-1 0,4-2 0,-1-3 169,1-2 1,-3 1-1,3 1 1,-2 0-1,-3 0 263,-2 0 74,0 3 0,-8 3 0,0 7 0,-5 2 93,-4 3 0,-1 3 0,-1 3 0,-2 2-81,2 2 0,-3 2 0,2 4 0,2 0 0,1-1-172,3 1 0,4 0 0,-1 0 0,2-1 0,1-2-133,0-3 1,0-4-1,0-1 1,0-2-90,0 2 0,0-4 1,0 0-1,0-3 0,0-1 42,0 1 0,0-1 0,0 0 26,0 1 0,-1-5 63,-2-2 0,-2-2 0,-5-2 0,1-2-123,0-3 1,-4 0-1,1 0 1,0-1 0,-1-1-269,1-2 1,-4 4 0,3 1 0,-1 1 424,1 2 0,-8 1 0,1 1 0</inkml:trace>
  <inkml:trace contextRef="#ctx0" brushRef="#br3" timeOffset="82">18231 15195 7021,'-9'-1'1417,"3"-2"0,6-1-1349,6-2 0,3-1 0,0 2 0,0 0-126,1-2 0,-1-1 1,0-2-1,-1 0 44,-1-2 1,0 1 0,-4-1 0,-1 2 0,-2 0 51,-3 1 0,-2 0 1,-6-1-1,-1 1 0,-3 0 93,-3-1 0,-4 2 0,1 1 0,-1 2-24,-1 1 1,3 0 0,0 4-1,2 0 1,4 0-97,0 0 1,5 2 0,4 1-1,1 3-31,1 2 0,3 1 0,5 2 0,3 0 0,3 3-23,1 0 0,2 2 1,2 2-1,1 1 30,2-1 0,-4 1 1,1 0-1,0-1 0,1 2 16,-1 2 0,-4-3 1,-6 3-1,-3-1 1,-2-1 58,-1 2 1,-4-1-1,-3-5 1,-4 0 27,-5 0 1,-2 1 0,0-1 0,-1-4 0,2-2-102,1 0 0,3-2 0,3-2 0,2-2-435,2 0 1,3-4 245,6 0 1,2 0 0,5-3 0,2 2 228,0 1 0,1 0 0,-5 1 0,-1 2 179,-1 4 0,-4 2 0,2 2 0,0 2 0,-1-2 33,-1-1 1,-2 1-1,-2 0 1,-1 2-1,1-2-414,0-1 1,4 0 0,1-1-455,3 0 1,2 1 0,1-2 0,1-1 626,-1-1 0,0 0 0,1 4 0</inkml:trace>
  <inkml:trace contextRef="#ctx0" brushRef="#br3" timeOffset="83">18482 15270 8260,'-6'-10'-491,"1"1"0,1 0 1258,1 0 1,-2 3-1,-1 4 1,-1 4-387,1 5 0,1 4 0,7 2 0,1 2 0,3 0-284,2 0 0,9-1 0,2-2 1,4-1-204,3-3 0,-2 1 1,1-6-1,0-1 1,2-1-338,1-1 1,-4-4-1,-2-3 1,-4-4-1,-2-2 135,-4-2 1,-4 4-1,-3-2 1,-1 3 237,-2 1 1,-5 4-1,-4 2 1,-4 3-272,-1 3 381,-5 10 0,4 8 1,-4 11-1,3 4 615,0 3 0,2 6 1,4-2-1,0 3 0,3 1 164,1 3 0,1-3 0,3-2 0,0-7-847,0-6 1,-1-3 0,-1-3 0,-2-4 0,-1-6-196,-3-5 1,-1-6 0,-2-2 0,-3-2 40,0-1 0,1-8 1,-2-3-1,-1-4 1,1-1-124,-1-4 0,5 2 1,-2-1-1,3 2 182,1 1 1,4-1 0,2 0-1,1 3 1,4 1-309,1 1 0,2 1 1,5-1-1,3 0 431,2 1 0,3-4 0,0 1 0</inkml:trace>
  <inkml:trace contextRef="#ctx0" brushRef="#br3" timeOffset="84">18938 15093 8351,'5'-15'-35,"0"3"1,-1 1 132,2-2 0,2 3 1,2-3-1,-1 3 1,0 2-1,0 2 189,1 3 1,-1 1 0,0 2-1,1 0-163,-1 0 1,-1 8-1,-2 1 1,-1 2 0,-2 3 4,0 1 1,-4 6-1,-6 1 1,-4-2-1,-2 0 83,-2-1 1,3-1-1,-3 1 1,1 0-89,-1-1 1,1 1-1,-2-2 1,4-1-1,2-3-89,0 1 1,1-4 0,1 3-1,2-3-178,2-1 0,3 1 0,2-2 0,3-1 0,2-1-266,2 2 0,1-4 1,2-1-1,0-1 62,1 1 1,4-2 0,-4 2 0,0-2 0,-2-1 126,-1 0 1,-2 0 0,-1 0 0,0 1 418,-1 2 1,2 3-1,-3 7 1,-1 2 0,0 3 370,0 1 1,0 2 0,-3 2 0,0 0-167,0 0 1,0 1 0,-1-2 0,-1-1 0,-2-2-3,-1-4 1,1-2 0,-2-3-399,-1-1 0,-1-4 1,-1-3-1,2-3 1,1-3-301,-1-1 1,2 2-1,-2-2 1,1 0-458,1-1 0,-3 4 1,2-1-1,-3 2 753,0 1 0,0 4 0,-1 1 0</inkml:trace>
  <inkml:trace contextRef="#ctx0" brushRef="#br3" timeOffset="85">22700 16555 8501,'9'0'-87,"0"0"0,1 0 402,-1 0 0,0-3 0,0-2 1,-2 0-1,-2-2-82,-1-1 1,0-1 0,-2 2 0,2 1-1,-2-1-223,-1-1 1,-1-2-1,-1 1 1,-2 1-1,-4 0 1,-2 2-50,-3-1 1,0-1-1,-3-2 1,-1 2-1,1 1 96,-1 1 0,1 0 1,-3 0-1,1 2 1,3 1-41,1 0 1,0 0-1,4 3 1,0 0-109,-1 0 0,4 0 0,1 1 0,1 2 0,3 3 43,3 2 1,3 3 0,5 1 0,2 3 72,0-1 0,5 3 0,-3-4 0,2 2 0,-1 1 137,2 2 0,-4 0 0,0 1 0,-3 0 0,-2 0-29,-2 3 1,2-2 0,-6 2-1,-3 0-77,-5 0 0,-6 0 0,-3-3 0,-4 1 0,-2 0-47,-1-3 1,1-4 0,2-1 0,1-2 0,0-1-492,2-3 0,8 1 137,8-4 0,8-3 0,8-3 0,2 1 313,0 1 1,1 1-1,-2 1 1,-1 2 0,-4 4 77,-1 5 1,-3-1 0,-2 5 0,-3 1 0,-3 3 193,-3 2 0,-5 0 0,-6-1 0,1 1 0,-2-2 29,1 0 1,4-2-1,-1-3 1,5-1-134,2-1 1,1-3 0,4 2 0,3-4 0,4-3-137,4-1 0,4 4 0,-1-3 0</inkml:trace>
  <inkml:trace contextRef="#ctx0" brushRef="#br3" timeOffset="86">22961 16713 8544,'5'-9'30,"-1"-1"0,-3 1 0,1 0 0,2 0 268,1 3 0,-2-1 1,3 5-1,-2 4 103,-2 6 1,-5 7 0,-5 6 0,-2 4 0,-2 2 43,0 1 1,-1 0 0,0 0-1,2 0-251,1 0 1,1-4-1,3-3 1,3-1-1,2-2-111,1-3 0,8-6 1,5-5-1,3-3-354,3-1 1,3-6 0,0-3-1,1-4 1,-1-4-387,-5-1 1,1 1 0,-4-6 0,-2 1 291,-2 1 0,2-1 0,-7 4 0,0 3 0,-2 3 237,-2 1 1,-2 3 0,-2 4 430,-3 7 0,1 3 1,-2 11-1,1 1 0,1 3 145,2 0 0,2 1 0,1 0 1,1-1-795,2-2 1,3 0 0,6-1 0,0-3 0,0-1 345,2-1 0,-4-3 0,4 4 0</inkml:trace>
  <inkml:trace contextRef="#ctx0" brushRef="#br3" timeOffset="87">23445 16629 8544,'0'-9'9,"0"0"0,0-1 0,0 1 289,0 0 1,3 2 0,1 2 156,1 1 1,-2 1-1,2 4-297,0 2 0,-2 2 0,-3 5 0,0 0 0,-1 1-57,-2 2 0,0 3 0,-3-1 1,-1 0-1,0 1 98,1 0 1,-6-1-1,3 0 1,-1 1-102,-1-2 1,2 3 0,0-4 0,-1 1-61,1-1 1,3 3 0,1-4 0,0 0-222,3-2 1,2-2 0,3-2-1,5-2 1,2-3-246,2-1 0,6 0 0,0-1 0,1-2-6,-1 0 1,0-3 0,-3 2 0,-1 0-1,-1 0 402,-3 2 310,0 1 1,-5 8-1,-3 3 1,-4 4 0,-5 3 421,-1 4 0,0 0 0,1 3 0,2 1-377,0-1 0,2 2 0,3-3 0,0-1 0,0 0-310,0-4 0,0-4 1,0-4-1,0-1-990,0 0 792,0-4 0,-1 0 0,-2-5 0,-2-2 103,0-1 1,-3 2-1,1-2 1,0 1-560,1-1 1,-1 1 0,2-3-1252,0 1 1892,-1-4 0,-3 7 0,-1-3 0</inkml:trace>
  <inkml:trace contextRef="#ctx0" brushRef="#br2" timeOffset="88">20726 15735 10507,'-9'0'-90,"2"-3"0,1 0 0,-2 1 0,-2 0 0,-4 0 0,0-1 0,-2 1 0,1 1 183,-1 1 1,2-3-1,-3 0 1,3 0 0,0 2 440,3 1 0,6 0-390,5 0 1,12 0-1,12 0 1,8 0 0,10 0-99,9 0 1,-23 2 0,1 0 0,3-1 0,1 1 0,0-1 0,0 0 0,1-1 0,1 1-78,0-1 0,1 0 0,0 1 0,-1 1 0,-1 0 0,0 0 0,-5 0 0,-1 1 0,20 3-262,-10 0 1,-10 1 0,-10-3 111,-8 1 1,-13 0 0,-11 2-1,-9-1 1,-8-1 138,-4 0 1,-10-2 0,-3 2 0,21-2-1,0-1 1,-2 1 0,0-1 66,1 0 0,-1 0 0,-2 1 0,0 0 0,2-1 0,1 0 0,-2 0 0,0 0 1,-1 0-1,-1 0 80,0 0 1,0-2 0,2 1 0,1-1 0,-22 0-1,14 0 8,13 0 0,13 1 1,10 2-1,7 0 1,10 0-150,10 1 0,8-3 0,10 3 0,5-1 1,-22-1-1,0-1 28,1 0 1,0 0 0,0 0 0,0-1 0,0 0-1,0 0 1,0 1 0,0-1 0,-1 1 0,1 0-25,-2 1 1,0 0 0,19 1 0,-11-3-32,-8 0 1,-15 3 0,-10 0 0,-12-1 0,-15-1 82,-12-1 1,-10 0 0,20 0 0,-2 0 0,1 0 0,-1 1-1,1 0 1,-1 0 38,0 1 0,0-1 0,4 1 0,-1-1 0,-25-1 1,5 0 40,7 0 0,17 0 1,20 1-1,17 1-130,20 2 0,11-1 0,-16-3 1,1 0-1,1 0 0,0 0 0,1 0 1,0 0-162,1 0 1,-1 0-1,2 0 1,-1 1 0,-2-1-1,-1 2 1,20 2 182,-9 1 1,-16 1-1,-8 4 1</inkml:trace>
  <inkml:trace contextRef="#ctx0" brushRef="#br3" timeOffset="89">22095 14823 8218,'1'-6'214,"1"-1"0,2 0 0,0-2 0,0-2 0,-1-2 0,0 1 0,0-1 23,0 1 0,1-4 1,-1 3-1,-1-1 0,-1 0 1,-1-1-94,0-1 1,-4 1 0,-2 1-1,-3 1 1,-1 1-29,-2 2 1,-3 2 0,-5 1-1,-1 4 1,-4 2 0,-3 1-62,-3 0 0,2 5 0,-2 4 0,3 3 0,3 1-98,3 1 1,7 1 0,2-1-1,3-1 1,2 1-63,2-3 1,1 0 0,6-1 0,3 1 57,2 2 1,6-1 0,4-3 0,1 0 0,3-2 43,2-1 0,1 0 0,5 4 1,0 0-47,0 2 1,-4 0 0,-1 3 0,-2 1 0,-4 0-87,-5 3 0,-6-2 0,-8 5 0,-5 1 213,-5 2 0,-6-1 1,-4-1-1,-5 0 1,-3-2 122,0-1 1,-1-3 0,3-1-1,4-5 90,3-4 1,9 0-529,6-7 0,13-2 0,13-4 0,3 3 91,6 2 0,-4 1 0,2 2 0,-3 4 0,-4 7-25,-4 3 1,0 7 0,-7 2 0,-5 3 0,-5 3 100,-5 3 1,-8-1 0,-3 0 0,-5-1 317,-2-2 1,5-4 0,-1-3 0,4-2-1,4-5-238,4-1 0,5-3 1,9-4-1,7-1-1007,7-4 0,4-2 0,3-1 997,-3 0 0,3-9 0,-3-1 0</inkml:trace>
  <inkml:trace contextRef="#ctx0" brushRef="#br3" timeOffset="90">22421 14720 8115,'13'-14'-13,"-3"-3"1,4 5-1,-2 1 1,2 0 127,0 2 1,2 0 0,2 0 0,0 3 0,-2 3 7,0 2 1,-5 2 0,2 1 0,-4 2 0,-3 2-150,-3 5 0,-2-1 0,-3 6 0,-3 0 142,-4 2 1,-7-1 0,1 0 0,-3-2 0,0 3 154,-1 3 0,1-5 0,2 2 0,1-4-7,2-2 0,0 1 0,4 0 0,1-2 0,2-1-165,3 0 1,3-1 0,3 0-563,3 1 133,6-5 0,3 0 0,4-3 0,2 1-279,1-1 1,0-1 0,-5-1 0,-1 0 0,-4 1 260,-2 2 1,-1-1 0,-3 5-1,-3 0 550,-2 1 0,-5 7 1,-2 3-1,-4 6 1176,-2 3-773,2 1 1,-4 1-1,5 2 1,1 2-293,1 0 1,3-1 0,4-4 0,0 0 0,0-1-295,0-2 1,3-4 0,0-5 0,0-4-91,-2-1 0,-1-5 0,-1-1 0,-3-1 1,-2-2-157,-2-1 1,-1-4 0,-2-1 0,0 0 305,-2 0 0,1-3 1,3 0-1,-1 0 0,2 0-45,2 1 1,-1 0 0,4-4 0,1 1-367,1 0 1,1-4-1,0 1 1,0-1 331,0 0 0,-5-2 0,0-3 0</inkml:trace>
  <inkml:trace contextRef="#ctx0" brushRef="#br2" timeOffset="91">14869 13780 15003,'1'-5'-174,"2"1"0,1 1 1,1-1-1,3-1 0,5 0 1,5 1 460,6 0 1,4-2-1,3 2 1,4-1-1,3 1-242,3 2 1,-1 0 0,-4 0-1,-2-1 1,-3 1-80,-2 1 1,-5 1 0,-3 0 0,-5 0-239,-3 0 0,-9 4 0,-7 1 152,-8 0 0,-10 3 0,-5-4 1,-4 1 80,-4 2 1,-5-2 0,-3 2 0,1 0-1,-1 0 99,3-1 0,2 3 0,3-3 1,4 2-1,4 0 175,4-2 1,11 3 0,7-4 0,9 1-163,10 0 1,15-4-1,12 2 1,5-3-1,6 0-23,-26 0 0,1 1 1,25-1-1,-3 2 0,-1-1 1,-6 0-77,-3 1 1,-1 4-1,-6-2 1</inkml:trace>
  <inkml:trace contextRef="#ctx0" brushRef="#br3" timeOffset="92">17355 3389 8511,'4'-9'-65,"0"0"1,1-1 0,2 1 0,0 0 0,1-1 0,-2 1 3,1 0 0,1-4 0,2 0 0,-1-2 0,-1-1 0,-1-1 125,0 2 1,-5-3 0,1 2 0,-2-3 0,-1-1 0,0 3-7,0-1 1,-4 2 0,-3-1 0,-1 4 0,-1 1 0,-1 5-13,-3 2 0,2 2 0,-4 3 0,1 2 0,0 4 64,1 6 1,-4 11-1,3 7 1,-2 8 0,2 7-26,0 6 0,8-25 1,0 1-1,2 1 1,0 0-1,0 0 1,0 0-125,1 0 0,0 0 0,2 1 0,0 1 0,0-1 0,-1 0 0,1-2 0,0 1 0,-1 22-258,-1-2 0,-1-6 1,1-2-1,-4-6 1,-1-6-109,-1-5 1,0-4 0,-2-1 0,0-3 404,-2-2 0,0-7 0,1-3 0,-3-6 0,-4-2 0</inkml:trace>
  <inkml:trace contextRef="#ctx0" brushRef="#br3" timeOffset="93">17039 3762 8406,'0'-15'-62,"0"-1"0,0 2 0,0 0 86,0-3 1,1 1 0,1-1 0,2 2-1,1 2 63,3 2 0,0-3 1,2 2-1,3 0-233,2 2 1,1 1 0,1 0 0,4 2-1,1 1-150,0-1 0,3 3 1,-2 1-1,0 2 0,-1 1 296,-1 0 0,-1 0 0,-3 0 0,-1 0 0,-4 0 0,2 1 0,-3 2 0,-2 3-20,-1 2 0,-5 1 0,2 1 0,-1 0 0,-1 3 100,1 2 1,-3 2 0,2-1-1,-1 0 1,-2 0 307,0 2 1,0-1 0,0-1 0,0-4-43,0-1 0,0-2 0,0 0-68,0 1 1,-4-6 0,1-4-169,1-5 0,4-5 0,1-2 0,1-5-186,0-3 1,-2-1-1,3-4 1,-1-1 19,-2-1 1,2-2-1,0-1 1,1 0 0,0 2-30,0 3 1,-2 4 0,3-1 0,1 3-1,2 4-165,0 3 1,0 5 0,1 4-1,-1 2-447,0 1 0,1 1 697,-1 2 0,4 7 0,2 4 0</inkml:trace>
  <inkml:trace contextRef="#ctx0" brushRef="#br3" timeOffset="94">17653 3631 8406,'-1'6'-1202,"-2"1"1608,2-5 0,-3 3 0,5-3 34,2 1 1,-1 0-1,4-4 1,3-1-1,1-2-319,3-1 0,2-5 0,-2-2 0,1 1-256,-1 0 1,3-2 0,-4-2-1,0 0 1,-2-1-97,-1 0 1,1-2 0,-2-1 0,-2-2 0,-3-1 47,-2 1 0,-1 5 1,0 1-1,-1 3 246,-2 4 1,-2 3-1,-5 5 1,-2 1 45,0 2 0,-4 3 0,3 7 0,-1 6 1,1 4-66,2 0 0,1 4 1,3-2-1,2 2 1,1 1-523,2 0 0,5-4 0,4-2 0,4-3-226,5 0 0,1-5 704,2-1 0,0-3 0,-1-1 0</inkml:trace>
  <inkml:trace contextRef="#ctx0" brushRef="#br3" timeOffset="95">17886 3650 8473,'0'-6'605,"1"0"-312,2 2 0,-1-2 0,5 2 0,1-1 0,2-2-219,3-2 1,3 0 0,0-1 0,0-2-290,0 0 0,1-2 0,-1 2 1,0-2 36,0-1 0,-3-2 1,-4 5-1,-3 0 1,-3-1 34,-2 1 0,-2 4 0,-3 4 0,-5 4 264,-6 4 0,-3 2 0,0 6 1,-1 4 235,1 1 1,2 5 0,2 1 0,0 1 0,3 0-225,0 0 0,6-1 0,2-4 0,3 0 1,4 1-556,6-2 0,4-1 0,8-8 0,4 0 422,4-3 0,3-2 0,4-4 0</inkml:trace>
  <inkml:trace contextRef="#ctx0" brushRef="#br3" timeOffset="96">18715 3426 8269,'-5'-4'3,"-1"2"1,3-3 0,-2 2 421,0 4 1,1 8 0,4 9 0,1 4-205,2 1 0,2 1 0,3 1 0,1-2 0,-1-2 0,2 1 109,1-1 0,2-2 0,0-4 0,-2-4-65,-1-3 1,0-1-1,-1-4 1,0-2-813,1-3 1,-4-4 0,-1-6 0,0-1 0,-1-3 0,0-2 653,-2-3 1,-1-1-1,-1 3 1,2-2-601,1-1 1,-1 1 0,3 2-1,0 1 7,0 3 1,1-2 0,4 6-1,-1 3 486,0 3 0,1 13 0,-1 2 0</inkml:trace>
  <inkml:trace contextRef="#ctx0" brushRef="#br3" timeOffset="97">19124 3520 8269,'5'-10'-213,"-1"1"1,3 0-1,-2-1 1,0 1 176,1 0 0,-4-1 0,2 1 0,-1 0 0,0-1 544,-1 1 1,-1 0 0,-2 0-235,-2 3 0,-3 2 0,-6 4 0,-1 1 0,-2 3 194,-1 6 1,-5 7-1,-1 7 1,2 1 0,1 0-97,4 1 1,1-3 0,5 2 0,1 0-326,1-1 1,3-1 0,5-6-1,2 0-296,4-2 1,2-4 0,3-2-1,4-5 1,1-3-225,2-1 0,0-4 0,-2-2 0,0-4 1,-3-1-86,0-1 0,1-6 0,-2 0 0,-2-2 150,-1-1 0,-1 4 1,-3 3-1,-2 0 772,0-1 0,-4 8 118,0 1 1,-4 8 0,-4 5-1,0 3 1,3 3-66,1-2 0,1 2 1,3 0-1,1-2-426,2 0 1,2-2 0,5-1 0,0-1-501,2 0 1,0-5 0,3 1 0,1-2 0,-1-1 0,1-1-46,0-2 0,-1 1 0,-1-5 0,0 0 554,-3-1 0,0 2 0,-2 1 24,0 0 0,-4 3 0,-2 5 1,-1 4 285,-2 1 0,0 1 0,0 1 0,0-1 0,0 0 283,0 0 1,0-2-234,0-1-495,0-4 1,0-5 0,0-7 0,0-3 0,0 0-22,0 1 1,0-1 0,0-1 0,0 1 325,0-1 0,0 1 0,0 2 0,0-2 1,0 1 101,0-2 1,0 4 0,1-2-1,2 1 1,2 2-353,0 0 0,3 2 0,0 1 0,2 0-399,2 1 1,2 1-1,-3 4 1,3 0-1170,0 0 1648,-3 0 0,7 0 0,-4 0 0</inkml:trace>
  <inkml:trace contextRef="#ctx0" brushRef="#br3" timeOffset="98">19637 3482 8269,'0'10'-217,"0"-1"512,0 0 1,0 2 0,0 0 0,0 2-1,0 2 82,0 1 0,0-1 0,0-1 0,0 1 0,0-2-378,0 1 1,0 1 0,0-2-1,1-3-567,2-3 0,-1 1 0,4-5 0,1-1 568,2-1 0,0-5 0,0-2 0</inkml:trace>
  <inkml:trace contextRef="#ctx0" brushRef="#br3" timeOffset="99">19767 3417 8269,'-5'-19'87,"-2"2"0,3 0 1,2 3 371,1 0 0,1 1 0,0 2-348,0-2 0,1 5 0,2 5-111,4 2 0,1 9 0,1 2 0</inkml:trace>
  <inkml:trace contextRef="#ctx0" brushRef="#br3" timeOffset="100">20065 3445 8269,'5'-9'-156,"3"-1"0,-2 1 1,-1 0 303,-2-1 0,-2 4 0,-2 1 0,-2 1 207,-4 2 0,-1 2 0,-2 3 0,-3 3 17,-2 2 1,-3 5 0,1 0-1,0 2-134,2 1 0,0-1 1,0 0-1,2 1 0,4-1 1,2 0-221,0-2 0,5 3 0,-1-4-317,2 0 0,5-6 0,3-3 1,2-2-11,3-1 1,-1 0 0,1-1 0,-2-2-1,0-2-540,-1 0 0,-3-1 1588,0 3-614,1 2 1,-2-2-1,-1 5 1,0 1-280,2-1 0,3 2 0,0 0 1,1-2-1,3-1 154,2-1 0,7-9 0,2-1 0</inkml:trace>
  <inkml:trace contextRef="#ctx0" brushRef="#br3" timeOffset="101">20326 3194 8269,'5'-19'4,"-1"-3"1,-4 1-1,1 1 405,2 3 0,-1 5-278,4 6 1,-1 3 0,3 7 0,-3 5 0,-1 7 72,-2 4 0,-1 4 0,-1 5 0,0 1 22,0 1 1,0 4-1,0-1 1,0 2-182,0-2 0,0 1 0,0-4 0,0 0 0,0 0-106,0 0 0,-3-4 1,0-5-1,1-4 1,1-2-281,1-4 1,-3-4 223,0-4 0,0-6 1,3-10-1,0-1 25,0-2 0,4 1 0,1-3 0,1 3 0,0 0 0,1 3-25,2 1 0,-3 0 1,0 2-1,0 1 101,0 0 167,2 5 1,-4-1-1,2 6 51,-3 4 1,-3 1 0,-2 1-1,-1 1-139,1-1 0,-3 0 1,0 0-1,-2 1-428,1-1 0,0 0-336,-3 1 1,0-4 0,2-1 700,1-1 0,0 3 0,-3-1 0</inkml:trace>
  <inkml:trace contextRef="#ctx0" brushRef="#br3" timeOffset="102">20698 3194 8269,'1'-15'163,"1"3"0,2 1 142,1 2 0,-2 6 1,-1 6-1,-4 9 1,-5 9 132,-1 7 0,-2 4 0,-2 5 0,0 1 1,2 0-290,2 2 1,1-1 0,3 0 0,0-3 0,0-3-612,2-1 0,1-2 1,1-6-1,0-4-332,0-4 0,0-7 794,0 0 0,4-6 0,1 1 0</inkml:trace>
  <inkml:trace contextRef="#ctx0" brushRef="#br3" timeOffset="103">20717 3585 8269,'4'-5'309,"-3"-1"0,3 4 231,0-1 1,-2-3-1,4 3 1,2 1-417,0 1 1,1 1 0,1 0 0,-1-1 0,0-1-245,0-1 1,4-2-1,0 3 1,1-2-210,-1-1 1,4-1 0,-3-3 0,1-2 0,-2-1-147,1-4 1,-4 2-1,1-2 1,-2 0-1,-4-1 394,-1 2 1,-1 1 0,-4 6 0,-2 2 487,-3 3 0,-6 2 0,-1 2 0,-2 2 115,-1 3 0,-2 6 0,1 5 0,0 2 0,3 4-48,0 1 0,5-3 1,4 2-1,1-2 1,1 1-452,2-1 1,6-3 0,2-2 0,4-4-356,5-1 1,4-6-1,3-2 1,1-4-325,2-5 1,1-2-1,1-7 1,0-3 0,0-1 69,-1-3 1,1-3-1,-1 3 1,-2 2-1,-4 0 586,-5 1 0,0 2 0,-6 0 0,-3 3 0,-1 0 0,-3 5 0,-4 4 0,-2 1 179,-4 2 0,-1 1 1,-1 1-1,-1 1 1,1 2 300,0 3 1,3-1-1,0 2 1,2 3 0,3 1 17,3 0 0,1 3 0,6-1 0,1 1-220,0-1 0,4 4 0,-1-2 0,1 2 1,-1 0-104,-1 2 1,-2-6-1,-2 5 1,0-2-1,-3-3-137,-1 0 0,-1 0 0,-4-4 0,-2 0-206,-3 1 1,-7-2 0,-3-1 0,-5 0-607,-4 0 774,-6 1 0,-2 5 0,-4 2 0</inkml:trace>
  <inkml:trace contextRef="#ctx0" brushRef="#br2" timeOffset="104">14925 13734 23020,'0'-14'-469,"1"4"1,1-3 0,3 3 0,1 0 0,4-2 0,5 1 0,2 2 493,2 1 1,5 2 0,2-2 0,7 1 0,1 1 178,1 2 0,2 1 0,-6 3 0,-2 0 1,-2 1-259,-2 2 0,-6-1 0,0 4 0,-5-2 0,-5-1-408,-3 1 155,2-3 0,-11 3 0,-1-4 0,-6 0 362,-6 0 1,-5 0 0,-4 0 0,-3 0 0,-4 0-74,-6 0 0,-3-1 1,-4-1-1,0-1 1,2 1 215,-2 1 0,0-2 1,0 0-1,4 0-276,3 2 1,8 1 0,4 0 45,6 0 1,12 0 0,11 1 0,9 2 23,8 0 0,9 0 0,8-3 0,6 1 1,7 1 45,-22-1 0,0 1 0,0 0 0,0-1 0,2-1 1,0 0-1,0 0 0,0 0 106,1 0 1,0 0 0,1 0 0,0 0 0,0 0 0,0 0 0,-1 0 0,-1 0-794,-1 0 0,-2 0 662,21 0 1,-13 0 0,-10 0 0,-11 0-55,-9 0 1,-22-3-1,-17 0 1,-10 1 32,-5 1 1,-4 0 0,24 0 0,-1 0 0,-1-1 0,1 1-3,-1-1 0,1 1 0,-3 1 0,1-1 0,0 1 1,-1 0-1,0 0 0,0 0 0,1 1 0,-1-1 46,1 2 0,1 0 0,-22-1 0,5 3 0,10 0-19,12 2 1,12-1 0,14 1 0,7 2-1,11-1-128,7-1 0,5 2 1,8-2-1,2 0 78,4 0 0,1-3 0,2 2 1,-2 1-1,-1-2 333,-4 0 1,-3 2 0,-4-2 0,-6 0-304,-7 0 0,-12 0 1,-12-4-1,-11 0 19,-11 0 0,-11 0 0,-9 0 0,-3 0-3,1 0 0,-3 0 1,2 0-1,4 0 1,6 0-1,7 0 1,6 0-1,12 0-84,8 0 1,14 1 0,15 1 0,6 1-1,5-1 126,2-1 1,2 2 0,-2 0 0,-1 0-54,-1 1 1,-5-2 0,-1 4-1,-6-2 1,-7-1-137,-5 1 0,-5-2 0,-7 3 0,-5-1 187,-5-2 0,-9 2 0,-3 1 1,-3-1-1,0 1 16,2 0 0,-2 1 1,3 4-1</inkml:trace>
  <inkml:trace contextRef="#ctx0" brushRef="#br3" timeOffset="105">16368 12700 8363,'6'0'-1688,"-2"0"4144,-4 0-2271,0-4 0,0 2-96,0-4 1,0-1 0,0-2-1,0 0-88,0-1 1,-1 0 0,-1-1 0,-2-2 39,-2 2 0,0-3 0,-4 1 0,-2 0 4,0-1 1,-1 2 0,1 3 0,-1 2 0,-1 2-12,1 1 0,-3-2 0,3 3 1,-2 1-1,0 2-13,0 3 1,2 1 0,5 3-1,1 0-24,4 4 1,2-2 0,1 4 0,1 0-16,2-1 0,6 4 0,5-3 0,3 2 0,3 1 0,3 2 36,3 0 0,0 1 1,0 0-1,-3-1 1,-3 1 23,-2-1 0,-7 1 1,-1 0-1,-6-1 1,-4 1 17,-3 0 1,-7-1-1,-6 1 1,-4-1 0,-3 1-11,0 0 0,-1-4 1,-1 0-1,3-2-76,3-1 0,1-2 1,2-1-209,4 1 0,10-5 0,6-2 0,5-2 101,4-1 0,3 4 1,0 2-1,0 3 1,0 4 105,-4 2 1,-1 4 0,-3 2 0,-2 1-1,-5 2 81,-6 2 1,-2 1 0,-9 0 0,1-1-16,0-1 1,2-6 0,4 1 0,0-5-205,3-1 0,6-6 0,7-5 0,5-2 165,3-1 0,3-4 0,0-1 0</inkml:trace>
  <inkml:trace contextRef="#ctx0" brushRef="#br3" timeOffset="106">16685 12886 8280,'5'-9'-45,"2"3"0,-3-1 0,-1 1 227,1 1 1,-7 5 0,0 7 0,-6 6 0,-3 5-1,-4 5 1066,-1 1-1131,-2 7 0,1-7 1,0 5-1,1-3 1,2-1-134,-2 2 1,0 0-1,-1-2 1,3-3-567,2-3 0,3-4 0,1-3 0,-1-1-1309,1-2 1891,0-4 0,-1-1 0,1-4 0</inkml:trace>
  <inkml:trace contextRef="#ctx0" brushRef="#br3" timeOffset="107">16452 12933 8280,'0'-10'13,"1"1"1,1 0 521,1 0 1,1 5-31,-4 8 1,0 2 0,0 9 0,1 2-401,2 0 1,0 5-1,5 1 1,2 0 0,2-1-615,1-1 0,-1-1 0,3-2 0,1 1 509,-2 0 0,4-1 0,-4 1 0</inkml:trace>
  <inkml:trace contextRef="#ctx0" brushRef="#br3" timeOffset="108">16750 13147 8280,'-4'9'60,"-1"-3"0,-4 1 0,-1 0 79,1 1 1,0 3-1,0 0 1,2 1-501,1 0 1,4 1-1,-1 0 1,2-2 0,1-1-1,0 0 361,0-1 0,4-4 0,1-1 0</inkml:trace>
  <inkml:trace contextRef="#ctx0" brushRef="#br3" timeOffset="109">16890 12830 8280,'-6'-3'174,"-1"0"1,4-3 0,-3 3 184,-1 1 1,-1 6 0,-1 5-1,2 6 1,1 3-13,-1 4 0,3-1 1,0 3-1,4-2 1,4-1-296,2-1 0,6-5 0,4 0 1,2-3-1,4-4-316,3-4 0,-1-2 1,-1-4-1,1-1-213,0-3 1,-6-5 0,-1-2 0,-1 1 0,-4 0 61,-2-1 1,2 1-1,-7 2 421,0 1 0,-2 5 0,-6 4 623,-3 5-365,-2 12 1,-2 2 0,1 10 0,0 3 116,-1 6 1,-2-1 0,0 3 0,0 0 0,2-1-302,1 1 1,-1 1 0,1-6 0,0-3-123,-1-4 0,1-8 0,-1 0 0,-2-5-134,0-5 1,0-3-1,2-7 1,1-2 16,0-4 0,0 0 0,2-8 0,2 2 0,0-2 161,0 0 1,2 1 0,0-1 0,2-1-48,1 1 1,1-1 0,2 0-1,4 2 1,1 0-359,1 1 0,1-1 403,-1 4 0,4-9 0,2-1 0</inkml:trace>
  <inkml:trace contextRef="#ctx0" brushRef="#br3" timeOffset="110">17300 12719 8462,'4'-15'53,"1"-2"1,4 2-1,0 1 1,1 1 372,-1 3 1,-1 4 0,0 0-260,-2 2 0,-4 2 0,2 5 0,-1 4 0,0 2-63,-1 3 0,-1 3 1,-2 3-1,-2 2 1,-3 1 2,-2 0 0,-2 2 0,0-2 1,-1 1 111,-2-2 1,1 0-1,3-1 1,-1-1-147,1 1 1,0-1 0,0 1-1,2-1 1,2-2-200,1 0 0,1-5 0,3 2 0,1-4-262,2-3 1,3-2-1,5-4 1,2-1 79,-2-2 1,3 1 0,-2-4 0,-1 0 0,-1-1-78,-4 1 1,2 4 612,-2-1 1,-1 7-1,-2 5 1,-2 6-1,-1 3 181,0 0 1,0 4-1,0 1 1,0 0-248,0 3 0,0-3 0,0-1 0,0-3 1,-1 0-191,-2 0 0,1-5 1,-5-1-1,0-4-190,-1-3 1,-2-2 0,1-4 56,0 0 0,0-1 0,-1-1 1,1-2 84,0-1 0,-2 3 1,0-1-1,-2 1 1,2-1-116,1 0 0,-3 0 191,1 3 0,-5 0 0,3 0 0</inkml:trace>
  <inkml:trace contextRef="#ctx0" brushRef="#br3" timeOffset="111">16843 13082 8085,'-9'0'-65,"3"-1"0,1-2 361,0-4 1,2 2 0,3-1-260,0-1 0,1-1 0,1-2 1,3 1-1,-1 0 5,0-1 1,0 0 0,-2-1 0,1-3 0,-1 1-2,-1-1 1,-1 1 0,0 1 0,0 0 0,0 1 163,0 0 1,-1 5-1,-2 0 214,-3-1-334,2 2 1,0 5 0,4 7-1,0 1 138,0 1-172,4 1 1,2-1-1,5 0 1,3-1-8,0-1 0,1 0 0,2-3 1,1 0-1,2 0-29,-1-2 1,1-1 0,-1-1 0,-1 0-30,1 0 1,-1-3 0,1-1 0,-1 0 0,-3-1-15,-2 0 0,-3 3 0,-1-2 0,1 3 41,-1 1 0,-4 1 0,-2 3 0,-2 3 64,-1 4 1,-7 5-1,-3 5 1,-5 4 0,-5 3 12,-3 3 1,-1 1 0,-1 4 0,-1-3 0,0-1-106,2-2 1,0 2 0,4-1-1,0-2 11,3-3 1,5-4-1,2-3 1,4 0 0,2-2-61,2-1 0,1-3 1,1-4-42,0 1 0,0-6 0,1-4 64,2-5 1,2-7 0,3-1 0,1-1 0,-1 0-8,2 0 1,2 2 0,-3 0-1,0 2 79,0 4 1,1 2 0,-1 4 0,0 0 119,1 0 0,-1 3 0,1 1 0,2 1 67,0 3-191,5 0 0,-6 1 1,4 1-1,-1-2-6,1-2 1,0-2 0,3-4 0,-2 0 0,-1 0-62,-2 0 0,3-1 1,-4-2-1,-1-3-82,0-2 0,-3-2 1,-2 1 372,-3 0-372,-2-1 0,-5 5-451,-2 2 0,2 3 0,1 3-1662,2 3 2234,1 3 0,0-4 0,0-1 0</inkml:trace>
  <inkml:trace contextRef="#ctx0" brushRef="#br2" timeOffset="112">18771 13957 26273,'0'-9'-272,"0"-1"0,1 1 1,3 1-1,5-1 1,8 1-1,7-1 1,9 0-1,9-1 289,-16 5 0,1 0 0,4-1 0,1 1 0,3 0 0,1 0 0,0 1 0,0 0 0,-2 1 0,0 0 0,-3 1 0,-1 1 0,-3 0 0,0 1 1,19 0-229,-4 0 0,-13 0 0,-8 1 1,-7 2-296,-7 3 1,-4 2 0,-7 1 0,-5-2-1,-8-1 1,-7 1 368,-7 1 1,-8 2 0,-4-2 0,-4-1 0,-3 0 134,24-4 0,0 1 0,-2-1 1,0 1-1,-1 0 0,1-1 1,-1 0-1,1 0 0,1 1 1,0-1 174,-25 2 0,4 2 0,5-4 0,9 0-75,12 1 0,9-3 0,19 3 0,11-3 0,14-1-66,12 0 1,10 0 0,-23-1 0,1 1 0,2-1 0,-1-1 0,2 1 0,0-2-40,0 1 0,1-1 1,-4 2-1,-1-1 0,0 0 1,-1-1-1,22-1 1,-8 2-108,-6 1 1,-9 0 0,-11-1 0,-11-2 48,-11 2 1,-13 1 0,-10 1-1,-5 0-136,-3 0 1,-4 0 0,-1 1 0,2 1 0,2 2 83,3-2 0,3 2 1,6-1-1,3 0 1,3 0 39,4 0 1,7 1-295,8-1 0,8 3 1,6 3-1</inkml:trace>
  <inkml:trace contextRef="#ctx0" brushRef="#br3" timeOffset="113">20549 12644 8445,'-5'-9'-101,"1"0"1,4-2-1,0 0 1,0-2-1,0 2 1,0 1 352,0 0 0,0-2 0,0 0 0,0 0 0,0 2-112,0 0 0,0 0 1,0-1-1,-1-2 0,-2 2-37,-4 1 1,-1 0 0,-1 1-1,-2 1 1,-1 0 60,-3 2 1,-3 4-1,-2-2 1,0 1-75,-2 0 0,-3 0 1,3 3-1,2 1 0,0 1-49,1 1 0,1 4 0,0-2 0,3 2 0,2-1-52,3 1 0,5 1 1,2 2-1,2-1 1,3 1-51,4 3 1,1-2 0,9 4 0,0-1-1,2-1 30,0 1 0,4-1 0,0-1 0,-2 1 24,0 2 0,-1 0 0,-1 4 0,0-1 0,-3 1 11,-2 0 1,-3-1 0,-1 1 0,-3 0 0,-3-1 46,-2 1 0,-5-2 0,-2 0 0,-3-3 0,0 0-6,0-3 0,-1-4 0,1 0 1,0-1-195,-1-1 1,1-1-762,0-4 518,4 0 0,0 1 336,5 2 0,0-1 0,0 5 1,0 0-1,-1 2 150,-2 4 1,-2-2 0,-4 3-1,0 1 1,-1-1 197,1 3 0,3 0 0,-1-1 0,1 0-185,1 0 0,0 2 1,3 0-1,-1 0 1,1-1-1,1-2-96,1 2 0,0-3 0,1 1 0,1-2-216,1-2 0,3 1 1,-2-1-1,1 2 1,3-2-554,0-1 0,2-4 0,2 0 758,0-2 0,5 3 0,-3-2 0</inkml:trace>
  <inkml:trace contextRef="#ctx0" brushRef="#br3" timeOffset="114">20800 12774 8460,'-4'-6'-135,"-1"0"0,-1 0 0,0 1 611,-2 2 0,1 4 1,1 4-1,3 4 1,2 2-253,1 3 0,1-3 1,3 4-1,5-2 1,6-1 12,2-2 0,3-5 1,2-2-1,2-2-47,-1-1 0,4 0 1,-2-2-1,2-3 0,0-4-312,-2-2 1,-4-2 0,-5 1-1,-4 0 1,-1 3-339,-2 3 1,-5 1-1,-4 8 1,-5 3 372,-3 6 0,-6 10 0,-1 6 0,-3 6 896,0 5-640,3 4 0,-2 4 0,1 3 0,7-24 0,0 1-4,0 0 1,0 1 0,0-2-1,0-1 1,-7 25 0,0-4-1,1-3-249,0-6 0,2-8 0,3-7 0,1-4-104,0-2 1,-1-7 0,1-6 0,0-3 122,0-3 0,-1-3 1,1-7-1,0-5 1,-1-4 22,1-1 0,0 1 1,0-2-1,3 0 1,3 1 23,2 1 0,1 0 0,1 3 0,2 1-295,3-1 0,3 0 0,1 1 0,2-1-1362,4 1 1097,2 3 1,1-2 577,3 1 0,6-2 0,5 0 0</inkml:trace>
  <inkml:trace contextRef="#ctx0" brushRef="#br3" timeOffset="115">21340 12579 8460,'9'-18'-130,"-2"2"1,0 0 0,3 0 122,1-2 1,4 4-1,-2 1 1,-1 3-1,1 2 1,-1 1 369,-1 4 0,0 2 1,-3 3-1,-1 4-369,0 3 29,-5 2 0,2 3 0,-5 2 0,-2 4 117,-4 2 0,-5 0 0,-4-1 1,0 1-1,-1 0 156,2 0 0,-1-1 1,-2 3-1,0-1-27,3-3 1,1 1 0,5 0 0,0 0 12,-1 0-235,5-5 0,2 0 1,6-4-1,4 0-253,5-2 0,2-2 1,5-1-1,0-4 0,2-2-175,1-1 0,1-4 0,-4-3 0,1-1 66,-2-1 0,-6 0 1,0-1-1,-1 2 310,-2 2 0,-4 3 0,-3 7 349,-4 5 1,-3 5-1,-4 5 1,-1 3-1,1 2 196,0 0 1,3 3-1,-2-1 1,0 2-406,0-1 1,-7-2 0,6 0 0,-1-3 0,-1-3-180,2 0 1,0-4 0,-2 0-1,0-2-262,-1-1 1,-1-6-1,4-3 1,-1-2-1,1-1-565,0 0 1,-4 0 0,0-1 870,-1-2 0,-2-6 0,-3-6 0</inkml:trace>
  <inkml:trace contextRef="#ctx0" brushRef="#br3" timeOffset="116">18901 10242 8461,'-5'-9'118,"2"-1"0,2 1 213,1 0 1,0 2 0,0 1-1,0-1 1,1 0-282,2 1 0,-1-3 0,3 3 1,0-2-1,0-1 0,2-1-87,-2 1 1,2 0 0,-4-1 0,0 1 1,1 0 1,-3-4 0,2 1 0,-6 0-1,-3 2 1,-4 1 24,-6-1 1,-3 2 0,-10 2-1,-2 3 59,-3 2 0,-3 1 0,0 1 1,0 2 31,0 3 1,5-1 0,4 2 0,5 0-1,5 1-66,6 1 0,0 1 0,9-1 1,2 0-1,3 2-159,5 1 1,8-2-1,5 3 1,4-2 83,5 2 0,0-3 1,6 3-1,2 1 2,2 1 1,2 3 0,-5 1-1,-2-1 1,-4 2 80,-4 2 0,-4 1 1,-8 5-1,-6 1 1,-8 1 16,-8 1 0,-12 5 1,-10-2-1,-7 1-3,17-18 0,-1 0 0,-1 1 0,0-1 0,0-1 0,-1-1 0,0 0 0,1 0 0,-19 13 85,3-3 0,7-6 1,11-7-1,6-2 1,8 0-132,4-1 1,7-3-1,6 0 1,6 3-73,7 2 1,4 0-1,2 5 1,1 0 84,-1 2 1,-2 1-1,-3 0 1,-4 3 0,-6 2-71,-6 0 1,-4 3-1,-9-4 1,-3 2-1,-4-1-100,-5-1 0,2-5 1,-1-3-1,2-2-995,1-1 1161,6-6 0,6 2 0,5-3 0</inkml:trace>
  <inkml:trace contextRef="#ctx0" brushRef="#br3" timeOffset="117">19534 10512 8393,'-4'-5'-9,"2"-2"0,-4 3 0,-1 2 0,-3 3 0,-2 5 0,-3 5 451,1 6 1,-5 0 0,2 9 0,-3 2 0,1 2-1,3 0-210,-1-1 1,3-1 0,-1 0-1,2-1-542,1-3 0,1-4 1,0-5-1,-2-2 0,2-2-477,1 0 1,0-6 0,1-2 0,0-2 786,-1-1 0,4-4 0,0-2 0,0-7 0,-4-1 0</inkml:trace>
  <inkml:trace contextRef="#ctx0" brushRef="#br3" timeOffset="118">19218 10689 8393,'5'-15'-538,"2"-1"1,-3 3 853,1 2 1,0 1 0,3 1 0,-2 3-1,1 3 224,1 2 1,-1 8 0,-2 4-1,0 2-364,0 4 0,1 1 0,4 3 1,-1 1-1,0-1-689,1 2 0,2-3 0,0 2 0,1-3 513,0 0 0,2-1 0,3 1 0</inkml:trace>
  <inkml:trace contextRef="#ctx0" brushRef="#br3" timeOffset="119">19543 10819 8393,'0'6'982,"0"1"-603,0 0 0,-3 1 1,0 1-1,0 2 1,0 0-367,0 2 0,0 2 1,3-1-1,0 0-13,0 3 0,4 0 0,1 2 0</inkml:trace>
  <inkml:trace contextRef="#ctx0" brushRef="#br3" timeOffset="120">19869 10559 8290,'-13'0'-46,"3"-4"0,-3 1 0,3 2 521,0 3 1,2 4-1,1 4 1,2 2-1,1 3 1,3 0-333,3 1 1,4-2-1,6 2 1,5-4-1,4-1 1,3-3-493,3-2 1,2-2-1,1-4 1,1-1 72,-1-2 0,-2-5 1,-3-6-1,-3 0-55,-3-3 0,-4 3 0,-3-1 0,-2 2 0,-4 1 491,-3 2 1,-4 5 0,-4 3-1,-6 5 1,-2 7 314,-4 8 0,0 9 1,-2 8-1,1 5-140,-1 7 0,1-1 0,10-20 0,0-1 0,-7 26-228,8-25 1,1 1 0,-1-2 0,1 1-1,-2 25 1,1-3 0,2-8-187,1-7 0,-4-4 1,2-9-1,-2-4 0,-1-2-126,-1-6 0,0-3 0,-1-6 0,-3-3 72,0-5 1,2-5-1,-1-4 1,1-1-9,3 0 0,-2-3 0,5-2 0,-2 0 1,2 2 117,3 3 1,2 0 0,1 1 0,0 2 0,1 1-121,2 2 1,2 2 0,6 3 0,0 3-395,1 1 1,5 1 0,-2 3 536,3 0 0,5-4 0,1-1 0</inkml:trace>
  <inkml:trace contextRef="#ctx0" brushRef="#br3" timeOffset="121">20251 10866 8290,'-4'9'164,"0"-3"1,-3 2 0,1 1-1,1 3 1,0 2 555,-2-1 1,3 4-1,0-2 1,0 3-757,1 0 0,0-2 0,3-2 1,0 1-746,0-1 0,0-2 781,0 0 0,4-6 0,2-1 0</inkml:trace>
  <inkml:trace contextRef="#ctx0" brushRef="#br3" timeOffset="122">20484 10633 8222,'-3'-9'38,"0"-1"0,1 1 1,1 0-1,1-1 309,0 1 1,0 3-1,0 0 1,0-2 0,0 0-1,0-1-94,0 0 0,0-1 0,1 1 0,2 0 0,2-1 1,1 1-300,0 0 1,0-1-1,4 1 1,-1 1-19,0 2 1,1-2 0,-1 5 0,0 1 146,1 1 1,-1 4 0,0 1-1,0 3 70,-3 3 0,2-1 1,-1 4-1,4-3-140,1-1 1,2 1-1,-2-1-150,3 0 0,3-3 1,1 0-1,-1-2 1,0-2-1,-2-1-113,0-1 0,-2 0 0,2-1 0,-4-1 0,-1-1-119,-2 1 396,0-4 0,-4 6 0,-2 1 0,-7 7 92,-5 3 0,-1 7 1,-7-1-1,-1 5 1,-4 2 81,-2 2 0,-1 0 0,-3-1 1,0-1-181,0-1 1,1-1 0,-1-4 0,1 0 0,2-3-326,3-2 0,4-4 0,2-2-356,4 0 0,5-6 164,4-1 1,9-4-1,5-2 243,2 3 0,0-1 1,2 1-1,1 1 1,-2 1 414,-1 1 1,0 0 0,-1 0 0,1 1 0,-1 1 0,1 2 459,-2 1 1,-1-2-1,0 4 1,-1 0-179,0 1 1,-2-2 0,-1-1 0,2 1 0,2-2-404,3 0 1,0-1 0,-1-3 0,1 0-251,2 0 1,-3 0-1,3 0 1,-2 0-1,-2 0-1814,0 0 2023,-6 0 0,-1 4 0,-4 1 0</inkml:trace>
  <inkml:trace contextRef="#ctx0" brushRef="#br3" timeOffset="123">21080 10279 8364,'18'-23'-104,"1"4"1,1-3-1,0 3 1,2 4 421,-1 2 1,-3 7 0,-2 3 0,-4 3 0,-2 3 0,-4 5 28,-3 3 1,-2 0 0,-2 5 0,-2 1-191,-3 4 0,-6 0 0,-1 3 0,-2-1 0,0 0 0,-1 1 0,2-1 23,0-1 1,2 0-1,3-3 1,-1-1-236,1 1 1,1 0-1,2-2 1,2-1-1,3-3-217,1 1 1,5-4-1,1 1 1,2-3 0,1-5 0,5 1 0,1-1 0,2-1 0,-1-1-266,0-1 1,-5 0 0,2 0 457,-3 0 0,-5 1 0,-2 2 0,-3 3 526,-3 3 1,1 4 0,-4 4 0,-1 3-7,-2 5 1,3 2 0,1 1 0,1 0 0,2 0 0,1-1-111,1-2 1,0 0 0,-1-3-1,-1-1-235,-1-1 1,-2-6 0,2-2 0,-3-1-163,-2-2 0,-1-4 1,-1-2-1,0-2-117,-3-1 1,-1 0-1,-5 0 1,1 0-1,-1 0-111,1 0 0,-1-1 0,1-1 0,2-1 0,0 1-1662,0 1 1956,2 5 0,-3 1 0,2 5 0</inkml:trace>
  <inkml:trace contextRef="#ctx0" brushRef="#br2" timeOffset="124">15018 9981 13593,'-10'-3'-428,"-1"-1"0,-2-1 0,2-2 1,2-2 241,2 0 1,3 3 0,5 1-1,2-1 713,4 1 1,6 3 0,5-1 0,3 2-411,3 1 0,5 0 1,5 0-1,3 0 1,3 0-50,0 0 1,5 3 0,-3 1 0,1 1 0,1 3-298,0 0 1,-6-2 0,-4-1 0,-6 1-199,-7-1 1,-3-3 0,-11 1 327,-4-2 0,-8-1 0,-12 1 1,-7 1 133,-7 1 0,-5 1 0,-5-2 0,-3 2 0,-5 1 55,23-3 1,-1 0-1,1 1 1,-1 1-1,0-1 1,0-1-1,-25 4 1,1 0 130,3-2 1,3 0 0,5-2 0,6 1 18,10-1 1,13-1 0,12-1-270,7 0 1,12 1 0,11 1 0,8 1-7,5-1 0,8-1 0,-25-1 1,1 0-1,1 0 0,0 0 1,0 0-1,1 0 2,0 0 1,0 0 0,-3 0 0,0 0 0,1 0-1,0 0 1,24-1 0,-4-1-20,-8-1 1,-11 0 0,-11 2 11,-8-2 0,-14 2 1,-12-2-1,-7 2 28,-7 1 0,-4 1 1,-6 1-1,-1 2 0,-1 0 1,1 1-436,2 1 0,-2 0 462,4 3 1,-2 0 0,6 1-1</inkml:trace>
  <inkml:trace contextRef="#ctx0" brushRef="#br3" timeOffset="125">16722 8743 8234,'5'-4'-8,"0"2"0,-5-5 105,0 0 1,0 2-1,1-1 1,1-1 0,2-2-1,0 0 103,0 0 1,0-1 0,-2 1 0,1 0 0,-1-1 0,0 1-28,-2 0 0,0-4 0,0 1 0,0 1-110,0 0 1,-5 2 0,-2 0 0,-3-1 0,-4 1 0,0 0-3,-3-1 0,-1 4 0,-3 1 0,-2 1 0,-1 2 49,-1 1 0,1 1 1,0 0-1,2 0 1,4 1 20,1 2 1,7-1-1,-1 3 1,5 0-117,2 1 1,1-3 0,3 3 0,0 1 0,1 1-51,2 2 0,5-1 0,6 1 0,0 2 1,3 1-30,0 2 1,5-3 0,1 4 0,1 0-9,2 2 0,0-3 0,2 1 0,0 0 9,0 2 1,-5 4-1,-4-1 1,-7 0 0,-5-1 84,-4-2 1,-8 2 0,-7 1 0,-10 1 0,-7 1 72,-5 0 1,-2-1 0,-1-3 0,0 1-73,3-1 0,2 0 0,6-6 0,5-3-192,5-3 0,11 0 0,8-3 0,8-2-140,6-1 1,5 3 0,0 3 0,1 3 247,0 3 0,-4 4 0,-5 1 0,-2 4 98,-3 2 0,-5 0 1,-7 4-1,-5 0 1,-3-1 168,-4-2 1,0-2 0,1-5 0,1 0 0,4-2-188,2 0 1,6-5 0,2 1-1022,7-5 1,6-4 1001,8-6 0,2-2 0,4-4 0</inkml:trace>
  <inkml:trace contextRef="#ctx0" brushRef="#br3" timeOffset="126">17206 8929 8081,'7'-9'51,"-1"-1"0,1 1 1,0 0 321,0 0 0,-7 5 0,-8 8 0,-4 7 0,-6 5 50,-2 3 0,-6 5 0,1 3 1,-2 3-1,0 0-256,2-1 1,2 2 0,3 0 0,0-1-1,3-2-494,-1-3 0,5-3 0,1-4 0,4-3-949,2-2 0,0-4 1276,-4-3 0,1-6 0,0-5 0</inkml:trace>
  <inkml:trace contextRef="#ctx0" brushRef="#br3" timeOffset="127">16909 9013 8081,'6'0'378,"0"1"0,0 3 277,-1 5 0,3 5 1,-4 4-1,0 1 0,1 1-413,0 1 0,1 0 1,5 3-1,1 0-1363,4 0 1,-2-4 1120,2 2 0,3-7 0,5-1 0</inkml:trace>
  <inkml:trace contextRef="#ctx0" brushRef="#br3" timeOffset="128">17225 9246 8096,'-4'5'161,"0"0"1,-3-2 0,0 3-1,0 3 319,-1 0 1,2-2 0,0 2 0,2 4-748,2 0 0,1 1 1,1-5-1290,0 0 1556,4 1 0,6-1 0,4 0 0</inkml:trace>
  <inkml:trace contextRef="#ctx0" brushRef="#br3" timeOffset="129">17495 8845 8096,'-9'-9'194,"-1"1"0,1 2 0,0 3 432,0 6 1,-1 3-1,2 6 1,1 4-1,2 2-150,0 4 0,2-2 0,3 1 1,1-1-412,2-1 0,7-5 0,6-1 0,5-4-380,4-3 1,5-2 0,1-5-1,-1-2 1,-1-4-210,-1-5 0,0 1 1,-1-3-1,-4 0 1,-4 3 50,-6 0 0,1 3 0,-3 3 664,-2 5 1,-5 10 0,-8 12 0,-6 9 177,-4 7 0,-1 6 0,1 5 0,7-23 1,-1 0-1,1 1 0,0-1-155,-1 0 1,-1 1 0,1 0 0,-1 0 0,-1 0-1,1 1 1,0-1 0,-1-1 0,-8 20-128,-1-6 1,4-11 0,-1-5-1,1-8-247,0-6 0,-1-5 1,2-7-1,1-4-199,-1-7 1,1-7-1,2-2 1,1-2-1,3-3 67,2-3 1,2 1-1,3-1 1,1 3 0,2 3 203,3 2 1,6 3-1,4 3 1,1 1-165,2 0 1,3 2-1,1 5 1,0 0 251,3 2 0,1 0 0,1-3 0</inkml:trace>
  <inkml:trace contextRef="#ctx0" brushRef="#br3" timeOffset="130">18026 8715 8046,'9'-13'23,"1"-2"0,2-4 0,2 2 0,3 1 250,3 4 1,1-1-1,1 3 1,2 3 0,0 2 172,-3 3 0,-2 2 1,-4 3-25,-2 3-299,-3 6 1,-5 0 0,-3 4 0,-5 3 0,-6 3 126,-5 1 0,-5 5 1,-2 3-1,-2-2 1,0-1 160,-3 0 0,-2-4 1,-1 6-226,1 0 1,2-3-1,9-2 1,1 1-172,4 1 1,5-4 0,6-1 0,7-3 0,7-4-1,7-2-492,4-3 1,3-5 0,1-2 0,0-2 0,-1-3-364,-2-4 1,0-1 0,-6-8 731,-1 2 1,-7-3-1,0 5 1,-5 2-1,-3 2 431,-4 3 0,-3 6 0,-5 8 0,-1 6 349,1 8 1,0 1 0,-1 7-127,1 0 0,1 1 0,1 4 0,1 0 0,1-3 0,1-4-378,0-4 0,-3-1 0,0-3 0,-1-3-345,-1-6 0,-4-1 0,0-9 1,-1-1-1,-3-2-643,-1-3 1,3-3 0,0-2 0,2 1-1511,2 1 2330,-4 4 0,1-7 0,-5 4 0</inkml:trace>
  <inkml:trace contextRef="#ctx0" brushRef="#br2" timeOffset="131">13100 8324 10289,'-18'-4'-884,"0"-1"1,4-2 1191,4 1 1,6 0 0,9-3 0,8-1 0,10 0-1,9-1 1,10-3-168,9 0 1,-23 6 0,1 0 0,3-1-1,2 1 1,-1-1 0,1 2 0,0 0-1,0 2 1,-1 0 0,0 0 0,-3 2-1,1 0-150,-3 1 0,-1 1 0,18 0 0,-6 2 0,-9 1 0,-8 2-586,-5 1 1,-5 2 0,-7 2 0,-6-1 412,-7-2 1,-10 3 0,-7-4 0,-3 0 115,-3-2 0,-2 1 0,-5-1 1,-1-1 150,-2-1 0,0 1 1,2 0-1,-2 1 1,1 0-1,1 1 536,1 2 0,4-1 0,9 2-384,4 0 1,12-3 0,14-1 0,14-2-188,12-1 1,11-4 0,4-1 0,5-1 0,-25 2 0,1 1-351,-1 0 1,0-1 0,22-1 0,1 0 0,-4 1 323,0 2 0,-2 0 0,-6 2 0</inkml:trace>
  <inkml:trace contextRef="#ctx0" brushRef="#br3" timeOffset="132">14795 7141 8491,'0'-6'-1054,"1"0"1075,2-1 1,-1 2 0,4-2-1,2 0 308,0-1 0,0 2 1,-1-1-1,0 1 1,-1 0-141,-1 0 1,2 0 0,-3-4 0,0 1-127,1 0 1,-2-1 0,-3 1 0,0 0 0,-1-2 0,-2 0 0,-4-1-63,-1 0 1,-4 2-1,-2 0 1,-1-1 21,-5 2 1,0-2 0,-4 5 0,-1 1 12,1 2 1,-5-1 0,3 1 0,0 1-1,0 2 26,3 3 0,0-1 0,5 4-50,3 1 1,1-1-1,6 0 1,2 1 0,3 1-72,2 2 1,3-1 0,3 1 0,5 3 54,4 2 1,1 0-1,5 0 1,2 2 0,1 1-1,2 3-12,0 1 0,2 1 1,2-3-1,-3 3 17,-2 1 1,-4-3-1,-3 3 1,-4 0 63,-2 0 0,-4-2 1,-8 1-1,-3 1 0,-5 0 38,-2 2 1,-9-3 0,2-2 0,-2-2 0,0-2-58,2-2 0,-3-4 0,3 1 0,3-5-128,4-4 0,2-3-175,3-3 1,7-2-1,7-4 1,5-1-1,1 1 1,3 1 71,1 1 1,-1 3 0,0 4-1,-3 0 129,0 0 0,0 2 1,-4 4-1,-2 4 204,-3 3 0,-2 4 0,-4 5 0,-3 2 158,-6 3 0,-3 2 1,-7 1-1,-1 1 1,-3 0-103,0 1 1,2-6 0,8 1 0,5-3 0,4-4-182,4-4 1,8 2 0,5-5 0,9 0-242,5-4 0,6-2 1,1 1-1,0-1-594,-2-4 0,-5-2 0,-3-1 812,0 0 0,3 0 0,-2 0 0</inkml:trace>
  <inkml:trace contextRef="#ctx0" brushRef="#br3" timeOffset="133">15046 7486 8381,'4'-19'-74,"2"-2"1,4-1-1,3 1 1,5 2 0,4 0 382,2 0 0,-1 5 0,2 2 0,-3 5 0,-3 4 0,-4 3-44,-3 3 1,-5 6 0,-4 7 0,-3 2 0,-4 0 0,-5 2-37,-2 2 1,-5-3-1,3 4 1,0-1-173,-1-1 1,2 0 0,2-4 0,2-2 0,2 2-388,3 0 0,2-2 1,1-3-1,0-1-914,0-2 1,4-1-406,2-2 1649,-2-1 0,0-1 0,-4 1 0</inkml:trace>
  <inkml:trace contextRef="#ctx0" brushRef="#br3" timeOffset="134">15428 7477 8236,'0'-10'-199,"0"1"0,0 0 0,0-1 0,0 1 491,0 0 1,1-1 0,1 1 0,1 0-130,-1 0 1,-1 2 0,-2 2 0,-2 0-16,-3 0 0,-2 3 0,-2-1 1,0 2 86,-2 1 0,-4 1 0,-5 2 0,-1 4 0,-1 4 44,0 5 1,1 5 0,4 1 0,0 1 0,4 0-206,4-2 1,5-2-1,7 0 1,5-2-104,5-1 0,10-3 1,6-4-1,5-3-413,3-3 1,1-2 0,-1-1 0,-2 0 0,-6 0-1198,-2 0 1,-6-3 1589,-1 0 1,-1-9 0,-3 2-1</inkml:trace>
  <inkml:trace contextRef="#ctx0" brushRef="#br3" timeOffset="135">15689 7076 8305,'5'-14'38,"6"-4"1,0 4 0,2-1 264,4 3 0,0 6 0,1 2-112,-3 3 0,2 2 0,-5 4 0,-1 4 0,-4 5 1,-4 4 99,-2 1 0,-2 2 1,-3 2-241,-5 1 1,-2-2 0,-3 1-1,-1 1 1,1-1-142,-3 0 1,1-2 0,0-2 0,4 0 83,1-1 1,2 1 0,1-1 0,2-2-1,3-1-147,1-2 0,7 0 0,1-2 0,3-1 0,5-3-191,4-1 0,1-3 1,4-3-1,-2 0 0,0-1-122,-3-2 0,-2 0 1,-6-2 471,-1 1 1,-6 2-1,-1 5 1,-5 4 413,-6 5 1,-2 2-1,-3 6 1,0 2-1,3 3 1,1 2 316,0 4 1,5-1 0,2 3 0,2-3-512,1-4 0,0-1 0,0 0 1,0-2-274,0 0 0,3-8 1,0 1-1,-2-5-62,-3-2 0,-3-2 0,-5-2 0,-2-1 0,-1-2-362,-2-1 1,0-2 0,-4-2 0,2-3 0,0-2-392,1 2 0,4-1 862,-3 4 0,-1-4 0,-3 1 0</inkml:trace>
  <inkml:trace contextRef="#ctx0" brushRef="#br3" timeOffset="136">15065 7486 8321,'-13'-5'0,"2"-2"0,-1 2 0,1 0 1,2-1-1,1 0 0,1 0 113,0-2 0,4 3 0,-2-1 0,1-2 0,2-3 1,2-1-6,3 1 1,6-3-1,7 1 1,2-1 30,4 1 0,1-3 1,3 4-1,-1 1 0,0 4-17,2 4 1,-3 2 0,-2 2-23,-2 2 0,-7 8 0,-4 7 0,-5 6 1,-4 4-1,-3 2 0,-4 1 7,-4-1 0,-4 2 1,-4-1-1,-2-1-102,-1-1 1,-3-2 0,4-2 0,0-4-10,1-1 1,3-2 0,1-4 0,4-4-1,2-5-58,4-1 0,2-7 1,4 0-1,0-5-154,0-1 1,0-3 0,1-1-1,1 2-251,1 1 1,5 0-1,-2 2 58,2 2 0,1-3 1,1 4-1,0-1 1,1 1 408,2 1 0,3-3 0,-1 1 0,3-3 0</inkml:trace>
  <inkml:trace contextRef="#ctx0" brushRef="#br3" timeOffset="137">15503 7421 8321,'0'-10'-200,"0"4"1,0 0-1,0-1 290,0-1 1,0 1 0,-1 2 544,-3 1 1,2 0-308,-4 1 0,3 1-195,-3-5 0,4 4 0,-1-3-68,2-1 0,0 2 0,-3 0-137,-2 0 1,-2 2-1,-2 3 1,-3 1 156,-2 2 0,-6 4 0,-2 5 0,-2 5 0,-2 3 77,-3 5 0,2 3 0,4 2 0,3 1 0,7-1-74,6-1 0,7-2 1,5-2-1,8-3-157,9-3 0,8-7 0,11-4 0,2-3-179,1-3 1,1-1-1,-5-1 1,-2-1-1,-6-2-769,-5-3 1,-7 1-682,-3-2 1698,-9 5 0,-7-6 0,-10 3 0</inkml:trace>
  <inkml:trace contextRef="#ctx0" brushRef="#br2" timeOffset="138">11555 6965 10986,'-10'0'-62,"1"0"0,0 0-29,0 0 1,4-2 0,5 0-1,7-1 1,4 0 254,4-1 0,8 2 1,5-3-1,6 0 1,6 1-127,3-1 1,4-1 0,2 3 0,-22 2-1,-1-1 1,1 0 0,0 1 29,-1-1 0,1 1 0,19-2 1,-7 3-1,-3 0-284,-5 0 0,-8 1 0,-5 2 0,-9 2-16,-8 0 0,-10 3 1,-10-1-1,-5 1 95,-6 1 0,-8 1 0,-5-1 0,-3 0 145,0 0 0,-1 1 0,1-1 1,0-1-1,2 0 0,2-2 283,4 1 1,8-3-218,11-1 0,17-2 0,13-1 0,8 0 0,10-1-112,8-2 0,4-2 0,6-4 0,-2-1 0,-1 2-214,-4 2 1,1-2-1,0 2 223,-2 1 0,-1-3 0,-1 3 0</inkml:trace>
  <inkml:trace contextRef="#ctx0" brushRef="#br3" timeOffset="139">13761 5884 8459,'6'-14'0,"2"1"0,-3 3 0,1 0 0,0-2 0,2 0 0,0 1 0,1-1 0,0 1 99,-3-1 0,1-4 1,-4 4-1,0-1 1,0 1-1,0-1 36,0 2 0,-3 1 0,-4 0 0,-2 1-18,-2 0 0,-2-1 0,-2 2 0,-1 2 1,-2 2 12,-1 0 0,-3 3 0,-3-3-178,-2 3 0,0 1 0,-1 0 1,0 0-1,-1 1 0,0 2 17,0 0 0,2 4 0,5-1 0,1 1 1,3 1 21,3-2 1,2 0 0,4 3 0,3 1-22,2-1 0,2 1 1,3 3-1,5 2 1,6 3-1,3 0 27,4 1 1,2 1-1,4 0 1,0 3-1,0 0 11,0 0 0,0-2 0,0-2 0,-2 0 0,-1-1 0,-6 0 0,-7-2 0,-2-1 17,-4-2 1,-3 3 0,-7-4 0,-5 0 0,-7-2 0,-4-1 25,-1 1 1,-4-1 0,3 0 0,1 0-108,2-3 0,3 1 0,2-4 1,0 0-178,3 1 1,6-2 0,5 5-1,5 0 119,3 1 0,5 2 1,0 3-1,0 3 121,1 5 0,-2 3 1,-3 5-1,-3 1 116,-3 1 1,-4 4 0,-4-2-1,-6 0 1,-2-2 153,-4-2 1,3-5 0,-1-2-1,3-4-209,4-2 0,8-7 1,9-6-1,7-2-586,4-1 0,4-4 0,4-2 518,0-2 0,4-2 0,1 1 0</inkml:trace>
  <inkml:trace contextRef="#ctx0" brushRef="#br3" timeOffset="140">14152 5940 8495,'0'-18'-198,"0"-1"1,0 0 0,0 0 0,2-1-1,1 0 1,3 4 0,2 0 402,1 2 1,2 2 0,1-3-1,4 2 1,1 1 0,2 2 8,0 1 1,-1 2 0,0 2 0,-3 1-41,-2 2 0,-6 5 0,-2 4 0,-3 6-78,-6 5 0,-6 6 0,-12 6 0,-4 2 0,-3 1 146,-2 2 1,-3 2 0,3-1 0,2-2 0,3-3-61,4-2 1,5-2 0,4-2-1,9-5-343,8-3 1,12-4 0,13-4 0,6-3 0,5-4-235,3-4 0,-1-3 0,2-6 0,-4-1 0,-4-3 18,-5-3 1,-9 2 0,-13 2 0,-6 0 186,-5 3 0,-8 2 0,-9 3 0,-5 3 344,-6 6 1,1 3-1,-4 7 1,3 5-1,3 5 1,4 3 531,5 7 0,6 2 0,6 3 0,3 1-460,6 2 1,6-1 0,6-4-1,4-2-194,3-3 0,-3-4 1,2-4-1,-5-5 0,-7-4-261,-5-3 1,-8 0 0,-6-3 0,-8-1 0,-7-1-468,-5-2 1,-3-1-1,-4-3 696,0 0 0,3 0 0,2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2A1D52-338B-3542-BC50-D488F73471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04AABE-0F03-9B4F-9CD9-7728830AD9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4941CE95-85D9-AC43-9CDC-F7DCCDB5876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0F2D217-2413-D048-A143-2A98BD1AAD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EFF5642-C0C6-2948-9D45-AE3D38D41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1257191-737E-BF42-985C-B37304DBC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258641-3FD7-A94A-9208-42EBF344EF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E42BEE7-CC13-F74B-AD96-8D97B39B81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EED736-7283-4F4B-8AEB-2AE37B52AD4F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68FBA68-DEB4-B44A-A9C1-7D656E903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49569B4-CFB7-8F46-8341-D023F7071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5442CC63-6BED-264D-A30A-91E2C96321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D7950D67-6860-124B-B01B-9B576B981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 use notation f, x, y, z for variables; E, M, N, P, Q for expressions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8742F0F4-1DCE-0149-BB54-B1A61C87BA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3FB3A8-5D6F-AC43-BF30-D52DB01CBD25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BAA60C24-BAB4-A143-8722-176D9013AB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1610E53A-AD2B-6E4F-A1FB-1871759A3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Scheme departs from the lamda calculus and allows us to define n-ary functions.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Of course, we can still defined curried functions in Scheme. Here is an example.</a:t>
            </a: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7B976ECB-39CD-4F4A-8BAF-C6A8EBBA65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E6527B-F652-604E-B39F-F9D76BA91C4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1B199585-ADE7-F848-B664-8FA236C3A0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D1DDDE6D-63B2-9849-A309-9B6EA67F8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y is free.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 free variables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 free variables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683DF34E-7B40-CE40-9B67-AD4D11154F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490A1A-8E89-4749-8EDF-F4B7C3D067D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parse tree here and show the attribute grammar!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58641-3FD7-A94A-9208-42EBF344EFE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3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D0ED42D-B416-C543-BAC7-BF34BCA8B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BD8EDF2-1D37-3E44-937C-C02D2FE6C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CA67AF2-02A8-8647-8DB0-0C93CB414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BB4CAB-45C8-E348-B29A-CC3476850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00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FB81BA2-40DC-9B4E-8289-873F31DF78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80832DE-5D80-0D43-BB7C-534D8F0D08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21CA6-EFD3-1A4A-83E9-89AB0771F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50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7CC8B4A-09E2-B741-A87C-6F78A5D402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A0BDB35-D234-C74B-8B83-102DC944C2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9E585-4A0C-B84A-9C56-EE8099C45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5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8390E8-DBF3-C24E-9736-C06A2AC6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F8E493-E64C-0041-BAE2-FC4B6B6E2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0ED9B-4B65-C645-BCAA-4A4B857DC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5E91A-6C3D-9E42-AC9F-207315AF6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19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DAD02-A0F3-9746-AA74-498F839F1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ED272-4040-9749-BCE7-CCAA528C1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389204-0F41-EF47-A002-932F4E26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5A9B9-816B-3B43-8E93-8398E49C5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800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38F19-CA44-1043-9D40-08D8C4671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F246D-BF5C-2642-8454-867B8646B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06F102-B351-5347-B486-73C0CF334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C2F3-354E-8541-BEA8-DD4F579E0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5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71CAEF-2C61-134E-8460-D9B006451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B98CD-651E-C747-B17A-8806000CC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84873-32CF-4D43-AF93-AECB7F308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873FF-997E-D348-9716-73A5A11FD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73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44E0A4-D49B-E949-B6DF-0972B579B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30E1DB-FF9C-C543-A4C6-50BAD6C72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4DAFDC-28F1-074D-A15F-1D74F43C9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ABE3A-ED90-3747-B1F5-5E2C70A8C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73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637AB3-C8D6-3046-9D23-12F4AC610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E8D7C8-A944-4241-BD03-5F3587C47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1E6D2C-7D5B-BF4B-A564-D850B6636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6161-EB0E-8A46-98DD-9435A6538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632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B6174A-0C1B-3947-93A1-B58101F1E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4A29A3-0D56-904C-8632-CB076350E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FE8E62-B554-2F45-B854-106932297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897FC-E655-9343-8DD4-2B2E557313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946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47F78-EDBD-8446-9897-4074AE5EE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1CAD77-B07B-4A43-9199-BBB1B245D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7C508F-FC9A-0942-952F-2B46F1B44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E1417-F852-5845-B794-A7D633F9D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7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E25B4B7-A75F-1E49-BDE3-7DB33B61E5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DAD3E5A-7A2B-174E-B39A-DCC8BC9463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70D3B-E3B8-D84F-BE24-AC5147F71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425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F2D51-29E9-CC4B-8E8B-3ECDAA6368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65AFF-CD97-FC4A-9AB2-67D423ED1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76DD5-8444-5E43-A955-8B25AFC17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3FA98-C459-F44F-9443-B1D0E454C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620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BA3E5A-969D-394A-9698-855FD4000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1F713-5883-6D48-8714-64D72563B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FB343E-A07F-CC4C-9829-9595383D7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E8ADF-414A-4F46-A56C-B8C6EA0B5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33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92B8DD-0F4F-7142-A21D-16F5233B1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C69A55-BC3E-6149-8839-5234E15EA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840B4-AF90-354A-B020-8668230DB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36DBC-A89B-B847-97F3-F77DACC6D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6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3314111-67F7-AD42-A414-A09992C96B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47C5857-F774-EA43-ADBE-E2ED5479DA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BB0C0-F322-8C4A-9622-DCA29705B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7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D48022F-FEF9-654C-B549-CE66E307FC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DF1D5F2-2172-0C4C-97E6-9D4104DDC5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AE81-9DF7-CD45-B3BC-AB994D5EC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1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008E58B-C8B4-AF41-8887-0372DAB4BB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9A24D82-2571-4E48-A9E5-0D0AB11460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5BCCC-1823-5841-96A6-FD0FF7396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3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2432C82-56F6-FF41-82BD-D38987E421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58AB432-E64B-654F-B6CE-6B3AB171A1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0B025-C048-4049-A4B1-B4CEE980A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82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5AF713F-E0F3-9D4F-9DAC-826448B9B9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181159B-0FF5-8942-A08B-AD655CAC13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BDE86-3B1D-2847-B1A9-20F7AD075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9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41374D3-69FE-2D4D-AC03-0655C3FD92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7F0508C-1958-2843-A3C3-5FE3425E78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2D411-CF87-0548-826A-CEFF4FE70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75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D2A081-7A8C-8D49-B627-3A761606C8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9C6FB0-7458-1147-9E84-5ABE2D799A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0DF8D-7167-F047-AF5A-5986D4EEF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41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07D9F842-CEA6-E244-A1D8-7D7D1E1022B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BDE5CE17-7F1C-5649-BEC5-AB6B22DB1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14632E64-C45C-0244-B831-0E79440C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90869932-300A-F24C-98E1-160F2E6687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A53C655-98A9-B84D-BCCE-3FE6B6C74E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B97CC9-B4DD-C34A-A6CA-716223F243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36E8958-A2B3-8646-B87A-B88807583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4F070F-D4F9-3443-9D48-D8DA4315B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11172C7B-2BBD-DD4A-9B49-E923F1E934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21BDD39A-16F0-4548-8194-19A694A788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217B72DC-73ED-594E-937B-3359A12986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F51412C-1CA1-F444-AFEE-B98F798D0F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59167A63-5802-454C-8194-C46B6A9D3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B30090D7-15CD-C445-9201-49DC64DF6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9F0699-8210-2D4B-BB5E-3A7B1888E927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55AC82-BB84-6D48-9903-E2786922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Announcements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40F3998-4FDA-ED4E-8CFC-6A9A2E8E5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Quiz 5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 eaLnBrk="1" hangingPunct="1">
              <a:buNone/>
            </a:pPr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HW4 due today</a:t>
            </a:r>
          </a:p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HW5 is out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More advanced Scheme programming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Team assignment 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Maximal team size is 2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9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FF253CCE-4301-E945-A961-FDE38379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Currying in Scheme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21670-BF83-D34C-89E9-76AC9F55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(define curried-plus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           (lambda (a) (lambda (b) (+ a b))))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(curried-plus 3) returns what?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Returns the plus-3 function (or more precisely, it returns a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closure</a:t>
            </a:r>
            <a:r>
              <a:rPr lang="en-US" dirty="0">
                <a:latin typeface="Arial"/>
              </a:rPr>
              <a:t>)</a:t>
            </a:r>
          </a:p>
          <a:p>
            <a:pPr lvl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((curried-plus 3) 2) returns what?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5</a:t>
            </a:r>
          </a:p>
        </p:txBody>
      </p:sp>
      <p:sp>
        <p:nvSpPr>
          <p:cNvPr id="40963" name="Footer Placeholder 3">
            <a:extLst>
              <a:ext uri="{FF2B5EF4-FFF2-40B4-BE49-F238E27FC236}">
                <a16:creationId xmlns:a16="http://schemas.microsoft.com/office/drawing/2014/main" id="{602F3F1C-37C4-4A49-803F-D3D1AC846F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0964" name="Slide Number Placeholder 4">
            <a:extLst>
              <a:ext uri="{FF2B5EF4-FFF2-40B4-BE49-F238E27FC236}">
                <a16:creationId xmlns:a16="http://schemas.microsoft.com/office/drawing/2014/main" id="{1670654C-6A1F-724C-BD0C-5F64AE8C0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F40893-05E9-644C-B313-E5B88D9F1A6C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28E06F-6BCE-6F4D-90B4-4EC12AF19D75}"/>
                  </a:ext>
                </a:extLst>
              </p14:cNvPr>
              <p14:cNvContentPartPr/>
              <p14:nvPr/>
            </p14:nvContentPartPr>
            <p14:xfrm>
              <a:off x="311760" y="558360"/>
              <a:ext cx="8479800" cy="414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28E06F-6BCE-6F4D-90B4-4EC12AF19D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800" y="542160"/>
                <a:ext cx="8517600" cy="418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3">
            <a:extLst>
              <a:ext uri="{FF2B5EF4-FFF2-40B4-BE49-F238E27FC236}">
                <a16:creationId xmlns:a16="http://schemas.microsoft.com/office/drawing/2014/main" id="{1CC08172-5640-924D-BA9D-CF29C60692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6B3E3E64-5EF8-9143-9F04-44A7C68CF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BE7A78-C87A-EF49-A70F-796D566ADDE9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6CD742E-D3FF-0741-B56F-F7DE57661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Currying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02575F7-1B9C-D141-A246-23FBEBFA6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,…,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=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 x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="1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b="1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 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endParaRPr lang="en-US" altLang="en-US" b="1" baseline="-25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 baseline="-25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said to be the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curried form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45157" name="Text Box 5">
            <a:extLst>
              <a:ext uri="{FF2B5EF4-FFF2-40B4-BE49-F238E27FC236}">
                <a16:creationId xmlns:a16="http://schemas.microsoft.com/office/drawing/2014/main" id="{2B5C8AD9-E995-5D48-9FAF-859DA5F2A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541588"/>
            <a:ext cx="98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g</a:t>
            </a:r>
            <a:r>
              <a:rPr lang="en-US" altLang="en-US" sz="2800" b="1" baseline="-25000">
                <a:solidFill>
                  <a:schemeClr val="hlink"/>
                </a:solidFill>
                <a:latin typeface="Arial" panose="020B0604020202020204" pitchFamily="34" charset="0"/>
              </a:rPr>
              <a:t>1 </a:t>
            </a:r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</a:rPr>
              <a:t>x</a:t>
            </a:r>
            <a:r>
              <a:rPr lang="en-US" altLang="en-US" sz="3200" b="1" baseline="-25000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45160" name="Text Box 8">
            <a:extLst>
              <a:ext uri="{FF2B5EF4-FFF2-40B4-BE49-F238E27FC236}">
                <a16:creationId xmlns:a16="http://schemas.microsoft.com/office/drawing/2014/main" id="{816D2A8B-B152-3D4B-88ED-186AD16D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24200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Arial" panose="020B0604020202020204" pitchFamily="34" charset="0"/>
              </a:rPr>
              <a:t>g</a:t>
            </a:r>
            <a:r>
              <a:rPr lang="en-US" altLang="en-US" sz="2800" b="1" baseline="-25000">
                <a:solidFill>
                  <a:srgbClr val="008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800" b="1">
                <a:solidFill>
                  <a:srgbClr val="008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b="1" baseline="-250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  <a:endParaRPr lang="en-US" altLang="en-US" sz="2800" b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3015" name="Text Box 9">
            <a:extLst>
              <a:ext uri="{FF2B5EF4-FFF2-40B4-BE49-F238E27FC236}">
                <a16:creationId xmlns:a16="http://schemas.microsoft.com/office/drawing/2014/main" id="{9BEFB816-A482-C148-B8C3-A70618EC3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765550"/>
            <a:ext cx="37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FB5E38-AA64-5048-B280-6D8DC3C89B06}"/>
                  </a:ext>
                </a:extLst>
              </p14:cNvPr>
              <p14:cNvContentPartPr/>
              <p14:nvPr/>
            </p14:nvContentPartPr>
            <p14:xfrm>
              <a:off x="4588920" y="198360"/>
              <a:ext cx="4470480" cy="985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FB5E38-AA64-5048-B280-6D8DC3C89B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2720" y="182160"/>
                <a:ext cx="4502880" cy="101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7" grpId="0"/>
      <p:bldP spid="945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8E61ADD-F9E7-2C4D-AA45-62632B36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Semantics of Pure Lambda Calculus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4A3079D9-503F-C241-9AB7-34BB53F14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4532312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An expression has as its meaning </a:t>
            </a:r>
            <a:r>
              <a:rPr lang="en-US" u="sng" dirty="0">
                <a:latin typeface="Arial" charset="0"/>
              </a:rPr>
              <a:t>the value </a:t>
            </a:r>
            <a:r>
              <a:rPr lang="en-US" dirty="0">
                <a:latin typeface="Arial" charset="0"/>
              </a:rPr>
              <a:t>that results after evaluation is carried out 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Somewhat informally, evaluation is the process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reducing expressions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E.g., </a:t>
            </a:r>
            <a:r>
              <a:rPr lang="en-US" sz="2600" b="1" dirty="0">
                <a:latin typeface="Arial" charset="0"/>
                <a:sym typeface="Symbol" charset="0"/>
              </a:rPr>
              <a:t>(</a:t>
            </a:r>
            <a:r>
              <a:rPr lang="en-US" sz="2600" b="1" dirty="0" err="1">
                <a:latin typeface="Arial" charset="0"/>
                <a:sym typeface="Symbol" charset="0"/>
              </a:rPr>
              <a:t>x.y</a:t>
            </a:r>
            <a:r>
              <a:rPr lang="en-US" sz="2600" b="1" dirty="0">
                <a:latin typeface="Arial" charset="0"/>
                <a:sym typeface="Symbol" charset="0"/>
              </a:rPr>
              <a:t>. x + y) 3 2 </a:t>
            </a:r>
            <a:r>
              <a:rPr lang="en-US" sz="2600" b="1" dirty="0">
                <a:latin typeface="Arial" charset="0"/>
                <a:sym typeface="Wingdings"/>
              </a:rPr>
              <a:t></a:t>
            </a:r>
            <a:r>
              <a:rPr lang="en-US" sz="2600" b="1" dirty="0">
                <a:latin typeface="Arial" charset="0"/>
                <a:sym typeface="Symbol" charset="0"/>
              </a:rPr>
              <a:t> (y. 3 + y) 2 </a:t>
            </a:r>
            <a:r>
              <a:rPr lang="en-US" sz="2600" b="1" dirty="0">
                <a:latin typeface="Arial" charset="0"/>
                <a:sym typeface="Wingdings"/>
              </a:rPr>
              <a:t></a:t>
            </a:r>
            <a:r>
              <a:rPr lang="en-US" sz="2600" b="1" dirty="0">
                <a:latin typeface="Arial" charset="0"/>
                <a:sym typeface="Symbol" charset="0"/>
              </a:rPr>
              <a:t> 3 + 2 = 5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600" dirty="0">
                <a:latin typeface="Arial" charset="0"/>
                <a:sym typeface="Symbol" charset="0"/>
              </a:rPr>
              <a:t>(Note: this example is just an informal illustration. </a:t>
            </a:r>
            <a:br>
              <a:rPr lang="en-US" sz="2600" dirty="0">
                <a:latin typeface="Arial" charset="0"/>
                <a:sym typeface="Symbol" charset="0"/>
              </a:rPr>
            </a:br>
            <a:r>
              <a:rPr lang="en-US" sz="2600" dirty="0">
                <a:latin typeface="Arial" charset="0"/>
                <a:sym typeface="Symbol" charset="0"/>
              </a:rPr>
              <a:t>There is no </a:t>
            </a:r>
            <a:r>
              <a:rPr lang="en-US" sz="2600" b="1" dirty="0">
                <a:latin typeface="Arial" charset="0"/>
                <a:sym typeface="Symbol" charset="0"/>
              </a:rPr>
              <a:t>+</a:t>
            </a:r>
            <a:r>
              <a:rPr lang="en-US" sz="2600" dirty="0">
                <a:latin typeface="Arial" charset="0"/>
                <a:sym typeface="Symbol" charset="0"/>
              </a:rPr>
              <a:t> in the pure lambda calculus!)  </a:t>
            </a:r>
          </a:p>
          <a:p>
            <a:pPr>
              <a:buFont typeface="Wingdings" charset="0"/>
              <a:buChar char="n"/>
              <a:defRPr/>
            </a:pPr>
            <a:endParaRPr lang="en-US" sz="2800" b="1" dirty="0">
              <a:solidFill>
                <a:srgbClr val="0000FF"/>
              </a:solidFill>
              <a:latin typeface="Arial" charset="0"/>
              <a:ea typeface="Arial" charset="0"/>
              <a:sym typeface="Symbol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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x.y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. x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sym typeface="Symbol" charset="0"/>
              </a:rPr>
              <a:t>is assigned the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meaning of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 TRUE</a:t>
            </a:r>
          </a:p>
          <a:p>
            <a:pPr>
              <a:buFont typeface="Wingdings" charset="0"/>
              <a:buChar char="n"/>
              <a:defRPr/>
            </a:pPr>
            <a:r>
              <a:rPr lang="en-US" sz="2800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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x.y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. y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sym typeface="Symbol" charset="0"/>
              </a:rPr>
              <a:t>is assigned the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meaning of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FALSE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5E76368F-5400-EC46-A5CB-678FB4B07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D289D2-2D79-B64E-9FB0-2019830BF668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8C2B092-88DA-3B4B-BCB8-7DFD19F6B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9A738D-940B-4E46-B2EC-C4D0EE694BD8}"/>
                  </a:ext>
                </a:extLst>
              </p14:cNvPr>
              <p14:cNvContentPartPr/>
              <p14:nvPr/>
            </p14:nvContentPartPr>
            <p14:xfrm>
              <a:off x="1679760" y="3821040"/>
              <a:ext cx="6577920" cy="9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9A738D-940B-4E46-B2EC-C4D0EE694B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7800" y="3799080"/>
                <a:ext cx="6621120" cy="13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59167A63-5802-454C-8194-C46B6A9D3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B30090D7-15CD-C445-9201-49DC64DF6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9F0699-8210-2D4B-BB5E-3A7B1888E92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55AC82-BB84-6D48-9903-E2786922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40F3998-4FDA-ED4E-8CFC-6A9A2E8E5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Introduction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Syntax and semantics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Free and bound variables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Substitution, formally</a:t>
            </a:r>
          </a:p>
        </p:txBody>
      </p:sp>
    </p:spTree>
    <p:extLst>
      <p:ext uri="{BB962C8B-B14F-4D97-AF65-F5344CB8AC3E}">
        <p14:creationId xmlns:p14="http://schemas.microsoft.com/office/powerpoint/2010/main" val="184443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4">
            <a:extLst>
              <a:ext uri="{FF2B5EF4-FFF2-40B4-BE49-F238E27FC236}">
                <a16:creationId xmlns:a16="http://schemas.microsoft.com/office/drawing/2014/main" id="{F1074677-C98C-E74B-A2DF-326E9CCE4A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EDFC13A-39D0-3848-B606-1D5C2C8CB994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64B4FA8-18CF-0F43-B249-03E42343F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924675" name="Rectangle 3">
            <a:extLst>
              <a:ext uri="{FF2B5EF4-FFF2-40B4-BE49-F238E27FC236}">
                <a16:creationId xmlns:a16="http://schemas.microsoft.com/office/drawing/2014/main" id="{8456FF21-8837-A643-AB13-A50722994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Reducing expressions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Consider expression 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</a:t>
            </a:r>
            <a:r>
              <a:rPr lang="en-US" altLang="en-US" sz="28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w)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Try 1: 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Reducing this expression results in the following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. x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[(</a:t>
            </a:r>
            <a:r>
              <a:rPr lang="en-US" altLang="en-US" sz="2400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w)/x] </a:t>
            </a:r>
            <a:r>
              <a:rPr lang="en-US" altLang="en-US" sz="2400" b="1" dirty="0">
                <a:latin typeface="Arial" panose="020B0604020202020204" pitchFamily="34" charset="0"/>
                <a:sym typeface="Symbol" pitchFamily="2" charset="2"/>
              </a:rPr>
              <a:t>= </a:t>
            </a:r>
            <a:r>
              <a:rPr lang="en-US" altLang="en-US" sz="2400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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. (</a:t>
            </a:r>
            <a:r>
              <a:rPr lang="en-US" altLang="en-US" sz="2400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w)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	The above notation means: we substitute argument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sz="2400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w)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for every occurrence of parameter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 in body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. x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.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sym typeface="Symbol" pitchFamily="2" charset="2"/>
              </a:rPr>
              <a:t>	But what i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s wrong here?</a:t>
            </a: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</a:t>
            </a:r>
            <a:r>
              <a:rPr lang="en-US" altLang="en-US" sz="28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)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w)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different y’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s! If we substitute (y w) for x, the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free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y will become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bound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!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5E44EF-2B59-874A-BD1B-AEA643107E4B}"/>
                  </a:ext>
                </a:extLst>
              </p14:cNvPr>
              <p14:cNvContentPartPr/>
              <p14:nvPr/>
            </p14:nvContentPartPr>
            <p14:xfrm>
              <a:off x="4883760" y="740880"/>
              <a:ext cx="4107960" cy="1524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5E44EF-2B59-874A-BD1B-AEA643107E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7560" y="724680"/>
                <a:ext cx="4140360" cy="156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3">
            <a:extLst>
              <a:ext uri="{FF2B5EF4-FFF2-40B4-BE49-F238E27FC236}">
                <a16:creationId xmlns:a16="http://schemas.microsoft.com/office/drawing/2014/main" id="{C155767F-FD9B-DD42-BB40-105BACC2A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99CD4980-7BE2-9D4E-BCDA-373AEEDB48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17E709-200A-6343-8BB6-1DEA13085DCE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647C0F7-571B-844C-AD0D-48153CA08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FD39060-CDCB-AA49-8591-FDB6CD48C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Try 2: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Rename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bound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in </a:t>
            </a:r>
            <a:r>
              <a:rPr lang="en-US" altLang="ja-JP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to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: </a:t>
            </a:r>
            <a:r>
              <a:rPr lang="en-US" altLang="ja-JP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z. x z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(</a:t>
            </a:r>
            <a:r>
              <a:rPr lang="en-US" altLang="en-US" b="1" dirty="0" err="1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x.</a:t>
            </a:r>
            <a:r>
              <a:rPr lang="en-US" altLang="en-US" b="1" dirty="0" err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. x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) (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 w)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=&gt; 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(</a:t>
            </a:r>
            <a:r>
              <a:rPr lang="en-US" altLang="en-US" b="1" dirty="0" err="1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x.</a:t>
            </a:r>
            <a:r>
              <a:rPr lang="en-US" altLang="en-US" b="1" dirty="0" err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. x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) (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 w)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E.g., in C,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int id(int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) { return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; }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 is exactly the same as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int id(int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) { return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; }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Applying the reduction rule results 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(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. x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[(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w)/x]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=&gt; 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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. (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w)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) </a:t>
            </a:r>
            <a:endParaRPr lang="en-US" altLang="en-US" dirty="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3">
            <a:extLst>
              <a:ext uri="{FF2B5EF4-FFF2-40B4-BE49-F238E27FC236}">
                <a16:creationId xmlns:a16="http://schemas.microsoft.com/office/drawing/2014/main" id="{7BE81ED1-91DA-2143-A552-00749B9980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AA35ADF6-0D80-1F46-931A-CBB8C336F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1BFBB13-992C-524C-BFD7-F35CED55A745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1491F60-E3B6-1845-9738-DBF0AED48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A8A8AA7-F6AA-324B-A807-F5D553B77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Abstraction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 E 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also referred as binding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Variable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said to be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bound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 E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The set of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free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variables of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is the set of variables that are unbound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Defined by cases 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Var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App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b="1" baseline="-25000" dirty="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Abs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b="1" dirty="0" err="1">
                <a:latin typeface="Arial" panose="020B0604020202020204" pitchFamily="34" charset="0"/>
                <a:sym typeface="Symbol" pitchFamily="2" charset="2"/>
              </a:rPr>
              <a:t>x.E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01A8FB-1B17-674D-80AF-9A774FEC1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4810125"/>
            <a:ext cx="2090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= {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DF08A4-BA28-6541-AB77-FA59A8960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5267325"/>
            <a:ext cx="521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=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U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</a:t>
            </a:r>
            <a:endParaRPr lang="en-US" altLang="en-US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7FCDDC-350C-6048-973E-2A3D173B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5800725"/>
            <a:ext cx="4043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sz="2800" b="1" dirty="0" err="1">
                <a:latin typeface="Arial" panose="020B0604020202020204" pitchFamily="34" charset="0"/>
                <a:sym typeface="Symbol" pitchFamily="2" charset="2"/>
              </a:rPr>
              <a:t>x.E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) = free(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) - {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>
            <a:extLst>
              <a:ext uri="{FF2B5EF4-FFF2-40B4-BE49-F238E27FC236}">
                <a16:creationId xmlns:a16="http://schemas.microsoft.com/office/drawing/2014/main" id="{1FC63D3A-165F-FF41-BA9B-4824DFF4B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3CAF3E0-2DAF-0146-BC5C-25E0319E1E33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643F303A-FFA2-764D-9CA8-BE540B0AE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1948B8A-C847-E64C-AC65-B5E61665F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pPr marL="514350" indent="-457200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ea typeface="Arial" charset="0"/>
              </a:rPr>
              <a:t>A variable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dirty="0">
                <a:latin typeface="Arial" charset="0"/>
                <a:ea typeface="Arial" charset="0"/>
                <a:sym typeface="Symbol" charset="0"/>
              </a:rPr>
              <a:t>is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bound</a:t>
            </a:r>
            <a:r>
              <a:rPr lang="en-US" dirty="0">
                <a:latin typeface="Arial" charset="0"/>
                <a:ea typeface="Arial" charset="0"/>
                <a:sym typeface="Symbol" charset="0"/>
              </a:rPr>
              <a:t> if it is in the scope of a lambda abstraction: as in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x. E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 </a:t>
            </a:r>
          </a:p>
          <a:p>
            <a:pPr marL="514350" indent="-457200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ea typeface="Arial" charset="0"/>
                <a:sym typeface="Symbol" charset="0"/>
              </a:rPr>
              <a:t>Variable is free otherwise</a:t>
            </a:r>
          </a:p>
          <a:p>
            <a:pPr marL="990600" lvl="1" indent="-533400" eaLnBrk="1" hangingPunct="1">
              <a:buFont typeface="Wingdings" charset="0"/>
              <a:buNone/>
              <a:defRPr/>
            </a:pPr>
            <a:endParaRPr lang="en-US" b="1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marL="990600" lvl="1" indent="-53340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1. (x. x) y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</a:p>
          <a:p>
            <a:pPr marL="990600" lvl="1" indent="-533400" eaLnBrk="1" hangingPunct="1">
              <a:buFont typeface="Wingdings" charset="0"/>
              <a:buNone/>
              <a:defRPr/>
            </a:pPr>
            <a:endParaRPr lang="en-US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marL="990600" lvl="1" indent="-53340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2.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z. z z) (x. x) </a:t>
            </a:r>
          </a:p>
          <a:p>
            <a:pPr marL="990600" lvl="1" indent="-533400" eaLnBrk="1" hangingPunct="1">
              <a:buFont typeface="Wingdings" charset="0"/>
              <a:buNone/>
              <a:defRPr/>
            </a:pPr>
            <a:endParaRPr lang="en-US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marL="990600" lvl="1" indent="-53340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3. 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x.y.z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.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x z (y (u. u))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sym typeface="Symbol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sym typeface="Symbol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sym typeface="Symbo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solidFill>
                <a:srgbClr val="FF0000"/>
              </a:solidFill>
              <a:latin typeface="Arial" charset="0"/>
              <a:sym typeface="Symbol" charset="0"/>
            </a:endParaRPr>
          </a:p>
        </p:txBody>
      </p:sp>
      <p:sp>
        <p:nvSpPr>
          <p:cNvPr id="48132" name="Footer Placeholder 3">
            <a:extLst>
              <a:ext uri="{FF2B5EF4-FFF2-40B4-BE49-F238E27FC236}">
                <a16:creationId xmlns:a16="http://schemas.microsoft.com/office/drawing/2014/main" id="{A2A77E76-3E4F-3641-8A19-A9921C92A7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Langauges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A88903-1389-F648-A98D-CC2C34B698CD}"/>
                  </a:ext>
                </a:extLst>
              </p14:cNvPr>
              <p14:cNvContentPartPr/>
              <p14:nvPr/>
            </p14:nvContentPartPr>
            <p14:xfrm>
              <a:off x="3224880" y="3549600"/>
              <a:ext cx="2312280" cy="2444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A88903-1389-F648-A98D-CC2C34B698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03280" y="3528000"/>
                <a:ext cx="2350080" cy="248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46DB-8D6D-2245-B3CF-57C4A716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Free and Bound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2D48-2539-E24A-87E7-3F8836C9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x.y.z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.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x z (y (u. u))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F99536-FC38-C242-AE0B-34D8ABC3C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9CE50-D463-E443-AABC-7563BCDE66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70D3B-E3B8-D84F-BE24-AC5147F71DD2}" type="slidenum">
              <a:rPr lang="en-US" altLang="en-US" smtClean="0"/>
              <a:pPr/>
              <a:t>18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93A7F52-4887-6B4E-BC7E-5AF4FD17E6B0}"/>
                  </a:ext>
                </a:extLst>
              </p14:cNvPr>
              <p14:cNvContentPartPr/>
              <p14:nvPr/>
            </p14:nvContentPartPr>
            <p14:xfrm>
              <a:off x="1179720" y="1096200"/>
              <a:ext cx="7293600" cy="5199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93A7F52-4887-6B4E-BC7E-5AF4FD17E6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8120" y="1080000"/>
                <a:ext cx="7331400" cy="523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890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>
            <a:extLst>
              <a:ext uri="{FF2B5EF4-FFF2-40B4-BE49-F238E27FC236}">
                <a16:creationId xmlns:a16="http://schemas.microsoft.com/office/drawing/2014/main" id="{C7AEC476-7739-814D-9C56-D861499A3D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911575-0348-0444-ADCB-44349396BC42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916304A7-9ACA-4940-ADF1-56A22207C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F5A0CB4-99C3-7949-B84E-256991022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800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We must take free and bound variables into account when reducing expressions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   E.g.,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 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 w)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Reduction rule defined in terms of substitution: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>
                <a:latin typeface="Arial" charset="0"/>
              </a:rPr>
              <a:t>( </a:t>
            </a:r>
            <a:r>
              <a:rPr lang="en-US" b="1" dirty="0">
                <a:latin typeface="Arial" charset="0"/>
                <a:sym typeface="Symbol" charset="0"/>
              </a:rPr>
              <a:t>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. x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[(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w)/x]</a:t>
            </a: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First, rename </a:t>
            </a:r>
            <a:r>
              <a:rPr lang="en-US" altLang="ja-JP" dirty="0">
                <a:latin typeface="Arial" charset="0"/>
                <a:sym typeface="Symbol" charset="0"/>
              </a:rPr>
              <a:t>bound 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altLang="ja-JP" dirty="0">
                <a:latin typeface="Arial" charset="0"/>
                <a:sym typeface="Symbol" charset="0"/>
              </a:rPr>
              <a:t> in 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sym typeface="Symbol" charset="0"/>
              </a:rPr>
              <a:t>. x 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altLang="ja-JP" dirty="0">
                <a:latin typeface="Arial" charset="0"/>
                <a:sym typeface="Symbol" charset="0"/>
              </a:rPr>
              <a:t> to 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altLang="ja-JP" dirty="0">
                <a:latin typeface="Arial" charset="0"/>
                <a:sym typeface="Symbol" charset="0"/>
              </a:rPr>
              <a:t>: 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sym typeface="Symbol" charset="0"/>
              </a:rPr>
              <a:t>. x </a:t>
            </a:r>
            <a:r>
              <a:rPr lang="en-US" altLang="ja-JP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altLang="ja-JP" dirty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 more precisely, we have to rename to a variable that is NOT free in either </a:t>
            </a:r>
            <a:r>
              <a:rPr lang="en-US" b="1" dirty="0">
                <a:latin typeface="Arial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b="1" dirty="0">
                <a:latin typeface="Arial" charset="0"/>
              </a:rPr>
              <a:t> w) </a:t>
            </a:r>
            <a:r>
              <a:rPr lang="en-US" dirty="0">
                <a:latin typeface="Arial" charset="0"/>
              </a:rPr>
              <a:t>or </a:t>
            </a:r>
            <a:r>
              <a:rPr lang="en-US" b="1" dirty="0">
                <a:latin typeface="Arial" charset="0"/>
              </a:rPr>
              <a:t>(x y)</a:t>
            </a:r>
            <a:r>
              <a:rPr lang="en-US" dirty="0">
                <a:latin typeface="Arial" charset="0"/>
              </a:rPr>
              <a:t> )</a:t>
            </a:r>
            <a:endParaRPr lang="en-US" b="1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Second, replace </a:t>
            </a:r>
            <a:r>
              <a:rPr lang="en-US" b="1" dirty="0">
                <a:latin typeface="Arial" charset="0"/>
                <a:sym typeface="Symbol" charset="0"/>
              </a:rPr>
              <a:t>x</a:t>
            </a:r>
            <a:r>
              <a:rPr lang="en-US" dirty="0">
                <a:latin typeface="Arial" charset="0"/>
                <a:sym typeface="Symbol" charset="0"/>
              </a:rPr>
              <a:t> with argument </a:t>
            </a:r>
            <a:r>
              <a:rPr lang="en-US" b="1" dirty="0">
                <a:latin typeface="Arial" charset="0"/>
                <a:sym typeface="Symbol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sym typeface="Symbol" charset="0"/>
              </a:rPr>
              <a:t> w)</a:t>
            </a:r>
            <a:r>
              <a:rPr lang="en-US" dirty="0">
                <a:latin typeface="Arial" charset="0"/>
                <a:sym typeface="Symbol" charset="0"/>
              </a:rPr>
              <a:t> safely: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en-US" dirty="0">
                <a:solidFill>
                  <a:srgbClr val="FF0000"/>
                </a:solidFill>
                <a:latin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( 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. (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w)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)</a:t>
            </a:r>
            <a:r>
              <a:rPr lang="en-US" b="1" dirty="0">
                <a:solidFill>
                  <a:schemeClr val="hlink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sym typeface="Symbol" charset="0"/>
              </a:rPr>
              <a:t>=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w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z</a:t>
            </a:r>
            <a:endParaRPr lang="en-US" b="1" dirty="0">
              <a:solidFill>
                <a:schemeClr val="hlink"/>
              </a:solidFill>
              <a:latin typeface="Arial" charset="0"/>
              <a:sym typeface="Symbo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22A172-7FEB-A240-AF67-441860C7AFBB}"/>
                  </a:ext>
                </a:extLst>
              </p14:cNvPr>
              <p14:cNvContentPartPr/>
              <p14:nvPr/>
            </p14:nvContentPartPr>
            <p14:xfrm>
              <a:off x="3431160" y="6331680"/>
              <a:ext cx="1710000" cy="10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22A172-7FEB-A240-AF67-441860C7AF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9560" y="6310080"/>
                <a:ext cx="1753200" cy="15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6">
            <a:extLst>
              <a:ext uri="{FF2B5EF4-FFF2-40B4-BE49-F238E27FC236}">
                <a16:creationId xmlns:a16="http://schemas.microsoft.com/office/drawing/2014/main" id="{1223BA64-7EFA-1646-86EC-F365BA645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49BA49-0EF3-6542-AAF4-FD4F9A4DF404}" type="slidenum">
              <a:rPr lang="en-US" altLang="en-US" sz="1400">
                <a:solidFill>
                  <a:schemeClr val="bg2"/>
                </a:solidFill>
              </a:rPr>
              <a:pPr eaLnBrk="1" hangingPunct="1"/>
              <a:t>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3000D22-2AD2-4D4D-A499-708EF0257E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462088"/>
          </a:xfrm>
        </p:spPr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F1A0608-3423-194E-8FA7-A9DF60F0BD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Reading: Scott, Ch. 11 on CD 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B2DF29A0-1E1D-3C49-A625-EC3FCCB6E86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1749" name="Group 5">
              <a:extLst>
                <a:ext uri="{FF2B5EF4-FFF2-40B4-BE49-F238E27FC236}">
                  <a16:creationId xmlns:a16="http://schemas.microsoft.com/office/drawing/2014/main" id="{02A327BF-AEAE-AA48-8F29-E40B8070BF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756" name="Rectangle 6">
                <a:extLst>
                  <a:ext uri="{FF2B5EF4-FFF2-40B4-BE49-F238E27FC236}">
                    <a16:creationId xmlns:a16="http://schemas.microsoft.com/office/drawing/2014/main" id="{DEAC0A95-8B46-AB49-A1BE-B8C8FFBBA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757" name="Rectangle 7">
                <a:extLst>
                  <a:ext uri="{FF2B5EF4-FFF2-40B4-BE49-F238E27FC236}">
                    <a16:creationId xmlns:a16="http://schemas.microsoft.com/office/drawing/2014/main" id="{97B5C201-DDE4-534C-9933-834C80807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31750" name="Group 8">
              <a:extLst>
                <a:ext uri="{FF2B5EF4-FFF2-40B4-BE49-F238E27FC236}">
                  <a16:creationId xmlns:a16="http://schemas.microsoft.com/office/drawing/2014/main" id="{5CD332F1-2D06-0840-B114-EBF176696B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754" name="Rectangle 9">
                <a:extLst>
                  <a:ext uri="{FF2B5EF4-FFF2-40B4-BE49-F238E27FC236}">
                    <a16:creationId xmlns:a16="http://schemas.microsoft.com/office/drawing/2014/main" id="{E08B1EE4-ED70-764D-BCBD-6088CBB2E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1755" name="Rectangle 10">
                <a:extLst>
                  <a:ext uri="{FF2B5EF4-FFF2-40B4-BE49-F238E27FC236}">
                    <a16:creationId xmlns:a16="http://schemas.microsoft.com/office/drawing/2014/main" id="{8D63BBD9-E977-284E-9F91-77DA63C5B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31751" name="Rectangle 11">
              <a:extLst>
                <a:ext uri="{FF2B5EF4-FFF2-40B4-BE49-F238E27FC236}">
                  <a16:creationId xmlns:a16="http://schemas.microsoft.com/office/drawing/2014/main" id="{9B240A80-DC41-D64E-9BD0-E2ECB1C9F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2" name="Rectangle 12">
              <a:extLst>
                <a:ext uri="{FF2B5EF4-FFF2-40B4-BE49-F238E27FC236}">
                  <a16:creationId xmlns:a16="http://schemas.microsoft.com/office/drawing/2014/main" id="{656A69D5-A888-9149-A454-13D1B0FA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3" name="Rectangle 13">
              <a:extLst>
                <a:ext uri="{FF2B5EF4-FFF2-40B4-BE49-F238E27FC236}">
                  <a16:creationId xmlns:a16="http://schemas.microsoft.com/office/drawing/2014/main" id="{943E4ECF-520A-E84B-A5E8-BA16736ABB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59167A63-5802-454C-8194-C46B6A9D3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B30090D7-15CD-C445-9201-49DC64DF6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9F0699-8210-2D4B-BB5E-3A7B1888E927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55AC82-BB84-6D48-9903-E2786922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40F3998-4FDA-ED4E-8CFC-6A9A2E8E5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Introduction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Syntax and semantics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Free and bound variables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Substitution, formally</a:t>
            </a:r>
          </a:p>
        </p:txBody>
      </p:sp>
    </p:spTree>
    <p:extLst>
      <p:ext uri="{BB962C8B-B14F-4D97-AF65-F5344CB8AC3E}">
        <p14:creationId xmlns:p14="http://schemas.microsoft.com/office/powerpoint/2010/main" val="278904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4">
            <a:extLst>
              <a:ext uri="{FF2B5EF4-FFF2-40B4-BE49-F238E27FC236}">
                <a16:creationId xmlns:a16="http://schemas.microsoft.com/office/drawing/2014/main" id="{1362A700-658E-1648-8605-D9DB2DE08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36963E-A211-8B40-A728-D1827993C7B3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E2A451C-18D8-3B4F-8AB0-ADCD89210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E58004E-007E-9A40-85A2-660B3F68F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532313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b="1" dirty="0"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sz="2800" b="1" dirty="0" err="1">
                <a:latin typeface="Arial" charset="0"/>
                <a:ea typeface="Arial" charset="0"/>
                <a:sym typeface="Symbol" charset="0"/>
              </a:rPr>
              <a:t>x.E</a:t>
            </a:r>
            <a:r>
              <a:rPr lang="en-US" sz="2800" b="1" dirty="0">
                <a:latin typeface="Arial" charset="0"/>
                <a:ea typeface="Arial" charset="0"/>
                <a:sym typeface="Symbol" charset="0"/>
              </a:rPr>
              <a:t>) M </a:t>
            </a:r>
            <a:r>
              <a:rPr lang="en-US" sz="2800" b="1" dirty="0">
                <a:latin typeface="Arial" charset="0"/>
                <a:ea typeface="Arial" charset="0"/>
                <a:sym typeface="Wingdings"/>
              </a:rPr>
              <a:t> </a:t>
            </a:r>
            <a:r>
              <a:rPr lang="en-US" sz="3000" b="1" dirty="0">
                <a:solidFill>
                  <a:srgbClr val="000000"/>
                </a:solidFill>
                <a:latin typeface="Arial" charset="0"/>
              </a:rPr>
              <a:t>E[M/x]</a:t>
            </a:r>
            <a:r>
              <a:rPr lang="en-US" sz="3000" dirty="0">
                <a:latin typeface="Arial" charset="0"/>
              </a:rPr>
              <a:t> replaces all free occurrences of </a:t>
            </a:r>
            <a:r>
              <a:rPr lang="en-US" sz="3000" b="1" dirty="0">
                <a:latin typeface="Arial" charset="0"/>
              </a:rPr>
              <a:t>x</a:t>
            </a:r>
            <a:r>
              <a:rPr lang="en-US" sz="3000" dirty="0">
                <a:latin typeface="Arial" charset="0"/>
              </a:rPr>
              <a:t> in </a:t>
            </a:r>
            <a:r>
              <a:rPr lang="en-US" sz="3000" b="1" dirty="0">
                <a:latin typeface="Arial" charset="0"/>
              </a:rPr>
              <a:t>E</a:t>
            </a:r>
            <a:r>
              <a:rPr lang="en-US" sz="3000" dirty="0">
                <a:latin typeface="Arial" charset="0"/>
              </a:rPr>
              <a:t> by </a:t>
            </a:r>
            <a:r>
              <a:rPr lang="en-US" sz="3000" b="1" dirty="0">
                <a:latin typeface="Arial" charset="0"/>
              </a:rPr>
              <a:t>M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3000" b="1" dirty="0">
                <a:solidFill>
                  <a:srgbClr val="000000"/>
                </a:solidFill>
                <a:latin typeface="Arial" charset="0"/>
              </a:rPr>
              <a:t>[M/x] </a:t>
            </a:r>
            <a:r>
              <a:rPr lang="en-US" sz="3000" dirty="0">
                <a:solidFill>
                  <a:srgbClr val="000000"/>
                </a:solidFill>
                <a:latin typeface="Arial" charset="0"/>
              </a:rPr>
              <a:t>is</a:t>
            </a:r>
            <a:r>
              <a:rPr lang="en-US" sz="3000" dirty="0">
                <a:latin typeface="Arial" charset="0"/>
              </a:rPr>
              <a:t> defined by cases on 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3000" dirty="0">
                <a:latin typeface="Arial" charset="0"/>
              </a:rPr>
              <a:t>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err="1">
                <a:latin typeface="Arial" charset="0"/>
              </a:rPr>
              <a:t>Var</a:t>
            </a:r>
            <a:r>
              <a:rPr lang="en-US" b="1" dirty="0">
                <a:latin typeface="Arial" charset="0"/>
              </a:rPr>
              <a:t>: y[M/x]</a:t>
            </a:r>
            <a:r>
              <a:rPr lang="en-US" dirty="0">
                <a:latin typeface="Arial" charset="0"/>
              </a:rPr>
              <a:t> =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b="1" dirty="0">
                <a:latin typeface="Arial" charset="0"/>
              </a:rPr>
              <a:t>           y[M/x]</a:t>
            </a:r>
            <a:r>
              <a:rPr lang="en-US" dirty="0">
                <a:latin typeface="Arial" charset="0"/>
              </a:rPr>
              <a:t> =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App:</a:t>
            </a:r>
            <a:r>
              <a:rPr lang="en-US" b="1" dirty="0">
                <a:latin typeface="Arial" charset="0"/>
              </a:rPr>
              <a:t> (E</a:t>
            </a:r>
            <a:r>
              <a:rPr lang="en-US" b="1" baseline="-25000" dirty="0">
                <a:latin typeface="Arial" charset="0"/>
              </a:rPr>
              <a:t>1</a:t>
            </a:r>
            <a:r>
              <a:rPr lang="en-US" b="1" dirty="0">
                <a:latin typeface="Arial" charset="0"/>
              </a:rPr>
              <a:t> E</a:t>
            </a:r>
            <a:r>
              <a:rPr lang="en-US" b="1" baseline="-25000" dirty="0">
                <a:latin typeface="Arial" charset="0"/>
              </a:rPr>
              <a:t>2</a:t>
            </a:r>
            <a:r>
              <a:rPr lang="en-US" b="1" dirty="0">
                <a:latin typeface="Arial" charset="0"/>
              </a:rPr>
              <a:t>)[M/x]</a:t>
            </a:r>
            <a:r>
              <a:rPr lang="en-US" dirty="0">
                <a:latin typeface="Arial" charset="0"/>
              </a:rPr>
              <a:t> =</a:t>
            </a:r>
            <a:endParaRPr lang="en-US" b="1" dirty="0">
              <a:latin typeface="Aria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Abs: </a:t>
            </a:r>
            <a:r>
              <a:rPr lang="en-US" b="1" dirty="0">
                <a:latin typeface="Arial" charset="0"/>
                <a:sym typeface="Symbol" charset="0"/>
              </a:rPr>
              <a:t>(y.E</a:t>
            </a:r>
            <a:r>
              <a:rPr lang="en-US" b="1" baseline="-25000" dirty="0">
                <a:latin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sym typeface="Symbol" charset="0"/>
              </a:rPr>
              <a:t>)[M/x]</a:t>
            </a:r>
            <a:r>
              <a:rPr lang="en-US" dirty="0">
                <a:latin typeface="Arial" charset="0"/>
                <a:sym typeface="Symbol" charset="0"/>
              </a:rPr>
              <a:t> =</a:t>
            </a:r>
            <a:endParaRPr lang="en-US" b="1" dirty="0">
              <a:latin typeface="Arial" charset="0"/>
              <a:sym typeface="Symbol" charset="0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            </a:t>
            </a:r>
            <a:r>
              <a:rPr lang="en-US" b="1" dirty="0">
                <a:latin typeface="Arial" charset="0"/>
                <a:sym typeface="Symbol" charset="0"/>
              </a:rPr>
              <a:t>(y.E</a:t>
            </a:r>
            <a:r>
              <a:rPr lang="en-US" b="1" baseline="-25000" dirty="0">
                <a:latin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sym typeface="Symbol" charset="0"/>
              </a:rPr>
              <a:t>)[M/x] </a:t>
            </a:r>
            <a:r>
              <a:rPr lang="en-US" dirty="0">
                <a:latin typeface="Arial" charset="0"/>
                <a:sym typeface="Symbol" charset="0"/>
              </a:rPr>
              <a:t>=</a:t>
            </a:r>
            <a:r>
              <a:rPr lang="en-US" b="1" dirty="0">
                <a:latin typeface="Arial" charset="0"/>
                <a:sym typeface="Symbol" charset="0"/>
              </a:rPr>
              <a:t> </a:t>
            </a:r>
            <a:br>
              <a:rPr lang="en-US" dirty="0">
                <a:latin typeface="Arial" charset="0"/>
                <a:sym typeface="Symbol" charset="0"/>
              </a:rPr>
            </a:br>
            <a:endParaRPr lang="en-US" dirty="0">
              <a:latin typeface="Arial" charset="0"/>
            </a:endParaRP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E2E507EC-FA64-EF4A-BAD0-699413F645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CE7A48-6ED9-5646-98C8-C76855D3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95600"/>
            <a:ext cx="168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</a:rPr>
              <a:t>M</a:t>
            </a:r>
            <a:r>
              <a:rPr lang="en-US" altLang="en-US" sz="2800" dirty="0">
                <a:latin typeface="Arial" panose="020B0604020202020204" pitchFamily="34" charset="0"/>
              </a:rPr>
              <a:t> if </a:t>
            </a:r>
            <a:r>
              <a:rPr lang="en-US" altLang="en-US" sz="2800" b="1" dirty="0">
                <a:latin typeface="Arial" panose="020B0604020202020204" pitchFamily="34" charset="0"/>
              </a:rPr>
              <a:t>x = y</a:t>
            </a:r>
            <a:endParaRPr lang="en-US" alt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2ED53B-1ECE-9849-9A55-26B9C461E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429000"/>
            <a:ext cx="2020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otherwise</a:t>
            </a:r>
            <a:endParaRPr lang="en-US" alt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F02CE8-B933-8E40-AFE7-8C58A39E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294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</a:rPr>
              <a:t>(E</a:t>
            </a:r>
            <a:r>
              <a:rPr lang="en-US" altLang="en-US" sz="2800" b="1" baseline="-25000" dirty="0">
                <a:latin typeface="Arial" panose="020B0604020202020204" pitchFamily="34" charset="0"/>
              </a:rPr>
              <a:t>1</a:t>
            </a:r>
            <a:r>
              <a:rPr lang="en-US" altLang="en-US" sz="2800" b="1" dirty="0">
                <a:latin typeface="Arial" panose="020B0604020202020204" pitchFamily="34" charset="0"/>
              </a:rPr>
              <a:t>[M/x] E</a:t>
            </a:r>
            <a:r>
              <a:rPr lang="en-US" altLang="en-US" sz="2800" b="1" baseline="-25000" dirty="0">
                <a:latin typeface="Arial" panose="020B0604020202020204" pitchFamily="34" charset="0"/>
              </a:rPr>
              <a:t>2</a:t>
            </a:r>
            <a:r>
              <a:rPr lang="en-US" altLang="en-US" sz="2800" b="1" dirty="0">
                <a:latin typeface="Arial" panose="020B0604020202020204" pitchFamily="34" charset="0"/>
              </a:rPr>
              <a:t>[M/x])</a:t>
            </a:r>
            <a:endParaRPr lang="en-US" alt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2AF0E5-5223-3247-8711-89C2AB34B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29125"/>
            <a:ext cx="224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y.E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 if 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x = y</a:t>
            </a:r>
            <a:endParaRPr lang="en-US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8F619-7475-B042-B858-99BB448C0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2525"/>
            <a:ext cx="4803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z.((E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[z/y])[M/x]) 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otherwise,</a:t>
            </a:r>
            <a:endParaRPr lang="en-US" alt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51720A-CCB3-9542-8DA4-0170A02A7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486400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where 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NOT in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U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M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U {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344BAA-AC27-8446-AF27-5630A09EBF09}"/>
                  </a:ext>
                </a:extLst>
              </p14:cNvPr>
              <p14:cNvContentPartPr/>
              <p14:nvPr/>
            </p14:nvContentPartPr>
            <p14:xfrm>
              <a:off x="777600" y="97200"/>
              <a:ext cx="8343360" cy="5192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344BAA-AC27-8446-AF27-5630A09EBF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000" y="75600"/>
                <a:ext cx="8381160" cy="523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23BE7F5-B277-BB43-A5C5-E0FB1844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9C64-41E1-8F4C-9699-FC77C29C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 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 w) </a:t>
            </a:r>
          </a:p>
          <a:p>
            <a:pPr>
              <a:buFont typeface="Wingdings" charset="0"/>
              <a:buChar char="à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Wingdings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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)[(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 w)/x]</a:t>
            </a:r>
          </a:p>
          <a:p>
            <a:pPr>
              <a:buFont typeface="Wingdings" charset="0"/>
              <a:buChar char="à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1_.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( (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)[1_/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])[(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 w)/x] ) </a:t>
            </a:r>
          </a:p>
          <a:p>
            <a:pPr>
              <a:buFont typeface="Wingdings" charset="0"/>
              <a:buChar char="à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1_.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 (x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1_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)[(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 w)/x] )</a:t>
            </a:r>
          </a:p>
          <a:p>
            <a:pPr>
              <a:buFont typeface="Wingdings" charset="0"/>
              <a:buChar char="à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1_.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 w)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1_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)</a:t>
            </a:r>
          </a:p>
          <a:p>
            <a:pPr>
              <a:buFont typeface="Wingdings" charset="0"/>
              <a:buChar char="à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1_.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 w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1_</a:t>
            </a:r>
          </a:p>
          <a:p>
            <a:pPr>
              <a:buFont typeface="Wingdings" charset="0"/>
              <a:buChar char="à"/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You will have to implement this substitution algorithm in Haskell</a:t>
            </a:r>
            <a:endParaRPr lang="en-US" dirty="0">
              <a:latin typeface="Arial" charset="0"/>
              <a:ea typeface="Arial" charset="0"/>
              <a:sym typeface="Symbol" charset="0"/>
            </a:endParaRPr>
          </a:p>
          <a:p>
            <a:pPr>
              <a:buFont typeface="Wingdings" charset="0"/>
              <a:buChar char="à"/>
              <a:defRPr/>
            </a:pPr>
            <a:endParaRPr lang="en-US" dirty="0">
              <a:sym typeface="Wingdings"/>
            </a:endParaRP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Arial" charset="0"/>
              <a:sym typeface="Wingdings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85B0A83B-909A-AD4D-9E93-09DBA47A9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EAC9DFC9-EF10-F64A-B75E-C41E5D098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216CA6-9471-2B43-896A-46B0FD0D738E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5DF78A-4056-754B-917E-3D7510C04363}"/>
                  </a:ext>
                </a:extLst>
              </p14:cNvPr>
              <p14:cNvContentPartPr/>
              <p14:nvPr/>
            </p14:nvContentPartPr>
            <p14:xfrm>
              <a:off x="761400" y="1103400"/>
              <a:ext cx="8177760" cy="404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5DF78A-4056-754B-917E-3D7510C043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9800" y="1087200"/>
                <a:ext cx="8215560" cy="408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23BE7F5-B277-BB43-A5C5-E0FB1844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9C64-41E1-8F4C-9699-FC77C29C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 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(y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 z)) 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x.x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) </a:t>
            </a:r>
          </a:p>
          <a:p>
            <a:pPr>
              <a:buFont typeface="Wingdings" charset="0"/>
              <a:buChar char="à"/>
              <a:defRPr/>
            </a:pPr>
            <a:endParaRPr lang="en-US" dirty="0">
              <a:sym typeface="Wingdings"/>
            </a:endParaRP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Arial" charset="0"/>
              <a:sym typeface="Wingdings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85B0A83B-909A-AD4D-9E93-09DBA47A9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EAC9DFC9-EF10-F64A-B75E-C41E5D098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216CA6-9471-2B43-896A-46B0FD0D738E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14:cNvPr>
              <p14:cNvContentPartPr/>
              <p14:nvPr/>
            </p14:nvContentPartPr>
            <p14:xfrm>
              <a:off x="5614560" y="1247760"/>
              <a:ext cx="1133280" cy="471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8360" y="1231560"/>
                <a:ext cx="1165680" cy="50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2614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1096-C90D-D946-8464-96C1A1A9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AEDF-7C7B-6F45-BD86-78B64815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DBCB7-D55C-B544-AFC3-D1778CD852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B5D96-8FCA-AE42-924F-708F39593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70D3B-E3B8-D84F-BE24-AC5147F71DD2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7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59167A63-5802-454C-8194-C46B6A9D3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B30090D7-15CD-C445-9201-49DC64DF6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9F0699-8210-2D4B-BB5E-3A7B1888E92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55AC82-BB84-6D48-9903-E2786922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40F3998-4FDA-ED4E-8CFC-6A9A2E8E5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Introduction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Syntax and semantics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Free and bound variables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Substitution, formally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308A8119-4F98-F04E-A181-329144CD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24B26DB-7159-3B4F-AEC6-F1A5C0BAE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26488" cy="453231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theory of functions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Theory behind functional programming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Turing complete: any computable function can be expressed and evaluated using the calculus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Lingua franca</a:t>
            </a:r>
            <a:r>
              <a:rPr lang="en-US" altLang="en-US" dirty="0">
                <a:latin typeface="Arial" panose="020B0604020202020204" pitchFamily="34" charset="0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 PL research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(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calculus expresses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function definition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function application</a:t>
            </a:r>
          </a:p>
          <a:p>
            <a:pPr lvl="1" eaLnBrk="1" hangingPunct="1"/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f(x)=</a:t>
            </a:r>
            <a:r>
              <a:rPr lang="en-US" altLang="en-US" b="1" dirty="0">
                <a:latin typeface="Arial" panose="020B0604020202020204" pitchFamily="34" charset="0"/>
              </a:rPr>
              <a:t>x*x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  becomes  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x. x*x</a:t>
            </a:r>
            <a:endParaRPr lang="en-US" altLang="en-US" b="1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b="1" dirty="0">
                <a:latin typeface="Arial" panose="020B0604020202020204" pitchFamily="34" charset="0"/>
              </a:rPr>
              <a:t>g(x)=x+1</a:t>
            </a:r>
            <a:r>
              <a:rPr lang="en-US" altLang="en-US" dirty="0">
                <a:latin typeface="Arial" panose="020B0604020202020204" pitchFamily="34" charset="0"/>
              </a:rPr>
              <a:t> becomes  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x. x+1</a:t>
            </a:r>
          </a:p>
          <a:p>
            <a:pPr lvl="1" eaLnBrk="1" hangingPunct="1"/>
            <a:r>
              <a:rPr lang="en-US" altLang="en-US" b="1" dirty="0">
                <a:latin typeface="Arial" panose="020B0604020202020204" pitchFamily="34" charset="0"/>
              </a:rPr>
              <a:t>f(5)</a:t>
            </a:r>
            <a:r>
              <a:rPr lang="en-US" altLang="en-US" dirty="0">
                <a:latin typeface="Arial" panose="020B0604020202020204" pitchFamily="34" charset="0"/>
              </a:rPr>
              <a:t>          becomes   </a:t>
            </a:r>
            <a:r>
              <a:rPr lang="en-US" altLang="en-US" b="1" dirty="0">
                <a:latin typeface="Arial" panose="020B0604020202020204" pitchFamily="34" charset="0"/>
              </a:rPr>
              <a:t>(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x. x*x)</a:t>
            </a:r>
            <a:r>
              <a:rPr lang="en-US" altLang="en-US" b="1" baseline="30000" dirty="0">
                <a:latin typeface="Arial" panose="020B0604020202020204" pitchFamily="34" charset="0"/>
              </a:rPr>
              <a:t>  </a:t>
            </a:r>
            <a:r>
              <a:rPr lang="en-US" altLang="en-US" b="1" dirty="0">
                <a:latin typeface="Arial" panose="020B0604020202020204" pitchFamily="34" charset="0"/>
              </a:rPr>
              <a:t>5 </a:t>
            </a:r>
            <a:r>
              <a:rPr lang="en-US" altLang="en-US" b="1" dirty="0">
                <a:latin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b="1" dirty="0">
                <a:latin typeface="Arial" panose="020B0604020202020204" pitchFamily="34" charset="0"/>
              </a:rPr>
              <a:t> 5*5</a:t>
            </a:r>
            <a:r>
              <a:rPr lang="en-US" altLang="en-US" b="1" baseline="30000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b="1" dirty="0">
                <a:latin typeface="Arial" panose="020B0604020202020204" pitchFamily="34" charset="0"/>
              </a:rPr>
              <a:t> 25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id="{370BECA0-93FF-894B-8608-F9B8128D9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0F52D0AB-40BB-A344-8E2B-1DEF83D9B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A7321D6-CEF5-2844-9F5A-E97CDF07EFA1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3">
            <a:extLst>
              <a:ext uri="{FF2B5EF4-FFF2-40B4-BE49-F238E27FC236}">
                <a16:creationId xmlns:a16="http://schemas.microsoft.com/office/drawing/2014/main" id="{997C9663-4E2A-0842-9407-18E92872C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BACD087E-D542-314B-986C-6765ED1118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E05200-C766-FB49-B245-DABEA49F432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BF88A51-0BB2-BD44-9D7C-AFE73E53A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Syntax of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Pure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Lambda Calculus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3854B31-F67A-D244-BC12-E2E3BF7B7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1054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E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Wingdings" charset="0"/>
              </a:rPr>
              <a:t>::=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x | (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) | (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 -expression is one of 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Variable: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Abstraction (i.e., function definition):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endParaRPr lang="en-US" b="1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Application: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2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342900" lvl="1" indent="-342900" eaLnBrk="1" hangingPunct="1"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-calculus formulae (e.g.,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( x. (x y) )</a:t>
            </a:r>
            <a:r>
              <a:rPr lang="en-US" dirty="0">
                <a:latin typeface="Arial" charset="0"/>
                <a:sym typeface="Symbol" charset="0"/>
              </a:rPr>
              <a:t>) are called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expressions</a:t>
            </a:r>
            <a:r>
              <a:rPr lang="en-US" dirty="0">
                <a:latin typeface="Arial" charset="0"/>
                <a:sym typeface="Symbol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terms</a:t>
            </a:r>
            <a:endParaRPr lang="en-US" dirty="0">
              <a:solidFill>
                <a:schemeClr val="hlink"/>
              </a:solidFill>
              <a:latin typeface="Arial" charset="0"/>
              <a:sym typeface="Symbol" charset="0"/>
            </a:endParaRPr>
          </a:p>
          <a:p>
            <a:pPr marL="342900" lvl="1" indent="-342900" eaLnBrk="1" hangingPunct="1"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( x. (x y) )</a:t>
            </a:r>
            <a:r>
              <a:rPr lang="en-US" dirty="0">
                <a:latin typeface="Arial" charset="0"/>
                <a:sym typeface="Symbol" charset="0"/>
              </a:rPr>
              <a:t> corresponds to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(lambda (x) (x y))</a:t>
            </a:r>
            <a:r>
              <a:rPr lang="en-US" dirty="0">
                <a:latin typeface="Arial" charset="0"/>
                <a:sym typeface="Symbol" charset="0"/>
              </a:rPr>
              <a:t> in Scheme!</a:t>
            </a:r>
          </a:p>
        </p:txBody>
      </p:sp>
      <p:sp>
        <p:nvSpPr>
          <p:cNvPr id="34821" name="TextBox 1">
            <a:extLst>
              <a:ext uri="{FF2B5EF4-FFF2-40B4-BE49-F238E27FC236}">
                <a16:creationId xmlns:a16="http://schemas.microsoft.com/office/drawing/2014/main" id="{DDC869EC-4007-6440-94DE-C2962A6CB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19200"/>
            <a:ext cx="32861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Convention: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notation f, x, y, z for variables;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E, M, N, P, Q for expressions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>
            <a:extLst>
              <a:ext uri="{FF2B5EF4-FFF2-40B4-BE49-F238E27FC236}">
                <a16:creationId xmlns:a16="http://schemas.microsoft.com/office/drawing/2014/main" id="{6E0900AA-0CB0-944B-8AEE-0BE5B251A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A54B6509-ABD1-2F47-986D-BB10692916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61B038-82BA-F640-B337-7A1C836366A4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5DD780A-EC00-674E-8B29-B0C3197B8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Syntactic Conventions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D0BA4AD-5922-1842-B5C9-47C3ABE15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3231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Parentheses may be dropped from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or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x.E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)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( f x )</a:t>
            </a:r>
            <a:r>
              <a:rPr lang="en-US" altLang="en-US" dirty="0">
                <a:latin typeface="Arial" panose="020B0604020202020204" pitchFamily="34" charset="0"/>
              </a:rPr>
              <a:t> may be written as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f x</a:t>
            </a:r>
            <a:endParaRPr lang="en-US" altLang="en-US" sz="3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 application groups from left-to-right (i.e., </a:t>
            </a:r>
            <a:r>
              <a:rPr lang="en-US" altLang="en-US" sz="30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it is left-associative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x y z </a:t>
            </a:r>
            <a:r>
              <a:rPr lang="en-US" altLang="en-US" dirty="0">
                <a:latin typeface="Arial" panose="020B0604020202020204" pitchFamily="34" charset="0"/>
              </a:rPr>
              <a:t>abbreviates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( ( x y ) z )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en-US" altLang="en-US" dirty="0">
                <a:latin typeface="Arial" panose="020B0604020202020204" pitchFamily="34" charset="0"/>
              </a:rPr>
              <a:t> abbreviates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( ( (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3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 E</a:t>
            </a:r>
            <a:r>
              <a:rPr lang="en-US" altLang="en-US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4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Parentheses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x (y z)</a:t>
            </a:r>
            <a:r>
              <a:rPr lang="en-US" altLang="en-US" dirty="0">
                <a:latin typeface="Arial" panose="020B0604020202020204" pitchFamily="34" charset="0"/>
              </a:rPr>
              <a:t> are necessary! Why?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C27331-CE20-BE4B-8178-6E4E8A9912B7}"/>
                  </a:ext>
                </a:extLst>
              </p14:cNvPr>
              <p14:cNvContentPartPr/>
              <p14:nvPr/>
            </p14:nvContentPartPr>
            <p14:xfrm>
              <a:off x="1317240" y="6099480"/>
              <a:ext cx="6116760" cy="410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C27331-CE20-BE4B-8178-6E4E8A9912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5280" y="6083280"/>
                <a:ext cx="6154560" cy="44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>
            <a:extLst>
              <a:ext uri="{FF2B5EF4-FFF2-40B4-BE49-F238E27FC236}">
                <a16:creationId xmlns:a16="http://schemas.microsoft.com/office/drawing/2014/main" id="{63E3D84F-49AD-2547-9113-70C3B69776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F0FBF0-7458-434B-BAD9-D7DFF3557623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B7FBB0F-01D0-A143-A1A7-D1123C28A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Syntactic Conventions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B8489D8-63A1-164D-A34C-79A23F30B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53231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Application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has higher precedence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than abstraction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Another way to say this is that the scope of the dot extends as far to the right as possible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x z</a:t>
            </a:r>
            <a:r>
              <a:rPr lang="en-US" altLang="en-US" dirty="0">
                <a:latin typeface="Arial" panose="020B0604020202020204" pitchFamily="34" charset="0"/>
              </a:rPr>
              <a:t>  =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( x z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  <a:r>
              <a:rPr lang="en-US" altLang="en-US" dirty="0">
                <a:latin typeface="Arial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(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( x z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 ) </a:t>
            </a:r>
            <a:r>
              <a:rPr lang="en-US" altLang="en-US" dirty="0">
                <a:latin typeface="Arial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b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FF0000"/>
                </a:solidFill>
                <a:latin typeface="Arial" panose="020B0604020202020204" pitchFamily="34" charset="0"/>
              </a:rPr>
              <a:t>≠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( (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x ) z )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WARNING: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is the most common syntactic convention (e.g., Pierce 2002). Some books give abstraction higher precedence.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697EA5A-A525-7D4C-BC15-603E62C1FA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02A667-C1A2-7C4B-B96D-864D81EA8542}"/>
                  </a:ext>
                </a:extLst>
              </p14:cNvPr>
              <p14:cNvContentPartPr/>
              <p14:nvPr/>
            </p14:nvContentPartPr>
            <p14:xfrm>
              <a:off x="1482480" y="71280"/>
              <a:ext cx="7165440" cy="4410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02A667-C1A2-7C4B-B96D-864D81EA85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0520" y="49320"/>
                <a:ext cx="7203240" cy="445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F2D70B5-651A-E14E-9CBB-F5A81B0A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26BD4220-885D-1043-99E4-01859B2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Parameter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(also, formal parameter)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x</a:t>
            </a:r>
            <a:r>
              <a:rPr lang="en-US" altLang="en-US" dirty="0">
                <a:latin typeface="Arial" panose="020B0604020202020204" pitchFamily="34" charset="0"/>
              </a:rPr>
              <a:t> is the parameter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x z</a:t>
            </a:r>
          </a:p>
          <a:p>
            <a:pPr lvl="1"/>
            <a:endParaRPr lang="en-US" altLang="en-US" dirty="0">
              <a:solidFill>
                <a:schemeClr val="hlink"/>
              </a:solidFill>
              <a:latin typeface="Arial" panose="020B0604020202020204" pitchFamily="34" charset="0"/>
              <a:sym typeface="Symbol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Argument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(also, actual argument)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E.g., expression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z. z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is the argument in 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(x. x) (z. z)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Can you guess what this evaluates to?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Footer Placeholder 3">
            <a:extLst>
              <a:ext uri="{FF2B5EF4-FFF2-40B4-BE49-F238E27FC236}">
                <a16:creationId xmlns:a16="http://schemas.microsoft.com/office/drawing/2014/main" id="{3CF6CC26-BFF1-354A-8B43-876BE271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2B2EBA31-F859-8F40-8AFC-224DB9731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8F24D6-C2E5-1547-B0E1-5CDE57AE0D82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3">
            <a:extLst>
              <a:ext uri="{FF2B5EF4-FFF2-40B4-BE49-F238E27FC236}">
                <a16:creationId xmlns:a16="http://schemas.microsoft.com/office/drawing/2014/main" id="{5E1294FE-FE33-5340-A71D-38EBC6CD8E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9C0FA5FE-4983-8745-9C01-B9B02D5181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164953-1A9A-CF43-A7F9-129008443305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C95B809-ADC2-9949-BE4B-F34F9012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Currying </a:t>
            </a:r>
          </a:p>
        </p:txBody>
      </p:sp>
      <p:sp>
        <p:nvSpPr>
          <p:cNvPr id="944131" name="Rectangle 3">
            <a:extLst>
              <a:ext uri="{FF2B5EF4-FFF2-40B4-BE49-F238E27FC236}">
                <a16:creationId xmlns:a16="http://schemas.microsoft.com/office/drawing/2014/main" id="{51CCED84-124E-2C4E-9C26-997DABD6D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lambda calculus, all functions have one parameter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How do we express n-</a:t>
            </a:r>
            <a:r>
              <a:rPr lang="en-US" altLang="en-US" dirty="0" err="1">
                <a:latin typeface="Arial" panose="020B0604020202020204" pitchFamily="34" charset="0"/>
              </a:rPr>
              <a:t>ary</a:t>
            </a:r>
            <a:r>
              <a:rPr lang="en-US" altLang="en-US" dirty="0">
                <a:latin typeface="Arial" panose="020B0604020202020204" pitchFamily="34" charset="0"/>
              </a:rPr>
              <a:t> functions?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Currying</a:t>
            </a:r>
            <a:r>
              <a:rPr lang="en-US" altLang="en-US" dirty="0">
                <a:latin typeface="Arial" panose="020B0604020202020204" pitchFamily="34" charset="0"/>
              </a:rPr>
              <a:t> expresses an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n-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ary</a:t>
            </a:r>
            <a:r>
              <a:rPr lang="en-US" altLang="en-US" dirty="0">
                <a:latin typeface="Arial" panose="020B0604020202020204" pitchFamily="34" charset="0"/>
              </a:rPr>
              <a:t> function in terms of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n unary</a:t>
            </a:r>
            <a:r>
              <a:rPr lang="en-US" altLang="en-US" dirty="0">
                <a:latin typeface="Arial" panose="020B0604020202020204" pitchFamily="34" charset="0"/>
              </a:rPr>
              <a:t> functions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f(</a:t>
            </a:r>
            <a:r>
              <a:rPr lang="en-US" altLang="en-US" b="1" dirty="0" err="1">
                <a:latin typeface="Arial" panose="020B0604020202020204" pitchFamily="34" charset="0"/>
              </a:rPr>
              <a:t>x,y</a:t>
            </a:r>
            <a:r>
              <a:rPr lang="en-US" altLang="en-US" b="1" dirty="0">
                <a:latin typeface="Arial" panose="020B0604020202020204" pitchFamily="34" charset="0"/>
              </a:rPr>
              <a:t>) = </a:t>
            </a:r>
            <a:r>
              <a:rPr lang="en-US" altLang="en-US" b="1" dirty="0" err="1">
                <a:latin typeface="Arial" panose="020B0604020202020204" pitchFamily="34" charset="0"/>
              </a:rPr>
              <a:t>x+y</a:t>
            </a:r>
            <a:r>
              <a:rPr lang="en-US" altLang="en-US" dirty="0">
                <a:latin typeface="Arial" panose="020B0604020202020204" pitchFamily="34" charset="0"/>
              </a:rPr>
              <a:t>,	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becomes	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(</a:t>
            </a:r>
            <a:r>
              <a:rPr lang="en-US" altLang="en-US" b="1" dirty="0" err="1">
                <a:latin typeface="Arial" panose="020B0604020202020204" pitchFamily="34" charset="0"/>
                <a:sym typeface="Symbol" pitchFamily="2" charset="2"/>
              </a:rPr>
              <a:t>x.y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. x + 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</a:t>
            </a:r>
            <a:r>
              <a:rPr lang="en-US" altLang="en-US" sz="2800" b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+ y) 2 3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(y. 2 + y) 3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2 + 3 = 5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F29DA5-2620-964A-BCA7-1FED16DF1800}"/>
                  </a:ext>
                </a:extLst>
              </p14:cNvPr>
              <p14:cNvContentPartPr/>
              <p14:nvPr/>
            </p14:nvContentPartPr>
            <p14:xfrm>
              <a:off x="3962520" y="379080"/>
              <a:ext cx="2382480" cy="629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F29DA5-2620-964A-BCA7-1FED16DF18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6320" y="362880"/>
                <a:ext cx="2414880" cy="66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26982</TotalTime>
  <Words>1930</Words>
  <Application>Microsoft Macintosh PowerPoint</Application>
  <PresentationFormat>On-screen Show (4:3)</PresentationFormat>
  <Paragraphs>239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Tahoma</vt:lpstr>
      <vt:lpstr>Wingdings</vt:lpstr>
      <vt:lpstr>Blends</vt:lpstr>
      <vt:lpstr>Custom Design</vt:lpstr>
      <vt:lpstr>Announcements</vt:lpstr>
      <vt:lpstr> Lambda Calculus</vt:lpstr>
      <vt:lpstr>Lecture Outline </vt:lpstr>
      <vt:lpstr>Lambda Calculus</vt:lpstr>
      <vt:lpstr>Syntax of Pure Lambda Calculus</vt:lpstr>
      <vt:lpstr>Syntactic Conventions</vt:lpstr>
      <vt:lpstr>Syntactic Conventions</vt:lpstr>
      <vt:lpstr>Terminology</vt:lpstr>
      <vt:lpstr>Currying </vt:lpstr>
      <vt:lpstr>Currying in Scheme </vt:lpstr>
      <vt:lpstr>Currying</vt:lpstr>
      <vt:lpstr>Semantics of Pure Lambda Calculus</vt:lpstr>
      <vt:lpstr>Lecture Outline </vt:lpstr>
      <vt:lpstr>Free and Bound Variables</vt:lpstr>
      <vt:lpstr>Free and Bound Variables</vt:lpstr>
      <vt:lpstr>Free and Bound Variables</vt:lpstr>
      <vt:lpstr>Free and Bound Variables</vt:lpstr>
      <vt:lpstr>Free and Bound Variables</vt:lpstr>
      <vt:lpstr>Free and Bound Variables</vt:lpstr>
      <vt:lpstr>Lecture Outline </vt:lpstr>
      <vt:lpstr>Substitution, formally</vt:lpstr>
      <vt:lpstr>Substitution, formally</vt:lpstr>
      <vt:lpstr>Substitution, formally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5258</cp:revision>
  <dcterms:created xsi:type="dcterms:W3CDTF">2010-11-02T15:56:59Z</dcterms:created>
  <dcterms:modified xsi:type="dcterms:W3CDTF">2022-10-26T00:07:01Z</dcterms:modified>
</cp:coreProperties>
</file>