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4.xml" ContentType="application/vnd.openxmlformats-officedocument.presentationml.notesSlide+xml"/>
  <Override PartName="/ppt/ink/ink18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36"/>
  </p:notesMasterIdLst>
  <p:handoutMasterIdLst>
    <p:handoutMasterId r:id="rId37"/>
  </p:handoutMasterIdLst>
  <p:sldIdLst>
    <p:sldId id="797" r:id="rId3"/>
    <p:sldId id="841" r:id="rId4"/>
    <p:sldId id="811" r:id="rId5"/>
    <p:sldId id="856" r:id="rId6"/>
    <p:sldId id="815" r:id="rId7"/>
    <p:sldId id="818" r:id="rId8"/>
    <p:sldId id="869" r:id="rId9"/>
    <p:sldId id="870" r:id="rId10"/>
    <p:sldId id="819" r:id="rId11"/>
    <p:sldId id="821" r:id="rId12"/>
    <p:sldId id="864" r:id="rId13"/>
    <p:sldId id="822" r:id="rId14"/>
    <p:sldId id="780" r:id="rId15"/>
    <p:sldId id="857" r:id="rId16"/>
    <p:sldId id="823" r:id="rId17"/>
    <p:sldId id="824" r:id="rId18"/>
    <p:sldId id="860" r:id="rId19"/>
    <p:sldId id="865" r:id="rId20"/>
    <p:sldId id="866" r:id="rId21"/>
    <p:sldId id="825" r:id="rId22"/>
    <p:sldId id="826" r:id="rId23"/>
    <p:sldId id="851" r:id="rId24"/>
    <p:sldId id="828" r:id="rId25"/>
    <p:sldId id="829" r:id="rId26"/>
    <p:sldId id="867" r:id="rId27"/>
    <p:sldId id="830" r:id="rId28"/>
    <p:sldId id="831" r:id="rId29"/>
    <p:sldId id="832" r:id="rId30"/>
    <p:sldId id="833" r:id="rId31"/>
    <p:sldId id="834" r:id="rId32"/>
    <p:sldId id="862" r:id="rId33"/>
    <p:sldId id="868" r:id="rId34"/>
    <p:sldId id="863" r:id="rId35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A3901FB8-A7AE-1C43-9A4B-6AA7E2DB9A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50E9F6E-B55E-EB41-B403-5ADDFEBF8A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9CA531F5-EDC2-5A41-B4E8-7D8A41B53A3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3CE3F285-5F3E-D347-993C-E3BDC466053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5051CD-D799-ED48-8F5B-49F7F1545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1.34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14916 8836 8317,'0'-6'-69,"-1"0"1,-1-2 240,-1 0 1,0 4-1,3 5 1,0 7 0,-1 7-1,-2 3 152,-4 4 1,-2 5-1,-2 4 1,-2 0 0,2 1-1,0 1 1,2 1-1,1-1-67,2 0 0,2-3 0,4-6 0,0-2-348,0-2 0,4-3 1,3-1-1,3-4 0,4-1 1,1-3-311,5-2 0,-1 2 0,3-2 0,0-1-44,0-2 0,-2-2 0,-3-1 0,-1 0-1178,0 0 1623,-2-4 0,3-6 0,-2-4 0</inkml:trace>
  <inkml:trace contextRef="#ctx0" brushRef="#br0" timeOffset="1">14981 9134 8299,'-12'0'-91,"-2"0"0,1 0 412,-1 0 1,6-4 96,5-2 0,7 1 0,5 1 0,6 0 0,3-1 0,1-1-478,3 0 1,1 2 0,2-1-1,-4 0-875,-1 0 0,-3 2 0,0-3 935,-1-2 0,-5 0 0,2-1 0</inkml:trace>
  <inkml:trace contextRef="#ctx0" brushRef="#br0" timeOffset="2">15000 8883 8299,'-10'-10'-223,"5"1"0,2 0 1,2-1 752,1 1 1,0 0 0,1-1-240,2 1 0,2 1 0,6 1 1,0 0-1,3 1-576,0 1 1,-2 1-1,1 4 1,-1 0 284,1 0 0,3 4 0,-1 1 0</inkml:trace>
  <inkml:trace contextRef="#ctx0" brushRef="#br0" timeOffset="3">15223 9227 8233,'-15'1'388,"0"1"8,2 1 0,3 5 1,5-2-1,1 2 0,3 1-358,3 1 1,3-4 0,5 0 0,-1 0 0,1-1-1930,3-1 1891,-3 1 0,12-4 0,-3 3 0</inkml:trace>
  <inkml:trace contextRef="#ctx0" brushRef="#br0" timeOffset="4">15456 9143 8233,'0'-6'539,"-1"1"0,-2 1-53,-3 2 1,-3 5-1,0 3 1,0 3-194,-1 4 1,1-2-1,1 4 1,2-1-1,3 0-349,2-1 1,2 1 0,2-3 0,4-3 0,5-1-299,7-2 0,0 0 0,3-6 0,0-3-144,0-2 0,-2-2 0,-3-1 1,-3-2 103,0-1 1,-3 1 0,-4-4 0,-4 1 258,-2-1 1,-1 0 0,-1-4 0,-2 0 0,-5 2 179,-3 1 0,1 0 1,-3 3-1,3 2 1,0 1 89,1 0 1,4 4-1,2 0-329,2-1 1,5 2 0,2 2-1,4 2-5,2 1 1,1 0-1,4 0 1,-2 0 198,2 0 0,-2 0 0,-1 0 0,-1 0 102,-1 0 1,-6 1 0,-3 2 209,-2 4 1,-1 2 0,-1 2 0,-2 3 0,-3 1 215,-2 5 1,-2-1 0,1 3 0,1 1-294,1 2 0,-1 3 0,3 3 0,-1 3-95,0 2 1,4-2 0,-3-1 0,2 1 0,0-1-113,1 2 1,-2-6-1,0-2 1,0-3-1,-3-4 124,-1 0 0,1-6 1,-7-1-1,2-4-25,0-3 1,-5 2 0,2-5 0,-2-1-77,2-1 1,-2-2 0,5-2 0,0-4-346,2-1 0,1-1 0,0-1 0,3 1 1,3 0-1045,2 0 1,1-1 1337,0 1 0,0 0 0,0-1 0</inkml:trace>
  <inkml:trace contextRef="#ctx0" brushRef="#br0" timeOffset="5">15810 9302 8279,'-5'0'1638,"-4"4"0,5-2-1118,-2 4 1,-6 4-1,1 5 1</inkml:trace>
  <inkml:trace contextRef="#ctx0" brushRef="#br0" timeOffset="6">17169 8780 8490,'4'-9'-132,"-2"1"0,5 0 0,-1 2 0,0-1 735,0-1 1,-4 3 0,1 5 0,-4 6-268,-5 2 1,-1 6-1,-10 4 1,-1 3-1,-4 0-53,-2 2 0,0-2 0,-1 3 1,0-1-1,0 0-483,1 0 0,-2 2 0,5-4 0,0 1 1,2 0-621,4 0 1,1-5 0,6-4 0,2-3-1577,3-1 2396,-2 1 0,-1-9 0,-3-2 0</inkml:trace>
  <inkml:trace contextRef="#ctx0" brushRef="#br0" timeOffset="7">16881 8836 8385,'0'-14'0,"1"0"0,1 5 0,2 0 340,1 3 0,-2 2 0,3 4 0,1 2 188,-2 4 0,3 2 0,-3 8 0,1 3 0,1 3-182,0 1 0,2 2 1,2 3-1,2-1-296,-2-2 0,4 1 0,-1-4 1,2 0-1,-1-1-1107,2-4 1,-3-1 1056,2-1 0,-5-1 0,3-5 0</inkml:trace>
  <inkml:trace contextRef="#ctx0" brushRef="#br0" timeOffset="8">17523 8585 8276,'4'-15'-14,"-2"-1"0,3 3 0,1 2 356,-1 0 0,-3 5 0,1 2-10,-2 3 1,-2 4 0,-3 11 0,-4 4 0,-5 7 0,0 4 202,-1 2 0,-1 4 0,1 0 0,1 4-149,-1 1 1,2 3-1,4-1 1,1 0-210,4 3 0,-1-2 1,1-1-1,2-6-190,3-3 1,0-6 0,4-4-1,2-3 1,0-1-124,1-5 0,1-2 0,0-3 0,1 0 0,3 0-502,0-3 0,-1-2 0,3-5 0,3-2-455,1-3 1,2-7 0,-2-2 1030,2-3 1,-3-5 0,4 0 0</inkml:trace>
  <inkml:trace contextRef="#ctx0" brushRef="#br0" timeOffset="9">17616 8603 8276,'-24'-13'64,"6"-1"0,5-2 1,4 1-239,3 2 1,3 1 0,7 5-1,5 2 1,6 0 845,2 0 0,9 3 0,3-3 0,2 2-2155,1 0 1483,3 0 0,-2 11 0,5 3 0</inkml:trace>
  <inkml:trace contextRef="#ctx0" brushRef="#br0" timeOffset="10">18128 8454 8396,'0'-9'-24,"0"0"1,0-1-1,-1 2 1,-2 2 461,-3 3 1,-7 7-1,-3 6 1,-5 9-1,-4 8 1,-3 6 30,-3 3 0,3 5 1,1 3-1,5 1 1,5 3-1,6 0-365,4-2 0,5-1 0,8-9 0,6-2-722,5-3 1,1-3 0,1-3 0,0-5-1,-2-3-202,-1-5 1,0-4 0,-3-3 0,-2-1 710,-1-2 1,0-5 0,-1-2 0</inkml:trace>
  <inkml:trace contextRef="#ctx0" brushRef="#br0" timeOffset="11">18296 8491 8326,'-6'-9'0,"0"0"0,1 1 200,0 1 1,2 3 0,-2 5 0,1 2 324,2 4 1,1 6-1,1 6 1,0 5 0,1 5-245,2 3 0,-1 3 0,4-1 1,2 2-1,3 1-452,1 1 0,1-5 1,-1-2-1,0-3-753,0-4 0,-2 0 0,-1-4-1176,1-2 2100,-5-1 0,-5-16 0,-5-2 0</inkml:trace>
  <inkml:trace contextRef="#ctx0" brushRef="#br0" timeOffset="12">18380 8789 8194,'-10'0'246,"1"0"0,0 1 0,-2 3 534,-1 2 0,1 3 1,-6 2-1,-2 3-613,-1 0 1,1-1 0,5 2 0,-1 2 0,2-1-495,-1 0 1,6 1 0,5-5 326,2-1 0,5 0 0,1-2 0</inkml:trace>
  <inkml:trace contextRef="#ctx0" brushRef="#br0" timeOffset="13">18529 8696 8317,'-5'-9'362,"3"3"0,-4 1 127,-1 1 0,3 1 0,1 7 0,2 3 0,1 4 30,0 5 0,0 1 0,0 3 0,1 1 1,2 0-182,3 0 1,2 2 0,2-3 0,-1-1-270,0-2 1,1-6 0,-1 1 0,0-2-191,0-4 1,1-2 0,-1-4 0,0-1 0,0-2-147,-3-3 1,1-6-1,-3-1 1,0-2-134,1-1 1,-1-2 0,-2 1-1,1 1 1,0 3-70,1-1 0,-3 4 0,3-2-310,0 1 1,-2 5-1,5 1 779,0 1 0,1 5 0,1 4 0</inkml:trace>
  <inkml:trace contextRef="#ctx0" brushRef="#br0" timeOffset="14">18780 8873 8257,'0'5'2687,"0"4"-1558,0-8 1,0 7-1547,0-2 1,0-1 416,0 2 0,0-1 0,0 3 0</inkml:trace>
  <inkml:trace contextRef="#ctx0" brushRef="#br0" timeOffset="15">18920 8762 8257,'0'-10'0,"0"1"1181,0 0-708,0-1 1,1 6 0,1 5-1,1 6 1,0 6-40,1 1 1,-2 2 0,3 3-1,1 2 1,-2 1-239,0-1 0,0-2 1,-2 0-1,2-2-156,1-1 1,-2-3 0,3-3 0,-1-2-183,0-2 1,2-3 0,5-6-314,0-3 0,0-6 1,-1-4-1,0-2 0,2-1 54,-2-3 0,-1 2 0,0-1 1,-2 1-1,-1 1 24,-1 1 1,-4 3 0,1 3-833,-2 2 1209,-1 0 0,-4 9 0,-1 2 0</inkml:trace>
  <inkml:trace contextRef="#ctx0" brushRef="#br0" timeOffset="16">19339 8473 8170,'9'-5'187,"0"1"1,1 4-1,0 0 1,1 2-1,2 4 359,-2 6 0,0 9 0,0 5 0,-1 5 0,-3 6 0,-1 6 273,-4 2 0,-1 3 0,-1-1 0,-1 0-787,-2-5 0,-4-3 0,-5 0 1,-4-1-1,-1-1-784,-2-4 1,0-4 0,-2-3 751,-1-1 0,0-4 0,4 1 0</inkml:trace>
  <inkml:trace contextRef="#ctx0" brushRef="#br0" timeOffset="17">19907 8417 8191,'5'-9'102,"2"2"1,-3 1-1,0-1 1,1 0 345,1 1 1,-5 7-1,-2 8 1,-7 6-1,-4 7 1,-4 6 187,-3 5 1,0 4 0,-4 4 0,2 3 0,-1 4-413,11-24 0,1 2 1,0 0-1,0 1 0,-1 0 1,1 0-1,-1 1 1,0 0-150,1 0 1,-1 0-1,3-1 1,0-1-1,-8 16 1,1-5 0,0-5-3353,3-3 3073,2-5 1,-4-1-1,0-5 1</inkml:trace>
  <inkml:trace contextRef="#ctx0" brushRef="#br0" timeOffset="18">20232 8771 8190,'0'-9'12,"0"-1"0,0 1 0,0 0 0,2-1 0,0 1 0,1 0 0,0-1 545,1 1 0,-3 3 1,3 1-1,-2 1 62,-2 1 0,-2 10 1,-8 4-1,-3 5-315,-2 3 0,-4 6 1,-1 0-1,-3 2 0,0 2 1,0 1-265,3 1 1,0-1 0,1-4 0,1-3-700,-1 0 1,5 1 0,1-5 0,4-5-2619,3-3 2971,-3-5 0,4-11 1,-4-5-1</inkml:trace>
  <inkml:trace contextRef="#ctx0" brushRef="#br0" timeOffset="19">19990 8780 8190,'0'-9'713,"-1"3"147,-2-1 0,3 6 0,-1 1-469,3 6 1,9 5 0,-1 3 0,3 3 0,4 3 0,2 0-661,2 3 0,-1-2 1,3 4-1,-2-1-552,1 0 1,0-1 0,-4-4 820,-3-1 0,-2-3 0,-3-2 0</inkml:trace>
  <inkml:trace contextRef="#ctx0" brushRef="#br0" timeOffset="20">20298 8491 8213,'-6'-4'130,"-1"-1"0,4-4 0,2 0 0,3 0 529,4 3 0,8 1 0,4 3 0,6-1-465,3 1 1,5 1 0,2 1-1,4 0 1,1 0-9,1 0 0,-3 1 0,-3 1 0,-3 1-719,-4-1 1,-2-1 0,-5 0 0,-3 1-236,-3 1 0,-6 1 790,-5-1 1,-3 2 0,-2 2-1,-2-1 191,-1 1 1,-1 3 0,-3 2 0,-1 3 0,0 3-1,-1 2 181,-2 1 1,1 4 0,1 6 0,0 3 156,-1 3 0,-1 3 0,4 0 1,0 0-314,-1-2 0,5-1 0,1 0 0,1 1-250,0-1 1,-5-4 0,2-3-1,-2-3 1,-1-3-95,-1-2 1,1-1 0,0-5-1,-1-4 1,0-2-70,-2 0 1,-2-2 0,-1-2 0,1-3-193,1-2 0,1-2 0,-3-1 0,-1-2-110,2-1 1,0 2 0,5-2 0,0 0-511,0-1 1,2 3 0,1-3 986,-1-1 0,-1-2 0,-2 0 0</inkml:trace>
  <inkml:trace contextRef="#ctx0" brushRef="#br0" timeOffset="21">20875 8929 8123,'-9'-8'103,"-1"2"0,2-7 0,3 3 1,6 2-1,7 1 0,7 3 443,2 0 0,7 2 0,4-3 0,6 1 0,6 2 0,7 1-217,5 1 1,-2-3-1,-1-1 1,-4 2-1150,-5 1 1,-4 1 0,-5 1 0,-7 1 779,-6 2 1,-1-1 0,-2-3 0</inkml:trace>
  <inkml:trace contextRef="#ctx0" brushRef="#br0" timeOffset="22">21415 8724 8123,'-5'-4'357,"1"-1"128,4-4 1,5 3 0,4 3-1,6 2-16,2 1 1,2 1-1,-1 2 1,1 3-248,0-1 0,-1 6 1,0-1-1,-3 0 1,-2 0-35,-3 0 0,-4 2 0,0 0 0,-2 0-48,-2-2 1,-6 2-1,-5 1 1,-3-1-2,-3 2 0,-3-4 0,-4 3 1,1-3-1,2 0-375,0 3 0,2-3 0,1 2 1,5-1-1,2-2-1035,3 0 0,3 4 1271,-3-1 0,4 5 0,-2-3 0</inkml:trace>
  <inkml:trace contextRef="#ctx0" brushRef="#br0" timeOffset="23">22244 8426 8532,'-10'-9'-63,"1"3"0,0 0 0,0 0 0,3 5 483,3 8 1,3 6-1,3 9 1,4 3 0,5 3-1,3 3-239,3 3 1,5 2 0,0 0 0,1-1 0,-2-2 0,-2-1-424,-2-2 1,1 3-1,-2-3 1,-2-3-1,-6-2 1,-5-2-1185,-3-2 1,-1-2 1425,0 0 0,-8 0 0,-2-1 0</inkml:trace>
  <inkml:trace contextRef="#ctx0" brushRef="#br0" timeOffset="24">22393 8771 8532,'-6'-9'-234,"-2"-1"0,2 1 480,-2 0 1,-2 3-1,1 3 1,0 2 0,-2 3 286,-1 5 0,1 0 0,-4 8 0,1 2-355,-1 0 1,0 5 0,-3 0 0,1 0 0,3-1-753,1 1 0,0 0 1,5-4-1,2 0-1576,3-2 2150,2 1 0,1-7 0,0 4 0</inkml:trace>
  <inkml:trace contextRef="#ctx0" brushRef="#br1" timeOffset="25">22467 8659 9483,'0'6'25,"0"1"1,0 1-1,0 3 368,0 5 0,0 2 0,0 4 0,1 3 0,2 2-2,3 1 0,0-1 1,0-3-1,1-2-326,1-2 1,-1-6 0,-1-1-1,1-4 1,1-3-73,2-3 0,-3-3 0,0-4 0,2-5-220,2-6 1,-3-2-1,3-3 1,-2-1-1,-3-1-212,1-2 1,0 0 0,1-1-1,-2 4 148,1 1 0,-2 4 0,0 2 0,0 0-610,-3 3 1,-1 6 883,-1 5 0,4 4 1,1 5-1</inkml:trace>
  <inkml:trace contextRef="#ctx0" brushRef="#br1" timeOffset="26">22774 8892 11024,'-9'4'194,"0"-2"0,-1 3 0,2 0 615,2 1 1,-2-1 0,2 2-767,1-1 0,1-3 0,5 2 0,2 0-776,4-3 1,2-1 682,3-1 0,3 0 1,3 0-1</inkml:trace>
  <inkml:trace contextRef="#ctx0" brushRef="#br0" timeOffset="27">22914 8650 8517,'-5'-10'-287,"0"1"925,2 0 1,3 9-1,-1 7 1,3 10-230,0 6 0,3 5 0,1 2 0,1 2 0,1 1-41,-2-1 0,3-1 0,3-3 0,0-2-282,-2-1 1,1 0 0,0-6 0,1-6 0,1-5-85,0-4 0,-1-5 0,3-6 1,2-6-180,0-7 1,-1-5 0,-1-5 0,1-2 0,-2 0-417,-1 0 1,-2 1 0,-1 4 0,1 2 230,-3 4 1,-2-1 0,1 3 322,0 5 1,-5 8-338,1 6 1,1 5 0,-1 7 375,-1 4 0,-1 1 0,-1 2 0</inkml:trace>
  <inkml:trace contextRef="#ctx0" brushRef="#br0" timeOffset="28">16760 9795 8489,'0'-9'-271,"0"2"1,0 1 0,0-1 0,0-1 0,0-2 1078,0 1 1,0 3-1,1 1-408,2 1 0,1 6 0,3 7 0,0 5 0,3 6-49,1 5 1,2 0-1,-1 7 1,1-1-1,1 0 1,0-1-200,1-1 0,-1-1 0,3-1 0,-3-2-101,0-4 0,1-1 1,-2-2-1,-2-4-547,-1-5 0,0 0 1,-1-6-1,0-1 1,0-2-598,-3-3 1,-2-2 0,-3-5-247,2 1 1,-2-5 1338,2-1 0,-2-3 0,-1 0 0</inkml:trace>
  <inkml:trace contextRef="#ctx0" brushRef="#br0" timeOffset="29">17179 9814 8489,'0'-10'29,"0"1"1,-2 1-1,0 0 305,-1 2 1,-4 4-1,1-1 1,-2 3 50,-2 3 0,-2 7 0,-1 6 0,1 5 0,0 4-131,-1 2 1,0 0 0,1 1-1,1 0 1,2 0-449,1 0 1,3-4 0,-2-1 0,2-2-1027,1 1 0,1-3 1220,3-4 0,-5-3 0,0 1 0</inkml:trace>
  <inkml:trace contextRef="#ctx0" brushRef="#br0" timeOffset="30">17421 9730 8435,'0'-9'69,"1"2"1,1 1 0,1 1 0,-2 3 367,-3 5 1,-1 12 0,-6 8 0,-1 6 0,0 5 0,-1 3 173,2 0 1,0 4 0,0 2 0,2-1-472,1-2 1,4-2-1,0-3 1,3-3-1,3-3-260,1-5 0,2-7 1,5-3-1,0-3-184,0-3 0,1-5 0,1 1 0,-1-3 0,1-1-789,1 0 1,-3-5 0,3-2 908,-2-4 1,4-4 0,-3-3 0</inkml:trace>
  <inkml:trace contextRef="#ctx0" brushRef="#br0" timeOffset="31">17476 9721 8435,'-14'-16'0,"3"0"0,2 0 289,3-2 0,4 4 1,0 1-1,4 3 446,4 1 1,8-1 0,4 2 0,7 1-725,5 1 0,-1 4 0,2-1 0,-2 3 0,-1 3-11,0 3 0,0 6 0,0 3 0</inkml:trace>
  <inkml:trace contextRef="#ctx0" brushRef="#br0" timeOffset="32">18091 9674 8558,'-14'0'18,"-1"0"1,4 0-1,-3 0 1,0 1 0,-3 2-1,0 5 1,-2 7 422,0 7 0,2 8 1,1 5-1,4 3 1,2 3-1,4 1-203,3-1 0,3-5 0,4-4 0,6-2-750,4-2 1,4-2 0,0-7 511,1 0 0,0-1 0,-1 1 0</inkml:trace>
  <inkml:trace contextRef="#ctx0" brushRef="#br0" timeOffset="33">18240 9665 8406,'-4'-10'202,"2"1"42,-4 0 1,3 5-1,1 5 1,4 8-1,5 9 1,1 5 754,1 4-1011,5 1 0,-1 3 1,4 0-1,-2-1 1,2-1-562,0-1 0,3 0 1,0 0-1,-1-1 177,-1-2 0,-6-4 0,1-5 0,-4-4 396,-3-1 0,-2-2 0,-4 0 0</inkml:trace>
  <inkml:trace contextRef="#ctx0" brushRef="#br0" timeOffset="34">18435 9953 8406,'-14'0'148,"2"1"1,0 2 256,0 4 0,0 1 0,-3 1 1,-3 2-104,-2 1 1,0-1-1,-2 5 1,3 0-317,0 2 0,1-2 0,4-2 0,5-1 0,4-1 0,4-2-1670,1 0 1684,0-1 0,9-4 0,1-1 0</inkml:trace>
  <inkml:trace contextRef="#ctx0" brushRef="#br0" timeOffset="35">18622 9814 8328,'-4'-10'42,"1"1"1,-2 0 0,1-1-1,2 1 1,0 1 353,-1 2 0,2 2 0,-2 9 1,3 5-1,3 8-12,3 5 0,2 4 0,2 1 0,-1 1 1,0 0-126,1-1 1,2 1-1,0-7 1,1-2-144,0 0 0,-2-5 0,1-4 31,-2-4 1,0-3 0,-1-5 0,0-3 0,1-5 0,-2-7-208,-2-4 0,1-3 0,-2-3-257,0 1 0,-3 0 1,1-3-1,-2 2-284,-1 1 1,3 2 0,0 5 0,-1 3 0,0 3-56,1 5 1,-2 4-1,4 7 1,-2 6 0,1 3 382,1 1 273,-3 4 0,10-3 0,-1 3 0</inkml:trace>
  <inkml:trace contextRef="#ctx0" brushRef="#br0" timeOffset="36">18957 9981 8328,'-9'6'0,"-1"0"0,1-2 0,0 3 291,-1-1 1,2 2-44,2 2 1,3-4-1,6-1 1,3-1-1,3-2-2402,4-1 1044,-3-1 1110,8 0 0,-4-4 0,5-1 0</inkml:trace>
  <inkml:trace contextRef="#ctx0" brushRef="#br0" timeOffset="37">19050 9748 8056,'-3'-6'474,"-1"1"34,-1 1 0,3 6 1,-2 8-1,4 8-221,4 6 0,-2 3 0,4 1 0,1 0 0,1-1-149,2 1 1,0-1 0,1-1 0,2-3-154,-2-3 0,3-1 0,-2-7 0,-1-4 26,0-4 1,-2-3 0,0-2 0,1-3 0,-1-5-134,0-6 0,1-4 1,-1-1-1,-1-2 1,-1 0-66,0 0 1,-2 2 0,2-2 0,-2 4 0,0 2-391,1 4 1,-4 1-602,1 2 0,-2 5 1178,-1 4 0,0 4 0,0 5 0</inkml:trace>
  <inkml:trace contextRef="#ctx0" brushRef="#br0" timeOffset="38">19432 9637 8339,'4'-12'-224,"2"3"1,3 2 0,4 2 0,2 2 878,3 1 0,1 7 1,-1 3-1,1 6 0,-1 9-76,1 6 0,-6 7 0,-2 6 0,-5 0 0,-3 3-250,-4 0 1,-4 4 0,-7-4 0,-3-4-399,1-5 1,-4-6 0,2 2-588,-1 0 1,-2-7-1,2-1 1,1-6 0,4-3 522,1-2 1,2 0-1,0-4 1</inkml:trace>
  <inkml:trace contextRef="#ctx0" brushRef="#br0" timeOffset="39">20065 9655 8304,'0'-9'-115,"0"-3"0,0-1 0,1 2 1,1 0-1,1 2 899,-1 0 0,-2 9 0,-3 6 0,-4 10-340,-5 7 0,1 6 1,-3 10-1,-1 1 1,1 3-362,-3 3 0,3 2 0,-2 0 0,1 2 0,-1-3-481,0-2 1,2-1 397,-2-3 0,-5 3 0,1-1 0</inkml:trace>
  <inkml:trace contextRef="#ctx0" brushRef="#br0" timeOffset="40">20521 9795 7669,'0'-9'323,"-1"0"0,-2 4 0,-4 5 0,-5 6 172,-3 6 1,-4 3 0,-3 7 0,-2 3-1,-2 1 1,0 0-467,1-2 1,4 0-1,1 1 1,3-3-712,5-3 0,6-1 0,2-2 1,3-4-1296,1-2 1977,0-4 0,0-6 0,0-6 0</inkml:trace>
  <inkml:trace contextRef="#ctx0" brushRef="#br0" timeOffset="41">20232 9860 8124,'0'-5'-127,"2"-3"1,1 2 653,3-3 1,-2 5 0,0 4 0,-1 5 0,1 5-253,2 2 1,-3 4 0,3 4 0,2 2-545,3-1 0,1 1 0,3 0 0,2-1-2478,1-2 2747,4-4 0,2 3 0,4-4 0</inkml:trace>
  <inkml:trace contextRef="#ctx0" brushRef="#br0" timeOffset="42">20586 9609 8181,'-9'-10'190,"3"-2"0,1 0 606,0 0 0,4 3-520,8 3 1,0 2 0,9 4-1,4 0 1,4 0 0,4 0-206,3 0 1,3 3-1,5 0 1,3-1-275,0-1 1,-1-1-1,0 0 1,-7 0 0,-5 0-672,-4 0 1,-4 0 571,-5 0 1,-5 1-1,-8 2 321,-6 3 0,-4 6 0,-3 1 0,-2 2 0,-1 2 148,-2 4 0,3 2 1,-2 2-1,0 1 442,3 3 0,0 2 0,2 6 1,0-2-384,-1 0 0,5 3 0,2-5 0,1 0-222,-1-2 1,2-2 0,-3-2 0,1-2 0,-1-3 21,-2-2 0,0-6 0,-4-2 0,-1-2 257,-2-4-287,-3-2 0,1-4 1,-4 0-1,1-1-201,-1-2 0,1 1 0,-1-4 1,0-1-334,1 2 1,3-2 0,3 4-1622,1 1 2159,2 1 0,4 1 0,1 0 0</inkml:trace>
  <inkml:trace contextRef="#ctx0" brushRef="#br0" timeOffset="43">21350 9935 8243,'-15'-9'185,"2"3"0,4-5 0,0 3 0,2 1 0,2 0 470,1-1 0,5 0 1,6 0-1,4 3 0,6 1-235,4 2 1,7 1-1,7 1 1,4 0-1,3 0-393,1 0 1,-1 4-1,-2 1 1,-1 1-1274,-3 1 0,0-2 1246,-5 1 0,0 2 0,-3-3 0</inkml:trace>
  <inkml:trace contextRef="#ctx0" brushRef="#br0" timeOffset="44">21722 9795 8243,'0'-9'111,"0"-1"1,0 1 0,1 1 0,2 2 295,4 2 1,5 0-1,5 1 1,3 2-226,5 3 0,5 3 0,1 6 0,-1 0 0,-2 3-89,-3 0 0,-8-1 1,-7 2-1,-6 2-176,-3 0 1,-10 1 0,-7-2 0,-8-1-4,-6-2 0,-6 1 0,-5-3 0,0 2 0,2-2-386,3-1 1,9-4 0,2 1-2806,4 0 3173,7-3 0,5 4 0,4-3 0</inkml:trace>
  <inkml:trace contextRef="#ctx0" brushRef="#br1" timeOffset="45">22458 9693 12991,'-10'-9'-710,"1"2"1,0 2 1498,0 1 1,3 3-1,3 6 1,2 6-387,1 6 0,4 0 0,3 8 1,1 1-1,1 1 0,0 1 254,1 0 1,2-1-1,2-1 1,-1-4-425,1-2 0,1 0 0,-3-9 0,0-2 0,-2-2 10,0-3 0,-1-2 1,0-5-1,0-5 1,2-4-227,1-7 1,2-3 0,3-7 0,1-2-341,1-3 1,3-3-1,0 0 1,2 1 0,0 2-223,-3 3 0,-1 7 1,-3 5-1,-1 7 1,-4 5-543,-1 4 1,-6 4 0,-2 5 1104,-2 6 1,-9 5 0,-3 1 0</inkml:trace>
  <inkml:trace contextRef="#ctx0" brushRef="#br1" timeOffset="46">15437 428 9729,'-5'-4'-1625,"-3"-1"1857,2-4 1,-3 4 0,0 1 0,0 3-1,-2 2 1,-2 4 77,-6 4 1,-3 9 0,-7 11 0,-1 8 0,14-17 0,0 2 0,-1 1 0,2 2-151,-2 1 1,1 0 0,2 1 0,2 0 0,0 4-1,2 1 1,0 0 0,2 0 0,1 1 0,2 0 0,1-2-1,2 1-338,0-1 1,2-1-1,0-2 1,2-1-1,4 21 1,6-4 0,6-8-1,3-7-1461,0-6 1,1-5 1510,-3-2 1,-1 1-1,1-2 1</inkml:trace>
  <inkml:trace contextRef="#ctx0" brushRef="#br0" timeOffset="47">15940 736 8426,'0'-7'-491,"-1"2"0,-2 1 956,-3 2 1,0 5-1,-3 3 1,-2 5-1,-2 3 1,-5 5-104,-3 0 0,1 5 1,-4 1-1,0 1-364,0-1 1,3 2 0,-1-4 0,0 2-357,0 0 1,5-5 0,4-1-1,4-3 1,2-3 357,1-1 0,-1-2 0,-2-1 0</inkml:trace>
  <inkml:trace contextRef="#ctx0" brushRef="#br0" timeOffset="48">15689 801 8426,'-4'-5'2359,"4"1"-2105,4 8 1,8 1-1,2 5 1,0 1-192,3 2 1,1 2 0,3-1 0,1 0 0,-1 2-1465,2-2 0,-3 5 1401,2 0 0,1 3 0,1 6 0</inkml:trace>
  <inkml:trace contextRef="#ctx0" brushRef="#br0" timeOffset="49">16732 745 8468,'0'-9'-80,"0"-1"1,0 1 0,0 0-1,0-1 1,0 1 905,0 0 0,1 4 0,2 2-378,3 6 1,2 3 0,2 6 0,0 4-390,2 1 0,0 5 0,3 1 1,2-1-1,0 2-405,2 0 0,-4-3 1,0 0-1,-2-1-710,-1-1 0,-2-2 0,-2-1 1056,-1-4 0,1-1 0,-3-2 0</inkml:trace>
  <inkml:trace contextRef="#ctx0" brushRef="#br0" timeOffset="50">17113 698 8468,'-9'0'185,"3"1"1,0 2 144,-2 4 0,-1 3 1,-3 6-1,-4 6 1,-2 8 121,-4 8 0,1 3 0,9-18 0,0 1 0,-10 24 0,1 0-221,1-3 1,6-5-1,0-3 1,1-5-175,-3-3 0,2-5 0,-2-4 0,0-3-200,-2-5 0,0-1 1,0-3-1,1-2-273,2-3 1,0-3 0,0-3 0,1-3 0,2-2 0,0-2-207,0 1 1,5-4-1,1-3 1,0-1 128,0 2 0,2-2 0,4 5 0,0 0-280,0-2 773,0 4 0,9-8 0,1 4 0</inkml:trace>
  <inkml:trace contextRef="#ctx0" brushRef="#br0" timeOffset="51">17309 512 8572,'9'0'205,"5"0"1,2 1 0,5 4 423,4 8 1,-2 6-1,1 13 1,-2 6-1,-4 5 26,-5 6 0,-7-1 1,-3 3-1,-3-2 0,-4-4-132,-5 1 1,-8-5 0,-5-1 0,-3-2-710,-4-4 0,1-2 0,-3-4 0,2-1-604,1-2 1,4-3-1,3-3 790,5 0 0,2-1 0,5 1 0</inkml:trace>
  <inkml:trace contextRef="#ctx0" brushRef="#br0" timeOffset="52">18035 466 8390,'-6'-4'-20,"0"0"1,-2 0-1,0 2 289,-1 6 1,3 8 0,-1 12 0,0 10-1,-1 7 1,-1 10-83,4-23 1,0 1-1,-1 4 1,-1 1 0,-1 2-1,0 0 1,0 0 0,0 0-1,-1-1 1,1 0-91,0-1 1,1-1 0,0-1 0,-1-2 0,0-1-1,1-1 1,-5 22 0,5-11-14,4-9 1,2-6 0,1-7 0,0-1-47,0-4 0,1-1 0,2-3 0,4-2-488,5-3 0,2-3 1,5-3-1,-1-4 1,2-5-1,1-6-370,1-3 1,-1-1 0,-2 0 0,-2-3 777,-1-2 0,2-5 0,-4-1 0</inkml:trace>
  <inkml:trace contextRef="#ctx0" brushRef="#br0" timeOffset="53">18016 587 8390,'-8'-19'0,"2"0"0,4 1 323,4-1 0,4 0 1,7 2-1,3 1-97,5 4 0,0 3 0,3 1 1,3 3-1,2 1-58,2 2 1,1 5-169,-1 3 0,-2 7 0,3 1 0</inkml:trace>
  <inkml:trace contextRef="#ctx0" brushRef="#br0" timeOffset="54">18696 559 8373,'-3'-10'-889,"-1"1"-57,-1 0 907,3 4 49,-2 0 126,4 5 18,4-4 0,-2 2 86,4-4 1,-4 3-11,1-3 1,-2 3 72,-1-4 0,0 4 15,0-3 0,0 3-136,0-3 1,0 5 0,0 1 0,1 6 115,2 5 0,-2 6 0,3 8 0,1 6-42,1 4 1,3 9 0,3 4 0,1 2-195,1 0 0,1-1 1,2-5-1,-3-2-209,-1-4 1,-3-4-1,-5-9 1,-1-3-1,-2-4 1,-1-2-722,-1-4 0,0-4 1,-1-3-601,-2-1 1468,-2-1 0,-9-3 0,0 0 0</inkml:trace>
  <inkml:trace contextRef="#ctx0" brushRef="#br0" timeOffset="55">18789 912 8373,'0'-9'476,"0"0"-303,-4 4 0,-2 2 0,-6 6 0,-4 4 220,-2 4 0,-3 5 0,-1 4 0,1 2-380,2-1 0,-2 2 0,2-2 0,5 0 0,3-2-501,5-4 0,2 3 0,4-4 0,1 0 488,2-5 0,7 0 0,4-3 0</inkml:trace>
  <inkml:trace contextRef="#ctx0" brushRef="#br0" timeOffset="56">18938 773 8357,'-8'-1'-807,"1"-1"1194,1-1 1,3 1 0,0 6 0,2 5 0,1 5 0,1 5 115,2 3 1,3 2-1,3 4 1,1-1 0,2 1-172,0 0 1,4-1 0,-3-3 0,1-5-173,-1-6 1,0-4-1,0-2 1,2-4-1,3-3-241,1-3 0,-4-10 0,0-5 0,-1-3-393,1-2 1,-4-1-1,1-3 1,-1 2 4,-2 0 0,-3 4 0,-1-1 0,-1 4 0,-1 2-322,-2 4 1,-1 5 478,0 0 1,-1 6 0,-2 1 311,0 5 0,-4 4 0,2 0 0</inkml:trace>
  <inkml:trace contextRef="#ctx0" brushRef="#br0" timeOffset="57">19385 1052 8253,'-8'-1'721,"2"-2"-530,3-3 0,2 1 1,2-1-1,2 2-1254,3 2 0,-1 1 1063,1 1 0,1 4 0,2 2 0</inkml:trace>
  <inkml:trace contextRef="#ctx0" brushRef="#br0" timeOffset="58">19562 782 8256,'0'-5'-264,"0"-3"0,0 1 0,0-1 0,1-1 1682,2 0-945,-2 3 1,8 3-1,-4 7 1,1 6 0,-1 4-51,-1 4 0,3 4 0,-1 0 1,0 2-244,0 2 0,0-3 0,3-1 0,-2 0-142,-1 0 1,-1-1 0,2-6 0,-1-2-1,-1-4-145,0-3 1,-2-2-1,3-5 1,1-2-173,2-3 0,0-3 0,0-4 0,1-2-46,-1-3 0,3 0 0,1 2 0,-2 0 49,0 0 0,-2 1 0,-1 1 0,-1 0-304,0 3 1,-4 4-1,2 1 580,-1-2 0,-1 4 0,-3 0 0</inkml:trace>
  <inkml:trace contextRef="#ctx0" brushRef="#br1" timeOffset="59">18827 391 13128,'-10'-6'-195,"1"0"0,-1 3 0,-2-3 0,-1 2 0,-3 2 0,-3 2 0,-5 4 401,-3 6 1,-9 7 0,-5 9 0,20-11-1,-1 1 1,0 2 0,0 1-68,2 2 0,0 1 0,2 2 1,2 2-1,0 2 0,2 1 0,1 2 1,2 0-1,2 2 0,3 0 0,2-2 1,1 1-226,3-2 1,1 1 0,2 0 0,2 0 0,1-1 0,3-1 0,2-1-1,1 0-1553,2-2 1,1-2 1056,1-2 1,1-2 0,24 12 0,2-4 0</inkml:trace>
  <inkml:trace contextRef="#ctx0" brushRef="#br0" timeOffset="60">20009 512 8511,'0'-13'111,"3"5"0,2 0 1,3 4 316,2 5 1,5 11-1,0 11 1,-1 7-1,-1 8 1,-3 8-132,-1 6 1,-5-25 0,-1 2 0,-1-1 0,1 2 0,-1-1 0,0-1 0,-1 1-1,-1-2 1,-1 0 0,0-1-173,-5 25 0,-5-2 0,-3-3 0,-5-4-945,0-4 1,-2-5 0,0-5 0,0 0-820,0 0 1,5-9 1602,4-3 1,-3-9 0,1-3-1</inkml:trace>
  <inkml:trace contextRef="#ctx0" brushRef="#br0" timeOffset="61">20689 493 8400,'9'-9'0,"-3"3"0,-1 0 0,1 0 314,-1 0 1,-3 0 0,0 7 213,-4 6 1,-7 10 0,-8 10-1,-3 6 1,-2 7-238,-2 5 0,11-20 0,1 1 0,-2 0 0,0 0 0,0 2 1,0 0-1,0 1 0,0 0-309,0 1 0,0-1 1,2 0-1,0 0 1,1-3-1,1 0 0,-9 20-545,4-4 0,1-5 0,5-4 0,-1-5 563,1-5 0,-4-8 0,-2-1 0</inkml:trace>
  <inkml:trace contextRef="#ctx0" brushRef="#br0" timeOffset="62">21033 819 8388,'0'-9'-249,"0"0"821,0-1 0,-1 5 0,-2 3 1,-3 5-1,-3 7-370,-4 4 0,-1 5 1,-6 2-1,-1 4 1,0 2-1,0 1-530,1 0 1,-1 0 0,0-1-1,2-2-458,3-4 0,4-1 1,0-2 785,2-3 0,0-1 0,1-5 0</inkml:trace>
  <inkml:trace contextRef="#ctx0" brushRef="#br0" timeOffset="63">20819 903 8037,'6'1'922,"0"2"-703,2 3 1,1 4-1,3 2 1,3 4-509,-1 1 0,4-1 0,-2-1 0,1 2 289,2 1 0,3 0 0,2 1 0</inkml:trace>
  <inkml:trace contextRef="#ctx0" brushRef="#br0" timeOffset="64">21191 512 8485,'-5'-13'59,"1"2"0,4-1 0,0 2 0,1 1 0,2 2 143,4 1 1,2 4-1,4-1 1,6 2-1,6 1-137,5 0 0,4 1 0,7 2 0,5 3 0,2 2-21,1 2 1,-6-1 0,-2-1 0,-4-2 0,-3-2-230,-3 1 1,-6-4-1,-4 2-255,-5-2 1,-3 0 482,-7 2 1,-7 0 0,-7 5-1,-6 4 279,-3 1 0,-1 6 0,-6 5 1,0 2-1,1 7 0,-2 3 471,1 4 0,2-1 1,7 5-1,2 0-374,3 2 0,5 2 1,2 0-1,2-3-321,1-3 1,1-3 0,1-5 0,1-4-195,-1-4 1,-1-4 0,-2-6 0,-3-4 0,-5-2-235,-6 0 1,-3-5 0,0-2 0,-2-2 0,-1-1-242,0 0 1,-2 0-1,2 0 1,0-1 196,0-2 0,1 2 1,2-2-1,0 2-416,2 1 790,-1 0 0,7 0 0,-4 0 0</inkml:trace>
  <inkml:trace contextRef="#ctx0" brushRef="#br0" timeOffset="65">22281 940 8470,'-5'-4'118,"-3"-1"1,5-4 0,1-1-1,1 1 1,2 1 221,2 2 0,7-2 0,6 4 1,5-1-1,5-1 0,5 0-100,6-1 0,10 5 0,-20 1 1,0-1-1,2 2 0,0-1-451,1 1 1,-2 0 0,25 0-1,-3 0 1,-4 0 0,-3 0-1192,-6 0 0,-9 3 1402,-9 0 0,-5 5 0,-5-3 0</inkml:trace>
  <inkml:trace contextRef="#ctx0" brushRef="#br0" timeOffset="66">22793 782 8368,'6'0'-133,"0"0"0,3-1 356,2-2 1,4 2-1,4-2 1,3 2 230,3 1 0,2 1 1,1 2-1,-2 3 1,-1 2-1,-4 3-206,-4 1 0,-7-1 0,-5 2 0,-2 0-214,-4 3 0,-7-2 0,-9 1 1,-3-2-296,-5-1 1,-2-1-1,-1 0 1,0 2-795,0-2 1,1 3-1,1-1 1055,1 2 0,1-4 0,-4 3 0</inkml:trace>
  <inkml:trace contextRef="#ctx0" brushRef="#br0" timeOffset="67">14646 1750 8571,'9'-4'-73,"2"-2"0,0-2 0,1-1 0,0-1 1,-2 1-12,-1 0 1,-2-1 0,-2 1 0,0 1 0,-1 0 310,0 2 1,-1 3 0,-3-3 0,-1 0 0,-2 1 98,-3 1 0,-3 3 1,-3 1-144,0 0 0,-6 5 0,1 2 0,-5 5 84,-2 7 0,-2 9 1,-5 9-1,15-16 1,-1 1-164,0 2 0,1 1 0,0 1 0,0 2 1,2 2-1,0 2 0,0 2 0,1 0 1,0 3-1,1 1-25,1 2 1,1 0-1,2-2 1,1 0-1,2 1 1,1 0 0,1-5-1,2 0 1,0-3-1,2-1-197,0-2 0,1 0 1,6 13-1,5-5 0,-2-7-167,-1-4 1,3-7 0,-1 0-1,-1-1 51,0-3 1,-2 0 0,1-5 0,2 0-159,0 1 1,2-4-1,-3-1 1,2-1 0,-1-2 391,1-1 0,-2-1 0,2 0 0</inkml:trace>
  <inkml:trace contextRef="#ctx0" brushRef="#br0" timeOffset="68">15437 2067 8395,'-5'-1'39,"1"-1"0,0-1 1,-2 1-1,-3 2 224,0 3 0,-4 3 0,-4 9 1,-5 5-1,-4 8 0,-6 5 150,-1 6 0,2 1 0,15-18 0,-1 0 1,-15 20-687,2-4 0,6-3 0,5-8 1,3-3-355,3-5 1,0-5 0,4-6-1987,0-2 2613,-1-1 0,1-14 0,0-1 0</inkml:trace>
  <inkml:trace contextRef="#ctx0" brushRef="#br0" timeOffset="69">15074 2141 8395,'0'-9'1806,"1"6"-1335,2 6 0,3 6 1,3 10-283,0 0 0,2 3 1,1 3-1,2 2 1,2 1-213,-1 0 1,1-3-1,3 0 1,0 0-743,3-2 0,-5-1 0,0-6 765,-2-4 0,1 3 0,-1-1 0</inkml:trace>
  <inkml:trace contextRef="#ctx0" brushRef="#br0" timeOffset="70">15642 1955 8523,'0'-4'880,"0"4"1,0 9-325,0 10 1,0 5-1,-1 8 1,-2 5 15,-3 6 0,-3 2 0,-3 2 0,-1-2-362,-2-1 0,4-1 0,-2-5 0,4-3-262,3-5 1,2-5-1,5-7 1,2-3-1,4-2-16,5-3 1,2-1 0,6-3-1,1-3 1,3-2-505,0-1 1,-1 0 0,-5-1 0,0-2-401,-2-3 972,1-3 0,-7-4 0,4-2 0</inkml:trace>
  <inkml:trace contextRef="#ctx0" brushRef="#br0" timeOffset="71">15773 2002 8370,'0'-19'445,"0"1"0,1-1 0,3 1 1,4 3 46,3 2 0,3 3 0,-3 2 0,3 2-1362,0 3 1,-1 3 869,2 3 0,1 6 0,2 5 0</inkml:trace>
  <inkml:trace contextRef="#ctx0" brushRef="#br0" timeOffset="72">16266 1955 8388,'4'-9'-208,"1"0"0,1-1 1,-2 2-1,-1 1 0,0 1 1137,-1-2 1,-1 3-664,-1-1 1,-4 5 0,-3 2-1,-5 7 1,-3 7 115,-3 2 1,-4 7-1,0 3 1,-2 4-267,-2 2 1,3 1-1,3 5 1,2 0-1,3 1 1,3 0-520,4-2 1,3-2 0,7-2 0,3-4 0,5-4-150,4-4 1,1-7 0,4-3-1,-1-4 1,1-3 551,0-1 0,-1-5 0,1-4 0</inkml:trace>
  <inkml:trace contextRef="#ctx0" brushRef="#br0" timeOffset="73">16424 1899 8388,'0'-9'-780,"0"0"1063,-4 4 0,3 6 0,-2 8 0,2 6 503,1 6 0,0 3 1,0 5-1,1 1-478,2 1 0,2 4 0,6-1 0,0 1-561,1 0 0,5-3 0,-2-4 1,-1-1-1,-1-3-603,1-2 1,-5-6 0,2-4 855,-4-2 0,-9 0 0,1-1 0</inkml:trace>
  <inkml:trace contextRef="#ctx0" brushRef="#br0" timeOffset="74">16517 2272 8388,'-9'-4'71,"0"2"1,0-4 0,-1 2 557,1 2 0,-5 2 0,-1 3 0,-4 4-622,-2 1 1,1 5 0,-3 3 0,2 1-1,2 2-2596,1 0 2589,2 3 0,1-2 0,2 3 0</inkml:trace>
  <inkml:trace contextRef="#ctx0" brushRef="#br0" timeOffset="75">16694 2132 8471,'-6'-3'1254,"0"0"0,4 1-949,-1 5 1,2 3-1,2 7 1,2 2-79,3 3 1,2 0-1,2 1 1,-1 0 0,0-2-1,1 0-67,-1-2 1,1 0-1,2 0 1,0-2-253,-1-3 1,0-5 0,-2-2-1,0-3-176,1-3 1,1-2-1,-1-5 1,-1-4 1,-1-4 1,-1-2 0,0-5 0,0 0 0,-1 0-224,-1 1 0,3 3 1,-2 0-1,0 5 0,0 3-1345,1 3 1834,-3 5 0,5 1 0,-4 4 0</inkml:trace>
  <inkml:trace contextRef="#ctx0" brushRef="#br0" timeOffset="76">17085 2318 8339,'-9'0'319,"3"0"1008,0 0 0,3 0-2049,-4 0 0,6 4 722,1-1 0,4 4 0,6-2 0</inkml:trace>
  <inkml:trace contextRef="#ctx0" brushRef="#br0" timeOffset="77">17337 2020 8384,'-5'1'282,"2"3"203,1 2 0,2 6 0,2 4 0,0 1 1,2 3-1,1 2-91,2 3 0,-2-2 1,2 2-1,0 0 0,0-1-349,-1-2 1,1-7 0,-2-3-1,-1-1-25,0-2 0,0-4 0,-2-3 1,2-4-1,1-4 0,2-2-388,-2-2 1,3-3 0,-2-2 0,3-3 85,0-1 0,0 1 0,0-1 0,1 0 0,-1 2-195,0 1 1,1 2 0,-1 2-1,0 1 1,0 2 476,-3 2 0,2 0 0,-3-2 0</inkml:trace>
  <inkml:trace contextRef="#ctx0" brushRef="#br0" timeOffset="78">17746 1806 7993,'7'1'-225,"-1"1"1,1 3 0,1 0-1,2 3 397,-1 3 0,1 8 0,2 7 1,0 5-1,0 5 0,-1 5 647,1 5 0,-5-5 0,-1 5 0,-4-3 0,-2 0 0,-1-4 0,-2 0 0,-5-3-1119,-3-5 0,-3-3 0,-5-3 0,0-1-520,1-1 1,0-2 0,2-6 0,1-2 657,2-3 1,0-5 0,4-1-1</inkml:trace>
  <inkml:trace contextRef="#ctx0" brushRef="#br0" timeOffset="79">18324 1844 8276,'0'-10'253,"0"1"1,1 0 126,2-1 0,-3 13 0,0 8 0,-6 8 0,-6 10 0,-3 8 14,-3 5 1,8-18 0,1 2 0,-2 0 0,1 0 0,-1 2 0,-1-1-431,0 1 1,0 0 0,1 2 0,1 0 0,-2 1 0,0-1-1,0 0 1,1 0-427,1-2 1,-1 0 0,2-2 0,0-1 0,-8 19 461,2 0 0,-5-5 0,-4 2 0</inkml:trace>
  <inkml:trace contextRef="#ctx0" brushRef="#br0" timeOffset="80">18631 2114 7859,'-6'0'550,"0"0"1,-2 0-74,0 0 0,-1 7 0,-2 3 1,-1 4-1,-4 2-354,-1 2 0,-2 3 1,0 2-1,-2 1 1,-1 1-1,2 0-535,0 0 1,2-5 0,2 2-1,1-2 1,2-3-1378,1-1 1789,2-3 0,1-4 0,-1 1 0</inkml:trace>
  <inkml:trace contextRef="#ctx0" brushRef="#br0" timeOffset="81">18333 2160 8328,'0'-9'1006,"0"-1"-715,0 5 1,1 5 0,2 8-12,3 3 1,3 3 0,0 5 0,0 0 0,2-1-258,1 1 1,-1 0-1,5-1 1,-1 1-501,0-1 1,2 0-1,-4-1 1,0-3-1,1-1 477,-3-1 0,4-2 0,-1 0 0</inkml:trace>
  <inkml:trace contextRef="#ctx0" brushRef="#br0" timeOffset="82">18789 1871 8431,'-5'-9'-2,"-2"0"0,4 0 1,1-1 30,1 1 0,2 4 0,2 1 0,4 1 0,4-1 0,5 2 435,2 1 0,4 1 0,3 0 0,2 0 0,1 1-472,0 2 0,0 0 1,0 3-1,-1 0 0,-3 0-179,-2 0 1,-3 0 0,-4 1 0,-2-2 25,-3-1 1,-5 3 0,-2 0 224,-2 1 0,-5 1 0,-3 0 0,-3 1 0,-4 0 220,0 2 1,-2 0 0,-2 3 0,-1 3 0,0 2-10,1 1 0,2 3 0,2 0 0,0 5-157,3 3 0,2-1 0,2 3 0,4 1-193,2 2 1,4 3 0,2-1 0,0-3-53,2-4 1,0-4 0,-1-2 0,-3-2 0,-1-1 0,-4-4-95,-1-2 1,-5 0 0,-5-5 0,-2-2 319,-1-2 1,-2-1 0,-1-4 0,2-1 28,1-1 1,-1-2-1,1-1 1,-1-2 0,-1 0-195,3 0 1,-2-3 0,5 4 0,0 0-1854,2-1 1919,5 3 0,5-3 0,5 4 0</inkml:trace>
  <inkml:trace contextRef="#ctx0" brushRef="#br1" timeOffset="83">20354 2030 11539,'0'-10'-471,"0"1"0,0 0 0,0 0 923,0-1 0,0 6 1,0 5-1,1 7 0,2 8-288,3 5 1,2-1 0,1 5-1,1 1-307,-1 1 1,0-2-1,1-2 1,-1 0-231,0-2 1,2-1 0,0-2 0,2 0 0,1-3-267,-1-2 1,0-7 0,-4-3 672,0-2 0,1-5 0,-1-1 1</inkml:trace>
  <inkml:trace contextRef="#ctx0" brushRef="#br0" timeOffset="84">20633 2067 8527,'-6'-3'0,"-1"2"377,0 5 1,-2 6-1,-4 12 1,-2 4-93,-3 4 1,0 6 0,-1 6-1,-1 1 1,0 3-147,-2-1 1,3 0 0,4-9 0,-1-1 0,2-2-144,1-1 0,0-5 1,1-5-1,0-4-78,2-2 1,1-3 0,-1-4 0,1-3 22,0-3 1,-2-2 0,0-1 0,-1-1 0,0-2 17,2-3 0,-1-6 1,0-1-1,-1-2 1,1 0-152,4 0 0,0-1 0,4 3 1,1 2-3,1 1 1,1 0-1,0 1 1,0 0-380,0-1 1,4 4 0,2 0 572,2-1 0,6-2 0,0 0 0</inkml:trace>
  <inkml:trace contextRef="#ctx0" brushRef="#br0" timeOffset="85">20875 1955 8562,'-3'-7'-854,"0"4"1,-1 9 1542,0 13 1,-2 8 0,-6 7-1,-3 3-101,1 3 0,-4 3 0,4 3 0,-2 2 0,3 0-341,3-2 0,2-6 1,8-9-1,1-3 1,3-3-297,6-3 1,4-3-1,7-5 1,2-4-366,0-2 1,2-3 0,2 1 0,-2-3-553,-3-2 0,-3-2 0,-1-2 966,-2-3 0,-3-7 0,-4-1 0</inkml:trace>
  <inkml:trace contextRef="#ctx0" brushRef="#br0" timeOffset="86">20931 1993 8437,'-10'-19'255,"5"3"0,2 1 1,2-2 297,1 0 0,1-1 0,2 3 0,4 1-175,1 1 1,5 2 0,2 0 0,0 3 0,2 3 0,1 0-798,3 3 1,1 5 0,-3 4 0,2 3-2859,1 6 3238,0-1 1,-4 12 0,1-3 0</inkml:trace>
  <inkml:trace contextRef="#ctx0" brushRef="#br0" timeOffset="87">21573 1853 8384,'0'-6'-67,"-1"0"1,-2 2 0,-3 2 391,-2 1 0,-3 2 1,-1 3-1,-4 6 1,-2 5-1,-3 6 0,-2 5 134,-1 4 0,4 7 0,-2 6 0,3 4 0,4 2-444,3 0 1,6-22 0,2-1-1,-2 23 1,3-4-454,2-3 1,5-11 0,2-4 0,4-5-444,2-4 1,-2-4-1,4-5 881,-1-3 0,2-2 0,3-4 0</inkml:trace>
  <inkml:trace contextRef="#ctx0" brushRef="#br0" timeOffset="88">21722 1862 8326,'-6'-9'776,"0"0"1,4 13-484,-1 8 1,2 9 0,2 8-1,1 2-158,1 3 1,4 3 0,-1 2 0,3 3-1,0-1 1,0 0-255,0-5 1,1-3 0,-1-6 0,0-2-607,1-4 1,-4-3 0,-1-5-1427,-1-3 2151,-1-7 0,-3 1 0,0-4 0</inkml:trace>
  <inkml:trace contextRef="#ctx0" brushRef="#br0" timeOffset="89">21787 2197 8326,'-9'0'-116,"0"0"0,-1 0 403,1 0 0,-3 4 0,-3 3 0,-1 1 121,-4 1 0,-1 2 0,3 0 0,-1 2 0,0 2-615,1 2 0,3-3 0,4 0 0,4 0 0,4-3-1590,2 0 1797,1-2 0,4 0 0,1 1 0</inkml:trace>
  <inkml:trace contextRef="#ctx0" brushRef="#br0" timeOffset="90">21862 2114 8326,'1'-9'599,"2"3"0,1 4-135,2 8 0,0 5 0,-4 8 1,1 3-8,-1 3 0,2 2 1,-1 1-1,0-1-190,1-3 1,-2 2-1,5-4 1,-1-2-149,-1-4 1,2-2-1,-3-6 1,1-2-1,3-4-262,0-4 0,4-4 0,2-8 0,-1-3 0,2-5-563,-1-2 1,-1-1-1,1-2 1,1-1 95,-1 0 1,-2 1 0,-1 2-1,-3 3 56,-2 3 0,0 4 240,0 3 1,-2 6 0,-4 6 313,0 6 0,0 6 0,0 3 0</inkml:trace>
  <inkml:trace contextRef="#ctx0" brushRef="#br0" timeOffset="91">22169 2346 8326,'-5'4'-1,"0"-2"1,3 2 0,-2-1 1638,-2 0 0,3 4-238,-3-1-3556,4-2 2156,2 1 0,9-1 0,6 1 0</inkml:trace>
  <inkml:trace contextRef="#ctx0" brushRef="#br0" timeOffset="92">22327 2076 8285,'0'-9'334,"0"0"73,0-1 1,1 7 0,2 7 0,0 11 0,-1 8 0,0 4 233,1 0 1,-1 5-1,3-1 1,0-1-290,0-1 0,-1-3 0,2 0 1,1-2-305,1-1 1,2-6-1,-1-5 1,1-5-1,3-4 1,1-3-535,1-3 1,1-6 0,-3-8-1,-1-3-15,1-5 0,-5 1 1,1-1-1,-1-1-89,1-1 1,0-1 0,-1 1 0,-1 3 241,0 2 1,-5 5-1,2 4 1,-1 2 347,0 2 0,4 10 0,-2 0 0</inkml:trace>
  <inkml:trace contextRef="#ctx0" brushRef="#br0" timeOffset="93">22830 1797 8189,'10'0'0,"0"0"0,2 0 383,4 0 0,-2 5 0,1 4 0,-2 8 0,-2 7 0,-3 8 272,-2 6 0,-4 6 1,0 5-1,-2-22 0,-2-1-276,-1 1 0,0 1 0,-1-1 0,0 1 1,-6 23-1,1-3 0,0-5-527,-1-1 0,-3-2 0,-2-4 0,0-1 0,-1-4-870,0-2 0,-2-5 0,-1 0 1018,-3-1 0,2-1 0,-3-4 0</inkml:trace>
  <inkml:trace contextRef="#ctx0" brushRef="#br0" timeOffset="94">23482 1816 8342,'1'-7'107,"0"4"232,-1 5 0,-2 11 0,-9 15 1,-4 6-1,-4 5 0,-1 6-120,9-21 0,-1 0 0,-1 4 0,-1 0 0,-1 2 0,-1 1 1,1 1-1,-1-1 0,1 0 0,0 0-197,1 0 0,0-2 0,-1 0 0,1-1 0,-7 17 1,3-4-592,1-4 1,4-7 0,-2-2-1,5-6 1,1-5 568,1-5 0,-3 2 0,-3 1 0</inkml:trace>
  <inkml:trace contextRef="#ctx0" brushRef="#br0" timeOffset="95">23547 2123 8358,'0'-7'-1,"-1"-2"0,-1-1 1,-1 0-1,1-1 413,1 2 1,1 0-1,1 0-372,2 3 0,-1 3 0,3 6 0,0 4-191,1 5 0,-3-1 0,2 5 0,0 0 0,-1 1-695,0-2 0,2 3 846,-2-3 0,3 3 0,-2 1 0</inkml:trace>
  <inkml:trace contextRef="#ctx0" brushRef="#br0" timeOffset="96">23538 2114 8374,'0'-10'-110,"0"4"0,0 0 0,-1-1 0,-1-2 589,-1 0 1,0 5 0,3 5 0,1 7-142,2 7 1,2 3 0,5 4 0,2 3-1,1 2-148,1 1 1,2 0-1,2 0 1,-2-2-265,0-1 1,-2 2 0,3-3 0,-4 0 0,-1-3-578,-4-1 1,-5-5-1,0-3 1,-3-1 650,-3 2 0,-6-7 0,-6 2 0</inkml:trace>
  <inkml:trace contextRef="#ctx0" brushRef="#br0" timeOffset="97">23789 2095 8289,'-3'-6'58,"-1"1"0,-2 0 1,-5 5 452,-3 6 0,-5 5 0,-2 11 0,-5 3 1,-3 1-370,-2 2 1,-3 3-1,3 0 1,1-1-1,3-1-526,5-1 1,1-4 0,10-2 0,3-4-203,3-2 1,4-3-1,2-3 586,3-1 0,1 0 0,4 1 0</inkml:trace>
  <inkml:trace contextRef="#ctx0" brushRef="#br0" timeOffset="98">23901 1834 8441,'0'-9'-17,"0"0"0,0-1 0,0 1 0,0 0 0,1 0 350,2 3 1,5 2 0,6 4 0,0 0 0,4 0 0,2 0-329,1 0 1,6 4 0,0 1-1,3 2 1,0-1-143,-1 1 1,-1-2 0,-1 0 0,-2 0-244,-4-3 0,-2-1-32,-3-1 475,-7 0 0,-9 1 0,-6 2 0,-3 3 1,0 3 89,0 4 0,-2 2 0,0 8 0,-1 5 140,0 5 0,3 6 1,2 3-1,2 0 0,0 3-3,3 0 1,1 3-1,1-1 1,0 0-200,0-5 1,0-7-1,1-2 1,1-3-142,1-3 1,1-2-1,-5-9 1,-2-4 0,-1-1 83,-1-2 1,2-1-1,-3-2 84,-1-3 1,1-2-1,0-2 1,-1-1-177,-1-1 1,-2-3 0,1 3 0,0 1-599,-1 1 1,0-2-1,-1 0 1,-2 1 0,2 2 647,1 3 0,-4 2 0,0 4 0</inkml:trace>
  <inkml:trace contextRef="#ctx0" brushRef="#br1" timeOffset="99">24515 1601 9492,'7'-3'-217,"-1"-1"0,1 0 0,1 0 0,2 2 0,0 2 686,2 3 1,1 7 0,4 10-1,3 8-175,0 8 0,-1 12 0,-9-20 1,-2 3-1,0 2 0,0 1 0,-2 2 1,0 1-94,0 2 0,-2 0 0,-1-3 1,-1-1-1,0 1 0,0-1 0,-2-3 1,0 0-1,-2-3 0,0 0-48,0-2 1,-2 0 0,-4 24 0,-1-7-1,-1-8-246,1-5 1,0-7 0,-1-1-1,1-2-162,0 1 0,0 0 1,-1-4-1,1 0 0,0-2-565,-1 0 1,1-5 0,0 2 0,-1-3 779,1-1 1,-4 1-1,-2-1 1</inkml:trace>
  <inkml:trace contextRef="#ctx0" brushRef="#br1" timeOffset="100">13463 3622 10848,'-9'-9'-233,"3"-1"1,1 1 0,0 0 0,0-1 0,1 1 566,2 0 0,3 3 0,4 0 1,7 2-1,3 1-49,5-1 1,10 3 0,4-2 0,10 2 0,7 1-382,-22 0 1,1 0 0,2 0 0,-1 0 0,2 0-1,0 1 1,-1 0 0,1 1 0,-1 1 0,0 0-357,-1 1 0,0 0 0,0 1 0,0 0 0,-3-1 0,0 0 46,24 2 0,-8 3 0,-2-4 1</inkml:trace>
  <inkml:trace contextRef="#ctx0" brushRef="#br1" timeOffset="101">14329 3352 7712,'11'-5'1110,"1"3"1,4 4-678,1 4 1,2 3 0,0 4 0,-1 2-401,1 3 1,-5 1 0,-2 2 0,-5 2 0,-4 1 0,-4 2-182,-5 0 0,-9-1 0,-11-1 0,-4-1-340,-4-2 1,1-2-1,-1 0 1,-1-2 485,-1-1 0,2 1 1,2-2-1</inkml:trace>
  <inkml:trace contextRef="#ctx0" brushRef="#br1" timeOffset="102">15661 3203 18686,'-9'-9'-820,"0"-1"1,2 2 0,2 1 0,1 4 620,2 5 1,2 5 0,3 13 0,4 2 0,3 6-1,4 4 1,0 3 0,3-1 247,0 1 1,2 0 0,1 0 0,0-2 0,1 0 0,-2-2-573,-3-2 1,-4 1-1,0-5 1,-3 1 89,-2-1 1,-3-2 0,-6-5-1,-4 1 1,-4 0 642,-3-1 0,-7-3 0,-4-2 0</inkml:trace>
  <inkml:trace contextRef="#ctx0" brushRef="#br1" timeOffset="103">15791 3557 13589,'-9'-6'-753,"-1"0"0,-2 2 869,0 2 0,-5 3 0,1 4 0,-5 6 189,-4 2 0,-2 3 1,0 3-1,3 2 1,2 1-635,2-2 1,6 3-1,1-1 1,4-2-1,3-3-250,3-1 0,5-5 0,2 1 496,1-1 0,5-2 1,5 0-1</inkml:trace>
  <inkml:trace contextRef="#ctx0" brushRef="#br1" timeOffset="104">15856 3510 10306,'0'7'248,"0"2"0,1 2-61,3 3 0,1 2 0,4 5 0,1 2-45,3 0 0,-3 1 1,4 2-1,-2-2 1,1-2-1,1-5-109,-1-3 1,3-4 0,-4-2 0,1-2-57,0-3 1,-3-3-1,3-4 1,-3-5 8,0-5 1,2-4 0,0-2 0,-1 0-126,-4-2 0,1-4 0,-2 1 0,2-1 0,-1 2-207,-1 2 1,-4 2 0,1 3-1,-2 1-422,-1 4 0,0 6 0,0 6 780,0 6 1,0 6 0,0 3 0</inkml:trace>
  <inkml:trace contextRef="#ctx0" brushRef="#br1" timeOffset="105">16294 3696 10195,'-9'6'181,"-1"1"0,2-3 0,2 1 375,3 2 0,-1 2 0,1 0-460,0 0 1,2 1 0,2-2 0,3-1 0,3-2-768,4-1 1,3 0-1,2-4 626,0 0 1,3 0 0,5 0 0</inkml:trace>
  <inkml:trace contextRef="#ctx0" brushRef="#br0" timeOffset="106">16490 3445 8214,'-4'-6'-327,"0"1"344,-1 0 0,3 3 0,-1 7 1,2 4 485,1 5 1,0 5-1,0 3 1,0 3-65,0 1 0,1 3 1,2 1-1,4 1-345,5-1 1,-2-5-1,3-3 1,1-2 0,0-4-16,1-3 0,2-2 0,-1-8 1,2-3-1,0-4 20,1-5 1,-2-8-1,0-2 1,-3-4-449,0-4 0,-2-1 1,-2 0-1,-1 0-20,0 0 1,1-2-1,-1 1 1,0 3 128,0 2 0,1 5 0,-2 5 1,-1 6-1,-2 4-322,0 5 1,1 4 0,-3 8 561,-1 2 0,-1 3 0,-1 0 0</inkml:trace>
  <inkml:trace contextRef="#ctx0" brushRef="#br1" timeOffset="107">15465 3119 12371,'-22'0'-31,"1"0"1,-4 0-1,-1 1 1,-2 2-1,-3 5 1,-3 4 317,-2 7 0,2 5 1,1 11-1,2 6 1,17-18-1,2 1-228,1 2 1,2 1 0,1 1 0,3 0 0,1 1 0,2 0-1,2 1 1,1 0-225,3 1 1,1-1 0,2-1 0,3-1 0,2 0 0,2 0 0,1-2 0,1-1 0,3-1-1,1-1-1435,2 1 0,1-1 1578,2-2 1,1 0-1,1 0 1,2-1 0,-1-1-1,-1 0 1</inkml:trace>
  <inkml:trace contextRef="#ctx0" brushRef="#br1" timeOffset="108">17030 3203 11439,'5'-4'17,"4"0"1,0-3 0,6 4 229,2 2 0,3 6 0,1 6 0,2 6 0,-1 8 0,1 6 540,-2 7 1,-4 4 0,-3 7-1,-6 1-658,-3 2 1,-6-4-1,-5 0 1,-3-2-1,-5-3 1,-4-4-160,-6-2 1,-2-4 0,0 2-1,2-2-1333,2-1 1,-3-2 1359,3-5 0,0 2 0,4-3 0</inkml:trace>
  <inkml:trace contextRef="#ctx0" brushRef="#br0" timeOffset="109">18091 3398 8386,'0'-9'103,"-3"0"1,0 0 0,1-1 0,1 1 431,1 0 1,1 3-1,1 4 1,2 5-373,1 7 1,-2 4-1,3 7 1,2 2-277,0 0 1,4 1 0,2 2 0,-1-2 0,2 0-495,-1 0 1,2-5-1,2 1 1,1-5 0,0-1 606,-1-3 0,1 0 0,-1-2 0</inkml:trace>
  <inkml:trace contextRef="#ctx0" brushRef="#br0" timeOffset="110">18491 3361 8386,'-6'4'-19,"0"3"167,-1 1 1,-5 6 0,-1 6-1,-3 8 1454,-3 8-1396,0 6 0,6-19 1,0 0-1,-9 23 1,3-2-12,2 0 1,1-5-1,3 0 1,2-4-89,1-4 0,0-6 1,1-3-1,0-2-22,-1-2 1,1-4-1,0-4 1,-1-4 0,0-2-1,-1-2-88,-2-1 1,-4-2 0,-2-3-1,-5-4-176,-3-3 1,0-3-1,2 3 1,1-2-194,1 2 0,2 1 0,5 1 1,0 2-97,0 1 0,2 4 1,2-1 467,2 2 0,-4 1 0,0 0 0</inkml:trace>
  <inkml:trace contextRef="#ctx0" brushRef="#br1" timeOffset="111">15177 2905 11843,'0'-13'-315,"-1"2"0,-2-1 0,-3 1 0,-1 3 0,-1 1 0,-4 2 0,-1 1 558,-4 2 1,-2 8 0,-6 5-1,-7 7 1,-6 9 0,16-10-1,-1 2 45,-1 3 0,0 1 0,-1 4 0,2 1 0,-2 3 0,1 1 0,2 1 0,1 0 0,2 2 0,3 0-175,2 0 0,2 0 0,2-1 0,2 0 0,4 2 1,2 0-1,0 0 0,2 0 0,0 0 0,2 1-368,1-2 1,0 1 0,1-1 0,2-1 0,0-1 0,1-2 0,1 1-1,2-1-433,-1-2 1,2 1 0,3-3 0,1-1 687,-1-2 0,0-1 0,1 1 0,1-1 0,15 15 0,2 1 0</inkml:trace>
  <inkml:trace contextRef="#ctx0" brushRef="#br1" timeOffset="112">18845 2924 13751,'5'-5'-16,"-1"0"0,1 0 0,1 2 0,2 2 0,2 3 158,3 4 0,2 11 1,7 15-1,3 12 1,-12-16-1,0 0 95,-1 4 0,1 0 0,0 6 0,-1 1 0,-1 0 0,-1 2 0,0 1 0,-2 0 0,-1 1 0,-2-1-124,0-1 1,-3 0 0,-2-3 0,-4-2 0,-1-1-1,-3-2 1,-2-1 0,-1-1-232,-2-1 0,-2-1 0,-1 1 1,-1 0-1,-2-1 0,-2-1 0,-1-1 1,0-2-245,0 0 0,-1-2 0,1-1 0,0-1 0,1 2 0,0-1 362,0 0 0,1-1 0,-1-1 0,1 0 0,1 0 0,1 0 0,-1-1 0,1 0 0</inkml:trace>
  <inkml:trace contextRef="#ctx0" brushRef="#br1" timeOffset="113">2877 14320 23099,'-42'-3'-336,"3"-1"1,7-1 0,8-2 0,7 1 434,4 0 1,13 1 0,10-1 0,12 3-1,12 1 1,12-2 0,-17 2 0,1-1-61,4 1 1,2-1 0,3-1-1,1 0 1,5 1 0,1 0-1,3-1 1,0-1 0,-14 2-1,0 0 1,1 0 0,1 0 0,0 0-1,1 0-22,-1 0 1,0-1 0,0 1 0,-1 0 0,-1 1 0,0-1 0,16 0 0,0 0 0,-2 1 0,-1 1 0,-4 0 0,0 1-146,-5 0 1,-1 0-1,-4 0 1,-3 0-1,17 0 1,-8 0-1,-9 0-214,-7 0 1,-14 1-1,-9 1 1,-11 2 253,-11 1 1,-14-2-1,-8 3 1,-9 2 0,23-5-1,0 1 104,-2-1 1,0 0 0,-2 1 0,-1 0 0,-1 0 0,1-1 0,-2 1 0,1 0 0,-1 1 0,0-1 60,-1 1 0,0 0 1,-1 1-1,0 0 1,-2 1-1,0-1 1,-2 1-1,0 1 40,0 0 1,-1 0 0,2 1 0,0-1 0,2 0 0,2 0-1,5-2 1,1 0 0,-14 4 142,18 0 0,18-5 1,24-2-1,15-2 0,18-1-143,-16 0 0,3 0 1,6-4-1,3 0 0,4-2 1,2-1-1,-15 2 0,0-1 1,1 1-1,2-1 0,0-1 1,0 1-85,1 0 1,-1 0-1,1-1 1,2 1 0,1-1-1,-1 0 1,-1 0-1,-1 0 1,-1 1 0,-2 1-1,0-1 1,-1 2-1,12-3 1,-2 2-337,-7 2 0,-1 1 0,-5 1 0,-2 0 0,21 1 0</inkml:trace>
  <inkml:trace contextRef="#ctx0" brushRef="#br0" timeOffset="114">18771 12812 8349,'0'-10'-127,"-3"1"1,-1 0 39,2-1 0,-2-2 0,1 0 1,1 0-1,1 2 0,1 1 415,0-1 1,1 1 0,2 1 0,3 2 0,3 2 0,0 3 0,0 3 1,1 5-1,-1 6 1,0 7-1,2 6 168,1 4 1,-2 3-1,4 4 1,-2 0-1,2 1-540,0 3 1,1 0-1,0 3 1,-1-4-1,-2-2 1,0 0-728,0-1 0,-3-4 1,-2-3-1,-1-5-498,-2-7 1,-1-3 1267,-3-6 0,0-8 0,0-2 0</inkml:trace>
  <inkml:trace contextRef="#ctx0" brushRef="#br0" timeOffset="115">18985 13128 8349,'0'-9'153,"-1"1"89,-2 2 1,-2 1-1,-6 6 1,-1 3 217,-4 2 0,-2 7 0,-4 5 0,-3 3 0,-2 3-398,-1 2 1,1 1 0,3 0 0,2-1-146,2-1 1,6-5 0,2 2 82,5-2 0,-1-2 0,3 1 0</inkml:trace>
  <inkml:trace contextRef="#ctx0" brushRef="#br0" timeOffset="116">19348 13082 8270,'-6'-3'44,"0"0"1,-1-1 639,-2 4 0,-1 8 0,-2 3 0,-1 5-283,-2 3 0,-3 6 0,-4 0 0,2 2 0,3 1-673,1 0 1,2 0-1,-2 0 1,4-2 0,1-2-889,2-5 1,3-2 1159,0-4 0,0-5 0,-4-4 0</inkml:trace>
  <inkml:trace contextRef="#ctx0" brushRef="#br0" timeOffset="117">19106 13100 8270,'0'-6'1638,"0"0"0,1 9-997,2 3 1,-1 4 0,4 5 0,3 2-656,2 0 0,0 5 1,5 0-1,0-1 346,2 2 0,2 0-332,1 2 0,-1 2 0,3-4 0</inkml:trace>
  <inkml:trace contextRef="#ctx0" brushRef="#br0" timeOffset="118">19460 13342 8270,'-5'0'3276,"-4"0"-874,8 0-2402,-3 0 0,4 9 0,0 1 0</inkml:trace>
  <inkml:trace contextRef="#ctx0" brushRef="#br0" timeOffset="119">20149 13072 8318,'4'-9'95,"-3"0"0,2 0 1,-1 0-1,0 2 0,1 1 497,-1-1 0,-5 3 0,-4 4 0,-4 7 0,-5 4-202,-2 5 1,0 2-1,-1 3 1,1 2-1,-1 0-290,0 3 0,2 1 0,1 0 1,4-1-367,1-1 1,2 0 0,0 1 0,0-1-828,-1-3 1,4-6 0,0-4 980,-1-2 1,-2 0-1,0-1 1</inkml:trace>
  <inkml:trace contextRef="#ctx0" brushRef="#br0" timeOffset="120">19869 13128 8318,'0'-9'642,"1"1"-71,2 2 1,3 1-1,3 5 1,0 1-159,1 3 0,2 4 1,2 5-1,3 1 1,4 0-758,1 1 1,1 0 0,3 4 0,1-1-2682,-1 1 3025,-4-4 0,5 2 0,-4-2 0</inkml:trace>
  <inkml:trace contextRef="#ctx0" brushRef="#br0" timeOffset="121">20624 13063 8280,'-15'0'255,"-2"0"1,5 1 0,1 2 237,0 3 1,-2 4 0,-3 2-1,0 4 1,-1 1-29,2 2 0,3 3 1,0-1-1,2 0 0,0-1-954,1-2 0,3 0 0,0-3 0,-1-2-331,2-3 1,-3-2 0,2-1 0,-3-4-1714,0-2 2533,0-5 0,0-1 0,-1-5 0</inkml:trace>
  <inkml:trace contextRef="#ctx0" brushRef="#br0" timeOffset="122">20363 13175 8153,'9'-9'82,"-3"0"0,1 2 0,0 2 456,1 1 0,1 1 0,1 3 0,-1 0 1,0 1 0,1 3 0,-1 4 0,0 4-346,1 3 0,-1-3 0,0 3 0,2-1 0,1 1-1038,3 1 0,0 1 845,0-2 0,1 3 0,3-3 0</inkml:trace>
  <inkml:trace contextRef="#ctx0" brushRef="#br0" timeOffset="123">18789 12486 8272,'-9'4'-53,"3"-3"0,0 2 0,-2-1 0,0 0 1,-1 1-1,-1 0 0,1 2 198,0 1 0,-4 2 0,0 2 0,-2 4 0,-2 5 0,-4 6 166,-4 8 0,-2 7 1,13-16-1,-1 2 0,0 2 1,0 0-1,0 3 1,-1 0-144,1 3 0,0 0 0,1 1 1,-1 0-1,2 2 0,0 1 1,0-2-1,2 1-122,1-1 0,1-1 1,3-2-1,2 0 0,2-4 1,2 0-1,1 0 0,1-2 1,2 0-1,2 0-251,2 0 1,2-1 0,18 17 0,-11-22-1,3-1 1,1-3 0,1-1-103,2-1 1,1-1 0,1 0-1,0 0 1,2 0 0,0 0-1</inkml:trace>
  <inkml:trace contextRef="#ctx0" brushRef="#br0" timeOffset="124">20549 12653 8242,'16'-5'208,"0"2"0,4 2 1,5 3-1,5 4 1,3 8-1,1 7 201,0 6 1,-3 10-1,-15-16 1,0 2-1,0 1 1,-2 2 0,-1 1-1,-1 2-45,-1 1 0,-1 1 0,-1-2 0,-2 1 0,-2-2 0,-2 1 0,1-3 0,-1 0 0,-1 26 201,-4 0 1,-6-7-1,-6 1 1,-6-3-819,-2 0 1,0-4 0,-3 0 0,0-3 476,1-5 1,5-4-225,3-2 0,1 2 0,-4-3 0</inkml:trace>
  <inkml:trace contextRef="#ctx0" brushRef="#br0" timeOffset="125">21350 12737 8273,'0'-15'12,"0"0"1,1 2-1,1 1 1,2 2 272,1 1 0,0 9 0,2 8 0,-4 12 0,-2 11 0,-2 9 81,-2 10 0,0-24 0,0 0 0,-1 5 0,-1 0 0,0-1 1,0 2-88,-1 0 0,-1 0 0,2 0 1,-1 0-1,-1 3 0,-1 0 0,2 0 1,-1-1-1,1-3 0,1 1-113,-1-4 0,1 1 1,0 21-1,2-6 1,4-6-1,5-7-275,7-9 1,0-7 0,3-5 0,0-2-420,2-2 1,-1-2-1,0-5 1,-3-2-566,0-3 1,-1-8 0,-1-3 932,0-4 1,1-9 0,-4 1-1</inkml:trace>
  <inkml:trace contextRef="#ctx0" brushRef="#br0" timeOffset="126">21462 12812 8462,'-14'-19'145,"8"-2"0,0 2 0,4 1 674,2 1 0,7 0 0,3 0 0,5 3-367,4 1 0,1 1 0,5 6 0,1 3 1,3 2-846,5 1 393,-4 4 0,14 5 0,-5 6 0</inkml:trace>
  <inkml:trace contextRef="#ctx0" brushRef="#br0" timeOffset="127">22095 12802 8274,'3'-12'-38,"1"0"1,0 0 0,1 2 0,-1 1 0,0-1 239,-1 1 1,-3 4-1,-4 3 1,-3 4-1,-4 5 331,-5 4 1,-4 8-1,-3 6 1,-1 4-1,-2 5-191,-1 6 1,13-17 0,0 0 0,1 1 0,-1 0 0,2 2 0,0-1-264,0 1 1,2 0 0,-5 22 0,6 2 0,6-2 0,6-3-469,6-1 0,6-8 0,6-7 0,1-5-431,2-5 1,0 1 0,1-8 0,-3-1-2271,-3-4 3090,-4-3 0,2-12 0,-2-3 0</inkml:trace>
  <inkml:trace contextRef="#ctx0" brushRef="#br0" timeOffset="128">22253 12840 8274,'-5'-14'-19,"-2"4"1,3-3 0,2 3 401,1 1 0,2 1-83,2 1 1,3 4 0,2 7-1,-1 6 1,-1 4 17,2 4 1,-1 4 0,0 4 0,-1 4 0,2 4-9,0 3 1,1 1 0,0 1-1,1 2-516,-1-2 1,0-1 0,1-2 0,-2-1-692,-2-4 1,1-3 0,-4-5 896,0-4 0,-2 0 0,-1-5 0</inkml:trace>
  <inkml:trace contextRef="#ctx0" brushRef="#br0" timeOffset="129">22318 13166 8274,'0'-7'686,"0"1"1,-4 4-251,-2-1 0,1 4 1,-3 5-220,-2 7 1,0 4 0,-6 4-1,0 2 1,-1 0-429,2 3 1,-3-2-1,3 0 1,0-1-846,-1-3 0,8-1 1056,-1-4 0,6-1 0,-1-5 0</inkml:trace>
  <inkml:trace contextRef="#ctx0" brushRef="#br0" timeOffset="130">22467 13082 8274,'-5'-4'1895,"1"8"-1390,4 2 0,4 9 0,2 8 0,2 1 24,2 2 1,0 4-1,1 1 1,3-1-257,0-1 1,-1-5-1,1-3 1,1-2-34,-1-3 0,-2-4 0,0-7 0,-1-5 0,0-7-450,-2-8 0,2-4 0,-4-9 0,1-1-446,1-2 1,-3-1-1,1-3 1,-1 1 0,0 3-75,0 5 1,-3-1 0,3 6 0,-2 3 171,-2 5 1,-1 8 0,-1 6-426,0 7 983,0 6 0,-4 4 0,-2 1 0</inkml:trace>
  <inkml:trace contextRef="#ctx0" brushRef="#br0" timeOffset="131">22802 13287 10737,'-5'0'3276,"1"1"-3176,4 2 1,0-1-1819,0 4 1718,4 0 0,1 4 0,5-1 0</inkml:trace>
  <inkml:trace contextRef="#ctx0" brushRef="#br0" timeOffset="132">22970 13082 8274,'-5'-10'75,"-3"1"463,5 0 0,0 12 0,3 6 1,1 8-1,2 5 281,4 2 0,1 3 0,2 2 0,3 1-437,2 1 0,3 0 0,0-4 0,1-2 0,0-3-286,-1-3 1,0-4 0,-2-4-1,-1-5-350,-2-6 0,0-5 0,-4-8 0,0-5 1,0-3-567,-3-3 1,1-1 0,-3-3 0,1 0 193,3 0 0,-3 3 1,0 1-1,0 2 312,0 1 1,0 2-1,2 4 1,-3 4-321,0 3 634,-3 4 0,7 4 0,-3 0 0</inkml:trace>
  <inkml:trace contextRef="#ctx0" brushRef="#br0" timeOffset="133">23482 12802 8419,'6'-8'-416,"0"1"0,2 2 1,1 1 908,3 2 0,3 9 0,3 6 1,1 8-1,-1 9 0,-3 9-129,-2 10 0,-8-22 0,-1 1 0,-1 1 0,0 2 0,-1 0 0,-1 1 0,0 0 0,-1 0 45,1-1 1,-2-1-1,-2-1 1,-1-1-1,-1-1 1,0 0 0,-2-1-1,-1-1-664,-1 1 0,-1-1 0,-10 21 0,-4-7 0,0-4 0,2-4-3022,-1-2 3133,1-9 1,8-3 0,0-7 0</inkml:trace>
  <inkml:trace contextRef="#ctx0" brushRef="#br0" timeOffset="134">24152 12784 8474,'-9'0'328,"0"0"0,-1 2 0,0 4 0,-2 9 140,-4 7 0,-2 12 0,-4 14 0,9-21 0,1 2 0,-1 2 0,-1 1-141,0 1 1,0 1 0,1 0-1,-1 1 1,2-3 0,-1 0-1,2-1 1,1 0 0,0-2-1,1 0-663,1-2 1,1-1 0,-10 18 0,5-8 0,0-4 0,2-5-2284,1-4 2619,3-8 0,-2-1 0,3-5 0</inkml:trace>
  <inkml:trace contextRef="#ctx0" brushRef="#br0" timeOffset="135">24357 13138 8312,'4'-10'238,"-3"1"381,2 0 0,-3 4 0,-4 3 0,-5 8 0,-5 6 36,-4 5 0,-5 5 1,-2 3-1,-2 3 0,1 2-116,1 1 0,-1 3 1,4-3-1,0-1-1003,0-1 0,6-2 0,1-3 1,3-5-1,3-6-629,0-3 1,-1-4 0,2-4 832,2-4 1,-2-8 0,2-4-1</inkml:trace>
  <inkml:trace contextRef="#ctx0" brushRef="#br0" timeOffset="136">24096 13231 8312,'6'-4'433,"2"3"0,-2-3 0,3 3 222,4 1 0,-3 8 1,3 2-1,-2 3 0,0 4-463,2 1 0,-1 3 0,-2 2 0,-1 0 0,0 0-3350,0-3 3158,1 0 0,-1-1 0,0-1 0</inkml:trace>
  <inkml:trace contextRef="#ctx0" brushRef="#br0" timeOffset="137">24478 12793 8448,'-5'-9'334,"1"-4"0,5 2 83,2 3 0,2-1 0,6 6 0,1 1 0,5 1-120,3 1 1,8 1 0,6 2-1,3 4 1,0 0-233,0-1 1,-1 2 0,-2-1-1,-3 0-614,-2-1 0,-5 1 0,-3-3-364,-5 2 1,-4-3 889,-9 3 0,-5-3 0,-11 3 0,-2 2 390,-3 4 1,0 2-1,-2 5 1,-1 2 0,0 3 451,0 7 0,2 5 0,4 2 0,2 2-164,3 4 0,5 2 1,2 3-1,2 1 0,1-3-415,0-2 0,1-3 0,1-4 0,1 0-681,-1-5 1,-5-7-1,-3-5 1,-4-1 0,-2-4-138,-4-3 0,-1-2 0,-2-8 0,1-1-360,-1-1 1,0-2-1,2-1 938,1-1 0,-5-4 0,1 2 0</inkml:trace>
  <inkml:trace contextRef="#ctx0" brushRef="#br0" timeOffset="138">18966 14152 8290,'0'-9'150,"0"0"1,0 0 0,1-1-1,2 1 1,5 0 0,3-1 0,7 1 212,5 0 1,7 0 0,13 2 0,6 2-1,-20 3 1,0 0 0,3 1 0,-1 0-395,2 0 0,0 1 0,-1 0 0,1 0 0,-1 0 1,0 0-1,-1 0 0,-1 1-941,-2 0 1,0 1 0,22 0 585,-10 4 1,0 0-1,-7 4 1</inkml:trace>
  <inkml:trace contextRef="#ctx0" brushRef="#br0" timeOffset="139">19702 13864 8290,'-9'-13'-143,"3"0"0,3 0 595,2-1 0,9 2 0,6 3 0,6 2-68,4 1 0,7 3 0,5-2 0,3 1 0,4 3-248,3 3 1,-7 4 0,-4 6 0,-5 5 0,-7 2-155,-5 3 1,-9 3-1,-6-2 1,-4 1-137,-5 1 1,-9-1 0,-10 0-1,-5-1 156,-5-3 0,-4 0 1,-1-1-1,-1-1 1,2 0-3,2-3 1,5-1-1,9-5-394,3 0 0,8 1 1,10-2 393,4-2 0,11 3 0,7-4 0</inkml:trace>
  <inkml:trace contextRef="#ctx0" brushRef="#br1" timeOffset="140">19013 14125 10532,'-10'-14'-191,"2"4"1,2-4 0,2 2 0,1-1-1,0 2 1,1 1 0,1 0 498,1 1 0,0 0 0,0 0 41,0-1 0,5 5 1,5 2-1,8 2 306,5 1 0,8 0 1,6 0-1,5 0 0,9 1-432,-23 0 1,1 1 0,1-1 0,2 0 0,2 2 0,0-1 0,1 1-1,0-2-318,1 0 1,-1 0 0,-1 1 0,-1 1 0,-3-2 0,-2 1 0,21 1-1,-10 0-1855,-7 0 1947,-7 0 0,2-3 0,-4 0 0</inkml:trace>
  <inkml:trace contextRef="#ctx0" brushRef="#br0" timeOffset="141">19767 13817 8476,'-14'-13'-413,"1"3"1,-2-3 1087,2 3 0,8 0 1,6 2-1,8 2-358,9 3 1,6 2-1,8 1 1,4 0-1,4 0-83,3 0 0,2 1 0,2 2 0,-5 4-263,-2 5 1,-13-1-1,-5 6 1,-8 1-56,-7 3 1,-9 5 0,-11-3 0,-8 2 0,-9 0 42,-8 1 1,-3-3-1,-5-2 1,3-2 104,3-3 0,1 1 0,3-2 0,3-1 0,6-1-171,8-3 0,5-1 1,8 1-1,3-1-425,2 0 1,4 0-1,1 1 1,1-1-1639,2 0 2170,2 1 0,-4-1 0,-1 0 0</inkml:trace>
  <inkml:trace contextRef="#ctx0" brushRef="#br0" timeOffset="142">19832 13873 7638,'0'-9'-772,"-3"0"0,0-1 1372,1 1-361,1 0 0,1-1 1,0 1-1,0 0 0,0-1-112,0 1 0,1 0 0,1-1 0,2 1 1,0 0 108,0 0 0,3 2 1,-4 1-1,0 0 255,1 1 1,-3 3 0,1 8-87,-4 6 1,-4 9 0,-6 5 0,-1 4 0,-1 4-159,1 2 1,1 1 0,2 0 0,1-2-1,1-2-533,1-1 0,0-2 0,4-5 0,1-3 0,2-4-480,3-2 0,-1-7 0,4-6 0,2-3 195,0-3 1,0-3 0,-2-7 0,-1-2 0,-2-3 570,0 0 0,0-5 0,-3-1 0</inkml:trace>
  <inkml:trace contextRef="#ctx0" brushRef="#br0" timeOffset="143">19767 13817 8275,'0'-9'-62,"0"0"1,0-1 215,0 1 1,0 0-1,0-1 294,0 1 0,2 1 1,3 2-1,6 3 0,2 2-187,4 1 1,4 0 0,4 0 0,2 1 0,1 1-254,0 1 1,0 7 0,0-1 0,-1 2-191,-3-1 0,-5-1 0,-7 1 0,-2-1-126,-4 0 0,-2 1 0,-6 0 1,-3 1 140,-4 2 1,-7 0-1,1-1 1,-4 1 0,-2 2 471,0 1 1,-1-2-1,2-1 1,0-1-5,2 1 1,-2-1 0,8-2-1,0-2 1,2-1-488,1-1 0,4-3-661,1 4 0,3-6 549,1-1 1,0-5-1,0-5-207,0-2 1,0 0 0,1-2 0,2 0 0,1 2 521,1-1 1,0-1 0,2-1-1,-1 2 1,1 3 517,-2 0 1,2 1 0,-3 1-121,1 2 0,-4 3 0,-1 6-99,-5 3 1,-4 2 0,-2 3 0,-3 0 0,1 1 335,-1 0 1,2-5-1,2-2-988,1-1 0,5-1 0,5-4 0,6-2-305,5-3 1,4-2 0,0-3 0,1 1 107,2 1 0,-4-3 0,0 7 256,-2 0 1,-1 3 541,-6 8 1,-6 0 0,-6 7 0,-2-3-1,-2-1-120,1 1 1,1-1-1,0-1 1,3 0-1,1-2-952,2 1 807,1-3 0,1 4 0,0-2 0</inkml:trace>
  <inkml:trace contextRef="#ctx0" brushRef="#br1" timeOffset="144">21191 13901 11568,'-9'-13'-429,"3"2"0,1-1 1,1 2-1,2 0 0,1 1 1006,1 0 1,1 4-1,2 5 1,3 6-1,2 4-259,1 6 1,2 1 0,0 10 0,3 2 0,-1 1 0,2 2-255,-1 2 0,1-1 0,0 0 1,-1 0-1,-2 2 0,0 2-550,0 2 1,-5-2-1,-2-3 1,-1-2-1,-2-2-1127,-1-1 1,-1-7 1624,0-3 0,0-5 0,0-4 1</inkml:trace>
  <inkml:trace contextRef="#ctx0" brushRef="#br0" timeOffset="145">21378 14236 8491,'-13'-3'-136,"0"0"1,-1 1 252,1 1 0,0 2 0,0 2 0,-2 4 1,-3 5 521,-1 3 0,0 7 1,-2 3-1,-1 2-880,2 1 0,0 3 1,2-1-1,3-2 0,2-4-710,3-1 0,2-1 951,2-3 0,-3-5 0,4-1 0</inkml:trace>
  <inkml:trace contextRef="#ctx0" brushRef="#br0" timeOffset="146">21759 14097 8559,'-6'-5'154,"0"0"0,-1 1 304,-1 4 0,-3 5 0,-1 8 0,-4 3 0,-2 5 0,-3 4-57,-1 2 0,-4 2 0,3 2 0,-2 2-411,0 0 1,5-1 0,2-5 0,3-1-455,2-1 1,5-6-1,-1 0 1,2-6-1,1-2-629,-1-2 1,4-4 0,-3-3 1016,-1-4 1,-1-3-1,-2-4 1</inkml:trace>
  <inkml:trace contextRef="#ctx0" brushRef="#br0" timeOffset="147">21434 14190 8493,'5'-15'-249,"-1"4"0,0 3 704,2 1 1,3 6-1,-1 1 120,-2 6 0,2 7 0,-3 5 1,2 3-1,-1 2-519,1 0 1,1 3 0,2-3 0,-1 2-443,0 0 1,2-4-1,1 1 1,4-3-1,1-1-2853,2-3 3239,-1-1 0,1-5 0,0 0 0</inkml:trace>
  <inkml:trace contextRef="#ctx0" brushRef="#br0" timeOffset="148">21834 14395 8493,'-9'0'700,"-1"0"1387,1 0-1901,4 0 0,2 4 0,6 2-1585,3 2 1399,2-3 0,6 4 0,0-4 0</inkml:trace>
  <inkml:trace contextRef="#ctx0" brushRef="#br0" timeOffset="149">22216 14041 8393,'-5'-4'-146,"1"-3"555,3-1 1,1-1-1,1 1 1,3 1 89,2 4 0,2 4 0,1 4 1,2 6-1,1 3-73,4 6 0,1 3 0,2 5 0,-1 1 0,1 2-323,0 3 0,2 2 0,1 0 0,-2-1-471,-4 0 1,1-5-1,-5 1 1,0-4-453,-2-2 1,-5-6 0,-2-7 0,-2-1-2340,-1-2 3159,4-4 0,-3-1 0,4-4 0</inkml:trace>
  <inkml:trace contextRef="#ctx0" brushRef="#br0" timeOffset="150">22644 14143 8211,'-9'-6'-112,"-1"1"1,1 1 746,0 2 1,-5 2-1,-2 3 1,-5 5-259,-4 6 1,-2 3 0,-1 8-1,0 1 1,2 1-588,1 1 1,2-4 0,5 1-1,2 1-590,0 1 0,6-4 0,1-4 800,5-2 0,-2-6 0,1 3 0</inkml:trace>
  <inkml:trace contextRef="#ctx0" brushRef="#br0" timeOffset="151">23035 14125 8447,'-6'-7'-83,"1"1"0,-1 0 0,2 0 1,0 0-1,1-1 673,-1 2 0,2 1 0,-4 4 0,-2 1 0,0 2-43,-1 3 1,-5 8 0,-1 4 0,-3 5-236,0 1 1,-2 6-1,-1-2 1,0 1-1,0 1-502,1 1 1,0-3 0,0 0 0,3-5-873,3-4 1,3-4-1,3-3-31,2-2 1,4-9 0,-1-5 889,2-6 0,1-4 0,0-5 1</inkml:trace>
  <inkml:trace contextRef="#ctx0" brushRef="#br0" timeOffset="152">22728 14190 8447,'0'-10'335,"-1"2"1039,-2 2 1,3 4-784,0 8 1,4 4-1,6 9 1,3 1-1,2 1-408,3 4 1,4-2 0,4 0 0,4 0-248,4 1 1,3 3 63,0 1 0,0-4 0,0-1 0</inkml:trace>
  <inkml:trace contextRef="#ctx0" brushRef="#br0" timeOffset="153">21108 13873 8515,'0'-14'-135,"-3"-4"0,-2 5 1,0 0-1,-2 4 196,-1 1 1,-6 5-1,-2 3 1,-5 6 0,-5 7-1,-4 9 237,-4 8 0,13-11 1,-1 2-1,-1 2 0,0 1 1,0 2-1,2 1-182,-1 1 1,2 2 0,3 1 0,1 3 0,2 1 0,2 1 0,3 0 0,2 1 0,3-2 0,3 1-338,1-2 1,4 0 0,2-1 0,2-1 0,4 0 0,3-2 0,1 1 0,2-2 220,3 2 0,2-2 0,-1-2 0,1-1 0,3 2 0,-1-1 0</inkml:trace>
  <inkml:trace contextRef="#ctx0" brushRef="#br0" timeOffset="154">23380 13827 8416,'10'-15'110,"2"3"0,4 2 1,1 4-1,3 4 1,0 6 435,-2 9 0,-1 9 0,-8 14 0,1 3 0,-2 6 0,-1 6-219,-4-23 1,0 0 0,-1 1-1,-1 1 1,2-1 0,1 0-1,-1 1 1,0 0 0,0 0-1,0 0 219,0 0 0,0 0 0,-2-2 0,0-1 0,1 22 0,-5-1-945,-6-1 0,-10-3 1,6-21-1,-2 0 1,-1 0-1,-2 0 399,-1 0 0,-1-1 0,-5-1 0,-1 0 0,-2-2 0,-1-1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2.052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8370 3119 18945,'-9'-14'-469,"0"-1"1,1 4 0,0-1 0,2 3 0,0 4 0,1 5 0,2 8 453,2 9 0,1 11 0,1 9 0,2 5 0,3 4 0,3 0 0,5 2 45,-5-23 0,0 0 0,11 20 0,5-1 0,2-9 0,2-7 0,3-8 183,1-7 0,1-10 1,4-12-1,3-12-1,-20 7 0,1-3 0,1-4 0,1-2 0,0-4 0,1-1 0,2-3 0,0 1 1,1-2-1,1-1 0,1 0 0,1-1-408,1-1 0,0-1 0,2-2 0,0-2 1,-9 12-1,1-2 0,-1 1 0,0 0 1,0 0-1,0 0 196,0 2 0,-1 0 0,1 0 0,-1 0 0,0 0 0,0 0 0,1 1 0,0 0 0,0 0 0</inkml:trace>
  <inkml:trace contextRef="#ctx0" brushRef="#br1" timeOffset="1">11080 2961 8427,'-6'-16'34,"1"2"1,-1 0 0,2 5 147,0 5 0,5 10 0,4 13 0,1 7 0,1 6 0,0 6 138,1 3 0,2 3 0,-1 1 1,1 0-1,2-3-204,0 0 1,5-6 0,-1-5-1,4-4 1,3-7 151,0-7 1,2-12 0,5-11-1,4-9 1,6-9-124,-20 11 1,1-2 0,3-3 0,1-2 0,-1-2 0,0-2 0,3-1 0,0 0 0,4-5 0,0 0-322,3-4 0,1 0 0,-9 11 1,1 0-1,0-1 0,3-2 1,0-2-1,0 1-146,1-1 1,-1-1 0,1 1-1,2-3 1,1 0 0,1 0-1,-1-1 1,0 0 0,1 1-1</inkml:trace>
  <inkml:trace contextRef="#ctx0" brushRef="#br0" timeOffset="2">15372 2812 14352,'-6'-9'-1631,"1"-1"1,0 1 1330,-1 0 1,4 1 0,-1 5 515,2 6 1,2 12 0,1 6 0,1 5 0,1 10-10,0 5 0,-2 9 0,1-24 0,0 0 0,0 2 0,1-1 0,1 1 0,0 0-165,0 0 0,2 0 0,0-2 0,1-1 0,14 21 0,3-5 0,2-9 169,1-11 1,5-7 0,6-17 0,10-8 0,-20 1 0,0-3-14,2-5 0,1-2 1,4-3-1,0-2 1,3-6-1,-1-1 1,-11 8-1,1 0 1,0-1-1,1-1 1,1-2-1,1 0-506,0-1 0,0-1 0,1 1 0,1-2 0,1 2 0,-1-1 0,1-1 0,-1 0 0,2 0 308,0 0 0,1 0 0,0-1 0,0 0 0,0-1 0,1 0 0</inkml:trace>
  <inkml:trace contextRef="#ctx0" brushRef="#br0" timeOffset="3">1834 7151 10203,'-5'4'-109,"2"2"1,2 2 61,1 2 0,-1 3 0,-1 4 0,-1 3 0,0 4 0,0 1 0,-1 0 28,2 1 1,-2 0-1,1-2 1,1-2-1,1-3 1,1-3-143,0 0 0,0-5 1,0 2-552,0-3 683,0-5 0,0-1 0,0-4 0</inkml:trace>
  <inkml:trace contextRef="#ctx0" brushRef="#br0" timeOffset="4">1760 7141 12196,'-1'-6'-1778,"-1"0"828,-1-1 0,-2-2 974,2 0 1,3 1-1,-1 1 151,3 0 0,2 5 0,0-1 0,2 2 0,3 0-61,4-2 1,-2 2 0,4-2 0,2 2-60,1 1 0,4 0 1,3 0-1,3 0 1,4 0-18,5 0 0,5 0 1,6 0-1,4 0 0,-24 0 1,0 0-39,0 0 0,1 0 1,-1 0-1,1 0 1,-1 0-1,0 0 1,0 0-1,1 0 14,0 0 1,1 0 0,-3 0 0,-1 0 0,2 0 0,0 1 0,-1 0 0,0 0 0,25 2 11,-3-1 1,1 0 0,-2 0 0,-3 1 0,2 0 22,1-2 1,2-1-1,-23 0 1,0 0 0,0-1-1,1 1-47,-2-2 1,1 0 0,1 1 0,-1 0 0,2-1-1,0-1 1,1 1 0,0-1 0,0 1 0,0 0-1,0 0 0,0 0 1,-2-1-1,-1 0 1,23-1-1,-3 2 0,0 1-8,-1 1 0,0-1 1,-2-1-1,0-1 3,0 1 1,2 1 0,0 1 0,0 0 0,-2 0-36,0 0 1,-1 0 0,4 0-1,-1 0 1,0 0 23,-3 0 1,3 3 0,-3 0 0,3-1-2,0-1 0,0-1 0,-3 0 1,-2 0-1,-3 0-4,-1 0 0,0 0 1,1 0-1,-1 0 0,0 0 12,0 0 0,1 0 1,-1 0-1,-1 0-2,-2 0 1,1 0 0,-2 0-1,-1 0 1,0 0 23,-2 0 0,2 0 0,0 0 0,0 0 0,0 0 13,-2 0 1,-1 0 0,-2 0 0,-1 0-8,-1 0 1,-2 0 0,2 0 0,-2 0 0,-1 0 1,-1 0 0,1 0 0,-3 0 0,-1 0 0,0 0 10,-3 0 1,2 0 0,-4-1 0,1-1 56,-1-1 1,0 0 0,-4 3 0,0 0 0,1 0 152,-1 0 0,0 0 218,1 0-436,-5 0 0,0 0 0,-3 1 0,1 2 0,-1 3 0,-1 4 37,-1 2 1,0-2 0,0 4 0,0-1-103,0 3 0,0-2 1,0 2-1,0-1-181,0 0 1,-1 2-1,-1-1 1,-2 0 0,-1 1 144,-2-1 0,-2-1 0,0 4 1</inkml:trace>
  <inkml:trace contextRef="#ctx0" brushRef="#br0" timeOffset="5">3864 6145 9213,'-3'-9'-354,"0"0"0,1-1 0,0 1 0,0 0 635,-2-1 1,1 1-132,3 0 0,-1 4 0,-1 3 1,-1 8-32,1 6 1,-2 9 0,1 4 0,0 3 0,0 3 95,0 3 1,-4 1 0,3 0 0,0-1-200,0 1 1,0-3 0,2-1 0,-1-3 0,1-2-1,1-2-64,1-1 1,0-3-1,1-4 1,1-4-5,1-1 1,4-5 0,0-1 0,5-1-1,3-2 1,4-1-175,2-1 1,3-1 0,5-2 0,1-3-145,1-2 0,0-2 1,-3 0-1,0-1 1,-1-3 388,-2 0 0,-2-2 0,-5-2 0</inkml:trace>
  <inkml:trace contextRef="#ctx0" brushRef="#br0" timeOffset="6">3799 6369 8818,'0'-16'-41,"0"2"1,2 0 14,4 3 0,4 0 0,9 2 0,1 1-83,1 2 0,0-2 1,3 5-1,-1 1 1,-4 1 110,-2 1 0,0 0 0,-2 0 0</inkml:trace>
  <inkml:trace contextRef="#ctx0" brushRef="#br0" timeOffset="7">3836 6061 17478,'-3'-10'-1639,"0"-1"1,2-3 1671,3 0 0,3-1 0,5 0 0,3 2 0,2 3 228,3 1 1,4 0 0,0 3-1,2 3 1,1 2-1979,-1 1 1690,3 4 1,-8 5 0,4 6 0</inkml:trace>
  <inkml:trace contextRef="#ctx0" brushRef="#br0" timeOffset="8">4376 6285 10772,'-3'9'-723,"-1"0"475,-1 1 0,2-1 0,-3 1 1,1 2 559,0 0 0,0 4 0,-2-3 1,0 2-1,1 1 0,1 2-343,2 0 1,2 0 0,1-1 0,1-1-24,2 4 1,6-6-1,6 4 1</inkml:trace>
  <inkml:trace contextRef="#ctx0" brushRef="#br0" timeOffset="9">6331 7039 11384,'-9'0'-480,"-3"-1"0,-1-1 0,2-1 0,1 0 0,0 0 951,1-1-343,4-3 0,2 6-196,6-2 0,-2 6 0,2 4 0,-2 4 81,-1 1 1,0 5 0,0-2 0,1 3 0,1 0-105,1 1 1,1-1-1,-2-2 1,1-1-1,1-1-40,0 1 1,-3-4 0,3 0 0,-1-2-362,0-3 0,1-4 523,-1 1 1,-2-6 0,3-2 0</inkml:trace>
  <inkml:trace contextRef="#ctx0" brushRef="#br0" timeOffset="10">6276 7020 11384,'-6'-9'-1212,"-1"3"1,4 0 1179,1-2 1,2 1 0,3 0 178,3 1 0,7 4 0,2-2 0,4 0 0,4 0 0,4 0 48,7 0 1,6-2 0,4 2 0,6 0-164,-22 1 1,0 1 0,0 0 0,1 0 0,2 1 0,0 0 0,0 0 0,1-1-1,0 1 1,-1 0 0,1 0 0,-1 1-43,0 0 0,0 0 0,-1 0 0,-1 0 0,2 0 0,0 0 0,0 0 0,-1 0-44,-1 0 1,0 0 0,1 0 0,-1 1 0,23 1-1,-26 0 1,1 0-36,-1 1 1,1-1 0,24 1 0,-24 0 0,-1 0 0,24 1 0,-3-2 121,0-1 1,2-1 0,1 0 0,-2 0 0,-3 0 100,-1 0 0,0 0 1,5-1-1,0-1-144,0-1 0,3-4 0,0 4 1,-26 2-1,0-1 0,25-1 1,-2 0-104,-4 1 1,-3-2-1,0 1 1,0 1 89,1 1 1,-7 0 0,1-1 0,-1-2 63,1 2 1,-3 0 0,0 0 0,0-1-1,0 1 1,0 1-8,2 1 1,-3 0 0,0 0 0,-2 0-46,-4 0 1,1 0-1,-5 0 1,2 0-1,-1 0-3,-1 0 1,-2-3 0,-2 0-1,0 1 1,-1 1 2,1 1 1,-3 0 0,-1 0 0,1 0 38,-2 0 0,3 0 0,-5 0 0,-1 0 0,0 0 109,-2 0 1,0 0 0,1 0 0,-2 1-79,-2 2 0,-1-2 1,-3 3-1,1 0-47,0 2 0,-2 3 0,-1 0 0,-1 0 96,-3 1 1,0 2 0,-3 1 0,1 2 0,-1 0-1,-2 1-48,0-1 0,1 1 1,1 3-1,0-1-441,0 1 1,2-1 0,0 1 0,1 0 0,0-2 313,0-1 0,-1 1 0,-4-2 0</inkml:trace>
  <inkml:trace contextRef="#ctx0" brushRef="#br0" timeOffset="11">7951 6164 12927,'0'-6'-386,"0"-1"1,0 0 0,0 1-1,0 3 258,0 6 1,-3 8-1,0 6 1,0 4-1,0 3 204,0 3 1,-3 4 0,3 0 0,0-1 0,-1-1-1,1-1-72,1 0 0,1-4 0,1-2 0,0-3-118,0 0 1,1-4 0,2-1 0,4-3 0,1-2 16,1-1 0,5-3 0,1 0 0,3-1 0,0-2-79,1-1 0,1-1 0,0-1 1,2-1-133,-1-1 0,-2-4 0,0 0 407,0-5 1,-1-2 0,1-5 0</inkml:trace>
  <inkml:trace contextRef="#ctx0" brushRef="#br0" timeOffset="12">7951 6480 12927,'-5'0'-540,"-2"-4"581,4-2 0,2-2 1,7-1-1,7 2 1,4 1-54,5-1 0,-1 2 0,2-1 0,1 2 0,-1 1 70,0-1 0,3-1 0,-3-4 0</inkml:trace>
  <inkml:trace contextRef="#ctx0" brushRef="#br0" timeOffset="13">7924 6210 12919,'-5'-9'-655,"1"-3"0,-2-1 0,3 1 809,2-2 0,3 4 0,3-2 0,5 1 0,5 2 74,5 0 0,1-3 1,5 2-1,-1 2-448,1-1 1,1 4 0,0 0 0,-1 1 0,-3 2 0,0 2 227,-2 3 1,-2 2 0,0 4 0</inkml:trace>
  <inkml:trace contextRef="#ctx0" brushRef="#br0" timeOffset="14">8287 6378 12418,'-7'0'-780,"1"0"1,4-1 722,-1-2 260,2 2 0,5-3 0,2 4 0,4 1 0,1 1-165,1 1 0,2 3 0,-3-2 0,2 1 0,-2 3-78,-1 0 1,-4 1 0,-3 2 0,-2 0 0,-1 2 153,0 2 1,-7 3-1,-4 4 1,-2-1-19,-4-1 0,0-2 1,-1 1-1,2-1 0,5 0 1,4-3-155,4-2 1,11-3 0,9 0 0,9-2-433,11-2 1,3-2 529,3-4 0,3 0 1,-4 0-1</inkml:trace>
  <inkml:trace contextRef="#ctx0" brushRef="#br0" timeOffset="15">14050 7104 11404,'0'-14'-301,"-3"-4"0,0 4 1,1-2-1,1 2 1,1-1-1,0 2 299,0-1 0,0 2 1,0 3-1,-1 0 186,-2 3 0,1 6 0,-5 8 0,0 7 0,-1 9 96,-1 8 1,-5 6-1,-1 10 1,-3 1-1,9-23 1,0 1-235,2 0 1,-1 1 0,-1-1 0,1 1 0,2-1 0,0-1 0,0 1-1,1-1 1,-1 1 0,1-1-195,-4 26 1,0-3-1,0-6 1,3-6-1,3-5-605,2-3 0,1-8 0,-1-5 39,-2-4 1,1-7 0,-3-11 0,0-7 698,3-3 1,-3-11 0,0-2 0</inkml:trace>
  <inkml:trace contextRef="#ctx0" brushRef="#br1" timeOffset="16">13901 7113 8562,'-9'0'-210,"-1"2"1,2 1-1,2 4 748,3 4 0,-1 12 0,1 9 0,1 6-102,1 6 0,5 1 0,3 2 0,4-1 0,5 0-236,1-3 0,2-5 1,1-8-1,0-6 0,2-5-177,-1-5 1,2-5 0,-2-3 0,0-3-184,-1-2 1,-2-5-1,1-3 1,-1-5 0,0-3-1,-2-4-462,-4-2 0,-3-6 0,-1-6 0,-3-3 68,-1-2 1,-1-5 0,-3 0 0,0 0 321,0-1 1,0 3 0,-1 2-1,-1 8 1,-2 9 0,-1 8 183,-3 8 1,0 4 0,0 4 0,1 5 47,0 9 0,5 2 0,-2 4 0</inkml:trace>
  <inkml:trace contextRef="#ctx0" brushRef="#br1" timeOffset="17">14339 7542 8164,'-9'6'2496,"3"0"-2200,2-4 1,8 2 0,3-4-198,5 0 0,-1-4 0,5-3 1,0-3-1,2-4 0,2 0-404,1-3 1,-4-1 0,1-3-1,0-2-61,0-1 1,-1 0-1,-1-3 1,-5 1-1,-4 3 224,-4 3 0,-3 4 1,-4 7-1,-5 3 0,-7 4 639,-4 4 0,-4 8 0,-3 6 0,1 4-110,1 2 0,5 2 0,-1-1 1,4 1-1,6 1-218,4-1 1,4 2 0,7-2-1,6-1 1,8-3-729,6-4 0,7-4 0,3-1 0,2-4-97,1-4 1,-4-2-1,-2-2 1,-2-2 0,-1-3 646,0-2 1,-4-6 0,-1 0-1</inkml:trace>
  <inkml:trace contextRef="#ctx0" brushRef="#br1" timeOffset="18">14832 7393 9488,'0'2'1253,"0"5"-998,0 6 0,0 2 1,0 4-1,0-1-77,0 1 0,0 0 0,0-1 0,0 0 0,1-2 289,2 0 1,1-5 0,4 2-468,-2-3 0,-4-9 0,2-2 0</inkml:trace>
  <inkml:trace contextRef="#ctx0" brushRef="#br1" timeOffset="19">14786 7337 8431,'-5'-15'0,"3"-1"0,-3 2 302,1 0 0,2 4-245,5 0 1,3 2 0,6 5-1,0 1 1,1 2-2377,0 3 1892,1-2 427,5 3 0,0 0 0,-1 1 0</inkml:trace>
  <inkml:trace contextRef="#ctx0" brushRef="#br1" timeOffset="20">15214 7076 7123,'-9'14'920,"-1"2"1,0 10 0,-1 8-294,-2 8 0,0 4 1,1 3-1,0 2-557,6-25 0,1-1 0,-6 20 0,3-2 0,1-5 0,2-3-216,0-4 1,-1-4 0,2-6 0,0-5 0,0-5-652,2-2 1,1-4 329,1-5 0,0-6 1,1-6-1,1-5 240,1-3 1,4-1-1,-1-3 1,3 2-1,0 1 1,0 0 612,1-1 0,-4 7 0,0-1 0,1 5 1,0 2-86,0-1 0,1 2 0,-2 2 1,3 3-200,4 2 0,-3 1 0,4 0 1,-1 0-1,2 0 0,0 0-339,1 0 1,-1-3-1,4-3 1,-1-1-184,1-3 1,0-6 0,-2 0 70,-1-5 0,1-4 1,-2-6-1,0-3 1,0-2-1,-2 0 241,-1 2 0,-2 1 0,-2 7 0,-2 2 662,-2 5 0,-4 7 0,-5 10 369,-4 8 1,-3 11-1,-6 11-435,-1 6 0,3-1 1,-6 1-1,4 1 1,1 1-200,1 1 1,5 3-1,-1-2 1,2-3-1,3-1-500,1-1 0,4-3 0,0 0 0,4-4 0,5-5-319,4-4 0,1-5 0,2-6 0,1-3-20,-1-2 1,-1-2-1,1-3 1,0-4-1,-3-5 248,-1-1 0,0 3 0,-1-2 0,-1 3 640,-2 0 1,-1 4 0,-5 2 189,0 3 0,0 3 0,0 7 0,0 2 0,1 0-103,2 2 0,1 2 0,4-2 0,0-1-743,3 1 1,4-3 0,1 0 0,1-4 0,2-2-1,1-2-775,1 0 1,-1-4 0,2-2 1087,-3-5 0,0-4 0,0-6 0</inkml:trace>
  <inkml:trace contextRef="#ctx0" brushRef="#br1" timeOffset="21">15754 7495 8407,'-9'-5'-22,"-1"-2"676,1 4 0,0-3 130,-1 2 0,5 2 1,2 5-604,2 4 1,5 0 0,2 0 0,3-2 0,1-1-415,2-1 0,2 1 0,2-1 0,0-1-63,1-1 1,-3-1 0,1-1-101,-2-2 1,0 1 0,-1-6 0,0-1-1,0-3 1,-2-3 0,-2-1 79,-2-2 1,-1-1 0,-5 2 0,0 1 0,-3 4 970,-3 2 0,-1 4 1,-7 3-1,-1 3 0,1 4 359,-3 6 1,4 0-757,0 6 1,3 0 0,2 5 0,1 1 0,4-1 0,2 1 0,2 0-106,2-2 0,7 0 1,5-2-623,3-3 1,3-2 0,2-7 0,0-3 0,1-2 0,-1-1 0,-1-2-408,-1-4 1,-1-1-1,-3-5 640,-1 2 0,-2 1 1,-2 3 388,0 3 1,-4 3 0,-5 3-1,-2 3 1,-1 3 535,0 0 1,0 0-1,0 1 1,0-1-522,0 0 0,0 1-304,0-1 0,0-5 0,0-4 0,0-6 0,1-6-249,3-3 0,-2-4 0,4-1 0,1-3 158,1-1 0,5 0 0,0-1 0,3 4 565,3 1 1,2 2 0,5 3 0,1 3-74,-1 1 1,-1 6 0,-1 3-1,-1 4-265,0 4 0,-3 7 0,2 1 0</inkml:trace>
  <inkml:trace contextRef="#ctx0" brushRef="#br1" timeOffset="22">18110 10577 8569,'0'-22'-86,"0"1"0,-1-4 0,-1 3 0,-2 2 381,2 4 1,1 2-1,0 7 1,-1 4-51,-1 6 0,-4 11 0,1 6 0,-3 9 1,0 7-1,0 5-27,-1 3 0,1 3 0,0 1 0,-1 0 0,1 2-72,0-2 0,1 0 0,0-2 0,2-2 1,-1-2-362,-1 0 1,-2-4-1,1-6 1,0-5-1,-1-3 1,1-4-520,0-4 1,-1-4-1,1-5 386,0-4 0,3-3 0,0-3 0,2-5 0,2-3 0,2-5 58,3-5 1,3-4 0,3-6 0,0-3 289,0-2 0,5-6 0,0 0 0</inkml:trace>
  <inkml:trace contextRef="#ctx0" brushRef="#br1" timeOffset="23">18054 10680 8569,'5'-15'177,"-1"2"0,-1 8 114,0 5 0,0 13 1,-3 9-1,0 5 104,0 4 0,0 2 0,0 4 0,1 0-237,2 0 1,3 1 0,3-1 0,0-1 0,2-3 0,0-5-129,1-5 0,4-5 1,-3-2-1,1-5-55,-1-3 1,0-5 0,-3-7 0,1-6 0,3-5-89,0-6 1,-1-3 0,1-5 0,1-2-1,-1-4-432,3-4 1,-3-1-1,1-3 1,-2-1-1,0-1-116,0 2 1,-4-1-1,2 8 1,-5 6 514,-2 6 0,-2 13 0,-5 7 1,-2 7 128,0 6 0,-3 6 0,5-2 0,1 1 0,1 2 17,1-2 0,4 4 0,2-3 0</inkml:trace>
  <inkml:trace contextRef="#ctx0" brushRef="#br1" timeOffset="24">18650 10568 8569,'-14'0'0,"7"4"0,-2 2 0,1 3 399,3 4 0,-3 9 1,2 8-1,-3 4-16,0 4 0,0 4 0,1 0 0,0-2 0,3-1 0,1-3-370,2-3 0,1-2 1,1-3-1,0-1-196,0-3 1,-1-2 0,-1-6-1,-1-4 1,1-2-2951,1 0 3133,-4-5 0,0-5 0,-4-5 0</inkml:trace>
  <inkml:trace contextRef="#ctx0" brushRef="#br1" timeOffset="25">18696 10661 8569,'5'-23'429,"1"4"1,-3-2-1,3 3 179,2 3 1,1 3-1,1 1-557,-1 4 1,0 3 0,1 4-1,-1 1 1,0 3 0,1 4-706,-1 3 0,-1 5 0,-1-3 0,-1 2 654,-2 1 0,3 2 0,-2 1 0</inkml:trace>
  <inkml:trace contextRef="#ctx0" brushRef="#br1" timeOffset="26">18594 10866 8569,'-13'8'0,"2"-1"319,3-1 0,4 0 0,7 0 0,4-3 31,4-2 1,5-2 0,6-1 0,1-1 0,2 0 0,-1 0-789,-1-1 0,3 1 438,-2 3 0,-1 0 0,0 0 0</inkml:trace>
  <inkml:trace contextRef="#ctx0" brushRef="#br0" timeOffset="27">12970 17095 22770,'-19'-14'-1639,"5"5"1,3-1 1759,3 2 0,13 2 0,13-3 0,13 0 1,16-1-1,-17 5 0,2 1 0,6-1 0,2 1 1,7-1-1,3 1 0,-13 2 0,2-1 0,0 1-237,5 0 0,1 0 1,0 0-1,0-1 1,1 0-1,0 0 1,3-1-1,1-1 1,-1 1-1,0 0 0,-1 0 1,0 0-1,-1-1 1,0 1-1,0-1 1,-1 1-1,0-1 1,0 0 221,-2 0 0,1 0 0,-1 0 0,-4 0 0,-1-1 0,0 1 0,-2 0 0,-1 1 0,0-1 0,13-1 0,-1-1 0,-4 0 0,0 1 0,-4 2 0,0 0 81,-1 2 1,-1 0 0,-8 0 0,-2 0-1,21-1 1,-13 1-365,-11 1 1,-12 4-1,-15 1 1,-11 0 0,-14 1-1,-15 0 223,16-1 1,-2 0-1,-2 0 1,-3 1 0,-6 1-1,-1-1 1,-3 2-1,-1-1 1,-4 0 0,0-1 29,-4 0 1,0 1 0,16-2 0,-1 0-1,-1 0 1,0 0 0,0 0 0,0 0-1,-1 0 1,0 1 0,1-1 0,-2 0-1,0 0 1,0 0 53,-2 0 1,-1 0 0,0 1 0,-2-1 0,0 0 0,-1 0 0,-2-1 0,0 0 0,0 0 0,0 0 0,0 0 0,0 1 0,3-1 0,1 0 0,0 0 61,2 0 1,1 0-1,1 0 1,-13 0 0,3 0-1,9 0 1,4 0 0,7-1-1,4 1-127,-5 2 1,36-3 0,37 1 0,-11-2-1,4-1 1,7 0 0,3-1-100,-10 0 0,0 0 0,2 0 1,4 0-1,1-1 0,1 0 0,2-1 1,1 0-1,0 0 0,2-1 0,0 1 1,1 0-1,1 0 0,2-1 0,0 1 18,-11 0 1,0 0 0,0 0-1,0-1 1,-1 2 0,0-1-1,0 0 1,1 0 0,0 0 0,1-1-1,0 0 1,-1 0 0,12-2-1,0 1 1,-2-1 0,-1 0 0,-1 0-1,-1 0 177,-1 0 0,-1 0 0,-1 0 1,-5 1-1,0 0 0,-2 0 0,10-1 1,-2 1-1,-8 1 0,-4 0 1,18-1-149,-16 0 0,-17 2 1,-19 3-113,-13 0 0,-14 2 0,-20 4 0,19-2 0,-2 1 0,-3 0 0,-1 0 0,-3 0 0,-2 1-40,0-2 1,0 1 0,-1-1 0,-1 1 0,-1 0 0,-1-1 0,0 1 0,-1 0-21,-1-1 1,0 1 0,3 0 0,1-1 158,0 1 0,1 0 0,3-2 0,0 1 0,2 0 0,1 1 0,1 1 0,0 2 0,1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2.080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1825 3994 10706,'0'-9'-846,"0"3"1,0 0 602,0-2 1,0 0 0,1-1 0,1-1 587,1 1 1,1 3 153,-1 0 0,-2 3-386,3-4 0,-3 6 0,-1 2 0,0 7 0,0 4 0,-1 4 150,-3 3 1,0 1 0,-3 5 0,1 2-242,-1 3 0,-2-1 0,0 2 0,1-2 0,0-1 0,2 0-88,-1-1 1,3-3 0,1-2 0,2-3 0,1-4-217,0-2 1,4-4 0,2-3 0,3-3 0,3-3-73,0-3 1,1-2-1,-4-5 1,-1-2-1,-1-1 360,0-2 1,-1-4 0,3-5 0</inkml:trace>
  <inkml:trace contextRef="#ctx0" brushRef="#br0" timeOffset="1">1899 3929 11314,'-9'-3'-292,"1"-1"1,1-1 0,0-1-1,1-1 1,0 2 0,1 0 260,1 0 1,1 2 0,2-2 0,-2-1 262,0 1 1,0-1-207,3-3 0,1 4 0,2 1 0,3 2 52,-1-1 1,3 2 0,-2-2 0,2 2 0,2 1-111,-1 0 0,1 1 0,2 1 0,1 1-13,2-1 0,0 2 0,4 0 0,0-1 0,1 0-27,5 0 1,1 1 0,8-2 0,1 1 0,1-1 30,2-1 1,0 2 0,2 1 0,3-2 0,-1-1 28,-2-1 0,-1 0 0,-1 0 0,1 0 0,2 0 62,-2 0 1,0-3 0,1-2-1,1 1-8,1 0 1,-2 0 0,1 2 0,-1-1 0,2 0-20,0-1 0,1 3 0,0-3 0,-3 2 0,-1 0-11,-2-1 1,0 0 0,-1 3-1,0 0 1,-2 0-15,1 0 0,-2 0 0,1 0 1,1 0-1,2 0 4,0 0 0,0 0 1,0 0-1,2 0-5,1 0 1,-2 1 0,2 1 0,-4 1 0,-2-1 15,1-1 1,1-1-1,0 0 1,0 0-1,-3 0-5,-1 0 0,3 3 0,-1 1 0,1-2-7,-1-1 0,3-1 0,-3 0 0,1 0 0,0 0-15,-1 0 0,0 0 0,4 0 0,0 0 0,1 0-12,2 0 0,0 0 0,-2 0 0,3 0 0,-1 0-16,0 0 0,0 1 1,-5 1-1,-1 1 1,-1-1-14,1-1 1,1-1-1,-2 0 1,-2 0-1,0 0 1,-3 3 0,3 0 0,0-1 0,1-1-27,0-1 0,3 3 1,-1 1-1,1-2 0,1-1 21,0-1 0,-3 3 1,0 0-1,-2-1 1,-1 0 11,1 1 0,-6-2 0,2 2 0,-2-2 0,1 0-33,1 2 1,1-2 0,1 4 0,1-2 0,0 0-29,1-1 0,-2 2 1,4-1-1,1-1 0,-2 0 45,-2 1 1,2-2 0,1 2 0,1-2 25,-1-1 0,-2 0 0,-5 0 0,-1 0 1,-1 0 99,1 0 1,-3 0 0,-2 0 0,-1 0-1,-1 0 24,-1 0 0,1 0 0,-1 0 0,1 0-72,0 0 1,-4 0 0,1 0 0,-1 0-1,0 0 1,-3 0 46,-1 0 0,-2 0 1,0 0 176,0 0 1,-2 0 509,-1 0-528,-4 0 0,-1 5-133,-4 1 1,0 2 0,3 1 0,0 1-84,0-1 0,0 1 0,0 2 0,1 0-248,2 0 1,-2 1 0,2 0 243,-2 2 0,-1-4 0,0 3 0</inkml:trace>
  <inkml:trace contextRef="#ctx0" brushRef="#br1" timeOffset="2">4376 2989 8579,'0'-6'-42,"0"-1"0,0 0 1,0-1-1,1 0 142,2 1 1,-2 1 0,2 6 0,-2 4 0,-1 6 164,0 5 1,-3 2 0,-1 9 0,-1 1-75,-2 3 0,2 5 0,-2-3 0,0 0 1,0 0-91,1-2 1,-2-1 0,5-1-1,1-1 1,1-3-156,1-2 1,0-2 0,1-3 0,2-1-181,4-4 0,5-1 1,4-2-1,1-1 0,3-2-211,1-2 0,-1-3 1,2-1-1,-2 0 1,-3-1-984,-1-3 1428,1-1 0,-6-4 0,2 0 0</inkml:trace>
  <inkml:trace contextRef="#ctx0" brushRef="#br1" timeOffset="3">4367 3259 8579,'-6'-4'-30,"0"-3"0,2-1 175,2-1 1,2 1 0,3 0 0,4 2 100,1-1 0,5 2 0,3 0 1,2-1-1,3 2 0,1 0-1367,-2 2 0,3 1 1121,-1 1 0,4 0 0,-2 0 0</inkml:trace>
  <inkml:trace contextRef="#ctx0" brushRef="#br1" timeOffset="4">4441 2998 8579,'0'-12'33,"0"-1"0,1 2 249,2 1 0,2 0 0,3 0 0,0-1-140,2-2 0,2 4 0,-3 4 0,1-1 0,2 2 0,0 0-1251,0 2 1,1 2 1108,0 3 0,3 7 0,-1 4 0</inkml:trace>
  <inkml:trace contextRef="#ctx0" brushRef="#br0" timeOffset="5">4823 3398 11984,'-5'1'469,"2"3"0,1 2 1,0 2-879,-1 1 1,-1 4-1,4 0 302,0 2 1,0 0 0,0 4-1</inkml:trace>
  <inkml:trace contextRef="#ctx0" brushRef="#br1" timeOffset="6">6909 3929 8533,'-1'-9'112,"-1"0"76,-2-1 1,1 6 0,3 4-1,0 6 1,0 6 8,0 3 1,0 3 0,0 0 0,0 1 0,0 0-156,0-1 0,0 1 0,1 0 0,1-2 0,2 0-378,-2-2 0,2-3 1,0 0-1,0-2-157,0 0 0,-1-4 1,-3-2-818,0-3 1310,0-7 0,-4-9 0,-1-3 0</inkml:trace>
  <inkml:trace contextRef="#ctx0" brushRef="#br1" timeOffset="7">6965 3892 8481,'0'-9'-147,"0"-1"1,1 1 0,1 0 501,1-1 1,4 4-1,0 1 1,4 1-135,1 2 0,5 1 1,-2 1-1,4 0 1,3 0-1,6 1-309,5 2 1,5-2 0,1 3-1,2-1 1,1 0-129,-1-1 0,2-1 0,-5-1 0,-3 0 1,-3 0-75,-5 0 0,-2 0 1,-6 0-1,0 0-35,-4 0 1,-4 0 238,-2 0 0,-4 1 252,-1 3 1,-3 2 0,-2 5-1,-2 3 365,0 0 0,-4 2 1,2 3-1,-1 2 1,1 1-245,0-2 1,-1 3 0,2 0 0,0 0 0,0-1-353,2-1 0,-2-1 0,1-2 0,0 1-374,2 0 1,-2-5 0,0-2 0,1-1 0,1-2 438,1 0 0,-4 1 0,-1-1 0</inkml:trace>
  <inkml:trace contextRef="#ctx0" brushRef="#br0" timeOffset="8">7225 3166 16891,'0'-10'-469,"0"-2"1,0 0 0,0 0 0,1 2 0,1 1 0,2-1 0,1 1 449,-1 0 0,0-1 0,-2 1 197,1 0 0,3 5 1,-3 5-1,-1 7 1,-2 6-51,-3 4 0,-1 5 1,-3 1-1,1 3-35,-2 1 1,1 0 0,0 0 0,2-1 0,0-1-121,-1-1 0,3-1 1,-2 0-1,1-2 1,2-2-120,1-2 0,5-2 0,2-2 0,3 0 0,1-3 0,2 0-477,4-2 1,1-3 0,2-1 0,0-1 145,-1-2 1,1-2-1,0-2 1,-1-2 562,1-1 1,-1-5 0,1-5-1</inkml:trace>
  <inkml:trace contextRef="#ctx0" brushRef="#br0" timeOffset="9">7356 3343 12509,'-15'0'-165,"1"-1"0,2-2 0,1-1 425,3-1 1,-2 0-1,5-2-39,0 1 0,1 2 0,4-2 0,1 0 1,2 0-394,3 0 1,5 4 0,3-2-1,0 3 227,3 1 1,5-4-1,2-1 1</inkml:trace>
  <inkml:trace contextRef="#ctx0" brushRef="#br0" timeOffset="10">7262 3091 12581,'0'-12'-805,"1"-1"1,3 2 607,2 1 1,2-3 0,2 2 0,2 2 293,0 1 1,5 6 0,-2-1 0,3 2-1,-1 1 1,0 1-116,-1 2 1,-1 7 0,4 4 0</inkml:trace>
  <inkml:trace contextRef="#ctx0" brushRef="#br0" timeOffset="11">7588 3222 13338,'0'6'-559,"0"0"613,0 1 0,0 1 0,0 2 0,0-1 0,0 0 41,0 1 1,0 2 0,-1 2 0,-1-1 0,-1 2-191,1-1 1,1-2 0,1 4 0,0 0-1,0 1-176,0-1 0,0 0 1,1-3-1,2-1 198,3 1 0,4-2 0,2 0 0,5-3 0,3-2 140,5-2 0,10-1 0,4-3 0</inkml:trace>
  <inkml:trace contextRef="#ctx0" brushRef="#br1" timeOffset="12">8091 3845 8472,'-3'-9'-453,"0"0"1,1-1 550,1 1 0,1 0 0,0 0 0,0-1 57,0 1 0,1 1 1,1 0-1,2 3-27,1 1 0,-3 0 0,1 3-76,-2 1 1,-1 6 0,0 10 0,0 1 10,0 2 0,-3 4 1,-1 1-1,0 3 0,0 1 1,1 0-121,-1 0 1,3-3-1,-3-1 1,0 0-156,1-1 0,0-3 0,3-1 1,0-6-1,0-3-358,0 0 1,0-6 0,1-5 569,2-7 0,3-6 0,3-5 0</inkml:trace>
  <inkml:trace contextRef="#ctx0" brushRef="#br1" timeOffset="13">8110 3836 8472,'0'-14'-144,"0"-1"0,0 4 1,0-2 385,0 2 1,0 1 0,1 0 0,2 1-57,3 0 1,3 0-1,3 2 1,0 2-1,1 0-105,0 0 1,-2 3-1,5-2 1,-1 2 0,1 0 33,0-1 1,-1 0-1,4 3 1,-1 0-102,1 0 0,0 0 1,-2 0-1,0 0 1,-2 0-1,2 1 67,0 2 1,2-2 0,0 2 0,-1-2-80,1-1 1,-1 4 0,2-1 0,1-1-208,1-1 1,0-1-1,-1 0 1,2 0-1,-1 0 1,2 0 201,0 0 0,1 0 0,4 0 0,1 0 54,1 0 1,3 0 0,-2 0-1,2 0 1,3 0-79,3 0 0,0 0 0,-2 0 0,2 0 0,1 1 5,2 2 0,-3-2 0,2 2 1,0-2-1,-3-1 13,-1 0 1,3 0 0,-1 0-1,-2 0 1,-2 0 32,-1 0 1,-1 0 0,3 0 0,0 0 120,0 0 0,-2 0 0,-2 0 1,0 0-1,-1-1-85,0-2 0,2 2 0,-3-2 0,-1 1 0,0 0-31,1-1 0,-2-2 0,2 3 0,-1-1-107,1 1 1,-1 0-1,3 0 1,-1-1-1,-2 1-53,-1 1 0,2 1 1,1 0-1,2 0 1,1 0 59,1 0 0,4 0 0,2 0 0,0 0 83,3 0 0,-3-3 0,0 0 0,1 1 0,-2 0 0,3 2 2,1 0 0,-4 0 0,3 0 0,-3 0-29,0 0 0,0 2 1,-1 0-1,3 1 1,-1-1-3,-1-1 1,-2-1 0,0 0 0,2 0 0,-2 0 2,-1 0 0,-4 0 1,2 0-1,1 0 0,2 0-22,0 0 1,0 0-1,-2 0 1,1 0-1,2 0 58,0 0 1,0 0-1,-2 1 1,2 1 25,0 1 1,4 0-1,-4-3 1,-1 1 0,0 1-1,-2 1-16,0-1 1,3-1 0,1-1-1,-1 1-39,1 3 1,-1-3 0,3 3-1,2-1-5,0 0 1,-1 1 0,-2-2 0,0 1-1,1 0 1,0 0-5,0 1 0,-2 0 0,-3-2 0,2 1 22,0-1 1,3-1 0,-5-1 0,-2 0 0,1 0 54,3 0 1,0 0-1,4 0 1,1 0-1,-4 0-22,-1 0 0,-3 0 0,0 0 0,-1 0-63,-2 0 0,3 0 0,-3 0 0,1 0 0,1 0 0,0 0-96,3 0 0,-3 0 1,-2 0-1,1 0 97,1 0 1,2 0 0,-1 0 0,0 0 0,0 0-45,1 0 1,2 0-1,0 0 1,0 0 0,-2 0-6,-1 0 0,0 3 0,1 0 0,-2 0 62,-2 1 1,1-3 0,-4 3 0,0-3 0,0-1-7,0 0 1,1 3 0,-2 0 0,1-1 0,-1-1-47,-1-1 0,0 0 0,1 0 0,2 0-20,1 0 0,-1 3 1,2 0-1,0-1 1,-1-1-1,-2 0 32,-2 2 1,0-2-1,1 2 1,1 0 53,-1 0 1,-4-2 0,-2 2 0,-1-2 0,1-1 38,2 0 1,-3 0 0,0 0-1,-2 1 1,1 1-15,-1 1 0,-1 0 0,1-3 0,1 1-31,-2 2 1,4-2 0,0 2-1,1-2 1,0 0-9,1 3 1,-3-3-1,2 2 1,0-2-1,-1 0 9,-2 2 1,-2-2 0,1 2-1,1-2 3,-2-1 1,-3 0-1,-2 0 1,1 0-1,-1 0 1,1 0-20,1 0 0,0 3 0,1 0 0,-2-1-2,0-1 1,-1 0 0,4 1 0,0 2 0,-1-2 0,1-1-19,-1-1 1,1 3-1,0 0 1,-1-1 32,1-1 0,-2 0 1,0 1-1,-1 1 0,-1-1-20,0-1 1,1-1 0,-2 0-1,-1 0 1,1 0 14,1 0 1,-1 0 0,2 0 0,-3 0-26,1 0 0,-1 0 1,3 0-1,-3 0 0,0 0 1,-1 0 0,-1 0 1,3 0 0,-2-1 0,1-1 5,0-1 1,-2 0 0,2 3 0,-1 0 0,1 0 0,-2 0 13,0 0 1,1 0 0,0 0-1,0 0 24,-2 0 0,-1 0 0,1 0 0,-1 0 1,0 0 1,1 0 0,-1 0 1,0 0-1,1 0 0,-1 0-6,0 0 0,1 0 1,-1 0-1,0 0-17,0 0 0,1 0 0,-1 0 0,-1 1 0,0 1 5,-2 1 0,0 0 1,3-3-10,1 0 1,-1 1-1,0 1 1,1 2-1,-1-2 14,0-1 0,1-1 3,-1 0 1,0 0-1,0 0 1,1 0 4,-1 0 1,-3 0 0,0 0 0,2 0 25,0 0 1,-2 0 0,0 0 0,2 0 59,0 0 1,1 0-1,1 0 16,-1 0 0,-3 0-8,0 0 1,-3 0-78,4 0 1,-5 1-1,1 2 28,-2 3 1,-2-1-1,-1 1 1,-2 3-1,-1 1-122,1 2 0,-3 2 1,2-3-1,-1 2 0,-1-1-518,0 1 1,2-2 586,-1 1 0,0 3 0,-4-1 0</inkml:trace>
  <inkml:trace contextRef="#ctx0" brushRef="#br0" timeOffset="14">12570 2803 11519,'0'-10'-420,"0"1"1,0 0 0,0-1 0,0 1 0,0 0 0,0-1 614,0 1 1,3 0-1,1-1 1,0 1 0,1 1 50,0 2 0,-2-2 0,3 7-147,-2 6 1,-1 2-1,-4 11 1,-2 6-1,-4 4-16,-5 3 0,1 5 0,-4 1 0,1 2-7,-1 0 0,1-1 0,-2-1 0,4-2 1,2-2-1,1-1-177,3-2 0,2-2 0,5-4 0,2-5-180,3-2 0,4-6 0,2 2 1,4-4 43,1-3 1,2-2 0,-1-4 0,1 0 0,0 0 0,-1 0-1240,1 0 1512,-1-4 1,1-1 0,0-4 0</inkml:trace>
  <inkml:trace contextRef="#ctx0" brushRef="#br1" timeOffset="15">12495 3091 8435,'0'-9'115,"0"-4"0,0 1 0,0 1 0,1 1 314,2 4 1,4-2 0,5 3 0,3-1-690,3-1 0,5 5 0,2-2 0,2 1 0,0 0 260,1 1 0,0 1 0,0 1 0</inkml:trace>
  <inkml:trace contextRef="#ctx0" brushRef="#br1" timeOffset="16">12607 2747 8584,'-5'-15'56,"1"-2"1,4 2 0,0 0 297,0-1 0,1 5 0,2-2 0,3 3 0,3 1-280,4-1 0,-1 4 1,6 1-1,2 1 1,3 2-661,3 1 0,2 5 1,2 3-1,2 3 586,1 3 0,1 8 0,3-2 0</inkml:trace>
  <inkml:trace contextRef="#ctx0" brushRef="#br0" timeOffset="17">12979 2970 10628,'4'-6'-467,"3"1"0,1 1 644,1 2 1,1 1 0,-1 1 0,-1 1 0,-1 1-1,0 2-155,0 1 1,-2 0 0,0 2-1,-1 0 1,-2 0 27,-1 1 1,-1 1 0,-1 1-1,-2-1 1,-2 0-107,0 1 1,-3-2 0,3-1 0,-2-1-1,2 2-82,1 0 0,-2 1 0,3 1 1,1-1 48,1 0 0,2 0 1,2 1-1,3-2-34,2-2 0,5 3 0,-1-4 0,-1 1 0,0 0 75,-2 1 1,0 1 0,0-1 0,-3-1 248,-3 1 0,-2 2 0,-1 0 62,0 0 0,-3-3 0,-1 0 0,0-1 0,-2-1-380,1 0 0,2 3 1,-2-1-433,1 3 1,-3-3 548,0 0 0,-5 0 0,-2 4 0</inkml:trace>
  <inkml:trace contextRef="#ctx0" brushRef="#br0" timeOffset="18">1881 5605 16379,'-13'-1'-374,"1"-1"0,1-2 0,0-1 1,2-3-16,0 0 0,4 2 0,5 1 0,6 1 794,2 2 0,4-3 1,2 2-1,0 0-276,3-1 0,0 3 0,2-2 0,0 2 1,-1 1-1,2-1-25,2-2 0,-2 2 0,4-2 0,0 2-97,0 1 0,4 0 0,4 0 0,0 0 0,1 1 0,-1 1 18,0 1 0,3 0 1,-1-3-1,3 0 35,0 0 0,-2 0 1,2 0-1,4-1 1,0-1 57,-1-1 0,-1-3 0,-2 2 0,1 1 0,1 0 53,2 0 0,2 0 0,-2 2 0,-2-1-220,-1-1 0,-2 0 0,0 3 0,-3 0 0,-1 0 47,-2 0 1,1-1 0,-2-1 0,-2-1 0,0 0 15,-1 2 0,3 1 1,1 0-1,1 0 22,-1 0 1,0-3 0,0 0 0,3 1 0,-1 1 11,0 1 0,0 0 0,-2 0 0,2 0 0,1 0-30,2 0 0,1 0 1,2 0-1,-1 0-11,0 0 1,1 0-1,2 0 1,0 0 0,-1 0-4,0 0 0,-1 0 0,2 0 0,3 0 1,0 0 8,0 0 0,0 0 1,1 0-1,1 0 0,2 0 1,0-3 0,4 0-1,-2 1 1,1 1-49,-1 1 0,-2 0 0,-1 0 0,-2 0 0,0 0-45,0 0 1,2 0 0,-1 0-1,-1 0 1,-4 0 64,-2 0 1,0 0-1,-1 0 1,0 0-1,0-1 58,0-2 0,1 2 0,-1-2 0,1 1-4,3 2 0,-6 0 0,2 0 0,-1 0 1,0-1-3,2-2 1,2 2 0,1-2 0,1 2-1,0 1-32,1 0 0,-1-3 0,1 0 0,-1 1 0,-1 1 6,3 1 0,1-1 0,2-1 0,-2-1 0,0 1 71,-2 1 1,1 1 0,2 0-1,1 0-44,-1 0 0,1 0 0,-2 0 0,0 0-48,-2 0 1,-3 0 0,0-1 0,-2-2 0,1 0 0,0 1 1,1 1 1,4 1 0,-4 0 0,-1 0 21,0 0 0,-3 0 1,0 0-1,-1 0 1,0 0-23,-3 0 0,-1 1 1,-1 1-1,3 1 1,-1 0 6,0-2 1,-5-1 0,-6 0 0,0 0-33,1 0 1,-3 0 0,2 0 0,-3 0-52,-3 0 0,-2-1 1,1-2-1,0 0 0,-3 1 145,-1 1 0,-1 0 0,-2-1-215,-1-1-335,-4 0 1,0 3 475,-8 0 1,-4-4 0,-9-1-1</inkml:trace>
  <inkml:trace contextRef="#ctx0" brushRef="#br1" timeOffset="19">20977 4143 8145,'0'-13'2,"0"1"1,0-2 0,0 1 0,0 1 0,0 2 175,0 1 0,0 2 0,1 2 1,1 2-1,2 4 125,-2 4 0,-1 12 0,-2 6 1,-2 7-1,-4 7 0,-1 5-202,-1 4 1,-1 1 0,1 2 0,-1 2 0,-1 0-1,6-24 1,-1-1-247,0 0 0,1 0 0,1 1 0,-1 0 0,-7 22 0,2-1-438,0-4 1,4-4 0,0-9 0,-1-7 0,-1-7-215,2-4 0,-2-4 797,2-3 0,-3-2 0,0-4 0</inkml:trace>
  <inkml:trace contextRef="#ctx0" brushRef="#br1" timeOffset="20">20959 4190 8309,'-15'0'149,"2"0"0,3 0 1,2 2 48,2 4 0,2 9 0,4 11 0,1 5 39,2 6 1,-1 4 0,5 6 0,3-1 0,2 1 0,3-2-162,1-1 0,5-4 0,0-6 0,-1-5 0,-2-5-198,-3-5 1,-2-10 0,1-1-1,0-4 128,-3-5 0,-2-4 1,-1-8-1,-3-5-80,-1-3 0,2-5 1,-2-2-1,1-5 0,2-5 1,-1-1-369,0-1 1,-1-5 0,2 2-1,0-2 114,0 2 0,0-1 0,0 8 1,-2 7 182,0 8 1,-1 11 0,-2 8-1,1 5 145,-1 6 0,-1 5 0,-1 5 0</inkml:trace>
  <inkml:trace contextRef="#ctx0" brushRef="#br1" timeOffset="21">21285 4627 7239,'1'6'1912,"2"-3"-1641,3-2 1,6-5 0,4-3 0,1-2-1,3-3-407,2-4 1,1-1-1,1-3 1,-2-2-1,-2-2-72,-2 1 1,-3-4-1,-3 3 1,-2 0-1,-4 3 118,-3 5 0,-6 2 1,-4 6-1,-5 2 0,-3 4 457,-3 4 1,-4 7 0,1 7 0,0 2-21,1 4 1,3-1-1,1 4 1,5 2-1,4 2 1,4 2-436,1-1 0,4-1 1,2-2-1,5 0-199,5-2 0,8-2 1,3-5-1,2-4 0,0-5-1279,-2-5 1566,2-2 0,-4-7 0,5 0 0</inkml:trace>
  <inkml:trace contextRef="#ctx0" brushRef="#br1" timeOffset="22">21769 4544 8309,'-10'4'99,"1"1"0,0 5 1,0 3 482,-1 2 0,4 6 0,1 2 0,1-1-567,2 1 0,1-1 0,1-4 1,0-2-1,1-1 0,1-2-553,1-2 0,4-4 1,-1-4-1,3-2 1,0-2 537,0-2 0,0-7 0,1-4 0</inkml:trace>
  <inkml:trace contextRef="#ctx0" brushRef="#br1" timeOffset="23">21732 4413 8309,'-10'-13'375,"1"3"0,1-3 29,1 3 1,3 0 0,5 2 0,2 2-740,4 3 0,1 2 1,1 1 334,1 0 0,3 4 0,1 1 0</inkml:trace>
  <inkml:trace contextRef="#ctx0" brushRef="#br1" timeOffset="24">22178 4050 8490,'-6'-5'164,"0"2"1,4 10 175,-1 6 1,-2 11 0,-2 7 0,-1 7-173,-1 5 1,-1 5 0,4-21 0,0 2 0,0-1 0,-1-1-250,-1 1 1,1 0 0,1 0 0,0 0-1,-1-1 1,-1 0 0,-5 23 0,3-8-1,2-7-772,5-7 0,-1-4 0,1-6 142,1-3 0,0-6 711,-1-6 0,-2-10 0,-5-3 0</inkml:trace>
  <inkml:trace contextRef="#ctx0" brushRef="#br1" timeOffset="25">22002 4506 8362,'0'-13'52,"0"3"0,1-2 225,2 5 0,6 3 0,5 4 0,2 0-168,0 0 1,2 0-1,5 0 1,0 0 0,-1 0-1,-1 0-253,-1 0 0,1 0 0,1 0 1,-1 0-188,-1 0 1,-5-5 0,1-4 0,-1-3 0,1-3-407,-1-5 1,-3-4 736,0-7 0,-2-2 0,0-4 0</inkml:trace>
  <inkml:trace contextRef="#ctx0" brushRef="#br1" timeOffset="26">22430 4069 8362,'0'-9'169,"-3"-1"0,-1 2 33,-2 2 1,3 2 0,-3 5-1,-1 4 1,-1 7 274,-2 9 0,-3 9 1,-3 5-1,0 4-254,0 5 0,0 2 1,3 3-1,1 1 1,-1-2-1,2-2-260,3-6 1,2-1-1,4-9 1,-2-3-294,2-4 1,1-1 0,2-4 0,1-3 0,3-5-102,0-3 0,-2-3 0,3-4 0,1-1 0,3-4-85,2-4 0,-1-4 0,5-6 1,0 0 351,2 1 1,-2-1 0,-2 2-1,-1 1 1,0 4 571,0 1 0,-5 6 0,1 3 0,-2 4 396,-2 4 1,-1 4-1,-4 2 1,0 4-445,0 1 1,0 2 0,0-1 0,1 0-1,2-1-805,0-2 1,4 0-1,-1 1 1,2-1-1,2-2 445,-1-2 0,4 0 0,2-2 0</inkml:trace>
  <inkml:trace contextRef="#ctx0" brushRef="#br1" timeOffset="27">22635 4618 8249,'-5'-6'2697,"1"0"-2036,3 4 0,2-2-637,3 4 0,1 0 0,4 0 0,1 0 0,2 0-348,0 0 0,4 0 0,-3 0 0,1 0 0,0-1-95,1-3 1,-3-1 0,2-4 0,0 0-1,-2-2-99,2-1 1,-5-2 0,0-2 0,-5 1 538,-2 2 1,-2-3 0,-2 4-1,-1 2 1,-4 2 0,-4 5 647,-5 2 1,0 2 0,-1 2-1,2 5-256,-2 3 0,3 4 1,-1 4-1,2 2 0,2 2-377,4 0 0,3-2 1,4 2-1,1-1 0,3-2-63,5-2 0,5-1 0,6-5 0,1-4-590,4-4 1,-1-3 0,1-1 0,0-1-1,-1-2 267,1-3 1,-4-2 0,0-1-1,-5 2 1,-3 2 549,-3 1 0,-1 1 0,0 4 78,1 2 0,-4 2 0,-1 4 0,-1 1-245,-2-1 0,-1-3-282,-1 0 0,0-5 0,0-2 1,0-6-1,0-5 175,0-3 0,0-1 1,0-5-1,0-1 1,1 1 382,3-2 0,-2 2 0,5-3 0,2 2 237,3 1 0,4 2 0,0 4 0,1 2 0,3 3 0,1 2-43,0 1 1,1 3 0,-3 5 0,-1 2-504,1 4 0,-5 5 0,0 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2.108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1629 4060 8565,'0'-10'-1387,"0"1"1477,0 0 0,0-1 0,0 1 0,0 0 0,0-1 591,0 1 0,0 3 0,0 0-392,0-2 0,0 5 0,0 4 0,0 7 0,0 5-47,0 5 1,-3-1-1,-1 8 1,0 2 0,0 2-240,2 2 1,-2 0 0,1-3 0,-1-1 0,1-1-442,0-2 1,0-2 0,3 2-1,0-2 1,0-5 0,0-3-1180,0-4 1,0-4 1616,0 1 0,-4-14 0,-1 1 0</inkml:trace>
  <inkml:trace contextRef="#ctx0" brushRef="#br0" timeOffset="1">1657 3957 8565,'0'-12'-292,"-1"0"389,-2 1 0,2 0 0,-2 1 180,2 1 0,5 4 0,2 1 0,3 1 1,2-1-1,4 2-110,3 1 0,11 1 0,2 0 0,5 0-122,5 0 1,2 0 0,7 0-1,2 1-62,-1 2 0,-24-2 0,0-1 0,23 5 0,-2-2 0,0 0-220,-2-1 0,-6-1 0,-4-1 0,-4 0 0,-4 0 16,-2 0 0,-2 0 0,0 0 0,-2 0 127,-2 0 1,-5-3 0,1 0 0,0 0 110,2-2 0,-3 4 0,-3-2 0,-2 2 0,0 1 338,-1 0 0,-4 1 1,-2 3-1,-2 5 132,-1 2 1,0 9 0,-1-2 0,-2 2-56,-3 0 1,-2-1-1,-2 2 1,2 2-1,1 0-554,1-1 1,0 0-1,-1-3 1,2-1 0,1 0-490,2-3 0,-2 2 1,1-4-1,0 1 611,2-1 0,-3 4 0,-1-3 0</inkml:trace>
  <inkml:trace contextRef="#ctx0" brushRef="#br1" timeOffset="2">2169 3091 13936,'-4'-9'-3210,"3"0"3734,-2-1 0,-1 10 0,1 6 0,0 9 0,-1 6 0,-3 3-136,-1 3 0,-1 2 0,0 1 0,-1 2-289,1 2 0,0-1 1,0 1-1,2-4 1,2-3-1,1-4-208,2 0 0,2-1 0,3-4 1,5-3-42,7-3 0,2-2 0,10-3 0,2-2 0,1-1-100,2-2 1,-3-1 0,1-1 0,-3 0 0,-3-1-448,-1-2 0,-6-2 0,-4-4 835,-3 0 0,3-5 0,2 0 0</inkml:trace>
  <inkml:trace contextRef="#ctx0" brushRef="#br1" timeOffset="3">2160 3315 13936,'-19'0'-400,"5"-4"1,3-3 742,3-1 0,5 2 0,6 1 1,5-1-15,3 1 1,7 3-1,4-2 1,1 1-645,0 0 1,0-1-1,-3 2 1,1-1 374,-3 1 0,0-4 0,-3 1 0</inkml:trace>
  <inkml:trace contextRef="#ctx0" brushRef="#br1" timeOffset="4">2197 3054 13936,'-4'-9'-1093,"2"-1"1,-3 1 0,1 0 1553,2-1 1,2 2-1,3 1 1,3 2 187,2 1 1,7-3 0,2 3 0,5 0-821,2 0 0,2 1 0,5 3 1,2 1-1,0 2 0,-2 3 180,-2 2 0,3 6 1,1 0-1</inkml:trace>
  <inkml:trace contextRef="#ctx0" brushRef="#br1" timeOffset="5">2570 3380 15635,'6'0'2105,"-1"1"-1983,-1 2 1,-1 2 0,-3 4 0,0 2 0,-1 1-603,-2 4 1,1 2 444,-4 4 0,-4 2 1,-5 4-1</inkml:trace>
  <inkml:trace contextRef="#ctx0" brushRef="#br1" timeOffset="6">2942 3892 10089,'-1'-8'-200,"-1"0"0,-1 2 0,0 0 1,0 0-83,0 0 1,0 2-1,2-1 389,-3 1 1,2 1 0,-3 4 0,1 2 0,2 3-1,1 3 0,1 4 0,-1 3 1,-1 1-1,-1 2 0,1-1-24,1 1 1,0 3 0,-1 0-1,-3-2-56,0 0 1,2-3 0,-2 0-1,0-2 1,0-2 8,-3-2 1,3 3 0,-1-2-356,-1 0 0,3-7 217,1-5 0,3-4 0,4-6 1,4 0-1,3-1 76,1-2 1,-2-2 0,0 1 0,2 0 33,0-3 1,1 4 0,-4 0 0,-1 2 0,-1 0 70,0-2 1,-1 1 0,2 2 0,-2 1 268,-3 0 1,2-4 0,-2 1-102,-1 1 1,-1 0 0,-2 2-69,-2 0 1,2 2 0,-2 1-96,1-1 0,2 2 1,0-1-35,0-2 1,2 3 28,1-1 1,2 1 0,4-1 0,0 2 0,1 2 0,-1 0-45,0-1 1,2 0 0,0 2-1,1-1-57,0-1 1,-1 0 0,1 3-1,0 0 1,0 0-41,2 0 0,-3 1 1,5 1-1,0 1 1,2 0 1,1 1 0,0-3 1,2 2-1,3-1 0,2 1 120,3 0 0,5 0 0,0-3 0,2 0 0,2 0 14,3 0 0,-3 0 0,3 0 1,0-1-48,-1-2 0,4 1 1,0-4-1,0 2 0,1 1-121,-2-1 0,-2 3 1,2-2-1,1 2 0,-2 1 14,-2 0 0,-1 0 1,-1 0-1,2 0 0,3 0 113,-1 0 1,3 1 0,-4 1 0,1 1-1,4-1 44,3-1 0,-2 2 1,3 0-1,-3-1-18,0-1 0,1-1 0,0 0 1,3 0-1,0 0-43,-1 0 1,3 0 0,-1 0 0,0 0 0,-24 0 0,-1-1-16,0 0 1,0-1 0,24 1 0,-25 0-1,1-1 1,0 1 0,0 1 0,1 0 0,0 0-20,0 0 1,0 0 0,0 0 0,-1 0 0,22 0 0,1 0 0,2 0-60,-25 0 1,0 0 0,24 0-299,2 0 0,-3 3 284,-24-1 1,1-1-1,22 2 1,4-3-1,0 0 1,-1 1 51,-3 3 1,3-3 0,0 2-1,-1-2 1,-1-1 60,-2 0 0,1 0 0,2 0 0,0 0 15,-1 0 1,1 0 0,-2 0-1,1 0 1,2 0-9,-25 0 1,0 0 0,0 0 0,1 0 0,-1 0 0,1 0 0,-1 0 0,-1 0 0,27 0-20,-26 0 1,0 0-1,1 0 1,1 0 0,-1 0-1,1 0 1,-2 0 0,1 0-1,-1 0 1,-1 0-24,26 0 1,-24 0 0,0 0 0,-1 0 0,0 0-1,1 0 1,0 0 0,-1 0 0,-1 0-24,26 0 1,-25 0-1,0 0 1,26 0 0,-1 0-1,-1 0 27,-4 0 1,0 0 0,4 0 0,2 0 0,-26 0 0,1 0 11,-1 0 0,0 0 0,2-1 1,0 1-1,-2-1 0,-1 0 1,1-1-1,1 1-22,0-1 0,0 1 1,1 1-1,0-1 0,-1 1 1,1 0-1,-2 0 0,-1 0 1,27 0 11,-1 0 0,1 0 1,-25 0-1,0 0 1,-1 0-1,0 0 0,0 0 1,0 0 2,26 0 0,-3 0 0,1 0 1,0 0-1,-2 0 12,-2 0 1,0 0-1,-2 0 1,1 0 0,-2 0 8,1 0 0,-5 0 1,-6 0-1,1 0-38,2 0 1,3-1 0,-1-1-1,-1-1 1,-3 1-21,0 1 1,0 1-1,-1 0 1,-2-1 0,-1-1 172,0-1 0,5 0 0,-3 3 0,0 0 0,-2 0-136,-2 0 0,2 0 1,0 0-1,-1 0 1,-2 0 15,-3 0 1,0 0 0,-2 0 0,1 0-34,2 0 0,2 0 1,2 0-1,2 0 0,1 0-5,2 0 0,0 0 1,-1 0-1,-1 0 0,-2 0 12,0 0 0,4 0 0,-2 1 0,1 1 0,-1 1 0,-1-1 0,2-1 0,-2-1 0,0 0 1,1 0 22,-3 0 1,-1 0 0,0 0 0,1 0-2,1 0 0,3 0 0,-3 0 0,-1 0 0,-1 1 0,0 1-3,2 1 1,-5 0 0,1-3 0,0 1 7,0 3 0,1-3 1,0 2-1,-1-2 1,-1-1 10,-1 0 0,-4 0 0,4 0 0,0 0 0,-1 0-18,-2 0 0,-2 0 0,0 0 0,0 0 0,-3 0-9,1 0 1,-2 0 0,0 0 0,-3 0-5,1 0 0,-4 0 0,3 0 0,-3 0-12,-1 0 1,-1-1-1,0-1 1,-2-1-1,1 0 1,1 2-14,2 1 0,-1 0 1,0 0 53,1 0 0,-4 0 229,0 0-168,0 0 49,-1 0 0,0 1 0,-6 3 0,-1 2 1,-2 3-1,1 4-56,-1 2 1,0 3 0,-3 0 0,2 1 0,0-1-58,3 1 0,-2 3 1,1 0-1,1-3 1,1-1 339,1-3 0,-1 0-411,-2 0 1,-2 3 0,-5-4 0</inkml:trace>
  <inkml:trace contextRef="#ctx0" brushRef="#br1" timeOffset="7">7877 2970 12878,'0'-9'-470,"0"0"1,0-1 0,0 1 0,0 0 0,0-1 593,0 1 1,0 0-1,1 0 1,1 2 440,1 1-549,0 4 0,-3 6 0,-1 8 0,-2 6 169,-3 4 0,-5 3 1,-2 5-1,1 2 1,-1 1-78,1 2 0,-2-2 0,3 1 1,-1-1-1,1-2-99,4-3 1,3-5-1,4 1 1,1-2-191,2-5 0,6-2 1,8-6-1,4 0 1,2-1 30,1-1 1,2 0-1,-4-4 1,-2-1 0,0-1-238,-1-1 1,-2-1-1,0-1 1,-3-2 473,0-1 1,2-1-1,-1-4 1</inkml:trace>
  <inkml:trace contextRef="#ctx0" brushRef="#br1" timeOffset="8">7840 3259 12878,'-10'0'-352,"1"-4"1,0-3 706,-1-1 1,5 2-1,3 1 1,5 0-260,7-1 0,1 3 0,7-3 0,2 0 0,2 1 0,2 2-1348,0 2 1285,-4-4 1,7 4 0,-3-3-1</inkml:trace>
  <inkml:trace contextRef="#ctx0" brushRef="#br0" timeOffset="9">7858 3035 8515,'0'-13'155,"1"3"1,4-4-1,4 2 64,5-1 0,5 0 1,2 2-1,0 1-130,0 2 1,-1 5-1,-3 0 1,-1 2 0,-3 1-1590,1 0 1500,-4 0 0,4 8 0,-5 2 0</inkml:trace>
  <inkml:trace contextRef="#ctx0" brushRef="#br0" timeOffset="10">8166 3194 8629,'1'-6'332,"2"3"0,3 2 1,2 1-199,2 0 1,-1 1 0,0 1-1,0 3 1,1 0-81,-1 2 0,-1 1 0,0 2 0,-3-1 0,-1 1 42,-2 3 1,-1-2-1,-2 5 1,-2-1 33,-3 0 1,-3 2 0,0-2 0,1 0 0,1 0-80,0-2 0,5-1 0,-1-1 1,4 0-1,4 2 2,5-2 1,8-2 0,2-1 0,3-3-739,3-1 1,4-1 684,1-3 0,4 4 0,-2 1 0</inkml:trace>
  <inkml:trace contextRef="#ctx0" brushRef="#br0" timeOffset="11">3566 5475 8584,'-6'-6'-952,"0"0"0,-1 1 898,2 0 1,-3 2 0,2-2 375,-2 1 1,-2-3-78,1 4 1,0-3 36,-1 3 1,2-1 9,2 1-302,2 2 94,4-3 0,4 4 1,2 1-1,2 1 1,3 1 11,1-1 1,-1-1 0,5-1-1,0 0 1,2 0-26,1 0 0,3 0 0,3 0 1,2 1-52,1 2 0,1-2 0,1 2 0,1-2 0,0-1 19,1 0 0,1 0 1,4 0-1,-3 0 1,-2 0 7,0 0 1,-2 0-1,4-1 1,0-1 0,-1-2 14,-2-1 1,-2 3 0,-1-1 0,1 1-1,1 0-11,1-2 0,-3 1 0,-3 3 0,1 0-40,1 0 0,1 0 0,0 0 1,-1 0-2,1 0 0,1 0 0,2 0 0,2 0 0,1 0 0,-2 0 5,0 0 0,-3-3 1,3-1-1,-1 0 11,0 0 0,4 0 1,-2 1-1,2-3-14,3 1 0,-6 0 0,4 3 1,-2-1-1,-2 0-5,0-1 1,5 3 0,-1-3 0,-2 3-1,0 0 5,-1-2 0,1 2 0,3-2 0,1 2 22,-1 1 0,-3 0 1,0 0-1,1 0 1,1 0-13,2 0 1,-1-1 0,1-1 0,2-1 0,2 1 14,3 1 0,-4 1 0,2 0 0,-4-1-21,-5-2 1,2 2 0,-3-2-1,0 1 1,-2 2-60,-2 0 1,-1 0 0,0 0 0,0 2 10,0 1 0,0-2 1,0 2-1,1-2 0,2-1 8,3 0 0,2 0 0,1 0 0,1 0 21,-1 0 0,1 0 1,1 0-1,2 0 1,-3-1 23,-3-2 0,1 2 0,-1-2 0,0 1 0,0 2-10,-1 0 0,-3 0 0,3 0 0,1 0-21,2 0 0,-3 0 0,-1 0 0,0 0 0,1 2-115,4 1 124,-5-2 1,8 3 0,-7-4-1,2 0 22,1 0 1,0 0-1,-3 0 1,-3 0 15,-2 0 1,-1 0-19,0 0 1,3 0-1,0 0-31,-1 0 1,-2 3-1,-3 0 1,1 0 0,1 0-31,0 0 0,3 1 0,-5-1 0,3 1 26,3 1 0,-1-3 1,4 2-1,0-1 1,0 0 12,0-1 0,1 2 0,1 0 0,-1-2 0,-2-1 26,-1-1 0,-1 3 1,-2 0-1,1-1 25,1-1 0,0-1 0,-3 0 0,0 0-28,0 0 0,3 0 0,-1 0 0,-1 0 1,-1 0-1,1 0 14,0 0 1,1 0 0,0 0 0,1 0-9,-1 0 0,-1 0 0,0 0 0,1 0-25,1 0 1,0 1 0,-3 1-1,0 1 1,1-1-6,2-1 1,-2-1 0,2 1 0,-2 1 0,-1 2 3,0-2 0,0-1 0,1-1 1,1 0 2,1 0 0,1 0 0,-1 0 0,2 0 1,0 0 1,-2 0 0,-2 1 0,0 1 0,1 1 0,1-1 57,-1-1 1,-1-1 0,-1 0 0,1 0-53,2 0 0,-2 0 1,2 0-1,-2 0 17,-1 0 0,0 1 1,0 1-1,0 1 0,1-1 1,1-1-22,1-1 1,1 3 0,-2 0 0,1 0 1,-1-2 1,-1 2 0,-1 0 0,-1-1-33,1-1 1,0 0-1,0 1 1,0 1-1,0-1-8,0-1 1,1-1-1,1 1 1,1 1 0,-1 1 24,-1-1 0,0-1 0,1 1 0,0 0 10,-3 1 1,1 0-1,-4-2 1,0 1 0,0 1-10,-1-1 0,2-1 1,-3-1-1,-2 0 1,1 1-47,1 2 0,-3-2 1,3 2-1,-2-2 2,-2-1 1,1 0 0,0 0 0,-1 0 0,1 1 9,-1 3 1,1-3 0,0 2 0,-1-2 0,1-1 51,0 0 1,-1 3 0,1 0-1,-1-1 57,1-1 1,-1 0 0,-2 1 0,-1 1 0,-1-1-48,1-1 0,-7-1 0,1 0 0,0 0-25,-1 0 0,1 0-51,0 0 1,-2 0 0,-1 0-246,1 0 0,-2 0 1,1 0-639,2 0 936,-4 0 1,4 4-1,-3 2 1</inkml:trace>
  <inkml:trace contextRef="#ctx0" brushRef="#br1" timeOffset="12">1927 4516 13144,'-9'0'-355,"0"0"0,-1 0 204,1 0 1,0-1 0,-1-1-1,1-1 1,0 0 0,0 2-1,0 0 584,3-2 1,-2 2-1,2-2 114,-3 2 0,3-2-330,0 0 0,5-3 0,1 3 1,6 1-1,5 1-92,5 1 1,3 0 0,2-2 0,5 0-64,4-1 0,3 0 1,6 2-1,1-1 1,3-1-1,2 0-53,-2-1 1,2 2 0,-5-3 0,-2 0-180,-2 3 0,-8-2 1,-7 0-1,-2 0 1,-4 0-17,-2 2 0,-7 0 0,-4 0 172,-4-2 1,0 1 0,-4 3 0,-2 1 0,0 1 0,-1 3 221,0 0 1,-4 2 0,0 4 0,-2 2 128,-1-2 1,-2 4 0,-1 0-1,0 3 1,-3 0-226,-3 1 1,-2 3 0,-2 0-1,-2 2 1,-3 2-112,-2 1 1,0 1 0,1-1-1,2-1 1,1-2-67,6-2 0,3 0 1,7-3-1,5-2 1,4 0-161,4-2 1,2-3 0,1 0 0,1-2 128,2 0 1,5-4 0,5 0 0,2 0 0,2 0 326,4-3 0,0-2 0,4-1 1,1 0-1,-1 0-71,0 0 1,3 0 0,-1 0 0,4 0 0,1 0-233,0 0 0,-2 0 0,-4 0 0,-2 0 1,0 0-65,0 0 0,-2 3 0,1 1 0,-4 0-10,-2 0 0,-2 2 1,-1-2-1,0-1 1,-3 0-1,-1 0-236,0-1 0,-4 2 0,0-1-390,1-1 0,-3 0 795,0 1 1,-8-2-1,-1 4 1</inkml:trace>
  <inkml:trace contextRef="#ctx0" brushRef="#br1" timeOffset="13">1760 4572 13287,'-10'-5'-367,"-2"0"1,0-4 0,1 0 0,4-1 0,3 2 304,0 2 1,3-5 0,-2 1 140,2 0 0,1 0 0,1 1 1,1 2-1,2 1 287,1-1 1,1 1 0,4 1-35,-1 1 1,0-2-1,0 3-182,1 1 0,0 1 0,1 1 1,3 0-28,0 0 0,2 0 0,4 0 0,1 0 0,5 0 0,4 0 5,4 0 0,4 0 0,2 0 0,3 0-16,3 0 1,-4 0 0,-2 0 0,-5 0-10,-4 0 1,-3-3-1,-3-1 1,-5 1-726,-3-1 419,-4 3 1,-12-3 0,-4 5 84,-4 2 0,-2 3 0,-2 7 0,-1 2 274,-4 3 0,-1 1 0,-3 0 1,-2 2-1,-2 2 46,-3 0 1,-2 5 0,-1 3 0,-2-1-1,-1-1-143,-3-1 0,-1 0 0,-1-1 0,0-2-38,1-3 0,7-4 1,2-2-1,7-3-155,4 1 0,4-5 1,4 1-1,3-2 1,3-1-203,2 1 0,2-2 0,2 1 0,4-1 335,5-1 0,2 2 0,6-4 1,2-1 182,3-1 1,5-1 0,2 0 0,1 0 0,2 0-57,1 0 0,-2 0 1,-1 0-1,0-1 1,-1-1-476,1-1 1,-3 0 0,-5 3 0,-1 0-150,-1 0 0,0 3 0,-4 1 0,1 1 11,-2 3 1,-6 0-1,2 1 1,-2 0 0,0-2 331,0-1 0,-2-1 201,-1 1 0,1-1 1,-1-5-1</inkml:trace>
  <inkml:trace contextRef="#ctx0" brushRef="#br1" timeOffset="14">2542 4916 11980,'-6'0'946,"-1"0"1,0 1-288,-1 2 0,2 2 0,0 6 0,-2 0-517,0 2 1,0-1 0,0-3 0,3 1 0,1-1-719,2 0 1,1 1 0,2-2 51,2-2 1,3-2-1,6-4 1,0 0 55,0 0 1,-2-3-1,-1-1 1,0-1-1,-2-2 477,-1-2 1,0 0-1,3 0 1</inkml:trace>
  <inkml:trace contextRef="#ctx0" brushRef="#br0" timeOffset="15">16313 3994 8514,'5'-9'122,"-1"0"1,-4 1-1,0 6 1,0 9 0,0 6-1,-1 6 295,-2 2 1,-2 4 0,-5 5-1,1 1 1,0-1-79,-1-1 1,2-1-1,1 0 1,1-1 0,-1-1-1,1-2-1592,0-2 1,1-1 1252,-1-5 0,-3-3 0,4-4 0</inkml:trace>
  <inkml:trace contextRef="#ctx0" brushRef="#br0" timeOffset="16">16275 3827 8468,'-8'-10'-312,"2"1"1,1 0-1,3 0 112,-1-1 0,0 5 0,6 3 0,1 4 200,1 4 0,5 7 0,5 1 0</inkml:trace>
  <inkml:trace contextRef="#ctx0" brushRef="#br0" timeOffset="17">16508 4013 8711,'-18'9'63,"0"2"1,2 0 0,4 2 35,2 2 1,-3 4-1,1 3 1,1 1 719,4 0 0,0-1 0,4-4 0,1 1-613,1-1 1,6-2 0,3-3-1,5-1 1,1-5 0,4-2-578,2-3 0,3-1 0,3-3 1,-2-3-85,-1-4 1,1-6 0,-2 2 0,-1-2 23,-2-1 0,-4-2 0,-3 1 0,-1 0 290,-2 2 1,-4 3 0,-3 1 439,-4 4 1,-3 7 0,-4 7 0,-1 4-345,1 5 0,3 1 0,1 2 1,1 1-1,2 0 0,2 3 45,3 1 0,6-4 0,5 3 0</inkml:trace>
  <inkml:trace contextRef="#ctx0" brushRef="#br1" timeOffset="18">17523 3603 12594,'0'-9'-413,"3"0"0,1-1 1,0 1 676,1 0 0,-2 8 0,-4 5 0,-2 7 1,-5 8 133,-3 5 1,0 10-1,-5 4 1,0 3-285,2 4 1,-1-2 0,4 3 0,-1 1 0,0 2-1,3 0-679,3-3 0,-1-1 0,2-9 391,0-2 0,0 0 1,-2-6-1,1-5 154,-2-5 1,0-1-1,-1-2 1</inkml:trace>
  <inkml:trace contextRef="#ctx0" brushRef="#br0" timeOffset="19">17793 3603 8484,'-6'1'113,"1"2"1,-1 6 250,1 5 0,-2 6 1,-4 10-1,-2 4 0,1 6 1,-1 5-481,1 1 0,-1 2 0,1 0 1,0-2-627,0-3 1,2-5 0,0-4 741,-3-3 0,-1-2 0,-5-1 0</inkml:trace>
  <inkml:trace contextRef="#ctx0" brushRef="#br0" timeOffset="20">17476 4069 8484,'5'-9'475,"1"-1"180,2 1 0,7-4 1,4 1-1,7 0 0,5-1-517,2 1 0,1-1 1,4 5-1,-2 2 1,-2 2-2892,-3 0 2753,-2 3 0,-1-4 0,0 5 0</inkml:trace>
  <inkml:trace contextRef="#ctx0" brushRef="#br0" timeOffset="21">18082 3706 8503,'-7'-3'946,"1"0"-661,4-1 0,-5 9 1,3 3-1,0 5 149,0 6 1,-4 7-1,2 1 1,-2 4-330,-2 2 0,1 2 0,0 4 0,0 1 0,-1-3 0,2-3-330,2-2 1,-3 1-1,3-5 1,-1-5-482,1-6 1,-1-3 0,3-5 372,2 1 1,1-6 0,1-5 0,0-8 182,0-5 1,0-5-1,1-2 1,3-5 0,2-4-149,2-5 1,1-4 0,2-1 0,0 1 328,1 0 1,2 6 0,-3 2 0,3 3 0,-1 4 638,1 6 0,-2 8 0,-3 13-65,1 8 0,-4 8 1,-1 9-1,-1 4 0,-2 2 0,-1 2 1,2 3 0,2-1-1,-1-2 1,1-3-451,0-3 0,1-1 1,4-3-1,-2-5-89,-2-5 0,2-6 0,0-4 0,2-4-79,2-4 1,5-7-1,-3-7 1,2-5 0,-2-5-406,0-4 0,1-3 1,-2-5-1,-1-3 1,1-2-403,-1-3 1,0 0 0,-2 1 0,-2 5-339,-2 6 1,-2 12 984,-4 6 0,0 10 1,0 6-1,0 6 0,1 6 1,1 4 172,2 5 0,-1 3 0,-3 4 0</inkml:trace>
  <inkml:trace contextRef="#ctx0" brushRef="#br0" timeOffset="22">18659 3696 8688,'-1'11'522,"-2"2"0,-3 7 1,-3 8-1,-1 8 139,-2 6 0,-3 4 1,-3 0-1,2 1-625,0 0 1,5-2 0,0-2 0,3-6-461,5-5 1,-1-7-1,1-4 1,1-2-1011,1-3 0,1-9 1434,0-10 0,0-7 0,0-8 0</inkml:trace>
  <inkml:trace contextRef="#ctx0" brushRef="#br0" timeOffset="23">18594 3883 8358,'0'-24'296,"3"-2"1,2 4 0,2 3 121,4 2 1,5 0-1,3 4 1,4 1-316,0 1 0,1 1 0,-4 7 1,-1 1-1,-1 2-705,0 3 0,-5 3 0,0 6 0,-4 4 602,-3 2 0,-2 4 0,-4 2 0</inkml:trace>
  <inkml:trace contextRef="#ctx0" brushRef="#br0" timeOffset="24">18612 4032 8358,'-5'6'1092,"2"0"0,3-3 0,4 2-159,6-1 0,4 0-900,8-4 0,2 0 0,3 0 0,2 0 1,1 0-34,2 0 0,-1-5 0,-4 0 0</inkml:trace>
  <inkml:trace contextRef="#ctx0" brushRef="#br0" timeOffset="25">19497 4236 8360,'0'-9'-13,"-1"1"0,0 3 0,0 6 315,2 7 0,1 6 1,-2 8-1,-1 3 0,-2 2 1,-3 1-278,-3 0 0,-1 1 1,-1 2-1,-2 2 1,2 1-1,0-1-2271,2-1 2246,0-1 0,0-3 0,-1 0 0</inkml:trace>
  <inkml:trace contextRef="#ctx0" brushRef="#br0" timeOffset="26">19897 3641 8520,'0'-23'82,"0"3"1,1-2 0,1 4-1,3 3 346,0 6 1,-2 1 0,2 7-300,-1 5 0,-1 5 0,-2 11 0,1 4 0,1 7-20,-1 8 0,1 5 1,-1 4-1,1 2 1,0 1-343,1 1 1,-2-25 0,1 0 0,5 23 0,1-3-212,0-2 1,-2-5-1,5-5 1,-4-3-1,-3-3 444,-1-5 0,3-7 0,-1-4 0</inkml:trace>
  <inkml:trace contextRef="#ctx0" brushRef="#br0" timeOffset="27">20232 3827 8520,'-9'0'-248,"0"0"403,0 0 1,2 1 0,1 3-1,-2 6 83,-4 8 0,-2 5 1,-5 6-1,0 2 0,-2 3 1,-2 2-286,-1 1 1,5-1 0,-1-2 0,5-7-994,1-4 0,5-3 236,3-1 1,4-11 803,-2-8 0,8-13 0,1-10 0</inkml:trace>
  <inkml:trace contextRef="#ctx0" brushRef="#br0" timeOffset="28">20158 3864 8520,'0'-9'-2,"0"-1"0,1 2 214,2 2 1,-2 3 0,3 7 0,-1 5 326,1 6 0,-1 6 1,-3 5-1,0 4 1,-1 3-151,-3 1 1,3-1 0,-2-3 0,2 1-1,2-1-315,2-1 0,0-6 0,3-2 0,2-4-93,3-5 0,1-6 0,2-4 1,1-5-184,-1-6 0,1-6 1,1-6-1,-1-4 1,-2-3-401,-1-3 1,-2-2 0,-1-5 0,1-4 0,-1-3 73,0-4 0,0-1 0,0 5 1,-2 2 330,-1 6 1,-4 3 0,2 8 393,1 6 1,0 10 0,3 5-1,-2 6-1556,-3 5 1359,2 7 0,1 1 0,3 5 0</inkml:trace>
  <inkml:trace contextRef="#ctx0" brushRef="#br0" timeOffset="29">20763 3622 8402,'0'-14'63,"0"3"0,1-3 0,1 0 1,1 3 727,-1 0 0,1 3-625,0 2 0,-2 7 0,2 9 0,-2 8 0,-2 8 0,-2 6 26,-4 5 1,-1 8-1,-1 0 1,0 5-235,-1 1 1,2-2-1,1 0 1,1-4-489,-2-1 0,0-4 0,-1 1 0,-1-3 0,1-8-430,0-7 1,3-8 959,-1-6 0,5 1 0,-2-5 0</inkml:trace>
  <inkml:trace contextRef="#ctx0" brushRef="#br0" timeOffset="30">21005 3659 8402,'0'-9'752,"-1"1"-588,-2 1 0,-1 8 0,-3 10 0,0 7-36,-4 9 1,2 5 0,-5 7 0,2 1 0,-1 3-385,-2 3 0,4 0 1,-2 0-1,2-2 0,0-2-716,-2-4 1,1-4 971,2-9 0,-3 2 0,-2-3 0</inkml:trace>
  <inkml:trace contextRef="#ctx0" brushRef="#br0" timeOffset="31">20726 4041 8402,'4'-9'350,"-2"-4"0,5 1 1,3-1 183,1 0 1,10 3-1,1-3 1,4 3-586,5 0 0,2 1 0,1 1 1,-3 2-1,-2 3 0,-2 2 51,-3 1 0,3 0 0,-3 0 0</inkml:trace>
  <inkml:trace contextRef="#ctx0" brushRef="#br0" timeOffset="32">21285 3641 8415,'-3'-10'374,"-1"1"-234,1 4 1,2 2-1,-1 7 1,-2 6 288,-1 8 0,-1 10 0,-4 8 0,0 4 1,-1 3-218,-2 1 1,0 4 0,1 0 0,0-1-1,1-3-597,0-5 1,2-2 0,0-7 0,-1-2-871,1-2 0,3-10 1255,0 0 0,-5-9 0,-3-3 0</inkml:trace>
  <inkml:trace contextRef="#ctx0" brushRef="#br0" timeOffset="33">21247 3696 8341,'-5'-14'-113,"1"0"1,4 5-1,0 0 1,0 0 422,0-1 0,0 6 1,0 4-1,1 6-165,2 6 1,2 4-1,5 8 1,-1 4-75,0 1 0,5 3 0,1 0 1,3 0-179,0 0 0,1-1 0,1-2 0,-1 0 0,1-1 0,-3-4-218,-3-3 1,-3-4 0,-3 0 324,-2-2 0,-4-3 0,2 1 0</inkml:trace>
  <inkml:trace contextRef="#ctx0" brushRef="#br0" timeOffset="34">21555 3631 8377,'0'-9'0,"0"0"-19,0-1 0,-1 5 0,-1 3 0,-3 5 0,0 8 18,-2 6 1,-1 9 0,-2 7-1,1 2 4,0 4 0,-1 4 1,1-1-1,1 1 1,2-3 0,3-2 1,2-1 0,1-2-5,0-1 0,4-4 0,1 2 0</inkml:trace>
  <inkml:trace contextRef="#ctx0" brushRef="#br0" timeOffset="35">21806 3668 8533,'-4'-3'690,"-2"6"0,0 9-454,0 13 0,-3 1 1,-3 8-1,0 2-164,2 3 1,1-1-1,0 4 1,2-3-404,1-2 1,4-1 0,-1-10 0,2-1 0,1-3-883,0-2 0,4-7 1213,2-4 0,2-3 0,2-6 0</inkml:trace>
  <inkml:trace contextRef="#ctx0" brushRef="#br0" timeOffset="36">21778 3706 8366,'8'-13'0,"1"1"0,-1 1 385,2 0 1,7 2 0,0 0-1,5 0-350,2 3 0,-2 2 0,1 4 0,0 1 0,-3 2-833,-4 3 798,-6 7 0,-6 5 0,-4 6 0</inkml:trace>
  <inkml:trace contextRef="#ctx0" brushRef="#br0" timeOffset="37">21750 4032 8376,'9'-10'85,"2"1"0,2 0 1,6-1 38,5 1 0,-1 0 0,2 0-124,1 3 0,1-2 0,1 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6.708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3547 5521 9796,'-6'0'-235,"0"0"0,0 0 0,-2-1-269,1-2 0,2 2 0,2-2 701,-3 2-134,2 1 0,1-3-141,6 0 1,-1 0 42,4 3 155,-4 0 0,3 0 0,-2 0 0,-1 0-31,5 0 0,-4 0 1,3 0-21,1 0 1,1 0 0,3 0-1,0 0-43,2 0 0,3 0 0,0 0 1,3 0-1,5 0 0,5 0-25,3 0 1,3 0 0,6 0 0,2 0 0,3 0 2,0 0 0,0 0 0,-2 0 0,-1-1 0,-1-1 1,-1-1-2,1 0 0,-2 1 0,-3 0 0,1-1 7,-1 1 0,3-2 1,0 1-1,-3 0 7,-2-1 1,-2 3 0,2-2-1,-2 0 1,-1 1 0,-2-1 13,-1 1 1,2 1 0,0 1 0,0-1-22,2-2 1,-7 2 0,4-2 0,0 2 0,0 1-11,3 0 0,-5-1 0,5-1 0,-2-1 0,0 1 11,-1 1 3,3 1 1,-4 0-1,2 0 1,-2 0 5,-1 0 1,0 0-1,-1 0 1,1 0-16,0 0 1,0 0-1,1 0 1,2 0 0,2 0-1,1 0 12,-3 0 0,-1 0 0,1 0 0,3 0 0,2 0 60,1 0 0,0 0 0,1 0 0,-1 0-58,0 0 0,-1 0 0,-2 0 1,-2 0-1,-4 0 0,0 0-22,0 0 1,3 0 0,-1 0 0,-2 0 2,-2 0 0,0 0 0,3 0 1,0 0-1,-2 0 0,1 0-15,2 0 0,0 0 0,3 0 0,0 0 24,0 0 0,-2 0 0,3 0 1,0 0-12,0 0 1,-2 0-1,-4 0 1,0 0 0,-1 0-1,1 0-8,0 0 1,-1 0 0,-1 0 0,-1 0 0,1 0-48,1 0 0,1 0 0,0 0 0,-1 0 34,1 0 0,1 0 1,2 0-1,2 0 0,1 0 27,-3 0 1,2 0 0,1 0 0,2 0-1,0 0 12,-2 0 1,2 0-1,-5 0 1,-1 0-1,0 0-9,1 0 1,-2 0 0,2 0 0,-3 0-17,-4 0 0,3 0 0,-2 0 0,1-1 0,0-2 0,-2 0-3,-2 1 1,4 1 0,-1 1 0,2 0 24,1 0 1,-3 0 0,0 0 0,2 0 0,0 0 4,1 0 1,2 0-1,-6 0 1,2 0-1,0 0 1,0 0-26,-3 0 1,1 0-1,0 0 1,1 0-7,0 0 1,-3 0-1,1-1 1,0-1 14,-2-1 1,2 0-1,-1 3 1,1 0-1,1 0 1,-1 0 2,-1 0 1,4 0 0,-2 0-1,1 0 1,-1 0 8,-2 0 1,0 0 0,-3 0 0,-1 0 24,1 0 1,-3 0-1,-1 0 1,1 0-20,-2 0 0,4 0 1,-4 0-1,2 0 1,-2 0 43,0 0 0,2 0 1,-1 0-1,0 0 0,0 0 1,-2 0-40,-2 0 1,3 0 0,-2 0-1,1 0-42,0 0 1,-2-3-1,1 0 1,-2 0-1,0 0-6,-1-1 1,0 1 0,1 3-1,-1-1-73,0-2 1,-3 2-99,1-2 0,-5 1-619,1-1 486,-2 2 1,0-3-1,1 5 308,1 2 0,0-2 0,-3 3 0</inkml:trace>
  <inkml:trace contextRef="#ctx0" brushRef="#br0" timeOffset="1">9935 5447 15734,'0'-6'-3277,"0"-1"1600,0 0 1637,0 3 0,0-4 68,0 2-121,0 1 0,0 0-92,0 2 289,0 2 1,1-3-1,2 4 1,4 0-1,3 0-100,3 0 1,3 0-1,0 0 1,1 0 104,2 0 1,4 0 0,2 0 0,2 1-1,1 1 1,-1 1 28,1-1 1,3 0 0,0 0 0,-1 2-13,-1-2 0,2-1 0,2-1 0,-1 0 0,0 0 7,-2 0 0,0 0 0,0 0 0,2 0 0,-1 0 53,-2 0 1,1 0-1,-6 0 1,-1 0-72,-1 0 1,2 0 0,0 0-1,-1 0 1,0 0 0,-1 0-52,0 0 1,4 0 0,-3 0 0,2 0-8,0 0 0,1 0 1,4 0-1,2 0 0,0 0-2,0 0 1,2 0 0,-3-1 0,0-1 0,0-2-40,0 2 0,2 1 0,-4 1 0,-1 0 0,0 0-49,-1 0 0,0 0 1,-6 0-1,0 0 1,1 0 0,1 0 1,-3 0-1,1 0 1,0 0 13,1 0 0,-1 0 0,5 0 0,1 0 0,-1 0 18,1 0 0,0 3 0,1 1 1,0-2-1,0-1 11,0-1 0,-1 0 0,-2 0 0,0 0-1,1 0 0,-2 0 0,1 0 0,1 0 0,0 0 0,2 0-17,0 0 0,0 0 1,0 0-1,1 1-7,2 2 0,-1-2 0,4 2 0,2-2 1,0-1 36,1 0 0,0 0 0,2 0 0,0 0 0,1 0 45,-1 0 1,-3 0 0,-3 0 0,0 0-45,0 0 0,-3 0 1,1 0-1,-1-1 1,0-1-1,2-1 25,1 1 1,-4 1-1,0 1 1,-3 0-18,0 0 1,2 0-1,1 0 1,0 0-1,-2 0 11,0 0 1,-1 0-1,2 0 1,-1 0 0,-1 0-29,-1 0 1,-3 0-1,2 0 1,1 0-6,-1 0 1,0 0 0,-3 0-1,1 0 1,2 0 0,1 0-9,-1 0 1,3 1 0,-3 1 0,3 1 24,1-1 0,3-1 0,0-1 1,-1 0-1,-1 0 9,-1 0 0,3 0 0,0 0 0,-1 0 1,-1 0-22,-1 0 0,0 0 0,1 0 0,0 0-3,-1 0 0,2 0 1,-6 0-1,1 0 1,0 0-1,0 0-12,2 0 1,0 0-1,0 0 1,0 0 2,2 0 1,2 0-1,-1 0 1,1 0-1,0 0 3,1 0 1,-2 0 0,3 0 0,0 0 0,-1 0 9,0 0 0,0 0 0,-4 0 0,2 0-5,2 0 1,-1 0 0,-4 0 0,1 0 0,1 0 0,0 0-4,-1 0 1,2 0-1,-4 0 1,3 0-4,2 0 1,3 0 0,-2 0-1,0 0 1,1 0-8,-3 0 1,2 0-1,0 0 1,0 0 0,0 0-10,-2 0 1,0 0 0,-1 0 0,0 0-15,-2 0 1,-2 0 0,2 0-1,0 0 1,-1 0 1,0 0 1,3 0-1,-4 0 1,3 0 0,2 0-22,1 0 1,3 0 0,-3 0 0,-1 0 25,-1 0 0,0 0 1,1 0-1,1 0 1,-1 0-1,-1 0-28,-1 0 1,1 0 0,0 0 0,0 0 2,-2 0 0,-6 0 0,1 0 0,-1 0 0,-1 0-16,2 0 0,4 0 0,-2 0 1,1 0-1,0 0-18,0 0 1,2 1 0,1 1 0,1 1 47,2-1 0,-4-1 0,3-1 1,-1 0-1,-2 0 0,-1 0 25,0 0 0,1 0 0,1 0 0,-2 0-13,-1 0 1,1 0-1,-3 0 1,1 0 0,1 0-43,-2 0 1,3 0-1,-3 1 1,1 1-1,1 1 20,-2 0 0,4-1 0,-3 0 1,1 1 28,0-1 0,0 0 1,1 0-1,0 1 0,-2-1 1,0-1 7,0-1 1,-1 3 0,2 0 0,-2-1-8,0-1 0,-4-1 0,3 0 1,-2 0-1,-2 0-13,1 0 0,0 0 0,-1 0 1,1 0-1,-1-1-11,-3-2 0,2 2 0,-4-2 0,2 2 0,1 1 23,2 0 1,-3 0 0,1 0 0,0 0 0,1 0-7,-2 0 0,5 0 1,-3 0-1,-2 1 17,0 2 0,1-2 0,-1 3 1,-1 0-1,0-1 0,-2 0 10,0 1 1,2-3-1,-3 3 1,2-1-10,-2 0 1,-1 0 0,0-3 0,-1 0-1,1 0-17,3 0 1,-3 0 0,2 0-1,-1 0 1,-1 0 6,3 0 0,-3 0 1,2 0-1,0 1 1,-1 2 68,2 0 0,-1 0 1,-3-3-114,1 0 0,-5-1 1,-4-2-448,-6-4 0,-5 2 517,-5-1 0,-7 0 0,2-4 0</inkml:trace>
  <inkml:trace contextRef="#ctx0" brushRef="#br1" timeOffset="2">3398 5540 8587,'-4'-9'-662,"2"2"1,-3 1 632,1-1 0,0 2 0,2-1 0,-1-2 306,1 0 1,1-1 0,1-1-38,0 1 1,0 0 0,1 1 27,2 1 0,2 4-171,4 6 0,-4 3 0,-2 3 1,-1 0-71,2 0 0,-3 1 0,2-1 0,-1 0 0,0 1 0,1-1-26,-1 0 1,0 0-1,0-2 1,1-1-1,0 0-68,2-1 0,-4 1 0,3-4 0,0 1 29,2-1 0,-1-1 0,0-2-27,0-2 1,1 1-1,-2-5 1,0 0 66,0-1 0,-1 2-64,-3 0-280,0-1 1,1-1 0,2 2-41,4 3 0,-2 2 425,1 1 0,0 0 0,4 0 0</inkml:trace>
  <inkml:trace contextRef="#ctx0" brushRef="#br0" timeOffset="3">9106 5391 14783,'0'-9'-1639,"0"-1"1,0 1 1138,0 0 1,-1 4 0,-2 1 916,-3 3 0,0 2 0,1 3 0,1 2 0,2 2-395,1 1 1,1 1 0,0-1 0,0 0 0,0 1-4,0-1 0,0 0 0,0 1 0,0-1-47,0 0 0,3-3 0,1 0 1,1-2 31,3-2 0,-3-2 0,0-3 1,0-5-144,0-3 1,-3 0-1,2-4 1,-3 1 0,-1 0 110,0 1 1,0-3 0,0 4 0,0 0-118,0 2 0,-1 4 0,-3 1 0,-1 2-161,0 4 1,-2 6 0,4 6 307,1 2 1,1 4 0,1 5 0</inkml:trace>
  <inkml:trace contextRef="#ctx0" brushRef="#br0" timeOffset="4">12495 2216 19164,'-9'-15'-656,"1"-2"1,0 2-1,3 1 1,1 2 0,2 1-310,1 2 1,1 6-1,1 6 955,2 8 0,2 10 0,5 5 0,-1 5 0,1 6-1,3 6 1,1 3-1,5 3 1,-10-24-1,0-1 1,11 25-1,-9-25 1,0 1-61,1-1 0,1 1 1,0 1-1,0 0 1,1 1-1,-1 0 1,0-2-1,0-1 1,11 19-308,-1-7 1,-6-4 0,-4-5 0,-4-2 0,-2-3 99,0-3 0,-5 0 1,1-2-1,-3 0 1,-2-3-392,-1 0 0,-5-3 1057,2-4 0,-2-3 1,-2-4-1</inkml:trace>
  <inkml:trace contextRef="#ctx0" brushRef="#br0" timeOffset="5">12793 2709 19164,'0'-9'-1639,"-4"4"1,-3 2 1392,-5 2 1,0 9 0,-7 6-1,-3 6 496,-4 8 0,-5 4 0,-2 5 0,-2 1 0,-1-1 0,3-1-6,3-2 1,4-3 0,9-5-1,2-3 1,6-3-784,5-6 0,5-2 0,4-4 0,6-2 565,6-3 1,4-2-1,6-1 1</inkml:trace>
  <inkml:trace contextRef="#ctx0" brushRef="#br0" timeOffset="6">13091 2626 17559,'0'-13'-820,"-1"1"1,-1 0 0,-1 2 0,1 1 556,1-1 0,-2 1 0,-1 1 392,-2 2 1,4 3 0,0 5-77,4 1 1,7 3 0,4-3 0,3 0 152,3 1 1,1-3-1,5 2 1,1 0-1,0-1-102,2 1 1,0 3 0,-1-2 0,-2 1 0,-3 2-243,-3 2 0,-4 3 1,-4 2-1,-4 1 0,-3 4-49,-3 1 1,-7 5-1,-4-2 1,-7 2-1,-7 3 450,-3 2 0,-1 1 0,0-4 0,1-2 0,2-3-23,4 1 0,2-3 1,3 0-1,5-3 0,4-5-184,4-1 1,2-2 0,3 0 0,4 0-105,6-3 1,6-1 0,4-3 0,2 1 0,4-1 0,2-1-255,1-1 1,0 0-1,-3-1 1,1-1-839,2-1 1320,-2 0 0,3-1 1,-4-1-1</inkml:trace>
  <inkml:trace contextRef="#ctx0" brushRef="#br0" timeOffset="7">13817 2961 18010,'-9'0'57,"0"-3"0,-1 0 622,1 1 0,0 1 1,-1 1-674,1 0 0,1 4 1,2 3-1,3 3 0,2 3 1,2-1-1646,2 2 1,6-3 1235,6 4 1,7 1-1,2 3 1</inkml:trace>
  <inkml:trace contextRef="#ctx0" brushRef="#br0" timeOffset="8">14283 2393 22449,'0'-9'-3277,"0"-1"3009,0 5 1,0 20-1,0 10 457,0 8 1,-1 6 0,-2 4 0,-3 4 0,-4 1 0,-1 3-32,5-25 1,-1 0 0,-8 22 0,2 1 0,2-4-141,1-5 0,1-7 1,3-5-1,3-5 1,2-5-122,1-2 1,7-3 0,5-4 0,4-3 0,8-3 380,5-2 1,5-1-1,6 0 1,-1 0 0,-2-1-760,-2-2 0,-5 1 1,1-4-1,-3-2 1,-4 0-1086,-5-1 1498,-1-1 0,-7-3 0,2-2 1</inkml:trace>
  <inkml:trace contextRef="#ctx0" brushRef="#br0" timeOffset="9">14395 2830 20898,'-13'-9'-1442,"1"0"0,0 0 1566,2-1 0,2 4 0,2 0-83,2-1 1,4 1 0,5 1-1,4 1 1,5 1 0,5 0-755,3 0 0,-2 0 739,5 3 0,-4 4 0,2 1 0</inkml:trace>
  <inkml:trace contextRef="#ctx0" brushRef="#br0" timeOffset="10">14339 2560 17329,'0'-21'-820,"0"-1"1,0 0 0,1 4 0,3-1 1401,5 0 1,5 2 0,4 0-1,1 4-506,0 3 0,-1-1 0,1 8 0,-1 1 0,0 2 0,-3 4-3228,-2 5 2999,1 5 1,-3 9 0,2 0 0</inkml:trace>
  <inkml:trace contextRef="#ctx0" brushRef="#br1" timeOffset="11">17206 1490 8446,'0'-11'77,"0"-1"0,0 5 0,-1-1 0,-1 7 0,-1 9 0,0 6 0,-1 7 285,-2 4 0,-1 6 1,-2 3-1,1 2 1,-2 1-1,-1 1 1,1-1-1,2 0-233,1 0 1,-1 0 0,3-4 0,0-5 0,2-6 0,2-3-169,1-4 1,1-2 0,2-7 0,4-3 0,4-3-176,5-3 1,2-6 0,0-7 0,2-2 0,1-3 0,0-2-173,0-1 0,2-4 0,-2-2 0,-1 3 207,-3 1 0,0 1 1,-2-2-1,-1 3 1,-2 6 134,-5 4 0,-4 9 1,-6 6 495,-3 7 1,-6 10 0,-1 7 0,-1 2 0,1 0 0,2 1 34,0 0 1,6-3-1,2-1 1,2-1-561,1-3 0,4 0 1,3-3-1,5-4 1,3-5-1,4-3-163,2-2 1,3-7 0,4-3 0,0-4-177,0-5 0,-4-2 1,-1-3-1,-2-1 1,0 2-1,-3 0-193,-5 1 1,-3 2 0,0 0 787,-1 2 1,-4 8-1,-2 4 259,-2 7 0,-5 6 1,-1 2-1,-1 4 0,1 2-22,1 4 0,0-5 0,4 1 1,0-1-1,0-2-362,0 1 0,5-5 1,2 2-1,4-4 0,4-3-272,-1-3 1,4-2 0,-3-3 0,2-3 0,-2-5-72,-2-4 0,-4-1 1,-3-4-1,-3 0 1,-3 1 211,-3-1 0,-3 1 1,-6-1-1,-5 1 0,-3 2 277,-1 0 1,-2 8 0,2-1 0,1 2 0,1 1-38,2 3 1,12 3-1261,5 3 1,14-1 0,14 5 1076,5 0 0,3 1 1,1 1-1</inkml:trace>
  <inkml:trace contextRef="#ctx0" brushRef="#br1" timeOffset="12">18175 1331 8448,'0'-18'211,"0"0"0,1 3 207,2 2 1,-2 8 0,2 7-1,-2 10-176,-1 8 1,-5 8 0,-4 6 0,-6 7 0,-2 4 0,7-20 0,1 0-228,0 1 0,-1 1 0,1 0 0,-1 0 0,-1 2 0,1-1 1,-1 1-1,1-1-265,1 0 1,1 0-1,-1 2 1,1-1-1,-1 21 1,4-7-1,3-6 1,2-8-1390,0-6 1,1-2 1607,2-9 0,2-8 0,4-5 0</inkml:trace>
  <inkml:trace contextRef="#ctx0" brushRef="#br1" timeOffset="13">17933 1797 8466,'-5'-13'606,"-3"2"0,5-1-145,1 1 1,5 2 0,4 1 0,6 2 0,5 3-748,6 2 1,8-3 0,6 1 0,3 2 285,1 3 0,8 4 0,-2 3 0</inkml:trace>
  <inkml:trace contextRef="#ctx0" brushRef="#br1" timeOffset="14">18631 1713 8579,'-3'10'811,"0"-1"1,-3 0-392,2 0 1,-2 2-1,2 1 1,0 4-276,0 1 0,-3 5 1,0 0-1,0-1-449,1 2 0,-2-4 0,3 1 0,-2-5 0,2-2 0,1-1-661,2-2 1,0-5 964,-1-2 0,-2-10 0,-5-3 0</inkml:trace>
  <inkml:trace contextRef="#ctx0" brushRef="#br1" timeOffset="15">18557 1695 8578,'9'-23'60,"0"3"0,0-3 0,2 2 393,1-1 0,2 0 1,2 5-1,-1 1-105,-2 4 1,0 1 0,-4 3 0,0 2-1,1 3 1,0 2-668,2 1 1,0 0 0,2 1 0,1 3-127,-1 5 1,-1 1-1,1 3 1,-1-1-1,0 2 1,-1 0-1,1 3 0,-4-3 1,-4 2-1,-1 0 1032,-2 2 0,3 2 1,-2 0-1,-2 2 1,-3 0 67,-5 1 0,-2-3 1,-2 5-1,-2 0 0,2-1 164,1-3 0,1-1 0,3-1 0,3-2-805,2-1 1,2-3 0,3-4-1,5-3 1,6-4-486,2-4 0,5-7 1,1-4-1,0-1-349,-1-3 1,-1-1 0,-5 1 0,-4 0 33,-2 2 0,-1 3 1329,-3 0 0,-3 7 0,-5 5-681,-1 5 0,0 4 0,3 4 138,0 2 0,-4 3 0,-2 0 0</inkml:trace>
  <inkml:trace contextRef="#ctx0" brushRef="#br1" timeOffset="16">19758 1331 8471,'-10'0'0,"4"0"0,0 0 0,-1 0 0,1 1 0,1 4 0,0 5 452,0 8 1,-1 9-1,-4 11 1,0 5-1,-2 6 1,4-23 0,0 1-312,0 0 1,-1 0 0,-1 1 0,1 0 0,0 0 0,-1-1 0,1 0 0,1-1-580,-8 24 1,1-11 0,4-6 0,4-7-1,2-8-410,3-4 0,1-6 1,1-5 416,0-6 1,3-9-1,1-6 1,0-4 430,0-1 0,4-3 0,-3-5 0,1-3 0,-1-3 0,-1 0 0,0-3 0,-1-1 0,1 1 0,1 1 139,2 2 0,-2 2 0,0 12 0,1 4 0,-1 7 468,2 4 0,-2 6 1,1 9-1,2 10 0,0 10 212,1 9 0,1 4 0,-1 5 0,1-2-428,3 2 0,-2-3 1,4 1-1,2-3 1,1-4-1,0-5-178,1-5 1,-2-7 0,0-8 0,-1-4-66,0-3 0,-1-9 0,0-4 1,1-6-481,-2-6 0,3-7 0,-5-6 0,-2-2 0,-1-2 0,-4 1-284,-1 0 0,2-4 0,-3-2 0,0 2-40,2 3 1,-3 3-1,3 7 1,0 7 0,0 6-50,2 9 0,2 8 0,1 5 705,2 5 0,-1 2 0,2 5 0</inkml:trace>
  <inkml:trace contextRef="#ctx0" brushRef="#br1" timeOffset="17">20316 1443 8471,'6'-5'1346,"1"2"0,-5 8-1054,1 7 0,-2 5 1,-2 11-1,-2 3-29,-3 1 0,-3 8 0,-1 0 1,-1 1-417,-2-1 1,1-1 0,2-2 0,0-1 0,-1-3 0,-2-5-563,2-5 0,4-9 0,0-4 0,0-6-29,-1-3 1,2-5-1,0-3 744,-2-5 0,0-6 0,-1-6 0</inkml:trace>
  <inkml:trace contextRef="#ctx0" brushRef="#br1" timeOffset="18">20242 1583 8471,'13'-23'0,"3"-2"0,1-1 251,2 2 1,3 1-1,-1 4 1,0 2 0,-2 1 256,-4 4 0,-1 2 1,-5 4-1,0 3-564,1 2 0,-4 2 0,-1 2 0,0 4-738,0 5 0,-2-1 1,3 5 793,-2 0 0,-1 6 0,-3 2 0</inkml:trace>
  <inkml:trace contextRef="#ctx0" brushRef="#br1" timeOffset="19">20326 1648 8471,'-5'9'79,"4"-2"0,-2-1 357,2 1 0,2-2 1,3 0-1,5-1 0,3-1-312,3-2 1,4 0 0,5 1-1,1 1-124,0-1 0,0 3 0,2 0 0</inkml:trace>
  <inkml:trace contextRef="#ctx0" brushRef="#br1" timeOffset="20">17030 2747 8407,'0'-24'2,"0"2"1,4 3 0,1 0 0,1 0 0,0 1 0,2 0 0,0 4 0,0 3 596,-2 4 1,2 6 0,-5 2-1,-1 7 1,-1 9-181,-1 7 1,-5 1-1,-4 10 1,-3 0-1,-2 0 1,0 0-136,-1-1 0,4-4 0,-1 1 1,1-2-1,2-2-360,0-2 0,4-1 0,1-5 0,3 0 0,1-4-632,0-4 0,1-6 0,3-2 0,3-3 281,4-3 0,4-6 0,4-8 0,2-3 0,1-5 0,-1-2-65,2-1 1,-3 0 0,1 0 0,-4 1 284,-1 2 0,-5 0 1,0 7 603,-3 3 0,-4 9 0,-4 6 0,-1 6-151,-2 6 0,-2 2 0,-1 4 0,3-2 157,2 0 1,-2-4 0,0 3 0,1-2 0,2-1 0,2-2-409,1-1 0,5-4 1,1-1-1,3-3-421,2-1 0,2-1 0,4-1 0,0-4 0,1 0-17,-3-1 1,0-3-1,-3 4 1,-1 0 0,-1 1 439,-3 1 0,-4 1 1,0 4-1,1 2 427,-2 3 0,0 3 0,-2 3 0,2 1 0,1 1 0,2-1-113,2-1 1,-1-2 0,5-2-1,-1-1-363,3 0 0,1-5 0,1 0 1,-2-5-1,-1-7-252,-2-4 1,2-5 0,-6-1 0,-4-2 0,-3 0 113,-2-1 0,-1 4 0,-2-3 0,-4 2 382,-4 2 0,-3 3 1,-2 3-1,0 1 0,0 3 1,-1 2 353,2 3 1,1 2 0,5 2 0,-1 2-983,1 3 0,4 2 1,2 2-1,2 0 0,1 1 1,2 3 435,4 0 0,0 2 0,8 2 0</inkml:trace>
  <inkml:trace contextRef="#ctx0" brushRef="#br1" timeOffset="21">17923 2458 8407,'10'-9'-509,"-4"-3"1062,0 3 1,-4 8 0,0 13 0,-4 10-303,-4 7 1,-3 5-1,-3 8 1,-1 2-1,-1 4 1,0-1-411,-1 2 1,3 0 0,-2-3 0,0 0-444,3-3 1,0-3 0,2-5 0,0-6 601,-1-7 0,1 4 0,0-6 0</inkml:trace>
  <inkml:trace contextRef="#ctx0" brushRef="#br1" timeOffset="22">17784 2914 8370,'4'-13'507,"2"1"1,6-2-1,5 0-21,4-1 0,3 3 0,3-2 0,2 3 0,1 4-486,1 1 0,5-1 0,-3 2 0</inkml:trace>
  <inkml:trace contextRef="#ctx0" brushRef="#br1" timeOffset="23">18501 2765 8302,'-10'4'19,"4"0"0,0 4 0,0 2 0,0 2 0,-1 1 378,0 3 1,2 1 0,0 2 0,1-1 0,2 1 0,0 0-843,2-1 0,0-2 0,0-2 1,0 1 444,0-1 0,5-2 0,0 1 0</inkml:trace>
  <inkml:trace contextRef="#ctx0" brushRef="#br1" timeOffset="24">18445 2644 8302,'0'-14'268,"1"0"1,2 2 166,3 0 0,7-4 0,3 4 0,4 0-185,1 2 1,4 4 0,-3 0 0,-1 2 0,-3 3 0,-2 3-124,-4 5 1,-2 5-1,-4 5 1,-3 3 0,-2 6 275,-1 4 0,-4 0 1,-2 3-1,-3-2 1,1-3-32,2-2 1,-1-5 0,3 1 0,2-1-570,1-2 1,3 0-1,4-7 1,4-3 0,3-3-1,4-1-623,1-3 1,0-2 0,1-4 0,-2-2 271,-1-2 1,0-4-1,-4-1 1,-3 2-1,-3 0 1173,-1 2 1,-2 0-78,-3-1 0,-1 5 0,-1 3 1,-2 4-283,2 5 1,1 1-1,1 1 1,1 1-267,2 3 0,7 1 0,4 5 0</inkml:trace>
  <inkml:trace contextRef="#ctx0" brushRef="#br1" timeOffset="25">19469 2542 8221,'0'-19'322,"0"1"1,0 0-1,1 1 1,1 3-1,2 1-2,1 1 1,-3 7 0,2 6-1,-3 8 1,-2 10 0,-3 8-43,-2 6 0,-2 4 0,-1 4 0,-1 1-621,1 0 1,0 0-1,-1-5 1,1 0-1,0 0 1,0 0-751,-1-3 1,0-3 0,-2-6 948,0-4 0,0-5 0,2-3 1</inkml:trace>
  <inkml:trace contextRef="#ctx0" brushRef="#br1" timeOffset="26">19320 2849 8221,'12'-9'0,"3"-1"0,3 1 0,4 0 0,4-1 0,3-2 0,2 0 421,3 0 1,-2 2 0,-1 1-1,-3 0 1,-3 2 0,-4 1-1105,-5-1 1,1-2-1,-5 1 683,0 2 0,-2-6 0,-1 1 0</inkml:trace>
  <inkml:trace contextRef="#ctx0" brushRef="#br1" timeOffset="27">19720 2477 8221,'-6'0'528,"1"1"56,1 2 1,0 3 0,2 6 0,-2 5-148,-2 4 1,0 4 0,-3 6 0,-2 4 0,0 3-1,-1 2-712,0 0 1,2-2-1,1-2 1,-1-2-1,2-3-690,2-2 0,-1-6 0,4-3 965,0-4 0,-2-4 0,0 1 0</inkml:trace>
  <inkml:trace contextRef="#ctx0" brushRef="#br1" timeOffset="28">20009 2505 8221,'5'-10'0,"0"1"0,-3 0 0,2-1 0,0 5 0,-2 4 347,1 6 1,-4 4 0,-5 9 0,-4 6 0,-2 5 0,-3 5 317,1 2 0,-4 1 0,3-2 0,-3 0-846,0 3 0,2-4 0,2 3 1,-1-4-1,2-4 0,-1-2-887,3-3 0,4-4 0,1-1 316,2-6 0,1-8 1,3-6 751,0-7 0,4-10 0,1-5 0</inkml:trace>
  <inkml:trace contextRef="#ctx0" brushRef="#br1" timeOffset="29">19962 2551 8221,'6'-9'347,"1"3"1,-3 0 22,1 2 1,-2 3 0,2 8-1,0 5 1,-3 6 79,-1 3 1,2 7 0,0 6 0,0 1 0,0 1 0,1-2-150,1 1 0,2-3 1,2-1-1,0-3-404,1-3 0,-1-7 1,-1-5-1,-1-4-85,0-3 1,-1-2-1,3-9 1,0-5 0,2-7-1,0-5-413,2-5 0,-1 0 1,-3-7-1,1-1 37,-1-2 1,0 0-1,1-1 1,-2 0-1,-1 0 266,-1 5 1,-3 8-1,3 7-332,-2 4 630,3 12 0,-6 3 0,3 9 0</inkml:trace>
  <inkml:trace contextRef="#ctx0" brushRef="#br1" timeOffset="30">20465 2579 9427,'3'9'139,"0"2"0,0 2 680,-2 6 0,-2 8 0,-3 7 0,-2 3-498,-2 3 0,-2-1 0,-2 0 0,0-4 0,0-4 0,2-2-1316,1-1 1,0-5-1,2-4-98,1-6 1,4-11 0,-1-7 991,2-9 1,1-5 0,0-9 0</inkml:trace>
  <inkml:trace contextRef="#ctx0" brushRef="#br1" timeOffset="31">20456 2551 8221,'6'-18'661,"1"0"0,3 1-421,1 2 1,9 4-1,-1-2 1,4 3-216,3 0 1,-3 5 0,-1 2-1,-3 2 1,-1 2 0,-4 2-1119,-4 3 1,-2 8 0,-6 4 961,-3 2 0,-7 10 0,-7-1 0</inkml:trace>
  <inkml:trace contextRef="#ctx0" brushRef="#br1" timeOffset="32">20456 2756 8221,'-9'9'114,"3"1"1,3-1 631,2 0 1,6 1 0,6-2 0,5-2-201,5-3 0,5-2 0,0-1 0,3 0 0,2 0 0,-2 0-491,-3 0 0,1-4 1,-4-1-1</inkml:trace>
  <inkml:trace contextRef="#ctx0" brushRef="#br0" timeOffset="33">2784 9516 14452,'-9'-22'-733,"-1"0"0,2 1 791,2-2 1,1 3-1,3-2 1,-2 4-1,2 1 1,1 3 377,1 0 0,0 7 1,0 8-1,1 7 1,3 9-1,2 7-181,2 7 0,4 5 0,2 4 1,0 4-1,3 2-199,0 4 1,2-4-1,0 3 1,-1-2-1,-8-23 1,1 0-294,1 2 0,1-1 0,-2-1 0,0 1 0,2-1 0,2 0 0,10 21 0,-1-7 0,-2-4-476,-2-3 1,-6-11 0,-2 1 0,-2-5 126,-4-1 1,-2-3 0,-4 2 0,-1 0 777,-2-3 0,-6 4 1,-6-1-1</inkml:trace>
  <inkml:trace contextRef="#ctx0" brushRef="#br0" timeOffset="34">3045 9981 11345,'-10'-5'-232,"1"0"1,0 3-1,0-2 208,3-1 1,-2 2-1,2 0 1,-4 2 0,-1 1 499,-1 0 0,-1 1 0,3 2 0,-1 5 0,-3 2-106,0 2 1,-1 5 0,-1 0 0,0 2 0,-1 4-293,0 1 0,-5 1 0,0 3 1,1 0-1,-1 2-505,0 2 1,-2-2-1,5-6 1,2-2 0,4-3-1482,5-4 1935,2-1 1,6-5 0,0 0 0</inkml:trace>
  <inkml:trace contextRef="#ctx0" brushRef="#br0" timeOffset="35">3259 9804 15300,'-8'-6'-1446,"1"0"0,3 0 1741,0 1 0,3-4 0,-2 3 0,2-2 173,1-2 0,0 1 1,1 1-1,2 1 0,2 0-70,0 0 1,4 3-1,-3 0 1,2 1-1,1 0-209,1 1 0,3 1 1,2 0-1,0-2 0,1 0-85,0 1 0,5 0 0,2 0 0,0-2-86,3-1 1,-2 3 0,1-1 0,1 2 0,1 1-74,1 0 1,-5 0 0,0 0 0,-1 1 0,0 2 83,-2 3 0,-4 1 0,-3 0 0,-1 0 0,-2-1-133,-2-1 0,0 3 1,1-2-1,-1 0-415,-2 0 1,-1-3 521,-5 3 1,-5 0 0,-2 4-1,-4 0 1,-5 1 0,-1 3 265,-2 0 0,-3 5 0,0 4 0,-2 1-96,-2 1 0,2-1 0,0 1 1,2 0-1,1 0-127,1 0 0,3-2 1,0 2-1,3-3 1,0-2-162,3-2 0,0 2 0,2 0 0,1-1-46,2-1 1,-2-6 0,5 1 0,1-3-68,1-1 0,5-4 0,2-1 319,3-3 0,4-1 0,2 0 0,0-1 0,2-2-193,2 0 1,0-3 0,3 2-1,-3 0 1,0 0-224,0 2 0,-1 1 1,1 1-1,0 0 1,-1 0-91,1 0 1,0 0-1,1 0 1,0 1 0,-3 1-36,1 1 0,-5 3 1,0-3-1,-3-1-25,-1-1 0,1 2 0,-2-1 372,-2-3 0,-2-3 0,-4-5 0,0-1 37,0-3 0,0 0 0,0-4 0,0 3 0,0 0 331,0 3 1,0 1-1,-1 1 1,-1 2 232,-1 1 0,-1 4 0,1 0 1,-2 4-149,0 4 1,-4 2-1,4 3 1,0 0 0,1 2-1,1 1-928,0-1 1,0 3-1,4-3 1,2 1 532,3-1 0,6 4 1,3-3-1</inkml:trace>
  <inkml:trace contextRef="#ctx0" brushRef="#br0" timeOffset="36">4320 10121 9256,'-6'-8'-301,"1"0"1,0 3 0,1 0-1,-2 1 1011,1 0 1,2 1 0,-3 4-370,-1 2 1,1 2 0,1 5 0,0 3-1,1 2 1,-1 3 27,0 0 1,3 1 0,-2 0 0,3-1 0,1 0-369,0-3 1,5 0 0,2-4 0,3 1 0,4-3-178,0-2 1,2-5 0,1 1 0,0-3-11,-2-3 1,-2-2-1,1-5 1,0-3-1,-3-2-118,-1-3 0,-4 0 1,-3-1-1,-2 0 0,-1 1 231,0-1 1,-4 4 0,-4 1 0,-2 3 0,-4 4 453,0 1 0,-2 3 0,-2 4 1,0 3-1,2 5 183,0 2 0,5 5 1,-1-3-1,5 1-518,4-1 1,2 2 0,3-2 0,3-2 0,6 0-1,2-3-677,4-2 1,1-2-1,3-4 1,0 0-2372,-4 0 2992,2 0 1,-9 0 0,4 0 0</inkml:trace>
  <inkml:trace contextRef="#ctx0" brushRef="#br0" timeOffset="37">5931 9283 10442,'4'-19'-208,"-3"1"1,2 0 0,-2 3 0,-1 2 0,0 3-1,0 0 337,0 1 0,-4 4 0,-2 2 0,-3 2 1,-4 2-1,-2 3 162,-3 5 1,-2 6 0,-2 8 0,-5 6 0,-4 8 0,14-15 0,1 1 11,-2 3 1,1 0 0,0 4-1,0 0 1,1 2 0,-1 0 0,1 2-1,0 0-233,1 2 1,0-1 0,3-1 0,0 0 0,3 2-1,1-1 1,2 2 0,2-1 0,1 0 0,1-1 0,3 0-1,0-1-323,3-3 0,2 0 1,0-4-1,3-2 1,5 0-1,2-2 1,0-1-1,1-1-107,2 1 1,0-2 0,0-1 0,1-1 0,17 15 0,0-1 0,1-1 317,-1 1 1,-8-7 0,-2 2 0</inkml:trace>
  <inkml:trace contextRef="#ctx0" brushRef="#br0" timeOffset="38">6220 9478 10541,'-6'-9'-261,"-2"-1"0,3-2 1,-1-1-1,1 0 1,1-1-1,0 3 1,1 0 694,0 2 0,0 0 1,4 1-23,2 5 1,2 10 0,5 11-1,-1 7 1,1 5 0,3 5-40,2 5 1,1 2-1,0 4 1,2 0 0,-1-2-1,0 0-389,1 0 0,-3 2 0,0 1 0,-2-2-367,-1-2 0,-5-5 1,-2-7-1,-1-2-273,-2-1 1,-1-9-1,-1-3 1,0-5 0,-1-3-2387,-2-1 3077,2-3 0,-11-12 1,1-3-1</inkml:trace>
  <inkml:trace contextRef="#ctx0" brushRef="#br0" timeOffset="39">6350 9842 10541,'-9'0'-234,"-1"0"1,1 0 0,-1 0 886,-3 0 1,1 7-1,-6 4 1,-2 5-1,-3 4-198,-3 3 1,-1 3 0,-1 4 0,1 1 0,2-1-648,4-1 0,5-4 0,5-1 1,4-2-1,4-1-2023,6-1 2149,2-6 0,12 0 0,3-5 0</inkml:trace>
  <inkml:trace contextRef="#ctx0" brushRef="#br1" timeOffset="40">7048 9730 8519,'-4'-19'29,"3"2"0,-2 0 0,2 3 0,1 0 0,-1 4 417,-2 3 0,1-1 0,-4 6 0,-3 4 0,-2 8 0,-5 7 204,-1 7 0,-3 4 0,-1 3 0,-1 4-391,-2 4 1,2 0 0,-2 1 0,2-2 0,1-1-455,1-3 0,6 1 0,1-4 0,3-2 1,1-3-462,-1-5 1,4-2-1,1-3 1,0-4 0,0-3-438,-3-2 1,3-3 0,0-6 955,1-5 0,-3-3 0,2-9 0</inkml:trace>
  <inkml:trace contextRef="#ctx0" brushRef="#br1" timeOffset="41">6704 9832 8519,'-5'-9'-31,"-1"3"504,3 0 0,2 4 1,-1 2-1,3 6 0,2 3 25,-1 3 1,4 3-1,0 4 1,3 0 0,4 2-723,2 1 1,1 0 0,1-1 0,4 1 0,2-2-1338,3 0 0,1 1 1561,4-3 0,-2 3 0,4-6 0</inkml:trace>
  <inkml:trace contextRef="#ctx0" brushRef="#br1" timeOffset="42">7141 10065 8755,'0'-9'149,"1"4"-290,3 1 1,-2 3-1,4 1 141,1 0 0,1 5 0,2 0 0</inkml:trace>
  <inkml:trace contextRef="#ctx0" brushRef="#br1" timeOffset="43">7802 9711 8550,'-5'-4'192,"0"2"0,3-4 1,-2 0 353,-1 0 0,1 3 0,-5 7 0,-1 6 0,-1 5 0,-4 6 0,-3 4 0,-3 6 0,-5 2 0,-1 1 0,2 0 0,0 0-297,2-1 0,2 0 1,0-7-1,5-1-950,3-3 1,3-3-1,2-3 1,0-1-120,2-2 1,3-5 0,-2-6 0,1-5-2458,2-6 3125,1 0 0,-3-13 0,-2 2 0</inkml:trace>
  <inkml:trace contextRef="#ctx0" brushRef="#br1" timeOffset="44">7486 9823 8550,'0'-15'5,"0"2"1,0 4 0,1 0 567,2 3 1,2 2-1,5 4 1,-1 2-28,0 4 0,0 2 0,1 7 0,-1 3 0,1 2 0,2 4-267,0 0 0,5 3 0,-2-2 0,3 1 1,1-1-1100,-1 0 1,2-3 0,0 2 0,2-1 417,-1-3 0,-1-4 0,-2-3 1</inkml:trace>
  <inkml:trace contextRef="#ctx0" brushRef="#br1" timeOffset="45">8156 9348 8552,'8'-8'377,"0"2"0,3 3 278,3 1 0,2 8 1,5 4-1,1 9 0,-2 9-246,0 8 1,-2 9-1,-10-18 1,-1 0-1,0 2 1,-2 0 0,1 2-1,-2 0-136,-1 1 0,0 0 0,-1-1 0,0-1 0,-2 0 0,0-1 0,0 0 0,-1-1 0,0 0 0,-2 0 0,-1-1 0,0 0-317,-8 22 0,-5-2 0,-1-8 0,-4 2-612,-1-2 1,2-5-1,-1-4 1,3-5 0,0-6-438,0-6 1,2-4 0,1-2 475,4-4 0,-3-6 0,1-3 0</inkml:trace>
  <inkml:trace contextRef="#ctx0" brushRef="#br1" timeOffset="46">7356 10037 8519,'-14'4'-15,"3"-3"0,-4 2 1,2-2-1,1 0 1,1 2-1,-1 1 0,-3 0 372,1 0 1,0 2-1,5-2 1,0 1 0,0 3 51,3 0 0,3 0-373,6-2 1,5 2 0,6-5 0,0-1 0,2-2-1,-1-3-231,1-3 1,-2-2 0,2 1 0,-4 1-50,-1-1 1,-2-6-1,-1-1 1,-2-1 290,-2 3 1,-3 5 0,-3 1-1,-4 2 330,-3 2 1,-6 2 0,-1 3 0,-1 4 0,1 1 0,1 2-92,2 3 1,5-3 0,5 3 0,3 0-647,3-1 0,7 1 360,9-4 0,3 4 0,6 2 0</inkml:trace>
  <inkml:trace contextRef="#ctx0" brushRef="#br1" timeOffset="47">9004 9674 8547,'-5'-15'-65,"4"1"1,-2 3 0,2-2 0,1 4 719,0 5 0,3 13 1,2 13-1,0 5 0,3 3-329,3 1 1,3 6 0,2-2 0,0 0 0,0 1 0,3-3-545,3-2 1,2 0 0,2-3-1,0-6 1,-2-4-433,-1-6 1,-2-2 0,-6-4 0,-2-3 0,-4-3-836,-3-3 0,-2-3 1485,-4-7 0,0-5 0,0-6 0</inkml:trace>
  <inkml:trace contextRef="#ctx0" brushRef="#br1" timeOffset="48">9441 9590 8547,'-4'-5'-1009,"2"-2"1,-3 3 935,1-2 1,0 4 0,0-1 95,-2 2 0,2 2 0,1 2 0,1 3 0,0 0-429,-1 0 406,0 0 0,3 8 0,0 0 0</inkml:trace>
  <inkml:trace contextRef="#ctx0" brushRef="#br1" timeOffset="49">8948 9674 8484,'-6'-4'-95,"-1"-1"1,0-2 0,-1 1 0,-2 0 0,2 0 0,1 1 409,1 1 1,3-3 0,-3 3-1,1 0 1,0-1 1127,-2 0-510,3 3-797,0-3 1,8 5 0,2 0-1,2 0-35,2 0 1,2 0 0,1 0 0,2 0-1,1-1 1,3-1-81,3-1 1,2 0-1,4 3 1,-1-1-49,1-2 1,4 2 0,3-2 0,1 2-1,1 1 1,-1 0-16,-2 0 0,2 0 0,-5 0 0,-1 0-8,-1 0 0,-5 0 1,0 0-1,-1 0 1,-3-1-39,-4-2 1,1 1 0,-5-5 7,0 0 126,-6 3 1,-6 0 0,-6 4 0,-3 0 0,-1 0-1,-3 0 69,-2 0 0,-3 7 0,0 2 0,-2 3 26,-2 1 1,2 3 0,-6 6 0,-2 2 0,-3 4-114,-2 3 1,-1 2 0,15-14-1,0 1 1,0 0 0,0 0-1,-1 2 1,1 0-47,-1 0 1,-1 1-1,2-2 1,-1-1-1,-14 18 1,4-6-58,4-3 0,4-7 0,7-3 0,3-5-1216,5-4 1055,3-5 1,9-6 0,5-7-1,4-5 1,4-1 3,0-3 1,4 4 0,1-1 0,1 2 0,0 1 19,0 2 0,2 1 1,-4 5-1,-1 2 0,1 3 114,0 4 0,0 7 0,-4 2 0,1 3 0,0 0 917,-1 1 0,0 0 0,-2-1 0,0 0-164,0-3 0,-1-1 1,-1-6-1,1-2 0,-2-3-401,1-2 0,-1-1 0,-1-1 1,0-1-1,-1-2-137,0-1 0,-3-1 0,-1-3 1,-1 2-1211,2 1 1,-1 0 0,0-2-2185,-1 1 2821,-4-1 1,-2 3 0,-5-4-1</inkml:trace>
  <inkml:trace contextRef="#ctx0" brushRef="#br1" timeOffset="50">9059 9646 8494,'-22'-13'-421,"3"2"1,0-1 0,6 1 426,3 2 0,3-1 1,2-2-1,1 0 1,2 0 77,1-2 0,1 1 0,1-4 1,1 3-1,2 0 277,1 3 1,-1 2 0,1 1 0,-1 4-64,-2 3 0,-1 4 1,-1 10-1,0 3 27,0 5 1,-1 4 0,-1 5-1,-2 2-51,-1 1 0,-1-2 1,0 2-1,2 0 0,1-2 1,0-1-255,1-3 1,1-3 0,1-2-1,0-7-230,0-3 1,0-9-1,1-6-45,2-9 1,-2-5 0,2-5 0,-2-4-113,-1-4 0,-1 1 0,-1-3 0,-2 1 1,0-1 89,0-1 0,-3 3 0,4 0 0,0 4 0,0 5 660,0 5 0,-1 3 1,2 8-133,-1 5 1,-1 4 0,4 6-1,0 2 1,2 1 199,1 2 0,2-4 1,5 2-1,3-3-331,2-1 1,4 0 0,3-2 0,6-2 0,7-1 0,4-3-142,4-3 0,3-3 0,0-5 0,1-2-132,-1 0 1,-1-1 0,-5 4 0,-7 0 0,-6 0-143,-5 3 0,-6 3 1,-5 6-1,-4 4 0,-4 6 291,-2 5 0,-2 5 0,-3 5 0,-6 1 201,-8 2 0,-1 2 0,-7 5 1,-3 0-1,12-18 0,0 0 1,-2 1-1,-1 1-28,0-1 1,0 0 0,-2-1 0,1-2 0,-20 15 0,1-1-135,-2-2 0,5-8 0,0-4 0,6-4 0,5-2-203,4-2 1,4-2 0,2-2 0,4-2 0,1-3-289,2-1 0,3 0 1,1-1-1,1-3 177,2-2 1,5-2 0,5-1 0,5-1 0,7 1 0,2 0 182,0-1 0,4 1 0,0 1 1,3 2 299,2 3 1,0 1-1,-3 2 1,0 0-1,0 2 68,0 1 0,3 2 0,-1 4 0,-2 0 0,-3 2-144,-2 1 1,-2 0-1,-3 2 1,-3-1 0,-2 0-135,-3 0 1,-1-1 0,1 2-1,-2 0 1,-1-3-10,-1-1 0,-2 0 0,1-1 1,0-1-93,0-2 1,1-1-1,3-6 1,-2-3-158,-1-2 0,-3-6 1,3-4-1,1-1-16,-2-2 1,2-3 0,-3 1 0,0 0 0,0 1 14,-2 2 0,3 0 1,-2 3 983,-1 2 0,-1 9 0,-2 6-64,-2 6 0,-1 8 1,-4-2-1,2 2 0,0-1-456,1 2 1,-3 0-1,5-1 1,1-1-645,1-2 1,-2 3-1,0-3 1,1 0-1,1 1 1,2-3-1195,2 0 1,-1-2 1539,4 0 1,-4-4 0,3 0 0</inkml:trace>
  <inkml:trace contextRef="#ctx0" brushRef="#br0" timeOffset="51">5735 10754 10790,'-9'-1'-391,"0"-1"1,0-2-1,-1 0 1,2-2 0,1 2 690,1 0 1,2 1 0,-1 2-322,1-2 0,2 2 1,5-3-1,3 1 1,3 0 55,0 1 1,4 0 0,3 2-1,3 0 1,3 0 36,6 0 0,2 0 1,8 0-1,8 0 1,-19 0-1,1 0-24,3 0 0,2 0 0,7 1 1,2-2-1,5 1 0,2-1 0,-13 0 1,0 0-1,2-1 0,2 0 1,2-1-1,0-1 0,2 0 0,0-1 1,1 0 50,1-1 1,0 0 0,1 0-1,0 1 1,1-1 0,1 1 0,-1 0-1,1 0 1,1 0 0,0 0 0,0-1-1,1 1 1,-1 1 0,1-1 0,0 1-150,-2 0 1,1 1 0,-1 1-1,-1-1 1,-1 2 0,0-1 0,-3 2-1,-1 0 1,0 0 0,-1 1-1,1-1 1,0 0 39,-1 1 1,1 0 0,-1 1 0,0 0 0,-1 1 0,0 0 0,0 1 0,0 0 0,-1 0 0,-1 0 0,-1 0 0,0 0 0,-1-1 0,0 1 0,0-1-21,-1 0 1,0 0 0,0 0 0,0 0 0,1 1 0,-1-1 0,16 1 0,0 0 0,-3 0 0,0-1 0,-4 0-1,0-1-117,-3 0 0,-1 0 1,-3 0-1,0 0 1,-3-2-1,0 0 1,-4 0-1,0 0 1,-3-1-1,-2 1-305,20-4 0,-11-1 0,-7-5 0,-6-1 0,-7-2 452,-5 2 0,-5-2 0,-5 4 0,0 2 0</inkml:trace>
  <inkml:trace contextRef="#ctx0" brushRef="#br0" timeOffset="52">12011 9879 10738,'0'-15'-38,"0"-2"0,-1 3 0,-1 5 393,-1 9 1,-1 8-1,1 12 1,-4 3 0,-1 4-1,-1 4 1,-1 2-97,1 2 1,0-3-1,1 0 1,0-1-1,3-1 1,1-2-650,2-2 0,1-6 1,1-2-1,1-5 0,2-6-266,3-4 1,6-6-1,1-4 1,2-6 0,1-5 660,2-6 0,0-3 0,0-2 2,-3-2 0,3-2 1,-4-5-1</inkml:trace>
  <inkml:trace contextRef="#ctx0" brushRef="#br0" timeOffset="53">12076 9674 10496,'-18'-4'20,"0"-1"0,3-2 870,6 1-999,4 4 0,10-1 0,4 6 0,7 3 0,5 3 1,4 0-1425,1 0 1,6 1 1503,3-1 1,1 0 0,1 1 0</inkml:trace>
  <inkml:trace contextRef="#ctx0" brushRef="#br0" timeOffset="54">12504 9767 9035,'-9'0'-22,"-3"0"0,-1 0 0,2 0 298,1 0 1,-4 0-1,-1 0 1,-4 1 39,-3 2 1,3-1-1,-3 4 1,2 1-1,4-1 1,2 0-56,5 1 0,7 5 0,2 1 1,7 1-257,8-1 0,4 3 0,10-3 0,2 2 0,3 1-253,3 2 0,-7-3 1,-5 0-1,-4-1 1,-6 0 60,-4-1 0,-8 3 0,-7-3 0,-12 0 0,-9 1 203,-8-3 1,-7 2-1,1-3 1,3-3-1,5-2-57,5-2 0,7-2 34,7-1 0,10-9 0,3-1 1</inkml:trace>
  <inkml:trace contextRef="#ctx0" brushRef="#br0" timeOffset="55">13734 9739 9543,'0'-9'-168,"0"-2"1,0 0 0,1-1 0,1 0 0,2 2 0,1 1 404,2-1 0,-2 2 1,1 3 391,-2 5 0,-1 9 1,-5 11-1,-3 8 0,-6 8-152,-2 6 1,-3 4-1,-1-1 1,0 0-1,3-3-432,0 0 1,-1-1 0,3-3 0,4 0 0,4-7-123,3-8 0,2-3 1,2-10-1,4-2 1,6-3-224,5-3 1,5-9-1,6-6 1,1-4-1,2-5-186,1-3 0,-2-5 1,2-2-1,-1-1 101,-2-2 0,-2-1 1,-3-2-1,-4 1 1,-4 1-1,-3 2 14,-4 3 0,-4 8 0,-9 7 609,-3 9 0,-6 10 0,-4 7 0,-1 5 1,-2 6 416,0 4 0,1 2 1,0 2-1,3 0 0,2-1-100,3-1 0,5-5 1,2 0-1,4-3 1,5-1-827,6-2 0,7-4 1,5-6-1,5-3 1,4-3-203,5-3 1,-2-3 0,1-6 0,-5-3-348,-3 1 1,-4-4 0,-2 4 0,-3-1 500,-6 3 0,-8 6 0,-6 8 948,-5 6 0,-3 5 1,-1 6-1,-1 1 1,2 0-197,2 2 0,2-1 0,5-5 0,3-1 0,5-2-328,6-2 1,5-4-1,3-4 1,1-3 0,2-3-372,1-4 1,-4-5 0,-1-3 0,-3-4 0,-5-2-62,-4 0 0,-2-4 0,-6 2 0,-4 0 371,-6 0 0,-7 2 0,-7 3 0,-1 3 0,-2 2 0,1 3 250,1 1 1,-2 3-1,5 3 1,2 2-594,5 1 1,3 1 0,4 2 0,4 4 0,5 1 298,6 1 0,9 5 0,6 0 0</inkml:trace>
  <inkml:trace contextRef="#ctx0" brushRef="#br1" timeOffset="56">14888 9423 8586,'0'-10'266,"0"1"0,0 13 10,0 9 0,-5 12 1,-4 13-1,-6 6-19,7-18 1,-2 0 0,0 2 0,-1 1 0,-1 4 0,1 1 0,0 0 0,-1 1-381,1 1 0,-1 0 0,3-2 0,0-1 0,2-4 0,0 0 0,1-1 0,1-1 0,-2 22 1,1-4-897,0-9 1,4-6 0,-1-5 1018,2-3 0,-3-3 0,-1 0 0</inkml:trace>
  <inkml:trace contextRef="#ctx0" brushRef="#br1" timeOffset="57">14711 9953 8408,'0'-22'548,"4"3"0,2-1 0,4 4 107,2-1 0,7 4 1,6 0-1,2 4 0,0 3-269,1 3 0,3 2 0,1 2-386,-2 2 0,-2 2 0,0 4 0</inkml:trace>
  <inkml:trace contextRef="#ctx0" brushRef="#br1" timeOffset="58">16005 9739 8443,'0'-9'-38,"0"0"1,0-1 0,0 1 0,0 0 506,0-1 0,0 6 0,-1 5 0,-2 7-18,-3 7 1,1 7 0,-1 2-1,-2 4 1,0 3-334,-1 4 1,-1 1-1,1 0 1,1-2 0,1-3-730,0-2 0,2-1 0,-2-1 0,2-3-825,1-6 0,-4-4 1436,2-8 0,-2-6 0,-1-5 0</inkml:trace>
  <inkml:trace contextRef="#ctx0" brushRef="#br1" timeOffset="59">15949 9609 8443,'-5'-19'-178,"-2"4"1,4 0 0,1 1 996,1-1 1,1 7-1,0-1-769,0 0 0,1 5 1,2 1-1,4 2 1,5 2-1,3 1 1,3 2-540,0 1 1,2-1 0,1 1-1,1 0 248,2 0 0,0 1 1,1 4-1,-3 0 1,-3 2 253,0 4 1,-3 3 0,-2 2-1,-6 5 1,-3 4 579,-3 4 0,-6 2 0,-4 2 0,-4-1 0,-3-1 62,-1-2 0,1-2 1,1-5-1,1-3 0,5-5-238,4-6 0,3-6 0,2-1 0,3-2-297,5-2 0,5-5 1,4-4-1,2-2 0,1-2-450,0-2 0,4-3 0,-3 0 1,-1-1-1,-3-1-1297,-2 3 0,-3 1 984,-4 5 0,-4 8 0,-5 5 1,-6 5 1147,-2 4 1,3 3 0,2 0 0,2 1 0,2 2 0,3-1 544,5-3 1,10 2-1051,9-5 0,8 0 0,7-2 0</inkml:trace>
  <inkml:trace contextRef="#ctx0" brushRef="#br1" timeOffset="60">17625 9292 8417,'0'-18'11,"0"-1"0,0 1 0,1 3 1,2 2-1,0 3 0,-1 1 370,-1-1 0,-1 7 1,0 6-1,-1 11 1,-2 9 167,-4 8 0,-4 8 0,-2 5 0,-1 2-318,1 4 1,-3-2 0,9-22 0,1 0 0,-8 25-381,1-3 0,0 0 0,5-3 0,1 0 0,2-4 0,1-3-496,1-8 1,2-6 0,1-6 0,0-2-267,0-4 1,0-7 0,2-5 910,1-5 0,2-7 0,4-3 0</inkml:trace>
  <inkml:trace contextRef="#ctx0" brushRef="#br1" timeOffset="61">17849 9246 8417,'-8'1'399,"0"2"0,3 3-268,1 2 0,-4 11 1,0 7-1,-5 9 103,-1 7 0,-1 8 1,7-24-1,1 1 1,0 0-1,1 0 0,1 0 1,0-1-1,-4 25-506,-1-3 0,4-5 0,1-9 0,0-3-262,0-2 0,-3-2 1,-3-3-1,-2-4 1,1-6-1,0-3 534,-1-2 0,-3-6 0,1 1 0</inkml:trace>
  <inkml:trace contextRef="#ctx0" brushRef="#br1" timeOffset="62">17523 9786 8417,'0'-19'181,"3"1"1,2 2 0,3 1 331,2 2 1,5 0 0,2 1 0,4 0 0,5 0-538,4 2 1,0 4 0,3 1 0,-1-1-1,-3 2-455,-3 0 1,-1 1 0,-2 3 478,1 0 0,-3-4 0,1-1 0</inkml:trace>
  <inkml:trace contextRef="#ctx0" brushRef="#br1" timeOffset="63">18082 9395 8417,'0'-10'0,"0"1"383,0 0 1,-4 5 0,-3 4 43,-1 5 0,-4 9 1,-2 7-1,1 7 1,-2 4-1,2 3-60,-1 1 1,2 3-1,3-1 1,0 0-1,3-3-258,3-2 0,2-5 0,1-4 0,0-2-297,0-5-318,0-6 0,1-15 0,1-9 1,2-4-1,0-5 0,2-3-160,-1-2 1,1-4 0,3-1-1,1-1 337,-1-2 1,0 2-1,2 0 1,-1 2-1,0 4 1,-2 5 586,1 5 1,-1 11-1,0 12 288,-1 12 0,-3 11 0,-4 6 0,0 3 0,0 4 0,0-1 273,0 1 0,4-2 0,2-3 0,2-1-416,2-2 0,3-6 1,3-7-1,1-5 0,2-6 0,-1-4-185,1-2 0,-3-8 0,-1-7 0,1-6-423,-2-6 1,3-2 0,-5-4-1,-2-2 1,-1-4-452,-3-1 1,0-1-1,2-1 1,-1-1 0,-3 1-438,0 2 1,-3 6 0,2 2-360,-2 5 1,-1 13 1451,0 7 0,4 10 0,1 8 0</inkml:trace>
  <inkml:trace contextRef="#ctx0" brushRef="#br1" timeOffset="64">18594 9413 9202,'0'10'309,"3"4"1,0 5-1,-1 7-78,-1 7 1,-1 2 0,-1 8 0,-2 2 0,-2-1 0,-1 0 114,-1-4 1,1-6-1,-3-4 1,0-5-233,-1-6 0,1-5 0,0-6 0,-1-2-770,1-6 1,3-6-1,1-7 1,0-5 0,3-3-984,1-3 1,1-2 1539,0-5 0,0-6 0,0-6 0</inkml:trace>
  <inkml:trace contextRef="#ctx0" brushRef="#br1" timeOffset="65">18566 9451 8394,'4'-19'45,"1"1"1,4 2 0,1 0 315,-1 0 0,3 2 1,1 3-1,-1 3 1,2 2-87,1 2 1,0 1 0,0 3 0,1 1 0,-2 2 0,0 4-1056,-1 1 0,-3 5 1,0 3 779,-3 1 0,-5 6 0,2 1 0</inkml:trace>
  <inkml:trace contextRef="#ctx0" brushRef="#br1" timeOffset="66">18575 9683 8394,'-5'0'32,"2"0"1,6 0-1,3 0 623,2 0 0,9-1 1,3-1-1,3-2 0,5-1-802,2-2 0,5 1 147,-4 0 0,0 0 0,-3-3 0</inkml:trace>
  <inkml:trace contextRef="#ctx0" brushRef="#br1" timeOffset="67">19925 9199 8542,'-6'-12'-186,"1"-1"1,0 2-1,1 1 1,-1 0 0,2 1 493,-1 0 1,2 3-1,-4 3 1,-1 4-1,-2 7 1,0 8 0,-1 10-1,-3 8 25,-2 6 0,-3 7 0,9-20 0,0 1 0,0 1 0,0 0-285,1 0 0,0 0 0,0-1 0,0 1 0,1-1 0,0 0 0,1-1 0,-1 0 0,0 0 0,1-1 0,-6 23-261,2-5 1,5-11-1,2-8 1,2-5-147,1-5 1,0-6-1,0-9 1,0-6 0,0-3-38,0-3 0,0-7 0,1-6 1,2-2 214,3-1 0,2-3 0,1 0 1,1 0-1,0 1 201,3 2 0,1-2 1,6 8-1,0 1 0,3 5 251,1 5 1,4 7 0,3 4-1,-1 7 1,-2 7 71,-3 4 1,-7 7-1,-6 0 1,-5 2-1,-6 1-13,-6 0 0,-6-5 0,-8 0 0,-2-1-157,-1 0 0,-7-2 1,2-4-1,1-5 1,1-2-1,2-4-93,2-1 0,3-1 0,2-4 0,5-3-445,4-6 1,2 0 0,6-5 0,4-1 0,4 2 0,5 1-456,4 3 1,4 4 0,0 0 0,1 1 699,0 0 1,3-1 0,-2-3 0</inkml:trace>
  <inkml:trace contextRef="#ctx0" brushRef="#br1" timeOffset="68">20139 9674 8428,'-5'0'1503,"-3"0"-879,3-4 1,1 2-441,4-4 0,4 2 0,5-2 1,1 0-1,2 0 0,1 0-424,2-2 0,-1-1 0,3-2 0,-3-2-28,0 2 1,-3 1-1,-4-1 1,-2 0-1,0-2 324,-3 2 1,-5 5 0,-5 3 0,-3 2 0,-6 1 425,-3 0 0,-1 8 0,-4 4 0,0 6 1,2 3 51,1 0 1,6 8 0,5-1-1,4 0 1,5-1-737,4-2 1,8-3 0,9 0 0,6-2-306,5-5 1,3-5 0,3-4 0,-1-3 506,-1-2 0,-4-1 0,2 0 0</inkml:trace>
  <inkml:trace contextRef="#ctx0" brushRef="#br1" timeOffset="69">20614 9618 8428,'4'-13'-159,"-3"-1"0,3-2 0,-3 1 474,-1 2 0,1-3 0,1 4 1,1 0-1,-1 2 280,-1 1 1,-6-1 0,-4 2 0,-3 2 0,-3 4 19,-1 4 1,-5 4 0,-3 7 0,-1 3-33,-4 5 1,0 2 0,4 2 0,4 0 0,4 1-395,1 1 0,9 0 0,1-2 0,5-4 0,6-1-845,7-1 1,4-2-1,10-2 1,1-5 0,3-4-165,0-1 1,-1-2 0,-1-4 0,-1-1 197,-2-2 1,-2-3 0,-5 2-1</inkml:trace>
  <inkml:trace contextRef="#ctx0" brushRef="#br1" timeOffset="70">20959 9599 7204,'0'-9'-143,"0"0"0,-1 1 662,-2 1 0,2-1 0,-4 3 1,2-1-1,-1 0 0,-1-1 27,-2 2 0,-3-2 0,-2 4 0,-3 1 0,-4 1 0,-3 2 109,-3 2 0,-2 6 1,1 7-1,0 2 0,2 4-149,1 3 1,7-1 0,5-1 0,5 0-1,3-1-697,4 1 0,4-5 0,9 1 1,4-6-317,6-2 1,3-6 0,0-2-1,-1-2 1,-3-2 0,1-3-314,0-5 1,-5-2 0,0-4 0,0-2 272,-3 0 1,-3-3 0,-1-1 0,-2 0 0,-4 4 0,-3 3 311,-2 4 1,-2 5 0,-2 3 780,-3 4 0,-4 6 0,-1 7 0,-1 1 0,1 4 0,3 0 273,2-1 0,4 0 0,-1-2 0,3 0-756,3-2 0,5-3 0,5-1 1,3-4-1,2-3-419,3-3 1,4-6-1,-2-2 1,0-4-1,-1-6-300,-1-3 1,-2-1-1,-3-4 1,-1-1 0,-2 0 2,-2 2 1,0-2 0,-2 4 0,-1 1 0,0 4 1605,-2 4 0,-5 5 0,-1 9-298,-5 2 0,-4 6 1,-1 7-1,-1 2 0,-2 0 164,2 1 0,4 3 0,1-1 0,2-1-796,2-4 1,1 2-1,1-3 1,1 0-1,2-2 1,5-1-844,3-4 1,3-5 0,5 0 0,0-3 272,-1-3 1,4-3 0,0-5 0,0-3 0,-1 0 0,1-3 125,-1 0 0,2-10 0,1-2 1</inkml:trace>
  <inkml:trace contextRef="#ctx0" brushRef="#br1" timeOffset="71">21480 9534 8566,'-1'-5'847,"-2"2"1,-2 3-1,-1 4-301,-1 5 0,1 5 0,-3 5 0,1-1 0,0 2 0,3 1-966,1 0 1,1 5 0,3-2-1,1 0-2541,2-3 2961,2-1 0,9-1 0,0-1 0</inkml:trace>
  <inkml:trace contextRef="#ctx0" brushRef="#br1" timeOffset="72">21806 9544 8395,'-3'-10'-92,"-1"1"0,0 0 263,-1-1 1,-2 5-1,1 2 1,-2 2 270,-2 1 1,1 1 0,0 3 0,1 5-1,0 3-107,2 2 1,1 2 0,-1 2 0,3-2 0,2 0 0,1 0-200,0 2 0,0-3 0,0 0 1,1-1-27,2 1 1,2-1 0,4 3-1,1-2 1,-1 1-87,0-2 1,-3 1-1,0-4 1,-1 2 0,-1-2-237,0-1 1,-1-4 0,-4 0 0,-2-2 0,-3-2-140,-3-1 0,0-1 1,0 0-1,0-1 1,0-2-142,3-3 0,-1-3 1,4 0-1,0 0 84,-2-1 0,4 1 1,-2 0-1,2-1-750,1 1 1158,-4 0 0,3-1 0,-3 1 0</inkml:trace>
  <inkml:trace contextRef="#ctx0" brushRef="#br1" timeOffset="73">22029 9618 8354,'-9'0'-27,"0"0"1,0 0 0,0 1 0,2 1 674,1 1 1,1 1 0,-3-1 0,3 1 0,2 0-158,4 0 1,3 2-1,8-3 1,2-1 0,6-1-606,3-1 0,-2 0 0,4 0 0,0-1 0,-1-2-241,-3-3 0,-1 1 1,-1-1-1,-2-2 1,-1-1-302,-4-3 1,-2 0-1,-4-2 1,-3-1 0,-3 2 378,-3-1 0,-3 2 1,-8 4-1,-4 2 1,-5 2 931,-1 3 0,-3 6 1,3 3-1,-1 5 0,2 7 0,0 3 0,2 1 1,6 4-1,2 0 0,4 0 0,3 0 0,4 2 1,8-2-1,7-4 0,7-4-708,5-5 1,6-6 0,2-5 0,1-3 52,0-1 0,-4-5 0,2 0 0</inkml:trace>
  <inkml:trace contextRef="#ctx0" brushRef="#br1" timeOffset="74">14106 10596 8356,'-8'-4'153,"1"1"0,5 5 0,4 10 315,5 10 0,2 10 0,2 5 0,3 6 0,1 6 0,-6-23 0,1 1-191,0 0 1,1 1 0,0-1-1,0 1 1,0-1 0,0-1 0,1 0-1,0-1-380,0-1 1,0 0 0,10 16 0,-4-9 0,-2-3 0,-5-3 0,-4-4-599,-4-1 1,-2-5-1,-2-4 1,-3-3-346,-5-2 0,-1-3 0,-5 0 1046,2-2 0,-4-10 0,3-1 0</inkml:trace>
  <inkml:trace contextRef="#ctx0" brushRef="#br1" timeOffset="75">14264 11061 8356,'-9'-3'114,"0"0"1,-2 1 359,-1 1 1,-3 6 0,-4 4-1,-4 7 1,-4 5-137,-3 4 0,-7 1 0,3 2 0,3-1 0,4-1-699,5-1 0,10-4 0,3-1 0,6-3 361,7-5 0,6-1 0,8-2 0</inkml:trace>
  <inkml:trace contextRef="#ctx0" brushRef="#br1" timeOffset="76">14758 10931 6761,'-10'0'757,"1"1"0,-1 3 1,-3 6-103,-2 8 0,-7 5 1,-4 6-1,-3 2 0,-3 3-495,-1 2 1,4-3 0,1-2 0,5-3 0,6-4-1555,4-5 1,5-5-246,8-5 1,-1-4 1583,-2-5 1,-2-9-1,-4-5 1</inkml:trace>
  <inkml:trace contextRef="#ctx0" brushRef="#br1" timeOffset="77">14385 11024 8356,'0'-9'342,"0"-2"1,1 0 276,2-1 1,3 3 0,4 7-1,1 4 1,3 6-217,0 3 1,3 8 0,3 5 0,3 3 0,1 1-786,2 0 1,1 0 0,1 0-1,0 0 1,0-1 381,0-2 0,-1 2 0,1-4 0</inkml:trace>
  <inkml:trace contextRef="#ctx0" brushRef="#br1" timeOffset="78">14897 11275 9116,'0'-6'2138,"1"1"-1970,2 1 1,0 1-1,3 4 1,1 1-169,1 1 0,2 4 0,-1-2 0</inkml:trace>
  <inkml:trace contextRef="#ctx0" brushRef="#br1" timeOffset="79">15447 10950 8190,'-5'-10'92,"-4"2"0,3 2 0,-2 3 376,-2 2 0,-3 9 0,-4 5 0,-2 7 0,-4 6 0,-1 4 0,-2 3 351,-1 0 0,3 3 0,0-4 0,2-1-619,5-3 1,0-6 0,7-1 0,1-5-864,1-3 0,4-8 0,1-6 0,2-7 7,1-7 1,-1-2-1,-1-3 1,-1-1 0,1-2-1,1 0 1,1-2-1,0-3 1,0 1 0,0 2 456,0 3 0,0 3 1,0 1 744,0 3 0,4 5 0,2 8 0,3 5 0,4 7 0,1 5 273,1 6 0,2 3 0,0 4 0,2 0-430,3-1 1,0 1 0,-4-1 0,1-1 0,0-1 0,-2 0-1210,-1-1 1,-7-6 0,-6-4 0,-3-3 794,-3-2 0,-6 3 1,-6-7-1</inkml:trace>
  <inkml:trace contextRef="#ctx0" brushRef="#br1" timeOffset="80">13845 10661 8459,'-8'-25'0,"1"2"0,2 3-7,0 2 1,1 7 0,0 1 0,-5 8 0,-6 9 0,-3 9 374,-4 10 1,-9 10 0,13-14 0,-1 1 0,-1 1 0,0 1 0,0 3-1,0 1-198,0 3 1,0 0 0,-2 3 0,0 1 0,2 2 0,1 0 0,0 1-1,2 0 1,1-1 0,1-1 0,2 0 0,1 0-202,2-1 1,1-1-1,3-1 1,2-1-1,3 1 1,2-1-1,2-3 1,2-1-358,3-4 1,3-1 0,4-2 0,3-1 0,1-4 0,2 0 387,1-1 0,1-1 0,0 1 0,1-1 0,1-1 0,0 0 0,1-1 0,0 0 0</inkml:trace>
  <inkml:trace contextRef="#ctx0" brushRef="#br1" timeOffset="81">15940 10735 8326,'6'-17'-43,"2"1"0,2 4 0,4 3 0,4 4 0,1 10 0,-1 10 390,1 11 1,-5 10-1,-1 9 1,-4 3-1,-5-22 1,-2 1-1,0 1 1,-1 0-37,0 1 1,-1 1 0,0 1-1,-1 1 1,0 1 0,-2-1-1,-1-1 1,-1-2 0,-2-1 0,-1 0-360,0-1 1,-1-1-1,-11 22 1,1 1-1,-1-6 1,4-5-1043,5-6 0,1-7 0,7-4 1090,1-1 0,5-6 0,2 0 0</inkml:trace>
  <inkml:trace contextRef="#ctx0" brushRef="#br1" timeOffset="82">16583 10996 8224,'-10'-4'46,"4"0"0,1-3 1,0 1-1,0 1 457,-3 0 0,1-1 0,0-2 0,2 0 0,1 2-39,1-1 1,-1 2 0,1-1 0,1-2-262,1 0 1,2-1 0,2 0 0,2 2 0,2 1-172,-1-1 0,0-2 0,3 0 0,1 1 0,-1 1-240,0 0 1,1 2-1,0-2 1,1 2-1,2 1 276,-2 2 0,4 0 1,-1-1-1,3 0 1,0 1 2,3 1 1,1 4 0,-3 2 0,2 0 0,1 1-81,0-1 0,2 3 0,-2-1 0,2 1 0,-1 1-182,1 0 1,2 0 0,-3-2 0,-2-2 0,0-1-188,-1-2 1,-5 2-1,-2 0 278,-1-2 0,-7 0 1,-6 1-1,-8 4 371,-8 4 1,-11 4 0,-2 5 0,-4 1 0,-4 5-31,-1 4 1,1 0 0,18-13-1,-1 0 1,1 1 0,0 0-1,0-1 1,1 2-11,-1-1 0,0 1 0,-15 14 0,5-2 0,3-3-274,3-3 1,3-3-1,7-7 1,3-4 0,2-2-861,4-3 0,3-4 342,6 1 1,6-6 0,7-3-1,2-1 1,4-1 253,3 2 0,-1 3 0,2-2 1,2 1-1,2 2 520,0 1 0,-2 2 0,-3 2 1,0 3-1,1 2 123,1 2 0,-3-1 1,-2 0-1,-3-1 1,0 0 33,-1-2 1,0-4 0,-2 1 0,-4-2-441,-2-1 1,1 0 0,0 0 0,1-1 0,-1-2 0,-3-3-318,-2-3 0,0 0 1,3 0-1,-2-1 253,-1-3 1,-3 0-1,2-4 1,1 3-1,-2-1 1,0 2 77,-2-1 0,-2 3 0,-3 4 1,-3 1 123,-3 2 1,-3 1-1,0 3 1,-1 2-1,1 3-1124,-1 5 1,0 2 1055,0 1 0,3 1 0,-3 5 0</inkml:trace>
  <inkml:trace contextRef="#ctx0" brushRef="#br1" timeOffset="83">18007 10968 8293,'-6'-1'-165,"0"-1"1,-1 0 0,-2 3 0,0 5 0,0 6 131,-1 3 0,1 7 0,0 3 1,0 2-1,2 1 0,2-2 1,1 0 32,2-1 0,1-7 0,2-1 0,2-2 262,3-4 1,2-5-1,2-4 1,-1-4-1,0-5 1,0-4-2638,-3-5 2375,2-1 0,-7-2 0,3 0 0</inkml:trace>
  <inkml:trace contextRef="#ctx0" brushRef="#br1" timeOffset="84">17942 10856 8293,'0'-14'0,"-1"1"0,-1 3 0,-1 1 920,1 0-844,-3 3 0,8 3 0,0 6 1,5 4-1,3 1-521,2 1 0,4 2 0,1 0 0,4 1 1,0-1 182,1-4 1,5 1-1,-2-2 1,0 2 0,0-2 256,-2-3 0,-1-2 0,-2-1 0,0 0 0,-4 0 163,-3 0 1,-7-3-1,-2-1 1,-1-1 499,-2-3 0,-2 1 0,-3 1-134,-3 3 0,-2 3 0,-1 3 0,-1 3 0,2 3-65,2 4 0,1 1 0,2 5 0,0 0 0,1-1-283,1 1 1,1-1 0,0 1 0,0 0 0,0-1-141,0 1 0,-1-2 0,-2-1 0,-4-4 0,-3-2-130,-3-4 1,-2-1-1,1-3 1,1 1-1,-1-1-1118,3-1 0,4-1-1410,0 0 2622,5 0 0,7 0 0,5 0 0</inkml:trace>
  <inkml:trace contextRef="#ctx0" brushRef="#br1" timeOffset="85">18845 10875 8281,'9'-19'0,"1"2"0,-1 0 295,0 2 1,1 3-1,-1 1 1,-1 5 248,-1 6 0,-7 9 0,-8 10 0,-3 6 0,-5 6 29,-1 6 1,-2 0-1,2 2 1,0-2-1,3-4 22,0-1 1,2 2 0,2-3 0,2-2 0,2-4-685,3-7 0,6 0 0,3-7 0,4-2 1,5-5-372,4-3 1,5-8 0,2-4 0,3-2 0,1-4-197,-3 0 1,0-5-1,-4-1 1,0-1 0,-1-2-1,-1 0 1,-4 2-1,-3 2 1,-2 3 0,-2 4 358,-3 3 0,-6 6 1,-1 6 872,-5 6 1,-3 6-1,-2 3 1,1 3 0,1 1-37,1-1 0,0 2 0,4 0 0,1-1 0,1-1-322,1-1 0,1-3 0,2-2 0,4-2 0,4-4-961,1-3 0,8-2 0,-2-1 1,3-1 195,2-2 1,-3-3 0,1-6 0,-1-1 0,0-2 0,0 0 360,2 0 1,0-2-1,-4 2 1</inkml:trace>
  <inkml:trace contextRef="#ctx0" brushRef="#br1" timeOffset="86">19357 11052 7851,'5'1'858,"-1"2"1,-3 3-1,-1 4-297,0 2 1,0-2 0,0 3 0,0-3-360,0-1 1,4 1-1,2-1 1,2-1-1,3-1 1,1-4 89,3-2 0,0-1 0,0-1 0,1-2 0,0-5-48,-1-3 1,-5 1 0,0-4 0,-5 2 0,-2-1-901,0 2 1,-4-3-1,-5 2 1,-3 1 0,-4 0-1,-2 2 1,0 1-1,1 1 1,0 1 0,3 2 315,0 2 1,2 1-1,1 2 340,2 2 0,6 7 0,5 4 0</inkml:trace>
  <inkml:trace contextRef="#ctx0" brushRef="#br1" timeOffset="87">19823 10689 8281,'5'-15'6,"-1"3"1,-1 2 264,0 0 1,0 7-1,-4 7 1,-2 11 241,-3 8 1,-5 9-1,-3 5 1,0 5 0,-2 5-210,2 3 0,5-25 1,1 0-1,2 2 0,0-1 1,-6 24-1,2-4 0,2-2-678,2-4 0,1-8 1,5-7-1,0-9-173,0-4 0,0-8 1,0-4-1,0-6-1092,0-6 1,-1-2 1491,-2-5 0,-2-3 0,-4-2 1</inkml:trace>
  <inkml:trace contextRef="#ctx0" brushRef="#br1" timeOffset="88">19637 11061 8281,'-6'-10'-132,"3"-1"1,2-2 786,1 2 0,1 1 1,2 3-1,5 2 0,4 1-180,7 2 1,1-2-1,7 1 1,2 1-1,0 2-475,0 3 0,3 2 0,1 4 0</inkml:trace>
  <inkml:trace contextRef="#ctx0" brushRef="#br1" timeOffset="89">20745 10950 8239,'5'-10'37,"2"1"0,-3 1 0,0 0 1,-1 3 394,-4 1 0,-3 2 0,-5 5 1,-1 4-1,-3 4 0,-2 2 50,-3 2 0,3 3 0,0 5 0,2 0 0,1 1-688,2-1 1,5-2 0,1 2 0,0-1 0,1-2-888,1-2 1,5-4 0,4-5-1615,1-3 2707,-3-2 0,3-8 0,-3-1 0</inkml:trace>
  <inkml:trace contextRef="#ctx0" brushRef="#br1" timeOffset="90">20661 10894 8239,'9'-19'-264,"5"-2"0,1 2 0,4 2 362,2 3 1,3 1-1,4 4 1,1 0-1,1 0 345,1 3 1,-4 2 0,-6 4 0,-5 0 0,-4 1 0,-5 3 180,-4 6 0,-4 4 1,-5 8-1,-7 3-193,-3 1 0,-3 2 0,1 0 0,0 0 0,1 1 0,3 0-223,0-1 0,6-2 1,5-7-1,2-2-419,1-1 0,9 0 0,7-4 0,8-4 0,5-4-445,2-3 1,4-2-1,-3-2 1,-1-3 0,-5-3-438,-5 0 1,-5 0 0,-7 0 1145,1-1 1,-9 5 0,-4 2 0,-5 2-1,-1 2 695,0 2 0,-1 2 0,2 5 1,2 0-714,3 2 1,2 2-1,2 2 1,3 0-36,5 0 0,5 2 0,4 1 0</inkml:trace>
  <inkml:trace contextRef="#ctx0" brushRef="#br1" timeOffset="91">22048 10568 8242,'0'-6'-209,"0"-1"1,1 1-1,1 0 1,1 3 592,-1 5 1,-5 7-1,-4 15 1,-3 6 0,-4 5-1,0 7-94,-3 2 1,3 4 0,-2 0 0,8-22 0,1 0 0,-1 0 0,0 1-1,1-1 1,1 1-639,-5 20 1,0-4 0,6-10 0,0-5 0,2-7-2159,1-4 2506,2-8 0,0-9 0,0-5 0</inkml:trace>
  <inkml:trace contextRef="#ctx0" brushRef="#br1" timeOffset="92">22188 10559 8242,'-15'5'-145,"2"4"1,4 1 0,-1 8 159,1 6 1,0 4 0,-1 3 0,1 3 0,0 3-172,-1 3 1,5-4 0,2 0 155,2-3 0,1-2 0,0-3 0</inkml:trace>
  <inkml:trace contextRef="#ctx0" brushRef="#br1" timeOffset="93">22151 10652 6062,'1'-6'0,"1"2"0,1 0 0,1 3 0,-1-2 0,-2-2 0,3 0 0</inkml:trace>
  <inkml:trace contextRef="#ctx0" brushRef="#br1" timeOffset="94">21908 10875 8345,'-9'0'43,"0"0"0,-1 0 1,2-1-1,4-1 0,6-2 414,6-1 1,9 2-1,2-3 1,4 1-1,5 1 1,2 0-1,2 1-296,2-1 0,-8 3 0,1-2 0,-2 2-161,-1 1 0,-3 4 0,1 1 0</inkml:trace>
  <inkml:trace contextRef="#ctx0" brushRef="#br1" timeOffset="95">22421 10605 8281,'0'-9'5,"-2"-1"1,0 1 261,-1 0 1,-3 6-1,2 7 1,-1 10 0,-2 10-1,-3 7-6,-2 6 1,-2 6 0,-2 6-1,8-23 1,1 0 0,0 1 0,1-1-1,0 0 1,-1 0-217,-6 24 1,3-4-1,-3-6 1,3-5 0,2-6-1068,1-7 1,0-14 415,4-4 1,0-12-1,4-7 1,2-4-1,3-3 606,3-2 0,1-3 0,1-1 0,2 0 0,-1-8 0,-3-3 0</inkml:trace>
  <inkml:trace contextRef="#ctx0" brushRef="#br1" timeOffset="96">22374 10726 8281,'0'-9'-324,"0"3"975,0-1 0,0 9 0,0 3 0,0 6 0,0 8 4,0 4 0,0 7 1,1 2-1,2 2 0,3 0-398,3-1 0,3 2 0,1-5 1,2-3-1,0-5-269,0-6 0,-1-3 1,-2-7-1,0-4 0,0-4-376,-2-4 0,-2-8 0,-2-3 0,-1-5-159,-1-2 1,-3-2 0,3-4 0,-1-2 0,0-1 0,0-2-40,1-1 1,-2 1-1,5 2 1,-1 2 242,-1 4 1,0 4 0,-3 5 119,1 3 1,0 9 0,-3 9 0,1 6 0,2 2 222,0 2 0,4 3 0,-2-1 0</inkml:trace>
  <inkml:trace contextRef="#ctx0" brushRef="#br1" timeOffset="97">22821 10698 8281,'6'0'294,"-1"1"1,-1 3 236,-2 6 0,0 5 1,-2 10-1,-2 6 1,-1 5-203,-3 5 1,-5 1 0,-3 4 0,1-2 0,-1-3 43,3-2 1,1-5 0,1-9 0,2-5 0,2-3-966,1-5 1,1-7 0,3-5 420,0-5 1,0-7 170,0-4 0,4-5 0,1-3 0</inkml:trace>
  <inkml:trace contextRef="#ctx0" brushRef="#br1" timeOffset="98">22877 10698 8281,'9'-18'209,"1"0"0,3 1 132,2 2 1,2 7 0,-1-1 0,-1 4-1,-2 3-303,-1 1 1,-2 2-1,-2 2 1,-1 4 0,-4 4-1210,-2 1 1171,-1 9 0,-4-6 0,-2 8 0</inkml:trace>
  <inkml:trace contextRef="#ctx0" brushRef="#br1" timeOffset="99">22830 10931 8281,'14'6'0,"2"-1"0,5 0 0,4 1 0,3-4 0,3 1 0,3-2 0,2-1 819,1 0 0,-2-4 0,-4-1 0,-6-2-601,-4 1 0,-7 0 0,0-3 0</inkml:trace>
  <inkml:trace contextRef="#ctx0" brushRef="#br1" timeOffset="100">11424 12951 8171,'-9'-4'-92,"3"3"0,0-2 0,-2 2 430,0 1 0,3 1 0,2 2 0,2 3 0,1 3-183,0 0 1,0 0 0,0 1 0,0-1-349,0 0 1,0-3-1,1 0-84,2-2 0,-2-2 0,3-5 1,-1-3-1,0-3-25,-1 0 0,1 0 0,-1-1 0,1 0 259,-1-2 0,-1 1 0,-1-1 0,1 1 1,1 2-1,1 0 117,-1 0 1,0-1 0,0 1 47,1 0 1,0-1-1,-2 2 1,2 1 0,0 1 175,-1-2 1,-1 0 0,0 0 232,2 2 0,-2 0 84,2 3 1,-2 4-302,-1 2 0,-4 7 1,-2 9-1,-3 3 1,0 3-1,0 3-69,-1 3 0,1-2 0,0 3 0,0-1-481,-1 0 0,2-3 1,2-4-1,3-3 1,2-2-100,1-2 0,1-10 1,2-1-1,4-4 0,3-2-321,3 0 1,2-7-1,-1-2 1,-1-3 0,1 0 57,-3-1 1,2 0-1,0 2 598,-2-2 0,4-3 0,-1 1 0</inkml:trace>
  <inkml:trace contextRef="#ctx0" brushRef="#br1" timeOffset="101">11499 12560 8449,'-14'0'247,"4"-3"0,-3 0 0,0 1 0,1 1 1,-1 1-1,1 1 0,0 1 796,0 1 1,5 1 0,2-1-1449,1 4 1,6-3 0,7-1 0,6-2 404,2-1 0,2 0 0,-1 0 0</inkml:trace>
  <inkml:trace contextRef="#ctx0" brushRef="#br1" timeOffset="102">11918 12411 8477,'0'-13'96,"0"-2"0,0 1 0,-1 4 0,-1 6 450,-1 11 0,-5 7 0,2 11 0,-2 7 0,-1 6 0,-1 6-137,1 1 1,-3 6-1,5-25 1,1 0-1,0 0 1,1-1 0,-6 25-1,2-3-409,0-4 0,0 2 0,-1-6 1,1-4-618,0-6 0,0-2 0,2-5 0,2-3-476,1-2 1,2-8 0,5-7 547,3-4 1,3-3 0,3-4 0,0-1 0,1 0 544,0-2 0,-3-3 0,4-3 0</inkml:trace>
  <inkml:trace contextRef="#ctx0" brushRef="#br1" timeOffset="103">11825 12886 8421,'-14'-9'106,"4"3"1,-2 1 0,2-1 657,4 1 0,-2 3 0,3-2-199,-1 0 0,6 0 0,8-3 0,4 4 0,7 1-988,5-1 0,8 2 423,5-2 0,4 2 0,6 1 0</inkml:trace>
  <inkml:trace contextRef="#ctx0" brushRef="#br1" timeOffset="104">12653 12691 8251,'0'-10'14,"-1"1"0,-1 0 343,-1-1 1,0 6-1,2 4 1,-1 8-1,-2 5 1,-1 7 297,-3 2 0,0 4 1,-1 4-1,0 1 0,-1 0-430,1 1 0,3-3 0,1 2 0,-1-3 0,2-2-919,0-1 1,1-4 0,3-1 0,1-4-946,2-7 1,-1-4 1494,4-5 0,1-8 1,2-2-1</inkml:trace>
  <inkml:trace contextRef="#ctx0" brushRef="#br1" timeOffset="105">12644 12653 8251,'-9'-14'236,"0"-4"1,0 4-1,2-1 19,1 3 1,3 2 124,-4 0 0,6 5 0,2 2 1,7 3-1,4 3-1001,3 3 0,4 6 0,6 0 0,2 0 0,1-2 189,0-1 0,4 1 0,2-2 0,2-1 0,2-2 432,-1-1 0,-3-1 0,-1-3 0,-2 0 0,-4-1 1,-4-2 0,-5-2 0,-3-4 0,-6 0 448,-5-1 0,-3 4 0,-2 1 0,-2 1 0,-4 2 141,-4 1 1,-7 1-1,-5 1 1,-1 1-1,-1 2-189,-2 1 1,2 2 0,1 5 0,1 0 0,4-1-216,2 0 1,4-1 0,4 3 0,4 2 0,6 3-359,7 0 0,7 1 0,8-1 0,5 1 42,5 0 1,-1-1 0,-2 0 0,-4-3 0,-6-2 0,-3-3 18,-5 0 0,-2-1 0,-6 0 0,-7 0-19,-9 1 0,-9 0 0,-6 1 0,-4 2 1,-1-2-834,-1 0 1,-1-2 962,3 0 0,-4 5 0,2 0 0</inkml:trace>
  <inkml:trace contextRef="#ctx0" brushRef="#br1" timeOffset="106">14236 12756 8342,'-6'-8'62,"1"0"1,0 3 0,1 2 0,-2 4 347,1 4 1,-1 9-1,-3 4 1,-2 7-1,0 4 1,-1 3-164,0 1 1,3 1 0,2 3 0,1-3 0,2-4-750,2-4 0,2-4 0,2-4 1,2-3-2226,2-6 2727,0-4 0,3-13 0,0-3 0</inkml:trace>
  <inkml:trace contextRef="#ctx0" brushRef="#br1" timeOffset="107">14190 12616 8342,'-10'-18'-69,"2"3"1,1 3 2632,1 1-2755,4 2 0,-3 8 0,7 4 0,1 5 1,3 4-316,2 0 1,5 2 0,0-3 0,0 1 0,2 1 0,-2-1 505,1 1 0,1-2 0,-1-4 0,0-1 0,3 2 0,-4-4 0,1 0 0,-2-1 0,1 0 115,-2-1 1,-1 0 0,-1 1 0,-3 4 0,-3 2 539,-2 3 0,-1 6 1,-1 5-1,-2 2 0,-3 2 0,-3 3 0,0 3 1,0-4-1,0-1 0,3-2 0,3-2 0,2-6 1,2-6-1,2-3 0,4-2-1058,5-4 0,3-4 0,7-4 1,3-6-1,1-2-253,-1-4 1,-3-3-1,-3-2 1,-1 0 0,-3 0-1,-3 1 1,-2 0-1,-4 5 1,-3 4 0,-2 2 755,-1 0 0,-1 5 0,-2 3 1,-4 4-1,-4 5 555,-1 5 0,0 2 1,3 5-1,3 0 0,3-1-115,2 1 1,1 0 0,2 2 0,4 2-541,7 1 0,3 1 0,3 2 0</inkml:trace>
  <inkml:trace contextRef="#ctx0" brushRef="#br1" timeOffset="108">15400 12337 8179,'1'-8'529,"1"3"0,1 9 2126,-1 7-2379,-1 14 0,4 5 0,0 11 0,1 6 0,1 4 1,-2-23-1,0 0-88,0 2 1,1-1 0,2-2 0,0 0 0,0 0 0,0 0 0,9 21 0,-1-5 0,-1-5-931,-2-4 1,-1-7 0,-2-7-352,-1-4 1,-1-4 0,-2-1-2185,-6-4 3247,-5-7 1,-4-5 0,0-4-1</inkml:trace>
  <inkml:trace contextRef="#ctx0" brushRef="#br1" timeOffset="109">15791 12570 8337,'-4'-6'-158,"2"-1"1,-4 4 0,-1 1 590,-2 1 1,0 6 0,-1 6 0,-3 6 0,-2 7 213,-3 3 1,-4 4 0,1 1 0,1 0 0,2 1-571,3 0 1,4-3 0,-2 0-1,4-4 1,3-5 0,2-5-1080,3-3 472,1-7 0,4-10 0,0-9 0,0-4 0,1-4 54,0-1 0,0-7 1,3 0-1,-2-2 1,1-1 293,1 2 1,5 1-1,0 1 1,1 2 0,0 2 394,1 5 1,-4 6-1,1 6 1,-1 6-1,-2 7 442,0 6 0,1 13 1,-2 6-1,-1 4 0,-1 3 0,2 3 0,0-3 1,1 1-1,1-4 0,-1-4 0,0-2 0,5-5 1,0-3-1,2-5 0,-2-4-683,0-5 0,-1-4 1,-2-6-1,2-4 0,-2-6-247,-1-5 0,-1-2 0,-2-6 0,-2-2 0,0-3-381,1-2 1,-4 2-1,2-3 1,-1-1 0,0-2-165,-1-4 1,2 4 0,-1 0 0,0 5 189,1 3 0,-2 9 0,1 5 630,-2 3 0,3 15 0,1 4 0</inkml:trace>
  <inkml:trace contextRef="#ctx0" brushRef="#br1" timeOffset="110">16368 12300 8359,'0'-10'0,"0"1"88,0 0 0,-1 10 0,-1 8 0,-2 12 0,-1 10 0,-2 8 276,-1 7 0,3-20 0,-1 0 0,1 1 0,-1 0 0,0 1 0,-1 1 0,2 0 0,-1 1 182,1-1 0,0 0 0,-5 23 0,2-6 0,1-5 0,2-6-562,1-4 0,0-6 1,4-5-641,0-3 1,1-8-1,3-7 1,2-5 0,2-6-438,1-6 1,5-3 0,0-4 509,1-3 1,2-6-1,-2-2 1</inkml:trace>
  <inkml:trace contextRef="#ctx0" brushRef="#br1" timeOffset="111">16601 12402 8026,'0'9'270,"0"2"1,-1 3 265,-2 8 0,-3 8 0,-7 13 0,-1 7 0,6-23 0,0 0-181,0 1 0,1 0 0,1-1 0,1 1 0,-2-2 1,1 0-1,-3 22 0,3-6-765,3-4 0,2-11 0,1 0 0,-2-3-1229,-1-3 1,1-7 1620,-4-4 0,-4-13 0,-5-8 0</inkml:trace>
  <inkml:trace contextRef="#ctx0" brushRef="#br1" timeOffset="112">16387 12868 8332,'-4'-10'75,"0"-2"0,-2-1 0,3 2 580,1 1 0,4 0 1,1 2-1,3 1 0,3 1 0,4-2 0,2 3 1,7 0-1,3 0 0,3 1-784,3 0 1,1 1 0,3 3 128,-1 0 0,-4 0 0,2 0 0</inkml:trace>
  <inkml:trace contextRef="#ctx0" brushRef="#br1" timeOffset="113">17030 12532 8132,'-15'-17'20,"2"5"1,3-3 302,1 4 1,3 5-1,1 4 1,-1 5-1,2 8 223,0 6 0,-3 7 0,1 7 0,-3 4 0,0 4 0,0 2 273,0 1 0,-1-1 0,1 1 0,0 0-983,-1-3 0,4-2 0,0-3 1,-1-4-1,-1-4-996,2-4 0,-1-13 521,4-9 0,0-11 0,3-12 1,1-2-1,2-4 71,3-4 0,3-3 0,3-1 0,1-2 0,1 0 377,-1-1 0,4-2 0,-2 3 0,3-1 0,0 2 452,1 6 0,-5 7 0,-1 10 0,-3 7 0,-1 9 394,-3 10 0,-2 12 1,-4 12-1,0 4 0,0 5 0,0 1 0,0-2 1,0-3-1,0-2 0,1 0 164,2-1 0,2-4 0,6-4 0,0-5-815,1-6 1,5-9-1,-2-3 1,3-5-1,0-5 1,-3-7-585,-3-6 0,0-6 0,-2-5 0,0-1-76,-5-2 1,0 1-1,-2-4 1,-1-1 0,0-1 277,1-2 0,-2 5 0,2 2 1,-2 2-1,-1 1 658,0 0 0,1 10-502,3 5 1,0 8 0,3 9 0,0 6 0,2 5 0,3 5 221,-1 2 0,4 3 0,-1-1 0</inkml:trace>
  <inkml:trace contextRef="#ctx0" brushRef="#br1" timeOffset="114">17560 12504 8138,'10'-14'-108,"-4"-2"0,0 7 763,1 4 0,0 5 1,0 7-1,-4 10 0,-3 9 0,-3 7 0,-6 7 1,-3 4-1,1 1 0,-1 1 0,0-3 0,0 3 1,-2-3-1,-1 1 0,2-1-788,0-6 1,0-5-1,4-7 1,0-4 0,-1-6-524,1-5 1,3-6-1,1-8 1,0-6 0,3-4-984,1-4 1,1-5 818,0-1 1,4-7 0,2-3 0</inkml:trace>
  <inkml:trace contextRef="#ctx0" brushRef="#br1" timeOffset="115">17504 12719 8138,'13'-29'0,"0"-1"299,2-1 1,0 3-1,5 3 1,1 0-1,0 2 356,0 5 0,-1 3 1,-2 7-1,0 2 0,-2 3-657,0 2 0,-5 2 1,1 3-1,-5 5 0,-3 6 1,-1 3-1638,0 4 1,-1 1 1517,-5 1 1,-6 3-1,-6-3 1</inkml:trace>
  <inkml:trace contextRef="#ctx0" brushRef="#br1" timeOffset="116">17588 12812 8138,'-5'9'1055,"3"-1"1,5 0-401,6-2 0,6-1 1,8 1-1,4-3 0,4-2-188,2-1 0,1 0 0,2-1 0,-2-1-467,-3-1 0,-2-4 0,-1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7.651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5987 9106 27504,'-4'-5'-1093,"2"0"1,-5 3 0,0-2-547,-1 2 1,2 1 1125,0 1 1,0-1 659,0-2-492,2 2 1,5-3 0,2 4 0,3 0 413,3 0 1,0 0-1,0 0 1,1 0 0,-1 0-11,0 0 0,4 0 1,0 0-1,2 0 0,1 0-181,2 0 1,1 0-1,3 0 1,2 0 0,1 1 266,0 2 0,-1-2 0,5 2 0,1-2 0,1-1 0,0 0-71,1 0 1,-3 0-1,3 0 1,0 0-1,-1 0-54,-1 0 1,-1 0-1,-2 0 1,1 1 0,0 1 12,0 2 1,-3-1-1,-1-3 1,0 0 0,-2 0 228,1 0 1,3 0 0,-1 0-1,2 0 1,1-1-247,0-2 0,1 2 0,1-3 1,2 2-1,0 0 0,1-1 19,0 1 1,-2-2 0,2 1 0,-1 1-18,-2 1 1,2 0-1,-1-1 1,0-1-1,1 0 1,2 2-16,-1 1 1,-1 0-1,-3 0 1,2 0-23,3 0 0,-2 0 0,-1 0 0,-2 0 1,-1 0-1,1 0 21,2 0 0,1 0 0,2 0 0,-3 0 0,-2 0 62,-1 0 1,0-3 0,-1 0-1,-1 1 1,-1 1-43,0 1 1,2 0-1,1 0 1,0 0-1,0 0-68,0 0 1,0 0-1,1 0 1,1 0-1,1 0 36,-1 0 0,-1 0 0,1 0 0,2 0 0,3 0 1,-1 0 38,-1 0 0,4 0 1,-1 0-1,4 0 30,3 0 0,-4 0 1,1 0-1,0 0 1,0-1-1,2-1 9,1-1 0,2 0 0,-1 3 1,1 0-1,2 0-73,-1 0 0,-2 0 1,-2 0-1,1 0 1,-2 0-22,0 0 0,4 0 1,-2 0-1,2 0 1,-1 0 44,0 0 0,-1 0 0,4 1 0,-2 1 0,0 1-2,-2-1 0,1 2 1,3-1-1,2 0 1,2 1-7,0-1 0,-25-1 0,1 0 0,1-1 0,1 0 1,0 0-1,1 1 0,0-1 0,0 0 31,-1 0 1,0-1 0,23 0 0,-10 0 0,-2 0 0,-2 0 0,-5-1 38,-4-2 0,-5 2 1,-8-2-1,-5 1-301,-3-1 1,-6 2 115,-9-3 1,-3-1 0,-8 0 0</inkml:trace>
  <inkml:trace contextRef="#ctx0" brushRef="#br0" timeOffset="1">2076 9478 14306,'-9'5'294,"1"2"1,2 3 0,2 5 0,4 2-207,4 6 1,1 3 0,5 3 0,2 2 0,4 3 0,2 1-72,0-1 0,2 1 1,1-3-1,0-2-250,0-1 0,-2-3 0,-3 0 0,-1-3 0,-2-2 0,-3-4-329,-2 1 0,-4-4 0,-3 1 1,1-1-69,1 1 0,-1-4 0,-4 2 0,-1-3 725,1-1 0,-3 1 0,-1-1 0</inkml:trace>
  <inkml:trace contextRef="#ctx0" brushRef="#br0" timeOffset="2">2272 9907 14293,'-4'-10'-976,"2"4"0,-4 0 684,2-1 1,0 2-1,1-1 1,-3 2 936,-2 2 0,-3 2 0,0 4 0,-3 6 1,0 4-12,-3 4 1,-1 1 0,-4 3 0,-3 3 0,-2 1-517,-1-1 1,4 2-1,-1-3 1,-1 3-1,0 0-459,1-2 0,6-2 0,4-6 1,3-1-1,3-3-2929,5 1 3197,3-8 1,5 6 0,1-6 0</inkml:trace>
  <inkml:trace contextRef="#ctx0" brushRef="#br0" timeOffset="3">2765 9665 20343,'-5'0'3,"-3"0"1,7-1 542,-2-2 0,6-2 0,3-2 0,2 1 0,3-1 0,0-2-113,1 0 1,2 0-1,-3-2 1,2 0 0,-2-2-574,-1-2 0,0 0 1,-2-4-1,-2-1 0,-2 0-140,1-2 0,-4-3 0,1 3 1,-4 2-1,-5 0-182,-1 1 1,-2 5 0,-2 3 0,0 3-1,-1 6 672,0 4 0,0 6 0,-4 7 1,2 9-1,-1 8-140,2 8 0,0 6 0,6 4 1,4-22-1,1-1 0,0 2 0,0-1-85,1 0 1,0-1 0,1 2 0,0 1 0,2-2 0,0 0 0,1 0-1,-1 1-286,0-1 1,0 1 0,4 22 0,-2-1 0,-1-3 0,-2-4 0,-2-2-520,-1 1 1,-8-5 0,2 0 0,-1-5 234,-1-3 0,2 0 0,0 0 1,-1-1-1,1-4 683,0-3 0,-1-7 1,1 0-1</inkml:trace>
  <inkml:trace contextRef="#ctx0" brushRef="#br0" timeOffset="4">2542 10205 13941,'0'-14'-250,"0"0"1,1-5-1,3 1 395,5-1 1,1 3-1,3 2 1,1 1 0,1 4-48,3 2 1,1 5 0,2 0 0,2 4-209,1 4 1,0 6-1,4 3 1</inkml:trace>
  <inkml:trace contextRef="#ctx0" brushRef="#br0" timeOffset="5">3091 10065 13812,'-9'0'59,"0"0"1,0-1 0,2-1 389,1-1 1,4 1-134,-1 5 0,3 2 0,3 4-489,3 1 1,6-1 0,3 0 0</inkml:trace>
  <inkml:trace contextRef="#ctx0" brushRef="#br0" timeOffset="6">3790 9767 13852,'-6'-9'-1035,"3"-1"0,2 1 1503,1 0 0,0 0 0,1-1 0,2 1 0,4 0 0,1-1 0,2 1-14,3 0 1,-3-2 0,2 0 0,-1-1-558,-2 0 1,0-1 0,1-1-1,-2 1 1,-1-2 0,-2 1-259,-1-3 0,0-3 0,-4-2 0,0 0 240,0-1 0,-1 4 1,-2-4-1,-1 2 0,-1 3 1,-2 4 113,-1 6 1,-2 4 0,0 5-1,-1 3 166,-2 5 0,-2 10 1,1 9-1,0 7 0,-3 8 43,8-17 1,1 1-1,0 1 1,1 0 0,1 3-1,1 0 1,0 1-1,1-1 1,2 1 0,-1 0-176,1 1 0,0 0 0,0 0 0,1 1 1,1-1-1,0 0 0,0-1 0,1-1 1,0 0-1,0-1-295,0-1 0,1 0 0,1-2 0,0 0 0,1 24 0,-2-4 0,-2-5-552,-3-6 1,-4-7 0,-5-5 0,-3-3-51,1-3 0,-4-4 1,3-5 1028,-3-3 1,-5 2 0,0-3-1</inkml:trace>
  <inkml:trace contextRef="#ctx0" brushRef="#br0" timeOffset="7">3613 10158 11694,'0'-13'326,"1"-1"0,1-2 1,2 1-1,1 2 424,2 1 0,3 2 0,2 2 1,4 2-817,1 2 1,6 3 0,3 2 0,4 3 41,4 2 0,2 2 0,1 1 0</inkml:trace>
  <inkml:trace contextRef="#ctx0" brushRef="#br0" timeOffset="8">4776 9311 18443,'-13'0'50,"-1"1"1,-4 3 0,1 6 0,1 9 0,-3 9-1,-1 10 223,9-14 0,1 1 0,0 1 0,1 2 0,1 4 0,1 1 0,0 1 0,1 1 0,1 1 0,1 1 0,0-1 0,2 0-94,0-2 0,1 0 0,2-1 0,2-2 0,0-3 0,2-1 0,1 0 0,0-1 0,9 24-688,2-3 1,-3-4 0,2-3 0,0-2 0,2-1 317,0 1 0,1-1 0,0 0 0</inkml:trace>
  <inkml:trace contextRef="#ctx0" brushRef="#br0" timeOffset="9">5372 9339 10498,'-9'-5'-493,"3"-4"0,1 6 1,1 4 965,1 9 0,3 10 0,3 8 1,2 6-1,2 6 0,3 3-380,1 3 1,3 4 0,-6-23 0,0-1 0,0 1 0,1-1 0,0-1 0,0 1 0,7 18-224,0-5 1,-2 0 0,3-8 0,-3-2-1,-1-5-435,-5-5 1,0-3 0,-5-5 0,0 1-245,-2 0 0,-2-6 1,-3-3 851,-2-2 1,-6-1-1,-3 0 1</inkml:trace>
  <inkml:trace contextRef="#ctx0" brushRef="#br0" timeOffset="10">5549 9758 10498,'0'-10'-517,"0"1"0,0 0 437,0 0 0,-1 0 0,-3 3 0,-4 3 727,-4 2 0,-5 9 1,-2 6-1,-5 5 1,-3 6-291,-5 2 0,3 4 1,-2 0-1,2 0 0,3-1-463,1-2 1,6 1 0,8-7 0,4-2-1,3-1-463,3-3 0,6-3 0,2-4 1,3 0 557,3-3 0,7 2 0,0-3 1</inkml:trace>
  <inkml:trace contextRef="#ctx0" brushRef="#br0" timeOffset="11">6303 9655 15066,'0'-6'-1093,"-1"1"1,-2 1 0,-4 3 1638,-4 3 0,-1 7 0,-3 7 0,-3 2 0,-2 5 0,-5 4 0,-2 3 0,-1 4 0,0-2 0,0 0 0,1 1 0,2-1-454,4 1 0,5-7 0,5-5 0,3-3 0,4-4-1731,0 0 1,2-3 545,-4-5 1,3-6 0,-3-7 741,-2-4 0,0-8 0,-1-5 1</inkml:trace>
  <inkml:trace contextRef="#ctx0" brushRef="#br0" timeOffset="12">5922 9748 14528,'1'-15'-717,"1"0"0,1 1 1109,-1-1 0,2 7 1,0 0-1,1 3 1,2 4 82,-2 3 1,2 7 0,-3 7 0,1 1 0,3 3-552,0 2 0,5 1 0,3 5 0,2 0 0,4 0-744,3 0 1,2 0 0,2 0 0,1-1 759,1-2 0,4 2 0,-2-4 1</inkml:trace>
  <inkml:trace contextRef="#ctx0" brushRef="#br0" timeOffset="13">6499 10000 14799,'-6'0'3276,"0"0"-1016,3 0-3487,-5 0 1280,7 0 0,-3 4 1,4 1-1</inkml:trace>
  <inkml:trace contextRef="#ctx0" brushRef="#br1" timeOffset="14">6937 9413 8556,'-14'-18'-213,"7"2"1,-1 2 0,2 0 0,4 3-1,2 2 759,3 2 0,0 4 0,3 7 0,2 6 0,2 5 0,4 6-95,0 4 1,2 6 0,3 4-1,2 4 1,2 5 0,1 2-470,-12-21 0,2 0 0,-1-1 0,0-1 0,1 2 0,-1 0 0,0-1 0,0 1 0,-1-1 0,0-1-630,11 24 0,-4-7 1,-6-9-1,-7-3 1,-4-3 648,-2-3 1,-8-7-1,-2-1 1</inkml:trace>
  <inkml:trace contextRef="#ctx0" brushRef="#br1" timeOffset="15">7123 9804 8582,'-19'0'206,"1"1"1,-1 2 0,-1 4 0,0 2 223,-2 3 0,-4 4 1,1 5-1,-1 1 1,3 1-574,4 0 1,2-1-1,7-3 1,3 1 0,2 0-820,3-3 962,5-4 0,6 4 0,5-2 0</inkml:trace>
  <inkml:trace contextRef="#ctx0" brushRef="#br0" timeOffset="16">7365 9627 14703,'-9'0'690,"2"-3"-398,1 0 0,4 4 0,-1 6 0,2 5 0,2 4 0,2 5-262,3 4 0,7 2 0,2 1 0,4 0 1,3 0-546,2 0 0,3-2 0,1-1 0,-1-3 0,-1-4-379,-1-6 0,-4-4 1,1-8 990,1 0 0,-3-4 0,2-1 0</inkml:trace>
  <inkml:trace contextRef="#ctx0" brushRef="#br0" timeOffset="17">7765 9683 12799,'-9'1'130,"0"1"1,0 3-198,3 0 1,-2 5 0,2 7-1,-4 4 1,-1 8 459,-1 7 0,-4 7 1,4 7-1,6-24 0,0 0 1,1 2-1,-1 0-124,0 2 0,-1-1 0,2-2 1,0-1-1,-1 0 0,0 1 0,-6 20 1,0-3-206,-4-4 0,0-4 0,-1-5 1,2-7-1,-2-6-72,0-6 1,-2-6 0,1-3 0,2-3 0,1-3-364,2-3 1,-3-7-1,3-6 1,0-4-1,-1-2-722,3 1 1,0 3 0,2-1 711,0 3 0,-1-4 0,1-1 0</inkml:trace>
  <inkml:trace contextRef="#ctx0" brushRef="#br0" timeOffset="18">8035 9991 15653,'-5'0'1063,"-3"0"-1985,7 0 920,-3 0 0,0 4 1,-2 1-1</inkml:trace>
  <inkml:trace contextRef="#ctx0" brushRef="#br0" timeOffset="19">8752 9665 11512,'5'-4'78,"1"-5"1,-4-3-1,1 0 1,0 2-1,0 1 463,0-1 0,-2 5 1,-6 2-1,-5 4 1,-5 5-1,-5 8-96,-3 6 0,-4 7 0,-1 7 0,0 1 0,0 1 0,0 2-533,0 1 0,0 0 0,1-1 0,2-1 0,5-5-732,3-5 1,4-4 0,3-5 0,2-3 89,2-2 1,1-8-1,3-6 1,-2-6 683,-2-5 0,0-9 1,-3 2-1</inkml:trace>
  <inkml:trace contextRef="#ctx0" brushRef="#br0" timeOffset="20">8352 9693 10736,'5'-5'1282,"4"6"1,6 8-698,2 5 1,6 5-1,3 4 1,4 5-1,5 5-606,-15-15 0,-1 0 0,2 2 1,0 0-1,0 0 0,0 0 1,17 17-1,-7-4-1618,-6-4 1,0 0 1535,-6-7 0,-3-5 0,-6-3 0</inkml:trace>
  <inkml:trace contextRef="#ctx0" brushRef="#br0" timeOffset="21">9227 9302 13975,'19'0'-106,"4"4"0,4 3 0,3 5 0,0 8 925,-1 7 0,-9 9 0,-4 9 0,-6 3-546,-7-22 0,0 1 0,-1 2 0,-1 1 0,-2 0 0,-1 1 0,-1 0 0,-1-1 0,-1 0 0,-2 0 0,0 0 0,-1-1-82,-1 1 1,0-1 0,0 1-1,-1-1 1,-1-1 0,0-1-1,-1 0 1,-2 0 0,0-1-1,-2 0-514,0 1 1,-2 0 0,-2 1 0,-1-1 0,-2 1 0,0-1 0,-1-1 0,-1 1 0,1-2 0,0-1-147,0 0 1,0 0 0,-3-1 0,-1 0 0,0 1 0,-1-1 0</inkml:trace>
  <inkml:trace contextRef="#ctx0" brushRef="#br0" timeOffset="22">1434 9171 26370,'-9'0'310,"-4"0"1,0 1 0,-2 2-1,-2 6 1,-4 5 0,-5 10-1,-3 10-136,14-12 1,-1 3-1,-2 2 1,1 2-1,0 6 1,0 2-1,-1 2 1,1 0-1,-1 3 1,1-1-186,1 1 1,1 0 0,3 2 0,1 1 0,1-3 0,2 1 0,2 1 0,2 0 0,1 1-1,2 1-267,-1 0 1,3 0 0,2-4 0,3 0 0,1-3-1,1-2 1,3-3 0,1-2 0,1-3 0,1-2-270,0-2 1,0-2 0,14 18 0,-1-7 0,-2-4 0,-5-3-274,-3-2 1,0-4 0,-2 0 0,0-4 819,1-1 0,-4-4 0,4 4 0,-1-1 0</inkml:trace>
  <inkml:trace contextRef="#ctx0" brushRef="#br0" timeOffset="23">9897 9478 9850,'5'6'23,"-3"-1"1,3-2 0,0 4 0,0 6 0,3 6 0,3 9-1,2 9 256,2 9 0,-9-20 1,0 1-1,1 3 1,1 1-1,-2 1 1,0 0-1,-1-1 1,-2 1-1,0-2 0,-2 0-54,0-1 0,-1-1 1,0-2-1,-2 1 0,-3 24 1,-5-1-1,-4-4-174,-2-5 0,-2-2 0,0-1 1,-1 0-1,0-4-489,1-1 1,-3-7-1,1 2 1,3-2-1,1-3-1059,5-1 1,0-2 1496,7-2 1,1-3 0,3-2 0</inkml:trace>
  <inkml:trace contextRef="#ctx0" brushRef="#br0" timeOffset="24">11210 9246 19012,'-9'0'-628,"0"-1"0,-1-1 0,1-2 0,0 2 0,-2 2 1055,-1 4 1,-3 2 0,-4 7 0,-3 6 0,-3 6 0,-2 7-169,-1 8 0,14-17 0,-1 2 0,0 3 0,0 3 0,0 0 0,0 1 1,1 1-1,2 1-152,0 1 1,1 1 0,1 0-1,1 0 1,1-1 0,2 1 0,0-1-1,2-1 1,2-2 0,1-2-402,1-1 1,2-2 0,8 20 0,6-7 0,6-3-1,5-2-526,3-4 1,4-8 0,-2-3 0,1-4-274,2-3 1,-4-2 0,-2-4 811,-3-4 0,-5-6 0,2-3 1</inkml:trace>
  <inkml:trace contextRef="#ctx0" brushRef="#br1" timeOffset="25">11946 9451 8554,'0'-10'-110,"0"-2"1,0-1-1,0 1 1,-1 1-1,-2 0 1,-4 3-1,-1 0 423,-1-1 0,-4 4 1,-1 2-1,-3 2 0,-3 1 1,-4 2 113,-5 4 1,-3 10 0,-5 12 0,0 6 0,20-14 0,-1 0-154,1 3 1,0 1 0,2 1 0,0 1 0,0 1 0,1 1 0,2 0 0,1-1-1,3 0 1,2 0-36,1 0 0,2-1 0,1 19 0,8 1 0,7-6 0,7-7-163,5-7 0,7-9 1,4-5-1,4-3 0,2-2-654,-1-4 1,-1-2 0,-2-1 0,-1 0 0,-1 0 577,-2 0 0,-6-4 0,-5-2 0</inkml:trace>
  <inkml:trace contextRef="#ctx0" brushRef="#br0" timeOffset="26">12774 9721 14160,'0'-10'-617,"-1"1"0,-1 0 1,-2-1-1,0 1 603,0 0 1,0-1 0,2 1 0,-2 0-1,-2-1 205,-1 1 1,2 0-1,-1 1 1,0 0 72,0 2 0,-5 3 0,2-2 0,-3 1 0,-1 2 1,-3 1 427,-1 1 1,-6 4-1,-2 3 1,-3 4-216,-3 5 0,2 7 0,-2 3 1,3 4-1,4 0 0,3 0-241,4 2 0,8-6 0,6 3 0,3-2-466,3-4 0,7-5 1,9-4-1,5-1 0,4-5 1,2-4-212,1-3 1,3-2 0,-3-2 0,0-4 17,1-5 1,-7 1 0,0-5 0,-5 0 0,-2-2 0,-3 1 91,-2 1 0,-7 3 561,-3 3 1,-3 5 0,-2 3 0,-2 4-64,-1 4 0,3 6 0,-1 1 0,3 2 1,3 1-1,4 1-642,4-2 1,5 2 0,6-4 0,3 1-811,5-1 1,0-3 1351,5-4 1,-1-4 0,3 2 0</inkml:trace>
  <inkml:trace contextRef="#ctx0" brushRef="#br0" timeOffset="27">13668 9208 16789,'7'-1'-562,"-2"-2"0,0-2 0,-1-1 0,1 0 0,0-2 911,3 0 1,-4 2-1,0 0-148,0-1 0,-3 1-390,2 0 0,-2 3-104,-1-3-29,0 4-16,0-2 170,0-1 0,1 0 457,2-4-69,-2 4 1,4 2 0,-7 7 0,0 5 147,-1 6 1,-4 6-1,1 5 1,-2 5-1,-2 7-76,1 4 0,-1 5 0,-2 3 0,6-23 0,0 0 1,0 0-1,0 1-211,-4 24 0,-2-5 0,-1-4 0,2-5 0,1-5 0,0-4-558,1-5 0,3-8 0,1-3 0,-1-3-110,1-1 1,3-5 0,-1-4 0,2-5-33,1-3 0,0-1 0,1-2 0,1-1 366,1-4 1,4-1 0,0-2-1,1 2 1,2 0 0,2 2 138,0-2 0,5-1 0,-2 1 0,3 1 248,0 4 0,2 5 0,2 1 0,3 2 0,1 3 165,2 3 0,0 5 0,-1 5 1,-2 4-1,-3 2 285,-3 4 1,-5 2 0,-4 3 0,-4-2 0,-2 0-203,-6 1 0,-4 0 1,-8-1-1,-7-3 1,-4-3-334,-4 0 0,-5-5 0,0-1 1,-1-3-1,0-2-59,1-1 0,5-3 0,1-4 0,5-2 1,5-4-464,6-3 1,0-5 0,9 0 0,2 0-184,3-3 1,8 1-1,6-1 1,4 3 0,3-1 243,1 1 1,0-2-1,4-3 1</inkml:trace>
  <inkml:trace contextRef="#ctx0" brushRef="#br0" timeOffset="28">14488 9125 18713,'-1'-14'-410,"-2"-1"0,2-2 1,-3 1-1,3 1 1,1 2-1,0 0 0,1 1 1,3-1 341,2 2 1,2 1-1,1 1 1,2 3 0,1 3-1,4 3 550,1 3 0,3 8 0,1 9 0,1 10-317,2 10 0,-13-14 0,-1 1 0,1 4 0,-1 0 0,0 4 0,-1 0 0,-1 2 0,0 0 1,-2 3-1,-1 0 184,-1 3 1,-1 1 0,-1-3 0,-2-1-1,-2 4 1,-3-2 0,-2-1 0,-2-1-263,-3-1 1,-2-1 0,-3-2 0,-3-1 0,-1-1 0,-1-2 0,0-1-1,0-2 1,-1-2 0,1-2 0,1-2 0,0-2-142,0-2 0,0 0 0,-15 14 0,6-6 0,4-3-844,4-2 1,8-5 0,4-3-2380,2 0 3277,6-6 0,2 0 0,5-3 0</inkml:trace>
  <inkml:trace contextRef="#ctx0" brushRef="#br0" timeOffset="29">10624 10428 10429,'-5'-6'-715,"1"0"95,3 4 604,1 6 0,1 2 0,1 6 0,2-1 0,-2-2 30,-1 0 1,-1 1 0,0 0 0,-1 1 0,-1 2 31,-2-2 0,1 1 0,2-1 0,-1 1-10,-1 0 0,0-2 1,3-1-1,0 1-8,0-1 0,0 0 0,1 1 0,2-2-72,3-2 0,0-2 1,0-4-1,1 1 113,1 2 0,2-2 0,-1 3 1,0-3-1,1-1 36,-1 0 1,3 0 0,2 0-1,-1 0-38,1 0 0,-2 3 0,-3 0 1,2-1-29,1-1 0,-1-1 0,4 0 1,-1 1-1,1 1 0,1 1-9,2-1 1,1-1-1,-1 0 1,1 1-4,0 1 0,0 1 1,2-4-1,1 0 1,-2 0 32,0 0 1,0 0 0,0 0 0,2 0 0,-1 0 21,-2 0 0,0 0 0,0 0 1,-1 0-80,1 0 0,1 0 1,0 0-1,2 0 1,-1 0-24,-2 0 1,0-1 0,1-2 0,-1 0 0,1 1 22,-3 1 1,-1 1 0,1 0 0,-2 0 6,2 0 0,-4 0 1,1 0-1,-2 0 0,1 0 1,2 0 0,-3 0 0,3 0 0,-1 0 0,1 0-1,1 0 1,2 0-1,0 0 1,1 0 7,0 0 0,2 0 0,2 0 0,0-1 1,1-1 5,0-1 1,-4 0-1,3 3 1,-1 0-1,-1-1-17,0-2 0,-1 2 0,-2-2 0,1 2-23,0 1 0,2 0 1,1 0-1,-1 0 15,-2 0 0,1 0 0,2-1 1,2-1-1,-1-2 0,0 2-13,0 1 1,-2 1 0,3 0 0,1-1 23,-1-2 0,0 2 0,-3-2 0,1 2 3,2 1 0,1-3 0,2 0 0,-1 0 1,-1 0-1,0-1 8,2 2 1,1-2 0,-1 1 0,-1 1-13,-1 1 0,0-2 0,3 0 1,-1 1-1,-3 1 0,-2 1-9,-2 0 0,-1 0 0,2 0 0,1 0 8,-2 0 0,0 0 0,-1 0 1,0 0-5,3 0 0,-2 0 0,2 0 0,-2 0 1,2 0 0,-1 0 0,3 0 1,1-1-1,0-1 0,0-1 1,1 0 0,-1 2 0,1 1 1,0-1 0,0-2 0,-4 2 0,1-2 1,-2 2-1,2 1-9,1 0 0,-3 0 0,0 0 0,0 0 0,1 0 1,3 0 1,-3 0 0,0 0 0,-1 0 18,1 0 1,-2 0 0,5 0 0,0 0 34,-1 0 0,2-1 1,-4-1-1,1-1 1,0 1-30,-2 1 1,-2 1-1,0 0 1,-2 0 0,1 0-1,-1 0 21,-1 0 1,4 0 0,-5 0 0,2 1-137,-2 2 0,5-1 1,-3 3-1,-1-1 1,2-1-14,-1 2 0,2-4 1,0 2-1,-1-2 208,1-1 0,-4 0 0,1 0 1,0 0-1,2 0 0,1 0-39,-1 0 0,-2 0 0,-2 0 0,1 1-72,-1 2 1,-1-2 0,1 2-1,0-1 1,-2 0-13,1 1 1,-2 0 0,1-3 0,-1 1 0,-2 1-22,0 2 1,0-1-1,1-3 1,-1 0 46,0 0 0,1 0 0,0 0 0,1 0-31,2 0 0,-1 0 1,-2 0-1,0 0-25,2 0 1,-1-3 29,1-1 1,-2-2-1,-1 2 36,-3-1 1,-1 3 0,-3-2 0,2 1-29,1 0 1,-1-2-86,2 2 1,0 1-37,3-4 0,-3 4-83,1-1-293,-5 2-459,2 1 322,-4 0 570,0 4 1,0 1 0,0 4 0</inkml:trace>
  <inkml:trace contextRef="#ctx0" brushRef="#br1" timeOffset="30">14599 10521 8484,'0'-9'-113,"0"0"1,0-1 0,1 1-1,2 0 1,1-1-11,1 1 1,-2 0 0,3-1 0,0 1 0,1 1 0,-2 1 247,-1 0 0,2 1 0,-2-2 1,0 1 240,0 0 0,1 5-205,-2-1 0,-2 3 1,2 3-1,-2 5 1,-1 2-1,0 3-12,0 2 0,0 0 1,0 4-1,0 0-115,0-1 1,0-2-1,0-1 1,0 1 0,0-2-188,0-1 0,0 0 0,0 0-166,0-2 0,0-6 0,0-6-60,0-7 0,0-2 0,0-6 0,1-1 198,2 0 0,-2-2 1,3 1-1,-1 0 0,0 3 1,1 2 180,0 3 0,-4 1 0,0 3 0,-6 3 0,-6 2 0,-2 1 0</inkml:trace>
  <inkml:trace contextRef="#ctx0" brushRef="#br0" timeOffset="31">12272 10726 15758,'-5'-4'-2954,"0"2"2244,5-4 0,0 3 371,0-4 291,0 5 0,0-1 0,0 6 119,0 4 1,0 1-1,0 2 1,-1 3-1,-1 2 1,-1 3 1,1 0 1,-2 5 0,0 2-1,0 2 1,-1 0-48,-1-3 1,1 3-1,-2-2 1,2 1-1,0 0-230,-1-1 1,4-5-1,-2 1 1,1-3 124,0-3 1,0-3-1,3 0 1,0-2 61,0 0 0,-1-2 0,-1-1 1,-1-1-123,1 2 1,-4-4 781,0-1-252,2-2 1,-4-1-249,2 0 0,0 0 0,1-1 1,0-1-57,0-1 1,-1 0-1,-3 2 1,2-1 20,1-2 1,0 1 0,-4 3-1,1 0 38,0 0 1,0 0-1,-1 0 1,1 0-5,0 0 0,-1 0 0,1 0 1,-1 0-1,-2 0-42,0 0 1,-1 0 0,3 0 0,-1 0 0,-3 0-52,0 0 1,-1 0 0,-1 1-35,0 2 0,4-1 0,-4 1 0,1-2 0,0-1 31,3 0 0,-2 3 1,1 0-1,-1-1 0,-2-1 1,0-1 81,1 0 0,3 0 1,-3 1-1,1 1-37,-1 1 0,0 0 0,-3-3 0,1 0 0,2 1-54,-2 2 0,1-2 0,-1 3 0,2-3-23,-2-1 0,1 3 0,-1 0 0,2-1 1,-2-1 1,-1-1-1,0 0 1,-1 0-1,1 0-10,-1 0 1,0 3 0,1 0 0,-2-1 0,-2-1 0,-1-1-34,-1 0 0,0 0 0,2 1 0,-2 1 0,0 1 13,-1-1 1,1 0 0,-2-1-1,1 1 22,-1 1 0,3 0 1,-2-3-1,0 0-27,1 0 0,0 0 0,3 0 0,-4 0 0,-1 0-14,1 0 1,-1 3 0,3 0 0,0-1 14,-3-1 0,0-1 0,0 0 1,1 0-1,-1 0 14,0 0 1,-2 0 0,0 0-1,1 0 1,1 0 0,1 0-2,-1 0 1,2 1 0,0 1-1,-1 1 1,0-1 3,0-1 0,4 0 0,-1 2 0,0 0 0,0-1 1,-1 0 0,3 0-1,-3 1 10,-1-1 1,0-1 0,-1-1 0,1 0 0,1 0 20,2 0 1,-3-1 0,1-1 0,-1-1-41,2 1 1,3 1 0,0 1 0,-1 0-1,0 0 1,-2 0-3,1 0 1,1 0-1,2 0 1,-1 0 21,1 0 1,0 0 0,1 0 0,3 0 0,-1 0 65,1 0 0,0 0 0,-2-1 0,4-1-119,1-1 0,-1-4 0,-2 4 0,1 0 9,-1-1 1,-1 3-1,2-2 1,-2 1 0,-2 0-1,1-1-27,0 1 1,-1-1 0,1 1 0,-1-1 31,-2 1 1,0 1-1,1 0 1,-2-1 0,0-1-1,-4 1-21,-3 1 0,1 1 0,-6 0 0,0 0 84,-2 0 1,-4-1-1,-1-1 1,-1-1 29,0 1 1,1 1-1,0 1 1,-3 0-1,1 0-67,0 0 1,0-1-1,4-2 1,0 0-1,-1 1 22,-3 1 1,0 1 0,-4 0 0,3-1-1,0-1 1,-1-1-7,-1 1 1,-2 1-1,0 1 1,-1-1 11,0-2 1,3 2-1,-1-3 1,0 1-10,0-1 0,1 1 0,-3 3 1,0 0-1,-2 0-62,0 0 0,-1 0 1,2 0-1,0 0 21,-2 0 0,23 0 1,0 0-1,-24 0 1,-2 0-1,0 0 15,26 0 0,0 0 0,0 0 1,0 0-1,0 0 0,1 0 0,-26 0 14,1 0 0,24 0 0,0 0 0,1 0 0,-1 0 0,-2 0 0,1 0 0,-1 0 0,0 0 0,1 1 0,0-1-6,1 2 0,0-1 1,-26 1-1,25-1 0,-1 1 1,1-2-1,0 1 5,0-1 0,0 0 0,-1 1 0,0 1 0,2-1 0,1 1 0,-1-1 1,-1 0-1,0 0 0,-1-1 0,0 0 1,-1 0 0,2 1 0,-1 1 0,0 0 0,0-1 0,2 0 0,0 0 0,-26 0-2,26-1 0,0 0 1,0 0-1,0 0 1,0 0-1,0 0 1,-24 0-1,0 0-5,2 0 1,1 0-1,0 0 1,1 0-2,1 0 1,2 0 0,-3 0-1,0 0 1,1 0 0,0 0-5,3 0 1,2 0 0,3 0 0,0 0-1,-2 0 0,1 0 0,-1 0 0,2 0 1,1 0 1,-1 0 0,1 0-1,1 0 1,1 0 0,2 0 12,1 0 1,-4 3-1,3 0 1,0 0 0,1-2-11,0-1 1,2 1 0,-3 1 0,1 1 70,2-1-120,1 3 0,1-4 0,0 2 0,0-2-90,0-1 112,0 0 0,4 0 97,3 0 1,0 0-43,-1 0 1,7-4-1,-1-1 1,4-1 0,1-1-52,2 0 1,-2 0 0,5 0 0,-2 1-110,2-2 1,-1 0 0,4-1-105,1-1 0,1 1 0,1 0-79,0-1 0,-1 1 1,-1 0 6,-2 0 1,0 3 0,2 2 48,-1 0 0,-3 2 1,2-3 30,-1 1 0,2 1 0,-3 2 228,2-3 1,-3 3 0,2-3-43,0 0 1,-1 3 454,3-2-292,2 2-200,-3 1 1,4-4-1,0-1 1</inkml:trace>
  <inkml:trace contextRef="#ctx0" brushRef="#br0" timeOffset="32">3976 10437 18739,'-5'-6'-3277,"0"1"3522,1 1 1,3 2 0,-2 6 0,2 5-1,1 6 1,0 4-271,0 6 1,0 1 0,0 8 0,0 1 0,-1 3-18,-2 2 0,1 2 0,-3 4 0,0-3 1,0-2-1,0-3-45,0-1 1,2-4 0,-2-3 0,1-4-3,2-4 1,1-2 0,1-3-271,0-1 1,0-3-1078,0-3 1441,0-5 0,0-2 1,0-6-1,0-4 1,0-1-852,0-1 0,0-4 752,0 1 0,-5-4 0,0 1 0</inkml:trace>
  <inkml:trace contextRef="#ctx0" brushRef="#br0" timeOffset="33">4004 10400 16653,'0'-13'-745,"0"2"1,0-1 0,0 2 0,-1 0 329,-2 1 0,1 3 0,-2 1 0,0 1 0,-2 1 710,-2 2 1,-2 2 0,0 3 0,-1 3 0,-3 3-1,0 4 1,-4 1-24,-3 5 0,2-1 0,-3 5 0,2 0 0,2-1-179,-1 0 0,4 1 0,1-2 0,3-1 0,4-3-198,1-2 0,3-3 0,4-4 66,2-3 1,7-6 0,5-7 0,3-5 0,1-3 118,-1-3 0,1-2 0,-1 0 1,1-2-29,0 1 1,-4-1 0,1 0 0,-1 1 0,1 2 51,-1 0 1,-3 0-1,0 0 1,-3-1-1,-1 1 1,-3 5-164,-1 2 1,-1 3 156,-3 0 0,1 8 1,1 5-1,2 6 0,1 6-323,3 1 0,-3 2 1,1 0-1,1 0 63,2 3 0,0 1 0,0 2 0,-1-4 0,0-1-70,-2-1 0,-1-1 0,1 0 0,-2-3 0,-1-2 44,1-3 1,-2-2 0,-5 0 0,-4-3-1,-2-1 1,-3-1 88,-4 1 1,-5-3 0,-1 3 0,-1-1 81,0 1 0,1-1 0,4-3 0,-2 0 90,-2 0 1,7-1-1,0-2 1,7-4 0,5-2-1,4-2 257,5-2 1,9-2-1,11 1 1,4 1-1,5-2-146,4 1 0,2 4 52,3 0 1,6-3 0,-3 2 0</inkml:trace>
  <inkml:trace contextRef="#ctx0" brushRef="#br0" timeOffset="34">2412 11490 18646,'0'-10'-530,"0"1"1,0 0 0,0-1 0,0 1 0,0 0 0,-2-1 235,-1 1 0,1 1 0,-4 2 0,-1 3 1,-1 1-1,-2 2 949,1 0 0,-4 6 1,-3 4-1,-3 8 0,-2 6-247,-4 6 1,-2 12-1,13-18 1,1 1-1,0 2 1,0 1-1,1 2 1,0 0-279,1 2 1,0 1 0,-2 3 0,1 0 0,1 3-1,1 0 1,1 2 0,2 0 0,0 0 0,2-1-229,1 0 1,1 0 0,2-2 0,0 0-1,-1-2 1,2-1 0,1-1 0,1-1 0,2-4-1,1 0-558,10 17 1,2-8-1,2-11 1,1-1 0,0-3 655,2-3 0,3-3 0,-3-4 0,-1 1 0</inkml:trace>
  <inkml:trace contextRef="#ctx0" brushRef="#br0" timeOffset="35">2905 11843 19148,'0'-9'-321,"0"-3"1,0-2-1,1 0 1,1-2-1,1 1 1,0 0-1,0 1 321,1-1 1,-1 3 0,-3-3 0,0 2 0,0 2 0,0 0-122,0 2 0,-2 4 0,-4 2 0,-3 2 0,-2 1 636,-3 0 0,-3 9 0,-6 6 0,-2 9 0,-3 7-238,-2 6 1,-1 6 0,17-19 0,0 1-1,1-1 1,0 1 0,2-1 0,0 1-77,-8 22 1,10-3 0,0-2 0,5 0 0,6-4-629,7-3 1,4-6-1,7-5 1,1-1 0,4-4-230,2-2 1,2-5-1,1-6 1,1-2 0,0-3 510,1-1 1,-3 0-1,3 0 1</inkml:trace>
  <inkml:trace contextRef="#ctx0" brushRef="#br0" timeOffset="36">3594 11992 15128,'0'-6'-1515,"0"0"0,0-1 1659,0-2 0,0 0 0,0 0 1,0 0 58,0-1 1,3 4 0,0 0 105,-1-1 0,-1 1 0,-1 0-184,0-1 0,-4 3 1,-2 1-1,-2 2 1,-3 3 463,-1 4 1,-6 4 0,-4 10-1,-2 2 1,-2 4-108,-1 4 1,2 3 0,2 4-1,4 0 1,5-1-385,6-2 1,4-1 0,5-7-1,3-2-309,5-5 0,6-5 1,6-5-1,2-3 0,3-4 1,2-4-204,-2-4 1,1-7 0,-4-2 0,-1-3 54,1-1 1,-5 0 0,-6-2 0,-1-2 0,-2 1 20,0-1 0,-4-1 0,-1 5 0,0 5 0,-1 3 705,-1 1 1,-5 6-1,-4 4 1,-1 6 142,-1 6 1,3 2 0,0 5 0,2 0-1,2 2-428,1 1 1,1 0 0,2-4 0,3 1-501,5-1 0,5 1 1,2-1-1,4-3 1,3-2 472,3-3 0,5-1 1,1 1-1</inkml:trace>
  <inkml:trace contextRef="#ctx0" brushRef="#br0" timeOffset="37">4413 11527 17598,'0'-6'-3277,"0"-1"3582,0 0 1,0 5 0,-1 5-1,-1 9 1,-2 5 0,-1 6-1,-2 5 323,-2 5 1,3 7 0,0 4 0,0 1-1,0 4-390,2-23 1,1 1 0,-2 20 0,-2 4 0,2-8 0,0-3-256,-1-4 1,0-3-1,-3-2 1,0-6 0,-1-5-603,1-5 1,0-1 336,-1-5 0,5-5 0,2-4 0,4-6 0,5-6-278,7-3 0,3-3 0,4 0 0,2-1 0,1 0 207,1 1 0,2 2 1,-3 2-1,1 0 1,2 3 611,0 1 1,1 1-1,-1 3 1,-2 3 145,-1 2 1,-5 6-1,-3 4 1,-3 6-1,-3 3 1,-5 1 378,-3 3 1,-6-1 0,-4 2-1,-4 0-177,-5-2 0,1-1 0,-7-3 0,0 0 0,1-3-405,1 0 1,-1-6 0,3-5 0,0-2 0,3-1-497,-1 0 1,5-1 0,0-3 0,3-4 0,2-5-363,2-1 1,1 1-1,5-1 1,0 0 0,0 3 238,0 1 1,0 0 0,0 1-1</inkml:trace>
  <inkml:trace contextRef="#ctx0" brushRef="#br0" timeOffset="38">5140 11555 12264,'4'-10'-111,"1"-2"0,5 0 1,4 0-1,3 3 1,5 3-1,2 4 1,2 6 519,1 8 1,-3 9-1,-1 14 1,-2 9-1,-13-19 1,-1 1 0,0 3-1,-1 1-136,-1 2 0,-2 1 0,-1 4 0,-1 0 0,1 2 0,-1 0 0,-1 0 0,-1-2 0,-1-2 0,-1-1 0,-2-2 0,0-1 91,-2 0 0,0-2 0,-1 2 0,0-2 0,-2 0 0,-1-2 0,0 1 0,-1-2 0,-11 21-79,1-7 0,-3-2 0,2-7 0,0-3 0,1-4-1378,1-5 1,4-8 0,3-2 830,0-5 0,-2 2 0,1-1 0</inkml:trace>
  <inkml:trace contextRef="#ctx0" brushRef="#br0" timeOffset="39">6350 11490 15721,'0'-7'-542,"0"1"0,0-1 0,-1 0 0,-2 0 730,-3 4 1,0 2-1,0 2 1,-2 4-1,-3 6 1,-5 10 136,-1 9 1,-3 10 0,-1 8 0,10-22 0,0 2 0,1 3 0,0 0-92,-1 3 0,2 0 0,1 0 0,2 1 1,-1 0-1,1 0 0,1-1 0,1-1 1,0-2-1,2 0-109,0-1 1,1 0-1,0-3 1,2 0-1,2 22 1,3-4-1,2-6-779,1-4 1,5-3 0,0-4 0,2 0-1,-1-1-2521,2-2 2998,1-3 0,0-3 0,1 0 0</inkml:trace>
  <inkml:trace contextRef="#ctx0" brushRef="#br0" timeOffset="40">6909 11592 16914,'0'-9'-410,"0"-1"0,0 1 1,0 0-1,0-1 1,0 1-1,0 0 0,0 0 1,0-1 322,0 1 0,0 0 0,0-1 352,0 1 0,0 6 0,0 6 1,1 9-1,2 8 0,4 6 228,4 4 1,1 6 0,3 5 0,2 2-412,0 1 0,2 2 0,0-1 0,-1-1 0,1-4-435,0-1 0,-4-5 0,0-1 0,-3-2 0,-3-4-467,-1-5 1,-6-3 0,1-2 0,-2-3 641,-1 0 0,-9 2 1,-1-1-1</inkml:trace>
  <inkml:trace contextRef="#ctx0" brushRef="#br0" timeOffset="41">7076 11909 9424,'-24'4'119,"3"-2"0,4 4 1,2 1-1,-1 3 207,2 2 1,-5 3 0,2 6 0,-1 2 0,0 0-510,1-1 0,2 3 0,1-2 0,0 0 1,3 0-1,2-3-2213,2 0 2380,3-6 1,4 4 0,0-4-1</inkml:trace>
  <inkml:trace contextRef="#ctx0" brushRef="#br0" timeOffset="42">7719 11853 11522,'-5'0'130,"-4"0"1,3 1 0,-2 1 0,-2 2 0,1 2 291,0 5 0,-2-1 1,-1 6-1,-4 3 1,-4 3-1,-2 2-193,1 1 0,2-1 1,0 0-1,1 0-576,-1 0 1,3-4-1,2 2 1,-1-3-1,2-3 1,-1-1-993,-1-2 0,3 0 1364,-4-4 0,1 0 0,-4 0 1</inkml:trace>
  <inkml:trace contextRef="#ctx0" brushRef="#br0" timeOffset="43">7402 11927 11522,'0'-5'1119,"4"13"1,-2 4-1121,5 9 1,-1 0 0,4 0 0,1 2-450,2 0 0,4 2 0,2 3 1,4 0-1812,1 0 2246,3-4 1,-4-1 0,5-5 0</inkml:trace>
  <inkml:trace contextRef="#ctx0" brushRef="#br0" timeOffset="44">7821 12169 10176,'-6'-3'1206,"1"-1"-630,1-1 0,2 3 0,5 0-591,3 4 1,6 7 0,3 6 0</inkml:trace>
  <inkml:trace contextRef="#ctx0" brushRef="#br0" timeOffset="45">8296 11545 15193,'0'-9'-965,"-3"-3"0,0-1 0,1 2 1325,1 1 1,2 4 0,2 4 0,3 5 0,1 8 0,2 6 258,0 7 0,-2 10 1,7 5-1,-2 2 1,2 3-494,4 2 1,-10-20-1,2 0 1,2 1 0,0 0-1,1 0 1,0 0 0,1-1-1,-1 0-299,1-1 0,0-1 0,13 18 1,-2-2-1,-3-2-483,-3-4 1,-8-6-1,-4-8 1,-3-3 0,-2-5 124,-3-1 0,-3-6 0,-5-1 0</inkml:trace>
  <inkml:trace contextRef="#ctx0" brushRef="#br0" timeOffset="46">8538 11955 12597,'-19'3'293,"1"0"0,-1 5 1,2-3-1,0 2 223,2 2 0,-1 0 0,-2 6 0,3 1 0,2-1-631,3 1 0,1 0 0,0 5 0,0 1 0,2-2 15,1 0 0,4-1 0,-2-1 0</inkml:trace>
  <inkml:trace contextRef="#ctx0" brushRef="#br0" timeOffset="47">8780 11806 9001,'-4'-9'286,"3"0"0,-2 1 260,2 5 0,8 11 0,2 11 0,2 1 0,0 0 0,0 2-510,2 3 1,3-2-1,0 0 1,2-2-1,1 2-719,3 1 0,-1-5 0,3 1 686,2-3 1,1-6 0,1 2 0</inkml:trace>
  <inkml:trace contextRef="#ctx0" brushRef="#br0" timeOffset="48">9227 11853 9006,'-13'5'-101,"2"3"1,-1-1-1,1 6 920,2 5 0,-3 9 0,-1 9 0,2 3-273,1 4 0,0 4 0,1 1 0,0 2 0,-1-2 0,1-4-420,0-3 0,-1-7 0,0-3 0,-2-3 1,-4-5-251,-1-4 0,-2-4 0,0-6 0,1-1 0,-1-2-531,0-3 1,-2-6 0,-1-3-1,1-2 19,2-1 0,0-4 0,0 1 1,2 0-1,2 2-11,6 1 0,1 2 0,5 1-829,1-1 1477,5-1 1,6-2 0,6 1 0</inkml:trace>
  <inkml:trace contextRef="#ctx0" brushRef="#br1" timeOffset="49">9376 12132 8419,'6'-8'0,"-1"1"953,0 0 0,-2 6-552,-3 1 0,0 4 0,-1 6 0,-1-1 0,-3 0 0,1 1-54,0-1 1,1 0-1,3 1-347,0-1 0,0 4 0,0 2 0</inkml:trace>
  <inkml:trace contextRef="#ctx0" brushRef="#br1" timeOffset="50">10195 11825 8572,'-5'-4'218,"-3"3"1,6-4 0,-4 7 0,-2 2 0,-1 5 0,-3 6 0,-5 6 0,-3 5 326,-1 4 1,-4 0 0,2 3 0,0 0 0,1-1-1,1 0-710,1-2 1,3-1 0,1-2 0,4-2-656,1-3 1,2-4 0,1-2 0,1-4 731,0-1 0,1-2 0,-3 0 0</inkml:trace>
  <inkml:trace contextRef="#ctx0" brushRef="#br1" timeOffset="51">9888 11927 8572,'0'-9'1414,"2"1"-849,4 1 0,2 4 1,7 6-1,2 6 0,0 4-417,2 6 0,3 6 1,0-1-1,2 3 0,1 1 1,0 1-1242,0 2 1,-5-2 0,3 1 1060,0-4 1,1-3-1,4-5 1</inkml:trace>
  <inkml:trace contextRef="#ctx0" brushRef="#br1" timeOffset="52">10614 11443 8515,'19'-4'225,"5"3"0,5-2 1,7 5 47,6 7 0,7 11 0,-24-4 0,-1 3 0,-1 1 0,-2 1 0,-1 3 0,-2 2 0,-2 2 0,-2 2 0,-1 1 0,-3 1 54,-1 0 1,-2 1 0,-3 0-1,-1-1 1,-1 1 0,-1-1-1,-1-1 1,-1 1 0,-1-2-1,-2 0 82,-2-2 1,-1 1-1,-2-1 1,-2 0-1,-2-2 1,0-1 0,-2 1-1,0 0-507,-2 1 1,0 0 0,-2-1 0,-1 0 0,2 0 0,-1-1-1,2-2 1,0 0 0,1-2 0,0 0 0,-15 17 97,1-2 0,0-3 0,-1-2 0,-2 2 0</inkml:trace>
  <inkml:trace contextRef="#ctx0" brushRef="#br1" timeOffset="53">2682 12774 8349,'-6'-4'-823,"3"-2"946,2-2 0,5 0 0,3 1 0,1 4 0,1 2-104,0 1 1,1-3-1,-1 0 1,1 1 0,2 1-21,0 1 1,5 0 0,-1 0 0,5 0-1,5 1 1,4 1-16,4 1 0,3 1 1,3-2-1,2 2 1,2 1-64,4-1 0,1 2 1,-3-3-1,1-1 0,-1-1-28,1-1 0,-5 0 0,-2 0 1,-5 0-1,-4-1 108,-2-2 0,-2-1 1,-2-3-1,-5 0 1,-2 1 83,-3 1 0,-3-2 0,0 3 0,-2 0 0,-1-2 122,-3 1 0,-2 2 0,-5-2-50,-2 1 1,-2 1 0,-5 3 0,0 0-182,-2 0 1,0 0-1,-4 0 1,-3 0-1,-3 0-72,-1 0 0,1 0 1,-3 0-1,-1 0 1,-1 0-3,-1 0 0,-3 0 1,-1 1-1,-1 1 0,-1 1 67,1-1 1,-4-1 0,0-1 0,-2 0 0,0 0-3,1 0 0,0 0 0,1 0 0,1 0 0,2 0 8,3 0 1,3 0-1,3 0 1,2 0 19,0 0 1,8 0 0,-1 0-1,5 0 1,2 0 842,-1 0-706,1 0 0,5 0 0,4 0 1,5 0-57,3 0 0,7-1 0,3-1 1,7-2-1,5-1-6,4-3 0,6 3 0,2 0 0,3 0 0,2 1-43,1 0 0,3-3 1,-1 4-1,1 1 0,2 1-141,-26 1 0,1 0 1,18 0-1,3 0 0,-6 0 1,-5 0-34,-2 0 0,-2 0 0,-6 0 0,-6 0 0,-3 0-36,-3 0 0,-5 0 279,1 0 1,-6-3 0,-6 0 0,-7 0 31,-4-1 0,-4 3 0,-4-2 0,-3 2-30,-3 1 0,-2 0 0,-2 0 0,-2 0 1,-4 0-66,-4 0 1,1 3 0,-4 1-1,1 0 1,-4 1-70,-3 0 1,21-2-1,-1 0 1,-2 2-1,0 0 1,0-1-1,0 1 1,-1 0-1,1-1-32,-1 1 1,1 0 0,1-1 0,0 1 0,0 0 0,0-1 0,2 1 0,0 0 0,-21 4-32,3 0 0,5 1 1,6-1-1,5-1 0,5-2 37,5-3 0,7 2 91,-1-2 1,12 0 0,9-3 0,8 0-1,10-1 27,7-2 0,6-3 0,11-3 0,-23 4 0,1 1 0,2-1 0,1 1-14,3-1 1,0 0 0,3 1-1,1-1 1,-1 0 0,1 1-1,-1-1 1,1 1 0,-1 1-1,1 0-100,0 1 1,1 1 0,0 0 0,-1 1-1,-1 0 1,0 0 0,-2 0 0,-1 0-1,-3 0 1,-1 0-215,21 0 0,-12 0 1,-8 0-1,-5 1 0,-6 1 60,-8 1 1,-9 0-1,-3-3 1,-6 0 200,-5 0 0,-7 0 0,-6 0 0,-3 0 0,-6 0 112,-5 0 0,-2 0 1,-6 0-1,-3 0 1,-2 0-57,22 0 0,1 0 0,0 2 0,0-1 0,-1 1 1,-1 1-1,2-1 0,-1 1 0,1 0 0,-1 1 48,0 0 1,-1 0 0,1 1 0,-1 0-1,1-1 1,0 1 0,-18 4 0,11 0-22,10 1 1,10-4 0,9-1 0,10 0 0,12-1-185,7 1 0,10-2 0,7-3 1,6 0 82,7 0 1,-25-1 0,1 1-1,0-1 1,0 0 0,0-1 0,0 1-1,1-1 1,0 0 0,1 1 0,-1-1 28,1 1 0,-2-1 0,-1 1 0,0-1 0,0 1 0,-1 0 0,1-2 0,0 0 0,0-2 0,1-1 0</inkml:trace>
  <inkml:trace contextRef="#ctx0" brushRef="#br1" timeOffset="54">2253 13370 8582,'-9'-9'-46,"0"0"0,0-2 0,2 0 0,1-2 0,0-1 0,-1 0 1,1-1 54,-1-1 0,2-2 0,0-1 0,1 1 0,0 0 0,1 2 235,0 0 0,0 2 0,3-3 1,0 3-1,0 0 165,0 3 1,1 3 0,2 5 0,4 10-28,5 6 0,-1 13 1,5 5-1,-1 5 1,1 5-213,-1 2 1,0 6-1,1 0 1,-1 0-1,-1-2-536,1 0 1,-4 0-1,2-1 1,-3 0-1,-1-4-290,1-5 1,-2-5-1,-1-7 1,-1-3 0,1-3-1815,-2-4 2470,3-1 0,-7-9 0,3-1 0</inkml:trace>
  <inkml:trace contextRef="#ctx0" brushRef="#br1" timeOffset="55">2421 13491 8582,'-9'-5'0,"-1"-3"204,1 2 0,0 2 1,-1 2-1,1 5 164,0 6 0,2 1 1,0 6-1,-2 1 1,-4 3-1,0 3-3,0 1 1,-4-1 0,2 3-1,-3-1-409,-1 1 0,1 1 0,-2 1 0,-1-1 0,0-2-776,0-4 1,1-2 0,3-4 0,1-2 765,4-3 0,1-1 0,2 1 0</inkml:trace>
  <inkml:trace contextRef="#ctx0" brushRef="#br1" timeOffset="56">2979 13361 8562,'-6'-3'1949,"0"0"-1620,0 0 0,-3 3 1,-1 1-1,1 2 9,0 3 1,-4 7 0,0 3 0,-3 5 0,-2 4 0,-3 3-122,0 3 0,-2 1 0,1 3 0,-1-2 0,1-1-654,5-2 0,-1-1 1,6-2-1,0-2 0,3-4-656,3-1 1,1-5 0,2-3-2150,0-2 3242,0-5 0,3-5 0,0-5 0</inkml:trace>
  <inkml:trace contextRef="#ctx0" brushRef="#br1" timeOffset="57">2691 13473 8562,'-5'0'1585,"1"0"1,4 4-1266,0 2 0,1 6 0,2 1 1,3 1-266,2 3 0,2-1 0,3 0 0,2 2 0,4-2-1384,3 2 1,-2-1 1328,5 2 0,0 0 0,3-1 0</inkml:trace>
  <inkml:trace contextRef="#ctx0" brushRef="#br1" timeOffset="58">3128 13650 8444,'-9'0'359,"0"1"0,0 1 599,-1 1 1,4 3 0,0-2-489,-1 1 0,2 2 1,2 2-1,2 0 0,1 1-722,0-1 0,0-3 0,0 0 0,1 1-1509,2-2 1761,3 3 0,7-3 0,2 4 0</inkml:trace>
  <inkml:trace contextRef="#ctx0" brushRef="#br1" timeOffset="59">3492 13156 8509,'-5'-14'-30,"3"-1"1,-3 4 0,0-2 0,1 1 0,0 0-1,2-1 1628,1 2 0,1 7-1165,0 7 1,4 7 0,1 12-1,1 4-51,0 4 1,2 0-1,3 4 1,1 0 0,1-1-367,0-2 1,-1-2-1,3 0 1,2 1-1,0 0-442,2-3 1,-4 0 0,1-5 0,-1-2 0,0 0-231,-3-1 1,-5-5-1,-4-2 1,-2-1 0,-1-2-1,0 0 1,-1-3-1,-2-3 1,-4-2 0,-1-1 385,-1 0 270,-1 0 0,1-9 0,0-1 0</inkml:trace>
  <inkml:trace contextRef="#ctx0" brushRef="#br1" timeOffset="60">3650 13463 8509,'0'-6'0,"0"0"-30,0-1 1,-3-1 1080,0-2 0,-1 6-442,0 4 0,2 4 0,-4 6 1,-1-1-247,-1 0 0,-3 5 1,-1 1-1,-4 3 0,-2 1 1,-3 2-271,-1 1 0,1 0 0,2-4 0,1 1-749,3-1 1,-1-2-1,6-1 1,3 1 0,2-2 626,2-1 1,7-3 0,1 0 0</inkml:trace>
  <inkml:trace contextRef="#ctx0" brushRef="#br1" timeOffset="61">3873 13296 8360,'-6'-6'-5,"1"-1"485,1 0 0,0 3 0,2 0 0,-2 2 81,2 2 1,1 5-1,2 9 1,1 0-1,3 4-396,0 2 0,1 0 0,3 2 0,1-3-734,-1 0 0,3 0 1,2-1-1,0 0 1,2-2-421,-2 0 0,3-5 1,-4 1 988,2-5 0,-4 1 0,3-3 0</inkml:trace>
  <inkml:trace contextRef="#ctx0" brushRef="#br1" timeOffset="62">4227 13287 8360,'-6'1'-148,"0"2"1,-2 3 595,0 2 1,-2 6 0,-2 2-1,0 6 98,1 6 0,-3 4 0,2 6 0,0 3 0,3 2 0,2 1 273,1 0 0,0-2 0,-1-2 0,2 0-516,1-1 1,-3-1 0,0-4 0,-1-3 0,-1-3-565,0-3 0,-1-4 1,1-5-1,0-5 0,-2-4 11,-1-4 1,1 2-1,-5-3 1,-1-2-101,0-2 0,-1-6 0,2 1 0,0-3 0,1-3-467,0 2 0,2 1 0,3 0 1,2 1-787,2 0 1,3-1 1602,6 1 0,6 0 0,6-1 0</inkml:trace>
  <inkml:trace contextRef="#ctx0" brushRef="#br1" timeOffset="63">4395 13622 11879,'0'6'2740,"0"0"-2777,-4-4 0,2 2-950,-5-4 0,5-1 339,-1-2 0,3 1 0,3-4 856,3-1 0,0-1 0,0 2 858,1 3-1104,-3 2 0,0 5 0,-4 2 0,-1 3-1601,-2 0 1,1 0 1616,-4 1 1,0 3 0,-4 2 0</inkml:trace>
  <inkml:trace contextRef="#ctx0" brushRef="#br1" timeOffset="64">4776 13128 8359,'0'-15'-55,"0"-1"1,0 2 0,0-3 0,0 2 0,0-1 0,0 2 0,2 1 0,0 3 1170,1 1 1,1 3-773,-1 3 1,-1 7 0,3 7-1,0 7 1,1 10 0,0 8 156,-1 3 1,3 8 0,-2 0 0,3 2 0,0 0-357,0 1 0,1 0 1,-1-5-1,1-1 0,2-3-612,0 0 1,0-5 0,-2-1 0,-2-4-190,-2-4 1,1-6-1,-2 0 1,-1-4 0,0-5 454,-2-2 1,-5-4 0,-2-2-1</inkml:trace>
  <inkml:trace contextRef="#ctx0" brushRef="#br1" timeOffset="65">4898 13529 8359,'-7'-6'134,"1"3"104,-1 2 1,-1 1-1,-3 1 1,-1 4 194,-4 4 1,2 1 0,-2 6 0,0 0 0,-2 2 0,1 0-179,1 1 1,-1 0-1,5-1 1,2 1-581,2 0 1,0-1 0,3 0 0,0-2 0,2-1-1658,2-2 1982,5 0 0,1-4 0,4 0 0</inkml:trace>
  <inkml:trace contextRef="#ctx0" brushRef="#br1" timeOffset="66">5447 13380 8313,'0'-10'-321,"1"1"1,1-1 621,1-3 1,1 3 0,-1-2 0,2 1 0,2 2 0,-1-1-188,1-3 1,1 2 0,1-4-1,-2 1 1,-1-1-265,1-1 1,-1-5-1,-1-1 1,-1 2 0,-2 0 87,-1 1 1,-1 0 0,-1-1 0,-2 0 158,-3 3 1,-4 5 0,-1 3 0,-3 5-1,0 4 1,-3 4 460,0 5 0,-3 10 0,0 10 0,-2 8-232,1 9 0,11-21 0,1 2 0,1 2 0,1 0 0,0 2 0,2 1 0,-1 0 0,2 1-194,1 1 0,0 0 0,1 1 0,0-1 1,2 2-1,0 1 0,0-2 0,0 0 1,0-1-1,0 0-380,0-1 0,0-1 0,0 0 0,-1 1 0,0-4 0,-1 1 0,-1-3 0,0 0-299,-6 20 1,-3-11 0,-2-5 0,0-3 0,-3-4 0,0-5-274,-2-6 1,4-7 0,0-4 0,1-5 130,-1-6 0,4-6 689,-2-6 0,3-3 0,1-4 0</inkml:trace>
  <inkml:trace contextRef="#ctx0" brushRef="#br1" timeOffset="67">5149 13771 8313,'0'-5'182,"0"-4"610,0 3 0,0-2 1,0-1-1,1-1 27,2 1 0,2 0 0,5 0 0,0 2-913,2 1 1,0 4 0,3-1 0,2 2 0,1 1 0,3 0-1000,1 0 1,3 4 0,-3 1 517,2 0 1,1 3 0,3-2 0</inkml:trace>
  <inkml:trace contextRef="#ctx0" brushRef="#br1" timeOffset="68">5670 13612 8313,'-6'0'610,"0"0"-73,-1 0 0,1 0 0,1 1 0,0 2 0,1 1 0,0 1 193,2 2 1,0 1 0,0 2-695,-1-1 0,-1 0 1,4 1-1,1-2 40,3-2 0,-2-1 0,4-3 0,1 1 0,1 0-727,2-2 1,-1-1 0,0-1 0,1-2 114,-1 0 0,-1-4 0,-1 1 0,0-2 229,0-2 1,-2 1 0,0 0 0,0-2 794,1-1 0,-4 2 1,1-3-1,-2 3-41,-1 1 0,-4 3 0,-4 4 0,-2 4 66,-2 5 0,-2 4 0,3 1 0,-2 1 1,3-1-474,3 1 0,-1 2 1,2-2-1,1-2 0,2-1-789,2 0 1,2-1-1,2 0 1,3-1 748,3-1 0,4 1 0,2-3 0</inkml:trace>
  <inkml:trace contextRef="#ctx0" brushRef="#br1" timeOffset="69">6573 13268 8269,'-5'4'397,"-3"-3"1341,7 3-1403,-3-4 0,8 0 1,1-1-1,1-1 1,1-2-1,0-1-91,1-2 0,2-2 0,2-1 1,0-1-301,0-2 1,-2-3 0,-1 0 0,0-1-116,-3-2 0,2-3 1,-3-1-1,0 0 0,-2-2 1,-1 0-20,-2 0 1,-5 5 0,-2 2 0,-3 4 0,-4 5 230,0 3 0,-2 4 1,-2 9-1,-1 10 1,0 11 144,1 11 0,-1 7 0,10-17 0,1 0 0,-1 2 0,2-1 0,1 4 0,0 0-23,0 2 0,1 0 1,2 0-1,1-1 1,0 3-1,1 0 0,0-2 1,1 0-1,0 0 1,-1 0-364,0-1 1,-1 0 0,1 2 0,0 1 0,-2-4 0,0-1 0,-1-3-1,0 0-277,1-3 0,-2-1 1,-7 17-1,-2-3 0,0-3 1,-3-6-166,0-7 1,1-7 0,1-6 0,-2-3 0,0-5 641,2-2 0,2-6 0,3-5 0,-3-3 0,-2-6 0</inkml:trace>
  <inkml:trace contextRef="#ctx0" brushRef="#br1" timeOffset="70">6303 13799 8269,'0'-15'212,"4"-1"1,0 2 296,1 0 0,1 2 0,3 0 0,1 2 1,0 0-1,2 1-31,4 0 0,2 0 1,1 2-1,3 2 1,3 1-1116,2 2 1,5 1 0,1 2 636,0 2 0,7 2 0,-1 4 0</inkml:trace>
  <inkml:trace contextRef="#ctx0" brushRef="#br1" timeOffset="71">7523 13277 8314,'0'-9'336,"-1"1"1,-1 0 0,-2 3 0,0 2 0,-1 4 209,-1 4 0,-4 9 0,-5 5 0,-3 8 0,-1 5 0,0 4-376,-3 1 1,-1-2-1,-4 6 1,1 0-1,1-2 1,2-3-714,2-4 1,4-4-1,1-2 1,4-3-2735,1-3 2113,6-4 1164,-3-15 0,7-10 0,-3-11 0</inkml:trace>
  <inkml:trace contextRef="#ctx0" brushRef="#br1" timeOffset="72">7216 13454 8314,'0'-9'681,"0"0"1,0 2 906,0 1 1,0 5-1257,0 1 0,4 5 0,3 8 0,5 2 0,3 4 0,3 2-671,0 0 1,2 4-1,2-2 1,4 1 338,4 1 0,3-2 0,4 0 0</inkml:trace>
  <inkml:trace contextRef="#ctx0" brushRef="#br1" timeOffset="73">8035 13259 8239,'-9'-3'844,"1"0"1,1 5 0,4 4-190,2 5 0,1 5 1,0 5-1,1 4 0,2 2-384,4 1 1,5 1-1,4 0 1,1 0-1,2-2 1,-1-1-1092,1-3 1,3-1 0,0-6 0,-2-5-274,0-4 1,-2-3 0,1-5 700,0-2 0,-1-10 0,1-7 0</inkml:trace>
  <inkml:trace contextRef="#ctx0" brushRef="#br1" timeOffset="74">8398 13324 8239,'-9'1'-13,"0"2"507,-1 3 1,0 8-1,-3 5 1,-5 9-1,-4 9 1,0 10-86,10-20 1,1 1-1,0 1 1,0 2-1,2 1 1,1 1 0,-1 0-1,2-1-45,0 1 0,2-1 0,-1-1 0,1-2 0,1 0 0,-1-2 0,-4 24 0,-1-3 0,0-2-390,-2 1 0,-3-9 0,-4-5 1,0-6-1,-2-6-169,-1-5 1,-3-3-1,1-8 1,-1-5-626,0-5 1,1-9 0,-2-3 0,3-5 272,0-2 1,2 3 0,6 0 0,2 2 0,3 3 0,2 4-478,1 2 1,3 3 0,5 2 1023,2 1 0,3 1 0,3 3 0</inkml:trace>
  <inkml:trace contextRef="#ctx0" brushRef="#br1" timeOffset="75">1732 13017 8333,'0'-11'-123,"0"0"1,1-2 0,1 2 0,1 0-1,-1-1 1,-1 0 193,-1 0 1,0 2-1,0 1 1,0 0-1,0-1 1,0 1 136,0 0 1,-3-1 0,-1 1 0,-1 1 0,-4 0 0,-1 3 111,-2 1 0,-2 1 0,2 4 0,-4 2-41,-1 3 1,-6 12 0,-3 8 0,-4 11 0,13-13 0,0 1-45,-1 3 1,0 2 0,-1 5-1,2 1 1,-1 2 0,0 2 0,2 1-1,0 1 1,1 3 0,1 0-79,2 3 0,1 1 1,2-1-1,2 0 1,2 0-1,1-1 0,1-1 1,3 0-1,0-2 1,3-1-1,1-1 0,1-1-283,1-2 0,2-2 1,1-6-1,1-2 0,0-2 1,1-1-1,11 16-71,-2-6 0,0-3 0,-2-4 0,1 0 0,-1-4-446,-3-5 1,0 0-1,-4-8 1,1 0-2635,0-2 3277,-2-1 0,0-8 0,-1-2 0</inkml:trace>
  <inkml:trace contextRef="#ctx0" brushRef="#br1" timeOffset="76">8976 13091 8768,'7'15'271,"2"3"1,7 10-1,-1 11 1,3 10 0,-9-20-1,0 1 1,1 3-1,-2 1 1,0 3 0,-1 0-1,-2 0 1,-1 1 1,-1-1 0,-2 0 0,-1 1 0,-1-1 0,-1-2 0,-1-2 0,-2-1 0,-1 0 0,0-3 0,-2 0 0,-1-3 0,-1 0-101,0 0 0,0-2 0,-12 18 0,4-5 0,3-7 1,1-7-1,3-2-875,2-3 0,-2-6-390,8 0 1,1-9 0,5-8 917,3-5 0,7-9 1,1-4-1</inkml:trace>
  <inkml:trace contextRef="#ctx0" brushRef="#br1" timeOffset="77">10410 13463 8415,'0'-6'-53,"0"0"0,0 3 1,0-3-1,0-1 1,-2-2-271,-1 0 1,2 0 0,-2-1 0,1 2 455,-1 2 1,2-2-1,-3 1 1,1-1 0,-1-1-1,0-1 181,-1 1 0,-1 0 0,2 0 1,-1-1-102,-2 1 1,-2 1 0,0 0-1,-1 3 1,-2 1 2,0 2 1,-5 1-1,3 2 1,-3 2 0,0 4 112,-3 5 0,-4 3 0,3 8 1,0 4-1,1 4-3,2 2 1,0 1 0,2 3 0,5 0-1,4-3-127,4-3 1,7-3-1,5-3 1,6-4-252,2-1 0,6-7 0,2-3 1,1-6-1,0-3-317,-2-1 0,0-4 0,1-3 0,-3-5 0,-3-3-451,0-3 1,-1-4 0,-3 0 0,-2-2 342,-3-2 1,-1-4-1,1-1 1,-1 2-1,-1 3 306,-2 4 0,2 7 0,-4 4 0,0 8 799,0 10 1,-1 9 0,-3 9 0,0 3 26,0 3 0,0 1 1,1 2-1,2-3 0,3-2-135,3-1 0,0 0 1,1-1-1,3-3 1,1-6-533,1-4 1,2-7 0,-1-2 0,1-2-364,2-4 0,-4-3 0,-3-5 1,-2-1-1,-1 0 0,-2-1-718,-1-2 1,-3 1 0,2 3-2123,-1-1 3215,0 5 0,0-3 0,1 3 0</inkml:trace>
  <inkml:trace contextRef="#ctx0" brushRef="#br1" timeOffset="78">11955 12868 8436,'0'-10'-165,"0"1"0,0-1 0,0-2 1,0 0-1,0 0 0,0 2 0,0 1 650,0-1 1,1 1 0,1 0-193,1 0 1,0 4 0,-4 7 0,-1 10 0,-2 11-34,-1 9 1,-4 10 0,3-16 0,-1 1-1,1 1 1,0 0 0,0 1 0,-1 1-134,1 1 1,0 0 0,-1 0-1,1 0 1,0 0 0,0 1-1,0 0 1,0-1 0,0-1-1,1 0-327,2-1 0,-1 0 0,-3 23 1,4-4-1,1-4 0,1-8-503,1-7 1,0-6 0,0-8 0,1-2-539,2-3 0,-2-6 1241,2-4 0,-2-8 0,-5-7 0,-1-3 0</inkml:trace>
  <inkml:trace contextRef="#ctx0" brushRef="#br1" timeOffset="79">11843 13408 8436,'6'-19'-133,"2"0"0,-2 1 1,2-1 83,2 1 1,2 0 0,3 2 0,1 3 452,4 0 0,5 5 1,-1 0-1,4 4 0,2 5 1,1 5 101,-1 5 1,1 8-1,-3 6 1,-5 2-292,-5 1 0,-6 3 1,-5 1-1,-1 0 0,-3 0 81,-4-2 1,-8-2-1,-7-2 1,-5-2 0,-5-3 37,-4-3 1,0-1 0,-3-5-1,0-3-233,0-2 0,4-4 0,0 0 0,4-3 1,2-3-479,3-4 0,1-5 0,4-3 0,3 0 0,4-1-494,2 0 0,4 1 0,0 1-222,4 0 1,0 6 0,4 6 884,1 4 1,1 3 0,2 5-1</inkml:trace>
  <inkml:trace contextRef="#ctx0" brushRef="#br0" timeOffset="80">13771 12765 14539,'0'-9'-547,"0"0"1,0-1 0,0 0 0,-1-1 0,-1-2 0,-1 2 615,0 0 1,1 3-1,-1 2 1,-3 3-1,-2 2 1,-3 1 469,-1 0 1,-3 2-1,-7 4 1,-3 9 0,-3 6-273,-3 7 0,14-7 0,1 1 1,-3 0-1,1 2 0,-1 2 0,1 2 1,1 1-1,0 1 0,2 1 1,0 0-49,2 1 1,0 0 0,3 2-1,2 1 1,1 1 0,2-1 0,2 0-1,0-1 1,3-1 0,1-2-396,2-2 0,3-1 1,1-2-1,2-1 1,15 19-1,1-2 1,2-5-481,-2-7 1,-3-5-1,0-8 1,-3 0 0,-4-4-2622,-3-2 2762,-5-4 0,1-7 0,-3 0 0</inkml:trace>
  <inkml:trace contextRef="#ctx0" brushRef="#br0" timeOffset="81">14199 12877 13565,'-4'-19'-464,"3"1"1,-2 0 0,2 3 0,1 2-1,0 3 865,0 0 0,0 6 0,0 4 0,0 7 0,0 5 0,0 8 305,0 7 0,4 6 1,2 6-1,2 2-536,2 2 1,0-1 0,1 4 0,3-2 0,0 1-493,3-4 0,-3 1 0,1-1 0,-1-2 1,-1-2-499,-3-3 1,0-6 0,-6-6 0,-2-3-701,-1-4 0,-2-2 1531,-2-7 0,-3-2 1,-3-4-1</inkml:trace>
  <inkml:trace contextRef="#ctx0" brushRef="#br0" timeOffset="82">14264 13259 10829,'-14'0'113,"-4"-3"1,3-1 0,-3 3 465,-1 3 0,-3 5 1,-2 5-1,-1 4-138,0 1 1,0 3-1,-2 1 1,4 0-1,4 1 1,6 0-92,2-1 0,6 1 0,2-3 0,2-2-415,1-1 1,4-3-1,1-3 1</inkml:trace>
  <inkml:trace contextRef="#ctx0" brushRef="#br0" timeOffset="83">14841 13128 9696,'-4'-5'-49,"-1"-2"0,-4 3 1,0 0-1,-1-1 1,0 4 507,-3 4 1,-1 3 0,-5 6 0,1 4 0,-2 2 0,-1 4-16,0 3 0,-1 2 1,3 1-1,2 0 1,0 0-747,2-1 0,6-2 0,1-1 0,3 0 0,3-2-1014,1-3 1,0-2 1311,-2-8 0,-2 0 0,-5 1 0</inkml:trace>
  <inkml:trace contextRef="#ctx0" brushRef="#br0" timeOffset="84">14553 13156 9700,'-6'-1'555,"-1"-1"82,0-1 1,3 1 0,1 6-1,2 4-305,1 4 1,2 5 0,3 1 0,6 3 0,3 0 0,6 2-902,3 2 0,5 2 1,2 0-1,2-1 549,2-2 1,-4 1-1,2 3 1</inkml:trace>
  <inkml:trace contextRef="#ctx0" brushRef="#br1" timeOffset="85">15074 13408 8582,'-5'-5'2543,"1"0"-1293,0 0 1,-1 1-1016,-5 4 1,2 1 0,2 3 0,3 4-236,2 4 0,5 4 0,1-1 0</inkml:trace>
  <inkml:trace contextRef="#ctx0" brushRef="#br1" timeOffset="86">15465 12672 8419,'-9'-9'273,"4"5"1,2 6 0,3 9 0,3 11-1,3 8 91,2 7 0,6 4 0,1 8 0,-6-23 0,1 0 0,0 2 0,2 0 0,0 0 0,0 1-85,2-1 0,-1 0 1,1-2-1,0-1 1,1-1-1,-1 0 0,15 18 1,-1-3-1,-4-3-821,-3-3 0,-8-2 0,-3-3 0,-3-1-278,-3-3 1,-5-1 0,-6-4 0,-4-2 600,-1-1 1,-9-7-1,1-5 1</inkml:trace>
  <inkml:trace contextRef="#ctx0" brushRef="#br1" timeOffset="87">15624 13221 7150,'-10'0'527,"1"0"0,0 0 292,-1 0 0,0 5 0,-2 2 0,-4 4-568,-2 5 1,0 1 0,-1 2 0,1 1 0,-1 0 0,0 3-645,1 1 1,2 0-1,3 0 1,1-2-1247,4-2 1,5-3 1415,0-1 0,2 1 0,1-2 0</inkml:trace>
  <inkml:trace contextRef="#ctx0" brushRef="#br1" timeOffset="88">15875 12998 8347,'0'-9'688,"-1"2"-142,-2 1 0,3 12 0,0 5 0,5 7 0,4 7 0,3 2-160,0 1 0,4 0 1,-3 0-1,3 0 1,2 0-1,3-1-1206,0-2 1,1-4 0,0-5 0,-1-4-274,-2-1 1,0-6 0,-1-4 727,-3-6 0,3-10 0,-4-9 0</inkml:trace>
  <inkml:trace contextRef="#ctx0" brushRef="#br1" timeOffset="89">16229 13063 8347,'-5'0'428,"-3"8"289,5 5 0,-4 5 1,1 7-1,-2 8-303,-2 9 1,1 5-1,4-19 1,0 0-1,-1 0 1,0 0-254,0 0 0,0 0 0,-1-1 0,0 1 0,1-2 1,0 1-1,-9 21 0,0-3-283,-1-5 0,1-7 0,-4-4 0,1-4 0,-1-3-169,0-5 1,1-3-1,-1-8 1,0-3-13,-3-2 0,2-5 0,-2-2 1,3-4-1,1-1 0,2-1 24,0 0 1,5-1-1,-2 0 1,3 2 187,1 1 1,2 0 0,2 1 0,1 0 0,2-1 0,2 1-567,3 0 1,2 0-1,6 2 657,1 1 0,3-4 0,3-5 0</inkml:trace>
  <inkml:trace contextRef="#ctx0" brushRef="#br1" timeOffset="90">16443 13445 8343,'6'0'473,"-1"-1"1,1-1 0,-1-1 1164,2 1 0,-3 0-546,-1-2 0,-3 3 0,-3-2-266,-3 2 1,1-2-1,-2 0-2596,0 1 131,3 1 1,0 2 1231,4 2 1,0 2 0,0 5-1</inkml:trace>
  <inkml:trace contextRef="#ctx0" brushRef="#br1" timeOffset="91">17309 13026 8562,'-4'-9'207,"2"2"1,-5 2-1,0 1 1,-1 3-1,-2 4 1,-3 7 324,-2 8 0,-4 5 0,-2 5 0,-1 0 0,-2 0 0,-1 0-320,1-1 1,0 5-1,5-2 1,-1-4-1,4-2-753,1-1 0,3-3 0,2 0 1,1-2-1,1-4 0,0 0-1098,2-3 1,0 0 1393,-3-2 0,-1-4 0,1-1 0</inkml:trace>
  <inkml:trace contextRef="#ctx0" brushRef="#br1" timeOffset="92">16974 13138 8562,'0'-14'0,"0"4"0,0-3 743,0 3 0,1 3-384,2 4 1,2 8-1,5 10 1,3 4-1,1 3 1,2 3-428,-1 1 1,1 2-1,2 0 1,2 1-661,2 2 0,-3-5 1,3 1-1,-2-3-209,-2-3 0,1-6 937,0-2 0,-1-7 0,1-2 0</inkml:trace>
  <inkml:trace contextRef="#ctx0" brushRef="#br0" timeOffset="93">17616 12747 9832,'19'-6'201,"0"-1"0,3 5 0,3 4 454,2 6 0,-3 12 1,-4 11-1,-2 9 0,-5 9-246,-7-21 1,-1 0-1,0 3 1,0 0-1,-3 2 1,-1-1 0,0-1-1,0-1 59,0-1 0,-1 0 0,-1 23 0,-2-2 0,-3-4 0,-3-1 0,-3-3-27,0-1 0,-6 0 0,1-3 0,-5 0-1534,-2 0 1,-1-3 0,-3-7 793,0 0 1,-8 4 0,-2 1 0</inkml:trace>
  <inkml:trace contextRef="#ctx0" brushRef="#br1" timeOffset="94">1397 14432 8542,'-7'0'-869,"1"0"0,-1 0 907,-1 0 1,1-1 0,2-2 0,1-4 53,2-1 0,1 2 0,2 1 0,1 0 0,2 1 0,1-2 7,3 1 1,-3 2-1,1-2 1,1 0-1,2 1-68,0-1 1,0 1 0,1 2 0,-1-1 0,1 0 17,3-1 1,-3 3 0,3-3 0,1 1-75,1 0 1,0-1-1,0 4 1,2 0-1,1-1 11,0-2 0,2 2 1,1-2-1,0 2 1,0 1 34,-1 0 0,1 0 0,2 0 1,0 0-1,1 0-17,-1 0 1,-1-1 0,2-1 0,0-1 0,0 1-3,1 1 0,-1-2 0,2 0 0,2-1 0,2 1-24,0 0 0,-1-1 0,-2 2 0,-1-1 0,-1 0 41,0-1 1,-2 2 0,-1-4-1,-1 2 29,0 2 1,0-3-1,3 0 1,-1-1 0,-2 1-1,1-1-11,0 1 1,4 2-1,-3-2 1,2 1-35,0 2 0,0-2 1,3 0-1,-1 2 1,-1 1-15,-2 1 0,-2-1 0,2-1 1,-1-1-1,-3 1-2,0 1 1,2 1 0,-1 0 0,1 0 0,0 0 14,0 0 0,2 0 0,-1 0 1,2-1-1,3-1 40,2-1 0,4-1 1,-3 2-1,-1-3-31,-1 0 1,2 3-1,0-2 1,-1 1 0,-2 0-13,-3 1 0,1 1 0,-3 0 0,-1-1 0,1-1-2,-2 1 0,2 0 1,-2 2-1,1-1 1,0-1 6,-1-1 1,5 0-1,-1 2 1,2-1-1,1-1-15,0 1 1,3-2 0,1 1-1,1 0-22,2-2 1,-2 4-1,1-2 1,-1 2 0,-1 0 8,0-2 1,-1 2 0,-2-2-1,1 2 1,1 1 10,-1 0 1,-1-1 0,0-1 0,2-1-1,2 1 19,0 1 0,0 0 0,-3-1 0,2-2 0,2 2-7,5 1 1,-5 1 0,2-1 0,-2-1-1,-1-1-8,2 1 0,-3 1 0,-1 1 1,-2 0-1,-2 0 13,-2 0 0,4 0 1,-3 0-1,0-1 28,1-2 1,1 2 0,3-2-1,3 2 1,1 1 36,-1 0 0,2 0 1,-1 0-1,2 0 1,2 0-20,1 0 1,-3 0-1,-6 0 1,-2 0-1,0 0-50,2 0 0,-2 0 0,1 0 0,-3 0 0,-3 0-2,2 0 1,3 0 0,0 0 0,-2 0-13,0 0 1,3 0-1,2 0 1,0 0-1,1 0 1,0 0 0,0 0 1,3 0-1,-2 0 0,0 0 13,-1 0 0,0 0 0,-3 0 0,1 0 0,0 1 19,1 2 0,-3-2 0,3 2 0,-1-2 0,1-1 20,1 0 1,2 0 0,2 0 0,-1 0-49,-2 0 1,2 0-1,0 0 1,2 0-1,2 0 50,-1 0 0,0 0 0,-2 0 0,1 0 1,3 0-46,2 0 0,-2 0 0,0 0 0,-2 0 0,0 0-18,2 0 1,-1 0-1,-3 0 1,1 0-1,-1 0-24,0 0 1,0 0-1,1 0 1,0 0 43,2 0 0,0 3 0,2 0 0,-1-1 0,-1-1 27,-2-1 1,0 0 0,2 0 0,0 0 0,-1 0 8,-1 0 0,-3 0 1,-1 0-1,1 0-34,1 0 1,-3 0-1,-1 0 1,0 0-1,1 0 1,3 0-6,1 0 1,-1 0 0,7 0 0,-1 0 12,0 0 0,3 0 0,2 0 0,1 0 0,-4 0 21,-1 0 0,0 0 1,0 0-1,0 0 1,3 0 10,-2 0 1,0 0 0,0 0 0,1 0 0,0 0-32,1 0 1,-1 0 0,-5 0 0,1 1-1,1 1 2,3 2 0,-1-1 1,0-3-1,-4 1-13,-2 2 0,3-2 1,-1 2-1,-1-2 1,0-1-1,-2 0 1,0 0 1,-1 1 0,0 1 0,-2 1-4,1-1 0,-2-1 0,2-1 1,1 1-1,2 1-40,-2 1 0,-1 1 1,1-4-1,0 0 0,0 0 31,-1 0 1,2 0 0,-6 0-1,0 0 1,1 0 23,2 0 1,1 0 0,0 0 0,-4 0 0,-2 0-6,-2 0 1,1 0 0,-1 0 0,-2 0 2,-3 0 1,1 0 0,-2 0 0,0-1 0,-2-2-12,-4 0 0,2-1 1,-4 2-1,1-2 0,-1 0-1,-2 0 1,0 1-1,-2 3 1,1-1 5,3-3 1,-3 3-1,4-2 1,-1 2 0,2 1 31,-1 0 1,3 3 0,-5 1 0,-1-2 0,0 0 57,-2 1 1,-3-2-421,1 2 0,-5-3 0,-1-2 0,-6-2 0,-5 0 327,-3-1 0,-3-6 0,-2 1 0</inkml:trace>
  <inkml:trace contextRef="#ctx0" brushRef="#br0" timeOffset="95">2998 14506 17457,'-4'-9'-365,"-2"0"1,-1-1 0,-1 1 0,3 0 0,1-2 0,2 0 0,1-1 0,1 0 0,0 2 235,0 1 0,0-5 1,-1 0 252,-2-1 0,2 7 1,-1 10-1,3 8 0,3 10 2,1 6 1,4 4-1,4 7 1,-1 1-1,2 2-244,1 0 1,0 4 0,-1 0 0,1 1 0,-2 1 0,0-3-414,-1-2 1,-1-3-1,0-2 1,-2-2 0,-4-4 550,-3-4 0,-2-3 0,0-4 0</inkml:trace>
  <inkml:trace contextRef="#ctx0" brushRef="#br0" timeOffset="96">3073 14739 19395,'-7'-1'-852,"1"-1"724,-1-1 1,-1 1 0,-2 5 0,0 4 740,-2 5 1,0 2 0,-3 6 0,-3 1-1,-2 4-393,-1 2 1,-5 4 0,1 0 0,-2-1 0,0-1-499,2-1 1,3 0 0,4-1 0,3-2 0,2-5 285,3-3 0,0 1 1,1-4-1</inkml:trace>
  <inkml:trace contextRef="#ctx0" brushRef="#br0" timeOffset="97">3231 14693 20393,'-9'-6'-1639,"2"2"1,2 5 1911,1 2 1,1 4 0,3 6 0,0 6-1,0 4 1,1 4-199,2 1 0,3 0 0,6 0 1,2 0-1,3-1-570,2-2 1,2-2-1,-1-6 1,0-1 0,2-4-120,-1-2 0,-2-4 0,-1-3 0,-1-3 0,-3-3-809,0-4 1609,2-5 1,-6-3 0,4-3 0</inkml:trace>
  <inkml:trace contextRef="#ctx0" brushRef="#br0" timeOffset="98">3631 14683 16979,'-6'1'-85,"0"2"0,-1 5 710,-2 3 0,0 4 1,-1 8-1,-2 5-351,0 5 1,-4 8 0,4 2 0,1 3 0,-1 0 0,2 1-388,1-1 1,-3-2 0,7-3 0,-1-2 17,0-2 1,0-7 0,-1-2 0,1-7-1,-1-4-14,-2-5 0,0 2 1,-1-3-1,-2-3 1,-1-4-78,-2-2 1,0-2 0,-5 0 0,0-2-135,-2-1 1,3-2-1,5-4 1,0 0 0,2-1-197,-2 1 1,8 0 0,0-1 0,4 1-1216,2 0 1727,0-1 1,8-3-1,3-2 1</inkml:trace>
  <inkml:trace contextRef="#ctx0" brushRef="#br0" timeOffset="99">3883 15000 12776,'-11'1'322,"0"1"105,-2 1 0,1 1 0,3-2 1,-1 2 280,1 2 1,3-3-1,1 3-366,1 1-672,1-3 1,7 0 282,2-4 0,2 0 0,1 0 1</inkml:trace>
  <inkml:trace contextRef="#ctx0" brushRef="#br0" timeOffset="100">4376 14506 15633,'0'-13'-544,"-3"1"1,-1-2 0,0 0-1,-1 0 1,0 1 0,1 1 899,2 2 0,1 1 1,1-1-67,0 1 1,0 6 0,0 6-1,0 9-56,0 8 0,3 5 0,1 6 0,2 4 0,1 3-66,1 3 0,1 2 0,1-1 0,-1-1 1,1 1-258,3 1 0,-2-4 0,4 1 0,-1-2 0,0-4-468,-1-3 1,-1-3 0,-2-3-1,-2-5 1,-2-3-1083,-3-5 1,-3-6 1673,-3-2 1,-2-8 0,-4-1-1</inkml:trace>
  <inkml:trace contextRef="#ctx0" brushRef="#br0" timeOffset="101">4553 14795 15749,'-9'5'93,"-1"-1"1,1-1 291,0 0 0,-5 5 1,-1-2-1,-3 3 147,0 4 1,-2 1 0,-1 5 0,0-1 0,0 1 0,1 0-530,2-1 0,3 2 0,3 1 0,2-1-1319,4-2 1,2 0 1125,4-2 1,4 2 0,1 0 0</inkml:trace>
  <inkml:trace contextRef="#ctx0" brushRef="#br1" timeOffset="102">5065 14711 8555,'-5'-9'67,"1"0"0,4-1 0,0 1 0,0 0 130,0-1 0,0 1 1,0 0-1,1-1 1,1 0-1,2-1-272,1-2 1,-3-2-1,2 1 1,0 1 0,-1-2-12,-1 1 0,0-5 0,0-3 0,1 2 0,-1 0-15,-1 2 1,-5 2 0,-1 2 0,-1 0 0,-1 3 265,0 0 1,-4 6 0,-3 2-1,1 4 104,-1 5 0,-1 10 0,1 12 0,1 7 0,-1 7-63,3 8 1,6-23 0,1 0 0,0 1 0,2 0 0,0 0-1,0 0 1,2 0 0,-1 0-156,1 2 0,0-1 0,0 1 0,0 0 0,0 1 0,0 0 0,0-1 0,0-1-221,0 0 0,0-1 1,0 24-1,-1-1 1,-2-4-1,-3-3-225,-2-8 1,-1-6 0,-1-5-1,2-3 1,1-4-1862,0-2 2256,5-3 0,-6-8 0,3-1 0</inkml:trace>
  <inkml:trace contextRef="#ctx0" brushRef="#br0" timeOffset="103">4730 15093 10267,'0'-19'-119,"0"1"1,1 0 0,2 2 512,3 0 1,8 7-1,3-2 1,5 3-61,2 4 0,1 2 0,3 2 0,0 0 1,-1 1-1,1 1 259,0 1 0,-3 3-600,0-3 1,0 5-1,3-3 1</inkml:trace>
  <inkml:trace contextRef="#ctx0" brushRef="#br0" timeOffset="104">5354 14944 13919,'-14'0'-124,"4"-3"1,-2 0-1,1 1 1105,2 1 1,0 1 50,-1 0 0,5 1-614,2 2 0,3-1 1,3 3-725,3-1 0,-1 0 0,2-2 0,0 1-53,1 0 0,-2-2 1,1-1-1,0 0 26,1 0 0,1-4 0,1 0 0,-1-1 0,0-1 1,1 0-44,-1 0 1,-1-1 0,0-1 551,-2 2 0,-4-2 1,0 2-1,-4 1 415,-4 2 1,-4 3-1,-1 2 1,-3 2 0,1 1-49,0 3 0,-1 0 0,4 1 0,-1 1-849,3-1 1,5 0 0,2 1 0,5-1 309,5 0 0,11 0 0,0 1 0</inkml:trace>
  <inkml:trace contextRef="#ctx0" brushRef="#br0" timeOffset="105">6248 14581 17098,'-6'-4'-754,"1"3"0,3-4 1,-1 1-1,2-2 1280,3-2 1,0 2-1,4-1 1,2 0-1,0-1-298,1-1 0,-3 2 0,1 1 0,0-2 0,0-2-257,-1-3 0,3 1 0,-4 2 0,0 0 0,-1-1-91,0-2 1,-3-3 0,2 1 0,-3 0 0,-3 0-148,-3 2 0,-2-3 0,-2 4 0,0 2 0,-2 2 328,-4 5 1,2 2 0,-2 2 0,0 3 0,-2 7 91,-1 6 1,1 10 0,-1 8-1,2 6 1,1 5-22,9-20 0,2 0 0,0 2 1,0 0-1,2 1 0,0 1 0,1 1 1,0 1-1,0 1 0,1 0-199,0 1 1,-1 0 0,-1 1 0,0 0 0,0-2 0,1 1 0,0 0 0,-1 0-1,0 0 1,-1-1-274,0 1 1,0-1 0,-1-6 0,0-2 0,-4 21 0,0-9 0,-1-7-53,1-4 1,1-1 0,1-6 0,0-5 0,1-3 488,1-1 1,-3-1 0,3 0 0</inkml:trace>
  <inkml:trace contextRef="#ctx0" brushRef="#br0" timeOffset="106">5866 15149 13452,'-3'-11'-1012,"0"-1"0,2-4 1291,3-1 1,7-2-1,8 1 1,3-1-1,5 1 327,2 3 1,6 3 0,3 4 0,5 3 0,2 1-2771,5 2 2161,-6 5 1,-15 1 0,0 1 0,20 10-1</inkml:trace>
  <inkml:trace contextRef="#ctx0" brushRef="#br0" timeOffset="107">7095 14804 18668,'-4'-9'-820,"0"0"1,-4-1 0,3 1 0,1 0 272,2-1 1,0 1 0,0 0 0,-2-1 0,0 0 0,-2-1 550,1-2 1,2 1 0,-2 3-1,0-1 1,0 2 270,-3 2 0,0-1 1,-1 2-1,-2 1 1,0 0 291,-1 2 1,-5 3-1,2 4 1,-4 7 0,-3 4-92,-3 7 0,2 3 1,-1 3-1,1 1 0,3 1-187,4-1 0,3 2 0,7-2 0,3-3-510,2-4 1,6-4-1,5-1 1,4-3 0,5-3 179,2-5 0,3-3 1,5-4-1,1-2 1,1-3-49,-1-4 0,-4-6 0,-2 2 1,-1-2-109,-3-1 0,-4-2 1,-4-1-1,-2 2 0,-4 1-91,-3 4 1,-3 3 708,-3 2 0,-1 10 0,-3 8 1,4 1 11,2 2 0,1 2 1,1 0-1,3 1 1,6 1-591,4-3 1,8 3-1,4-2 1,4 0-1,5 1 307,4-2 0,8-3 1,-21-6-1,0 1 1</inkml:trace>
  <inkml:trace contextRef="#ctx0" brushRef="#br0" timeOffset="108">7747 14627 12080,'-9'-12'-530,"2"0"0,2 0 0,1 1 1,2-1 940,1 0 0,1 3 0,0 5 1,0 2 56,0 7 0,1 6 1,2 6-1,3 3 0,3 6-228,4 4 0,-2-1 0,5 2 0,0-3 0,3-2-510,3-1 1,-3 0 0,4 1-1,-1-1 1,-1-3-824,0-2 1,-1-5 0,-2-1 948,1-4 1,0-3 0,-1-7 0</inkml:trace>
  <inkml:trace contextRef="#ctx0" brushRef="#br0" timeOffset="109">8212 14665 12080,'-9'0'-111,"0"1"0,-2 2 399,-1 3 1,0 7-1,-2 6 1,-1 6-1,2 5 333,0 4 1,-3 3-1,4 4 1,0 3 0,3 4-231,3 1 0,-3-2 0,3-5 1,-3 0-352,-3-3 1,1-2-1,-1-4 1,0-5 0,1-5-100,-1-3 0,-5-4 0,3-2 0,-2-6 0,-1-3-141,-2-3 0,-1-4 0,-4-2 0,2-1 0,0-1-84,-1 0 1,3-2 0,-2 3 0,1-1-67,2 0 1,-1 2 0,5-1-1,1 1 1,1 2-2193,3 1 2570,1 1 0,-1-4 1,1-1-1</inkml:trace>
  <inkml:trace contextRef="#ctx0" brushRef="#br0" timeOffset="110">2542 14320 22353,'-6'-1'-820,"-1"-1"1,1-2 0,0 0 0,0 0 764,-1 2 1,1 0 0,0 2 0,-2 0 0,-2 0 0,-4 2 873,0 1 0,-2 6 0,-4 9 0,-1 5-576,-4 8 0,-2 11 0,13-18 0,0 1 0,0 5 0,0 0 0,0 4 0,0 1 0,1 2 0,0 0-67,2 1 0,1 0 1,0-1-1,3 1 1,3-1-1,2 0 0,0-1 1,1 0-1,0-2 1,2 0-207,0-2 0,1-1 1,0-1-1,2-3 0,8 16 1,4-5-285,2-3 0,-1-5 1,0 0-1,-2-4 1,1-4-374,-2-3 1,3-3-1,-4-2 1,1-1-674,-1-5 1,0 0 1248,-4-4 1,4 3 0,2-2 0</inkml:trace>
  <inkml:trace contextRef="#ctx0" brushRef="#br0" timeOffset="111">8920 14339 22349,'-5'-6'-1639,"2"1"1,4 5 1169,5 8 1,1 9 0,9 12 0,0 8 0,1 10 0,-9-20 0,0 1 630,0 2 1,0 1-1,-2 2 1,-1 1-1,1 0 1,-1 0 0,0 0-1,-2-1 1,-1-2-1,-1 0 99,0-3 1,-1-1-1,-8 22 1,-5-7-1,-3-2 1,-4-3 59,-2-1 0,4-6 0,-2-8 0,4-2-744,3-2 1,-2-3 0,6-3 0,4-1-1212,3-2 0,7-4 1634,4-2 0,5-6 0,4-2 0</inkml:trace>
  <inkml:trace contextRef="#ctx0" brushRef="#br0" timeOffset="112">10028 14255 22346,'0'-15'-656,"0"2"1,0 3-1,1-2 1,1 0 0,1 0 121,-1 2 0,0 5 0,0 4 0,1 6 432,-1 7 1,-2 10 0,-3 6 0,-2 6 0,-1 6 191,0 3 1,-1 3 0,-2 1 0,1 2-1,1 1-229,0 2 1,1 0 0,2-25 0,0 0 0,-3 23 0,2-3-280,0-8 0,1-6 0,2-9 0,-1-4-1206,1-4 1355,1-4 1,1-7-1,0-6 1</inkml:trace>
  <inkml:trace contextRef="#ctx0" brushRef="#br0" timeOffset="113">10037 14665 20957,'19'-19'-292,"-1"3"0,2 2 0,2 1 748,3 1 0,1 2 0,2 2 0,-1 2-395,-2 6 1,-5 6 0,-7 7 0,-1 5 0,-5 3 0,-2 3-2,-3 2 0,-2-2 1,-3 1-1,-3 0 175,-3 2 1,-4-3-1,-1-2 1,-2-3-1,2 0-65,0 0 1,-1-4 0,2 0-1,2-3 1,0-3-20,2-1 1,-1-3 0,-3 2 0,-2-2-662,-3-1 0,0 0 1,-2-4-1,-2 0 1,-4 0-1,-3 0-583,-2 0 1,-4 1 0,0 1 865,-4 1 1,0 4 0,-2-2 0</inkml:trace>
  <inkml:trace contextRef="#ctx0" brushRef="#br0" timeOffset="114">11843 14152 8772,'0'-9'-195,"-3"-1"0,0-2 0,0 0 1,0 1-1,0 0 0,1 2 1,0 0 426,-1-1 0,2 1 0,-4 1 0,2 1 1,-1 1-1,0 1-86,0 0 0,-3 3 1,-1-1-1,-2 2 1,-3 2-1,-2 2 3,-1 3 1,-6 11 0,-3 7-1,-3 8 1,-2 9 0,14-18-1,0 2 10,-1 0 1,1 2-1,0 3 1,1 0 0,-2 2-1,1 0 1,0 2 0,1 1-69,1 0 0,1 0 1,1 0-1,1 0 1,3 2-1,2-1 0,1-2 1,1 0-1,3-2 1,1-1-234,2-3 1,2-1 0,12 15 0,6-5 0,4-3 0,2-3-525,0-2 1,-4-2-1,1-8 1,1 1 685,1-2 1,1-2-1,0 3 1</inkml:trace>
  <inkml:trace contextRef="#ctx0" brushRef="#br0" timeOffset="115">12188 14264 15044,'0'-9'-476,"0"0"0,0-1 0,0 1 1,1 1 904,2 1 1,-1 5 0,4 9 0,2 7 0,0 8-198,1 6 0,0 6 1,2 1-1,0 3 1,3 4-228,0 0 0,1 1 0,1 0 0,-1-2 0,-2-1-443,-2-3 1,0 4-1,-3-7 1,-2-2 0,-3-6-383,-2-4 1,-2-2 0,-1-3 0,-2-1-1289,-1-4 2156,-1-5 0,-4-3 0,1-4 1</inkml:trace>
  <inkml:trace contextRef="#ctx0" brushRef="#br0" timeOffset="116">12300 14674 13401,'-23'0'-389,"3"0"1,-2 0-1,2 0 949,-2 0 1,2 5-1,0 3 1,2 4-1,4 0-641,0 2 1,5 0 0,4 5 0,0-1 0,0 1-1090,1 0 0,1-2 1057,3-1 0,4 1 1,1-2-1</inkml:trace>
  <inkml:trace contextRef="#ctx0" brushRef="#br0" timeOffset="117">12998 14571 11207,'-4'-9'-1068,"-2"1"1441,-3 2 0,-1 2 0,-2 4 0,-4 2 0,-3 4 0,-2 6-13,-4 5 0,-2 6 0,0 0 0,1 2 0,2-1-448,2-1 0,1-1 0,4-1 0,3 1 1,0-2-351,3-4 0,2 1 1,2-5-1,0-1 1,0-1 479,-1-4 0,-1-2 0,-1-4 0</inkml:trace>
  <inkml:trace contextRef="#ctx0" brushRef="#br0" timeOffset="118">12635 14646 11207,'9'-8'611,"0"1"-290,1 4 1,-1 6 0,1 5 0,2 3-1,1 5-562,2 1 0,-3 5 0,4 1 0,0-1 0,3 2-459,3 0 0,-3 0 1,3 1-1,-2-5 661,-2-3 0,5-4 0,1-3 1</inkml:trace>
  <inkml:trace contextRef="#ctx0" brushRef="#br0" timeOffset="119">13100 14869 10607,'0'-9'1582,"0"4"-2366,0 5 0,1 6 739,3 7 1,1-3-1,4 3 1</inkml:trace>
  <inkml:trace contextRef="#ctx0" brushRef="#br1" timeOffset="120">13538 14339 8524,'0'-19'4,"0"0"0,0 1 0,0-1 0,1 2 253,2 1 0,-1 3 0,4 4 1,2 4-1,0 5 0,1 7 180,1 8 0,0 6 0,1 10 1,3 5-1,0 4-188,3 4 1,-1 3 0,1-3 0,-1 1 0,3 1-457,2-3 0,-3 2 0,-2-6 0,0-3 0,1-3-350,-2-1 1,-1-7 0,-6 0 0,-2-5 556,-2-5 0,-3-1 0,-1-5 0</inkml:trace>
  <inkml:trace contextRef="#ctx0" brushRef="#br1" timeOffset="121">13799 14693 8524,'-10'-2'-277,"0"0"1,-1-1 497,-2 1 0,0 1 1,0 2-1,-2 2 172,-3 4 1,0 2 0,-1 3-1,0 3 1,1 0-248,-1 1 1,4 2 0,0 4 0,2 0 0,1 0-1087,2-1 0,5 1 940,2-3 0,-2-1 0,-1 1 0</inkml:trace>
  <inkml:trace contextRef="#ctx0" brushRef="#br1" timeOffset="122">14022 14506 8480,'0'-9'82,"-1"0"1,-1-1-1,-1 1 1,1 0 837,1-1 0,1 6 0,1 4-494,2 5 0,-1 8 0,4 2 1,1 4-1,3 2 0,2 1-483,4 2 1,1 0 0,2 2 0,0-2-545,-1-2 1,4-1 0,1-4 0,0-3 0,3-1-493,1-5 1,0-3 0,-2-6 921,-3-2 0,1-11 0,1-5 0</inkml:trace>
  <inkml:trace contextRef="#ctx0" brushRef="#br1" timeOffset="123">14441 14544 8480,'-13'0'-223,"5"0"0,-1 1 0,1 3 710,0 5 0,-5 10 1,0 9-1,-1 6 1,1 6-20,1 7 0,2 0 0,5-21 0,1 1 0,-1-1 0,0 1 0,-4 23 187,0-3 0,0-5 1,-2-4-1,0-2 0,-3-3-750,0-5 1,-2-5 0,-3-8 0,-2-3 215,-1-5 1,1-3-1,2-5 1,0-3-1,1-6-400,-1-4 0,1-5 1,3-2-1,3-3 1,2 0-378,4 2 1,-1 3-1,4 0 1,2 1 0,4 3 601,6 3 0,5-3 0,4 1 0</inkml:trace>
  <inkml:trace contextRef="#ctx0" brushRef="#br0" timeOffset="124">14674 14814 11723,'12'-1'93,"1"-3"1,-2-2 792,-1-2 1,-4 2 0,-2 1-644,0 0 1,-6 3 0,1 5 0,-3 4 0,-4 1-1310,0 1 1,3 2 1016,2 1 0,-2-2 0,0 4 0</inkml:trace>
  <inkml:trace contextRef="#ctx0" brushRef="#br1" timeOffset="125">15521 14488 8434,'9'-14'-135,"1"4"1,-2-3 0,-1 3-1,0 1 1,-1 0 0,0 0 578,0 3 0,-5 3 0,-1 6 0,-6 5 27,-5 7 0,-4 1 1,-5 9-1,-1 2 1,-4 2-206,-2 2 1,-1 0 0,1-3 0,1 0 0,1 1-331,0 2 0,-1-3 1,2 1-1,4-4 1,5-3-623,1-1 0,3-2 0,5-4 0,3-2 686,2-3 0,1-5 0,0-1 0</inkml:trace>
  <inkml:trace contextRef="#ctx0" brushRef="#br1" timeOffset="126">15223 14618 8434,'0'-9'33,"0"-2"0,0 0 0,0-1 466,0 0 1,3 5-1,1 2 1,2 1-237,1 2 1,5 8-1,4 5 1,2 5 0,4 4-1,3 3-165,2 3 1,2 4 0,2 1 0,2-1-499,0-1 0,-1-4 1,-4-1-1,-1-3 1,-1-2-2743,-1-2 3142,-9-10 0,6 1 0,-8-8 0</inkml:trace>
  <inkml:trace contextRef="#ctx0" brushRef="#br1" timeOffset="127">15894 14199 8465,'19'0'0,"4"0"0,5 2 500,5 4 1,-1 11 0,-2 14-1,-4 9 1,-5 8-180,-12-22 1,-2 1-1,-1 3 1,-2 1-1,-2 0 1,-1 0 0,-1-2-1,0 1 1,-2-2-1,0 0-236,-2-2 1,-2 0 0,-8 24 0,4-24 0,-2 0 0,0 0 0,-2-1 0,0 1 0,-2-1-619,-1 0 0,0 1 0,-1 1 1,-1 0-1,-1-1 0,-1 1 141,0 2 0,-1 0 0,-1-2 0,0-1 0,0 2 0,0-1 0</inkml:trace>
  <inkml:trace contextRef="#ctx0" brushRef="#br1" timeOffset="128">2384 15773 7810,'-10'0'-164,"1"0"0,0 0 0,-1 0 1,1 0-1,0 0 0,-1-1 1,1-2 453,0 0 1,3 0 0,0 2-52,2-2 0,1-2-125,3-4 0,1 3 0,1 2 0,2 1-109,2 0 0,-3 0 0,3 2 0,1-1 10,1-1 1,2 0 0,-1 3 0,1-1 0,2-1-19,0-1 0,5-1 0,-2 4 0,3 0-10,0 0 1,2 0 0,2 0 0,3 0 0,2 0 4,0 0 1,5 0 0,0 0 0,1 0 0,1 0-18,-1 0 0,2 0 1,-3 0-1,0 0 1,1 0 15,0 0 0,1 0 0,0 0 1,-2 0-1,-1-1 22,0-2 0,3 2 0,-4-3 1,-2 1 14,-2 0 0,-1-1 1,3 2-1,-2-1 1,-1 1-10,-3 0 1,2 2-1,1 0 1,2 0-1,0-1 2,1-2 1,0 2 0,0-2 0,0 2 0,1 0 14,2-2 1,1 2-1,3-3 1,-1 1-1,-1 0-34,0 1 1,0 1 0,2 0 0,-2-2 3,-1 0 0,0 0 0,-2 3 0,1 0 0,-1 0-17,-1 0 0,-1-3 0,1 0 1,1 1-1,1 1 5,-1 1 1,0 0-1,0-1 1,3-1 0,1-1 16,2 1 0,2-2 0,-4 0 0,2 2 0,3 0 4,1-1 0,-2 2 1,3-2-1,-3 2 7,-1 1 0,0-3 0,1 0 0,-2 1 0,-1 1-57,-1 1 1,0 0 0,4 0 0,1 0 0,-1 0-23,-2 0 0,-1 0 0,3 0 0,0 0 0,1 0 48,2 0 0,-1-3 1,-3-1-1,1 1 1,2 0 11,0 0 0,0 0 1,-2 2-1,-2-1 19,-2-1 1,2 0-1,-2 3 1,2 0 0,-1 0-16,-1 0 1,-1-3 0,2 0 0,-1 0 0,0 2-4,0 1 1,1 0 0,-3 0 0,2 0 0,2 0 13,0 0 1,3-3-1,-7 0 1,0 1-3,0 1 0,5 1 1,-3-1-1,-1-1 1,-1-1-14,-1 1 1,5 1-1,-3 0 1,1-1-1,0-1-8,1 1 1,1 0 0,1 2-1,-2 0 1,-1 0 11,1 0 1,-2 0 0,2 0 0,2 0 2,-1 0 0,3-3 1,-6 0-1,1 1 1,2 0-12,2-1 0,-1 2 1,3-2-1,-1 2 1,-2 0-30,0-2 0,0 2 0,1-2 1,-2 2-1,-1 1 19,-1 0 1,0 0 0,3-1 0,-2-2 6,-1 0 1,-3 0 0,3 2 0,2-1 0,2-2 7,3-1 0,-4 2 1,-3-2-1,1 0-7,2 3 1,3-2 0,0 1 0,0 1 0,-2 0 0,-1 0-31,0-1 0,3 0 0,-2 3 0,-2-1 8,0-2 1,0 0 0,0-2 0,0 1 0,2 1-3,1-1 0,-1 2 1,-1-3-1,1 1 1,1 0 14,-2 0 1,2 3 0,-5-2 0,3 1 30,0-1 0,0 2 0,0-2 0,-1 1 1,0 0-138,-2-1 1,3 0 0,4 1 0,1 0 0,0-1 23,1 1 1,-3 1 0,3 1 0,1 0 94,-2 0 1,-1 0 0,-6-1-1,-1-1 1,1-1 21,1 1 1,-3-2 0,-2 1 0,-2 0-1,0-1-21,2 1 1,-1-3-1,4 3 1,-2 1-1,-2 1-30,-1 1 0,2-3 1,0 0-1,-1 1 0,0 1 7,1 1 0,-1 0 1,2 0-1,-2 0 29,-3 0 0,-6 0 0,1 0 0,-2 0 0,-3 0 40,-1 0 0,-3 0 0,-3 0 0,-1 0 0,0 0-4,1 0 1,-1 0-1,0 0 1,0 0-39,1 0 1,-1 0 0,0 0-209,1 0 0,-4 0-276,0 0 478,-4 0 0,2 0 0,-4 0 0</inkml:trace>
  <inkml:trace contextRef="#ctx0" brushRef="#br0" timeOffset="129">18575 13305 14297,'-5'-1'-643,"1"-1"1,1-2 0,0-1 930,1-2 1,5 1-1,4 1 1,5 1 0,7 1-1,6 0-143,5 0 0,8 0 0,9 3 1,4 0-1,-23 0 0,0 0-186,2 0 0,-1 0 1,1 0-1,-1 0 1,2 0-1,0 0 1,0 0-1,-1 1 1,-2 0-1,0 0 1,24 3-655,-7 1 0,-1-2 1,-7 2 690,-3-1 0,0 4 1,-10-3-1</inkml:trace>
  <inkml:trace contextRef="#ctx0" brushRef="#br0" timeOffset="130">19376 13147 14282,'-5'-4'-1760,"2"-2"1351,2-3 1,5 3-1,3 1 1,3 1 714,3 2 1,6 1-1,0 1 1,2 1-1,1 2-116,3 3 1,1 3-1,-1 3 1,-3 1 0,-4 2-304,-2 1 0,-7 2 0,-6 0 0,-2 1 1,-2-1 90,-2-3 0,-7 3 0,-9-4 0,-5 2 0,-3-2-33,0 0 0,0-2 0,2-3 1,3 1-283,2-1 0,3 1 0,1 2 378,4 0 1,-3 5 0,1-3 0</inkml:trace>
  <inkml:trace contextRef="#ctx0" brushRef="#br0" timeOffset="131">16629 14674 11066,'-9'0'-192,"0"-4"0,2 2 1,2-5 275,1 0 1,3 3 0,7 1 0,7 2 0,4 1 25,5 0 0,6 0 0,7 0 0,4 0 0,5 0 0,2 1-373,4 2 0,-1-1 0,2 3 0,0 1-92,-2-1 0,0-2 0,-2 2 354,-5-1 0,-2 3 0,-3-1 0</inkml:trace>
  <inkml:trace contextRef="#ctx0" brushRef="#br0" timeOffset="132">17327 14534 11127,'-9'-4'-232,"1"-1"1,1-3 0,1 0 61,2 2 0,2 4 0,6-1 292,6 2 1,0 2 0,5 2-1,-1 3 1,-1 3-97,1 0 1,1 1 0,-2 2 0,-2 0 0,0 0-149,-2 2 1,-4-3-1,-2 5 1,-2 0 0,-3 2 19,-4 1 1,-4-1-1,-10 1 1,-3-1-66,-5 1 0,0 0 0,-3-2 1,1 0 188,-1-2 1,2 1-1,-3 2 1</inkml:trace>
  <inkml:trace contextRef="#ctx0" brushRef="#br0" timeOffset="133">3482 15968 16217,'-9'-4'-410,"1"-1"0,1-5 1,3 1-1,1 0 1,-1 0-1,0-1 0,0 1 1,2 0 467,1-1 1,1 1 0,-1 0 0,-1-1 0,-2 1 0,2 0-67,1-1 0,1 1 1,0 0-1,0 0 256,0-1 1,1 6 0,1 4-1,3 7-292,0 8 1,1 4 0,3 10 0,1 2 0,0 4 862,2 1 0,0 4 0,3 2 0,1-1-773,-2 0 1,1 0-1,-4-4 1,2 0-1,-2 1-698,-1 3 0,-1-7 0,-3-1 0,-2-6 1,-1-5-233,0-3 1,0-1 0,-3-3-1199,0-2 2283,0-7 0,-4-10 0,-1-6 0</inkml:trace>
  <inkml:trace contextRef="#ctx0" brushRef="#br0" timeOffset="134">3585 16210 16206,'-13'-3'-978,"1"-1"1,0 0 1255,2 0 0,1 1 0,0 3 0,-1 1 0,0 3 377,-3 5 0,3 2 1,-2 7-1,1 2 0,2 0-271,0 3 0,-1-2 0,1 4 1,0-1-1,-1 1-760,1 0 0,0-1 1,0 2-1,-2-2 0,0-1 253,-2 1 1,0-3 169,1 1 0,1-3 0,-2 0 0</inkml:trace>
  <inkml:trace contextRef="#ctx0" brushRef="#br1" timeOffset="135">3929 16229 8466,'0'-9'1,"1"-1"0,2 1 184,4 0 0,1-1 1,1 1-1,0 0 0,1-1 28,-1 1 0,0 0 1,1-1-1,-1 0 0,0-1-207,1-2 1,-1-2-1,-1 1 1,-1 0-1,-1-3-84,-2 0 1,2-2-1,-3 0 1,-1 1-1,-1-1-35,-1 1 0,-3-1 0,-1 1 1,-1 3 216,-3 2 1,0 3-1,-1 2 1,0 2-1,-1 2 49,1 3 1,-1 10-1,-2 5 1,0 9-1,0 8 105,2 4 0,4 11 0,1 4 0,2-22 1,2 0-149,-1 1 0,2 1 0,-1 3 0,0 0 0,1 0 0,0 1 0,1 0 0,0 0 0,-1 1 1,2-1-1,-1 0 0,1-1-187,-1 1 1,0-1-1,-1-1 1,1 0 0,-1-1-1,-1-1 1,0-2-1,-1-1-395,-5 20 1,-1-8 0,-2-8 0,-2-3 0,0-4 5,1-2 1,0-5 0,3-3 465,2 0 0,-7-2 0,3-3 0</inkml:trace>
  <inkml:trace contextRef="#ctx0" brushRef="#br0" timeOffset="136">3706 16694 12010,'0'-12'195,"0"-2"0,2 0 409,4-3 0,5-3 0,11-1 0,2 3-734,0 5 1,6 4-1,-3 3 1,-1 2-1,0 4 70,0 4 0,-3 1 0,0 4 0</inkml:trace>
  <inkml:trace contextRef="#ctx0" brushRef="#br0" timeOffset="137">4339 16480 9156,'-3'-6'1177,"0"0"1339,1-1-2134,1 2 0,1 2 1,0 6-1,-1 3 1,-2 0-128,0 0 0,0 0 1,3 4-505,0-1 0,0 0 1,1-1-349,2-1 0,3-3 0,3-5 0,0-2-63,0-4 1,0-1-1,-2-2 1,-2-2 812,-1 0 0,3 0 0,-5 2 0,-3 2 416,-5 2 0,1 2 0,-1 4 307,-1 0-829,-2 4 1,4 5-1,1 6 1</inkml:trace>
  <inkml:trace contextRef="#ctx0" brushRef="#br1" timeOffset="138">5074 16164 8400,'0'-10'-226,"0"-2"0,0-2 0,0 1 0,1-1 0,2 0 345,0 1 1,3-4 0,-2 2 0,0-3 0,0-1-69,-2 1 0,-1-2 0,-1-1 0,0-1 0,0-1-1,0 0 0,0 4 0,0 4 1,-1-1 224,-2 2 0,1 2 0,-4 5 0,-1 4-25,-2 2 1,0 11 0,0 6 0,-2 10 0,0 8 96,-1 5 0,-1 9 1,8-21-1,1 1 0,-1 1 1,1 1-202,-1 0 0,0 1 1,1 0-1,-1 0 0,1 1 1,0 1-1,0 0 0,0 0 1,2 0-1,-1 0-333,1 0 1,0 0 0,-1-1 0,0-1-1,1-3 1,0-1 0,-3 24 0,-4-3-634,-2-4 1,0-9 0,-4-4 0,1-8 32,-1-3 0,3-5 0,-3-4 787,2-4 0,0-3 0,4-4 0</inkml:trace>
  <inkml:trace contextRef="#ctx0" brushRef="#br1" timeOffset="139">4795 16573 8422,'-5'-14'83,"1"-3"1,4 4-1,1-1 572,2 1 0,6-3 1,7 3-1,3 0 0,6-2 0,6 1 0,4 3 1,4 2-1,0 5 0,2 3-1654,2 1 1,-5 1 998,-1 2 0,-8 6 0,-6 6 0</inkml:trace>
  <inkml:trace contextRef="#ctx0" brushRef="#br0" timeOffset="140">5996 16294 12179,'-3'-6'-472,"0"0"1,1-2 0,0 0-1,0-1 724,-1-1 0,0 1 0,3 0 0,0 0 1,0-2-1,0 0-106,0-2 0,-4 0 1,1 2-1,1-2 0,0 2-79,-1 0 0,1 2 0,-4 0 1,-1 0 27,-2 3 0,-3-1 0,-1 5 0,1 4 233,-1 6 1,1 7-1,-3 7 1,-1 2-1,1 4 9,-1 3 1,5-1-1,-2 3 1,3 1-1,2-3-246,2-2 1,1 0 0,6-8 0,3-1 0,3-4-290,4-3 0,1-4 1,3-3-1,3-4 0,1-4-173,3-4 1,0-6 0,-4-4 0,1-1-1,-1-2-60,-3 0 0,2 0 0,-5-2 1,-2-1-1,-2 2 37,-5 0 1,1 6 711,-1 1 1,-4 8 0,-5 5-1,-3 6 1,1 7 336,2 5 0,-1 1 1,4 3-1,1-3 0,1 1-158,1 2 0,2-6 0,4 2 1,6-3-890,5 0 0,7-4 0,3 0 437,3-3 1,5 0 0,-2-3 0</inkml:trace>
  <inkml:trace contextRef="#ctx0" brushRef="#br0" timeOffset="141">6899 15810 13937,'-4'-9'-547,"2"-1"1,-3 1 0,0 0 0,1-1 0,0 1 0,0 0 574,0-1 1,3 1 0,-2 2 430,2 4 1,0 12 0,-1 13 0,-1 5-137,1 4 0,-2 6 0,0 6 1,-1 3-1,0 0-314,0 1 0,-1 3 0,-2-1 0,-1 0 0,1-3-242,-2-2 1,-2-4 0,2-6 0,-1-4 0,-2-4-559,2-4 0,0-8 0,3-3-1039,2-4 2107,2-9 1,4 1 0</inkml:trace>
  <inkml:trace contextRef="#ctx0" brushRef="#br0" timeOffset="142">6834 16164 13937,'9'-10'224,"3"1"0,2 0 0,5 0-175,1 3 1,4 2 0,3 4 0,3 1-1,0 2 351,-1 3 0,-2 7 0,-3 2 1,-4 3-1,-5 1-285,-1-1 1,-6 2 0,-5 1 0,-4 0-1,-5 0 83,-7-1 0,-7-2 0,-5 1 0,-3-1 0,-2 0-119,-1-2 1,-1 0 0,3-3 0,1-3 0,4-2-362,3-2 0,3-4 0,0 2 0,3-3 0,2-2-474,3-3 0,4 0 0,1-3 0,0 1 554,3-1 1,-3-2-1,0 0 1</inkml:trace>
  <inkml:trace contextRef="#ctx0" brushRef="#br0" timeOffset="143">3026 15903 17999,'-5'-9'-547,"-2"-1"1,2 2 0,0 1 0,-1 1 0,0-1 0,0 2 462,-2 2 0,0-1 0,-1 2 1,-1 3-1,-3 5 0,-2 6 490,-3 3 0,-4 8 1,1 6-1,-1 7 1,0 7-1,11-19 1,0 1-203,1 1 0,0 1 1,-1 2-1,0 1 1,1 1-1,1 0 0,2 0 1,1 1-246,1-1 0,2 0 1,0-1-1,1 0 1,2-2-1,0 0 1,1-1-1,-1 0 0,5 22-184,4-5 1,4-9 0,6-4 0,0-2 0,-1-3-238,1-4 1,3-2 0,-1-7 0,1-3 0,1-2 368,2-2 0,2-3 1,0 1-1</inkml:trace>
  <inkml:trace contextRef="#ctx0" brushRef="#br1" timeOffset="144">7821 15791 8568,'-8'-6'-334,"1"0"1,1-1 0,1-2 0,1 0 366,0 0 1,1-1 0,4 2 415,2 2 1,-1 2-1,5 5 1,3 3-196,1 5 1,2 9-1,0 8 1,2 5 0,2 6 86,-2 5 0,2 8 0,-10-23 0,-2 0 0,1 2 1,0 1-1,-1 2 0,-1 0-210,0 1 0,-2 1 0,0 0 0,-1-1 0,-1-2 1,-3-1-1,0-1 0,-2-1 0,-1-1 0,-1-2-68,-12 23 1,-6-4 0,0-8-1,-1-3 1,1-4-143,0-3 1,5-5-1,1 0 1,6-5-577,3-3 1,3-3 0,2-1-1,2 0-1424,4-3 2074,3-2 0,10-4 0,0 0 0</inkml:trace>
  <inkml:trace contextRef="#ctx0" brushRef="#br0" timeOffset="145">9004 15735 12465,'3'-15'-247,"1"0"0,0 2 1,1 0-1,-1 1 1,1 0-1,0-1 0,0 1 419,0-1 1,-2 1 0,2 2-1,-1-2 1,-2 0 191,-1 0 0,-1 2 0,-1 2-145,-2 2 1,-5 1 0,-5 7 0,-3 3 0,-4 7 38,-3 9 0,-4 10 0,-2 7 0,14-16 1,0 2-1,-1 2 0,0 0-176,-1 3 0,1 0 1,2 1-1,2 1 1,-1 2-1,1 0 1,1 0-1,2 0 1,1 0-1,2 1-189,0 0 1,2 0-1,2-2 1,1-1-1,3-2 1,3-2 0,8 23-1,7-7-713,4-5 1,0-3 0,0-7 0,-1-4 726,-2-4 0,-2-1 0,0-1 0</inkml:trace>
  <inkml:trace contextRef="#ctx0" brushRef="#br1" timeOffset="146">9376 15717 8586,'0'-14'-9,"0"4"1,0-2-1,0 1 189,0 2 0,1 4 1,2 2-1,2 3 0,2 5 1,-1 6 271,1 7 0,2 11 0,3 2 0,1 4 1,1 2-326,-1 0 1,4 4 0,-2-1 0,3-1 0,0-1-504,1-4 0,-1-2 1,-2-3-1,-2 1 0,-4 0-449,-5-3 1,-4-3 824,-4-6 0,-6 1 0,-6-1 0</inkml:trace>
  <inkml:trace contextRef="#ctx0" brushRef="#br1" timeOffset="147">9544 16043 8586,'-7'0'176,"1"0"1,-2 1 172,-3 2 0,-4 3 0,-4 6 0,0 5 0,-2 3-112,-1 1 0,-2 5 0,2-2 1,1 1-1,3-1-449,2-2 1,4-1 0,5-4 0,4-3 0,2 0 211,1-3 0,4-1 0,2 0 0</inkml:trace>
  <inkml:trace contextRef="#ctx0" brushRef="#br0" timeOffset="148">10084 15949 13200,'-7'2'-42,"1"1"1,-2 4 0,-3 5 696,-5 7 0,-3 1 1,-2 4-1,-4 2 0,-1 1-595,1 1 1,1 0-1,5-1 1,-1-1 0,4-3-588,1-4 0,3-2 0,2-8 0,2 0 0,1 0-2556,1-3 3042,4-2 0,-7-8 1,4-1-1</inkml:trace>
  <inkml:trace contextRef="#ctx0" brushRef="#br0" timeOffset="149">9767 16015 9940,'5'-10'57,"4"2"0,-3 2 0,2 3 434,1 2 0,4 2 0,-1 3 0,1 5 1,-1 7-53,0 4 1,5 4-1,-3 4 1,2 0-1,-2 1-845,0 2 1,2-1 0,0 3-1,1-1 1,-1-2 373,0-1 1,-5-1-1,2 0 1</inkml:trace>
  <inkml:trace contextRef="#ctx0" brushRef="#br1" timeOffset="150">10382 16238 8452,'-7'-3'1638,"1"0"0,3 0 28,-3 3-4343,4 0 2677,-2 0 0,4 4 0,0 1 0</inkml:trace>
  <inkml:trace contextRef="#ctx0" brushRef="#br0" timeOffset="151">10763 15735 10576,'-4'-18'-190,"3"-1"1,-2 2 0,2 0-1,1 2 1,1 2 0,1 2 735,1 0 0,3 7 0,-1 4 0,0 7 0,1 8 0,0 8-123,0 6 1,1 5-1,2 6 1,1 4-1,3 2 1,2 3-252,3 0 1,1 0 0,2-5 0,1-1-675,-1-2 1,0 2-1,-2-6 1,-5-5-1,-3-5-1137,-5-5 1,-2-3 1478,-4 0 1,-4-5-1,-1 0 1</inkml:trace>
  <inkml:trace contextRef="#ctx0" brushRef="#br0" timeOffset="152">10922 16043 8702,'-10'-6'-23,"0"3"34,-2 2 1,0 2 0,-3 3 0,-2 6-1,0 4 591,-2 4 1,-2 4 0,2-1 0,2 1 0,3 1-1176,2 2 1,2-2 0,2 1 0,1-1 569,4-2 1,6-6-1,2-1 1</inkml:trace>
  <inkml:trace contextRef="#ctx0" brushRef="#br1" timeOffset="153">11201 15810 8579,'0'-9'221,"-3"-1"1,0 1 324,1 0 0,1 5 0,1 7 0,1 6 0,1 5 0,2 5-122,1 2 0,2 3 0,5-1 0,1 1 0,2 1-754,1-1 1,3 3-1,3-4 1,1 1 0,2-2-494,0-2 1,-4-3 0,1-1 822,1-4 0,-3-2 0,3 0 0</inkml:trace>
  <inkml:trace contextRef="#ctx0" brushRef="#br1" timeOffset="154">11620 15912 8203,'-9'13'12,"-1"1"0,0 4 732,-2 4 1,-3 12 0,-4 5 0,2 4-335,1 5 1,0 1 0,3-4 0,2-1-1,1-4 1,-1-3-255,-1-3 0,2-3 1,-3-7-1,3-4-135,0-4 1,1-5-1,0-2 1,-1-5-1,-2-3-346,0-1 0,-2-5 0,3-3 0,-3-5 0,1-1-315,0-3 0,-1 1 0,3 0 0,-1 4-84,4 1 0,-1 2 0,4 0-1080,-1-1 1804,2 5 0,4 1 0,0 4 0</inkml:trace>
  <inkml:trace contextRef="#ctx0" brushRef="#br1" timeOffset="155">11918 16201 8404,'-6'-5'1992,"-1"2"-900,0 2 0,-1 1 0,-1 0 894,-1 0-2359,5 0 1,1-1-496,4-3 1,1 3 0,2-3-136,3 0 0,0 3 1003,0-2 0,-4 6 0,2 2 0</inkml:trace>
  <inkml:trace contextRef="#ctx0" brushRef="#br1" timeOffset="156">12579 15838 8518,'1'-10'-40,"1"1"491,1 0 0,0 5 1,-4 4-1,-3 6 1,-5 6-1,-6 6 38,-2 3 0,-2 3 0,-1-1 0,0 1 0,-3 2-505,-1 1 1,4 1 0,-2 0 0,2 0 0,3-2-624,1-1 0,-1 1 1,5-5-1,2-3-244,2-1 0,1-6 883,4 2 0,-4-3 0,2-1 0</inkml:trace>
  <inkml:trace contextRef="#ctx0" brushRef="#br1" timeOffset="157">12309 15903 8518,'0'-12'0,"0"-1"0,0 2 0,1 2 0,1 6 557,1 6 1,4 9-1,1 3 1,2 3-1,3 2-358,2 1 0,-3-1 1,5 3-1,2-1 1,1 2-920,1 0 0,-1 2 1,-2-3 719,1 0 0,4-2 0,0 2 0</inkml:trace>
  <inkml:trace contextRef="#ctx0" brushRef="#br0" timeOffset="158">12858 15586 16446,'14'0'-61,"1"0"0,7 0 0,3 1 0,1 4 312,-2 4 1,-1 6 0,-5 11 0,-4 9 0,-4 10 15,-6 7 1,-3-25-1,-1 1 1,0 1 0,-1 0-1,-1 1 1,0-1-1,-2 0 1,-2 0 0,0 0-1,-2-1-137,0 0 1,-2 0-1,-1-1 1,-1-1-1,0 0 1,0 0-1,-2-1 1,0 0-330,-2 0 1,1-1 0,-1 0 0,1 1 0,-3-2 0,0 1 0,1 0 0,-1 0 0,2-2 0,-1 0-1003,1-1 0,-1 1 965,1 0 0,-1 0 1,-3-1-1,-1 0 0,-1 3 1,1-1-1</inkml:trace>
  <inkml:trace contextRef="#ctx0" brushRef="#br0" timeOffset="159">3147 17095 9915,'-6'0'-477,"0"0"1,-2 0 172,0 0 1,2-1 372,0-2 0,0 2 264,-4-3 1,4 3-86,0 1 0,3 0 0,-2-1-8,0-2 0,1 2-522,1-2 254,2 2 1,4 1 0,8 0-1,2 0 21,4 0 1,1 0-1,4 0 1,4-1-1,4-1 49,4-1 0,5-3 0,3 2 0,0-1 1,2 0-43,2 0 1,3 0-1,-3-2 1,-2 1-8,-2 2 0,-5-2 0,3 3 0,-3 0 0,0 0 4,-2 0 1,1 0 0,-3 2 0,0-1 0,2-2 9,1 2 0,-2 0 0,0 0 0,1-2 0,2 0-7,0 0 0,0 0 0,0 2 0,1-2 0,-2 1-35,-2-1 0,5 3 0,-1-2 0,0 2 36,0 1 0,-4 0 1,1-1-1,2-1 1,0-1-1,-1 1 14,0 1 0,-2 1 0,2-1 0,0-1 27,-1-1 1,0-1 0,2 4 0,1-1-1,-1-1 18,0-1 1,0-1-1,1 2 1,-1-1-1,1 1-28,3 1 0,-3-2 0,2 0 0,-2 1 1,0 1-17,-1 1 1,3-4-1,0 1 1,-3 1-1,-2 1 9,0 1 1,2-1 0,3-1-1,1-1 9,2 1 1,-3 0 0,3 0 0,3-2 0,1 0 122,3-1 1,0-1 0,-4 2 0,1 0 0,0 0-101,3 2 1,-6 1 0,-1 0 0,-3-1 0,0-2-35,0 2 0,3 1 1,-2 1-1,-2 0-18,-1 0 1,1 0-1,0 0 1,1 0 0,0 0-21,-2 0 0,0 0 1,2 0-1,2 0 1,1 0-53,2 0 1,-2 0 0,-5 0-1,-1 0 1,1 0 37,2 0 1,-1 0 0,1 0 0,-2 0 31,0 0 0,0 0 0,1 0 1,3 0-1,-1-1 3,0-2 0,2 2 0,-2-2 1,3 2-1,-2 1 30,0 0 0,-2 0 0,3 0 0,1 0 0,-2 0-16,-2 0 1,-1 0 0,-2 1-1,1 1 1,1 1-13,2-1 0,2-1 0,-1-1 0,0 0-8,3 0 0,-1 0 0,1 0 0,-2-1 0,1-1-2,2-1 1,-2-1 0,1 2-1,0-1 1,-1 0 6,-2-1 1,2 3-1,-3-4 1,1 2 0,-1 0 2,-2 1 1,0 1-1,-1 0 1,2-1 0,3-1-13,-1 1 0,-1 1 1,-3 1-1,-1 0 5,0 0 0,3 0 0,1 0 0,-2 0 0,-2 0-17,-3 0 0,3 0 0,-4 0 0,1 0 0,-1 0-95,-1 0 0,2 0 0,-2 0 0,0 0 27,0 0 0,1 1 0,-3 1 1,2 1-1,1 0 44,2 1 0,0-3 0,0 2 1,-2-2-1,0-1 27,1 0 0,0 3 1,2 1-1,-1-2 0,-1-1-11,1-1 0,1 0 1,-2 1-1,-2 1 0,0 1-21,2-1 1,2-1 0,1 0 0,1 1 14,-1 1 0,0 1 0,-1-2 0,1 2 0,-2-1 34,0 1 1,-1-3-1,-5 2 1,1-1-1,2 0-34,1 1 0,-3 1 0,1-2 1,-2 1-1,-1 0-73,0-2 0,3 2 0,0 0 1,-1-1-1,-1 0 66,-1 1 0,3-2 0,0 3 0,-1-1 15,-1 0 1,-1 2-1,0-3 1,0 1 0,0 0 0,0 1 1,0-2-1,0 3 1,0-1-1,-1-1-51,1 2 1,0-1 0,0 3-1,0-2 1,0 0-27,0 0 1,0-1 0,-1 1 0,-1-1 25,-1-2 0,-4 2 0,4-1 0,1-1 0,0 0 18,-1 1 0,2-2 0,-3 3 0,3-3 0,1-1 47,0 0 0,-1 0 0,-1 0 0,-1 0 0,1 0 76,1 0 1,-4 0 0,0 0 0,-1 0-11,0 0 0,-1-3 0,-1-1 1,1 2-1,-1 1-48,-2 1 1,2 0 0,-4 1 0,3 1 0,-3 2-11,-1-2 0,0 2 0,-1-1 0,-1 0 0,2 0 41,-1 0 1,-2 1 0,0-2 0,-1 1 0,1 0-17,0-2 0,1-1 0,-4 0 0,0 0 9,0 0 0,1 0 0,-1 0 1,0 0-2,1 0 1,-1 0-55,0 0 1,-3-1-28,-3-3 1,-2-1 0,-1-4 0</inkml:trace>
  <inkml:trace contextRef="#ctx0" brushRef="#br1" timeOffset="160">13650 16182 8361,'-10'-9'-53,"1"1"0,0 0 0,-1 3 0,2 0 0,1 1 0,1-1 263,-2 0 1,1 1 0,0-1-1,1 0 1,-1 0 320,-2-2 1,3 3 0,1-1 291,1 1 0,1 2-638,3-4 0,1 4 0,2-1 0,4 1 0,4 0-93,5-1 1,7 0 0,6 3-1,7 0 1,7 0-140,6 0 1,3 1-1,-24-1 1,2 2-1,0 0 1,1 0-1,1 0 1,0 0-142,-1 0 1,1 0-1,-1 1 1,-1 0-1,-2-1 1,-1-1-1,-1 1 1,1-1-1,21 3-468,-3-1 1,-12 0-1,-8-3 1,-6-1 0,-2-2 554,-2-4 1,-3-5 0,1-2 0</inkml:trace>
  <inkml:trace contextRef="#ctx0" brushRef="#br1" timeOffset="161">14395 15968 8428,'-13'-9'-230,"1"1"1,1 0 183,4 2 0,0 0 501,4-3 1,0 2 0,4 2-1,2 1 1,3 2 0,3 1-138,4 1 0,1 0 0,5 0 1,0 0-147,-1 0 1,1 3-1,-1 1 1,1 1-1,0 3-218,-1 0 0,-3 2 1,-4 2-1,-3 1 0,-2 2-90,-2 1 1,-2-1 0,-5 0 0,-5 2 152,-3 0 1,-3 2-1,-5-1 1,0 0-1,1-1-182,-1-2 1,0-2 0,2 1 0,1-1 0,4-1-569,2-2 0,-1 3 733,-1-1 0,-3 5 0,-3-3 0</inkml:trace>
  <inkml:trace contextRef="#ctx0" brushRef="#br1" timeOffset="162">15512 15689 8148,'-9'-5'128,"-1"0"0,1 8 0,1 3 0,1 6 0,4 6 1,2 5-1,1 5 418,0 9 0,5 1 0,4 6 0,3 3 0,3 1 0,1-3-556,2-4 0,0-2 0,1-2 0,-1-1 0,-2-3-477,0-5 1,-5-1 0,2-6 0,-3-1 0,-2-3-258,-2 0 0,-2-2 744,-4-6 0,-4 1 0,-1-1 0</inkml:trace>
  <inkml:trace contextRef="#ctx0" brushRef="#br1" timeOffset="163">15605 16126 8527,'-9'0'0,"-1"0"0,1 0 375,0 0 1,-1 1 0,0 4 0,-1 4 0,-3 5 20,0 4 0,-2 1 0,-3 0 1,-2 4-1,-1 3-455,1 1 1,-1 3 0,1-6 0,2-1 0,4-1-669,1-2 1,2-6 0,4-1 0,2-3 726,2-1 0,-1 1 0,0-1 0</inkml:trace>
  <inkml:trace contextRef="#ctx0" brushRef="#br0" timeOffset="164">16145 15996 12565,'-5'-4'-475,"-2"-1"1,2-4 891,0 3 0,-1 2 0,-3 4 0,-2 2 0,0 4 238,-1 7 0,-5 4 1,2 5-1,-4 3 0,-2 2-331,0 1 0,-4 3 0,3 0 0,0 0 0,1 0-311,-1 0 1,1-3-1,5-4 1,1-3 0,2-2-1107,1-2 1,6-9 0,2 0 631,0-3 1,-1-6 0,-5-4 0</inkml:trace>
  <inkml:trace contextRef="#ctx0" brushRef="#br0" timeOffset="165">15838 16071 11673,'0'-7'585,"0"1"0,0 5-190,0 1 1,1 4 0,2 7 0,3 0-254,2 1 1,2 5 0,0-2 0,2 3-797,4 1 0,2-1 0,0 1 0,1 0 0,-1-1-878,1 1 0,0-2 1529,-1-1 1,1-3 0,0-3 0</inkml:trace>
  <inkml:trace contextRef="#ctx0" brushRef="#br0" timeOffset="166">16220 16303 10684,'-6'0'6,"2"0"1,12 4 0,3 2 0</inkml:trace>
  <inkml:trace contextRef="#ctx0" brushRef="#br1" timeOffset="167">16573 15726 8450,'-9'-14'-104,"1"-3"1,0 4 0,3-1 623,1 1 0,2 13 0,5 11 0,3 10 0,3 9 1,0 5 81,0 6 1,5 4 0,1 1-1,3 1 1,0-1-299,1 1 1,1 0-1,0-1 1,2 0 0,-2-3-782,-4-3 0,-2-5 0,-5-3 0,-1-2 1,-1-2-1163,-4-5 1,-2-6 1533,-1-5 1,0 3-1,0-1 1</inkml:trace>
  <inkml:trace contextRef="#ctx0" brushRef="#br1" timeOffset="168">16741 16164 8513,'-9'0'75,"-1"0"1,1 0 398,0 0 0,-4 1 0,0 2 0,-2 3 0,-1 3 122,-2 4 0,0 1 0,-1 6 0,0 1 1,2 1-557,1 2 0,0-3 0,3 1 0,2-3 1,1 0-11,0-1-30,5 1 0,-3 0 0,3-1 0</inkml:trace>
  <inkml:trace contextRef="#ctx0" brushRef="#br0" timeOffset="169">16936 15977 8710,'-9'-4'-147,"1"-2"1,1-2 413,0-2 0,5 6 1,0 4-1,3 7 0,3 4 1,2 4 215,1 3 0,1 4 0,2 1 1,3-1-1,1 1 0,2-1-991,-1 1 0,1-4 0,4 3 0,0-2 0,2-3-1131,-1-1 1,1-4 1625,0-6 0,0-2 0,-3-4 0</inkml:trace>
  <inkml:trace contextRef="#ctx0" brushRef="#br0" timeOffset="170">17318 16005 8708,'-4'10'-716,"-2"-1"1,-2 2 1102,-2 5 0,0 5 1,-3 10-1,-2 5 0,-3 6 22,9-17 1,0 0-1,-1 0 1,1 1-1,0-1 1,0 0 0,-10 24-1,0-5 117,1-1 1,2 0 0,2-4 0,0-5-536,3-5 0,-3-8 0,2 0 0,1-4 1,0-6-296,2-4 1,3-3-1,0-5 1,-2-2-1,0-4-484,-1-4 0,-1-4 1,1-5-1,0-1 242,-1-4 1,1 2 0,0 1 0,1 3-1,1 0 540,4 1 0,2 3 3,1 3 0,4 1 0,2 2 1</inkml:trace>
  <inkml:trace contextRef="#ctx0" brushRef="#br1" timeOffset="171">17523 16257 6065,'-6'-4'1638,"0"4"0,4 1-978,-2 5 1,0-3 0,0 2 0,0 0 303,0 0 0,1-1-1157,3 2 1,1-5 0,2 0-303,3-3 0,-1-4 1,2 2-1,-1 1 138,-1-1 1,2 2 849,-4-4-628,4 4 1,-5-1 134,1 6 0,2 2 0,0 4 0</inkml:trace>
  <inkml:trace contextRef="#ctx0" brushRef="#br0" timeOffset="172">18165 15987 7980,'-5'-15'-488,"1"2"1,4 3 0,-1 2 1223,-2 2 0,1 2 1,-4 6-1,-3 4-190,-2 7 0,-3 4 0,-5 6 0,-1 4 0,0 4 0,-3 1-187,-1 0 1,2 3 0,-1-2 0,0 0-907,2-2 1,1-3 0,3-3 0,1-3 0,4-3 0,2-4-547,0-3 1,1-5 0,0-4 942,-1-2 0,1-9 0,0-3 1</inkml:trace>
  <inkml:trace contextRef="#ctx0" brushRef="#br1" timeOffset="173">17784 16098 8564,'4'-8'-184,"2"2"824,2 3 0,3 4 0,0 5 0,3 7-94,0 3 0,0 4 0,3 2 0,-1 5 0,0 3 0,2 0-1033,0-1 1,0 2-1,-2 0 1,-1-1 486,-2-1 0,4-5 0,-3-1 0</inkml:trace>
  <inkml:trace contextRef="#ctx0" brushRef="#br0" timeOffset="174">15558 15409 9665,'-4'-9'-287,"2"0"0,-4 0 0,-1 0 0,-2 2 0,-1 2 0,-2 1 596,-4 2 0,-2 5 0,-5 5 1,-5 8-1,-6 8 0,14-7 1,-1 0-71,-2 4 0,0 1 1,-1 3-1,1 2 1,-2 4-1,0 3 1,-1 1-1,2 2 1,0 3-1,0 2-73,2 1 1,2 1-1,1 1 1,2 1 0,4 1-1,3 1 1,1 1 0,2-1-1,3 0 1,1 1-179,1-2 1,2 0 0,2-2 0,2-1 0,1-5 0,2-1 0,1-2 0,2-1 0,1-3 0,0 0-150,0-2 0,1-1 0,0-5 0,1-1 0,9 17 0,2-10 0,2-8-975,1-2 0,4-2 1136,0-3 0,1 0 0,-1-3 0,2 3 0</inkml:trace>
  <inkml:trace contextRef="#ctx0" brushRef="#br0" timeOffset="175">18724 15391 20627,'-5'-6'499,"2"1"0,4 7 1,4 8-1,5 11-575,4 8 0,2 9 0,-5-15 1,0 2-1,1 4 0,0 0 0,1 5 1,-1 1-1,0 2 0,0 2 194,-1 3 1,0 0 0,0 1-1,-1 1 1,-2 1 0,-2 1 0,-1-2-1,-1-1-52,-3-2 0,-1 0 0,-3-2 0,-2-2 0,-3-5 0,-1-1 0,-1 0 0,-2-2 0,-1-1 0,-2-1 50,-1-1 1,-1 0 0,1-2 0,-1 0 0,0-1 0,0-1 0,0-1 0,0-1-1,-17 20-333,0-4 1,5-2-1,1-1 1,6-5-1,5-6-876,5-6 1,6-2 0,4-6-2185,4-2 3277,7-2 0,1-8 0,4-1 0</inkml:trace>
  <inkml:trace contextRef="#ctx0" brushRef="#br0" timeOffset="176">19953 15968 18980,'-5'0'1536,"1"0"1,4-1-1661,0-2 0,1 2 0,1-3 423,1 0 0,3 2 0,-2-4 0,1 1 0,-1 0-359,-2-2 1,2-1 0,-1-2 0,-1 1-1,-1-1-111,-1-3 1,0 3 0,-1-3 0,-3 3-1,-4 1 60,-4-1 0,-4 2 0,-1 2 0,-4 4 0,-3 4 512,-3 4 1,-1 10 0,0 4 0,-1 6-181,-2 6 0,7 0 0,2 1 0,9 1 0,6-2-272,4 0 1,3-2 0,4-5 0,6-5-1,7-3-23,3-5 1,5-2 0,-3-4 0,0-3-74,0-2 1,-2-5-1,2-2 1,-3-4-1,-1-1-37,-3-2 1,-2-3 0,-6 1-1,-2 0 1,-1 0-40,-2 2 322,0 1 1,-6 7-1,1 5 1,1 7 0,1 4 145,1 4 0,1 3 1,2 1-1,6-2-676,5-1 1,6 0-1,9-2 1,3-2-1,4 0 551,3-4 0,6-5 1,-3 1-1</inkml:trace>
  <inkml:trace contextRef="#ctx0" brushRef="#br0" timeOffset="177">20996 15512 19895,'0'-9'-656,"0"-1"1,0 1-1,0 0 1,0-1 0,0 1 12,0 0 0,0 2 1,0 1 765,0-1 0,-1 3 0,-1 3 1,-2 6-1,-1 8 317,-3 7 0,0 5 1,-1 7-1,-2 5 1,0 6 35,-1 2 0,-4 5 0,4 1 0,0-1 0,2 0-351,1-5 1,-1 1 0,1-7 0,1-4 0,2-6-265,2-6 1,0-4 0,1-4 0,0-2-186,-1-3 0,2-5 1,-3-3 80,1-4 1,0-3 0,4-5-1,1-2 1,3-1 75,2-2 1,2 0 0,2-4-1,3 1 1,2-1 128,3 0 0,1 4 0,0-1 0,2 1 0,2 0 386,0 3 1,2 3 0,3 2 0,0 4-165,0 2 1,-3 3-1,-2 5 1,-4 5 0,-4 6 19,-4 3 1,-3 0 0,-2 4 0,-6 1 0,-6 0 614,-2-2 0,-5 2 0,-3-4 0,-1-1-350,-2-2 0,-1-1 1,0-3-1,-2-2 1,1-3-97,2 0 1,3-5 0,1-2 0,-1-2 0,1-1-756,-1 0 1,5-4-1,-2-3 1,2-1-166,-2-1 1,3 0 0,-2-1 0,1 1 0,2 1 0,0 0-1093,-1 2 1,3 4 818,-2-1 1,-3-2 0,-6 0 0</inkml:trace>
  <inkml:trace contextRef="#ctx0" brushRef="#br0" timeOffset="178">21964 16033 11175,'-9'-4'-210,"1"-1"0,0-3 0,3 0 536,1 2 1,2 3 0,6-2-1,5 1 1,4 2 0,5 1 2,4 1 1,8-1-1,5-1 1,6-1-1,5 0-327,6 2 1,-23 1 0,1 0 0,1 0 0,0 0 0,2 0 0,-1 0 0,2 0 0,0 0-336,0 0 0,0 0 1,-2 0-1,-1 0 1,-3 0-1,-1 0 1,19 0-1,-7 0-2128,-7 0 2467,-7 0 0,-7 0 1,-4 0-1</inkml:trace>
  <inkml:trace contextRef="#ctx0" brushRef="#br0" timeOffset="179">22625 15810 11175,'-9'-9'-939,"1"-4"1068,2 1 1,2 0 0,8 6 0,3 3 0,4 1 0,5 0 275,1-1 0,5 1 0,1 5 0,1 3 0,1 2-197,2 2 1,0 3-1,-2 2 1,-3 0 0,-3 1-97,0 0 0,-8 2 0,-2 0 0,-4 0-234,-3-3 1,-8 3 0,-6-4 0,-4 2 0,-7-2 0,-4 0 65,-4-3 0,1 1 0,-2-1 0,2 0-152,3-2 1,5 0 0,1-3 0,2 3-1603,4 0 1862,1 0 1,9 0-1,1 1 1</inkml:trace>
  <inkml:trace contextRef="#ctx0" brushRef="#br0" timeOffset="180">15074 17030 17077,'-10'0'-301,"-1"0"1,-2 0-1,3-1 1,2-2 28,1 0 1,5-1 0,0 1 727,4-3 1,3 1-1,5 0 1,-1 0-291,0 3 1,1-2-1,0 0 1,1 0-1,2 0-77,-2 2 0,1 0 0,-1 0 1,2-2-1,2 2-38,1 1 0,2 1 0,1 0 0,0-1 0,3-1 8,3-1 0,6 0 0,3 3 0,3 0 0,4 0-31,2 0 0,3-3 0,1-1 1,2 0-1,0 0 40,0 1 1,2-2-1,-3 0 1,-1-1-1,-3 1 84,1 1 0,-2-1 1,2 3-1,0-2 1,0 0-202,0 0 0,2-2 0,3 2 0,-24 2 0,0 0 0,2-1 0,-1 1 25,1 1 1,0 0-1,0-1 1,0 0-1,1 1 1,0-1-1,0 1 1,1-1 48,-1 0 1,1 0 0,1 1 0,-1 1 0,22-3-1,0 2 1,-25 0 0,0 1 37,2-2 0,-1 1 0,24-1 0,-26 1 0,0-2 0,24 0 0,-1-1-20,0-1 0,-22 3 0,0 1 0,25-4 0,-26 2 0,1 1 0,-1 1 1,0-1 16,1 0 0,0 0 0,25 1 0,0-2 0,-2 1 0,-1 0-26,-1-1 0,-5 0 0,1 3 0,-1 0 0,-1 0-37,-1 0 1,-3 0 0,-1 0-1,2-1 1,0-1 51,1-1 0,1-1 0,-4 3 0,0-1 4,0-1 0,4-1 1,0 2-1,1-1 0,3 1-33,0 1 1,2-2 0,0 0-1,-1 1 1,0 1-69,-3 1 0,2-2 0,-3 0 0,1-1 0,3 1-17,-2 1 1,0 1 0,0 0 0,0 0 0,0 0-49,2 0 0,-4 0 1,0 0-1,-2 0 15,0 0 1,4 0-1,-5 0 1,-2 0-1,-3 0 29,-1 0 0,1 0 0,-2 0 0,0 0 1,0 0 2,-2 0 1,0 0 0,0 0 0,1 0 0,-1 0 11,-1 0 0,-1 0 1,0-1-1,-1-1 0,-2-1 52,0 1 1,-4 1 0,1 1-1,-3-1 57,0-2 1,-1 2-1,-3-2 1,-1 2 0,-2 1-72,0 0 1,4 0 0,-4-1 0,1-2 0,-1 0-66,1 1 0,0 1 0,-2 1 0,2 0 0,-2 0-209,0 0 1,-2 0-1,0 0-1204,0 0 557,1 4 0,-6 2 776,-4 3 1,-4-4 0,-6-1-1</inkml:trace>
  <inkml:trace contextRef="#ctx0" brushRef="#br0" timeOffset="181">3641 17346 18231,'-1'-9'-405,"-2"-1"0,0 1 0,1 0 0,0 0 0,0-1 0,-1 1 1,0 0-1,0-1 626,0 1 0,-1-1 0,2-2 0,-2 0 464,2 0 1,2 8 0,3 7-434,4 9 1,5 10 0,4 7 0,1 7 0,2 6-44,-1 4 1,4-3 0,1 1 0,0 0-1,-1 2-466,-1 0 1,-1-4 0,-2-4 0,0-4 0,-3-2-564,-2-2 1,-3-5 0,0-4 0,-2-5-2458,-2-4 3106,2-1 0,-3-2 1,5 0-1</inkml:trace>
  <inkml:trace contextRef="#ctx0" brushRef="#br0" timeOffset="182">3855 17588 15397,'-13'0'74,"0"1"0,-1 2 476,1 4 0,-4 2 0,2 3 0,-3 5 1,-1 5-126,-3 5 0,-2 3 1,-3 6-1,1-1 0,4-3-654,2-2 1,0-3-1,8-2 1,2-4 0,2-2-727,5-4 0,2-1 920,1-5 0,-4-4 1,-1 0-1</inkml:trace>
  <inkml:trace contextRef="#ctx0" brushRef="#br0" timeOffset="183">4032 17495 18658,'0'-9'-334,"0"-1"1,0 0 734,0-2 1,0 1 0,0 1 0,0 7 51,0 9 0,3 10 0,1 6 0,1 2 1,2 2-479,2 1 1,3 4-1,1-1 1,2-2-1,2-3-385,4-2 1,0-2 0,4-2-1,1-2 1,-1-1-684,0-4 1,1-2 0,-5-4 760,-4-3 1,2-2 0,-5-1 0</inkml:trace>
  <inkml:trace contextRef="#ctx0" brushRef="#br0" timeOffset="184">4497 17495 17997,'-6'0'-512,"0"0"0,-2 1 1135,0 2 1,-2 7-1,-2 6 1,0 6-1,0 7-214,-2 7 1,3 11-1,4-20 1,-1 0-1,2 2 1,0 0 0,1 0-1,1 0-243,0 0 1,0-1-1,3 0 1,-1-1-1,0 0 1,-1 0 0,-2 23-1,1-2-141,0-6 1,-4-6-1,2-6 1,-2-4-1,-2-5 86,-3-1 1,2-7 0,-4-2 0,1-5-199,-1-2 0,1-1 0,-3-4 0,2-2 0,-2-3-450,0-2 0,1-2 0,1 1 0,-1 0 0,2-1-283,1 1 1,4 0 0,3-1 0,3 1-2458,2 0 2621,5 4 1,5-8 0,5 3 0</inkml:trace>
  <inkml:trace contextRef="#ctx0" brushRef="#br1" timeOffset="185">4711 17821 8469,'4'-5'-259,"-3"-3"0,3 1 600,-3-1 0,0 3 1,1 1 494,1 0 1,-1 3-353,-5-3 1,-1 8-1,-4 1 1,3 1-237,1 0 1,0-3-1,2 3 1,-1 2-103,1 0 0,-2 1 1,0 1-329,2-1 1,2-4 0,2-1 0,3-1-320,0 0 1,-2 1-1,3-6 49,1-1 0,1-2 0,-1-4 0,-2 0 223,-1-1 0,2 1 0,-2 0 0,1-1 238,-1 1 1,-1 0 354,-3-1 1,-4 5-1,-1 3 1,-2 3 0,1 3 77,-1 2 0,0 0 0,0 3 0,4 0-395,2 1 1,1-1-222,0 0 0,1-4 0,2-1 0,4-3-2576,1-1 2750,-3 0 0,-1 4 0,-4 1 0</inkml:trace>
  <inkml:trace contextRef="#ctx0" brushRef="#br0" timeOffset="186">4758 17700 13732,'-6'0'36,"-1"0"0,1 1 0,0 1 496,0 1 0,1 1 0,-2-1 1,4 4-379,2 1 0,1 1 0,0 0 0,0 1-113,0-1 1,1 0 0,2 1 0,4-2-191,1-2 1,-2 1-1,0-3 1,2-2 112,0-1 1,1-2 0,-1-2 0,0-4 0,-3-1-32,-1-1 0,0-4 0,-2 1 0,1-1 0,-2 1-108,-3 0 0,0 0 1,-5 5-1,-2 2 0,-4 1 185,-1 2 0,1 1 1,-1 2-1,0 2 1,4 3-443,3 2 1,3 2 0,5-1-1,2 0 287,3 0 0,11 1 0,2-1 0</inkml:trace>
  <inkml:trace contextRef="#ctx0" brushRef="#br0" timeOffset="187">5568 17598 12217,'0'-7'-621,"0"1"749,0-1 1,0-1-1,0-2 1,0 1-1,0 0 1,0-1 202,0 1 1,0 0 0,0-1 0,0 1 0,0 0-227,0-1 1,0-2-1,-1 0 1,-1-1-1,-2 1-131,-2-1 1,0 1 0,-3 3 0,-1 0 0,-3 2 132,-2 1 1,-4 5 0,-3 1 0,-2 7 0,-3 8 265,-1 6 1,-3 7 0,0 5 0,2 5 0,4 1-93,6 2 0,3-3 0,6-1 1,6-5-299,5-3 0,10-6 0,7-4 0,5-4 0,2-4-204,0-3 0,-1-6 1,4 0-1,0-6 0,-1-2-183,-2-4 1,0-3 0,-5-3 0,-4 0 0,0 0 43,-2-2 0,-6 0 0,1 0 1,-4 3-1,-3 2 205,-1 3 1,-2 5 0,-2 4 657,-3 6 0,-3 6 0,0 11 0,1 3 0,1 3 136,4 3 0,3-2 1,5 2-1,5-2 1,7-4-516,7-3 1,7-5 0,4-11 0,4-4 0,1-4-669,-1-4 1,-6-7-1,-6-2 1,-7-2 617,-7 2 0,-6-3 1,-3 4-1</inkml:trace>
  <inkml:trace contextRef="#ctx0" brushRef="#br0" timeOffset="188">3259 17300 15560,'-6'-4'-425,"-1"1"1,-1 1 0,-2 1 0,-4 2 970,0 2 0,-3 8 0,-4 7 0,-5 8 0,-3 7 0,-2 9-232,15-19 0,2 1 1,-2 4-1,1 0 0,0 3 1,2 0-1,1 1 0,1-1 1,2 0-1,1 0-165,3-1 0,1-1 0,5 24 1,12-3-1,8-3 0,-7-24 1,1-1-619,2-1 1,0-2 0,3 0 0,1-2 0,22 11 0,-20-14 0,1 0-1119,0 0 0,1 0 1197,3 0 0,0 0 0,-1 0 0,-1 0 0,1 0 0,1 0 0</inkml:trace>
  <inkml:trace contextRef="#ctx0" brushRef="#br0" timeOffset="189">6313 17160 11983,'-4'-3'-1151,"4"2"1016,5 5 1,7 6 0,4 14 0,1 7 0,2 9 265,0 8 1,-10-21 0,-1 2 0,0 2 0,0 0-1,-2 1 1,0 0 0,-1 0 0,-1 0 277,0-1 1,-1 0-1,-1-1 1,-1-1-1,-3-2 1,0-1 0,-8 24-1,-4-3-36,-4 0 1,0-8 0,-1-3-1,1-3 1,2-3-989,0-1 1,5-2 0,-2-2-1,4-3 1,3-3 634,3-4 1,2 3 0,1-4 0</inkml:trace>
  <inkml:trace contextRef="#ctx0" brushRef="#br0" timeOffset="190">7384 17085 12054,'-5'-9'-295,"4"0"0,-3-1 1,1 1-1,0 0 1,1 0-1,1-1 1,1 1 497,0 0 1,0-4-1,1 1 1,1 0-1,2 2 1,0 1 184,0-1 1,1 2-1,-3 1 1,2 2-152,1 1 1,-3 2 0,1 6-1,-2 6 1,-3 9 51,-4 8 1,-1 10 0,-9 9 0,8-20 0,0 0 0,-1 1-1,0 1-101,-1 0 0,1 0 1,1 1-1,1 1 0,-1-1 1,0 1-1,0-1 0,0 1 1,-1-1-1,1 0-293,0-1 0,1-1 1,-4 23-1,6-11 1,1-4-1,2-7-520,1-6 0,4-6 1,1-5-1,1-4 273,3-3 1,-4-4 0,-1-4 0,-2-3-1,-1-3 48,0-3 1,0-6 0,0 0 0,0-1 0,0 0 209,0-2 1,0-2 0,1-3 0,2 2 0,3 1 184,2 1 1,2 1 0,0 3 0,3-1 0,2 0 222,3 3 0,3 5 1,2 3-1,2 5-23,4 3 0,-5 5 1,1 4-1,-5 6 0,-2 5 107,-3 4 1,-2 2 0,-7 3 0,-3 0 0,-3 0 16,-3 0 1,-6 0-1,-8 0 1,-3-2-1,-1-1-280,0-3 1,-2-3 0,2-4 0,0-2 0,1-4-75,2-3 1,3-2 0,2-5 0,0-2-1,2-3-364,3-2 0,-1-3 1,5 0-1,0-2 1,0 1-791,2-1 1,1 5 0,0-1-2185,-2 1 3045,2-1 0,-4 0 0,5 0 0</inkml:trace>
  <inkml:trace contextRef="#ctx0" brushRef="#br0" timeOffset="191">3380 18482 16758,'-19'0'-113,"-1"0"1,0 0-1,2 0 1,2-1-1,1-1 1,3-2-319,1-1 0,3-2 1,2-2-1,3 0 1,2-1 742,1 1 0,0 0 1,1 0-1,1-1 1,2 1 118,1 0 0,-2 0 0,4 2 0,0 2 0,1 1-273,1 2 0,5-2 0,2 0 0,5 2 1,4 1-91,2 1 1,8 0 0,4 1 0,7 1 0,-19 0 0,1 0-1,2-1 1,3 0-1,7-1 1,4 1 0,4-1-1,3 0 1,-14 0-1,1-1 1,1 1 0,2-1-1,1-1 1,1 1 3,2-2 1,0 0-1,1-1 1,3 0 0,0 0-1,0-1 1,-10 0 0,1 1-1,0-1 1,0 0 0,0 1-1,1-1 1,-1 1 0,1 0-1,0-1 1,1 1 0,-1 1-1,1-1-63,-2 1 1,0-1-1,1 1 1,-1 1 0,1-1-1,-1 1 1,1-1 0,-1 1-1,1 0 1,0 1-1,0-1 1,0 1 0,0 0-1,0 0 1,0 1 0,0-1-1,0 1 1,-1-1-1,1 1 1,-1 0 208,12 0 0,0 0 1,0 0-1,-2 1 1,-1 0-1,-1 0 1,-3 0-1,-1 1 1,0-1-1,0 1 0,1-1 1,-1 0-1,0 1 1,1-1-1,-1 0-36,2 0 0,0 0 0,-1 0 1,-2-1-1,0 0 0,-1 1 1,0-1-1,0 0 0,0 0 0,0-1 1,-1 1-1,0 0 0,0-1 1,0 0-1,-1 0-172,1 1 1,0-2 0,0 1 0,-2 0 0,0 0 0,0 0 0,-1 1 0,-1 0 0,0-1 0,15 0 0,-1 0 0,-4 0 0,0-1 90,-3 1 0,-1 0 0,-4-1 0,-1 0 0,-5 0 0,-3 0 0,-2 0 0,-3 0 0,15-3-478,-10 3 1,-10 1 62,-7 1 1,-16 1 0,-8 2 0,-10 3-1,-7-1-506,0-2 1,3-1 0,4 0 0,5 2-820,7 1 1,5 2 1638,7 2 0,2 0 0,5 1 0</inkml:trace>
  <inkml:trace contextRef="#ctx0" brushRef="#br0" timeOffset="192">8920 17644 15438,'-14'0'-443,"3"-3"1,-4 0 0,2 0-1,2 0 721,0 0 1,7-4-1,4 4 1,6 1 50,6 1 0,6 1 0,8 0 0,5 0 0,7 0 0,5 0-145,6 0 1,3 0 0,-22 0-1,0 0 1,3 0 0,1 0-1,1 0 1,2 0-214,1 0 1,1 0-1,-1 0 1,0 0-1,-2 1 1,-1-1 0,0 1-1,-1 0 1,-1 1-1,0-1-337,0 0 1,-1 0 0,-4 0 0,-2-1 0,22 0-1,-7 0-812,-5 0 1,-5-1 1211,0-2 0,-10-2 0,-4-4 0</inkml:trace>
  <inkml:trace contextRef="#ctx0" brushRef="#br0" timeOffset="193">9888 17476 15066,'-5'-9'-3270,"2"0"3651,6 0 1,5 3-1,5 3 1,-1 2-1,0 2 274,1 2 0,3-1 1,-1 5-1,0 0 0,0 2-474,-2 4 0,-1-2 1,-5 3-1,-2 1 0,-1-1-66,-2 3 1,-5 0-1,-4-1 1,-4 0-1,-6 0-246,-4 2 0,-5 3 0,-7 1 1,1-1-1,-1-1-503,0-2 0,2 2 0,-2 1 0,2 0 652,4 0 1,-1 3-1,4 0 1</inkml:trace>
  <inkml:trace contextRef="#ctx0" brushRef="#br1" timeOffset="194">11350 17495 8464,'-9'0'-237,"-1"0"1,1 0 1445,0 0 0,4-1-1002,1-2 0,6 1 1,2-4-1,-2-2 1,0 0-97,1-1 1,-2 0-1,2-2 1,-2-1 0,-1-3-155,0 1 1,-4-4 0,-3 4-1,-4-2-24,-1 1 1,-6 3 0,1 0 0,-5 3-1,-2 2 176,-2 4 0,-2 7 0,-2 7 1,-1 7-1,1 9 108,1 6 0,6 8 0,2 2 1,4 3-1,6-2-75,4-3 1,8-2 0,8-9 0,7-3 0,4-6-184,5-4 1,5-5 0,2-5 0,1-4 0,2-3-267,2-3 0,-1-4 1,-2-5-1,-4-3 1,-4-3-139,-4-1 1,-7 0 0,-4-2-1,-2 0 191,-3 4 0,-4-1 0,0 6 1,-3 0-1,-3 3 410,-1 3 1,-2 3 0,-5 7 0,0 5-1,1 7 497,4 4 0,0 1 1,4 4-1,3 1-335,5 1 1,6-3-1,12-1 1,5-3 0,7-6-232,8-2 0,1-7 0,7-3 1,-5-4-1,-6-4-1210,-7-3 0,-9 0 1123,-6 0 0,-3-5 0,-6 0 0</inkml:trace>
  <inkml:trace contextRef="#ctx0" brushRef="#br0" timeOffset="195">12383 17393 19048,'0'-10'-410,"0"4"0,0 0 1,0-1-1,0-2 1,0 0-1,0 0 0,1 1 1,2 0 753,0 2 1,0 0-1,-3-3-312,0-1 0,0 6 0,0 5 0,0 8 0,0 10 118,0 8 1,1 9 0,2 8 0,3 2 0,3 3-174,4 0 0,1-2 1,6-5-1,2-1 1,3-7 153,1-8 0,6-9 0,3-11 1,1-7-1,1-9 349,0-7 0,1-11 0,-1-10 0,-18 18 0,-1-2-427,1 0 1,-1-1-1,3-2 1,0 0 0,0 0-1,0 0 1,1 0 0,0 1-1,-1-2 1,1 1-364,0-1 0,0-1 1,0 1-1,0 0 310,1 0 0,0 0 0,0 0 0,0 1 0,3-1 0,1 0 0,0 1 0,0 1 0,0-1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59.264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1788 10624 16098,'0'-7'-2581,"0"1"2152,0 4 0,0-3 271,0 2 0,1 1 464,2-4 1,2 4-1,4-3 1,1 2-29,-1 0 1,0 0 0,1 3 0,0 0-161,2 0 0,-1 0 0,2 0 0,0 0 0,0 0-19,1 0 0,1 0 0,1 0 0,0 0 0,0 0-68,-2 0 0,5 0 0,-3 0 0,3-1 0,-2-1 151,1-1 1,0 0 0,1 3 0,2 0 0,1 0-35,-2 0 1,-3 0 0,-2 0 0,2 0-1,1 0 20,0 0 0,-2 0 1,-2 0-1,1 0 1,-1 0-176,3 0 1,-4 0 0,1 0 0,-2 0 0,1 0-37,2 0 0,0 0 1,4 0-1,0 0 1,-1 0 63,1 0 0,3 0 0,0-1 1,1-1-1,0-1-4,-2 1 0,1-1 0,2 1 0,1-1 1,1 1-37,-3 1 1,0 0 0,-1-1 0,0-1-1,0 1-37,-1 1 0,0 1 0,-4 0 0,-2 0 0,2 0 48,0 0 0,2 0 0,-1 0 0,1 0 0,0 0 9,-1 0 1,1 0 0,0 0 0,-2 0 0,0 0-13,-2 0 1,4 3 0,3 0-1,-3-1 1,0-1 13,-1-1 0,-1 0 0,6 0 0,-1 0 0,-1 0 0,1 0-5,1 0 0,-3 0 0,5 0 1,0 0-1,0 0 16,0 0 0,-1 0 0,1 0 0,0 0 0,1 0 31,1 0 1,-2 0 0,0-1 0,1-1 0,-1-1-31,0 1 1,2 1-1,-2 1 1,1 0-1,1 0-10,1 0 0,-6 0 0,5 0 1,-2 0-1,-2 0-7,0 0 0,1 0 1,-2 0-1,-1 0 0,-1 0 31,-2 0 0,2 0 0,0 0 0,2 0 0,0 0 11,1 0 1,-3 0-1,5-1 1,1-1-1,0-1 1,-1 1 0,1 1 1,-4 1-1,2 0 1,1-1 9,-1-3 0,2 3 0,-5-2 0,1 2 0,0 1-47,0 0 1,2 0 0,-2 0-1,0 0 1,1 0-6,1 0 0,-1 0 1,0 0-1,-1 0 0,0 0 4,2 0 1,1 0 0,3 0 0,-1 0 0,-1 0-1,-1 0 10,0 0 0,1 0 1,0 0-1,-2 0 1,-1 0 1,-3 0 0,1 0 0,0 0 0,2 0 1,-1 0-7,1 0 0,0 0 0,-1 0 0,1 0 0,1 0-20,-2 0 0,2 0 0,1 0 0,1 0 0,2 0-23,0 0 0,-1 0 1,-1 0-1,-2 0 0,0 0 46,-1 0 1,1 0-1,1 0 1,-3 0 0,-3 0 20,0 0 0,3 0 1,0 0-1,-2 0 0,0 0 40,-2 0 1,1-1-1,0-1 1,-1-1-1,1 1-43,0 1 0,0 1 1,2 0-1,1 0 1,-2 0 13,0 0 0,2-1 0,-1-1 0,1-1 1,0 1 12,0 1 0,-4 1 0,-2 0 0,0 0 1,2 0-18,1 0 1,-4 0 0,0-1 0,-1-1 0,1-2-9,1 2 0,-1 1 0,-1 1 0,1 0 0,-1 0 5,3 0 1,0-3 0,2 0-1,-1 1 1,1 1-1,0 1 0,0-3 1,2 0-1,1 1 0,-2 1-27,0 1 0,2 0 0,1-1 1,0-1-1,2-2-33,-1 2 1,-1 1-1,-5 1 1,2 0 0,1 0-21,0 0 1,-2 0 0,-3 0 0,-1 0 0,2 0 36,1 0 1,-4 0 0,4 0 0,1 0 0,1 0-14,1 0 1,7 0-1,-2 0 1,0 0-1,1 0 3,0 0 1,1 0 0,0 0 0,0 0 0,-2 0-1,-1 0 0,2 1 0,-3 1 0,1 2 0,-1-2-4,-2-1 1,1-1-1,-1 0 1,3 0-1,1 0 41,-2 0 1,3 0 0,-3 0 0,1 0 0,0 0 5,1 0 0,-4 0 0,0 0 1,-2 0-1,-2 0-7,1 0 1,-4 0-1,0 0 1,-2 0-1,0 0 23,0 0 0,1 0 0,2 0 0,-1 0 0,-1 0 1,1 0-38,1 0 1,5 0-1,1 0 1,-2 0 2,0 0 0,0 0 1,1-1-1,3-1 1,0-2-3,-2 2 1,1 1 0,-1 1 0,2-1-1,1-1-11,-1-1 1,3 0-1,-3 3 1,2 0-1,1 0-191,1 0 1,-3 0 0,4 0-1,-3 1 1,-1 2-1194,-2 3 1350,4-1 0,-7-1 0,3-4 0</inkml:trace>
  <inkml:trace contextRef="#ctx0" brushRef="#br0" timeOffset="1">8417 10475 28993,'-6'1'-2694,"0"1"2477,-2 1 371,4 0 1,0-4 0,5-1 0,2-1-105,3 1 1,0 1 0,1 1 0,2 0 0,3 0-7,-1 0 1,3 0-1,1 0 1,0 0-21,1 0 0,3 0 0,2 0 1,1 0-1,0 1-29,-1 2 0,4-2 1,-2 2-1,1-2 1,2 0-33,1 2 0,2-2 1,1 2-1,2-2 1,0-1 47,0 0 0,2 0 0,-2 0 0,1 0 0,2 0 80,1 0 0,1-3 0,-2 0 0,-2 1 0,0 1-69,0 1 1,1 0-1,4 0 1,-2 0-1,-1 0-13,-1 0 0,1 0 0,4 0 1,-1 0-19,-2 0 1,-2 0 0,1 0 0,-1 0 0,2 0 35,0 0 0,-2 0 0,0 0 0,0 0 1,0 0 13,1 0 1,-5 0 0,1 0-1,-2 0 1,0-1 5,2-2 1,-2 2-1,3-2 1,-1 2 0,1 1-52,1 0 1,0 0 0,2 0 0,-2 0-19,-1 0 0,2 1 0,-2 1 1,2 1-1,0-1 0,-1 0 39,-2 1 0,1-2 0,0 2 0,0-2 4,0-1 0,-1 0 0,-2 0 0,1 0 0,2 1-28,1 2 0,0-1 0,3 1 0,-2-2 0,1-1 7,1 0 0,1 1 1,1 1-1,-2 1 0,-1-1 34,-1-1 0,-2-1 0,4 0 0,2 0 0,-2 0 5,-1 0 1,-1 0-1,4 0 1,2 0 21,0 0 1,-3 0 0,-3 0 0,2 0-1,0 0-28,1 0 0,-1 0 0,0 0 0,-2 0 1,1 0-60,1 0 0,4 0 0,1 0 1,-2-1-1,0-1 2,2-1 0,-2 0 1,4 3-1,1 0 1,-1 0 41,1 0 0,-2 0 0,3 0 0,-3 0 0,0 0-17,-3 0 0,-1-3 0,-1-1 0,0 2 0,-2 1-13,-1 1 0,0 0 0,3-1 0,0-1-31,1-1 1,-1 0 0,1 3 0,2 0-1,1 0 23,1 0 0,4 0 1,1 0-1,-1 0 1,-2 0 22,-1 0 1,-1 0 0,-3 0 0,-2 0 0,-3 0-80,-1 0 1,-3 0-1,4 0 1,1 0-1,2 1-13,0 2 1,0-1 0,0 3-1,2 1-20,1-1 1,-2-3 63,3 1 0,-6 1 1,-2-1 19,-1-1 0,1-1 1,-4-1-1,-3 0 0,-2 0-22,-4 0 1,3 0-1,-1 0 1,-1-1-1,-3-1-79,-2-1 0,-2-3 1,-2 2-1,0 0 1,-1-2-38,0 1 1,1 3-1,2-1 1,-1 1 89,0-1 1,4 2 0,-1-2-1,1 2 1,2 2 63,-1 2 1,0-2 0,-2 2 0,-1-2 0,-2 0 50,-1 2 1,-2-2 0,-1 2 62,1-2 0,-4-1-347,0 0 134,-4 0 0,7 0 0,-3 1 0,2 1 158,1 2 1,1 2-1,-1-3 1,-1 0 0,-1 0-81,0 0 0,-5 1-446,1-1 1,-6-2 0,-2 4 0</inkml:trace>
  <inkml:trace contextRef="#ctx0" brushRef="#br1" timeOffset="2">5298 10577 22669,'-5'-4'-1093,"-3"2"1,5-4 0,0 0-1,-1 0 1,3 1 0,-2 2-1189,2-3 2070,-3-2 1,3 1 368,-2 1-384,2 4-17,1-2 0,0 5-395,0 2 0,0-1 443,0 4 434,0 1 0,0-1-245,0 0 1,1-4-1,2 1 337,3-2 1,-1-1-1,1 0 1,2 0-1,0 0 69,1 0 0,4 0 0,0 0 0,2 0-93,1 0 1,2 0 0,0 0 0,2 0-1,2 0-16,3 0 0,-2 0 0,2 0 1,1 0-1,1 0-46,1 0 0,3 3 0,1 0 0,0-1 0,1 0 61,0-2 1,2 0 0,5 0 0,0 0 0,-1 0-37,0 0 1,-2-2 0,1 0 0,1-1 0,2 1 15,-2 1 1,-2 0-1,-1-1 1,-2-1-1,0 1-237,-1 1 0,0 0 1,-3-1-1,1-1-42,-1 1 1,-1 1 0,-2 1 0,-1 0-1,-1 0-2,0 0 0,0 0 0,1 0 0,1 0 0,-1 0-3,1 0 0,1 3 0,2 0 1,1-1-1,0-1 26,1-1 0,-2 0 0,4 0 0,1 0 0,0 0 29,0 0 0,1 0 1,-3 0-1,2-1 1,0-1 6,0-1 0,0 0 0,-7 3 0,2 0 0,3 0-28,0 0 1,0-4-1,1 1 1,-2 1-27,0 1 1,1 1 0,3 0-1,0 0 1,-3 0 2,-1 0 1,3 0-1,-1 0 1,2 0 0,1 0 9,1 0 1,-5 3 0,-1 0-1,0 0 1,1-2 18,0-1 1,3 0 0,-1 0 0,1 0 0,1 0-33,0 0 1,0 0 0,1 0 0,-2 0-1,-2 0 1,2 0 0,-2 0-1,2 0 1,-2 0 3,-3 0 1,1 0-1,-1 0 1,-2 0 0,-2 0-5,-2 0 0,-5 0 1,1 0-1,-2 0 0,-3 0 16,1 0 0,-1 0 0,-4 0 1,1 0-1,2 0 27,1 0 1,-2 0 0,-2 0 0,-2 0-1,0 0 84,-1 0 1,0 0 182,1 0-241,-5 0 0,-2-1-316,-6-3 0,1 3 1,-5-2-1,0 2 1,-1 1 203,-1 0 1,-1 0 0,1 0 0,-1 0 0,-2 0 51,0 0 0,-5 0 0,3 0 0,-3 0 0,0 0-2,-3 0 0,-1 0 0,2 0 0,-2-1-18,-1-2 0,-4 2 1,2-2-1,-3 2 1,-2 1-16,-2 0 0,1 0 0,-3 0 0,-1 0 0,2 0 4,0 0 0,-2 1 0,2 1 0,0 1 0,-2 0-36,-2 1 1,2-3 0,-5 4-1,4-2 1,0 0 222,-1-1 1,-2 2 0,2-1 0,2 0-165,3 1 0,1-3 0,-1 4 1,-2-2-1,0 0 0,2-1 28,2-1 1,0 2-1,-1 0 1,-1-1-24,1-1 0,-3 2 1,-1 0-1,-5-1 1,-2-1-28,-3-1 0,-6 0 0,3 0 0,0 0 0,-2 0 64,-1 0 0,4 0 1,-1 0-1,6 0 0,2 0-44,-2 0 0,0 0 0,-3 1 1,4 2-103,2 0 0,-4 0 1,-2-3-1,-5 0 1,-2 0 64,-1 0 0,25 0 0,0 0 1,-24 1-1,0 1 0,24-1 0,1 1 7,-26 0 1,2-1 0,8-1 0,4 0 0,4 0 43,2 0 1,2 3 0,5 0 0,2-1-73,0-1 1,4 2 0,-3 1 0,2-2-1,2-1-12,-1-1 1,1 0 0,2 0 0,0 0 0,1 0 17,0 0 0,-1 3 1,2 0-1,1 0 0,-1 0-14,3 0 0,1 1 0,0-2 1,2 3-250,2 0 1,2-2-252,4 3 0,1-4 544,2 1 1,3-2 0,6-1 0,4 0-1,3 0 84,2 0 1,3 0 0,5 0 0,2 0 0,3 0-90,2 0 0,2 0 0,0 0 0,3-1 0,7-1 19,-21 1 1,1-1 0,0 0-1,2 0 1,2 1 0,1 0-1,2-1 1,0 0 0,3 0-1,1 0-1,3 0 1,0-1 0,-2 0 0,0 0 0,2 1 0,-1 0-1,-1 0 1,-1 0 0,-2 0 0,0 0-47,0 1 1,-1 0-1,-3 0 1,0 1 0,0 0-1,-1 0 1,-2 0-1,0 0 61,-1 0 1,-1 0 0,0 0 0,0 0 0,0-1 0,0 1 0,0-1-1,-1 0 1,1-1 0,0 0 70,0 1 1,0 0 0,0 1 0,0-1 0,0 1 0,0 0 0,0 0 0,1 0 0,0 0 0,0 0-73,0 0 0,1 0 0,-1 0 0,1 0 0,-2 0 0,0 0 0,-1 0 0,1 0 0,1 0 0,-1 0 0,1 0 0,-1 0-8,0 0 0,0 0 0,-1 1 1,0-1-1,19 2 0,1 2-12,0-2 0,-1-1 0,0-1 0,-2 0 0,-1 0-47,-2 0 1,0 0 0,-2 0 0,-1 0 0,-3 0 61,-2 0 1,-2 0-1,-3 0 1,-1 0 0,-2 0 33,-3 0 1,-3 0 0,0 0 0,-2 0 0,-1 0 95,-4 0 0,-4 0 728,-2 0-1096,-4 0 0,1-1 0,-6-1 0,-3-2 0,-3 2 235,0 1 1,-4 1 0,-2-1 0,0-1 0,-2-1-22,-3 1 0,1 1 1,-6 1-1,-1 0 0,-2-1-45,-3-2 1,-3 2 0,-7-2 0,-6 2 0,-6 1 4,25 0 0,-2 0 1,-3-1-1,-1 1 0,-4-1 1,-3 0-1,-3-1 0,-3 0 1,-3-1-1,-2 1 43,15 1 1,0 0 0,0-1 0,0 0 0,-1 0 0,1 0 0,0 0 0,0 1 0,1 0 0,0 0 0,1-1 0,-1 1 0,-16-2 0,0 1-27,1-1 0,0 0 0,7 2 0,0 0 0,3 0 0,0-1 0,3 2 0,0-1 127,2 1 1,1 0 0,0 1 0,1-1 0,-3 2 0,1-1 0,0 2 0,0 0 0,1 0 0,0 0 77,2 0 1,-1 0 0,0-2 0,0 0 0,-1 1-1,-1-1 1,1 0 0,-1-1 0,-1 0 0,1 0-229,-1 0 0,1 0 1,0 1-1,0-1 1,-1 1-1,-1 0 1,1 1-1,0-1 1,0 0-1,1 0-2,2 0 1,0-1-1,4 1 1,1-1 0,-16 3-1,6 0 1,7 0 8,3 1 0,7-2 0,3 3 0,6-1 0,3-1-401,4 2 1,3-4 461,6 2 0,6-3 1,8-2-1,4-3 0,4 1 81,5 0 0,8-3 0,4 2 0,2-1 0,0 0-71,4 2 1,-1-2 0,-20 4 0,0 0 0,1 0 0,1 0 0,1-1 0,0 1 23,0-1 0,1 0 0,3 2 0,1-1 0,1 0 0,2-1 0,4 1 0,3 0 0,4 0 0,3 1-49,-15-1 0,0 1 0,2 0 0,2 0 1,2 1-1,0 0 0,1-1 0,1-1 1,0 2-1,2-1 0,0 1 0,0 1 1,2-1-1,-1 1 0,1 0-4,1-1 1,-1 1 0,0 1 0,-3 0-1,-1 1 1,0-1 0,-3 0 0,1-1 0,-1 1-1,-3 0 1,0 0 0,0 0 0,-3 0 0,0 0-1,0 0-61,16 0 0,-1 0 0,-3 0 1,0-1-1,-5-1 0,0 0 0,-4 0 1,-2 0-1,-2 0 0,-1 0 43,-2 0 1,-1 0 0,-4-2 0,1 1 0,-2-1 0,0 1 0,21-1 0,-10-1-99,-6 0 0,-2 2 0,-6-2 0,-1 2 0,-3 1-411,-4 0 1,-5 1 538,-4 2 0,-2 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4:00.120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2570 14236 12130,'-4'-9'-567,"2"0"1,-4-1 0,2 1 0,1 0 0,0-1 816,0 1 1,0 5 0,3 4 0,0 6 0,-1 7 0,-1 5-5,-1 6 1,-4 7 0,3 3-1,0 2 1,-1 2 0,0 1 0,-2 4-80,-2 7 0,3-23 0,0 0 0,0 1 0,-1 0 0,2-1 0,-1 1 0,-3 23-93,3-4 0,1-3 0,5-7 1,0-7-1,1-8 0,4-5-390,4-5 0,4 2 1,6-3-1,1-2 254,1-1 1,0-3-1,4 2 1,0-2 0,0-1-1,-2-2-157,0-1 1,0-1-1,-2 0 1,0-1 0,0-2 76,-1-3 347,-6-2 0,4-10 0,-4-1 1</inkml:trace>
  <inkml:trace contextRef="#ctx0" brushRef="#br0" timeOffset="1">2635 14739 16534,'-19'-1'-418,"2"-1"1,1-2 605,4-1 0,6 2 0,3-4 0,4 1 136,5 1 0,2-2 1,10 3-1,2-2 0,2 0-583,1 1 0,3-2 0,-3 4 0,2 0 316,0-2 1,-4 0 0,2-4 0</inkml:trace>
  <inkml:trace contextRef="#ctx0" brushRef="#br0" timeOffset="2">2616 14339 21582,'-9'-10'-1093,"1"1"1,2 0 0,2-1 774,3 1 0,1 0 0,1 0 1,4 0-1,3 2 706,3 1 0,7 4 0,-1-1 1,5 2-1,1 1-561,0 0 0,3 1 183,-2 2 1,12 6 0,2 6 0</inkml:trace>
  <inkml:trace contextRef="#ctx0" brushRef="#br0" timeOffset="3">3566 14423 22010,'0'-10'-1639,"0"1"1,0 0-697,0-1 1004,-4 5 839,3 1 1,-2 5 0,5 2 0,1 3 330,-1 3 0,-1 0 0,-1 0 1</inkml:trace>
  <inkml:trace contextRef="#ctx0" brushRef="#br0" timeOffset="4">3510 14841 21757,'-5'-9'-3277,"3"1"2184,4 2 1,0-2 0,4 5 1233,2 1 1,0 1 0,1 1 0</inkml:trace>
  <inkml:trace contextRef="#ctx0" brushRef="#br0" timeOffset="5">5782 14907 22053,'-5'-4'-820,"-2"1"1,2-2 0,1 0 0,-1 1-2333,0 0 3052,-1-3 0,1 5 132,2-5 1,3 5 614,3-1 1,2 1 0,4 0 0,0-1-418,1 1 1,2 1-1,1 1 1,-2 0 0,-1 0-82,0 0 1,2 0 0,1 0 0,2 0-105,1 0 0,3 0 1,2 0-1,1 1 0,-1 1 1,2 1 236,2-1 0,-1 2 0,0-1 0,2-1-53,1-1 0,2 0 0,1 2 0,1 0 0,-1-1 0,0-1 100,1-1 0,-2 0 0,2 0 0,-2 0 0,0 0-30,2 0 1,-2-1 0,3-1 0,-1-1 0,0 0-421,-1 2 0,2 1 1,-1 0-1,1 0 108,0 0 1,-3 0 0,2 0 0,-1 0 0,0 0 21,1 0 1,0 0-1,-3 0 1,1 0-1,1 1-12,1 3 1,0-3 0,-3 2 0,-1-2 0,1-1 23,0 0 0,0 3 1,0 0-1,0-1 0,0-1-2,0-1 1,3 0 0,2 0 0,2 0 0,4 0 4,-1 0 1,0 0 0,0 0 0,3 0 0,0 0-9,-2 0 0,2 0 0,-7 0 1,1 0-6,-1 0 1,1 0-1,-4 0 1,-1 0 0,-2 0-10,-3 0 0,6 3 0,-1 0 0,2-1 0,0-1 35,1-1 0,0 0 0,4 0 1,0 0-1,-1-1 118,-2-2 0,-1 2 1,-6-3-1,2 1 0,0 0 21,-1 1 0,1-2 0,-6 1 0,1 0 0,2 2-129,1 1 0,-4 0 0,0 0 0,-1 0 0,1 0-54,0 0 0,1 0 0,1 0 0,-3 0-43,-3 0 1,3 0 0,1 0 0,0 0 0,-1 0 109,-1 0 1,-1 0-1,-1-1 1,2-1 0,0-1 42,-4 1 0,1 1 0,-5 1 0,2-1 1,0-1-65,0-1 1,1 0-1,-3 3 1,-2 0-1,0 0-180,-2 0 1,0 0 0,1 0 0,-1 0-101,0 0 0,0 0 0,1 0 206,-1 0 0,-3 0 1,0-1-1,-1-1-124,0-1-315,-3-1-892,2 4 1051,-4 0 0,-4 4-298,-2-1 1,2 1-558,0-1 778,3 2 1,1 4 0,0 1 0</inkml:trace>
  <inkml:trace contextRef="#ctx0" brushRef="#br0" timeOffset="6">6601 15503 11238,'0'-10'-356,"-3"1"0,0 0 0,1-1 0,2 2 647,3 2 1,-2 3 0,2 7 0,-2 5 0,-1 7-94,0 4 0,0 4 0,-1 4 0,-2 0-114,-3 0 0,-1 3 1,0 0-1,0 0 0,1 0-304,1 0 1,-2 0-1,4-4 1,0-2 0,-1-3-951,1-3 1,0-3 1138,3-1 1,4-7-1,2 0 1</inkml:trace>
  <inkml:trace contextRef="#ctx0" brushRef="#br0" timeOffset="7">6648 15530 11238,'13'-13'87,"-1"3"1,2-3 0,1 3 249,-1 1 1,-1 3 0,1 3-262,0 2 1,-6 2 0,-5 2 0,-2 5 0,-1 2 0,0 3-145,0 2 1,-4-1 0,-3 3-1,-4-1 1,-2 0 26,-2 2 1,3-3-1,-4 0 1,1-2 0,0 0-18,3 0 0,-1-3 0,1 3 1,3-3 78,2-1 1,3 4 0,-1-1 0,1 1 0,3-1 0,3 2 96,4 0 0,3-2 0,1 3 0,2-2-284,4-1 1,2-2-1,0-1 1,1 1-1,-1-1-389,1 0 1,-1-2 0,-2-2 0,0-1 0,-1-2 592,0-1 1,-2-5-1,-4-1 1</inkml:trace>
  <inkml:trace contextRef="#ctx0" brushRef="#br0" timeOffset="8">6890 15791 11238,'-3'-6'-1308,"-1"1"1485,-1 1 1,2-3 439,-4 4 1,6-3 0,1 3-239,5 1 1,7 1-1,1 1 1,1 0 0,0-1-274,1-2 1,-1 2-1,3-2 1,-2 1-1,1 0-527,-2-2 1,3-2 0,-4 2-1,1-1 165,-1-2 0,-4-2 0,-2 0 0,-1 0 0,-1-1 0,-2 1-279,-2 0 0,-5 0 1,-2 0-1,-3 2 688,-4 1 1,2 4-1,-5-1 1,0 2-1,-2 2 1,0 2 443,3 3 0,-2 5 0,5 3 0,1 0-387,0 3 0,3-3 0,2 2 0,3 0 0,4 1 0,4-1-613,4 0 0,11-5 0,3 1 0,6-4-160,5-2 1,0-4 0,2 1 550,2-2 0,6-9 1,-2-2-1</inkml:trace>
  <inkml:trace contextRef="#ctx0" brushRef="#br0" timeOffset="9">7542 15419 11254,'-6'-10'-1144,"0"1"1525,2 0 1,0 5 0,2 5 19,-1 7 0,-3 5 1,2 7-1,-2 2 0,0 3-192,1 2 0,-3-1 0,3 0 0,-2-1 0,2 1-245,1 1 0,0 0 1,2-2-1,-1-4 0,1-1-537,1-1 1,1-4 0,0 0 106,0-2 0,0-4 0,1-3 0,1-3 132,1-4 1,0 0 0,-3-6 0,0-1 212,0-3 1,0 0 0,-1-2 0,-1 1 0,-2-1 251,-1 2 1,1 0-1,-1 2 1,0 1-1,0 1 284,-2 0 0,-5 5 0,0-1 1,0 3 111,-2 3 1,0 4-1,-5 4 1,0 2-1,2 2 1,1 1 84,4 2 1,6 4-1,2-1 1,4 0-1,5-2-305,4-4 1,10-1 0,9-5 0,5-1 0,3-2 77,1-2 1,-1-3 0,-2-1 0,-3-1-1206,-2-3 1,-2 2 0,-2-4 0,-4-1 253,-5-1 1,2-6 0,-4 0-1</inkml:trace>
  <inkml:trace contextRef="#ctx0" brushRef="#br0" timeOffset="10">7709 15745 11254,'-9'0'409,"0"0"1248,-1 0-1056,1 0 0,4 1 0,3 1 0,4 1-379,4-1 1,3-1-1,3-1 1,0 0 0,0 0-306,-2 0 0,2 0 0,1 0 0,-1 0 0,1-1-612,-1-2 1,0 1-1,-2-4 350,-1-2 1,-1 0 0,0-1 0,-3-1-1,-1 1 1,-2 0-9,-1-1 1,-5 2 0,-2 2 0,-4 3 675,-2 2 0,1 1 0,-5 1 0,0 2 80,-2 3 0,-1 2 1,1 3-1,0 1 0,3 3 1,2 0-274,3 1 1,5-1-1,3 3 1,5-2-518,6 0 1,5-5-1,8 2 1,4-3-1,3-2 1,2-1-434,-1-4 1,-2-2 0,-2-1 0,-1-1 693,1-2 0,-4-3 153,0-3 1,-2-4-1,-2-2 1</inkml:trace>
  <inkml:trace contextRef="#ctx0" brushRef="#br0" timeOffset="11">8128 15717 11295,'10'-10'-422,"-1"1"680,0 0 1,-4 5 0,-2 4 0,-7 5-1,-5 4 379,-5 4 1,-5 1 0,-2 5-1,0-1 1,0 1-836,1 0 1,2-4 0,-1 1 0,1 1-1,2 2-223,0-1 0,6 2 0,0-8 1,3 0-1,3-2-2386,2-1 2797,1-3 0,-3-2 0,-1-4 0</inkml:trace>
  <inkml:trace contextRef="#ctx0" brushRef="#br0" timeOffset="12">7961 15745 10860,'5'-14'20,"0"4"1,-3-4 0,2 3 1215,2 2 1,-3-2-914,3 8 0,-1 4 1,2 6-1,-1 1 1,2 2-793,0 3 0,1-2 1,2 4-1,0 2 1,1 0-1511,0-2 1950,2 3 0,1-4 1,3 5-1</inkml:trace>
  <inkml:trace contextRef="#ctx0" brushRef="#br0" timeOffset="13">8333 15828 8639,'4'-11'-47,"3"2"1,1 0 23,1 1 1,1-4 0,2-1 0,0 1-1,0-1 98,-2-3 1,-1-2 0,2 0 0,0-1 0,1 1-46,0-1 1,-3 3 0,-2 2 0,0 0 653,0 3 0,-3 6-484,-1 5 0,-3 4 0,-2 6 0,-2 3 0,0 3-312,0 5 0,-3 0 1,4 3-1,0-2 1,0 0-391,0 1 1,-1-4-1,2 3 1,-1-2 0,0-2-1484,-2 1 1984,4-4 0,-7 2 1,3-2-1</inkml:trace>
  <inkml:trace contextRef="#ctx0" brushRef="#br0" timeOffset="14">8436 15884 8639,'-10'0'323,"4"3"692,0 1 0,5 2-869,1-3 0,8 0 0,7-3 1,1 0-1,2 0 0,1 0-147,1 0 1,0 4 0,-2 1 0</inkml:trace>
  <inkml:trace contextRef="#ctx0" brushRef="#br1" timeOffset="15">11015 14879 8506,'-15'-3'-106,"3"0"0,1-4 0,3 3 0,1 0 0,2-1 341,1 0 1,2 2 0,5-3-1,4 2 1,4 2 0,6 1-39,4 1 1,3 0 0,7 0 0,5-1 0,4-1-75,7-1 0,-20 1 0,2 1 0,5 1 0,1 0 0,3 0 0,2 0 0,4 0 0,0 0-43,4 0 0,0 0 0,5-1 0,0-1 0,-16 1 0,0 0 0,1 0 0,0 0 0,0 0 0,0 1-148,-1-1 1,-1 1 0,1 0 0,0 0 0,-1 0 0,0 0 0,13-1 0,-1 1 0,1-1 0,0-1 0,2 1 0,1-1 0,0 1 0,1 0 97,-17 1 1,0 0 0,1-1 0,1 0 0,0 0 0,0 0 0,-1 0 0,1 0 0,-1 0 0,3 0 0,0 1 0,0-1 0,3 1 0,-1-1 0,1 1-110,1 0 1,0 0-1,0 0 1,-2-1-1,-1 0 1,0 0-1,1 0 1,-1 0-1,-1 0 1,0 0-1,-1 0 1,-1 1-1,-1-1 1,-1 0-1,0 1 123,15-2 0,-2 0 1,-1 2-1,-3-2 1,-5 0-1,-2-1 1,-4 1-1,-1-1 0,-2 1 1,-2-1-60,-1-1 1,0 1 0,24-3 0,-5 0-1,-5-1 1,-9 0-176,-6 1 1,-5-3 0,-7 4-334,-3 0 1,-6-2 0,-6 4 0,-7 1-693,-4 1 1,0 4 1214,-5 0 0,-3 4 0,-5-2 0</inkml:trace>
  <inkml:trace contextRef="#ctx0" brushRef="#br1" timeOffset="16">11890 15307 8561,'-9'-9'-441,"0"-1"0,2 2 300,1 2 1,4 4-1,-1 7 437,2 4 0,1 8 1,0 2-1,-1 4 0,-1 4-70,-1 1 1,-5 4 0,2 2 0,-2 3 0,-2 0-239,1 0 1,0 0 0,0 0 0,-1-3-83,1-3 1,1-8-1,0-4 1,3-5-274,1-4 1,1-6 0,4-4 0,2-6 33,3-6 1,0 1 0,-1-5 0,0-4-1,0-3 339,2-1 0,-2-6 0,2 2 1,0-1-1,1 0 1,1-3-1,1-1 1</inkml:trace>
  <inkml:trace contextRef="#ctx0" brushRef="#br0" timeOffset="17">11871 15409 8958,'23'-27'-500,"-3"3"1,1 2 0,0 2 670,1 2 1,-6 6 0,2 4 0,-3 4 162,-4 5 0,-5 4 0,-3 7 1,-2 1-1,-2 1-351,-2 3 1,-3 1 0,-5 0-1,-3 1 1,0-1-17,-3 1 0,-1 0 0,0-1 0,-1 0 0,1-2-36,-1 0 0,3-5 1,1 2-1,-1-3 1,2-1-78,2 1 0,5-1 1,4 0-1,3 1 166,3-1 1,4-3-1,5 0 1,3 3 0,2 1-93,-1 2 0,1 4 1,-1-4-1,1 1 0,2-1-544,-1 1 617,1-1 0,0-3 0,-1 1 0</inkml:trace>
  <inkml:trace contextRef="#ctx0" brushRef="#br0" timeOffset="18">12141 15605 8958,'-9'0'135,"3"0"0,1-1 345,1-2 0,1 1 0,7-3-181,2 0 1,5 1-1,3 2 1,0-2-1,3 0-274,0 0 1,-1-2-1,-1 1 1,2 1-1,0-1-370,2 0 1,-5-1-1,-1-4 1,-3 2-1,0 1-174,-1 1 1,-3 0 0,-1-4 0,-2 2 485,-4 2 1,-4 2 0,-7 4 0,-3 0 0,0 1 501,-1 2 1,4 3-1,-3 5 1,3 2-281,4-2 1,-1 3-1,6-2 1,1 0-1,1 1 1,2 0-346,2 2 1,3-4 0,7 2 0,2-3-92,3-1 0,4 0 0,-1-3 0,1-3 1,0-2-685,0-1 930,-1-4 0,2-6 0,1-4 1</inkml:trace>
  <inkml:trace contextRef="#ctx0" brushRef="#br0" timeOffset="19">12784 15279 8965,'-1'-9'777,"-2"-1"-502,2 5 1,-8 8 0,3 9 0,-2 3 67,-1 5 0,-1 5 0,1 1 1,0 3-1,-1 3-244,1 1 1,3-2 0,1 2 0,-1-2 0,2-4-154,0-4 1,1-2-1,3-2 1,0-5-377,0-2 0,1-7 24,2-2 1,-2-6 0,2-4-1,-2-4 1,-1-1-47,0 1 0,0-3 0,-1 2 0,-1 0 1,-3 1 405,-3-1 0,3 4 0,-7 0 0,1 3 0,0 3 427,-3 1 0,1 1 0,-4 1 1,2 2 221,-2 3 0,4 3 0,0 3 0,3 1 0,2 1-307,1-1 0,3 3 0,5-3 1,3 1-1,6-1-582,4-2 1,8-1-1,3-3 1,2-2 0,2-1-535,2-2 1,-6-1 0,2-1 0,-3 0 640,-3 0 0,-2 0 1,0 0-1</inkml:trace>
  <inkml:trace contextRef="#ctx0" brushRef="#br0" timeOffset="20">12914 15633 8974,'-6'0'1204,"0"0"-788,4 0 1,-2-4 0,5-1 0,2-2-186,3 1 1,5 1 0,3-2 0,0 1 0,3-2-263,0 0 0,-1 2 0,-1 0 0,1-1 0,-2 1-209,-1 0 1,-3 0-1,-1-4 1,1 1-64,-1 0 1,-4 0-1,-2-1 1,-3 2-1,-3 2 325,-3 3 0,-6 2 1,-4 1-1,-1 0 365,-2 0 1,0 5 0,2 3-1,0 4 1,3 3-58,0 2 1,0 0 0,4 1 0,5-2 0,3 0-384,2 0 1,2 2 0,5 0 0,8-3-998,5-3 0,5-1 0,0-3 1044,2-2 1,1 3-1,0-4 1</inkml:trace>
  <inkml:trace contextRef="#ctx0" brushRef="#br1" timeOffset="21">13380 15503 8545,'0'-10'240,"0"1"0,0 0 0,1-1 184,2 1 1,-3 4 0,0 3 0,-6 5 0,-6 6 0,-3 7-268,-3 4 0,-4 3 0,1 3 1,-1-1-1,0 1-539,1 1 1,0-3 0,4 0 0,3-1 0,0-3-1813,3-4 2194,5-2 0,-3-17 0,4-4 0</inkml:trace>
  <inkml:trace contextRef="#ctx0" brushRef="#br1" timeOffset="22">13175 15558 8545,'0'-6'1040,"0"0"0,1 4-702,2-1 0,2 3 1,4 3-1,2 3-630,1 2 0,2 6 1,2 1-1,0 3 1,0 1-535,2-1 0,1 0 0,-1-2 826,1 0 0,-1-5 0,1 3 0</inkml:trace>
  <inkml:trace contextRef="#ctx0" brushRef="#br1" timeOffset="23">13594 15372 8545,'16'-15'35,"2"0"0,3 2 453,1 1 0,-1 3 0,1 3 0,-4 3 24,-2 2 0,-4 5 0,-5 3 0,-3 3 1,-1 4-513,0 0 0,-1 2 1,-5 4-1,-4 0 1,-5 3-32,-3 1 1,-3-2-1,0 1 1,-1 1-1,1-1-217,3 0 0,-2-2 0,6-2 0,3-1 230,3-3 1,5 2 0,5-5 0,6-1 0,10-1 0,10-4-379,7-3 1,4-2-1,4-1 396,-3 0 0,3 0 0,-4 0 0</inkml:trace>
  <inkml:trace contextRef="#ctx0" brushRef="#br0" timeOffset="24">15698 14758 11716,'-8'-1'-529,"1"-1"1,1-3 897,2 0 1,5 2 0,6-2 0,2 1-1,4 2 1,7 1-107,7 1 0,7-3 0,11 0 0,-17 1 0,1 1 0,7 1 0,2-1-160,6 2 1,3-2-1,-12 1 1,2-2-1,1 1 1,5 0-1,3 0 1,0 0 0,3 0-1,1 1 1,0-1-1,-10 1 1,0 0-1,0-1 1,0 1-207,2 0 0,-1 0 1,1 0-1,-1 0 0,0 0 1,1 0-1,-1 1 1,-1-1-1,12 1 0,0 0 1,-1 0-1,-2 1 1,1 0-1,-2-1 0,0 1 1,-1 1-1,-1-1 77,0 0 1,-1 0 0,-1 0 0,-4 0-1,0-1 1,-1 1 0,-2 0 0,0 1-1,-1-1 1,16 1 0,-1 0 0,-4 1-1,0-1-128,-3-1 1,0 1-1,-2 1 1,0 0 0,-6-1-1,-1-1 1,-3 1 0,-1 1-1,-3-2 1,-1 1-233,20 1 0,-6 0 0,-8-2 0,-5 1 0,-6-1-98,-6-1 1,-2-1-1,-5 0 1,0 0-509,1 0 992,3 0 0</inkml:trace>
  <inkml:trace contextRef="#ctx0" brushRef="#br0" timeOffset="25">16126 15251 12030,'0'-9'-387,"1"0"0,1-1 0,2 1 449,-2 0 1,-1 9-1,-1 6 1,0 8 0,0 7-1,-1 5 1,-1 3 41,-2 2 0,-2 4 0,2-1 1,-1 2-1,-2 2-309,-2-1 0,0 0 1,0-1-1,0-2 1,-1-1-160,1-1 1,0-9 0,-1-1 0,0-7 105,-2-5 1,1-2-1,-2-2 278,-1-2 1,0-12 0,-5-2 0</inkml:trace>
  <inkml:trace contextRef="#ctx0" brushRef="#br0" timeOffset="26">16266 15195 12066,'19'-9'76,"-4"1"1,0 2 0,-1 2-327,1 3 0,-7 6 1,0 2-1,-3 4 279,-3 5 1,-5 1-1,-3 2 1,-3-1 0,-4 2 220,-2 2-207,-3-2 0,0 2 1,-1-3-1,0 0-48,1-1 1,2 0-1,1-2 1,-1-1-47,2-2 1,0-1 0,5-5 0,0-2 0,-1 0 0,2 0-32,2 3 0,2 0 0,4 1 0,0 0 0,0 2-33,0 1 0,4-1 0,3 1 0,3-1 1,4 1-6,0 0 1,5 1 0,3-4-1,0 0 1,-1 0 140,1-3 1,0 2-1,-4-3 1</inkml:trace>
  <inkml:trace contextRef="#ctx0" brushRef="#br0" timeOffset="27">16424 15614 11792,'1'-9'41,"2"0"0,2 2 345,1 1 0,2 3 1,-1-2-1,4 0-212,1 0 1,5-1 0,-2-1-1,3 1-265,0-1 1,0-2 0,-1 0-1,-3 0 1,-1 0 0,-1-1-179,-2 1 1,-5-1 0,-2-2 0,-2 0 182,-1 0 1,-7 3 0,-3 3 0,-4 3 0,-3 2-1,-3 1 299,-2 0 1,1 4 0,2 2 0,2 3 136,1 4 0,3 0 0,4 4 1,3-2-1,3 2-426,2 0 1,6 2 0,4 0-1,7-1 1,5 0-496,3-3 1,4 2-1,2-5 1,2 0-472,2-2 0,-8-5 995,2-2 1,-2-2 0,2-1 0</inkml:trace>
  <inkml:trace contextRef="#ctx0" brushRef="#br0" timeOffset="28">17141 15242 12155,'0'-9'-1115,"-1"-1"1127,-2 1 1,1 4 0,-4 3-1,0 4 1,-1 5 286,1 4 0,0 7 0,-4 6 0,-2 2 24,0 3 1,1 1 0,3-1 0,2 1 0,0 2 0,1 0-184,2 0 1,2-4 0,1-4-1,0-2-696,0-1 1,3-2-321,0-4 1,3-7 628,-3-8 0,0-5 0,-4-6 0,-1-3-85,-1 0 1,-3 1 0,2-1 0,-2 1 0,0 1 293,1 2 0,-3 0 1,1 2-1,-4 2 1,-2 3 554,-2 2 1,-1 1 0,-5 1 0,-2 2-114,-1 3 1,3 7 0,-3 2 0,2 3-1,6 0 1,5 1 106,7 0 0,5-1 0,6 1 1,9-2-564,7-1 0,11-6 0,4-5 0,4 0 0,1-3-1041,-1-1 1,-3-1 0,-7 0 1000,-3 0 1,1-4-1,-6-2 1</inkml:trace>
  <inkml:trace contextRef="#ctx0" brushRef="#br0" timeOffset="29">17365 15577 14255,'-4'-5'-1150,"-2"1"0,0 1 3641,0 0-2396,4-1 1,-1 3 0,6-1-1,3-1 1,3 1 123,4 1 0,-2 0 0,5-2 0,0-2 0,1-1-478,-2-1 0,3 1 1,-4-3-1,2 0 1,-2-1-10,0 1 1,-5 0 0,-4-1-1,1 1 130,-1 0 1,-4 0-1,-2 3 1,-6 3-1,-6 2 393,-1 1 1,-5 4 0,-3 3 0,3 5 147,2 3 0,0 0 0,4 1 0,1 3 0,1 2-505,6-1 1,3 0-1,3-2 1,3-2-1,6 0-330,4 0 1,8-2 0,3-3 0,1-3-1,2-2 391,0-2 0,0-1 1,0-3-1</inkml:trace>
  <inkml:trace contextRef="#ctx0" brushRef="#br0" timeOffset="30">17951 15512 14286,'-1'-5'-1987,"-2"2"2435,-2 2 1,-4 2-1,-2 3 1,-1 4-115,-4 3 0,-1 6 1,-2-2-1,2 3 0,0 1-409,2-1 0,0-2 0,0-2 1,2 1-1,3-2-104,0 1 1,2-2 0,1-4 0,1 0 0,-1-3-552,-2-1 1,0-1 0,-1-4 0,-2-3 662,0-5 1,-5-5 0,3-5 0</inkml:trace>
  <inkml:trace contextRef="#ctx0" brushRef="#br0" timeOffset="31">17672 15558 14286,'5'-4'134,"3"0"0,0-3 0,2 2 293,2 1 1,2 0 0,-3 6 0,2 1-1,-1 3-400,2 2 0,-3 2 0,3 3 1,0 2-1,-2 3-805,2 1 1,-1-1 0,4 0 0,-3-2 671,0 0 1,2-1 0,-1 4-1</inkml:trace>
  <inkml:trace contextRef="#ctx0" brushRef="#br0" timeOffset="32">18193 15419 13371,'19'-19'-65,"-2"4"1,1 0 0,5 2 521,3 1 1,1 2-1,-2 2 1,-5 1 0,-3 4-128,-5 2 0,-2 2 1,-3 2-1,-2 4 0,-1 1-491,-2 1 0,-5 4 1,-3 0-1,-3 1 0,-3 0 84,0 1 1,-2-1 0,3 3 0,-2-2 0,1 1-66,-1-2 1,2 1 0,-1-4 0,2 1-1,0 1-3,1 0 1,4-6 0,2 3 0,2-2-106,1 0 1,1-1 0,3-2-1,5-1 1,6-2 59,2-1 0,-1 2 0,-2 1 0,1 0 0,-3 2 11,-2-1 0,2-2 0,-7 3 0,0 1 156,-2 2 1,-2-3-1,-1 0 1,0 1 381,0 1 1,-1-1 0,-2-1 0,-3 0-120,-2-1 0,-2 4 0,0-4 0,-1 1 0,-2 0-263,2 1 1,-3 2-1,1 0 1,-2 1 0,-1 2 61,-2 0 0,0 5 0,-1-3 1</inkml:trace>
  <inkml:trace contextRef="#ctx0" brushRef="#br0" timeOffset="33">5559 15093 14426,'-19'-6'-152,"0"-1"1,1 1 0,-1 0-1,0 1 1,1 1 0,0 1 357,3-1 0,1 2 0,6-2 0,3 1 185,5 0 0,6 0 0,10 3 1,6 0-1,7-1-245,5-2 0,7 2 0,3-2 0,7 1 0,-22 1 0,0 0-53,3-1 1,0 1-1,2-2 1,1 1-1,1 1 1,1 0-1,3-1 1,0 0-1,5 0 1,2 0-22,3 0 0,1 0 1,1 0-1,0 0 1,-13 1-1,-1 0 0,1 1 1,0-1-1,-1 0 1,1 0-1,0 0 1,1 0-1,-1 1-78,1-1 1,0 1-1,0-1 1,3 1-1,0-2 1,0 1-1,0 0 1,0 0 0,0 0-1,-2 0 1,1 0-1,-1 0 1,0 0-1,-1 0 1,1 0 105,-1 0 1,0 0-1,0 0 1,0 0 0,1-1-1,0 1 1,0 0 0,-1 0-1,1 0 1,0-1-1,-1 0 1,0 1 0,-1-1-1,0-1 1,-1 1 64,-1 0 1,0 0 0,0 0 0,-2 0-1,1 1 1,-1-1 0,18-2 0,-1 1 0,0 0-1,0 0-175,-1-1 0,1 0 1,-1 2-1,0 0 0,-6 0 1,-1 1-1,1 0 0,-1 0 1,0 0-1,-1 0-51,0-1 0,-1 1 1,-3-1-1,0 1 1,-1 0-1,-1 2 0,-3-1 1,0 1-1,-2 0 1,-1 0-9,-1 0 0,-1 1 0,-2 1 0,-1 0 1,22 1-1,-6 0 16,-5 1 0,-7 1 0,-3-3 0,-7-1 116,-7-1 0,-8-1 19,-5 0 0,-5 0 0,-8 0 0,-5 0 0,-4 0 173,-1 0 1,-3 0-1,-5 0 1,-3-1-1,-4-1-295,-2-1 1,-6-1-1,-4 2 1,24 0 0,-1-1-39,-1 1 0,-1-1 1,-2 2-1,-2-1 1,-3 0-1,0-1 0,-3 0 1,0 1-1,-3 0 1,-1 0-30,-2 0 1,-2-1 0,12 1 0,-1 0 0,-1-1-1,-3 1 1,-1 1 0,-1-1 0,-2 0 0,-2 0-1,0 0 1,-3 0 0,0 0 0,0 1 83,-1-1 0,0 1 0,0 0 0,0-1 0,0-1 0,1 1 0,0 1 1,0 0-1,0 0 0,0 0 0,1 0 0,-1 0 0,1 0 0,0 0 1,0 0 31,2 0 1,0 0 0,0 0-1,2 0 1,0 0 0,1 0 0,4 1-1,-1 0 1,1 0 0,0 0 0,0 0-1,1 0 1,-1 0 0,1 0-1,0 0 45,0 0 0,1 0 0,0 0 0,-14 0 0,2 0 0,1 0 0,0 0 0,5 0 0,1 0-34,2 0 1,1 0 0,2 0 0,2 0 0,0 0 0,1 1 0,2 0 0,1 0 0,4 0 0,0 1 21,-19 0 0,9-1 0,7 0 1,5 1-107,6 1 1,10 0 0,10-3 0,8 0 0,10 0-71,8 0 0,10-1 0,10-2 0,-19 1 0,1-1 0,5 0 0,1 0 105,4 0 1,1 0-1,4 0 1,0-1-1,4 0 1,1-1 0,3 0-1,0 1-65,-16 1 1,1 0 0,1 0-1,1-1 1,1 1 0,1 0-1,2 0 1,1 1 0,0-1-1,3 0 1,1 1 0,0 0-1,2 0 1,1 0 0,0 1 140,-11-1 1,1 1 0,0 0 0,0 0 0,1 0-1,-1 1 1,1-1 0,0 0 0,1 1 0,1 0-1,0 0 1,0 0 0,-1 0 0,1 0 0,-1 0 0,1 0-1,-2 0 1,0 0 0,0 0 0,0 0-3,11 0 1,-1 0-1,0 0 1,-1 0 0,-1 0-1,-1 0 1,-2 0-1,0 0 1,-1 0 0,0 1-1,-1-1 1,1 0-1,-3 1 1,1 0 0,-1-1-36,-2 1 0,-1 0 1,0 1-1,-2-1 1,0 2-1,-2-1 1,9 0-1,-1 0 1,-3 0-1,-1 0 1,-3 0-1,-1 0 122,-4-1 1,-1 0 0,18 0 0,-10-1-1,-10 0-439,-9 0 1,-5-1 0,-10-1 420,-9-1 0,-9-1 0,-12 2 0,-7-1 0,-7 0-57,-4-2 0,-7 4 1,23 0-1,0-2 1,-3 2-1,0-1 0,-3 1 1,-1-1-9,0 1 1,-1 0 0,-2 0-1,-2 0 1,-1 0 0,0 0 0,-3-1-1,0 1 1,-3-1 0,0 1-160,-3-2 0,-1 2 0,13 0 0,1 1 1,-1 0-1,-1-1 0,-1-1 0,0 1 0,-3 1 1,0 0-1,-1-1 0,-3 1 0,-1 0 1,-1 0 78,-3 0 0,-1 0 0,1 0 0,1 1 0,-1-1 0,1 0 0,10 1 0,0 0 0,0-1 0,1 2 1,-13-1-1,1 1 0,-1 1 0,2-1 0,0 1 0,-1-1 22,2 0 0,0 0 0,-1 0 1,0 1-1,-1 0 0,0-1 1,3 1-1,-1-1 0,2 0 0,0 0 1,1 0-1,0 1 0,1-1 1,0 1-1,0-1 0,2 0 1,1 1 0,-1-2-1,1 1 1,-1-2 0,1 1-1,1 1 1,1 0 0,1 0-1,0-1 1,1 1 0,1-1-1,-14 0 1,1 0 22,3-1 1,3 1 0,4-1 0,1 1 0,2 0 0,2 0 0,3 1 0,2-1 325,-22 1 1,8-1 0,17 0 0,3 1 0,3 1-406,4-1 1,8 1-1,8-1 1,7 1 0,11-1-12,9-1 0,15-1 0,-14 0 1,1 0-1,5-1 0,1 1 0,6-1 1,2 0 70,4-1 1,2 1 0,-13-2 0,2 1 0,0-1 0,3 1 0,1 1 0,0-1-1,1 0 1,0 0 0,1 0 0,0 0 0,-1 0 0,1 1-136,0-1 0,0 1 0,1 0 0,1-1 0,2-1 0,0 1 0,3 1 0,1 0 0,1-1 0,-10 1 0,0 0 1,1 0-1,0 0 164,2 0 0,1 0 0,1 0 0,-1 0 0,2 0 0,0 0 1,0 0-1,-1 1 0,1 0 0,-1 0 0,0 0 0,0 0 0,0 0 1,1 0-1,0 0 0,-1 0 0,0 0 0,0 0 0,-1 0 1,0 0-1,-1 0 0,0 0 0,-1 1 0,0-1 18,-2 1 0,-1 0 0,0-1 0,-1 1 0,9-1 0,0 1 0,-1-1 0,-3 1 0,-1 1 1,0-1-1,-2 0 0,-1 0 0,-1 0-75,-2 0 1,0 0 0,-2 0 0,9 2 0,-1-1 0,-5-1 0,-2 0 0,-3 0 0,-1 1 0,-4-1 0,0 0 0,-2-1 0,0 1-25,26-1 1,-8 0 0,-2-1 0,-5-1 186,-3-1 1,-8 0 0,-6 3-538,-4 0 1,-9 0 0,-9 0-583,-7 0 989,-6 0 0,-4-5 0,-1 0 0</inkml:trace>
  <inkml:trace contextRef="#ctx0" brushRef="#br0" timeOffset="34">5503 14935 15586,'-13'-13'-953,"1"1"0,2 0 0,1 2 768,3 1 0,4 3 161,-1-1 1,2 6 0,1 1 0,0 5-1,1 4-4,2 0 0,-1 0 0,3 1 0,0-1-52,1 0 1,-3-2-1,2-1 1,0 0 0,-1 0 76,0 0 0,0-3 51,0 4 1,-3-6-213,2-1 1,-3-4 0,-2-7 0,-3 0 0,0-2 67,-2 2 1,2-2 0,-1 0 0,-1 2 0,1 0 199,0 2 1,0 1 17,-3 2 0,0 3 1,3 6-1,3 4 18,2 4 0,5 4-137,2 3 1,11 1 0,2 0 0</inkml:trace>
  <inkml:trace contextRef="#ctx0" brushRef="#br0" timeOffset="35">6955 14236 9669,'-5'-1'-422,"1"-1"0,0-1 0,-1 0 224,-1-1 0,1 3 0,2-2 649,-3 2 1,1 1 316,-1 0 0,3 1-118,0 2 1,2 2-517,1 4 1,0-3 0,1 1-1,2 0 45,4 1 0,2-2 0,3 0 1,4-1 44,2 0 1,5-3-1,6 2 1,7-1-1,9 0 1,6-1-117,-24-1 0,2-1 0,0 1 0,0-2 0,0 1 0,0-1 0,0 1 0,0-2 0,-1 1 0,0-1 37,0 1 0,-2 0 0,17-3 0,-1 1 0,-7 1-110,-3 1 0,-1-2 0,-4-1 0,-1-1 0,-2 1-92,-2 2 0,0 1 0,-3 0 0,-2-1 0,-1-1 39,-4 1 0,-1 1 503,-2 1-364,-4-4 1,-2 3 0,-6-2 0,-3 2-228,-2 1 1,-3 0 0,0 0 0,-3-1 0,1-2-82,0 0 1,-4 0 0,2 3 0,-3 0 39,-1 0 0,1-1 0,-1-1 0,0-1 0,0 1 1,-3 1-12,-3 1 1,-2 0 0,-2 0 0,-2 0 84,-3 0 0,-5 3 0,-2 1 1,-2 0-1,-1 2 130,-2-1 0,4 0 0,2 1 0,7-2 0,8-1 135,9 0 1,7 1 0,5-4-61,8 0 1,8 0 0,8-1 0,5-3 0,7-1 65,1 0 1,4-3 0,3 3 0,1-2-133,0 1 0,-3 1 0,3-1 0,-3 3 0,-1 1-197,0-1 0,0 1 1,-4-1-1,-4 3 1,-5 3-523,-1 4 1,0 1-1,-2 1 583,0 1 0,1-1 0,-3 0 0</inkml:trace>
  <inkml:trace contextRef="#ctx0" brushRef="#br0" timeOffset="36">8575 14246 16507,'-6'-4'-808,"1"0"0,0 0 0,0-1 0,-3 1 717,0 0 1,0 0 0,1 2-1,0-2 1,0 1 369,-1-1 1,2 3 0,0-3-240,2 0 1,2 3 181,5-2 1,6 1 0,4 0 0,2-1 0,1 0-97,2 2 1,1 1 0,3 0-1,2 0 1,1 1-148,0 3 1,-1-2-1,4 4 1,0 1-1,0 1-38,0 2 0,3-4 0,1-1 0,1 0 0,1-1 128,0 0 0,-2 0 0,-4-5 0,-1-2 0,1-1 26,0-1 1,-4 2 0,-3-3 0,-4 0 0,-2-1 122,-2 1 1,0 1 0,-4-2 243,0 1 1,-4 4-553,-5-2 1,-2 3-1,-5 1 1,-2 0-1,-2 0 28,-1 0 1,-2 0 0,-2 0-1,-1 0 1,-3 0 39,-2 0 1,1 4 0,-3-1 0,-2-1 0,-1-1 7,-1-1 0,-1 3 1,-1 0-1,-1-1 0,0-1 20,-1-1 1,3 3 0,-1 0 0,4-1-1,5-1 23,5-1 0,-1 0-16,5 0 0,5 0 1,7 0-1,5 0 43,3 0 1,1 0-1,2 0 1,1 0-1,4 0 65,1 0 1,7 0 0,4 0 0,5 0 0,4 0 8,4 0 0,1-3 0,6 0 0,0 0 0,3 0-57,1 0 1,-5-1 0,0 2 0,-6-1 0,-4 0-264,-2 2 0,-7 1 1,-8 0-116,-3 0 1,-9 1 0,-9 2-1,-7 1-254,-7 1 0,-3 1 622,-4 3 1,-6 1 0,-5-1 0</inkml:trace>
  <inkml:trace contextRef="#ctx0" brushRef="#br0" timeOffset="37">6918 14152 14225,'-9'-4'-518,"-1"2"0,2-4 0,1 0 0,1 0 0,-1-1 581,2 0 0,-2 2-36,4-1 0,0 3 1,4-2-1,3 0 167,5 3 0,6 1 1,6 1-1,4 0 0,4-1 1,4-1-41,5-1 0,6 0 0,3 3 0,4 0 0,-23 0 0,0 0-118,2 0 1,-1 0 0,1 0 0,0 0 0,1 0 0,0 0 0,-1 0 0,-2 0 0,25 0-58,-6 0 0,-8 0 0,-7 0 1,-4 0-1,-7 0-115,-7 0 1,-4 0 243,0 0 0,-6 0 0,-3-1 52,-3-2 1,-5 2 0,0-2 0,-1 2-22,-1 1 1,-1 0-1,1 0 1,-1-1 0,-3-1-159,-2-2 0,-1 1 1,-1 3-1,-4 0 0,-2 0-14,-3 0 0,-4-3 0,-2 0 0,-2 1 0,-4 1 14,-4 1 0,-9 0 1,24 0-1,-1 0 0,-1 0 1,0-1-1,0 0 0,0 0 30,0-1 1,1 1-1,-23-2 1,1 3-1,5 0 1,7 0 59,7 0 0,12 0 0,4 0-77,4 0 0,6 0 0,6 0 0,9 0 0,8 0 77,9 0 1,6 0 0,8 0 0,3 0 0,5 0-71,4 0 0,-25 0 0,0 0 1,1 0-1,-1 0 0,0 0 0,-1 0 1,1 0-1,-1 0-8,0 0 0,1 0 0,0 0 0,0 0 0,-1 0 0,1 0 1,23 0-1,-5 0-46,-8 0 1,-5 0 0,-5 1-1,-1 1 1,-3 1-73,-6-1 1,0 0 0,-6 0-1,0 1-281,-2-1 370,-5 4 1,-5-5 0,-6 2-1,-3-2 1,-5-1 122,-4 0 1,-2 0 0,-5 0-1,-1 0 1,0 0-61,-2 0 0,-4 0 0,-3 0 0,-2 0 0,-3 0-38,-4 0 1,-3 0 0,-5 0 0,24 0 0,-1 0 0,-1 0-1,0 0 14,-1 0 0,-1 0 0,0 0 0,1 1 0,-1 0 0,1 0 0,1 0 0,1 1 0,1-1 0,2 1 41,-19 2 1,5-3 0,8 3 0,6-1-29,7 1 1,12 0 0,7-2 0,12 1-57,7-1 1,9-1 0,9-1 0,5 0-1,9 0 96,-23 0 1,1 0 0,1 0 0,1 0 0,1 0 0,1 0-1,-1 0 1,0 0 0,0 0 0,-1 0-55,0 0 1,0 0 0,2 0 0,-1 0 0,2 0 0,0 0 0,-2 0 0,0 0 0,-3 0 0,1 1 2,-3 1 0,-1-1 1,21 0-1,-7 2 1,-2-1-1,-5 0-40,-5 1 1,-6 1-1,-6-3-66,-4 2 0,-7-2 0,-5 2 0,-5-2 169,-3-1 0,-5 0 1,-4-1-1,-4-1 1,-3-1-33,-3 1 0,-5-3 1,-3 1-1,-1 0 0,-1 0-25,0 2 0,-5 1 0,-1 1 1,-3 0-1,-1 0-64,-3 0 1,-3 0-1,25 0 1,-2 0 0,1 0-1,-1 1 1,2 0 0,0 0 27,0 0 0,2 1 0,-24 4 0,7-2 0,3 2 0,6 0 42,6-1 0,10 0 1,9-3-76,8 1 0,10 0 1,8-3-1,7 0 1,8 0 79,6 0 1,5-3-1,4 0 1,2 1-1,2 0-24,0-1 0,-23 3 0,0-1 0,2 0 0,-1-1 0,0 1 0,0 0 1,0 0-1,0 0 31,1-1 1,-1 1 0,0-1 0,-1 1 0,1 0 0,0 2 0,23-1 0,-8 0-4,-6 0 0,-8 0 0,-2 0 0,-6 0 0,-5 0 20,-5 0 1,-7-1-1,-5-2-39,-5 0 0,-7 0 0,-4 3 0,-3-1 0,-3-1-75,-6-1 1,-2 0 0,-6 2-1,-5-1 1,-3-1 44,-7 1 1,0 1 0,25 1-1,-1 0 1,-2 0 0,1 0-1,-3 0 1,-1 0-12,-3 0 0,-1 0 0,2 0 0,0 0 0,-3 0 0,-1 0 1,2 0-1,0 0 0,1 0 0,0 0-3,0 0 0,1 0 0,1 0 1,-1 0-1,3 0 0,0 0 0,4 0 1,0 1-1,-18 1 117,7 1 0,11 0 1,10-3-1,11 0-2,11 0 1,13 0 0,11 0-1,8 0-75,8 0 0,8 0 1,-23 0-1,1 0 1,2 0-1,1 0 1,1 0-1,1 0 1,0 0-1,1 0-6,-1 0 1,1 0 0,-1 0 0,0 0-1,1 0 1,0-1 0,2 0 0,-1 0-50,3-1 0,-1 1 0,-6-1 1,0 1-1,0 0 0,0 2 0,-4-1 1,-1 0-1,23 1 0,-5 1 92,-6 1 0,-8 1 1,-6-2-1,-7 1 0,-7-1-156,-3-1 1,-6 2-1,-4 0 164,-5 0 0,-4-2 0,-3-1 0,-4 0 0,-3 0 49,-2 0 1,0 0 0,-5 0 0,-2 0 0,-2 0-83,0 0 0,-3 3 1,-1 0-1,-3 0 0,-4 0 1,-3 1-39,-5 1 0,22-3 1,-2-1-1,-2 2 1,-1 0-1,-2-1 1,0 1-1,-2-1 1,1 0 32,-1 0 0,1 0 1,2 1-1,1 0 0,-18 0 1,9 0-1,9 1-66,10-1 0,12 4 0,10-2-61,5 0 1,4 0-1,4-3 1,3 2-1,5-2 158,4-1 0,6-1 0,4 0 0,4 0 0,5 0-39,1 0 0,6 0 0,2-1 0,-25 0 0,0 0 0,1-1 0,0-1 39,0 1 1,1-1 0,1 1 0,0-1 0,-1-1-1,0 1 1,-1 0 0,0 1 0,-2-1 0,-1 2-1,20-3-14,-6 0 0,-11 3 1,-3-2-1,-4 2-97,-4 1 0,-3 0 6,-12 0 0,-15 0 0,-13 0 0,-3 0 33,-1 0 1,-2 0-1,-1 0 1,-1 0 0,-2 0 87,-2 0 0,0 1 0,1 1 1,1 1-1,2-1 0,0-1-71,-1-1 1,1 4 0,-1-1 0,3-1-122,2-1 1,4 2-1,0 0 1,1 0-1,0 0 1,1 1-275,0 1 1,0-1-1,-6 1 422,-2-1 0,-3 3 1,-3-2-1</inkml:trace>
  <inkml:trace contextRef="#ctx0" brushRef="#br0" timeOffset="38">6462 14190 14897,'-10'-10'-842,"1"0"0,1-1 0,2-3 504,3 0 0,1 2 1,2-1-1,0 1 367,0-1 1,0-2 0,2 2 0,0 2-1,2 0 176,1 2 0,1 1 0,3 2-139,1 3 1,-4 2 0,-1 3 0,-1 3 0,-2 5-110,-1 4 1,-1 1 0,0 4-1,0 0 64,0 3 0,0-1 1,0 3-1,0-1 1,0 0-1,0-1-119,0-5 1,0 2 0,0-4 0,0-1 60,0-2 0,0-1 0,1-3 0,2-2 0,4-4 162,1-4 0,1-4 0,2-6 0,0-4 0,2-1-97,2-2 0,-4-3 1,2 0-1,-3 1 0,-2 0-171,-1 2 0,0-1 1,-4 5-1,-1 1 32,-1 1 1,-5 7 0,-2 3 0,-4 2 0,-1 3 513,-1 4 0,0 2 0,6 7 0,3 2-659,2 0 0,2 5 0,2 0 0,5-1 0,7 1 275,6 0 0,9 4 0,4-3 0</inkml:trace>
  <inkml:trace contextRef="#ctx0" brushRef="#br0" timeOffset="39">7868 14087 21715,'0'-9'-1093,"0"3"1,1 1 0,2-1 578,3 1 1,-1 3-1,1-1 1061,2 2 1,-4 5 0,-1 2 0,-2 3-599,-1 0 0,-1 0 0,-2 0 0,-2-2 0,-2-1 182,1 1 0,3-2 1,-2 2-514,1 0 1,-2-2 183,2 1 1,1-5 0,4-1-98,2-5 0,0-3 0,2-1 1,0-1-1,-1 1 655,0 0 0,2-1 0,-3 1-370,0 0 0,-2 5 1,-1 4-1,0 5-34,0 3 0,-1 5 0,-2 3 1,0 2-1,1 1-204,1 3 1,1-2 0,0 1 0,1-2-145,2-4 1,3-1 0,4-6 0,1-2 0,2-3 0,-1-2 271,2-5 0,-5-2 1,1-5-1,-4-3-119,-1 0 1,-2-1 0,-4 0 0,-3 2 0,-6 4-591,-4 3 973,-4 2 1,-5 4-1,0 0 1</inkml:trace>
  <inkml:trace contextRef="#ctx0" brushRef="#br0" timeOffset="40">6760 13557 17239,'-1'-6'-3277,"-1"2"2255,-2 0 0,1 2 736,3-4 1,0 3 717,0-3 1,-1 3-203,-2 0 0,2 1-76,-2-1 0,6 2 1,3-2-1,4 2 40,2 1 0,0 0 1,3-1-1,2-1 0,0-1-184,2 1 1,-1 1 0,1 1 0,-1 0 218,-3 0 1,-1 0 0,-5 0-1,0 0 226,1 0 1,-6 0-155,-4 0 1,-8 0 0,-4 0-1,0 0-139,-2 0 1,3 3-1,-4 0 1,1-1-1,-1-1 1,0-1 52,0 0 0,-2 0 0,1 0 1,-1 0-1,-2 1-119,0 2 1,1-2-1,-1 2 1,2-2 0,0-1-29,1 0 0,8 0-6,-1 0 0,11 0 0,4 0 1,8 0-1,3 0 9,2 0 0,4 0 0,0 0 0,2 0-76,0 0 1,-4 0-1,1 0 1,0 0 0,0 0-1,-1 0-54,-2 0 1,-3 0-1,-2 0 1,0 0-1,-3 0-198,-1 0 1,0 0 183,-1 0 0,-5 0 0,-4 0 32,-5 0 1,-3 0 0,-2 0 0,1 0 0,-1 0 0,-2 0 61,0 0 0,-1 0 0,1 0 0,0 0-65,0 0 0,2 0 0,1 0 1,-1 0-489,1 0 1,0 0 531,-1 0 0,1 0 0,0 0 0</inkml:trace>
  <inkml:trace contextRef="#ctx0" brushRef="#br0" timeOffset="41">7607 13501 18415,'-9'0'-238,"0"-1"0,2-1 0,1-1 0,-1 0 1,-2 1 615,0-1 0,3 2-727,0-2 1,9 2 0,3 1-1,8 0 490,7 0 1,3 0 0,5 0-1,1 0 1,1 0-29,-1 0 1,-4 0-1,-1 0 1,-2 0-1,-1 0-133,-3 0 1,-7 0 0,1 0-1,-4 1-334,-3 2 1,-3-2 0,-7 2-1,-5-2 1,-7-1 224,-4 0 1,-1 0 0,-4 0-1,0 1 1,0 2 134,1 0 0,-1 0 0,-2-3 0,2 0 0,3 0 152,3 0 0,4 0 0,3 0 200,1 0 1,7 0 0,4 0 0,5 0-268,4 0 0,1 0 1,1 0-1,3 0-35,0 0 1,-2 0 0,1 0-1,0 0 1,-1 0-33,-1 0 0,3 0 0,-2 0 0,0 0 0,-1 0 211,1 0 0,0 0 1,2 0-1,1 0 1,-1 0-300,3 0 0,0 0 1,1 0-1,-1 0 0,-3 0-151,-1 0 1,0 0 45,-4 0 1,-5 0 0,-4 0-1,-5 1 127,-3 2 0,-1-2 0,-1 2 1,1-2-216,0-1 0,-1 3 0,1 0 317,0-1 1,-1 3 0,1 1 0</inkml:trace>
  <inkml:trace contextRef="#ctx0" brushRef="#br0" timeOffset="42">6667 13501 11030,'-6'-10'-205,"-1"4"1,3 0 0,0-1 0,0-2 342,2 0 0,1 3 1,2 1-1,2 1 0,3 2 1,2 0-1,3-1-11,1 0 1,4 0 0,4 3-1,2 0 1,0 0 0,-1-1-78,1-2 0,3 2 0,-4-2 0,-3 2 0,-2 1-129,-3 0 1,0 0-1,-4 0 1,0 0-45,1 0 0,-5-1 85,-2-2 1,-6-1-1,-3-3 1,-3 3 0,0 1-1,-1-1 11,-3-1 0,-2 3 0,-7-2 0,-2 1 40,0-1 0,-6 1 0,2 2 0,-2-1 0,-2-1 39,-2 1 1,2 1 0,1 1 0,3 0 0,4 0 26,6 0 1,1 1 0,9 1-103,6 1 0,10 0 0,11-2 1,6 1-1,5 2 38,4-2 0,5-1 0,2-1 0,0 0-28,-3 0 1,1 0 0,-6 0-1,1 0 1,-2 0 16,0 0 0,-8 0 1,-3 1-1,-6 1-58,-5 1 0,-6 0 0,-4-3 81,-5 0 0,-3 0 0,-3 0 0,-1 0 0,-2 0 47,-1 0 1,-3 0 0,2 0 0,-5 0 0,-3 0-43,1 0 0,-4 0 0,2 0 0,-3 0 0,-3 0-48,-3 0 1,1 1 0,0 1 0,0 1 0,5-1-31,2-1 1,5 3 0,11 2-56,10-1 0,13-1 1,16-4-1,6 0 0,6 0 122,1 0 1,0 0 0,2 0 0,-4 0 0,-2-1 48,0-2 1,-4 2-1,-2-2 1,-3 2 0,-6 0-3,-6-3 0,-3 3 0,-5-2 1,-8 2 0,-4 1 0,-4-1-39,-3-2 1,-2 2 0,-1-2 0,-2 2 0,-2 1-55,0 0 0,-5-1 0,-1-1 0,1-1 0,-2 1-58,0 1 0,-5 1 0,-4 0 0,-1 0 0,0 0-14,-1 0 1,-1 0 0,3 0-1,5 0 20,6 0 1,12 0-1,11 0 1,13 0 24,8 0 1,10 0 0,2-1 0,2-1 0,1-2 153,0 2-1,-4 0 1,-3 0 0,-3-1-82,-2 1 1,-4 1-1,1 1 1,-4 0-1,-2 0-32,-4 0-72,-1 0 0,-7 3 0,-4 0 23,-6-1 0,-2-1 0,-2-1 0,-3 0 0,-2 0-62,-3 0 0,-1 0 0,-2 0 0,-2 0 0,-1 0 19,-1 0 0,-1 0 1,0 1-1,2 1 0,1 2 57,3-2 0,-2-1 0,2-1 0,4 0 0,0 0 105,2 0 0,2-1 1,0-1-1,3-3 0,1 1 70,2 0 0,3-3 1,-3 1-1,0-3 0,0 0-39,3 0 1,-2 3 0,0-1 0,-1 0 0,0 0 33,-2 1 1,3-2-1,-1 5-112,-1 1 0,2 2 0,-1 3 0,2 4 1,2 2-68,1 3 0,1 6 0,0 4 1,0-1-1,0 1 16,0 0 0,1 3 0,2-3 0,2 1 0,2-1-9,-1-5 1,-3 1-1,3-6 1,0 0 96,0-2 0,1-6 1,-3-4-9,1-5 1,-3-3-1,1-1 1,-3-1-140,-3 1 1,-1-1 0,-3-2 0,2 0 0,-1 0 44,1 2 0,0 1 0,-2-1 0,1 1-114,-2 0 1,4 0 0,1-1 0,1 2 423,-1 2 1,2 1 0,-1 3-203,4-2 1,3 1-1,5 3 1,3 0 0,2 0-7,3 0 0,6 0 1,4 0-1,5 1 0,4 1-1,3 2 1,0 0 0,3-1-1,1 2 1,-2 0-31,-2-2 0,1-1 1,-4 0-1,-4 1 0,-3 0 33,-2-2 1,-4-1 0,-2 0 0,-4 0 0,-2 0-35,-4 0 0,-2-4 1,0 1-1,-2 0 30,-2-1 0,-2 2 1,-5-3-1,-2 1 19,-3 2 1,-3-2 0,-4 0 0,-2 2 0,-4 0-70,-3-1 0,0 2 1,-4-2-1,0 2 14,-3 1 1,1 0 0,-3 0 0,1 0 0,0 1-5,-1 2 1,-1-1 0,2 3-1,-1 0 1,1-2-9,1 1 0,2-3 1,2 2-1,3-2 1,4 0-28,2 2 1,3-2-1,4 2-35,-1-2 0,5-2 1,3-1-1,5-1 0,6 1 0,6 1 1,3 0 0,4-1 0,3-1 64,2 1 1,1 1-1,0 1 1,0 0-1,-1-1 17,-3-3 1,3 3 0,-3-2 0,0 2 0,-3 1 2,-5 0 0,1 0 0,-5 0 0,0 0-13,-2 0 9,-5 0 0,-1-1 0,-5-1 0,-2-1 0,-4 1-40,-5 1 1,-3-2-1,-7 0 1,-3 1 0,-3 0-10,-3-1 0,-5 2 1,-5-3-1,-1 3 1,1 1 30,2 0 0,-3 0 1,3 0-1,3 0 1,5 0 22,5 0 1,4 0 0,7 0 3,2 0 1,8 0 0,6 0-1,7 0 1,7 0-101,2 0 0,6-3 0,3 0 0,3 1 0,2 1 42,-1 1 0,-1 0 1,-1 0-1,-1 0 0,-1 0-12,-1 0 0,-2 0 0,3 1 1,-2 2-1,0 3-55,0 3 1,0-3 0,4 0 0,0 1 0,0 2-62,0 0 0,1-1 1,0-2-1,0-2 0,-2-3 1,-1-1 165,-2 0 0,-2-6 0,-4-2 0,-2-4 117,-4-3 1,-6 3 0,-3-4-1,-2 0 1,-2-1 0,-2 1 75,-3 0 1,-3 4 0,-3-3-1,0 2-71,0 1 1,2 3-1,1 2 1,-1 2-7,1 1 0,0 0 1,0 5-94,-1 3 0,4 4 1,1 5-1,0 2 1,1 1-31,-1 2 1,2 2 0,3 0 0,0 2-1,0-2-63,0-4 1,0 2 0,0-3 0,1 2-1,2-2-21,4-2 1,-2-3-1,1-2 1,1-1-1,3-4 28,2-2 0,-2-2 1,3-2-1,-3-5 0,0-2-29,3-2 0,-3-4 0,3 3 0,-3-2 1,-2 0-25,-2 0 0,2-1 0,-5 2 0,0 1 1,0-1 179,0 3 0,-1 1 0,-5 1 0,-3 3 203,-2 3 1,-5 6 0,0 3 0,-2 3 0,0 1-82,0 2 0,2 0 0,3 2 0,1 1 0,1-1-346,2 3 0,-2-4 0,5 1 1,1-2-1,1 1-271,1 2 1,1-5 0,2 1 0,4-4-128,1 0 1,1-3 0,0-1-145,1-2 673,-5-5 0,-9 3 0,-7-3 0</inkml:trace>
  <inkml:trace contextRef="#ctx0" brushRef="#br1" timeOffset="43">6490 12672 8369,'-11'-3'26,"0"0"1,0 2 0,2 4-1,5 7 494,3 8 1,6 6 0,5 8 0,4 5-1,5 6 1,1 4-190,2 0 0,5-7 0,0-10 0,3-5 0,2-8-95,3-6 0,-5-9 0,5-12 1,-3-10-1,0-11 0,-15 10 1,-1-1-110,0-3 1,0 0 0,1-2 0,0 0-1,-1-3 1,-1-1 0,0 0 0,0 1-309,-1-1 0,1 1 0,-1-2 0,1 1 0,0-3 0,0 0 0,1 0 0,0-1 0,0-1 0,1 1 0,1-3 0,0 0-206,1-1 1,1-2-1,3-4 1,1-1-1,-7 15 1,0 0 0,1-1-1</inkml:trace>
  <inkml:trace contextRef="#ctx0" brushRef="#br0" timeOffset="44">6508 13454 19741,'-6'0'-536,"0"0"1,-1-1 138,-2-2 1,4-2 0,2-4 75,2-1 0,1 4 0,0 0 63,0-1 1,0-2 0,1 1 369,2 2 1,-2 1 200,2 2 0,1 3 0,0 0-386,-2 5 0,-1 3 1,-1 1-1,0 2 0,0 0-126,0 1 1,3 4 0,0-3 0,-1 1 0,-1-1-252,-1-1 0,3-2 1,0-1-1,-1 1 247,-1-1 0,3 0 0,2 1 0</inkml:trace>
  <inkml:trace contextRef="#ctx0" brushRef="#br0" timeOffset="45">5717 14963 17403,'-4'-10'-656,"2"1"1,-4 0-1,1-1 1,1 1 0,0 0-1,2-1 1,-2 4-1,1 0 1,0 0 0,-2 0 818,-1-1 0,1 2 1,-1-1-1,-1 2 0,-3 1 365,-2 0 1,2-4 0,-4 4 0,2 1 0,-1 1 211,2 1 1,1 0-1,0 0-288,1 0 1,5 1-1,4 1-262,5 1 0,8 0 0,6-3 0,5 0 0,5 0 64,5 0 1,2 0 0,11 0 0,4 0 0,-22 0 0,0-1 9,3 0 1,2-1 0,2 2 0,1-1 0,3 0-1,2-1 1,1 2 0,1-1 0,2 1-1,1 0-39,2 0 1,0 0 0,3 0 0,-1 0-1,1 0 1,0 0 0,-1 0 0,0 0 0,1 0-1,1 0-208,-17 0 0,-1 0 0,1 0 0,2 1 0,-1 0 0,1 0 0,1 0 0,-1 0 0,1 0 0,1 0 0,-1 0 0,1 0 0,0 1 0,-1-1 1,1 0 34,0 0 0,0 0 0,0 0 0,0 0 0,1 0 1,-1 0-1,2-1 0,-1 0 0,1 0 0,1 0 1,-1 0-1,0 0 0,1 0 0,-1 0 0,0 0 17,-2 0 0,0 0 0,0 0 0,-1-1 0,1 0 0,-1 0 0,-1-1 0,0 1 0,-1 0 0,1-1 0,-1 1 0,0-1 0,-1 1 0,0-1 0,-1 0-39,15-1 0,0 1 0,-4 1 0,-2 0 0,-6-1 0,-1 0 0,-3 0 0,0 1 0,-2-1 1,-1 1 9,-1 0 0,-1 0 1,21-4-1,-4 2 1,-1 1-1,-3 1-150,-2 1 0,-2 1 1,-4 1-1,-4 2 0,-3 1-48,-2-1 1,-5 0 0,1-2-1,-5 1 9,-3-1 0,-4 0 0,-4 0 0,-5 1-42,-5-1 1,-7-2-1,-4-2 1,-1-1 190,-2 1 0,-4-3 0,-1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4:00.795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3445 14339 13016,'-5'-14'-196,"0"7"0,3 0 0,-3 7 0,1 9 0,0 9 0,1 5 324,-1 6 1,2 7 0,-3 6 0,0 4 0,-1 4 0,3-23 0,0 0-70,1 1 1,-1 0 0,-1 1 0,1 1 0,0-1 0,2 1 0,-1-2 0,-1 1 0,1-3 0,0 0-81,0 21 0,2-6 0,2-7 0,3-5 0,3-6 1,2-2-91,0-3 0,5-6 0,-1 1 1,2 0-1,-1-2-7,2-2 1,0-1-1,-1-5 1,-1-1-1,-1-1-151,1-1 0,-1-1 0,2-2 0,-4-4 0,-2-4-423,0-1 0,-1-8 659,0 2 0,-4-3 1,0 2-1</inkml:trace>
  <inkml:trace contextRef="#ctx0" brushRef="#br0" timeOffset="1">3501 14953 13012,'-19'-4'-576,"2"2"0,1-3 0,4 0 605,1 0 0,6 1 0,2-2 0,3-1 626,3-1 0,7-2 1,5 1-1,4 0 0,2-1-713,4 1 0,3 0 1,2 1-1,0 0 1,-1 3 107,0 1 0,-3-7 0,6 0 0</inkml:trace>
  <inkml:trace contextRef="#ctx0" brushRef="#br0" timeOffset="2">3464 14450 23804,'-6'-17'-1639,"3"0"1,2 2 1434,1-2 1,9 4 0,3-1-1,6 2 1,3 1 858,4 2 0,2 1 1,2 5-1,1 1 0,0 2 1330,-3 3-2162,1 6 0,-8 10 0,2 5 0</inkml:trace>
  <inkml:trace contextRef="#ctx0" brushRef="#br0" timeOffset="3">4506 14544 17570,'0'-7'-1185,"0"1"0,0-1 1709,0-1 1,0 3-144,0 5 1,-3 5 0,0 4 0,1 0-720,1 1 0,1-1 0,0 0 1,1 0-1,1 1-2925,1-1 3124,5 0 0,-7 5 1,3 0-1</inkml:trace>
  <inkml:trace contextRef="#ctx0" brushRef="#br0" timeOffset="4">4479 14832 17570,'-10'4'538,"1"1"1,0 2 119,-1-1 0,4-4 0,0 2-40,-1 0 0,4-3 0,3 3-1565,5 1 0,6-4 1,1 3 819,0 0 0,2-3 0,1 3 0</inkml:trace>
  <inkml:trace contextRef="#ctx0" brushRef="#br0" timeOffset="5">6452 15084 14375,'-12'0'-42,"0"0"1,0-1 0,2-2 0,1 0-61,-1 1 0,4-2 0,0 1 1,0 0-1,-1 0 0,1-1-43,-1-1 0,-1-1 0,-1-1 1,2 2 11,1 1 0,1-3-31,-1 0 1,6 3 0,7 1 0,5 2 513,7 1 1,9 0 0,11 0 0,11 1 0,-20 0 0,3 0-351,4 1 1,1-1 0,8 1 0,3-1 0,-13 0 0,2-1 0,1-1 0,4 1-1,0 0 1,2-1 0,3 1 0,2-1 0,1 0 56,-11 1 0,2-1 0,-1 0 0,1 0 0,2 0 0,0 0 0,1 0 0,-1 0 0,2 0 1,0 1-1,0 0 0,-1-1 0,-1 0 0,1 0 0,-2 1 0,1-1 0,-1 0 0,0 1 0,-1-1 1,1 1-99,-1-1 0,0 1 1,-1 0-1,1 0 1,1 0-1,-1 1 1,1 1-1,-1-1 1,0 0-1,1 1 1,-1-1-1,1 1 1,-1 0-1,0 0 1,0 0-1,-1 0 1,-1 1-1,0-1 1,0 0-1,0 1 76,11 0 1,0 0 0,0 0 0,-2 0 0,0 0 0,0-1 0,-1 1 0,0-1 0,-1 1 0,-1-1 0,-1 0 0,-1 0 0,-2 0 0,-1 0 0,-1 0-10,-3 0 0,-2-1 0,1 1 0,12 1 0,0-2 1,-4 0-1,-1-2 0,-3 1 0,-2 0 0,-3 0 0,-1 0-107,-6 0 0,0 0 0,15 0 0,-14 0 0,-6-1 0,-8-1 22,-3-1 1,-9-3-1,-6 3 1,-11 0-640,-9-1 1,-5 2-1,-7-1 698,1 2 0,0 1 0,-3 0 0,0 0 0</inkml:trace>
  <inkml:trace contextRef="#ctx0" brushRef="#br0" timeOffset="6">12020 15046 11579,'-14'-1'-79,"1"-1"1,2-1 0,0 0 0,-2 0 0,2-1 0,1 0 0,0 0-104,1 1 0,0-1 0,-1 0 0,1 0 0,0 0 1,-1 1-1,1 0 637,0 0 1,3-2-290,-1 2 0,7 1 0,4-3 1,11 1-1,10 2 0,10 0-23,11-1 0,-16 2 0,2 1 0,5-2 0,3 0 0,4 0 0,1 0-91,4 1 0,2-1 1,-13 1-1,0 0 1,1 0-1,5 1 1,1 0-1,1 0 1,2 0-1,1 0 1,1 0-1,1 0 1,1 0-1,0 0 1,1 0-1,-1 1 1,1-1-120,-1 1 0,-1 0 1,-1 0-1,-1 0 1,-2 0-1,1-1 1,-1 2-1,-1 0 1,0 0-1,-2-1 1,0 1-1,0-1 62,-1 0 0,0-1 0,-1 1 0,-4-1 0,-1 1 1,-1-1-1,17 0 0,0 0 0,-5 0 0,0 0 0,-3 0 1,-1 0-94,-2 0 0,0 0 0,-2-1 0,0 1 1,-3-1-1,-2 0 0,-3-1 0,-1 0 1,-3-1-1,0 0-293,21-4 0,-6 2 1,-6-1-1,-6-1 1,-5-1-1,-4 2 0,-7-1 0,-4 3 1,-2 0 390,-3-1 0,0 2 0</inkml:trace>
  <inkml:trace contextRef="#ctx0" brushRef="#br0" timeOffset="7">16648 14879 25468,'-19'0'-616,"2"-1"1,1-1-1,5-3 1,4 1 742,7 0 1,10 1 0,10 3 0,12 0-1,12 0 1,-16 0 0,1 0 0,5 0 0,2-1-1,5 0 1,2-1-27,6-1 0,1 0 0,-11 1 0,2 0 0,0 1 0,6-1 0,2 0 0,0-1 0,-9 2 0,0-1 0,0 0 0,1 0-35,1 0 1,1 0 0,-1 0 0,1 0 0,0 0-1,0 1 1,0 0 0,-1 0 0,-1 0 0,0 0 0,0 0-1,-1 1 1,1-1 0,0 1 0,0 0 0,0 0 0,-1 0-1,0 0 1,0 0 0,-1 1 0,12-1 0,0 1 0,-1 1-170,-3-1 0,-1 2 0,0-1 0,-3 0 1,0 1-1,-2 0 0,-2 0 0,-1 0 1,-1-1-1,-1 1 0,-1-1 0,0 1 0,13-1 1,-1 1 18,-4-1 1,-1 0 0,-5 0-1,-1-1 1,-7-1 0,-1 0 0,23 1-1,-8 1-277,-4 1 0,-10 0 0,-4-3 1,-5 0-1,-5 0-999,-2 0 1360,-3 0 0,-1 5 0,1 0 0</inkml:trace>
  <inkml:trace contextRef="#ctx0" brushRef="#br1" timeOffset="8">6499 15791 8416,'-1'-15'-231,"-1"0"1,-1 2 0,1 1 0,1 2 650,1 1 0,0 8 0,0 5 1,0 7-1,0 8 0,0 6 1,0 5-1,0 4 1,-3 2 0,-1 1 0,1 0 0,0 1-344,0-1 0,0 0 0,2 0 0,-1-1 0,-2-4-173,-1-4 0,2-7 1,-3 0-1,1-5-32,0-7 1,3-5 0,-1-7-1,2-4 1,1-5-19,0-3 1,0-7-1,0-3 1,1-2-25,2-1 0,-1-1 0,4-1 0,1-2 1,2-1-147,0-2 0,4-1 0,3-1 0,2-1 0,1 2 338,3 2 1,2 1-1,3 4 1,-3 2 0,-2 6 404,-2 7 0,-3 8 0,0 3 0,-4 3-389,-2 3 0,-1 3 1,-6 5-1,0 3 1,1 1-560,-3 5 1,0-1 520,1 2 0,-2 3 0,3 0 0</inkml:trace>
  <inkml:trace contextRef="#ctx0" brushRef="#br0" timeOffset="9">6778 16052 9045,'-5'-1'626,"3"-1"-64,4-1 0,6-5 1,6 2-1,0-2 0,3-1-350,0-1 1,3-2 0,1 0 0,1-1 0,-2 0-1,0-2-479,-1 1 1,-4-4-1,-2 3 1,-1-2-1,-5-1-143,-2 0 0,-2 4 0,-4-3 0,-2 2 0,-3 5 440,-2 3 1,-6 3 0,-1 5 0,-3 2 0,0 4 558,-1 4 1,-3 8 0,1 6 0,0 2-183,1 1 1,6 0 0,1 1 0,4 1 0,3 1-513,3-1 0,8-3 0,7-2 1,10-3-1,7-3-551,5-4 1,5-2-1,3-7 1,-1-5 0,2-5-438,-1-6 1,-1-8 0,0-2 982,-7-3 1,0-6 0,-1-4-1</inkml:trace>
  <inkml:trace contextRef="#ctx0" brushRef="#br0" timeOffset="10">7579 15493 9072,'-4'-14'44,"0"0"1,-3 6 432,0 2 0,4 2 0,-3 6 0,-1 4 0,-2 7-12,0 7 1,-3 5 0,-2 6 0,1 3 0,-1 3-261,3 4 1,1 0 0,1 4-1,2-2 1,2 1-370,1 2 0,1-7 1,4-4-1,2-5 1,2-7-590,0-5 1,4-3 391,-3-5 0,-2-4 1,-1-9-1,-2-3 0,-1-3 189,0 0 0,-1-3 1,-1-2-1,-2 0 1,-2-3-36,-5-1 0,2 1 1,-5 0-1,1 3 263,-3 0 0,-2 5 0,-3 4 0,-2 1 0,1 4 0,-3 4 763,-2 5 0,5 8 0,-3 1 0,5 6-164,1 3 0,5 1 1,2-1-1,5-2 0,5-4-479,4-1 1,11-2 0,10-3-1,6-3 1,6-5-342,5-4 0,2-2 1,6-2-1,-1-2 0,0-3-928,-5-3 1,-4 0 0,-3-1 778,-4-3 1,-2-1 0,-1-5 0</inkml:trace>
  <inkml:trace contextRef="#ctx0" brushRef="#br1" timeOffset="11">7709 15968 8439,'-12'0'173,"0"0"0,0 0 1931,2 0-1533,1 4 0,7-2 0,7 3 0,5 0 0,5-3-253,3-1 1,4-2 0,1-1 0,-1-3 0,2 0-344,0-2 1,-3-1 0,-1-2 0,-2 1-1,-3 0-476,2 0 1,-4-5-1,-1 0 1,-5-2-1,-3 0-2,0-4 1,-3 1-1,1-2 1,-5 2 0,-5 3 523,-3 4 1,-6 3 0,2 2 0,-4 5 493,-3 4 0,3 5 0,-3 6 0,2 6 0,2 5 140,-1 2 0,4 3 1,3 2-1,3 3 0,3-1-483,2-2 0,5-2 0,6-1 1,6 0-1,7-3-828,5-3 1,3-4-1,2-9 1,1-1 0,0-2-165,1-2 1,-3-8 0,2-3 0,-1-4 163,1-5 1,-2-4-1,3-3 1,-1 0 0,0-1 583,-1 1 1,3-2 0,1-4-1,2 0 1,0 0 72,-1 2 1,-4 5-1,-8 3 1,-4 4 592,-5 6 0,-9 10 0,-6 3 0,-9 6 1,-7 7 60,-7 4 0,-4 2 1,-2 5-1,-2-1 0,0-1-141,0-1 0,1 0 0,4 2 1,2-2-1,3-1-991,3-1 0,1-1 1,4-5-1,4-1-616,6-4 1,4-6 0,2-3 899,1-6 0,5-10 0,-3-7 0</inkml:trace>
  <inkml:trace contextRef="#ctx0" brushRef="#br1" timeOffset="12">8147 15922 8439,'-5'-10'0,"-2"1"819,3 0 0,2 4 0,4 5 0,3 6-164,0 2 0,4 2 1,5 2-1,-1 1 0,1 2-737,1 1 1,4 1-1,2-1 1,0-1-1,0-1-3195,0 1 3137,-1-4 1,7 7 0,-3-4 0</inkml:trace>
  <inkml:trace contextRef="#ctx0" brushRef="#br1" timeOffset="13">8724 16015 8439,'10'-14'105,"0"-1"1,1-2 301,2 2 1,0-2 0,-1 3 0,0-3-1,-1-3-47,0 1 1,-2-1 0,0 0 0,1-1 0,-2-2-437,-2 2 0,1 0 1,-3 6-1,1 1 344,-1 1 1,-1 9 0,-3 6 0,0 7-6,0 5 0,-3 5 0,-1 7 0,-2 3 1,-1 3-761,-1 1 0,-1 2 0,-1 1 0,1-1 0,0-2-159,-1-1 1,1 0-1,0-2 1,-2 0 0,0-3 567,-1-4 1,-5-3 0,3-2 0</inkml:trace>
  <inkml:trace contextRef="#ctx0" brushRef="#br1" timeOffset="14">8696 16154 8924,'-9'0'1092,"5"-3"0,4 0 0,6 1-437,5 1 0,7 1 1,5 0-1,2 0 0,3 0 437,2 0 0,1 0 0,-3 0-1038,-1 0 0,6 0 1,0 0-1</inkml:trace>
  <inkml:trace contextRef="#ctx0" brushRef="#br0" timeOffset="15">12076 15726 10642,'0'-9'-78,"0"-4"1,0 1 0,0 1 585,0 0 1,0 14-1,0 8 1,-1 8 0,-1 9-1,-2 6-30,-1 6 0,-1-2 0,-4 2 0,1-1 1,1-1-351,1 2 0,-1-7 1,3-1-1,0-7 1,2-5-268,2-6 1,1-9 0,2-8-247,4-8 0,1-11 0,8-5 1,-1-4-1,1-1-22,1 0 0,-1-3 1,0 1-1,2-2 1,0-2 81,2 1 0,0 4 1,-1 2-1,1 3 220,-1 3 0,-3 10 0,-3 7 0,-1 2 0,-2 5-402,0 3 0,0 8 0,-2 4 472,-1 1 1,0 6 0,4-1 0</inkml:trace>
  <inkml:trace contextRef="#ctx0" brushRef="#br0" timeOffset="16">12318 15894 8972,'0'9'-35,"0"-3"0,0 0 452,0 2 1,5-4-1,5-1 1,4-2-1,4-1 31,0 0 1,2-4 0,1-2 0,2-3 0,0-1-537,3-3 0,0 2 1,-1-3-1,-4-1 0,-5 1-422,-3-3 0,-3 3 0,-2-2 0,-2 0 0,-3-1 264,-1 1 0,-10 3 0,-2 5 0,-5 2 0,-3 2 405,-3 3 0,-4 6 0,3 2 1,-1 5-1,0 6 360,2 2 0,6 6 0,2-1 0,4 2 136,3 1 0,4 0 1,9 0-1,9-1 0,7-2-1311,7-4 1,7-2-1,4-4 1,0-3 0,2-5-2622,-1-4 3153,2-6 0,2-6 0,1-6 0</inkml:trace>
  <inkml:trace contextRef="#ctx0" brushRef="#br1" timeOffset="17">13361 15530 8549,'-14'-9'0,"0"1"0,5 2 0,-2 3 655,-1 2 0,1 2 1,-5 3-1,0 6 0,-1 9-44,2 8 1,-2 2 0,5 6 0,0 3 0,3 4-441,3 4 0,2-1 0,4-1 0,0-5 0,0-4-209,0-4 0,3-4 1,0-5-734,-1-6 1,2-10 0,-1-6 252,-1-5 1,-4-8-1,-2-2 1,0-3-1,-1-2 69,-1-1 0,0 0 0,-4-3 1,-3 1-1,-1 3 332,0 0 1,-5 6 0,1 2 0,-4 5 0,-4 4 771,-3 2 0,-1 6 1,2 4-1,0 7 0,1 5 164,2 3 0,6 2 0,8 0 0,4-1-164,4 1 0,10-3 1,7-2-1,9-2 0,8-4-668,4-2 1,7-7-1,1-3 1,3-2 0,-1-1-423,-1 0 1,0-5 0,-3-3-1,-2-5 1,-1 0-386,-1-1 1,-3-2 0,-3 0 0,-2-1 287,-2-2 1,1 1 0,-1-2 0,-2-1 0,-3-2 0,-4 1 403,-2-1 1,-4 1 0,-5 5 0,-5 2 365,-4 6 0,-6 1 1,-6 4-1,-6 2 0,-3 1 417,-2 1 0,-2 4 1,-1 4-1,0 3 0,0 5 0,0 1 0,8 3 1,5 1-1,3 1 0,4 2-501,2 2 1,3 1-1,8 0 1,6-2-1,9-4-974,6-1 1,0-2 0,6-4 0,-1-5-1,0-5 1,5-2 0,0-4 0,4-1 527,-1-3 0,3-10 0,1-4 0</inkml:trace>
  <inkml:trace contextRef="#ctx0" brushRef="#br1" timeOffset="18">14013 15856 8473,'22'-18'127,"-1"0"0,-1 3 699,-4 2 1,-4 4-283,-9 3 0,-8 7 0,-12 9 0,-3 7 0,-5 4-73,-2 3 0,-1-2 0,0 3 1,0 1-1,0-1-740,0 0 0,4 1 1,3-3-1,1 0 1,1-1-552,1-1 1,3-5 0,3-5 0,2-4-1887,0-4 2706,5-2 0,-3-9 0,3-2 0</inkml:trace>
  <inkml:trace contextRef="#ctx0" brushRef="#br1" timeOffset="19">13817 15856 8472,'10'-9'211,"0"0"1,1 0 0,3 3 443,0 3 0,-2 2 1,0 2-1,-2 3 0,-1 5 164,-3 2 0,1 6 0,-3-1 0,0 4-1076,1 1 0,1 2 1,-2-2-1,1 1 1,1-2-3021,-1 0 3045,4-1 1,-4-5-1,4 0 1</inkml:trace>
  <inkml:trace contextRef="#ctx0" brushRef="#br1" timeOffset="20">14274 15773 8698,'13'-19'357,"6"3"0,5 2 0,3 1 298,1 1 0,-3 6 1,-2 3-1,-2 2 0,-5 2-154,-1 2 0,-7 2 0,-5 5 0,-2 2 0,-1 1-319,0 2 1,-4 3 0,-2 4 0,-4-1-1,-2-2-95,-4 0 1,-1 0-1,-3-1 1,-1 1-1,0-1-63,0-3 1,6 2-1,1-5 1,3-1-1,1 0-35,5-2 1,5-3 0,6-1 0,8 0 0,6-3-793,4-1 1,8-1-1,6 0 1,6-1 802,8-2 0,-24-1 0,1-2 0,3-1 0,1 0 0</inkml:trace>
  <inkml:trace contextRef="#ctx0" brushRef="#br1" timeOffset="21">17179 15586 8365,'-14'-9'-41,"5"0"0,-2-1 0,4 1 1,1 0 462,1-1 1,1 6 0,4 4 0,0 8 0,-1 5-37,-2 6 1,0 9 0,-2 1 0,0 3 0,1 2-1,-1 0-209,0 0 1,2-1 0,-3 0 0,2-4 0,2-5-243,1-4 1,1-4 0,1-9-185,2-3 1,3-11-1,7-11 1,2-7-89,3-5 1,4 0 0,-1-4-1,1 0 1,0 1-210,0 2 0,-1 2 1,-2 2-1,0 2 0,-2 3-81,-1 2 0,-3 10 1,-5 5 626,-1 6 0,-3 8 0,-8 2 0,-2 2 0</inkml:trace>
  <inkml:trace contextRef="#ctx0" brushRef="#br1" timeOffset="22">17309 15745 8365,'-4'13'-73,"3"-3"0,-2 3 0,2-3 255,1 0 0,5-1 0,3-1 0,3-1 0,2-1 384,0-2 0,5-1 0,4-3 0,-1 0 0,1 0-589,0 0 0,4-5 1,-3-4-1,1-2 0,-2-1-393,-2-2 1,-4 3 0,-2-5 0,-5 1-1,-2-1-123,-2 1 1,-5 2-1,-6-1 1,-3 0 646,-4 3 0,-1 5 0,-5 3 0,1 2 0,-1 2 547,0 2 0,-2 5 1,0 5-1,3 2 0,5 1-78,3 2 1,4 2 0,3 0 0,3 2 0,5-1-777,8-2 0,7 0 0,12-1 0,4-3 0,4-3-130,3-5 1,-1-3 0,3-5 0,-3-3 0,-1-5-863,-1-2 1191,-6-5 0,2-3 0,-3-5 0</inkml:trace>
  <inkml:trace contextRef="#ctx0" brushRef="#br1" timeOffset="23">18296 15363 8365,'0'-9'405,"0"-1"19,0 1 1,0 2 0,-1 5 0,-2 9 147,-4 9 1,-5 9 0,-3 9 0,-2 7 0,0 4-347,2 5 1,8-24-1,-1 0 1,1 1 0,-1 2-1,1-2 1,2 0 0,-1 0-1,2-1-223,-2 24 1,2-4 0,4-3 0,0-7 0,0-8-292,0-8 0,4-7-128,2-7 0,-2-4 0,0-7 1,0-6-1,0-5-222,1-3 1,-3-6 0,2 0 0,-1-2 0,0-2 213,-1-2 0,-3 3 0,-4 0 0,-5 5 0,-4 4 874,-2 0 0,-4 6 0,-4 3 0,-5 6 0,-3 4 369,-3 3 0,2 4 0,2 5 0,4 3-191,6 3 1,12 1 0,3-1-1,6 1 1,7-2-738,9-1 1,10 0-1,8-6 1,3-2-1,2-1-1530,2-1 1,-1-1 1611,-3-2 0,-4-2 0,-1 3 1</inkml:trace>
  <inkml:trace contextRef="#ctx0" brushRef="#br1" timeOffset="24">18491 15828 8333,'-9'-3'-116,"0"0"1667,-1 1 0,6 1-732,4 1 0,5 3 0,8 0 0,3-1-164,5-1 0,2-1 1,3 0-1,-1-1 0,0-1-613,2-1 1,-2-5 0,0 0 0,0-4 0,-2 0-779,-5-2 0,-1 0 1,-7-5-1,-3 1 189,-1-1 1,-4 2 0,-7 0 0,-3 2 0,-5 2 0,-4 3 675,-3 2 1,0 4 0,1 6 0,0 4 326,-3 3 1,2 6-1,-1 1 1,4 3 0,3 2 80,4 4 1,0 0-1,7 1 1,2 1-1,3-1-1172,4 0 0,9-3 1,5-1-1,3-5 1,4-3-1005,3-5 1,-1-6 1321,2 0 1,2-6 0,0-2 0</inkml:trace>
  <inkml:trace contextRef="#ctx0" brushRef="#br1" timeOffset="25">19404 15633 8333,'-9'-9'190,"2"-1"0,1 1 271,-1 0 0,-1 4 0,-3 1 0,-1 4 0,-4 5 194,-1 4 0,-6 4 1,-2 7-1,-2 2 0,-1 4-177,0 4 1,0-1 0,2 2 0,1-4 0,3-2-639,2-3 1,3-2 0,0-3 0,3-1-1,0-4-660,3-1 1,1-6 0,0-3 0,2-4 373,2-4 1,-3-11 0,4-3 0</inkml:trace>
  <inkml:trace contextRef="#ctx0" brushRef="#br1" timeOffset="26">19031 15698 8333,'5'-5'1179,"1"3"0,2 4-391,1 4 0,1 7 0,-1 2 0,0 3-549,1 0 0,-1 4 0,1 1 0,2 0-1332,0-1 1,4 3 0,-3-4 678,1-4 0,-2 2 0,1-5 0</inkml:trace>
  <inkml:trace contextRef="#ctx0" brushRef="#br1" timeOffset="27">19609 15503 8361,'18'-19'184,"8"1"0,3 3 0,3 2 553,3 3 1,-4 5-1,-3 2 1,-6 3-126,-5 3 1,-5 2-1,-6 4 1,-3 2 0,-2 0-525,-1 2 1,-1 2-1,-2-2 1,-3 2-38,-2 2 0,-2 0 0,0 1 0,-1-2 0,-3 0 1,1-1-179,-1 0 1,-2 2 0,1-2 0,0 0-37,-1 1 0,5-5 1,-2 2-1,4-3-68,3-1 1,2 1 0,4-1 0,1 0 0,2 0-243,3-3 1,6 1 0,1-3 0,1 1 0,3 3 457,1 0 0,3 1 1,2 1-1,0 2 1,1 0 525,-1 0 1,-3 2 0,-1 1 0,-7-1-155,-5-1 0,-9-3 1,-11-2-1,-13-1 0,-13-1-302,-13-2 0,21-1 0,-1 0 0,-3-1 0,-2 0 0,1 0 0,-1 1 0,0 1 0,1-1-374,-1 1 0,2 1 0,4 1 0,0 0 0,4 1 0,0 0 102,-21 7 0,-1 2 0,7 2 0</inkml:trace>
  <inkml:trace contextRef="#ctx0" brushRef="#br0" timeOffset="28">6303 15074 17699,'-9'-18'-820,"-2"3"1,1 3 0,5 1 0,4 3 1070,4 2 0,10-1 0,7 3 0,7-2 0,10 0 0,10 0-134,-17 3 1,1 0 0,7 0 0,2 0 0,9-2 0,3 1 0,-14 2 0,2-1 0,0 1-1,4 0 1,2 0 0,0 0-66,3-1 1,1 1 0,1 0 0,-11 0 0,1 1 0,0 0-1,0-1 1,2 1 0,0 0 0,0-1 0,0 1 0,-1 0-1,0 0 1,0 0 0,0 0 0,0 0 0,0 1 0,0-1 0,0 1-128,0 0 0,-1-1 0,1 1 0,0 0 0,0 0 0,1 0 0,0 1 0,0-1 1,0 0-1,0 1 0,0-1 0,0 1 0,0 0 0,-1 0 0,0 0 0,1 0 1,-2 0-1,1 0 0,-1 0 0,0 0 106,0 0 1,0 0 0,0 0 0,0 1 0,-1-1 0,1 1 0,-1-1 0,1 1 0,0-1 0,1 0 0,-1-1 0,0 1 0,12 0 0,0-1 0,-1 1-28,-2-1 1,1 1 0,-2-1-1,-2 0 1,-1 0 0,0 0-1,-5 0 1,0 0 0,0 0 0,-2 0-1,1 0 1,-1 0 0,-2 0-1,0 0 1,0 0 46,-1 0 1,0 0-1,-1 0 1,9 0 0,-1 0-1,-5 0 1,-2 0 0,-6 0-1,-2 0 1,13 0 167,-14 0 0,-15-3 0,-10 0 0,-11 0-309,-12-2 0,-15 0 0,10 1 1,-1-1-1,-4 0 0,-1 0 0,-5-1 1,-2 0 42,-2 0 0,-1 0 0,-4-2 0,0 0 0,-2 2 0,-1 0 0,-1 0 1,0 1-1,-1 0 0,1 0 58,-3 2 0,1 0 0,0-1 1,0 0-1,14 2 0,1 0 0,-1 1 1,-2-1-1,1 0 0,-1 0 1,-2 1-1,1 0 0,-1 0-73,-1 1 1,0-1 0,-1 1 0,-2 1 0,-1 1 0,0-1 0,-3 1 0,1 0 0,-1 1 0,10-1 0,0 0 0,-1 0 0,0 1 0,-1 0 0,0 0 0,-1 0 0,1 0 104,-2 1 0,1 0 0,-1 0 1,1 0-1,-1 0 0,1-1 1,-1 1-1,1-1 0,1 1 1,0 0-1,0-1 0,0 1 1,1-1-1,-1 1 0,0 0 0,0-1 1,-1 1-1,1-1 0,0 0 1,-1 1-4,0-1 1,-1 0-1,0 1 1,1-1-1,3 1 1,0 0-1,0 0 1,0 0-1,0-1 1,0 0-1,0 0 1,1 0-1,-11 1 1,1 0 0,0 0-1,2-1 1,0 0-1,1 1-19,1-1 0,1 0 1,1 0-1,1 1 0,1 0 1,1 0-1,3-1 1,1 1-1,1-1 0,-11 1 1,2 0-1,7 0 0,4-1-84,-18 3 0,28-2 0,28-4 0,26 0-35,-5 0 1,3 0-1,10-1 1,3 1-1,-7-1 1,2-1-1,1 1 1,4-2-1,1 0 1,2 0 0,4 0-1,1-1 1,1 0 49,-12 1 1,1 0 0,0 0 0,1 1 0,3-2-1,0 1 1,0-1 0,1 1 0,1 0 0,1 0-1,-1 0 1,1 0 0,2-1 0,1 1 0,0 0-1,0 0 1,-8 1 0,0-1 0,0 1 0,0 0-1,1 0 8,1 0 1,1 0 0,-1 0-1,1 0 1,0 1 0,2-2 0,0 1-1,1 0 1,-1 0 0,0 0 0,0 1-1,0 0 1,0 0 0,0 1 0,0-1-1,1 0 1,0 0 0,0 1 0,-1-1-1,1 0 1,0 0 0,-1 0 0,1 0-1,0 0 1,-1 1 39,0-1 0,1 1 0,-1 0 1,-1-1-1,0 1 0,5-1 1,0-1-1,-2 1 0,1 0 1,-3-1-1,-1 1 0,0 0 1,-1-1-1,-4 1 0,-1-1 1,0 1-1,-1-1 0,8 0 1,0 0-1,-2 0 0,-4 0 1,-1-1-1,0 1 127,14-2 1,-4-1 0,-10 1-1,-3 0 1,-9 0 0,-1 1-1,12-2-133,-13 1 0,-13-3 0,-15 3 0,-10-1 0,-15-1 1,-15 0-106,14 2 1,-2 1 0,-9 0-1,-1 0 1,-5-1 0,-1 0-1,-3 1 1,0 0 83,14 1 1,-1 1 0,0 1 0,-1-1 0,-1 0 0,0 1-1,-3-1 1,-1 0 0,-1 1 0,0-1 0,-1-1 0,0 1-1,-1 1 1,-1-1 0,1 0 0,0 1 0,0 0 0,0-1 16,0 1 1,0 0-1,-1 0 1,-1 2 0,-1-1-1,-1 1 1,-2 1 0,-1 0-1,0 0 1,12 0-1,-1 0 1,1 0 0,-1 0-1,-1 1 1,0-1 0,0 1-1,0 0 28,1 0 1,0 0-1,-1 0 1,2 0 0,-13 1-1,0 0 1,1 0 0,1 0-1,1 0 1,-1 0-1,1 1 1,-1-1 0,1 1-1,1-1 1,0 1 0,0-1 26,2 0 0,1 1 1,0-1-1,1 0 0,0 1 1,1-1-1,6 0 0,1-1 1,1 0-1,0 0 0,1-1 1,0 1-1,-15 1 0,2 1-16,2-2 0,2 1 0,5-1 1,2 1-1,4-1 0,1 0 1,5 0-1,1 0 0,-16 1-90,8-1 1,14-1 0,13-3 0,16-1 75,17-2 0,25-2 0,-16 0 0,2-1 0,7 1 0,2-1 1,-11 2-1,2-1 0,0 1-44,4-1 0,1 0 1,1 0-1,4 0 0,2 0 1,1 1-1,-9 0 1,0-1-1,1 1 0,0 0 1,2 0-1,0 1 0,1-1 1,-1 1-1,3-1 1,0 1-1,0-1 0,1 1 36,-1 0 0,0 0 0,1 0 0,0 1 0,2 0 1,1 0-1,1 1 0,0 0 0,-9 0 0,0 0 1,0 1-1,1 0 0,0-1 0,1 2 0,0-1 0,1 0 1,-1 1-1,1 0 0,-1 0 0,0 0 0,1 0 1,-1 1-1,0 0 21,-1 0 1,0 0 0,-1 0 0,1 1 0,-2-1-1,9 1 1,-1 1 0,0-1 0,-2 1 0,-4-1 0,-1 1-1,-1 0 1,0 0 0,-2-1 0,0 1 0,0-1 0,-1 0-1,10 0 1,-1 1 0,0-1 11,-3 0 1,0 0 0,-2 0-1,-6-1 1,-2 0 0,-1-1-1,10 1 1,-1 0 0,-7-2-1,-3 1 1,19-2-48,-12-3 1,-19-1 0,-14-4 0,-13-1 0,-18-3-80,-17-2 0,11 6 0,-2 0 0,-8 0 0,-1 0 0,-4 1 0,-1 0 0,-6 0 0,-1 1 55,16 3 0,-2 0 1,1-1-1,-2 0 1,-1-1-1,1 1 1,-4 1-1,0 0 1,0 0-1,-1 0 0,1 0 1,-1 1-1,0-1 1,0 1-1,0 0 1,0 1-1,-1 0 1,1 0-64,-2 1 0,1 0 1,-1 0-1,-4 0 1,0 1-1,-1 0 1,11 0-1,0 0 0,-1 0 1,0 0-1,-1 0 1,0 1-1,-1-1 1,0 1-1,0 0 1,0 0-1,0 1 0,0-1 123,-1 1 1,0 1 0,0-1-1,1 1 1,-2-1 0,1 1 0,-1 0-1,0 0 1,1 0 0,-1-1 0,1 1-1,-1-1 1,1 1 0,0 0 0,-1 0-1,1 0 1,1 0 0,-1 0 0,1 0-1,-1 0 50,3 0 0,0 0 0,0 0 0,0-1 0,1 1 0,1 0 0,0-1 0,0 1 0,-10 0 0,-1 0 0,1 0 0,2 0 0,0 0 0,1 0-24,0 1 0,0-1 0,2 0 1,6-1-1,1-1 0,0 1 1,-15 0-1,3 0 0,7 0 1,2-1-1,8 1 0,2-1 0,-16 1 12,17-1 0,18-2 0,21-2 0,21-3-120,-5 2 1,3 0-1,10-2 1,5-1-1,-9 3 1,3 0 0,0 0-1,4 0 1,1 0-1,1-1 1,4 1 0,0 0-1,1 0 1,3 0-1,1 0 1,1 0-12,-11 1 0,0 0 0,1 0 0,0 0 0,3 1 1,0 0-1,1 1 0,0-1 0,2 1 0,1-1 1,0 1-1,0 0 0,1 0 0,0-1 0,1 1 0,0 0 1,0 0-1,0 0 0,0 0 0,1 0 48,-11 0 1,1 0 0,0 0 0,0 0-1,0 0 1,1 1 0,0-1 0,0 1-1,1-1 1,-1 1 0,2 1 0,0-1 0,1 1-1,-1 0 1,0-1 0,0 1 0,-1 1-1,1-1 1,-1 0 0,1 1 0,-3-1-1,1 1 1,0-1 0,-1 0 0,0 1 54,7-1 0,0 1 1,-1-1-1,-1 1 1,-3 0-1,-1 0 1,-1 0-1,-1-1 1,11 1-1,-1-1 1,-1 0-1,-2 1 1,-2-1-1,-1 1 1,-4-1-1,-1 1 1,-1-1 98,14 0 1,-3 0-1,-7-1 1,-4 1-1,10-1 1,-17 0-174,-21 0 0,-28-4 1,-33-4-1,16 3 0,-2-1 1,-7-1-1,-2-1-2,-4-1 0,-3 0 0,15 3 1,-2 0-1,0 0 0,-2 1 1,-1-1-1,0 1 0,-1 0 1,-1 0-1,-1 0 0,-2 1 1,0-1-1,-1 0 41,-2 0 0,0 0 0,-1 0 0,3 1 0,1 1 0,-1-1 0,-3 0 0,1 0 0,-1 1 0,0 0 0,1 0 1,-1 1-1,-1 1 0,0 0 0,0 0 13,11 1 0,0 0 0,-1-1 0,0 1 1,-2 0-1,0 0 0,-1 1 0,0-1 0,1 1 1,-1 0-1,0 0 0,1 0 0,0 1 0,0 1 1,0-1-1,1 1 0,0 0 0,0 0 0,0 1 1,0-1 25,1 1 0,0-1 0,1 1 0,-1 0 0,0 0 0,0 0 0,1 1 0,-1-1 0,-10 1 0,0 0 0,0 0 0,3 0 0,1-1 0,1 1 0,4 0 0,1-1 0,0 1-2,5-1 1,0 1 0,1-1 0,-12 1 0,2 0 0,5 2 0,1-1 0,6-1 0,2-1-58,-18 2 1,34-1 0,28-5 0,27 0-27,-10 0 0,3 0 0,11-2 1,3-1-1,-11 1 0,2 0 1,1 0-1,4 0 0,2-1 1,1 1-1,5-1 0,2 1 1,0 0-1,-9 0 0,0 1 1,1 0-1,0 0-15,3-1 1,-1 1 0,1 0 0,1 0-1,0 0 1,2 1 0,-1-1 0,0 0-1,2 1 1,-1 0 0,1 0 0,0 0-1,-8 1 1,0-1 0,1 0 0,0 1 0,0-1 41,2 1 1,0 0-1,1 1 1,0-1 0,1 1-1,1-1 1,2 1 0,-1 0-1,1 0 1,-1 1 0,1 0-1,0 1 1,1 0-1,-1 0 1,-1 0 0,-2-1-1,0 1 1,0 0 0,-1-1-1,0 1 1,-2 0 0,-1 0-1,1-1 1,-2 1 0,1 0-1,7 0 1,-1 1-1,0-1 1,-1 0 56,-2 0 1,0 0 0,-2 0-1,1 0 1,-4-1 0,0 1 0,-1-1-1,-1 0 1,7 1 0,-2-1 0,-1 0-1,-5-1 1,-2 1 0,-1 0-1,10 0 1,-2 0 137,-8-1 1,-2-1 0,16-1 0,-17-3 0,-12-3 0,-16-2-241,-12-2 1,-20-3 0,-23-3 0,19 8 0,-3-1-1,-4-1 1,-2 1-24,-3 0 1,-1 0 0,-3 0 0,0 2 0,-3 0 0,1 0 0,-2-1-1,1 1 1,0 1 0,1 0 102,2 0 1,0 1 0,2 0 0,2 0 0,7 3 0,1 1 0,2 0 0,1 0 0,3 1 0,2 1 0,-18 5-240,14 6 1,14 8 0,15 3 0,6 1 0,9 2 218,9 0 0,3 4 0,8-2 0,0-2 0</inkml:trace>
  <inkml:trace contextRef="#ctx0" brushRef="#br0" timeOffset="29">10028 14339 12559,'0'-6'-79,"1"2"0,1 8 0,2 11 329,1 13 1,2 14 0,-1-14-1,0 1 1,0 3 0,1 1-1,1 3 1,0 1 0,1 1-1,1 0-173,2 1 0,0-1 0,3-4 0,1-2 1,1-2-1,0-3 0,1-3 0,1-3 1,19 9 26,2-13 1,1-14 0,5-16 0,-20 1 0,0-2 0,3-5 0,0-2-253,3-6 0,1-1 1,3-4-1,1-2 1,-9 8-1,-1-2 1,1 1-1,2-2 1,-1-1-1,1 0 0,2-2 1,1 0-1,-1-1 49,2-2 1,1 0-1,0-1 1,-7 8 0,1 0-1,0 0 1,0-1 0,1 0-1,0 0 1,0 0 0,1 0-1,-1 0 1,1 0 0,0 0-1,0 0 1,0-1 0,1 0-1,0 0 1,0 1 98,1-1 0,1 0 0,-1 0 0,1 0 0,-1 0 0,1 0 0,-1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4:01.521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3165BB"/>
    </inkml:brush>
    <inkml:brush xml:id="br2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5940 5531 25403,'-5'-4'-1093,"0"2"1,3-2 0,-2 1-547,-1 0 1,3-1 251,-2 1 1,4 2 2105,4-2 354,-3 2 1,4-2-286,-2 0 1,-1-1-349,4 4 1,-4-1 0,2-1-215,0-1 1,-1 0 0,3 3 245,1 0 0,-2 0 1,1 0-140,2 0 0,-3 0 0,1 0 0,1 0 53,1 0 1,2 0 0,-1 0 0,0 0 0,1 0-149,-1 0 0,0 0 1,1 0-1,-1 0 0,0 0-284,1 0 0,-1 0 1,1 0-1,2 0 0,0 0-61,-1 0 0,3 0 0,-1 0 0,1 0 0,0 0-1,1 0 1,0-1 0,4-1-1,-2-1 1,0 1 6,-1 1 1,-2 1 0,3 0 0,-2-1 0,1-1 144,-2-1 0,1-1 1,-4 4-1,1 0 0,1 0-53,0 0 0,-2 0 1,1 0-1,-1 0 0,1 0 6,0 0 0,4 0 0,-4 0 0,1 0 0,-1 0 0,1 0-11,2 0 0,-3 2 0,3 0 0,-2 1-22,-1-1 1,2-1-1,1-1 1,0 0-1,0 0 54,-2 0 0,3 0 1,-3 0-1,1 0 1,2 0-35,-2 0 1,4 0 0,-2 0 0,1 0-29,2 0 1,3 0 0,-1 0-1,0 0 1,-1 1 0,-1 1-133,3 1 1,-1 0 0,2-2 0,0 1 143,-2 1 1,0 1 0,0-1-1,3 0 1,1-1 0,0-1 95,1-1 1,-2 0 0,3 1-1,2 1-31,0 1 1,0 0 0,-1-3 0,0 0 0,0 0 0,0 0 48,0 0 0,0 0 0,-1 1 1,-1 1-86,-2 1 0,-2 0 1,2-3-1,-1 0 1,-2 0 43,2 0 0,-3 0 0,2 1 0,-2 1 0,1 2-10,1-2 1,3-1-1,-3-1 1,2 0 0,1 0 16,-1 0 1,3 0 0,-3 1-1,2 1 1,0 1-25,-1-1 0,-3-1 0,3-1 1,-1 0-1,1 0-17,0 0 1,-1 0 0,2 0 0,0 0-1,0 0 27,1 0 1,3 0 0,-5 0 0,2 0-18,1 0 1,3 0 0,0 0-1,-1 0 1,0 0 0,0 0 17,1 0 0,0 0 1,-3 0-1,0 0-24,0 0 0,-3 0 0,0 0 0,0 0 0,1 0 0,0 0 18,-1 0 1,-3 0 0,3 0 0,0 0-22,2 0 1,1 0 0,0 0-1,0 1 1,1 1 0,1 1 12,1-1 0,1-1 1,-2-1-1,1 0-21,-1 0 1,2 0-1,0 0 1,0 0 56,1 0 1,-2 0-13,-3 0 1,-1-1 0,1-1 0,0-1-7,0 1 0,-2 1 0,0 1 1,1-1-1,-1-1 14,1-1 0,0-1 0,1 2 1,2-2-1,2 1-5,-2-1 1,0 3-1,0-3 1,2 1-1,0 0 142,0 1-77,-1 1 0,-2-2-31,2 0 0,-1-1-65,4 4 0,-4 0 0,1-1 0,-2-1-14,-1-1 0,3 0 0,1 3 0,0 0 0,0-1 0,-1-1 6,1-1 0,-2 0 0,4 3 1,1 0-1,-1-1-11,0-2 0,-1 2 0,3-2 0,-1 1 0,1 2-24,0 0 1,-1 0 0,2 0 0,0 0 8,1 0 0,-2 0 1,-1 0-1,-1 0 1,0 0-1,1 0 14,3 0 1,-6 0-1,4 0 1,-2 0-19,-1 0 1,1 0 0,4 0 0,-2 0 0,-1 0 0,-1 0 7,1 0 0,2 0 0,3 0 1,0 0-2,-1 0 0,0 0 0,-1-1 0,2-1 0,3-1 10,-1 1 1,4 0 0,-4 0-1,2-1 1,-1 1-17,2 1 1,-3 1 0,0-1 0,0-1 0,-2-1 0,0 1 40,1 1 1,0 1 0,-2 0-1,3-1 20,0-3 0,1 3 0,1-2 0,-1 2 0,-1 1-43,0 0 0,0 0 0,2 0 0,1 0 0,-3 0 13,1 0 0,-1 0 0,6 0 0,0 0 0,1 0-15,-4 0 0,2 3 0,-4 0 0,4 0 0,2-2 6,0-1 1,-2 0 0,-4 0-1,2 0 1,0 0-15,2 0 1,-2 0 0,-1 0-1,-3 0 1,-1 0 4,1 0 0,2 0 0,-1 0 1,-1 0 9,0 0 1,1 0 0,-2 0-1,3 0 1,-1 0 0,-2 0-12,-1 0 1,1 0 0,1 0-1,1 0 16,-1 0 1,0 0 0,-1 0 0,1 0 0,2 0 0,0 0 7,-1 0 1,3 0 0,-5 0-1,1 1-25,0 2 1,-2-2 0,4 2 0,-2-2 0,-1 0-4,2 2 1,-1-2 0,4 3 0,-3-1-1,0 0-32,-3-1 1,2 3 0,0-2-1,-2-1 1,-1-1 50,-1-1 1,-2 0 0,-1 0 0,1 0 0,1 0 62,1 0 1,0 0 0,-2 0 0,-1 0-23,1 0 0,-2 0 0,0 0 0,-1 0 1,-2 0-1,-1 0-20,-1 0 0,0 0 0,0 0 0,0 0-21,0 0 0,0 0 0,0 0 0,-1 0 1,-3 0-3,-2 0 1,-2 0-1,-1 0 1,-2 0 0,0 0 14,-2 0 0,-3-1 0,1-1 0,0-1 0,2 1 20,-1 0 1,3 2 0,-4 0 0,1 0 0,0 0-24,1 0 1,-1 0 0,3 0 0,-3 0 0,1 2-106,-1 1 1,1 1 0,1 2 0,-1-2 0,-2-1-14,-1 0 0,-2 4 0,-1-4 0,1-1 0,-1 0 36,0 1 1,1-2 0,-1 2-1,-1-1 1,-1 0 18,0 1 1,-1 0-1,3-3 1,0 0-1,1 0 63,-1 0 1,3 0 0,1 0 0,-2 0 0,0 0-30,-2 0 1,0-1 0,1-1 0,-1-1 0,0 0-77,0-1 1,1 3 0,-1-3 0,0 1-51,1 0 0,-1-2 0,0 3 0,1-1 120,-1 1 0,-3 1 0,0 0 0,2-1 30,0-1 1,-3-1-623,-2 1-731,-2 2 521,-1-4 1,0 14 0,0 1 0</inkml:trace>
  <inkml:trace contextRef="#ctx0" brushRef="#br0" timeOffset="1">5847 5456 21989,'0'-6'-3277,"0"0"2184,0-1 1,0 1 0,0 0 525,0-1 728,0 3 1,3 4 0,0 6 0,-1 2 0,0 2-313,-2-1 1,3 0-1,0 0 1,-1 1 75,-1-1 1,-1 0 0,1 1 0,1-1 0,1 0-55,-1 1 1,-1-4-1,0-1-331,2-1 1,-1-1 0,5-4 653,0-2 1,-3-3-1,0-5 1,-1-3-169,0 0 1,0 1 0,-2-1 0,1 0-1,2 3 1,-2 1 289,-1 0 1,-1 4-374,0 0 0,-1 4 0,-1 0 1,-2 4-1,1 4 0,0 2 96,0 2 0,0 2 0,4 0 0,2 1-647,3 0 1,3 1 612,0 1 0,4 3 0,2-4 1</inkml:trace>
  <inkml:trace contextRef="#ctx0" brushRef="#br0" timeOffset="2">16964 5391 25387,'-3'-6'-820,"0"0"1,0-1 0,0 1 0,0 0-820,1-1 1,-2-2-1,1 0 1,-2 6 1498,2 6 1,1 3 0,-3 10 0,0 0-1,1 3 1,-1 2 155,-1 0 1,3 2 0,-2-2 0,1 1-64,2-2 1,1-3-1,1-3 1,0 0 0,1-3-1,2-2 227,3-2 0,3-3 1,1-4-1,1-1-357,2-2 0,-1-4 0,-3-5 0,1-3 1,-2-2 77,-2 1 0,1-1 0,-3 1 0,-2 0 0,-1 0-96,-1 4 1,-5 2-1,-1 1 1,-2 3-1,-2 3 544,-3 2 1,3 2-1,-1 2-290,3 3 0,4 7 0,4 1 0</inkml:trace>
  <inkml:trace contextRef="#ctx0" brushRef="#br0" timeOffset="3">10652 5186 17176,'-6'-1'-1018,"2"-1"0,0-2 0,-2 0 1052,-2 0 0,1-3 0,2 3 1,0 0-47,0 0 0,3 0 0,-2 1 129,0-3 1,3 0-189,-3 0 1,3 3-186,1-3 411,0 4 1,1-2 0,3 4 0,2 0-57,2 0 0,1 0 0,1 0 0,-1 0 0,1 0 37,3 0 1,1 0 0,5 1-1,-1 1 1,2 1-54,2-1 0,-1-1 1,3-1-1,2 0 0,1 1 63,1 2 1,1-2-1,1 2 1,1-2-30,-1-1 1,-1 0 0,-1 0 0,0 0 0,0 0 0,-1 0 152,-2 0 0,-2 0 1,-2 0-1,2 0-40,1 0 0,-4 0 1,2 0-1,-1 0 1,-1 0-95,2 0 1,3 0 0,-3 0 0,-2 0 0,0-1-106,-1-2 0,2 2 0,2-2 0,0 2 0,0 1-23,-3 0 1,3 0-1,0 0 1,0 0-1,-1 0-31,-1 0 0,0 0 0,-1 0 0,3 0 32,1 0 1,-3 0-1,0 0 1,-1 0-1,-1 0 1,0 0-3,3 0 0,-2 0 1,0 0-1,-2 0 12,-2 0 0,0 0 0,5 0 0,1 0 23,-2 0 1,1 0 0,0 0 0,2 0 0,2 0 0,2 0 22,-1 0 0,-3 0 1,1 0-1,-1 0-82,1 0 0,0 0 0,1 0 0,-3 0 0,1 0-5,2 0 1,-2 0-1,0 0 1,-1 0 0,2 0 35,0 0 1,2 0 0,-3 0 0,-1 0 22,1 0 0,0 0 0,-1-1 0,1-1 0,1-1 1,-2 1 23,-2 1 1,-1 1 0,2 0 0,1 0-35,-2 0 0,0-1 0,0-1 0,0-2 0,2 2-12,-1 1 0,-2 1 1,0 0-1,0 0 1,-1 0-3,1 0 0,0 0 1,-1 0-1,1 0 7,-1 0 0,1 0 0,0 0 1,-1 0-1,1 1 0,-1 1 9,1 2 1,0-1 0,-1-3 0,1 0-15,0 0 1,2 0-1,1 0 1,-1 0-1,-1 0-19,2 0 1,-2 1-1,2 1 1,-2 1 0,1-1 9,1-1 0,-1-1 0,-1 0 0,1 0 5,0 0 0,1 0 0,-2 0 1,0 0-1,3 0 0,1 0-3,2 0 0,0 0 1,1 0-1,0 0 5,2 0 0,1 0 0,-3 0 0,1 0 0,0 0-5,0 0 1,-3 0 0,-1 0 0,0 0 0,-1 1-1,3 2 1,-3-2 0,0 2-1,-1-2-2,-1-1 1,2 0-1,-1 0 1,2 0-1,-1 0 1,0 0 16,0 0 1,-2 0 0,3 0 0,1 0-9,-1 0 0,2 0 0,-3 0 1,-1 0-1,2 0-7,0 0 0,-3 0 1,0 0-1,-1 0 0,-1 0-11,-1 0 1,1 0 0,0 0 0,-1 0-29,1 0 0,3 3 0,0 0 0,1 0 0,1-2 0,-1-1 40,-1 0 1,4 0 0,-2 0 0,0 0 11,-2 0 0,0 0 1,0 0-1,-1 0 1,-2 0 8,0 0 1,0 0 0,-1 0 0,1 0 0,0 1-33,-1 2 1,1-2 0,-1 2 0,1-2-6,0-1 1,0 0 0,2 0-1,1 0 1,-1 0 0,1 0-12,0 0 1,3 0-1,-3 0 1,1 0 12,0 0 1,-1 3-1,-3 0 1,1-1-4,-1-1 1,1-1 0,-4 0 0,1 0-1,3 1 1,1 1-48,1 1 0,0 1 0,-1-3 0,1 1 29,-2 1 1,4 0 0,1-3-1,2 0 1,1 0 0,0 1-36,0 2 0,0-2 0,-1 2 0,-2-2 18,0-1 1,-4-1 0,1-1-1,-3-1 1,-1 0-28,-3-1 1,2 2 0,-5-4 0,1 2 0,-1 1 1,1-1 1,-1 3 0,-3-3 0,1 1-9,-1 0 1,-3 0 0,0 3-1,1-1 1,-1-2-156,0 0 0,0 0 89,4 3 1,-1 0 0,0 0 101,0 0 0,1 0 0,-1 0 5,0 0 1,-2 0 0,-1 0 0,1 0-16,1 0 1,-1 0 136,-1 0-203,0 0-21,-1 0 219,-1 0 1,-3 3-832,2 0-130,-2 1 0,3-5 60,-8-3 1,-1 3 0,-4-2 829,0 2 0,-5-3 0,0-1 0</inkml:trace>
  <inkml:trace contextRef="#ctx0" brushRef="#br0" timeOffset="4">10633 5168 24950,'-6'-10'-820,"1"1"1,0 0 0,2-1 0,0 1 163,0 0 1,-3-1-1,3 1 1,1 0 0,1-1-984,1 1 1,0 0 1208,0-1 1,0 6 599,0 4 0,-3 8 0,-1 4 1,-1-1-1,0 1 0,1-1-57,0 2 0,-2 0 1,3-2-1,0 2-106,-2-2 0,4 0 0,-1-2-512,4 0 0,4-4 0,4-3 1,1-4 594,2-4 1,-1-2 0,-3-3-1,0 0 1,-2-1-79,-1 0 1,-4 2-1,1 1 1,-2-1-439,-1 1 543,0 4 1,-4 5-1,-1 5 1</inkml:trace>
  <inkml:trace contextRef="#ctx0" brushRef="#br0" timeOffset="5">16341 5009 16771,'0'-13'-656,"-1"2"1,-2-1-1,-1 2 1,0 0 0,0 1 197,2 0 0,1 3 0,0 0 0,-1 3 713,-1 4 1,0 0-1,3 6 1,0 1-1,0 2-233,0 3 0,4 0 0,1-2 1,1 2-1,-1-2-56,-1 0 0,4-2 1,-2 0-1,1 0-150,-1 1 0,2-1 0,-4-1 66,1-1 0,1-3 0,3-5 1,0-2-276,-3-4 1,2-1 0,-3-2 0,2-2 494,-1 0 1,-4-1-1,2 1 1,-1 0 426,0 0 0,-1 2 0,-5 2-243,-3 2 0,-1 2 1,-1 6-1,2 3 1,0 0-426,1 2 0,1 4 0,4 2 0,0-1 0,0 2 104,0 1 1,0 3 0,0 0 0</inkml:trace>
  <inkml:trace contextRef="#ctx0" brushRef="#br1" timeOffset="6">10670 5186 24356,'-6'-4'-1093,"1"-2"1,0-1 0,1-1-1,-1 2 1,1 1 0,2-2-1,-1 0 1,0 4 0,2-2-499,-2 1 1,2 0 1672,-2 1 0,2 1 156,1-4 651,0-1-1491,0-2 1,0 3 661,0 0 97,0 4 1,1-3-1,2 4 419,3-2 0,3 2 0,3-2 0,0 2 0,1 1-100,0 0 1,1 0 0,5 0 0,0 0 0,0 0-81,3 0 1,-1 0-1,4 1 1,-1 1-1,1 1 10,0-1 1,-4-1 0,2 0-1,-2 2 1,2 0-44,1-1 0,-2-1 1,2-1-1,1 0-66,-1 0 1,2 1-1,-4 1 1,-1 1-1,2-1-18,2-1 1,-2-1-1,-2 1 1,-1 1-1,-1 1-4,-1-1 0,1-1 0,0 0 1,-1 1-419,1 2 1,-4-1 0,1-2 0,0 1 0,2 1 131,1-1 0,2-1 1,1-1-1,0 0 1,-1 0 38,1 0 1,1 0 0,-2 0 0,1 0 0,1 0 26,0 0 1,2 0-1,-3 0 1,-1 0-1,1 0-23,0 0 0,3 0 0,-3 0 0,1 0-46,0 0 1,0 0-1,-3 0 1,2 0-1,-1 0 1,-1 0 24,2 0 0,-2 0 0,2 0 0,1 0 42,2 0 1,-2 0 0,0 0 0,-2 0 0,2 0-5,1 0 0,0 0 0,0 0 0,-2 1 0,-2 1-30,-2 1 1,4 0-1,1-3 1,0 0-16,0 0 0,2 1 1,0 1-1,1 1 1,0 0-1,-1-2-2,1-1 1,1 0-1,0 0 1,0 0-13,-2 0 1,1 0 0,-3 0 0,1 1 0,0 1-1,0 1 0,2 0 0,-3-3 0,0 0 0,1 0 47,3 0 0,-4 0 1,4 0-1,-2 0-5,-1 0 1,0 0 0,4 0 0,-1 0 0,-1 0-9,-1 0 0,0 0 0,3 0 0,0 0 0,0 0-17,0 0 1,-1 0 0,1 1 0,0 1-42,0 1 1,0 0-1,0-2 1,0 1-1,0 1 1,0-1 26,0 0 0,1-1 0,1 1 0,1 1 32,-1-1 0,3-1 0,1-1 1,1 0-1,-1 0 47,-3 0 0,-1 0 0,0 0 1,1 0-1,-2 0-39,-3 0 0,1 0 1,-2 0-1,2 0-8,1 0 1,0 0-1,0 0 1,0 0 0,0 0-1,1 0 22,2 0 1,-2 0-1,2 0 1,-2 0 1,-1 0 0,3 0 0,0 0 0,-1 1 0,-1 1-8,-2 1 0,-1 0 1,0-3-1,1 0 0,-2 1-8,-1 2 0,2-2 1,-1 2-1,4-2-8,2-1 1,0 0-1,-2 0 1,1 0-1,3 0-25,0 0 0,-6 1 0,0 2 0,0 0 0,0-1 31,1-1 0,-1-1 0,-1 0 1,-2 0-4,-1 0 0,1 0 1,-1 0-1,0 0 0,1 0 1,-1 0 7,3 0 1,-2 0 0,1 0 0,0 0-18,-1 0 0,1 0 1,-2 0-1,0 0 0,1 0 22,0 0 1,-4 0-1,3 0 1,-1 0-1,0 0 30,2 0 1,0 0 0,1 0 0,-2 0-93,-1 0 1,-1 0 0,3 0 0,-1 0 0,-3 0 10,0 0 1,-1 0 0,-2 0 0,0-1-1,-2-1-20,2-1 1,-3-1-1,1 3 1,-1-1-1,1-1-12,1 1 0,2 1 0,1 1 0,-2 0 1,0 0 36,-2 0 1,1 0 0,1 0 0,-1-1-66,-4-2 0,-1 2 0,-2-2 0,0 2 19,1 1 0,-2-1-235,-2-2 0,-1 2-256,-2-2 0,-2 0-1775,2 0 1405,-2 2 1,-5-4 0,-2 3 802,-2-1 0,2 0 0,0 2 0,1-1-25,0-1 0,-1 0 0,-3 2 1,-1-2 141,1 0 0,0 0 0,-1 2 0,1-1 0,0-1-7,-1 1 1,1 1-1,-1 1 1,-2 0 0,-1 0 101,-2 0 1,3 0 0,-4 0 0,0 0 0,-2 0 113,0 0 1,-1 0-1,0 0 1,1 0 139,-1 0 0,1 0 0,-2 0 0,-1 0 0,0 0 0,0 0 373,1 0 0,-2 0 0,0 0 0,-1 0-686,0 0 1,-2 0 0,3 0 0,-2 0 0,-2 0 14,-1 0 1,-1 0 0,1 0-1,1 0 1,2 0 21,-2 0 0,-4 0 0,-1 0 0,2 0-59,3 0 0,-2 0 0,1 0 0,-3 0 0,0 0 0,0 0-53,-1 0 1,1 1 0,-5 1 0,-2 1-4,-3-1 0,-3-1 0,0-1 0,-1 0 0,-4 0 11,1 0 1,2 0-1,4 0 1,1 0-1,5 0 19,2 0 1,-4 0-1,2 0 1,1 0 7,1 0 1,-2 0 0,3 0 0,-1 0 0,-1 0-6,1 0 0,-3 0 1,1 0-1,-5 0 1,-3 0-23,-3 0 1,-1 0 0,-2 0 0,-1 0-1,2 0 54,0 0 1,6 0 0,1 0 0,4 0 0,2 0 32,1 0 1,1 0 0,-1 0-1,2 0-37,0 0 0,0 0 1,-3 0-1,-1 0 0,1 0 1,-2 0-25,-3 0 1,0 0 0,-5 0 0,-3 0-40,0 0 1,-3 0 0,-2 0 0,25 0 0,0 0 0,0 0 0,-1 0 18,1 0 1,0 0-1,-21 0 1,8 0-1,3 0 1,1 0-4,-1 0 0,5 1 0,1 1 0,1 1 0,-1 0 14,-1-2 0,-1 0 1,-3 1-1,0 1 1,1-1-15,-1-1 0,1-1 0,-8 0 1,0 0-7,-2 0 0,-4 0 0,-2 1 1,26 0-1,-1 0 0,-25 2 31,2-1 1,1-1 0,6 0 0,2 1 0,3 1-6,1-1 0,4 3 1,2-2-1,2-1-7,1-1 0,-1-1 1,-1 0-1,-1 0 1,1 0-1,0 0 12,-1 0 0,1 0 0,-4 0 0,-2 0-76,0 0 1,0 0 0,1 0 0,1 0 0,-2 0 2,0 0 0,3 0 0,2 0 0,2 0 0,1 0-30,0 0 0,0 0 0,0 0 0,2 0 0,-1 0 10,-1 0 0,5 0 0,-4 0 0,3 0 1,3 0-17,-2 0 0,3 0 0,-2 0 248,3 0-113,4 0 0,7 0 1,8 0-1,5 0 62,3 0 0,3-3 0,1-1 1,4-2-1,1 0-19,2 1 0,0-2 0,0 3 0,2 0 0,2-2-59,0 1 1,2 2 0,4-2-1,1 0 1,2 1-33,1-1 0,-1 1 0,6 2 0,3-1 1,5 0-7,3-1 0,3 3 0,-23-1 1,0 0-1,1 0 0,0 1 0,1-1 1,1 1 17,0 0 0,-1-1 0,-1 1 0,0-2 0,1 1 0,-1 0 0,1 0 0,0 0 0,0 0 0,0 0 16,1 1 0,-1 0 0,-1 0 0,-1 0 0,-2 0 0,-1 0 0,1-1 0,-1 1-6,26-1 0,-25 1 0,-1 0 0,24 1 0,0 0 0,0 0 0,3 0-89,-25 0 0,-1 0 0,1 0 0,0 0 0,0 0 0,0 0 0,0 0 0,0 0 29,-1 0 1,2 0 0,0 0 0,2 0 0,-1 0 0,1 0 0,-1 0 0,1 0 0,-2 0 0,1 0 34,-2 0 0,0 0 0,0 0 0,0 0 0,1 0 0,0 0 1,1 0-1,0 0 0,1 0 0,0 0 21,-1 0 0,0 0 0,0 0 0,-1 0 1,0 0-1,0 0 0,2 0 0,-1 0 1,1 0-1,0 0 6,1 0 0,-1 0 0,1 0 0,0 0 0,-3 1 0,0-2 0,0 1 0,2-1 0,-1 1 0,1-2 13,0 1 0,1-1 0,-2 1 1,0-1-1,0 2 0,0 0 1,-1 0-1,1 0 17,-1 0 1,1 0 0,0 0 0,0 0 0,-1 0 0,0-1 0,0 0 0,1 0-1,-2 0 1,0-1 0,0 1 0,-2 0 59,24 0 1,2 1 0,-2 0 0,0 0-35,-3 0 0,0 0 0,3 0 0,-1 1 1,0 1-1,-1 1-11,-3-1 0,1 0 0,2 0 0,3 2-45,1 2 0,-3-3 1,3 2-1,-1 0 1,-4-1-21,-2 0 1,2 3 0,-2-3-1,-2 0 1,1 1 21,-2 0 0,-1-2 1,0 2-1,-2 1 1,-4-2-32,-1 0 0,0 2 0,-2-2 0,0 0 0,1 0 34,0-1 0,-2-1 1,3 0-1,1 2 4,2 1 0,-4-3 0,-2 1 0,-2-2 0,-1-1 0,-1 0 9,-3 0 0,-4 0 0,-5 0 0,-2 0 17,-2 0 1,3 0 0,-2 0 106,0 0-26,-2-4-550,-5 3 0,-1-2-2147,-4 6 1870,0-2 0,0 7 0,0-2 0</inkml:trace>
  <inkml:trace contextRef="#ctx0" brushRef="#br2" timeOffset="7">4981 6983 8464,'-9'-13'0,"3"2"0,1-1 0,-1 2 429,1 0 1,2 1 0,-2 2-152,1 4 1,2 9 0,5 12 0,3 7-1,2 5 1,2 5 1,-1 5 0,4 1 0,3 3 0,2-3 1,0-1-1,1 2-298,-1 0 0,2-3 0,1 2 0,0-4 0,0-3-465,-1-3 0,-3-2 1,-1-3-1,-4-3 1,-2-6-262,-4-2 0,-2-3 0,-4-1 0,0 0 744,0 1 0,-8 1 0,-3-4 0</inkml:trace>
  <inkml:trace contextRef="#ctx0" brushRef="#br2" timeOffset="8">5158 7467 8574,'-10'1'-392,"-2"2"0,0 4 727,1 1 0,-4 2 0,-1 4 1,-4 4-220,-2 6 0,-4 3 0,3 0 0,-1-1 1,3-2-1,5-2-699,3-1 0,4-1 0,3-3 583,3-1 0,6-11 0,2-6 0</inkml:trace>
  <inkml:trace contextRef="#ctx0" brushRef="#br1" timeOffset="9">5763 7281 13250,'-9'1'102,"0"1"1,-1 2-1,0 1 1,-1 3 443,-2 0 0,-3 5 0,1 3 0,0 2 0,-1 0 0,0 1-307,-2-1 1,4 4-1,0 1 1,2 0 0,-2-1-580,0-1 1,2 2 0,0-1 0,2-2 0,1-1-481,3-4 1,-2 2 0,2-5 0,-3-1-7,0-4 1,0 0 0,0-4 777,-1-1 1,1-5-1,0-2 1</inkml:trace>
  <inkml:trace contextRef="#ctx0" brushRef="#br1" timeOffset="10">5447 7374 8492,'5'4'1638,"-1"4"0,0 2-1025,3 2 1,-2 8-1,2-1 1,2 0-646,3 1 1,5 0-1,1 0 1,4 2 0,1-1-1,4-2-788,3 0 1,-1-2 0,3-4 0,-2-5 500,-2-3 0,2-1 1,-6-4-1</inkml:trace>
  <inkml:trace contextRef="#ctx0" brushRef="#br1" timeOffset="11">5931 7635 8875,'-6'0'3276,"0"0"-814,4 0-2005,-3 0 0,6 1-457,3 2 0,5-2 0,5 3 0</inkml:trace>
  <inkml:trace contextRef="#ctx0" brushRef="#br2" timeOffset="12">6741 7300 8403,'0'-15'211,"0"-1"0,0 3 0,0 2 0,0 1 303,0 0 1,-1 7-1,-2 6 1,-5 10-1,-6 6-185,-4 6 1,-7 6 0,0 4 0,-3 4-1,-3 2-329,14-20 0,0 0 1,-15 19-1,1 0 1,3-2-1,3-1-331,3-3 0,7-3 0,3-6 1,5-5-2947,4-3 3247,2-4 1,1-3-1,0-1 1</inkml:trace>
  <inkml:trace contextRef="#ctx0" brushRef="#br2" timeOffset="13">6341 7477 8403,'0'-10'1820,"0"4"-1069,0 0 1,1 4 0,3-1-532,5 2 0,5 5 0,4 3 0,2 3 0,2 4 0,2 0-1313,3 3 1,5 2 0,2 2 997,-1 4 0,3 2 0,-3 1 1</inkml:trace>
  <inkml:trace contextRef="#ctx0" brushRef="#br2" timeOffset="14">7439 7290 8373,'-9'0'548,"0"0"1,0 1 0,1 4-202,-1 4 1,1 4-1,-8 7 1,-1 2 0,-4 3-1,-4 2-291,-2 5 1,-4-4-1,0 5 1,0-2-1,1-1-712,2-4 1,-1 0-1,7-6 1,2-2 0,0-2 447,1-1 0,1-6 0,-1-5 0</inkml:trace>
  <inkml:trace contextRef="#ctx0" brushRef="#br2" timeOffset="15">7030 7532 9020,'10'-1'1277,"1"-1"0,3-1-653,0 1 1,5 4 0,4 3-1,1 3 1,1 2-726,2 0 0,0 4 0,-1-1 0,-2 2 0,0 1 101,-1 2 0,-2 5 0,2 0 0</inkml:trace>
  <inkml:trace contextRef="#ctx0" brushRef="#br1" timeOffset="16">4888 6899 13930,'10'-22'-96,"-4"2"0,0-2 1,0 3-1,0 1 1,0 2 230,-2 4 1,-2 3-1,-6 5 175,-6 7 1,-5 4-1,-9 12 1,-5 5 0,-4 8-1,14-11 1,0 2-2,-2 3 1,-1 2-1,-2 1 1,0 2-1,-2 5 1,1 3-1,-1 2 1,1 1-211,-1 3 0,1 1 1,10-13-1,0 1 0,1 0 1,1 2-1,2-1 0,1 1 1,1-1-1,1-1 1,2 0-1,1 14 0,3 0 1,4-5-1,3-1-509,4-2 0,4-1 1,3-2-1,3-3 1,3 0-1,3-2 0,0-3 1,2-1-411,2-4 1,0-2 0,1-1 0,1-3 819,1 0 0,1-1 0,2-1 0,0-1 0,0-2 0,1-2 0,1 1 0,0-1 0</inkml:trace>
  <inkml:trace contextRef="#ctx0" brushRef="#br2" timeOffset="17">7868 6881 8460,'-7'0'-153,"1"-1"1,1-1 0,3 1 479,5 5 1,8 10 0,6 14 0,4 7-1,5 8 1,-12-18 0,1 1 0,1 4-1,0 0 25,1 4 0,-1 1 1,-3-1-1,0 1 1,-1 0-1,-1 0 0,-1 0 1,-3 0-291,-2-2 0,-1 1 0,-1-1 1,-3 0-1,-2-1 0,-3-1 0,-2-1 1,-1-1-1,-3-2 0,-1-2 0,-1-2 1,-1-1-440,-14 19 1,3-6-1,1-3 1,3-3-367,3-5 1,4-5 0,5-2 0,2-2 742,1-2 0,4-1 0,-2-2 0</inkml:trace>
  <inkml:trace contextRef="#ctx0" brushRef="#br1" timeOffset="18">8892 6825 11171,'-14'0'-15,"0"0"0,-5 0 0,1 2 0,-1 5 119,0 9 1,-4 15 0,-4 12 0,12-17 0,0 1 0,0 3 0,1 1 0,0 3 0,2 0 222,0 2 1,2 1 0,2 0-1,2 0 1,0 0 0,2 0-1,2-2 1,0 0 0,2-2-1,1 0-239,2-1 1,1-1 0,0-2 0,3 0 0,3 1 0,2-1 0,0-1 0,0-1-491,2-2 0,-1 0 1,1-2-1,1-1 0,15 15 1,1 0-1,-1-2 402,-1-1 0,-2-2 0,0 1 0,1-2 0,2 0 0</inkml:trace>
  <inkml:trace contextRef="#ctx0" brushRef="#br2" timeOffset="19">9413 7020 8418,'-4'-14'25,"2"0"1,-3 5 0,1 0 0,2 2 242,1 3 1,2 11 0,2 11-1,3 7 1,2 6 0,2 6 100,-1 6 0,4-1 0,2 2 1,0 0-381,1 2 1,-1 0 0,4 0 0,-1-3 0,-2-2 0,-1-4-416,-2-3 1,-1-2 0,-3-5-1,-2-3 1,-2-5-1999,-1-2 2424,-1-6 0,-7 3 0,-1-5 0</inkml:trace>
  <inkml:trace contextRef="#ctx0" brushRef="#br2" timeOffset="20">9562 7477 8432,'-9'0'93,"-3"0"1,-2 0 218,0 0 1,1 4-1,-2 3 1,-2 4 0,0 5-1,-2 1-23,0 2 0,2 1 0,0 0 1,4 3-1,1 0-610,4 0 1,4-2 0,-1-2 320,1 0 0,0 3 0,4 2 0</inkml:trace>
  <inkml:trace contextRef="#ctx0" brushRef="#br1" timeOffset="21">9897 7579 12787,'-5'0'-44,"1"0"244,0 0 0,-1-3 0,-3-1 178,1-1 0,2 3 1,3-3-1,-1 1-261,1-2 1,1-2 0,2 0-1,1-1 1,2 1 0,0-2-74,0-1 0,4-3 1,-3-2-1,1-1 1,-1-3-1,0-2-184,1-3 1,-4 2 0,1-2 0,-1-1 58,1-1 1,-2-1 0,2 1 0,-2 2 0,-1 5 0,0 2-42,0 3 1,-1 3 39,-2 0 0,2 7 1,-2 5-1,3 5 19,3 3 0,-1 2 0,4 2 1,2 0-1,3 1 195,1 0 1,4-3 0,-3 3-1,3-3 1,2 0-96,3-1 1,4-3 0,-2-1 0,-1-1-1,2-2-90,0-1 1,0-1-1,1 0 1,-5 0-1,-2 0-99,-3 0 1,0 0-1,0-1 1,-2-1-1,-3-2 110,-1-1 1,-2 3-1,-2-2 161,-1 0 1,-2 3 14,-5-2 0,-2 6 0,-5 4 1,0 4 46,-2 5 1,0 1 0,-3 3 0,-2 2 0,-1 4-13,-4 4 0,-1 2 1,-3 3-1,1-2 0,-1 0 8,-4 0 0,1-2 0,-2 2 0,2-2-140,1-4 0,1 0 0,3-6 0,4-3 0,5-2 0,1-3-435,3-1 1,5-5 106,3-1 0,3-4 1,3 1-1,3-2 0,3-1 1,5 0 198,4 0 0,1-3 1,3-1-1,-3 0 317,0 0 0,3 0 0,-1 2 0,0-1 0,-1 1-160,-2 1 0,0 1 0,-2 0 0,0 0 1,0 0-121,-2 0 1,-1 1-1,-2 1 1,0 1-239,2-1 1,-1 2-1,-3-1 1,1-1 0,-1 0-1,0 0-709,1 1 1,2 0 930,0-3 1,1 0 0,-4 0 0</inkml:trace>
  <inkml:trace contextRef="#ctx0" brushRef="#br1" timeOffset="22">10586 7681 14082,'-14'4'385,"2"-1"1,0-1-52,0-1 1,2 0-1,0 1 1,3 1 0,1 0 390,0 1 1,1-3 0,3 3-703,-1 1 1,1-4-473,5 2 0,-2-1 0,3 0 0,0 1-81,3-1 1,-2-1 0,1-2 450,1-2 1,-2-1 0,1-4 0,-1 2 115,0-1 1,0-1 0,2-1 0,-1 2 1713,-2 1-1581,-1 4 0,-7 5 1,-1 6-1,-2 2-877,1-1 1,4 2 0,-1 1-1,2-2 593,1 0 1,4 2-1,1 2 1</inkml:trace>
  <inkml:trace contextRef="#ctx0" brushRef="#br1" timeOffset="23">11061 7505 9921,'-9'-1'-460,"0"-3"779,3 3 1,-2-3 0,3 3 0,-1-1 83,0-1 0,3 0 0,-4 3 0,1-1 128,1-2 0,-2-2 0,4-5 0,1 1-429,0 0 0,2-1 1,0 1-1,0-1 0,0-2-223,0 0 1,2-5-1,0 2 1,2-3-151,1 0 1,-2 0 0,2 1 0,0 2 204,1-2 1,-3 1 0,2 0 0,-1 4 133,-2 2 0,0 1 0,0 2-24,1 1 1,0 8 0,-3 2 0,1 5 0,1 4 0,3-2 92,0 0 1,1 1 0,3 0 0,1 0-88,-1-2 1,4-1-1,3 0 1,1-2-2,2-1 0,0-4 1,-1 1-1,1-2-82,0-1 0,2-1 0,1-2 1,-1-3-1,-2-2 0,0-2 1,-1 1-349,-3 0 1,2 3 333,-5-1 1,-1 6-1,-4 2 1,-6 8-1,-5 5 47,-6 4 1,-5 4-1,-1 3 71,-1 2 0,-5 4 0,-1 1 0,-1 1-146,-2 3 1,-4-1 0,0-1-1,3-3 1,1-2 0,1-1-33,1 0 1,-1-4 0,6-4 0,2-3 0,4-5 0,3-2-397,3-4 395,5-2 1,-1-8 0,6-2 0,3-3-14,2 0 0,3 1 0,0 0 0,3 3 499,0 1 1,-2-2-1,3 3 1,-1 1-114,1 1 1,-3 1-1,3 0 1,-2 0-1,0 0 1,-1 1-1,1 1 1,-2 2-99,-1 1 0,4 0 0,0 3-272,1-2 1,1-4 0,-2 2 0,0-1-525,3 0 0,0 0 1,1-3-1,-2 0 0,-1 0 613,-2 0 0,8 0 1,-1 0-1</inkml:trace>
  <inkml:trace contextRef="#ctx0" brushRef="#br1" timeOffset="24">11750 6862 10945,'5'-4'395,"4"-1"-218,-3-5 1,6 5 0,4 3-1,1 5 1,2 9 0,0 8-1,-1 11 43,1 8 0,-5 7 0,-7-19 0,-1 0 1,-1 2-1,0 0 0,0 2 0,-2 0 0,1 1 1,0 1-1,-1 1 0,-1-1 0,0 1 0,0 0 29,-1-2 0,0 0 0,0 0 0,-1 0 0,0-2 0,-1-1 0,0 0 0,-1 0-731,-1 0 0,0-1 1,-5 24-1,-3-3 0,-1-1 229,-4-2 0,-1 1 0,-2-3 0,0-2-567,1-5 1,-6-5 0,-3 1 0,-5 0 752,-4 0 0,-8-7 0,18-12 0,1-1 0</inkml:trace>
  <inkml:trace contextRef="#ctx0" brushRef="#br1" timeOffset="25">7076 7439 10029,'-8'-4'-195,"1"-2"1,1-1 0,-1 0 0,1 0 0,1 0 0,1-1 277,2-1 0,-2-1 1,0 1-1,2 0 1,1-1-1,1 0 313,0-2 1,0 1 0,0-1 44,0 1 0,0 2-293,0 0 1,0 5 0,0 4 0,0 6-78,0 5 1,0 5-1,1 4 1,3 3 0,3 2 123,4 4 1,1-1 0,3 3 0,2-2 0,1-1-51,4 0 0,-1 0 1,3-1-1,2-3 0,1-2 46,1-2 0,-1-2 1,-1 0-1,-3-2-194,-4-4 1,1-2 0,-8 0-1,0-1 1,-3 0-482,-3 1 0,2-1-1406,-5 0 1283,0-4 1,-4-1 0,-2-5 0,-3-2-232,1-3 0,-3-2 0,3-1 823,0-1 0,-8-3 0,3-2 0</inkml:trace>
  <inkml:trace contextRef="#ctx0" brushRef="#br1" timeOffset="26">7393 7384 10748,'0'-10'-250,"0"1"1,0 0 0,-1-1 204,-2 1 1,2 3 0,-3 1 0,-1 0 428,-1 3 0,-2 9 0,-2 4 1,-3 6-1,-3 5-157,-5 4 1,-1 7 0,-5 3 0,-2 5 0,-1 0 0,-1 2-193,0-1 0,14-22 1,0 0-1,-14 22 0,2-5-440,3-7 0,9-2 0,7-7 0,6-4 0,3-3-1445,1-4 1792,0-5 0,8-1 0,3-4 1</inkml:trace>
  <inkml:trace contextRef="#ctx0" brushRef="#br1" timeOffset="27">6722 7346 10532,'5'-5'-231,"-3"-3"0,3 2 0,-1-3 0,-1 0 0,0 0 315,0-1 1,0 1-19,-3 0 1,-1 4 0,-3 3-1,-4 4 1,-4 4 173,-3 2 0,0 6 0,-4 2 1,-1 5-1,0 4-93,-2 2 0,-4 0 0,1 2 0,-2 1 0,-1 2-195,0 2 0,1-4 0,3 1 0,2-2-130,2-1 1,5-5-1,0-1 1,2-3-1,2-4 1,3-3-391,2-5 1,0 0 580,-4-4 1,1-4 0,0-4 0</inkml:trace>
  <inkml:trace contextRef="#ctx0" brushRef="#br1" timeOffset="28">6341 7402 11196,'-10'-9'-1633,"1"3"1697,0-1 0,0 6 0,3 1 216,3 6 0,6 3 0,3 3 0,4 4 0,2 1-226,4 2 0,1 3 0,2-1 0,0 0 0,-1-1-232,1-2 1,-1 2 0,1 1 0,0 0 0,-2 0-375,-1-1 1,-4-1 0,-6 2 575,-3 1 1,-1 4 0,-2-2 0</inkml:trace>
  <inkml:trace contextRef="#ctx0" brushRef="#br1" timeOffset="29">5931 7700 19374,'0'-9'-1139,"-1"3"0,-1-1 701,-1 0 0,-3 2 0,1 0 0,0 1 830,-2 2 1,2 2-1,0 3 1,1 3-1,0 2-34,0 1 0,3 1 0,-2 0 1,2 1-391,1 2 0,0-1 0,1-2 0,2-1 0,3 0 0,3 0-219,0-3 0,-2-1 0,2-3 364,1 1 1,1-3 0,-1-4 0,-1-1-1,-1-4 1,-1-1-86,0-2 0,-5-2 0,1 3 0,-2-3-60,-1 0 0,0 3 1,0-2-1,-1 3 1,-2 1-1,-3 0 81,-3 3 0,0 1-1,0 3 1,-1-1 20,1 1 0,0 2 1,0 3-1,2 2 1,2 1-178,1 0 0,-2 1 0,3 3 0,0 1-1059,2 2 1331,1-1 0,5 2 0,0 0 0</inkml:trace>
  <inkml:trace contextRef="#ctx0" brushRef="#br1" timeOffset="30">4655 8426 26407,'-22'0'-435,"3"0"1,-1 0 0,5 0-1,1 0 1,3 0 0,1 1 1814,0 2-1028,5-2 0,2 4 1,6-5-1,3 0-301,3 0 0,4 0 0,3 0 0,3 0 0,5 0 17,4 0 0,7-3 0,2-1 0,7 2 0,6 1-76,-23 1 0,1 0 0,4-1 0,2-1 1,3 1-1,1-1 0,4 1 0,1 0 1,4 0-1,1 1 1,4 0 1,1 0 0,-14-1-1,1 0 1,1 0 0,0 0 0,2 0-1,-1 0 1,1 0 0,0 0 0,1 0-1,2-1 1,0 1 0,0 0-1,1-1 1,1 0 0,1 0-93,1 1 0,0-1 1,2 0-1,-12 0 1,0 1-1,1-1 0,0 0 1,0 1-1,1 0 1,-1 0-1,1 0 0,-1 0 1,1 0-1,0 0 1,0 0-1,1-1 0,0 1 1,1 0-1,-1 0 121,1-1 0,1 1 0,0-1 0,0 1 0,2 1 0,1-1 0,-1 1 0,1-1 0,1 1 0,-1-1 0,1 0 0,0 0 0,0 1 0,-1-1 0,1 1 0,-1 0-103,-1 0 1,0 0 0,0 0-1,0 0 1,-1 0 0,0 1-1,0-1 1,0 0 0,-1 1-1,0-1 1,0 1 0,1-1-1,0 1 1,0 0 0,0 0-1,0 0 1,1 1 0,0-1-1,0 0 1,0 1 100,1-1 0,0 1 1,-1 0-1,2 0 0,0-1 1,0 0-1,1 1 0,-1-1 1,0 0-1,0 1 0,0 0 1,0-1-1,1 1 0,0 0 1,0 0-1,0-1 1,1 1-1,0 0 0,0 1 1,0-1-461,1 0 0,-1 0 0,0 1 1,0-1 470,-2 0 0,-1 1 0,0-1 1,-1 0-1,1 0 0,0 1 1,-1-1-1,0 0 0,-3-1 1,0 1-1,0 0 0,0 0 1,-1-1-1,0 1 0,0-1 1,-1 1-39,0 0 0,-1 0 0,0 0 0,0-1 0,12 1 0,0-1 0,-1 0 0,-3 1 0,-2-1 1,0 0-1,-3-1 0,0 0 0,-1 1 0,-2-1 0,-1 0 0,-1 0-308,-2 0 0,-1 0 0,0 0 348,14 0 1,-2 0 0,-6-2 0,-2-1 0,-5 1 0,-1-2 0,-4 0 0,-3-1 25,19-8 1,-11 3 0,-6-3 0,-6 0 0,-9 1-716,-6 0 1,-9 3-1,-7 2 1,-4 2 0,-4 1-479,-4 2 1134,2 1 0,-5 1 0,4 0 0,1 0 0</inkml:trace>
  <inkml:trace contextRef="#ctx0" brushRef="#br1" timeOffset="31">12942 7626 25504,'-9'0'-237,"-4"0"0,1 0 0,1-1 0,0-2 0,2-1-419,0-1 1,4 0-1,5-2 1,8 2 0,6 0 1130,8 3 0,6-2 1,6 1-1,7 0-330,7-1 0,-20 3 0,1 1 0,3-2 0,1 1 0,2 0 0,0 1 0,2 0 1,1 0-165,1 0 1,-1 0 0,1 0 0,-1 0 0,2 0 0,0 0 0,-2 0-1,0 0 1,-3 0 0,0 0-264,-5 0 1,0 0 0,22 0 0,-7 0-1,-4 0 1,-5 0 333,-3 0 1,-6 0-1,-4 0 1</inkml:trace>
  <inkml:trace contextRef="#ctx0" brushRef="#br1" timeOffset="32">14059 7421 22931,'-9'-5'-1093,"-2"-4"1,0 3 0,3-1 246,0 1 1,0 0 0,-2 4 1345,1-1 1,4 1 0,3 5 0,4 4 0,5 2-589,4 3 0,4 0 0,4 3 0,2 1 109,1-2 0,4 4 0,-2-3 1,-1 3-1,-1-1 0,-3 0-269,-4-1 0,1-1 0,-7 3 0,-4-2 13,-3 0 1,-11-2-1,-9 3 1,-10-2 0,-9 2 29,-4 0 1,-3-1 0,-2-2 0,0 1 446,3-1 0,1 6 0,5 4 0</inkml:trace>
  <inkml:trace contextRef="#ctx0" brushRef="#br1" timeOffset="33">5298 9134 22985,'-9'0'-1093,"0"-4"1,2-1 0,2-2 1225,1 1 0,2 4 0,5 1 0,4 6 0,4 8 0,5 4-319,1 5 1,2 2 0,0 5 0,0 2 0,2 3 0,1 2-105,-1 1 0,-1 4 0,1-1 0,1 0-24,-2 2 1,-4-8-1,-4 0 1,-1-4 0,-2-2-15,0 0 0,-4-7 0,0-3 0,-2-1 0,0-3-1309,-1-1 1325,3-3 1,-4-1 0,3 1 0</inkml:trace>
  <inkml:trace contextRef="#ctx0" brushRef="#br1" timeOffset="34">5531 9516 15885,'-23'5'347,"2"3"1,-3-1-1,2 5-45,1 3 1,-2 3-1,0 2 1,1 0 0,-1 3-4,2 1 1,3-4 0,1 3 0,3-1 0,1 0-887,5-2 1,0-4 0,4-4-1,2-1 1,1-2 480,1 0 0,-4 1 0,-1-1 0</inkml:trace>
  <inkml:trace contextRef="#ctx0" brushRef="#br1" timeOffset="35">5838 9329 17482,'-3'-9'-3277,"0"0"2184,1 0 1,1 2 0,1 1 2318,0-1 1,1 3-347,2 1 1,3 2-1,5 1-677,2 0 0,0 3 0,0 1 0,2 0 0,3 1-101,0 0 1,1 1 0,0 1 0,-1-1 0,1 1-287,-1 1 1,-3 5 0,-3 0-1,-2 2 1,-4 2-42,-3 4 0,-6 3 1,-5 4-1,-7 1 1,-7 2 438,-4 3 1,-1 1 0,-1-1 0,1-3 10,2-2 1,0-2-1,5-2 1,4-3-1,2-4-40,6-2 0,5-4 0,9-6 0,7-2-150,3-3 1,6-2 0,1-3 0,0-2 0,3-2-98,1-1 1,0 2 0,-2 2-1,-3 0 1,-2 1-947,2 0 0,-2 1 1179,2 3 1,-3 0 0,0 0-1</inkml:trace>
  <inkml:trace contextRef="#ctx0" brushRef="#br1" timeOffset="36">6443 9730 20766,'-9'-5'-831,"-1"-3"0,2 4 1,1 0 1269,1 0 0,3 1-382,-4 3 1,10 0 0,0 0 0,5 1 0,4 1-55,4 1 0,1 0 1,2-3-1</inkml:trace>
  <inkml:trace contextRef="#ctx0" brushRef="#br1" timeOffset="37">6732 9441 21028,'-6'-12'-656,"-1"-1"1,5 1-1,-1 3 1,2-1 0,1 1 1123,0 0 0,5 3 0,4 0 0,3 2 0,2 2 0,3 0 0,2 0 270,2-1 1,2 0 0,3 3 0,-2 1-873,-1 2 0,1 2 1,-2 4-1,-1 1 0,-3-1 1,-2 1-523,-4 3 0,-2-2 0,-4 4 0,-3-1 408,-2 1 0,-2 0 0,-3 4 0,-5-1 0,-7 2 290,-5 2 1,1-3 0,-5 3 0,-1-1 0,0 0-50,1 0 1,0 0-1,7-5 1,3-1 203,4-2 1,6 3-1,2-4 1,3-1 0,4-3-1,5-3-395,6-1 1,6-1-1,4-2 1,2 1 158,1 2 1,-3-1 0,-1-3 0,-1 0 0,0 0 0,-1 0-480,-5 0 0,1 0 1,-6 0 759,0 0 1,-2 0-1,-1 0 1</inkml:trace>
  <inkml:trace contextRef="#ctx0" brushRef="#br1" timeOffset="38">5065 9059 16050,'-36'10'88,"5"-1"1,-6 1 0,1 4 0,2 4 0,-1 7-1,-1 6 66,0 7 0,16-17 0,1 1 0,3 3 0,1 2 0,0 1 0,0 1 0,1 1 0,0 1 1,2 1-1,2 0-195,1 0 1,2 0-1,0 0 1,2-1-1,3-3 1,2-1-1,0 0 1,2 0-284,1-1 1,2 0 0,13 22 0,6-1 0,5-7 0,5-5-109,3-4 0,3-5 0,0-3 0,4-4 0,1-4 0,3-4 440,2-1 1,1-5 0,-23-3 0,0 0 0</inkml:trace>
  <inkml:trace contextRef="#ctx0" brushRef="#br1" timeOffset="39">7477 9087 11520,'12'5'209,"1"3"1,2 6 0,2 9-1,1 7 12,4 7 1,-1 6 0,-10-19 0,1 0-1,0 1 1,-2 0 0,8 25 0,-5-2-244,-3-1 1,-4-3 0,-5-6 0,-7-1 0,-6-1-122,-4-2 0,-3 2 0,-1-3 0,0 2 0,-2-1 0,1 0-670,1-1 1,6-1 0,2-5 821,1-2 1,2 2 0,0-4 0</inkml:trace>
  <inkml:trace contextRef="#ctx0" brushRef="#br1" timeOffset="40">8547 9087 11936,'-9'-1'-1710,"0"-2"1823,-1 2 1,0-3 0,-1 4 0,-2 0 0,1 1 0,-2 2 0,-1 5-1,-4 7 256,-2 7 1,0 6 0,-4 7-1,-1 8 1,13-18 0,0 1 0,0 2-1,0 0-265,1 1 1,0 1 0,1 0 0,2 1-1,-1 0 1,1 1 0,2-2 0,2 0-1,1-2 1,1-1-276,0 24 1,4-1-1,5-3 1,6-3 0,5-2-641,1-5 1,1-7 0,1-1 0,0-4 30,2-3 0,0-4 1,-5-7 740,-1-3 0,-3-4 0,-3-4 0</inkml:trace>
  <inkml:trace contextRef="#ctx0" brushRef="#br1" timeOffset="41">8864 9115 15934,'-4'-9'-1639,"3"-3"1,-2-1 1776,2 2 1,1 6 0,0 7-1,0 8 1,1 9 0,2 4 296,3 6 1,0 1 0,2 7 0,3 1 0,-1 0 0,2 2-486,0 0 1,2-1 0,5 4 0,-1-2 0,-2-3-253,0-3 1,-5-3 0,1-4-1,-1-2 1,-3-3 0,-2-5-1331,-3-4 0,-2-1 1623,-1-4 0,0-4 0,0-1 0</inkml:trace>
  <inkml:trace contextRef="#ctx0" brushRef="#br1" timeOffset="42">9032 9534 14761,'-6'0'-543,"-1"-4"1,3-1 666,-1 0 1,-1 1 0,-4 4 0,1 2 0,-2 3-1,-4 5 294,-4 4 0,-2 4 1,0 5-1,-2 0 1,1 1-307,-1-1 1,1 2 0,4 2 0,3-2-1,4-3-816,3-3 0,4 0 0,4-1 596,0-3 1,0-1 0,0-5 0</inkml:trace>
  <inkml:trace contextRef="#ctx0" brushRef="#br2" timeOffset="43">9385 9469 8583,'-5'-9'-74,"2"0"0,1-1 1,0 1 1054,-1 0 0,0-1-720,3 1 0,1 1 0,2 1 0,3 4 0,3 2 1,4 2-25,2 2 1,6 0 0,1 3-1,-2 1-252,0 1 0,-1 2 0,-1-1 0,0 1 0,-3 3 0,-3 1-174,-5 1 0,-3 3 0,-4 0 0,-2 3 82,-4-1 1,-4 0 0,-10-2-1,-1 1 1,-2 0 0,0-1 101,-3 1 0,3-4 1,0 1-1,3 0 91,1-2 1,2-1 0,9-3 0,2-1 0,3 0-54,2 1 0,3-4 1,4-1-1,6-1 1,6-2-180,4-1 1,1-1 0,2 0 0,0 0-508,1 0 1,-3 0 0,0 0 0,-3 0 652,-1 0 0,6 4 0,-6 2 0</inkml:trace>
  <inkml:trace contextRef="#ctx0" brushRef="#br2" timeOffset="44">9879 9776 8618,'-4'-9'823,"3"3"0,-2 0-304,2-2 1,-3 3 0,2 0-1279,3 1 1,4 2 0,4 5 0,0 2 758,0 0 0,5 4 0,0-4 0</inkml:trace>
  <inkml:trace contextRef="#ctx0" brushRef="#br1" timeOffset="45">10121 9497 13637,'-5'-9'-344,"2"-1"0,2 1 0,1 0 0,1 0 1,2 0 889,3 3 0,3-1 0,4 4 0,2 0 0,4-1 0,1 1-2,2 1 0,3 1 1,-2 2-1,1 2 1,0 3-708,0-1 1,-4 3 0,-6-2-1,0 3 1,-2 0-216,2 0 1,-7 0 0,2 1 0,-2-1 69,-1 0 0,-2 1 0,-4-1 0,0 0 0,0 1 282,0-1 0,-4 3 0,-4 2 1,-3-1-1,-6 1 0,-2-2 134,-3 2 0,-5-3 0,1 3 0,-2 1 0,3-2 281,1 1 0,0-1 0,4-1 1,4 0-319,1-1 1,7 0 0,5-2 0,3 0 0,4 0 0,6-2 46,8-1 0,5-4 0,6 1 0,1-2 0,2-1-497,1 0 1,-3 0 0,1 0 0,-2 0-601,-1 0 0,-3 0 0,-2-1 1193,0-2 0,3-6 0,-2-6 0</inkml:trace>
  <inkml:trace contextRef="#ctx0" brushRef="#br2" timeOffset="46">10912 9171 8534,'19'0'0,"1"0"0,1 0 0,4 2 0,1 5 66,-1 9 1,-7 11-1,-5 11 1,-4 9-1,-5-20 1,-1 1-1,0 2 1,0 1 297,-1 1 0,0 0 0,0-2 0,0 0 0,-1-2 0,0 0 0,2 23 0,-1-2 0,-2-2 455,-3-5 0,-3-3 0,-7-1 0,-2-1-1345,-3 0 0,2-4 0,-2-2 0,-2-2 0,0-2-1044,-3-2 0,-1 1 1570,-4-5 0,0-3 0,0-5 0</inkml:trace>
  <inkml:trace contextRef="#ctx0" brushRef="#br1" timeOffset="47">4730 10568 23569,'-19'-9'-179,"1"-1"0,3 2 1,3 1-1,3 2 706,6 0 1,5 1 0,11 2 0,2-1 0,4 1 0,4 0-328,5-1 1,6 1 0,10-4 0,-17 2-1,1 1 1,5 0 0,1 0-144,5 0 1,2 0-1,8 0 1,3 0-1,-13 0 1,1 0-1,0 0 1,5 1-1,0-1 1,2 1 0,3 0-1,2 0 1,0 0-177,-10 0 1,0 0 0,1 1 0,0-1 0,0 0 0,1 0 0,0 0 0,0-1 0,1 1 0,0 0 0,1 0 0,0 0 0,-1 0 0,1 0 0,0 1 0,0-1 0,0 0 0,1 1 0,0 0 0,0 0 141,0 0 0,1 0 1,-1 0-1,1 0 1,2 0-1,0 0 1,1 0-1,-1 1 1,1-1-1,0 1 1,0 0-1,0 1 1,0-1-1,-1 0 1,1 0-1,0 0 1,0 0-1,1 0 0,0 0 1,1 0-75,-11 0 1,1 0 0,0 0-1,1 0 1,-1 0 0,1-1 0,0 1-1,0-1 1,1 0 0,-1 0-1,2 1 1,0-1 0,0 0 0,0 1-1,0-1 1,0 1 0,-1-1-1,1 1 1,-1 0 0,0-1 79,0 1 0,-1 0 0,1 0 0,-1-1 1,0 1-1,0 0 0,0 0 0,0 0 1,0-1-1,0 1 0,0 0 0,-1 0 1,0-1-1,0 1 0,0-1 0,0 0 1,0 1-1,0-1 0,0 0 0,0 0 1,9 0-1,0 0 0,0-1 0,0 1 62,-2-1 0,0 0 0,0 1 0,-1-1 0,0-1 0,-1 1 1,0 0-1,-1-1 0,-4 1 0,0-1 0,0 0 0,-1 0 1,-1 0-1,0 0 0,0 0 0,-1-1 0,10 0 0,0 0 1,0 0-184,-3 0 0,-1-1 0,-1 1 0,-4 0 0,-1 1 1,-2-1-1,-1 0 0,-1-1 0,-1 1 0,13-2 1,-2-1-54,-4 1 1,-2 0 0,-7 0-1,-2 0 1,13-4 0,-15 0-1,-16-1-948,-14-2 1,-18 1 0,-15 2 1092,-7 1 0,-8 1 0,22 4 0,-2 2 0,-2 0 0,0-1 0</inkml:trace>
  <inkml:trace contextRef="#ctx0" brushRef="#br1" timeOffset="48">12393 9870 18083,'-15'-5'-538,"2"-1"1,3-5 0,2-2-1,2 2 1024,3 1 1,11 3 0,8 2 0,10 1 0,9 1 0,10 0-402,-19 1 0,1 1 0,2-1 0,2 1 0,4 0 0,0 2 0,3-1 1,0 0-1,0 0 0,0 1-58,0 0 1,0 1-1,-2 0 1,-1 1-1,-3 1 1,-2 0-1,0 0 1,-1-2-1,0 0 1,-1 0-575,1-2 1,-2 1 0,21-1 0,-5 0 0,-5 0 0,-3-1 597,-4-3 1,-2-1-1,-1-4 1</inkml:trace>
  <inkml:trace contextRef="#ctx0" brushRef="#br1" timeOffset="49">13463 9627 18750,'-14'0'-334,"1"-4"0,4-2-366,3-2 0,3 0 1,6 0 1209,3 2 1,6 4 0,1-1 0,2 3 0,1 3-1,2 3-571,0 2 0,-3 3 1,-3 1-1,-1 4 1,-2 1-254,0 2 1,-4 3 0,-2 0 0,-3 1-1,-4 1 183,-5 0 0,-5 0 1,-8 0-1,-4-2 112,-4-2 0,0-2 0,-4 1 0,1-1 0,3-3 0,5-2-367,4-3 0,11-1 1,4 1 112,4-1 1,10 0 0,2 0 0</inkml:trace>
  <inkml:trace contextRef="#ctx0" brushRef="#br1" timeOffset="50">14441 9050 10739,'-12'-12'-228,"-1"-2"1,2 1-1,1-2 1,1 1-1,3-2 1,3 2 454,2 1 1,1 3-1,1 3 18,2 4 0,2 9 1,5 14-1,-1 7-132,0 6 1,4 7 0,0 4 0,1 5 0,-7-22 0,0 0-1,0 1 1,0 1-114,2 0 1,-1 1 0,1 0 0,0 0 0,0-1 0,0 0 0,1 0 0,-1 1-70,0-1 1,0 0 0,2-2 0,0 0-1,0-1 1,-1-2 0,9 20 0,-5-6-102,-4-4 0,2-5 1,-7-6-1,0-3 0,-2-3-971,-2-3 1,-1-1 1155,0-4 0,0-8 1,0-2-1</inkml:trace>
  <inkml:trace contextRef="#ctx0" brushRef="#br1" timeOffset="51">14618 9655 10739,'-5'-13'-928,"-3"4"1152,1-1 1,-2 5-1,-2 7 1,-3 4 0,0 7 47,-3 3 0,0 7 1,-3 2-1,-1 2 1,0 1-454,0 0 0,1-3 0,3-2 0,1 1 0,4-1-447,1 0 0,6-6 1,2-4 591,2-3 1,5-1 0,1 1 0</inkml:trace>
  <inkml:trace contextRef="#ctx0" brushRef="#br1" timeOffset="52">15028 9432 9340,'0'-9'-433,"0"2"1,0 1 0,0-1 693,0-1 0,4-1 0,3 2 0,3 2 0,4 0 0,1 1 31,5 0 0,3 0 0,5 4 0,0 0 0,0 0 0,0 0-149,-1 0 1,-3 4 0,-2 0 0,-2 1-148,-2 2 1,-3 1-1,-4 3 1,-4 0 0,-4 3-1,-3 0 42,-3 3 0,-6 3 0,-6 2 1,-4 0-45,-3 0 1,-1-1 0,-3 3 0,0-1 0,-1-3 12,1 0 1,4 2 0,2-1 0,2 0 0,3-2 50,2-4 0,5 2 0,5-4 0,2 1-51,1-1 0,4 0 0,2-5 0,3-1 0,4-2 1,2-1-125,3-1 0,3 1 0,2-1 0,1-1-310,2-1 1,1-4 0,2-1 0,1 0 0,1-2-54,-1 1 0,-1-1 0,-1-2 0,0 0 0,-3 3 491,-3 1 1,0-2 0,-8 2 0,2 0-9,-1-1 1,-6 2 0,0 2 0,-1-1-463,1-1 0,-3-1 1300,0 1 1,-5 2 563,-1-2 0,0 1-959,-3-1 0,3 2-787,3-3 1,3 3 0,7 1 332,2 0 1,3 5 0,0 0 0</inkml:trace>
  <inkml:trace contextRef="#ctx0" brushRef="#br1" timeOffset="53">16071 9460 14706,'9'-14'-87,"0"4"0,0-2 0,1 1 326,-1 2 0,0 0 0,1 0 0,-1 2 1,0 2-1,1 0 190,-1 0 0,0 3 1,2-2-1,0 3 0,1 1-287,0 0 0,2 5 1,2 1-1,1 2 1,2 0-25,0-1 0,2 1 0,2-2 0,0 1-185,0-1 0,-2 3 0,-2-4 0,-1 1 0,-2 0-355,0 2 0,-6 0 0,-2 1 0,-8 0 295,-8 1 0,-7 3 0,-8 3 0,-8 1 0,-10 3 1,-5 1 170,21-11 1,0 1 0,-3 2 0,0 0-1,2 0 1,-1-1 0,2 1 0,0 1 96,0 0 0,1 0 0,-17 11 0,5 0 1,8-1-1,10 0-95,11-2 0,13-6 1,18-1-1,13-3 1,14-3 142,-22-7 0,2 0 0,2-1 0,1-1 0,1 0 0,-1-1 1,1-1-1,0 0-336,-1-3 0,1 0 0,0 0 0,-1-2 0,-2-1 0,-2 0 0,-3 2 0,-1 1 0,18-3 0,-10 3 202,-4 0 0,-11 6 1,-1 5-1</inkml:trace>
  <inkml:trace contextRef="#ctx0" brushRef="#br1" timeOffset="54">15652 9683 26067,'-7'-3'-3277,"1"0"3511,4 0 0,-3 3 0,3 1 1,-2 2-1,0 3 0,-1 3-405,3 0 0,1 0 1,1 1-1,0-1 1,1 0-1,1 0-342,2 1 1,3-1-1,0-1 1,3 0 602,3-2 0,0-4 0,-1 1 0,0-2 0,-1-1 0,0 0 218,-2 0 1,0-4 0,1-2-1,-2-3 1,-1 0-466,-1 0 0,-4-1 0,3 1 1,-2-1-1,0-2-706,-1 0 1,-1 0 774,-1 2 0,-4 2 0,-2 2 0,-3 4 1,0 4-1,-1 4 245,-3 2 0,3 6 1,-3 0-1,3 2 43,1-1 0,1 0 0,0 0 0,3-1 0,1-2-88,2 1 0,5-1 1,3-4-1,4-2 0,2-2-295,3-3 1,3-2-1,1-3 1,-1-2-75,1-2 1,-5-6-1,-2 0 1,-5-2 0,-4 2-82,-2 1 1,-6 0 0,-5 5-1,-8 2 1,-7 3 574,-5 2 0,-3 7 303,-4 6 0,0 7 1,-1 9-1</inkml:trace>
  <inkml:trace contextRef="#ctx0" brushRef="#br1" timeOffset="55">5354 12570 10214,'-9'-7'-250,"2"2"0,1 1 0,-1 2 0,-2 1 1,0 2-1,0 3 782,0 6 1,-2 7 0,-1 10 0,-4 5-1,-1 7 1,-1 6-320,10-20 0,1 1 1,-2 2-1,1 1 1,1 3-1,2 0 0,-1 1 1,0 0-1,1 0 1,1 1-1,0-1 0,2-1-144,0 0 1,1-1 0,0-2 0,2-1 0,0 1 0,1-1 0,5 23 0,4-6-726,5-5 1,0-11-1,1-2 1,-2-4 0,1-2-438,-2-1 1,-3-6 0,-5-2 999,1-5 0,2-3 0,0-4 0</inkml:trace>
  <inkml:trace contextRef="#ctx0" brushRef="#br1" timeOffset="56">5624 12588 11704,'0'-14'-320,"0"-1"1,0 4-1,1 0 1,1 1 701,1 3 1,0 6-1,-2 2 1,1 8-1,2 9 159,1 6 0,2 8 0,3 4 0,1 3 1,3 1-287,0-2 1,2 0 0,4 2-1,1 3 1,3-1-505,0-1 1,-1-6 0,-6-2 0,0-1 0,-4-2-346,-2-1 1,-1-5-1,-7-2 1,-1-4 0,-1-1-1337,-1-2 1943,-4-3 0,-1 1 0,-5-4 1</inkml:trace>
  <inkml:trace contextRef="#ctx0" brushRef="#br2" timeOffset="57">5847 13045 8563,'-12'0'-116,"-2"0"0,1 0 469,-1 0 0,1 3 0,2 1 0,-3 2-24,0 4 0,-1 1 0,0 4 0,2 2 0,2 0 0,0 2-689,-2 0 1,2-1 0,3 2 359,2 2 0,0-3 0,-3 4 0</inkml:trace>
  <inkml:trace contextRef="#ctx0" brushRef="#br1" timeOffset="58">6592 12858 9978,'-9'0'63,"-1"0"0,1 0 0,0 0 0,-2 0 0,-1 2 425,-3 5 1,-7 4 0,-2 11-1,-2 4 1,0 4 0,-1 4-158,2 2 1,0-1 0,0 0 0,4 0-598,5-3 0,2-3 0,5-4 0,0-3 0,0-2 0,2-3-554,1-1 1,3-4 0,-3-6 0,-2-3 624,0-1 1,-1-2 0,-1 0 0</inkml:trace>
  <inkml:trace contextRef="#ctx0" brushRef="#br1" timeOffset="59">6220 13082 9160,'0'-10'411,"0"1"725,0 0 1,0 3-618,0-1 0,1 6 0,2 1 0,3 7 1,3 3-860,4 2 0,-2 5 0,5-2 0,0 4 0,3 2 328,3 0 0,1 5 0,5-2 0</inkml:trace>
  <inkml:trace contextRef="#ctx0" brushRef="#br2" timeOffset="60">6750 13221 8488,'-9'0'1340,"0"0"-1072,4 0 0,0 1-268,5 3 0,0 1 0,0 4 0</inkml:trace>
  <inkml:trace contextRef="#ctx0" brushRef="#br1" timeOffset="61">7570 12905 9167,'-10'0'150,"1"0"1,0 0 0,-2 0 0,0 1 0,-2 3 438,-2 5 1,1 5-1,-4 5 1,0 3 0,-1 3-358,-1 2 1,1 1-1,1 0 1,1 0-1,2 0-751,-2 0 1,1-5 0,0-2 0,4-3-302,1-3 1,2-3 0,1 0 0,1-3 768,0-3 0,-3-6 1,-4-5-1</inkml:trace>
  <inkml:trace contextRef="#ctx0" brushRef="#br1" timeOffset="62">7207 13017 9362,'1'-5'3276,"2"5"-2921,3 6 1,6 3 0,4 3-1,2 4 1,4 1-1012,3 2 1,-1 3-1,2 1 1,2-1 0,2 1 623,0-2 1,-1-2 0,-1 0 0</inkml:trace>
  <inkml:trace contextRef="#ctx0" brushRef="#br2" timeOffset="63">8296 12914 8474,'4'-5'-178,"0"-3"1,3 1 0,-1-1 0,-1-1 723,0 0 0,-4 3 0,-1 4 0,-6 5 0,-6 7 0,-3 4 77,-3 4 0,0 1 1,-1 2-1,0 2-519,1 1 1,-2 1-1,0 3 1,-2-2-1,1 0 1,1-1-469,2 1 1,-3 0 0,1-1 0,3-4-457,-1-1 1,2-4 0,-1-2 0,3-1-816,0-1 1,2-6 1634,3-3 0,-5-10 0,0-3 0</inkml:trace>
  <inkml:trace contextRef="#ctx0" brushRef="#br2" timeOffset="64">8017 13026 8474,'0'-9'2260,"0"3"-1866,0 2 1,4 4-1,2 2 1,3 4-1,4 3-381,2 1 0,3 5 0,1 0 0,2 3 0,2 0 0,1 1-1652,2 0 1,-3-1 1462,2 1 1,4-1-1,4 1 1</inkml:trace>
  <inkml:trace contextRef="#ctx0" brushRef="#br2" timeOffset="65">8715 12644 8365,'19'-9'299,"2"4"1,2 2 168,1 2 0,0 9 0,0 5 0,-1 7 0,-2 6 0,-1 4 0,-4 4 2808,-1 2-2718,-3 5 0,-3 6 0,0 5 1,-6-26-1,0 1-682,-1-1 0,-1 0 1,-1 23-1,-3 1 1,-4-2-1,-6 0 0,-5-1-696,-6-1 1,-3-5 0,0 1 0,1-2 699,1-1 0,0-7 0,-2 5 1</inkml:trace>
  <inkml:trace contextRef="#ctx0" brushRef="#br1" timeOffset="66">10419 12411 15963,'-9'0'-232,"-1"0"1,1 0-1,0 0 1,-2 0-1,-1 0 567,-4 0 0,-2 10 1,-4 6-1,-3 11 0,-3 11 1,13-14-1,-1 2-40,-1 4 1,0 1 0,-1 4 0,1 1 0,0 3 0,1 1 0,1-1 0,2 1 0,1-1 0,2 1-170,1 0 1,2 0-1,1-2 1,2 0 0,2-1-1,2-1 1,1-2 0,1-2-1,2-2 1,2-1-300,0-2 1,2 0 0,1-1 0,1-1 0,10 19 0,2-3-484,-1-7 1,1-5-1,-3-5 1,-1-2 0,-1-3-2622,1-4 2655,1-5 1,-1-10 0,1-6-1</inkml:trace>
  <inkml:trace contextRef="#ctx0" brushRef="#br2" timeOffset="67">10922 12542 8452,'5'-4'-173,"-1"2"1,-3-4-1,2 1 580,3 0 0,3 7 0,0 2 1,0 8-1,2 7 0,1 9 118,3 8 0,3 7 0,-8-19 0,0 1 0,0 2 0,0-1-398,1 2 1,0-1 0,2 1 0,0 0 0,-1-1 0,0 1 0,0-2-1,0-1 1,8 22 0,-2-7-191,-3-4 1,-4-4-1,-1-5 1,-4-3-594,-2-2 1,0-3-1,-6-4 1,-1-2 0,-3-3 377,-2-1 0,-6-4 0,0 0 1</inkml:trace>
  <inkml:trace contextRef="#ctx0" brushRef="#br2" timeOffset="68">11117 13035 8441,'-28'0'-50,"0"0"0,0 1 1,1 2 588,3 4 0,1 4 0,4 3 0,1 3-157,-1 3 0,8 0 0,1-1 0,3 0-771,2-1 1,1 1-1,4-1 1,1 1-1,2-1 389,3-3 0,2-1 0,2-5 0</inkml:trace>
  <inkml:trace contextRef="#ctx0" brushRef="#br1" timeOffset="69">11564 12774 10369,'-8'-9'992,"2"0"0,2 12-554,8 6 1,1 8-1,5 6 1,1 3-251,2 4 0,0 6 0,0-3 0,2 1 1,3 0-628,0 1 0,4-2 0,0 0 0,-1 0 0,-3-5 0,-2-3-381,-4-6 1,-1-6 0,-2-6 0,0-5 534,0-4 1,1-12 0,-1-6 0</inkml:trace>
  <inkml:trace contextRef="#ctx0" brushRef="#br1" timeOffset="70">11937 12886 10369,'-13'7'28,"0"2"334,-2 1 1,1 11 0,-4 5-1,1 9 1,-3 8 0,0 6 0,10-23-1,1 1 184,-1 0 0,1 0 0,1-1 0,1 0 0,-5 23 0,2-4-467,0-1 1,1-4 0,0 2-1,-1-4-491,1-5 1,-1-4 0,-2-4-1,-1-5-103,-2-3 0,0-8 0,-4-7 0,1-4 0,-1-5 1,0-4-579,1-5 1,-1-3 0,2-1-570,1-2 1532,3-4 1,4 6 89,3-5 0,2 4 0,4-2 1</inkml:trace>
  <inkml:trace contextRef="#ctx0" brushRef="#br1" timeOffset="71">12058 13203 9207,'9'-4'561,"-3"0"0,0-4 1,2 3 1076,0 1 0,-3 2-1337,-2 5 1,-2 2-1,-1 4 1,0 1-1,0 0-1856,0 3 1540,0-3 1,4 3-1,1-3 1</inkml:trace>
  <inkml:trace contextRef="#ctx0" brushRef="#br2" timeOffset="72">12523 12765 8391,'-6'-3'88,"1"-1"0,0 0 513,-1 0 0,4 2 1,-1 6 868,2 5-1223,1 4 1,3 10-1,1 3 1,3 4-1,2 3 1,3 1-381,3 0 1,1 0 0,5 1 0,2-2-213,1-1 1,-4-2-1,2-6 1,-2-6-1,-3-5-475,-1-6 1,1-3 0,-2-6 0,-1-3 723,-1-4 1,1-11-1,1 0 1</inkml:trace>
  <inkml:trace contextRef="#ctx0" brushRef="#br2" timeOffset="73">12914 12877 8391,'-14'5'2,"-1"4"1,3 1 265,-4 4 0,2 10 0,-3 7 0,-1 9 0,-3 7 1,11-21-1,0 0 0,1 0 0,1 0 200,0 1 0,0 0 0,2 0 0,1-1 0,-8 21 0,3-2 0,0 0-73,-3-2 1,3-5-1,-4-1 1,2-5 0,-1-7-385,-2-3 0,0-3 0,-4-5 0,-1-4-642,-1-6 0,0-3 0,-4-1 0,-1-1 0,-2-2-189,-3-4 1,2-1 0,-3-1 0,1 0 175,0 3 0,-4-6 0,2 2 0</inkml:trace>
  <inkml:trace contextRef="#ctx0" brushRef="#br2" timeOffset="74">10931 12337 8204,'-15'-6'-213,"3"-1"1,2-2 0,-1 6 0,0 1-1,-2 2 1,-2 4 0,-2 6 579,0 8 1,-6 13 0,-2 10 0,12-16 0,-1 0-1,0 4 1,0 1-95,0 3 0,1 1 0,0 2 0,2 1 0,0 0 0,1 1 0,1 0 0,2 1 0,0 0 0,2-1 0,1 0 0,1-1-197,0-2 0,3-1 0,2-1 1,2-2-1,1-3 0,0-1 1,2-1-1,1 0 21,11 20 0,3-1 0,3-8 1,-2-4-1,0-4 443,1-4 0,0 1-540,1-4 0,2 3 0,3-4 0,0 0 0,1-1 0</inkml:trace>
  <inkml:trace contextRef="#ctx0" brushRef="#br2" timeOffset="75">13510 12523 8511,'0'-14'-3,"0"0"0,0 5 320,0 0 0,3 13 1,1 9-1,1 13 1,2 11 876,-2 9-959,3 4 0,-6-21 0,0-1 0,2 2 0,-1-1 0,0 2 1,0 0-112,-1 1 1,0 1-1,0-1 1,-1 0 0,-1-1-1,-1 0 1,-1-2-1,0-1-257,-8 22 0,-3-2 0,-6-10 1,1-4-482,-1-4 1,0-4 0,1-7 0,-1-1 0,2 0-2292,1-2 2905,3-3 0,8-8 0,0-1 0</inkml:trace>
  <inkml:trace contextRef="#ctx0" brushRef="#br2" timeOffset="76">14236 12421 8363,'-13'0'-55,"-3"0"0,0 0 0,-2 0 0,0 2 419,-5 4 0,-4 13 0,-3 13 0,-2 8-130,15-16 0,1 2 0,0 1 0,2 3 0,-2 3 0,2 1 0,1 0 0,1 1 0,2-1 0,2 0 0,2 0 0,2-1 0,2-3 0,1 1-135,1-2 1,2 0 0,2-2 0,1 0 0,3 0 0,1-1 0,1-1 0,2-1 0,14 19-668,4-6 0,5 0 1,-3-6-1,0-1 568,0-1 0,-1-6 0,-3 0 0</inkml:trace>
  <inkml:trace contextRef="#ctx0" brushRef="#br1" timeOffset="77">14711 12402 14392,'0'-9'-582,"0"-1"1,0 1-1,-1 1 1,-1 1 901,-1 0 0,0 9 1,3 4-1,0 8 1,1 11-13,2 7 1,-1 8 0,4 5 0,1 2 0,3 5-128,-4-24 1,0-1 0,6 23 0,-5-24 0,1 0 0,9 22-453,0-5 1,-1 0 0,-3-6 0,-1-2-277,-4-5 1,-5-7 0,-1-1 0,-5-3 0,-5-2 0,-4-4-1093,1-3 1,0-7 1532,-2 0 0,-1-6 1,-5-2-1</inkml:trace>
  <inkml:trace contextRef="#ctx0" brushRef="#br1" timeOffset="78">14814 12840 11094,'0'-10'-807,"0"1"0,0 0 1193,0-1 0,-1 5 1,-3 2-1,-2 3 9,-2 3 1,-6 3 0,-1 7 0,-3 3 0,0 4-299,-1 2 1,-2 4 0,2-3 0,1 2 0,2-1-667,1-1 0,-1 2 0,4-4 0,4 0-89,4-1 0,0-6 0,1-1 0,2-4 641,3-3 1,3 2 0,4-2 0</inkml:trace>
  <inkml:trace contextRef="#ctx0" brushRef="#br2" timeOffset="79">15177 12691 8500,'3'-10'-63,"1"1"218,1 0 0,-2-1 0,3 2 0,2 1 0,0 2 139,1 1 0,4-4 0,0 3 1,2 0-1,1 2-120,2 2 0,0 1 0,1 1 1,-1 2-1,-2 3-56,0 3 1,-6 1 0,0 2 0,-3 4 0,-3 2-90,-2 4 1,-6-1-1,-6 4 1,-5 2 5,-6 3 0,-1-5 1,-5 3-1,-2-1 1,1 0-1,-1 1 188,1 0 0,5-4 1,4-2-1,6-3-146,2 0 0,6-4 0,2 0 0,4-2 0,5-1-107,7-2 0,4-1 0,5 0 1,3-3-1,1-3-626,-1-2 1,2 2-1,-4 0 1,2-1 0,-1-1 617,-1-1 1,3-4 0,-3-1 0</inkml:trace>
  <inkml:trace contextRef="#ctx0" brushRef="#br2" timeOffset="80">15642 13100 8500,'-9'0'281,"0"0"0,-1 0 1,1-1 2535,0-2-2751,-1 2 1,9-2 0,4 6-67,5 3 0,9 3 0,3 0 0</inkml:trace>
  <inkml:trace contextRef="#ctx0" brushRef="#br2" timeOffset="81">16089 12774 8307,'-14'-4'-67,"1"-1"0,6-4 0,1 0 0,-1-1 0,-1 1 761,2 0 0,1-1 0,3 1-225,-1 0 0,1 4 0,6 1 0,4 3-250,3 1 1,6 0-1,0 0 1,3 0 0,5 0-115,2 0 1,2 3-1,1 1 1,1-2 0,-1 0-379,-1 1 1,-2 1-1,-2 3 100,-4-1 1,-6 4 0,-6 3 0,-5 3 0,-4 3 0,-4 4-15,-5 1 1,-8 3 0,-6-3 0,-3 0 227,-3 1 0,-1-1 1,2 1-1,0-3 0,1-4 1,2-1 344,3-2 0,7-3 0,4 0-357,3-2 1,4 0-1,5-1 1,3 0-1,6 0 1,4-3-1,5-3-215,2-2 1,0 0 0,4 1-1,0 1-464,-1-1 1,1-1 0,-4-1-1,-2 0 650,-3 0 0,0 0 0,2 0 0</inkml:trace>
  <inkml:trace contextRef="#ctx0" brushRef="#br2" timeOffset="82">16750 12402 8478,'17'-12'76,"1"-2"1,4 2 255,1 1 0,1 4 0,-4 8 1,1 3-1,-2 7 0,-3 6 479,1 7 0,-4 11 0,-1 6 1,-5 5-539,-5-20 0,-1 1 0,0 1 0,-1 1 0,0 3 0,0 0 0,0 0 0,-1-1 0,0 0 0,-1-1 0,-1 0 0,0 0 130,-1-1 0,-1 0 1,1-1-1,-1 0 1,0-1-1,0-1 0,-8 22-857,-2-3 0,-4-3 1,-3-2-1,-2-1 1,-2-3-1,0-4-2823,1-3 3139,-4-1 0,0 0 0,-3 0 0</inkml:trace>
  <inkml:trace contextRef="#ctx0" brushRef="#br2" timeOffset="83">17449 12328 8491,'1'-4'-16,"2"9"0,4 10 304,4 11 1,1 12-1,-5-13 1,1 1 0,0 4-1,0 1 1,-1 4 0,0 0-1,0 3 1,-1 1-34,-1 1 1,0 1 0,-1-1 0,0 0 0,0-1 0,-2-1 0,0-4 0,0 0 0,-2-3 0,0-1 0,-2-2 0,0 0-177,0-1 1,-2-1-1,-2 0 1,-1 1 0,-12 20-1,-7-1 1,11-24 0,-2 0-333,-1-1 0,-1 1 0,-3 1 0,-2 1 0,2-2 0,0 0 0,0-2 0,-1 0 0,1-2 0,0 0-1334,-20 13 0,-3-7 976,5-5 0,-1-5 1,4-5-1</inkml:trace>
  <inkml:trace contextRef="#ctx0" brushRef="#br2" timeOffset="84">5205 13966 8407,'0'6'-1486,"-1"0"1368,-2-2 0,1-1 0,-5-3 0,0 0 192,-1 0 0,2 0 0,-1 0 76,0 0 0,-1 0 1,-1 0 46,-1 0 1,2-1-1,1-1-40,1-1 0,2 0 0,-2 3 1,-1 0 80,-1 0 0,2 0-193,-1 0 113,1 0 1,1 1-31,2 2 0,6 1 1,3 2-1,2-3-61,2-2 1,2-1 0,2 0 0,-1 1 0,2 1-35,-1 1 0,2 1 1,2-4-1,1 0 1,0 0-47,3 0 0,-2 0 0,3 0 1,-2 0-1,3 0-23,3 0 0,-4 0 0,5-2 0,0 0 0,1-1 36,2 1 1,3-2 0,-2 1 0,0 0 62,0-1 1,2 2-1,-2-3 1,1 0-1,1 2 151,0-1 0,-2 3 0,-4-3 0,0 1 0,2 0 4,2 1 1,-2 1-1,-5 1 1,0-1-60,1-2 1,1 1 0,1-1-1,0 2 1,0 1-14,0 0 0,4-1 0,2-1 1,2-1-1,1 1 40,1 1 1,0-2-1,2 0 1,4 0-29,1-1 0,2 2 0,0-4 0,3 1 0,2 1-1,-1 0 1,1-2 0,-3 3 0,2-1 0,0 1-17,-24 2 1,0-1-1,21-2 1,-2 2-1,0-1-119,-1 1 0,3 1 1,0 1-1,1 0 0,-2-1-23,-3-2 0,1 2 0,3-2 0,2 2 0,0 1-41,0 0 0,-1 0 1,3 0-1,-1 0 39,1 0 0,-2 0 0,1 0 0,0 0 0,-1-1 26,0-3 1,1 3 0,-24 0-1,-1-1 1,25 1 0,-2 1-8,1 0 1,-23 0 0,0 0-1,23 0 1,1 0 0,-2 0-27,-1 0 1,1 0 0,-1 0-1,0 0 1,2 0-38,-2 0 0,0 0 0,0 0 0,1 0 37,4 0 1,-2 0 0,-1 0 0,0 0-1,1 0 35,1 0 1,-1 0 0,-24 0 0,0 0 0,25 0-1,-1 0 53,1 0 0,-25 0 1,1 0-1,0 0 0,0 0 1,25 0-35,-2 0 0,-2 0 1,4 0-1,0 0 0,-1 0-63,1 0 1,-3 0 0,2 0 0,-25 0 0,0 0 0,0 0 0,0 0 14,26 0 0,-26 0 0,0 0 1,23 0-1,1 0 0,0 0 0,1 0 0,-2 0 0,-1 0 0,-3 0 0,-1 0 53,-2 0 0,3 0 0,1 0 0,-1 0-35,-1 0 0,1 3 1,2 0-1,-1 0-6,0-2 1,2-1 0,-3 0 0,3 0-1,3 0 1,1 0 4,-1 0 1,-1 0-1,-2 0 1,1 0-6,-2 0 1,3 0 0,-1 0 0,-2 0 0,1-1-20,1-3 0,-2 3 0,4-2 0,-1 2 0,-2 1 9,2 0 0,-2 0 1,-23 0-1,1 0 1,1 0-1,-1-1 1,1 0-1,-1 0 12,25-2 1,-26 1 0,1 1-1,24 1 1,-24 0 0,0 0-1,0 0 1,0 0 21,0 0 0,0 0 1,25 0-1,-5 0 0,1 0 16,1 0 1,-1 0-1,1 0 1,0 0-1,0 0-18,0 0 1,4 0 0,-3 0-1,-2 0 1,1 1-18,1 2 1,1-2 0,-23 1 0,-1-1 0,26 0 0,-2-1-30,-1 0 1,-1 3-1,-23-1 1,1-1-1,-1 1 1,1-1-1,24 0 37,-1-1 0,-1 0 0,0 0 0,4 0 20,-26 0 0,1 0 0,24 0 1,-2 0-1,0 0 0,0 0 5,-2 0 1,3 0-1,-1 0 1,-2 0-1,0 0-28,-2 0 0,2 0 0,0 0 0,2 0-112,-1 0 1,-1 0 0,2 0 0,3 0-1,-26 0 1,1 0 71,0 0 1,0 0-1,-1 0 1,1 0 0,0 0-1,0 0 1,0 0 0,0 0-1,0-1 1,1 1 33,1-2 1,-1 0 0,-1 2-1,0-1 1,0 0 0,1-1-1,-2 2 1,0-1 11,-1 1 0,1 0 0,3 0 0,-1 0 1,2 0-1,-1 0 0,1 0 0,-1 0 0,0 0 1,-1 0-1,0 0 0,-1 0-2,0 0 1,0 0 0,1 0 0,-1 0 0,0 0 0,1 0 0,-1 0 0,1 0-22,-2 0 1,1 0-1,-1 0 1,-1 0 0,2 0-1,0 0 1,1 1-1,-1-1 1,1 1 0,-1 0-1,1 1 1,-1-1 30,0 1 1,-1-1-1,0-1 1,0 1-1,1-1 1,-1 0-1,1 0 1,-1 0 10,26 0 1,-2 0 0,-6 0 0,0 0 0,-2 0-8,2 0 1,-7 0 0,-2 0 0,-3 0 0,-4 0 79,-3 0 1,0-1 0,-4-2 0,-2 0 0,0 1-12,-1 1 0,-5-2 0,-1 0 0,-3 1-14,-1 1 1,1-2-169,-1 0 1,0 0 0,0 3-14,1 0 0,-1 0 0,0 0 0,2 0 1,0 0-49,2 0 1,2 0 0,-1 0 0,0 1-83,3 2 1,-3-2 0,2 2 0,-1-2 0,1-1-1,-2 0-1652,0 0 1872,-2 0 0,-3 0 0,1 0 1</inkml:trace>
  <inkml:trace contextRef="#ctx0" brushRef="#br1" timeOffset="85">18100 12961 19989,'-18'0'-334,"3"-3"1,2-2 0,1 0 0,2-1 0,3 0 270,2 0 0,1-1 1,6-1-1,2 2 609,5 3 0,5 1 0,8 0 0,4-1 0,4 1 0,5 1 154,5 1 1,2-4-1,6 1 1,1 1-620,4 1 1,-26 1-1,1 0 1,0 0-1,0 0 1,0 1-1,0-1 1,0 1 0,0 0-386,2 1 0,-1-1 0,23 6 0,-1-4 0,-7 0 0,-2 0-352,-3 0 1,-5 0-1,-4-3 1,-3 0 0,-3 0 290,-1 0 1,2 0 0,-1 0-1</inkml:trace>
  <inkml:trace contextRef="#ctx0" brushRef="#br1" timeOffset="86">19022 12691 19918,'-18'-10'-1090,"3"1"1,3 0 836,1-1 0,6 4 735,2 0 0,6 4 1,5-1-1,6 3 0,5 3 1,4 3-117,3 2 1,2 2 0,1 0 0,0 1-403,-2 2 1,-5 3-1,-1-1 1,-2 1-1,-4 2-235,-2 2 0,-7 0 0,-4-1 1,-6 0-1,-7-1 291,-7 1 1,-11 0-1,-2-1 1,-4 0-1,-2-3 0,2 3 0,3-4 1,3 1-1,8-2 0,5 0-233,7-1 1,7 2 0,3-3 0,8 1-205,9 0 1,3-2-1,4-1 1,-4 1 267,-5-1 0,-2 0 0,-5 1 0</inkml:trace>
  <inkml:trace contextRef="#ctx0" brushRef="#br1" timeOffset="87">6741 13277 13756,'-9'-9'-392,"-1"1"1,1 1 0,1 3 0,1 1 0,0 0 946,0 1 0,-1 1 1,-1 2-1,0 2 0,2 2-42,1 1 1,4 2 0,-2-2 0,1 2-667,-1 2 1,2-2 0,5-1 0,4-2 0,1-1 348,1-2 0,1 0 1,0-2-1,1 0 0,3 0 62,0 0 1,-2-5-1,0-1 1,-2-1-1,0 0-158,-1 0 0,-1 1 1,0-2-1,-3 1 1,-1 1-101,-2-2 0,-2 4 0,-3 1 0,-3 2 0,-3 1 397,0 0 0,-1 0 0,-2 0 1,0 0-1,2 1-348,2 2 0,1 2 0,3 6 1,0 0-739,0 1 1,1 2-1,3-3 759,0 2 0,-5 3 1,0-1-1</inkml:trace>
  <inkml:trace contextRef="#ctx0" brushRef="#br1" timeOffset="88">3575 14488 20633,'0'-10'-547,"0"0"1,0-1 0,0-2 0,0 2 0,0 1 0,0 0-252,0 1 0,-1 0 1,-1-1 724,-1 1 0,-1 1 0,1 1 0,-3 4 0,-3 2 488,0 1 1,-3 4 0,-2 4 0,-1 4 0,-4 9-161,-2 9 1,-8 8 0,15-13-1,1 2 1,-2 1 0,0 2-139,-2 1 0,1 2 0,2 3 0,-1 0 0,0 2 0,-1 0 0,2 2 0,1 2 0,0 0 1,2 1-189,1 1 1,1-2 0,2-2 0,1 0 0,2-2 0,2-2 0,2-1 0,0-1 0,3-3 0,1 0-586,1-3 1,1 0-1,9 15 1,3-9 0,2-4-1,2-2 1,0-1-1,4-3 1,-2-5 0,0-7-47,0-5 702,-4-3 0,5-1 0,-2-2 0,2-5 0,0-5 0</inkml:trace>
  <inkml:trace contextRef="#ctx0" brushRef="#br1" timeOffset="89">3883 14767 10274,'-5'-13'-100,"3"-2"0,-3-4 1,1 1-1,2 0 0,1 3 1,1 2-1,0 3 496,0 1 1,1 6 0,2 6-139,3 8 0,0 10 1,0 5-1,1 5 0,1 5 14,2 3 0,-1 6 1,0-3-1,0 0 1,1-1-359,-1-3 0,1 2 0,2 1 0,1-2 0,1-1-436,-1 0 0,0-5 0,-4-2 0,0-3 0,-1-3-336,-1-4 0,0-2 1,-4-4 830,-1-2 0,-1 1 1,-1 1-1</inkml:trace>
  <inkml:trace contextRef="#ctx0" brushRef="#br1" timeOffset="90">4022 15102 10250,'-13'0'-191,"2"0"1,-2 0-1,0 1 474,-3 2 1,-2 3-1,0 4 1,-1 2-47,1 4 1,-1 2 0,0 3-1,2 2 1,1 0 0,5 0-715,4 1 0,3-3 1,4 2 427,0-1 0,8-2 1,2 3-1</inkml:trace>
  <inkml:trace contextRef="#ctx0" brushRef="#br1" timeOffset="91">4302 14907 14109,'-15'0'88,"2"0"0,4 1 1,3 2-1,3 4-45,2 4 1,1 7-1,1 4 1,2-1-1,4 1 1,5 1 280,3 1 1,3-4 0,0 2 0,-1-2 0,1-3-883,1-1 1,2-3 0,-2-4 0,-1-3-1,1-3-156,0-2 1,0-2 0,1-2 0,-1-4 411,-1-5 0,-4-3 0,0-6 1,-1-2-1,-1 1 286,-2-1 1,-4-2-1,0 3 1,-2 2-1,-2 1-70,-1 3 1,-2 4 0,-2 7 183,-4 5 0,-2 9 0,-2 11 1,-3 7-1,1 7 557,-1 5 0,-1 1 1,2 6-1,2 2 0,1-1-215,0 1 1,2-2-1,1 1 1,1-2 0,0-1-522,0-4 1,-3-7 0,1-5-1,-4-5 1,0-4-85,-1-4 1,1-6 0,-3-5 0,-2-3-72,-1-1 0,-3-3 1,-1-2-1,2-4 0,3-2-238,1-3 0,4 3 0,-2-5 0,3 1 0,4 0-566,2 3 1,3 1 1024,5 2 1,6-4 0,5-2 0</inkml:trace>
  <inkml:trace contextRef="#ctx0" brushRef="#br1" timeOffset="92">4814 15177 10565,'-1'-5'3213,"-2"1"-3083,2 3 0,-8 2 0,4 3 1,-1 3-586,0 4 0,3 1 448,-4 3 0,5 1 0,-2 2 0</inkml:trace>
  <inkml:trace contextRef="#ctx0" brushRef="#br2" timeOffset="93">5028 14897 8462,'-9'-13'-163,"2"4"0,2-2 0,0 5 702,0 2 0,3 2 1,-1 6-1,2 5 0,2 7 1,1 4-37,1 5 1,4 2-1,-1 0 1,3-1-659,0-1 0,4 0 0,3 2 0,0-2 0,2-2-218,1-3 1,-2 1 0,7-8-1,-1-2 1,-2-4-336,2-5 1,-2-7-1,3-3 1,-2-5 363,-1-6 0,-4-6 0,-3 2 0,1-3 0,-2-1 335,1-2 1,-2 0 0,-3 4 0,0 3 0,-3 4 496,-3 2 0,-2 5 0,-2 9-73,-2 8 0,-5 8 0,-6 11 0,0 7 0,-2 7 240,2 4 0,-3 3 1,5 0-1,0 2 0,2 0-445,1 2 0,-1 0 1,1-4-1,0 1 1,-2-2-313,-1-1 0,0-8 0,-2-8 0,0-6 0,-1-7-136,-2-6 0,0 0 1,-2-7-1,1-3-117,-1-4 1,-3-5-1,0-2 1,-1-3-1,1 0-225,4-1 0,1 5 0,4-3 1,3 2-1,3 0 580,4 0 0,2-2 0,1-1 0</inkml:trace>
  <inkml:trace contextRef="#ctx0" brushRef="#br1" timeOffset="94">5773 14553 9477,'16'13'-134,"2"3"1,4 2 497,3 4 0,1 10 0,4 9 0,-16-19 0,-2 2 0,-1 2 0,-1 0 0,-2 2 0,-1 0 45,-1 0 1,-2 1-1,-1-1 1,-1 0-1,-2 24 1,-1-1 0,-2-2-1,-5-4 410,-3-6 0,-3 0 0,-6-5 0,-1 1-1058,0-1 0,-4-2 1,3-5-1,1-2 0,3-4-1400,2-5 1,0 0 1340,3-7 1,5 2-1,4-5 1</inkml:trace>
  <inkml:trace contextRef="#ctx0" brushRef="#br2" timeOffset="95">6778 14469 8384,'-4'-9'-44,"-1"-1"0,-1 2 1,0 1-1,-3 2 0,-1 2 311,-2 4 1,-5 7-1,0 10 1,-2 6-1,-4 11 1,-1 8-1,12-18 1,-1 2 59,1 2 1,1 1 0,-1 1-1,1 2 1,2 1 0,0 0-1,1 2 1,1 0 0,0 2-1,1 1-38,1 2 0,0-1 0,2-5 0,1 0 0,0-2 0,2-1 0,0-2 0,2-2 0,5 24-480,4-6 1,3-1 0,2-7 0,0-3-1,-1-1-1448,0-4 1,-2-5 1330,-3 0 1,3-8 0,2 0 0</inkml:trace>
  <inkml:trace contextRef="#ctx0" brushRef="#br1" timeOffset="96">7160 14497 9750,'-4'-19'31,"3"4"1,-2 0 0,2 2 0,2 3 0,2 4 429,3 10 1,1 7-1,1 14 1,-3 7-1,0 6 1,0 7-24,2 3 0,2 1 1,0 3-1,-4-26 0,0 0-380,1 2 0,1-1 0,7 23 0,-5-24 1,1 1-1,8 20 0,1-3-549,0-4 1,-5-3-1,-1-4 1,-4-5 0,-3-6-330,-3-6 1,-2-2 0,-2-5 0,-2 0 703,-3-3 0,-7-2 1,-1-4-1</inkml:trace>
  <inkml:trace contextRef="#ctx0" brushRef="#br1" timeOffset="97">7328 14972 9750,'-6'-4'82,"-5"2"1,1-4 437,-4 2 0,-1 6 0,-5 8 0,-2 5 0,-2 5-113,-3 2 0,-1 7 0,1 0 0,1 2 1,2 1-698,1-2 0,6-1 0,5-2 0,5-3 1,4-2-2988,2-2 3154,1-2 0,8-3 1,3-2-1</inkml:trace>
  <inkml:trace contextRef="#ctx0" brushRef="#br1" timeOffset="98">7560 14814 9247,'0'-7'-45,"0"1"1,0-1 0,0-1 616,0-2 1,1 4 0,3 0 0,2 0 0,2-1-332,1 1 1,5 4-1,1-1 1,3 2-1,1 1-187,-1 0 1,1 1-1,-1 2 1,1 4-1,-1 5-23,-3 3 1,-2 3 0,-7 2 0,-4 1 0,-4 4 116,-4 2 0,-7 2 1,-3 1-1,-5 1 70,-4-1 0,-2 0 0,0 0 1,2 0-1,4-3 0,2-4-86,4-4 1,1 0 0,6-1 0,3-4-288,5-5 1,4 0 0,6-6 0,4-1 0,3-1-312,4-1 1,4 0-1,-4 0 1,1 0 0,0 0-628,0 0 1,-1 0 0,-2-1 939,0-2 1,-1 2 0,1-3 0</inkml:trace>
  <inkml:trace contextRef="#ctx0" brushRef="#br1" timeOffset="99">8017 15158 9247,'-10'-1'1638,"1"-2"0,3 2 0,0-2 0,4 3-1637,-2 3 1,3-1 0,1 4-19,0 1 0,0 6 1,0 1-1</inkml:trace>
  <inkml:trace contextRef="#ctx0" brushRef="#br1" timeOffset="100">8361 14823 14066,'-9'-9'-485,"1"-1"1,0 1-1,3 0 904,1-1 1,2 5 0,6 2 0,5 2 0,6 1-95,2 0 0,6 0 0,3 0 0,4 0-333,4 0 1,2 0 0,2 0 0,-2 1 0,-2 1-1,-3 1-287,-2-1 1,-6 3-1,-5 2 1,-5 2 117,-6 3 1,-4 4-1,-7 5 1,-6 1-1,-8 2 364,-6 2 0,-3 4 0,-1 1 0,0-1 0,-1-1-78,1-1 1,-1-1-1,7-2 1,0-3 0,1 0 93,3 0 1,1-5-1,9-4 1,2-3-1,3 0-223,2-1 0,2-4 0,2-1 0,4-1-227,4 0 1,5 0 0,5-3 0,1 0 0,2 0-199,2 0 1,0-3 0,0-1-1,-1-1 1,-1-2-1108,0-1 1,2 0 1620,-4-1 1,4 2-1,-2-7 1</inkml:trace>
  <inkml:trace contextRef="#ctx0" brushRef="#br2" timeOffset="101">9041 14469 8441,'9'0'49,"1"0"0,3 1 0,3 3 414,5 6 1,0 11-1,3 11 1,-2 8 0,-2 8-1,-11-20 1,-2 1-137,-2 3 1,-1 0 0,0 3-1,0 1 1,-2-3 0,-1 1-1,0-2 1,-1 0 0,-1-2-1,-1 0 9,-2-1 0,-1-1 1,-1 0-1,-2 0 1,-1-1-1,-1 0 1,-1-2-1,0 0 1,-14 22-516,12-24 0,-1-1 1,-11 23-1,0-1 1,-2-1-1,-1-3-914,1-4 1,2-4 0,-1-7 810,1-3 0,1-2 0,-4-2 0</inkml:trace>
  <inkml:trace contextRef="#ctx0" brushRef="#br1" timeOffset="102">2914 14115 15860,'0'-6'-820,"-1"1"1,-2 2 0,-4 5 0,-5 6 1172,-7 7 0,-5 11 0,-8 10 1,14-14-1,-1 1 0,-2 4 0,-1 2 1,0 3-1,-1 2-77,-1 4 0,1 1 0,-1 3 0,0 3 1,8-13-1,1 0 0,0 1 0,-5 16 0,2 0 1,2 1-1,2 0-306,2-1 0,1 0 1,1 2-1,0-1 1,2-1-1,0-1 1,1 0-1,0-1 0,3-4 1,0-1 4,1-3 1,1-1-1,0-4 1,2-2-1,1-2 1,1-1 0,1-1-1,0-1 1,7 23-626,2-7 1,2-4 0,6-1 0,1-2 0,2-2 649,0-3 0,4 0 0,3-1 0,0 0 0,1 1 0</inkml:trace>
  <inkml:trace contextRef="#ctx0" brushRef="#br1" timeOffset="103">9534 14348 15065,'0'-13'-505,"0"-2"0,0 1 0,0 1 0,0 3 0,1 2 1,2 1 793,4 4 1,2 12-1,3 7 1,4 10 0,1 10-1,2 9-30,-9-20 1,-1 2 0,0 4 0,0 0 0,0 2 0,0 0 0,-1 1 0,0 2 0,0 1 0,-1 0-16,0 2 1,-1 0 0,1-1 0,-2 0 0,-2 0-1,0 1 1,-1-1 0,-2 0 0,-1-1 0,-1 0-181,-2 1 0,-1-1 0,-1-2 0,-2-1 0,-1-1 0,-1-1 0,-1-1 0,0-2-110,-1 0 0,-1-1 0,0-1 0,-1-1 0,1-1 0,-1-1 0,-11 22 0,4-8 0,1-4-774,1-4 1,1-1 0,0-3 0,3-3-820,2-4 1,0-7 1638,0 0 0,-1 1 0,5-4 0,1-2 0</inkml:trace>
  <inkml:trace contextRef="#ctx0" brushRef="#br1" timeOffset="104">10801 14553 11447,'0'-16'-550,"0"2"1,0 0-1,0 3 1,0 1 0,0 0 573,0 1 1,3-3 0,1-1-1,0 1 1,1-2 0,-1 0 101,0-1 0,1 1 1,-3 3-1,1-3-6,-1 0 0,-1 2 0,-1 0 1,0 1-1,-1 3-5,-2 2 0,-2 2 0,-5 5 0,0 3 90,-3 5 0,-5 11 0,-7 12 0,-3 13 0,13-18 0,-1 2 0,-1 5 0,0 1-3,-1 2 0,0 1 1,-1 3-1,1 1 0,1 1 1,1 1-1,2-1 1,0 1-145,2 0 1,2 0-1,2-2 1,1 1-1,2 0 1,1 0-1,2-1 1,2-1-1,1-2 1,2-1-58,1-3 1,1-2-1,4-5 1,1-2-1,9 16 1,0-6-1,0-6-300,-4-4 1,-1-3 0,-5-4 0,-1-1-1,0 1-1477,-2 0 1728,-4-5 0,2 0 0,-4-5 0</inkml:trace>
  <inkml:trace contextRef="#ctx0" brushRef="#br1" timeOffset="105">11564 14469 20688,'0'-13'-562,"0"2"0,0-1 1,0 2-1,0 0 1,0 1 727,0 0 0,1 1 1,1 6-1,1 8 0,-1 10 37,-1 8 1,0 6 0,1 10 0,3 5-1,0 3-85,-2-21 0,1-1 1,4 25-1,2-2 0,-1-1 1,0-2-299,1 1 1,-1 1 0,0-4 0,-1-6 0,-1-3-354,-4-5 1,-1-5-1,0-2 1,1-3 0,-1-6-766,-1-2 1,-1-3 1173,0 0 0,0-8 0,0-2 0</inkml:trace>
  <inkml:trace contextRef="#ctx0" brushRef="#br1" timeOffset="106">11657 15009 17841,'-14'-6'-1473,"1"1"0,3 1 1937,1 2 0,-5 2 0,-1 4 0,-3 5 0,-2 6 85,-1 6 0,0 3 0,-4 5 0,-1 2 1,0 2-843,2 0 0,2-1 0,6-5 0,5-1 1,4-3-2320,4-4 1917,2 2 514,1-11 0,8 4 0,2-5 1</inkml:trace>
  <inkml:trace contextRef="#ctx0" brushRef="#br1" timeOffset="107">11946 14776 21647,'-12'-12'-1639,"2"-1"1,3 2 1550,2 1 0,2 6 0,3 5 0,0 7 1,0 6-1,1 5 531,2 3 1,2 2-1,5 3 1,3 1 0,2 0-813,3 0 0,0-3 0,2-1 0,2 0 0,4-2-287,4 1 1,-1-2-1,1-7 1,-5-4 0,-2-6 493,0-3 1,-3-1 0,2 0-1</inkml:trace>
  <inkml:trace contextRef="#ctx0" brushRef="#br1" timeOffset="108">12337 14832 14072,'-9'0'50,"-1"1"393,1 2 1,0 8-1,-2 8 1,-1 9-255,-4 8 0,0 10 1,7-20-1,1 0 1,1 0-1,0 0 1,-1 1-1,1-1 1,1 1-1,-1-1-56,0 0 0,0 0 0,0 0 0,-1 0 0,-6 22 0,1-3 1,-2-3-143,1-3 0,2-4 0,-4-2 1,1-6-1,0-6-127,3-6 0,-2-9 0,2-3 0,0-3-313,2-3 1,2-3 0,1-6 0,0-1-1,1-2 1,1-1-910,2-2 1,2 0 1327,1-1 0,8 0 1,2 1-1</inkml:trace>
  <inkml:trace contextRef="#ctx0" brushRef="#br1" timeOffset="109">12551 15130 9099,'-9'0'856,"-1"0"0,1 0-530,0 0 0,3 1 1,0 2-1,1 2-781,0 1 1,3 5-1,-1-2 1,2 2 434,1-1 1,8 3 0,2 2 0</inkml:trace>
  <inkml:trace contextRef="#ctx0" brushRef="#br1" timeOffset="110">12784 14786 12025,'-4'-14'-436,"0"0"1,-3-4-1,4 3 674,2 2 0,1 3 0,1 3 1,1 5-1,1 8 258,-1 7 1,4 10-1,-1 5 1,2 5 0,1 4-353,3 4 1,1-3-1,-1 2 1,3-2-1,0 0-547,3-1 0,2-4 1,1-2-1,2-2 0,-1-3-417,-2-4 1,-1-6 0,-2-10 0,-1-2-208,-2-3 0,3-7 1057,-4-3 0,5-9 0,-3-5 1</inkml:trace>
  <inkml:trace contextRef="#ctx0" brushRef="#br1" timeOffset="111">13203 14907 12025,'-4'-10'-1336,"-3"2"1,-1 2 2148,-1 3 0,-1 8 1,-3 8-1,-2 11-296,-3 8 0,-1 6 0,1 3 0,-1 4 0,2 4 0,0 1-231,9-25 1,0 0 0,-4 23 0,-2 2 0,-1-4-276,1-2 0,1-2 0,-2-4 0,-2-1 0,0-7-244,-2-7 1,0-3 0,0-2 0,-2-3-1,-2-2-423,-1-3 1,2-2-1,-5-1 1,-3 0 0,-1-1 591,-1-1 1,-8 3 0,2-3 0</inkml:trace>
  <inkml:trace contextRef="#ctx0" brushRef="#br1" timeOffset="112">11555 14348 20019,'1'-19'-547,"1"1"1,1-1 0,-1 2 0,-1 0 0,-2 3 0,-2 1 192,-3 5 1,-4 0 0,-2 4-1,-4 2 1,-2 2 0,-4 3 1172,-3 4 0,-6 10 0,-3 9 0,-2 10-577,17-14 0,1 2 0,-1 3 0,0 2 0,0 4 0,0 1 0,-1 3 0,1 0 0,-1 4 0,1 0 0,0 1 0,1 0-110,2 1 1,0 0-1,2 0 1,0 0 0,2-1-1,1 1 1,1-2 0,1 0-303,1-2 0,2 0 1,3-3-1,1-2 1,2 19-1,6-3 1,7-3-651,6 0 1,6-9 0,7-4 0,3-5 533,3-4 0,-16-11 1,1-1-1,3-1 1,0 0-1</inkml:trace>
  <inkml:trace contextRef="#ctx0" brushRef="#br1" timeOffset="113">13594 14488 13409,'13'17'87,"-1"4"1,4 12 0,3 7-1,-9-16 1,1 1 0,-1 2 0,0 0-1,0 1 1,0 0 0,-1 0-1,1 0 332,-1 0 0,0-1 1,-2-1-1,0 0 1,2 24-1,-6-4 1,-6-1-591,-6-2 0,-6-2 0,-6 2 0,-2 1 1,-3-1-882,-3 0 0,-1 0 1101,2 0 0,10-18 0,0 0 0,-2-1 0,1 0 0</inkml:trace>
  <inkml:trace contextRef="#ctx0" brushRef="#br1" timeOffset="114">14720 14413 20181,'-4'-14'-656,"2"0"1,-3 4-1,1-1 1,1-2 0,0 2 108,0 0 1,-2 2 0,3 0 0,-2-1 0,-1 2 0,-2 2 482,-1 3 0,-3 2 1,-1 2-1,-4 4 0,-3 7 319,-6 9 1,-1 14 0,9-13 0,0 2 0,-1 3-1,1 2 1,-1 3 0,0 2-63,1 2 0,0 0 0,1 2 1,0 1-1,2 2 0,1 2 1,1-1-1,1 1 0,1-1 1,2 0-273,2 0 0,2 0 0,0-3 0,2-1 0,2-6 0,2 0 0,-1-3 0,2-1-291,6 22 1,3-4 0,5-7 0,-2-7-1,2-6-612,1-3 1,0-1 0,1-4 981,-1 1 0,1-4 0,0 3 0,-1 5 0,1 5 0</inkml:trace>
  <inkml:trace contextRef="#ctx0" brushRef="#br1" timeOffset="115">15102 14311 15799,'0'-10'-1964,"0"4"2071,0 6 0,3 12 0,1 17 0,2 8 0,1 9 0,-3-19 0,1 1 4,1 2 0,1 1 0,-2 1 0,1 0 0,1 1 0,1-1 0,1-1 0,-1 1 0,1-3 0,0 1-260,0-3 1,0-1 0,6 23-1,-3-12 1,-3 0 0,-2-3-252,-4-3 1,-2-3-1,-2-4 1,-2-2-1,-4-2-1558,-1-2 2106,-5-3 0,-2-2 0,-3-3 0</inkml:trace>
  <inkml:trace contextRef="#ctx0" brushRef="#br1" timeOffset="116">15233 14869 15718,'-14'-1'-175,"0"-1"0,-2-1 694,1 1 1,-2 6 0,-5 6 0,-3 5 0,0 6-130,0 4 1,-2 5 0,3 2 0,0 0 0,4 0-580,3-2 1,8-1 0,6-1 0,2-1 5,1-3 1,4 3 0,1-3 0</inkml:trace>
  <inkml:trace contextRef="#ctx0" brushRef="#br1" timeOffset="117">15568 14758 18693,'-10'-4'-784,"1"-3"0,0-1 0,1-1 0,1-1 824,4 1 0,3 3 0,3 1 0,5 1 364,3 2 0,3-1 1,5 1-1,0-1 1,-1 1-82,1 1 1,3 1-1,0 0 1,1 1-161,0 2 0,3-1 1,-1 4-1,0-1 1,1 0-1,-1 1-57,1-1 1,-2 3-1,0-5 1,-1-1-177,1-1 1,-3 0-1,1 1 1,-3 1-1,-1-1 1,-3-1-403,-2-1 0,-4 1 1,-3 2-1,-3 4 518,-2 5 0,-7 2 0,-6 6 0,-10 3 0,-7 4 225,-5 3 0,-3 4 0,-3-3 0,-1-1 0,0-1-2,-1-1 1,3-4 0,5-3-1,4-1 1,4-1-141,4-1 1,7 0-1,3-3 1,5-2-1,5-3-396,4-1 1,3-2 0,6-1 0,1 0 222,4-1 0,4-1 0,3-4 0,1 0 0,1 0 0,-1-1-502,1-2 0,-4 2 0,1-2 0,-3 2-996,0 1 1,-5 0 1531,-1 0 0,1 0 0,1 0 1</inkml:trace>
  <inkml:trace contextRef="#ctx0" brushRef="#br1" timeOffset="118">16164 15186 15698,'-10'0'-339,"1"0"1,0 0 357,-1 0 0,4-3 116,0 0 1,5 0-205,1 3 1,8 4 0,7 1 0</inkml:trace>
  <inkml:trace contextRef="#ctx0" brushRef="#br1" timeOffset="119">16508 14758 11965,'-9'-10'-553,"3"1"0,0 0 0,1 0 793,0 3 0,3-2 607,-1 2 1,4 2-567,5 1 1,1 2 0,9 2 0,2 1-1,1 2-261,3 1 0,3-2 0,-3 3 1,1 1-1,1 2-93,0 0 0,-7 3 1,2 2-1,-2 0 1,-4 3 26,-4 1 1,0 1-1,-6 2 1,-2 2-1,-3 0 87,-5 3 0,-9-2 1,-6 1-1,-4 0 1,-2-1 102,0-3 1,1-2 0,0-3 0,2 0 0,3 0 80,2-2 0,6-1 1,3-3-235,3-1 0,8-4 0,8-1 0,3-1 0,6 1-26,3-2 1,4-1 0,4-1-1,0 0 1,1 0-476,2 0 0,-2 0 0,2 0 0,-3 0 549,-3 0 0,-3 4 0,-3 1 0</inkml:trace>
  <inkml:trace contextRef="#ctx0" brushRef="#br1" timeOffset="120">17262 14339 10977,'19'-14'66,"4"5"0,3-1 0,3 3 170,2 3 1,0 10-1,-3 11 1,-2 10-1,0 10 128,-1 9 0,-16-20 0,-1 3 0,-1 1 0,0 2 0,-2 0 0,-1 0 0,-1 0 0,0 1-1,-1 0 0,0-1 0,0 0 0,-1-1 0,-1-1 0,0-1 1,0 24-1,-1-4-273,-2-3 1,-7 1 0,-5-2-1,-3-1 1,0-4-547,-1-2 0,-3-5 0,0-2 0,-1-3-200,0-3 1,1-3-1,5-7 1,1-2 0,4-4 280,1-3 0,2-2 1,0-4-1</inkml:trace>
  <inkml:trace contextRef="#ctx0" brushRef="#br2" timeOffset="121">18110 14311 8574,'4'9'0,"3"0"0,4 2 0,5 2 179,1 6 1,2 9 0,0 11 0,-2 9 0,-9-21 0,0 2 93,-2 0 0,0 2 0,0 1 0,-1 2 0,-1 1 0,0 0 0,0 1 0,-1-1 0,0 0 0,-1 0 0,1-2 0,-2 0 136,1-2 1,-2-1-1,-1-1 1,-1 0-1,0-1 1,-2-1 0,0 0-1,-1 0-289,-1-1 0,-1 0 0,0 0 0,-1 0 0,-2 1 0,-2 0 1,-1-1-1,-1 1 0,-2 0 0,-1-1-530,-2 2 0,-2-1 1,-3 1-1,-2-1 1,-2 1-1,-1-1 0,-2 0 1,-2 1-60,-1 0 1,-2 1 0,-4 0 0,-2 0 0,0-1 0,-1-1 0</inkml:trace>
  <inkml:trace contextRef="#ctx0" brushRef="#br0" timeOffset="122">3073 16024 24534,'-13'-3'-547,"1"0"1,1 0 0,3 0 0,2-1 0,-1 2 0,-2 1 925,0 1 1,0-3-645,-1 0 0,5 1 0,3 4 109,4 1 0,5 3 1,4-2-1,2-1 1,2 0 213,1 0 0,5 3 1,1-2-1,0 0 1,-1 0-1,2 0 43,1 0 0,-2-3 0,2 3 0,2-1-10,1 0 0,1 0 0,2-3 0,2 0 0,3 0 0,0 0-94,2 0 0,2 0 1,2 0-1,1 0 0,-1 0 1,-2 0 124,0 0 1,-2 0 0,1 0 0,2 0-105,0 0 0,1 0 0,-1-1 0,0-1 0,-1-1 105,0 1 0,-2 1 0,0 1 0,-1 0 0,-1-1 71,0-2 0,1 2 0,2-2 0,-2 2 0,0 1-145,1 0 1,1 0 0,2 0 0,3 0 0,-1 0 35,-2 0 1,-1-1-1,-1-2 1,2 0 0,3 1 28,-1 1 0,1-2 0,-2-1 0,5 0 1,2-1-19,1 0 1,-3 1-1,-1-1 1,-2 0 0,2 1-13,0 0 1,-2 0 0,-3 2 0,-1-1 0,1-1-22,0 0 1,2 3 0,-3-2-1,-2 2 1,1 1-60,2 0 0,3 0 1,-3 0-1,0 0 0,-2 0 23,-1 0 0,3 0 1,2 0-1,-1 0 0,1-1 53,-3-2 1,2 2 0,1-3 0,-1 1-1,0 0 18,-1 1 0,-3-3 1,-2 2-1,0 1 0,3 1-51,1 1 1,-2-3 0,-3 0 0,3 1-1,1 1-46,2 1 1,4 0 0,-3-1 0,1-1 40,3-1 0,-2-1 0,2 1 0,0 0 0,-1 1 0,-2 1 49,-2 1 1,1-1 0,-2-1 0,-2-1-27,-1 1 1,-5 1 0,2 1 0,1 0 0,0 0 0,2 0-6,-1 0 1,1 0 0,2 0 0,1 0-49,2 0 1,2 0 0,-2 0 0,1 0 0,0 0 0,0 0 18,-1 0 1,-1-1 0,-2-1 0,-2-1 19,-2 1 1,4 1 0,-3 1 0,-1-1-1,1-1 0,-2-2 0,-2 1 0,3 3 0,0 0 0,0 0-61,0 0 0,-3 0 0,3 0 1,1 0-1,-2 0 11,-2 0 0,-2 0 1,-2 0-1,0 0 1,-2 0 96,1 0 0,2 0 0,-6 0 1,-1-1-1,-1-1-26,2-1 0,-3 0 1,0 3-1,-2 0 0,-2 0 17,0 0 1,2 0-1,-1 0 1,1 0-1,-1 0-27,0 0 1,-2 0-1,2 0 1,-4 0-1,-2 0-142,0 0 1,-1 0-498,0 0 1,-5 0 321,-4 0 1,-4 1-33,-5 2 0,0 2 0,-1 5 0</inkml:trace>
  <inkml:trace contextRef="#ctx0" brushRef="#br0" timeOffset="123">11089 15894 25108,'-5'-7'-3277,"2"1"2184,2-1 1,1 2 0,1 0 699,2 0 0,2 2 1,5 3-1,-1 0 0,0 1 747,0 3 0,5-3 0,1 2 1,3-2-1,2-1-45,1 0 1,7 1 0,8 1 0,3 1 0,4-1-192,3-1 1,4-1-1,3 0 1,-25 0-1,-1 0 1,1 0-1,-1 0-42,26 0 1,-26 0-1,-1 0 1,26 0 0,1 0-1,-26 0 1,0-1-34,23-2 0,-1 1 0,-3-4 0,-1-1 366,2 2 1,-6 0-1,5 3 1,-4-1 0,-3 1 73,0 1 1,4 1 0,0 0 0,0 0 0,-1 0-554,2 0 0,-1 0 0,3 0 0,0 0 1,0-1 201,-2-2 0,0 2 1,2-3-1,0 3 1,-2 1-19,0 0 0,-2 0 0,4 0 1,-2 0-34,1 0 1,-1 0 0,-5 0-1,3 0 1,0 0-16,3 0 1,-3 0 0,1 0 0,-1 0-1,0 0-15,3 0 0,4-1 1,0-1-1,1-1 1,-1 1 54,1 1 1,-23 0 0,-1-1 0,24-1 0,-3 1 0,-1 1 24,-3 1 1,-4 0 0,3-1 0,-3-1-50,-2-1 1,2 0 0,-7 3 0,0 0 0,2 0-56,2 0 1,-4 0-1,6 0 1,1-2 0,1 0 31,3-1 0,3 0 1,4 3-1,-2 0 1,0 0 2,-2 0 1,1 0 0,-1 0 0,-2 0-1,-2 0 9,0 0 0,-2 0 0,-2 0 0,2 0-25,0 0 0,0 0 1,-1 0-1,1 0 0,4 0-22,1 0 0,1 0 1,-1 0-1,1 0 1,2 0-1,3 0 1,-1 0 0,1 0 0,1 0 0,-1 0-30,-1 0 1,3 0-1,-3 0 1,-2 0 0,-1 0-2,-4 0 1,2 0 0,-5 0 0,0-1-57,-2-2 0,-1 2 1,0-2-1,2 2 0,0 1 1,1 0-58,0 0 0,-1 0 0,1 0 0,4 0 25,1 0 1,1 0-1,-3 0 1,-2 0 0,-3 0 19,-1 0 0,-1 0 1,-2 0-1,-2 0 1,-4 0 18,0 0 1,-3 0 0,-1 0 0,-1 0-3,-3 0 1,-1-1-1,-3-1 1,-3-1 0,-1 1-1,1 1 4,-2 1 1,0 0 0,-2 0 0,1 0-28,3 0 1,-3 0 0,2 0-1,-1 0 1,-2 0 86,0 0 1,1 3 0,-1 0-1,0-1 273,1-1-419,-5-1 0,-2 0 1,-6 0-145,-3 0 1,0-3-1,0 0 72,-1 1 0,2 1 0,-1 1-866,-2 0 764,4 4 1,-4 1-1,3 4 1</inkml:trace>
  <inkml:trace contextRef="#ctx0" brushRef="#br1" timeOffset="124">3101 16136 23333,'0'-10'-656,"0"1"1,-3 1-1,-2 2 1,-5 2 0,-4 3-1,-2 1 1,-3 0-1,-1 0 1,-3 0 0,0 0 1277,0 0 1,2 0-1,3 0 1,3 1-1,2 2 1824,3 0-2877,5 0 0,5-3 0,7 0 1,3-1-1,4-1 733,0-1 0,-1-2 1,2 3-1,2-1 1,1 0-127,4-1 1,-2 3 0,2-3 0,1 1-168,2 0 1,0 0-1,3 3 1,3 0-1,2 0 1,1 0 594,1 0 1,5 0 0,3 0 0,0 0-552,1 0 1,-1 0 0,4 0 0,0 0 0,2 0 39,1 0 0,-4-2 0,-2 0 0,0-1 0,1 1-84,-2 1 1,0 1 0,-4 0 0,2 0-1,2 0 362,1 0 1,2 0 0,1 0 0,3-1 0,-24 0 0,1 0-380,0 0 0,0-1 0,3 0 0,-1 1 1,1 0-1,0 1 0,0-1 0,0 0 16,0-1 1,0 1 0,2-1 0,0 0 0,-1 0 0,0 1 0,0 0 0,1-1 0,-1 1-1,0-1 25,-2 0 0,1 0 1,-2 1-1,1 0 1,-1-1-1,1-1 1,0 0-1,1 1 1,0 0-1,1 0 19,-1 0 0,1-1 0,-1 0 1,1 0-1,-2 1 0,0 0 0,1 0 1,0 0-1,0-1 0,1 1-1,0-1 0,1 1 0,-2 0 0,0 1 1,-1-2-1,1 0 0,-1 1 0,0-1 0,0 1 1,0 0-2,0 0 0,1 0 1,2-1-1,1 0 1,-2 1-1,1 1 1,-1-1-1,0 2-14,-1-1 0,1 0 1,0 0-1,1-1 1,0 1-1,0-1 0,2 1 1,-1 0-1,2 0 1,0 0-11,-2 0 0,0-1 0,-1 2 0,0-1 0,1-1 0,-1 0 0,1 0 0,0 1 0,1-1 0,0 0-3,0-1 1,0 0 0,0 2 0,0-1 0,-1-1 0,-1 0 0,1 0 0,1 0-1,0 0 1,0 0-29,2-1 1,-1 2-1,-1 0 1,-1 1 0,-1-1-1,1 0 1,-1 1 0,0-1-1,0 1 1,0-1 15,1 1 1,-1 0-1,2-1 1,-1 0 0,1 0-1,-1 1 1,-1-1 0,1 1-1,0-1 1,0 1-9,1-1 1,-1 0 0,3-1 0,0 0 0,-2 1 0,1 0 0,0 0 0,-1 0-9,1 0 1,0 0-1,0 0 1,1 0 0,-1 1-1,-1 0 1,0-1-1,0 1 1,-2-1 0,-1 1 32,-4 1 1,0-1-1,23 1 1,-4 0 0,-3 0-1,-4 0-72,-3 0 0,-4 0 1,-4 0-1,0 0 1,-1 0 37,1 0 1,0 0 0,-1 0 0,-1 0-18,-1 0 1,0 0 0,2 0 0,-1 0 0,-3 0 30,0 0 0,2 0 0,-3 1 0,-2 2 0,0 0 20,-1-1 0,-2-1 0,0-1 0,-3 0 0,0 1 82,-3 2-273,-5-2 0,-3 3 0,-7-4 1,-4 0 197,-3 0 0,-6 0 1,1 0-1,-1 0-5,-2 0 0,0 0 0,-3 0 0,-2 0 0,-1-1 64,0-2 0,0 2 0,-5-2 0,-4 2 1,0 1 24,-1 0 0,-6-1 0,3-1 0,-5-1 0,-6 0-121,22 3 0,0-1 1,-2 0-1,1-1 0,-3 0 1,0 0-1,-1 0 0,1 0 1,-2 0-1,-1-1-24,-1 0 1,-1 1-1,4 0 1,0 1-1,-2-2 1,1 0 0,1 1-1,2 0 8,0 1 0,2 0 0,-1 0 1,1 0-1,0 0 0,1 0 1,0 0-1,0-1 0,-25 0 73,2 1 1,23 1 0,0 0 0,0 0 0,0 0 0,-1 0-1,-1 0 1,0 0 0,-1 0-60,1 0 0,0 0 0,-1 0 0,-1 0 0,0 0 0,-1 0 0,-2 0 0,0 0 0,-2 0 0,-1 0-25,1 0 1,-1 0-1,-2 0 1,0 0-1,3 0 1,-1 0-1,-2 0 1,0-1 0,0 0-1,0 0 11,-1-1 0,1 1 1,2-1-1,2 1 0,2 0 1,0 2-1,4-1 0,-1 0 1,3 0-1,1 0 19,-24 0 0,0 1 0,3 1 0,2 1-2,3-1 0,-2 2 0,3 0 0,-1 0 0,-2 1 13,2 1 1,-4-3 0,3 2 0,-3 0 0,0-1-16,-1 0 0,1 3 0,-1-3 1,-1 1-1,-1 1-2,22-3 1,1-1-1,-26 7 1,1-4-1,-1 1 1,0 0 12,25-2 0,0-1 0,0 0 0,0 0 0,-1-1 0,1 1 0,0-1 0,0 1 0,1-1 0,-1 0-19,0 0 1,0 0 0,0 0 0,0 0-1,-1-1 1,1 0 0,-25 2 0,4 1-43,4 0 0,-1-3 1,-3 3-1,-2-1 1,1 0-44,2-1 0,-3 2 1,0-1-1,-1 0 1,1 1-38,5-1 1,-2 1-1,4-2 1,-3 2 38,0 1 0,2-3 0,1 1 0,-2-1 0,0 1 21,-2 0 0,-3 0 0,1-3 0,0 0 0,2 0-34,0 0 0,-4 0 1,0 0-1,-1 1 1,2 1 25,3 1 0,0 1 1,1-2-1,0 1 1,4-1 33,4-1 0,5 2 1,5 1-1,1-2 1,3 0 15,2 1 1,6-2 0,4 2 0,2-2 288,0-1-373,5 0 1,5 0 0,6 0 12,3 0 1,3 0 0,1 0-1,2 0 1,2 1-97,0 2 0,2-2 1,0 3-1,3-1 0,4 2 54,4 0 0,3-3 0,5 2 0,3-1 0,3 1 83,5 1 0,-23-3 1,1-1-1,2 2 0,2 0 1,2-1-1,1 0 0,4-1 1,1 0 47,5-1 0,1 1 1,5-1-1,1 0 0,-15 0 1,0 0-1,1 0 0,1 0 1,0 0-1,0 0 0,1 0 1,0-1-1,0 1-4,0-1 1,0 0 0,0 0 0,1 0 0,1 1 0,-1 0 0,-1-2 0,0 1 0,-1 0 0,-1-1 0,1 1 0,-1 0 36,-1 1 0,0-1 0,0-1 0,2 0 0,0 0 0,0 0 0,1 1 0,0-1 0,0 1 0,2-1 0,0 1 0,0-1 0,2 0 0,-1 0 0,1 0 0,0 0 0,0-1 0,1 1 39,0 0 1,0 0 0,0 0 0,1 0 0,-1 0-1,2 0 1,1-1 0,0 0 0,0 1 0,1-1-1,-1 1 1,1-1-28,0 1 1,-1 0 0,1 0-1,-1 1 1,0-1 0,0 0-1,-4 0 1,0-1 0,0 1-1,-1 0 1,1 0 0,-1 0-1,0-1 1,0 1 0,-1-1 38,1 1 0,0-1 0,-1 0 0,-3 0 0,-1 0 0,-1 0 0,0 0 0,0 0 0,0-1 0,14 0 0,0 0 0,-2 0 0,-1 1 16,1 0 1,-2 0 0,0 0 0,-2 1 0,-1-2 0,-2 0 0,-3 2 0,-1-1 0,-3 1 0,0-1 0,-2 1 0,0 0-30,-1 0 1,0 0 0,1 0 0,-1 1-1,-1 0 1,-1 2 0,0-1 0,0 0-83,0-1 1,-1 2 0,1 0 0,-1 2-1,1-1 1,0 1 0,0 0 0,0 0-1,-1 0 1,-1-1-54,23 2 0,-6 3 0,-4-4 0,-3 0 1,-3 0-145,-7 0 1,-7 0 0,-8-4-274,-5-2 0,-9-1 0,-10-3 494,-5 0 0,-6 6 0,-2-5 0,-4-2 0</inkml:trace>
  <inkml:trace contextRef="#ctx0" brushRef="#br1" timeOffset="125">18743 15214 21969,'-4'-9'-820,"3"-1"1,-3 1 0,4 0 0,5-1 1365,4 1 0,1 3 0,7 1 0,1 0 0,5 0 0,4 0 241,5 0 0,7 2 0,6-2 0,4 1-688,-23 2 1,0 2 0,3-1 0,0 1 0,1-1 0,-1 2 0,0-1 0,-1 1-1,0-1 1,-1 2-276,0-1 0,-1 1 0,23 5 0,3-1 0,-2 1 1,-4 1-1,-2-2-1463,-3 1 1,1-3 1107,-2-1 1,-2 3-1,4-1 1</inkml:trace>
  <inkml:trace contextRef="#ctx0" brushRef="#br1" timeOffset="126">19674 14972 17937,'-15'-4'-523,"2"-1"0,5-5 478,1 1 1,5 4-1,9 2 1,5 2-1,6 2 410,3 2 1,7 3-1,5 5 1,1 3-1,1 0-253,0 3 1,-3 0 0,-2 3 0,-5 1 0,-6 2-347,-2 0 0,-10-2 0,-3 1 0,-10-3 0,-13 0 329,-10 0 0,-10-2 1,-5 0-1,-4-3 0,-2 0-89,2-3 1,3 0-1,4 1 1,4 1 0,7 1-841,6-1 0,13 4 796,4-2 1,1 3-1,1 0 1</inkml:trace>
  <inkml:trace contextRef="#ctx0" brushRef="#br1" timeOffset="127">3771 16638 16737,'-8'-15'-487,"1"-1"0,4 0 0,2-2 0,1 1 1,0 1-1,0 4 1534,0 1 1,1 2-1,2 2-722,4 4 1,1 8 0,1 12-1,1 3-249,-1 5 0,4 2 0,3 2 0,1 1 0,3 2-240,2 1 1,1-3 0,2 1-1,0-2 1,1-1-295,1 0 1,1-1 0,-1-1 0,-2-2-1,-4-1-157,-1 1 1,-5-2-1,-4 2 1,-4-2-1,-5-1 590,-4-1 1,-7 2 0,-6 2 0</inkml:trace>
  <inkml:trace contextRef="#ctx0" brushRef="#br1" timeOffset="128">4041 16936 18808,'-7'6'1215,"-3"-2"1,-1 0-856,-2 2 1,-2 3-1,-5 4 1,0 3-1,-3 6-273,-1 6 0,-2 1 0,-4 5 0,0 0 0,2-1-328,2-2 0,7-3 0,0-3 1,7-2 99,5 0 0,-2-8 1,4 3-1</inkml:trace>
  <inkml:trace contextRef="#ctx0" brushRef="#br1" timeOffset="129">4367 16769 16044,'0'-9'-590,"0"2"0,0 1 0,0-1 0,0-1 857,0-2 0,0 4 1,0 0-1,0-1 0,0-2 574,0 0 0,0 0 234,0-1-911,0 1 1,4 4 0,3 2-1,5 2-110,3 1 1,3 0 0,1 1 0,3 2 0,3 3-227,2 2 0,-2 2 0,-2 0 1,0 1-1,-3 3-211,-4 0 0,-2 1 1,-5 1-1,-1 0 1,-1 2 375,-4 2 0,-7 1 1,-6 4-1,-5 1 0,-7 2 187,-6 3 1,-1 2 0,-4 3-1,1-2 1,2-3 10,1-2 0,2-1 0,3-1 0,6-2 13,4-4 1,8-5-1,4-4 1,4-2-107,4-4 0,7-2 0,3-4 0,5 0 0,4 0-105,2 0 1,-4-3 0,0-1 0,-1 0 0,0-1-494,-2 3 1,3-2 0,-2 1 0,-3 1 714,-1 1 1,-2-3 0,4-1 0</inkml:trace>
  <inkml:trace contextRef="#ctx0" brushRef="#br1" timeOffset="130">4888 17160 16796,'-6'0'3276,"0"0"-2894,4 0 1,-1 0-3275,6 0 2778,2 0 0,4 4 1,1 1-1</inkml:trace>
  <inkml:trace contextRef="#ctx0" brushRef="#br1" timeOffset="131">5177 16750 16465,'-9'0'-102,"3"-4"1,3-2 594,2-2 0,5-1 1,4 2-1,3 1 1,4 0-1,4-1 146,3 1 1,3 4-1,6-2 1,2 1-535,0 0 1,2 0 0,-3 3 0,-1 0 0,-1 1-333,-3 2 1,-6 2-1,-3 5 1,-5 3-1,-6 2-328,-4 3 1,-3 4-1,-4 0 1,-6 2 0,-8 2 454,-6 1 1,-4 5-1,-3 1 1,-2 0 0,0-2 327,2-2 0,5-2 1,2-1-1,3-2 44,3-1 0,8-6 0,7-4 0,3-3 0,4-2-170,5-2 1,5-1 0,4-5 0,2 0 0,1 1-329,0 2 1,1-2 0,-3 2-1,-2-1-337,-1 1 0,1-2 1,-2 3-1,-1-1 526,-1 0 0,1 5 0,1-3 1</inkml:trace>
  <inkml:trace contextRef="#ctx0" brushRef="#br1" timeOffset="132">3529 16583 11219,'-4'-10'-194,"-3"2"0,-1 1 0,-2 2 1,-3 0-1,-3 3 465,-5 1 0,-4 10 0,-7 4 0,-5 7 0,-6 7 0,19-11 0,0 1 39,-1 2 1,0 2 0,2 1-1,1 2 1,1 0 0,3 2 0,0 2-1,1 0 1,3 2 0,3 1-249,1 1 0,3 0 0,1 2 0,4 0 0,3-2 1,3 1-1,1-2 0,3-1 0,3 0 0,2-1-342,2 1 0,2-1 1,3-2-1,2 0 1,0 0-1,2 0 0,1-1 1,1-1 279,-1-2 0,2 0 0,-2-2 0,1 0 0,-1-2 0,0-1 0,1 1 0,1 0 0,0-1 0,1 1 0</inkml:trace>
  <inkml:trace contextRef="#ctx0" brushRef="#br1" timeOffset="133">6117 16387 18751,'10'-9'459,"0"-1"1,3 1 0,5 1 0,3 2 0,-1 5 0,0 7-230,-1 9 1,-5 12 0,-2 11-1,-1 5 1,-3 6 0,-4-23-1,-1 0 30,1 2 0,-1-1 0,-2 2 0,1-1 0,0 1 0,1-1 0,-1 0 1,0 0-387,0 24 1,-2-4 0,-3-2 0,-3-2 0,-4-1 0,-2-2-695,-4-2 1,-1 3 0,-2-2 0,0-1-2458,-3 0 3169,2-6 1,-3-1-1,5-4 1</inkml:trace>
  <inkml:trace contextRef="#ctx0" brushRef="#br1" timeOffset="134">7495 16285 13615,'0'-10'-553,"0"1"0,-1 0 1,-1-1 426,-1 1 0,-1 4 1,1 1-1,-3 1 1,-4 1-1,-3 4 503,-6 6 1,-8 12-1,-8 12 1,16-11-1,-1 1 1,-2 4-1,0 2-154,0 2 1,-1 1 0,0 2 0,0 0 0,1 2-1,2 1 1,1 1 0,2 1 0,2 1 0,2 1-245,2 1 0,2-1 1,3-2-1,3-1 1,2-1-1,3-1 1,1-1-1,3-1 0,2-3 1,2 1-353,1-3 1,2-1 0,0 1 0,1-2 0,1-2 0,0-2 0,16 17 0,-1-6-1133,-1-4 0,-1-2 1505,0-2 0,-1 1 0,-2-5 0,-2 1 0</inkml:trace>
  <inkml:trace contextRef="#ctx0" brushRef="#br1" timeOffset="135">8138 16322 17820,'-10'-9'-547,"2"-1"1,1 2 0,1 1 0,-3 2 0,-2 0 0,-5 3 910,-1 1 0,-6 10 0,-3 4 0,-5 9 0,-6 9 0,16-12 0,0 2 0,-2 3 0,1 1 45,0 2 1,1 2-1,0 2 1,1 2-1,3 2 1,1 1 0,2 1-1,1 0-418,2 0 0,3 0 0,2-4 0,2-1 0,4-2 0,1-1 0,9 23 0,7-5-621,7-4 1,6-3 0,1-5 0,-1-5 0,-1-5 537,-1-3 0,4-2 1,1-2-1</inkml:trace>
  <inkml:trace contextRef="#ctx0" brushRef="#br1" timeOffset="136">8519 16313 8963,'1'-10'-323,"3"2"0,2 4 869,2 7 0,-2 8 0,0 14 0,2 7 0,0 7 0,1 5-245,1 5 0,-6-23 0,1 0 0,0 3 0,0 0 1,1 1-1,1-1 0,0 0 0,1-1-303,1 0 1,0-2-1,9 21 1,1-7-1,0-3 1,-2-3-529,-1-3 1,-7-6 0,-6-3-1,-2-3 1,-1-3 529,0 0 1,0-5 0,0 2 0</inkml:trace>
  <inkml:trace contextRef="#ctx0" brushRef="#br1" timeOffset="137">8743 16797 8963,'-9'-4'77,"-1"3"0,1-3 0,-1 4 489,-3 4 0,-1 2 0,-6 6 1,-2 4-1,-2 2-238,-3 4 1,-1-1-1,1 3 1,1-1-1,2 1-768,1 2 0,6-3 0,4-1 0,4-3 434,3 0 1,-2 4-1,2 0 1</inkml:trace>
  <inkml:trace contextRef="#ctx0" brushRef="#br2" timeOffset="138">9059 16648 8434,'-8'-16'377,"1"2"1,2 0-240,1 3 1,1 6 0,4 6 0,2 7 0,2 8-1,1 4 346,0 5 1,0 2-1,4 1 1,0 0 0,3 1-685,2 2 1,0-2 0,0 2 0,2-2-562,0-1 0,5-3 0,0-3 0,-3-2 761,-2-5 0,0-4 0,-2-2 0</inkml:trace>
  <inkml:trace contextRef="#ctx0" brushRef="#br2" timeOffset="139">9441 16732 8434,'-12'12'0,"-1"2"0,2 4 488,1 5 0,-1 8 0,-1 7 0,-3 7 0,0 4 38,7-23 1,0 0 0,-3 23-1,0-1 1,2-2 0,3-5-286,-1-3 1,-1 0 0,-3-9 0,0-2 0,-3-2-418,0-1 0,-2-5 0,-3-8 1,-2-4-1,-1-3-644,2-3 1,-3-7 0,1-3 0,1-5 163,2-4 1,4-2-1,3 0 1,2-2 0,1 2 620,3 4 0,2-2 0,4 4 0</inkml:trace>
  <inkml:trace contextRef="#ctx0" brushRef="#br2" timeOffset="140">9590 17039 8434,'15'-8'635,"-3"0"-228,-2 2 0,-1 5 0,-3 1 0,-3 5 0,-2 4-652,-1 0 0,-1 4 0,-1 2 245,-1-1 0,-4 8 0,1-2 0</inkml:trace>
  <inkml:trace contextRef="#ctx0" brushRef="#br2" timeOffset="141">9944 16611 8518,'0'-10'278,"-3"1"1,0 0 0,1 1-1,1 5 1,1 7 312,0 7 1,1 8 0,1 8 0,2 4 0,0 2-337,0 3 1,7 0 0,-1 1 0,4-1 0,6-1-612,4 0 0,3-6 0,2 0 0,1-6 0,1-4-1283,-1-8 1,-2-5 1453,-4-10 0,3-5 0,-3-5 1</inkml:trace>
  <inkml:trace contextRef="#ctx0" brushRef="#br2" timeOffset="142">10354 16797 8518,'-10'13'0,"4"-1"1,0 4 0,-1 5 316,-2 6 0,-4 10 0,-3 10 0,8-22 0,-1 1 1,0 1-1,-1 0 151,1-1 0,0 1 0,-1 0 0,0 0 0,-10 21 0,1-2 0,1-5-20,0-3 1,-2-1 0,-3-3 0,0-4-520,1-4 1,-3-8-1,3-6 1,1-5-1,3-4-585,2-2 1,3-8-1,3-5 1,2-3 0,1-6-1,1-2 1,4 0-1,-3-1 1,2 4 0,0 5-1395,1 1 2050,1 2 0,1-2 0,0 0 0</inkml:trace>
  <inkml:trace contextRef="#ctx0" brushRef="#br1" timeOffset="143">10810 16368 16363,'4'-9'96,"5"4"1,6 1 0,4 5 0,3 4 0,2 7 171,0 9 1,2 14 0,-5 9-1,-10-18 1,-1 1 0,-1 2-1,0 2 1,-2 1 0,-2 2-3,-1 0 1,-2 1 0,-1-2-1,-1 0 1,-1 0 0,-1-1-1,-1-1 1,-1-2 0,-1 0-1,-1-2-248,-2 0 0,0-1 0,-13 22 0,-2-6 0,-3-2 1,-4-2-793,-2-3 0,2-6 0,-1 0 0,2-5 759,1-5 0,0 2 0,0-7 0</inkml:trace>
  <inkml:trace contextRef="#ctx0" brushRef="#br1" timeOffset="144">12039 16192 12332,'-8'-10'-388,"0"1"0,2 0 0,-1-1 0,-1 2 0,-3 1 0,0 2 625,-1 0 1,-5 2 0,0 4 0,-3 4 0,-5 5 0,-3 9 282,-3 7 1,1 9-1,13-14 1,0 1 0,-1 3-1,2 1-262,-1 2 0,1 1 1,-1 2-1,3 1 0,0 3 1,3 1-1,-1 2 1,2 2-1,0 0 0,1 1-280,1 1 0,1 0 1,1-2-1,3-1 1,1-2-1,2-1 0,2-2 1,2-1-1,1-4 1,2 0-250,1-1 0,1-2 0,1-1 0,1-1 0,11 16 0,0-7-689,1-6 0,-4-5 1,4-7 959,0-2 0,-2-2 0,7 2 0,2 1 0</inkml:trace>
  <inkml:trace contextRef="#ctx0" brushRef="#br1" timeOffset="145">12486 16182 10644,'0'-14'104,"1"-3"1,2 6-1,3 5 109,2 8 0,2 12 0,-1 15 1,0 8-1,1 9 0,0 6 0,-4-25 1,-1 2 92,2 0 0,-1 0 1,1 2-1,-1 0 1,0 1-1,1 1 1,0-1-1,1 0 0,0-1 1,1-1-407,-1-2 0,-1 0 1,1-2-1,0 0 0,2 19 1,-3-7-1,-1-5-905,-4-6 0,-5-3 0,-4-6 1034,-1-3 0,-1 3 0,-1-4 0</inkml:trace>
  <inkml:trace contextRef="#ctx0" brushRef="#br1" timeOffset="146">12570 16769 10766,'-14'-4'124,"4"0"0,-4-3 1,1 4 433,-3 2 1,-1 2-1,-3 2 1,0 5 0,-3 3-298,-1 4 0,3 3 0,0 1 0,1-1 0,2 2-905,3 2 1,4-3 0,6 4 0,1-1 587,2 0 0,5-1 0,2-2 0</inkml:trace>
  <inkml:trace contextRef="#ctx0" brushRef="#br2" timeOffset="147">12923 16676 8508,'-3'-13'22,"0"0"0,1-1 311,1 1 0,1 1 0,-1 2 1,-1 1-1,-1 0 117,1-1 0,1 4 1,2 1-1,2 1 0,3 2-277,2 1 1,6 1-1,1 0 1,3 1 0,1 2-60,-1 3 1,1 2 0,0 2 0,-2 0 0,-1 1-89,-4 2 1,-6 4 0,-3 1 0,-2 4-14,-1 1 1,-5 2-1,-3 2 1,-4-1 0,-3-2 132,-2-1 0,1 1 0,-1-2 0,2-1 0,-1-3-22,2-2 0,0 2 1,6-4-1,2 1-373,3-3 0,4-5 0,4-2 0,5 0 0,4-3-443,2-1 0,5-1 0,2 0 1,1 0-675,1 0 1,-1 0 1365,1 0 0,-4 0 0,2 0 0</inkml:trace>
  <inkml:trace contextRef="#ctx0" brushRef="#br2" timeOffset="148">13510 16909 8508,'-9'-2'-25,"-1"-1"1542,1-3 1,1 1-1326,2-1 1,3 4 0,7-1-1,4 3-1797,3 3 1605,6-2 0,-3 11 0,5-1 0</inkml:trace>
  <inkml:trace contextRef="#ctx0" brushRef="#br2" timeOffset="149">13715 16611 8451,'-8'-13'179,"1"0"211,4-2 1,10 5-1,3 1 1,3 4-1,5 3-5,3-1 0,2 2 0,6-1 0,1 4 0,2 3-197,2 1 1,-6 2 0,0-2 0,-6 2 0,-6 3-355,-7 1 0,-4-1 1,-6 5-1,-3 1 1,-6 1-177,-8 4 1,-6-1-1,-7 3 1,-3 1 371,-2-1 1,0 2-1,2-4 1,4-1 0,3 1-1,5 0 142,5-2 1,6 0 0,12-2 0,4-3 154,8-2 0,6-3 0,12-2 0,3-2 1,2-2-971,-2-3 1,1-1 0,-5-1 0,-2-1 642,-2-2 0,-6-3 0,3 2 0</inkml:trace>
  <inkml:trace contextRef="#ctx0" brushRef="#br1" timeOffset="150">14376 16303 12510,'14'-13'-213,"5"3"1,-1-3-1,3 4 531,3 3 1,0 7 0,2 8 0,-2 7 0,-2 8 0,-2 8 0,-4 7 90,-7 4 1,-4 8-1,-5-24 1,-2 2-1,-1 1 1,0 1 0,-3 0-1,-1 1-82,0-1 1,-2 0 0,-1-1-1,0 0 1,0-2 0,-1-1-1,0 0 1,0-1 0,-1 0-1,1 0-389,0 0 0,-1-1 0,-13 20 0,4-4 0,-1-4 0,0-2-1031,0-1 1,2-9 0,3-2 695,2-6 0,3-5 0,-1 1 1</inkml:trace>
  <inkml:trace contextRef="#ctx0" brushRef="#br1" timeOffset="151">14907 16229 14154,'13'-19'-128,"-1"5"0,3 2 1,3 5-1,2 6 462,5 6 1,2 14-1,0 14 1,-1 9-1,-14-16 1,-1 1-1,-1 3 1,-1 2-8,-1 3 1,-1 1 0,-3 1-1,-3 1 1,-2 3 0,-3 1-1,-3-1 1,-3-1 0,-3-2-1,-2 0 0,-2-1 1,-1-1 0,0 0-1,-2-1 1,-2-2 0,-1-2-1,2-1 1,-1-1 0,-1-1-1,0-1-444,-1 0 0,0 0 0,-2 0 0,-1 0 0,-2 1 0,0-1 0,0 0 0,-1-1 0,1-1 0,0 0-1522,1-1 1,-1-1 1638,1 1 0,0-1 0,0 1 0,0 0 0,1 0 0,-1-1 0,0-1 0,0-2 0,0 0 0</inkml:trace>
  <inkml:trace contextRef="#ctx0" brushRef="#br0" timeOffset="152">3091 17979 13034,'-5'4'329,"-3"-3"1,2 3-353,-3-3 1,4 0 0,3 1-87,4 1 0,0 0 0,4-3 0,2 0 0,0 0 259,1 0 1,-1-1 0,0-1 0,-2-1 0,1 1 10,1 1 1,-1 0 0,-1-2 0,1 0-83,1 1 1,-1 1 0,-2 0 0,0-1 0,0-1 50,2 1 1,2 1-1,-1 0 1,-1-1-7,-1-1 0,1 0 0,2 3 0,0 0 0,0-1-139,1-3 0,-1 3 1,1-2-1,2 1 0,1 0 2,2-1 0,-1-1 0,3 2 0,-2-1 0,1 1 135,-2 1 1,4-2 0,-3-1 0,3 2 0,1 1-118,-1 1 1,1-3-1,0 0 1,-1 1-1,2 0 20,2-1 1,-2 1-1,5-3 1,1 0-1,1 0-13,1 1 0,0-2 0,0 2 1,1 0-25,2 0 1,-6-3-1,2 4 1,-2 1-1,-2 0-64,0-1 1,2 2 0,-5-2 0,-1 2 0,-3 1-46,1 0 0,4 0 0,1 0 1,2 0-1,2 0 74,1 0 0,1 0 0,0-1 0,0-1 0,0-1 31,0 1 0,-1 1 0,-2 0 0,0-2 15,1 0 0,-6 0 0,-2 3 0,-1 0 0,-2 0-104,1 0 1,-1 3 0,3 0-1,-1 0 1,-2-2-34,2-1 0,3 3 0,3 0 0,1-1 61,2-1 0,-2-1 0,1 0 0,3 0 0,2 0 37,0 0 0,0 0 1,0 0-1,1 0 0,-1 0 59,-1 0 0,-1 0 0,0 0 0,-1 0 0,-1 0 79,-1 0 1,-1-3 0,0 0 0,-2 1 0,-2 1-67,-2 1 1,1 0 0,0 0 0,-1 0 0,1 0-26,0 0 0,0-1 1,3-2-1,2 0 24,0 1 0,2 1 0,0 1 0,4 0 0,3 0-65,1 0 0,2-1 0,-2-1 0,2-1 0,2 1-10,3 1 0,-3-2 0,2 0 0,-1 0 0,-2 0 53,0-1 0,2 0 0,0 2 0,-3-1 41,0 1 1,0-2 0,3 1 0,-1 1 0,0 1 64,-2 1 0,-4-3 0,3 0 0,0 0 1,1 2-56,1 1 1,-3 0 0,-1 0 0,1 0-75,-1 0 0,0 0 1,2 0-1,-1 0 0,0 0-12,-1 0 0,4 0 0,-3 0 0,2 0 1,0 0-1,-2 0 1,3 0 0,0 0-1,3-1 1,1-1-9,1-1 0,-1 0 1,-1 3-1,3 0 1,0 0-41,1 0 1,-4 0 0,4 0 0,0 0 48,2 0 0,-1 0 0,-1 0 0,-3-1 0,0-1 33,3-1 1,0 0-1,1 3 1,-2 0 0,2 0 20,0 0 1,0 0-1,-1 0 1,1 0-1,-3 0-16,1 0 1,-4 0 0,4 0 0,1 0-1,-2 0-15,-2 0 1,2 0-1,-2 0 1,1 0 2,0 0 1,0-1-1,3-1 1,-3-1-1,0 1-3,-1 0 1,4 2 0,-1 0 0,-1 0 0,0 0-5,-1 0 0,-1 0 1,5 0-1,0 0-22,0 0 0,-5 0 0,1 0 0,0 0 0,-1 0 32,0 0 1,-2 0 0,-1 0-1,1 0 1,3 0 31,2 0 1,3 0-1,0 0 1,1 0-1,-1 0-17,1 0 0,2 0 0,1 0 1,-1 0-1,-1 0-21,2 0 0,1 0 0,2 0 1,-4 0 7,-1 0 0,-1 0 0,3 0 0,1 0 0,-2 0 13,-2 0 1,-3 0 0,4 0 0,1 0 0,0 0-2,0 0 0,-2 0 1,0 0-1,0 0-7,-1 0 1,4 0 0,-1 0 0,0 0 0,-1 0-7,-2 0 1,2-3 0,0 0-1,2 1 1,-1 1-6,-2 1 0,1 0 1,2 0-1,0 0 0,0 0 15,-4 0 0,-1 0 1,1-1-1,1-1 1,-1-1 3,-3 1 1,3 1 0,-4 1-1,1 0-17,1 0 1,-2 0 0,2 0 0,-3 0 0,-1 0 0,2 0-9,0 0 1,1 0 0,0 0 0,-3 0 2,-1 0 1,-2 0 0,1 0 0,2 0 0,0 0 1,-1 0 0,0 0 1,-2 0-1,0 0 0,0 0 34,0 0 1,1 0 0,-1 0 0,0 0-13,0 0 1,4 0 0,-1 0-1,-1 0 1,1 0-25,0 0 1,2 0 0,1 0-1,-3 0 1,-1 0-1,-2 0 0,1 0 1,1-1-1,2-1 1,-1-1 7,1 1 1,-2 0 0,2-1-1,-1 0 1,1 1 25,-2 1 1,-1-2 0,1 0 0,0 1-1,1 1 0,1 1 0,-4 0 0,0 0 0,-1 0-5,-1 0 0,0-3 0,-4 0 0,-1 1 0,-2 1-4,-3 1 0,-2-1 0,-2-1 1,0-3-1,-3 1 39,-1 0 1,-2 0 0,4 2-1,0-2 1,-2 0-21,-1-1 1,1 2-1,-2 3 1,0 0 0,0 0-90,-2 0 0,0 0 1,-4 0-59,0 0 1,1 0 0,-1 0-1448,0 0 963,-4 0 0,-5 5 0,-7 0 0,-3 1 701,-3 0 0,-7 0 1,0 4-1</inkml:trace>
  <inkml:trace contextRef="#ctx0" brushRef="#br0" timeOffset="153">7821 17374 28262,'-5'-6'-1093,"1"1"1,1-1 0,0 1-547,1-2 1,-3 2-1,2-1 1,0 3-1,3-4 1,0 4-1639,0-3 2279,0 4 1027,0-2 1,1 4-404,2 0 0,-2 4 1,3 1 398,1 0 0,-4 1 0,3-4 1,-1 2 307,0 1 0,4-2 0,-1 2-18,3-1 1,0-1 0,0-2-1,1 2 1,-1 0 135,0-1 1,2-1 0,0-1 0,2 0 0,2 1-162,2 2 1,-3-2-1,2 2 1,0-2-1,1-1 19,-2 0 1,6 0-1,-3 1 1,2 1-1,0 1-27,-2-1 0,2-1 1,1 0-1,0 1 1,1 2-44,1-2 1,-2-1 0,3-1 0,2 0 0,1 0 98,1 0 1,-3 1-1,0 1 1,2 1-1,2-1-63,2-1 0,0-1 1,-3 0-1,0 0 1,1 0-141,2 0 0,-2 0 1,2 0-1,-3 0 1,-3 0-131,0 0 1,0 1 0,3 1-1,-1 1 1,-1-1 15,-1-1 0,-4-1 0,3 0 1,-1 1-1,-1 1-38,0 1 0,-1 1 1,3-4-1,0 0 69,-1 0 0,-2 0 0,1 0 1,-1 0-1,-1 0-38,2 0 1,0 3-1,-4 0 1,1-1-1,1-1 27,1-1 1,-1 0 0,2 0 0,-3 0-1,0 0-5,0 0 0,2 0 0,1 0 0,-1 0 1,-1 0 2,2 0 0,-1 0 1,3 0-1,-1 0 12,1 0 0,0 0 1,2 0-1,-1 0 0,1 0 14,0 0 1,2 0 0,0 0 0,0 0 0,0 0 67,0 0 1,-1-3 0,-1 0 0,-2 1 0,-1 1-63,1 1 1,-2-1 0,2-2 0,-1 0 0,-3 1 5,0 1 1,0 1 0,0 0 0,2 0 0,-1 0-51,-2 0 0,1 0 0,1 0 0,1 0 0,1 0 3,0 0 1,2 0 0,-2 0-1,-1 0-1,1 0 0,0 0 0,-3 0 0,2 0 0,-1 0 2,-1 0 0,-2 0 1,1 0-1,0 0 1,2 0 30,1 0 0,0-3 0,-3 0 1,2 1-1,1 1-52,-2 1 1,1 0 0,0 0-1,0 0 1,1 0-5,1 0 1,-3 0 0,2 0 0,0 0 0,0 0 9,-1 0 0,-2 0 1,0 0-1,0 0 0,2 0-5,1 0 1,3 0-1,-4 0 1,1 0 3,1 0 1,0 0 0,2 0-1,-3 0 1,0 0 2,0 0 0,4 0 1,-3 0-1,2 0 0,-1 1-44,-1 2 0,2-2 1,-3 2-1,2-2 1,1-1 0,-1 0 0,0 0 1,-4 0-1,3 0 1,0 0 49,0 0 0,-1 0 0,-1 0 0,1 0 0,-1 0 14,2 0 1,-2 0 0,3 0 0,-1 0-1,0 0 13,0 0 1,3 0 0,-2 0 0,0 0-9,1 0 1,-3 0 0,3 0-1,0 0 1,-2 0-11,-1 0 1,1 0 0,0 0 0,-1 0 0,1 0 10,-2 0 0,-1 0 1,-2-1-1,2-1 14,2-1 1,-3 0 0,3 3-1,-1 0 1,-1 0 0,3-1 23,1-2 1,-3 2-1,1-2 1,0 1-28,0-1 0,4 1 1,-3-2-1,2 1 0,-1 0-53,-1 1 1,2-2 0,-3 1 0,1 1-1,0 1-148,-2 1 1,-2-1 0,-1-1 0,-1-1 0,0 0-21,0 2 1,2 1 0,-4 0 0,0 0-1,2 0 82,2 0 1,0 0 0,3 0 0,-3 0-1,0 1 52,0 3 1,2-3-1,2 2 1,0-2-1,0-1 57,-3 0 0,4 0 1,0 0-1,1 0 3,0 0 1,-4 0 0,3 0 0,0 0 0,0 0-9,2 0 0,-3 0 0,1 0 1,-1 0-1,-1 0-26,0 0 0,-2-1 0,2-1 1,-3-1-1,0 0 0,0 2-35,-1 1 0,1-3 0,0 0 1,-1 1-1,1 1 44,-1 1 0,1 0 0,0 0 0,-1-1 1,1-1-57,0-1 0,-1 0 0,1 3 0,-1 0 0,0 0 17,-2 0 0,1 0 1,-2 0-1,0 0 0,1-1-81,0-2 0,-2 2 1,-1-2-1,1 1 39,1 2 0,-1-1 0,-1-1 0,-1-1 0,2 1 29,0 1 1,1 1-1,1 0 1,0 0-1,0 0 99,2 0 0,4 0 1,-1 0-1,-1 0 0,-2 1 102,-3 2 0,1-2 1,1 2-1,-1-2 0,-4-1-122,-1 0 0,-2 2 0,0 0 0,1 1 60,-1-1 0,-3-1-166,0-1 1,-3 0-201,4 0 0,-1 0-140,3 0 0,0 3 1,0 1-865,-3 1 718,-2-3 1,-8 7 0,-1-4-1</inkml:trace>
  <inkml:trace contextRef="#ctx0" brushRef="#br1" timeOffset="154">3147 18044 12141,'-6'0'-463,"0"0"0,-2 0 674,0 0 0,0-4 0,1-1 0,1-1-220,2 0 1,1 3 0,3-4 100,0 0 0,1 0 0,1 0 1,2 0 17,2 0 0,-3 2 1,3 0-1,1 1 0,1 1-39,2-2 0,-1 4 0,0-2 0,1 2 0,0 0-18,2-2 0,0 2 0,2-2 1,1 2-1,-1 1 32,3 0 0,0 0 0,2 0 1,0 0-1,-1 0-35,1 0 1,1 1-1,0 1 1,2 1-1,-1-1-18,-2-1 0,0 0 0,1 1 0,0 2 0,2-2 65,-1-1 1,3-1 0,-1 0 0,3 0 0,1-1-32,2-3 0,1 2 1,-2-3-1,0 1 0,1 1-80,2-1 0,-5 3 0,1-2 0,-4 2 0,-1 0-7,1-2 0,-7 2 0,2-3 0,-2 3 1,-3 1 46,0 0 1,3 0 0,-3 0 0,1 0 0,0-1 13,1-2 1,1 2-1,5-2 1,1 1-1,-1 0-12,-2-1 0,3-1 0,1 2 0,-1-1 1,1-1-7,-2 0 0,0 3 0,-1-3 0,2 1 0,-1 0-26,-2 1 1,0 1 0,0 1 0,-1-1 0,1-1-1,-1-1 1,1 0 0,1 1 0,0 0 0,2-1 6,-1 1 0,3-2 0,0 1 1,2 0-1,0 0-1,-1 0 0,0-1 0,2 1 0,-2 0 0,-4 1 5,-1 1 0,2 1 0,0 0 0,1 0 0,0-1 2,-2-2 1,-1 2 0,1-2-1,2 2 1,0 1-20,-1 0 1,3 0-1,-2 0 1,0 0-1,0 0-2,1 0 0,0 0 1,2 0-1,-2 0 0,-1 0 4,1 0 0,0 0 1,2 0-1,-2-1 0,0-1 18,-1-1 1,2 0-1,3 3 1,0 0-1,0 0 3,0 0 0,-2 0 0,1 0 0,2 0 0,0-1-11,0-2 1,0 1-1,2-1 1,2 2 7,0 1 1,3-1 0,-2-1 0,1-1 0,1 1 0,0 1 12,-1 1 1,3 0-1,-5 0 1,1 0-20,1 0 0,-1 0 0,2 0 0,-1 0 0,-1 0-8,1 0 1,-2 0 0,2 0 0,-1 0 0,0 1-5,0 2 1,0-2 0,3 2 0,1-2 0,-1-1 22,0 0-1,3 0 1,1 0 0,-1 0 0,2 0-9,1 0 0,-2 0 1,0 0-1,-2 0 1,1 0 48,4 0 1,-3 0-1,0 0 1,-3 0-1,-1 0-13,0 0 1,1 0-1,-2 0 1,-1 0-48,-1 0 1,-1 0 0,3 0 0,0 0 0,0 0-58,-1 0 0,-3 0 1,2 1-1,0 1 1,0 2-12,1-2 1,-4-1-1,2-1 1,0 0-1,-1 0 66,0 0 0,0 0 0,-2 0 1,0 0-1,-1 0-2,0 0 1,-6 0-1,5 0 1,-1 0 0,-1 0 16,2 0 1,2 0 0,-1 0 0,-1 0 0,1 1-10,1 2 1,1-2 0,-3 2 0,0-2 0,0-1 3,0 0 0,-1 0 0,0 0 1,0 0-1,1 0-2,-2 0 1,1 0-1,-2 0 1,3 0-1,2 0 5,1 0 1,0 0 0,-3 0-1,0 0 1,1 0 0,2 0 0,-1 0 0,3 0 0,0 0-7,0 0 0,-1 0 1,2 0-1,0 0 1,0 0 6,0 0 0,-3 0 0,3 0 0,1 0 0,2 0-1,0 0 0,0-3 0,1 0 0,3 1 0,1 1-12,1 1 0,-2 0 0,-4 0 0,0 0 0,2-1 1,1-2 0,-1 1 1,4-2-1,-2 1 1,0 0 9,0 1 1,-3-2 0,3 0 0,-3 0 0,0-2 1,2 1 0,2 2 0,1-2 0,-1 1 0,-2 1 7,0-1 1,6 2-1,-2-4 1,3 2 0,-2 2-10,1 1 0,-1 0 1,3-1-1,1-1-25,0 1 1,-3 1-1,-5 1 1,0 0-1,1-1 1,1-1 3,2-1 1,-1 0 0,-4 3 0,1 0 5,2 0 1,0 0-1,3 0 1,-2 0 0,-1 0-13,2 0 1,1 0 0,2 0 0,0 0 0,-3 0 12,1 0 0,-4 0 0,3 0 0,0 0 0,2 0 0,-2 0 1,-3 0-1,1 1 1,2 1-1,-1 1 14,-1-1 0,-1-1 0,-5-1 1,0 1-1,2 1-20,1 1 0,-2 0 1,4-2-1,-2 1 0,0 1-22,0-1 1,4 3-1,0-2 1,-2-1 11,0-1 0,-2 0 1,3 1-1,1 1 1,-2-1 13,-2-1 0,-1 0 0,-1 1 0,1 1 0,2-1 12,-2-1 1,-4-1 0,-1 0 0,1 0-1,1 0-4,-2 0 1,-2 0 0,-4 0-1,0 0 1,1 0-50,2 0 1,-6 1 0,3 2 0,-1 0 0,0-1 0,1-1 1,0 0 0,0 1 0,-1 1 0,-1-1 34,-1-1 0,-4-1 1,3 0-1,-1 0 25,-2 0 1,-2 1 0,0 1-1,1 1 1,-1-1-8,0-1 1,1-1 0,-5 0-1,0 0 1,0 0-16,-2 0 1,0 0-1,-4 0 1,0 0 0,1 0-21,-1 0 0,3 0 1,1 0-1,-2 0 0,1 0-30,0 0 0,-1 0 0,4 0 0,-2 0 62,-1 0 1,-1 0 0,1 0 0,1-1-1,0-1 18,1-1 0,-2 0 0,-1 3 0,0 0 0,1 0 11,0 0 1,1-3 0,0 0-1,-1 1 1,2 1-16,1 1 0,3-1 0,0-1 0,2-1 0,1 0-51,0 2 0,4 1 0,-3 0 0,-1 0 4,-2 0 1,0 0 0,-1 0 0,0 0 0,-2-1 0,-4-1 97,-2-1 0,-3-3 1,-2 2-1,-1-1-88,-2-3 0,-1 3 0,-1-1 0,0-1 0,0-1-54,0-2 1,0 1 0,-1 0-314,-2-1 127,2 5 1,-4 1 0,2 4 211,-4 0 0,2 0 1,-1 0-1,-1 0 49,-2 0 1,-1 0 0,-1 0-1,-2 0 1,1 0 29,-2 0 0,3 0 1,-4-1-1,-1-1 0,0-1-50,1 1 0,-1 1 0,-3 1 1,-2-1-1,-1-1 57,2-2 1,-1 1-1,0 3 1,0-1 11,0-2 0,1 2 1,2-2-1,-1 2 0,0 1-1,1 0 1,2 0 0,1 1 0,-2 1-1,1 1 49,0-1 1,-2 2 0,4 0 0,-2-1 0,1 0-88,-2 0 0,0 1 0,-2-2 1,1 1-1,-1-1-3,0-1 1,1 2 0,-1 1 0,0-2 0,0 0 7,-3 1 0,1-2 0,-3 2 1,-1-2-1,0 0 15,0 2 1,0-2-1,-3 2 1,0-1 2,0 1 0,-1-2 0,-1 3 0,-1-2 0,0 0-4,-1 1 0,3 3 1,-2-3-1,1 0 1,0 0-19,-1 0 0,0 4 1,3-4-1,0 0 0,0 0-20,1 0 1,-2 0 0,-1-2 0,-1 1-1,1 1 2,1-1 1,1-1-1,-1-1 1,-1 0 0,-1 0-5,1 0 1,0 0 0,0 0 0,-2 0 1,-2 0 0,1 0 1,-1 0-1,2 0 1,1-1-1,-1-1-21,-1-1 1,3 0 0,0 3 0,3 0 22,2 0 1,-2 0 0,-1 0 0,4 0 0,1 0 0,0 0-8,-1 0 1,4 0-1,-3 0 1,2 0 5,2 0 0,-4 0 0,4 0 0,-1 0 0,1 0 3,0 0 1,0 0 0,1 0-1,-2 0 1,0 0-6,-2 0 0,0 0 0,3 0 1,1 0-1,-2 0-13,-2 0 1,3 0-1,-3 1 1,1 1 14,0 1 0,-1 0 1,-5-2-1,-1 2 1,0 0 25,-1-1 0,3-1 1,-6 0-1,1 1 0,-1 1 7,-1-1 0,2 0 0,-2 0 1,-1 1-1,0 0-8,-2 1 1,-1-2 0,5 2 0,0-1-1,-2 0-1,-2-1 1,4 2 0,-5-1 0,3 0-1,2 0-1,0 0 1,-5 4 0,2-4 0,0 0-8,-2 1 1,4-3 0,-2 2 0,-1-2 0,-1 0 3,0 2 0,2-2 0,-2 2 0,0-1 1,0-2-4,-1 0 1,1 0 0,1 0 0,0 0 0,0 0 3,1 0 0,-3 0 0,4 0 0,-2 0 0,-2 0-16,1 0 1,0 0-1,0 0 1,-1 0-20,1 0 0,-3 0 1,-2 0-1,1 0 1,0 0-1,1 0 2,2 0 0,0 0 0,-2 0 1,0 0 11,1 0 1,-3 0 0,2 0-1,0 0 1,-1 0 4,1 0 0,-3 0 0,2 0 0,1 0 1,-1 0-16,-3 0 1,2 0 0,-1 0 0,1 0 0,-1-2 12,-1-1 0,-5 2 0,0-2 0,0 2 0,0 1 10,0 0 0,-3-3 0,25 1 0,-1 1 1,1 0-1,0 0 0,-24 0-1,0 1 0,0-3 0,1 0 0,23 2 1,0 0-1,-1 0 0,0 1-1,0 0 0,1 0 1,-24-1-1,25 0 1,0-1-1,-1 1 1,0-1-3,0 1 0,-1 0 1,0 1-1,0-1 1,1 1-1,-1-1 0,1 0 1,1 0-1,-1 0 1,1-1-11,-1 1 0,0 0 1,-2 0-1,0 0 1,0 0-1,-1 0 1,1-1-1,0 1 1,1 0-1,-1 0-9,1 0 1,0 1-1,-1-2 1,-1 1-1,1-1 1,-1 0-1,1 1 1,-1 0-1,1 0 1,-1 0 7,1 0 0,0-1 1,-3 2-1,0-1 0,2 0 1,-1-1-1,1 1 1,-1 1-1,1 0 0,0-1-10,0-1 0,0 1 0,1 0 0,0 1 0,-2-2 0,-1 1 0,0 0 0,0 1 0,0 0 1,-1 0 10,1 0 1,0 0-1,1 0 1,1 0-1,-2 0 1,0 0-1,-2 0 1,0 0-1,0 0 1,0 0-9,0 0 1,-1 0-1,0 0 1,1 0 0,0 0-1,0 0 1,0 0-1,-1 0 12,0 0 1,0 0-1,-2 0 1,0 0-1,0 0 1,0 0-1,1 0 1,1 0-1,2 0 1,-1 0-1,1 0 1,0 0-6,-1 0 1,0 0 0,-1 0 0,0 0 0,0 0-1,-1 0 1,2 0 0,0 0 18,0 0 0,1 0 0,1 0 0,-1 0 0,0 0 1,0 0-1,-1 0 0,1 0 0,-1 0 0,-1 0-22,2 0 1,-1 0 0,3 0 0,-1 0-1,1 0 1,0 1 0,-1 0 0,0 0-1,0 0 1,0 1 19,1-1 0,0 0 1,-1 1-1,2 0 0,3 0 1,1-1-1,-1 0 0,-1 0 1,0 0-1,-1-1-7,0 0 1,-1 0 0,3 2 0,0-1 0,-1 1 0,1 0-1,-1-1 1,1 0 0,-1-1 0,1 1-11,-1-1 1,0 0-1,-1 0 1,0 0-1,0 0 1,1 0-1,1 0 1,0 0 0,-25 1 1,0 2 0,26-2 0,-1 0 1,0 1-1,-1 1 0,2-1 1,0 0-1,-25 1-11,0 1 0,5-2 1,-2 4-1,5-1 0,1-1 22,3 0 0,5 2 0,2-2 0,1 1 0,0 0 20,1 0 0,4-3 1,2 2-1,1-1 29,2 0 0,5 0 0,1-2 1,2 2-1,2 0 0,0-1 221,2-1-47,4-1 0,2 0 0,6 0 0,3-1-170,2-2 0,6 1 0,1-4 1,3 2-15,0 2 1,2-2 0,1 0-1,3 0 1,0 0-129,2 2 1,3-3-1,-4 2 1,3 1-1,2 1 30,1 1 1,3-3 0,-2 0 0,1 1 0,4 1 52,2 1 0,6-1 0,6-1 0,-25 0 0,1 1 0,1 0 0,1 0 24,1 0 0,1 1 1,3 0-1,1 0 1,2 0-1,0 0 1,0 0-1,1 0-113,-1 0 0,-1 0 0,0 0 0,-1 0 0,-2 0 1,-1 0-1,1 0 0,-1 1 0,0 0 0,-1 2 95,-1 1 0,-1 1 0,0 0 0,-1 0 0,19 9 0,-5 0 0,-3 4 0,-1 5 0</inkml:trace>
  <inkml:trace contextRef="#ctx0" brushRef="#br1" timeOffset="155">15987 16843 14622,'-10'0'-159,"0"0"1,-1-1 0,-2-1 0,2-1 0,1 1 0,0 0 0,1 0 141,0-1 0,-1 0 0,1 2 0,0-1 1,-1-2-1,1 2 316,0 1 1,3 1 0,-1 0 486,0 0 1,4 0-343,3 0 1,6 0 0,11 0 0,8 0-295,7 0 0,9 0 0,6-1 1,-21 0-1,0 0 0,2 0 1,0-1-283,0 1 1,0 0-1,1 0 1,0 0-1,-2 0 1,-1 0-1,1-1 1,0 1-1,0 0 1,-1 0-1290,27 0 1,-8 2 1127,-2 2 1,-4 2 0,-1 4 0</inkml:trace>
  <inkml:trace contextRef="#ctx0" brushRef="#br1" timeOffset="156">16555 16638 12675,'-13'-12'-558,"1"0"0,0 0 934,2 2 0,6 2 0,4 1 93,5 4 0,8 2 0,3 1 0,6 0 0,6 2 0,6 4-72,5 3 1,0 5 0,1 0 0,-2 1 0,-2 4-543,-1 2 1,-7 1-1,-6-1 1,-5 1-1,-12 0-347,-11 0 1,-16 1 0,-20 3-1,15-13 1,-1-1 341,-5 1 1,0 0 0,-4-1-1,0-1 1,-1 1 0,0 0 0,-1 0-1,0-1 1,1-1 0,0 1-79,1-2 0,2 1 0,6-1 0,3 1 0,-13 9 0,15-1 234,13 1 1,18 4 0,8 0 0</inkml:trace>
  <inkml:trace contextRef="#ctx0" brushRef="#br1" timeOffset="157">17821 16285 15833,'-1'-9'-656,"-1"2"1,-1 1-1,1-1 1,0-2 0,0 0 364,-2 0 0,1 0 0,3-1 0,0 1 0,0 0 1008,0-1 1,0 1-484,0 0 1,0 4-1,0 7 1,0 7 0,1 9-1,1 10 122,2 9 0,3 8 0,0 7 0,-2-26 0,0 1-343,1-1 1,1 0-1,10 24 1,-8-24-1,0 1 1,1 0-1,2 0 1,-1-1 0,1 0-290,1-1 0,0 0 0,10 19 0,-1-9 0,-4-4 0,-2-2-544,-4-1 1,-2-8 0,-4-2 0,-3-3 445,-2 0 1,-5-4 0,-2 2 0,-4-4 0,-1-2 40,-1-1 488,-5-4 0,3 3 0,-5-5 0</inkml:trace>
  <inkml:trace contextRef="#ctx0" brushRef="#br1" timeOffset="158">17970 16787 15593,'-1'-5'-1351,"-1"1"1,-3 1 1565,-4 0 0,2 0 0,-6 4 0,-1 3 1,-2 4 323,-5 4 1,0 5 0,-4 1 0,1 4-1,-1 1-592,0 3 0,4-2 1,0 0-1,2-1 1,4-3-2143,6 0 2126,4-1 0,5-1 0,0 1 0</inkml:trace>
  <inkml:trace contextRef="#ctx0" brushRef="#br1" timeOffset="159">18305 16583 10521,'-9'-10'-388,"3"1"1,0 0-1,1-1 1,1 1 839,0 0 1,-2-1 33,3 1 0,0 5 0,3 4 0,1 6-154,2 6 1,-1 5 0,4 6 0,1 0-1,2 0-441,0 1 0,0-2 0,0 2 0,2-1 0,0-3-326,2 0 0,-1-1 0,-2 0 0,2 1 0,0-1-2170,0-1 2552,-2-5 0,-1 0 0,0-4 0</inkml:trace>
  <inkml:trace contextRef="#ctx0" brushRef="#br1" timeOffset="160">18622 16611 10591,'-10'0'-34,"1"0"1,-1 1-1,-2 3 229,0 5 1,-2 6 0,2 7 0,-2 6 0,-2 6 459,1 6 0,3 2 1,0 5-1,1-2 0,2-1-324,0-4 0,3-3 1,-1-3-1,0-2 1,-2-2-221,-4-2 1,2-2-1,-4-8 1,-2-3 0,-2-2 86,-2-3 1,1-5 0,-2-2 0,3-3-454,0-3 0,1-3 0,2-5 0,1-3 0,2 0-381,2-3 1,3 0 0,3-2 0,1 0 0,2 1-185,1-1 1,2 5 0,2 1 0,3 3-1513,2 1 2370,6-1 1,0 1 0,5 0 0</inkml:trace>
  <inkml:trace contextRef="#ctx0" brushRef="#br1" timeOffset="161">18780 16890 17380,'-13'0'271,"2"0"1,-1 0 0,1 0 445,2 0 0,0 0 1,-1 0-1,1 1-286,0 2 1,4 2 0,3 5 0,4-1-1066,4 0 0,6-3 0,4 0 0,1-2 561,2-2 0,4 3 0,1 0 1</inkml:trace>
  <inkml:trace contextRef="#ctx0" brushRef="#br2" timeOffset="162">19013 16583 8527,'-10'-16'108,"2"1"0,2-2 0,3 0 766,2 2 1,1 4-1,0 9-461,0 8 1,0 9 0,0 8 0,1 2 0,2 3-369,3 2 1,2 1 0,3-3 0,0 0-1,3 0-318,0 0 0,2-4 0,2 0 0,1-1 0,1-3-820,1-4 1,-1-3 0,2-7 813,-3-3 1,4-10 0,1-4 0</inkml:trace>
  <inkml:trace contextRef="#ctx0" brushRef="#br2" timeOffset="163">19357 16620 8527,'-18'9'96,"2"0"0,2 3 0,-1 4 533,1 9 1,-5 10-1,-3 9 1,3 2-1,2 4-265,10-24 0,2 1 0,0 1 0,0 0 0,2 0 0,0 0 0,1-1 0,1-1 0,0 22-157,1-5 1,-4-3 0,-2-6 0,-3-3 0,-1-4 45,-2-5 1,-1-2 0,-4-8 0,-4-4 0,-1-4-516,-1-3 0,-1-2 1,1-2-1,0-4-831,0-5 1,-2-1 0,0-3 624,-2 4 0,-5-3 0,-1 1 0</inkml:trace>
  <inkml:trace contextRef="#ctx0" brushRef="#br1" timeOffset="164">17719 16341 21078,'6'-25'-230,"1"1"1,2 0 0,3 1 103,-1 1 0,-1-3 0,0 3 0,-2 1 0,-1 3 397,-1 2 0,-3 2 0,0 2 1,-3 1-507,-3 3 0,-3-1 1,-3 6-1,-1 1 0,-3 2 781,-2 3 0,-7 5 1,-3 7-1,-3 8-287,-3 6 0,1 9 0,13-14 0,0 1 0,-1 3 0,0 2 0,-1 3 0,0 2-151,-2 2 0,1 1 0,0 2 0,1 1 0,2 2 1,1 0-1,2 0 0,1 1 0,3-1 0,1 0-423,3 0 0,2-1 0,2-4 1,2-1-1,3-2 0,4-1 0,3-3 1,3-2-1,3-3 0,3-3-95,3-2 0,2-3 1,0-2-1,2-3 1,3-1-1,0-2 0,2 0 1,-1-2 409,3-2 0,0 0 0,1 0 0,0-1 0,0-2 0,0-2 0,1 0 0,0 1 0</inkml:trace>
  <inkml:trace contextRef="#ctx0" brushRef="#br1" timeOffset="165">19525 16285 9117,'9'5'2,"5"3"0,1-1 0,5 6 407,5 5 1,-1 10-1,7 10 1,-3 6-1,-15-19 1,-2 1 0,-1 2-1,-1 1-82,-2 0 1,-1 2 0,-2-1-1,-3 0 1,0-1 0,-3 1-1,-1-4 1,-3 0 0,-11 23-1,-8-2-446,10-24 0,0 0 1,-1 0-1,-1-1 1,-1-1-1,-1-1 1,-16 16-367,1-3 0,4-2 0,0-3 0,4-1 489,4-2 1,7-6 0,2-6-1</inkml:trace>
  <inkml:trace contextRef="#ctx0" brushRef="#br2" timeOffset="166">20475 16182 8538,'-9'-6'-102,"2"1"1,0 1 0,-3 2 0,-2 2 0,-2 4 0,-4 6 374,-3 8 0,-4 14 0,10-11 0,-1 1 0,-1 4 0,0 0 0,-1 3 0,0 1 0,0 2 0,0 1 0,1 2 0,1 2-3,1 1 0,2 0 1,1-1-1,2 1 1,3-2-1,2 1 1,1-3-1,2-1 1,1-1-1,2-2-268,1 1 0,2-2 0,0 0 0,2-2 0,3-1 0,2-1 0,9 22 0,2-5-653,-1-6 0,-2-5 0,0-6 0,0-3 651,-1-3 0,1-4 0,0-2 0</inkml:trace>
  <inkml:trace contextRef="#ctx0" brushRef="#br1" timeOffset="167">20866 16015 10956,'-6'-10'-1322,"-1"1"1447,4 0 0,4 12 0,5 7 0,3 10 0,1 9 87,2 7 0,2 6 1,2 7-1,-7-23 0,-1 1 1,1 1-1,1 0-226,0 1 1,0 2-1,1 1 1,0 0 0,-1-2-1,0-1 1,-1-1-1,1 1 1,0-2 0,0-1-254,8 24 1,-6-7 0,0-7 0,-2-6 0,-4-5-213,-3-3 1,-2-1 0,-1-5 0,0-4 0,-1-2-817,-2 0 1223,-2-5 1,-5 3 0,1-3 0</inkml:trace>
  <inkml:trace contextRef="#ctx0" brushRef="#br2" timeOffset="168">20987 16555 8388,'-10'-9'405,"1"3"-94,0 3 1,-1 7 0,0 7 0,-2 6 0,-5 8 0,-4 5 0,-3 4 14,-3 2 1,-1 2 0,1-1 0,1 0 0,3-1-451,4-2 1,0-1-1,10-7 1,3-2 0,4-4-659,2-4 1,0-4-1,0 0-1215,0-1 1997,5-2 0,4-4 0,5-1 0</inkml:trace>
  <inkml:trace contextRef="#ctx0" brushRef="#br2" timeOffset="169">21191 16462 8406,'0'-16'0,"0"2"0,0 0 291,0 3 0,4 4 0,0 0 0,1 1 157,2 1 0,1 1 0,2 5 0,0 1 0,2 2-193,4 1 0,2 1 1,1 3-1,3-2 0,3-1-201,2 1 1,0 2 0,-2 0 0,-2 0-1,-2 2-217,-3 1 1,-6-1-1,-1 5 1,-4 2-25,-7 2 1,-9 4-1,-8 5 1,-6 1-1,-6 2 43,-3 1 1,-2-3 0,-4 1 0,1-2 0,2-1 117,4 0 0,2-5 1,10-4-1,5-3 0,4-2 56,3 1 0,4-4 1,6 1-1,5-4-33,3-2 1,1 0 0,6 3 0,2-3 0,0-2-326,3 0 1,-2-3 0,3 2-1,-1-2 1,0-1 327,0 0 0,3-4 0,-2-1 0</inkml:trace>
  <inkml:trace contextRef="#ctx0" brushRef="#br2" timeOffset="170">21629 16871 8406,'-14'0'-249,"0"0"1355,5 0 0,2 0-1492,4 0 1,10 3 385,8 0 0,9 1 0,-4-4 0</inkml:trace>
  <inkml:trace contextRef="#ctx0" brushRef="#br2" timeOffset="171">21918 16508 8292,'0'-15'27,"0"0"1,0 2 165,0 1 1,4 5 0,3 2 0,3 1 0,4 2 246,0 1 1,5 1 0,4 0 0,1 1 0,1 2-401,2 3 0,-3 2 1,-2 2-1,-4-1 1,-1 0-142,-1 1 0,-6 0 0,-1 1 0,-5 3 0,-4 0-141,-3 3 1,-6 0 0,-8 3 0,-3 1 0,-6 1 153,-4 2 1,-2-2-1,-3 3 1,3 0 298,3-2 1,3 0-1,8-4 1,3-2 0,3 0-57,5-2 1,5-3 0,8 0 0,6-1-1,6-3-115,4-2 1,2 1 0,4-4-1,-2-1 1,0 0-482,-1-2 0,-1-4 0,1 1 0,-4 0-740,-1-1 0,-2-1 1181,-3-4 0,3-5 0,-4 0 0</inkml:trace>
  <inkml:trace contextRef="#ctx0" brushRef="#br2" timeOffset="172">22532 16126 8306,'4'-8'0,"4"1"0,3 2 307,5 1 0,2 1 1,3 9-1,2 6 0,0 9 82,3 5 1,0 11-1,-1 5 1,-14-17-1,-1 0 1,-2 2 0,-1 1-240,-1 1 0,-3 2 1,0 0-1,-1 1 0,-3 0 1,-1 1-1,-2-1 1,0 0-1,-1-1 0,-2 0-140,-2-1 1,-1-1 0,0-2-1,-1-1 1,-2-1 0,0 0-1,0-1 1,0-1 0,-15 22-831,-2-5 1,-1 0 0,3-6 0,0-1 778,0-2 0,0-2 0,0-1 0</inkml:trace>
  <inkml:trace contextRef="#ctx0" brushRef="#br1" timeOffset="173">16462 18091 12749,'-5'-4'520,"6"-2"1,9-3-1,9 1-322,11 2 1,7-1 0,11 2 0,-20 3 0,0 0 0,3 0 0,1 0 0,4 1 0,0 0-188,1 1 1,1-1 0,1 1 0,0 0-1,-2 0 1,0 0 0,0 0 0,1 0-1,-1 0 1,0 0-229,1 0 1,-1 0 0,-2-1-1,-1-1 1,-1 0 0,-1 1-1,-2-1 1,-1 1 0,-2-1 0,-1 1-1337,20-2 1,-5-2 1511,-10 2 0,-4-2 0,-9-4 0</inkml:trace>
  <inkml:trace contextRef="#ctx0" brushRef="#br1" timeOffset="174">17523 17858 9957,'-14'-4'390,"1"-1"-192,7-4 1,3 3 0,7 3-1,6 2 1,8 2 91,6 2 0,3 3 0,1 4 1,-1 1-1,1 3-214,0 0 1,-1 5-1,-1 4 1,-3-1 0,-4 2-152,-4 0 0,-8 0 1,-5 2-1,-5-2 1,-7 1-112,-8-1 1,-6-1 0,-6-5-1,-2 1 1,0-1-346,0-3 0,3-1 1,8-5 489,5 0 0,5-4 0,1 0 1</inkml:trace>
  <inkml:trace contextRef="#ctx0" brushRef="#br2" timeOffset="175">18687 17598 8466,'-9'-14'-9,"-1"1"1,2-3-1,2 3 1,3 0-1,2 1 1,1 0 368,0 2 1,1 5 0,2 3 0,4 5 0,4 7 0,4 9 108,-1 8 0,5 9 0,-1 7 0,2 5-429,-10-22 0,1 1 0,1-1 0,0 0 0,0 2 1,0 0-1,0-1 0,0 0 0,1 0 0,0 0 0,1 0 1,0 1-240,1 0 1,0 0 0,-1-4 0,-1-1 0,8 20 0,-5-7-254,-3-5 0,-7-3 0,-3-3 1,-2-5-1,-2-3 452,-2-5 0,-6 3 0,-6-1 0</inkml:trace>
  <inkml:trace contextRef="#ctx0" brushRef="#br2" timeOffset="176">18892 17979 8466,'-19'0'98,"2"0"1,0 0-1,1 2 313,0 5 0,-6 3 0,-4 11 0,-4 2-233,-4 5 0,-1 2 0,1-2 0,3 0 1,3 0-1,5-1-679,8-2 1,5-6 0,12-4 0,6-2 500,7-1 0,11-2 0,7-1 0</inkml:trace>
  <inkml:trace contextRef="#ctx0" brushRef="#br2" timeOffset="177">19246 17793 8578,'0'-9'-1065,"0"-1"1788,0 1 0,0 0 0,1 1-282,2 1 0,2 3 0,4 4 1,1 0-1,3 0-251,2 0 0,3 4 0,1 3 0,-1 2 0,1 2-192,0 2 1,-2 3 0,-1 1 0,-5 2 0,-3 4-67,-2 1 0,-4 4 0,-4 3 1,-7 0-1,-8 0-8,-7 0 0,-4 1 0,-2-2 1,-1 0 192,1-3 1,5-3-1,4-7 1,5 0-120,3-2 0,8-4 0,7-2 1,9-5-1,7-3-180,5-1 0,5 0 0,3 0 0,-1 0 1,-1-1-521,-1-2 1,-1 2-1,-2-3 1,-4 1 701,-1 0 0,-6-4 0,0 1 0</inkml:trace>
  <inkml:trace contextRef="#ctx0" brushRef="#br2" timeOffset="178">19674 18184 8888,'-1'-6'2641,"-2"0"-3360,-2 4-1466,-1-3 2185,2 5 0,12 5 0,3 0 0</inkml:trace>
  <inkml:trace contextRef="#ctx0" brushRef="#br2" timeOffset="179">19944 17830 8527,'0'-14'222,"0"-3"1,0 5 0,1 0 234,2 2 0,5 2 0,7 1 1,1 1-1,5 2-247,2 2 0,-2 2 1,4 3-1,0 4 1,0 2-150,0 3 1,-5 2 0,1 2 0,-4 0 0,-5 0-72,-2 2 0,-1 1 0,-3-1 0,-4 1 0,-5-1-45,-6 1 1,-5 3 0,-5-1 0,-4 1 172,-5 1 1,-3-3 0,-4 1-1,2 0 1,0 0 0,5 0 119,6 0 1,2-1 0,11-3-1,4 0-255,3-2 1,11 0-1,6 0 1,10-2-1,7-3-151,6 0 0,1-2 1,-3-2-1,-2-3 0,-3-2-652,-2-1 1,-6-1 0,-4-2 0,-7-3 773,-5-2 0,1-6 1,-2 0-1</inkml:trace>
  <inkml:trace contextRef="#ctx0" brushRef="#br2" timeOffset="180">19143 17784 8366,'-15'-10'15,"0"1"0,3 0 0,2 1 0,4 0 441,2 2 1,3 0 0,6-2 0,6 1 0,3 4 70,6 2 1,-1-2-1,7 0 1,3 1-407,4 1 0,-1 1 0,0 0 1,-1 1-1,0 1-149,-1 1 1,-1 3-1,-2-2 1,-3 2-1,-5 0-148,-6-1 1,-2 3 0,-3 0 0,-2 2 107,-3 2 1,-7 2 0,-4-2 0,-5 5 0,-1 2 140,-3 3 0,0 1 0,-2-2 0,-1 0-218,-1 0 0,1-1 0,-2-2 0,3 1 0,-1-1-1387,-2 1 1532,3 0 0,-4-1 0,4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7T23:41:25.61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15782 3734 8216,'0'-10'-161,"0"1"0,0 0 155,0-1 1,0 1 0,0 2 0,0 4 0,0 8-1,-1 8 320,-2 9 0,1 8 1,-5 5-1,-1 6 0,-2 4 1,-3 4-1,2 0-231,1 2 0,0 0 0,6-24 0,-1 0 0,-5 24 0,-2-1-276,0-4 1,1-4 0,3-6 0,2-2-1,-1-5 1,0-5-607,0-5 1,2-8 0,3-1 798,-1-2 0,-4-6 0,2 2 0</inkml:trace>
  <inkml:trace contextRef="#ctx0" brushRef="#br0" timeOffset="1">15698 3845 8516,'10'-28'52,"4"1"1,6-1 160,6 0 0,8 1 1,6 3-1,2 5 1,2 6-1,-2 4-232,0 2 1,-10 3-1,-8 5 1,-4 2-1,-4 4 1,-4 2-497,-2 3 1,-1 3-1,-2 3 1,-2 1 514,-1 0 0,-5 3 0,-4 2 0</inkml:trace>
  <inkml:trace contextRef="#ctx0" brushRef="#br0" timeOffset="2">15642 4153 7482,'14'-4'152,"1"2"1,7-2 0,4 1-171,4 0 1,3-4-1,4 2 1,-1-2 0,0 1-1,-3-1-366,-1-1 1,-2-3-1,-5 0 1,-4-2 383,-1-2 0,-1-5 0,-1-3 0</inkml:trace>
  <inkml:trace contextRef="#ctx0" brushRef="#br0" timeOffset="3">16173 3845 8495,'4'-14'-141,"-2"-3"0,3 5 11,-1 1 0,1 1 0,-3 6 449,1 7 1,-7 9 0,-6 12 0,-1 7-55,-3 5 1,1 4 0,-4 0-1,3 1 1,1-1 0,0 1-44,0 2 0,5-1 0,0 1 1,3-6-245,3-5 0,5-4 0,4-4 0,6-6 0,5-5 23,6-6 1,7-5 0,3-7-1,3-5 1,0-5-294,0-5 0,-4 1 1,-3-7-1,-3-2-125,-2-2 0,-4-5 0,-1 0 0,-2-4 1,-4-1-1,1 0 417,-1-2 0,-7 12 0,0 3 0,-5 9-139,-2 5 1,-1 8-1,-2 6 1,-5 7-1,-3 9 546,-5 7 0,2 2 0,-2 9 1,1 1-1,0 1-33,3-1 0,6-3 0,3 1 0,2 1-403,1 1 0,4-2 1,4-2-1,6-2 1,5-4-1,4-3-775,3-6 0,1-3 1,1-8 803,0-3 0,0-6 0,-1-2 0</inkml:trace>
  <inkml:trace contextRef="#ctx0" brushRef="#br0" timeOffset="4">17076 3659 8422,'-6'-9'-501,"1"0"330,1-1 0,-3 6 0,3 5 0,-1 7 519,-2 7 0,-1 8 0,-2 4 0,1 4 0,0 3 0,-1 4-51,1 4 1,0 1 0,-1 0 0,1 2-306,0 0 1,-1 4 0,1-3 0,0-3 0,-2-5-85,-1-4 1,1 1 0,-4-3 0,1-4 0,-1-1-247,-1-2 1,1-3 0,0 3-1,-1 0 47,2-2 1,3-4 0,6-7 0,2-1 0,4-3 290,4-2 0,8-6 0,1-5 0</inkml:trace>
  <inkml:trace contextRef="#ctx0" brushRef="#br0" timeOffset="5">16974 3864 8273,'-10'-19'-91,"2"1"1,2 0 0,3 3-16,2 2 0,1 9 1,1 7-1,1 9 356,1 4 0,4 8 1,-1 4-1,3 5 0,0 3 149,0 1 0,1 5 0,0 0 0,1 2 0,3-2-192,0-1 0,-1 1 0,2-3 0,2 0-211,0-2 1,-1-7-1,-1-8 1,1-1 0,-1-5-1,0-5-107,-2-6 0,0-3 0,-3-3 0,3-3-140,2-5 1,0-5 0,0-5-1,2-3 1,-1-4-128,0-4 1,0-6 0,-3-5 0,-3-2 0,-3-2 37,-4-4 0,-2 0 0,-1-2 1,0 0-1,0 2 460,0 2 1,0 4 0,0 3 0,0 4 0,0 6 522,0 8 1,4 3 0,3 8-696,1 3 1,1 4 0,1 8 0,-1 4-1,0 4-327,1 3 0,-1 5 379,0 4 0,0 3 0,1 1 0</inkml:trace>
  <inkml:trace contextRef="#ctx0" brushRef="#br0" timeOffset="6">17942 3594 8535,'0'-13'-5,"0"-1"1,0-1-1,0 2 101,0 3 0,-1 13 0,-1 7 0,-2 9 1,-2 7 46,-5 4 1,2 7 0,-4 6 0,2 3 0,0 2 0,-2 0-499,2 2 0,1-1 0,0-2 0,1-1-31,0-3 0,-2 1 0,0-4 0,-1-4 386,0-4 0,-1-4 0,-1-2 0,1-2 0,-1-2 0,4-2 0,3-3 0,3-4 0,4-4 0,0 1 0,5-5 0,3-2 0,4-2 0,2-1-155,-1 0 1,3 0 0,-4 0 0,0 0 0,-2 0 772,-1 0 224,1-4 1,-5-1-1,-3-4 55,-4 3 1,0 2 0,-4 3-2818,-2-2 1920,4 2 0,4 1 0,5 5 0</inkml:trace>
  <inkml:trace contextRef="#ctx0" brushRef="#br0" timeOffset="7">18370 3678 8308,'4'-19'0,"-1"1"1,3-1 0,0 0 0,0 1 0,0 0 0,1 2 56,-2 0 0,3 2 0,-3-2 1,0 4 187,-2 1 0,-3 3 0,-3 2 0,-3 4-125,-2 4 0,-1 7 1,-1 8-1,0 3 1,-1 5 22,-2 2 0,1 8 0,1 4 0,0 1-205,-1 1 1,-1 0 0,4-3 0,0 1-1,-1 3 1,1-2-294,0-2 1,2 0 0,1-7 0,0-1-119,1-1 1,-3-2-1,2-3 473,1-5 0,-3-1 0,3-3 0</inkml:trace>
  <inkml:trace contextRef="#ctx0" brushRef="#br0" timeOffset="8">18128 4479 8252,'-4'5'-85,"2"-1"169,-4-4 1,3 0-867,-3 0 0,-1 3 782,-2 0 0,0 4 0,-1-2 0</inkml:trace>
  <inkml:trace contextRef="#ctx0" brushRef="#br0" timeOffset="9">17709 4469 8232,'-9'-14'119,"0"1"0,-1 4 228,1 3 0,-4 2 0,-3 5 0,-2 3 0,0 4 0,-1 5 102,1 1 0,0 5 0,4 2 0,3 0-373,4-1 0,5 1 1,0 1-1,4-1 1,5-3-1,6-2-208,5-4 1,2-1 0,5-3 0,0-2-265,2-3 1,-3-3 0,-2-3-1,-2-4 1,-3-3 0,-1-4-123,-4 0 0,-6-2 1,-3-2-1,-2-1 389,-1 0 1,-7-1 0,-3 0 0,-4 3 238,-2 3 1,-2 3 0,1 3 0,1 3 0,4 1 0,1 2-323,2 1 1,4 5 0,3 3 0,5 5 211,6 3 0,9 3 0,6 0 0</inkml:trace>
  <inkml:trace contextRef="#ctx0" brushRef="#br0" timeOffset="10">18175 4479 8182,'-10'0'54,"-2"0"1,0 0 0,0 0 253,2 0 0,-2 0 1,-2 1-1,1 2 0,-1 4 1,3 3-21,0 3 0,3 0 0,2-2 0,3 3 0,2-1-240,1 1 1,1-2-1,3-2 1,5-2-1,6-2-192,2-3 0,2-2 1,-1-1-1,-2 0-393,0 0 1,-5-1 0,1-2 0,-1-3 219,-2-2 1,-4-2-1,-1 1 1,0 0-1,-1-1-88,-1 1 0,-1 0 405,-1-1 0,-4-3 0,-2-2 0</inkml:trace>
  <inkml:trace contextRef="#ctx0" brushRef="#br0" timeOffset="11">18743 3566 8520,'-10'-5'-174,"1"1"0,0 6 0,-1 5 0,0 10 369,-2 8 1,-3 13 0,-4 10 0,8-19 0,0 0 0,-1 4 0,-1 2 0,0 1 0,0 1 0,1 0 0,-1 0-165,2-1 1,1 0 0,3-2 0,2-2-1,-1 20 1,4-5 0,2-4-370,0-5 1,1-7 0,1-9 0,1-4-1633,-1-2 1970,3-7 0,-4-9 0,4-5 0</inkml:trace>
  <inkml:trace contextRef="#ctx0" brushRef="#br0" timeOffset="12">18631 3799 8357,'0'-28'-34,"4"3"0,3 1 1,5 2-1,2 3 140,1 5 0,-2 6 0,-3 8 0,-1 1 10,0 2 1,-4 5 0,-2 6-1,-2 6 1,-1 2 0,0 5 94,0 3 0,-7 2 1,-2 4-1,-1-3-197,-1-1 1,-1 2 0,-2-2-1,0 0 1,-2 1-430,2 0 1,-3-4 0,4 0 0,-1-3 32,1 0 1,-3-7-1,4-4 382,1-4 0,0-1 0,2-1 0</inkml:trace>
  <inkml:trace contextRef="#ctx0" brushRef="#br0" timeOffset="13">18482 4609 8313,'0'-5'94,"0"-4"0,-1 4 0,-2 0 330,-3 2 0,-3 4 0,0 4 0,0 6-176,-1 2 1,2 2 0,2 4-1,2 0 1,1-1 0,0 0 84,1-3 0,4 2 0,2-5 0,2 0-93,4-2 1,0-5 0,2-2 0,-2-2-1,0-1-1330,-1 0 0,-1-4 1,-1-2 1089,-4-2 0,-2-6 0,-1 0 0</inkml:trace>
  <inkml:trace contextRef="#ctx0" brushRef="#br0" timeOffset="14">17970 4683 8179,'0'6'-322,"0"2"0,3-6 0,1 3 0,1-1 1,3-2 292,0-1 1,1-1 0,2-1 0,0-2 0,1-3 28,0-2 0,-2-6 0,-1 0 0</inkml:trace>
  <inkml:trace contextRef="#ctx0" brushRef="#br0" timeOffset="15">18305 3678 8328,'-4'-14'-431,"2"4"1,-4-1 0,-2 4 723,0 7 1,-2 10 0,-3 8 0,-2 8 0,-3 7 0,0 8 0,-1 4-168,9-20 1,1 0 0,2 1 0,0 1 0,1 1-1,1 0 1,0 1 0,2-1 0,1-1 0,1 0-330,0 25 1,2-8 0,3-6 0,5-8 0,2-8 0,0-6-431,0-5 0,-2-6 633,0-1 0,1-3 0,-1-1 0</inkml:trace>
  <inkml:trace contextRef="#ctx0" brushRef="#br0" timeOffset="16">17877 3743 8354,'0'-19'-184,"0"1"1,1 0 0,1 2 0,1 1 0,-2 2 0,-3 2 473,-4 4 0,-6 5 1,-1 8-1,-2 7 1,-2 5-82,-4 7 1,2 4 0,-2 9 0,4 3 0,5 2-435,2 3 0,4 0 1,3 2-1,4 0 1,4 2 224,5-1 0,5-2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1.502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3165BB"/>
    </inkml:brush>
    <inkml:brush xml:id="br4">
      <inkml:brushProperty name="width" value="0.12095" units="cm"/>
      <inkml:brushProperty name="height" value="0.12095" units="cm"/>
      <inkml:brushProperty name="color" value="#FF0000"/>
    </inkml:brush>
    <inkml:brush xml:id="br5">
      <inkml:brushProperty name="width" value="0.09071" units="cm"/>
      <inkml:brushProperty name="height" value="0.09071" units="cm"/>
      <inkml:brushProperty name="color" value="#FF0000"/>
    </inkml:brush>
    <inkml:brush xml:id="br6">
      <inkml:brushProperty name="width" value="0.12095" units="cm"/>
      <inkml:brushProperty name="height" value="0.12095" units="cm"/>
      <inkml:brushProperty name="color" value="#57D200"/>
    </inkml:brush>
    <inkml:brush xml:id="br7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2784 5689 13879,'-9'-15'-1166,"2"2"0,1 4 1294,-1-1 0,2 2 0,0 1 247,0 1 1,3 5 0,6 1 0,3 6 0,3 6-162,3 7 0,4 1 1,1 4-1,3 3 0,3 2-336,2 2 0,-3 0 0,0-2 0,-2 1 0,1 1 1,0 0-292,1 1 1,-8-3-1,1 2 1,-6-2-348,-4-1 0,-1-3 0,-3-1 710,1-1 1,1-2-1,-4-2 1</inkml:trace>
  <inkml:trace contextRef="#ctx0" brushRef="#br0" timeOffset="1">3035 5996 11544,'-15'0'-354,"0"0"0,2 0 965,2 0 0,-3 1 0,1 3 1,-1 5-177,1 2 1,-4 6 0,1-2 0,-4 4-1,-2 2 1,2 3-443,0 0 0,4 2 0,2-3 0,0-2-632,3-1 1,5 0 0,3-8 0,3-1 521,3 0 1,6-2-1,6 0 1</inkml:trace>
  <inkml:trace contextRef="#ctx0" brushRef="#br0" timeOffset="2">3231 5875 11721,'-9'-9'-237,"-1"0"1,1 0 800,0 3 1,3 3 0,4 6-287,4 3 1,4 7 0,3 2-1,1 4 1,2 1 0,1 2-212,2-1 1,1 0 0,5-1 0,2 2-615,0-1 1,-1-3 0,2-1 0,-1-2 0,-4 1 0,-1-2-1093,-3-1 1,-3 0 1452,0 0 1,-6-5 0,-1-4 0</inkml:trace>
  <inkml:trace contextRef="#ctx0" brushRef="#br0" timeOffset="3">3585 5875 11590,'-7'1'172,"2"2"1,0 5 576,0 3 0,-1 8 0,-4 6 1,1 6-391,0 7 0,1 4 1,0 7-1,3 0 1,1 1-1,2-1-149,1-3 1,-3 1-1,-1-9 1,-2-3-91,1-2 1,-3-3-1,-5-5 1,0-3-1,-3-4-160,0-2 1,-2-3-1,-1-4 1,0-3 0,-2-3-160,1-2 1,-1-3 0,-1-3-1,0-6-318,0-2 0,3-2 0,4-4 0,4 1-576,1 3 1,6-2 0,2 4 984,2-2 1,5 4 0,1-3-1</inkml:trace>
  <inkml:trace contextRef="#ctx0" brushRef="#br1" timeOffset="4">3864 6164 8521,'-9'4'152,"-1"-2"1,1 3-1,1 0 1,1 1 0,0 1 361,0 1 1,3 1-1,1 1 1,2-1-424,1 0 0,1 0 0,2-3 1,3-3-1,2-2 0,3-1-110,1 0 0,-1-1 0,1-2 1,-2-3-213,0-3 0,-1 0 0,-1 0 0,-1-1 136,0 1 1,-5 0 0,1-1 366,-2 1 1,-2 1-1,-2 2 1,-3 3-1,-3 3-69,0 3 1,3-1-1,0 4 1,-1 1-220,2 1 1,0 2 0,3-1 0,-1 0 0,1 1-514,1-1 0,5-3 0,2-1 0,2-1-211,2-1 1,-2-3-1,-1-3-705,-1 0 1445,-4-4 0,-2 6 0,-5-3 0</inkml:trace>
  <inkml:trace contextRef="#ctx0" brushRef="#br0" timeOffset="5">4497 5605 12436,'-9'-9'-287,"0"0"1,-1-1 0,2 0 0,1-2 0,0 0 0,1 0-1,0-1 1,1 1 294,1 0 0,-2 2 1,2 1-1,2-1 1,1 1-1,1 0 553,0 0 1,0-1-250,0 1 0,1 5 0,2 5 1,4 7-131,1 7 1,4 7 0,2 7-1,0 6-9,3 5 0,0 3 0,2-2 0,0-1 0,0 1-248,3 3 0,-2-3 1,1-2-1,-1-2 1,-1-5-582,-1-3 1,0 0-1,-3-9 1,-3-2 0,-5-5-2515,-4-2 3218,-2-6 0,-5 7 0,-1-1 0</inkml:trace>
  <inkml:trace contextRef="#ctx0" brushRef="#br0" timeOffset="6">4693 5857 10424,'-6'-6'-699,"-2"1"0,2 3 1191,-2-1 1,-2 0 0,1 3-1,0 0 54,-1 0 0,-2 5 0,-1 4 0,-3 6 0,-3 2 0,-1 2-156,-1 0 0,-2 2 1,2 1-1,0 0 0,2 0-754,4-1 1,2 0 0,7-5 0,4-4-730,4-2 1,7-1 0,8-3 816,4-3 0,7-10 0,5-4 1</inkml:trace>
  <inkml:trace contextRef="#ctx0" brushRef="#br1" timeOffset="7">4916 5773 8492,'0'-10'-157,"-1"1"1,-1 0 0,-1-1 452,1 1 1,0 0 0,0 0 0,-1-1 0,0 1-1,-1 0 989,1-1 0,-1 4-109,1 0-1200,2 0 0,-3 2 0,5 3 50,2 3 1,2 4-1,6-3 31,1-1 1,2 2 0,5-1-1,1-1 1,1-1 0,4-1-90,2 0 0,1 0 0,0 0 1,-1 0-1,-1 0-99,-1 0 0,-5 1 0,1 1 0,-4 2 39,-5-2 1,-2 3 0,-1 1 0,-3 2 0,-3 3 69,-2 1 0,-2-1 0,-2 5 0,-4 0 0,-6 3 235,-5 3 0,-2-2 1,-5 4-1,-1-1-61,-1-2 1,-1 1 0,1-1 0,3-2-141,2-3 1,2-3 0,3 1 0,1 0 0,4-3 0,2-1-117,4 0 0,2-4 0,4 0 0,1 1 55,2 2 0,3-1 0,7-2 0,2-2 0,4-1 0,3 1 98,3-2 1,0-1 0,1-1-1,-1-1-165,1-3 1,0 3 0,-1-2-1,-4 2-548,-1 1 0,-1 1 0,-2 2 0,0 4 664,-2 1 0,-3 5 0,1 2 0</inkml:trace>
  <inkml:trace contextRef="#ctx0" brushRef="#br1" timeOffset="8">5633 6108 8441,'-5'1'328,"1"1"215,0 1 1,-1 1 0,-2-2 0,1 1 0,0 1 1841,1 0-2306,-4-3-298,8 3 1,-2-5 0,6-1 0,3-2 0,0-2 0,0-1-57,1-1 1,-3 2-1,0 1 1,0-1 375,-1 1 829,4 3 0,-7-1-339,0 6 1,-3 2-965,-3 5 1,0-4 0,4 0-1360,-1 1 1115,0 2-240,3 0 98,0-4 0,1-1 0,1-5 759,1-2 0,5-6 0,-3-6 0</inkml:trace>
  <inkml:trace contextRef="#ctx0" brushRef="#br1" timeOffset="9">6527 5791 8558,'0'-9'98,"0"0"0,0-1 0,0 1 0,0 0 0,0-1 0,0 1 452,0 0 0,-1 4 0,-1 3 0,-2 4 0,-3 5-220,-3 4 0,0 4 0,-6 4 0,1 3 0,-1 3-243,1 2 0,-1 1 1,-2 1-1,-1 0 0,1 0-304,3-2 0,-2-6 0,5 1 0,0-2 0,2-2-603,1 1 1,3-1 0,-1-3 0,0-2 519,-1-3 1,-1 3 0,-1 2 0</inkml:trace>
  <inkml:trace contextRef="#ctx0" brushRef="#br1" timeOffset="10">6303 5801 8558,'-5'-4'-87,"0"-1"447,2-1 1,2 3-1,-2 6 1,2 4 0,2 5 267,2 3 0,2 3 0,4 1 0,2 0-888,1 3 0,1-2 1,4 1-1,4-1 0,2-1 1,4-2 259,3-1 0,3 1 0,4-2 0</inkml:trace>
  <inkml:trace contextRef="#ctx0" brushRef="#br1" timeOffset="11">6927 5884 8431,'-8'-6'468,"1"0"1,2-1-52,0-1 0,-1-2 0,3 0 1,1-2-1,1 0-408,1 1 0,0-1 0,0 0 0,0-4 1,1-1-1,1-2-118,1 1 0,1 0 0,-2 1 0,2 3 0,-1 0-100,1 3 1,-3 4 292,2 1 0,1 5 0,-1 1 0,-1 5 0,0 4 174,1 4 0,-1-2 1,5 3-1,0 1 0,1-2-54,2 1 1,-1-2-1,1-3 1,3 1-244,2-1 1,3-3-1,0-1 1,1 0 0,1-4-89,1-3 0,-2 0 1,1-5-1,-4 0 1,0-1-172,-2-2 1,0 2 0,-5 1 326,0 1 1,-3 4 0,0 0 0,-2 5 0,-3 5 0,-3 4 77,-5 3 0,-2 1 0,-2 5-105,-2 1 0,-3 0 0,1-3 0,-1 2 0,-2 2 0,-1-1-279,-1 1 0,1-1 0,3-4 0,0-2-54,0 0 0,-1-5 0,1 0 0,1-2-488,2-3 1,0-4 319,4 1 0,4-3 527,2-3 0,6 2 0,4-2 0,3 2 0,3 1 0,-2-1 737,-1-2 0,3 2 1,0-3-534,2 3 0,-4-2 0,3 0 1,-2 1-1,0 1 0,0 1 1,-2 0 254,-1 0 0,4 0-560,-1 0 1,-2 3 0,-4 1 0,1 1 0,1 0 0,1 0 0,-2 1-282,-1-1 1,0 4 0,4-4-39,-1 0 0,-1 0 1,-1-3-1,0 1-832,0-1 387,1-1 837,1 3 0,1-3 0,-1 4 0</inkml:trace>
  <inkml:trace contextRef="#ctx0" brushRef="#br1" timeOffset="12">8091 5633 8458,'-1'-9'-104,"-1"-1"0,-1 1 1,0 0-1,-1 0 0,-3 0 1,-1 3-1,-1 3 650,0 2 0,-1 1 0,0 2 0,-2 4 0,-4 7 0,-2 4 109,0 5 0,-1 6 1,1 7-1,-1 4 0,1 5-202,3 1 1,5 5 0,7 0-1,2-2 1,2 0-881,2-2 1,6-3 0,4-4 0,2-4-1213,1-4 1,1-2 1571,-2-1 1,3 0-1,-4 0 1</inkml:trace>
  <inkml:trace contextRef="#ctx0" brushRef="#br1" timeOffset="13">8473 5717 8353,'-9'-9'95,"0"-4"1,2 1 0,2 0 429,1 2 0,1 6 1,3 4-1,0 5 0,0 4 1,1 4-319,2 2 1,2 4-1,4 3 1,1 1-1,0 2 1,2-1-563,4-1 0,-1 2 0,3-4 0,2 0-564,-1-1 0,1-6 0,-1-2 919,-1-5 0,5 1 0,1-3 0</inkml:trace>
  <inkml:trace contextRef="#ctx0" brushRef="#br1" timeOffset="14">8771 5717 8353,'0'5'-101,"-1"0"0,-2-2 0,-2 4 336,-1 1 0,-3 5 0,1 5 0,-5 7 0,-1 10 284,-3 9 1,0 4 0,7-22-1,1 1 1,0-1 0,1 0-321,0 0 0,0 0 0,0 0 0,-1-1 0,-3 20 1,1-2-1,-1-6 0,1-6-38,-2-5 0,0-3 1,2-7-1,-2-2-56,2-5 0,0-6 0,2 0 0,-1-3 0,-2-4-265,0-5 0,-5-3 0,3-5 0,0-4 0,1-2-593,3-3 1,1 3 0,3 0 0,3 2-2002,2 4 2754,1 0 0,8-2 0,3 1 0</inkml:trace>
  <inkml:trace contextRef="#ctx0" brushRef="#br1" timeOffset="15">9218 5866 8385,'0'-14'86,"0"4"0,0-2 0,0 1 0,0 2 0,0-1 0,0-2 447,0 0 1,-3-1 0,0 4 0,0 0 0,2-1-9,1 1 0,-3 0 0,0 0 0,1-1-267,1 1 1,0 1-1,-1 0 2,-1 2 0,0 3-824,3-3-30,0 4 1,1-1 561,2 6 1,1 2 0,3 3-1,0 0 1,0-2 84,1 1 0,2 1 1,2 2-1,0-1 1,1 0 85,0 0 1,-2-2 0,5-2 0,1-1-106,0-2 1,-1-1-1,-1-1 1,1 0-1,-2 0 49,-1 0 0,0-1 0,-1-1 0,0-2-156,-2-1-307,-5 3 1,-1-1 0,-5 7 0,-2 4 0,-3 4 184,-2 3 1,-6 0-1,-1 4 1,-3 0 192,0-1 1,-4 1-1,-1-1 1,-1 2 0,0 0-1,-1-1-120,0-1 0,3-5 1,-2 2-1,2-2-125,1-1 0,2-2 0,4-2 0,2 0-591,3-2 0,2 0 591,2 3 1,6-3 0,6-3 0,2-2 291,1-1 0,5 0 0,1-1 0,2-1 124,-2-2 0,2-2 1,-5 3-1,0 1 1,-2 1-1,-1 1 164,1 0 0,-1 0 0,0 0-132,1 0 0,-2 1 1,-1 1-1,-1 2-183,2 1 0,-3-1 1,1 2-1,1 1 1,1 0-203,2-1 0,0 3 0,2-4 0,0 0-39,-1-2 1,0-2 0,-2-1 0,0 0 76,1 0 1,-1-1-1,0-1 1,-1-2-1,0-1-240,-2-2 1,0 1 0,2 0 0,0-1 385,-2-1 0,0-2 0,3 1 0</inkml:trace>
  <inkml:trace contextRef="#ctx0" brushRef="#br1" timeOffset="16">9693 5559 8349,'9'0'20,"0"0"1,2 0 0,0 0-1,2 1 1106,2 2-714,0 6 1,3 7 0,-1 6 0,-3 7 0,-1 7 0,-2 8-3,-4 5 1,-3 1 0,-4 3 0,0-4-1,0-5 1,-1-4-203,-2-1 0,-2-3 1,-4-2-1,-1-3-731,1-2 1,-1-2 0,-2-1 0,-1-1 0,-1 0-298,1-2 1,0-1 0,4-6 0,-1-3 700,-3 0 1,3-6-1,-3 1 1</inkml:trace>
  <inkml:trace contextRef="#ctx0" brushRef="#br0" timeOffset="17">2626 5428 10970,'-1'-8'-334,"-2"2"0,0-3 0,-3 4 0,-1 0 0,-2 2 0,-4 3 603,-2 3 0,-4 6 1,-3 7-1,-3 3 1,-5 3-1,-4 6 45,1 5 0,15-13 0,1 1 0,1 0 0,1 2 0,0 2 0,1 0-145,1 2 1,0 2-1,1 3 1,2 1-1,0 3 1,2 1 0,0 2-1,1 0-200,2 1 0,1 0 1,1-2-1,1 1 1,2 1-1,0 0 1,0-1-1,1 0 1,1-1-1,0-1 1,2-2-1,0-1-122,2-2 0,0-2 0,2-2 0,0-2 0,8 22 0,1-6 1,1-7-154,-2-5 1,1-5-1,0-9 1,2-4 0,4-2-280,1 0 1,-2-2 0,1-1 584,0-1 0,1-3 0,-1 2 0,2 2 0,-1 3 0</inkml:trace>
  <inkml:trace contextRef="#ctx0" brushRef="#br0" timeOffset="18">10093 5447 9195,'-4'-9'-21,"2"-1"0,-3 1 0,0 0 1,3-1-1,2 2 151,3 2 0,3 2 0,4 6 0,2 4 1,3 6-1,0 6 178,1 4 0,-2 4 0,3 7 0,-3 6-145,0 5 0,0 2 0,-8-20 1,-1 1-1,-1 0 0,-1 0 0,0 0 1,-1 0-1,-1 2 0,0-1-78,0 2 0,-1-1 0,-2-2 0,-1-1 1,-5 26-1,-5-7 0,-1-4-169,-3-3 1,1-6 0,-1-3 0,3-4 0,0-1-348,3-1 0,1 1 0,1 1 1,3-3-286,3-3 1,2-1-1,1-3 1,2-2 712,4-3 0,5-5 0,7-1 1</inkml:trace>
  <inkml:trace contextRef="#ctx0" brushRef="#br0" timeOffset="19">10829 5540 9268,'0'-9'-186,"0"-1"0,0 1 0,-2 0 1,0-1-1,-1 1 440,1 0 0,1 5 0,0 5 32,-2 7 1,1 10-1,-3 7 1,0 6-2,-1 7 1,0 3-1,-3 7 1,0 2 0,4-22-1,0-1-100,1 2 0,-1 0 1,0 2-1,1 0 1,-1-1-1,1-1 1,1 0-1,0-1 0,1-1 1,1-1-193,0 20 1,1-4 0,1-9 0,2-5 125,3-5 1,3-8 0,0-4 0,0-3-1,2-5-122,1-2 1,4-1 0,5-2 0,4-4 0,3-7-818,3-3 1,-5-3 0,2 0 0,-2 0 801,-2-3 1,2-6-1,-2-5 1</inkml:trace>
  <inkml:trace contextRef="#ctx0" brushRef="#br1" timeOffset="20">10940 5503 8398,'-13'-10'339,"7"1"0,-1 0-183,5-1 1,11 2 0,3 2 0,6 3 0,3 2-135,4 1 1,6 0-1,3 0 1,3 1-347,0 2 324,-4 2 0,-1 9 0,-4 0 0</inkml:trace>
  <inkml:trace contextRef="#ctx0" brushRef="#br0" timeOffset="21">2840 4013 12251,'-3'-9'-1093,"0"-1"1,1 1 0,0 0 1306,2-1 0,0 1 89,0 0 0,0 5 0,0 4 0,0 6-146,0 5 1,0 5 0,0 5-1,0 4 1,-1 2 0,-1 2-110,-1 2 1,-3-1-1,3 3 1,1-1-1,1-2-332,1-1 0,0-2 1,0-2-1,1-4 0,2-6-1861,3-5 2064,2-5 0,2-5 1,-1 0-1</inkml:trace>
  <inkml:trace contextRef="#ctx0" brushRef="#br0" timeOffset="22">2830 3957 10139,'0'-9'-477,"-3"-1"1,-1 1 0,0 0 550,0 0 1,1 2 104,3 1 1,1 1-1,2-1 1,3 3-1,2 2-92,2 1 0,3 0 1,2 0-1,0 0-98,1 0 1,0 0 0,5 0-1,2 0 1,1 0-12,1 0 0,1 0 0,0 0 0,0 1 0,2 1 13,2 1 1,2 0 0,-2-3 0,1 0-34,-1 0 0,3 0 1,0 0-1,1 0 0,0 0 10,-2 0 1,0 0 0,-2-1 0,0-1 0,-2-1 112,-3 1 0,0 1 0,3 1 1,1 0 34,2 0 0,-1-3 1,4-1-1,3 2-97,2 1 0,2-2 1,4 0-1,-3 1 1,1 1-1,-2 1-79,0 0 0,6 0 0,-4 0 1,0 0 33,-1 0 1,-4 0-1,4 0 1,-3 0 85,-2 0 0,2 0 0,-7 0 0,1 0 1,2 0-1,1-1-23,1-2 1,-2 2-1,-2-2 1,0 2-22,0 1 0,1 0 0,2 0 0,-1 0-51,0 0 0,-1 0 1,4 0-1,0 1 1,1 1-1,-4 1-48,-2-1 0,1-1 0,-1-1 1,2 0-14,4 0 0,0 0 1,-1 0-1,2 0 32,4 0 1,0-1 0,0-1-1,-4-1 1,-1 0 0,-1 0 41,2-1 1,-3 1 0,2 3 0,-4 0 43,0 0 1,-2 0 0,1 0 0,0 0-49,-1 0 1,0 3 0,-6 1 0,2-1-1,1 0-7,2 0 0,3 0 1,-2-3-1,1 1 0,0 1-63,1 1 0,0 0 0,1-3 0,-3 0 35,-1 0 1,3 1 0,-2 1-1,1 2 1,-1-2 40,-1-1 0,2 0 0,-1 1 0,0 1 0,1-1 150,-1-1 0,6-1 1,1 1-1,4 1-146,7 1 1,-1 0 0,3-2-1,-26 0 1,0 0 0,0 1 0,1-1-33,0 1 0,0-1 0,1-1 0,1 1 0,-1-1 1,1 1-1,-1-1 0,0 2 0,-1-1 0,0 1 41,0-1 1,0 0 0,-1-1-1,0 1 1,0-1 0,0 0 0,0 0-1,0 1 36,23 2 1,0-2-1,-1 3 1,0-1 0,0 0-12,-1-1 0,-2-1 1,1 1-1,-1 0 0,1 1-16,-1-1 0,0-1 1,-2-1-1,-1 0-11,-2 0 1,3 0 0,-3 0 0,0 0 0,2 0 0,-1 0 3,3 0 0,-1 0 0,1 0 0,-2 0 4,2 0 1,-3 1-1,2 1 1,2 1 0,-1-1 1,3-1-1,-7-1 1,2 1 0,1 1 3,2 1 0,-4 1 0,0-1 1,-2 0-1,1-1-12,2-1 0,0-1 1,4 0-1,-2 0-8,-1 0 0,1 0 0,0 0 0,1 0 0,1 0 0,-5 0 91,-2 0 1,-3 0 0,0 0-1,-1 0 12,-2 0 0,2 0 0,-5 0 1,0 0-121,1 0 1,0 0 0,3 0 0,-2 0 0,-1 0 0,-2 0 15,-1 0 0,-5 0 0,-2 0 0,-4 0 69,-2 0 0,-6 0 1,-5-1 291,-1-2 0,0 1-326,-4-5-201,0 1 1,4 1-1,2 1 85,2 0 1,2 3 0,-1-2 0,0 1 157,0 2 1,1-1 0,-1-1-15,0-1 1,-2-1-1,-1 2 1,1-1-1,1 0 18,2-1 1,-1 3-1,-1-3 1,-1 0-296,0 1 0,-1 0 181,3 3 0,1 0 0,-1 0 220,0 0-19,-4 0 0,-1 4 0,-4 3 0,0 1 0,0 1 22,0 0 0,-3 4 0,-1 0 0,0 2 0,0 1-599,2 2 0,1-3 0,1 1 0,0 1-1128,0 0 1554,0 2 0,4-1 0,1 1 0</inkml:trace>
  <inkml:trace contextRef="#ctx0" brushRef="#br1" timeOffset="23">7039 3045 8457,'0'-14'-197,"0"7"1,0-2-1,0 0 1,0 1 393,0-1 0,1 4 1,1 4-1,1 6 0,-1 8 1,-1 7 147,-1 5 0,-1 6 0,-2 4 0,-3 4-123,-2 5 1,1-3 0,1 0 0,-1 0 0,0-1-233,1-1 0,1-1 0,5-4 0,0-4 0,1-4-153,3-5 0,2-4 0,6-4 1,3-1-91,-1-4 1,4-5 0,-3 0-1,3-2 1,-1-2 0,-1-2-1690,-4-3 1942,3-2 0,-5-6 0,4 0 0</inkml:trace>
  <inkml:trace contextRef="#ctx0" brushRef="#br1" timeOffset="24">6992 3417 8457,'-9'-6'246,"0"0"0,0 3 169,-1-4 0,7 1 0,6-2-657,9 2 1,5-3-1,4 4 1,2-1 241,0 0 0,6 0 0,4-4 0</inkml:trace>
  <inkml:trace contextRef="#ctx0" brushRef="#br1" timeOffset="25">7086 3101 8457,'-6'-10'111,"1"1"1,3 0 0,0-1 297,3 1 0,4 1 0,8 0 0,3 2-244,5-1 1,3-1 0,5-1 0,2 2 0,3 2-166,2 1 0,5 1 0,2 3 0</inkml:trace>
  <inkml:trace contextRef="#ctx0" brushRef="#br1" timeOffset="26">11210 4004 8518,'-6'-10'-229,"1"1"1,1 0 0,1-1-1,0 1 232,-1 0 0,1 3 0,3-1 309,0 0 0,1 4-129,2 3 0,-1 8 1,1 9-1,-2 4 1,-1 4-36,0 5 1,-3 4-1,-2 4 1,0 1-1,-1 1-241,1 0 0,-2-2 0,2-1 0,1-2-168,0-3 1,1-4-1,3-8 1,0-3-1,1-4-344,2-5 0,-1-2 0,5-8 605,0-5 0,-3-3 0,0-9 0</inkml:trace>
  <inkml:trace contextRef="#ctx0" brushRef="#br1" timeOffset="27">11154 4032 8518,'0'-10'-79,"0"1"1,0-1-1,0-2 1,1 0 31,3 0 0,2 3 0,6 2 1,5 1 279,3-2 0,6 3 1,8 0-1,7 1 1,5 2-1,7 1-259,-24 1 0,1 0 1,1 0-1,1 0 1,1 0-1,-1 0 1,0 0-1,0 0-11,0 0 0,-1 0 0,-2 0 1,1 0-1,-3 0 0,-1 0 0,25 0-114,-3 0 0,-8 1 0,-9 1 0,-2 1 0,-1 0 0,-1 0-40,-2 0 0,-4 0 1,-4-3-1,-3 0 220,0 0 1,-2 0 0,-2 0 179,-1 0 1,-3 0 0,0 0 0,0 2 110,0 1 0,-2 3 0,-4 6 0,-1 4-10,-2 1 1,0 7-1,-6 4 1,-1 5-15,0 3 0,-4 2 0,1-1 0,0 0 0,2 0 0,3 0-364,-1-3 1,5-3 0,1-6 0,1-5-544,-1-3 0,2-1 1,-2-3-1429,2-2 2039,-3-5 0,-2 3 0,-3-4 0</inkml:trace>
  <inkml:trace contextRef="#ctx0" brushRef="#br0" timeOffset="28">11685 3119 13303,'0'-18'-530,"0"3"0,0 3 1,0 1-1,0 2 0,1 1 581,2 1 1,-2 9 0,2 7-1,-3 6 1,-3 6 100,-3 4 1,-2 5 0,-2 2 0,1 1-1,0 3-144,0 4 1,-4-2 0,1 2 0,0-2 0,2 0-379,1-1 1,-1-4 0,2-4 0,1-5-130,1-6 1,4-10 0,-2-5 0,3-8 451,1-7 1,-4-2 0,-1-5 0</inkml:trace>
  <inkml:trace contextRef="#ctx0" brushRef="#br0" timeOffset="29">11657 3119 10698,'9'-18'-623,"-2"2"1,-2 2-1,0 0 1696,0 3-917,-3 4 1,2 12 0,-4 8 0,0 7 0,0 6-1,0 4 56,0 4 1,0-2-1,0-1 1,0-2-199,0-1 1,5-1-1,0-3 1,1-2 0,0-3-104,1-4 1,5-2 0,1-7-1,2-4 1,0-4-243,0-4 1,2-8 0,-1-4 0,2-6-44,4-3 0,-5-1 1,1 0-1,-1 0 1,-2 1 73,1 2 0,-2 0 1,2 4-1,-4 4 399,-1 7 0,-2 7 0,-1 9 0,-2 8 414,-2 5 0,-3 6 0,-1 5 1,0 2-1,0 0-72,0 0 1,0-1 0,1-3 0,2-1 0,4-1 455,4-1 0,5-9-885,6 0 1,1-5 0,5-1 0</inkml:trace>
  <inkml:trace contextRef="#ctx0" brushRef="#br1" timeOffset="30">11462 5717 8494,'-7'-9'-193,"2"-1"0,0 1 0,1 0 1,-1 0-1,1 2 0,-2 2 1018,1 1 0,2 1 0,-3 4-635,-1 2 1,3 3 0,1 7 0,1 6-77,2 5 0,2 0 0,1 1 0,3 0 1,2 1-1,1 0-50,1-1 0,-1-4 0,0-1 1,1-2 1,-1-3 1,0-3-1,1-1 1,-1-3 0,0-2 85,1-2 1,-4-1 0,-1-4 0,0-3 0,-1-5-81,0-2 0,4-7 0,-2 1 0,2-5-135,1-2 0,1 0 1,-1-3-1,1 1 1,2 1-1,0 0-58,0 1 1,-2 2-1,-1 4 1,0 1-81,1 2 1,-5 7 0,-1-1-394,0 4 1,-2 2 0,3 4-710,0 2 0,1 2 1303,-3 5 0,4-1 0,-2 0 0</inkml:trace>
  <inkml:trace contextRef="#ctx0" brushRef="#br1" timeOffset="31">12179 5531 8564,'0'-10'-54,"0"1"0,0 0 1,0-1-1,0 1 0,0 0 1,0-1 652,0 1 0,1 1 0,1 3-216,1 5 1,-1 8 0,-5 9 0,-4 4-1,-5 8 1,-3 7-64,-3 7 0,-5 3 0,11-21 0,-1-1 0,0 1 0,0 1-384,-1-1 1,0 1-1,0 2 1,0 0 0,0 1-1,1 0 1,1-1 0,0-1-1,2-1 1,0-1 0,-5 21-1576,1-2 1,2-4 1287,3-6 1,-1-2 0,1-4 0</inkml:trace>
  <inkml:trace contextRef="#ctx0" brushRef="#br1" timeOffset="32">12570 5745 8406,'0'-15'49,"0"3"0,0 2 287,0 0 1,-2 6 0,-4 4 0,-4 6-28,-3 6 1,-3 3-1,-4 6 1,-1 2-269,-4 0 1,2 2 0,1 3 0,3-1 0,1-1-352,3-1 0,-2-5 0,6 2 0,2-3 0,5-4-2013,3-2 2323,1 1 0,-4-3 0,-1 2 0</inkml:trace>
  <inkml:trace contextRef="#ctx0" brushRef="#br1" timeOffset="33">12309 5773 8089,'0'-10'-524,"1"2"974,2 2 0,-2 3 1,2 6-171,-2 3 0,3 7 0,2 3 0,0 4 0,0 3 0,1-1-335,1 1 0,2 2 0,0-3 0,3-2-544,2 0 1,3-2 0,0-2 0,1-2 598,0-4 0,3 1 0,2-6 0</inkml:trace>
  <inkml:trace contextRef="#ctx0" brushRef="#br1" timeOffset="34">12663 5521 8420,'-10'-9'38,"5"0"1,1 0 0,1 2 0,0 1 0,1-1 208,1-2 0,2 4 1,2 1-1,4 1 0,5 0 1,3 1 2,3 1 0,1 2 0,3 1 0,3 2 0,3 1-33,3 3 0,5-3 1,4 0-1,-1 0 0,-3-1-634,-2 0 0,-3 3 1,1-4-1,-3-1 248,-5-1 1,-8-1-1,-3 0 53,-3 0 1,-5 1 0,-1 2 0,-3 3 53,-1 2 0,-5 3 0,-1 1 0,-3 5 282,-4 3 0,2 4 0,-3 4 0,-1 1 0,2 1 84,-1 1 1,2 4 0,3-1 0,-1 3 0,2-1-257,2-2 1,-2-2-1,4-5 1,0-2-82,0-4 1,-3-2-1,2-3 1,-2-4-1,1-2 13,-1 0 1,-1-1 0,-2-1 0,1 0 14,0-2 0,-1 0 0,1 2 0,1-1-213,2 0 0,-3-5 0,3 1-168,-2-2 1,-1-1 0,-1-1 385,1-2 0,0-2 0,-1-5 0</inkml:trace>
  <inkml:trace contextRef="#ctx0" brushRef="#br1" timeOffset="35">12737 5438 8475,'-5'-5'-171,"-3"3"207,2-4 1,-3 3 0,0-2 0,0 1 0,-1 2 0,2 0 793,2-2 0,4 3 0,8-2-665,6 2 1,9 1-1,5 0 1,4-1-1,4-1 1,2-1-93,2 1 1,2-2-1,0 1 1,-1 1 0,-3 0-241,-2-1 1,-7 1 0,0-1 0,-5 2-1,-4 1-1095,-4 0 1088,-4-4 1,-6 3-1,-3-1 188,-3 4 1,-1 0 0,3 5 0,0 3 168,0 1 0,-3 5 0,-1-2 0,-1 4 0,0 5 174,0 2 0,-1 6 0,-4 2 1,-2 1-180,0 4 1,-2 0-1,3 6 1,-2-1 0,-1 0-1,1-2-163,1 0 1,2-6 0,1 2 0,0-5-97,3-5 1,2 0 0,4-6-1,0 0 1,0-1-1,0-2 1,0 0-1,1-2 1,1 0-1,1 0 23,-1 2 1,0-3-1,0-3 1,1-2-35,0 0 1,-2-4 0,-2-1-1,-3-1 69,-2-2 1,-2-1-1,-1-1 1,-1 0 8,1 0 1,0 0-1,-1-1 1,1-1-1,-1-2-1,-3-1 1,3 3 0,-3-2 0,0 0 0,0 0 32,-2-1 1,0 2 0,-5-2 0,-1 0 136,0 0 0,-5 1 0,2-2 0,0 0 0,2 0-21,3 0 0,1 3 1,3-3-1,2 2-317,3 2 158,5 1 0,5 1 0,6 0 0,2 1 0,2 1 0,0 2-104,2 2 1,0-3 0,3 2 0,2-1-128,0-2 1,5 2 0,1 0 0,0 0-1,-1 1 1,-1-2-1585,-1 1 1840,-2-3 0,1 7 0,0-3 0</inkml:trace>
  <inkml:trace contextRef="#ctx0" brushRef="#br0" timeOffset="36">5577 6089 10135,'-5'-4'-2198,"1"-1"2574,4-4 1,-4 4-133,-2 1 0,-2 4 0,2 4 1,2 2-1,1 2 0,0 1-111,1 1 1,1-1-1,1 0 1,0 1-1,0-1-71,0 0 1,1-1 0,1 0 0,2-3-13,1-1 0,1-1 0,3-4 0,-2-1-56,-1-1 0,-3-4 0,2 0 0,-1-1 0,-2-1 0,0 0 15,-2-1 1,0 1-1,0 0 186,0-1 0,-2 1 0,0 0-170,-1-1 0,-1 5-255,1 2 1,1 3 0,-3 3 0,1 3-394,2 3 646,1 0 0,-8 4 1,-1 2-1</inkml:trace>
  <inkml:trace contextRef="#ctx0" brushRef="#br1" timeOffset="37">3845 6173 8566,'0'-9'-86,"0"-1"1,0 1 0,0 0 0,0 0 110,0-1 0,0 1 0,0 0 278,0-1 0,-1 5-181,-2 2 0,-1 6 1,-3 3-1,2 4 0,0 1 1,0 2-3,1 2 0,1-1 0,3 3 0,0-3-140,0 0 1,1-1 0,2-1 0,3-1 0,3-3 0,4 1 0,2-6 0,0-1 1,1-1-1,0-2-39,2-2 1,-3-3-1,0-6 1,-2-1 21,-1-2 0,-6 4 0,-3-3 1,-2 2-1,-2 0-34,-2 0 0,-3 2 0,-6 2 0,-1 1 1,-1 4 17,1 2 0,-3 1 1,4 0-1,1 0 73,0 0 0,5 5 0,1 5 0,1 4-21,2 4 0,-3 5 0,-1 0 0</inkml:trace>
  <inkml:trace contextRef="#ctx0" brushRef="#br0" timeOffset="38">3892 6127 18634,'-3'-7'-820,"0"1"1,0-1 0,0-1 0,-1-2-47,2 1 1,1 3 0,1 0 1760,0-2-790,0 4 1,0 1 0,0 6 0,0 3-54,0 3 0,0 0 0,0 0 1,0 2-1,0 0 0,0 1-72,0 0 0,1-2 0,1-1 0,3 1-84,0-1 0,-2-4 0,2-1 0,0 0 0,0-1-78,3-1 0,-1-5 1,0-4 268,-1-1 0,-4-2 0,1-2 0,0 0 0,-1 1 6,1 0 1,0 2 0,-3 0 0,-1 0-132,-2 3 1,1 2 0,-5 4 353,0 0 1,-1 0 0,-1 1 0,-1 1-278,1 1 0,3 4 1,1 0-1,-1 1 1,2 2-1,0 2 65,2 0 0,-3 5 0,0-3 0</inkml:trace>
  <inkml:trace contextRef="#ctx0" brushRef="#br1" timeOffset="39">15288 4925 8328,'-9'-18'0,"1"0"0,1 2 0,1 1 0,2 2 0,2 1 32,1 2 0,1 6 1,0 5-1,0 7 0,0 7 410,0 2 1,5 7 0,4 4 0,3 5-1,1 4 1,2 3-272,-1 0 1,2 0 0,3-1 0,0 0 0,2 1 0,1-1-678,-2-4 1,0 1-1,-2-2 1,-3 1-434,-2-1 1,-7-5 0,-4-5 938,-4-1 0,-3-1 0,-5-4 0</inkml:trace>
  <inkml:trace contextRef="#ctx0" brushRef="#br1" timeOffset="40">15419 5363 8350,'-10'0'-14,"1"0"1,-1 1-1,-2 2 405,0 3 0,-6 4 0,1 2 0,-5 5-338,-2 3 1,-4 4 0,-2 4 0,3-1 0,6-1-848,4-1 1,5-5 793,6 2 0,1-2 0,5-2 0</inkml:trace>
  <inkml:trace contextRef="#ctx0" brushRef="#br1" timeOffset="41">15568 5149 8447,'-3'-4'1020,"0"4"1,-1 6-834,4 9 0,0 2 1,0 8-206,0 1 0,0 1 0,1 2 0,4 1 0,3 1-203,3-1 0,6-2 0,-1-4 0,4-2 0,2-3-650,-2-4 1,3-2 0,-2-8 870,-4-5 0,6-8 0,-3-7 0</inkml:trace>
  <inkml:trace contextRef="#ctx0" brushRef="#br1" timeOffset="42">15847 5251 8441,'0'-6'481,"0"0"0,0 8-59,0 1 1,-3 9 0,-1 7-171,-1 5 0,-1 7 0,-1 4 0,0 3 1,-2 4-75,-3 0 0,0 1 0,2 1 0,-3-1-147,-2-2 1,0-5 0,0-5 0,-2-3 0,-1-3-83,0-3 0,0-7 0,3-3 0,1-4 0,2-3 129,-1-1 0,-2-2 0,3-6 0,0-4-224,2-4 1,4-4 0,-1 0-1,1 0 1,1-1-443,2 2 0,2 3 1,1 0-1,1 3 1,2 1-764,3 2 1,-1 4 1350,2-1 0,3-2 0,4 0 0</inkml:trace>
  <inkml:trace contextRef="#ctx0" brushRef="#br1" timeOffset="43">16024 5521 8310,'-9'7'0,"-1"-1"0,4-3 1270,0 3 0,4-3 299,-1 3-1442,2-4 0,2 3 1,2-5-1,3-1-357,2-3 0,1 2 0,-2-3 0,-1 0-41,1 0 1,-2 2 905,2-3-460,-5 3 0,2 3 0,-5 6 0,-1 0 0,-2 0-338,-2 1 0,4 2 0,-2-1-1146,0-2 0,3 2 1309,-2-1 0,-2-3 0,0 0 0</inkml:trace>
  <inkml:trace contextRef="#ctx0" brushRef="#br1" timeOffset="44">16638 5093 8327,'0'-9'-22,"0"-1"0,0 1 0,0 0 0,0-1 0,-1 2 384,-2 2 1,1 3 0,-3 7-1,0 6 1,-1 8-3,-5 6 1,2 10 0,-4 4-1,0 3-144,1 0 1,-4 2-1,4-1 1,0-2-1,2-1-57,1-2 0,3-6 0,0-1 0,2-4 0,3-5-173,3-1 1,5-6 0,5-1-280,3-3-1,4-4 1,3 0 0,2-2 0,0-2-363,1-1 1,-4-2-1,1-1 1,-3-2 0,-1-3-568,-3-3 0,-1 0 1223,-5-6 0,5-4 0,0-3 0</inkml:trace>
  <inkml:trace contextRef="#ctx0" brushRef="#br1" timeOffset="45">16629 5382 8327,'-24'0'0,"2"-1"0,4-1 651,3-2 0,2 0-422,7 1 1,3 2 0,7-2 0,5 2-1,7 0-480,4-2 0,4 2 0,4-2 0,-1 2 0,-2 0 251,-3-2 0,1-3 0,1-3 0</inkml:trace>
  <inkml:trace contextRef="#ctx0" brushRef="#br1" timeOffset="46">16648 5149 8327,'-5'-14'209,"0"4"0,5-3 1,2 1 142,1 3 0,2-2 1,4 4-1,1-1-350,3-1 0,-2 4 1,5 2-1,0 1-2,2 2 0,1 0 0,-1 0 0</inkml:trace>
  <inkml:trace contextRef="#ctx0" brushRef="#br1" timeOffset="47">16974 5419 8775,'9'0'295,"0"-1"1,2-1-1,0-1 1,1 0-129,0-2 1,-2 4 0,-1-2 24,1 2 1,-5 2-1,-2 3 1,-2 6-120,-1 4 0,-1 4 1,-2 0-1,-3 2 1,-3 2-486,0 3 1,-1 2 0,-1-1 0,1 0-375,2-1 0,2-4 1,-2 0 785,2-5 0,0 2 0,-3-4 0</inkml:trace>
  <inkml:trace contextRef="#ctx0" brushRef="#br1" timeOffset="48">16890 5754 8255,'-6'0'875,"-1"0"-579,5 0 1,-1 0 0,7-1 0,6-1-91,4-1 1,4-1 0,1 2 0,2-2-879,1-2 672,0 4 0,0-6 0,2 3 0</inkml:trace>
  <inkml:trace contextRef="#ctx0" brushRef="#br0" timeOffset="49">15112 4851 13307,'-15'0'-161,"-2"-1"0,4-1 0,0-1 0,-2 2 1,2 4-1,-3 7 453,-1 8 1,-1 9 0,-7 8 0,-1 5-1,13-17 1,-1 2 0,1 1 0,-1 1-141,2 0 1,0 0-1,2 2 1,1 0-1,3-2 1,1-1-1,0 1 1,2 1-260,1 0 0,1 0 1,1 1-1,-1 0 1,1-1-1,1 1 1,1-2-1,0-1 1,8 26-607,4-3 0,9-2 341,-10-23 1,2-1 0,0-2 0,2 0-1,2 0 1,-1 0 0</inkml:trace>
  <inkml:trace contextRef="#ctx0" brushRef="#br1" timeOffset="50">17393 4963 8322,'0'-15'-62,"0"2"1,0 3-1,1 1 1,2 1 0,3 2-1,2 3 398,2 2 0,2 10 0,0 6 1,0 8-1,-1 6 0,0 4 173,-2 4 0,1 6 1,-6-2-1,0 2-430,1 1 1,-3 1 0,-5-2 0,-4-3 0,-2-1 0,-3-2-365,-4 0 1,0-2 0,-1-3 0,3-5-182,0-3 1,2-3-1,2-5 1,2-1 0,2-2 465,3-1 0,2-2 0,1-1 0</inkml:trace>
  <inkml:trace contextRef="#ctx0" brushRef="#br1" timeOffset="51">17858 5046 8395,'4'-13'-294,"-2"3"0,4-3 764,-2 3 1,-1 14 0,-3 8 0,-1 11 0,-2 7 150,-4 4 0,-2 6 0,-2 1 1,-3 1-391,0 3 0,2-1 0,0 1 0,2-3 1,0 0-165,1-3 1,4-3 0,2-4 0,3-6-1,4-4-310,5-4 0,2-6 0,4 0 0,2-2-391,0-4 1,5-2-1,-1-5 1,-3-2-1,-1-3-818,-1-3 1,-2-4 1451,-2-3 0,3-5 0,-1-3 0</inkml:trace>
  <inkml:trace contextRef="#ctx0" brushRef="#br1" timeOffset="52">17970 5093 8384,'-4'-14'0,"0"-4"0,-3 3 381,4 1 0,2 1 0,1 3 1,1 1-1,1 0-181,2-1 1,3 5 0,0 1 0,3 1-1,4 0-1050,0 1 1,-1 5 849,2 3 0,1 6 0,2 3 0</inkml:trace>
  <inkml:trace contextRef="#ctx0" brushRef="#br1" timeOffset="53">18324 5140 8369,'-6'0'0,"0"1"304,2 2 1,-2 6-1,2 9 1,-1 4-1,-4 7 1,-1 4 270,-2 6 0,-1-2 1,4 3-1,0-1-751,-1-2 1,2-8 0,2-4-1,2-5 1,1-2-501,0-3 0,0-5 0,6-8 71,0-4 1,4-8 0,-1-5-1,1-4 605,0-2 0,1-3 0,1-8 0,6-1 0</inkml:trace>
  <inkml:trace contextRef="#ctx0" brushRef="#br1" timeOffset="54">18324 5186 8353,'0'-14'0,"3"0"407,0 5 0,0 5 0,-3 4 0,0 6 36,0 5 1,-4 7 0,-1 4-1,-1-1 1,0 1-155,2 0 0,-2 1 0,3-3 0,1 2-363,1-1 0,2-5 1,3-1-1,4-2 1,5-2-485,1-4 1,2-3 0,2-4 0,1-1 0,1-3-127,1-6 0,-4 0 1,0-5-1,-2-1 262,-4 2 0,0 0 792,-2 5 0,-4 8 0,-2 4 0,-3 5 0,-2 5 449,-1 2 0,0 0 0,3 0 0,1 2-630,2 0 1,0-1 0,5-2 0,4 0-286,1-3 0,0-1 96,2 0 0,1-1 0,2 0 0</inkml:trace>
  <inkml:trace contextRef="#ctx0" brushRef="#br1" timeOffset="55">19143 5000 8275,'0'-9'288,"0"-1"0,1 1 82,2 0 1,-3 5 0,0 6 0,-5 9 0,-4 10 284,-4 5 0,-1 10 1,-5 4-1,1 5 0,-2 1-552,-2 1 1,12-22-1,0 0 1,-2 1-1,0 0 1,1 0-1,0-1 1,-8 22-873,3-2 1,0-3-1,-2 2 769,-1-4 0,0-6 0,1-2 0</inkml:trace>
  <inkml:trace contextRef="#ctx0" brushRef="#br1" timeOffset="56">19506 5298 8368,'-13'0'110,"2"0"1,-1 0 0,2 1 0,0 2 0,0 3-1,-1 4 380,-2 2 1,-2 2-1,1 6 1,0 2 0,-3 3-1,0 2-533,-2 0 1,3-2 0,2-1 0,1-2-344,1-5 1,1 1-1,0-6 1,1-1 385,2-4 0,1-3 0,-3-4 0</inkml:trace>
  <inkml:trace contextRef="#ctx0" brushRef="#br1" timeOffset="57">19264 5363 11036,'4'10'1140,"2"2"0,3 1-791,0 2 1,5 0 0,1 4-1,3-1-737,0 1 0,1 3 0,-1-1 0,1-3 0,0-2 388,-1-3 0,1 0 0,0-4 0</inkml:trace>
  <inkml:trace contextRef="#ctx0" brushRef="#br1" timeOffset="58">19674 5065 8293,'0'-13'-92,"0"1"1,0-2-1,1 1 1,2 4 666,3 2 1,3 4 0,4-2 0,2 0-1,4 3-150,3 1 1,3 1-1,6 1 1,2 1-317,0 2 0,2 2 1,-4-2-1,-1 0 1,-2 0-259,-3-2 1,-3 2 0,-6-1-1,-1 0 1,-2-1-256,-2 1 0,-4-1 0,-3 3 0,-1 0 366,0 0 1,-1 3-1,-4 4 1,-3 2 186,-3 1 1,0 6-1,-5-2 1,-1 4-106,-1 3 0,0 4 0,1 2 0,0 1 0,3 2 0,1 2 346,0 4 0,4-6 0,1 2 0,0-2-57,0-1 0,2-1 0,-3-4 0,1 0-301,0-3 1,-1-4 0,-3-1 0,-1-4-1,1-2-34,0-2 1,-4 0 0,1-4-1,-1 0 1,0 1-536,-3-1 0,2-4 0,-1-2 1,1-1-1972,-1 1 2508,0-1 0,-8 2 0,-1-4 0</inkml:trace>
  <inkml:trace contextRef="#ctx0" brushRef="#br1" timeOffset="59">20800 5363 8327,'-9'-4'-22,"0"0"1,0-3-1,0 0 1,2 0 0,2-1 378,1-2 1,2 4 0,5 0 0,4-1 0,3 0 0,5-1 170,2 2 0,1 3 0,8-2 1,2 1-443,2 2 0,4 1 1,-3 1-1,0 1-620,1 2 1,-3-1 0,2 5-1,-4 2 1,-4 4 533,-5 1 0,-5 2 0,0 2 0</inkml:trace>
  <inkml:trace contextRef="#ctx0" brushRef="#br1" timeOffset="60">20810 5503 8327,'-10'1'265,"1"2"1,8-2 5,4 2 0,13-3 0,6-2-25,7-1 1,6-4-1,5 0 1,4-1-1,4-1-862,2-1 0,-2 2 616,-4 2 0,1-6 0,-2 1 0</inkml:trace>
  <inkml:trace contextRef="#ctx0" brushRef="#br1" timeOffset="61">21368 5140 8302,'-9'-4'129,"0"0"0,1-1 455,1-2 1,0-1-161,4-2 0,1 5 1,6 3-223,5 4 0,3 3 1,5 5-1,4-1 1,2 1-79,3 3 0,1 0 0,1 4 0,2-2-34,2 2 0,-1 0 1,-5 2-1,-1 1-43,-3 1 1,-6 0 0,-4 4 0,-3 1 0,-3 0 58,-2-2 1,-9-1 0,-4-4 0,-5-1 0,-5 2 18,-3 2 1,3-6 0,-3 2-1,2-2-418,2-2 0,-1-2 0,0 3 0,2-2-746,1-1 0,-1 1 1039,1 0 0,-6 3 0,-1-1 0</inkml:trace>
  <inkml:trace contextRef="#ctx0" brushRef="#br1" timeOffset="62">15801 6443 8389,'-6'-14'-175,"-1"-3"0,3 4 0,0-1 0,-1 1 0,1 0 1,-1 1-1,2-1 26,-1 2 0,0-2 1,-3 0-1,2 1 0,-1-1 145,1 1 1,2-4 0,-2 3 0,1-1 0,1-3 249,-1-1 1,3 3 0,-3-1-1,2 0-33,-1-2 1,2 4 0,-2 0-1,2 2 1,1-1 508,0 2 0,0 4 1,0 3-374,0 3 1,3 5 0,2 11 0,3 8-12,2 6 0,5 8 1,1 8-1,3 2-297,-9-22 0,1 0 0,0 0 1,1 0-1,1-2 0,0 0 0,0 1 1,0-1-1,1 1 0,0-1-177,1 2 1,0 0-1,0-3 1,1 1 0,11 21-1,-2-5 1,-5-5-573,-3 0 1,-8-10 0,-6 0-1,-3-6-251,-3-6 1,-2-1-1,-5-3 959,-3-2 0,-1-6 0,-5-5 0</inkml:trace>
  <inkml:trace contextRef="#ctx0" brushRef="#br1" timeOffset="63">15903 6546 8389,'-14'0'40,"4"1"0,-3 1 1,-1 2-1,-1 2 0,-3 4 688,0 5 1,-5 3-1,-2 5-535,-2 5 1,-4 3 0,1 4-1,3-2 1,5-2 0,6-4-654,3-4 1,7-3-1,4-3-29,4-1 1,8-7-1,5-6 1,3-2-1,1-3 489,3-4 0,2-4 0,4-9 0</inkml:trace>
  <inkml:trace contextRef="#ctx0" brushRef="#br1" timeOffset="64">16154 6443 8389,'-9'0'-186,"3"-1"1,1-2 0,-1-2 0,2-1 827,0-1 0,1 1 0,2-3 383,-2 0 1,2-1-272,-2 1 1,3 1-516,3 1 0,2 3 0,4 4-122,1 0 0,0 0 0,2 0 0,4 1 0,2 1 0,0 3 0,1-1-196,-1 0 1,0 3 70,-2-1 0,1 3 0,-2 0 0,-1 0 0,0 0 0,-3 1-205,-2-1 0,2 1 0,-8 2 0,-1 1 155,-1 2 1,-2 0 0,-3 5 0,-6 1-1,-5 1 74,-6 2 0,0 0 0,-3 2 1,-2-2-1,-1-1 110,-1 1 0,4-3 0,3 0 0,5-4-83,3-1 0,3-5 0,2 2 0,2-3 1,4-2-16,4-2 0,7-2 0,7-4 0,4 0-35,2 0 0,4 0 0,-1 0 1,1 0-1,2 0-309,0 0 1,-3 0 0,-1 0-314,-1 0 0,-5 0 0,-2 0 0,-1 2 62,0 1 0,1-1 1,-3 3-1,-2-1 1,0-2 566,-2-1 0,0 3 0,0 1 0</inkml:trace>
  <inkml:trace contextRef="#ctx0" brushRef="#br1" timeOffset="65">16508 6834 8389,'0'-9'2359,"-1"1"917,-2 1-2958,2 3 1,-4 8 0,3 3-1,-1 1-974,1 1 1,-1 2-1,1 0 1,-1 2 0,0 2-2622,-1 1 2580,3-2 1,-7 3 0,3-2 0</inkml:trace>
  <inkml:trace contextRef="#ctx0" brushRef="#br1" timeOffset="66">16732 6825 8519,'0'-9'-333,"3"2"1,1 1-1,0-1 1,1-1-1,-1-2 657,0 1 0,0 0 173,-4-1 0,-5 5 0,-1 2-268,-2 2 1,-1 4 0,-1 2 0,1 3 0,1 2 0,0 0 0,3 2 19,1 0 0,0-1 1,2 4-1,-1-1-447,1 1 1,2-4 0,3 2 141,3-3 0,-1-1 0,2 1 0,3-2 0,1-2-77,1-3 1,2-2 0,1-1 0,-1-1 0,-1-2 0,-1-3-65,-3-2 1,3-5 0,-7 0 163,0-2 0,0 3 0,-3-3 0,1 2 0,-1 2 0,-2 0 145,-3 2 1,-2 4 0,-4 2 0,-2 2 0,0 1 220,-1 0 1,-4 1 0,4 2-1,0 3-232,2 2 0,4 2 0,1-1 0,0 0 0,3 0-219,1 1 0,5-4 0,3-1 0,1-1-244,1-2 0,1-1 0,-1-1-212,0 0 1,-1-1 324,-1-2 1,-4-1 0,-6-2 0,-4 3-229,-1 2 0,-1 2 477,0 2 0,-5 6 0,0 6 0</inkml:trace>
  <inkml:trace contextRef="#ctx0" brushRef="#br1" timeOffset="67">17756 6257 8398,'0'-14'-166,"0"4"1,0-2 0,0 1-1,0 2 643,0 0 1,0 5-1,0 5 1,0 7-12,0 6 1,0 8 0,-1 4 0,-1 4-91,-1 4 0,-5 2 0,2 3 0,-2 0-203,-1 1 1,2 1 0,1-4 0,-1-1 0,-1-1-123,-2-1 1,5-5 0,2-1 0,3-6-1,3-4-71,3-3 1,4-5-1,2 1 1,5-5-204,3-2 0,3-1 0,3-3 0,-1-1-321,1-2 0,-4-2 0,0-5 0,-2-2-373,-2 0 1,0-2 0,-3 3 916,-2-1 0,-3-9 0,0 1 0</inkml:trace>
  <inkml:trace contextRef="#ctx0" brushRef="#br1" timeOffset="68">17756 6573 8398,'-13'-4'-230,"1"-2"1,1-2 0,4-1 499,4-1 0,6 1 0,5 0 0,4-1 386,7 1 0,0 0 0,6 0 1,1 2-1477,1 1 1,1 4 0,-1-1 0,-2 2 778,-4 1 0,-5-4 0,-3-2 1</inkml:trace>
  <inkml:trace contextRef="#ctx0" brushRef="#br1" timeOffset="69">17793 6294 8418,'-5'-15'296,"2"-1"148,2 0 0,2-1 0,2 1 0,3 3 0,2 1-172,2-1 0,2 1 0,2 4 0,0 0-705,3 2 0,0 4 1,3-1-1,0 3-2595,2 3 3028,-4 6 0,-1 6 0,-2 3 0</inkml:trace>
  <inkml:trace contextRef="#ctx0" brushRef="#br1" timeOffset="70">18138 6704 8482,'0'-5'153,"0"-4"0,0 3 1,1-2 69,2-1 0,3-1 0,5 1 1,3 0-1,-1-1-163,1 1 1,-1 3 0,-2 1-1,2 0 1,-2 3 185,0 1 1,-6 2 0,-2 4 0,-2 4 26,-1 5 1,0 5 0,-1 2 0,-2 1 0,-2 2-375,-1 2 0,-1-2 1,3 0-1,0-2 1,0 0-717,2 1 1,0-3 0,0 0 816,-2-3 0,-3 0 0,2-2 0</inkml:trace>
  <inkml:trace contextRef="#ctx0" brushRef="#br1" timeOffset="71">18100 6965 8463,'-5'0'2716,"1"-2"-2392,4-1 1,7 1 0,4-3-234,2 1 1,4 0-92,4 1 0,3 2 0,4-3 0</inkml:trace>
  <inkml:trace contextRef="#ctx0" brushRef="#br1" timeOffset="72">18640 6182 8320,'0'-9'119,"0"0"1,0-1-1,0 3 239,0 4 0,0 8 1,-1 13-1,-2 6 0,-3 8 1,-2 6 24,-2 5 1,2 4 0,1 3 0,1 1 0,2-24 0,1-1 0,-2 26-2,2-1 1,2-6 0,1-6 0,1-3-525,2-5 1,2-7-1,4-3 1,-2-5-20,-1-7 1,0-1 0,4-5-1,-1-2-495,0-3 1,4-3-1,-1-5 1,1-3 0,-1-2-2622,0-3 3180,1 0 1,-4-9 0,0-2 0</inkml:trace>
  <inkml:trace contextRef="#ctx0" brushRef="#br1" timeOffset="73">18668 6276 8320,'-9'-19'70,"3"0"0,1 1 1,0 0 444,3 3 1,1 0 0,2 5-1,3-2-237,6 1 0,1 6 1,7-3-1,2 1 1,3 3-1,4 0-786,3 2 1,-1 5 0,2 4 507,-2 5 0,-1 6 0,0 6 0</inkml:trace>
  <inkml:trace contextRef="#ctx0" brushRef="#br1" timeOffset="74">18976 6397 8497,'-7'0'-7,"1"0"1,0-1-1,0-2 847,-1 0 1,1 0-162,-3 3 1,3 0 0,1-1-261,0-2 0,3 2 1,7-3-227,4 0 1,4 3-1,7-2 1,2 2-153,2 1 1,3 0-1,1 0 1,0 0-1,0 0-189,0 0 0,-1 0 1,-2 0-1,-4 1 1,-5 2-140,-4 3 0,-1 2 0,-3 2 1,-3-1 159,-5 0 1,-8 5 0,-8 0 0,-2 2 101,-4-1 0,1 0 1,-2 0-1,-1-1 1,1-2-1,0 0 138,3 0 0,4-2 0,4-1 42,1 1 1,3-1 13,2 0 1,6-3 0,6-3 0,3-1 0,3 0-203,0 1 1,6 0 0,-1-3-1,4 0 1,1 0-656,1 0 1,-1-3 0,4 0 0,-2 1 687,-1 1 0,3-3 0,-3-2 0</inkml:trace>
  <inkml:trace contextRef="#ctx0" brushRef="#br1" timeOffset="75">19581 6229 8438,'5'-13'32,"2"2"0,-4-1 1,-1 1 374,-1 2 1,-1 5 0,-1 5-1,-3 7 1,-4 9 0,-6 7-1,-2 7 154,-4 4 0,0 3 0,1 2 0,0 3-274,1-1 1,-1 7-1,1-3 1,2 2-944,0 0 1,5-6-1,-1-2 1,2-2 0,3-5 652,1-5 1,0-5 0,-4-4 0</inkml:trace>
  <inkml:trace contextRef="#ctx0" brushRef="#br1" timeOffset="76">19702 6406 8487,'-5'-9'338,"0"0"1,2 2 200,0 1 0,0 5 0,3 2 0,0 7 0,0 7 0,0 2-47,0 2 0,4 3 0,2-1 0,3 0-824,0-1 1,3-2-1,2 1 1,-1-2-489,1-1 1,2 0 0,0-3 0,1-3-2458,2-3 3196,-4-2 1,2-10 0,-2 0 0</inkml:trace>
  <inkml:trace contextRef="#ctx0" brushRef="#br1" timeOffset="77">19953 6424 8487,'-9'0'0,"0"3"0,-1 3 0,1 6 0,-1 9 0,-2 6 0,-1 6 409,-2 7 0,1 5 0,-3 1 0,3 2 246,0 2 0,2-8 1,4-2-1,0-7 0,2-4 164,-1-1 0,-2-4 0,-3-3 0,0-5-138,0-3 1,1-7 0,0-3 0,-3-3-400,0-3 1,1-3 0,-1-6-1,-1-1-938,1-2 1,2 0-1,0-3 1,2 3 0,0 2-438,1 3 1,4 4 0,2 0 272,2-2 1,1 0 0,0-1 0</inkml:trace>
  <inkml:trace contextRef="#ctx0" brushRef="#br1" timeOffset="78">20102 6229 8324,'-9'-9'-8,"3"-1"1,0 1 0,1 0-1,1-1 1,0 1 0,2 0 694,1-1 1,1 1 0,0 0-1,0 0-439,0-1 1,4 4 0,2 1-1,3 1 1,0 2-59,0 1 0,5 1 1,0 0-198,1 0 0,2 4 1,0 2-1,2 1 1,3 0-1,-1 0-162,-2 0 0,0-2 0,0 1 1,-1 0-153,1 0 1,-4 1 0,0-4 0,-2 0-2,-1 1 0,-2-3 0,-2 3 362,-1 1 1,-3-3 0,-4 4 0,-1 1 186,-2 1 1,-3 6 0,-4 2 0,-1 4 98,-2 2 1,-2 8 0,1 1 0,1 4 0,-1 3 76,3 3 0,1-3 1,0 2-1,1-3 1,0-1-154,-1-2 0,4-4 0,1 0-220,1-4 1,-2-4 0,2-4-1,-1-1 1,0-3 25,0-1 1,2-1 0,-3-5 0,0-1 0,-1 2-133,1 0 1,1-2 0,-2-1 0,1 0-277,-2 1 1,0-4-457,-1 1 0,-1-2 0,1-1 0,-1-1 374,-3-2 0,2 1 0,-4-4 0,1 2-276,-1 2 1,0 1 0,-4 1 0,1 0 709,-1 0 0,-4 8 0,0 3 0</inkml:trace>
  <inkml:trace contextRef="#ctx0" brushRef="#br1" timeOffset="79">17830 5903 8544,'-9'-4'-35,"3"2"1,0-3-1,-3 1 1,-1 1-1,-4 2 1,1 1-1,-1 1 383,-1 3 0,-5 3 1,-5 8-1,-4 8 0,-3 7 1,-2 7-120,17-16 0,-1 1 0,-2 6 0,0 2 0,-1 2 0,1 2 0,-1 3 1,1 0-47,1 3 1,1 1-1,4 0 1,2 0-1,1 0 1,1 0-1,4-1 1,1 1-165,2 2 1,2-1 0,4-4-1,2-1 1,2-1 0,3-1-1,1-4 1,2-1 0,3-3 0,1-1-1,0-2 1,1-2-557,0 0 0,2-2 0,18 11 0,-3-4 0,-1-4-1629,-2-2 2166,3 3 0,-5-4 0,4 1 0,0-1 0</inkml:trace>
  <inkml:trace contextRef="#ctx0" brushRef="#br1" timeOffset="80">20614 6033 8449,'0'-13'-159,"0"3"0,0-3 0,1 4 0,2 3 474,4 3 0,4 7 0,2 5 1,2 8-1,1 6 0,2 11 231,1 7 0,-2 6 0,-9-19 0,0 0 0,-2 1 0,0-1-306,0 2 1,-1-1 0,-1 2 0,0 0 0,-1 3 0,0 0 0,-2-1 0,-1 1 0,-2-1 0,-2-1-303,-3 0 1,-2-1-1,-1-1 1,-2 0-1,-3 1 1,-1-1-1,-1-2 1,0 0-1,1-2 1,-1 0-163,2-3 1,-1-2 0,-12 14 0,3-6 0,4-4-1080,1-2 1,6-6 1302,1-4 0,7-7 0,2-2 0</inkml:trace>
  <inkml:trace contextRef="#ctx0" brushRef="#br1" timeOffset="81">21201 6192 8343,'0'-10'-39,"3"1"0,0 0 1,0-2-1,0 0 0,1-1 265,2 0 0,-4 7 1,1 5-1,-2 7 1,-2 8 134,-2 7 0,-6 9 1,-4 6-1,-2 6 0,-2 5-214,7-23 0,-1 0 1,1 0-1,0 0 1,0 0-1,-1-1 0,1 1 1,0 1-1,1-1 1,-1 1-34,1 1 0,0 0 1,-6 20-1,4-5 0,4-6 1,5-6-220,4-4 1,8-4-1,8-8 1,3-3-240,3-4 1,-2-5 0,3 1 0,0-2-1,-2-2-514,-1-2 0,-3-2 1,-4-5 857,-2 1 0,-3-4 0,-1-2 0</inkml:trace>
  <inkml:trace contextRef="#ctx0" brushRef="#br1" timeOffset="82">21257 6192 8358,'-10'-24'69,"5"1"1,2 5 0,3-1 457,3 0 1,2 2-1,5 1 1,0 4-209,2 1 1,0 5 0,2 1 0,1 1-611,-1 2 0,2 3 0,2 4 291,1 4 0,0 11 0,-1 0 0</inkml:trace>
  <inkml:trace contextRef="#ctx0" brushRef="#br1" timeOffset="83">21564 6303 8429,'5'-9'10,"-2"0"382,-2 0 0,-2 5 0,-2 8 0,-3 8 1,-2 7-1,-3 4 241,-1 4 1,0 0-1,-2 7 1,0 0-490,-1 0 0,4 1 0,-2-4 1,3-1-513,1-1 0,2-2 0,2-4 1,1-3-1272,2-3 1,1-9 1458,1 1 0,0-14 0,0-1 0</inkml:trace>
  <inkml:trace contextRef="#ctx0" brushRef="#br1" timeOffset="84">21527 6303 8429,'0'-9'0,"0"0"78,0 0 0,-1 3 0,-1 4 1,-2 4 576,2 5 0,-3 5 1,0 5-1,-1 3 0,1 5-230,1 2 1,0 1 0,4 0 0,0-1 0,0-1-426,0-2 0,6-3 1,2 0-1,4-4-350,3-1 0,-1-8 0,4 0 0,-1-2-90,3-4 0,1-5 1,-4-5-1,0-3-140,-2-5 1,0-1-1,1-3 1,-1-1 0,-1 0 282,1 0 1,-4-1-1,2 4 1,-4 3-1,-2 4 1223,-1 2 0,-3 5-121,0 8 0,-6 5 1,-4 11-1,-1 1-445,-1 4 0,-1-1 0,2 0 0,2-1-606,3 1 0,2-2 0,1 3 246,0 1 0,4-4 0,1 1 0</inkml:trace>
  <inkml:trace contextRef="#ctx0" brushRef="#br1" timeOffset="85">22272 6099 8354,'0'-6'3,"0"-2"1,0 2 899,0-2 1,-6 19-1,-3 11-357,-5 10 0,-5 9 0,-2 3 0,-1 2 0,10-21 0,1 0-339,-1 1 1,1 1 0,0-1 0,-1-1 0,2 1 0,0 0 0,-1 0 0,1-1 0,-9 23-40,3 0 0,0-2 0,-1-3-168,1-3 0,-2-1 0,4-2 0</inkml:trace>
  <inkml:trace contextRef="#ctx0" brushRef="#br1" timeOffset="86">22570 6415 8364,'-9'-4'174,"2"-1"1,1 0 319,-1 2 1,-3 3-1,-1 4 1,-3 5-1,0 6 1,-3 3-89,0 4 0,-6 2 1,-1 4-1,0 0 0,2-2-796,-1-1 1,4 1-1,0-3 1,3-1-474,3-3 1,0 1 862,4-8 0,0 5 0,-1-3 0</inkml:trace>
  <inkml:trace contextRef="#ctx0" brushRef="#br1" timeOffset="87">22299 6480 8364,'2'-8'339,"1"2"428,3 3 0,2 2 0,1 2 1,1 2-376,-1 3 1,3 6-1,2 5 1,0 3-1,3 2-249,1 2 1,-3-3-1,1 2 1,0-2-144,2 1 0,0 0 0,1-3 0</inkml:trace>
  <inkml:trace contextRef="#ctx0" brushRef="#br1" timeOffset="88">22691 6127 8461,'-6'-5'582,"-1"3"1,5-3-112,3 1 1,4 1 0,8 3-1,3 0 1,6 0 0,6 0-238,5 0 0,3 0 0,2 0 0,2 0-269,0 0 1,0-1 0,-3-1 0,-4-1 0,-5 0-337,-6-2 0,-6 4 0,-4-2 0,-2 3 206,-4 3 1,-2 3 0,-5 3 0,-2 1 274,-3 3 0,-3 1 1,-1 5-1,-1 1 106,-2 5 1,1 1-1,3 8 1,-1 1-1,1 2 419,0 0 1,3 3 0,3 1 0,2-2-355,1-1 1,0-2 0,0 0 0,0-3 0,0-2-96,0-4 0,0-4 1,-1-4-1,-2 0 24,-3-1 0,-2-2 0,-3-3 0,0-1-40,-1-4 1,-1-1 0,4 1-416,0-1 0,-1-3 1,1-4-1,0 0-411,-1 0 1,1 0-1,0 0 1,-1 0 0,0 0 484,-2 0 1,-3 4 0,-3 1 0</inkml:trace>
  <inkml:trace contextRef="#ctx0" brushRef="#br1" timeOffset="89">17523 6024 8345,'0'-10'-148,"0"-3"1,0-1-1,-1-1 1,-1 3-1,-1 2 1,1 0 297,1 1 1,-3-3 0,-3 0 122,-1 4 0,-1 3 0,-1 5 0,1 0 0,-1 1-55,-3 2 0,2 6 0,-5 8 0,-1 3 0,-4 7 12,-4 6 0,-2 7 1,13-15-1,1 2 0,-2 1 1,2 2-1,-2 4 1,2 0-1,-1 2 0,0 1-26,-1 2 0,2 0 0,1 3 0,1 1 0,1 3 0,1 1 1,3 1-1,0 0-187,2 0 1,1-1 0,1-3-1,1-1 1,2-6 0,1-1-1,1-3 1,2-1 0,1-4 0,3-2 145,12 22 0,3-17 0,4-6 1,4-10-1,3-4-3018,2-2 2855,1-4 0,2-1 0,0-2 0,0 5 0,-2 3 0</inkml:trace>
  <inkml:trace contextRef="#ctx0" brushRef="#br1" timeOffset="90">23231 5968 8430,'4'-13'-144,"1"2"0,4-1 0,1 2 0,-1 0 0,1 1 0,3 1 0,2 2 459,3 2 0,0 6 1,1 5-1,0 8 1,-2 10-1,0 8 55,-2 8 1,0 4 0,-7-20 0,-1 1-1,0 2 1,-1 1 0,-1 2 0,-1 2-104,-1 1 1,0 2-1,0 4 1,-2 0-1,-1 0 1,-2 1-1,0-2 1,-2-1-1,-2 0 1,-1-1-160,-3-1 0,0-1 0,-2-1 1,-1-1-1,-1 1 0,-2-2 0,0-1 1,0-1-149,0-1 1,-1-2 0,0-3 0,0-2-1,-1 0 1,0-1 0,-18 18-351,2-5 0,9-6 0,3-7 0,6-2-703,6-3 1,4-4 0,9-6 1092,3-3 0,0-5 0,3-1 0,3 0 0</inkml:trace>
  <inkml:trace contextRef="#ctx0" brushRef="#br0" timeOffset="91">1546 7728 13295,'-5'-9'-422,"3"2"0,-3 1 0,1-1 1,1 0 627,-1 1 1,3 6 0,-1 8 0,3 5 0,3 8 0,1 4-75,2 4 1,5 6-1,1 1 1,2 3 0,1 2-1,2-1-203,0 1 0,2 3 0,1-2 1,2 1-1,-1-4 0,1-3-362,-2-1 1,-2-9 0,-1 1 0,-3-3-115,-2-3 1,-3-3 0,-1-2 0,-3-3 527,-3 1 0,2-4 1,0 4-1</inkml:trace>
  <inkml:trace contextRef="#ctx0" brushRef="#br1" timeOffset="92">1732 8184 8460,'-15'4'-145,"1"-2"0,1 6 0,-1 1 440,-1 2 0,-2 9 0,1 0 0,-1 3 0,-2 5 0,1 2 67,-1 0 0,1-2 0,3-3 0,2-2 0,3-2-535,1-3 1,4-1-1,1-8-499,3 0 1,6 0 0,1-3 671,2-3 0,10-2 0,1-1 0</inkml:trace>
  <inkml:trace contextRef="#ctx0" brushRef="#br0" timeOffset="93">2095 8175 14402,'0'-9'-93,"0"-1"0,0 1 1,0 0-1,0-1 461,0 1 0,4 0 0,1-2 0,1 0 0,1-1 1,0-1-256,1 0 0,1 1 1,1-3-1,-1-1-84,0 2 1,1-3 0,-1 5 0,0 1 100,1 0 1,-1 2 0,0 1-64,1 1 1,-5 5 0,-2 7 0,-2 7 0,-1 3 299,0 5 0,-3 5 0,-1 0 0,-1 3-222,-3 3 1,3-2-1,0 2 1,1-2-231,2-1 1,-2-1 0,0 1 0,2 0-430,1 0 1,1-3 0,0 0-1,0-1 1,0-3-307,0-2 1,0-3 0,0-1 0,0-2-2311,0-3 3058,0-1 0,-4-4 0,-1-1 1</inkml:trace>
  <inkml:trace contextRef="#ctx0" brushRef="#br0" timeOffset="94">2048 8501 13578,'-5'0'-516,"-3"-4"1,7 2 280,-2-5 0,2 4 0,2-2 0,2 0 279,3 0 1,7 0 0,3-3-1,4 3 775,1 1 0,1-2 0,-2 3 0,1 1-862,0 1 0,1 1 1,-4 1-22,-3 2 1,3 6 0,-4 6 0</inkml:trace>
  <inkml:trace contextRef="#ctx0" brushRef="#br1" timeOffset="95">2514 8408 7362,'-6'-3'796,"0"-1"1,-1 1-14,2-1 0,2 3 0,7-2 1,4 1-504,4-1 0,7 2 1,1-3-1,3 1-356,3 0 1,-2-1 0,-1 3-1,1-1-427,0-1 0,-3 0 0,-1 3 1,-2 0-1,-4 0-292,0 0 1,-5 3 0,-5 1 558,-3 2 0,-3-4 0,-7 1 0,-1-2 208,-3-1 0,-1 0 1,-5 0-1,0 0 243,1 0 1,-1 0 0,1 0 0,-1 0 238,0 0 1,1 0-1,0 0 1,2 0-157,0 0 0,5 0 0,-2 0 0,3 0 1,1 0-29,-1 0 1,6 3 0,5 0-334,7-1 1,6-1-1,5-1 1,0 0-82,3 0 1,-1-3 0,2 0 0,0 1-122,-2 1 0,-3 1 1,-1 0-1,-1 0 0,-1 0-89,0 0 1,-5 0 0,-4 0 0,0 1 45,-1 2 1,-1-2 0,-8 3 0,-2-1 265,-2 0 0,-4 3 0,-2-1 1,0-1 9,-3 0 0,3-1 0,-1-2 0,1 1 71,-1 1 1,1 0 0,-2-3 0,3 0 0,0 0 198,1 0 1,-1 0 0,4 0 307,0 0 1,5 0-448,4 0 1,5 0-1,7 0 1,4-1-520,1-2 0,3 2 420,2-2 0,-3 2 0,4 1 0</inkml:trace>
  <inkml:trace contextRef="#ctx0" brushRef="#br1" timeOffset="96">3119 8277 8487,'-6'-1'-430,"0"-1"1,-2-2 1101,0-1 0,2 3 0,0-1-259,-1 2 1,-2 5 0,1 2 0,2 3-158,3 4 0,-1-3 0,0 3 1,2-2-208,1 1 0,2-1 0,2 1 1,4-2-1,1 0-74,1-1 0,4-3 0,0-1 1,2 0-1,0-3-269,0-1 0,1-1 0,-3-1 0,-2-2-47,-1-4 0,-1-1 0,-3-1 0,-3-1 161,-2 1 1,-1-3 0,0-1 0,-1 2 0,-2 1 190,-3 0 0,-3 2 1,0 2-1,-1 2 0,-2 1 232,0-1 0,-4 2 0,4 5 0,1 4 143,0 1 1,2 4-1,1 2 1,1-1-314,4 1 0,2-1 0,1-1 0,1 0 0,2-1 0,5 0-241,3-2 1,0-4-1,4-2 1,-1-2-161,1-1 1,-4-1 0,2-2 0,-3-3 97,-1-2 1,-4-5 0,-1 0-1,-3-2 1,-1 0 147,0 0 1,0-1-1,-1 3 1,-3 2-1,-1 1 379,0 0 0,-4 4 0,1 1 0,-4 1 30,1 2 0,0 5 0,2 3 1,0 3-418,0 4 1,0 1-1,2 5 90,1 0 0,4-1 0,-2 1 0</inkml:trace>
  <inkml:trace contextRef="#ctx0" brushRef="#br0" timeOffset="97">4609 7374 10710,'0'-6'-475,"-1"1"1,-2 1-1,-3 2 1,-3 2 822,0 3 1,-5 7-1,-2 9 1,-5 7 0,-4 7-1,-1 8 1,11-18 0,2 2-86,-2 0 0,2 2 0,0 4 0,2 1 0,0 2 0,0 1 0,1 1 0,2 1 1,-1 2-1,2 1 0,1 1 0,1 0-122,0 0 1,2 0 0,1-1 0,1-2 0,3-4 0,0 0 0,2-1 0,2-2 0,0 0-1,2-2-233,1 0 0,0-2 0,9 18 1,0-5-1,-1-7 0,-3-5-264,-1-3 1,-1 1 0,-5-6 0,-2-1-317,-1-2 0,1-6 0,-3-1 1,1-5 661,-1-9 1,-1-7 0,-1-3 0</inkml:trace>
  <inkml:trace contextRef="#ctx0" brushRef="#br1" timeOffset="98">4879 7672 8550,'-1'-9'-34,"-1"0"1,-1-1 0,0 1 0,-1 0 0,1-1-1,1 1 1,1-1 293,1-3 0,-3 3 0,0-3 0,1 3 0,0 1 214,-1-1 1,2 1 0,-2 2-315,2 4 0,5 12 1,2 13-4,2 4 1,6 7 0,1 3 0,3 4 0,0 3-86,1 1 1,0-1 0,-2 0 0,0 2 0,-2 0-355,2 2 1,-4-6 0,0-4 0,-4-5-276,-3-3 1,2-4 0,-4-1 0,0-2-541,0-5 0,0-2 1097,-1-6 0,2 0 0,5 1 0</inkml:trace>
  <inkml:trace contextRef="#ctx0" brushRef="#br1" timeOffset="99">5000 7914 8550,'-9'0'-6,"-1"0"0,-2 0 0,-1 1 0,2 2 321,1 4 1,0 2 0,0 3 0,-1 5 0,-3 3 46,0 1 0,-2 6 0,-1 0 1,1 2-493,4-2 0,1 0 0,2-5 0,1-2-413,2 0 1,1-6-1,7-2 1,1-5-1,4-4-1634,4-2 2177,0-1 0,6-8 0,-2-3 0</inkml:trace>
  <inkml:trace contextRef="#ctx0" brushRef="#br1" timeOffset="100">5298 7821 8410,'-5'-4'-63,"0"2"0,1-4 527,-2-2 1,-1 3-1,0 0-72,1 1 1,2-2-1,-1 2 990,1-2-943,-3 4 0,5-3-87,-4 2-208,4 2 1,5 0 0,7 5 0,3 0-1,4 1-30,1 1 1,0-4 0,1 2 0,0-1-189,3 0 1,-1 1 0,3-2 0,-2 2-142,-1 2 0,-1-4 0,-3 2 0,0-1 77,-2 0 0,-3 4 0,0-1 1,-2 3-1,-4 0 0,-3 0 154,-2 1 1,-2 2 0,-3 2 0,-6 0 0,-5 4 56,-6 2 1,-3 0-1,-4 3 1,2-2 0,0 1 38,1-1 0,3 0 0,-1-2 1,4 1-105,4-3 0,5-3 0,3 0 0,1 0 31,2-3 0,2 0 0,6-3 123,6-2 1,0-2 0,5-4-1,-1 0-71,1 0 0,0-1 1,4-1-1,-1-2-567,1-1 0,-4 3 0,0-1 0,-1 2 0,0 1 0,0 0-1163,1 0 1,-4 4 1185,2 2 1,1-2 0,1 0 0</inkml:trace>
  <inkml:trace contextRef="#ctx0" brushRef="#br1" timeOffset="101">5773 8110 8586,'-5'0'1247,"-3"1"-660,5 2 0,-3 2 0,3 4 0,1 1-135,1-1 0,1 0 0,0 2-239,0 1 1,0-2 0,0 3 0,1-3-483,2-1 1,2-3-1,4-3 1,1-3-164,-1-3 1,0-3 0,0-3 92,-3 0 1,1 0 0,-4-1 378,-1 1 0,-1 0 0,-1-1 317,0 1 0,-4 4 1,-2 2-1,-2 2-45,-2 1 0,2 4 0,1 1 0,2 1-339,1 0 1,-3 1 0,4 2-171,1 0 1,1 1 0,1-1-211,0 0 0,0 0 0,0 1 0,0-1 170,0 0 0,3 1 0,1-2 0,0-1 0,2-2 99,-1 0 1,-2-2-1,3-3-12,1 0 1,-1-1-1,0-2 123,1-4 0,1-5 0,2-4 0,-2-1 0,-1-2 1,-2 2 229,-1 1 0,0 0 0,-4 3 0,-2 2 1,-2 1 846,-5 4 1,-1 3-1,-5 6-946,2 3 0,-4 4 1,3 1-1,-1 3-438,3 0 1,1 1 0,3 1 0,2-1 0,3-2-2908,2-2 2578,5 4 663,1-5 0,9 4 0,0-5 0</inkml:trace>
  <inkml:trace contextRef="#ctx0" brushRef="#br1" timeOffset="102">6722 7626 8088,'-5'-10'2096,"-2"4"-1680,4 0 0,0 5 0,2 0-109,-2 3 0,1 9 0,-5 2 1,0 4-1,-1 5 0,-2 3 1,-3 3-47,-2 3 1,-3 0-1,-1 5 1,1 2-1,-1 0-635,1-3 1,-4 0 0,0-3 0,2-1 0,4-1-283,3-3 1,3-8-1,2-2 1,1-2 0,1-4-2507,2-1 3162,1-5 0,3-5 0,0-5 0</inkml:trace>
  <inkml:trace contextRef="#ctx0" brushRef="#br1" timeOffset="103">6462 7719 10846,'4'12'609,"3"2"1,4 1-368,5 5 0,2-1 1,0 5-1,2 1-605,2 2 1,1-1-1,4 5 1,-2-2 362,-3-1 0,-2 0 0,-2 0 0</inkml:trace>
  <inkml:trace contextRef="#ctx0" brushRef="#br1" timeOffset="104">7067 7821 7747,'-5'0'1411,"0"0"227,1 0 0,3-1-1127,-2-2 0,2 1-343,1-4 0,4-1 1,2-2-126,-1 0 1,2 3-1,-3-1 1,0 0 0,1-1-1,1-1 54,1-1 1,-2 1 0,1 0 0,0-1-55,0 1 1,2 0-1,-2-2-237,2-1 1,-1 2-1,-1-3 1,1 3 15,1 1 0,2-1 0,-1 1 1,0 1 456,1 1 0,-4 3 0,0 4 0,1 0-75,2 0 1,0 3 0,0 2-1,1-1-178,3 0 0,-2 2 0,4-3 1,-1 0-17,1 1 0,0-3 0,4 3 0,0-3-120,-1-1 0,-3 0 0,-2-1 0,-1-2-81,1 0 0,-1 0 0,-3 2 0,-2-1 73,-1-1 0,-4 1 199,1 5 1,-3 2 0,-2 5 0,-2-1-35,-1 0 0,-1 2 0,-4 0 0,1 1 0,0 1-119,-1 0 0,-2-1 1,-1 3-1,-2 2 0,0-1-72,0 0 1,-3 1 0,3-1 0,-3 0 0,0 2 0,0-1-124,3-1 1,-3 4 138,2-5 0,3-1 0,1-1 0,1-1-203,2-3 100,4 2 197,-3-10 0,8 3 0,-2-5 0,6-2 0,1-3 0,2-1 144,1 1 0,2-3 0,-1 4 0,0 0 140,1 2 0,-4 2 1,0 1 10,1 0 1,0 4 0,1 2 0,-2 2-127,1 2 0,-2-4 0,1 0 0,1 1 0,-1 2-196,0 0 0,0-1 0,5 0 0,0-3-242,1-1 1,2-1 0,-3-3 0,2 0 196,-2 0 0,3-3 1,-2-1-1,-1-1 13,0-3 0,-3 3 0,-1 0 0,-2 0 674,0 0 0,-2 2 795,-3-4-822,0 5 1,-1-2 420,-3 4 0,3 4-2333,-2 2 0,2 0 1358,1 0 0,0 0 0,0 3 0</inkml:trace>
  <inkml:trace contextRef="#ctx0" brushRef="#br1" timeOffset="105">8277 7402 8386,'0'-6'-255,"0"0"1,-1 0 774,-2 0 0,-2 3 1,-4 8-1,-2 8 1,-1 9-297,-4 7 0,-4 8 0,-3 7 0,12-20 0,-1 1 0,1 1 0,-1 2 0,2 0 0,0 1 0,0 0 0,1 1-111,1-1 1,1-1 0,0 0-1,0-2 1,-1 25-520,2-3 1,3-8-1,6-10 1,3-4 0,2-5-251,2-1 1,-4-5-1,0-4 1,1-3 0,1-3 498,2 0 157,-5-2 0,7-7 0,-1-2 0</inkml:trace>
  <inkml:trace contextRef="#ctx0" brushRef="#br1" timeOffset="106">8389 7644 9578,'-5'5'1824,"2"4"-1528,2 2 0,5 6 0,2-2 1,3 3-1,4 1 0,2 2 1,4 1-509,3-2 0,-2-1 1,5-2-1,0-2-608,-1 2 1,-1-4 0,-5 0 0,0-4-1861,-3-3 2680,-1-2 0,-1-4 0,2 0 0</inkml:trace>
  <inkml:trace contextRef="#ctx0" brushRef="#br1" timeOffset="107">8762 7681 8227,'-10'0'185,"1"-1"1,0-1-1,0 0 1,1 3 405,-1 4 1,1 9-1,-4 5 1,2 4-1,0 5-20,1 3 1,0 2 0,-1 5-1,2 0-392,2 2 1,-1-2 0,3 0-1,-1-4-236,1-2 0,-3 3 0,0-3 1,-3-1-94,-3-3 1,-2-7-1,1-1 1,0-5-55,-3-1 0,-1-6 1,0-5-1,0-2-15,3-1 1,-3-4 0,4-3 0,-2-4-1,3-1 130,2 0 0,1-1 0,6 0 1,0-1-78,0 1 1,1-3 0,4 3-1,2-1 1,4 0 0,3 0-1159,3 1 0,3 0 1324,0 4 0,1 0 0,2 0 0</inkml:trace>
  <inkml:trace contextRef="#ctx0" brushRef="#br1" timeOffset="108">9153 7756 6735,'-6'0'893,"-1"-4"1,3-2-246,-1-3 1,3 0 0,-1 0 0,1-1-140,-2 1 1,3 3 0,-2 0-499,2-2 0,1 0 1,0-1 154,0 0 1,0-1-1,1 2 1,1 1-99,2 0 1,0 4 0,-1-3-20,3-1 0,-1 3 0,1 0 2,2 0 0,0 2 0,1-1 0,0 2 1,1 2 79,-1 2 1,4 2 0,-1 2-1,0-1 1,1 2-107,-1 4 0,5-2 0,-2 2-25,3-1 1,-1-2-1,0 0 1,-1 0-96,0-3 1,2 1-1,-1-4 1,0-1 0,-3-1-1,0-1-275,-3 0 0,2-1 0,-3-2 58,-2-3 0,-2-2 64,1-2 0,-7 5 0,-8 3 0,-2 5-133,-2 7 1,-8 3 0,0 7 0,-3 0 0,-2 3 822,-2 1 1,-2 2-1,-1 4 1,-1 0-225,1-3 1,2 0 0,3-5 0,3 1-438,3 0 0,1-5-15,2-6 1,7-4-1,7-5-33,4-6 1,3-4-1,5-2 1,0-1 264,2 1 0,-1 3 1,1 1-1,0 1 230,0 1 1,-2 2-1,3 1 1,-3 0 0,0 1 42,3 3 0,-3-2 0,3 4 0,-3 1 0,-1 1 0,1 2-189,-1-1 1,1-1 0,2-1-1,0-1-248,-1-2 0,1-1 1,0-3-1,3 0-314,-1 0 1,0 0-1,-5 0 1,0-1-468,1-2 1,2 2 0,0-2-492,0 2 1438,-2-4 0,-1 0 0,1-4 0</inkml:trace>
  <inkml:trace contextRef="#ctx0" brushRef="#br1" timeOffset="109">9823 7337 7827,'9'4'546,"4"3"0,0 9 0,2 7 0,1 7 0,2 8 0,-1 7-137,-9-19 1,0 0-1,-1 1 1,-1 1-1,-1 0 1,0 1 0,-1-1-1,1 1-17,0-1 1,-1 0-1,-1 0 1,-1 1-1,2 20 1,-4-1-317,-4-4 0,-1-1 1,-5-4-1,-1 1 0,-3-1-732,0-4 1,-2-3-1,-3-4 1,0 0 0,-2 0-438,-1 0 1,4-6 0,3-2 272,2-3 1,-4-10 0,3 1 0</inkml:trace>
  <inkml:trace contextRef="#ctx0" brushRef="#br1" timeOffset="110">10288 7356 8275,'0'-10'-200,"0"0"0,0-1 1,0-2-1,0 2 0,0 0 1,0 2-1,0 0 919,0-1 1,0 4-467,0 0 0,4 10 1,0 5-1,1 12 1,2 9-47,1 7 0,5 9 0,-7-20 0,0 1 0,0 0 0,0 2 0,-1 0 0,0 1-123,0 0 1,-1 2-1,1 1 1,-1 2-1,-1 0 1,0 0-1,-1 1 1,-1-1-1,0-2 1,-1 1-14,0-2 1,0-1-1,-2-1 1,0-1-1,-5 23 1,-5-6-1,-3-5-239,-3-6 1,-1-4 0,1-5 0,0-3-95,3 0 1,1-5-1,6-6 1,1-1-340,1-2 1,6-4 0,2-3-1,7-4-109,4-4 0,6-6 0,3-1 710,-2-2 0,4-4 0,0-5 0</inkml:trace>
  <inkml:trace contextRef="#ctx0" brushRef="#br1" timeOffset="111">10707 7588 8473,'0'-14'-348,"4"-1"1,-1 4 0,-1-1-1,0 0 773,1 2 1,-2 4-1,2 3 25,-2 5 0,-1 5 1,-1 14-1,-2 3 0,-3 7 19,-3 5 0,3 5 0,0 1 0,-1 3-63,-1 1 0,2-1 1,3 4-1,2-4-184,1-1 1,1-5-1,3 0 1,6-5-272,4-6 1,1-7 0,1-8 0,3-1-1,2-5 1,-2-2-768,-2-3 0,-1-2 386,-3-3 0,0-3 1,-1-7-1,0-2 1,-2-3-1,-1 0-663,-3-1 1,0-1 0,3 0-206,1-2 1298,-5 0 0,3-5 0,-3-2 0</inkml:trace>
  <inkml:trace contextRef="#ctx0" brushRef="#br1" timeOffset="112">10801 7532 8473,'-14'-23'-348,"4"0"0,-2 4 0,5 2 960,4 1 0,3 0 1,3 3-1,3 1 0,4-1-240,2 1 1,4 3-1,4 4 1,3 0-1,1 3-389,2 1 0,0 2 0,-2 3-1003,-2 6 0,-5 5 0,-3 9 1020,0 4 0,-2 2 0,-3-2 0</inkml:trace>
  <inkml:trace contextRef="#ctx0" brushRef="#br1" timeOffset="113">11024 7430 8338,'0'-5'-196,"0"-3"0,0 1 0,0-1 0,1 0 0,1 1 955,1 0 0,1 2-264,-1-1 0,0-1 680,3 4-662,-4 0 1,2 4-344,-4 2 1,-4-2 0,-2 2-187,-3-2 1,0-1 0,0 0 0,-1 0 0,0 0-3,-2 0 1,0-1 0,-3-1 0,-1-2 0,0-2-56,-3-1 0,6 2 1,-6 0-1,2 0 35,3 0 0,-3-1 0,5 0 0,1 2 0,0 1-35,2 0 1,1-1-23,1 1 1,3 3 0,4 0 66,0 5 1,0 3-1,1 2 1,1 3 0,3 2 21,0 3 0,-2 4 0,2 0 1,-1 2 56,-2 2 0,2 2 0,-1 2 1,0 2-1,-3 1 0,-4 2 22,-2 2 0,-2 4 0,-1 1 0,-2 1 1,0-3-3,-1-2 0,-1-1 0,3-2 0,-2-2-60,0-1 1,0-4-1,3-4 1,2-2-1,2-1 2,1-1 1,1-3-1,3-1 1,0-3 4,0 1 0,0-4 0,1 1 0,2-2 0,3-4 75,2-1 1,5 2-1,-1-3 1,-1-1 10,0-1 1,-2-1 0,1 0 0,2-1 0,1-1-29,2-1 0,-3-3 1,4 3-1,0 0 0,2 0-114,0 0 1,-2 0 0,-1 3-1,2 0 1,1 0-63,0 0 0,-3 0 0,-3 0 0,-2 0 0,0 0-826,-1 0-165,0 0 509,-3 4 1,-3-3 236,-6 2 1,-2-3 0,-2-2 0,1-1 0,-1 0 75,-2-2 1,-3 4-1,0-3 1,0 1-1,2 0 1,1 1 29,-1 1 1,1-2 0,0 0 238,-1 1 0,1-2 0,0 0 0,-1 2 0,1-3 0,0 0 0</inkml:trace>
  <inkml:trace contextRef="#ctx0" brushRef="#br1" timeOffset="114">10801 7393 8572,'0'-19'-316,"-1"2"1,-2 0 0,0 2 0,1-1 0,1 2 1025,1 1 0,0 3-499,0 0 1,0 14 0,0 6 0,0 10 0,-1 8 80,-2 5 1,1 7 0,-4 4 0,0 5-154,3-23 0,0 1 0,-5 25 0,5-26 0,0 0 0,-1 1 0,0 0-117,-1 1 1,0-1 0,1-1-1,-1 1 1,-3 24 0,1-1-1,0-5 30,0-7 0,0-5 1,0-5-1,1-1 0,2-3 6,2-6 1,1 0 0,1-5-3,0 2 1,1-1-1,2 2 1,4-5-1,2-3 1,2-2 173,2-2 0,2-1 1,-1-3-260,0 0 0,-1 0 1,2-1-1,1-2 1,-1-3-1,0 0-466,-2 0 1,0 1 0,-1-2 159,0 0 1,1 2 0,-4-1 0,0 3 0,0 1-1305,-3-1 1,2 2 1610,-2-2 1,3-3 0,0 1 0</inkml:trace>
  <inkml:trace contextRef="#ctx0" brushRef="#br1" timeOffset="115">10819 7421 8572,'0'-15'-167,"-1"1"0,-1 2 0,-1 0 1,1 1-1,1 0 798,1 2 0,2 0 1,3 0-1,4 3-500,2 3 1,3 2 0,3 1-1,4 0 1,3 0-1357,3 0 1225,1 0 0,8 4 0,3 1 0</inkml:trace>
  <inkml:trace contextRef="#ctx0" brushRef="#br1" timeOffset="116">11369 7747 8539,'-7'0'-336,"1"0"0,-1 0 1106,-1 0 0,-1-5-469,3-1 1,2-2-1,4-1 1,0-1-1,1 0-96,2-2 1,2 1 0,5-2 0,-1 0-246,0 1 1,1-4 0,-1 3 0,0 0 0,0-1 59,1 3 0,-1 0 0,0 2 49,1 0-58,-1-1 1,-4 9 0,-2 6-1,-3 6-34,-3 8 0,1 0 0,-4 6 0,-1 2 0,-1 2 0,1 2-419,1-1 1,4-1 0,-2-1-38,0 0 0,2 0 0,-4-1 0,1-2-765,0 0 1122,3-4 1,-6-1 0,2-5 0,-3 0-1,1-3 122,2-3 0,-7-5 0,7 4 0,-7-3 0</inkml:trace>
  <inkml:trace contextRef="#ctx0" brushRef="#br1" timeOffset="117">11257 8017 8539,'-9'0'-437,"2"0"0,1 0 1573,-1 0 0,-1 0 1135,-2 0-2072,5-4 0,5 2 1,6-1-1,4 1 1,1 0-1,2-1-273,2 1 1,0 1-1,4 1-746,0 0 1,1 0 0,0 0 0,-2 1 767,-1 2 1,5-2 0,2 3-1</inkml:trace>
  <inkml:trace contextRef="#ctx0" brushRef="#br1" timeOffset="118">11629 7979 8718,'-8'-6'749,"2"0"0,2 3 0,4-3-459,0-2 0,1 4 0,3 0 0,5 1 0,5 0 0,1 1-313,1 1 0,-1 0 0,4-1 0,-1-1 0,0 1 1,-1 1-373,-2 1 0,-4 0 0,2 0 0,-3 0-241,-1 0 0,-3 4 471,-3 2 1,-6-1-1,-4 0 124,-1-1 1,-5-1 0,-2-1 0,0 0 135,-1 1 1,1 0-1,-4-3 1,1 0 0,2 0 198,0 0 1,5 0 0,-1 0-1,1 0 1,2 0 4,0 0 1,2 0 0,3 0-233,3 0 1,4 0 0,9-1-1,1-1-17,2-1 0,0-1 0,4 4 1,-1 0-160,1 0 1,0 0-1,-2 0 1,-1 0 0,-4 0-620,-1 0 0,-2 0 442,0 0 1,-5 0 0,-4 2 250,-5 1 0,-4-2 0,-3 2 1,-1-2 28,-1-1 1,1 0-1,-1 0 1,0 0 0,3 0 451,0 0 1,2 0 0,0 0 0,1-1 501,1-2-1052,3 2 0,5-4 1,2 5-1,4 0-1199,1 0 1,5 0 1302,3 0 0,1 5 0,2 0 0</inkml:trace>
  <inkml:trace contextRef="#ctx0" brushRef="#br1" timeOffset="119">12318 7262 8297,'0'-9'0,"0"0"-25,0 0 0,0-1 0,0 1 438,0 0 0,0 5 0,-1 8 1,-2 8-151,-3 8 1,-2 12 0,-3 8 0,-1 7 0,4-22 0,0 1-93,0 2 0,-1 0 0,-1 4 0,1 0 0,-1 2 0,0 0 0,0 2 0,0 1 0,-1 0 0,0 1-128,1-2 0,-1 0 1,1-1-1,1 0 0,0-2 1,0-2-1,1-1 0,1-1-236,-6 20 1,3-12-1,1-7 1,-1-4-1,2-4-73,2-2 1,1-6 0,3-2-306,-2-1 1,2-3-32,5-2 1,0-3 0,3-6-1,1-3-1120,1-2 1722,2-2 0,-1-3 0,0-1 0</inkml:trace>
  <inkml:trace contextRef="#ctx0" brushRef="#br0" timeOffset="120">12467 7607 11138,'0'-9'-210,"-3"2"0,0 1 0,0-1 1,0-1-1,0-2 0,1 1 1,0 0 2754,-2-1-2401,3 1 1,-2 4 0,5 3 0,4 4 0,1 5 0,3 5 61,1 3 0,3 7 0,0 3 0,2 2-445,0 1 0,-1-1 1,4 1-1,-1 0 1,0 0-1,-2-1-581,0-2 1,-2 1 0,2-5 0,-4-3 630,-1-1 0,-2-6 1,0 3-1</inkml:trace>
  <inkml:trace contextRef="#ctx0" brushRef="#br1" timeOffset="121">12961 7626 8470,'-5'-6'-52,"-3"-2"0,4 2 0,-1-1 0,-1-1 0,0 3 0,-1 1 312,0 2 1,-1 1-1,-1 2 1,-1 3-1,1 6 1,-1 5 67,-3 6 0,2 7 1,-4 7-1,2 4 1,1 6 87,2 3 1,-2 2-368,6-22 0,-1 0 1,0-1-1,1 0 0,0 2 1,0 0-1,0-2 1,0-1-1,-6 24-10,-2-2 0,0-4 1,-5-4-1,0-7 1,1-6 14,-1-5 0,1-5 0,0-4 0,2-2 0,4-3-55,2-3 0,-3-3 1,1-4-1,1-2-51,0-1 0,5-5 0,1-3 1,0-2-1,0-1-186,1-2 0,1 3 1,3 0-1,0 2 1,0 0-452,0 0 1,0 3-1,0-3-1904,0 3 2593,0 0 0,4 1 0,2 0 0</inkml:trace>
  <inkml:trace contextRef="#ctx0" brushRef="#br1" timeOffset="122">13026 7309 8391,'-6'-3'-365,"1"-1"1,-1-1 1078,1-3 0,0 0 323,-1-1-857,2 4 0,5 0 0,2 6 0,3 2 10,2 0 1,3 0 0,1-3 0,5 0 0,3 0-180,5 0 1,-1 0 0,1 0-1,1 0-179,0 0 0,-1 0 0,0 0 1,0 0-36,-1 0 0,-1 0 0,-5 0 1,0-1-1,-2-1 32,0-1 1,-5-1 0,2 3 124,-3-2 5,-1 2 0,-4-2 235,-1 6 0,-8 6-112,-2 3 1,-2 5 0,0-2 0,-1 4 0,1 2 87,-2 4 1,-2 2 0,3 2 0,0 1-105,-1 1 0,0 5 1,0 1-1,-1 2 1,3 0-1,0-1-17,0 0 1,1 3-103,1 3 1,4-3-1,-1-1 1,2-1 66,1-2 1,0-3-1,0-1 1,0-2-1,0-3 1,0-3 105,0-2 1,0-2 0,-1-2-1,-1-1-35,-1-3 0,-1-2 1,2-3-1,-3-1 0,0-1-68,-2-1 0,2-3 1,-1-4-1,-2 0 14,0 0 0,-1 0 0,-1 0 0,1-1-59,0-2 1,0 1 0,-1-4 0,1 1 0,-1 1-269,-3 0 1,0 1 0,-4 2-157,2-2 1,-1 2 0,-2-2 0,-1 1-1362,0 2 1381,1 5 1,0-3 431,3 4 0,-3 4 0,3 5 0</inkml:trace>
  <inkml:trace contextRef="#ctx0" brushRef="#br0" timeOffset="123">4525 7151 9361,'0'-10'-335,"1"1"0,1 0 0,1-1 0,-1 1 398,-1 0 0,-1 3 1,-1 0 117,-2 2 1,-2 1 0,-4 4 0,-1 1 19,1 1 0,0 5 0,-2-2 1,0 3-3,-1 4 0,-5 2 1,1 7-1,-5 5 1,-4 6-102,-2 7 1,13-16 0,-1 2 0,0 2-1,-1 1 1,-1 3 0,0 1 0,-1 4 0,0 1-6,-1 5 1,1 0-1,-1 2 1,2 0-1,1 5 1,1 1-1,7-17 1,0 0-1,1 1-88,0 1 1,1-1-1,1 2 1,0 1 0,1 0-1,1 1 1,0-1 0,1 0-1,1-1 1,1 0 0,0-1-1,1-1 1,3 13 0,1-1-1,1-5 1,2-1-63,1-5 1,0-1-1,0-2 1,0-2-1,1-4 1,-1-2 0,9 21 93,-3-8 1,2-6-1,-5-6 1,1-1-7,0 1 0,-4-5 0,2-1 0,-4-5 1,-1-1-1527,-1-3-587,-1 0 2082</inkml:trace>
  <inkml:trace contextRef="#ctx0" brushRef="#br1" timeOffset="124">13687 7086 8426,'0'-10'-86,"0"1"0,-1 0 0,-1-1 0,-1 1 0,1 0 94,1-1 0,1 1 1,0 0-1,1 0 201,2 3 0,-1 2 0,4 4 0,2 2 14,4 4 0,2 6 1,6 12-1,2 7-29,2 8 1,-10-13-1,-1 1 1,1 2-1,-1 2 1,1 2-1,-2 1 1,0 3-1,-1 0 33,-1 3 0,-1 0 1,1 4-1,-3 1 1,-2 1-1,-2 1 1,0 1-1,-2-1 0,-1-1 1,-4-1-209,-2-1 1,-2-1 0,-4-1 0,-2-1 0,-3 0 0,-1-1-1,-1-2 1,-2-1 51,0-2 1,-1 0 0,1-4 0,1 0 0,0-6 0,-1-1 0,3-2 0,-1-1-177,-15 15 1,6-5 0,7-7 0,6-5-1108,5-2 1,2-6 521,5 2 1,0-8 0,3-5 0,1-4 74,2-1 1,1-4 0,2 3 0,-1-2 614,-1-1 0,-3-5 0,3 0 0</inkml:trace>
  <inkml:trace contextRef="#ctx0" brushRef="#br0" timeOffset="125">14385 7328 13202,'-1'-10'-260,"-2"1"1,2 0-1,-3-1 1,1 1 0,0 0-1,0-1 1,0 1 316,-1 0 0,1 5 0,4 4 1,1 6 163,2 5 1,-1 6 0,-3 8-1,0 7 1,0 6 0,0 7 184,0 3 0,-1 5 0,-1-24 1,-1 1-1,0 2 0,-2 0-311,0 3 1,-1 0 0,-2 1 0,-1 0 0,2 2 0,-1 0 0,-1-1 0,0-1 0,0-2 0,0 0 0,-1-1 0,1-1 3,-1 0 1,1-2 0,-1 21 0,4-12 0,5-9-304,4-7 1,6-4-1,8-4 1,3-3-1,6-5-452,4-4 1,-1-3-1,3-3 1,-2-3 0,-2-4-720,-4-2 0,-4 0 1362,-5-3 0,3-5 0,-4-4 0</inkml:trace>
  <inkml:trace contextRef="#ctx0" brushRef="#br1" timeOffset="126">14404 7309 8586,'-15'-19'25,"3"4"0,6-1 0,5 1 507,6 0 1,5 1-1,11 2 1,4-1-1,6-1-369,4-3 1,3 4 0,2 1-1,-1 5-598,-3 4 0,0 4 435,-5 5 0,-8 4 0,-5 9 0</inkml:trace>
  <inkml:trace contextRef="#ctx0" brushRef="#br0" timeOffset="127">14767 7542 12421,'0'-10'-582,"0"-3"0,-1-1 1,-1-1-1,-1 3 0,1 1 1113,1 2 0,1 5 1,0 5-204,0 7 0,0 10 0,1 7 0,1 3 8,1 3 1,7 2 0,0 4 0,1 0-149,2 0 0,-2-4 0,2-1 0,0-4-76,-1 0 1,4-4-1,-4-3 1,-1-5 0,0-4-76,-2-5 0,0-3 0,1-5 0,-2-3 0,-1-5-388,-1-6 1,0-6 0,1-4 0,-1-1-145,1 1 0,0-2 0,1 2 0,-2-1 20,1 2 0,0-2 0,1 5 0,-2 3-48,1 5 0,-2 6 0,1 2 0,1 1-1131,-2 6 1653,-1-2 1,0 12-1,1-2 1</inkml:trace>
  <inkml:trace contextRef="#ctx0" brushRef="#br1" timeOffset="128">15428 7337 8248,'0'-9'-183,"0"-1"1,0 3 597,0 4 0,-4 8 0,-2 12 0,-3 4 0,-1 8 0,-1 9-28,-2 7 0,-2 4 0,8-22 1,0 2-1,0 0 0,0 2 1,-1 0-1,0 1-296,1 0 1,0 1 0,-1-2 0,-1 0 0,2-1 0,1 0 0,-1-1 0,0 0-353,1-1 1,-1-1-1,-6 21 1,2-2 0,1-9-560,2-8 1,4-2 0,1-6 0,2-4 810,1-3 1,0-8 0,0-2 0</inkml:trace>
  <inkml:trace contextRef="#ctx0" brushRef="#br1" timeOffset="129">15856 7607 8243,'-9'0'577,"0"1"1,-1 3 0,0 5 0,-1 7-143,-2 5 1,-6 3-1,-1 8 1,-2 1-1,-2 1-279,1 0 0,-1-1 0,-1 1 1,4-4-1,5-4-904,3-4 1,3-3 0,2-1-820,2-2 1,0-7 1566,3-6 0,-2-10 0,-4-4 0</inkml:trace>
  <inkml:trace contextRef="#ctx0" brushRef="#br1" timeOffset="130">15577 7681 7802,'6'-4'917,"-1"5"0,0 8 1014,-3 5-1637,3 8 0,-1-1 1,4 3-1,1 2-366,1 1 1,5 4-1,1 0 1,3-1 0,2-2-748,4-3 0,1-6 1,0-7 818,-1-2 0,-5-4 0,3-2 0</inkml:trace>
  <inkml:trace contextRef="#ctx0" brushRef="#br1" timeOffset="131">15903 7393 8353,'-9'-15'161,"3"-2"1,2 6-1,4-2 24,0 0 1,4 5-1,4 0 1,4 2-1,7 2 222,5-1 1,7 2 0,4 3 0,3 0 0,3 1-379,2 3 0,-4 0 0,0 2 0,-3-2-361,-5 0 1,-3-3 0,-5 2 0,-3-2 39,-3-1 1,-6 0-1,1 1 52,-1 2 1,-6 0-1,-2 3 1,-2 1 322,-1 1 1,-3 5 0,-1 1 0,-1 3-1,-4 3 473,-2 3 0,0 6 0,-4 5 49,2 2 1,-3 3 0,3 0 0,-1 2-1,1 2-288,1 1 0,5 2 1,2 0-1,0 0 0,1-3-216,0-2 1,0-4 0,4-2 0,-1-3 0,-1-3-160,-1-5 0,-4-1 0,1-4-52,-2-1 0,-2-4 1,1 0-1,0-5 1,-2-2-1,0-1-177,-2-3 0,-3-2 0,0-2 0,-1-2-34,-2-4 0,1 0 0,-1 0 1,0 2-390,1 1 1,2 1 0,1 4-1,-2 2-1101,-1 3 1811,0 2 0,-1 6 0,1 0 0</inkml:trace>
  <inkml:trace contextRef="#ctx0" brushRef="#br1" timeOffset="132">4246 6946 8489,'-4'-9'-51,"-2"-1"0,0 2 0,0 1 157,-1 1 1,-1 3-1,-3 1 1,0 4-1,-3 6 120,0 3 1,-2 6 0,-3 7 0,-3 9 0,-3 6-75,12-16 1,-1 0-1,0 3 1,0 1-1,0 4 1,-1 2-1,0 4 1,0 1 0,0 4-1,-1 2 1,1 3-1,0 1-42,5-14 0,1 0 0,-1 0 1,1 2-1,1 0 0,-1 0 0,2 2 1,-1 0-1,2 1 0,0-1 0,1 0 1,1 1-202,1-2 1,0 0 0,1-1-1,0 0 1,1 1 0,0-2 0,1 12-1,1 0 1,0-2 0,2 0 0,1-2-1,1 0-26,2-3 1,1-1 0,-1-4 0,0-2 0,1-3 0,0-1 0,0-3 0,0-1 0,10 23-163,1-1 0,-2-6 0,0-3 0,-3-4 225,0-2 1,-2-1 0,-3-4 0,0-3-1,-3-5-476,-3-6 1,1-2 529,-1-2 0,0-1 0,-3-2 0</inkml:trace>
  <inkml:trace contextRef="#ctx0" brushRef="#br0" timeOffset="133">16769 7076 10214,'5'-4'-105,"0"3"0,-3-3 0,2 1 0,2 2 0,1 5 0,2 8 0,5 10 337,4 9 0,2 8 1,-8-12-1,0 1 1,0 4-1,-1 1 0,1 5 1,-1 0-1,0 2 1,0 1 8,-2-1 0,0 0 0,-3 0 1,-2-1-1,-3-2 0,-1-1 1,-2 0-1,-1 0 0,-3-1 1,-2-1-186,-1 1 1,-1-1-1,-4-4 1,0-1 0,-2 1-1,-1-1 1,-1-1 0,0-1 11,0-1 0,-1 0 0,2 0 1,-1-1-1,-1-3 0,-1 0 0,1-1 1,1-1-1,-14 17-206,3-4 0,0-2 1,8-3-1,1-2 1,4-4-339,3-3 0,4-7 0,3 1 0,2-3-569,3-1 0,1-2 0,1-2-1261,8 2 2306,0-7 0</inkml:trace>
  <inkml:trace contextRef="#ctx0" brushRef="#br2" timeOffset="134">4609 6992 15110,'-5'-6'-1530,"1"1"1,0 0 1176,1 0 1,-4 2-1,1-3 596,-2 2 0,1 1 0,1 3 1,-1 0-1,-1 1 0,-2 2 207,1 4 0,-3 1 0,-1 1 0,1 1 0,-1 3 0,1 2-128,1 3 1,-3 1 0,1 0-1,-2 3 1,0 3-109,0 2 1,-2 1 0,1 0 0,-1 1 0,-2 2-30,0 3 0,1 1 1,0 0-1,2 0 0,0 3-51,-1 1 0,4 1 0,1-3 0,1 1-29,2-1 0,3 1 0,1 0 0,-1 1 0,2-2 0,0 1-1,2 2 0,-3 1 1,0-2-1,-2 1-60,1-4 1,4 0 0,-1-4-1,2 1 1,1 1-146,0-1 0,0 1 0,0-4 0,0 2 0,0 1 43,0 2 0,0-3 1,0-1-1,0-2 1,0-1 0,0 3 1,0 0-1,0-1 0,1-1 1,2-2-100,3-2 1,3 2 0,0-3 0,0 2 94,1-1 0,-1 1 0,0-4 0,2-1 0,0 1 0,1 0 62,0-1 0,-2-2 0,-2 0 0,0-1 12,-2 1 1,-3-4 0,2-2 0,-1-1-114,-2 1 1,-1-1 0,-1-2-155,0-1 442,0 0 1,0-5-252,0-4 0,0-4 0,0-5 0,0 0 1,0-1-222,0 1 1,0 0-1,-1-1 1,-1 1-537,-1 0 1,0-1 0,2 1 0,-1 0 800,-1-1 1,0-3 0,3-2-1</inkml:trace>
  <inkml:trace contextRef="#ctx0" brushRef="#br2" timeOffset="135">13696 6871 14286,'-9'-3'-355,"0"0"0,0-4 0,2 1 0,2-3 0,1 0 438,2 0 1,1 3 0,2 0 101,2 2 1,2 5 0,4 6 0,1 2 0,-1 3-150,0 4 1,4 2 0,0 5 0,2 5 0,0 5 59,0 3 1,1 3 0,-2 1-1,0 5-25,3 3 1,-10-22 0,0 0-1,0 2 1,1 0 0,-1-1 0,-1 1-1,0-1 1,-1-1 0,1 1 0,0-1 88,0 1 1,0 0 0,0 20 0,1-4 0,-4-4-129,0-1 1,-2-1 0,1 0-1,-4 0 1,-4 0 6,-3 1 0,0-1 0,-1 1 0,-3 1 0,-2-1 61,-3-2 0,0-4 0,-1 1 1,0 0-83,1 0 1,-1-6 0,2 1-1,0-1 83,1 0 1,2-2-1,-2-1 1,3-2-55,0-1 0,1-1 0,-2-2 0,-1 1 0,2-1 0,-1-3-141,3-2 0,2-3 0,1-2 0,2-1-7,-1 0 1,2-5 70,-1 1 0,3-3 0,0-3-34,2-4 0,1-1 1,1-1-1,2 0-35,4-1 1,1 1 0,0 0-1,-1-1-91,0 1 0,-1 0 0,3-2 1,1 0-1,-1-1 0,0-1-103,0 0 0,1 1 0,-1-2 0,0-1 0,1 1-265,-1-3 0,3 0 0,2-3 431,0-2 0,-1-2 1,2-8-1,1-2 0,-1-3 1,0-2 44,-2-2 1,-1 0-1,-5 2 1,-2-3 40,-1 0 0,-1 3 1,-3-2-1,0 3 74,0 1 0,-4 0 0,-2-1 0,-2 1 0,-2 1 0,1 1-23,0 1 1,0-1-1,1-2 1,0 1-77,-2 2 0,-2-1 0,3 4 1,0 1 12,-1 1 1,-2 2 0,-1 1 0,2 1 0,0 0 33,-2 1 0,3-1 0,-3 2 0,3 0 19,1 0 1,0 0 0,-1 3 0,1-2 0,0 2 88,-1 4 1,1 2-1,0 5 245,-1 0-361,5 4 1,1 2 0,4 6-33,0 3 1,1 2 0,2 2-1,3 2 1,3 2 122,0 4 1,1-1 0,2 8 0,1 2 1,2 3 0,3 2 1,4 3-1,0 0 3,0 0 1,-1 5 0,4 4-1,0 2-28,-13-21 0,0 0 1,1-1-1,-1 0 0,0 3 1,-2-1-1,0 1 1,0 0 71,-1 0 1,-2 1 0,0-2 0,-1 0 0,0 22 0,-3-2 0,-2-4 0,-2 0 153,-2 1 0,1-2 0,-4 1 1,-1-5-95,-2-1 0,0 0 1,1 1-1,0-3-68,2-3 0,-3-2 1,-4 0-1,1 1 0,-1 1-38,-3-1 1,-1-1 0,-2-1 0,0 0 0,1-2-73,-1-1 1,3-2 0,2-4-1,0-1-47,-1 1 1,4-4 0,-2 0 0,3-2-312,1-1 1,2-2 0,2-1 0,1 1-2894,2-1 3268,1-4 0,1-5 0,0-5 0</inkml:trace>
  <inkml:trace contextRef="#ctx0" brushRef="#br2" timeOffset="136">13585 6983 14653,'0'-22'-416,"0"1"0,0 0 0,1 2 1,1 4-1,2 2 0,0 3 153,0 1 0,0 4 1,-1 3-1,2 4 165,1 4 0,2 7 0,-1 6 1,3 5-1,4 5 211,0 5 0,3 4 0,4 10 0,-10-24 0,0 1 0,1 2 0,-1-1 44,1 1 0,-1 1 0,2 2 1,-1 0-1,-1 1 0,0 0 1,-1 2-1,0 0-103,0 3 1,0 0 0,-3-4 0,0 0-1,0 1 1,-1 1 0,-1-2 0,-1-1 70,-1 0 1,0-1 0,0 0 0,-2-1 0,0 1 0,-2 0 0,1-1 0,-1-1 0,-2 24 73,-3-4 0,-6-5 0,-4-2 1,-1-2-1,-2-1 113,0-5 1,4-1 0,-1-3 0,0-2-451,-2 0 1,4-8 0,1-1 0,4-4-181,3-2 0,1-6-220,1-3 1,3-3 0,-1-3-447,4-3 1,3-3-1,2 0 984,-1 0 0,-4 4 0,2 1 0</inkml:trace>
  <inkml:trace contextRef="#ctx0" brushRef="#br2" timeOffset="137">4627 6946 17605,'0'-9'-1301,"0"-1"0,0 1 1408,0 0 1,0-1-191,0 1 0,-4 4 1,-2 2-1,-2 3 566,-1 3 1,-2 3 0,-1 6 0,-4 5-1,-1 4-243,-2 4 0,-4 4 1,-2 4-1,-1 5 1,-1 4-1,14-18 1,0 0-99,0 1 1,1 2 0,0 0 0,-1 1-1,-1 3 1,-1 0 0,1 1 0,-1 2-90,1 1 0,0 0 1,-1 1-1,1-1 1,3-2-1,1 0 0,-1 0 1,1 0-1,0 0 1,0 1-82,1 0 1,0 0 0,1 1-1,1-1 1,1-2 0,0 1-1,1-1 1,0 1 0,2 0-1,0 0 59,1 1 0,1 1 0,0-2 1,1 0-1,0 0 0,0 1 1,0-2-1,1 0-35,0-1 1,1 0 0,0-3-1,0 0 1,2 0 0,0 0-1,2 24 1,0-8 0,0-4 149,0-2 0,0-4 0,1-2 0,-2-3-334,-1-5 0,2-5 1,-1-2-1,-1-3 1,1 0-119,0-3 0,-2 0 1,3-2-1,2-1-368,0-2 1,-2-2 0,0-4-78,1 0 1,-1-3-1,-1-1 1,0-1 708,0-2 1,1-6 0,4-1-1</inkml:trace>
  <inkml:trace contextRef="#ctx0" brushRef="#br2" timeOffset="138">13622 6825 13861,'-4'-6'-482,"-3"-1"1,2 2 0,0-2 0,0 2 0,1 0 0,-1 0 297,-1-3 1,4 3 138,-1-1 0,2 5 1,2 2-1,3 7 93,6 7 1,0 6 0,6 5 0,1 5 54,4 7 0,0 4 0,-9-17 0,0 1 0,1 1 0,0 0 1,1 3-1,-1 0 52,1 2 0,0 1 0,-2-2 0,0 2 0,-1 3 0,0 0 0,-1 2 0,-1 0 1,0 0-1,-1 1-69,-2 0 1,0-1-1,-1-1 1,0-1-1,-4-3 1,0-2-1,0 1 1,1-2-95,-1 0 0,0-1 0,-2 1 0,-1-1 0,-1 0 0,-2-2 0,0-1 0,-1 0 0,-9 22 26,-3-5 0,-2 3 0,0-3 1,-3 2-1,0-2-48,0-3 1,1-5 0,1-1-1,0-2-2,4-2 0,-1-6 1,6-3-1,1-4-281,4-5 1,0-2-80,4 0 0,0-6 0,3-5 0,0-6 0,1-6-133,2-1 0,-1 2 0,4 0 0,0 2 0,0 0 495,1 1 0,-1 0 0,3-1 1</inkml:trace>
  <inkml:trace contextRef="#ctx0" brushRef="#br2" timeOffset="139">4516 9097 12455,'-10'0'-190,"2"-1"56,2-2 1,-2 2 1,1-3 1,3 3 48,0 1 102,12 0 0,-1 0 1,5 0-1,-2 0 1,1 0 47,1 0 0,0 0 1,3 0-1,2-1 0,0-1 13,2-1 0,4-1 0,0 2 0,2-1 0,1 0-6,3-1 1,0-1 0,5-2 0,1 1-1,1-1-7,-2-1 1,1 1 0,-4 1-1,0 0 1,-1 0-28,-2-1 1,-1 4 0,-7-2 0,3 0-22,1 0 1,0 3-1,2-1 1,-2 2-1,2 0-42,1-2 1,2 1-1,1-1 1,2 2 15,1 1 0,2 0 0,1-1 0,0-1 1,0-1 43,2 1 1,2 0 0,-2 0 0,1-1 0,4 0-10,2-1 1,-4 2-1,2-4 1,-3 2-21,1 2 0,-2-2 0,4 1 0,-2 0-8,-2-1 1,1 3 0,-1-2-1,2 1 1,1 2-20,-1 0 0,2-3 0,-1 0 0,0 1 1,3 1 1,0 1 0,2 0 0,-2-1 1,0-1 15,-2-1 1,4 0-1,2 2 1,0-1-1,-1-1 5,-2 1 1,2-3 0,0 2 0,2 1 0,-1 0-1,-2-1 0,0 2 0,0-2 0,2 2-5,1 1 0,0 0 0,-1 0 0,1 0 1,0 0-1,-23 0 1,0 0 0,22 0 0,-22 0 0,0 0 0,23 0 0,1 0-18,1 0 0,-1 3 1,-24-1-1,-1-1 1,25 1 17,0-1 0,-1-1 1,-22 0-1,-1 0 0,0 0 1,0 0-1,0 0 0,0 0 8,23 0 0,0 0 1,-1 0-1,2 0 0,2 0 2,-26 0 1,0 0 0,26 0 0,-6 0 0,2 0-6,1 0 1,-24 0 0,1 0 0,25 0 0,1 0 0,0 0 2,-27 0 1,1 0-1,1-1 1,0-1 0,1 1-1,-1-1 1,1 1 0,-1 0-1,0 0 1,0 1-4,1 0 0,0 0 0,-2 0 1,1 0-1,1 0 0,0 0 1,-2 0-1,0 0 4,0 0 0,0 0 0,1-1 0,0-1 1,23-1-1,0 1 0,0 1-3,1 1 0,-4 0 0,-1 0 1,-2 0-1,0 0 4,4 0 0,-2 0 0,4 0 0,-1 0-18,-1 0 0,-21 0 1,-1 0-1,0 0 1,0 0-1,1 0 1,0 0-1,-1 0 1,1 0-13,-1 0 1,1 0-1,-2 0 1,1 0-1,1 0 1,-1 0-1,0 0 1,0 0 36,0 0 1,0 0-1,0 0 1,0 0 0,21 0-1,3 0 1,1 0 26,-25 0 0,-1 0 0,25-3 0,0-1 0,-2 2-28,1 1 1,-23 1-1,1 0 1,-1 0 0,0-1-1,0 0 1,1 0 0,23-2-62,-2 1 1,-2 1 0,3 1 0,3 0 0,-26 0 0,1-1 35,0-1 1,0 1-1,-1 0 1,0 1-1,0-2 1,0 1-1,0 0 1,0 1-8,2 0 1,-1 0 0,25 0 0,-25 0 0,0 0 0,-1 0 0,0 0 7,1 0 0,-1 0 0,0-2 0,0 1 0,0-1 0,0 0 1,0 1-1,1-1 0,-2 1 0,0-1 14,26-1 1,-25 1-1,-1 0 1,25 0-1,-1-2 1,0 0 7,-5 0 1,2-3 0,-5 3 0,3 0-1,1 0 0,-5 0 0,2 2 1,-3-1-1,-4 0-1,-2-2 0,-3 4 0,-6-2 1,-5 1-1,-3 0-21,-5-1 0,-1-1 0,-2 2-77,0-1 1,-2 0 0,-1 3-1,1 0 1,1 0-128,2 0 1,0 1 0,1 1 0,3 2 0,0 0-323,3 0 1,-1 2 511,0-3 1,6 5-1,-3-3 1</inkml:trace>
  <inkml:trace contextRef="#ctx0" brushRef="#br3" timeOffset="140">4618 9748 8389,'-14'-9'-92,"3"0"1,6 0 0,0-1 0,1 1 531,0 0 1,2 4 0,5 6-123,3 8 0,2 5 1,2 8-1,-1 4 36,0 4 0,4 3 0,0 4 0,2 0 0,1 1-239,2-1 0,0 3 1,2 2-1,2-1 1,1 0-236,1-1 1,-1-3 0,-3-2 0,-1-2 0,0-1-349,-5-2 1,-2-5-1,-4-3 1,-2-1-1,-3-2-977,-2 0 1,-1-3 1444,0-6 0,-4-1 0,-1 0 0</inkml:trace>
  <inkml:trace contextRef="#ctx0" brushRef="#br3" timeOffset="141">4814 10242 8559,'-10'0'-127,"-2"3"0,0 1 0,-1 1 0,1 3 822,-1 0 1,-3 6 0,1 5 0,0 5-305,-1 3 0,1 1 0,-3 0 1,3-1-1,2 0-263,3-2 1,1 2 0,0-4-1,3-1 1,3-4-700,2 0 1,1-5 0,0 0 0,1-4 570,2-3 0,2 2 0,5-2 0</inkml:trace>
  <inkml:trace contextRef="#ctx0" brushRef="#br2" timeOffset="142">5168 10121 14088,'-7'0'-555,"2"-1"0,0-1 1426,0-1 0,3-5-436,-1 2-387,6 2 0,-1 0 1,3 3 130,-1-2 1,0 2 0,-2-3-133,1 0 0,2 2-323,-2-1 483,-2 2-14,3 1 0,-4 4-83,0 3 0,0 1 0,-1 0 0,-2-1 184,-4 0 0,-1-1-187,-1 3 1,0 1-122,-1-1 1,4-4-36,0-2 1,4-3 0,-1-3-1,2-3 1,1-2-89,0-2 0,1 0 0,1-2 0,2-1 22,1-1 0,1 1 0,4-2 0,-1-2 1,1 1 97,3 0 1,-3-1 0,3 5 0,0 1 197,-1 0 1,2 6-1,-3 3-158,2 4 1,-1 7 0,-4 7 0,-2 3-146,-2 2 243,-3 3 0,-6 8 0,-1 2 1,-3 3 224,-4 0 1,-1 0-1,-5 0 1,1-1 0,-1 0-231,1-2 1,-4-4 0,1 0 0,2-4 0,3-5-238,-1-1 1,4-5 0,1-3 0,1-3-98,2-3 1,0-1-373,-1-5 0,5-1 1,2-3 368,2-2 1,5 1 0,2 0 0,3 1 343,0 2 0,3 0 0,1 0 0,-1-2 0,1 3 65,-1 3 0,4 1 1,-1 2-1,-1 0-177,-1 0 1,0 1 0,0 4 0,-1-1 0,1-1-215,-1-2 1,3 2-1,-2-4-453,-2 1 1,3-3-1,-2 2 1,0-1 0,-2 0-984,-1-1 1,0-1 1563,1-1 1,-1-4 0,0-1 0</inkml:trace>
  <inkml:trace contextRef="#ctx0" brushRef="#br3" timeOffset="143">5531 10512 8541,'-6'-1'96,"2"-1"0,1-2 534,0-1 1,1 2-1,5-1 1,4 1 0,5 0-409,3 1 0,1 0 1,1 0-1,3-1 1,0 1-30,-1 1 1,0 1 0,0 0-401,-1 0 0,1 0 0,-2 1 0,-1 1 0,-4 1-228,-1-1 1,-2 0 0,0 0-461,1 1 880,-5 0 0,-5-3 0,-7 0 0,-4 0 0,-2-1 159,-2-2 0,0 2 1,-4-2-1,1 2 0,-2 1 152,-2 0 0,3 0 1,-3-1-1,2-1-116,2-1 0,0 0 0,1 3 1,3 0-1,0 0-173,3 0 53,5 0 1,4 3 0,8 0 0,7-1 0,7 0-63,5 1 1,0-2 0,1 2-1,1-2-129,-2-1 1,-2 0 0,1 0 0,-1 0-210,-3 0 1,-1 0 0,-3 0 0,-4 0-321,-2 0 0,-4 0 539,1 0 1,-9 0-1,-1-1 1,-5-1-1,-1-1 229,0 1 1,-5 1-1,-1 1 1,-3 0-1,-1 0 259,1 0 1,-1 0 0,1 0-255,-1 0 1,1 1 0,3 1-1,2 1 1,3 0-280,1 1 1,2 1-1,3 1-54,8-3 0,7 1 1,6-1-1,2-1 0,4-1-589,1-1 1,-3 3 808,4 0 0,0 1 0,3-4 0</inkml:trace>
  <inkml:trace contextRef="#ctx0" brushRef="#br3" timeOffset="144">6136 10410 8415,'-5'-5'-93,"0"4"0,2-3 1,-1 1-1,0-1 0,-1 0 852,0 0 1,2 2 0,-3 5 0,-1 3-199,2 2 1,-2 3 0,4 0-1,1 2-400,1 2 1,1-3-1,0 3 1,0-2-1,0-1 1,1-1-128,2 1 0,-1-4 0,4 1 1,2-2-152,4-2 0,-2 0 0,4-5 1,-2-2-224,0-1 0,2-2 1,-3-4-1,2 0 0,-2-2-86,-1-1 0,-3-2 0,-2-1 0,-1 1 0,-2 2 328,-1 0 0,-2 0 1,-2 5-1,-4 2 413,-5 1 0,1 1 0,-5 3 1,0 1-1,-1 3 177,2 5 1,-2 0 0,6 4-1,1-2 1,4 0-247,2 2 1,1 0 0,3-1 0,1 0-345,2 0 1,2-5 0,6-2 0,1 0-111,4 0 1,-2-3-1,1 1 1,-2-3-1,-2-3 1,0-3-279,-2-2 0,-1-1 0,-1-1 0,-3 0 282,0-2 1,-3 1 0,1-2 0,-3 0 0,-3 1 142,-1 0 1,-2 5 0,-2 1 0,0 0 205,-1 1 1,1 1 0,1 5 0,1 2-609,0 3 0,4 3 463,-3 4 0,0 5 0,-3 6 0</inkml:trace>
  <inkml:trace contextRef="#ctx0" brushRef="#br3" timeOffset="145">7588 9870 8382,'3'-10'70,"1"1"0,2 0 0,-2 0 0,0 2 612,0 1 0,-1 5 0,-4 2 0,-2 7-203,-3 7 1,-3 2 0,-3 3 0,-1 2-228,-2 2 1,0 3-1,-5 1 1,-1 0-1,0 1-306,0 2 1,-2 1 0,2 3-1,0-1 1,2-2-316,4-2 0,-2-1 1,6-3-1,3-2-451,3-5 1,4-2 0,1-4 0,0-2-2458,0 0 3217,0-6 1,-4-9 0,-1-7-1</inkml:trace>
  <inkml:trace contextRef="#ctx0" brushRef="#br3" timeOffset="146">7328 10037 8382,'4'-13'-281,"-2"2"252,4-1 1,-3 2-1,3 1 1,2 3 574,0 3 0,-2 6 0,-1 4 0,0 6 0,1 4 0,1 5 221,1 2 0,1 1 1,2 2-752,1-3 1,2 2 0,3-4 0,1-1 0,3-2 0,1 0-1656,4 0 1,1-2 1593,1-1 1,0 1-1,0-2 1</inkml:trace>
  <inkml:trace contextRef="#ctx0" brushRef="#br3" timeOffset="147">8240 10112 8560,'-9'0'-116,"3"0"1,-1 0 0,0 0 0,-1-1 0,-1-2 849,-1 0 1,2-1 0,1 2 0,2-2-261,0-1 0,2 2 1,3-3-301,0-2 0,0 0 0,0-1 0,0-1-174,0 1 0,0-3 1,0-1-1,1 1 0,1-1-286,2 1 1,-1-5-1,-3 2 1,0-2 121,0 2 1,0-2 0,0 4 0,0-1 332,0 1 0,0 1 116,0 2 1,0 6-1,0 4 1,0 6 155,0 6 1,1-1-1,1 4-251,1-2 1,4 3-1,-1-4 1,4 0 0,1 1-138,1-1 0,5 0 1,-1-5-1,4-2-159,2-1 1,1-1 0,-2-3 0,4-1 0,3-2 0,2-3-319,1-2 1,0-6 0,-4 0-1,-2-1-81,-3 3 1,-7 6 0,-2 2 421,-3 3 1,-9 10-1,-5 3 1,-7 7-1,-5 5 122,-5 3 0,-3 7 0,-4-2 1,0 2 30,-4 4 1,4 0 0,-4 5 0,5-3-1,1-4 1,2-4-15,1-3 1,2-4 0,6-2-271,3-3 1,1-5 0,2-9-51,0-3 1,4-6 0,4-4 0,6-4 0,2-5-22,3-1 1,6-2 0,-1 1 0,3 2 264,0 0 0,0 5 0,0-1 0,-2 2 0,2 3 546,-2 1 0,1 4 0,0 0-3,-1 4 1,0 3-1,-3 5 1,-1 2-172,2 0 0,-4 5 0,3-3 1,1 1-1,0-3-584,1-2 1,2-4 0,-2 0 0,1-2 0,-2-2-290,-1-1 1,3-1-1,-4-1 521,0-2 0,2-2 0,1-5 0</inkml:trace>
  <inkml:trace contextRef="#ctx0" brushRef="#br3" timeOffset="148">9413 9776 7455,'0'-9'-6,"0"0"1,0-1-1,0 1 1,-1 0-1,-2 1 796,-3 1 1,-5 7 0,-3 8 0,0 4-246,-3 7 1,-1 8 0,0 8 0,-1 4 0,2 4-267,1 3 0,3 5 0,8-25 1,1 0-1,1 2 0,0-1 1,1 1-1,1 0-305,0 0 0,1 0 1,2 0-1,0 0 1,1-1-1,0 1 1,7 23-507,2-4 1,-2-9-1,4-6 1,-3-1 531,-1 0 0,5-4 0,-5-4 0</inkml:trace>
  <inkml:trace contextRef="#ctx0" brushRef="#br3" timeOffset="149">9618 9981 8493,'-4'-5'56,"3"-3"-65,-2 2 1,2 2 0,1 6 0,1 5 0,2 6 0,3 4 663,2 2 0,3 5 1,1-1-1,4 0 0,1 1-128,2-1 0,0-1 0,-1 2 1,1-1-1,-1-4-1620,1-2 1,0-5 0,-2-6 1037,-1-2 0,-3-3 1,-3-1-1</inkml:trace>
  <inkml:trace contextRef="#ctx0" brushRef="#br3" timeOffset="150">9944 10018 8343,'-3'-9'1119,"0"0"1,-4 9-502,0 6 1,-1 11-1,-2 10 1,-2 6-85,0 7 1,-5 5-1,10-19 1,-1-1-1,-1 2 1,0 1-206,0 1 1,0 0 0,0 0 0,0 0 0,1-2 0,-1-1 0,-5 23-166,1-1 1,-3-4 0,4-3 0,-1-8 0,0-7-96,-3-8 0,3-1 1,-1-8-1,2-4 1,0-5-394,0-6 0,2-4 0,0-10 0,1-1 0,0-1-496,0-2 1,2 3 0,2-1 0,0 3-274,0 0 1,3 5 0,-1 1-1329,2 3 2421,1 1 0,4-1 0,1 1 0</inkml:trace>
  <inkml:trace contextRef="#ctx0" brushRef="#br3" timeOffset="151">10363 10149 8453,'-9'0'-69,"-1"-1"0,1-1 0,1-2 0,1-1 1009,0 1 1,5-3 0,-1 1-540,2-2 0,1-2 0,0 1-215,0 0 0,0 2 1,0 1-1,0-1-56,0-1 1,0 2 0,0-1-1,0 0-163,0-1 0,0-2 0,0 1 0,0 0 0,0 0-10,0-1 0,0 1 1,0-1-1,0-2 1,0 0 56,0 0 0,0-1 0,0 1-170,0 0 0,0 2 0,0 1 524,0-1 0,-3 6 0,0 4-135,1 5 0,1 4 0,1 0 1,0 0-98,0 0 0,4 1 1,2-1-1,2-1-160,2-1 0,2 0 0,2-3 0,0 0 1,3 0-1,0-1-130,2 1 0,0-3 0,3 3 0,2-3-76,0-1 0,0-3 0,-4-1 0,2 1 0,-1 0-66,-2 0 1,-4-1-1,-3 2 239,-1-1 1,-5 1-1,-1 5 1,-1 3 0,-2 2 66,-1 2 1,-1-1 0,-1 0 0,-1 1 0,-2-1-75,-1 0 0,-2 4 0,-5-1 0,-1-1-55,-2 0 1,-1 1 0,-5 2 0,-2 0 79,-1 3 1,0 0 0,-4 2-1,1-1-33,2 1 1,-1 0 0,4 0 0,2 2-21,0 1 1,6-2 0,2-4 0,5-4 0,3-1 172,0-2 0,4-1 0,0-3 237,5-5 0,3-4 0,1-6 0,1-1-548,-1-2 1,4-2 0,2 1-1,0 1 1,0-1 307,-2 3 0,3 4 0,-3 2 0,2 0 0,0 3 146,0 1 1,1 2 0,-2 2-1,-1 5 1,2 2 126,-1 2 1,-1 4 0,1-4 0,0 0-154,-3-2 1,2-1 0,0 0-242,-2-3 0,3-2 0,-2-4 0,0 0 0,-1-1-337,1-2 1,-2-5 0,0-5 0,-4 2 0,-2 0-1151,-2 2 0,-2 4 612,-3 2 1,1 3 0,-3 3 917,1 3 0,1 2 0,3 2 0</inkml:trace>
  <inkml:trace contextRef="#ctx0" brushRef="#br3" timeOffset="152">10931 9609 8224,'9'-15'106,"2"3"1,1 3 0,4 2-1,2 5 1,4 5 220,3 7 1,2 12 0,1 13-1,-2 8 1,-13-18 0,-1 2-1,-1 2 1,-1 2 0,-1 1-1,-1 2 219,-2 1 0,0 1 0,-1 2 0,-1 0 0,-1-1 0,-1 0-278,-1-1 1,-2-1 0,-2-3 0,-2-1-1,-2-1 1,-1-1 0,-1-1 0,-1-1 0,0-2-1,-1-1-270,-10 20 0,-4-9 1,3-5-1,1-4 0,3-5-818,2-5 1,0-2 0,3-6 0,2-2-820,0-3 1,2-2 1487,0-1 0,0-4 1,-1-1-1</inkml:trace>
  <inkml:trace contextRef="#ctx0" brushRef="#br3" timeOffset="153">7356 9348 8390,'-14'0'-187,"0"0"1,-1 0-1,2 1 1,-1 2-1,0 3 1,-3 4 0,0 3 472,-3 6 0,-1 8 0,2 9 0,-3 6 0,10-16 0,-1 0 0,0 3 0,0 1 0,0 3 1,1 0 8,1 2 1,1 0-1,1 0 1,2 1-1,1 1 1,0 0-1,1 1 1,0 0-205,2 1 1,0 0 0,1-3 0,0 0-1,2 1 1,0 0 0,0 0 0,0-1 0,0-1-1,1 0 1,0-1 0,1 0-60,1 0 0,0-1 0,1-4 1,1-1-1,-1-2 0,1 0 1,4 22-1,1-5-399,-1-2 1,3-7 0,1-4 0,-2-5-1,-1-6-418,0-2 0,2-7 0,1 1 785,-2-4 0,3-9 0,1 1 0</inkml:trace>
  <inkml:trace contextRef="#ctx0" brushRef="#br3" timeOffset="154">11518 9469 8449,'0'-12'-82,"0"-1"1,0-2 0,0 2 0,0 2 0,0 1 0,1 0 0,2 2 347,3 2 0,-1 3 0,1 7 0,1 5 0,2 8 0,0 8 211,0 9 0,1 8 1,-1 10-1,-4-24 1,-1 1-266,1 0 1,0 2 0,-1 2-1,1 0 1,-1 2 0,0 1 0,0 1-1,-1-1 1,0 0 0,0 0-155,-1 0 0,0 0 1,-1-1-1,0 0 1,-2 1-1,-1-1 1,-1-1-1,0-1 1,-2-3-1,0 0-138,-1-4 0,0 0 0,-6 19 0,-2-6 0,-1-3 0,1-2 0,3-5 0,-2 0 0,3-4-313,1-2 0,-3-2 0,2-7 0,2-4-672,-1-2 0,5-7 1,1-1 361,2-5 0,5-7 0,2 0 0,3-1 703,0 0 0,-4 3 0,-1-4 0</inkml:trace>
  <inkml:trace contextRef="#ctx0" brushRef="#br3" timeOffset="155">12132 9702 8188,'-4'-15'-135,"3"2"1,-3 4 0,1-1-1,0 1 1,0 0 979,2-1 0,1 6-440,0 4 1,0 10-1,0 9 1,0 8 0,0 6 1,-3 8 0,-1 2 0,-1 4-257,-2 2 0,2 0 1,2-23-1,-1 1 1,1 0-1,-1 0 1,0 1-1,1 0-41,0 0 0,0 0 0,-1-1 0,0-1 0,1 17 0,1-4-138,1-7 1,2-3-1,3-12 1,6-5 0,4-7-297,4-4 1,1-2 0,2-2 0,1-3-263,-1-3 1,-2-4 0,0-2 0,-2 0 0,-1-1-966,-4 0 1,-2-2 1551,-4 0 0,2-5 0,-3-1 0</inkml:trace>
  <inkml:trace contextRef="#ctx0" brushRef="#br3" timeOffset="156">12160 9711 8188,'-15'-15'-143,"3"-1"1,3 4 0,2-3 0,1 2 867,2 1 1,2 1 0,6 1 0,5-1-444,2 3 1,5 1-1,0-1 1,2 1-1,1 4 1,2 3-1257,1 3 974,-1 3 0,2 7 0,1 1 0</inkml:trace>
  <inkml:trace contextRef="#ctx0" brushRef="#br3" timeOffset="157">12560 9888 7979,'-9'-9'104,"4"0"0,1-1 0,1 1 0,0 0 0,0-1 332,2 1 0,2-3 1,2-1-1,1 2 1,1 0-1,1 2-95,-1 0 1,3-1 0,-1 2-1,1 1 22,1 1 0,1 1 1,-1-2-288,0 4 0,1 3 0,-2 4 0,-2 6-110,-3 4 1,-2 5-1,-1 3 1,-1 2 231,-2 3 0,-2 1 0,-4 0 1,-1 0-92,1 0 1,-1-1 0,-3-1-1,-1-1 1,-2-1-89,1 0 1,2-1 0,-1-5-1,-1-2 1,2 0-28,-1 0 0,3-2 1,5-2 42,3-2 0,3-1 1,3-3 52,3-3 1,3-2-1,4-1 1,2 0-296,3 0 1,0-3-1,0-1 1,-1 0-341,-2-1 1,1 2 0,1 3 0,-1 0 0,-4 0 0,-1 0 76,2 0 0,-3 0 0,4 0 1</inkml:trace>
  <inkml:trace contextRef="#ctx0" brushRef="#br3" timeOffset="158">12821 10158 8347,'0'-6'2803,"0"0"-2426,0 4 1,1-2 123,2 4 1,-1-2 0,4 0-299,2-1 1,1 0 0,3 3 0,4 0 0,3-1-382,2-2 1,-1 2-1,2-2 1,-3 2-1,-1 1-505,-3 0 0,2 0 357,-5 0 1,-3 4-1,-7 1 1,-4 1-1,-6 1-62,-3 0 1,0 0 0,-5 0 306,0 0 1,-2-4-1,0 2 1,2 0 411,0 0 0,5-3 0,-1 1 1,1-2-98,2-1 1,5 0-232,4 0 1,7 0-1,6-1 1,2-1-736,1-1 0,-1-1 732,0 1 0,5-2 0,4-5 0</inkml:trace>
  <inkml:trace contextRef="#ctx0" brushRef="#br3" timeOffset="159">13603 9581 8369,'0'-15'143,"3"2"1,1 3 0,1-2 0,0 0 0,-1 2 383,0 6 0,-5 11 1,-6 11-1,-5 7 1,-3 7-1,-3 7-59,0 7 0,7-20 0,0 1 0,0-1 0,-1 0 0,1 2 0,-1 0-263,1 2 1,0-1-1,-2 0 1,0 0-1,0 3 1,1-1-1,-1 1 1,0 0-246,0 1 0,1-1 0,1-2 0,-1-1 0,-6 19 0,-1-3 0,2-6-539,1-4 0,3-7 0,3-7 0,1-5 1,0-4-1061,-1-5 1,1-3 1319,0-4 0,-5-4 1,0-1-1</inkml:trace>
  <inkml:trace contextRef="#ctx0" brushRef="#br3" timeOffset="160">12560 9823 8304,'-5'5'-510,"1"0"0,3-3 1,-2 3-1,-3-1 639,-3 0 1,4 0 0,1-2 0,0 2 0,-2 0 21,-3 0 1,3 3-1,0-3 1,-1 0 87,-1 0 0,1-1 0,1-3 93,-1 0 1,-1 0 0,-2 0-81,1 0 1,4-4 0,2-3 0,2-4-144,1-1 1,0-4 0,0 3-1,1-1-125,2-3 1,-1 0-1,4 1 1,1 0 0,2 1 41,0 0 0,3 1 0,2 4 0,-1-1-49,1 3 1,1 2 0,-1-1-1,-1 4 1,1 3 98,-3 3 0,-1 4 0,0 6 1,-2 5 91,-2 2 1,1 7-1,-4 0 1,-1 4-1,-2 2 9,-3 3 0,-3-4 0,-6-1 1,-5-2-1,-2-1-127,-3-1 0,-7 3 0,2-2 0,0-4-42,1-3 1,2-4 0,0 0 0,3-2-434,4-2 1,4-2 27,4-4 1,4-3-1,5-5 238,6-2 1,2 0-1,1-2 144,0 1 0,1 1 0,0 3 0,2 0 27,0 0 0,5 0 0,-2 0 0,4 0 0,1 1-96,2 2 1,3-1 0,-2 4 1,0 2 0,-2-1 1,1 0-1,-2-1 1,-2 2-517,1 0 0,-5 0 0,0-1 0,-2 0 598,1 0 0,-1 1 0,-3 1 0</inkml:trace>
  <inkml:trace contextRef="#ctx0" brushRef="#br3" timeOffset="161">13743 9897 8252,'-6'0'130,"-1"0"0,0 0 881,-1 0 0,2 0 819,-1 0-1546,5 0 1,-2-1 0,4-2-299,0-3 1,0-2-1,0-3 1,0 0-202,0-1 0,0-5 0,0 1 1,0-5-82,0-4 0,3 1 0,0-1 0,0 0 0,-2-1 0,-1 1 78,0 3 1,0 7 0,1 2 426,2 3 1,-2 3 0,2 4 0,-1 6 66,1 4 0,-2 5 1,3 2-1,-1 0 167,0 3 0,5-3 0,-2 2-294,2 0 1,1-2-1,1-2 1,0-1-106,3-2 1,-2 0 0,4-1 0,2-1 0,1-4-394,0-2 1,1-1 0,-1-1 0,1-2 0,-1-3 0,-3 0 76,-2 0 1,-3 1 0,-1-1 71,1 3 1,-5 3 271,-2 3 0,-3 3 1,-3 6-1,-5 5 1,-3 2 85,-4 3 0,-3 4 1,-2-1-1,-1 2 1,-4 1-260,-2 0 1,-1 0-1,0 0 1,0-2 0,0-1 15,0-3 0,1-5 0,2-3 0,4-1 0,2-2-212,4-4 1,1 0 90,5-4 0,4-1 0,3-4 64,4-1 1,6-4 0,5 1 0,2-2 108,1-2 0,2 2 0,1 1 0,-1 1 0,1-1 0,0 2 235,-1 2 0,1 2 1,-1 1-1,0 0 1,-1 0 34,-2 0 1,0 4 0,0 2-1,-3 3 1,-2 0 4,-4 0 1,2 0 0,-3-2 0,2-1-193,-1 1 1,-1 2 0,2-1-1,-2-1-18,0-1 0,1-3 0,-2 3 0,1-2-137,2-2 1,-2 2-7,2-1 1,-1 0 0,3-3 0,1 0-560,-1 0 0,0-4 0,-1-2 1,-1-3-1805,-4 0 2474,2 0 0,-4 0 0,3-1 0</inkml:trace>
  <inkml:trace contextRef="#ctx0" brushRef="#br3" timeOffset="162">14199 9441 8360,'-9'-9'-273,"-1"0"1,4 2 0,1 1 0,1-1 0,2-1 993,1-2 1,5 5 0,3 2 0,5 2-316,3 1 0,7 0 1,3 0-1,2 0 1,0 0-399,1 0 1,0 3 0,0 0 0,0-1 0,-1-1-181,-2-1 0,-2 3 0,-5 1 0,0-2 0,-4 0-265,-4 1 1,-2-1-1,-5 4 185,-1 1 1,-2-2 0,-3 3 0,-3 1 162,-2 2 0,-2 3 1,1-2 357,0 4 1,-2 6 0,0 2 0,-2 4-1,2 3 311,1 3 1,0 4-1,2 3 1,1 4 0,2 1-7,1 0 1,1-3 0,3 1 0,0-3-1,0-2-388,0-2 1,0-1 0,0-8 0,0 0-180,0-1 1,3 0 0,0-2 0,-1-2 18,-1 0 0,-2-3 1,-2 4-1,-2-2 4,-1-5 1,-2-1 0,2-6-1,-1 1 1,-1-4 0,2-2-86,-1-3 1,-1-2 0,-2-3 0,1-3-137,0-2 1,-1-2 0,1 1 0,-1 0-154,-3-1 1,3 2 0,-2 1 0,1 2 0,2 1 0,0 1-750,-1 2 1,1 1 0,1 1-130,1 3 0,2 1 1222,2 4 0,2 0 0,-3 1 0</inkml:trace>
  <inkml:trace contextRef="#ctx0" brushRef="#br3" timeOffset="163">6974 9376 8148,'5'-9'-390,"-2"-1"0,-1 2 0,0 1 1,1 1 343,-1-2 1,-1 3 0,-1-1 0,1-1 224,3-1 1,-3 1 0,2 1 0,-2-1-1,0-1 180,2-2 0,-2 4 0,2 0-41,-2-1 1,-1 1-22,0 0 1,-4 4 0,-2 0 0,-4 4 0,-2 5 42,-4 5 1,-2 11 0,-3 9 0,-3 8-247,11-16 0,-1 2 0,1 3 0,1 3 1,-4 5-1,1 2 0,0 3 0,1 2-39,-1 3 1,2 1-1,0 3 1,2 0-1,4-17 1,0 1-1,0 0 1,1 0-1,1 0 1,0 1-1,0-1 1,2 0-1,-1 0 1,0 17 0,1 0-112,1-2 0,1-1 0,3-3 1,2-1-1,1-7 0,0 0 0,2-3 1,0 0-2,1-2 0,0-1 0,1-4 0,0-2 1,10 22-1,-1-8 86,1-8 0,0-4 1,0-3-1,1-5 1,0-3-111,-3-5 1,-1-6 0,0-2-1,-1-3-346,-2-1 0,-2-6 1,-4-3-1,-4-5-523,-2-4 0,-1-2 0,0 0 950,0-2 0,4-4 0,1 2 0</inkml:trace>
  <inkml:trace contextRef="#ctx0" brushRef="#br3" timeOffset="164">14860 9292 8091,'0'-9'-34,"0"-5"1,0 0 0,0 0-1,1 1 1,1 3 251,1 0 0,4 4 0,-3 1 0,1 1 0,2 2 244,1 1 0,2 9 0,0 7 0,2 8-272,4 12 0,2 10 0,-9-18 0,-1 2 0,1 2 0,-1 1 0,-1 3 0,0 0 8,0 4 1,0 0 0,-1 5 0,-1 2 0,-1 1 0,-2 1 0,0 1 0,-2-1 0,0 0 0,-2 0-151,0-3 1,-2 1-1,0-2 1,-1 0 0,-1-5-1,0-1 1,0-4 0,-1-2-56,0-3 0,-1-1 0,-7 22 0,-4-6 0,1-2 1,-2-4-74,-2-5 1,3-3 0,-3-3 0,3-2-1,4-5-1565,2-7 1324,3-5 0,5-9 0,3-2-499,4-3 1,3-2 0,4-2 0,1 1 819,-1 0 0,0-5 0,0 0 0</inkml:trace>
  <inkml:trace contextRef="#ctx0" brushRef="#br3" timeOffset="165">15521 9534 8184,'-9'-4'-8,"3"0"1,0-3 0,1 1-1,1-2 1,0 0 102,2-1 0,1-1 0,1 1 0,0 0 0,0 0 87,0-1 1,3 1 0,1 1 0,0 0 108,0 2 0,3 3 0,-3-2 0,0 2 152,0 4 1,-1 7 0,-3 9 0,-1 5 0,-2 8-1,-3 9-125,-2 5 1,2-18-1,-1 0 1,0 3-1,1 1 1,-1-1-1,0 1-228,0 0 0,1 0 0,-1 0 0,1 1 0,1 1 0,1 0 0,0-1 0,0-1 0,0-2 0,2-1 0,-2 19-52,3-7 0,10-10 0,3-8 0,5-3-246,1-6 0,2 0 0,1-9 0,0-1 0,0-2 1,-1-3-530,-2-3 0,0-7 0,-1-2 0,-3-3-356,-1 0 1,0-4 0,-5-1 1080,-2-1 0,3-5 1,-4-4-1</inkml:trace>
  <inkml:trace contextRef="#ctx0" brushRef="#br3" timeOffset="166">15568 9516 8184,'-14'-14'340,"4"3"0,-2-4 0,2 1 1,4 0 286,3 1 0,2 1 1,2 2-1,2 1-287,3 0 1,7 2 0,2 2-1,3 1-959,0 2 1,5 1 0,1 1 0,2 0-2318,2 0 2936,-7 4 0,10 5 0,-7 6 0</inkml:trace>
  <inkml:trace contextRef="#ctx0" brushRef="#br3" timeOffset="167">15847 9786 8114,'0'-10'-33,"0"1"1,0 0 235,0-1 0,1-3 0,2-3 0,3-1-79,3-2 0,3 1 0,2-1 0,-1 0 0,0 2 0,-1 1-145,-2 4 1,-1 3 0,0 1 154,-3 2 0,-1 5 0,-3 1 0,1 6 10,-1 6 1,-2 3 0,-2 7 0,-2 3-299,-1 2 0,2 2 1,-2 2-1,0 2-481,-1 0 1,3-1 0,-2-4 0,0 0 634,0 0 0,-1 4 0,-4 1 0</inkml:trace>
  <inkml:trace contextRef="#ctx0" brushRef="#br3" timeOffset="168">15791 10056 8764,'4'-6'280,"3"-1"0,1 2 0,2-2 1,2 2-1,1 1-321,1 2 0,-1-3 0,1 2 0,0 1 0,-3 1 41,0 1 0,2 4 0,1 1 0</inkml:trace>
  <inkml:trace contextRef="#ctx0" brushRef="#br3" timeOffset="169">16043 10018 8640,'-6'-4'497,"2"2"1,5-3-1,2 1 1,4 1-189,1-1 1,5 3-1,3-3 1,2 0 247,4 1 0,-2 0 1,2 3-1,-2 0 1,1 0-3728,1 0 2766,-1 0 1,-3 3 403,-2 0 0,-3 5 0,-4-3 0</inkml:trace>
  <inkml:trace contextRef="#ctx0" brushRef="#br3" timeOffset="170">16881 9367 8203,'0'-14'99,"0"4"1,1-2 0,1 1 0,1 2 348,-1 0 1,-2 5-1,-2 8 1,-3 8-1,-4 9-74,-4 7 0,-2 9 0,-2 9 0,7-20 0,0 1 0,0 2 0,0 0-75,1 2 0,-1 0 0,-1 2 0,0-1 0,0 2 0,0 0 0,1 0 0,0 1-372,0 0 0,0 0 0,1-2 0,-1-2 0,1 1 0,0-1 0,0-1 0,-1-2-69,1-1 0,0-2 0,-6 17 0,3-7 0,1-4 0,2-5 1,0-4-1498,-1-4 1,4-4-1639,0-4 3277,9-20 0</inkml:trace>
  <inkml:trace contextRef="#ctx0" brushRef="#br3" timeOffset="171">16946 9665 8029,'0'-6'-924,"-1"-1"0,-1 3 1762,-1-1 0,-1 4 1,4 2-320,0 7 1,4 4 0,0 5 0,1 3 0,2 1-453,1 1 1,1-1 0,-1 3 0,-1-1-724,0-3 1,4 2-1,-5-2 1,2-3 0,2 0 585,-1-3 1,0-4 0,0-6 0</inkml:trace>
  <inkml:trace contextRef="#ctx0" brushRef="#br3" timeOffset="172">17169 9655 8029,'-6'0'-634,"1"1"1,0 2 1054,-1 4 1,0 7-1,-3 8 1,-1 9-55,-3 7 1,2 10 0,4-21-1,-1 1 1,1 0 0,1 2 0,0-1-1,-1 0-43,1-1 1,-1 0-1,-3 24 1,-4-2-1,2-4-291,-1-2 0,-2-7 1,2-7-1,2-5-7,1-7 0,-3 0 1,1-7-1,1-2-283,0-5 1,1-10 0,0-5 0,-1-3-204,3-6 0,1 1 0,-2-6 0,3-1 0,2 0 48,0 1 0,3 3 0,-2 7 0,2 1 1,1 2-166,0 0 1,4-1-1,2 4 577,2 0 0,2-1 0,-1 1 0</inkml:trace>
  <inkml:trace contextRef="#ctx0" brushRef="#br3" timeOffset="173">17346 9395 7099,'-5'-10'677,"2"1"0,2 0-405,1-1 1,1 5 0,2 2-1,3 2 1,3 1 0,3 1 0,1 1-132,2 1 1,1 0 0,5-3 0,1 0-183,-2 0 1,3 0 0,0 0 0,0 0 0,-1 0-362,-1 0 1,-4 0-1,-3 0 303,0 0 0,-2 4 1,-4 0-1,-1 1 1,-4 3 212,-2 3 0,-2 4 1,-2 5 598,-4 1-572,-5 3 0,1 5 0,-4 2 0,1 3 0,0 2 166,1 2 0,0-1 0,5 1 0,1 2 0,1 1-73,-2 1 1,4-2-1,0 0-135,0-2 0,2-3 0,-3 1 0,-1-1 0,2-3 0,-1-2 12,0-2 0,2-4 0,-2-3 11,1-1 1,-3-6-1,3-2-172,-1-5 0,-1 0 1,-3-5-1,-1-3 1,1-4-312,0-3 0,-1-2 0,1-2 1,0-1-1,-1-1-178,1 1 0,0 0 0,-2 4 1,0 1-1,-1 1-123,0 0 0,2 5 0,1-1-892,-1 2 1554,1 1 0,-5 4 0,0 2 0</inkml:trace>
  <inkml:trace contextRef="#ctx0" brushRef="#br3" timeOffset="174">6797 9171 8566,'0'-9'-339,"0"0"1,0-1 487,0 1 1,-1 1-1,-2 1 73,-3 4 0,-3 2 0,-1 3 0,-1 5 13,-2 5 0,-4 6 0,-2 4 0,-4 7 1,-2 9-1,2 7-22,11-20 0,1 2 0,-2 3 1,0 1-1,1 2 0,0 2 1,0 3-1,0 2-94,1 2 0,1 1 1,1 3-1,1 1 1,1 2-1,1 1 0,0 1 1,0 0-199,3-15 0,0-1 1,1 0-1,0 15 0,1-1 1,-1 1-1,1-1 0,0-4 1,1 1-1,0-4 1,1-1-1,0-2 0,2-2-2,1-3 1,1-2-1,-1-2 1,2-2 0,6 14-1,-2-4 3,0-6 0,-1-4 1,0-3-1,1-4 114,-1-1 0,0-6 1,0-1-1,1-3 0,-1-2 1,0-1-319,1-4 0,-4-2 0,-1-2-147,-1-2 1,2 1-1,-2-5 1,-2 0-644,-1-1 1072,3-1 0,-3-5 0,3 0 0</inkml:trace>
  <inkml:trace contextRef="#ctx0" brushRef="#br3" timeOffset="175">17942 9115 8538,'0'-9'-47,"0"0"1,4 13 513,2 8 1,4 13-1,2 11 1,4 7-64,1 6 1,-7-18 0,-1 1 0,1 4 0,-1 0 0,2 3 0,-1 0-201,1 3 0,0-1 1,-2 1-1,-1-1 0,-1-1 1,-2 1-1,-1-2 0,-1-1 1,-1 0-1,-2-1 0,-1-1 1,-1 0-127,-2 0 1,-1 0-1,-1-4 1,-2-1-1,-1 0 1,-1-1 0,-1-2-1,0 0-67,-1-2 1,-1 0-1,0-1 1,-1-1-1,1 0 1,-1 0 0,-12 17-160,2-7 1,4-4 0,0-3 0,4-1-1,0-3-387,2-4 1,3-2 0,5-8-1523,-1 0 550,3-3 0,9-2 1507</inkml:trace>
  <inkml:trace contextRef="#ctx0" brushRef="#br2" timeOffset="176">4209 9562 12150,'0'-9'-2666,"0"0"3077,0 3 1,0 1 0,-2 4 137,-1 1 0,-5 3 0,-5 11 0,-3 5 1,-4 8-256,-3 6 0,9-11 0,1 2 0,-1 2 0,0 1 0,0 3 0,0 1 1,0 2-1,0 1-91,0 1 0,0 1 1,2 5-1,1 1 0,2 2 1,1 0-1,2 2 1,1-1-1,3 0 0,0-1-212,1-1 0,1 0 0,2-1 0,0-1 0,1-1 0,2 0 0,0-1 0,1-2 0,1-2 0,0-2 86,0-3 0,1-1 0,8 19 0,-3-11 1,-2-5-41,0-3 1,-2-4 0,0-1-1,1-2 1,-1-1 0,0-1-59,0-2 0,1-3 0,-2-3 0,-1-2-376,-1-4 0,-2 1 0,2-4-548,1-1 0,-3-2 0,0-3 105,0-3 1,-2-2 0,2-2 833,0 1 1,-3-4 0,3-2 0</inkml:trace>
  <inkml:trace contextRef="#ctx0" brushRef="#br3" timeOffset="177">18296 9078 8568,'-9'-4'-399,"-1"-1"1,2-5 611,2 1 1,3 4 0,6 2-1,3 3 121,2 3 1,2 3-1,0 7 1,1 3-1,3 5 75,0 4 1,-1 10 0,1 5-1,0 7-168,-9-21 1,1 1-1,1 2 1,-1 3-1,1 4 1,-1 1-1,0 2 1,-1 1-1,0 1 1,-1 1-22,0 1 1,-1-1-1,-1 0 1,0 0 0,-2-1-1,0-1 1,0-1-1,0-1 1,-1-1 0,1 0-196,-1-3 1,-1 0 0,-2-1-1,-2-2 1,-1-3 0,-1 0-1,-1 0 1,0-1 117,0-1 1,0 1 0,-1-1-1,1 0 1,-10 21 0,1-5-158,-1-2 1,4-4-1,-1-1 1,0-2 0,-1-2-130,1-4 1,2-4 0,3-8 0,-2-2 72,2-3 1,2-6 0,2-5-521,4-7 1,3-2 0,3-5 0,4 1 0,1 0-67,1 1 1,1-1-1,2 4 1,-1 0 0,-1 2-2622,-3 3 3240,-1 2 1,3-1-1,1-1 1</inkml:trace>
  <inkml:trace contextRef="#ctx0" brushRef="#br3" timeOffset="178">12393 9870 8388,'-3'-7'-654,"0"1"0,-1-1 1013,0-1 1,3 1 0,-2 1-138,2-1 1,1 2-1,0-1 1,1-1 215,2 2 0,-2 0-135,2 2 1,-1 1-218,2-4 1,-3 5-1,3 0 1,-1 4-29,0 2 0,0 1 1,-3 3-1,-1 1-18,-2-1 1,2-3 0,-3 0-1,1 2 1,-1 0-36,-2 1 1,0 1-7,-3-1 0,3-4 1,-1-2-29,0-2 1,3-2-1,1-2 1,2-3-18,1-2 0,0-3 21,0-1 0,0-2 0,0-1 0,0 2 0,1 3-12,2 1 0,2-4 0,4 1 0,1-1 0,0 1-12,3 0 0,1-4 1,5 4-1,-1 0 107,1 2 0,0 2 1,-1 1-1,1 4 1,-2 2 115,-1 1 0,0 2 0,-3 5 1,-3 5-1,-2 6 92,-1 3 1,-5 4 0,0 5-1,-4 2-81,-4 1 0,-7 2 0,-3 2 0,-5-1-121,-4-2 1,-3 2 0,-2-2-1,-2 2 1,0-2 0,0-3-160,2-2 1,1-1 0,1-2 0,2-4 49,4-3 0,5-7 0,8 0-45,-1-5 1,6-3 0,3-5 0,4-2 0,2-4-98,3-5 1,3 1 0,2-6 0,2-1-91,1-3 0,2-1 1,1 4-1,-1 0 0,1 2 213,-1 0 0,1 6 0,0-1 0,-1 5 0,0 2 317,-3 2 1,0 6-1,-4 6 1,2 7 115,-2 4 0,-4 5 0,-1-2 0,-1 2 0,-1-1-150,0-3 0,3-3 1,-1-1-1,3-3 0,0-6-303,0-5 0,5-3 0,0-2 0,1-2-311,-3-3 1,2-7 0,-2-1 0,-1-2-420,0 1 1,-6 2 0,-2-1 0,-2 0-1722,-1 3 2535,0 5 0,0 6 0,0 5 0</inkml:trace>
  <inkml:trace contextRef="#ctx0" brushRef="#br3" timeOffset="179">12802 10186 8388,'0'-5'-170,"0"-3"0,1 2 1,2 0 533,0 0 0,0 3 0,-2-3 145,2-2 1,1 3 0,3 0 0,-1 1-244,2 2 1,3 1 0,3 1 0,0 0-1,3 0-192,0 0 0,5-1 1,0-1-1,-2-1 1,-1 1-222,-4 1 0,2 1 1,-5 0-413,0 0 0,-7 0 367,-5 0 1,-5 0 0,-8 1 0,-2 1 0,-4 2 0,-1 0 69,-2 0 0,-3 2 0,2-2 0,0 1 68,1-1 1,-1 0 0,3-2 0,1 1 532,1-1 0,6 0-363,-1 1 0,12-2 0,8 1 1,10-3-1,8-3-99,5-1 0,0 2 0,4-2 0,0 1-394,-1 2 0,-1 1 1,-5 1-1,-2 0-1958,-3 0 2335,-3 0 0,-4 4 0,-2 1 0</inkml:trace>
  <inkml:trace contextRef="#ctx0" brushRef="#br3" timeOffset="180">15707 9842 8113,'-5'-1'340,"2"-3"1,3-2 292,3-2 1,2 2 0,6 0 0,0-2-439,2 0 0,3-2 1,0-2-1,1 0-104,2 0-104,-1-2 0,1 3 0,1-5 1,0 0-1,2-2-111,-1-1 0,-2 2 1,-1 0-1,-1 2 3,-2-2 1,-3 4-1,-1 0 1,-4 3 297,-4 1 0,-2 2 0,-2 4-58,-2 5 0,-2 3 1,-5 11-1,-2 4 25,0 4 1,0 2 0,5 2 0,1 1-291,-1 2 0,3 1 1,1 3-1,1-4 1,2-2-1,0-1-425,0-1 0,0 1 0,0-1 1,0-2 93,0-3 1,0-6-1,0-1 1,0-2-1,-1-2 477,-2-4 0,-2 1 0,-4-3 0</inkml:trace>
  <inkml:trace contextRef="#ctx0" brushRef="#br3" timeOffset="181">15819 10084 8443,'-9'0'-285,"0"0"1793,-1 0 0,5-1-976,2-2 1,4-2 0,4-2 0,5 2-805,4 1 0,-1 0 0,5 2 0,2-1 0,-1 0-821,1 2 1,-1 1 0,-1 0 1085,1 0 1,4 0-1,0 0 1</inkml:trace>
  <inkml:trace contextRef="#ctx0" brushRef="#br3" timeOffset="182">16164 10028 8443,'-7'-3'159,"2"-1"0,0-2 417,0-1 1,3 2 0,0 0 0,4 1-404,4 2 1,6 0 0,4-1-1,3 0 1,2 1-272,4 1 1,-1 1-1,1 0 1,0 0-1,-2 0-21,-1 0 1,-3 0-1,-5 1 1,-3 1-173,-4 1 0,-6 4 0,-2-3 0,-7 1 0,-7 1 101,-3-1 1,-4 4 0,-4-4 0,-2 0 248,0-2 0,-2-2 1,6-1-1,0 0 583,3 0 0,2 0-408,4 0 0,15 0 0,12 0 0,10 0 0,6 0-233,3 0 0,-2 0 0,2 0 0,-3 0-1,-4 0 0,-1 4 0,-4 1 0</inkml:trace>
  <inkml:trace contextRef="#ctx0" brushRef="#br2" timeOffset="183">15875 2104 12983,'0'-5'-2565,"0"-6"2726,0 1 0,0-1 0,0 2 0,1-1 1,1 1-1,2-1 0,1-2 0,4-1 46,2-2 1,0 3 0,5-4-1,1 1 1,0-1 0,1 2 293,-3 1 0,2 0 0,-5 4-159,0-1 0,-6 9 0,-4 6 0,-4 6 0,-4 8-163,-3 4 1,-3 4-1,-1 1 1,1 1-1,1 2-456,1 3 1,-1-2-1,6-1 1,-1-2-1,0 0-379,2 2 1,0-3-1,2 1 1,-1-4 0,0-2-1696,-1-2 2384,3-2 1,-12-4 0,3-2 0</inkml:trace>
  <inkml:trace contextRef="#ctx0" brushRef="#br2" timeOffset="184">15763 2402 14011,'-9'0'-73,"0"0"566,-1 0 0,5-1 0,4-1-33,6-1 1,6-3 0,8 2 0,2 0-597,1-1 0,7-1 1,-1 3-1,1 0-147,0-1 1,-5 3 226,1-2 0,4 6 0,4 2 0</inkml:trace>
  <inkml:trace contextRef="#ctx0" brushRef="#br2" timeOffset="185">16192 2365 12028,'6'0'1277,"0"0"-458,1 0 0,-2-3 0,2 0 0,1 1-611,3 1 1,1 1 0,3 0-1,4 0 1,4 0-1446,4 0 1,5 0 1224,-1 0 1,2 0 0,4 0 0</inkml:trace>
  <inkml:trace contextRef="#ctx0" brushRef="#br2" timeOffset="186">16843 2365 9804,'0'-4'819,"-1"4"0,-2 6 0,-4 5 0,-4 5-235,-5 2 0,2 1 0,-2 3 0,1 3 0,-1 2-592,0 1 0,1-1 0,-4 1 1</inkml:trace>
  <inkml:trace contextRef="#ctx0" brushRef="#br2" timeOffset="187">17393 2030 13380,'-7'-3'-801,"2"-1"0,0-1 0,1 0 1128,0 0 1,-2 2 0,1-2 0,1 0 56,0-1 1,1 3-1,3-3 1,0-1-166,0-1 1,3 1 0,1 1 0,3-1-88,3-1 1,-1 1-1,5 2 1,-1 1-138,3 2 1,0 1-1,1 2 1,-3 3 0,0 4 51,-3 4 1,-2 8 0,-2-1-1,-6 4 1,-6 4 60,-4 3 1,-10 0 0,-3 4 0,-4 0 120,-2-1 0,0-1 0,0-5 0,0-2 187,0-3 0,5-7 0,6-2-506,7-3 0,6-5 0,11-2 0,5-3 20,5-3 0,4 2 0,2-3 0,0 1-198,0 0 1,1-3 0,-2 3 0,-1 0-774,-1 2 0,-5 1 0,0 0 1172,-2 0 1,4 0-1,-3 0 1</inkml:trace>
  <inkml:trace contextRef="#ctx0" brushRef="#br2" timeOffset="188">17681 2272 10397,'0'-6'-1023,"1"0"3292,2 2-1835,-2-3 1,4 7 0,-4-1-1,1 4 1,1 2 0,-1 3-225,-1 0 0,0 1 0,1 0-713,1 1 1,1-1 0,-2 0 0,2 0 488,2-3 0,0 2 1,3-3-1</inkml:trace>
  <inkml:trace contextRef="#ctx0" brushRef="#br3" timeOffset="189">17728 2356 8444,'-9'0'-387,"-1"-1"1,2-2 0,2-4 0,5-1 337,6-1 1,5 3 0,11-1 0,3 1 0,5 0 0,3 1 32,3 1 0,-3-3 0,-1 3 0,-3 0 0,-3 0-188,-3 2 0,-4 1 0,-3 2 204,-6 2 0,-9 2 0,-9 4 0,-6 0 0,-2-3 0,-3 1 0,-1-3 0,-2 0-9,0 1 0,-1 1 0,-1-3 0,3-1 0,3-1 0,0-1 446,0 0 1,5 0-287,2 0 0,7 0-111,8 0 0,7 0 0,8 0 1,1 0-1,1 0 0,-1 0-36,0 0 0,2 0 0,-7 0 0,1 0-91,-3 0 0,-2 0-4,0 0 18,-5 0 0,-5 0 1,-7 0-1,-4 0 1,-1 0 11,0 0 1,2 0-1,1 0 1,0 0 13,-1 0 0,1 0 1,0 0-1,-1 0-55,1 0 1,0 0 0,-1 0 101,1 0 0,4 0 0,1 0 0</inkml:trace>
  <inkml:trace contextRef="#ctx0" brushRef="#br3" timeOffset="190">18277 2328 8421,'1'-5'-1198,"1"2"1731,1 6 1,1 3 0,-4 5-1,-2 3 1,-1 0 0,-3 3-434,-2 0 0,-1 2 1,-1-1-101,1 1 0,-4 4 0,-2 1 0</inkml:trace>
  <inkml:trace contextRef="#ctx0" brushRef="#br2" timeOffset="191">18715 1993 13057,'0'-10'-248,"0"1"0,0-1 1,0-2-1,0 0 0,1 0 1,2 2-1,3 1 619,2-1 1,3 4 0,1 1 0,3 1-1,0 2 1,1 1-222,0 1 0,1 4 0,-1 2 0,-1 2-369,-2 2 0,-3 2 0,-5 2 1,-1-1-1,-2 2 0,-1-1 96,-1 3 1,-4-4 0,-2-1 0,-4-1 263,-2-2 1,1 2-1,-4 0 1,2-3-1,1 0 0,-1-2 0,0-1 0,2-1 0,2-1-317,3 1 0,1-2 1,5 4-1,2 2-21,5 0 0,3 1 1,9 0-1,0 1 15,3-1 1,1 4-1,2-1 1,-4 0 149,-1 2 1,-6-3 0,-2 4 0,-5-2 0,-6 0 553,-6 0 0,-9-3 1,-9 4-1,-3-2 1,-3 0 166,0-4 0,0 1 0,2-4 1,2 1-894,3-3-452,7-2 0,8-1 1,11 0 575,10 0 0,8 0 1,6 0-1</inkml:trace>
  <inkml:trace contextRef="#ctx0" brushRef="#br3" timeOffset="192">19059 2328 7105,'10'-4'-171,"-2"2"1,-1-4 0,-1 1 618,2 0 0,0 3 0,2-2 0,2 1 98,0 0 0,0-1 0,-2 4 0,0 0 0,1 0 0,3 0-451,0 0 0,-2 0 0,0 0 0,-1 2-84,-2 1 1,0-2-1,0 2-54,1-2 0,-2 0 1,-1 1-176,-1 1 1,-4 0 0,-2-3 153,-6 0 0,-2 0 0,-2 0 0,-3 1-126,-2 2 0,-3-2 1,0 3-1,-2 0 154,-2-1 0,4 3 0,-2-3 0,4 0 0,3 0 85,2 0 0,1 1 0,4-1 0,4 3-197,4-1 0,7-1 0,8-4 1,4 1-1172,3 2 1319,7-2 0,3 3 0,3-4 0</inkml:trace>
  <inkml:trace contextRef="#ctx0" brushRef="#br3" timeOffset="193">19813 2309 8389,'5'-5'728,"-3"0"0,4 3 1,0 0-261,-1 3 0,-1 6 0,-4 5 0,-1 1 0,-1-1 0,-2 2 0,-1-1-415,-2 0 0,-2 4 0,0-1-53,0 1 0,-5 2 0,0-1 0</inkml:trace>
  <inkml:trace contextRef="#ctx0" brushRef="#br2" timeOffset="194">19990 2225 16964,'5'5'-3204,"-4"1"3303,2-3 1,-1-2-1,0 1 1,2-4-1,0-4 1,1-4-549,0-2 0,-1 0 0,1-3 353,-1-2 0,-1 1 1,-3-1-1,0 2 1,0-2-49,0 0 1,-1-1-1,-2 3 1,-3 2 121,-3 3 0,-4 5 1,-3 1-1,-1 3 180,-2 1 1,-3 9-1,0 5 1,-1 8 0,-1 7-1,1 3-110,1 3 1,4 1 0,6 1 0,2-2 0,4-2-94,3-1 0,3-5 1,4-5-1,4-4-127,4-2 1,4-6 0,0-5 0,1-1 183,2-2 1,0-5-1,-1-4 1,2-4-1,0-5-119,-2-1 1,3-2 0,-7-1 0,2 0 0,-1-3 0,1-1-234,-2-2 0,0 2 0,-5 2 1,1 0-148,-1 1 1,0 9 484,0-1 1,-3 15 0,-3 11-1,-2 4 1,-2 5 306,-2 3 0,-2-1 0,-2 1 0,2-1 1,1 0-1,1-2-367,-1-2 1,3-2 0,-2 0-211,2-3 0,4-4 0,1-6 0,1-1 0,3-2 0,3-1-213,1-1 0,5-7 1,-2-3-1,3-4 261,0-2 1,1-2-1,-1-1 1,0 2 0,-1 2-1,-3 5 372,0 3 1,-5 5-1,-4 0 1,-1 4 242,-2 4 1,-2 6-1,-3 4 1,-3 1-1,-3 2 1,-3-1 100,0-3 1,-1 2-1,5-5 1,1-1-1,1-1-8,-2-4 1,4-3 0,1-6-384,2-3 1,1-7 0,1-3 0,2-4 0,4-4-534,1-3 1,1 1 0,0-8 0,2 1 0,0 1-83,2 0 0,-1 2 0,-3 5 0,1 5 38,-1 3 0,0 8 1,1 6-1,-2 3 0,-1 4 476,-1 5 0,0 0 0,4 5 0</inkml:trace>
  <inkml:trace contextRef="#ctx0" brushRef="#br3" timeOffset="195">20428 2207 8580,'0'6'-307,"0"0"1,1 0 732,2-1 1,-2 4-1,3-4 1,0 1 0,3-1-1,1 0 30,1 1 1,5-4-1,1 1 1,4-2-571,3-1 0,-3 0 0,3 0 0,-2-1 0,-2-2-136,1-3 0,-4-6 0,-1 0 0,-3-1 0,-4 1 20,-1-1 1,-3 1 0,-4 3-1,-3 0 1,-5 3 360,-2 3 0,-6 2 0,2 2 1,-3 2-136,0 3 0,-1 7 0,0 2 1820,1 3-1522,3 1 1,3-1 0,5 1 0,1-1 0,2 1-1,3-1-234,3-3 1,9-1 0,8-5 0,7-1 0,5-2-61,2-2 0,6-8 0,3-1 0</inkml:trace>
  <inkml:trace contextRef="#ctx0" brushRef="#br2" timeOffset="196">21229 2086 12497,'5'-15'-644,"3"2"0,-2 3 1,4 0-1,2-1 1,4-3 419,1 0 0,2-2 1,-1-2-1,1-2 1,-1-2-1,-2-3 95,0-2 0,-9 1 0,-1 0 0,-4 3 1,-3 3 276,-2 6 0,-3 0 0,-6 5 0,-4 5 1,-2 6 349,0 7 0,-5 9 0,-1 9 1,-1 6-228,1 7 0,2 7 1,10-22-1,1 2 0,0 1 1,1 1-198,1 3 0,1 0 0,0-3 0,1 2 0,0 1 0,1 1 0,1-1 0,2 0 0,0 0 0,0 0-366,2 1 1,0-1-1,-1 0 1,0-1 0,1-1-1,-1-1 1,-1 22 0,-1-9-507,-2-7 0,-3-10 0,0-5 0,-1-7 624,-3-6 1,2-9 0,-4-7-1,1-5 1,-1-8 173,-1-4 0,2-3 0,3-2 0,4-2 0,4-2-36,2-2 1,2 6 0,2-3 0,4 4 289,4 2 1,8 3 0,7 0 0,4 0 39,4 1 1,5 2 0,3 3-1,1 0 1,3 2-105,-1 1 0,-4 3 0,-11 5 0,-6 1 0,-5 5-146,-5 4 1,-8 8 0,-4 6 0,-4 5 321,-4 4 1,-6 5-1,-1 1 1,-1-2 25,1-3 0,0-1 0,4-3 1,0-2-1,1-4 182,1-3 1,0-5-244,4-5 1,1-8-1,5-11 1,3-2-889,2-4 0,2-5 0,0-4 0,2 1 1,1 0-73,1-1 0,2 2 1,3-2-1,-1 4 1,1 4 96,-1 5 1,0 10 0,-2 1-1,-4 5 532,-2 2 0,-1 4 0,-3 4 0,-2 2 0,0 2 0,-3 2 0,1-3 0,-3 2 0,-2-2 0,-3-4 0,2-2-302,-1 0 1,-2-2 847,-2-3 0,4 1 0,2 2 218,2 3 1,5-1-1,2 0 1,2 1-500,2-1 1,3-3-1,2 1 1,0-2-361,1-1 1,-1 0 0,4-1 0,-2-2-1,0-3-628,-2-3 0,-3 0 0,-1 0 0,-4-1 409,-4 1 0,-3 1 1,-3 2-1,-4 3 527,-4 1 1,-4 2-1,-2 2 1,0 2 244,2 5 0,0 4 0,0 5 0,2-1 0,4-2 106,3 2 0,-2 0 0,5 2 0,2-2 1,4-1-750,7-4 0,4-2 0,8-4 1,4-3-472,4-2 1,-1-2-1,2-2 1,-2-4 0,-2-4 41,-3-1 0,2-5 0,-5 2 1,-2-3-1,-4 0 537,-1-1 1,-2 0 0,-4 2 0,0 1 288,-2 4 1,-4 4 336,1 4 0,-2 7 1,-1 9-1,0 4 1,0 5 269,0 4 0,-1-1 0,-1 0 0,-1-1-395,1 1 1,-2-3 0,-1 1-1,0-4-312,-2-2 1,0-3 0,0-5 0,0-1 0,0-4-225,-1-2 1,0-2-1,0-2 1,3-4-1,1-1-961,2-1 1,1 0-1,1-1 543,0 1 0,4 3 1,2 1-1,2-1 1,2 2-1,0-1 53,3 0 1,0 2-1,4-3 1,-2-1 476,2 2 0,1-4 0,4 0 0,2-5 0,4-4 0</inkml:trace>
  <inkml:trace contextRef="#ctx0" brushRef="#br3" timeOffset="197">22355 1918 8442,'10'-9'-480,"-5"-4"0,-1 2 0,-1 2 1077,0 1 1,-1 7 0,-5 2 12,-3 8 1,-5 5 0,-3 9 0,0 5-111,-3 5 1,3 0-1,-2 1 1,1 1-1,-1 2-14,1 0 0,3-3 0,1-1 0,2-2-801,3-4 1,4-3 0,-1-6-418,2 1 1,5-9-1,3-4 1,4-9 75,1-6 1,5 0-1,-2-5 1,3 2 0,-1 1-102,-1 2 0,-2 1 1,-2 5 1457,0 1 1,0 6-1,-6 4 1,-4 5 117,-4 1 0,0-1 0,-3 2 0,0 1-483,3-2 0,-2 0 0,1-5 0,2 0 0,3-1-1002,4-1 666,3-3 0,4-4 0,2 0 0</inkml:trace>
  <inkml:trace contextRef="#ctx0" brushRef="#br3" timeOffset="198">22961 2169 8328,'-6'-9'-114,"-1"3"0,3 1 0,0 0 410,0-1 1,1 5 0,3 1 0,0 7 0,0 5 289,0 7 1,0 3 0,1 6 0,1 0 0,2 0-68,1 0 0,1 0 1,4 0-1,-1-1-211,0-2-302,0-7 1,2-4-1,0-6 1,3-2-117,0-3 1,-1-4-1,1-5 1,1-6-298,-1-5 1,-3-6 0,2-1 0,-4-3-1,-2 0-224,0 2 0,-1-1 1,2 4-1,-1 3-828,0 2 0,-4 5 1459,3 5 0,-4 7 0,2 10 0,-4 4 0</inkml:trace>
  <inkml:trace contextRef="#ctx0" brushRef="#br3" timeOffset="199">23389 2290 8328,'9'-9'-184,"0"0"1,0 0 0,-2-1 214,-1 1 0,-3 0 0,2-1 515,0 1 0,-3 1 0,-5 1 0,-4 4 0,-2 2 0,-3 1 133,-4 0 1,-5 9-1,0 3 1,-1 5-280,-1 1 0,7 2 0,-2 1 0,4 0-372,2 0 0,2-1 0,2-2 0,1 1 0,4-2-505,2-1 1,6-3 0,4-4 0,3-3 0,4-3-344,3-2 1,0-3 0,3-3 0,-3-6-556,0-2 0,0-2 934,-1-4 0,-2 3 359,-1 1 1,-3 2 0,0-1 349,-2 1 621,-4 4-621,-2 5 1,-4 6 0,-1 3 0,-1 6 422,-2 2 0,-2 0-663,3 2 0,-1 0 24,1 0 1,2 2 0,-2-5-1,3-1-291,3 0 1,2-6 0,4-2 0,2-2-1,0-1-574,1 0 1,5-5-1,-1-3 845,1-4 1,1 0 0,-3 3 0,-2-1-1,-3 1 1060,-1 0 0,1 3 0,-2 4-273,-2 4 0,-2 5 0,-5 4 0,-1 1-386,-1 0 0,-1-2-645,1-1 1,2-2 72,-2-1 1,2-5-1,1-1-261,0-5 1,0-5 0,1-1 0,1-3-14,1-4 0,4 0 1,-1-5-1,3-1 0,0 1 1,0 0 109,0 3 0,3 1 0,-2 3 0,-2 5 544,1 4 0,-1 3-980,1 4 0,1 4 361,-1 2 1,0 5 377,1 2 0,3 3 0,2-1 0</inkml:trace>
  <inkml:trace contextRef="#ctx0" brushRef="#br3" timeOffset="200">23975 2235 8328,'0'-12'-88,"0"3"0,0 1 54,0-1 1,0 3-1,0 0 1291,0-1 1,-1-1-1212,-2 2 1,2 6 0,-2 7-1,2 4 111,1 1 0,0 2 0,0-2 0,1 4-77,2 1 0,-2 2 1,2-1-1,-2 2 10,-1 2 1,0-2 0,0 1 0,0-1 0,0-1 103,0-1 0,0 0 0,1-1 0,2 0 0,0 0 72,-1 0 1,-1-4 0,-1 2 0,0-2 103,0-1 1,0-2 0,-1-1 0,-2 0 0,-4-3-196,-1-3 0,-2 1 0,-3-1 0,-2-1 0,-3-1-175,0-1 0,-5-4 0,-1-1 0</inkml:trace>
  <inkml:trace contextRef="#ctx0" brushRef="#br2" timeOffset="201">4385 11387 10602,'1'-9'-89,"2"0"1,0-1 0,-1 1 0,0 0 0,0-1 0,1 1 0,-1 0 0,0-1 277,1 1 1,-2 0 0,2-1 0,-2 1 181,-1 0 1,-4 6-1,-3 6 1,-4 9 0,-5 9-1,-2 8-77,0 7 0,-4 11 0,11-20 1,-1 2-1,1 1 0,0 2 1,-1 0-1,1 2-236,0 0 1,1 0-1,0 2 1,2-1-1,0 0 1,1-1 0,2-1-1,1 0 1,1-1-1,2-1 1,0-2-1,1-1-225,0 23 0,7-11 1,3-12-1,4-5-135,2-4 1,2-4 0,1-4 0,2-3 0,1-2-854,-1-2 0,1-1 1170,0-3 0,0-8 0,-4-3 0</inkml:trace>
  <inkml:trace contextRef="#ctx0" brushRef="#br2" timeOffset="202">4944 11378 11713,'-14'-14'-331,"0"3"0,6-3 0,1 0 0,1 3 1,1 1 823,0 4 1,3 0 0,0 6-119,4 4 0,4 12 0,6 6 1,1 8-64,2 8 1,1 0-1,5 4 1,1 1-226,-2-1 0,3-3 0,-1 2 1,-1-4-1,1-3-474,0-3 1,-1 0 0,-6-2 0,-3-3 0,-2-2-707,-4-3 1,1-2 0,-4-1 1025,-1-3 0,-9-1 1,-3-5-1</inkml:trace>
  <inkml:trace contextRef="#ctx0" brushRef="#br2" timeOffset="203">5121 11676 11740,'-18'5'-383,"2"-2"0,1-1 918,2 1 1,-4 7-1,2 6 1,-3 4 7,0 2 1,-1 3 0,1 0 0,2 2 0,1 1-527,2 0 0,2-4 0,4-4 0,4-3 0,2-5-758,1-1 1,1-3 0,2-2-1,4-3 717,1-2 1,5-1-1,2 0 1</inkml:trace>
  <inkml:trace contextRef="#ctx0" brushRef="#br3" timeOffset="204">5493 11536 8554,'-5'0'-55,"-3"-1"0,2-1 0,-1-2 0,0-1 0,3-3 457,0 0 0,3-1 0,-2 0 1,3-1-1,2 1 0,2-1 0,1-2-109,3 0 0,1-4 0,2 3 1,3-1-136,0 1 0,-1-3 1,1 4-1,-1 2-95,-1 2 1,1 3-1,0 3 1,-1 0-1,0 3-7,-3 4 1,2 8 0,-6 3 0,1 5 0,-3 4 38,-2 2 1,-3 5 0,-4 1 0,-3 1-31,-1 0 0,-5 0 0,0 3 0,-3-2 0,0-2-36,-1-1 1,-3-1-1,1-4 1,1-2-1,3-4-50,5-1 0,2-5 0,0-2 2,1 0 0,3-5-33,0 1 0,4-6 1,2 0-1,6-2 216,2-1 0,2 0 0,2 0 0,1 0 0,2-1 107,1-2 0,-1 1 1,0-3-1,2 0-106,0-1 0,1 4 0,-2-2 0,0 1-529,0 0 0,-2 0 1,-2 3-1,0 0-1275,0 0 1,2 0 1258,1 0 0,-1 4 1,-5 1-1</inkml:trace>
  <inkml:trace contextRef="#ctx0" brushRef="#br2" timeOffset="205">5950 11899 8782,'-6'-9'329,"1"0"0,3-1 0,-1 1 0,1 0 156,1-1 1,2 5-1,3 1 1,4 1 0,5 0-1,1 1-161,3 1 1,0 1 0,2 0 0,0 0-439,-1 0 0,1 0 1,1 0-1,-1 1-80,0 2 0,1-1 1,-8 3-1,-1-1 1,0-1-1085,-2 2 698,0-4 1,-5 6 487,-4-4 0,-4 0 0,-5-3 0,-1 1 0,-3 1 115,-2 1 0,-4 1 1,-3-2-1,-1 2 0,-2-2 56,0-1 0,4 2 1,-2 0-1,2-1 64,-1-1 0,0-1 1,5 0-1,1 0 536,4 0 1,2-1-461,4-2 0,7 1 0,8-3 0,4 0 0,4 3 51,2 1 0,6-2 0,0 0 1,2 1-101,1 1 0,0-2 0,0 0 0,0 1 0,1 1-173,2 1 0,2 0 0,4 0 1</inkml:trace>
  <inkml:trace contextRef="#ctx0" brushRef="#br3" timeOffset="206">6667 11797 8410,'-6'-4'-87,"2"2"1,3-4 0,-1 1 566,-1 0 0,-4 3 1,2 0-1,-2 4 135,1 4 0,4 3 1,-2 0-1,1 0-329,0 0 0,0 4 0,3-1 0,1 0-226,2-2 1,-1-1 0,4 0 0,1-2-1,3-2 1,1-1-167,1-2 0,5-1 0,-2-2 0,-1-2-228,-2-3 0,2-2 1,-3-3-1,-1 0 1,-3-1 1,-5-1-1,1 4 1,-2-1 0,-2 2 391,-2 2 1,-5-1-1,-5 4 1,1 1 0,-1 1 382,1 1 1,-4 4 0,4 2 0,1 2-22,0 1 1,3 1-1,2-1 1,3 0-348,2 1 1,1-1-1,1 0 1,2 1-1,4-2-235,4-2 1,3-2 0,2-4 0,0 0 0,-1-1-272,0-2 0,-2-2 1,-3-4-1,-1-1 96,0 1 0,-4-1 0,-1-2 0,-3 0 0,-2 1 272,-3 0 0,2 2 0,-4 1 0,-1 0 1,-1 3 410,-2 1 1,1 1-1,0 3-11,-1 0 1,1 0-1,1 1-401,2 2 1,2-1 0,4 4-28,0 2 0,0-3-36,0 1 0,0-3-23,0 3 181,0-4 47,0 7 1,0-7-288,0 4 1,0-3 0,1 2-745,2-1 0,-1-1 659,4-3 735,-4 0 0,2-1-111,-4-2-563,0 2 0,-4 5 0,-1 7 0</inkml:trace>
  <inkml:trace contextRef="#ctx0" brushRef="#br2" timeOffset="207">5512 11471 6933,'-4'-5'703,"-1"1"1,-1 1 0,-1-1-61,0 2 0,-1 1 1,-2 1-1,2-1-378,2-2 1,-1 1 0,4-4 0,1-1-276,1-2 1,1-3 0,1 0 0,2-1 0,3 0 0,2-3-24,1-1 0,4 1 0,0 1 1,1-2-24,-1-1 1,3 3 0,-3 0 0,1 3 0,-1 3 0,0 3 19,0 1 1,-3 3 0,3 6 0,-4 7 171,-3 6 0,1 7 0,-3 7 0,-3 4 0,-3 4 11,-5 1 0,-2 4 1,-4 1-1,-5 3 1,7-24-1,0 1 13,0 0 0,-2-1 0,-11 20 0,-4 0 0,1-2 68,2-2 0,-1-5 0,4-9 0,2-4 0,1-1 22,4-3 1,1-7-1,5-2-104,-1-5 1,5-4-380,2-3 0,2-2 0,2-4 1,2 0-1,4-1 0,2 1-218,3 0 0,3-1 0,4 1 0,3 1 332,3 1 0,2 0 1,1 3-1,0 0 113,0 0 0,0 0 1,0 2-1,-1-1 1,0 1-1,-2 4 85,-3 1 1,-3 4 0,-4-1 0,-4 2 17,-3 2 0,-4-4 0,-4 0 1,0 1 134,0 2 1,-1-4 0,-2-1-230,-4 0 1,2-3 0,0 1-864,1-4 1,2-3 0,4-4 857,1-1 0,8 1 1,0 0-1</inkml:trace>
  <inkml:trace contextRef="#ctx0" brushRef="#br2" timeOffset="208">8007 11341 9026,'-4'-6'-92,"2"1"1,-4 3 0,0-2 0,0 0 518,-1 0 0,4 2 0,-3 5 0,0 4 0,0 4 0,-1 6 0,0 4 10,-1 4 1,-6 2 0,0 3-1,-2 3 1,1-1-365,-2 0 0,0 2 1,-2-2-1,2 0-292,1 0 0,2-5 0,3-5 0,1-3 0,2 0 0,0-1-1420,3-3 1,1-5-1069,4-3 2701,0-5 0,0-6 0,0-7 1</inkml:trace>
  <inkml:trace contextRef="#ctx0" brushRef="#br2" timeOffset="209">7709 11443 9030,'0'-13'-204,"0"2"1,0-2-1,0 0 50,0 1 1,1 4 749,3 5 1,1 4-1,4 5 1,0 7-1,2 7-94,1 5 1,2 3-1,2 2 1,0 1-1,0-1-242,2-1 0,0-4 0,0-1 0,-2 1-307,0-1 0,-5-4 0,2-6 0,-3 1-737,-1-1 0,-3-3 1,-2 2 771,0-3 1,-3-5 0,3 0 0</inkml:trace>
  <inkml:trace contextRef="#ctx0" brushRef="#br2" timeOffset="210">8687 11396 9407,'0'-6'-539,"1"0"1,1-1 557,1-1 0,1-2 0,-2 1 1,3 0 966,0-1 1,-3 4-422,1 0 0,-3 5-387,-3 1 0,2 1 0,-3 5 0,1 1 0,-1 2-84,2 0 0,0 0 0,0 1 0,-1-1-16,1 0 0,-2 0 1,0 0-83,-1-3 0,2 2-52,-4-2 1,4-1 0,-3-2 0,3-2 1,-2-2 14,1-2 1,0-3 0,4-3 0,0 0 21,0-1 0,4-2 0,0 0 0,1-1-45,2 0 1,1 1 0,2-2 0,-1-1 0,1 1-35,3-3 0,-3 4 1,4 1-1,-2 1 0,1 3 131,2 2 0,-4 2 0,2 4 0,-3 2 131,-1 4 1,1 2-1,-2 10 1,-2 2-1,-3 4 200,-2 5 0,-2 3 0,-3 5 0,-5 2 0,-6 0-129,-2 1 0,-6 1 0,-2-4 0,-2-1-90,-1-2 1,1-2-1,3-5 1,2-3-178,2-5 0,5-5 0,0-4-150,2-1 1,1-8 0,6-4 0,3-5 0,3-5-258,3-2 0,3 0 0,6 1 0,1 0 177,2 3 1,-1-3 0,3 3 0,-3 2 209,0 1 0,-1 6 0,-1-1 0,0 2 1,-1 1 339,0 0 1,1 1 0,-1 2-1,0 4 1,-2 1-138,1 1 1,2 0 0,-3 1-1,0-1-428,1 0 0,3-2 1,2-2-1,0-1-325,1-2 0,-1-1 0,3-1 597,-3 0 0,3 0 0,-4 0 0</inkml:trace>
  <inkml:trace contextRef="#ctx0" brushRef="#br2" timeOffset="211">9125 11676 8902,'1'-5'924,"2"0"-466,3 1 0,-1 3 0,1-2 1,2 2-1,1 1-254,3 0 0,0-3 0,2 0 0,1 1-199,-1 1 0,1 1 1,0 0-1,-1 0 0,-2 0-247,0 0 1,1 0 0,-5 1-1,-1 1-711,0 1 818,-1 0 0,-2-3 143,-4 0 0,-4-3 0,-6 0 0,0 1 0,-2 1 106,-4 1 0,-1 0 0,-2 0 0,0 0 0,1 0 180,-1 0 0,0 3 0,1 0 0,0-1-8,3-1 1,-2 2 0,5 1-306,0 2 1,3-3-1,5 3 1,6 0-101,6-1 1,9-1 0,1-4 0,5 0-52,1 0 0,6 0 0,-2 0 1,0 0-167,-2 0 0,1 0 0,-4 0 0,1-1 0,-2-2 1,-2-3 0,-6 1 0,-1 0 0,-4 0 263,-3-1 0,-3 4 0,-6-1 110,-3 2 1,-3 1 0,-4 0 0,-2 0 44,-3 0 0,-1 1 1,0 1-1,-1 2 1,0 1 107,3-1 1,3-1-1,0-2 1,0 1 0,3 1 5,1-1 0,4 0-68,-1 1 0,6-2 0,2 2 0,8-2-200,5-1 0,1 0 0,0 0 0,2 0 0,1 0-1019,4 0 1090,-2 0 0,7 0 0,-4 0 0</inkml:trace>
  <inkml:trace contextRef="#ctx0" brushRef="#br2" timeOffset="212">10354 11015 10904,'0'-10'-577,"-1"1"1,-1 0-1,-3-1 645,0 1 1,2 3 0,-3 1 0,-1 1 244,-2 2 1,0 2 0,0 4-1,-2 4 1,-1 5 0,-3 5 186,-3 5 0,-2 5 0,0 6 0,-3 6-209,-1 5 1,12-18-1,-1 2 1,0 2-1,-1 1 1,1 3-1,1 1-125,1 2 0,1 1 0,1 1 0,2 0 0,1-1 0,1 0 0,1-1 1,1 0-1,1-1 0,1-1-34,0-3 0,0-1 1,1-2-1,0-2 0,0 14 1,2-4-1,1-6-113,3-3 0,-1-7 1,1-3-1,1-5-229,2-4 0,-1-1 0,-1-1 0,-1-1-123,2-4 1,0-2 0,1-1 0,1-1 0,-1-1 0,-1-2-761,-2-2 1,2 0 0,-4-3-543,1 0 1,-4 3 1608,-1 3 1,-8-2 0,-7 0 0</inkml:trace>
  <inkml:trace contextRef="#ctx0" brushRef="#br2" timeOffset="213">10531 11443 11361,'-6'-6'-2572,"3"0"2858,2 4 0,1-7 0,0 3 124,0-2 1,3-2 0,2 1-1,-1 0 1,1 0 0,0-1-139,2 1 0,-2-1 1,2-2-1,0 0-142,1 0 1,-2-1-1,1 1 1,0 0-1,1 2 1,1 1 93,1-1 1,-4 2 0,-1 1 0,0 2-284,0 0 0,-1 2 1,1 4-1,-1 2 0,-2 5 1,-1 3-29,-1 5 0,-1 2 0,-2 4 1,-2 2 10,-1-1 0,-2 4 0,2-2 0,-1 2-122,1 1 1,-2-3 0,5-1 0,0-1-1,0 0-272,0 0 1,-1-2-1,2-5 1,-1-1 0,-1-2-1163,0-1 1619,3-2 1,-7-1 0,3 0 0</inkml:trace>
  <inkml:trace contextRef="#ctx0" brushRef="#br2" timeOffset="214">10465 11685 12562,'-9'0'0,"0"0"368,-1 0 1,1 0 1799,0 0-1986,4 0 0,3-1 1,7-1-1,4-1 1,2 1-54,3 1 1,-3 1-1,5 0 1,0 0-444,2 0 0,1 0 0,-1 0 0,1 0-603,-1 0 1,1 0-1,-1 0 917,-3 0 0,7 0 0,-2 0 0</inkml:trace>
  <inkml:trace contextRef="#ctx0" brushRef="#br2" timeOffset="215">10931 11620 20247,'-5'-1'-1456,"2"-2"1,2-3 1994,1-3 0,1 4 1,2 1-1,3 1 1,2 0-1,3 1-156,1 1 1,1 0 0,4-1 0,-1-2-496,0 2 1,2 1 0,-1 1 0,-1 0 0,-3 0-264,1 0 1,-7 0-1,2 1-13,0 3 1,-5-2 0,-2 3 380,-4-1 1,-5-1-1,-4-2 1,-2 1 21,-2 1 0,3 0 0,-4-2 0,0 1 0,-2 2 267,-1-2 0,-2 2 0,0-1 0,2 0 0,3 0 275,-1 0 0,3 3 1,-1-3-251,2 0 1,6-2 0,7-1-71,5 0 1,7 0 0,5 0 0,2 0 0,4-1-221,1-3 1,-3 3 0,0-3 0,-1 1-1,-2 0-318,-3 1 0,2 1 0,-5 1 1,-1 0-632,0 0 0,-2 0 886,0 0 0,1 0 0,-1 0 0</inkml:trace>
  <inkml:trace contextRef="#ctx0" brushRef="#br2" timeOffset="216">10326 9925 27016,'0'-9'-656,"0"0"1,0-1-1,0 1 1,0 0 0,0 0-438,0-1 1,-1 4 0,-1 0-2185,-1-1 2860,-1-2 1,4 5 0,0 5 0,0 6 0,-1 6 629,-2 1 0,2 2 0,-2 2 1,2 1-190,1 0 1,0-1-1,0 1 1,0 0 23,0-1 0,-3-2 0,0-2 1,1 0-1,1-2-1248,1 1 1165,0-2 1,1-3 0,2-9 0,3-7 192,2-7 1,2-2-1,-1-3 1,0-1 0,1 0-13,-1 0 0,-1-2 1,-2 0-1,-1 0 0,-2-2-39,0 1 1,0 1 0,-3 5 0,0 0-230,0 3 0,0-2 0,-1 5 0,-2 1 59,-3 4 0,-3 3 579,0 4 1,4 1-1,3 2-595,4 3 0,3 1 0,5 1 0,3-2 335,2 1 1,3-2 0,1 0 0,3 0 0,4-2-183,4 1 0,0-3 1,3 2-1,-1-2 1,-2-1 83,-1 0 1,-5 0 0,-2 0 0,-4-1 231,-2-2 0,-6 2 0,-5-1-452,0 4 1,-3 3 0,-5 4-1,-4 2 1,-1 1 584,-1 4 1,-5 1 0,-1 3 0,-3 2-457,0 2 0,-2 4 0,-1 2 0,-1 1 1,1-1 268,-2-1 0,3-1 0,-1 1 0,1 1 1,1 0-278,1-3 1,2-4-1,2-7 1,0-1-12,3-2 1,1-1 26,0-6 1,4-2-1,1-5 1,1-2-1,2-3 1,2-4-383,3-2 0,3 2 0,5-3 0,3 3 785,0 1 1,1-1-1,1 1 1,1 1-421,3 2 0,-2 1 0,4 5 0,-2 0 0,-2 0 0,1 1-112,-1 3 0,-2 1 0,-1 4 0,2 1-103,1 3 0,-1-3 0,0 3 0,-3-3 25,0-1 0,-2-3 1,-2 0-1,2-2-13,0-2 0,0-2 52,-6-3 1,-2-3 0,-4-3 0,0 0-158,0 0 1,0-1-1,0 1 1,0 0-348,0-1 0,0 1 1,0 0-728,0-1 699,0 5 1,0 2 0,-1 6 0,-1 3-291,-1 3 918,0 4 1,-2 2 0,0 3 0</inkml:trace>
  <inkml:trace contextRef="#ctx0" brushRef="#br2" timeOffset="217">11815 11303 20136,'-6'0'1073,"0"0"-557,4 0 0,-2-1-954,4-2 1,0 1 0,0-4 0,0-1 301,0-2 0,1 3 0,1 0 1,2-1 99,1-1 1,-2 0 0,4 0 0,1-2 0,2-1 0,4 0 112,0-1 1,2 0 0,2-2 0,1 0 51,0 3 0,-2 0 1,0 2-1,-3 1 0,1 2-98,-1 3 0,-3 6 1,1 4-1,-5 5-113,-4 7 0,-3 4 0,-3 5 0,-3 1 0,-3 2 122,-4 3 1,-1 0 0,-5 1-1,-1 1 1,0-2 228,-2 0 1,-3-3-1,2-2 1,0 0 0,-2-2-62,1-3 1,-2-7 0,5-5-1,3-1 83,1-2-405,6-4 0,2-2 1,6-6-1,6-4 1,4-4-134,4-1 0,1 0 0,2 3 1,0 2-1,-2 2 158,1 1 1,-1 1 0,2 3 0,0 0 0,-2 0 264,2 0 1,-4 4-1,3 1 1,0 1-1,-1 0 25,0 2 1,-1 0 0,0 0-1,2-1-191,-2 0 1,3-2 0,-2 1-1,-1-2 1,0-1 0,-2 0-255,0-1 1,1-1 0,-1-1 0,0 0-151,1 0 0,-1 0 1,-1-1-1,-1-1 1,-1-2-565,-2-1 1,3 3 1022,-1-1 1,2-2-1,2 0 1</inkml:trace>
  <inkml:trace contextRef="#ctx0" brushRef="#br2" timeOffset="218">12300 11592 11659,'0'-6'2372,"0"0"-2086,4 4 1,1-3-1,4 5 1,2 0-235,1 0 1,1 0 0,5 0 0,0 0 0,1 0-119,1 0 1,-1 1-1,-3 1 1,0 2-1,-1-2-297,0-1 0,-2-1 90,-4 0 1,-1 0 257,-5 0 0,-8 0 1,-10 0-1,0 0 60,-1 0 1,1 3-1,-4 0 1,0-1 0,1 0 171,-1 1 0,0-2 0,2 2 0,0-2-28,2-1 1,3 0 0,0 0 0,2 0 14,0 0 0,6 0 0,4 0-190,5 0 1,8 0 0,2 0 0,3 0 0,0 0-470,1 0 1,0 0 0,-1 0 0,2 0-1039,2 0 1480,-3 0 0,4 4 0,-4 2 0</inkml:trace>
  <inkml:trace contextRef="#ctx0" brushRef="#br2" timeOffset="219">12747 10996 15054,'3'-15'-194,"1"0"1,1 2 0,1 1 0,0 3 0,1 3-1,0 3 275,1 2 1,1 6-1,2 4 1,0 7-1,3 5 1,0 8 209,3 8 0,-1 4 0,1 5 0,-3 2-146,0 2 1,-8-25-1,0 1 1,-1 2 0,-1 0-1,1 0 1,-1 0-1,-1 0 1,0-1-2,-1-1 1,-1 1-1,-1 0 1,0 0 0,-3 21-1,-3-3 1,-4-7-56,-2-6 1,1-1 0,-5-2 0,1-3-341,0-2 1,2-3 0,3-3 0,1-1-1,0-3-405,-1-1 1,4-3-1,0-5 1,0 0 0,0-1 715,-1 0 0,-3 4 1,-5-3-1</inkml:trace>
  <inkml:trace contextRef="#ctx0" brushRef="#br2" timeOffset="220">13249 10773 18867,'-1'-9'-1639,"-1"2"1,-2 1 1461,-1-1 1,4 7 0,1 5-1,5 9 1,4 11 0,4 9 285,2 9 1,-6-19 0,1 1 0,0 5-1,1 1 1,0 2 0,0 1 0,1 0-1,-1 2 114,1 1 0,-1 2 0,0-1 1,-1 2-1,-2 2 0,-2 0 0,-1-1 1,-1 1-1,-1-2 0,-3-1-59,0-1 1,-2-1 0,-2-2 0,-2-1 0,-2-2 0,-3-2 0,0 0 0,-1 0 0,-1-1 0,-1-1-74,0-1 1,0-1 0,0-2 0,0-3-1,-14 11 1,0-2 0,1-4-152,2-2 0,4-3 0,5-6 0,4-2-2669,1-3 2073,2-5 1,6-4-1,6-5 1,7-1 0,5-1-2622,0 1 3277,-3-4 0,5 4 0,-2-4 0</inkml:trace>
  <inkml:trace contextRef="#ctx0" brushRef="#br4" timeOffset="221">13976 10866 15171,'-6'-5'-473,"-2"-4"0,2 4 1,-2 0-1,-1 4 1,3 6 639,3 8 1,2 7-1,1 6 1,0 5-1,0 6 1,-1 6 52,-2 2 0,2-18 0,1 0 1,-2 1-1,0 1 0,0 1 1,0 0-1,-1 1 0,-1 1 1,0 0-1,-1 0 1,-1 1 0,0-1 1,1 1-1,-1-1 1,0-2-1,-1 1 1,1-4-1,-1 0 0,-5 22 1,1-7-54,0-3 1,6-2 0,2-9 0,2-4 0,2-4 0,3-2-343,5-2 0,2 0 0,4-5 1,2-1 39,0-3 0,2-5 0,0 1 0,-1-2 0,0-1-249,-3 0 0,-1-4 0,-5-2 0,1-3 0,-1-4-188,0-2 1,-1-4 0,-1-3 0,-3-3 0,-1-2-2127,0-5 2662,4-1 0,-6-4 0,3 0 0</inkml:trace>
  <inkml:trace contextRef="#ctx0" brushRef="#br4" timeOffset="222">13994 10977 12685,'-14'-18'-820,"-2"-1"1,6 1 0,3-1 0,1-1 1170,4-1 1,5 1 0,5-2-1,4 3 56,7 0 1,0 3 0,6 2 0,0 2 0,-1 3-742,-2 5 0,-3 7 0,0 4 261,-1 5 1,1 6 0,0 6 0</inkml:trace>
  <inkml:trace contextRef="#ctx0" brushRef="#br4" timeOffset="223">14450 11136 19543,'0'-10'-547,"0"4"1,0 0 0,0-1 0,-1-1 0,-1-2 0,-1 1 32,1 0 1,1-1 0,1 1 0,-1 1 662,-2 1 0,2 4 1,-2 8-1,2 4 0,1 6 94,0 6 1,0 4-1,1 6 1,2 4-69,3 4 0,2 0 0,2 1 0,0-1 1,3 0-1,1-1-85,0-2 1,3-6 0,-5-1 0,1-5-17,0-4 1,-2-4 0,1-8-1,-2-2 79,0-6 0,2-6 1,1-6-1,-1-5 1,1-3-198,3-5 1,-2-3-1,2-2 1,0-1-1,1 0-178,-1-1 1,1 3 0,-2-3 0,-1 1 0,-1 1-127,-3 3 1,-1 4-1,-1 8 1,-1 2-948,-4 3 782,-2 5 0,-1 5 1,0 6 588,0 2 1,0 1 0,0 1 0</inkml:trace>
  <inkml:trace contextRef="#ctx0" brushRef="#br5" timeOffset="224">15447 10838 8572,'0'-9'-374,"-3"-1"0,-1 1 0,1 1 0,0 0 501,0 2 0,-1 4 1,2 1-1,-2 6 0,-1 10 1,-3 7-1,0 10 1,-5 8 0,-3 6 0,7-20-1,1 0-64,-2 1 1,1 1-1,-2 2 1,-1 0-1,0 1 1,-1 1-1,0 1 1,-1 1 263,0 2 1,1 0 0,0-2-1,2 0 1,0-2 0,1 0-1,1-3 1,2-1 0,-6 22-1,3-7-482,0-6 1,4-5-1,1-7 1,1-3-753,2-2 0,1-3 0,1-1 907,0-4 1,0-6 0,0-1 0</inkml:trace>
  <inkml:trace contextRef="#ctx0" brushRef="#br4" timeOffset="225">15931 11145 13902,'0'-6'-932,"1"0"1,2-2-1,2 0 1078,0-1 1,1 3 0,-3-1 0,3 0 0,2 0 575,1 1 1,-4 4-316,-5 8 1,-9 4-1,-7 10 1,-5 3-37,-4 5 0,-2 4 0,-2 5 0,-1 0 0,-2 1-455,-1 3 0,3-1 0,0 1 0,4-4 0,6-4-361,3-3 1,5-2 0,4-4 0,3-6-1195,1-4 1,2-5 1017,5-3 0,-2-3 0,2-6 0,-2-4 0,-1-5 417,0-3 151,0-3 1,4 0-1,2-1 1</inkml:trace>
  <inkml:trace contextRef="#ctx0" brushRef="#br4" timeOffset="226">15679 11266 11115,'0'-13'-331,"0"2"1,-1 0 0,-1 3 688,-1 1 1,-3 6 279,3 1 0,0 9 1,3 6-1,1 3-366,2 0 1,2 1 0,6 0 0,1 0 0,3 2-226,3 1 0,-2-1 0,-1-2 0,2 0 0,0-1-801,2 1 1,-1 0 0,1-2 0,-1 0-2524,-3-2 3224,3-3 0,-8 1 0,4-4 1</inkml:trace>
  <inkml:trace contextRef="#ctx0" brushRef="#br4" timeOffset="227">16071 10912 9234,'0'-13'-53,"1"1"1,2-2-1,3 1 1,2 1 268,1 2 1,5 1 0,2-1 0,4 2 0,3 2 0,1 3 93,2 2 1,4 1 0,2 1 0,0 1-326,0 1 1,-1 3 0,-3-2-1,0 0 1,0 0-144,0-2 1,-1 1-1,0-1 1,-1 1 0,-2-1-175,-1-1 0,3-1 0,-3 0 0,0 0 227,-4 0 1,-1 0 0,-3 0 0,-1 0 0,-1 0 98,-3 0 0,-5 1 1,-2 2-1,-2 3 1,-1 2 294,0 2 1,-4 3-1,-2 3 1,-3 2 175,-4 4 0,0 2 0,-4 5 0,2 1 0,-2 2 45,0 1 1,2 4 0,3 4 0,3-1 0,2 0-170,4 1 0,2 1 1,1-2-1,0 2-152,0-4 1,3-2 0,1 0 0,1-1-1,-1-4-158,-2-2 0,-1-6 1,-2-1-1,-1-2 0,-3-2-91,-4 1 0,1-4 0,-7-3 1,1-1-1,0 2 1,1-6-1,-1 2 1,0-1-4,3-3 0,-3-1 1,1-4-1,-1 0 1,0 0-1,1-1-512,-1-2 0,-2 2 0,0-3 0,-3 0-518,-2 1 1,1 0 0,-2 3 1054,3 0 1,-4 4 0,-1 2 0</inkml:trace>
  <inkml:trace contextRef="#ctx0" brushRef="#br4" timeOffset="228">14069 10894 16239,'0'-15'-382,"0"-1"1,0 2 0,0 1 0,0-1 0,0 3 0,0 1 0,0 0 644,0 1 0,0 3-122,0 0 0,-4 8 0,-2 3 0,0 8 108,0 9 0,-3 6 1,-4 5-1,2 5 1,2 5-70,2 4 0,-1 3 0,5-24 0,0 1 1,-4 23-1,-1 1-47,5-25 0,0 1 0,1 25 0,-2-1 0,1-1 0,-1-3-52,-1-3 0,-2-8 0,-2 1 0,-1-1 0,-3-4-84,-2-4 1,0 0 0,1-5 0,0 2 185,3 0 0,2-4 0,2-1 0,4-3-195,2-5 1,5-2 0,4-3 0,4-2 0,7-1 317,5-2 0,2-4 1,2-2-1,0-1 1,0-2-65,0-2 1,-4 3 0,-2 1 0,-2 0-247,2 0 1,-5 3 0,0-1 0,-2 1 0,-4 2-301,-1 0 1,3 0-1,-1 0 1,0 0-1,-2 0-789,-1 0 1,1 0 0,-1-1 979,0-2 0,5-2 1,0-4-1</inkml:trace>
  <inkml:trace contextRef="#ctx0" brushRef="#br4" timeOffset="229">14041 10968 20083,'-5'-28'-1093,"-3"3"1,5 1 0,1-1 675,1 1 1,4 1 0,1 6 0,3 0 0,2 2 0,3-2 1232,3-1 1,0 3 0,5 0 0,1 2-405,0 2 1,4 1-1,-3 4 1,-1 3-1,-2 2 1,-1 2-612,-3 2 1,3 2-1,-4 6 1,0 1-1780,-5 4 1767,1 1 0,-5 6 1,4 1-1</inkml:trace>
  <inkml:trace contextRef="#ctx0" brushRef="#br4" timeOffset="230">16182 10773 21863,'-3'-10'-656,"0"1"1,1 0-1,1-1 1,1 1 0,0 0 235,0-1 1,4 1 0,3 1 0,5 1 0,3 0 0,3 1 1073,0 1 1,5 1-1,3 4 1,4 0-423,4 0 1,7 0 0,2 1-1,3 2 1,0 2-241,1 0 1,-4 4 0,-2-4 0,-2 1-1,-6 0-146,-3 2 0,-7-3 0,-4 1 6,-2 1 0,-7 1 0,-1 2-112,-4-1 0,-8 3 0,-5 2 1,-3 0-1,-5 3 780,-1 1 0,-2 4 0,1 4 1,-1 3-1,1 3-111,3 1 1,-2 2 0,5 6 0,0 2-309,2 3 0,2 0 1,2 1-1,3 0 1,1 2-106,2 1 0,0-1 1,0-3-1,2-3 0,0-2-182,1-3 0,3-6 1,-3-3-1,-1-4-17,-1-2 1,-2-5 0,-2-3 0,-3-2 0,-3-1 111,0-2 0,0-2 0,0-2 0,-2-2 154,-1-3 1,1-1-1,-1 0 1,2-1-277,0-3 0,1-1 1,0-3-104,-1 2 0,4-1 0,0 2 0,-1 1 0,-1 0-771,-2 2 0,4 1 0,0 1-151,-1 0 0,-1 1 1375,2 2 0,-2 2 0,3 5 0</inkml:trace>
  <inkml:trace contextRef="#ctx0" brushRef="#br4" timeOffset="231">15186 4665 24373,'-18'0'-8,"3"0"1,-3 1-1,3 2 1,-4 3-1,-3 4 1,-2 6-1,-5 7 1,-4 7 17,-5 7 1,18-16 0,0 1 0,0 4-1,1 1 1,-1 2 0,0 1 0,1 2-1,1 1 1,1 2 0,1 0-118,1 0 1,1 1 0,1 0 0,1-1 0,4-2 0,1 0 0,0-1 0,1 1-9,1-1 0,0 1 0,2-3 0,1 0 0,0-2 0,2-1 0,3 19 0,6-7 0,6-6-193,2-1 1,5-7-1,0-1 1,-1-3 227,2-2 1,-2-4 0,3 0 0,-2-1 0,-1 0-122,-1-1 0,-2 0 1,1-5-1,0-1 1,-1-2-1874,1-1 1873,4-1 1,0-3 0,5 0 0</inkml:trace>
  <inkml:trace contextRef="#ctx0" brushRef="#br4" timeOffset="232">17318 4832 26545,'-4'-9'-469,"3"0"1,-2-1 0,3 1 0,3 0 0,3-1 0,2 2 0,2 2 501,-1 3 0,4 2 0,-1 1 0,0 0 0,1 1-283,-1 2 1,2 6 0,-3 7 0,2 2 0,1 5-35,-1 5 0,0 4 0,-4 6 0,-1 2 0,0 2 259,-2 4 0,-4-3 0,1 5 1,-2-4 39,-1 1 1,-4 0 0,-2 1-1,-3-3 1,0-3 25,0-5 0,-5 0 0,-1-4 0,-3-1 1,0-2-410,-1-3 1,-3-3 0,1-3 0,-1 0 306,-1-1 1,4-3 0,1-3 0,4-1-760,4-2 1,5 0 0,3-1 0,3 0 700,2-2 1,8-4 0,0 2 0</inkml:trace>
  <inkml:trace contextRef="#ctx0" brushRef="#br6" timeOffset="233">4106 12588 20897,'12'0'102,"2"-1"0,0-1 32,3-1 0,2-1 0,1 2 0,3-1 0,0 0 0,1 0 0,-2-1 0,2 2-95,0 1 0,0 1 0,1 0 0,-3 0 1,0 0-1,1 0-69,1 0 1,0 0-1,3 0 1,-1 0 0,-1 0-1,1 0 37,1 0 1,1 0 0,0 0 0,0 0 0,0 0-5,-1 0 0,2 0 0,1 0 1,1 0-1,1 0-13,0 0 0,-3 0 0,3 0 1,0 0-1,1 0 7,0 0 0,3 0 0,-2 0 0,3-1 0,3-1 18,0-1 1,5 0 0,-2 2 0,3-1-1,1-2 4,3-1 1,-6 2-1,2-3 1,-3 2 0,-1 1-65,-1-1 0,6 3 0,-4-3 1,-2 1 17,-1 0 0,-3-1 1,0 3-1,0-1 1,1-1-17,-1 1 0,3 1 0,2 1 0,-1 0 0,2 0 45,-1 0 1,1 0 0,4 0 0,-1 0 29,1 0 1,0 3-1,-1 0 1,1 0-1,-1 1 10,1-1 1,2 0 0,1-2 0,-1 1 0,-1 1 11,2-1 1,0-1 0,-23-1 0,1 0 0,-1 0 0,1 0-45,-1 0 0,0 0 0,2 0 1,-1 0-1,-1 0 0,1 0 0,2 0 1,0-1-1,1 0 0,0 0-1,1 0 0,-1-1 1,1 0-1,-1 1 0,-1 1 1,-1 0-1,2 0 1,-1 0-1,2 0 0,-1 0-31,2 0 0,-1 0 0,-1-1 0,1 1 0,1-1 0,0 0 0,-2-1 1,1 1-1,-1-1 0,1 2 24,0-1 1,0 0 0,2 1-1,0 0 1,1 0 0,-1 0-1,-1 0 1,1 0 0,-1 0-1,0 0 15,0 0 0,-1 0 0,2 0 0,0 0 1,0 0-1,0 0 0,1 0 0,-1 0-22,-1 0 0,0 0 0,0 0 0,0 0 0,0 0 0,1 0 1,0 0-1,1 0 0,0 0 0,-1 0-1,1 0 1,0 0 0,-1 0-1,0 0 1,-1 1 0,-1-2-1,1 1 1,0-1 0,1 1-1,1-2 39,0 1 1,1-1 0,-1 1 0,-1-1 0,1 2 0,-1 0 0,-1 0 0,0 0 27,-1 0 0,1 0 0,0 0 0,0 0 0,1 0 0,-1-1 0,2 0 0,-1 0 0,-1 0 0,1-1-38,-1 1 1,0 0 0,1 0 0,-1 1 0,2 0 0,0 0 0,0 0 0,1 0 0,-1 0 0,-1 0-13,0 0 1,0 0 0,-2-2-1,1 1 1,0-1 0,0 1-1,1-1 1,-1 2-2,2-1 0,-1 1 0,-2-1 0,1 1 0,-2-1 0,0-1 0,0 1 0,0-1 0,0 1 0,1 0 1,1 1 0,-1-1 1,-2 1-1,0-1 1,3 0-1,-1 0 1,1 0-1,-1-1 1,0 1-1,0-1 0,0 0 1,1 0-1,2 1 1,1 0 0,0-2-1,1 1 1,-2-1 0,1 0-1,0 1 1,-1 0-3,1 0 1,-1 0-1,1-1 1,0-1-1,2 1 1,0 1-1,0-1 1,-1-1 0,0 1-1,0 0 12,-1 0 0,1-1 0,0 1 0,0 1 0,0-1 0,0 0 0,0-1 0,0 1 27,-2 1 0,1-1 1,0-1-1,0 0 1,-1 1-1,0 1 1,0-1-1,0 0 1,1 0-1,0-1-15,1 1 1,0-1-1,-2 1 1,0 1-1,0-1 1,0 1-1,-1-1 1,1 1 0,0-1-1,0 1-20,0 1 0,1-2 0,1 0 0,0-1 0,-2 1 0,0 1 1,0-1-1,-1 0 0,0 0 0,1 1-35,0 0 0,-1-1 0,0 0 1,1-1-1,0 2 0,0-1 1,0 0-1,-1 0 30,0 0 0,-1 0 0,3 0 1,-1-1-1,0 0 0,1 0 0,1 0 1,0 0-1,-1 0 0,1 1 4,-1-1 0,0 0 1,0-1-1,1 0 1,-2 2-1,0 0 0,1-1 1,0 0-1,0-1 1,0 0 2,2 0 0,0 1 0,-3 1 0,0 0 1,1 0-1,0 1 0,0-1 0,-1 0 1,0 1-1,0 0-24,0 0 1,0 0 0,3 0-1,0 0 1,-2 1 0,0 0 0,0-1-1,0 1-18,-1 0 0,0 0 0,2 0 0,0 0 1,-1 0-1,0 0 0,1-1 0,-1 0 1,0 1-1,0 0 10,-1 1 1,0-1 0,-1 1 0,-1 0-1,3 0 1,0 0 0,0 0 0,0 0-1,0 0 1,1 0 31,-2 0 0,1 0 0,1 0 0,-1 0 0,0 0 0,0 0 0,1 0 0,0 0 0,1 0 1,0 0-18,-1 0 0,0 0 0,1 2 0,0-1 0,-4 1 0,0 0 0,-1-1 0,0 1 0,0-1 0,0 1-30,-1-1 0,1 1 0,-5 0 0,0-1 1,1-1-1,0 0 0,23 0 45,-3 0 0,-3-1 1,-3-1-1,-7-2 1,-8 0 16,-8-1 0,-3-1 0,-5 2-119,-4-1 0,-4 3 0,-7-1-271,-3 2 0,-7 1 1,-2 0-1,-4 1 360,-3 2 0,3 2 0,-4 4 0</inkml:trace>
  <inkml:trace contextRef="#ctx0" brushRef="#br6" timeOffset="234">4339 12905 11574,'5'-9'-1144,"-2"-1"995,-2 1 1,-1 3 0,0-1 0,0 0 319,0-1 0,0-1 0,-1 0 0,-2 3 75,-3 3 0,-2 2 0,-3 1 0,0 2 0,-3 4 41,0 7 0,-2 8 0,-3 7 0,-2 8 1,-2 6-1,11-18 0,0 2-160,0 0 0,-1 1 1,-1 5-1,2 0 1,-1 0-1,1 1 0,1 0 1,0 0-156,1 0 0,1 0 0,1-1 0,2-1 1,1 0-1,1 0 0,1-1 0,2-1 0,1 22 1,4-8-336,5-4 0,5-5 1,4-1-1,1-2-164,-1-4 0,1 0 0,1-5 0,0-1-460,2 2 1,0-6 950,-4 1 1,5-1 0,1 1 0</inkml:trace>
  <inkml:trace contextRef="#ctx0" brushRef="#br6" timeOffset="235">4935 13054 12715,'-10'-14'-647,"1"0"0,0-2 0,1 1 0,0-1 962,2 2 0,4 3 299,-1 5 0,3 12 0,3 5 1,3 7-130,3 7 1,0 6 0,0 3 0,0 4-257,1 2 0,2-3 0,2 3 1,0-3-1,2 1-409,-2 0 0,3-2 0,-5-3 0,0 0 0,1-1-344,-1 0 1,1-5 0,-5-5 0,-2-4-2754,-3-2 3169,2 1 0,-3-6 0,2 2 1</inkml:trace>
  <inkml:trace contextRef="#ctx0" brushRef="#br6" timeOffset="236">5093 13305 12144,'-9'5'-26,"-4"1"0,0-3 0,-1 4 639,1 4 1,-3 5-1,3 6 1,-3 2-1,-1 4-78,-1 3 0,-2-2 0,5 2 1,1-2-1,1-2-523,3-2 0,4-2 1,1-6-1,0 0-84,3-2 0,1-3 0,1 0 0,0-1-3205,0-2 2794,0-4 1,0 3-1,0-2 1</inkml:trace>
  <inkml:trace contextRef="#ctx0" brushRef="#br7" timeOffset="237">5428 12998 8543,'-9'0'-119,"-3"-4"1,-1-1 0,2-2 0,0 2 0,3 0 954,2 0 1,1 3-1,2-2 918,-4 0-1430,3 3 1,1-3 0,6 6-220,3 2 0,3 2 0,1-2 1,2 0-1,5 0 0,4-1-126,4 1 1,1-1 0,2 2 0,0-1-169,0-2 0,0 2 1,0-1-1,-1 0 11,-2 1 1,1-3 0,-5 4 0,-1-2 36,-3 0 0,-4 1 0,-4-2 155,1 1 1,-6 1 0,-4-2 0,-5 2 0,-5 1 194,-2-1 0,-7 3 1,-5 0-1,-3 4-94,-1 1 0,0 3 0,-1-1 1,0-1-87,1 1 0,-2 1 0,6-1 0,1-1-110,5 1 1,4-2-1,8-3 1,3 2-1,3-1-299,3-1 0,3 3 0,7-6 0,3 2 275,5 2 0,0-1 0,2 0 0,1 2 0,-1 0 254,0 1 1,2 2 0,-4-2 0,0 4-47,-1 1 1,-6 2-1,-1 0 1,-3 0 28,-1 3 0,-4-2 1,-2 1-1,-3-1 154,-3-1 0,-2-1 1,-4 0-1,0-3 0,-2-2 203,-1-3 0,1-1 0,-2 1 0,0-2 0,-3-2-89,-2-3 1,0-2 0,-1-1 0,0 0-258,-3 0 1,-1 0 0,-3 0-1,2 0-418,2 0 0,3 0 0,5 0 0,0 0-818,3 0 1,4-1 0,5-2-1,4-3 1,4 2 0,4 0 746,2 0 0,7-2 0,5-3 0</inkml:trace>
  <inkml:trace contextRef="#ctx0" brushRef="#br7" timeOffset="238">5978 13547 7200,'5'-1'-357,"-2"-2"144,-2 2 226,-1-3 342,-4 4 0,2-1 18,-5-2 0,4 2 0,-3-2 901,-1 2 1,-1 1 729,-2 0-1756,5 0 0,2 0 0,6 0 1,4 0-65,5 0 1,3 3-1,7 0 1,3-1-1,3-1-267,3-1 0,2 0 1,3 0-1,-2 0 0,-4 0-147,-4 0 1,-3 0 0,-6 0-1,-1 1-611,-4 2 0,-6-1 607,-6 4 1,-8-3 0,-5 3 0,-2-1 274,-1 0 1,-5-2 0,-2 2 0,1-1 0,-2-2-1,0 0 0,-1-1 0,-3 1 1,0 1-1,0-1 0,0-1 0,1-1 0,0 0-24,2 0 0,6 0 0,7 1-104,1 2 1,8-2 0,6 2-1,10-3 165,7-3 1,1 2 0,6-3 0,2 1 0,0-1 6,0-2 1,-2 4 0,-1-1 0,-2 2-90,-2 1 0,0-3 1,-4 0-1,-2 1-534,0 1 0,-6 2 192,-1 2 1,-3-1 0,-7 3 148,-3-1 1,2 0 0,-4-4-23,-1 0 0,2 0 1,0 1 218,0 2 0,-2 2 0,2 4 0</inkml:trace>
  <inkml:trace contextRef="#ctx0" brushRef="#br7" timeOffset="239">6788 13501 8389,'-10'0'80,"1"0"1,0 0 0,0 1-1,2 1 432,1 1 1,3 4-1,-2-1 1,1 3-1,1 0 1,2 0-242,1 1 1,0-1 0,1 1-1,3 1 1,1-1-140,0-2 1,3-1-1,-2 2 1,3-3-322,0-3 1,3-2 0,1-1 0,-2-1-1,0-2-307,-2-3 1,0-3 0,-1 0 0,0-1 69,-2-3 1,-4 3-1,1-3 1,-2 0 265,-1 1 1,-5-1 0,-3 4 0,-5 1 0,0 1 727,-1 0 0,-2 5 0,0 0 0,0 4 1,-1 5 81,2 5 0,3 2 1,1 5-1,4 0-254,4-1 1,2 4 0,1 0-1,1-3-168,2-2 0,3-1 1,6-2-1,4-2 0,1-1-628,2-6 1,0-3-1,-2-3 1,0-2-1,-2-4-387,2-5 0,-4-2 1,-1-5-1,-4 0 402,-2 1 0,-4-4 1,1 0-1,-3 2 372,-3 0 1,-3 2 0,-5 3-1,-3 3 1,1 4 543,-1 2 1,-1 4-1,1 0 1,1 3-1,-1 3 183,3 1 1,1 2-1,0 5 1,2 0-597,2 0 0,2 1 0,4-1 0,0 0-579,0-2 0,0 0 0,1-2 0,2-1 1,3-2-1179,2-1 1,2-1 1375,-1-3 1,0 5 0,1 0 0</inkml:trace>
  <inkml:trace contextRef="#ctx0" brushRef="#br6" timeOffset="240">8799 13063 7118,'0'-6'1353,"0"0"1,0 5-923,0 1 0,0 4 1,-1 6-1,-2 3 33,-4 2 1,-2 3-1,-2 1 1,-3 3 0,-1 3-232,-5 2 1,0 2-1,-4 1 1,-2 2-1,-1 0-485,-1 0 0,4 2 0,2-3 0,4-2-310,2-3 1,4-3 0,5-5 0,1 0 0,2-3-532,2-2 1,2-4 0,3-3 1017,4-3 0,-3-7 1,-1-5-1,-2-6 78,-1-6-4,0-3 0,0-8 0,0-1 1</inkml:trace>
  <inkml:trace contextRef="#ctx0" brushRef="#br6" timeOffset="241">8491 13259 8930,'5'-10'-80,"-4"-2"0,2 0-203,-2 0 510,-1 2 1,0 4-1,1 0 212,2 2 0,-1 3 0,4 6 1,1 6-1,2 2 157,0 4 0,1 4 1,3 3-1,2 1 1,3-1-265,1-1 0,-1 1 0,2-1 0,1 0-604,0 0 1,1-2 0,-4-1 0,-3 1-704,-3 1 0,-2-1 969,-4-2 1,2 4 0,-3 0 0</inkml:trace>
  <inkml:trace contextRef="#ctx0" brushRef="#br6" timeOffset="242">9339 13166 15000,'-6'0'-924,"0"-1"0,2-3 809,2-2 0,1 1 0,2 0 414,2 1 1,-2 0 0,3 2 0,1-2 99,1 2 1,-1 1 0,0 2-352,-1 2 0,-1 0-409,-3 3 0,4-3-97,-1 3 0,1-4-126,-1 1 1,-1-2 550,4-1 1,-3 0 1282,3 0-790,-3 0 0,1 1-365,-4 2 0,0-1 24,0 5 1,-3-4-1,-2 2 227,0-1 1,2-1 300,-3-3-309,4 0-432,-2 0 1,4-1 0,0-2-1,1-3 44,2-2 0,2-3 1,5 0-1,3-2 50,2 2 0,0-2 0,0-1 1,3 1 259,3-1 1,-2 2 0,4 4 0,-2 1 0,-2 4-33,-1 2 0,-3 2 0,1 3 0,-4 6-200,-1 4 0,-6 7 0,-2 2 1,-3 1-1,-3 4 247,-3 2 0,-4 1 0,-3-3 0,-5 1-34,-2 2 0,-6-2 0,1 2 0,-2-3-101,-1-3 1,3-2 0,0-3 0,1-1 0,1 0-130,4-5 1,5-2 0,4-4 0,2-1-595,2-1 103,2-4 1,8 3-1,2-5 1,2 0 569,2 0 0,0 0 0,3 0 0,2 0 157,3 0 1,0 0 0,1 0 0,0-1 0,0-2-217,3 0 0,-2 0 1,1 2-1,-1-1 0,-2-1-453,-3 1 1,3 1 0,-3 1 0,2 0-217,-2 0 1,-1 4 0,-4 2 473,2 3 0,3 0 0,4 0 1</inkml:trace>
  <inkml:trace contextRef="#ctx0" brushRef="#br7" timeOffset="243">9888 13547 8199,'0'-9'216,"0"3"0,0 0 1,1-2 373,2 0 1,6 2 0,3 1-1,0 1 1,2 1-527,1 2 1,3 1 0,1 0 0,-1 0-1,1 1-13,-1 3 1,0-3 0,-1 3 0,-3-1-193,-1 0 0,0 3 0,-4-3-973,1-1 620,-5-1 0,-2-1 173,-6 0 0,-2 0 1,-6 0 173,-1 0 0,1 0 0,-2 0 1,1 1 162,-1 2 1,-3-1 0,0 2 0,0-1 223,0 0 1,2 1 0,2-2-1,0 1 1,0-1 739,2-1 0,4 2-556,0 0 0,5 1 0,2-4 0,7 0-354,6 0 0,3 0 0,-1 0 0,0 0-996,1 0 0,0 0 926,2 0 0,3 0 0,2 0 0</inkml:trace>
  <inkml:trace contextRef="#ctx0" brushRef="#br7" timeOffset="244">11043 12914 8431,'-4'-9'-137,"2"0"0,-1-1 0,1 1 182,-1 0 0,-2 0 1,-4 3 343,-1 3 1,-2 3-1,0 3 1,-1 4 0,0 6 143,-3 5 0,-4 9 1,-2 8-1,1 5-161,1 3 0,2 4 0,8-23 0,1 1 0,1 1 0,0 0-69,1 0 0,1 0 1,0 1-1,1 0 1,2 22-1,2 0-438,3-1 1,4-7 0,6-5 0,4-6 0,2-6-522,0-4 1,1 0-1,-2-6 1,0-2 0,-2-4-2622,2-2 3242,-4 1 0,5-6 0,-4 3 0</inkml:trace>
  <inkml:trace contextRef="#ctx0" brushRef="#br6" timeOffset="245">11266 13315 10094,'0'-14'-286,"0"-1"1,3 1-1,1 2 1,1 0 752,-1 0 1,3-2-1,0-1 1,3 1-395,3 1 1,0 2 0,0-4-1,1 1 1,2 0 1,-1 1 1,-3 0-1,0 4 1,-2 0 388,0-1 0,-2 6-275,-2 4 1,-2 9 0,-4 6 0,-1 3-45,-2 0 1,1 5 0,-4 2-1,0 2-287,1 1 1,-3 0 0,5 0-1,0 0 1,0-1-479,0 1 1,0-3 0,2-1-201,-2-1 1,1-2 0,-4-3 0,1-2 797,0-4 1,-1-2-1,-3 0 1</inkml:trace>
  <inkml:trace contextRef="#ctx0" brushRef="#br6" timeOffset="246">11220 13529 10341,'-15'5'-393,"2"-1"1,3-4 0,1 0 2030,0 0 0,4-1-983,1-2 0,11 1 1,3-3-1,4-1 0,6 1-155,4-2 1,3 2-1,1 0 1,0 1-550,0 1 0,-4-1 0,0 1 1,-2 1-1045,-4 1 1,-1 1 0,-3 1 941,0 2 0,2 2 1,2 5-1</inkml:trace>
  <inkml:trace contextRef="#ctx0" brushRef="#br7" timeOffset="247">11760 13445 8493,'-5'-9'299,"4"-1"1,-2 1 0,2 0 0,1-1 246,0 1 0,8 3 0,2 0 0,3-1 0,4 2 0,0 1-241,2 0 0,0 3 0,-1-2 1,1 2-1,-1 1-741,-3 0 1,2 4-1,-5 1 1,-1 1 0,-1 0-725,-4 2 0,-2-3 159,-4 1 718,0 0 0,-4 1 1,-3-1-1,-5 0 1,-3-1-1,-4-1 10,-3 0 0,3-3 0,-3 3 1,2-2 272,2 1 0,2-2 0,2 2 1638,0-2 0,4-2-819,7-2 0,5 2 0,10-3 0,4 0-882,1 1 1,3 0-1,0 3 1,-1 0-381,-1 0 443,-1 0 0,1 0 0,1 0 0</inkml:trace>
  <inkml:trace contextRef="#ctx0" brushRef="#br7" timeOffset="248">12616 13054 8447,'-6'0'-804,"1"-1"1127,1-2 0,1 1 1,3-5-1,0 0 1,0-1 51,0-1 1,4-1 0,2 1-1,2 0-161,2-1 0,-1 1 1,1 0-1,2-1-55,0 1 0,0 1 0,-1 2 0,0 2 0,2 3-67,-2 1 0,2 5 0,-1 1 0,-3 3 0,-3 5 61,-2 4 0,-1 2 0,-4 5 0,-2 1-5,-3 0 1,-7 2 0,-5 0 0,-4 0-107,-1 0 1,1 0 0,-2-1 0,0-2 0,2-2 0,0-3 61,4-1 1,4-2 0,4-5-114,1 0 0,4 1 1,3-4 70,4 0 0,3-4 0,5-1 0,2-3 1,1-1 134,2 0 0,1 0 0,5 0 1,2 0-161,1 0 1,-1-1 0,3-3 0,-2-1 0,0-1-318,0 0 1,-2 4-1,1-2 1,-5 1-206,-4-1 1,2 1-1,-4 3 1,-1 0-74,0 0 0,-6 1 0,-1 3 0,-1 2-372,0 2 0,1 1 1,-1 1 929,0-1 0,4 0 0,-2 1 0</inkml:trace>
  <inkml:trace contextRef="#ctx0" brushRef="#br7" timeOffset="249">13147 13370 8487,'0'-6'1638,"0"0"0,0 3-1324,0-3 1,4 4-1,2-2 1,3 3-266,0 1 0,3 0 0,2 0 0,0 0 1,2 0-205,-2 0 0,3 0 1,-5 0-1,0 0 1,-2 0-521,-1 0 0,1 0 565,-1 0 1,-4 1 0,-3 2 0,-4 0 109,-4-1 1,-4 0-1,-2 0 1,-3 1-1,-3 0 88,-1 1 0,1-3 0,-2 3 0,-1-1 57,0 1 0,-1-1 1,4-2-1,2 1 0,1 1 3,2-1 1,0-1 0,5 0-87,2 2 0,3-2 1,6 2-1,4-2-16,5-1 1,-1 0 0,6 0 0,1 0 0,4 0-52,2 0 0,-4-1 0,2-1 0,-2-1-112,-2 1 0,4 0 0,0 0 0,-3-1 1,-1 0-315,-2-1 1,-5 3 0,1-3-1,-1 3-489,-2 1 1,-3 0-1166,0 0 2085,-8 0 0,-7 0 0,-11 0 0</inkml:trace>
  <inkml:trace contextRef="#ctx0" brushRef="#br7" timeOffset="250">12644 13017 8339,'-9'0'-119,"0"-1"0,-2-2 0,1-1 0,-1 0 0,3 0 1,0 2-1,0 0 458,-2-1 1,2 1 0,2-4 0,3-2-159,2 0 0,1-1 0,1-1 0,2 2 0,4 1-161,4 1 0,4-4 0,4-2 0,-1 2 90,1 2 0,3 1 0,-1 4 1,1 1-1,-1 1 4,-3 1 1,3 2 0,-7 3-1,2 5 60,0 4 1,-8 6 0,0 4 0,-3 4 0,-3 3 93,-1 4 1,-5 0-1,-3 0 1,-4-1-175,-5 1 0,-6-2 0,-4 0 0,-2-1-93,-4-2 0,0-2 0,2-3 1,-1-3-1,2-2 23,4-2 0,3-3 1,6-4-1,5-3-196,4-1 1,-1-4 22,5 3 0,4-4 0,6 1 0,1-2 148,1-1 1,5 0-1,1 0 1,3 0 365,0 0 0,4-1 0,1-1 0,0-1-274,-1 1 0,4-2 1,-1 1-1,1 1 0,0 0-522,-1 2 0,-5 0 0,2 2 0,-2 0 0,-2 2-822,1 1 1,-5 4 1252,-1 4 0,1-1 0,1-3 0</inkml:trace>
  <inkml:trace contextRef="#ctx0" brushRef="#br7" timeOffset="251">13557 12830 8580,'12'-9'12,"0"0"0,0 0 0,-1 3 0,1 3 0,1 2 0,1 3 506,3 4 1,1 9 0,0 12 0,1 6 0,0 7 0,-1 7-175,-8-21 1,-1 1-1,-2 1 1,0 0-1,0 5 1,-1 0-1,-1-1 1,0 0 57,0-1 0,-1 0 0,-1-3 0,-1 0 0,1 21 1,-6-1-1,-3-2-346,-2 1 1,-5-9-1,-3-4 1,-2-5-370,0-4 0,2-2 1,1-5-1,-1-3 1,2-2-369,1-3 1,2-5 0,0-2-1,-2-2-376,2-1 1,0 0 1056,2 0 0,-4-4 0,-2-1 0</inkml:trace>
  <inkml:trace contextRef="#ctx0" brushRef="#br7" timeOffset="252">8408 12691 8551,'0'-7'0,"0"1"-79,0-1 1,0-1 0,0-2 0,0 1 0,1 1 0,1 1 0,1 0 0,-1 0 324,-1-1 0,2-1 1,0-1-1,-1 1 9,-1 0 1,-2 0-1,-2 3 1,-3 4-128,-2 4 1,-6 9 0,-1 8 0,-4 9 0,-4 10 0,10-14 0,-1 1 225,0 3 0,-2 2 0,-1 2 0,-1 1 0,1 2 0,1 1 0,-1 3 0,1 1-201,0 2 0,1 1 1,1 0-1,1 1 0,2-1 1,0 1-1,3-4 0,2-1 1,1-2-1,3 0 1,1-3-1,3 0-220,1 0 1,2-2-1,1-5 1,1-1-1,13 20 1,1-9-1,2-6-33,0-2 1,-2-2 0,1-3 0,-4-5-1,-1-3 46,-2-3 1,-3 3 0,0-5 0,-1-3-474,-2-3 1,-3-1-271,0-1 0,-4-4 1,1-5 796,-1-3 0,-7-8 0,0-3 0</inkml:trace>
  <inkml:trace contextRef="#ctx0" brushRef="#br7" timeOffset="253">14171 12570 8702,'9'8'178,"2"4"0,1 13 0,4 6 0,2 7 0,4 9 0,-10-19 0,0 1 0,0 3 0,1 2 8,0 3 1,-1 1 0,-2 0 0,-1 0 0,1 2 0,-2-1 0,-2-3 0,-2 0 0,-1-1 0,-2-1 0,0-3 0,-1 1-71,1-2 1,-2 1 0,-2-3 0,-2-2 0,-7 23-1,-5-4-58,-2-5 0,1-4 0,-1-5 0,1-6 0,0-4-384,2-3 0,2-3 0,3-4-264,-2-4 1,5-3 0,5-8 0,3-3-552,3-4 0,3-1 1141,6-3 0,3-1 0,4-2 0</inkml:trace>
  <inkml:trace contextRef="#ctx0" brushRef="#br6" timeOffset="254">14832 12691 19443,'0'-18'-1408,"0"3"1,0 2 1200,0 3 1,0 1-1,0 1 1,0 6-1,0 8 613,0 8 0,0 9 1,0 5-1,0 6 1,0 4-1,0 3-167,0 2 1,-3 3-1,-1 4 1,-1 0-1,-2 0 1,-2 2-185,0 0 0,3-26 0,0 1 0,-8 19 0,1-3-75,-1-4 0,-1-6 0,2-2 0,2-3 0,1-4 0,1-6-230,3-4 0,2-4 0,5-1 1,2 0-1,4-3-90,5-3 0,6-3 0,7-3 1,2-3-1,0-4-24,-2-2 1,2 1 0,-3-6-1,2-3 1,-1-3 512,-3-4 1,-2-5-1,-2-1 1</inkml:trace>
  <inkml:trace contextRef="#ctx0" brushRef="#br6" timeOffset="255">14963 12784 14818,'-13'-19'-1388,"1"1"1,-1-1 1253,0 0 1,4 4-1,-2-1 1,5 1 655,2 0 0,1-1 0,4 2 0,3 1 2,5-1 1,6 2 0,6 3-1,5-1 1,3 2-949,2 2 0,0-1 0,-3 5 456,0 3 1,0 7-1,0 6 1</inkml:trace>
  <inkml:trace contextRef="#ctx0" brushRef="#br6" timeOffset="256">15512 12784 20065,'-9'0'-820,"-1"-4"1,1-3 0,0 0 0,0 0 677,3 1 0,1 3 1,3-4-1,-1 0 1,1-1 352,1-1 1,5-1-1,2 1 1,3 0 12,4-1 1,-2 2 0,5 1-1,1 1-112,4-2 1,-1 4 0,1 1 0,-1 2 0,-2 2-227,-3 2 1,1 6-1,-7 5 1,-4 3-1,-3 3 99,-2 3 0,-8 2 0,-5 3 0,-4 0-61,-5 0 0,-2-4 1,-5 1-1,0 0 190,1-1 1,0-4 0,7-6-1,3 0 1,5-4-187,2-3 0,7 0 1,5-4-1,9-1-224,7-5 0,7 2 0,6-2 0,1 2 0,-1 1-5,-1 0 1,-1 4 0,-1 4 0,-2 3 105,-4 5 1,-6 2-1,-6 3 1,-6 2 736,-5 0 0,-7 2 0,-8 2 0,-3-1 0,-5-2 18,-2-1 0,0-2 1,2-3-1,4-3 1,1-2-221,1-3 0,5-5 0,0-2-328,1-2 0,4-3 1,-1-3-1,6-4-378,3-1 0,1-5 0,0 1 0,0-1-664,0 3 0,0 1 0,1 3-609,2 2 1,-1-1 1677,4 4 0,5 4 0,3 4 0</inkml:trace>
  <inkml:trace contextRef="#ctx0" brushRef="#br6" timeOffset="257">15866 13259 13848,'4'-7'810,"2"2"1,3 1 0,4 2-1,1 1-592,1 1 1,5 0 0,-1 0-1,1 0 1,0 0 0,1 0-348,1 0 1,-2 1 0,-3 1-112,-1 1 0,-5 0 236,1-3 0,-6 0 0,-6 0 0,-7 0-34,-4 0 0,0 0 1,-5 0-1,-2 0 1,-2 0 2,-5 0 1,1 1 0,-1 1 0,-1 3 229,0 0 1,2-2-1,2 2 1,1 0 22,0 0 0,5-2 1,1 3-1,4-1-205,5 0 1,7-3-1,9 1 1,9-2-30,8-1 1,5 0 0,5-1-1,-1-1 1,0-2-224,-2-1 0,-3 2 1,2-2 286,-1 0 0,3-2 1,-2 2-1</inkml:trace>
  <inkml:trace contextRef="#ctx0" brushRef="#br6" timeOffset="258">16685 12626 13713,'0'-19'-299,"0"1"1,0 3 0,1 2 0,1 3 0,1 1 695,-1-1 1,-1 7 0,-1 6 0,-1 10 18,-2 6 0,-5 10 0,-6 9 0,1 4 1,-1 5-154,-1 2 1,9-23 0,0 1 0,-2 2 0,0 0 0,0 1 0,0 0-222,-1 1 1,0-1 0,0 0 0,-1-1 0,1 1 0,1 0 0,-1 0 0,1-1-313,0 0 1,1 0 0,-8 17-1,0 0 1,2-9 0,4-7-824,3-4 1,-1-4 0,3-7 849,2-2 1,1-3-1,1-1 1</inkml:trace>
  <inkml:trace contextRef="#ctx0" brushRef="#br6" timeOffset="259">16890 12933 12911,'0'-10'-521,"0"1"0,0 0 1,0 0 470,0-1 0,1 1 0,1 0 0,2-1 0,1 1 0,2 0 387,-2-1 1,3-2 0,-1 0 0,4 0-1,1 2-13,-1 0 0,3 1 0,-1 1 1,2 1-1,1 1-47,2 2 1,-1 1 0,0 4-1,-3 2-256,0 4 1,-2 4-1,-3 3 1,-3 3 8,-3 3 0,-3 6 0,-3 0 0,-4 5 19,-5 3 1,-3-4-1,-6 1 1,-2-1 0,-1 0 104,-1 1 1,-2 0 0,0-4 0,1-3-44,1-2 0,0-2 0,-2-3 0,4-1 0,3-4-48,3-1 1,7-2-1,0 0-200,2 1 1,7-2-1,1-1 60,6-1 1,3-4-1,3 1 1,4-1-1,1-2 290,2 0 0,4 0 1,1 0-1,0 0-125,1 0 0,-3-4 1,2 1-1,0 1 1,-2 1-393,1 1 1,-2 0 0,-5 0-1,0 0-286,0 0 0,-2 0 0,-3 1 1,-3 1-455,-1 1 0,-1 4 1,3-3 971,1 1 0,-5-3 0,-1 2 0</inkml:trace>
  <inkml:trace contextRef="#ctx0" brushRef="#br6" timeOffset="260">17439 13287 12565,'4'-6'506,"3"3"1,1 2 0,1 1 0,0 0-387,1 0 1,3 0 0,4 0 0,2 0 0,3 0 0,-1 0-241,-1 0 0,-2 0 1,1 0-1,-2 0-362,-1 0 0,-3 0 1,-3 0 199,-1 0 1,-5 0-1,-4 0 1,-6 0 245,-6 0 0,-2 1 0,-5 1 0,0 1 60,-3 0 0,-1-2 0,-3-1 0,3 0 0,-1 0 140,0 0 1,3 0 0,0 0 0,2 0 109,3 0 0,3 3-304,4 0 1,5 0-1,4-2 1,6 1 0,5 1 27,5-1 1,1 0 0,2 0 0,1 1 0,0-1-56,2 0 1,0-2-1,-4 1 1,1 1-393,0 1 0,-1 0 0,1-3 441,-1 0 1,1 4 0,0 1 0</inkml:trace>
  <inkml:trace contextRef="#ctx0" brushRef="#br6" timeOffset="261">17886 12514 11827,'-4'-10'-381,"3"1"1,-2 0 0,2 0 0,2 0 0,2 2 0,3 1 887,2-1 0,3 1 0,1 1 0,5 1 0,3 2 0,6 1-198,4 1 1,7 0 0,4 1-1,0 1 1,1 2-288,-3 1 0,-1 1 0,-2 1 0,-2-1 0,-6 0-296,-6-1 0,-5 1 0,-3-4 0,0 2 15,-3 1 1,-4-2-1,-1 3 1,-2 2 153,-2 0 0,-1 1 0,-2 0 0,-2 2 197,-4 1 0,-2 3 1,-3 3-1,-3 2 1,0 2 395,-1 2 1,1 3-1,-4 2 1,1 2 0,2 4 10,0 1 0,6 1 0,0 1 1,4 4-282,1 4 1,2 1 0,3 1-1,1-2-175,2-3 1,-1 1 0,5 1-1,-1-1-79,-1-4 0,-1-2 0,-4-1 0,0-3 1,-1-3 70,-2-2 1,-2-5 0,-4-3-1,-1-2 1,1-4 91,0-2 0,-1-4 0,0-3 1,-1-3-118,-2-2 1,-3-1 0,0-1 0,-1-2-205,-2-3 1,3-3-1,2-2 1,0 1-504,3 2 0,1 2 0,0-1-942,1 4 1,4 3 1577,2 3 1,-2 7-1,-1 4 1</inkml:trace>
  <inkml:trace contextRef="#ctx0" brushRef="#br6" timeOffset="262">8100 12598 14647,'-6'-7'-772,"0"2"0,-1 0 1,-1 1-1,-2 0 1116,1 2 0,-1 2 0,-2 3 0,0 4 0,-1 5 0,0 7 179,-3 5 0,-1 8 0,-3 6 0,-1 9-353,11-20 0,-1 1 0,-2 2 0,1 2 0,1 3 0,0 1 0,1 3 0,-1 2-13,1 2 1,1 2 0,1-2 0,2 1-1,1 2 1,1 1 0,1-1 0,2 1-1,0 0 1,1 0-29,-1 1 0,2 0 0,1 1 0,1-1 1,1-3-1,0-1 0,2-3 0,1-2 1,0-4-1,0-1-43,1-3 1,1-2-1,5 22 1,1-12 0,-2-5-177,-1-6 0,2-5 1,1-6-1,0-3-35,1 0 0,-4-6 1,2-5-1,0-2 1,-2-2-486,2-2 1,-4-2 0,3-5-1,-3 0 1,-1-1-1022,1-2 0,-4-2 1532,0 2 1,-4 1-1,2 3 1</inkml:trace>
  <inkml:trace contextRef="#ctx0" brushRef="#br6" timeOffset="263">18743 12225 13548,'0'-9'-1706,"0"0"1789,0-1 1,1 5-1,3 3 1,4 5-1,5 7 1,1 9-1,3 10 260,0 10 1,5 9 0,-11-19 0,0 2 0,-1 2 0,0 0 0,0 4 0,0 1-78,0 3 0,-1 0 1,-2-1-1,-1-1 1,-1 0-1,-1 1 0,-1-4 1,-1 0-1,-2-1 1,0 0-158,-1 1 0,-2-1 0,-1-3 0,-2-1 0,-2 0 0,-1 0 0,-2-2 1,0-1-1,-1-1 0,0-1-94,-1-1 0,0-1 0,0 1 0,-1-1 1,-14 20-1,1-5 0,3-6-179,2-6 0,2 0 0,3-6 1,1-1-1,4-4-929,1-3 1,6-6 0,1-2-547,0-1 1,17-10 1638</inkml:trace>
  <inkml:trace contextRef="#ctx0" brushRef="#br6" timeOffset="264">19246 12523 11340,'-9'2'56,"2"4"0,1 9 0,-1 8 217,-2 8 0,-1 12 0,4-18 0,1 2 0,-2 2 0,0 2 0,0 2 0,1 0 0,-1 1 0,1-1 0,1 0 0,1-2 136,0 0 1,1-1-1,1 0 1,2-2-1,-2-1 1,1-1 0,-1 22-1,4-7 12,1-7 1,3-5 0,6-4 0,4-2 0,0-2-486,0-3 1,1 0 0,-2-8 0,0 0-377,1-1 1,-2-6-1,2 0 1,-3-3-381,1-3 1,-4-3 0,3-7 0,-3-3 461,-1-5 1,5-3 0,0-4 0</inkml:trace>
  <inkml:trace contextRef="#ctx0" brushRef="#br7" timeOffset="265">19329 12514 8398,'-5'-25'225,"2"1"0,4 0 210,5 1 1,6 5-1,10 0 1,6 3-219,5 0 1,7 7 0,0 0 0,-2 3 0,-3 5 0,-8 5-218,-4 7 0,-7 9 0,-3 3 0</inkml:trace>
  <inkml:trace contextRef="#ctx0" brushRef="#br7" timeOffset="266">19627 12728 8513,'-4'-9'-106,"3"-1"1,-3 2-1,1 1 335,0 1 1,1 5-1,4 1 1,2 7-1,0 6 1,1 7 503,0 3 0,-2 6 1,4 4-1,0 1-316,1 0 0,-2-3 0,1 2 0,0 0-178,1 0 1,1-4-1,1-1 1,-1-6 0,-1-5-7,-1-5 0,1-3 1,-2-3-232,2-2 0,-1-12 1,-1-5-1,1-7 1,1-5-437,2-1 1,-1-3-1,1-4 1,2-3-45,0-3 0,4 2 0,-3 3 0,0-1 119,1 2 1,-2-1 0,-2 7 0,-2 7 0,-1 5 15,-1 5 1,-4 6 0,1 4-283,-1 5 0,-2 6 0,0 4 625,0 2 0,-5 0 0,0 6 0</inkml:trace>
  <inkml:trace contextRef="#ctx0" brushRef="#br7" timeOffset="267">20381 12439 8526,'1'-8'111,"1"4"0,-2 8 357,-5 11 0,-2 7 0,-3 10 0,-3 7 0,-2 6 0,6-20 0,0 1-59,0 0 1,0 0-1,-1 1 1,1 0-1,0 0 1,-1-1 0,1 1-1,0 1-505,-1 0 0,1 0 0,0-2 0,1 0 0,-8 22 1,3-3-1,0-5-560,1-2 1,-1-5-1,4-3 1,0-5 0,0-6 523,3-6 1,-2-2 0,3-2 0</inkml:trace>
  <inkml:trace contextRef="#ctx0" brushRef="#br7" timeOffset="268">20726 12756 10085,'-13'13'575,"-2"2"0,-5 5 0,-1 4 0,-4 4 0,-2 2-256,-1 2 1,0-3 0,1 3 0,2-2 0,5-2-1,3-4-1159,5-3 1,4-4-1,3-1-548,1-4 1,1-7 609,3-5 0,0-5 0,0-7 0,0-5 778,0-3 0,0-4 0,0-4 0,0 0 0</inkml:trace>
  <inkml:trace contextRef="#ctx0" brushRef="#br7" timeOffset="269">20465 12858 8501,'0'-9'430,"0"0"0,0-1 239,0 1 0,3 5 0,1 5 0,2 7-123,1 7 0,-2 2 0,2 3 0,3 1 0,1 0 0,1 1-639,2 1 0,0-2 0,5 2 0,0 0-727,-1-2 1,0-3 0,-2-2 0,0-4 635,0-1 0,-2-2 0,-1 0 0</inkml:trace>
  <inkml:trace contextRef="#ctx0" brushRef="#br7" timeOffset="270">20828 12504 8501,'-3'-14'0,"0"2"0,-3 0 0,3 1 416,1-2 0,2 2 0,3 5 0,3 3-31,2 2 1,7 1-1,3 0 1,6 0-1,4 1-212,3 2 0,3-1 0,7 3 0,2 0 0,2-1-169,-2 1 0,-2-1 0,-4-2 1,-3 1-407,-3-1 1,-10 0-1,-6 0-6,-4 1 1,-3 4 0,-5 0 369,-6 1 0,-5 4 0,-2 2 0,-2 0 407,-4 3 0,-1 4 0,-2 4 0,0 3 0,2 3 450,1 3 0,0 3 0,4 0 0,4 0-165,4 0 0,3 4 0,1-1 0,1-2-540,2-3 1,2-1 0,3-4 0,0 0 0,-3-2-52,-1-3 1,-1-5-1,-3 0 1,-1-4-1,-2 0-225,-3-2 0,-4 3 0,-2-5 0,-3-1-8,-3-4 1,0 1-1,2-3 1,0 1-415,0 1 0,-2-5 1,0 1-1,-1-1-2152,0 1 2736,1-2 0,-5 7 0,-1-2 0</inkml:trace>
  <inkml:trace contextRef="#ctx0" brushRef="#br6" timeOffset="271">7709 12607 15185,'-14'0'-21,"-1"0"0,4 0 1,-1 0-1,0 1 1,2 1-1,1 2 1,-2 1 277,-1 3 0,0 5 1,-3 6-1,-2 5 0,0 9-60,-2 7 1,1 7-1,8-17 1,1 1 0,0 3-1,0 0 1,1 2 0,1 1-44,0 1 0,1 0 1,3-1-1,0 1 1,1 0-1,1 0 1,0 0-1,1 0-180,0 1 0,0 0 1,0-2-1,1-1 1,0-2-1,1 0 1,1-3-1,0 1 1,1-3-1,1 0-42,-1-2 0,1-1 0,4 20 0,0-10 0,-1-6 0,0-5-93,2-2 1,2-2 0,-3-3-1,0-2-298,1-4 0,-4-2 1,0-1-1,1-3-306,2-3 1,1-2-1,1-2 1,2-3 655,-2-6 1,0-3-1,-2-6 1</inkml:trace>
  <inkml:trace contextRef="#ctx0" brushRef="#br7" timeOffset="272">21685 12234 8563,'0'-9'-263,"0"-3"341,0-1 0,0 1 0,1 4 0,2 2 0,4 6 0,4 8 209,1 6 0,5 11 0,-1 12 1,4 7-1,-9-20 0,0 1 1,-1 3-1,0 0 30,0 2 1,0 1 0,-1 3-1,0 1 1,-1 0 0,-1 2-1,-1 1 1,-1-1-107,0 2 0,-2 0 0,-1 0 0,-2-1 1,-2-2-1,-2 0 0,-2 0 0,-2 0 1,-1 1-1,-1-1-114,0-1 1,-1 0 0,-2-1-1,0-2 1,1-5 0,-1-1-1,0-1 1,-1-1 0,0-1-1,0-1 0,-14 22 0,3-9 0,3-1 0,1-4-187,3-2 1,5-4 0,0-3 0,1-6 0,4-5-722,0-2 1,2-7-1,1-1-9,1-6 1,0-2 0,2-1 0,-2-1 683,-1-3 0,-2 3 1,-2-4-1</inkml:trace>
  <inkml:trace contextRef="#ctx0" brushRef="#br7" timeOffset="273">22253 12160 8587,'-4'-15'-333,"2"2"0,-3 4 1,0-1-1,3 1 1,2 0 564,3-1 0,3 5 0,3 2 1,1 3-1,3 4 94,2 6 0,7 5 0,3 10 0,2 7 1,1 7 40,-14-16 1,0 1-1,0 3 1,-1 1 0,2 3-1,-2 2 1,1 2 0,-1 0-47,0 4 1,-1 0 0,-2 2 0,-2 1 0,-3 0 0,-1 1 0,-2 1 0,-2 0 0,-2 1 0,-2 0-207,-3 3 0,-2-1 0,-1-5 0,-2-1 1,-3 0-1,0-1 0,-1-4 0,0-2 1,0-2-1,-1-2 0,1-1 0,-1-2-76,1-1 1,-1-1 0,-10 16 0,0-5 0,4-8 0,2-5-512,1-2 0,6-3 0,1-5 0,3-5-1167,1-3 1,-1-1-1639,1-4 3277,0 0 0</inkml:trace>
  <inkml:trace contextRef="#ctx0" brushRef="#br6" timeOffset="274">4925 14562 9097,'-12'-9'-25,"2"0"0,0-1 1,3 1-1,0 0 312,2-1 1,2 6 0,6 5 0,3 7 0,3 8 0,3 5-16,0 4 1,6 6 0,-1 2 0,4 2-1,0 1 1,-1 3-184,2 3 0,-1 2 1,-9-19-1,-1 0 1,1 1-1,-2 0 0,0 0 1,-2 0-263,-1 1 1,-1-1 0,5 22 0,-3-2 0,-2-5 0,-3-6-459,-2-4 0,-1-6 1,0-4-1,0-1-1139,0-1 1764,0-5 1,0-5 0,0-4 0</inkml:trace>
  <inkml:trace contextRef="#ctx0" brushRef="#br6" timeOffset="275">5102 15037 9020,'-9'-4'329,"0"4"138,-1 5 1,-2 7 0,-1 4 0,-2 3-101,-1 2 0,-2 0 0,-1 4 1,1 1-1,0 1-290,3 1 1,-2-4-1,5 0 1,0-1-1,2-2 346,1-2 1,2-3-424,1-1 0,0-3 0,-3 1 0</inkml:trace>
  <inkml:trace contextRef="#ctx0" brushRef="#br7" timeOffset="276">5493 14627 8561,'0'-9'-73,"-3"0"1,-1-1 0,0 1 0,-1 0-1,0-1 408,-3 1 0,3 4 1,-1 2-1,-1 2 0,-1 1 594,-2 0 0,1 0-262,0 0 0,3 1-462,3 2 1,2-1 0,2 3-1,3-1 1,5-2-205,2-1 1,7-1-1,-1-1 1,5-1-61,2-1 1,1 0 0,3 2 0,1-1-94,2-1 1,-1-1 0,3 2 0,0-1 14,0 1 1,-6 1-1,0 1 1,-4 0 0,-2 0-62,-1 0 1,-6 0 209,-1 0 0,-9 4 0,-6 2 0,-6 2 101,-3 1 0,-4 1 0,-4 0 0,-5 3-69,-3 2 0,-1 3 0,0 0 0,1 1 55,-1 0 1,0-2 0,1 0 0,2-3 0,4 1-76,5-1 1,-1-3 0,6 2-322,3-3 0,2 0 0,7-1 74,2 0 1,4-3-1,4 0 1,3-1 135,0 0 1,3 1 0,3 3 0,3 1 99,1-1 1,-2 3 0,2 2 0,1 0-1,-1 3 107,-2 1 1,-4 3 0,-2 2-1,-5 1 45,-4 2 1,-2 1 0,-7 1 0,-6-1 0,-6 1 283,-6 0 0,-6-1 0,2-3 0,0-4-123,-1-4 1,0-3 0,-2 0-1,2-3 57,4-4 1,1-4 0,1-2 0,1-1-306,-1-2 0,5-4 0,1-4 1,3-3-1,0 1-634,1 0 1,4 0-1,2 4 1,3 1-265,3 1 1,2 3 0,6 4 0,1 0 424,3 0 1,3 0 0,1 0 0</inkml:trace>
  <inkml:trace contextRef="#ctx0" brushRef="#br6" timeOffset="277">6024 15242 14645,'-9'0'-343,"-1"0"482,1 0 0,5-1 0,5-1 1,7-1 55,7 1 0,3 0 0,4-1 1,3 0-1,2 1-172,1 1 0,-1 0 0,-1-1 0,-3-1 1,0 1-134,-2 1 1,-3 1 0,-2 0-172,-4 0 0,-5 1 216,-4 2 1,-7-2-1,-6 2 1,-4-1-1,-4 0-7,0 1 0,-2 2 0,-2-3 0,-2 1 175,1-1 1,-4 0 0,3 0 0,0 1 162,2-1 0,1-1 1,1-1-1,3 0 1,3 0 144,3 0-438,4 0 1,8 0-1,9 0 1,4 0 0,5 0-3,3 0 1,2 0 0,6 0-1,1 0-93,-1 0 1,-4 0 0,-1 0-1,1 0 1,0 0-567,-1 0 0,-2 0 1,-2 0 674,1 0 1,0 0-1,-4 0 1</inkml:trace>
  <inkml:trace contextRef="#ctx0" brushRef="#br7" timeOffset="278">6806 15093 8574,'-9'0'117,"0"0"1,-1 0 249,1 0 1,0 0-1,0 1 1,2 2-1,2 3 1,1 3-1,2 0 59,1 0 1,1 1 0,0 2-1,1 1 1,2 1-307,3-1 0,2 0 1,3-4-1,0 0-77,2 1 1,0-5-1,-2-2 1,3-2-301,0-1 1,-2 0-1,0-1 1,-2-2 0,0-3-165,-1-3 1,-4-3 0,-2-2 0,-2 1 302,-1-1 0,-1 2 1,-2 3-1,-3-1 1,-2 1 426,-2 0 1,1 4-1,0 2 1,-1 2 135,1 1 0,-3 1 0,-1 2-204,2 3 0,2 2 0,2 1 0,4 1 0,2-1-249,1 0 1,0 1 0,1-1 0,2 0-287,4 1 0,2-5 0,3-2 0,4-2 1,1-1-290,2 0 0,-3-1 1,-2-3-1,1-5 294,-1-2 0,-3-2 0,1 1 0,-5-1 259,-4-2 1,-2 4 0,-1-1 0,0 1 0,-1 2 244,-2 0 0,-2 0 1,-4 3-1,-1 3 0,1 2 132,0 1 0,-1 0 0,1 0 0,0 0-248,-1 0 1,4 3 0,0 1-1,-1 1-270,-2 3 0,3 0 0,0 1 0,-1 2 0,0 0 171,0 1 0,-5 5 0,2-3 0</inkml:trace>
  <inkml:trace contextRef="#ctx0" brushRef="#br6" timeOffset="279">8119 14720 11903,'-4'-9'-322,"2"0"0,-4 0 1,-1-1-1,1 1 0,1 0 1,1-1-1,1 1 593,-1 0 0,3-1 0,-2 1 0,0 0 213,0-1 0,2 1 0,-2 0 75,2-1 0,2 6-308,2 4 0,3 9 0,4 6 0,2 4 0,4 2 56,1 4 1,-1 2 0,-1 1 0,2 0 0,1 1-25,0 2 1,-3-2-1,-2 2 1,0-2-167,-1-1 0,0-1 0,-3-2 0,-2-4-25,-1-1 1,-1-5-1,2-4 1,0-4 37,0-4 1,-2-4-1,1-4 1,2-6 0,0-6-67,1-6 0,0-2 1,1-4-1,0-2-287,3-4 1,-3 0-1,3 0 1,0 0-1,0-2 133,2-3 1,0 3 0,3 5 0,-4 3 310,-4 5 1,-2 8 0,-5 3-72,-1 3 1,-1 6 0,-1 4-524,0 5 1,-1 4 0,-1 3 0,-2 1 0,0 1-1267,0-1 1,-3 4 1471,4-2 0,-4 7 1,2 2-1</inkml:trace>
  <inkml:trace contextRef="#ctx0" brushRef="#br6" timeOffset="280">9478 14488 8555,'0'-10'-498,"0"4"0,0 0 0,0-1 741,0-2 0,-1 0-131,-2 0 1,1 4 0,-4 2 0,0 0 51,1 0 1,-4 2 0,4-3 92,0 0 1,0 3 0,2-2 214,-3 2 1,0 0 0,0-1 45,-1-1 1,2 0 0,-1 3 579,-2 0 1,0 0-181,-1 0-868,4 0 1,5 0-1,7 0 1,4 0-59,5 0 1,5 0-1,4 0 1,2 0-1,2 0-152,2 0 1,-2 0 0,3 0 0,-1 0-1,-1 0-22,-3 0 1,-3 0 0,-5 0 0,-2 0-1,-1 0-142,-4 0 377,-6 4 0,-7-3 1,-7 3-1,-6-1 1,-3 1 24,-6 1 0,-1 3 0,-2 3 0,0 1 0,0 1 76,-1 0 1,4-2 0,0 2 0,3-1 30,1 1 0,-1-1 1,9-2-1,3-1 0,3 0-426,0 0 1,5 1 0,0-1-1,6-1 1,3 1 62,3 0 1,3-2 0,3 6 0,1-2 147,0 1 1,-4 0 0,1 3 0,-1 2 0,1 0 147,-1 2 1,-7 0 0,1-1-1,-4 2 1,-3 1 112,-1 0 0,-1 1 0,-1-3 0,-2-1-31,-3 1 1,-3 0-1,0-2 1,-1 0-1,-2-3 31,0 0 1,-1-2-1,1-3 1,-1 1-1,-1-2-37,1-2 0,-1 1 0,2-2 0,-3-1-211,1 0 1,-3 0 0,4-2-1,0 1 1,-2-1-38,1-1 0,-1-2 0,0-2 1,2-3-1,3-3-207,0-4 0,2 2 0,1-5 0,2 1-106,1 0 1,0-1 0,1 3 0,0 2-454,1 1 1,2 4 0,3 3 0,4 2-259,1 1 0,2 1 0,2 2 1061,0 4 0,5 1 0,-3 1 1</inkml:trace>
  <inkml:trace contextRef="#ctx0" brushRef="#br7" timeOffset="281">9860 15037 8586,'-5'-4'128,"1"-1"558,4-5 1,1 4-1,2 1 1,3 1-435,3 2 0,0 1 1,0 2-1,0 1 0,1 1-258,-1-1 1,0 0 0,1 0 0,-1 1-93,0-1 0,-2 3 0,-1-2 255,1-1-131,-3 3 1,-1-4 0,-6 2 21,-3-2 0,-3 2 0,-3 0 0,-1-1 0,-2 0 34,-1 1 1,-2 0 0,0 2 0,-1-1-52,0-2 1,1 2 0,0 0 0,3 0 0,2 0-484,3-1 296,0-2 0,10-1 0,7 0 0,6 0 28,5 0 0,4 0 0,2 0 0,1-1 38,0-3 0,-4 3 1,1-3-1,0 1 1,0 0 3,-1 1 1,-5 1-1,0 1 1,-1 0 0,0-1-17,-3-2 1,-2 2 88,0-2-161,-1 2 130,-4 1 0,-2 0 58,-6 0 1,-2 0-1,-4 0 1,-1 0-1,0 0 21,-2 0 0,0 0 1,-3 0-1,-1 1 83,2 2 0,-4-2 0,4 2 0,-2-2 7,1-1 0,3 0 0,0 1 1,1 1-1,2 1 890,0-1-789,4-1 1,12-4 0,9 0 0,6 0-298,4-1 1,-2 2 0,0-3 0,-2 0-262,-1 3 0,2 1 1,-1 1 331,-2 0 0,0 4 0,-1 2 0</inkml:trace>
  <inkml:trace contextRef="#ctx0" brushRef="#br7" timeOffset="282">11229 14311 8584,'0'-10'-32,"0"1"0,0 0 0,0 0 0,0-1 290,0 1 1,-1 4-1,-1 1 1,-2 0-1,-2 1-7,-1 1 1,-1 2 0,-2 4 0,-3 6 0,-2 4 182,-3 4 0,-1 9 1,0 5-1,-2 6 1,-1 7-189,12-21 0,0 0 0,0 1 1,0 0-1,1 2 0,-1 2 0,1 0 1,1 1-113,0-1 0,0 2 0,2 1 1,0 0-1,2-2 0,2 0 1,0-1-1,1-1-190,0 21 0,5-6 1,2-10-1,3-4 1,3-4-279,0-3 0,0-4 0,-2-6 0,-1-1-176,0-2 0,1-1 0,-1-1 1,0-4-272,1-2 0,-2-2 0,-1-2 0,-1-4 781,2-1 0,4-5 0,2-2 0</inkml:trace>
  <inkml:trace contextRef="#ctx0" brushRef="#br7" timeOffset="283">11443 14748 8436,'0'-14'48,"1"0"1,1 4 0,2-2 0,1-3 220,3 1 0,0-4 0,1 3 0,2-3 0,0-1 0,1 1-34,0-1 1,-1 4 0,1 0 0,0 1-79,-1-1 1,-1 4 0,-3-1 105,-1 5 0,-4 4-127,1 6 0,-2 3 0,-2 7 1,-2 3-1,-3 5 24,-2 4 1,1 2-1,1 2 1,0 1-241,1 1 0,-3 3 0,2-4 0,1-2 1,1-2-412,0 0 1,3-1 0,-3 1 0,1-2-153,0-1 1,0-4 0,3-5 0,0-1-1437,0-1 2079,0-2 0,-5-5 0,0-1 0</inkml:trace>
  <inkml:trace contextRef="#ctx0" brushRef="#br7" timeOffset="284">11434 14981 8436,'-13'0'0,"1"0"0,1 0 443,0 0 0,2 0 0,0 0 2833,-1 0-2505,1 0 0,9-1 1,6-1-1,8-2-664,3-1 0,6 2 0,1-3 0,1 2 1,-1 1-539,2-1 1,-3 3 0,-1-2 0,-3 2-663,0 1 1,-1 4 0,-2 2 782,0 3 0,-5 0 0,2 0 0</inkml:trace>
  <inkml:trace contextRef="#ctx0" brushRef="#br7" timeOffset="285">11853 14935 8573,'-10'-1'196,"1"-3"0,1 2 0,1-3 0,0 0 0,1 0 459,1-2 0,1-2 1,4 0-1,2 0 0,4 0 164,7 3 0,3-1 0,4 3 0,1 0-637,4 0 0,-1 0 0,1 4 1,0 0-1,0 0-597,-1 0 1,-2 4-1,1 0 1,-2 1-298,-4 2 0,-4-2 0,-1 2-439,-2 0 1,-7 0 1021,-6-1 1,-3-2 0,-9-4-1,-2 1 1,-1 1 244,0 2 1,-1-1-1,1-3 1,-1 1 42,0 2 0,0-2 0,-2 3 0,-1-1 250,2 0 0,0 0 0,2-3 0,2 0 999,0 0-1347,5 0 0,7 0 0,10 0 1,8 0-1,6 0-50,2 0 0,4 0 0,-1 0 0,1-1-76,2-2 1,-3 2 0,-1-2 0,-1 2-190,-3 1 0,-1 0 0,-3 0 0,-4 0-703,-2 0 1,0 0 547,-1 0 1,-5 0 0,-4 0 275,-5 0 1,-3 0 0,-2 0-1,1 0 70,0 0 1,-1 0-1,2 1 1,1 1-396,1 1 0,1 4 458,-2 0 0,-1 1 0,3 1 0</inkml:trace>
  <inkml:trace contextRef="#ctx0" brushRef="#br6" timeOffset="286">12765 14329 12922,'-6'0'-426,"0"0"0,-1 0 317,-2 0 0,3 0 0,0 0 0,-1 0 0,-1-1 0,1-1 441,1-1 1,4-1 0,-2 2 139,0-1 0,1-3 0,-2 2 679,1-2 1,0 4-331,1-1 0,-1 3-547,-2 3 0,2-1 1,8 4-1,3-2-291,4-2 0,3 0 0,3 0 0,1 1 0,3-1-379,1-1 0,0 2 0,2 0 1,0 0 73,-1 2 1,-2-3 0,1 4 0,-3 0 0,-1 0 196,-2 0 0,-4 1 0,-5 1 0,-2-1 0,0-1 202,-3 2 1,-2-3 0,-4 0 0,-2 0 219,-2 0 1,-4-3 0,-1 1 0,1 0-231,-2 0 0,1-2 1,-4 3-1,2-1 1,-2 0-104,0-1 0,1 2 0,2 0 1,-1 1-1,2 0-22,-1 0 0,3-2 1,4 2-468,0-1 430,1 4 0,5-4 1,5 2-1,6-3 1,3-2 55,2-1 1,1 3 0,5 1 0,1 0 17,-2 1 0,1 2 0,0 0 0,1 3 0,1 4 0,-1 0-49,-5 3 0,1 4 0,-6 1 0,-1 2 129,-4 2 0,-3 4 0,-5 1 0,-3-1 0,-5-1 378,-6-1 1,-2-1 0,-3-2 0,-1-4 0,0-1 92,0-1 0,1-5 0,3-1 0,0-4-265,2-3 1,3-2 0,0-5-1,1-2 1,2-3-204,0-2 1,-1-6 0,2-1 0,1-3 0,1-2-470,-1-1 1,-2 2 0,1-1-1,1 5-192,1 1 0,2 2 0,-1 3-371,1-1 0,1 6 0,4 4-669,2 5 1,2 4 1294,5 0 0,3 0 0,2 1 1</inkml:trace>
  <inkml:trace contextRef="#ctx0" brushRef="#br6" timeOffset="287">13240 14841 11104,'-6'0'217,"0"0"1,-2-1 2292,0-2-2012,3 2 1,2-3-1,6 4 1,4 0-308,5 0 1,2 0-1,6 0 1,0 0-185,2 0 1,1 0 0,-2 0 0,-1 0 0,-1 1-441,-3 2 0,-3-2 0,1 3 0,0 0 11,-3-1 0,-5 1 0,-3-1 0,-3 2 210,-3 0 0,-3 4 0,-6-3 0,-4 2 0,-2 0 46,-4-1 1,1 1 0,-3-2 0,2 1 235,1-1 0,1 2 0,2-5 1,-1 0-1,1 0 788,3 0 0,5 0-623,3-3 1,6 0 0,1 0 0,7-1-130,4-2 0,3 2 0,5-3 0,1 1 1,0-1-95,2-1 1,1 2 0,-2-1 0,0 1-277,0 0 1,-1-3 0,-2 2 0,0 0 0,-2-1-922,0 3 0,-2 1 1156,2 1 1,-3-4-1,-3-1 1</inkml:trace>
  <inkml:trace contextRef="#ctx0" brushRef="#br7" timeOffset="288">13734 14171 8388,'-6'-9'95,"2"-1"1,4 1 241,0 0 0,5 9 1,5 7-1,4 10 0,5 7 1,3 8 30,2 5 0,0 8 1,-11-18-1,-1 0 1,1 2-1,0 1 1,0 2-1,0 0-51,-1 2 0,1-1 0,-2 3 0,-2 0 0,-1-2 0,-2 1 1,-2 0-1,0-1-274,-1 1 0,-1 0 0,-3-1 1,-3-1-1,-2-2 0,-2 0 1,-1-2-1,-1 0 7,-2-2 0,-1 0 0,0-1 0,-1-1 0,-14 19 0,1-5 0,3-7-41,6-5 0,0-9 1,6 0-1642,0 0 0,3-8-1645,3 0 3277</inkml:trace>
  <inkml:trace contextRef="#ctx0" brushRef="#br6" timeOffset="289">4357 14329 9059,'0'-18'-159,"0"2"1,0 2-1,0-1 1,0 1 0,0-2 245,0 2 0,0-3 0,0 5 0,0 0 0,0 2 1,0 1 107,0-1 1,-4 5 0,-2 2 0,-3 3 0,-4 4-40,-2 6 1,-7 9 0,-4 13 0,11-11 0,0 2 0,-2 3 0,0 3-74,-1 2 0,0 2 1,-2 6-1,0 3 1,-1 2-1,0 3 0,7-15 1,0 1-1,1 0 1,-1 2-1,0 1 1,1 0-32,1 3 1,0 0-1,0 0 1,1 3-1,1-1 1,0 2-1,2-1 1,1 1-1,2-1 1,0-2-1,0 0 1,2-1-1,1-2 1,1-1-1,0 0 217,1 15 1,2-2 0,3-4 0,2-1 0,3-6 0,0-2 0,1-2 0,0-2 0,0-3 0,2-3-246,10 21 1,-1-10 0,3-6 0,0-2 0,-1-2-299,-3-2 0,-1-4 1,-1-5-1,-2-4 0,-1-1-566,-4-2 1,-1-3-1,-2-1 840,0 0 0,0-2 0,1-3 0</inkml:trace>
  <inkml:trace contextRef="#ctx0" brushRef="#br6" timeOffset="290">14395 14125 16177,'0'-10'-505,"0"1"0,1 0 0,1-1 0,2 2 923,1 2 0,2 2 1,5 6-1,2 5 0,4 11 1,4 12-330,4 12 1,-11-16 0,-1 2 0,1 3 0,0 2-1,1 2 1,-1 1 149,1 4 1,-2 1 0,-1 1 0,-2 0-1,-1 3 1,-1 0 0,-2 0 0,-2 0 0,-1-1-1,-2 1-36,-1-2 1,-2 1 0,-3-1-1,-3 0 1,-2-3 0,-3 0 0,0-3-1,-1-1-68,-1-3 0,-1-1 1,1-2-1,-2 0 1,2-2-1,1 0 1,-1-1-1,1 0 1,0-3-1,0 0-66,-12 16 1,7-2-1,0-7 1,1-2-827,3-3 0,0-5-882,5-5 1,4-8-1,2-8 1,2-7 1638,1-6 0,-4 1 0,-2 3 0</inkml:trace>
  <inkml:trace contextRef="#ctx0" brushRef="#br6" timeOffset="291">1955 14320 15766,'-9'-9'-727,"3"3"0,1-1 0,0 3 0,4 5 1017,3 9 0,5 7 1,4 7-1,3 6 0,1 4 1,4 5-1,2 3-105,3 2 1,-10-18 0,0 1-1,2 1 1,0 0 0,1 0-1,-1 1 1,1-1 0,0 0-1,0-1 1,0-1-265,-2 1 1,1-1 0,-2-2-1,0 0 1,9 22 0,-3-5-1,-6-6 1,-3-4-544,-6-2 1,-3-1-1,-2-1 1,-1-2 0,-2-5-397,-3-3 1,-3-4 0,0-4 1099,0-3 1,-5-2 0,0-4 0</inkml:trace>
  <inkml:trace contextRef="#ctx0" brushRef="#br6" timeOffset="292">2244 14851 12412,'-9'0'-69,"-1"-1"0,1-1 1,0-1 395,-1 1 0,2 2 0,0 4 0,0 6 328,-3 8 0,-3 4 1,0 7-1,-1 2 0,-4 4-188,-2 1 1,-1 2 0,2 0 0,0 1-742,3-3 1,4-8 0,1-1 0,3-5-1,2-4 324,4-5 0,3-3-189,3-4 1,3-2 0,3-4 0</inkml:trace>
  <inkml:trace contextRef="#ctx0" brushRef="#br6" timeOffset="293">2523 14869 17573,'-6'-3'-1639,"1"-1"1,1-1 1897,2-2 0,1-2 0,1 0 0,0-1 0,2-3 1,3-2 258,4-3 1,4-3-1,-1-2 1,4-1-1,1-2-239,2-1 0,-2 2 0,0 2 0,-3 0 79,0 2 1,-3 6 0,-4 3-1,-1 6-412,-2 6 1,-1 6 0,-3 10 0,-1 7 194,-2 6 0,-1 7 1,-4 5-1,3 2-378,1 1 1,0-2 0,2 2-1,-1-1-100,1 0 1,-3 2-1,2-3 1,0-2-1,0-4-483,0-3 1,-1 1 0,2-4 0,-1-4 682,1-6 0,-3-6 1,-1-4-1</inkml:trace>
  <inkml:trace contextRef="#ctx0" brushRef="#br6" timeOffset="294">2551 15279 13435,'-15'0'-50,"0"-1"0,2-1 1137,1-1 1,5 0-1,1 2 5,-1-2 0,3-3 0,1-2-539,6 2 0,6 2 1,7 4-1,4 0-997,2 0 0,7-3 1,-2 0-1,0 1-649,-2 1 1,1 1 0,3 1 836,-1 2 0,2-2 1,-6 3-1</inkml:trace>
  <inkml:trace contextRef="#ctx0" brushRef="#br6" timeOffset="295">2849 15251 13355,'-6'0'591,"1"-1"-246,1-2 1,0 1 0,6-3 0,2 1-1,5 1 200,5-2 1,5 3-1,3-3 1,3 0-393,2 0 0,-1 3 0,0-1 1,-2 1-499,-1-2 1,-1 3 0,-4-2 0,0 2-812,-3 1 0,-2 1 810,-7 2 1,-7 0-1,-8 3 1,-6 0-1,-2 0 149,-2 0 1,0-4 0,1 3 0,-1-2 354,0 0 0,1 3 1,-1-3-1,2 0 529,1 1 1,0-3 0,3 2-1,2-2-24,0-1 0,3-1 1,3-2-1,6-2-623,7 0 1,6-2-1,4 3 1,2-1-213,2 1 0,-2 1 140,5 3 1,0 0 0,3 0-1</inkml:trace>
  <inkml:trace contextRef="#ctx0" brushRef="#br7" timeOffset="296">3436 15112 8435,'-5'-5'-53,"0"0"1,2-1 587,0 0 1,0 5-123,3 1 1,-3 7 0,0 6 0,1 1 0,1 0 50,1 1 0,0 0 0,0 3 1,0-3-308,0-2 0,0 0 0,1 0 0,2-2 0,3-2-101,2-2 1,2-3-1,-1-4 1,0 0-347,1 0 1,0-4-1,1-4 1,2-2-145,-2-2 0,-2-5 1,-1 3-1,-3-2 1,-1 2 183,-2 0 1,-1-1-1,-1 2 1,-2 3 353,-4 3 0,0 3 0,-8 4 0,1 1 0,-2 3 415,1 5 0,-3 4 0,4 6 1,-1 0-155,1-1 1,4 1 0,3 0 0,2-1-576,2 1 1,4-2 0,3-1 0,3-4 0,3-2-50,2-4 0,3-2 0,3-5 0,-2-3 0,0-4-231,-2-4 0,-3-4 0,-1 0 0,-4-2 209,-4 0 1,-2-1 0,-1 1 0,0-1 416,0 0 1,-3 4 0,-1-1 0,-1 1 206,-2 0 0,-1 3 1,-2 6-1,1 3 0,-1 2-111,-3 1 1,3 2 0,-3 4 0,3 7-1,1 7-232,-1 5 0,1 10 0,0 3 0</inkml:trace>
  <inkml:trace contextRef="#ctx0" brushRef="#br6" timeOffset="297">2151 16285 12188,'-10'-13'-229,"2"1"1,1-1-1,1 1 1,0 0 0,0 0-1,2 2 1,1 1 0,-1-2 775,-1-1 1,3 5-1,-2-3 1,1 4-80,-1 4 1,1 5 0,3 13 0,1 5 0,2 6-198,4 4 0,1 3 0,2 6 0,2 1 0,1 2 0,2 1-62,1 2 1,2 0 0,0 1 0,1-1 0,1 1-304,1-1 0,-2-4 1,1-4-1,-5-5 0,-2-3-255,-5-3 0,0-2 0,-5 0 0,-1-4-206,-1-1 1,-1-4 0,0-2-1,0-1-364,0-1 0,1-6 951,2-3 0,3-2 0,3-1 1</inkml:trace>
  <inkml:trace contextRef="#ctx0" brushRef="#br6" timeOffset="298">2272 16769 15498,'-5'-9'-1639,"-3"-1"1,4 1 1550,-1 0 0,2 3 0,-3 3 743,-1 2 0,-5 7 1,-2 6-1,-3 8 0,-4 5 0,-1 7 0,-6 8 1,-3 2-1,16-20 0,0 0-164,-14 21 0,1-4 1,1 2-1,3-4 0,6-3-987,4-3 0,5-9 1,3-5-458,2-2 0,8-4 0,2-4 879,2-4 0,1-2 1,1-1-1</inkml:trace>
  <inkml:trace contextRef="#ctx0" brushRef="#br6" timeOffset="299">2682 16508 15498,'0'-9'-795,"-2"3"1,0-1 0,-1 0 0,1-1 1088,1-1 0,1 5 1,0 8-1,1 7 1,3 8 176,6 5 0,0 5 1,6 9-1,0-1-147,2 0 1,0 0 0,2 1-1,1-1 1,0-1-244,0-2 0,1 1 1,-3-4-1,-1-1 1,-1-2-261,-3-3 0,-4-2 1,-4-4-1,-2-1-902,-2 1 0,-1-2 0,-1 0-1729,0-2 2816,0-3 0,4 1 1,1-3-1</inkml:trace>
  <inkml:trace contextRef="#ctx0" brushRef="#br6" timeOffset="300">3119 16611 15903,'1'-19'-494,"1"0"1,2 2 439,2 1 0,-4 3 1,2 4-1,-1 2 717,0 1 0,0 5 1,-4 1-1,-3 6-198,-5 6 1,-5 6 0,-6 8 0,-1 4-1,-4 5-124,-2 5 0,11-19 1,0 0-1,-1 2 1,1 1-1,-1-1 1,0 0-166,0 0 0,0 1 1,0-1-1,0-1 1,1 0-1,-1 0 1,-12 19-344,4 0 1,6-8 0,2-1 0,7-9 0,3-3-927,2-1 1,0-2 0,5-1-2185,0-4 2933,5-6 1,0 3 0,4-4 0</inkml:trace>
  <inkml:trace contextRef="#ctx0" brushRef="#br6" timeOffset="301">3473 17011 14005,'-9'0'94,"2"0"0,1 0 1,-1 0-1,-1 1 1,-1 2 402,3 3 0,1 0 1,3 3-1,-1 1 0,1 0 1,1 2-336,1 0 0,3-1 0,1 1 0,1-2-158,2 0 1,5-1 0,0-1 0,1-2-18,0-2 1,-2 0 0,4-1 0,-2-1 0,-1-1-89,-2-1 1,-1-3 0,1-1 0,-1-2-70,0-1 1,-3-2 0,-2-2-1,-1-3 1,0 1-224,-1-1 1,-1-1 0,-2 1 0,-1 1 154,-1-1 0,-4 3 0,-1 4 0,-2 2 278,-2 0 0,-4 2 0,3 4 0,-1 3 0,1 5 457,1 2 1,-1 6-1,1-2 1,3 4-210,2 3 0,5-3 0,-1 3 0,2-2 0,2-3-281,2-1 0,5 0 0,6-4 1,0-3 27,3-2 0,-1-5 1,1 0-1,-2-4-14,2-4 1,-1-2-1,0-3 1,-4-1 0,-1-4-315,-2-1 1,-1-2-1,-1 1 1,-1-1 48,-2 0 0,-1 1 1,-3-1-1,0 0 0,-1-1-31,-2 1 1,-2 3 0,-5 7 0,0 3 235,-3 3 1,2 2 0,-3 3 0,-1 3 294,1 5 0,1 5 0,-1 1 0,0 2 1,3 3-1287,1 1 1076,4 4 1,-2-3 0,3 5 0</inkml:trace>
  <inkml:trace contextRef="#ctx0" brushRef="#br6" timeOffset="302">4581 16182 17021,'0'-9'-635,"-4"-5"0,2 4 0,-3-2 0,0 1 1,2 2 469,-1 0 1,2 0 403,-4 3 1,4 6 0,-1 9 0,3 5-43,3 8 0,2 6 0,5 5 0,2 5 1,1 3-23,2 4 1,0 0-1,4 3 1,-10-23-1,0 0-122,1 1 0,-1 0 0,0 0 1,1 0-1,-1 0 0,0 0 1,9 24-1,-2-4-199,0-1 1,-4-11 0,3-2 0,-2-6-286,-1-4 0,1 0 0,0-4 0,-3-3 1,-2-3-499,-2-5 1,-3 0 0,3-3-384,-2 1 1191,-1-2 1,1 5 0,1-3-1</inkml:trace>
  <inkml:trace contextRef="#ctx0" brushRef="#br6" timeOffset="303">4767 16648 22461,'-9'0'-311,"0"0"1,-1 0 274,1 0 0,-1 0 1,-2 1-1,-1 3 1,-1 5 586,1 6 1,-4 6 0,2 4 0,-4 3 0,-2 3-118,0 3 0,-1 2 0,2-1 0,1-2-360,0-1 1,3-2 0,7-5-1,2-5-537,1-3 1,4-4 0,-1-3-628,2-1 0,4 0 0,1 0-549,1-3 1,-2-2 1436,3-4 1,-4 0 0,3 0 0</inkml:trace>
  <inkml:trace contextRef="#ctx0" brushRef="#br6" timeOffset="304">5158 16508 18722,'-3'-12'-653,"-1"-2"0,0 1 0,-1-1 0,1 3 0,-1 1 995,3 0 0,0 1-240,-1 0 1,3 12-1,0 6 1,5 9 177,4 7 1,1-1-1,1 8 1,3-1 0,-1 2-142,1 0 0,5 0 1,-1 1-1,1-3-450,0-2 1,-1-2 0,6 0-1,-2-1 1,-2 0-415,-3 0 0,-4-4 0,-5 0 1,0-3-2553,-2 0 2856,0-4 1,3-2 0,1-4 0</inkml:trace>
  <inkml:trace contextRef="#ctx0" brushRef="#br6" timeOffset="305">5642 16471 21312,'-4'-9'-1639,"3"-1"1,-3 1 545,0 0 1,2 6 0,-4 6 1726,-2 8 0,0 14 1,-2 7-1,-2 7 1,-1 7-271,-2 2 0,8-19 0,-1-1 0,-1 1 0,-1 0 0,1 2 0,1-1 0,-1 2 0,1-1-10,0 0 0,1-2 0,1 0 0,0 0 0,0-1 0,0-1 0,1 0 0,0 0-199,0 0 1,0-1 0,-4 15 0,0-3 0,-1-6 29,1-5 0,0-5 1,-1-1-1,1-5 0,0-3-146,-1-3 1,0-5 0,-1-2 0,-2-3-234,2-3 1,-3-2 0,2-4 0,1-2-1,-1 0-222,0-1 0,2-4 0,-3 4 1,3-1-229,0 0 1,4 2 0,1-1-1,1 2 102,2 0 1,-2 1-1,1 0 1,1-1-380,1 1 1,2 1 0,2 1 1162,3 0 1,6 1-1,3-3 1</inkml:trace>
  <inkml:trace contextRef="#ctx0" brushRef="#br6" timeOffset="306">6033 16853 24687,'6'-1'330,"-3"-2"-1060,-2-4 1,-2 0 547,-2 1 0,1 2 0,-5 4 0,0 1 0,-1 2 719,-2 3 1,1 2 0,0 3 0,0 1-146,-1 4 1,2 1 0,1 2-1,2-1 1,0 1-305,3 0 1,1-4 0,1 1 0,0-1-192,0 0-1,4-3 1,4-5 0,2-1-236,2-2 1,2-1-1,-3-3 1,3-1 0,-1-2-157,1-4 1,-2-2-1,-3-2 1,0-3 162,-3 0 0,1 1 0,-3-2 0,0-2 1,1 1 158,-3 0 0,-1 0 0,-2 3 0,-1 2-333,-2 1 0,-3 1 1,0 3-1,-3 3 0,-3 3 435,2 3 1,0 3-1,2 7 1,0 2 138,-1 3 0,2 0 0,1 2 0,2 1 209,1 1 1,1-1-1,3-2 1,1-1-1,2 0 160,3-2 0,6-4 0,4-6 0,1-3-512,2-2 0,0-3 1,-1-3-1,0-5-132,-3-4 0,-1 2 0,-5-4 0,0-1 0,0-3-260,-3-2 1,-2 1-1,-4 1 1,0-1 211,0 0 1,-4-1 0,-2 3 0,-3 3 0,-1 2-171,-2 5 0,0 3 0,-3 1 0,-2 5 542,0 5 1,-2 8 0,0 6 0,1 5-1,-1 3 1,1 9 0,-1 2 0</inkml:trace>
  <inkml:trace contextRef="#ctx0" brushRef="#br6" timeOffset="307">7076 16387 23093,'-8'-6'-3277,"2"3"3193,3 5 1,3 5-1,2 14 1,2 4-1,2 6 227,4 4 0,0 3 0,3 2 0,0 3 45,-1-1 0,4 3 1,-3-6-1,0-3 0,1-4 1,-3-4 2,0-3 0,-2-3 0,0-7 0,-1-2-184,-1-3 1,1-4-1,-2 0 136,2-2 0,-1-1 0,-1-4 0,1-3 0,1-5-150,2-2 0,-1-6 0,0 2 0,2-4-57,1-2 0,-2 0 1,3-4-1,-2-1-178,2-1 1,-3-2-1,2-1 1,-1-2 0,-2 0 207,0 0 1,0-1 0,-3 4 0,-2 2 112,0 0 1,-3 4 0,2 2 0,-1 2 172,1 4 1,0 1 0,2 5 0,0 1-1,-1 0 280,0 2 0,3 4 1,0-1-1095,1 2 1,-2 5 0,0 2 0,0 2 83,0 2 1,2 3 0,-3 2 0</inkml:trace>
  <inkml:trace contextRef="#ctx0" brushRef="#br6" timeOffset="308">8380 16220 21999,'-10'-19'-656,"4"3"1,1 1-1,0-1 1,1 2 0,0 1 662,2 3 0,1 7 0,1 6 0,1 9 0,2 9 0,3 7 0,3 6 0,4 5 298,2 1 1,0 0 0,0-4 0,3 0-464,2-2 1,2-3 0,5 2 0,3-2 0,1-4-461,1-4 0,-1-4 1,-3-1-1,-2-3 1,-4-2-1009,-7-3 1,-7-5 1867,-1-2 0,-9-6 0,1-2 0</inkml:trace>
  <inkml:trace contextRef="#ctx0" brushRef="#br6" timeOffset="309">8817 16275 18774,'-13'11'1026,"-3"1"0,0 5-915,0 3 0,-1 12 0,1 10 0,-1 4 0,8-20 1,0-1 119,1 1 0,1 0 0,-2 0 0,1 1 1,1 0-1,2 0 0,-1 0 0,0 0-109,1 0 0,0-1 0,-1 18 0,0 1 0,1-4 0,0 0-2,-2-2 1,2-2 0,-3-3-1,-1-4-8,-2-4 0,-5-3 1,3-5-1,-2-3-82,-1-3 1,-2-5 0,0-4 0,-2-2 0,-1-2-419,-1-2 1,2-1 0,3-5 0,3 1-72,0-2 1,1-3 0,1 1 0,0-4 0,1-1 121,0-2 1,5 3 0,0-2 0,0-2 194,1 1 0,-3-1 0,5 1 0,1 1-15,1-1 0,1 1 0,0 0 0,0 2-1205,0 4 600,0 2 1,0 9-1,0 4 1,1 5-59,2 4 1,-1 3 0,5 4 0,0-1 559,1 1 0,5 4 1,2 0-1</inkml:trace>
  <inkml:trace contextRef="#ctx0" brushRef="#br6" timeOffset="310">10205 15838 16351,'-10'0'-64,"1"0"1,0 0 0,-2 0 0,0 0 0,-1 0 0,-1 0 0,1 1 431,-1 2 0,-2 2 1,1 5-1,0 3 0,-3 3-94,0 5 0,-2 8 0,0 8 0,-2 8 1,10-20-1,0 1-64,1 4 1,-1-1 0,0 3 0,0 1 0,-1 0 0,1 2 0,-1 1 0,1 0-17,0 2 1,-1 1 0,1-1 0,1 1 0,0 2 0,2-1 0,0 0 0,1-1-67,0-2 1,1-2 0,1-4 0,1-1 0,0-3-1,2 0 1,-2 23 0,3-7 60,1-4 0,5-6 1,1-10-1,2 0-280,1-2 1,1 0 0,-1-2 0,1-4 0,2-5-399,0-4 0,1-2 0,-4-4 1,0 0-110,1 0 1,0 0 0,0-1 0,1-2-200,-3-3 1,-1-2-1,1-2 1,0 1 885,-2 0 0,0-1 1,3 1-1</inkml:trace>
  <inkml:trace contextRef="#ctx0" brushRef="#br6" timeOffset="311">10829 16257 13097,'0'-10'-280,"0"1"0,0 3 0,-2 1 1,-1 1-1,-3 2 748,-2 1 0,-2 9 0,-2 5 0,-1 7 0,-3 6 0,-2 4 0,-4 4 187,-2 2 0,2 5 1,-2 2-1,-2 0 0,0 0-563,1-2 0,-1-2 0,4-3 0,2-4 0,1-3-818,4-6 1,4-5 0,6-3-2198,1-2 2302,1-1 0,3-7 0,0-5 509,0-6 0,-4-6 1,-2-3-1</inkml:trace>
  <inkml:trace contextRef="#ctx0" brushRef="#br6" timeOffset="312">10447 16387 14340,'0'-13'-574,"0"-2"1,0 1 430,0 1 0,0 5 0,0 5 503,0 6 0,1 9 0,2 7 0,4 5 9,5 3 1,-1 2 0,4 1 0,3 2-223,3 1 1,-2-2-1,4 2 1,-1-1 0,1-3-125,0-3 0,-1 0 0,1-5 0,-3 0-1031,-6-1 1,-3-6-1,-2 0-2141,-3-1 3101,-2-2 1,-4-2 0,0-5 0</inkml:trace>
  <inkml:trace contextRef="#ctx0" brushRef="#br6" timeOffset="313">11555 16201 21665,'-4'-9'-1093,"-2"-1"1,-2 1 0,1 0 1173,1-1 1,4 10-1,-1 7 1,2 7-1,2 7 1,2 5 0,3 3-1,2 3 74,1 1 1,1-3 0,0 1-1,1-2 1,3 0-272,0 2 1,2-6-1,2 0 1,-2-3-1,0-2-322,0-3 0,1-4 0,-2-1 0,-2-2 0,-3-4-1038,-1-3 0,1-1 1632,-1 1 0,4-2 1,2 3-1</inkml:trace>
  <inkml:trace contextRef="#ctx0" brushRef="#br6" timeOffset="314">12039 16396 21491,'1'-9'-132,"2"0"1,-2-5-1,3 0 1,-1-1-1,0 3 1,0 2-1,-1 0 1,0 1-18,1 0 0,0-1 1,-3 1-1,0 0 0,0-1 1,0 1 28,0 0 0,-1 0 0,-3 1 679,-6 5 1,0 9-1,-5 13 1,-2 7-1,-2 8-295,-2 9 1,10-16 0,1 1 0,-2 4 0,-1 1 0,0 3 0,0 0 0,0 1-1,-1 1-63,0 1 0,0 0 1,0 1-1,0 1 0,1-2 1,0-1-1,0 0 0,1 0 1,1-2-1,0 0-109,1-1 1,0-2 0,3-3 0,1-3 0,-4 21-1,2-12 1,2-10 0,0-6-5,0-5 0,-1-2 1,-2-7-1,0-3 208,0-2 1,-1-5-1,1-3 1,0-5-543,-1-3 0,-2-3 0,-1-1 0,2 0 0,1-2-78,0-1 0,1 1 0,0 2 0,0 0 1,0 1-770,3-1 1,-1 5 0,3 2-547,-2 5 1,4 4 982,-1 6 1,6 2-1,4 5 1,2-1 0,2-1-984,2-2 1,4 2 923,2-5 1,0 4-1,3-2 1</inkml:trace>
  <inkml:trace contextRef="#ctx0" brushRef="#br6" timeOffset="315">12439 15996 17714,'10'-13'14,"0"2"0,1 0 0,2 4 0,-1 4 0,2 4-165,1 5 1,2 9 0,-1 14 0,-1 8 0,-1 10 0,-7-20 0,0 1 413,0 2 1,-1 1 0,1 4 0,-1 1 0,-2 1 0,0 1 0,0 0 0,-1 0 0,0 1 0,-1 0 7,0 0 0,0 0 0,2 0 0,-1 1 0,-2-2 0,1-1 0,-1-2 0,0-1 0,-1-2 0,0 0-80,-1-2 0,-1-1 0,-2-2 0,-2 0 0,-1-1 0,-1-1 0,-10 22 48,0-4 0,-5-5 1,-1-4-1,-1-3-121,0-2 1,6-6-1,-1-5 1,5-5 0,1-6-1212,3-4 1,0-2 0,2-1-1,0 0 1,3 0 0,-1 0 874,0 0 1,-5 4 0,-3 1 0</inkml:trace>
  <inkml:trace contextRef="#ctx0" brushRef="#br6" timeOffset="316">1117 16303 16876,'-8'-23'-820,"2"1"1,2 2 0,1 0 0,-1 0 708,2-2 0,1 0 1,1 4-1,1 0 1,1 3-1,2 2 417,-2 3 1,0 2-1,0 3-195,1 9 1,0 10 0,-3 15 0,-1 9 0,-2 11 89,0-21 0,0 2 0,-1 2 1,-1 0-1,1 2 0,-1 0 0,0 1 1,1 1-137,-1-1 1,0 0 0,-1 4 0,0 0 0,-1-1 0,1 1-1,-1 2 1,0 1 0,0 1 0,1 0 0,-1 0 0,1 0-30,-1-2 1,1 0-1,2-1 1,1-1-1,-2-3 1,1-2-1,1-1 1,0-2-1,1-2 1,0-2-237,-2 21 1,1-10-1,3-8 1,0-3 56,0-2 1,0-8 0,1-2-1,1-4-156,1-1 1,0-6 0,-3-5 166,0-7 1,3-7 0,1-7 0,0-4 0,1-4-399,-3-4 0,2-6 0,-1-5 0,-1-2 72,-1-3 0,-1 0 0,0 1 0,0-2 443,0 0 1,0 23 0,0 0 0,0-2 0,0 1 0,0 0 0,0 0 0,0 1 0,-1 0-24,0 1 1,-1 1 0,-3-26 0,-6 6 0,0 1 0,-3 7-70,0 4 1,2 0 0,-4 2-1,1 1 155,0 2 0,5-4 0,5 4 0,-1-2 0,2-2 266,0-1 0,1 2 0,3 0 0,1 5 1,1 4-49,1 2 0,4 2 1,0 4-1,0 2 28,-1 3 0,2 5 0,-1 1 1,1 1-146,1-1 1,0 1 0,2 3 0,1-1 0,4-1-60,1-1 1,3 0 0,2 3 0,4 0 0,4 0 0,4 0 134,2 0 1,4 0-1,2 0 1,0-1-13,3-2 0,1 2 1,3-2-1,0 1 1,1 0-90,1-1 0,0-1 1,-23 4-1,0 0 1,0 0-1,-1 0 1,0 0-1,0 0-49,26 0 0,-1 0 1,-24 0-1,-1 0 1,26 0-1,-2 0-43,-1 0 0,2 0 1,-23 0-1,0 0 0,1 0 1,0-1-1,1 0 0,0 0-19,-1 0 1,0-1-1,1-1 1,0-1 0,0 1-1,0 1 1,2-1-1,1 1-56,1 0 0,1 1 1,-4-1-1,-1-1 1,2 1-1,0 0 1,-2 0-1,0 0 1,0 0-1,0-1 43,1 0 1,1 1-1,-1 1 1,1 0-1,-1-1 1,0 0-1,-1 0 1,0 0-1,-1 1 1,-1-1 9,-1 1 0,1 0 0,0 1 0,0-1 0,0 1 0,1 0 0,0 0 0,0 0-5,-2 0 1,1 0-1,-2 0 1,0 0 0,1 1-1,0-1 1,1 1-1,-1 0 1,1 1 0,-1 0-10,0 1 1,0 0 0,0-2 0,-1 1 0,22 3-1,-22-2 1,-1-1 0,2 0 0,0 0 17,2 0 0,-1 0 0,0 2 1,0-1-1,2-2 0,0 1 1,1-1-1,-1 0-9,1-1 1,0 1-1,0-1 1,-1 0 0,1 0-1,1 0 1,0 0-1,0 0 1,0 0 0,0 0-1,0 0 1,0 0-112,0 0 1,-1 0 0,1 0 0,1 0-1,-1 0 1,1 0 0,0 0 0,0 0 99,0 0 0,-1 0 0,0-1 0,1 1 0,-1-1 0,1 0 0,0-1 0,1 1 7,1-1 1,-1 2-1,2-2 1,-1 1 0,-2 1-1,-1-2 1,2 0 0,-1 0-1,2 0 1,0 0-1,1 0 1,-1-1-32,1 0 0,0 1 1,1 0-1,-1 1 1,-2-2-1,0 0 0,-1 1 1,1-1 59,-1 1 0,1-1 0,2 2 0,1-1 0,-2 0 1,-1-1-1,0 1 0,-1 0 0,0 0 0,0 1 0,-2-1 1,1 1 69,-1-1 1,1 0-1,1 1 1,0-1-1,0 2 1,0-1-1,-2 0 1,1 0-69,-2 0 0,1-1 0,-1 0 0,0 1 0,2 1 0,0 0 0,1 0 1,-1 0-1,1 0 0,1 0-54,-2 0 0,1 0 0,-1 0 0,1 0 0,0 0 0,-1-1 1,2 0-1,1 0 0,-1-1 0,1 0 0,0 0 0,0 0-3,-1 0 1,0-1-1,0 0 1,1 0 0,0 1-1,0 0 1,0 0 0,1 0-1,0-1 1,1 1 58,-1-1 1,0 1-1,0 0 1,-1 2-1,1-2 1,-1 0-1,-1 2 1,0-1-21,0 1 1,0 0 0,0 0 0,1 0 0,-2 0-1,0 0 1,0 0 0,-1 0-13,1 0 0,-1 0 1,-2 0-1,0 0 0,0 0 1,1 0-1,0 0 0,0 0 1,1 0-1,-1 0 0,0 0 1,0 0-5,0 0 1,0 0-1,0 0 1,1 0 0,0 0-1,0 0 1,0 1-1,1-1 8,0 2 0,0 0 0,0-2 1,-1 1-1,-1 0 0,0 1 1,1-2-1,1 1 0,0-1 1,1 0 4,1 0 0,1 0 0,-1 0 0,1 0 1,0 0-1,1 0 0,-1 0 0,1 0 1,0 0-1,1 0-22,-1 0 1,1 0 0,3 0 0,0 0 0,-1 0 0,-1 0 0,0 0 0,-1 0 0,1 0 0,0 0 1,0 0 1,1 0 0,1 0 0,1 0 0,-1-1 0,0 1 0,0-1-1,-1 0 4,1-1 0,-1 1 0,0-2 1,1 1-1,0 1 0,1 0 1,-1-1-1,0 0 0,0 0 0,0 0 7,-2 0 1,0 0 0,0 0-1,1 1 1,-1 1 0,0 0-1,2 0 1,0 0-34,2 0 1,-1 0-1,-2 0 1,0 0-1,1 0 1,-1 0-1,0 0 1,0 0-1,0 0 1,-1 0-1,1 0 1,0 0 5,1 0 0,0 0 0,-2 0 0,0 0 0,0 0 0,1 0 1,-2 0-1,-1 0 0,1 0 0,0 0 22,1 0 1,1 0 0,1 0 0,0 0 0,1 0 0,-2 0 0,0 0-1,-1 0 1,-1 0 0,1 0 33,-2 0 1,1 0-1,2 0 1,0 0-1,-2 0 1,1 0-1,-2 0 1,1 0 3,-1 0 0,-1 0 0,-1-2 1,1 1-1,1-1 0,1 1 0,0-1 1,0 1-1,0-1 0,0 0 2,-1 1 0,-1-1 0,-2 0 0,0 0 0,-4 1 0,0-1 0,0 0 0,0-1 0,-1 0 0,1 0 20,-1 0 0,-1-1 0,20-2 1,-4-2-1,-5 1 0,-5 1 107,-1-2 0,-1 3 0,-5 0 0,-5 1-96,-2 2 0,-3 1 1,-3 1-1,-2 0-70,-3 0 1,-1 4 0,0 2 0,-3 3-239,-3 4 0,1-2 0,-1 5 0,-1 0 0,-2 2 43,-3 0 0,1 4 0,-3 1 0,0 1 117,0 2 1,-2 0-1,-2 3 1,-1 1-1,-2 3-3,0 0 0,-2 1 0,3 3 0,-2 0 0,-1 1-149,1-1 1,-3 3 0,3 1 0,-1 1-1,2-1-13,4-1 0,-2 2 0,5 1 0,0 4 0,2 1-78,2-2 0,1 2 1,0-7-1,0 1 130,0 3 1,0-1-1,0 1 1,0-3-1,0 1 152,0-1 1,0-1-1,0 2 1,0 0-1,-1 0 9,-2-3 1,1-2-1,-5 1 1,1 0-1,0 0-116,0-2 0,1 0 1,-3-4-1,3 1 1,0-1-85,0-1 0,0-3 0,-3-3 0,1 1 141,-3-1 1,0 0-1,-2 1 1,1-3-1,-1-2 101,0-2 1,-6-2 0,1 0 0,-4-1 0,-1-3 81,0 0 1,0-2 0,-5-3-1,-2 1 1,-1-1-12,-2 0 1,-1 0 0,-5 1-1,-2-1 1,-1-1-38,-2-1 0,-1 0 0,-6-4 0,24-2 0,-2 0-27,0 0 0,-1-1 0,0 0 0,0 0 0,-2 0 0,0 0 0,-1 0 0,0 0 0,0 0 0,-1 0-59,-1 0 1,0 0 0,-2 0 0,0 0 0,-2 0 0,0 0 0,1 0 0,1 0 0,-2 0 0,1-1 42,-1 0 1,0-1 0,-3 1 0,1 0 0,-3-2 0,0 1-1,0-1 1,0 2 0,1-1 0,-1 1-4,1 1 0,-1-1 1,3 0-1,-1-1 1,-4 1-1,1-1 1,0 1-1,0 0 1,0 1-1,0-1-42,1 1 0,1 0 0,1-1 0,-1-1 0,0 0 0,0 1 0,0-1 0,0 1 0,-1-1 0,0 1 104,-1-1 1,1 1 0,1-2 0,0 1-1,2 1 1,-1 0 0,0-1 0,0 0-1,-2 0 1,0 0-31,-2 0 0,0 0 0,1-1 1,0 0-1,0 1 0,1 0 1,0 0-1,1-1 0,0 1 1,0-1-26,1 1 0,-2-1 0,-1 2 1,-2-1-1,1 0 0,0-1 0,1 0 1,1 1-1,-1-1 0,1 1-12,-1-2 0,1 0 0,-1 2 0,1-1 0,-3 0 0,1 0 0,-1-1 0,1 1 0,1-1 1,0-1 0,-1 1 0,1-1-1,-1 0 1,1 1 0,-2-1 0,0 1-1,-2 1 1,0-1 11,-1 1 0,0 0 1,1 1-1,-1 1 1,2-2-1,0 1 0,-1 0 1,0 0-1,-2 0 1,-1 1-83,-1-2 1,0 1-1,1 1 1,-1 0-1,1-1 1,-1-1 0,2 0-1,0 1 1,0 0-1,-1 0 84,1 0 1,-1 0-1,-1-2 1,-1 0-1,2 1 1,0 0-1,1-1 1,1 0-1,0-1 1,-1 1 9,1-1 0,-1 0 0,-2-1 0,1 0 0,-1 0 0,1 0 0,1 0 0,1 0-6,0 1 0,0 0 0,1 0 0,0 0 0,-1 1 0,-2-1 0,0 1 0,0 0 0,-1 0 0,-1 1-35,1-1 1,0 1 0,0 1 0,-1-1-1,18 1 1,0-1 0,0 1 0,-2 0-1,1 0 1,-1 0 0,0 0 0,-1 0-1,0 0-45,0 0 1,0 0-1,-1 0 1,1 0-1,0-1 1,0 1-1,0 1 1,1 0-1,0 0 1,0 0-1,-1 1 1,1-1 66,0 1 0,0-1 0,-1 1 0,1-1 0,-1 0 0,1 0 0,0 0 0,0 0 0,0 0 0,1 0 0,0 0 1,0 1-1,1-1 0,-1 1 0,0 0 0,0 0 0,0 0 0,0 0 34,0 0 1,0 0 0,0 0 0,-1 0 0,0 0 0,1 0 0,-1 0 0,1 0 0,-1 0 0,-16 0 0,1 0 1,-1 0 0,0 0 0,18 0 0,-1 0 0,1 0 1,-3-1-1,1 1 0,-1 0 0,0-1 0,1 0 0,-1 1 1,1-2-1,-1 1 0,1-1-24,1 1 1,0-1 0,1 0 0,0 0 0,-1 0-1,1 0 1,0-1 0,0 0 0,0 0 0,-2 0 0,1-1-1,-1 1 1,0 1 0,-1-1 0,0 0-80,0 1 0,0 0 1,-1 0-1,1 0 1,0-1-1,1 1 1,0 0-1,0 1 1,1 0-1,0-1 1,1 1-1,-1-1 1,1 1-1,0-1 1,0 0 8,-18 0 0,1-1 0,6 2 1,-1-1-1,1-1 0,-1 1 1,3 0-1,0 0 0,1 0 1,0 2-49,0-1 1,0 1 0,-2 0 0,1 0 0,1 0-1,1 0 1,0 0 0,1 0 145,0 0 1,-1 0 0,1 0 0,-1 0 0,0 0 0,0 1 0,-1 0 0,1 1 0,-1 0 0,1 2 0,0 0 0,1 1 62,0 1 0,-1 1 0,0-2 0,0 1 0,-1 1 0,0 2 1,1-1-1,1 0-88,1 1 1,0 0 0,2-1 0,2-1-1,4 0 1,2 1 0,0-1 0,2 0 0,1 0-1,1 0 127,-21 6 1,9-1 0,8-2-1,4-2 1,6-2 623,3-3-548,8-2 0,10-1 0,7-1 0,5-2 0,1-2-401,3 0 1,0 0-1,1 3 1,-2-1-26,0 1 0,-4 0 0,3 1 0,-1-1 0,1-1 18,1 1 1,-1 0 0,0 0 0,2-1 0,1 0 389,4-1 1,-2 2 0,3-4 0,-2 1 0,1 1-1,0-1-101,0 0 1,-2 3 0,1-2-1,-4 1 45,-1-1 0,-1-2 1,3 3 148,-2 1 1,-8 1 0,-9 1 0,-9 2 0,-8 4 224,-9 7-496,-13 7 0,16-6 0,0 0 0,-4 3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7T23:41:25.61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15782 3734 8216,'0'-10'-161,"0"1"0,0 0 155,0-1 1,0 1 0,0 2 0,0 4 0,0 8-1,-1 8 320,-2 9 0,1 8 1,-5 5-1,-1 6 0,-2 4 1,-3 4-1,2 0-231,1 2 0,0 0 0,6-24 0,-1 0 0,-5 24 0,-2-1-276,0-4 1,1-4 0,3-6 0,2-2-1,-1-5 1,0-5-607,0-5 1,2-8 0,3-1 798,-1-2 0,-4-6 0,2 2 0</inkml:trace>
  <inkml:trace contextRef="#ctx0" brushRef="#br0" timeOffset="1">15698 3845 8516,'10'-28'52,"4"1"1,6-1 160,6 0 0,8 1 1,6 3-1,2 5 1,2 6-1,-2 4-232,0 2 1,-10 3-1,-8 5 1,-4 2-1,-4 4 1,-4 2-497,-2 3 1,-1 3-1,-2 3 1,-2 1 514,-1 0 0,-5 3 0,-4 2 0</inkml:trace>
  <inkml:trace contextRef="#ctx0" brushRef="#br0" timeOffset="2">15642 4153 7482,'14'-4'152,"1"2"1,7-2 0,4 1-171,4 0 1,3-4-1,4 2 1,-1-2 0,0 1-1,-3-1-366,-1-1 1,-2-3-1,-5 0 1,-4-2 383,-1-2 0,-1-5 0,-1-3 0</inkml:trace>
  <inkml:trace contextRef="#ctx0" brushRef="#br0" timeOffset="3">16173 3845 8495,'4'-14'-141,"-2"-3"0,3 5 11,-1 1 0,1 1 0,-3 6 449,1 7 1,-7 9 0,-6 12 0,-1 7-55,-3 5 1,1 4 0,-4 0-1,3 1 1,1-1 0,0 1-44,0 2 0,5-1 0,0 1 1,3-6-245,3-5 0,5-4 0,4-4 0,6-6 0,5-5 23,6-6 1,7-5 0,3-7-1,3-5 1,0-5-294,0-5 0,-4 1 1,-3-7-1,-3-2-125,-2-2 0,-4-5 0,-1 0 0,-2-4 1,-4-1-1,1 0 417,-1-2 0,-7 12 0,0 3 0,-5 9-139,-2 5 1,-1 8-1,-2 6 1,-5 7-1,-3 9 546,-5 7 0,2 2 0,-2 9 1,1 1-1,0 1-33,3-1 0,6-3 0,3 1 0,2 1-403,1 1 0,4-2 1,4-2-1,6-2 1,5-4-1,4-3-775,3-6 0,1-3 1,1-8 803,0-3 0,0-6 0,-1-2 0</inkml:trace>
  <inkml:trace contextRef="#ctx0" brushRef="#br0" timeOffset="4">17076 3659 8422,'-6'-9'-501,"1"0"330,1-1 0,-3 6 0,3 5 0,-1 7 519,-2 7 0,-1 8 0,-2 4 0,1 4 0,0 3 0,-1 4-51,1 4 1,0 1 0,-1 0 0,1 2-306,0 0 1,-1 4 0,1-3 0,0-3 0,-2-5-85,-1-4 1,1 1 0,-4-3 0,1-4 0,-1-1-247,-1-2 1,1-3 0,0 3-1,-1 0 47,2-2 1,3-4 0,6-7 0,2-1 0,4-3 290,4-2 0,8-6 0,1-5 0</inkml:trace>
  <inkml:trace contextRef="#ctx0" brushRef="#br0" timeOffset="5">16974 3864 8273,'-10'-19'-91,"2"1"1,2 0 0,3 3-16,2 2 0,1 9 1,1 7-1,1 9 356,1 4 0,4 8 1,-1 4-1,3 5 0,0 3 149,0 1 0,1 5 0,0 0 0,1 2 0,3-2-192,0-1 0,-1 1 0,2-3 0,2 0-211,0-2 1,-1-7-1,-1-8 1,1-1 0,-1-5-1,0-5-107,-2-6 0,0-3 0,-3-3 0,3-3-140,2-5 1,0-5 0,0-5-1,2-3 1,-1-4-128,0-4 1,0-6 0,-3-5 0,-3-2 0,-3-2 37,-4-4 0,-2 0 0,-1-2 1,0 0-1,0 2 460,0 2 1,0 4 0,0 3 0,0 4 0,0 6 522,0 8 1,4 3 0,3 8-696,1 3 1,1 4 0,1 8 0,-1 4-1,0 4-327,1 3 0,-1 5 379,0 4 0,0 3 0,1 1 0</inkml:trace>
  <inkml:trace contextRef="#ctx0" brushRef="#br0" timeOffset="6">17942 3594 8535,'0'-13'-5,"0"-1"1,0-1-1,0 2 101,0 3 0,-1 13 0,-1 7 0,-2 9 1,-2 7 46,-5 4 1,2 7 0,-4 6 0,2 3 0,0 2 0,-2 0-499,2 2 0,1-1 0,0-2 0,1-1-31,0-3 0,-2 1 0,0-4 0,-1-4 386,0-4 0,-1-4 0,-1-2 0,1-2 0,-1-2 0,4-2 0,3-3 0,3-4 0,4-4 0,0 1 0,5-5 0,3-2 0,4-2 0,2-1-155,-1 0 1,3 0 0,-4 0 0,0 0 0,-2 0 772,-1 0 224,1-4 1,-5-1-1,-3-4 55,-4 3 1,0 2 0,-4 3-2818,-2-2 1920,4 2 0,4 1 0,5 5 0</inkml:trace>
  <inkml:trace contextRef="#ctx0" brushRef="#br0" timeOffset="7">18370 3678 8308,'4'-19'0,"-1"1"1,3-1 0,0 0 0,0 1 0,0 0 0,1 2 56,-2 0 0,3 2 0,-3-2 1,0 4 187,-2 1 0,-3 3 0,-3 2 0,-3 4-125,-2 4 0,-1 7 1,-1 8-1,0 3 1,-1 5 22,-2 2 0,1 8 0,1 4 0,0 1-205,-1 1 1,-1 0 0,4-3 0,0 1-1,-1 3 1,1-2-294,0-2 1,2 0 0,1-7 0,0-1-119,1-1 1,-3-2-1,2-3 473,1-5 0,-3-1 0,3-3 0</inkml:trace>
  <inkml:trace contextRef="#ctx0" brushRef="#br0" timeOffset="8">18128 4479 8252,'-4'5'-85,"2"-1"169,-4-4 1,3 0-867,-3 0 0,-1 3 782,-2 0 0,0 4 0,-1-2 0</inkml:trace>
  <inkml:trace contextRef="#ctx0" brushRef="#br0" timeOffset="9">17709 4469 8232,'-9'-14'119,"0"1"0,-1 4 228,1 3 0,-4 2 0,-3 5 0,-2 3 0,0 4 0,-1 5 102,1 1 0,0 5 0,4 2 0,3 0-373,4-1 0,5 1 1,0 1-1,4-1 1,5-3-1,6-2-208,5-4 1,2-1 0,5-3 0,0-2-265,2-3 1,-3-3 0,-2-3-1,-2-4 1,-3-3 0,-1-4-123,-4 0 0,-6-2 1,-3-2-1,-2-1 389,-1 0 1,-7-1 0,-3 0 0,-4 3 238,-2 3 1,-2 3 0,1 3 0,1 3 0,4 1 0,1 2-323,2 1 1,4 5 0,3 3 0,5 5 211,6 3 0,9 3 0,6 0 0</inkml:trace>
  <inkml:trace contextRef="#ctx0" brushRef="#br0" timeOffset="10">18175 4479 8182,'-10'0'54,"-2"0"1,0 0 0,0 0 253,2 0 0,-2 0 1,-2 1-1,1 2 0,-1 4 1,3 3-21,0 3 0,3 0 0,2-2 0,3 3 0,2-1-240,1 1 1,1-2-1,3-2 1,5-2-1,6-2-192,2-3 0,2-2 1,-1-1-1,-2 0-393,0 0 1,-5-1 0,1-2 0,-1-3 219,-2-2 1,-4-2-1,-1 1 1,0 0-1,-1-1-88,-1 1 0,-1 0 405,-1-1 0,-4-3 0,-2-2 0</inkml:trace>
  <inkml:trace contextRef="#ctx0" brushRef="#br0" timeOffset="11">18743 3566 8520,'-10'-5'-174,"1"1"0,0 6 0,-1 5 0,0 10 369,-2 8 1,-3 13 0,-4 10 0,8-19 0,0 0 0,-1 4 0,-1 2 0,0 1 0,0 1 0,1 0 0,-1 0-165,2-1 1,1 0 0,3-2 0,2-2-1,-1 20 1,4-5 0,2-4-370,0-5 1,1-7 0,1-9 0,1-4-1633,-1-2 1970,3-7 0,-4-9 0,4-5 0</inkml:trace>
  <inkml:trace contextRef="#ctx0" brushRef="#br0" timeOffset="12">18631 3799 8357,'0'-28'-34,"4"3"0,3 1 1,5 2-1,2 3 140,1 5 0,-2 6 0,-3 8 0,-1 1 10,0 2 1,-4 5 0,-2 6-1,-2 6 1,-1 2 0,0 5 94,0 3 0,-7 2 1,-2 4-1,-1-3-197,-1-1 1,-1 2 0,-2-2-1,0 0 1,-2 1-430,2 0 1,-3-4 0,4 0 0,-1-3 32,1 0 1,-3-7-1,4-4 382,1-4 0,0-1 0,2-1 0</inkml:trace>
  <inkml:trace contextRef="#ctx0" brushRef="#br0" timeOffset="13">18482 4609 8313,'0'-5'94,"0"-4"0,-1 4 0,-2 0 330,-3 2 0,-3 4 0,0 4 0,0 6-176,-1 2 1,2 2 0,2 4-1,2 0 1,1-1 0,0 0 84,1-3 0,4 2 0,2-5 0,2 0-93,4-2 1,0-5 0,2-2 0,-2-2-1,0-1-1330,-1 0 0,-1-4 1,-1-2 1089,-4-2 0,-2-6 0,-1 0 0</inkml:trace>
  <inkml:trace contextRef="#ctx0" brushRef="#br0" timeOffset="14">17970 4683 8179,'0'6'-322,"0"2"0,3-6 0,1 3 0,1-1 1,3-2 292,0-1 1,1-1 0,2-1 0,0-2 0,1-3 28,0-2 0,-2-6 0,-1 0 0</inkml:trace>
  <inkml:trace contextRef="#ctx0" brushRef="#br0" timeOffset="15">18305 3678 8328,'-4'-14'-431,"2"4"1,-4-1 0,-2 4 723,0 7 1,-2 10 0,-3 8 0,-2 8 0,-3 7 0,0 8 0,-1 4-168,9-20 1,1 0 0,2 1 0,0 1 0,1 1-1,1 0 1,0 1 0,2-1 0,1-1 0,1 0-330,0 25 1,2-8 0,3-6 0,5-8 0,2-8 0,0-6-431,0-5 0,-2-6 633,0-1 0,1-3 0,-1-1 0</inkml:trace>
  <inkml:trace contextRef="#ctx0" brushRef="#br0" timeOffset="16">17877 3743 8354,'0'-19'-184,"0"1"1,1 0 0,1 2 0,1 1 0,-2 2 0,-3 2 473,-4 4 0,-6 5 1,-1 8-1,-2 7 1,-2 5-82,-4 7 1,2 4 0,-2 9 0,4 3 0,5 2-435,2 3 0,4 0 1,3 2-1,4 0 1,4 2 224,5-1 0,5-2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1.819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2756 5214 16623,'0'-9'-453,"0"-1"0,0 4 0,0 0 0,0-1 0,0-1 0,0-2 0,0 1 362,0 0 1,-3-1-1,0 1 1,1 0 329,1-1 0,1 1-53,0 0 0,1 4 1,1 2-1,2 7 1,0 4-1,1 4-68,0 3 0,-3 3 1,2 5-1,-3 1-81,-1 2 1,0 1 0,0 1 0,0 0 0,-1-1 0,-1 0-117,-2-2 1,0 2 0,2-3 0,-1 0-219,1-3 1,1-2 0,1-2 0,0-3 0,0 0-41,0-3 0,4-5 0,2-3 0,3-2 345,0-1 0,0 0 0,1 0 0,-1-1 82,0-2 1,2 1 0,0-4-1,1 0 1,1-1-16,0 1 0,-1 1 0,2-2 0,0 2 1,-3 1 92,-1 1 0,3-1 1,0 1-1,1 1 0,0 1-97,1 1 0,-3-3 0,3 0 1,2 1-1,1 0-6,0-1 0,1 2 0,-1-2 0,1 1-43,0 2 1,-1 0 0,1-1-1,0-1 1,-2-1-24,-1 1 0,2 1 0,-1 1 0,1 0 1,0 0-59,0 0 0,-1 1 0,3 1 0,2 1 0,1 0 0,1 2 1,3-1 0,-2 3 0,2-1-1,1 0-25,0 0 1,0 2-1,-1-3 1,-2 1 81,0 0 0,0 0 0,3 0 1,0-2-1,0-1 0,-1 1-24,-2 1 0,5-3 0,-3 2 1,2-3-8,0-1 0,-1 0 1,0 0-1,0 0 1,0-1 22,0-3 1,0 3 0,0-3 0,0 1 0,0 0-6,0 1 1,-1 1 0,-1 1 0,-3 0-7,0 0 0,2 0 0,-3 0 0,-2 0 0,1 0 2,1 0 1,0 3 0,4 0 0,-1-1 0,1-1-3,1-1 0,1 0 0,1 0 0,1 0 0,1 0-29,-1 0 1,0 0 0,0 0 0,2 0 0,0 0-48,0 0 1,0 0 0,-2 0 0,2 0 51,1 0 0,0 0 0,2 0 0,-3 0 0,-1 0-17,0 0 0,2 0 1,-4 0-1,-2 0 0,0 0 68,-1 0 1,7-3-1,0 0 1,0 1-39,-2 1 0,-1 1 0,0 0 0,1 0 0,0 0-32,1 0 1,-3 0-1,2 0 1,-1 0-1,1 0-39,3 0 1,-2 0-1,0 0 1,-1 0-1,0 0 28,-1 0 0,2 0 0,-1-1 0,0-1 0,1-1 30,-1 1 1,1 1 0,-2 1-1,1 0 1,-1 0-7,-1 0 0,0 0 0,1 0 1,1 0-1,-1 0-25,-1 0 1,0 0 0,2 0 0,2 0 21,0 0 0,2 0 0,-3 0 0,0 0 0,2 0 0,0 0 5,2 0 1,1 0 0,-5 0-1,1 0 27,2 0 1,1 3 0,2 0 0,-1-1 0,1-1 58,3-1 0,-3 0 0,1 0 0,-3 1 0,-3 1-23,-1 1 1,0 1 0,-4-2 0,2 1-12,2 0 1,-1-1 0,-3 0 0,-1 1 0,1-1-9,0-1 1,0 0-1,0 1 1,0 1-1,0-1-7,0-1 1,4-1 0,2 0 0,1 0 0,1 1 25,-2 2 1,1-2 0,3 2 0,0-1 0,-2-2 38,-3 0 1,2 0 0,-1 0 0,1 0 16,-1 0 0,1 0 1,-2 0-1,-1 0 1,1 0-1,-2 1-6,-2 2 1,1-2-1,-5 2 1,1-2-80,2-1 0,3 0 1,0 0-1,0 0 1,2 1-97,1 2 1,2-2-1,1 2 93,0-2 1,0-1 22,-3 0 0,2 1 0,-3 1 1,1 1-1,-1-1 56,-1-1 0,3-1 1,-3 0-1,1 0 1,1 0-3,-1 0 0,2 0 0,-3 0 0,1-1-57,2-2 1,-1 2 0,-1-2 0,0 2-1,-1 1-23,0 0 1,-1 0 0,-3 0 0,-1 0 0,-1 0-19,-2 0 0,1 0 0,2 0 0,-1 0 0,-2 0 19,-1 0 1,2 0-1,0 0 1,2 0-1,1 0 7,0 0 1,-1 0-1,-1 0 1,-1 0 40,1 0 1,-4 0 0,0 0 0,-1 0 0,-1 0 0,2 0 6,-1 0 1,-2 0 0,0-1-1,1-1 35,1-1 0,-1-1 1,2 2-1,-2-1 0,-2 0-12,1-2 0,-2 3 0,0-3 1,-3 0-1,0 1-46,-3 0 1,0-3-1,-2 3 1,0-1-54,0-2 0,1 2 0,-1 0 0,0 0-113,1 3 1,-1 1 0,0 1-1,1 0 121,-1 0 0,0 0 1,1 0-1,-1 0 88,0 0 1,-3 0 0,1 0 48,0 0 1,-2 0-1,1 0 55,1 0 0,-1 0 0,0 0-100,1 0 0,-2 0 0,1 1-51,2 2 0,-3-1 1,1 1 97,1-2 1,-1-1 52,0 0 1,0 0 304,3 0-364,-4 0 0,0-4 1,-5-3-1,0-1 1,0-1-73,0-1 0,0 1 1,0 0-1,0-2-28,0-1 1,0 2-1,0-4 1,0 2 0,0-1-49,0 2 0,0-2 1,0 0-1,0 2 0,0 0-498,0 2 0,0 0 1,-1 1-1051,-3 1 1,2 3 1595,-4 4 0,0 4 0,-3 1 0</inkml:trace>
  <inkml:trace contextRef="#ctx0" brushRef="#br1" timeOffset="1">6555 5894 8078,'0'-10'-108,"-4"1"1,3 3 0,-2 0 588,2-2 0,-1 1 0,0 2 0,-1 5-140,1 5 0,-2 9 1,1 4-1,1 7 1,0 5 201,-1 4 1,2 4 0,-2 1-1,1 2-364,-2 2 1,3-3 0,-2 2 0,1 0-1,0-4 1,-2-3 1,-1-4 1,2-3-1,-2-3 1,-1-4-277,1-5 1,2-2-1,-2-5 1,1 0-267,2 1 0,2-5 1,3-2-1,3-2 1,3-1 31,4 0 0,4-1 0,6-2 1,1-3-1,1-3-168,-1 0 1,1 0-1,-2-1 1,0 1-1,-1 0-34,-5-1 0,2 4 1,-5 1-1,0 0 531,-5 0 0,5-1 0,-4-4 0</inkml:trace>
  <inkml:trace contextRef="#ctx0" brushRef="#br1" timeOffset="2">6527 6313 8243,'-15'-15'0,"2"-1"0,5 3 0,1 2 237,4 1 0,2 0 0,1 1 1,1 1 106,2 1 1,4 0 0,5 3-1,3 0 1,0-1 0,1 1-1038,0 0 0,2 0 0,0 4 693,1 0 0,0-4 0,-1-1 0</inkml:trace>
  <inkml:trace contextRef="#ctx0" brushRef="#br1" timeOffset="3">6480 5884 8915,'0'-9'280,"0"0"0,1 0 1,5-1 70,6 1 0,9 0 0,13-1 1,7 1-1,7 0-421,-22 4 1,1 0 0,22 0-1,-1 3 70,-4 4 0,-9 7 0,2 6 0</inkml:trace>
  <inkml:trace contextRef="#ctx0" brushRef="#br1" timeOffset="4">11266 5298 8439,'0'-9'-167,"0"-1"1,-3 1 0,0 0 0,1-1 0,1 1-1,1 0 1,0-1 0,0 1 641,0 0 0,1-1 1,1 1-1,1 0 244,-1 0-595,3 3 1,-4 7 0,2 9-1,-2 5 1,-1 6 0,-1 4 306,-2 2 1,1 2-1,-3 1 1,1 0-265,2-4 0,1 1 0,1-4 0,0 0 0,0 0-6,0-3 0,0-3 0,1-3 1,1 0-88,1-3 0,4-5 0,1-2 1,2-4-114,2-4 0,5 0 0,-1-3 0,4 1 0,3-1-194,1-2 0,0 0 0,5 1 0,2 1 1,3 1 47,-1 2 1,3 1-1,-2 3 1,2 0 89,1 0 1,0 0-1,-2 0 1,-2 0-1,-1 0 1,-2 0-44,-1 0 0,-3 0 0,-3 0 0,-6 0 46,-2 0 1,0 0 0,-2 0 32,-2 0 0,-5-1 283,-3-2 0,-2 1 0,-1-4 0,0-2-74,0 0 0,0-2 0,-1-3 1,-1-2-138,-1-3 0,-3 0 1,2 0-1,0 2 0,-2 0 1,2 0-60,0 2 0,-2-3 1,3 5-1,0 1-78,-1 0 0,2 3 0,-4 1 0,1 2-949,0 0 1,2 2 1072,-3 3 0,0 9 0,-4 1 0</inkml:trace>
  <inkml:trace contextRef="#ctx0" brushRef="#br1" timeOffset="5">11490 6089 8370,'-6'-14'-39,"-1"-4"1,3 4 0,0-1 0,0 3 0,2 1 508,1 2 1,1 5 0,0 4 0,0 6 0,0 7-141,0 5 1,0 5 0,-1 6 0,-1 3-1,-3 4 1,1 5-52,0 1 1,-2-3 0,2 2 0,0-3-473,0-1 1,-4 0-1,3 0 1,-1-4-1,1-4-681,1-3 0,-3-7 1,3 0 290,-1-6 0,0-7 0,-2-6 0,1-7 169,2-4 0,1-9 1,3-8 413,0-5 0,0-7 0,0-3 0</inkml:trace>
  <inkml:trace contextRef="#ctx0" brushRef="#br1" timeOffset="6">11462 6043 8370,'0'-19'306,"0"4"1,0 0 281,0 2 0,0 5 0,0 8-256,0 6 0,0 9 0,0 5 1,0 4-1,0 4 0,0 2 200,0 0 0,1 2 0,1-1 0,2-1-515,1-1 0,1-5 0,4 1 0,0-1 1,1-2-171,2-4 1,3-6 0,0-3 0,2-5 0,3-3-251,1-1 1,-4-2 0,-2-4 0,1-6-117,0-5 0,-1-6 0,-2-2 0,0 0 0,-2-1 0,0 1-112,1-1 0,-2 4 0,-4 4 952,0 4 1,-5 9 0,1 6 0,-2 7-1,-1 8 334,0 5 0,0 2 1,0 6-1,0 0 0,0 0-45,0-2 0,0-2 0,1 0 1,2-2-834,3-1 0,2-6 0,3-1 0,0-4 0,3-5-1245,0-3 1,2-2 1467,2-1 0,1-4 0,0-1 0</inkml:trace>
  <inkml:trace contextRef="#ctx0" brushRef="#br1" timeOffset="7">11164 4171 8419,'-4'-9'-352,"3"0"0,-4-1 1,2 1-1,0 0 1,1-1 452,1 1 0,1-3 1,0-1-1,0 2 0,0 1 358,0 0 1,3 1-188,0 0 1,0 5-78,-3 8 0,0 5 1,0 11-1,-1 1 1,-1 5 100,-1 4 0,-3 3 0,2 5 1,0-2-310,0-2 1,-3 4-1,3-3 1,0-1 0,0 0-406,2-4 0,0-6 0,0-2 0,-1-3-154,1-4 0,1-6 0,2-9 172,2-6 0,-2-6 1,2-5 399,-2-3 0,3-4 0,1-4 0</inkml:trace>
  <inkml:trace contextRef="#ctx0" brushRef="#br1" timeOffset="8">11145 3957 8478,'0'-9'0,"0"-1"0,0 1 6,0 0 0,0 0 0,1-1 193,2 1 1,-1 1-1,5 0 1,0 3 0,1 0-1,2 1 57,3 0 0,1 1 0,6 2 0,2-1-59,2-2 1,8 1 0,2 3 0,3 0 0,3 0-115,4 0 1,4 0 0,4 0 0,-25 0 0,0 0 0,1 0 0,0 0-382,-1 0 1,-1 0 0,2 0 0,-1 0 0,24 0 0,0 0 139,-1 0 1,-5 0-1,-7 0 1,-5 0-1,-3 0 1,-3 0-48,0 0 0,-7 1 0,-3 1 1,-1 3 147,-2 0 0,-3-2 1,-1 2-1,-4 0 1,-2 0 104,-2 3 0,3-3 0,-2 1 57,-1 1 1,-1 3-1,0 1 1,1 2-1,1 3 316,-1 4 1,-2-1-1,-3 6 1,-3 2-1,-3 2-55,0 2 0,0 3 0,0-2 0,-1 0-278,1 0 0,1 1 1,1-4-1,4-3 0,1-2 1,0-3-295,-1-2 1,0-1 0,4-2 0,1-4-247,1-2 0,1 0 0,-2-1 0,3-1 0,-1-1-486,0 0 1,-1-4 0,-2 2 937,2-1 0,-2 3 0,3-2 0</inkml:trace>
  <inkml:trace contextRef="#ctx0" brushRef="#br1" timeOffset="9">11806 3063 8040,'1'-12'-629,"1"-1"1,1 2 871,-1 1 0,-1 6 1,-1 4-1,-1 6-14,-2 5 0,2 8 1,-3 7-1,1 4 0,0 4 136,1 2 0,1 4 0,1 2 0,0-1 0,0 2-165,0-1 0,0 1 0,0 3 0,-1-4-191,-2-4 1,-2-5 0,-5-6 0,1-2-1,0-2 1,-1-2-641,1-4 1,1-7 0,1-1-384,4-1 0,3-3 1014,3-2 0,11-6 0,6-3 0</inkml:trace>
  <inkml:trace contextRef="#ctx0" brushRef="#br0" timeOffset="10">11676 2803 20565,'8'-1'-875,"-1"-2"0,0 0 594,0 1 1,1 1-1,1 1 255,1 0 1,-4 0 45,0 0 0,-5 0 78,-1 0 0,-3 1 0,-4 1 0,0 1-50,-4 0 0,2-1 1,-5 0-1,2 1 1,-1-1-1,-2-1-18,-1-1 0,-2 0 0,0 0 1,1 0-1,-1 0-140,-1 0 1,-5 0 0,1 0 0,-1 0 0,-3 0-24,-3 0 0,0 0 0,-4 0 0,0 0 14,1 0 0,-4 0 1,1 0-1,0 0 1,2 0-1,2 0 65,1 0 1,-3 0 0,3 0-1,1 0 53,1 0 1,-2 0 0,0 0-1,0 0 1,-1 0-50,-2 0 0,-3 0 0,0 0 0,-1 0 0,-3 0 6,-2 0 0,1 0 0,-1 0 0,1 0 1,0 0-32,1 0 1,-7 0-1,3 0 1,-1 0-1,2 0 51,-1 0 1,2 0 0,-2 1-1,0 1 1,2 1 11,0-1 0,0 0 1,0 0-1,0 1 1,-3-1 44,2-1 0,2-1 1,0 0-1,1 0 53,1 0 1,3 0 0,2-1-1,1-1 1,-2-1 0,-3 1-69,-1 1 0,-1 1 0,1 0 0,-1 0-51,-2 0 0,1 0 1,-3 0-1,3 0 0,0 0 1,-1 0-31,-1 0 0,-6 0 0,-2 0 1,1 0 23,1 0 1,2 3 0,1 0-1,-2 0 1,1 1 31,2-1 0,-1 0 0,5-3 1,-1 0-1,0 0-8,2 0 0,-3 0 0,4 0 0,0 0 0,-1 0-1,1 0 0,0 0 0,2 0 0,1 0 1,0 0-25,0 0 0,0 0 0,2 0 0,2 0 4,1 0 0,-2 0 0,3 0 0,2 1 0,2 1 0,3 1 11,2-1 0,0-1 0,3-1 1,1-1 11,-1-2 1,0 2 0,1-2 0,-1 2 0,-1 0 25,-1-2 0,1 2 0,-2-2 0,4 1 0,1 2 14,2 0 0,0-3 0,0 0 0,2 1 1,4 0 20,3-1 1,-3 2 0,3-2-28,-2 2 0,2-2-83,-1 0 0,4 0 1,-2 2-1,0-2-69,0 0 0,2 0 77,-3 3 0,2-3-161,-2 0 1,0 0 195,-3 3 0,3 3 0,0 1 0,2 1 0,1 2-30,-1-2 1,3 3 0,-3-1 0,1 4 0,-1 1 20,-2-1 1,4 3 0,-2-1 0,1 2 0,0 2 30,1 4 0,-2-1 0,0 2 0,-1 0 0,0 1 25,0 1 0,2 1 1,-2 1-1,0 0 1,1-1-27,-1 1 0,2 0 0,3 0 0,0-2 0,0-2-47,0-1 1,0 0 0,0 0 0,0 3 64,0 0 1,0 3 0,0-2 0,-1 2 0,-1 1-1,-2 0-184,-1-1 0,2 1 0,-3 1 0,-1 0 126,2-1 0,0 1 0,3-6 0,-1 0 0,1 1-9,1-1 1,1-2 0,0 1 0,0-3 0,0 0-38,0 0 0,0-1 0,0 0 0,-1-3-81,-2-2 0,2-3 0,-4-1 44,1 1 169,-1-5 1,0-5-1,2-6 1,2-3-187,1 0 1,1 0-1,1-1 78,1 1 1,-1 3 0,-5 1 0,-3 1 0,-2 1-1,-3-1 60,-1 1 1,1-1-1,-2 2 1,1-1 71,-1 1 1,-2-2 0,1 0 0,1 0 0,-1-2-1,3 1 147,1-2 0,3 2 0,1-1 0,0-2-124,1 0 1,0-1 0,3-1-355,-2 1 128,1 4 1,3 6-1,0 8 1,1 7-1,2 5 1,4 3 103,1 3 0,1 1 0,2 0 0,1 1 8,4 2 0,-2-2 1,2 2-1,0-2 1,1-2-1,-1-2-178,0-3 1,-5-7-1,1-3 158,-1-1 1,-3-7-1,-2-4 371,-3-5 1,-5-5 0,-2-1 0,-2-2-445,-4-2 1,0 0 0,-2-4-1,1 0-117,-2 1 1,2-1 0,-4 1 0,2-1 0,0 0-8,0 1 1,3-1 0,-3 0 0,3 2 0,2 0 266,1 2 1,0 3 0,3 0 0,0 2 0,0 0 810,2 1-675,1 4 1,2 2-1,2 5 1,4 2 0,4 1-118,5 2 0,1-1 0,2-1 0,1 0 0,1-1-42,4 0 1,1-1 0,0-3 0,-1 1 116,1 2 0,0-2 0,-2 3 0,-3-3 1,-4-1-57,-5 0 1,-3 1 0,-2 2-1,-5 3 1,-4 2 268,-5 1 1,-5 2-1,-4 1 1,-1 3-54,-2-1 0,1 3 1,0-4-1,1 1 1,3 0-1,1 0 34,1-1 0,2-1 1,2-2-1,0-2-284,2-2 0,4 0 0,0-6 106,4-4 1,0-4 0,3-4-1,-1-4 1,0-1-221,0-2 0,-3 3 0,2 2 1,-1 0-1,0 3 141,1 1 1,0 4 0,-4 0-211,-2 2 1,2 2 0,-3 5 0,1 3 0,0 4-795,1 2 704,1-1 0,5 6 0,1-2 0</inkml:trace>
  <inkml:trace contextRef="#ctx0" brushRef="#br1" timeOffset="11">11815 2914 8475,'-4'-9'22,"2"-2"0,-3 0 0,1 3 1,2 0-1,0-1 220,-1 0 1,1 4-1,-4 4 1,2 6-175,2 8 0,0 8 0,0 7 0,-2 6-9,-1 6 0,2 6 0,0-20 1,1 1-1,-1 1 0,0 0 1,1 2-1,0 0 0,0 1 0,-1 1-99,0 0 1,1 0 0,-1 1-1,1 0 1,-2-3 0,0-2 0,2-1-1,-1 0 1,-2 21-93,0-7 1,3-8-1,-2-6 1,1-7-61,0-7 148,-1-3 0,4-9 1,0-4-55,0-4 1,4-6 0,0-4 0,1-4 0,3-3-1,2-4-21,3-3 0,-1-1 0,-1-5 0,0 1 88,1-2 0,1-6 0,-4 1 0,0-4 0,0-1 0,-2-2 76,-1 1 1,-3 2-1,2 1 1,0 2 69,-3 0 0,-1 10 0,-1 3 0,0 9 1,0 5 491,0 5 1,-3 6-545,0 6 0,-1 4 1,4 8-1,0 3 0,-1 8 1,-1 7-44,-1 7 0,-3 7 0,2 7 1,1-25-1,1 1-28,-2 0 0,0 0 0,0 0 1,0-1-1,0 1 0,-1 0 0,0 0 1,1-1-1,-1 2 0,0-1 0,1 1 1,-1-1-197,-4 25 0,0-6 0,2-5 0,1-7-1103,-1-4 651,2-10 0,1-11 656,4-12 0,4-9 0,2-2 0</inkml:trace>
  <inkml:trace contextRef="#ctx0" brushRef="#br1" timeOffset="12">2979 7505 8445,'-9'-14'-122,"1"4"0,1-3 1,1 2-1,2 0 1,2-2-1,1 2 777,1 0 0,1 7 1,2 5-1,4 8 0,2 6-125,3 6 1,0 4 0,4 7 0,3 3 0,3 2 0,0-1-277,1 1 1,3 0-1,-2 3 1,1 3 0,-1 0-1,1-1-462,-1 0 0,-1-2 0,-5-4 0,0-3 0,-4-5-448,-4-5 1,-1-3-1,-4-2 1,1 0 0,0-2-948,-2-4 1,-1-2 1602,-3 0 0,4-5 0,1-1 0</inkml:trace>
  <inkml:trace contextRef="#ctx0" brushRef="#br1" timeOffset="13">3268 7849 8572,'-12'1'-317,"-1"2"1,1 3 577,-2 3 1,3 1 0,-4 3 0,-3 6 190,-3 5 0,1 3 1,-5 2-1,0 1 0,0 1 1,1-2-612,2-3 1,0-1 0,4-4 0,4-2 0,4-4-2295,6-1 2453,-1-2 0,4-3 0,-3 1 0</inkml:trace>
  <inkml:trace contextRef="#ctx0" brushRef="#br1" timeOffset="14">3454 7691 8547,'-9'-4'380,"0"-2"-200,-1-3 0,5 6 0,2 6 0,3 10 0,3 6 475,3 6 0,4 6 1,2 3-1,4 2 0,1 2-395,2-1 1,1-1-1,0-2 1,3-3 0,1-2-917,2-1 1,-4-7-1,0-4 1,-2-2 0,-3-4 471,-1 0 1,-3-2 0,-3 0 0</inkml:trace>
  <inkml:trace contextRef="#ctx0" brushRef="#br1" timeOffset="15">3911 7747 8547,'-14'16'108,"0"2"1,-2 3 366,1 5 1,2 5 0,-1 11-1,-1 4 1,2 5-8,6-25 0,0 0 0,1 1 0,1 0 0,-2 22 0,2 0 0,0-1 317,3 2 1,1-7 0,1-2 0,0-6-702,0-3 1,-4-4 0,-2-5 0,-2-5 0,-3-5-218,-1-5 0,1-6 1,-6 1-1,-2-3 0,-2-3-545,-3-3 0,-1-2 1,-2-3-1,1-1 22,1-4 1,5 3-1,-2 1 1,3 1 0,5 2-984,5 0 1,0-1 1543,6 1 0,8 0 1,6-1-1</inkml:trace>
  <inkml:trace contextRef="#ctx0" brushRef="#br1" timeOffset="16">4264 7998 8419,'-5'4'16,"-2"1"0,4 5 0,0-1 372,-1 0 0,3 1 0,-3 0 1,3 1-1,1 2 431,0-2 0,1-1 0,2 0 0,1-1-523,1 0 1,-2-3-1,3-4-517,1-4 1,2-2 0,-1-4 0,-1-3 0,-2-2 0,1-1-245,-1-1 0,-2 1 0,2-2 0,-1 4 699,-2 2 0,-1 0 1,-2 2 191,-2 2 0,-2 2 0,-4 4 0,-1 1 0,2 2 50,2 3 0,-1 2 1,3 3-477,2 1 0,-3-2 0,0 4 0</inkml:trace>
  <inkml:trace contextRef="#ctx0" brushRef="#br1" timeOffset="17">5000 7402 8412,'-9'-24'-135,"-1"2"0,1 0 0,1 0 1,0 2-1,2 3 0,0 2 826,1 2 0,-2 1 0,4 2 1,-1 1-332,0 0 1,3 4 0,-1 5 0,4 7 0,4 5-53,3 7 0,1 9 0,3 9 0,2 6 0,3 6-222,-9-23 0,0 1 0,0-2 0,1 0 0,0 0 0,0 0 1,10 23-1,3-1-380,-11-22 1,0 0 0,12 21 0,-12-22-1,0 0 1,10 19 0,-3-1-422,-4-3 1,-2-3 0,-7-4 0,-3-5 714,-2-3 0,-9-6 0,-3-5 0</inkml:trace>
  <inkml:trace contextRef="#ctx0" brushRef="#br1" timeOffset="18">5158 7747 8439,'-9'-6'199,"0"2"1,-1 4-1,1 1 444,0 2 0,-5 8 1,-1 7-1,-3 6-191,-1 3 0,-2 5 0,-2 2 0,0 3 1,0-1-1,4-3-581,2-5 0,5-1 1,6-7-1,3-1 1,2-3-1137,1-3 1265,4-5 0,5-4 0,5-4 0</inkml:trace>
  <inkml:trace contextRef="#ctx0" brushRef="#br1" timeOffset="19">5456 7747 8524,'-14'0'-50,"1"-1"714,3-3 0,2 2 0,0-3 0,3 0-80,1 0 0,2 2 0,4-3 0,2-2-469,1 0 1,2-2 0,2-2 0,0-1 0,1-2 0,0-1-155,2-2 1,-1-3-1,1-1 1,-1 1-200,2 1 0,-3 0 0,2 0 0,-4 4 0,-2 2 218,1 6 0,2 4 0,0 8 346,0 5 0,1 6 0,-1 5 1,0 2-1,1-1-51,3-2 0,-2 0 0,5-1 0,1-2 0,3-2-312,2-4 1,3 0-1,-3-7 1,2-1-130,2 0 1,0-7 0,-1-2 0,-4-3 0,-2-4 0,-3 1-267,-4-1 0,-3 2 1,-3 3 224,-2-1 1,-3 6 0,-3 5 0,-5 9 233,-5 7 0,-3 6 1,-2 6-1,-4 2 1,-2 3 59,-2 2 1,-2 5 0,-1-1 0,-1 0-149,-2 2 1,2-7 0,-2 0 0,3-4 0,3-5 0,3-2-228,3-4 0,4-4-103,3-4 1,7-6 297,5-6 0,8-1 0,7-5 0,3 1 0,1 0-22,-1-2 1,2 2 0,0-1-1,2 1 370,-1 0 1,-1 2-1,-3-2 1,0 1-1,-3 2 1,1 1-54,-1 1 0,-2 0 0,0 1 0,-2 1-664,0 1 0,-1 4 0,0 0 0,1 4 0,-1 1 462,0-1 0,0 0 0,1-2 0</inkml:trace>
  <inkml:trace contextRef="#ctx0" brushRef="#br1" timeOffset="20">6182 7989 8479,'-6'0'974,"0"0"-319,-1 0 0,2 1 1,-1 2-1,1 3 0,1 2 242,0 2 1,1-1 0,3 0-1030,0 1 0,0-4 1,0 0-1,1 0-253,2-1 0,2 0 1,4-5-87,1 0 0,-4-2 0,0-1 0,1-3 0,1-2 1,-1-1-130,-1-1 1,-1 1 0,3 0-1,-3-1 981,-1 1 0,2 0 1,-4 0 196,-3 3 0,-3 6 0,-5 7 0,-1 5 77,1 3 0,0 3 1,-1 1-1,1-1 0,1 1-498,2-1 1,1 0 0,5-2 0,0-4 0,2-3-652,1-3 0,2-1 0,5-5 1,3-1-47,2-3 1,-1-5 0,-2-6 0,-2-3-1,0-1 1,-1 1 39,0-1 1,-4 2-1,-2 0 1,-1 3 440,-2 0 0,-2 2 0,-1 3 0,-3 3 0,-3 3 0,-3 3 442,0 3 1,-3 3 0,1 7-384,0 2 0,2 3 0,-1 1 0</inkml:trace>
  <inkml:trace contextRef="#ctx0" brushRef="#br1" timeOffset="21">9814 7151 8493,'-6'-9'24,"1"6"1,3-6-1,-2 1 1,-1 1 283,-2 0 0,-2 3 0,-1 4 0,-2 2 0,-4 5 0,-3 9 56,-2 7 0,-3 12 0,-4 6 0,14-17 0,0 1 0,0 2 0,1 1 0,0 1 0,1 2 45,1 1 1,1 0-1,1 1 1,2 1-1,0 3 1,2 1 0,0-1-1,0 0-520,2 0 1,0 1-1,2-3 1,2 0 0,2-1-1,1-1 1,2-1 0,0-2-1,1-1 1,1-1 0,1-2-1,0-1-810,10 19 0,-4 0 0,0-11 921,-2 0 0,-1-1 0,-2-4 0</inkml:trace>
  <inkml:trace contextRef="#ctx0" brushRef="#br1" timeOffset="22">10028 7551 8495,'-5'-19'10,"-3"5"1,6 3 0,3 5 535,5 10 0,2 3 0,1 10 0,1 4 0,2 2 0,1 3-146,2 1 0,0 4 1,4 0-1,0 0 0,-1 0-932,1 0 1,4 0 0,0-4-1,1-2 1,-3-5 531,-5-3 0,2-4 0,-4-3 0</inkml:trace>
  <inkml:trace contextRef="#ctx0" brushRef="#br1" timeOffset="23">10428 7477 8453,'-17'0'-107,"2"1"0,4 3 635,0 5 1,4 13 0,-6 10 0,-1 8 0,-1 10-202,6-22 1,0 2 0,1 2-1,1 0 1,-1 2 0,0 0-1,0 2 1,1 0 0,-1-1-1,0 1 48,0-1 1,1-2 0,-1-2 0,1-1 0,-1-3 0,-1-2 0,1 1 0,0-1-87,-12 23 0,2-2 0,-4-7 0,2-8-605,2-7 0,2-8 0,2-5 0,0-4 0,3-6 0,-1-5-483,0-5 0,2-8 0,-3-1 1,3-5 402,1-1 0,0-3 0,3 3 0,3 1 0,2 0 0,1 2-826,0 2 0,0 0 1222,0 6 0,8-3 0,3 1 0</inkml:trace>
  <inkml:trace contextRef="#ctx0" brushRef="#br1" timeOffset="24">11024 7775 8345,'-5'-13'164,"2"1"0,2-1 0,1 4 0,1 0 0,1-1 0,1 1 229,-1 0 0,-1-1 0,-1 1 1,0 0-1,0 0 0,0-1-110,0 1 0,0-4 1,0 1-1,0 0 1,0-1-183,0 1 0,0-2 0,1 3 0,1-2 0,1-1-241,-1 1 0,3-1 1,1 3-1,0-2 155,0 2 0,0 1 0,4 1 0,-1 2 0,0 2 0,1 1 318,-1 2 1,0 1-1,2 2 1,1 2-22,3 3 1,2 2 0,0 2-121,-2-1 1,1 0 0,3 1 0,2-2 0,1-2 0,-1-3 0,1-2 114,0-1 0,3 0 0,-3-1 0,1-1 1,0-2-625,-2-1 1,-3-1 0,-1-4-1,-3 2-1322,0 2 1,-6 0 1129,-5 6 0,-7 6 0,-5 10 0,-7 6 729,-5 6 1,-2 1 0,-5 6 0,-1 2-1,-1 3 1,-2 0-47,15-19 0,1-1 0,-15 19 0,14-19 0,-1 0 1,-16 18-216,1 0 0,1-6 1,5-3-1,2-6 0,4-2-312,1-3 0,5-7 0,3-2-137,2-4 0,5-5 0,1-4 0,4-1 224,4 0 1,1-3-1,5 2 1,2-2-1,4 1 1,2 2 448,0 1 1,2-2-1,1 1 1,0 1 350,0 0 1,-1 0-1,-2 2 1,2-1 0,1 0-146,0-1 1,0 3 0,-4-2 0,-3 1 0,1 2-395,-1 0 0,-3 5 0,2 1 0,-3 2-384,-1 1 1,1 1-1,-1-1 1,0 1-1,1 2 1,-1 0-432,0 0 1,1-3 0,-1-2 0,0-2-40,1-1 0,-1 0 0,1-6 859,3-1 0,1-6 0,5-5 0</inkml:trace>
  <inkml:trace contextRef="#ctx0" brushRef="#br1" timeOffset="25">11890 7272 8240,'9'-4'243,"5"2"1,2-4 0,5 2 311,4 2 0,2 9 1,1 8-1,-1 8 1,-3 9-147,-2 6 1,-11 10-1,-7-21 1,-1 3-1,-2 1 1,0 2 0,-1 1-1,-1 0-82,-1 0 1,1-1 0,-2 0-1,0-2 1,-1-3 0,0 0-1,0 0 1,1 0 0,0 0-1,0-1 139,-1 0 1,0-1 0,-4 21 0,-1-4 0,-1-3 0,-2-3-1090,0-2 1,-4-1 0,3 0 0,-2-4 0,-1-3-187,-2-3 1,0-3 0,-1 1 0,0-3 808,1 0 0,-1-4 0,0-2 0</inkml:trace>
  <inkml:trace contextRef="#ctx0" brushRef="#br0" timeOffset="26">7048 7486 9233,'-5'-15'-408,"-2"1"0,4 3 0,0-2 564,-1 2 1,3-1-1,-3 1 1,3-1 0,0 1 378,-2 4 1,2 5 0,-2 8 0,2 9-214,1 7 0,1 8 0,2 11 0,2 2 0,3 3-129,1 0 0,-1 5 1,-1-25-1,1 0 1,-1 0-1,0-1 1,7 24-1,0-4 20,1-5 1,-3-2-1,2-4 1,0-5-1,-3-9 132,0-8 0,-2-4 1,0-8-1,0-1-125,-3-3 0,3-5 1,-1-6-1,5-4 0,0-3 1,2-4-129,-1-4 1,1-3 0,1-4 0,0-1-356,0-3 1,2 0-1,1-2 1,-1 3-1,1 5 1,-2 4-558,-1 2 1,0 9 0,-3 5 0,-2 5-274,0 3 1,1 4 0,-1 6 954,-2 4 1,0 5 0,-4 2 0</inkml:trace>
  <inkml:trace contextRef="#ctx0" brushRef="#br0" timeOffset="27">8045 7626 16826,'-10'0'-184,"1"-1"1,0-2 0,-1-1 0,1 0 0,0-1 485,-1 0 1,1-1-1,0-4 1,1 1-233,1 0 1,3-2 0,4 0 0,0-2 63,0-2 0,3 3 1,1-4-1,2 0 0,1-2 1,1-1-91,1 1 0,1-2 0,-1 0 0,-1 1-88,-1 1 1,0 6-1,-4-1 1,0 3 172,1 1 1,-3 5 0,2 4 0,-2 5-136,-1 3 1,0 5 0,0 2-1,1 0 1,2 0 4,4-2 1,2 3 0,3-4 0,4 0 100,1-2 1,6-1 0,2 0-1,2-3 1,1-3 0,0-3 93,0-3 1,1-2 0,0-5 0,-1 1-204,-5 0 1,-2-1-1,-3 2 1,-3 1-342,-2 1 0,-7 6 1,-3 3-1,-4 9 1,-5 8 311,-7 5 0,-4 6 1,-4 3-1,-3 3 1,-2 3 79,-3 4 1,13-21-1,-1 0 1,1 2 0,0-1-1,0 1 1,-1-1 0,0-1-1,0 0 47,1 0 0,-1-1 1,-1-1-1,1-1 0,-13 21 1,3-8 64,4-6 0,4-6 0,3-4 0,1-4-290,2-2 0,5-5-124,5-9 1,7-6-1,5-4 1,5 0-1,4-2-129,1 1 1,-1 2-1,2 0 1,1 2-1,0 4 261,0 3 1,2 2-1,-1 1 1,-3 0 224,-2 0 1,0 7-1,-1 4 1,0 1 0,0 3-1,-4-2 145,-1 0 1,-1 3 0,1-4-1,2-1-100,-2-4 0,1 0 1,-1-4-1,1-1 0,1-2-195,0-3 1,-2-2-1,1-4 1,-2 0 0,0-1-321,-1 1 0,0-4 0,0 1 43,-3 1 1,-2 3-735,-4 2 1,-1 5-1591,-2 1 2658,2 4 0,-8 6 1,4-1-1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1.847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4320 5745 13023,'-4'-10'-1898,"3"4"1253,-2 0 0,-1 0 0,1-3 833,1-1-18,1 1 0,1 8 0,0 5 0,0 6 1,0 7-1,0 3 18,0 1 0,0 5 0,0-1 0,0 1-185,0-1 0,1 2 1,1-3-1,1 2 1,-1 0-1,-1-2-282,-1-1 0,0-3 1,0-3-1,0-3-617,0 0 1,-1-3 1075,-2-5 0,-2-6 0,-5-5 0</inkml:trace>
  <inkml:trace contextRef="#ctx0" brushRef="#br0" timeOffset="1">4320 5670 13038,'-4'-9'-1018,"2"3"0,-3 0 1,1-2 1151,2 0 1,1-1-1,1-1 197,0 1 1,4 1 0,2 2 0,2 2 0,3 0-130,1 1 0,4-3 1,5 2-1,4 0 1,3 0-155,3 2 0,7-3 1,8 2-1,3 1 0,3 0-103,-25 1 0,0-1 0,0 2 0,1-1 0,0 0 0,0-1 0,-1 1 0,1 1 0,24 0-166,-2 0 0,-3 0 1,-4 0-1,-3 0 182,-1 0 0,-9-3 0,-5-1 1,-3 0-1,-4-2 108,-1 1 0,-3 2 0,-2-2 1,-1 1-1,-2 2 206,0 1 1,-3 1-84,1 0 0,-4 0 0,2 1 0,-1 2-61,-2 3 1,-1 2 0,-1 3 0,-1 1 0,-1 4 134,-1 1 1,-1 3-1,2 1 1,-2 1-168,-2 2 1,3 4 0,-2 3 0,1-1 0,1-1-162,-1-1 1,2 1-1,-4 0 1,2 0 0,1-3-204,-1-2 1,3-3-1,-2-1 1,2 0-172,1-2 1,0 2 0,0-7 0,0 1 0,0-1-292,0-1 1,3-2-1,1-1 606,1 1 1,2-1 0,2 0 0</inkml:trace>
  <inkml:trace contextRef="#ctx0" brushRef="#br0" timeOffset="2">4916 4925 21238,'0'-6'-3277,"0"0"1638,0-1 1,0 4 1540,0 3 1,0 4-1,0 6 1,0 2-1,0 1 67,0 1 1,0 2-1,0 4 1,0 0-1,0 2-49,0-1 0,0 2 1,-1-2-1,-1 1 0,-1 0-102,1-1 0,-2 1 0,0-3 1,-1-2-59,1-1 0,1 0 1,3-3-1,0-2 63,0 0 1,-4-2-1,-1 0 1</inkml:trace>
  <inkml:trace contextRef="#ctx0" brushRef="#br0" timeOffset="3">4972 4851 18208,'-6'0'44,"0"0"-51,4 0 1,-4 0 60,3 0 1,1 0-92,-4 0 0,3 0 0,-3 0 13,-2 0 0,0 0 0,-1 0-27,0 0 1,-1-1 0,1-1 0,0-1 0,-1 1-1,1 1 25,0 1 1,-1 0-1,1 0 1,0 0-27,-1 0 0,0 0 1,-1 0-1,-2 0 47,2 0 1,1 0 0,0 0 0,1 0 0,0 0 0,-1 0 4,1 0 0,0 0 0,-1 0 0,1 0 0,0 0 0,-1 0 0,1 0 0,0 0-12,-1 0 1,0 0 0,-1 0-1,-2 0 1,1 0 0,0 0-13,-1 0 0,0 0 0,1 1 0,-1 1 56,-2 1 0,1 0 0,-3-2 1,3 1-8,0 1 1,-2 0-1,0-3 1,0 1-1,-1 1 1,3 1 5,0 0 1,-1-2 0,2-1 0,1 0-29,-2 0 1,4 0 0,-2 0-1,1 0 1,2 0 17,0 0 1,-1 0 0,1 0 0,0 0 0,0-1-61,-1-3 0,0 3 1,-2-2-1,0 2-28,1 1 1,-4-1 0,1-1-1,-2-1 1,1 1 37,-2 1 1,4 1-1,-1-1 1,2-1-1,-2-1-30,0 1 1,2 1 0,0 1 0,2-1 10,0-2 1,-3 0-1,-3-2-8,-1 1 1,2-2 0,3 3 0,2 1 0,0 0-12,1-1 0,-1 1 1,-2-4-1,0 2 6,0 2 1,2-2 0,1 1-1,0 0 1,-1 0 48,1 0 0,3-2 1,-1 3-1,0-1 0,0 0-44,1-1 0,-2 3 0,2-3 1,0 1-59,0 0 1,0-2-1,-4 3 88,1-1 0,0 0 0,-1 3 166,1 0 0,3 0 181,0 0-222,0 0 1,-3 1-1,2 1 1,2 2-125,1 2 1,1 0-1,3 3 1,-1 0 0,-1 1-24,-2-1 1,1 0 0,3 2 0,0 1 4,0 4 1,-1-2-1,-1 2 1,-1 0 0,1 3-1,1 2-19,1 0 1,0 1 0,0-2-1,0 0-33,0 2 0,0 4 1,0-2-1,0 1 1,1-1-74,2 2 1,-2-1 0,2 1 0,-1 1 0,0-1 29,2 1 1,-1-4 0,-3 3-1,0 1 1,0 1-27,0-1 0,0-5 1,0-1-1,0 0 0,0 0-7,0 1 0,0-4 0,0-3 0,0-1 38,0 1 0,0-4 0,0 1 0,0-1 0,0-2 0,0 0-260,0 1 1,0-1 93,0 0 1,-5 0-1,-1-3 1091,-2-3-566,-1-2 0,-5-1 1,0 0-1</inkml:trace>
  <inkml:trace contextRef="#ctx0" brushRef="#br0" timeOffset="4">3408 5540 17773,'-10'-4'-1029,"1"-1"0,1-5 0,1 2-70,0 2 0,2-2 1394,-1 1 1,2 4 0,5 3-394,2 5 1,3 7-1,6 1 1,1 2 0,2 1 175,1 2 0,2 4 1,0-1-1,1 0-82,0-1 0,-1-3 0,1 0 0,-2-2 1,0 1-1,-2-1-26,2 1 1,-4-5-1,-1 2 1,-4-3-852,-2-1 755,-4 1 1,2-5-1,-8-2 1,-2-2-1,-2-2-91,-1-2 0,2 1 1,1-4-1,-1-3-150,-1-2 1,-1 1-1,2-3 1,2 2 257,1-2 0,-3 2 1,1-4-1,1 1 1,1 1 96,0-1 0,2 1 1,-3 0-1,1-1 1,1-1 141,-2 3 0,4-2 1,-3 1-1,1 0 9,0-1 0,-3 2 0,2 2 0,-1 1 0,0 0 134,0-1 0,2 1 0,-3 1 357,-1 2-280,2-3-258,1 8 0,5-3 0,2 4 0,5 0 1,3 0 104,5 0 0,1 0 0,2 0 0,0 0-87,3 0 1,-1 1 0,3 1 0,-1 1 0,0 0-55,0 2 1,0-3-1,-3 3 1,1 0-1,-3-1 19,-5 0 0,-2 0 1,-2-1-1,-1 1-96,-2 1 0,-2-2 0,-4 3 0,-1 1 0,-2 2 275,-3 0 0,-2 3 0,-3 1 0,0-1 0,-2 1 65,-2-1 0,3 1 0,-2-1 1,3 0-289,3 0 1,0-2-1,0-1 1,2 1 0,2-1-398,0 0 0,3 1-470,-2-1 899,1-4 1,6-5-1,0-6 1,0-3-1,1-3 1,0-1-116,2-2 0,1 1 0,-1-3 0,-2 3 290,-1 0 0,2-1 0,-1 2 0,-1 2-129,0 1 1,-2 4 0,-5 4-422,-3 4 0,-6 8 0,-1 5 311,-2 3 0,0 5 1,-4 0-1</inkml:trace>
  <inkml:trace contextRef="#ctx0" brushRef="#br1" timeOffset="5">5009 4879 8407,'-5'-4'-771,"-2"2"0,3-3 873,-1 0 1,1 1 0,-2 2 102,-1-1 1,3 4 0,1 5 0,2 4 0,0 2-67,-2 4 1,2 5 0,-3 4 0,3 2 0,0 2 0,-1 2 18,-1 3 1,-3-1-1,3 0 1,1-1 0,0-1-2,-1 2 0,2-9 0,-3 1 0,2-4 0,0-4 137,-1-1 0,-3-3-701,3-3 1,0-3 0,4-3 406,2-4 0,2-10 0,4-1 0</inkml:trace>
  <inkml:trace contextRef="#ctx0" brushRef="#br1" timeOffset="6">9460 6164 8577,'-9'-19'3,"-1"4"1,1 0 0,0 1 0,-1 0 0,2 0 0,1 0-1,1 1-276,-2 1 0,3 3 0,-1 3 928,-1 3 0,3 7 1,0 5-1,3 7 0,2 6 0,3 5 0,1 2 1,5 5-1,2-1 0,3-1-272,-1 0 1,7 2 0,-2-3 0,1-2-1,3-2-930,2-2 0,-1-5 0,1 1 0,-1-4 0,1-5-273,0-2 1,-4-4 0,0-3 0,-4-2-373,-1-1 1487,-5-4 1,7-6 0,-4-4 0</inkml:trace>
  <inkml:trace contextRef="#ctx0" brushRef="#br0" timeOffset="7">9907 6071 15527,'-10'0'307,"1"1"1,0 2 105,0 3 1,-2 4-1,0 6 1,-4 8-144,-2 8 1,0 4 0,-5 9-1,4 4 1,2 1 0,3 0-269,-1-1 0,7-2 1,-1-3-1,2-1-139,0-2 0,3 0 0,-3-2 0,-1-2 0,-2-4 155,-4-3 1,-1-6 0,-5-3 0,0-1 0,1-2 98,-1-3 1,-2-1 0,-2-6 0,-1-1-46,-2-1 0,2-4 1,1-1-1,-1-5 0,0-6-206,-2-3 0,0-6 0,2-3 0,6 2 0,4 1-447,4 3 1,2 0-1,0 4 1,3 3-1661,1 2 2336,1 5 1,11-2 0,3 4 0</inkml:trace>
  <inkml:trace contextRef="#ctx0" brushRef="#br0" timeOffset="8">4516 8910 11323,'-4'-8'-191,"-3"1"1,0 1 0,0 0-1,1 0 1,-2 3 0,0 2 0,-1 2 338,0 2 1,2 7-1,1 6 1,-1 5-1,-1 4 1,-2 3-1,2 3-50,2 3 1,-1 2 0,4 1 0,0 1 0,2-1 0,1-1-242,0-2 0,0 0 0,0-6 0,1-4 0,2-4-359,0-5 1,1-2 0,-2-8 320,1-5 0,0-7 0,-3-7 154,0 0 1,0-6 0,0-4-1</inkml:trace>
  <inkml:trace contextRef="#ctx0" brushRef="#br0" timeOffset="9">4404 8929 13212,'-1'-10'-1614,"-2"-2"1107,-3 0 1,2 0-1,-1 2 413,1 1 0,3 0 0,-1-1 380,4 1 1,3 4 0,5 2-1,-1 1-51,0-1 1,4 2 0,0-3 0,3 3-94,3 1 1,1 0-1,6 0 1,3 0 0,4 0-46,3 0 1,6 0-1,2 1 1,4 1-1,3 2-101,-23-3 0,-1 0 0,1 0 0,1 0 0,2 0 0,1 0 0,-1 0 0,0 1 29,1-1 0,-1 0 0,0 0 0,0-1 0,1 0 0,1 1 1,0 0-1,0 0 0,0 1 0,0-1 0,0 0 0,-1 0 28,-1 0 0,0-1 0,1 0 0,0 0 0,-1 0 0,-1 0 0,1 0 0,-1 0 6,0 1 1,-1-2 0,0 0 0,-1-1 0,0 1 0,0-1 0,0 1-1,0-1 1,0 0 0,-1 1 2,-1-1 1,1 1 0,22-2 0,-4 3 0,-3 0 0,1 0-113,-1 0 1,-3 0-1,2 1 1,-2 2-38,1 3 0,4-1 1,4 1-1,3 1 0,0-1 54,0 0 1,0-3 0,0 2 0,-25-2-1,1-2 1,24 2 52,1-2 1,-4-1 0,1 0 0,-2 0 16,-4 0 1,-2-4 0,-7 0 0,-3 0 0,-1-1-19,1 0 1,-2 2 0,3-2 0,-1 0 0,1 2-26,1-1 1,0 3 0,1-2 0,-2 2-5,-4 1 1,0 0 0,0 0 0,0 0 5,0 0 1,-4 0 0,-2 0 0,-3 0 0,0 0 0,-1 0 36,-3 0 0,-1 0 1,-5-1-1,1-1 16,3-1 0,-3 0 0,2 3 40,-1 0 1,-2-3 0,0-1 0,1 2 65,-1 1-116,-4-3 1,-1 4-1,-4 0 1,0 5 13,0 4 0,-3 3 1,-1 2-1,0 0 0,-1 3 1,1 1 73,-1 4 1,-1 1 0,3 3 0,1-3-147,1 0 0,-2 0 1,0-2-1,1 0 0,1-1-107,1-4 0,0 1 1,0-4-1,0 1 1,1-1-138,2-1 0,-2-2-357,2-1 1,-2 1-2658,-1-1 2977,0-4 0,4-1 0,1-4 1</inkml:trace>
  <inkml:trace contextRef="#ctx0" brushRef="#br0" timeOffset="10">6397 8045 22426,'0'-14'-547,"0"4"1,0-3 0,0 2 0,0 0 0,0-2 0,0 2-2731,0 0 2917,0 2 0,0 5 1,0 5-1,-1 8 489,-3 9 1,2 6-1,-3 7 1,0 4 0,1 3-1,0 4-110,2 0 0,-2 3 1,0 3-1,2 2-331,1-2 0,1-4 1,0-4-1,0-2 1,0-1-119,0-3 0,0-7 0,0-8 0,-1-3-1154,-2-3 1,1-4 1725,-4-6 1,0-2-1,-4-1 1</inkml:trace>
  <inkml:trace contextRef="#ctx0" brushRef="#br0" timeOffset="11">6369 7942 19321,'4'-14'-656,"-3"-1"1,3 4-1,-1-2 1,1 2 0,0 1-360,0 0 0,0 4 912,-4 0 1,-1 4 0,-3-1 345,-2 2 0,-2 2 0,-2 1 0,-3 2 0,-2 1 75,-3 2 0,-4-1 0,0-1 0,-2 0-120,-2 0 1,-4-2 0,-3 2-1,-2 1 1,-3-2-33,3 0 1,-2-1 0,3-3 0,-3 0 0,-3 0-333,0 0 1,3 0-1,3 0 1,-2 0 202,0 0 1,0 0 0,2 0 0,3 0 0,1 0 23,-1 0 0,2 0 0,-2 0 0,2 0 0,1 0 70,0 0 1,-1 1 0,-2 1 0,-2 1-154,0-1 0,-4 2 0,3-1 0,-2 1 0,-1-1-7,0 0 1,0 0 0,2-2 0,1 1 0,-1 2 8,-1 1 0,-1-3 0,-1 1 0,1 0 26,0 0 1,0-2-1,-1 2 1,1-2-1,0-1-5,0 0 1,-2 1 0,-1 1 0,-2 1-1,-1-1-23,3-1 0,3 2 1,1 0-1,2-1 15,-1-1 1,3-1 0,1 0 0,2 0 0,1 0-32,0 0 0,-2-4 0,1-2 1,3-2-1,1-2-60,2 1 0,0 3 1,-3 0-1,-1 0-35,1 0 0,1 2 0,0 4 0,0-1 44,-1-2 0,0 2 0,1-2 0,4 2 0,4 1 0,1 0-5,0 0 1,2 0 0,2 0 27,2 0 0,0 0 68,1 0 1,4-4-341,2-2 1,2 0 36,1 0 0,-1 4 63,-2-1 1,0-1-80,-3 1 0,3 1 271,-3 5 1,1 2-1,-2 5 1,1 3-35,2 2 0,-3 3 1,2 0-1,-1 3 0,0 4 1,1 6-37,0 4 0,2 7 0,-2 2 0,0 4 17,-1 1 0,5-22 0,-1-1 0,-3 23 0,0-3 97,0-1 1,2-6 0,-2 1 0,-1-2 0,2-4-78,0-3 0,-2-3 1,3-2-1,1-2 1,1 1-198,1-1 0,0-4 0,0-6 0,1 0-655,2-3 721,2-1 1,4 0 0,1-1 0</inkml:trace>
  <inkml:trace contextRef="#ctx0" brushRef="#br0" timeOffset="12">3408 8706 15630,'-11'-10'-1420,"0"1"1,-1 0 945,0-1 0,1 0 0,-1-1 0,0-2 637,1 2 1,0 1 0,1 0 0,0 1 0,-1 1 103,3 1 0,4 0 1,-1 3-236,1-1 1,0 4-1,4 1 1,0 6-49,0 5 1,2 5-1,1 6 1,2 3-1,1 1-22,0 2 0,0 0 0,4 0 0,-1-1 1,1-1-302,3-1 0,-3-3 0,3 1 0,-3 0 241,-1-2 1,-1-3 0,0-2 0,-3-4 0,0-1-278,0-2 490,-3-4 0,2-5 0,-5-7 0,-1-3-142,-1-3 0,-4-4 0,1-1 0,-2-3 0,-2 0-111,1-2 1,0 3 0,-1-3 0,2 2 0,1-1 98,1 1 1,0 2 0,-1 1 0,2 1 257,1 2 0,-2 4 1,3-2-13,0 3 0,2 6 0,1 4-95,0 5 1,5 3 0,1 1-1,2 1-81,1-1 0,4-1 0,0 0 0,3-2 0,3 0 0,5-1-54,3-2 1,2-2-1,2-1 1,3 0 106,2 0 0,0 0 1,-4 0-1,-5 0-72,-4 0 0,-3 1 0,-10 2 69,-10 4 0,-11 2 0,-12 2 0,-1 3 263,-1 0 1,-1-1 0,0 1-1,2 1-74,1-1 0,5-3 0,3 2 0,2-3 0,2 0 0,3-2 19,2-2 1,4 2-1,0-3-630,4 1 0,0-2 318,4-4 0,-4-1 0,1-2 0,-2-4-147,-1-1 1,0-4 0,0-1 0,0 1 0,0 0-14,0-1 1,0 1 0,0 2-76,0 1 1,1 1 0,1 1 193,2 0 0,3 5 0,-2-2 0</inkml:trace>
  <inkml:trace contextRef="#ctx0" brushRef="#br1" timeOffset="13">12579 8892 8569,'-8'-9'-86,"0"-2"0,2 0 57,-1-2 0,2 1 0,0 3 1,-1-1-1,2 1 0,0 0 386,2-1 0,1 6 0,1 4 0,0 7-195,0 4 0,4 8 1,2 6-1,4 6 48,2 7 0,0 0 0,3 4 0,1 1 1,0-2-1,2 2-133,1-1 0,3 0 0,-1 2 0,2-5-172,0-4 1,-1-2 0,2-4-1,-1-1 1,-4-4-321,-2-3 1,-2-4 0,-4 0 0,-4-3 0,-2 1-232,-3-1 1,-1-2 0,-2-1 0,-3-3 645,-5-1 0,-5-1 0,-4 3 0</inkml:trace>
  <inkml:trace contextRef="#ctx0" brushRef="#br1" timeOffset="14">12756 9264 8569,'-6'0'0,"-1"0"0,0 0 119,-1 0 0,-1 4 1,-2 4-1,-1 2 294,-4 2 1,-1 8 0,-3 0 0,-1 1 0,0 3 0,0 0-189,1 2 1,3-3 0,0-2 0,3-1-639,0-1 1,2-1-1,3 0 1,0-3-1,3-2-91,3-3 1,-1-1 0,0 1 503,-1-1 0,-2 0 0,-2 1 0</inkml:trace>
  <inkml:trace contextRef="#ctx0" brushRef="#br0" timeOffset="15">12979 9190 13286,'-5'-10'-537,"-2"-2"1,3 0-1,0 0 1,-2 2 609,1 1 0,3 2 1,-1 3 371,2 3 0,1 7 0,0 10 0,0 3-279,0 2 1,5 0-1,4 3 1,3 0-1,2-1-366,3 3 1,2-2-1,2 0 1,3-1-1,1-3-893,0 0 1,0-2 0,2-2 1047,-3 0 1,3-5 0,-3 2-1</inkml:trace>
  <inkml:trace contextRef="#ctx0" brushRef="#br0" timeOffset="16">13361 9162 12373,'-9'0'18,"-1"0"1,1 1 0,0 3 44,0 5 1,-1 5 0,1 7 0,0 3 336,-1 7 1,1 8 0,0 2 0,-1 1 0,2 2-287,2-2 0,-2 1 0,2-5 0,0-1 1,0-4-75,-1-3 0,-3-3 1,-1-1-1,-2-2-83,-2-1 1,3-3-1,-3-4 1,1-4 0,0-1-56,1-2 0,-3-4 0,3-2 0,-1-2 0,1-2-132,2-2 1,-3-2 0,2-4 0,0-1-76,2 1 1,2 3 0,0 0 0,3-2-391,1 0 0,1 2 0,4 0 1,2-2-1557,3 0 2252,3 3 1,4-7 0,2 1-1</inkml:trace>
  <inkml:trace contextRef="#ctx0" brushRef="#br0" timeOffset="17">13510 9488 9683,'-1'5'484,"-1"-1"119,-1 0 0,0 1 0,3 5-105,0-1 1,0-3-658,0 0 1,1-4-105,2 2 0,1-8 0,3-2-93,-1-2 1,0-1 0,0-1 0,-3 1 215,-2 0 1,-1 3 744,0-1-659,0 5 0,-3-1 0,-1 5 0,0 2 50,-1 2 1,2 0-1,3 3 1</inkml:trace>
  <inkml:trace contextRef="#ctx0" brushRef="#br0" timeOffset="18">13845 9171 13121,'-5'-13'-494,"-3"2"0,3-2 1,-1 1-1,2-1 1,1 2-1,0 0 1409,1 2 0,1 0-743,1-1 1,0 6 0,0 4 0,0 7 82,0 4 1,0 8 0,1 5 0,1 3-1,3 1-56,4 0 0,-2 0 0,6 0 1,0 0-1,0 0-5,2 0 0,0-1 1,4-1-1,0-3-850,3 0 1,-5-1-1,1-5 1,-1-1 0,-3-5-1,-1-3 1,-3-1-1,-1-4 1,1-2 0,-2-3 502,-2-4 1,2-7 0,-2-1 0</inkml:trace>
  <inkml:trace contextRef="#ctx0" brushRef="#br0" timeOffset="19">14236 9190 12190,'-9'0'6,"0"0"1,-1 1 237,1 2 0,-3 6 0,-1 7 0,1 3 58,-2 6 1,0 5 0,-4 11 0,2 3-1,0 4 60,0 1 1,2 1 0,2-3-1,1-2 1,2-1-272,0-4 1,0-6-1,-1-3 1,1-3-107,0-3 1,-1-3 0,1-7 0,0-3 0,-1-2 0,0-4 37,-2-3 1,0-2 0,-2-2 0,-1-2-205,1-3 1,-2-7-1,-2-1 1,-1-2 0,1 2-85,3 0 1,-2 0 0,5 4-1,1 1-403,0 1 199,2 0 1,5 4 0,4 3-1874,5 3 2326,3 5 1,2 2 0,-1 6-1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1.867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1341 5754 17046,'-4'-9'-1294,"2"1"1,-4 0 1034,2 2 0,0 1 0,2-2 0,-2 1 0,0 1 0,-1 1 0,-1 0 541,-1 2 0,-2 1 1,-3 1-1,0 0 0,1 0 1,-1 1 274,0 2 1,-3 6-1,-3 7 1,-2 3 0,-2 3-280,-2 6 0,0 4 0,-1 8 0,-1 2 1,13-19-1,0 2 0,0 0 0,1 1-193,1 2 0,1 1 1,1 3-1,1 0 1,1 3-1,1 1 1,0-1-1,1 0 0,2-1 1,1-1-1,1-1 1,1-1-69,1-1 0,1-1 0,1-1 1,0-2-1,9 24 0,1-6-42,2-7 1,0-7 0,4-6 0,-2-2 0,0-3 71,-1-4 1,-4-1 0,2-5-1,0 0 1,-3 1-282,0-1 0,-2-1-967,0-2 1,-4-2 319,-1-8 1,-3 1-1,0-5 823,2-2 1,2-6 0,4 2-1</inkml:trace>
  <inkml:trace contextRef="#ctx0" brushRef="#br0" timeOffset="1">10447 5763 15422,'-6'-3'-1086,"0"-1"1,1-1 0,1-2 813,0-2 1,-2 3 0,3 0 0,0 0 220,-2 1 1,4-4 186,-2 3 0,-1 1 0,1-1 330,1-1-242,1-2-147,1 0 0,4 11 0,2 6 0,3 8-152,0 7 0,4 7 0,2 5 0,0 4 147,1 5 0,-8-20 0,-1 2 0,2 2 0,0 1 1,-1 2-1,-1 1 0,0 3 0,-1 0 0,-1 0 0,0 0 124,0 0 1,0-1 0,-3-1 0,1-1 0,0 20-1,-2-5 24,-1-6 1,-3-5 0,-1-4 0,-1-5 0,0-3-4,0-3 0,-1-1 0,-3 0 0,0 0 0,2-4 86,1-1 1,-1 1 0,-4-1 0,1-1-163,2-1 1,4-4 0,-2-2-1876,2-1 1024,1-3 0,3 0 889,0-6 0,4 2 0,1-4 1</inkml:trace>
  <inkml:trace contextRef="#ctx0" brushRef="#br0" timeOffset="2">11490 5689 14666,'0'-6'-1495,"0"0"1,0-2 1813,0 0 1,0 2 0,0 0-245,0-2 0,-1 4 1,-3 1-1,-2 2 186,-2 1 1,-2 1 0,-3 3 0,-2 6-170,-3 4 1,-5 13 0,-3 8 0,12-13 0,0 1 0,-3 2 0,1 2 0,0 3 0,0 0 22,0 4 1,0 1-1,0 1 1,1 2-1,1 4 1,1 1 0,1-1-1,2 0-77,1-2 1,2 0 0,0-1 0,2-2 0,3-6 0,1-1 0,0-2 0,1-1 0,2 21 54,4-3 1,1-11 0,0-3 0,0-6 0,0-3 7,1-1 1,0 1 0,0-3 0,-3-2 0,0 0-121,0-2 0,0-3-334,1 0 1,3-2 0,-3-4 0,2-3-468,2-2 1,-1-2 0,0-2 0,0-3 786,1-3 1,-1-4-1,0-2 1</inkml:trace>
  <inkml:trace contextRef="#ctx0" brushRef="#br0" timeOffset="3">14013 5987 15909,'4'-15'-547,"-3"2"1,3 4 0,0-1 0,1 1 0,2 0 0,-1 0 457,1 3 0,1-1 1,2 4-1,0 1 0,1 3 1,3 5 224,0 6 1,-2 6 0,0 5-1,-2 6 1,0 7 0,-2 6 157,-2 4 1,2 5-1,-7-25 1,1 0-1,-1 2 1,0-1-1,-1 1 1,1 0-38,-1 0 0,0 0 1,-4 24-1,-3-3 0,-2-2-64,-3-4 0,-6 3 1,-5-4-1,1 0 1,-1-5-1,2-5-361,1-3 1,2-5-1,0-3 1,3-2-926,2-3 1,4-3 0,3-4-1425,3 1 2436,2-5 0,1-1 1</inkml:trace>
  <inkml:trace contextRef="#ctx0" brushRef="#br0" timeOffset="4">5782 7141 12006,'-5'-4'-320,"0"3"0,3-3 0,-3 1 0,1 1 1,0 3 515,2 4 0,-2 9 0,0 4 0,0 7 0,-1 5 0,-1 6 5,-1 7 0,1 1 1,2-18-1,0 1 0,-1-1 1,-1 1-1,-4 24 0,0-2 58,0-4 0,2-6 0,1-7 1,2-5-221,0-3 1,2-6 0,4-3 0,1-2 0,4-1-91,2-2 1,0-1 0,8-1-1,0 0 1,3-3-76,3-1 0,1 2 0,4-3 0,-1-2-315,-1-3 0,-3-3 0,2-4 0,-2-2 0,-2 0 0,-4-2 502,-3-2 0,-3-5 1,0-3-1</inkml:trace>
  <inkml:trace contextRef="#ctx0" brushRef="#br1" timeOffset="5">5745 7570 8462,'-14'-4'-35,"7"-2"1,-1-3 0,3 0 280,3-1 1,6 4-1,5 0 1,7-1-304,4-1 0,5-1 0,5 2 0,1 1 1,-1 0-1,-2 0-1654,-3 3 1711,2-2 0,-8 0 0,4-4 0</inkml:trace>
  <inkml:trace contextRef="#ctx0" brushRef="#br0" timeOffset="6">5773 7197 11350,'-15'-12'-479,"4"-2"1,4 0 641,4-3 1,1 1-1,2 0 1,0 4 216,0 2 1,4 3 0,0 2 0,2 1 0,3 2 0,4 1-991,1 1 0,3 4 0,4 2 0,5 3 81,4 0 528,-1 0 0,7 5 1,-2 0-1</inkml:trace>
  <inkml:trace contextRef="#ctx0" brushRef="#br0" timeOffset="7">6257 7495 10950,'-3'10'-464,"0"-1"0,1 0 701,1 0 1,-3 4 0,1 0 0,0 3 106,-1 4 1,3-1-1,-3 6 1,1 0-1,0 0 1,1-1-308,1 2 0,-2-3 1,-1-1-1,2-4-692,1-2 1,1 1-1,1-5 618,2-1 1,3 0 0,3-2 0</inkml:trace>
  <inkml:trace contextRef="#ctx0" brushRef="#br0" timeOffset="8">12411 7076 9436,'0'-9'-515,"0"-1"0,0-2 1,0 0 748,0 0 0,0 8 1,0 7-1,0 10 1,0 6 153,0 6 0,-3 6 1,0 3-1,0 3 1,-1 0-36,-2 0 0,1 1 1,-2 1-1,0-1 1,0-3-293,1-2 0,0-5 0,4-4 1,-1-1-1,1-4-135,1-2 0,5-4 0,4-4 1,3-2-1,6-2-57,3-1 0,1-1 0,4-3 0,1 0 0,0 0-302,2 0 0,-1 0 0,-2-1 0,-3-1 0,-4-2-1423,-2-1 1880,2 3 1,-4-11-1,5 3 1</inkml:trace>
  <inkml:trace contextRef="#ctx0" brushRef="#br0" timeOffset="9">12374 7365 9511,'-19'-4'213,"2"-1"0,2-5 199,6 1 0,5 0 0,7 0 0,5 2-365,7 1 0,1 1 1,10-3-1,3 3 0,3 0 1,1 1-2289,-2 0 2251,3-3 1,-5 1 0,3-3 0</inkml:trace>
  <inkml:trace contextRef="#ctx0" brushRef="#br0" timeOffset="10">12439 7030 9507,'-14'-14'-155,"1"1"1,7-4 0,3 3 297,2 0 0,3-2 1,3 1-1,6 1 48,2 1 0,3 4 0,2 3 0,2 3 0,1 2 1,1 1-658,2 0 1,1 5 464,3 4 0,4 5 0,1 4 0</inkml:trace>
  <inkml:trace contextRef="#ctx0" brushRef="#br0" timeOffset="11">12821 7328 13286,'-1'5'-1656,"-1"-1"1700,-1 0 1,0-2 0,4 3 0,2 1 0,3-2 273,2 0 0,2 3 0,-1-1 0,0 1-121,1 0 0,-1 4 0,0-2 0,-1 3 0,0 1 0,-3 2-83,-1-1 1,-1 4-1,-4-2 1,-2 4 34,-3 2 0,-2-2 0,-3-3 0,0-2-54,-2 2 1,2-4 0,5 0 0,3-3 0,2 0-494,1-1 0,5-1 1,5-2-1,7-3-123,3-2 0,7-1 1,0 0-1,4 0 1,1-1 558,0-2 0,4-2 0,-3-4 0</inkml:trace>
  <inkml:trace contextRef="#ctx0" brushRef="#br0" timeOffset="12">15139 5745 14664,'0'-10'-656,"-1"4"1,-1 0-1,-2 0 1,0 0 0,-1-1 609,0 0 1,-1 0 0,-5 1-1,0 3 1,-3 2 0,1 2 432,-1 2 0,-5 3 0,-1 7 1,-3 7-1,-4 8 0,-1 8-89,-4 7 0,15-19 0,0 2 1,1 2-1,0 1 0,0 3 1,0 1-156,0 4 0,0 0 0,1 0 0,0 1 0,2 2 0,2 1 0,2-1 0,1 1 0,2-2 0,1 0 3,2-1 1,2-1 0,4-1-1,1-1 1,3-3 0,1-2-1,2-2 1,3-2 0,1-2-1,3-2 159,18 15 1,3-4 0,2-7 0,0-3-456,-1-5 1,-2-4 0,-3 0-1,-5 0 1,-6-3-326,-3-1 1,-1 0-1,-9-2 1,-3-1 418,-2-1 1,3 1 0,-3 2-1</inkml:trace>
  <inkml:trace contextRef="#ctx0" brushRef="#br0" timeOffset="13">17625 5884 13481,'0'-13'-459,"0"3"1,0-3 0,1 3 0,3 2-1,2 1 514,2 4 1,4 11 0,2 5 0,-1 9 0,2 8 0,-1 8 110,3 6 0,-1 4 1,-7-21-1,-1 1 1,0-1-1,-2 1 1,1 1-1,-1 0 1,-1 0-1,-1 2-8,0 0 1,-1 1-1,-2-3 1,-2 1-1,1-2 1,-3 0-1,-9 22 1,-7-3-78,-2-4 1,-8 1 0,1-6-1,-1-3 1,0-2-695,1-3 0,3-1 0,1-2 0,1-2-1151,3-3 1738,0-3 0,1 0 1,1 0-1</inkml:trace>
  <inkml:trace contextRef="#ctx0" brushRef="#br1" timeOffset="14">16005 7151 8552,'0'-15'-54,"0"-1"0,0 2 0,0 1 369,0-1 0,-1 11 0,-2 10 0,-3 10 0,-2 8 0,-3 6 245,-1 6 0,-1 5 0,-4 3 0,2 0 0,1-3-156,0-1 1,2 3 0,1-5 0,4-3-1,3-4-327,3-3 1,7-5 0,4-3 0,6-5 0,6-4-327,2-5 0,2-3 1,4-4-1,1 0 1,-1-2-438,-1-4 1,-2 0 0,-2-7-1,-4 2-136,-1-2 1,-2 2 0,-3-3 821,-3 0 0,-1-7 0,-2 2 0</inkml:trace>
  <inkml:trace contextRef="#ctx0" brushRef="#br1" timeOffset="15">15940 7430 8549,'-24'0'0,"0"-4"0,5-1 0,5-1 164,6-1 1,4 4 0,5-3 0,2 0 0,5 0 319,7-1 1,2 1-1,7-3 1,3 1-1,2 0-422,2 2 0,0 1 1,-4-1-63,-2 3 0,6-2 0,-2-1 0</inkml:trace>
  <inkml:trace contextRef="#ctx0" brushRef="#br1" timeOffset="16">16033 7141 8544,'0'-13'-195,"0"0"1,1-4 0,2 1 0,5 1 724,3 0 0,0-1 0,6 3 0,2 2-619,1 1 0,5 5 0,-2 1 0,0 3 0,0 2 0,0 4-2457,0 4 2546,-5 0 0,-1 13 0,-2-2 0</inkml:trace>
  <inkml:trace contextRef="#ctx0" brushRef="#br1" timeOffset="17">16331 7449 8550,'-4'-10'-16,"3"4"1,-2 0 0,2-1-1,2-1 1,3 1 0,5 2 226,6 1 1,2-3 0,3 2 0,1-1-1,2 3 1,-1 2 101,1 1 1,2 1-1,-4 1 1,-4 2-1,-3 3 1,-5 2-173,-3 2 1,-2 6-1,-6-3 1,-4 2-47,-6-1 0,-9 1 0,-4 2 1,-2-2-1,0 0 0,1-1-30,2 0 1,3-2-1,0-4 1,5 0-148,3-3 0,7 2 1,5-3-1,7 0 1,11 0-18,9-1 0,6 1 1,4 4-1,-2 1 1,-3 0-50,-2 2 1,-5 2-1,-4 2 1,-7-1 218,-7-2 0,-14 3 1,-11-4-1,-10 1 1,-7-2 192,-4-2 0,1 2 0,0-8 1,4-1-1,5-1-346,4-1 0,9-1 82,7-2 0,1-3 0,4-3 0</inkml:trace>
  <inkml:trace contextRef="#ctx0" brushRef="#br1" timeOffset="18">11099 5475 8549,'0'-5'-117,"0"-4"0,-2 4 1,0-1 189,-1 0 0,0 3 1,3-4 72,0 0 0,-1 3 1,-1 2-1,-1 5 1,0 6-1,-1 6 37,-2 2 0,-2 6 0,1 2 1,1 3-1,0 3-112,0 3 0,-1-1 0,3 1 1,0 1-1,0-1-152,2 0 0,1-5 0,1-1 0,0-6 0,0-3 0,0-3-1274,0-4 1099,0-6 1,-3-7 0,0-8-1,0-6 1,2-2 0,1-3-35,0-2 1,1-1 0,2-4 0,1 1 263,1 1 0,-2 1 0,2-2 0,0 2 0,-1-2 59,1-1 0,1 2 0,-3 1 0,-1 1 0,-1 2 143,-1-2 0,0 4 1,0 0-1,-1 3 195,-2 3 0,1 0 0,-4 4 0,-1 0 1558,2-1-1851,1 5 0,5 1 0,2 3 0,3-1 0,4-1-68,2 1 1,-1-2-1,5 1 1,2-1-1,1 1-36,3 0 0,3 0 0,-2 3 0,0 0 0,4 0 52,3 0 1,2 0 0,4 1 0,-2 1-1,1 2-39,1 2 0,3-3 0,0 3 0,-3 1 4,0 1 1,0-1 0,3-1 0,0 0 0,0 0-4,-3 0 0,2 0 1,-4 1-1,3-2 0,2-1 42,2-2 0,-1-1 0,-2-1 0,3 0 60,2 0 1,5 0 0,-1 0 0,-2-1 0,-2-1-1,0-1-7,1 1 1,2 1 0,0 0 0,1-1-53,-1-1 1,5 0 0,2 3 0,-26 0 0,1 0 0,-1 0 0,1 0-11,0 0 0,0 0 1,1 0-1,-1 0 0,1 0 1,0 0-1,1 0 1,0 0-1,0 0 0,-1 0-24,0 0 0,-1 0 0,1 0 0,-1 0 0,22 0 0,-2 0-7,0 0 0,-6 0 0,-3 0 0,-3 1 1,-4 1-1,-1 1 126,0-1 0,0-1 1,-3-1-1,0 0-205,0 0 0,3 3 0,0 0 0,-1-1 0,-2 0-99,-4 1 0,2-2 1,-3 3-1,-1-3 0,-1-1 187,-4 0 0,-1 0 0,0 0 0,0 0 2,0 0 0,1 0 1,-1 0-1,0 0 1,0 0-69,2 0 1,0 0-1,-2 0 1,-1 0-1,-1 0 25,1 0 0,-4 0 0,1 0 0,-1 0 0,-2 0 104,0 0 1,1 0 0,-1 0 110,0 0 1,1 0 0,-1 0-112,0 0 0,-3 0 1,1 0 44,0 0 0,1 1-113,1 2 1,1 2-35,-1 4 0,-4 0 0,-1 1 0,0-1 45,-1 0 0,0-2 0,-3-1 0,0 1 60,0 1 0,0 3 0,0 0 0,0 1 19,0 0 1,0-1-1,0 1 1,0 0-1,0-1-94,0 0 1,0 1 0,0 1 0,0-2-138,0-1 0,0 0 0,-1-1 0,-1 0 0,-1 1-554,0-1 1,2 0 0,1 0 700,0 1 0,0-1 0,0 0 0</inkml:trace>
  <inkml:trace contextRef="#ctx0" brushRef="#br0" timeOffset="19">12653 4786 11470,'0'-10'-436,"0"-2"0,0 0 0,1 0 0,2 2 0,0 1 921,-1-1 1,0 4-87,1 0 1,-2 8 0,1 2 0,-3 6-48,-2 6 1,-4 6-1,0 4 1,0 4-1,0 4 1,1 3-45,-2 3 1,3 0 0,0 2 0,0 0-81,0 1 1,2-4 0,-2 1 0,0-2-328,3-4 0,-2-3 1,0-6-1,0-5 0,-1-3-1096,0-5 1,-2-5 743,-2-4 1,4-6 0,2-5 0,2-2 0,1-3-406,0-2 0,4 0 0,2-4 819,2 0 1,2 1-1,-1-1 1</inkml:trace>
  <inkml:trace contextRef="#ctx0" brushRef="#br0" timeOffset="20">12644 4739 11015,'0'-9'-483,"0"0"1105,0-1 1,-3 4-138,0 0 1,-1 4 0,1-1-237,-4 2 1,-1 1 0,-1 0 0,0 0-85,-1 0 0,0 0 1,-1 0-1,-3 0 1,0 0-117,-3 0 1,-2 0 0,-1 0 0,-2 0-1,0 0-115,0 0 1,-2 0 0,-3 0 0,1 0 0,2-1-44,1-2 1,-2 0 0,0-2 0,-2 0 0,-1 1 127,0 0 1,0-3-1,0 1 1,-1 0-26,-2 0 0,1 4 0,-3-1 1,0 1-1,0 0-16,-2-1 1,-5-1-1,0 3 1,1-1-1,-1-1 3,0 1 0,1 1 0,-5 0 0,0-1 8,-2-1 1,3 0-1,-1 3 1,0 0 0,-1 0-1,2 0 12,3 0 0,0 0 0,1 0 0,-1 0 48,0 0 1,3 0 0,2-1 0,1-1 17,-1-1 1,-1 0 0,1 3-1,1-1 1,0-2 0,0 0-38,0 1 0,-1 0 0,-1 0 0,2-1-106,3 1 1,-1 1 0,-1 1 0,-1 0 0,-2 0 65,0 0 1,1 0 0,-2 0 0,-1 0-1,-3 1 33,-2 2 0,2-2 0,0 3 0,3-1 8,1 0 0,-4 1 1,2-3-1,2 1 0,3 1-25,2-1 0,-4 2 0,3-1 1,-1 0-1,1 0-9,1 0 0,-3 2 0,1-3 0,-3 1-33,0-1 0,3-1 0,0-1 0,-1 1 0,-3 1 0,-1 1-30,-1-1 0,-1-1 1,4-1-1,0 0 26,0 0 0,-4 0 0,1 0 0,0 0 0,-1 0 43,1 0 0,-1 0 0,1-1 1,1-1-1,2-1 1,2 1 1,0 1-1,-1 1 1,1 0-42,1 0 1,3 3 0,-3 0 0,-2-1-1,-3 0 1,0 0-20,3 1 0,-3 5 0,3-3 0,-3 1 94,0 0 1,-3 0 0,1 4 0,-1-1 0,0 0 76,0 1 1,2-4 0,1-1 0,4-1 0,4-2 161,2-1 0,1-1 0,0 0 0,1 0-95,2 0 0,-1 0 0,5 0 0,0 0 0,1 0-53,2 0 1,2 0-1,1 0 1,-2 0 0,0 0 3,-2 0 0,1 0 0,2 0 0,0 0-126,0 0 0,-2-3 0,-1 0 0,1 1 0,-1 1 0,2 1-21,1 0 1,-1 0-1,2 0 1,1 0 25,1 0 0,2-3 0,-1 0 0,0 1 1,1 1-50,0 1 1,2-1-1,0-2 1,-1 0 0,1 0-19,0-1 0,-4 3 0,1-2 0,0 2 76,2 1 1,-2-1-1,-1-1 1,1-1-1,-1 1 1,0 1-23,-1 1 1,1 0 0,-1 0 0,0 0-111,3 0 1,-3 0-1,1 0 1,-1 0-1,1 0 1,2 0-119,0 0 0,2 0 0,0 0-110,-1 0 0,4 0 1,1 1-594,1 2 1140,-3 2 0,1 4 1,-3 1-1</inkml:trace>
  <inkml:trace contextRef="#ctx0" brushRef="#br0" timeOffset="21">7067 4721 17785,'0'-7'-1639,"0"1"1,0-1 1547,0-1 0,0-2 496,0 1 1,0 3 168,0 0 1,0 3-314,0-4 1,-1 5 0,-2-1-122,-3 2 1,-3-2 0,0 0 0,-1 1-86,-3 1 1,2 1 0,-5 0-1,0-1 1,-2-1 0,0-1-239,-1 1 1,0 0 0,1 2 0,-1 0 183,0 0 1,2 0-1,0 0 1,3 0-1,0 0 51,3 0 1,1 0 0,0 0-1,1 0 340,0 0-164,-1 0-373,5 0-169,1 0 1,5 2 69,2 1 1,-1-2 0,4 3 0,-1-1-1,-1 1 57,0 1 0,2-2 1,-2 2-1,0 1 1,2-2-56,-1 0 1,-2 0 0,2-1 123,-1 3 0,2 0 0,-2 0-53,-2 1 1,2-2-1,-1 1 78,-1 2 1,-1 0-1,-1 1 1,0 1 44,0-1 1,-1 0 0,-1 0 0,-1 2 0,0 0 69,-2 2 0,3 3 0,-3 1 1,0 2-1,1 5 202,0 3 0,-3-1 0,1 6 0,0-1-55,0 0 1,4 5-1,-2 0 1,1 4 0,0-2-1,-1-2-25,0-2 1,3 1-1,-2 1 1,1-1-39,-1-1 1,2-4 0,-3 2-1,1-1 1,0-1-29,1-3 0,1 0 0,1-4 0,0 0 0,0-1-100,0-1 1,0-1 0,0-3 0,0 0-171,0-2 1,0-3 0,0 0-1,0-2-1231,0 0 1278,0-1 0,0-5 0,-2-3 0,0-4 1,-2-1-234,-1 0 0,-1-3 0,-3 1 0,-1 0 0,2 0 261,2-1 0,-3 0 0,3-1 0,-2 2 11,-1-1 1,0-1 0,2-2-1,1 1 1,-1 0 0,-2-1-19,0 1 1,1-1 0,1-1-1,0 0 288,0 0 0,-1 4 1,-1-4-1,0 0 1,2 1-1,1 2 197,-1 2 1,1 0 0,0-4-101,-1 1 0,3 6 0,1 5-130,2 6 0,5 11 0,2 0 0,2 4-130,2 3 0,-1 1 0,0 0 1,1-1-1,-1-1-44,0 0 1,2-2 0,0-1 0,0-2-1,-1-3-9,-3-1 1,-1-3-1,2-4-164,-1 1 1,-2-5 0,-3-3 364,1-4 0,0-3 0,-4-6 0,-1 0-217,-1-1 1,-3-5-1,1 2 1,0-3 0,-2-1-1,-1 0-218,-2-3 0,1 5 0,-1-1 0,-2 0 158,0 1 0,-1 1 0,1 2 1,0 0-1,0 3 619,2 0 0,4 5 0,0 1 0,-1 0 1040,2 0-1139,1 3 1,9-2 0,4 4-1,4 0 1,5 0-29,4 0 1,2-2 0,3-1-1,2-2-449,0 0 1,4-2 0,-1 4 0,-1 1-1,-3 0 1,-2-1-4,-2 0 1,-2 0-1,-7 3 1,-3 0-113,-1 0 0,-5 4 0,-1 3 0,-1 1 0,-3 1 375,-3 1 1,-3 0 0,-4 1 0,-2 3 210,-1 0 1,1-1 0,-5 2-1,1 1 1,-1-2 63,1-1 1,3-3 0,0-1-1,1 0-703,2 1 0,1-4 188,2 0 1,2-5 0,4-1 0,0-5-383,0-3 0,0-2 0,0 1 0,0 0 263,0 0 0,0-1 0,0 1 0,0 0 0,0-1 0,1 1 379,2 0 1,1-1-1,3 2 1,-2 1 52,-1 1 1,3-1 0,-4-2 0,0 1 0,0 1-10,0 0 0,0 6-298,-3 1 1,-7 6 0,-2 6-1,-3 3 1,0 4-1165,-1 3 1120,-3 2 0,-3 8 1,-5 1-1</inkml:trace>
  <inkml:trace contextRef="#ctx0" brushRef="#br0" timeOffset="22">2784 8035 19403,'-9'-9'-410,"0"0"0,2-1 1,2 1-1,0 0 1,1-1-1,-1 1 0,3 0 1,1-1 378,1 1 0,-1 3 0,-1 0 300,-1-2 0,3 10 0,4 4 1,1 8-1,3 8 0,0 6 213,1 5 1,5 7-1,1 3 1,3 0 0,0 2-390,1 2 0,3-3 0,0 2 0,-1 0 0,1-2-640,0 0 1,-1-1 0,-3-6 0,-2-3 0,-4-5 0,-3-5-274,-2-2 1,1-3 0,-3-4 0,0-2 225,-2-3 0,2-1 1,1 1-1</inkml:trace>
  <inkml:trace contextRef="#ctx0" brushRef="#br0" timeOffset="23">2942 8491 16486,'-6'-1'-506,"0"-1"1,0-2 369,0-1 1,-2 4 0,2 1 681,-2 5 0,-3 8 0,-1 3 0,-3 4 0,0 4 0,-2 2 244,-2 2 1,-1 4-1,-4-2 1,1 1-981,3-1 1,0-5-1,3-1 1,1-1 0,4-3-1,1-4-2872,2-3 3153,4-3 1,-3-5 0,2-1 0</inkml:trace>
  <inkml:trace contextRef="#ctx0" brushRef="#br0" timeOffset="24">3166 8324 12128,'-4'-5'-906,"-1"-4"1,-2 3 0,1-1 1555,-1 1 0,2 2 1,-1 5-1,2 3-104,2 5 0,2 6 0,3 5 0,3 3 0,4 1 0,1 1-375,2-2 1,3 3-1,1-3 1,2 0-404,3 0 1,0-2-1,-3-3 1,2-1-425,1-2 1,2-4-1,-5 1 1,-2-5 0,-2-4 649,0-2 0,0-5 1,4-1-1</inkml:trace>
  <inkml:trace contextRef="#ctx0" brushRef="#br0" timeOffset="25">3594 8343 12612,'-5'13'713,"-3"2"0,1 8 0,-1 6-293,-1 7 1,-2 7 0,0 5 0,-1 3 0,0 0 0,2 1-4,1-1 1,-1-6 0,2-2 0,1-4-298,1-5 1,-1-2 0,-2-5 0,0-3 0,-2-3-93,-1-4 0,2-4 0,-4-5 1,1 0-1,-3-3 0,-1-1-389,-2-2 1,-1-1-1,0-1 1,-2-1-84,1-2 1,2 1-1,1-4 1,1-2-1,3 0 1,2-1-377,3 0 1,1 2 0,5 1 0,1-1-481,1-1 1,2-2 1334,2 1 0,6-4 1,6-2-1</inkml:trace>
  <inkml:trace contextRef="#ctx0" brushRef="#br1" timeOffset="26">3817 8687 8498,'0'6'-784,"0"0"1406,0 2 0,-1-3 0,-1 1 0,-1 1 0,0 2-39,-1 0 0,3 0 0,-2 1-425,2-1 0,1-3-500,0 0 0,0-5 117,0-1 1,3-4 0,1-5 0,0 0-1,0-1 311,-2 1 0,3 0 1,-2-1 472,-1 1 0,-2 4 0,-3 2-120,-4 2 0,2 2 0,0 2-1532,1 3 1,1 2 0,3 2 944,0-1 0,8-4 1,2-1-1</inkml:trace>
  <inkml:trace contextRef="#ctx0" brushRef="#br1" timeOffset="27">4218 8128 8409,'-6'-10'-148,"0"-1"0,1-3 1,1 1-1,-1-2 164,0 1 0,3 1 0,-1-1 1,1 0-1,-1 3 0,0 1 1,1 0 1691,1 1-1542,1 0 0,0 6 0,1 6 0,2 9 82,4 8 0,2 8 1,2 7-1,3 4 0,0 6-125,3 3 0,0 0 1,-7-23-1,-1 0 1,11 22-1,0 1-132,-9-23 1,0-1-1,12 23 1,-2 0-1967,0-6 1785,-3-7 1,-1-2 0,-2-5 0,-1-3 0,-2-4-456,-5-4 0,-3-5 0,-5 1 0,-2-5 0,-3-4 645,-2-2 0,-6-1 0,0 0 0,-5 0 0</inkml:trace>
  <inkml:trace contextRef="#ctx0" brushRef="#br1" timeOffset="28">4395 8510 8438,'-10'0'17,"1"0"1,0 0 0,-2 0 842,-1 0-526,2 0 0,-8 5 0,3 5 1,-3 3-1,-1 3-159,1-1 0,2 1 1,2 2-1,0 1 0,3-1 1,2 1-797,2 0 0,3-5 0,4 0 0,0-2 126,0 0 0,4 1 0,3-5 1,2-1 494,3 0 0,3-5 0,3 2 0</inkml:trace>
  <inkml:trace contextRef="#ctx0" brushRef="#br0" timeOffset="29">4665 8277 9187,'-10'0'339,"5"0"0,-3 0 403,2 0 0,1-1 0,-2-1 19,0-1 0,2 0-546,-1 3 218,4 0 1,-2 1-304,4 2 1,1-1-1,2 4 1,3 1 0,2-2-28,1-2 0,2 1 0,1-1 0,4-1 0,1-1-228,2-1 0,-2 0 0,-1 0 81,1 0 1,5 0 0,-3 0 0,1 0 0,0 1-55,2 2 1,-2-2 0,3 3 0,-2-3 0,1 0 0,-1 1-34,-2 1 0,0 0 0,0-3 1,-2 0 23,-1 0 1,0 0 0,-3 0 0,-2 0-139,-1 0 1,0 0 198,-1 0 1,-3 0 0,-2 1 248,-3 2 0,-2-1 1,-7 5-1,0 3 1,-3 2 179,1 3 1,-4-2 0,-2 5-272,-2 1 0,-1 2 0,-3-1 0,-3 1 0,-2 4-39,-1 2 0,2 0 0,0-1 1,1-1-167,-1 1 0,3-1 0,2 0 1,2-3-1,4-3-510,6-4 0,1-1 314,5-5 1,1-4 0,5-2 0,3-2 0,3-2 0,3-2 0,1-2 192,2 0 1,-1-3 0,3 5 105,-2 1 0,1 0 1,1 0-1,0-1 1,-2 1-1,2 1 241,0 1 1,2 0 0,0 0 0,-2 0-309,-1 0 1,1 0-1,-2 1 1,0 1-1,0 2-39,-2 1 0,0 0 0,-4 3 0,0-2 79,1 1 0,-1 1 0,-1 2 0,-1-1-3,0 0 554,-5-3-631,2-2 0,-4-8 1,0-4-1,0-2-108,0-2 0,0-4 1,0 3-1,0-2 1,0 0 93,0 0 0,0-1 1,0 3-1,0 2 338,0 0 1,-1 6-178,-2 2 1,2 6 0,-2 3-414,2 3 0,-3 3 0,1 2 0,1-1 1,1 0-1,1 0 0,0-1 394,0 1 0,0 3 0,0-1 0</inkml:trace>
  <inkml:trace contextRef="#ctx0" brushRef="#br1" timeOffset="30">5503 8668 7599,'-3'-6'560,"-2"1"246,0 1 0,-1 1 1,-2 4-1,1 2-425,0 3 1,2 3-1,-2 3 1,2 0-1,1 1-230,2 0 1,1-3 0,1 3 0,0-3 0,0 0 0,0-1-233,0 0 1,1-3 0,2 0-1,3-2 1,2-2-228,1-1 0,4-2 0,-1-2 1,-1-4-18,-4-1 1,1-2 0,-2-2-1,2 0 1,-2 0 224,-3-2 0,-1 4 0,0-3 0,1 3 0,-2 2 1,-3 1 263,-4 0 0,-2 5 125,-2-1 0,-2 2 0,0 2 0,1 2-267,4 3 1,-1 2 0,2-1 0,1-1-226,2 1 0,2-1 0,1 0 0,0 1 0,0 1-641,0 2 1,-1-1-1,-1 0-943,-1 1 1787,0-5 0,3 3 0,0-3 0</inkml:trace>
  <inkml:trace contextRef="#ctx0" brushRef="#br1" timeOffset="31">6769 8063 8555,'0'-9'-135,"0"3"0,0-1 1,-1 1-1,-2 1 0,-3 2 402,-3 2 0,-1 3 0,-2 4 0,-4 8 0,-3 5 0,-2 8 45,-4 6 0,-2 7 1,13-16-1,0 2 0,0 2 1,1 0-196,0 2 1,1 1 0,0 3 0,1 2 0,0 0 0,2 1 0,0 1-1,0 0 1,3-1 0,1 0-178,2-1 0,1 0 1,1-2-1,1-1 1,0-1-1,2 0 0,0-4 1,2 0-1,8 18-278,5-8 1,1-9-1,-2-7 1,0-2-107,0-2 1,1-4-1,-2-4 1,-1-4-1,-2-1 444,1-3 0,-1-5 0,-3-3 0</inkml:trace>
  <inkml:trace contextRef="#ctx0" brushRef="#br0" timeOffset="32">6899 8212 13424,'0'-17'-171,"0"1"0,3 0 1,2 4 279,0 4 0,-2 5 0,2 9 0,0 8 0,0 8 0,2 8 0,-1 4 366,0 5 0,0 4 0,4-1 0,0 2-386,2-1 0,-1-3 0,2 1 0,-1-1 0,1 0-360,-2-4 1,0-4 0,-2-6 0,0-2-823,1-2 1,-4-4 0,-1-6-2185,-1-1 3090,-1-6 0,-7-1 1,-1-4-1</inkml:trace>
  <inkml:trace contextRef="#ctx0" brushRef="#br0" timeOffset="33">7048 8585 13424,'0'-10'-466,"0"1"0,-3 0 745,0-1 0,-1 2 0,1 3 0,-3 6 233,-3 7 0,-3 6 1,-1 4-1,-2 2 1,-2 2-1,1 1-284,0 1 1,0 2-1,3-4 1,2-1-621,1-2 1,0 0 0,2-1 0,2 0 0,3-2 0,2-4-1248,1-2 1,0 0 1589,0-1 0,0-4 0,0-1 1</inkml:trace>
  <inkml:trace contextRef="#ctx0" brushRef="#br0" timeOffset="34">7235 8482 8957,'1'-10'-251,"1"-2"0,2 0 0,0 1 0,0 0-253,-2 2 0,0 0 0,0 1 1323,1 5 0,-1 9 0,-5 10 0,-3 5 0,-2 4 0,0 6 0,0 3 0,2 2-395,-1 1 0,3-4 0,1-1 0,2-2 32,1-2 1,0 2 0,1-6 0,2-1 0,3-4-623,2-6 1,6-4 0,1-3 0,3-2 0,0-5 0,2-5 0,1-4-436,0-3 1,4-4 0,-3-4 0,-1-1 0,-3-2-24,-2-2 1,0 2 0,-3-2 0,-2-2 221,0-2 1,-2 3 0,-1 6 0,-2 2 535,-3 4 0,1 4 0,-3 11 0,-3 11 619,-3 7 1,-1 6 0,-2 4-90,2 0 0,-2 0 0,5 0-727,1 0 1,1-4-1,1 0 1,0-1-1,1-1 1,2-1-1,5 1-757,3-1 1,-1-5 0,4-1 0,-2-2 658,1-1 1,3-6-1,-1-2 1</inkml:trace>
  <inkml:trace contextRef="#ctx0" brushRef="#br0" timeOffset="35">7812 8771 8957,'0'5'-37,"-1"-1"0,-1-3 45,-1 2 1,-2 1-1,3 4 1,-2-3 1083,-1-1 0,3 0 0,-2-2 1930,0 1-3489,3 0 0,-2-3 1,5-1-1,2-1 1,1-2 96,2-1 0,-2 2 0,2-2 1,-1 0 519,-1-1 1,0 4 447,-2-1 0,-2 3-1345,2 3 0,-5 2 0,-1 5 742,1-1 0,1 0 0,1 1 0</inkml:trace>
  <inkml:trace contextRef="#ctx0" brushRef="#br0" timeOffset="36">8138 8491 11051,'0'-9'-230,"0"0"0,0 0 0,0-1 0,0 1 1507,0 0 1,0 1-811,0 5 0,-3 8 0,-2 12 0,0 4 0,-1 4 0,1 1 0,-2 2 0,3 1 0,-1 1 0,1 1-255,2-1 0,1-2 0,1-3 0,0-3-156,0-2 1,1-2 0,1 0-1,2-3-219,2-2 0,0-7 1,4-3-1,1-2 0,2-2-247,-2-2 0,1-3 1,0-7-1,3-2 1,0-3-1,1-2 0,-1-1 1,1-4-411,-1-2 1,0-2 0,1 0 0,-1 0 223,-2 2 1,0 5 0,-4 1 1131,0 1 1,-1 9 0,-2 8 0,-5 11-46,-3 7 0,-6 7 1,2 1-1,-2 1 447,-1 2 0,3 0 0,2 1-622,0-2 1,3 1-1,-2-4 1,3 0-1,3-2 1,3-1-677,3-5 0,1-2 1,2-4-1,4-2 0,0-3-415,0-2 788,1-5 1,-2-5 0,4-6 0</inkml:trace>
  <inkml:trace contextRef="#ctx0" brushRef="#br0" timeOffset="37">8678 8082 10334,'9'-5'145,"4"-3"1,3 5-1,2 1 1,0 2 265,1 3 1,-1 5 0,0 7 0,-1 8-1,-2 6 1,1 6 0,-2 5 134,-1 7 0,-3 4 0,-5-24 0,-1 1 0,1 0 0,-2 0-182,1 0 0,-1 0 0,0 0 0,-1 0 0,-1 0 0,0-1 0,0-1 0,1 1 0,0 21 90,-1-3 0,-4-4 0,-1-5 0,0-2 0,-1-2-775,-1-4 0,0-3 1,-3-2-1,0-2-772,-1-4 1,1-5 0,0-2-547,-1-3 1,1-5 857,0 1 1,-1-6-1,1-2 1</inkml:trace>
  <inkml:trace contextRef="#ctx0" brushRef="#br1" timeOffset="38">9683 8398 8412,'-14'10'-135,"0"-4"1,5 0 0,0 0 0,-1 1 406,1-1 1,1 0 0,1 2 0,1-1 0,1-1 0,1-1 1936,0 0-1898,1-3 1,3-2 0,0-6-1,0-2 1,0-2-140,0 1 0,3-1 0,0-3 0,-1-1-132,-1-1 0,2-3 0,0 0 1,-1-3-1,1 0-217,0-2 1,-1 2 0,3-3 0,-1 1 0,-1 0 79,1 0 1,-3 5 0,3 6 0,0 2-1,0 1 362,1 3 1,-3 6 0,2 7-1,-1 5-79,0 3 0,1 3 1,-1 0-1,4-2 0,1 0 1,1-1 17,1 0 0,0 1 1,2-3-173,4-2-32,-3-1 0,6-5 1,-1-1-1,3-3 1,2-1-163,0 0 0,2-5 0,-4-1 0,1-3-38,1-3 1,-5 1 0,2-1-1,-3 1 1,-2 2 0,0 0-108,-3-1 0,-2 2 205,0 2 1,-4 6-1,-1 7 1,-2 4 0,-4 3-1,-5 3 110,-5 2 1,-5 6-1,-6 1 1,-2 3-1,-4 3 1,-3 0-57,-4 0 0,16-14 0,-2-1 0,0 0 0,0-1 0,-1 1 0,1 0 69,-19 14 1,3-3-1,2-3 1,4-1-1,4-1 1,3-2 111,5-2 1,5-4-1,5-2-344,3 1 0,3-8 1,7-1 62,5-6 1,2-5 0,4-6-1,3-1 47,3-2 0,1 4 0,4-1 0,-2 2 0,0 3 0,0 2 203,1 1 1,1 1 0,0 4 0,-2 3 185,-1 5 1,-3 6-1,-3 5 1,-2 3-6,-2 1 0,-1-3 1,-2 0-1,0-1 1,1-2-1,2-3-102,-2-2 0,3-7 1,-2-3-1,-1-2-137,0-1 1,-2-1 0,0-2 0,1-5 0,-1-2 0,0-3-189,1-2 1,-2 1-1,-1-2 1,-2 3 22,-1-1 1,3 4-1,-4-3 1,0 0-1,0 1-499,0 0 1,0 2-1083,-3 1 519,0-1 0,0 6 1183,0 4 0,-4 4 0,-1 6 0</inkml:trace>
  <inkml:trace contextRef="#ctx0" brushRef="#br1" timeOffset="39">11294 7998 8447,'0'-13'-258,"0"2"0,0-1 0,1 1 0,1 1 417,1-2 1,0 1 0,-3-1 0,0 2 187,0 0 0,-1 2 0,-2 3 0,-3 5 0,-4 6 101,-6 5 1,0 9 0,-9 9-1,-2 8-186,12-15 0,0 2 0,0 3 0,0 1 0,-2 3 0,1 1 0,-1 1 0,2 1-113,-1 1 0,2 1 1,1 1-1,2 0 1,1 0-1,1 0 1,2 0-1,2 0 1,1-1-1,1 0 1,1-1-1,2 0-231,0-2 0,2 0 0,0-4 0,2 0 0,8 17 0,5-5 0,2-6-422,3-4 0,3-6 0,-3-4 0,-2-1-1135,0-1 1,-1-2 1360,-1-1 0,-3-3 0,-2-4 0</inkml:trace>
  <inkml:trace contextRef="#ctx0" brushRef="#br1" timeOffset="40">11508 8352 8511,'-6'-5'-21,"1"-4"1,0-2 675,-1 0 0,4 5 1,0 9-1,4 7 0,5 8-265,1 5 0,1 3 0,2 4 0,1 1 0,3-1 0,3 0-768,1 1 1,3-5 0,2 1-1,2-4 1,1-5-249,2-1 1,0-7 0,-4 0 0,-5-7 58,-3-5 0,-1-7 0,-6-5 0,-3-3 0,-1-2 567,0-1 0,-4-8 0,2-1 0</inkml:trace>
  <inkml:trace contextRef="#ctx0" brushRef="#br1" timeOffset="41">11853 8361 8511,'0'-9'-259,"0"0"499,0-1 0,-3 7 0,-2 6 0,0 10 174,-2 6 1,-1 10 0,-2 10 0,0 5 0,-1 6 0,5-25 0,-1 1-6,1 1 1,1 0-1,0 1 1,0-1-1,-1 1 1,1 1 0,0-1-1,-1 1-242,0-1 0,-1 0 0,1-1 1,0-1-1,-3 20 0,-1-4 0,1-3 25,0-4 0,-4-9 0,1-2 0,0-8 0,-2-7-352,-1-4 0,-3-4 0,-1-2 0,1-4 0,-1-4-479,1-5 0,-1-4 1,0-1-1,2 1 129,1-1 1,3 1 0,4-1 0,3 0 0,3 2 129,2 1 0,2 0 0,2 3 0,4 1 0,5 0-669,3 3 1049,3-2 0,5 1 0,1-4 0</inkml:trace>
  <inkml:trace contextRef="#ctx0" brushRef="#br1" timeOffset="42">12346 8613 8570,'-3'-10'-61,"-1"1"0,-1 0 738,-2-1 1,2 4-1,1 0 1,0-1-139,-2-2 0,2 0 1,1 0-1,2-1-438,1 1 1,0 0-1,0-1 1,0 0-1,1-1 1,1-3-182,1 0 0,3 1 0,-2-2 0,1-2-38,3 0 0,-3-2 0,1 2 0,0 0 82,-1 1 0,1 5 1,-4-1-1,2 1 459,1 2 0,-3 5-26,1 4 0,1 5 0,-1 7 0,0 4 0,1 2 75,-1 0 0,4 1 0,0-1 1,3 1-338,3 0 0,2-5 0,0-1 1,1-3-1,4-2 0,1-2-338,2-2 0,-3-3 1,5-4-1,0-2 1,0-4-324,0-1 0,-8-5 0,2 1 0,-3-1-335,-1 3 1,-3-2-59,-6 2 851,-1 4 0,-10 9 0,-2 8 0,-4 7 0,-6 4 143,-3 5 1,-1 3-1,-4 3 1,0 2-1,0 1 48,1 0 0,0-3 0,-2 3 0,2-2-187,1-2 1,2-2-1,2-5 1,1-3-1,3-4-593,2-3 0,4-6 306,3-7 0,2-4 0,4-5 0,1-1 96,2 1 0,3 1 0,7 1 0,1 1 1,2 1 576,-1 0 1,-2 3 0,2-1 0,2 2 0,0 1 0,2 0 311,-1 0 1,-2 1-1,-2 2 1,1 3-511,-1 3 1,1 0-1,1 0 1,0 0-1,-1 1-1193,0-1 0,1 0 1069,-3 1 0,3-1 0,-1 0 0</inkml:trace>
  <inkml:trace contextRef="#ctx0" brushRef="#br1" timeOffset="43">13054 8231 8463,'14'-10'218,"4"1"0,-2 1 0,5 2 0,3 3 1,1 4 436,0 5 0,-2 6 1,3 12-1,-2 5 0,-1 4 164,-3 5 0,-4 4 0,-5 5 0,-3 3-455,-6-24 0,-1 1 0,0 1 0,-1 1 0,-1-1 0,0 0 0,-6 23 0,-5-3 0,-6-4 455,-3 0 0,-3-5 0,-4 0 0,1-3-1053,2-5 0,-1-2 0,4-1 0,-1-2 0,0-1-3043,2-3 3205,2-7 0,0 3 0,1-3 1</inkml:trace>
  <inkml:trace contextRef="#ctx0" brushRef="#br1" timeOffset="44">2439 7765 8492,'4'-15'-93,"0"0"0,0 1 1,0 0-1,-1 1 1,0 1-1,0 2 243,-1 1 0,-2 0 1,-3 0-1,-3 3 83,-2 3 1,-2 2-1,1 1 1,-1 0-1,-3 0-6,-2 0 1,-3 8 0,-1 5-1,-3 6 1,-4 10 0,-5 13 3,12-17 1,1 2-1,-1 6 1,-1 1 0,-1 4-1,0 1 1,0 4-1,1 2 1,0 3 0,2 0-55,7-14 0,0 0 0,1 1 0,2 1 0,0 2 0,2-1 0,1 1 0,1 0 0,1 0 0,0 1 1,1 0-1,0 0-178,0 1 0,1 0 0,1-1 0,1 0 0,2 1 0,0-2 0,1-2 0,0 0 0,1-1 0,3 14 0,1 0 0,1-5 1,2-1-130,0-4 0,1-2 1,-1-7-1,2-3 1,10 17-1,-2-11 0,-2-6 1,-2-4-525,1 0 1,-1-1 0,-2-3 0,-1-2-2624,-2-1 3277,4 1 0,-3-6 0,5 2 0</inkml:trace>
  <inkml:trace contextRef="#ctx0" brushRef="#br1" timeOffset="45">13827 8026 8370,'-5'-15'-162,"4"2"0,-1 5 0,5 4 0,7 8 0,5 11 554,6 11 1,4 11 0,-10-14 0,0 1 0,1 2-1,0 2 1,0 2 0,0 1-120,0 2 0,0 2 0,0 3 0,-1 2 0,-1 0 0,-2 1 0,-1 1 0,-1-1 0,-3-1 0,-2 0 0,-2-2 0,-2 0-29,-1 0 0,-2-1 1,-2-1-1,-2-1 1,-2 0-1,-2 0 1,0-2-1,-2 0 1,1-3-1,0-1-239,0-3 1,-1-1-1,0 0 1,-1-2-1,-9 15 1,3-4-1,2-5 1,5-8-524,1-6 0,2-6-138,0-3 1,4-3-1,2-6 1,1-3 0,4-3-165,1-4 1,-1 3 0,4-4 0,1 1 819,1-3 0,2 3 0,-1-1 0</inkml:trace>
  <inkml:trace contextRef="#ctx0" brushRef="#br0" timeOffset="46">15307 7896 10933,'0'-10'-474,"0"0"0,0-1 1,1-2-1,1 2 558,1 0 0,0 2 1,-3 0-1,1-1 1,1 1 289,2 0 1,-1 3-1,-4 0-91,-2 2 1,-3 1 0,-4 5-1,-2 5 1,-5 6 87,-4 7 1,-2 5-1,-6 10 1,-2 7 0,14-17-1,-1 1-96,0 3 1,0 1 0,0 3-1,0 2 1,1 1 0,1 1-1,1 2 1,2 0 0,1 1-1,2 0-144,1 0 1,2 1-1,1 0 1,2 0 0,2 0-1,1 0 1,1-2-1,-1-1-183,1-1 1,0-1 0,2-4 0,0-1 0,6 17 0,2-7 0,2-6 0,0-4-427,-2-3 1,-2-2 0,0-7 0,-2-2-141,1-1 0,1-3 0,2-5 1,0-1-184,2-4 1,-1-2 0,1-2 784,-1-2 1,2-3 0,1-3 0</inkml:trace>
  <inkml:trace contextRef="#ctx0" brushRef="#br0" timeOffset="47">15698 8017 8920,'-9'-4'35,"-1"-3"249,1-1 1,4 11 0,3 9-1,4 9 1,4 11 0,4 7-47,2 4 1,-1 4 0,5 2-1,-8-22 1,1-1 0,1 1-1,0 0 1,1-1 0,0 1-202,-1-2 1,0-1-1,9 17 1,-2-5 0,-3-4-215,0-5 1,-2-3 0,-4-7 0,0-1 0,-3-4-758,-1-2 1,-1-3-1,-4-2-1683,-2-1 2618,-2-1 1,-9-3 0,0 0 0</inkml:trace>
  <inkml:trace contextRef="#ctx0" brushRef="#br1" timeOffset="48">15866 8454 8513,'-10'0'-189,"-2"0"0,-1 0 729,-2 0 0,-2 2 0,-4 5 0,-4 6 0,-3 7 0,-2 4-34,-1 3 0,-2 1 0,5 0 0,4-1-281,3-2 1,10-2-1,3-5 1,4 0-1,5-3 275,4-2 1,10-3-501,4 0 0,2-5 0,-3-1 0</inkml:trace>
  <inkml:trace contextRef="#ctx0" brushRef="#br1" timeOffset="49">16126 8324 8464,'-6'-3'158,"0"0"0,3-4 1,-2 6-1,1 7 388,1 8 0,2 8 0,2 7 0,3 3 0,3 4 0,3 4 81,3 3 0,3-4 1,1 2-1,2-4 1,3-3-347,-1-3 0,-2-7 1,-1-6-1,-1-5 1,-3-6-126,0-4 0,-2-3 0,-3-4 0,2-5-310,1-6 1,-5-3-1,3-4 1,-2-2-1,-1-1 1,0 0-280,0 0 1,-1-5 0,2-3 0,-1 1-13,-1 0 0,1 1 0,2 3 0,0 1 0,1 3 1,-1 3-433,0 4 1,-3 7-1,1 5 383,0 1 0,-2 5 1,0 5-1,0 3 494,1 4 0,0 1 0,3 5 0</inkml:trace>
  <inkml:trace contextRef="#ctx0" brushRef="#br1" timeOffset="50">16694 8631 8411,'-6'0'-78,"0"0"629,-1 0 1,2 0 0,-2 0-16,0 0 0,3 4 0,1 3 0,2 1 0,1 1-184,0 0 0,0 1 1,0-1-1,1 0-335,2 1 0,1-4 0,3-1 0,0-1-70,0-2 1,1-1 0,1-2 0,1-1-243,-1-1 0,0-4 1,1 1-1,-2-3 1,-1 0-1,-1 0 95,2-1 1,-3 1 0,0 0 520,-1-1 0,-1 4 1,-4 1-155,-2 1 0,-2 2 0,-4 5 0,-1 2 1,1 1-527,0 1 1,-1-2 0,2 2 0,2-1-1797,3 1 2155,-2 2 0,3 0 0,-2 0 0</inkml:trace>
  <inkml:trace contextRef="#ctx0" brushRef="#br1" timeOffset="51">17169 8333 8277,'-4'-9'-356,"-1"0"1,-3-1 953,1 1 0,3 6 1,4 6-1,0 9-139,0 8 0,4 4 0,3 5 0,2 2 0,2 2-45,2 0 1,0 2-1,-1-3 1,1 0 0,1 0-217,3-2 0,-2-5 0,-1-4 0,-1-4 1,-1-6-1,-2-4 153,-1-4 0,1-3 0,-1-4-175,0-5 0,0-6 0,-2-6 1,-1-4-1,1-2-591,2-1 0,0-1 1,0-1-1,2-2-208,1-1 0,-2 3 0,3-1 0,-3 3 0,-1 4-538,1 5 0,-1 3 686,0 7 1,-3 6-1,-3 12 1,-2 3 0,-2 2 474,-2-1 0,-3 4 0,-3-3 0</inkml:trace>
  <inkml:trace contextRef="#ctx0" brushRef="#br1" timeOffset="52">17793 7914 8306,'15'5'-68,"6"5"0,1 0 1,5 9-1,2 8 1,0 9-1,-3 8 341,-14-18 0,-1 1 0,0 5 0,-1 1 0,-2 2 0,0 0 0,-2 1 0,0 0 0,-1 0 0,0 0 0,0-2 0,-1-1 136,-1-2 1,0 0-1,-1-2 1,-1 1-1,-2-2 1,-2 1 0,-1-1-1,-2 0-113,-2 0 1,-2 0 0,-1 2 0,-2-2 0,-2-2 0,-2 0 0,-1 0 0,0 1 0,-2-1 0,0 0-658,-2 2 0,1-2 0,2-2 0,0-1 0,0-2 0,1 0 0,-14 15 0,3-5-1278,1-2 1,1-5 1638,2-2 0,2-4 0,5-6 0,-1-4 0</inkml:trace>
  <inkml:trace contextRef="#ctx0" brushRef="#br0" timeOffset="53">14814 9180 12169,'0'-6'-1274,"0"0"0,0-1 1479,0-1 0,0 1 0,0 1 305,0-1 1,1-1-12,2-2 1,-2 6-1,2 5-347,-2 7 1,-2 3 0,-1 4 0,-1 2 0,1 0-92,1 2 1,-3 3 0,1 0 0,0-1-89,-1 2 0,3-3 0,-2 0 0,1-2 0,0-2 1,-1-1-140,1 0 1,1-5 0,1-4 154,0 1 1,1-3 0,2 0 0,4-3-1,3-2 150,3-3 0,6 3 0,1-3 0,3 1 0,3 0-31,1 1 0,1-2 0,-1 1 0,1 1-69,0 1 0,0 1 0,0 0 0,-1 0 0,-1 0 5,-1 0 1,0 0-1,3 0 1,-1 0-1,1 0 37,0 0 0,4 0 0,2 0 1,0 0-10,0 0 0,-1 0 0,2 0 0,-1 0-3,1 0 1,-3 0 0,0 0 0,-4 0-1,1 0 1,1 0 65,1 0 0,-1 0 0,-4 0 0,-1 0-168,1 0 0,1 0 0,1 0 1,0 0 17,0 0 1,3 0 0,1 0 0,1 0 0,2 0 13,1 0 1,1 0 0,-2-1 0,0-1 0,1-2 37,0 2 0,4 1 0,-6 1 0,3 0-24,3 0 0,-4 0 0,2 0 1,0 0-1,1 0-45,1 0 1,1 1-1,-1 1 1,1 2 0,-1-1 18,0 1 1,4-2 0,-4 3 0,0 0 14,-2 0 0,-4-2 0,-1 3 1,0-2-1,-2-2 49,-2-1 0,1-1 0,-5 0 0,2 1 0,1 1-51,0 1 0,0 0 0,0-3 0,0 0-79,0 0 0,-1 0 0,1 0 1,0 0-37,0 0 1,-3 0 0,-1 0 0,0 0 0,-2 0 38,1 0 1,-1 0 0,-3 0-1,-1 0 1,2 0-3,2 0 0,-6 0 1,2 0-1,-3 0 30,0 0 0,-3 0 0,3 0 0,-2 0 0,-2 0-27,0 0 0,-2 0 1,0 0-1,1 0-90,-1 0 1,-3 0 145,0 0 0,-4-4 1,2-2-68,-3-2 0,-1-2 0,0 1-12,0 0 0,0-1 0,1 1 88,2 0 0,-2 3 0,2-1 0,-2 0 17,-1-1 1,0-2 0,0 1 0,0 0 39,0 0 1,0-1 0,0 1 0,0 0-47,0-1 1,0 1-1,0 0 1,0-1-54,0 1 0,3 0 0,0-1 1,0 2-113,1 2 1,-2-1-305,5 4 1,-4-1 0,2 6 463,-1 1 1,-5 2 0,-4 4 0</inkml:trace>
  <inkml:trace contextRef="#ctx0" brushRef="#br0" timeOffset="54">16378 9497 8749,'3'-9'-390,"0"-1"1,-1 1 0,-1 0 0,-1 0 708,0-1 0,0 4 0,0 0 194,0-1 1,-1 3-408,-2 4 1,2 3 0,-3 5-1,1 3 1,-1 2 0,-2 1 111,-1 1 0,2 3 1,0 4-1,0 0-82,-1 0 1,1-2-1,-2 3 1,1-1-1,0 0-64,0 2 1,-1-2 0,3 2 0,-1-1 0,-1 0-27,1 0 1,-3-1 0,5-5 0,0 0-78,-1-2 0,3 0 0,-3 0 0,1-2-23,0-3 1,-2-2 0,3 0-1,-2-3 29,-1-1 0,2 2 0,-3-3 60,-2-1 0,0-1 40,-1-1 1,0 0-73,-1 0 0,1 0 0,0 0 1,-1 0 3,1 0 0,3-3 1,0 0-1,-2 1 9,0 1 1,-1-2 0,-1 0-1,1 1 1,-1 0-20,-3-1 1,3 2 0,-3-3-1,0 3 1,1 1-5,0 0 1,1-1 0,0-1 0,-3-1 1,0 1 1,2 1 0,-1 1 0,-1 0 0,0 0-1,-3 0-3,-1 0 1,4 0 0,-4 0 0,0 0 7,1 0 0,-5 0 1,-1 0-1,0 0 0,-1 0-7,1 0 1,-1 0-1,-3 0 1,1 0 0,-1 0-38,1 0 1,4 0-1,-3 0 1,-1-1 11,-1-2 1,2 2 0,1-3 0,1 1-1,0 0 15,0 0 1,-3-1-1,1 1 1,-2 0-1,0 0-48,-1 0 1,-3-1 0,0 2 0,1-1 30,1 1 1,1 1 0,-1 1-1,-1 0 1,-2 0 0,0 0 10,-1 0 0,1 0 1,1 0-1,-2 0-18,0 0 0,1 3 1,4 0-1,0-1 0,0-1-12,0-1 0,0 0 0,0 0 1,0 0-1,-2-1 47,-2-2 0,-2 1 0,3-5 1,2 1-22,3 1 0,0-3 1,1 3-1,-1-2 0,0 2-34,1 1 1,3-2 0,-2 3 0,-3 1 0,-2 1 53,-2 1 1,0 0 0,2 0-1,-1 1 1,-1 1 70,1 1 0,1 0 0,1-3 0,0 0 1,1 0-2,2 0 1,-2 0-1,2 0 1,0 0-36,0 0 0,-1 0 0,2-1 0,-1-1 0,-2-1-25,1 1 0,4 1 0,-3 1 0,-1 0 1,-1 1-40,-1 2 0,0-1 1,0 3-1,-1 0 17,-2 0 0,-1-3 1,-2 2-1,2-2 0,1 0 1,-1 1 26,-1-1 1,0-1 0,-1-1 0,3 0 37,2 0 0,-2 0 1,-1 0-1,2 0 1,2-1-10,0-2 1,0 1-1,-1-3 1,-1 0 0,-1 3 44,1 1 0,1 1 0,0 0 0,-1 0 0,-2 0-167,-1 0 0,3 0 0,-1 0 0,2 0 0,0-1 64,-2-2 0,5 1 1,-1-4-1,3-1 1,3-3 50,2-2 1,-3 2 0,0-3-1,3 2 1,1-1 57,2 0 1,1 1 0,-5 3 0,0 2-138,-2-1 0,-1 3 0,1 1 0,-2 2 0,-3 1 0,-1 0-68,0 0 1,3 0 0,0 0-1,-1 1 65,-1 2 0,3 1 0,0 2 0,1-2 1,2-1 80,2 0 1,-3 4-1,0-4 1,2-1 0,3-1 34,1-1 0,4 0 0,-3 0 1,2 0-1,2 0-14,0 0 0,2-3 0,0 0 0,0 0 0,2-1-210,1 1 0,3 0 1,-3 4-372,-2 2 1,3 3 0,0 3 595,1 0 1,5 0 0,4 1 0</inkml:trace>
  <inkml:trace contextRef="#ctx0" brushRef="#br0" timeOffset="55">11750 9255 16329,'-1'-8'-1237,"-1"0"1,-2 2 607,-1-1 0,2-1 0,-3-1 583,-2 3 1,3-1-1,-1 4 344,-1 1 1,2 2-1,-1 3 1,1 3 0,1 3-178,0 4 1,1 1-1,3 6 1,0 2 0,0 3-59,0 1 0,0 6 1,0 0-1,0 0-49,0 0 0,0 3 0,0-2 0,0 0 0,0-3 0,-1-4-76,-2-4 0,1-3 0,-4 0 1,1-2 25,0-5 0,2-1 0,-3-8 0,-1-1-46,-2 0 1,1-4 0,2-1 0,2-3-1,1-2-54,-1-1 0,1-4 1,3 0-1,1-2 13,2-1 0,3 0 1,2 0-1,-1-2 0,-1 1 166,2 0 1,-1-1 0,0 0 0,-2-1 0,0 0 12,1 1 1,-4-1 0,2 1-1,-1-2-18,0-2 0,1 5 1,-2-4-1,2 0 1,0 2-1,2-2 55,-1-1 0,1 3 0,3-3 1,0 2 5,-3 1 0,2 1 0,-2 0 1,2 2-1,-1 1 320,-1 2 0,-4 0 1,1 4 184,-2 0 0,-2 4-466,-2 1 0,1 4 1,-4 4-1,-1 2 1,-3 3-1,-1 4 89,-2 2 1,-3 0-1,0 1 1,-1 3-100,-2 1 0,2 2 0,0-3 0,3-1 0,0 0-42,3-3 1,0 0-1,2-4-172,0 2 1,7-6 0,4-8-1,4-6 38,4-5 0,6-7 0,-1 0 0,3-1 0,1 0 0,-1-1-12,1-1 1,-4 1 0,0 2 0,-2 1 85,-1 3 1,-2-2 0,-2 5 0,0 2 195,-2 2 1,-3 6-1,2 7-270,-1 5 0,0 5 0,-1 1 0,4 2 0,1 3-171,1 1 1,0-1 0,1-2-1,-1 0 1,0-1-72,1 1 0,-4-3 0,-1-2 1,-1-1-1,-2-1 119,-1-2 1,-5-4 0,-2 0 0,-3-2 0,-4-2-117,-2-1 0,-3-1 0,0 0 0,-1 0 166,0 0 1,1 0 0,-1 0 0,0-1 0,2-2 0,1-4 54,4-1 1,2 1 0,1-1 231,3-3 0,6 0 0,7 2 1,5-1-1,4 1 93,5 0 0,4 0 1,5 3-1,2 3-89,1 2 0,5 1 1,5 0-1</inkml:trace>
  <inkml:trace contextRef="#ctx0" brushRef="#br0" timeOffset="56">3948 10195 11422,'0'-13'-170,"-3"3"0,0-3 0,1 3 1,0-1-1,1 0 0,-1-1 1,-1 0 1132,1 2 0,1 1-537,1-1 0,1 7 0,1 6 1,2 10-1,3 6-24,3 6 0,0 9 0,6 5 1,0 2-283,2 4 1,1 0-1,-1 3 1,1 0-1,-10-23 1,0 1-183,1 0 0,-1 0 0,2-1 1,0 0-1,-1 1 0,1-1 1,7 20-1,-1-6-594,-1-6 1,-1-6-1,0-4 1,1-4 0,-2-4-438,-1-4 1,-6-6 0,-2-1 900,-1 1 0,-1-4 0,-3 3 0</inkml:trace>
  <inkml:trace contextRef="#ctx0" brushRef="#br0" timeOffset="57">4181 10614 12178,'0'-9'-886,"-1"1"1186,-3 2 0,2 4 0,-5 8 1,-3 6 183,-5 5 1,-2 5-1,-3 4 1,-2 3-1,-3 3 1,-1 1-377,-2 3 1,1-4 0,2-2 0,4-4 0,4-4-578,1 1 0,9-7 0,1-1 425,4-4 0,6-1 1,1-1-1</inkml:trace>
  <inkml:trace contextRef="#ctx0" brushRef="#br0" timeOffset="58">4469 10689 13468,'0'-6'-474,"0"-1"0,-1 1 1360,-2 1 1,2 0 0,-3 2-404,0-3 1,2-2-1,-3 1 1,0 1 0,2 0-375,-1 1 1,3-4 0,-2 3 0,2-3-118,1-4 0,0 2 0,0-5 0,1 0 0,2-3-479,3-2 1,4 1 0,1-2-1,2 2 1,1 2 467,-1-1 1,3 5 0,-4 1-1,0 4 247,-2 3 1,0 2-1,2 4 1,0 0 0,0 1-1,-2 2 36,-1 3 0,0 5 1,2 2-1,0-2-184,2 0 0,3 0 0,0-1 1,1-1-1,2-1-62,0 0 0,-1-3 0,1-2 0,-1-2 0,1-1-107,0 0 0,-1 0 0,0-1 0,-2-1-76,0-1 0,-5-4 0,2 1 0,-4-3 220,-3 0-5,-2 4 1,-11 3-1,-3 8 1,-4 7-1,-3 4 168,-4 5 1,0 0-1,-3 6 1,-2 4 0,-1 3 39,-1 2 0,0 0 0,1 0 1,1 1-126,1-1 0,4-1 0,-3-2 0,1-4 0,2-4-103,2-4 1,3-3-1,2-3 1,0-2-1,4-3-1454,3-3 1042,-2-5 0,9 0 0,1-6 1,7-4-1,4-3 133,3-3 1,0 1 0,5 3-1,0-1 335,2 1 0,0 3 0,-4 1 0,1 0 0,0 3 298,-1 1 1,1 2 0,-1 2 0,-2 4-1,-1 1-139,-2 1 1,-1 2 0,-2 0 0,-1 1-261,0 0 1,0-2-1,-2-2 1,-1-1-1,0-3 1,1-1-601,-1 0 0,-3 0 1,3-4-206,1-2 1,-2 2 0,1-3 0,-1 1 610,0 0 0,-3-5 0,2 3 1</inkml:trace>
  <inkml:trace contextRef="#ctx0" brushRef="#br0" timeOffset="59">5214 10912 12084,'0'-5'3063,"0"2"-2829,0 6 1,0 2 0,0 5 0,0-1-1,0 1-59,0 3 1,3-3 0,0 2-1,-1-1 1,0-3-237,2-2 1,-2 3-1,4-4 1,1 0-256,1-2 0,2-2 1,-1-2-1,0-1 0,1-3-277,-1-4 0,0 2 0,0-6 0,0 0 85,-3 1 0,2-4 0,-3 4 0,1 0 332,-3-2 0,-2 4 1148,-1-3 1,-4 8-626,-3 5 0,0 4 0,1 6 0,2-2 0,1-1 1,0-1-137,1 2 1,-3 0-1,2 1-166,1 1 1,1-1 0,1 0 0,0 0-588,0 1 0,0-1-1004,0 0 644,0-3 1,0-3 866,0-6 1,0-3-1,0-3 1</inkml:trace>
  <inkml:trace contextRef="#ctx0" brushRef="#br0" timeOffset="60">6834 10112 13909,'0'-10'-367,"-3"4"1,0 0 0,0-1-1,-1-1 1,-1 1 0,-2 2 0,1 1 749,-1 2 1,-1 1 0,-3 1-1,-1 2 1,-4 4 127,-1 6 1,-6 10-1,-2 7 1,-3 9 0,13-14-1,0 0-288,0 3 0,-1 1 0,0 3 0,1 2 0,1 0 0,1 1 0,0 3 0,1 1 0,1 1 0,1 0 0,0 1 0,2 0-93,1-2 1,2 1 0,0-2 0,2-1-1,4-4 1,3-1 0,0-1 0,2-1-467,2-2 1,2-1 0,12 17 0,6-6 0,0-5 0,0-7-321,0-3 1,0-2-1,0-3 1,-1-2 0,-2-6 423,-4-5 1,-1-3-1,-1-1 1</inkml:trace>
  <inkml:trace contextRef="#ctx0" brushRef="#br1" timeOffset="61">7039 10316 8555,'-5'-9'-122,"0"0"0,3-1 0,-2 1 0,2 0 522,1 0 1,1 5 0,1 8-1,1 8 65,2 8 0,6 8 1,-1 6-1,3 3 0,1 3 1,3 4-132,1 1 0,-1-1 0,-1-2 0,2 0-371,0-3 0,1-1 0,-3-3 0,-2-4 0,-4-6 0,-3-4-783,-3-3 1,-1-2 0,-2-2 0,-3-1 732,-3-5 1,0-3 0,-7-5-1</inkml:trace>
  <inkml:trace contextRef="#ctx0" brushRef="#br1" timeOffset="62">7169 10642 8555,'-1'-5'3,"-2"2"0,-3 2 296,-2 1 0,-6 4 0,-1 3 0,-3 6 115,0 5 1,-5 5 0,-2 5 0,-1 1 0,1 1-1,4 1-347,1-1 0,5-4 0,4-2 1,4-3-588,4-3 1,6-3-1,4-6 520,4 0 0,8-4 0,5-1 0</inkml:trace>
  <inkml:trace contextRef="#ctx0" brushRef="#br1" timeOffset="63">7467 10475 8463,'-5'-10'318,"0"5"98,2 2 0,-1 10 0,-4 7 1,1 7-1,-2 7 239,-2 9 0,1 0 1,4 4-1,0 0 0,1-1-331,2-1 1,2-2 0,3-5 0,3-7 0,5-3-223,4-4 1,1-7 0,5-2 0,1-5-1,4-8-310,2-5 1,1-4-1,-1-7 1,-2-2-449,-3-3 1,-3 0-1,-1-1 1,-2 0 0,-1-1-1,-2 0 1,-3-2-1,-5 7 1,-1 2 0,-2 1 140,-1 4 0,-2 6 0,-2 10 915,-3 8 1,-6 8 0,0 7 0,0 2 0,2 1 254,1 2 0,4-2 1,2-3-1,2 2 0,1 0-436,0-1 0,4-2 1,3-6-1,4-1-1296,5-4 1,1-2 0,3-4 1076,2-3 0,-3-2 0,4-1 0</inkml:trace>
  <inkml:trace contextRef="#ctx0" brushRef="#br1" timeOffset="64">7961 10829 8463,'-1'-6'-262,"-1"2"3538,-1 0-2542,-1 3 0,6-3-722,1 4 0,-1 0 0,4 0 0,1 0 0,1-1-360,2-2 1,-4 1 0,0-3 0,1-1-61,2 1 0,-3 3 1,0-2 990,1 0 1,-4 4 176,-3 0 1,-4 4 0,-5 5-561,0 1 0,0-1 0,3 0-3477,3 1 3274,2-1 0,1 0 0,0 0 0</inkml:trace>
  <inkml:trace contextRef="#ctx0" brushRef="#br1" timeOffset="65">8361 10475 8516,'0'-16'-446,"0"2"0,0-1 811,0 1 1,0 5 0,0 0 0,1 4 146,2 6 1,-2 6 0,1 16 0,-4 6 33,-4 7 0,-2 6 0,-1 3 0,-2 1 0,1-2 0,-1 1 273,3-4 0,5-3 0,0-3 0,2-3-677,1-3 1,5-4-1,4-9 1,6-5-148,3-4 1,3-2 0,2-6-1,1-4 1,1-4-652,-2-5 1,3-7-1,-4-1 1,-1 0 0,-3 0-165,-2-3 1,-2-1 0,-2-1 0,0 0 272,0-2 1,-1 3 0,-1 5 0,1 2 0,-4 4 0,-2 2 162,-3 3 1,-1 6 0,-1 4 0,0 6 1038,0 5 0,-3 7 1,-1 5-1,-1-1 0,-3 2 0,0 0 0,2 1 1,1 2-1,1-3 0,2-2-896,1-2 0,4-2 1,1 1-1,2-1 241,4-3 0,4-1 0,4-5 0</inkml:trace>
  <inkml:trace contextRef="#ctx0" brushRef="#br1" timeOffset="66">9032 10195 8381,'9'5'196,"4"-2"0,3 6 0,1 6 0,2 8 0,0 9 0,-2 9 101,-1 8 1,-9-21 0,-1 0 0,-1 5 0,-2 0 0,1 0 0,-1 1 0,-2-1-1,0 0 1,-2-1 0,0-1 170,-2 0 0,-1-1 0,0-2 0,-1-1 0,-7 23 0,-3-1 0,0-2 278,-1-5 0,1-6 0,-3-4 0,2-2-1839,0-3 1,5-6 0,-1-2-2185,5-6 2503,3-7 0,8-10 1,1-6-1</inkml:trace>
  <inkml:trace contextRef="#ctx0" brushRef="#br1" timeOffset="67">9776 10624 8492,'-6'8'-263,"1"-1"0,0-2 0,1 1 1,-1-2-1,0 1 473,1 0 0,-3 0 1,2 2-1,-1-1 0,-1-2 1,1-1 1427,1 1 0,-3-3-971,2 2 0,1-3 0,2-3 0,2-4-566,1-5 0,0 1 0,1-4 1,2-2-1,4-1-184,1 0 0,1-5 0,1-2 1,-1-2-1,0-1-346,0 0 0,0 4 1,-2 0-1,-1 1 1,0 3 328,0 4 1,-2 5 367,-4 11 0,0 7 0,0 11 0,1 2 90,2 2 1,2-2 0,4 4 0,2-1 0,1-2-177,4-2 1,2-4-1,4-3 1,3-1 0,3-3-260,3-2 1,1-3-1,3-6 1,-3-4-271,-3-5 0,0-1 0,-7-4 1,-3 3-1,-3 0 46,-7 3 0,-6 2 0,-9 3 0,-6 4 289,-5 8 1,-6 4 0,-1 10 0,-3 1-1,-2 5 135,-2 4 0,2-1 1,-2 3-1,2-1 0,0 1-150,-2 2 0,2-4 0,-1 1 0,4-4 0,4-2-410,2-3 0,5-5 0,0-4-189,2-3 0,5-3 337,5-11 1,3-1 0,4-4 0,4 1 0,4 0 106,3 2 1,-3 4-1,3 0 1,-1 4-1,0 4 410,-1 3 0,3 3 0,-3 1 1,1-1-179,-1 1 1,4 1 0,-2 1 0,3-1 0,0-3 181,1-2 0,0 2 1,-1-8-1,1-1 1,-1-2-359,1-3 0,0-2 1,-2-6-1,0 0-43,-2-1 1,-3-1 0,0 5 753,-1 2 0,-6 3-194,-2 6 0,-2-1 0,-1 4-624,0 1 1,4-3-1563,2-1 1795,-2-2 0,0-1 0,-4 0 0</inkml:trace>
  <inkml:trace contextRef="#ctx0" brushRef="#br1" timeOffset="68">11313 10065 8542,'4'-13'-105,"-3"2"1,3-1 0,-1 1 0,1 3-1,0 1 1,1 1 0,-2 0 0,0-1 423,0 1 1,1 3-52,-1-3 0,-3 4 0,0-1 0,-5 3 0,-4 4 102,-4 5 0,-4 6 0,-7 7 0,-2 6 0,-3 6-69,0 6 0,12-16 1,1 2-1,-1 3 1,1 1-1,-1 2 0,1 1 1,0 1-1,1 1-61,-1 1 0,3 2 0,1 4 1,3 0-1,0 3 0,1 1 1,2 0-1,1-1-168,2-1 1,1-2 0,2-2 0,2-1 0,1-5 0,1-1 0,1-3 0,2-1 0,8 21 8,3-9 1,-4-9-1,0-10 1,-2-3 0,0 0-516,0 0 0,-2-5 1,-2-1-1,0-4-352,-2-3 1,0-2 0,3-4 0,1-1-308,-1-2 1,-1-3 0,0-6 1084,-2 0 1,4-4 0,5 1-1</inkml:trace>
  <inkml:trace contextRef="#ctx0" brushRef="#br0" timeOffset="69">11685 10270 12113,'-4'-9'-365,"-1"-1"0,-3 4 1,-1 1-1,0 1 1,-3 3 880,-2 3 0,-4 7 0,2 9 0,-4 4 1,-1 8-1,-1 6-82,-1 5 0,3 4 1,9-19-1,1-1 1,0 2-1,0 1-285,0 1 1,1 0-1,4-1 1,0-1-1,-1 22 1,4-2-1,4-4 1,3-4-693,4-7 0,7-2 0,-1-8 1,3-2-1,1 0-1817,-1-2 2322,1-3 0,-1-2 0,1-3 1</inkml:trace>
  <inkml:trace contextRef="#ctx0" brushRef="#br0" timeOffset="70">11881 10223 9611,'-4'-13'-370,"2"-1"1,-1-1 0,2 2 844,1 3 1,1 7 0,1 7-1,3 11 1,-1 8-7,0 7 0,3 8 0,0 5 0,4 3 0,1 1 0,1 2-228,0 1 0,1 0 0,5-2 0,0-2-407,-1-3 1,-3-5-1,-3-5 1,-1-4-1,-2-4 1,-1-3-3112,-2-5 0,-2-2 3195,-8-14 1,-1-6 0,-4-10 0</inkml:trace>
  <inkml:trace contextRef="#ctx0" brushRef="#br0" timeOffset="71">12020 10559 9626,'-9'0'-344,"0"0"1,-1 0-1,1 0 890,0 0 0,-1 2 0,1 3 0,-1 6 0,-3 5 0,-2 3 77,-3 1 0,3 4 1,-1 0-1,0 0-681,-2 1 1,4-4-1,2 1 1,4-4-1,3-2-762,1-4 1,2 2 0,5-3 0,3-3 425,2-4 1,6-7 0,0-2-1</inkml:trace>
  <inkml:trace contextRef="#ctx0" brushRef="#br0" timeOffset="72">12095 10540 8393,'0'9'819,"0"2"0,1 2 0,2 6 0,3 5-222,2 6 1,2 0-1,0 4 1,1-2 0,3-2-294,0-1 0,-1-6 0,1-2 0,0-5-169,-3-7 0,-1-1 0,0-6 0,-1-3-237,0-4 1,1-7 0,-1-5 0,0-3-1,1-2-270,-1-2 0,0-1 0,1-4 0,-1-1 1,-1-1-1,-1 1-448,0 1 1,-2 2 0,1 2 0,-3 5 39,-2 3 1,-1 6 310,0 8 1,-3 11 0,0 11-433,1 0 921,-3 1 1,4-2-1,-4 1 1</inkml:trace>
  <inkml:trace contextRef="#ctx0" brushRef="#br0" timeOffset="73">12495 10773 8873,'-5'0'3276,"-3"0"-2452,3 4 1,-1-2 0,3 4-1636,2 1 1,1-2-1,1 2 791,2 0 1,3 1 0,3 2-1</inkml:trace>
  <inkml:trace contextRef="#ctx0" brushRef="#br1" timeOffset="74">12691 10531 8340,'-1'-15'86,"-2"3"1,2 1 459,-3 2 0,6 9 0,2 6 0,-1 9 0,0 5 0,1 6-70,1 4 1,-2-1 0,2 2 0,1-2-1,-1-1 1,1-1-267,-1-2 1,3 1 0,-1-6 0,1-1-189,1-2 1,-2-9-1,2 0 1,1-3 0,0-5-310,1-5 1,1-2 0,2-10 0,0-1 0,2-4-269,-2-2 0,3 3 1,-5-4-1,-1-1 187,0-1 1,-2 0-1,-1 2 1,-1 3-1,-3 3 1,-1 0-527,0 1 0,0 6-123,-3 3 1017,0 6 0,4 3 0,1 5 0</inkml:trace>
  <inkml:trace contextRef="#ctx0" brushRef="#br1" timeOffset="75">13193 10223 8382,'10'0'14,"0"1"0,2 2 0,1 5 0,1 3 641,3 5 0,-3 9 1,1 8-1,-2 6 0,-1 7 0,-2 6 0,-2 0 1,-1 0-1,-3-2 0,-1-1-96,0-2 1,-1-7-1,-5-4 1,-4-3-604,-5-3 0,-2 2 0,-5-2 0,1-3 0,-1-4-776,0-4 1,2-1 0,1-2 0,4-4 628,1-2 1,-2-4 0,-1-2 0</inkml:trace>
  <inkml:trace contextRef="#ctx0" brushRef="#br1" timeOffset="76">13938 10596 8566,'-5'-4'202,"0"3"0,3-4 1,-1 1-1,0-1 1,0-1 677,0 0 1,-1 3 0,4-4-654,0 0 1,0-1 0,0-1 0,0-2-259,0-1 1,0 0 0,1-3 0,3-2 0,2-1-207,2-4 0,-1 2 0,1-1 0,1 0 1,-1 1 93,0 2 0,3 1 0,-5 9 0,2 2 1,2 3 308,-1 1 1,-1 5 0,-1 3 0,0 6 0,0 5 243,1 1 1,1 4-1,2 1 1,0 0-289,2-1 1,3-1 0,0-4 0,1-2 0,3 0-221,2-4 1,-2 0 0,4-8 0,0 0 0,-1-2-109,-1-1 1,-4-6 0,-6-2-1,-2-3-118,-4-1 1,1 2 0,-5 2 0,-3 2 315,-4 2 0,-7 4 1,-5 5-1,-3 4 0,-2 5 146,-2 4 1,-4 5 0,-4 3 0,-1 3-112,-2 2 1,1 1 0,1-2 0,0 1-1,2-1 1,2-2-80,5-4 0,5-2 0,3-6 0,4-4-919,1-2 701,6-4 1,5-3 0,7-6 0,1-4 0,1-1 0,1-1-16,3 0 1,0 2-1,4 2 1,-3 1 541,0 2 0,2 1 1,0 1-1,1 0 85,2 0 0,0 0 0,-1 1 0,1 1 1,-1 2-1,-2 0 141,0 0 0,-1 3 1,3-4-1,-2-1-533,0-1 0,-4 2 0,3 0 1,-2-1-1,-1 0 0,-2 0-975,-1 1 0,0 1 1,1-1-903,-1 0 1927,-4 4 0,4-6 0,-4 3 0</inkml:trace>
  <inkml:trace contextRef="#ctx0" brushRef="#br1" timeOffset="77">14702 10233 8364,'9'-5'71,"5"1"0,1-2 0,3 4 1,0 5 475,1 6 1,0 9 0,-2 9-1,-1 7 1,-4 11-221,-6-19 1,-2 1 0,0 3-1,-2 0 1,-1 3 0,1 1-1,-2-1 1,0 1 0,-1 0-1,-1-1 141,-1-1 0,-1 0 0,1 0 0,-2-2 0,0-3 0,0-1 0,-7 20-57,0-6 1,-1-4 0,0-1 0,-1-3 0,-1-3-1,3-6-170,1-5 0,2-3 0,0-4 0,-1-4-276,1-2 0,0-2 35,0-3 0,-1 0 0,1 0 0</inkml:trace>
  <inkml:trace contextRef="#ctx0" brushRef="#br1" timeOffset="78">7132 11657 8587,'-9'0'-99,"-1"-3"1,1-1-1,0 0 1,1-1 0,0 0-1,2 0 1,-1 1-1,0-1 1,-1 1 296,2 0 1,0-4-1,-3 3 1,-1-1 6,1 0 0,3 4 0,1-2 0,0 1 0,0-2 0,0 1 20,0 0 1,2 1 0,-2 2-1,0-1 70,-1-1 0,3 0-231,-3 3 0,4 1-85,-1 2 0,3-2 0,3 3 1,4-1-1,4 0 17,1-1 0,5 2 1,-2 0-1,4-2 1,2 0-1,4 0-23,2 1 0,1 0 0,1-3 1,2 0-35,3 0 0,3 0 1,4-1-1,2-1 0,3-2 1,0-1 0,1-3 0,-1 0 0,1-1 1,-1 0 23,-3 3 1,-1-2-1,-2 3 1,0-1 0,-1 0 25,0 2 0,-6 0 1,-1 2-1,-1-1 1,1 1 12,1 1 1,-3 1 0,1 0 0,-1-1 0,0-1 51,1-1 1,4 0 0,-1 3 0,2 0 0,-1 0-10,-1 0 0,0 0 1,2 0-1,-1 0 1,-1 0-36,-2 0 1,2 0 0,-2 0 0,0 1 0,1 1-22,0 1 0,-3 0 0,2-3 0,-2 0 0,0 0-1,0 0 1,-3 0 0,5 0 0,0 0-1,2-1 3,3-2 0,-3 2 0,0-3 1,1 0 2,1 1 0,5-1 1,-2 2-1,-2-1 1,-2 1-1,1 1-39,0 1 1,0 0-1,-2 0 1,-3 1-40,-2 2 1,-2-1-1,0 4 1,0 1-1,1-1 1,-1 0 25,-2 1 1,0-2 0,4 2 0,1-1 49,1-1 1,0-1-1,-3-3 1,1 1-1,1 1 53,1-1 0,0-1 1,-4-1-1,-1 0 0,-2 0 51,-1 0 1,1-3-1,-2 0 1,-2 0-1,-3 0 34,-1 0 0,-4 0 1,3 3-1,-2 0 0,-1 0-54,-2 0 1,-4 0 0,0 0 0,1 1-6,-2 2 0,-1-1-356,-4 4 0,0 0-1523,0 4 1807,0-1 0,0 0 0,0 1 0</inkml:trace>
  <inkml:trace contextRef="#ctx0" brushRef="#br0" timeOffset="79">16341 10791 11858,'-9'-1'-571,"2"-1"0,2-2 0,0 0 588,0 0 1,1 0 0,-2 2-1,0-3 348,1 0 1,-2 2-1,2-2 1,1 0 826,0 0-979,1 3 1,8-3-1,6 5 1,7 0-1,10 0-120,8 0 0,11 0 0,-19 0 0,1 0 1,3 1-1,2-1 0,4 1 0,1 1-109,3-1 1,1 1 0,5 1 0,0 0 0,0-1 0,0 0 0,-3 0 0,0 0 0,-6 1 0,-1-1-371,-4 1 1,-2-1-1,16 1 1,-7 0 0,-9-2-535,-7-1 0,-7-1 602,-9-2 0,-3 0 0,-7-2 0,-3 0 0,-2 1 322,-2 0 1,-1-3 0,-2 0 0,0-1 0,-2-1 1,2-1 0,2-2 0,2 0 0,1 0-107,2 2 0,1 1 0,3-2 0,0 0 0,1-2 0,2 2 287,3 1 1,3 0 0,0 1 0,0 1 143,1 2 0,-1-2 0,0 4 0,2 0-31,1 0 1,-2 1 0,3 4 0,-3 2 0,1 3-31,1 3 0,-1 0 0,4 1 0,-1 3 0,0 1-38,-1 1 0,3 2 0,-3-1 0,1 1 1,-1 2-125,-2-1 0,0-2 0,-2 0 0,0-1-159,1 0 1,-5-2-1,-2-4 1,-3 1-1,-3-1-38,-3 0 1,-7-1 0,-3 0 0,-5-3 0,-5 0-215,-4 0 1,0 1-1,-3 3 1,0-2-1,1-1-225,0 1 0,1 3 1,4 1 523,2 2 0,2-1 0,5-3 1</inkml:trace>
  <inkml:trace contextRef="#ctx0" brushRef="#br1" timeOffset="80">18724 8640 8487,'-9'-4'-472,"1"-2"1,1-2 900,4-1 1,6 2-1,5 2 1,3 1-1,4 2-91,3 1 0,5 1 0,3 0 0,4-1 0,5-1-180,4-1 0,5 0 0,6 3 0,-23 0 1,1 0-1,1 0 0,0 0-195,0 0 1,0 0 0,-1 0-1,0 0 1,25 0 0,-4 0-1,-2 0-554,-4 0 1,-6 0-1,-10 0 1,-5 0-359,-5 0 1,-4 0-1,-5-1 949,-1-3 0,-3-1 0,-5-4 0,-1 0 0,-2-1 0,-2 1 0,3-3 0,-2-2 0,0 1-94,0-1 1,2-1 0,-4 2 0,1 1-1,0 0 1,1-1 378,1 2 1,-2 0-1,2 2 1,1 0 191,-1-1 0,3 1 0,-1 1 0,4 2-251,4 3 0,7 2 0,2 1 0,4 0 0,3 1-59,2 2 1,4 5 0,1 4 0,-1 1-145,-4 0 0,-4 1 0,-5 2 1,-3-1-1,-5-1 49,-4 1 0,-7-3 0,-7 3 0,-6-1 0,-8-1 102,-5 1 1,1 1 0,-2-2-1,3-2-128,3 0 0,-1-2 0,6 0 0,2 1 1,6-1-261,5 0 0,2 0 0,5 1 1,0-1-1,1 0-654,3 1 0,1-1 868,4 0 0,0 5 0,1 0 0</inkml:trace>
  <inkml:trace contextRef="#ctx0" brushRef="#br0" timeOffset="81">10093 9674 10970,'0'-15'-141,"1"3"1,1 2 0,1 0 0,0 1 892,1 0 1,-3 5-498,3 4 1,-3 8-1,-2 8 1,-3 5 0,-2 5-1,-1 3-32,1 2 0,-2 1 0,2-2 0,0 1-464,0-1 0,0-1 1,-3-1-1,2-1 1,2-2-1,0-3-1013,0-3 1,0 0 1260,-2-1 1,-1-3 0,3-2 0</inkml:trace>
  <inkml:trace contextRef="#ctx0" brushRef="#br0" timeOffset="82">10130 9525 10973,'5'-5'-276,"1"-2"0,-4 2 0,2 0 352,1-2 1,0-1 0,2-1 1258,0 3-1098,-5-2 0,1 7 0,-6-2-139,-4 2 1,-2 1 0,-2 0 0,-3 0 2,0 0 0,-1 3 0,-1 0 0,-1-1 0,-1-1 0,-3-1-31,0 0 0,-2 0 0,1 0 1,-2 0-84,-2 0 0,-1 0 1,0 0-1,1 0 0,2 0-12,-2 0 0,-1-3 0,0 0 0,1 1 1,1 1-57,-1 1 1,1 0 0,0 0-1,-2 0 40,1 0 0,1 0 0,-2 0 0,1 0 0,-1 1 0,3 1-16,0 1 1,-2 0 0,0-3-1,-3 0 22,-2 0 1,0 0 0,3 0 0,0 1-25,0 2 0,0-2 0,0 2 0,1-2 0,3-1 0,1 0-10,0 0 1,3 0-1,-1 0 1,1 1 50,1 3 0,1-3 0,-1 2 0,1-2 0,0-1-7,2 0 0,-1 3 0,2 0 0,0-1 0,-1-1-16,0-1 0,1 0 0,1 0 0,-1 0 21,1 0 0,-1 0 0,0 0 0,1-1 0,2-1-4,0-1 0,-1-1 0,4 2 1,1-2 8,1-2 1,2 1-1,3-2 1,-1 1-1,1-2 1,2 3 0,2-1 0,2-1 16,1-1 0,-2 1 0,3 1 1,-1 0 9,0 1 0,-3-3-27,1 1 80,2 3 0,-5 1 1,1 7-38,-3 6 1,-4 0 0,2 5 0,-1 3 0,-1 2-35,0 1 1,-2 5-1,3-1 1,-1 2 0,0 1-38,-2 0 1,0 0 0,0 1-1,0 0-209,2-1 1,1 2-1,-1-6 1,2 2 0,1-1-414,0-3 1,-1-6 0,4-1 612,0-2 1,0 0 0,0-4 0</inkml:trace>
  <inkml:trace contextRef="#ctx0" brushRef="#br0" timeOffset="83">8370 9870 10928,'-9'-5'-302,"1"0"1,1-4 0,1 0 256,2-1 0,1 1 0,3 0 599,0-1 1,1 3-405,2 4 0,3 5 1,2 10-1,-1 5-72,-1 4 1,0-1-1,4 5 1,-1 1-1,0 0-126,1-1 0,-1 1 0,0-5 0,1 1 1,-1 0-55,0 0 1,1-1 0,-1-3 0,-1-3-466,-2-2 0,2 0 359,-5 0 0,0-6 1,-4-7-1,-2-5 48,-4-4 1,2-3 0,-1-1 0,-1-2 84,-1-1 0,-2 1 1,2 0-1,1-2 0,1-2 1,-1 0 42,2 0 1,0-2 0,3 6 0,-1-3 227,1 0 0,0 2 0,0 2 1,-2 0 369,2 3 1,2 1-416,4 0 0,-2 5 1,4 2-1,1 2-85,1 1 0,2 3 0,-1 1 0,1 0 0,3 1 0,2 0-88,3-1 1,1 0 0,2-2 0,1 2-27,-1 1 0,-2-2 0,0 3 1,-2-1-1,-1-1-32,-4 0 1,-2 0 0,-3-2 0,-3 2 93,-3 1 0,-3-1 0,-8 2 0,-3 0-6,-2-1 1,-4 3 0,-2-1 0,-1 1 0,-1 1 45,0 1 1,1-1-1,4 0 1,-1-1-1,2 0-26,1-2 1,3-3-111,3 3 1,6-4-1,4 1 38,5-2 1,7-1 0,0 0 0,0 0 0,-2 0-23,-1 0 1,0 0-1,1 1 71,-1 3 0,0-3 0,1 3 0</inkml:trace>
  <inkml:trace contextRef="#ctx0" brushRef="#br0" timeOffset="84">4171 12402 14510,'-9'-13'-807,"0"2"0,0-2 0,2 5 0,2 0 1239,1 2 0,1 6 1,3 3-1,0 9 1,1 6-1,2 7-245,3 6 1,5 5 0,3 5-1,0 2 1,3 3-212,1 0 0,0 1 0,1 0 1,-1 2-1,0 1-240,-3-2 1,2-4 0,-6-4-1,-2-3-71,-5-3 0,-3 1 0,-1-8 0,0-4 0,0-5-1026,0-6 1,-4-2 1434,-2-4 0,-3-2 1,0-4-1</inkml:trace>
  <inkml:trace contextRef="#ctx0" brushRef="#br0" timeOffset="85">4302 12840 14096,'-10'-10'-1125,"1"1"0,0 1 1291,-1 2 0,1 1 0,0 5 0,-2 1 0,0 4 489,-1 4 0,-5 4 1,3 6-1,-2 0 0,2 0-394,0 3 1,-1-1 0,1 3 0,1 1 0,-1-1-124,3-2 0,1-2 0,-1-2 0,0 1-118,-2-1 0,4 0 0,3-3 0,-1-2 0,-2-3-1659,0 0 1,4-1 1337,2 0 1,2-4 0,1-1 0</inkml:trace>
  <inkml:trace contextRef="#ctx0" brushRef="#br0" timeOffset="86">4581 12849 18709,'-6'0'-1427,"0"0"0,3-1 1583,0-2 1,-1 1-44,1-4 1,0 2 0,3-2 0,0-1-70,0-1 1,0-5-1,1 1 1,1-1 0,2 0-129,1-2 1,2-3-1,2-1 1,1 1-1,2-1-23,0 0 0,2 1 1,-3-1-1,1 2 1,0 1 163,-2 4 1,-1 2 0,1 4 0,-1 3-31,0 2 0,1 6 0,-1 3 0,0 5 0,1 1 28,-1 3 1,0 4 0,0 0 0,2-1 0,1-2-3,4-3 1,-2 0 0,2 0-1,0-2-6,2-3 1,1-4 0,0-1 0,2-1 0,1-2-128,-2-1 1,0-6 0,-1-3-1,-2-3 1,-1-1-79,-4 2 1,-2 1 0,-1-1 56,-3 1 0,-4 4 0,-7 4 0,-6 5 326,-2 5 1,-6 10-1,-4 1 1,-3 3 2,-3 6 0,-6 3 0,-2 7 0,18-20 1,-1 1-1,1 0 0,0 0 34,-16 20 0,-1-2 1,5-1-1,2-1 1,5-3-105,5-5 1,6-5 0,6-7 0,4-4-394,2-2 0,2-4 0,2-3 0,4-3 0,2-3-176,3-4 0,3-2 0,3-2 0,1-2 266,0 2 1,-4 1 0,1 0-1,0 2 1,1 2 416,-2 3 1,2 2 0,-4 1 0,1 0 0,-1 1-102,-1 2 0,-2 2 1,-1 4-1,1 1-25,-1-1 1,0 0-1,0 0 1,1 0-1,-1-2-431,0-1 0,1-4 1,0 1-1,1-2 1,2-1-1355,-2 0 1,0 0 1550,-2 0 0,0 0 0,0 0 0</inkml:trace>
  <inkml:trace contextRef="#ctx0" brushRef="#br0" timeOffset="87">5289 13138 12876,'0'-7'-818,"0"1"1198,0 4 1,0-1 0,0 6-1,0 3 245,0 3 1,0 0 0,0 0-483,0 1 0,0-1 0,0 0 0,1-1 0,1 0 0,1-2-283,-1 1 1,3-2 0,1 0-235,2 0 1,-1-2 0,-1-3 0,1-1 0,2-2 37,4-4 0,-3-1 0,3-2 1,-3-2-1,-1-1 95,1-2 0,-2 4 0,-2-1 0,-3 1 400,-2 2 1,-3 4 0,-3 3 355,-4 4 1,-6 4-1,2 6 1,-1 4 0,1 2 303,1 0 0,2 1 0,2-1 0,2 0-493,3-2 1,3 0 0,3-4 0,4 0 0,4-3-510,5-3 1,1-1 0,2-7 0,0-2 0,-1-4-381,1-3 1,-4-6 0,-1 2 0,-3-3 0,-4-1 82,-1 1 0,-3 0 1,-4 3-1,-2 2 0,-5 4 13,-3 3 1,0 2-1,-5 4 544,0 0 0,-2 8 0,-1 2 1</inkml:trace>
  <inkml:trace contextRef="#ctx0" brushRef="#br0" timeOffset="88">6546 12830 14653,'-7'0'-143,"2"1"0,0 1 1235,0 2 0,2 0 0,-4-2 1686,0 1-2545,3 0 1,0-4-1,4-2 1,0-3-447,0-3 0,1 0 0,1 0 0,2-2 50,1-1 1,-3 1 0,3-5-1,-2 0 1,0-2-65,-1-1 1,2-2 0,-1-1 0,0 1 0,0 2 74,0 0 1,2 1 0,-3 2-1,1 1 231,-1 2 1,3 2 79,1 8 1,-2 4 0,0 9 0,1 0-13,1 2 0,-1-1 0,1 1 1,2 0-102,4 0 0,-1-2 0,5 2 0,0-4 0,2-3-11,1-1 0,0 3 0,3-4 1,2-1-1,1-1-198,-1-1 1,-2-1 0,3-2-1,0-3-30,-1 1 1,-3-2-1,-5 3 1,-4 0 0,-1 0 74,-2 2 1,-1 2-81,-2 3 0,-3 2 0,-6 4 0,-3 1 247,-2 3 0,-3 0 0,-1 4 1,-3-2-1,-4 2 169,-3 1 0,2 0 1,-5 1-1,-1 0 1,0 2 43,1 1 0,-2 1 0,3-3 0,0 3-132,-1 1 1,0 0 0,-2 0 0,2-2-1,5-3-60,3-4 1,0 2 0,5-5 0,1 0 0,0-3-364,2-3 170,4-2 1,2-4-1,6-1 1,4-2 227,4-3 1,1-2 0,2-1 0,1 2 0,-1 2-163,3 1 0,-3-2 0,1 3 0,-2 1 138,-1 1 1,1 2 0,1 2 0,-1 4 0,1 3-96,1 3 0,-3 0 0,3 0 1,-1 1-1,0 2-192,-1-1 1,3-4 0,-3 2 0,2-3 47,1-1 1,-1-3-1,-1-3 1,1-2-1,-2-3-123,1-4 0,-2-1 0,-3-6 1,1-1-1,-1 0-130,0-1 0,-4-2 1,0 2-1,-2 0 321,0-1 1,0 5 0,-3-1 0,-1 2 325,-2 4 1,-2 2 0,-5 5-1,1 2 1,0 3 100,-1 3 0,2 3 0,1 1 0,2 2-664,0 1 1,-1 0-1,3 2 1,1 1 0,1 1 376,1-1 0,-4 4 0,-1 1 0</inkml:trace>
  <inkml:trace contextRef="#ctx0" brushRef="#br0" timeOffset="89">8156 12244 15822,'-4'-10'-755,"-2"2"1,-2 1-1,-2 2 1,0 2 1237,-2 4 1,-6 5-1,-5 9 1,-2 8-1,-2 7 1,-5 7-206,16-16 1,-1 1 0,1 4-1,-1 3 1,0 1 0,0 1 0,1 2-1,1 2 1,1 1 0,0 0-158,1 2 0,1 0 0,2 2 0,2 0 0,1-1 0,1 1 0,1 0 0,1 0 0,0-1 1,2 0-189,0-4 1,1-1-1,0-3 1,2-1 0,2 20-1,3-7 1,3-6-403,4-6 0,-3-4 0,3-8 0,0-1 0,-1 0-234,0-3 0,-1-2 0,0-6 1,2-2-1510,-2-1 2334,0 0 1,-2-4-1,0 0 1</inkml:trace>
  <inkml:trace contextRef="#ctx0" brushRef="#br0" timeOffset="90">8557 12467 13106,'0'-18'-404,"-3"-1"0,-1 1 0,2 2 0,1 1 0,0 2 659,-2 2 1,2 6-1,-2 8 1,3 11-1,3 9 155,3 8 1,4 8 0,1 5 0,3 2 0,0 3-313,3 0 0,-8-24 0,0 0 1,12 21-1,2-3 0,-1-4-248,1-4 0,0 1 0,-3-6 0,-2-2 1,-3-4-413,-4-1 0,-5-4 1,-1-4-1,0 1 0,-4-2-955,-3-1 0,-4-4 1558,-3-3 1,0 3-1,-1-4 1</inkml:trace>
  <inkml:trace contextRef="#ctx0" brushRef="#br0" timeOffset="91">8743 12849 13177,'-4'-13'-822,"-1"3"0,-5 0 0,1 4 1230,0 2 1,-5 1-1,-2 7 1,-4 3 128,-2 4 1,-4 5-1,2 5 1,-3 4-1,0 2 1,2 1-359,3 0 0,4-3 0,2 0 1,5 0-640,3-2 0,4-1 0,5-6 0,2-4 0,5-2 395,3 0 0,4-1 0,3 0 0</inkml:trace>
  <inkml:trace contextRef="#ctx0" brushRef="#br0" timeOffset="92">9004 12700 12962,'-4'-9'-1278,"0"-1"1,0 1 1599,0 0 0,1 5 1,3 5-1,0 8 0,0 9 221,0 5 1,0 7 0,1 3 0,1 2 0,2 1-237,1-1 0,5-3 0,3 1 0,1-1 0,0-3-121,1-3 1,0-4-1,3-8 1,-2-4-1,0-6 34,0-3 1,1-5-1,-1-5 1,-1-4-357,-2-6 0,1-6 1,-3 1-1,2-3 1,-3-1-497,-3 0 1,1 0 0,-2 0-1,0 0 1,-1 1 87,-1 2 1,-1 7 0,-3 5 261,0 3 0,-1 5 0,-1 3 0,-1 4 1,0 5-316,-1 4 0,3 1 649,-2 3 1,-3 5 0,1 4 0</inkml:trace>
  <inkml:trace contextRef="#ctx0" brushRef="#br0" timeOffset="93">9488 13017 11084,'-9'-10'-266,"2"2"1055,1 2 1,4 3-251,-1 6 1,2 2-252,1 4-1898,4-4-639,-3 0 2210,3-1 1,-4-3 0,0 3 0</inkml:trace>
  <inkml:trace contextRef="#ctx0" brushRef="#br0" timeOffset="94">9721 12663 9810,'-4'-10'-142,"1"1"0,1 0 1,1 0-1,0 0 148,-2 3 0,2-2 1,-2 2-1,2-3 0,1 0 257,0 0 1,1 3 0,1 5 0,2 7 0,0 7-15,0 7 0,4 5 0,-2 6 1,2 3-1,1 2 69,1 1 1,2-1 0,1 0 0,-1-3 0,0-1 500,1-2 0,-1-5 0,-1-4 0,0-2-647,1-4 0,2-5 0,-3-7 1,2-4-1,-2-5 0,0-8-509,2-6 0,-3-3 0,3-5 0,-4 1-127,-3 2 0,1-2 0,-3 2 1,1-2-1,-1 2 0,-2 2-1175,-1 4 1,-1 7-1625,0-1 3302,-8 11 0,-3 7 1,-7 10-1</inkml:trace>
  <inkml:trace contextRef="#ctx0" brushRef="#br0" timeOffset="95">8566 12309 11875,'-9'-9'-233,"2"-1"0,1 1 0,-1 1 1,-1 2-1,-2 2 390,1 3 0,-4 7 1,-3 3-1,-2 7 0,-4 8 152,-3 7 1,-6 7-1,14-17 1,1 1-1,-1 3 1,0 1 0,0 2-1,1 1-148,-1 1 1,2 2-1,1-1 1,2 2-1,2-1 1,2 1-1,2-1 1,2 0-1,1-1 1,3-1-344,0-2 0,2 0 1,11 23-1,10-8 1,6-4-365,5-3 0,3-8 0,4-7 1,2-1 545,3-1 1,-21-10-1,0 0 1,1 0 0,0 1-1</inkml:trace>
  <inkml:trace contextRef="#ctx0" brushRef="#br1" timeOffset="96">10661 12262 8560,'-6'-1'-1161,"1"-2"1328,0-3 0,3 2 0,5 2 273,4 4 1,1 11-1,1 10 1,1 8-1,0 9-82,2 9 1,-8-20-1,0 0 1,0 2-1,0 1 1,-1 2-1,-1-1-214,-1 3 1,0 0 0,-1-1 0,0 0 0,-1 0 0,-2-1 0,-1-1 0,-1 0 0,-2-4 0,-1 0 0,0-4 0,-1 0-81,-10 20 0,0-5 0,2-7 0,0-5-456,2-5 1,6-8 0,1-1-265,3-1 1,6-6-1,7-1 1,6-5 0,5-4 560,4-4 1,-2-5-1,2-2 1</inkml:trace>
  <inkml:trace contextRef="#ctx0" brushRef="#br0" timeOffset="97">11080 12784 10415,'-9'0'-292,"-1"0"0,1 0 1,0 0 355,-1 0 0,1-3 1,0-1-1,0-2 346,3-1 0,2-1 0,4-1 0,0-2 0,0 0 0,1-3-200,2 0 1,2-3-1,5-3 1,-1-2-195,0 1 1,1-3 0,-1 0 0,0-3-1,1-1-183,-1 0 0,0 4 0,1 2 0,-1 3 0,0 1-121,0 3 0,-2 5 1,-2 8 598,-1 4 1,-1 9 0,-3 7-1,0 5 1,0 2 47,0 0 1,4-1 0,2 4 0,3-1 0,1-2-236,2-3 0,4-7 1,5-2-1,2-3 1,3-2-216,3-1 0,5-4 0,0-7 0,0-6 0,-1-4-348,-1-4 1,-3 0-1,-6-1 1,-6 1-43,-2 3 0,-6 1 1,-6 7 492,-5 4 0,-5 9 0,-13 13 0,-2 6 0,-2 4 310,-3 2 1,-4 4 0,-1 0 0,-1 2-37,1 1 0,1-2 1,3-6-1,2 1 1,0-1-323,1-1 1,5-5 0,2-4 0,4-3 0,4-6-189,0-4 1,5-3-136,2-8 1,2-1 0,2-5 0,2-1 0,5-2 71,3 2 1,3 0-1,4 3 1,-1 2 0,-2 3 495,2 2 1,0 1 0,2 0 0,0 1 68,3 2 0,-2 2 0,3 4 1,-2 1-1,1-1-94,-1 0 1,2 0 0,-2-2 0,0-2-1,-1 0-667,-2 0 0,-2-3 0,-2 3 0,0-2-610,-3 0 1,-1 0 0,0-3 1062,-1 0 1,0 0-1,1 0 1</inkml:trace>
  <inkml:trace contextRef="#ctx0" brushRef="#br0" timeOffset="98">11927 12160 9943,'-4'-13'-331,"3"2"0,-2-1 0,2 1 0,2 3 0,2 4 702,3 7 0,6 8 1,1 14-1,3 7 0,2 8 1,3 7 37,-11-20 1,1 1-1,0 2 1,1 1-1,0 3 1,0 1 0,1 3-1,-1 0-136,1 3 0,-1 1 0,-3-2 0,-1-1 0,1 1 0,-1 0 0,-1-3 0,-2 0 0,-1-4 0,0 1 0,-2-2 0,0 0 161,-2-1 0,-1 0 0,-2-4 1,-3-1-1,-9 22 0,-4-7-536,-2-6 1,-4-5 0,-6 0-1,-2-4 1,0-6-191,1-3 0,4-1 0,0-6 1,1-3-1,2-2-801,3-3 1,6 2 0,1 1 815,2 0 0,-4 1 0,3 3 0</inkml:trace>
  <inkml:trace contextRef="#ctx0" brushRef="#br0" timeOffset="99">12933 12812 15361,'-15'-10'-706,"3"1"0,2 0 1,-1-1 670,-1 1 1,5 1 0,-3 1 0,2 1-1,1 1 320,0 0 1,4 3-1,8-1 1,5 2-1,7 1-6,7 0 0,11 0 0,7 0 0,6-1 0,-20 0 0,0 0 0,3-1 0,0 0-242,3-1 1,0 1 0,1 0 0,1 1 0,2 0-1,1-1 1,-1 1 0,1 0 0,-1 0 0,-1 0-453,-2 0 0,-1-1 1,-2 0-1,-2 1 0,19 1 1,-8 0-1,-6 0-705,-3 0 1,-8-1 1156,-5-2 0,-3-2 0,3-5 0</inkml:trace>
  <inkml:trace contextRef="#ctx0" brushRef="#br0" timeOffset="100">13827 12523 13117,'-19'-13'-454,"1"2"0,3-1 1,2 2 768,3 0 1,1 1 0,1 0-48,1-1 0,3 6 0,6 4 1,3 6-89,5 6 0,5-1 1,2 5-1,4 0-145,3 2 0,2 0 0,0 1 1,-2 0-1,-1-1 0,-2 1-277,2 0 0,-7-1 0,-2 1 0,-6-1 228,-5 1 1,-8-1 0,-9-2-1,-13-1 1,-12-2 168,-9-2 0,-4 0 0,25-7 1,1 0-1,-24 3 0,7-2-101,7 0 0,10-1 1,12-2-1294,10 1 1302,11 4 0,16-2 1,6 5-1</inkml:trace>
  <inkml:trace contextRef="#ctx0" brushRef="#br0" timeOffset="101">8501 13706 13283,'-10'-1'-690,"1"-2"1,1-1 0,1 0 0,0 0 693,0 2 0,2-2 1,-1 1 747,-1 1-543,2 1 1,2 1 0,6 0-101,4 0 0,5 0 0,5 0 0,3 0 0,6 0-36,4 0 0,8-3 1,10-2-1,-21 3 1,2-1-1,3 0 1,2-1-13,4 0 0,1 0 0,3-1 0,3 0 0,3 1 0,1 0 0,0 0 0,1 1-130,2 0 0,0 0 0,-1 0 1,0 0-1,-16 1 0,1 0 1,0 0-1,16 0 0,1 1 0,-1 0 1,1 1 62,-3 0 1,1 0 0,2 0-1,-1 0 1,0 0 0,0 0 0,-16 0-1,0 0 1,1 0 0,0 0-1,1 0 1,0 0 36,1 0 1,0 0 0,0 0 0,1 0 0,-1 0 0,0 0 0,-1 0 0,-1 0 0,0 0 0,0 0-1,0 0 1,1 0 44,-1 0 1,0 0 0,0 0 0,0 0 0,-1 0 0,-1 0 0,15 0 0,-1 0 0,-5 0-1,-1 0 1,-4 0 0,-1 0 55,-4 0 0,0 0 0,-1 0 0,-2 0 0,-3 0 0,-1 0 0,26 0 0,-5 0-114,-3 0 1,-1 0 0,-3 0 0,-4 0-149,-5 0 1,-2 0 0,-7 0 0,0 0 0,-2 0-159,-3 0 0,-4 0 0,-4 0-3,-1 0 0,-5 4 291,-17 1 0</inkml:trace>
  <inkml:trace contextRef="#ctx0" brushRef="#br0" timeOffset="102">10950 12225 11078,'-7'0'53,"1"1"1,0 2 0,0 5 0,0 3 0,-1 5 40,2 5 1,-3 3-1,3 4 1,-2 0-1,2 0 1,1 0 0,2-1-288,1-3 0,1 2 0,0-5 0,0-3 0,1-5-155,2-3 1,-1-4 0,4-3 0,2-3 113,0-3 1,-2-6 0,-1-4 0,0-2-37,-3-1 0,-1-3 246,-1-3 1,0-1-1,0-5 1</inkml:trace>
  <inkml:trace contextRef="#ctx0" brushRef="#br0" timeOffset="103">10922 12141 11078,'0'-14'-185,"1"0"0,1 4 0,2 0 185,1 0 0,0-1 0,2 6 0,1-1 100,2-1 1,0 5 0,6-1 0,1 2-1,4 1 1,4 0 88,2 0 0,8 0 0,2 1 0,3 2-164,1 4 0,1 0 0,5 0 0,0-1 1,-2 2-124,-1 0 0,0-3 0,-3-1 0,0-1 0,-3 0-52,-5-1 1,-4-2-1,-4-2 1,-2-2-1,-3 0 70,-1 0 1,1-2-1,-9 2 1,-2-1-1,-1 1 159,-1 2 124,-3 1 1,-1 5-1,-5 4 1,-2 3-1,-1 4 234,-3 3 1,3 2 0,0 1 0,0 3 0,1 1-106,0 0 0,-3-3 0,3 1 0,0 1-368,0 0 1,0-3-1,2 0 1,-2-2 0,0-3-384,-1-4 0,-1 1 1,3 0-1,1-2 0,0 0-760,-1-2 0,1-1 1162,-4-2 0,-1 3 1,-2-4-1</inkml:trace>
  <inkml:trace contextRef="#ctx0" brushRef="#br0" timeOffset="104">11490 11666 9337,'0'-9'-608,"0"0"0,0 0 1,0-1 888,0 1 1,0 5 0,0 4 0,0 6 0,0 5-49,0 5 0,-1 5 0,-2 1 0,0 2-261,1 2 1,0 1 0,0 1 0,-2-1 0,-1-1-1,-1-2-291,0 2 0,-2 0 0,2-1 0,-2-4 324,-2-5 1,1 2 0,0-4 0</inkml:trace>
  <inkml:trace contextRef="#ctx0" brushRef="#br0" timeOffset="105">11527 11564 18164,'0'-6'-1093,"1"0"1,1-2 0,2 0-30,1-1 1005,-3 4 1,1 1 0,-5 5 0,-2 1 0,-1 2 312,-2 1 0,-1-2 1,-2 3-1,0 0-149,-3 0 1,3 1 0,-3-3 0,-1 0 0,0 1 66,-1 0 1,-2-2 0,1 1 0,-2-1-1,-3 0-155,-1-1 1,-1 2 0,3-1 0,-3-1-128,-1-1 0,-1-1 0,-2 0 0,2 0 0,1 0 171,1 0 0,-3 0 1,2 1-1,0 1 0,2 2 5,-1-2 1,2-1 0,-4-1 0,1 0 47,0 0 0,-2 0 1,3 0-1,-1 0 1,0 1-56,0 2 0,-2-2 0,4 2 0,2-2 1,-1-1-38,-1 0 1,2 0-1,-1 0 1,0 0-1,-1 0 1,2 0 0,-4 0 0,0 0 0,1 0 13,1 0 0,0 0 0,2 0 1,-1 0-1,1 0 15,2 0 0,1 0 1,4 0-1,2 0 12,0 0 0,-2 0 0,0-1 0,-1-1-18,2-1 1,3-3 0,-3 2 0,2 2 0,-1 1-9,-1 1 1,2-3-1,-4 0 1,2 1 3,-1 1 0,1 1 0,1 0 0,0 0 1,-1-1-3,0-2 1,2 2 0,1-2-26,-1 2 35,5 1 0,1-1-124,4-2-311,0 2 445,0-4 0,-4 10 0,-1 1 10,0 2 1,-3 1-1,5 2 1,1 1-1,1 4-54,1 1 1,0 2 0,0 0 0,0 3-17,0 3 0,0 1 0,0 1 0,1 0 0,1 1-35,1-3 0,0 3 1,-3-4-1,-1 1 1,-1-1 4,-1-1 1,-3-2 0,3-3 0,0-2 11,-1 0 1,3-2-1,-2 2 1,0-4-1,1-1-131,-1-2 1,0 0 0,2 0-307,-2-3 1,1-2 0,-4-4 435,-1 0 0,1-3 0,1-1 0,0-1 0,1-3 40,0 0 1,-2 2 0,2 0 0,2-2 0,1 0 0,1-1 1,-3-1 0,0 1-1,1 0 32,1 0 0,1-1 0,-1 0 0,-1-1 0,-1-2 3,1 2 0,-2 0 0,0 2 0,1 0 0,0-1 467,0 1 0,-3 3 0,2 1-166,-1 1 1,3 2 0,-2 5-156,3 3 1,1 6-1,0 5 1,0 2-1,1 3-72,3-1 0,-2 2 1,4-1-1,0 1-124,-1 0 1,4-1 0,-4-4-1,1 1 1,0 0-179,1-1 1,-1-3 0,0-3 53,1-2 1,-2-4-1,0-4 136,-1-4 1,0-4 0,-5-4 0,-3-1 0,-2-3-62,-2 0 0,-2 1 0,-2-1 0,0-1 0,0 2 122,2-1 0,1 2 0,0 2 0,2-2 88,1 0 0,1-1 1,-1 4-1,4 0 64,4 0 1,4 2-1,6 2 1,4 1-1,2 2-35,4 1 1,-1 1 0,4 0 0,-1 1 0,0 2-129,-2 3 1,1 2-1,-3-1 1,-1-1 0,-4 1-71,-5 1 0,0 2 0,-7-1 1,-2-1-1,-3 0 130,-4-2 1,-3-1 0,-3 2 0,-1-2 196,-2 0 0,3 1 0,-2-2 0,0 1 0,3 1-39,0-1 1,2 3 0,1-4 0,1 0 0,1 1-420,2 0-248,1-3 1,3 1 319,0-6 1,3-2 0,1-4-1,1 0 1,0-1 182,0 1 0,-3 3 0,2 1 0,-1-1-16,0 1 0,1 3 0,-1 0-150,0 4 1,-4 7-1,-5 6 1</inkml:trace>
  <inkml:trace contextRef="#ctx0" brushRef="#br0" timeOffset="106">4181 14599 9758,'-14'-18'-169,"5"3"0,0 3 0,4 2 0,4 0 0,1 1 887,0 0 1,4 4 0,3 7 0,0 6-452,-1 6 0,2 12 1,-1 6-1,1 5 1,2 5-77,3 0 1,-3 5 0,2 3 0,-6-23 0,0-1 0,-1 2 0,1 0-174,0 1 1,1 0 0,0 1 0,1-1-1,-1-1 1,0-1 0,-1-1 0,1 1-1,6 22-292,-1-1 0,-2-10 0,-2-5 0,-1-6 0,-4-5-457,-2-2 0,-1-3 0,0-1 0,0-4 9,0-2 0,-1-4 994,-2-3 1,-3-2 0,-3-1 0</inkml:trace>
  <inkml:trace contextRef="#ctx0" brushRef="#br0" timeOffset="107">4357 15084 14851,'0'-15'-1159,"-1"3"916,-2 1 1,1 3 0,-4 3 0,-1 5 0,-1 6 794,-2 5 0,-2 5 1,-2 6-1,-1 3 0,-4 2 103,-1 5 0,-5-4 1,2 4-1,0-4-575,0 0 1,2-1 0,2-1 0,1-3 0,4-2-826,5-4 0,0-4 0,6-1-162,1-2 1,2-4 0,3-3 876,4-2 0,1-1 1,1 0-1</inkml:trace>
  <inkml:trace contextRef="#ctx0" brushRef="#br0" timeOffset="108">4600 15102 9997,'-7'0'752,"1"0"385,4 0 1,-2-4-987,4-2 0,1-2 0,2-2 1,3 0-1,3-1-179,0-2 0,0-3 0,2 0 1,0-3-1,2-1 4,2-2 1,-4 0 0,2 4 0,-3-1-38,-1 0 0,1 5 0,-1 2 1,0 2 137,1 4 0,-1 2 0,0 5-11,0 2 0,-2 2 0,-1 6 0,2 0 0,3 1-44,1 0 1,3 0 0,-1-2 0,1-1 0,4-2-27,2-2 1,1 2-1,-1-3 1,1-2-1,-1-1-43,-2-1 1,0-5-1,-1-1 1,0-2-1,-2-1 7,-4-1 1,-2 1 0,0 1-1,-2 1 70,-2 0 1,-2 4-37,-4-3 1,0 5 0,-1 1 0,-2 6 0,-4 6 171,-4 3 0,-4 7 1,-4 3-1,1 3-20,-1 3 1,-5 2-1,-3 5 1,-4 1-1,-1 2-64,0-2 0,1-1 0,3-1 0,1 0 0,3-3-134,2-3 0,3-6 1,4-4-1,3-2-131,5-3 1,0-3 0,3-5 54,-1-2 1,2-2-1,1-8 1,4-3-4,5-4 0,2 1 0,2-3 0,3 2 175,0-2 1,1 4 0,1-1 0,0 3-1,0 2 46,2 0 1,-2 3 0,-1-1 0,1 3 0,-1 3 15,1 3 0,-5 3 0,2 0 0,0 1 1,-1 2-169,0 0 1,-2 1 0,-1-1-1,1 0-434,-1 0 0,0-5 0,1-1 0,-1 0 0,0 0 458,0 1 0,5-5 0,0 2 0</inkml:trace>
  <inkml:trace contextRef="#ctx0" brushRef="#br0" timeOffset="109">5251 15409 10745,'-6'0'1638,"0"0"0,4 1-1060,-1 3 1,-1-2-1,0 4-458,2 1 0,1 1 0,2 2-203,3-1 1,-2-3-1,4 0 1,1 1-102,1-2 0,2-1 1,-1-4-1,0 0-58,1 0 1,-1-4 0,0-2-1,0-4-19,1-2 1,-4 0-1,0-2 1,0 1-1,0 0 88,-3 0 0,1 2 0,-2 0 661,-3 4 1,-3 4 0,-7 7 0,-1 5 17,-4 6 0,0-1 0,0 2 0,4 0 1,2 1-197,0-2 0,2 0 1,2-4-1,3 1 0,3-1-695,3-4 0,5-3 0,6-4 1,0 0-1,3-1 423,0-2 0,2 2 0,-1-3 0</inkml:trace>
  <inkml:trace contextRef="#ctx0" brushRef="#br0" timeOffset="110">6620 15158 10776,'-12'0'1,"-1"0"0,2 0 1,0 0-1,2 0 0,1-1 691,2-2 1,-3 2 523,3-2 1,2 1-1017,1-1 0,2 1 1,2-5-1,1 0 1,1-2 105,-1-4 0,2 3 0,0-3 0,1-1-306,-1-1 1,2-4 0,-2-2 0,0 0 0,1-1-429,1-1 0,-1 3 1,2 0-1,-2 3 0,-1 5 128,-2 1 1,2 2 316,0 0 0,-1 5 0,-2 4 0,1 5 89,1 3 1,1 5-1,-2 0 1,2 0-1,1 2 97,3-1 1,0-2-1,1 0 1,2-1-1,1-2-98,4 0 1,1-4-1,2-1 1,0 0-145,3-1 1,-1-1 0,4-4 0,1-2 0,-1-2-54,0-1 0,-1-2 0,-3-3 0,0 0 0,0 0-124,-1-2 1,-6 4-1,-1-3 1,-4 3-68,-3 1 0,-2-1 125,-4 1 0,-1 4 0,-2 3 0,-3 5 0,-2 6 145,-2 6 0,-3 2 0,-3 3 0,-2 2-9,-4 3 0,1 5 1,-3 2-1,-2 1 1,-1 2-32,-1 1 0,0 0 1,0 0-1,0-3 1,0-1 41,0-2 0,5-7 0,4-3 0,3-4-384,3-3 1,3-4 168,4-2 0,4-6 1,0-1-1,4-6 53,4-2 0,3 2 0,0 0 1,1 0 239,3 0 1,-2 2 0,4 3 0,-1-1 0,0-1 243,-1 1 1,4 4 0,-3 2 0,1 1 0,-2 3-29,0 0 1,-2 2 0,2 2 0,0 0-1,-1-1-160,-1 0 0,1-2 0,-1-1 1,3 0-1,-1-3-196,1-1 0,-2-1 0,-2-3 0,2 0-278,0 0 0,1-1 1,-4-2-1,0-3 1,1-3-774,3 0 1,-3 0 1131,3-1 1,5-3 0,2-1 0</inkml:trace>
  <inkml:trace contextRef="#ctx0" brushRef="#br0" timeOffset="111">8045 15065 14429,'-10'0'112,"1"0"0,0 0 586,-1 0 0,1 0 0,0 0-390,-1 0 1,4 0 0,1-1 0,1-2-278,2-3 0,1-3 1,1-1-1,0-1-145,0-2 0,0-2 0,1 1 0,1 0 1,1-3-25,-1 0 1,2-2-1,0 0 1,0 1-1,1-1 39,-3 0 0,2 5 1,-1 2-1,-1 1 208,-1 2 1,-1 5 43,0 4 1,0 4 0,0 6 0,0 2 0,0 0-59,0-1 1,0 3 0,1-2 0,3 0 0,6-2-95,4-1 0,4 0 1,0-3-1,2-3 103,2-2 1,4-1 0,6 0 0,-1-1 0,0-3-119,0-6 0,1 0 0,-3-5 0,-1-1 0,-5 2-184,-2 1 0,-6 3 0,-4 1 145,-4-1 1,-3 6 0,-5 4 154,-2 5 0,-2 8 1,-5 2-1,-3 4 1,-2 3 106,-3 2 0,0 3 0,-2 1 0,-2 0-129,-3 0 1,0 1-1,-1 1 1,-3 2-232,0 1 0,-4-3 1,-1 1-1,0-2 1,0-1-39,-1 0 0,4-4 0,3-2 0,6-4 1,6-2-341,3-4 1,3-3 293,1-2 1,5-3 0,4-5 0,5-2 340,3-4 0,4-4 0,2-2 0,0-1 1,3 1-65,0 1 0,1 0 1,-1 2-1,-1 1-30,4 1 0,-3 4 1,3 1-1,-3 2 0,-1 2-33,2 2 0,0 3 0,0 7 0,-1 2 0,-3 3 703,-1 0 1,1 4 0,-2 0-1,3-2-544,-1 0 1,1-5 0,-3-3 0,3-2-1,0-1-196,1-3 0,-2-3 0,3-7 0,-2-5 1,2-4-268,0-5 0,-2 2 0,-3-6 1,-1 1 118,-2 0 0,-3 1 0,-1-1 0,-1 4 0,-1 2 302,-2 2 0,-1 0 0,-1 5 47,-3 2 0,2 3 1,-3 6-1,0 4-457,0 5 1,2-1-1,-2 5 1,0 0-1,2 2-2425,-1 0 2813,3 5 0,-7 5 0,3 5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1.979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15987 4190 16039,'-10'0'-914,"2"1"1028,2 2 0,-1 10 0,4 11 0,1 9 0,0 13 0,3-18 0,0 1 0,0 4 0,1 1 0,1 2 0,1-1-56,1 1 0,1 0 0,1-1 0,1 0 0,1-4 0,1-1 0,0-3 0,1-2 0,12 16 0,0-9-46,-1-7 1,6-8-1,-2-6 1,1-6-1,2-8 1,2-9 264,2-8 0,2-9 1,-15 11-1,1-1 1,0-3-1,1-1 1,1-2-1,1-1 1,0-4-1,1-1-281,1-4 0,1 0 0,2-2 0,1-1 0,-9 10 1,-1-1-1,1 0 0,1-1 0,0-1 0,0 0-231,2-3 1,-1 0 0,2-1 0,2-3 0,1-1 0,1 0 0,-6 6 0,1 1 0,0-1 0,1 0 0,0 0 0,0-1 0,0 1 0,1 0 234,0 0 0,1 0 0,-1 0 0,1 0 0,-1 2 0,0-1 0,1 1 0</inkml:trace>
  <inkml:trace contextRef="#ctx0" brushRef="#br0" timeOffset="1">3007 10335 19055,'6'0'-1083,"2"0"1234,-7 0 0,3-1-62,-4-2 1,-1-2-595,-2-5 0,1 2 1,-3 1-1,-1 1 179,1-2 1,3 3 0,-1-1-168,2-1 1,1 2 333,0-2 0,0 4 117,0-3 1,4 4 0,2-1 0,3 2 17,0 1 1,0 0-1,2 0 1,1 0 25,4 0 0,1 0 0,2 0 0,0 0 0,3 0 41,3 0 1,3 0 0,2 0 0,1 0 0,0 0 266,1 0 1,1 0-1,3 0 1,0 0 0,-3-1-52,-1-2 0,3 2 1,-2-3-1,0 1 1,-1-2 136,0 0 1,-3 3 0,3-1-1,0 2-111,3 1 1,-2-3 0,1 0 0,1 0-190,1-1 1,5 3 0,-1-3 0,0 3 0,1 0-92,-1-2 1,4 2-1,-1-2 1,0 1-1,0 0 9,-2-1 0,3 0 1,-3 3-1,1 0-8,3 0 0,-3-3 0,1 0 0,-1 0 0,0 2-5,3 1 1,-3-1 0,1-1-1,-1-1 1,1 1-7,1 1 0,4 0 0,-1-1 0,-2-1-7,-3 1 1,2 1 0,-3 1-1,1 0 1,2-1 21,-2-2 0,4 2 0,-3-2 0,3 2 0,0 1-9,1 0 1,0 0 0,2 0 0,3 0 10,-25 0 0,1 0 0,21 0 0,4 0 1,-4 0-1,-3 0 46,1 0 0,1-2 0,0 0 0,-2-1 0,-1 1-11,1 1 0,0 1 1,1 0-1,-1 0-22,1 0 1,-1 1 0,1 1 0,-1 1-45,1-1 1,-1 0 0,-3-2 0,-2 0 0,1 0 14,1 0 1,2 0-1,-1 1 1,-1 1 0,-2 1 2,-2-1 1,1-1 0,-2-1 0,-1 1 0,-3 1 11,-1 1 0,0 0 0,6-2 0,0 1 7,1 1 1,0 0 0,-4-2 0,0 2-1,3 0 24,3-1 0,-3-1 1,3-1-1,-1 0-5,2 0 0,0 3 0,-1 0 0,0-1-5,-3-1 1,-1-1-1,-2 0 1,1 1-1,-2 1-12,0 1 0,3 0 0,-4-3 0,3 1 0,0 1-13,0 2 0,0 2 0,1-3 1,0 0 6,2 1 1,2-2 0,1 3 0,-3 0 22,-1-3 0,-2 0 1,1 0-1,0 1 0,0-1 25,-5-1 1,0 0 0,-1 1 0,1 1 0,2-1-25,1-1 1,1-1 0,-2 1 0,-1 1 5,1 1 1,4 1 0,2-4 0,-2 0 0,-1 1-21,0 2 0,3-1 1,2 3-1,3 0 0,-1 0-21,-1 3 1,1-3 0,-1 1 0,0 1-6,0 1 1,-6 1-1,-4-2 1,0-2-1,1 0 10,-1 0 1,-4-1 0,1 1 0,-2-1 0,-1-1 10,0 1 1,3-3-1,-1 2 1,-2-2-10,-3-1 1,0 0 0,2 0 0,-1 0 0,-2 0 67,-1 0 0,-2 0 1,-2 0-1,-1 0 0,0 0-21,-2 0 0,0 0 0,-2 0 0,-1 0-105,0 0 1,0 0 0,-4 0-264,1 0 1,-5 1 0,-4 2 180,-6 4 0,-6-3 1,-7 0-1</inkml:trace>
  <inkml:trace contextRef="#ctx0" brushRef="#br0" timeOffset="2">3398 13659 13973,'-3'-6'-2308,"0"0"2062,0 4 1,3-7 0,0 3 0,0-2 0,0-2-1,0 1 475,0 0 1,0 0-1,0-1-25,0 1 0,-1 4 1,-2 2-1,-4 3 112,-5 3 1,1 7-1,-6 10 1,-2 8 0,-4 9-199,-1 8 0,11-18 0,0 1 1,2 3-1,1 0 0,-1 1 0,2 0 1,0 1-1,1 1-50,2 0 1,0 0 0,2 1 0,2-1-1,1 2 1,1-1 0,1-3 0,3 0-123,1-3 0,2-1 0,11 19 0,5-6 0,3-5 0,2-5-602,-2-6 1,-3-6-1,1-2 1,-1-3 0,-3 0-804,0-3 1428,-5 0 1,2-2 0,-2 0 0</inkml:trace>
  <inkml:trace contextRef="#ctx0" brushRef="#br0" timeOffset="3">3743 13845 15216,'-9'-4'-853,"3"5"1,3 2 1103,2 9 0,2 5 0,2 5 0,5 4 1,2 3-1,4 3-371,0 1 0,0 1 1,3 2-1,-1-1 0,-1-1 1,1-2-369,-1-2 0,-5-5 0,1-1 0,-5-1 0,-2-3 247,-2-4 0,-1 1 0,-1-5 0,-1 0 0,-2-3 490,-3-3 1,-2-2 0,-2-4 0</inkml:trace>
  <inkml:trace contextRef="#ctx0" brushRef="#br0" timeOffset="4">3883 14208 10452,'-10'-5'-153,"2"1"1,1 1 500,1 0 0,-1 2 1,-3 6-1,-2 5 1,-4 4-63,-1 2 0,-2 3 0,0 2 0,1 1 0,-1 1-470,0 0 1,4 2 0,1-4 0,3 0 0,4-1-1764,2-2 1932,2-3 1,3-2 0,0-3-1</inkml:trace>
  <inkml:trace contextRef="#ctx0" brushRef="#br0" timeOffset="5">4069 14041 15573,'-9'-4'-647,"2"2"0,2-5 0,0 1 2512,0 1-1503,3-3 1,3 7-1,7-2 1,4 2-47,3 1 0,0 1 0,4 1 1,1 1-1,0-1-126,2-1 1,3-1 0,-2 0-1,0 0 1,-1 0-273,-1 0 0,-1 3 0,-3 1 1,-1 1-242,-4 2 1,-2 2 0,-1 1 0,-3 3 0,-4 2 143,-4 3 0,-7 4 1,-7 3-1,-2 2 0,-3 2 364,-1 2 0,-1-3 1,3 1-1,-1-4 32,3-2 1,1-2 0,5-3 0,3-3 0,3-2-226,2-3 1,1 0 0,4-2 0,2-1 0,3-2-182,2-1 0,3-1 0,1-3 0,4 1 0,1 2-261,2 0 0,-1 0 0,1-4 1,0-1-1,-1-1-907,1 0 1,-1 1 1460,1-1 1,4-2 0,1-4 0</inkml:trace>
  <inkml:trace contextRef="#ctx0" brushRef="#br0" timeOffset="6">4646 14385 11692,'-6'0'1077,"0"0"-1015,4 0 1,-3 1-89,5 2 0,9 3 0,1 3 0</inkml:trace>
  <inkml:trace contextRef="#ctx0" brushRef="#br1" timeOffset="7">5186 14171 8576,'-9'-3'-83,"0"-1"1,-1 0 0,1-1 0,0-1 550,-1-1 0,2 2 0,1 0 0,2 0 0,0-1 0,3-1 0,1-1-241,1-1 1,1-1 0,2 0 0,4-1-381,1-2 1,1 1 0,1 2 0,0 1 0,1 0-1,2 0 21,-2-1 0,-1 5 0,0 2 1,-1 2 411,0 1 1,1 1 0,-1 2 0,0 4 0,1 4 152,-1 1 1,0 5-1,2-2 1,0 3-1,2-1-288,2-1 0,0 0 0,4-3 0,0-2-275,-1-1 0,0 0 1,-2-2-1,-1-2 1,-2-3-380,-1-2 1,-2-1 0,-1 0-458,1 0 0,-7 0 900,-6 0 0,-7 8 0,-9 2 0,-3 4 1,-4 6 215,-4 4 1,1 0-1,-2 0 1,3-2 0,3 0 48,4 1 0,1-4 0,2 2 1,4-3-59,5-3 0,3-3 0,7-1-117,3-4 0,2-3 0,6-4 0,5-1 0,2-1-302,3-1 1,1-3 0,-2 2 0,1 0-338,2 0 0,0 0 0,1 3 0,-3-1 0,-2-1 615,2 1 0,-2-3 0,2 0 0</inkml:trace>
  <inkml:trace contextRef="#ctx0" brushRef="#br1" timeOffset="8">5940 14078 8551,'-6'-4'0,"1"-2"718,1-3 0,1 3-283,3 0 1,1 1 0,1-2-200,1 0 1,4 5-1,-1-1-201,3 2 0,-3 1 1,0 0-1,1 0 1,2 0 92,0 0 0,0 0 0,0 0 0,2 1-38,1 2 0,3 1 0,3 4 1,2-2-1,2 0-3,3-1 1,-2 2-1,3-3 1,2-2 0,2-1-108,0-1 1,-2-4-1,-2-3 1,-1-1 0,0-1-307,-2-1 1,-3-2-1,-5 0 1,-2 1-42,-2 4 1,-3 0 0,-3 3 270,-1-2 0,-5 9 0,-5 0 0,-3 5 0,0 3 277,0 2 1,-2 3 0,0 1 0,-2 2-9,-2 3 0,3 1 0,-4-2 0,0 1 0,-2 2-344,-1 2 0,1-2 0,-1 0 0,1-2 0,-1-1-98,0-1 1,2-3 0,1-1 0,4-4-207,1-1 1,2-2-1,0 0-78,0 1 0,3-4 808,3 0 1,3-3 1,3 3 1,3-4 0,3 1-1,1-1 1,2-4 31,0-1 0,4 1 0,-3-3 0,0 1 0,2 1 68,-1-1 0,-1 3 0,1-2 0,1 2-251,-1 1 0,-2 0 1,1 0-1,-1 0 0,1 1-109,-2 2 0,0-2 0,-2 3 1,0-1-1,1 0-176,-1-1 1,-1 0-1,-1 0 1,0 1-621,0-1 0,1 0 1,1-2 798,1 0 0,3 0 0,2 0 0</inkml:trace>
  <inkml:trace contextRef="#ctx0" brushRef="#br0" timeOffset="9">6871 13659 11191,'10'0'151,"2"0"1,2 0-1,0 1 1,3 3 503,0 6 0,-1 8 1,-2 10-1,0 7 0,-3 8-187,-1 6 0,-3 2 0,-5-25 0,1 1 0,-1-1 0,0 1 0,0 24-57,-1-1 1,-2-6-1,-2-1 1,-3-2 0,-3-1-965,0-2 1,-4-1 0,-2-1 0,0-3 0,-1-4-1087,0-3 1,2-4 1159,2 3 0,-3 0 0,1 2 0</inkml:trace>
  <inkml:trace contextRef="#ctx0" brushRef="#br1" timeOffset="10">7924 13491 8448,'-10'0'-115,"2"-1"0,1-1 1,0-1 205,0 1 0,-1 2 0,-2 3 0,-3 4 0,-2 6 0,-3 7 520,-1 6 0,0 9 0,-2 8 0,10-18 0,0 1-393,1 2 1,0 1 0,2 2 0,1 2 0,2 1 0,0 1 0,1 0 0,2 0 0,-1 1 0,2 0 0,0-1 0,2-1-51,1-1 1,1-1 0,0-3-1,1-1 1,11 22 0,3-5-569,3-4 1,-2-5-1,3-9 1,-2-2-421,-2-4 1,1 1 0,0-2 0,-2-5 661,-1-3 1,5-5-1,-1-7 1</inkml:trace>
  <inkml:trace contextRef="#ctx0" brushRef="#br1" timeOffset="11">8343 13519 8542,'0'-12'-40,"0"-2"1,1 2 99,2 2 0,-1-1 0,4 10 0,1 5 1,1 9 424,2 7 0,-1 4 1,0 8-1,2 6 1,0 4-179,2 4 0,3 1 1,0 3-1,-8-24 0,1 0 1,0-1-1,1 0-337,8 22 1,0-4 0,-2-4 0,-4-3-556,-2-6 0,-1-2 0,-3-8 0,-3-1-756,-2-2 716,-1-6 323,0 2 0,-1-7 302,-2-3 0,-2-2 0,-5-1 0</inkml:trace>
  <inkml:trace contextRef="#ctx0" brushRef="#br1" timeOffset="12">8538 13976 8534,'-10'0'-34,"-2"-1"1,0-2 212,1 0 0,-1 1 0,0 6 1,-4 5 343,-1 2 1,-2 6-1,-1-1 1,0 4 0,-2 2-1,2-1-728,4 2 1,0-3-1,6 1 1,3-1-1154,1-1 0,3-2 1358,3-1 0,4 1 0,2-2 0</inkml:trace>
  <inkml:trace contextRef="#ctx0" brushRef="#br1" timeOffset="13">8938 13882 8479,'5'-5'-412,"-3"-3"0,4 3 977,1 0 1,-3 2 0,-1 6 0,-3 4 0,-3 4 32,-3 5 0,-6 1 1,-4 3-1,-2 2-307,0 3 0,-2-3 1,0 1-1,-2-1 1,1 1-516,1 0 0,2 1 1,-1 0-1,2-4 0,0-4-869,2 1 1,3-4 0,1 0-2185,4-3 3257,-2-5 0,4-5 1,-4-5-1</inkml:trace>
  <inkml:trace contextRef="#ctx0" brushRef="#br1" timeOffset="14">8678 14031 8479,'0'-9'-300,"0"0"1255,0 0 0,1 2 0,2 2-453,3 1 0,3 2 0,3 5 0,1 4 0,2 4-574,1 1 0,2 5 1,0-2-1,2 4 1,1 1-910,1 2 1,2 0-1,-2-4 981,-1 1 0,-2-4 0,0-2 0</inkml:trace>
  <inkml:trace contextRef="#ctx0" brushRef="#br1" timeOffset="15">9078 14171 8463,'4'-5'0,"-3"-3"1872,2 1-780,-2-1 0,2 4 0,2 4-1339,0 5 247,-3 8 0,10 1 0,-1 5 0</inkml:trace>
  <inkml:trace contextRef="#ctx0" brushRef="#br1" timeOffset="16">9767 13864 8358,'-5'-9'-590,"2"-1"1409,2 1 0,0 1 0,-2 1 0,-5 5-253,-3 4 1,-5 8 0,-4 6 0,-3 5 0,-1 4-460,-2 2 0,3 1 0,-2 1 0,1 1 0,2 0-725,4-3 1,2-1 0,1-4 0,2-1 0,3-3-1022,1-2 1,2-4 1495,1-5 0,4-3 0,-2-4 1</inkml:trace>
  <inkml:trace contextRef="#ctx0" brushRef="#br1" timeOffset="17">9432 13948 8358,'0'-11'153,"1"1"0,2 0 281,3 1 1,3 6 0,0 0 0,1 4 83,3 5 1,1 2 0,5 8 0,-1 3 0,0 3 0,-2 1-543,0 3 0,2 1 1,1 0-1,-2-1-2711,-3-1 2735,3-5 0,-3 7 0,5-3 0</inkml:trace>
  <inkml:trace contextRef="#ctx0" brushRef="#br1" timeOffset="18">10009 13566 8510,'23'-4'25,"-2"3"0,4-2 0,3 3 0,2 3 0,1 5 794,2 6 0,-10 4 0,-1 11 0,-9 6-492,-5 7 1,-4 8 0,-4-23-1,0 1 1,0 1 0,-1 0-1,0 0 1,-1 0 0,-1 0-1,-2-1 82,0 0 1,-1 0-1,1-1 1,-1 0-1,-2-1 1,0 1 0,0 0-1,0 0-361,-1-1 0,0-1 1,-11 23-1,-1-1 1,-4 0-1,12-24 1,-1 0-833,0 1 1,0-1 469,-14 19 1,12-19 0,0 0-1,-1-2 1,1 0 0</inkml:trace>
  <inkml:trace contextRef="#ctx0" brushRef="#br0" timeOffset="19">7514 13193 13784,'-9'10'-179,"-1"-1"0,1 0 0,0 2 0,0 1 0,1 5 1,0 4-1,-2 7 165,3 5 1,-1 1 0,5 0-1,1 0-33,1-1 1,1-1-1,0-6 1,1-3-1,2-6 1,3-2-256,2-4 1,2-2 0,-1-2 179,0-4 1,-2-3 0,-2-4 0,-1-5 0,-2-3 81,-1-3 0,-1-4 0,0-5 1</inkml:trace>
  <inkml:trace contextRef="#ctx0" brushRef="#br0" timeOffset="20">7458 13249 13519,'-4'-13'-725,"2"2"1,-3-4 0,0 2 575,3 1 0,1-1 0,1 0 1,0 2 170,0 1 1,0 0 0,1 1-1,3 0 1,2-1 0,2 2 226,1 2 1,5-1-1,1 3 1,4-1-104,3 1 1,2-2 0,9 2-1,4 0 1,6 0-63,6 2 1,-22 0 0,1-1 0,1 2-1,1-1 1,-1 1 0,0 0 0,-1 1 0,-1-1-130,26 1 0,-25 0 1,-1 0-1,25 0 0,1 0-127,-1 0 0,-2 0 0,3 0 0,-26 0 0,2 0 0,0 0 0,1 0 119,0 0 0,2 0 0,1 0 1,1 0-1,-2 0 0,1-1 0,2 0 1,1-1-1,3-1 0,0 0 19,3-1 1,0 0 0,-1-1-1,1 1 1,0 1 0,0 0 0,-1 1-1,-1 0 103,0 0 1,-1 0-1,-2 1 1,0 1-1,-1-2 1,-1 0-1,-1 0 1,0 1 0,-1-1-1,-1 0-100,0 2 0,-1-2 0,-1 0 0,0-1 0,1 1 0,0-1 1,0 0-1,-1 0 0,-1 0 0,-1 1-59,0 0 1,0-1 0,23-3 0,-1 3 0,-1 1 0,-2 0 88,-5-1 0,-3 2 0,-1-3 0,-2 1 0,-2 0 144,-3 0 1,-2 1-1,-2 0 1,-1-1-38,-2 1 1,-3-2 0,0 1 0,-5 1 0,-3 1-30,-3 1 0,-1-4 255,1-3 658,-5 3-979,-1 0 0,-4 8 1,0 4-1,0 3 1,0 6 138,0 3 0,0 4 0,0 5 0,0 2 0,0 3 147,0 2 1,0 3 0,0-1 0,0 0 0,0-3-269,0-2 1,0-1 0,0-5 0,0 0-164,0-2 1,0-3 0,0-6 0,0-1 0,0-2-836,0-1 0,-3-2 1,-1-2 891,-1-1 1,-2 1 0,-2-3 0</inkml:trace>
  <inkml:trace contextRef="#ctx0" brushRef="#br0" timeOffset="21">8864 12346 17031,'4'-9'-1639,"-3"0"1,1 1 1675,-4 5 1,0 9 0,-4 13-1,0 6 1,-1 5 0,1 4-44,-1 2 1,3 1 0,0 2-1,1 0 1,-1 2 0,2 0-462,1-3 0,1 0 1,0-8-1,0-3-496,0-4 1,-1-7 953,-2-4 0,-2-6 0,-4-2 0</inkml:trace>
  <inkml:trace contextRef="#ctx0" brushRef="#br0" timeOffset="22">8817 12309 12609,'0'-5'-691,"-4"-4"0,-2 4 0,-2-1 0,-2 1 746,1 1 1,0 0-1,0 2 1,-2-2 75,-1 2 0,0 1 0,-3 1 0,-2 0 1,0 0-1,-2 0 70,0 0 0,0 1 0,-2 1 1,-2 2-1,0-1-207,-3 1 0,-1-3 0,-2 3 0,-1-1 0,-2 0-76,-1-1 0,0 2 0,-3 0 1,1-1-1,-2 0-15,-2 0 1,-5 3 0,3-2 0,-2 0 63,-1 0 0,-2 3 0,-1-3 0,-1 0 0,1 1 113,1 0 0,-1-3 0,-3 2 0,1 0 0,2 0 16,0 1 1,4-3-1,-1 1 1,1-1-50,0 1 0,-2-2 0,2 3 0,1 0 0,1 0 0,0 0-57,1 0 0,0-1 1,2-2-1,1 1-26,0 1 1,0 0 0,-2-3 0,0 1-1,0 1-6,2 2 0,0-1 0,4-3 1,-2 0-1,0 0 22,0 0 0,-3 3 0,6 0 0,-1 0 3,-2 1 0,0-2 0,1 4 0,3 1 1,2-2 12,1-2 1,-3 2 0,0 0-1,1 0 1,1-1-1,1-3 1,0 2 0,0 0 0,1-1 0,2-1 0,-1-1 0,6 0 0,0 1 0,2 1 0,2 1-25,2-1 0,0-1 0,0-1 0,1 0 13,0 0 1,-1 0-1,3 0 1,-2 0 7,2 0 1,1 0 0,0 0 0,1-1-25,0-2 0,-1 2 1,1-3-1,1 0-80,2-2 1,-2 0 0,4 0-135,-1-1 1,3-1-21,-1-2 195,2 1 1,0 4-6,-2 2 0,1 2 0,-4 2 0,1 2 130,0 3 1,2 2 0,-3 3 5,-1 1 1,1-1-36,0 5 0,1-1 0,-2 5 0,1 2 246,-2 3-195,0 2 1,2 2 0,1 1 0,0 2 0,2 1 5,-1 2 0,3 0-28,-2-1 0,-1-1-56,1-2 0,-3-1 1,3 4-1,-1 0 1,1-3-98,0-3 0,0-3 1,3 2-1,0-1 0,0-1-42,0 1 0,0-3 0,0-2 1,0 0-16,0 1 1,0-3 0,0 3-1,-1-2-37,-2-2 1,1-3 231,-4-3 0,0-1 0,-4-2 1</inkml:trace>
  <inkml:trace contextRef="#ctx0" brushRef="#br0" timeOffset="23">5391 13249 13106,'-9'-3'-662,"-1"0"0,4-3 1,1 2 574,1-1 0,2 5 0,5 2 1,4 7 19,4 4 0,0 4 0,1 5 0,0 2 8,0-1 0,-2 4 1,3-2-1,-3 2 1,-2 0-1,0-1-33,-2-1 1,0-8 0,2 1 0,0-4 81,-2-2 1,0-6 0,3-5 0,2-6 134,1-8 1,-1-4 0,6-6 0,2-4 0,1-3-238,1 0 1,-1-1 0,-3 3 0,-1 4 0,-4 5 316,-1 3-44,-2 3 0,-4 8 0,-2 5-263,-2 6 1,-1-1 0,1 0-251,2-1 453,2-1 1,9-7 0,0-1 0</inkml:trace>
  <inkml:trace contextRef="#ctx0" brushRef="#br0" timeOffset="24">6546 12579 18775,'3'-15'-461,"0"3"1,0 2 276,1 0 1,-3 1 0,2 0 117,-2-1 1,-2 5 0,-2 3 0,-3 5 269,-2 7 0,-2 4 1,1 9-1,-1 5 0,-2 5-60,0 3 1,-1 4 0,4 3 0,0 1-174,-1 4 1,7-22 0,0 1-1,0 0 1,0 1 0,0 1-1,0 1 1,0 0 0,1 1-115,0-3 1,1 0 0,-2-1 0,1-1 0,-1 20 0,1-3 0,0-5-273,-1-5 0,1-7 0,-3-8 0,0-2 119,-1-4 0,3 1 0,-3 0 401,-1-2 1,-1 0 0,-2-2 0</inkml:trace>
  <inkml:trace contextRef="#ctx0" brushRef="#br0" timeOffset="25">6266 13342 16150,'-9'-4'-1273,"0"0"1,-1-3 1135,1 1 1,1 5 0,1 1 0,4 6 323,2 5 0,1 4 1,0 3-1,1 2 0,2 1 1,4 1-277,1 2 1,1-3 0,1 1 0,0-4-126,2-2 0,0 1 0,2-3 0,0-2 151,-3-2 0,2-6 0,0 1 0,-2-1 0,0-2 89,-2-1 1,0-5 0,0-2 0,-2-2 0,-2-3-280,-1-1 1,-1 1 0,-2-2 0,1 0 170,1-3 0,0 2 1,-1-1-1,0 1 1,2 0 164,1 1 1,1 0-1,3 4 1,2 0-1,1 0 105,4 3 1,0 2-15,0 4 1,5 0-1,-1 0 1</inkml:trace>
  <inkml:trace contextRef="#ctx0" brushRef="#br0" timeOffset="26">3752 15214 17744,'5'-16'-191,"0"2"1,-2 0-1,0 2 1,0 0 0,0-1 172,0 2 1,0 1-1,-3 0 1,0 1-146,0 0 1,-4 3 0,-2 3 0,-2 2 0,-2 1 502,1 0 1,-4 5 0,-3 6 0,-3 6 0,-1 8-162,-2 5 0,-3 7 0,3 8 0,12-21 0,0 1 1,0 1-1,0 1-205,0 2 1,1 0 0,2 0 0,0-1-1,1 2 1,1 0 0,0 0 0,2-1-268,1 1 1,1-1-1,2-1 1,2 0 0,7 23-1,4-5 1,5-6-364,3-7 1,-3-5-1,4-4 1,-1-2 0,-1-4-1978,0-6 2500,-1 1 1,-2-12-1,1 3 1</inkml:trace>
  <inkml:trace contextRef="#ctx0" brushRef="#br0" timeOffset="27">4013 15177 20903,'0'-10'-2281,"0"1"2039,0 0 1,0 5-1,1 5 1,2 7 156,3 6 1,3 9 0,0 5-1,1 4-54,3 1 0,1 3 0,5 0 0,0 2 0,2 3-191,1 2 1,3-5-1,-4-1 1,0-6-1,-1-5-115,-2-4 1,-3 0-1,-3-4 1,-2-3-234,-4-4 0,-3-3 0,-6-1 481,-3-4 1,-7-2 0,-1-1 0</inkml:trace>
  <inkml:trace contextRef="#ctx0" brushRef="#br0" timeOffset="28">4199 15530 12732,'0'-6'-122,"0"0"339,0 4 1,-4-1-1,-3 7 200,-5 5 1,-3 5 0,-6 5 0,-2 2-1,0 2-357,-3 1 1,3 0-1,2 1 1,5-1 0,3-1-1611,3-2 1536,5-2 0,1 0 0,4 0 1</inkml:trace>
  <inkml:trace contextRef="#ctx0" brushRef="#br1" timeOffset="29">4609 15447 8569,'-5'0'-712,"-4"4"1,4 1-1</inkml:trace>
  <inkml:trace contextRef="#ctx0" brushRef="#br1" timeOffset="30">4832 15344 8569,'6'-4'-186,"-2"-1"0,-3-4 0,1-1 589,1 1 1,0 5 0,-4 4 0,-3 6-1,-6 5 1,-3 6 0,-2 4 57,-1 4 0,0-2 0,-2 2 0,-1 1-477,1 1 0,-1 1 1,0-1-1,2-1 1,0-2-364,2 2 0,2-3 0,-1-1 0,0-4 0,3-1-146,1-1 1,0-5 0,1 0 0,0-3 0,-1-5-1352,1-2 1876,0-1 0,-5-4 0,0-2 0</inkml:trace>
  <inkml:trace contextRef="#ctx0" brushRef="#br1" timeOffset="31">4525 15465 8569,'3'-14'-192,"1"1"0,1 3 124,3 1 0,-3 0 0,1 3 0,1 3 478,2 2 1,-3 3-1,0 3 1,0 6-1,0 2 1,1 4-240,0 0 0,1 5 1,1 1-1,1 0-322,-1-1 0,1 3 1,3-3-1,1 0 1,2-2-339,-1-1 1,1 2 0,3-7 488,-1 1 0,1-2 0,-1-4 0</inkml:trace>
  <inkml:trace contextRef="#ctx0" brushRef="#br1" timeOffset="32">4944 15670 11917,'1'-5'-604,"2"2"0,2 6 604,5 3 0,7 2 0,3 2 0</inkml:trace>
  <inkml:trace contextRef="#ctx0" brushRef="#br1" timeOffset="33">5512 15391 8481,'-6'-9'-1146,"1"-1"1,-1 2 1691,1 2 0,2 2 0,-3 5 0,-1 2 0,-2 4 0,0 5 0,0 7 0,-4 1 0,0 4 0,0 2 0,-2 1 0,1 1-361,-3 0 1,0-1-1,1-1 1,1-2-1,1-2-1005,-1-1 1,4 1 0,-1-4 0,0-3-1,0-4 1,2-2 0,-3-3 0,3-4 803,0-4 0,1-7 0,0-6 0</inkml:trace>
  <inkml:trace contextRef="#ctx0" brushRef="#br1" timeOffset="34">5177 15568 8481,'9'-19'-74,"-3"5"1,0 1 0,-1 3 388,0 1 0,1 0 0,3 3 1,1 3 146,-1 2 0,-1 6 1,1 3-1,-1 5 0,2 1-154,1 3 0,-1 0 0,0 2 0,3 0 0,2-1-458,3 1 1,-3 0 0,1-2 0,0 0 0,3-3-2469,3 0 2618,-7-2 0,11-3 0,-6 1 0</inkml:trace>
  <inkml:trace contextRef="#ctx0" brushRef="#br1" timeOffset="35">5726 15149 8539,'9'-15'125,"2"-1"1,1 3-1,4 3 498,1 3 0,-1 4 0,-1 7 1,2 6-78,1 8 0,-4 5 0,-1 10 0,-1 4 0,-1 6 0,-1 5 109,-2 1 0,-3-22 1,-1-1-1,0 25 0,0 0-543,1-1 0,-2-1 0,-3-6 1,-1-2-1,-3-4-606,-2-3 1,-5 1 0,-3-5 0,0-2-1,-3-3-599,0-2 1,-3-5 0,1-3 1063,0-2 1,-6 0-1,5-4 1</inkml:trace>
  <inkml:trace contextRef="#ctx0" brushRef="#br0" timeOffset="36">6825 15046 14143,'0'-9'-429,"3"-3"0,0-1 0,-1 1 0,-1-1 1,-1 1 377,0 1 1,-4 4 0,-3 5-1,-5 5 1,-3 8 474,-3 6 1,-3 11 0,-2 10 0,-1 5-1,12-19 1,-1 0-80,1 0 1,0 1 0,1 3-1,0 1 1,1-1 0,2 0-1,0 1 1,1 1-70,0 2 0,1-1 1,2-2-1,2-1 1,0 2-1,2-1 1,2 23-1,5-5-888,5 0 1,1-6-1,4-4 1,-3-6 0,1-5-45,-1-4 1,2-2-1,2-4 1,0-3 0,-2-7 207,0-4 1,-1-6-1,4-1 1</inkml:trace>
  <inkml:trace contextRef="#ctx0" brushRef="#br0" timeOffset="37">7151 15000 8805,'0'-15'-88,"0"3"0,0 2 335,0 0 0,1 5 0,2 3 0,3 6 1,2 9 158,2 7 0,0 11 0,2 7 0,4 5 0,0 5-305,0 1 0,-6-22 0,1 0 0,-2-1 0,-1 1 0,1 0 1,0 0-1,-1-1 0,-1-1-312,7 22 0,-2-5 1,-2-5-1,-2-1 0,-2-5-485,-3-6 0,-2-6 0,-2-3 0,-2-5 702,-3-4 0,-2-7 0,-2-5 0</inkml:trace>
  <inkml:trace contextRef="#ctx0" brushRef="#br0" timeOffset="38">7365 15409 8805,'-9'-5'-337,"-1"2"0,1 2 720,0 1 1,-5 4-1,-1 5 1,-4 4 143,-3 6 1,-1 4 0,-5 0-1,1 1 1,2 1-607,3-1 0,4 1 0,2-3 0,4-1 0,2-2-822,4-4 0,2-2 894,4-3 0,8-5 0,3-1 0</inkml:trace>
  <inkml:trace contextRef="#ctx0" brushRef="#br0" timeOffset="39">7905 15307 9018,'-5'-4'-210,"-3"2"1,4-3 0,-1-1-1,-2 2 865,-1 0 0,-2 2 1,0 5-1,-2 4 0,-4 6 0,-2 6 0,0 0 1,-1 7-1,1 2 0,-1 2-477,0 0 1,2 2-1,1-2 1,4-2-1,3-3-701,2-2 1,0-2-1,4-3-297,1-3 1,0-5 0,0-8 0,-2-4-2458,-2-4 2990,4-7 1,-6-1 0,3-5-1</inkml:trace>
  <inkml:trace contextRef="#ctx0" brushRef="#br0" timeOffset="40">7588 15400 9014,'6'-9'-669,"-3"0"1515,-2-1 0,0 2-191,2 2 0,2 6 1,4 7-1,1 4 0,-1 5-296,0 1 1,5 2-1,1 0 1,4 0-1,1 2-1133,2 1 1,3-1 0,-2-1 0,1 0 770,1-2 0,2 3 1,1-6-1</inkml:trace>
  <inkml:trace contextRef="#ctx0" brushRef="#br0" timeOffset="41">7970 15605 9014,'-5'0'3276,"2"0"-2533,6 0 0,2 0 0,5 0-743,3 0 0,5 0 0,6 0 0</inkml:trace>
  <inkml:trace contextRef="#ctx0" brushRef="#br1" timeOffset="42">8529 15307 8468,'9'-14'-263,"0"-1"1,1 5 0,-2-1 1081,-2 3 0,1 6 0,-5 2 0,-4 6-164,-6 6 0,-5 5 1,-6 6-1,-1 1 0,0 2 0,-2 1 0,-3 0 1,2 1-1,1-1 0,-1-1-673,2-1 0,5-1 0,1 1 0,1-4 0,0-1-1067,1-1 0,3-6 0,4-4 265,-1-4 1,-1-4 0,-2-2 0,1-4-2458,0-4 2865,4 0 1,-8-13-1,3 2 1</inkml:trace>
  <inkml:trace contextRef="#ctx0" brushRef="#br1" timeOffset="43">8203 15456 8468,'5'-14'9,"2"-3"1,-3 5 0,3 0 230,3 2 0,0 5 0,6 2 0,0 2 343,2 1 0,0 7 1,-2 4-1,-1 5 1,-1 4-367,1 3 1,-3-1 0,2 2 0,0-1 0,-3 0-502,0 0 0,1-1 0,1-3 1,1 1-1,-1-1 284,-1-5 0,-2 2 0,-1-2 0</inkml:trace>
  <inkml:trace contextRef="#ctx0" brushRef="#br1" timeOffset="44">8808 14990 8395,'25'-14'191,"0"2"0,0 2 458,-2 4 1,0 7 0,-5 9-1,-2 8 1,-1 7 5,-2 5 0,3 5 1,-4 7-1,-1 6 0,0 2-291,-2 0 0,-5-23 0,-2 0 0,1 0 0,0 0 0,-1 1 0,0 0 0,-1 0 0,0 0-132,0 23 0,-6-2 0,-5-1 0,-5 0 0,5-23 0,-1-1-666,-14 21 0,10-21 0,-1-1 0,0-1 0,-2-1 0,-1 2 0,0 0 24,-3 0 0,0 0 1,2-1-1,0-1 1,-3-1-1,-2-1 0,2 0 1,-1-2-60,0 1 1,-1-1 0,-3-2 0,-2 0 0,2 1 0,-1 0 0</inkml:trace>
  <inkml:trace contextRef="#ctx0" brushRef="#br0" timeOffset="45">3249 14888 12698,'0'-6'-2671,"0"0"2550,0-2 0,2 3 461,1-1 0,-2 3 64,2-3 0,-2 3-271,-1-4 0,1 5 1,1-2-56,1 0 0,1 3 0,-2-3 0,2 1-29,2 0 1,0 0-1,3 3 1,0 0-50,1 0 0,0-4 0,2 1 0,4 1 1,2 1 20,0 1 1,4 0 0,1 0 0,-1 0-1,2 0 29,0 0 1,1 0 0,3 0-1,-1 0-51,-3 0 0,6 0 0,-2 0 1,1 0-3,0 0 1,2 0-1,0 0 1,-1 0-1,-1 0 33,-1 0 1,0 0-1,-1 0 1,-1 0-1,-1 0-52,1 0 0,-3 0 0,1 0 0,0 0 2,0 0 1,1 0 0,3 0 0,0 0 0,0 0 8,-1 0 1,-2 0-1,0 0 1,1 0 0,0 0 13,-1 0 1,2 0 0,-3 0 0,3 0 24,1 0 1,0 0-1,0 0 1,0 0-1,1-1 14,2-2 0,1 2 0,2-2 0,-3 2-31,-2 1 0,2-3 0,1 0 1,0 1-1,0 0 5,-2-2 0,-1 3 0,-1-2 0,0 2 0,0 1-11,0 0 0,0 0 0,-1-1 0,-1-1 0,0-1 10,3 1 0,-1 1 1,3 1-1,-2 0-1,-1 0 0,3-3 0,0 0 0,-1 1 1,0 0 0,1-1 0,-2 2 0,2-3 0,-2 3 1,-1 1-15,0 0 1,-2-3 0,0 0 0,0 1-3,3 1 0,-4 1 1,3-1-1,-1-1 1,1-1 8,3 1 0,-5 1 0,2 0 0,-2-1 0,0-1-5,-1 0 1,4 2 0,-3 0 0,0-1 1,1-1 0,-1 0 0,0 3 0,0 0 0,0 0-12,-3 0 0,-1-3 1,-2 0-1,3 1-6,1 1 0,-2 1 0,1 0 0,1 0 0,0 0-8,2 0 1,1-3-1,1 0 1,0 1 4,0 1 1,1-3-1,1 1 1,1 1 0,-1 0 16,-1-1 0,-3 2 0,0-2 0,-1 2 0,0 0 4,-1-2 1,0 2 0,-4-2 0,2 2 18,-1 1 1,1-4 0,1 1 0,0 1 0,1 1-23,0 1 0,0 0 0,3 0 1,-1 0-1,-1 0-22,1 0 0,1 0 0,1 0 0,0 0 13,0 0 1,-1 0-1,1 0 1,0 0-1,0 0 4,0 0 0,0-3 0,0 0 1,0 1-1,1 0 85,2-1 1,-2 2-1,2-3 1,-1 1-79,1-1 0,-1 0 0,4 2 1,0-1-1,-1 1-43,-2 1 1,2-2 0,-1 0-1,0 1 1,1 1 5,0 1 1,-3 0-1,2 0 1,0 0 36,2 0 1,-1-1 0,0-1-1,-1-1 1,-1 0-9,2 2 1,-1 1 0,2 0 0,-3-1-10,-2-2 1,0 2 0,1-2 0,1 2 0,0 1 17,1 0 1,-3-3-1,3 0 1,0 1 72,2 1 1,-2-2-1,0 0 1,-1-1 0,1 1-6,1 0 0,1 0 0,1 3 0,-1 0 1,0 0-76,-1 0 1,4 0 0,-1 0-1,0 0-21,-3 0 0,1 0 0,-1 1 0,1 1 0,-1 1 13,-1-1 0,1 1 0,-3-1 0,1 1 0,-1-1 77,-1-1 1,-2-1-1,0 0 1,-1 0-29,-1 0 1,0 0 0,3 0 0,0 0 0,0 0-45,0 0 0,0 0 0,-1 0 0,0 0 0,-1 0-1,-1 0 1,-1 0 0,2 0-1,-1 0 7,0 0 1,-2 0 0,0 0 0,-1 0 3,-1 0 0,1 0 1,-4 0-1,-3 0 1,-2 0-96,-3 0-498,-1 0-844,-4 0 742,0 0 1,-5 1 564,0 2 0,0-2 0,0 3 1</inkml:trace>
  <inkml:trace contextRef="#ctx0" brushRef="#br1" timeOffset="46">3743 16341 8586,'-5'-1'-1333,"2"-3"1415,2 3 0,1-4 4,0 2 1,1 2-1,2-2 1,3 1 0,2 0-19,2-1 0,-1 0 0,1 3 0,3 0 1,2 0-159,3 0 0,5-3 0,3-1 1,6 2 38,6 1 1,5 1-1,2 0 1,3-1 0,-21 0-1,1 0 40,3 0 1,-1-1 0,-2 0 0,-1 1 0,2 0-1,1 1 1,-2-1 0,0 0 0,-1-1 0,1 1-5,0 0 1,0 0 0,-1-1-1,0 0 1,0 0 0,-1-1 0,23-1-1,-4 0-24,-1 2 0,-4-2 0,2 0 0,1 0 0,-2 0 24,1 1 1,2-1 0,-1 1 0,-1 1 39,-2 1 0,2-2 0,-1 0 1,1 1-1,3 0 24,0-1 1,-1 2 0,-2-2-1,0 2 1,-2-1-4,1-1 1,-3 2 0,0-2 0,-3 2 0,0 1-35,2 0 0,3 0 1,-1-1-1,-2-1-21,-1-1 0,-2 0 1,4 3-1,1 0 1,2 0 6,-2 0 0,0 0 0,2 0 0,2 0 0,2-1 20,-2-2 0,2 2 0,-4-2 0,0 2 1,2 1-7,-1 0 0,-3-4 0,2 1 0,-4 1 0,-2 1-13,-1 1 1,-1 0 0,2 0 0,-4 0-6,-2 0 1,-1 1 0,1 1 0,1 1 0,1 0-4,-1-2 1,-1 2 0,-1 0 0,2-1 0,2-1 6,-2-1 0,-2 0 1,1 0-1,1 0-8,1 0 0,1 0 0,-6 0 1,0 0-1,-1 0-20,1 0 0,1 0 0,1 0 0,-1 0 0,-1 0-3,-2 0 0,-2 0 0,2 0 0,0 0 0,0 0 11,1 0 1,-1 0-1,1 0 1,1 0-1,1 0 5,1 0 0,0 0 0,-1 0 0,-1 0 25,2 0 0,-2 0 0,5 0 0,-2 0 1,-1 0-13,0 0 0,-1 0 0,-1 1 0,-1 1 0,1 1-3,0-1 0,2-1 0,0-1 1,1 0-1,1 0-24,1 0 1,0 0 0,-2 0-1,1 0 1,1 0 18,-1 0 1,-1 3 0,-1 0-1,0-1 17,0 0 1,-3-2-1,-1 0 1,-1 0 0,-3 1-2,0 2 0,-3-2 1,0 2-1,-3-2 1,0-1-2,-3 0 1,3 0 0,-1 0 0,1 0 0,-1 0-4,-2 0 0,3 0 0,-1 0 0,1 0 1,0 0-1,1 0 0,-3 0 0,3 0 0,-2 0 19,-1 0 0,-2 0 0,-1 0 0,0 0 0,1 0 43,-1 0 1,0 0-1,1-1-105,-1-2 1,0 2-163,1-2 0,-5 0 205,-2 0 0,-6 2 0,-2-3 0</inkml:trace>
  <inkml:trace contextRef="#ctx0" brushRef="#br0" timeOffset="47">6499 16080 11201,'-3'-6'-286,"0"-1"1,1 0 0,1-1 0,1-1 0,0-1 0,0 1 402,0 0 1,0 2-1,0 1 1,0-1 245,0-1 0,1-1-233,2 3 1,-2 6 0,2 7-1,-2 6 1,-1 6 0,0 5 63,0 6 1,0 0-1,0 6 1,0 0-151,0 0 1,-3 3 0,0-5-1,0 2 1,0-1-31,-1-1 1,0-8 0,2-1-1,-1-5 1,1-2-347,1-3 234,1-1 1,4-9 0,2-3 0,3-4-1,0-3 122,0 0 1,1-4-1,0 3 1,2-2 6,4-1 1,-2-1 0,2 2-1,0 1 1,2 1 10,1-2 0,0 1 1,2 0-1,1 2 0,-2 1-46,0 1 0,2-1 1,1 1-1,0 1 1,3 0-13,1-1 1,2 2-1,2-3 1,3 1-1,1 0 7,0 1 0,1 0 0,-2 2 0,2-1-8,1-2 1,-4 2 0,-2-2 0,-2 2 0,-1 1 30,0 0 0,0 0 0,-1 0 0,-1 1 1,-1 1-89,1 1 0,4 0 0,1-3 0,-1 0 14,-1 0 1,0 0 0,2 0 0,3 0 0,1 0-22,-1 0 1,2 0 0,-1 2-1,1 0 1,1 1-33,0-1 1,0 0-1,1 0 1,-1 1 55,0-1 1,0-1 0,1-1 0,-1 0 0,0 0 34,0 0 0,0 0 0,-3 0 0,-2 0 0,-1 0-24,0 0 0,-2 0 1,-3 0-1,1 0-10,-2 0 0,-3 0 1,0 0-1,-1 0 1,-2 0 17,0 0 1,2 0-1,-6 0 1,3-1-1,0-1 21,1-1 1,0-3 0,-2 3 0,0-1 23,-2 0 0,1 3 0,1-2 0,-1 2 0,-4 1-3,-1 0 0,-2 0 1,0 0-1,0 1 37,-3 2 0,-1-1 0,-3 5 44,1 0 1,3-2-43,-3 1 1,5-1-1,-3 3-48,0-2 1,3-4 0,-2 2-82,3 0 1,0-3 0,-1 3-67,-1 0 1,-2-2 267,-2 1 0,-2-3 8,2-3 1,-5-3 0,-1-3 0,0 0-15,-1-1 1,2 0 0,-1-1 0,2-2-89,1 2 0,0-3 0,-1 1 0,-1-1 0,-1-2 7,1 2 1,1-1 0,1 4 0,0-2 0,0 2-363,0 1 0,-1 0-358,-2 1 0,-2 4 0,-5 2 691,1 2 0,0 9 0,-1 2 0</inkml:trace>
  <inkml:trace contextRef="#ctx0" brushRef="#br1" timeOffset="48">7709 16396 8439,'0'-9'-442,"0"0"1,0-1 1328,0 1-703,0 4 0,0 2 0,-1 6 1,-1 3-37,-1 2 1,-3 2 0,3 0 0,0 3 12,-1 2 1,2 6 0,-4 2 0,1-1 0,1 2-17,0 0 0,-3-2 0,2 2 0,-2 1 0,2 0-60,1 0 1,-2-3 0,2 2 0,0 1-99,-1-1 1,-1-4 0,3-5-1,0 1 1,0-2-168,0-1 1,0-3-1,3-1 1,-1 0-559,-2-3 580,1 2 0,-2-8 63,4 0 1,0-1-1,0-5 60,0-1 1,-3-2 0,-1 1 0,0 1 34,0 1 0,0 4 1,2-3-1,-3 2 10,0 0 1,2 0 0,-3 2-1,-1-1 9,-2-1 0,0 0 0,0 3 1,0 0-1,-1 0 12,1 0 0,0 0 1,-1 0-1,1 0 10,0 0 1,-4 0-1,1 0 1,0 0-1,1 0-8,-1 0 1,0 0 0,-2 0 0,-1 0 0,2 0-30,-1 0 0,-1 0 1,1 0-1,0 0 1,-3 0-5,0 0 0,-2 0 0,1 0 0,-1 0 0,0 0 1,0 0-1,-2 0 1,-2 0-1,-1 0 56,-1 0 0,1 0 1,0 0-1,0 0 15,0 0 0,0 0 1,-3 0-1,1 0 1,1 0 5,-1 0 1,2 0-1,0 0 1,-1 0-1,1 0-60,2 0 0,3-3 1,0 0-1,-1 0-49,-2 2 0,3 1 1,-3 0-1,2 0 1,2 0-28,-1 0 1,-3 0-1,1 0 1,-1 0-1,0 0 19,1 0 0,-2 0 0,2 0 0,-1 0 29,2 0 1,0 4 0,0-1-1,0-1 1,-2-1 20,1-1 1,-1 0 0,-1 0 0,0 0 0,-1 0 19,0 0 0,0 0 1,-3 0-1,1-1 4,1-2 1,0 2-1,-3-3 1,0 3 0,1 1-36,3 0 1,-3 0 0,2 0 0,-1 0 0,0 0-49,1 0 1,5 1 0,-2 2 0,2 0 7,2-1 0,0-1 0,3-1 0,1 0 0,2 0-12,-1 0 1,-2 0 0,2 0 0,1 0 27,-2 0 1,3 0 0,-4 0-1,-1 0 1,1 0 11,-1 0 1,4 0 0,-3-1 0,2-1-33,1-1 1,2-1-1,1 4 1,-1 0-494,1 0 235,4 0 0,1-1 0,5-1 1,1-2-334,1-1 1,4 2 635,-1-3 0,3-5 0,0-3 0</inkml:trace>
  <inkml:trace contextRef="#ctx0" brushRef="#br1" timeOffset="49">5465 16331 8439,'0'-13'-117,"-1"2"1,-1-1 0,-1 2-1,1 0 160,1 1 1,1 5 84,0 4 0,-1 5 0,-1 8 0,-1 3 0,0 5-39,-1 4 0,2 3 0,-4 3 0,1 3 0,0 1-136,-2-1 0,2 2 1,-1-1-1,-2 3 0,1 0-36,1-2 0,-1-6 0,3-2 0,1-5-112,-1-4 1,4-5-20,0-5 0,1-8 0,4-8 1,1-4 4,-1-5 0,-3-1 0,1-3 0,-2-1 0,-1-1 209,0 2 0,0-1 0,0-1 0,4-1 0,1-5 0</inkml:trace>
  <inkml:trace contextRef="#ctx0" brushRef="#br1" timeOffset="50">5419 16303 8488,'5'-18'-218,"2"-1"0,-3 0 0,1 2-57,-1 1 1,0 2-1,-2 2 1,1 0 1374,-1 1-940,-1 4 0,-1 4 0,0 6-50,0 4 1,-4 5 0,-3 4 0,-4 1 0,-2 3-33,-1 2 0,1-2 0,-2 4 0,-2 0 0,0-1-153,2-1 1,-2 0 0,5-4-1,1-3-232,0-2 0,3-2 140,2-5 0,7-5 1,7-14-1,4-5 1,3-2-9,2-1 1,-3-2 0,0 0-1,1 0 119,-1-3 1,-2 3-1,1 0 1,0 1-1,-1 1 135,0 0 0,-3 2 1,-2 4 127,-1 2 0,-1 5 1,2 5-7,-4 6 0,1 9 0,0 3 1,0 3-1,1 1-125,1 3 1,-3-2 0,2 1 0,0-1 0,-1-1-34,0-1 0,-1 1 1,-2-1-1,1-2 0,2-1-431,-2-2 0,-1-1 1,-2-3-1,-2-2 89,-4-1 1,-1-1 0,-1 2 0,-2-4 298,-1-2 0,2-1 0,-3 0 0,3 0 0,1 0-27,-1 0 0,1 0 0,0-1 64,-1-2 0,5-3 1,2-3-1,2 0 290,1-1 0,4 1 0,2 0 1,4-1-61,2 1 0,-1 0 0,4 0 0,-1-1 0,1 2-296,1 2 1,-1-1 0,0 3 0,1 2-1,-1 1-681,1 1 0,-5 4 710,2 3 0,-3 5 0,-1 3 0</inkml:trace>
  <inkml:trace contextRef="#ctx0" brushRef="#br0" timeOffset="51">3864 17002 13013,'-5'-10'-1015,"0"4"1,3 2-1,-2 3 1321,2 5 0,2 8 0,4 7 1,2 5-1,2 4-74,1 3 0,2 1 0,1 3 0,4 0 0,1 3-172,2 1 0,-4 0 1,1-4-1,-1-2 1,1 1-298,-1-1 0,-3-6 0,-1-1 0,-4-3 0,-2-4-301,-1-3 1,-3-4-1,2 0 1,-2-1 609,-1-2 1,-4-4-1,-1-1 1</inkml:trace>
  <inkml:trace contextRef="#ctx0" brushRef="#br0" timeOffset="52">4050 17365 12998,'-15'-6'-509,"-1"0"0,0 2 461,-2 2 1,-1 5 0,0 4 0,-3 5 702,-3 3 0,1 3 1,1 1-1,0 0 0,2 2-498,2 1 0,1 3 1,2-4-1,5 0 1,3-2-627,2-4 0,3 2 0,0-5 349,2-1 0,10 0 1,1-2-1</inkml:trace>
  <inkml:trace contextRef="#ctx0" brushRef="#br0" timeOffset="53">4479 17272 23012,'-10'0'363,"1"1"1,0 2 0,-1 3 182,1 2 0,-3 7 0,-2 3 0,0 6 0,-4 4 0,-2 2-59,-1 1 0,-1 0 0,3-3 0,2 0 0,0-1-981,2-2 1,6-2 0,1-5-1,3 0-599,3-3 1,0-1 0,0-5 839,-1 0 1,-5-4-1,3 0 1</inkml:trace>
  <inkml:trace contextRef="#ctx0" brushRef="#br0" timeOffset="54">4227 17346 18939,'-6'3'1487,"1"1"1,1 2-1375,2 1 0,-3 5 0,2 4 0,2 2 1,3 4-3,5 3 0,2 3 1,4 2-1,6 0 1,5-2-676,3-2 0,5-6 1,2 2-1,2-3 1,1-4 7,1-2 1,-5-4 0,-2-3 592,-2-3 1,-1-2-1,-1-1 1</inkml:trace>
  <inkml:trace contextRef="#ctx0" brushRef="#br0" timeOffset="55">4730 17625 18850,'-6'-1'-932,"-1"-2"661,5 2 0,-6-3 1363,2 4 0,2 1 0,1 2-1283,2 3 0,2 2 1,2-1 61,3-1 1,6-4-1,3 2 1</inkml:trace>
  <inkml:trace contextRef="#ctx0" brushRef="#br0" timeOffset="56">5214 17318 14273,'-9'0'254,"-1"0"0,0 1 401,-2 2 0,-3 7 1,-3 6-1,-1 6 0,0 5-145,1 3 1,-1 5 0,0-1 0,2 1 0,1-1-818,4-3 0,2-3 0,0-3 1,2-3-1,2-3-786,3-4 1,2-1 0,0-6-2185,-2-2 3041,2-6 0,-8-13 0,4-7 0</inkml:trace>
  <inkml:trace contextRef="#ctx0" brushRef="#br0" timeOffset="57">4898 17383 14273,'4'-5'955,"2"4"-625,2 6 0,2 10 1,3 11-1,2 5-88,3 6 1,5 5-1,-11-17 1,2-1-1,0 1 1,1-1 0,0-1-1,2-1 1,-1-1-1,1 0-675,18 17 0,-3-2 1,-2-3-1,-4-5 351,-4-5 0,-7-4 0,-1 0 0</inkml:trace>
  <inkml:trace contextRef="#ctx0" brushRef="#br0" timeOffset="58">5242 17318 12865,'0'-9'-280,"0"0"1,-1 0 0,-1 2 379,-1 1 1,0 5 0,3 1 0,0 5 0,-1 4 316,-2 4 0,0 1 1,-3 6-1,-2 2-78,-3 2 0,-4 7 0,-5 4 0,-1 1 1,-4 1-1,-3 0-234,-3 1 0,-2 2 1,15-20-1,0 0 1,-16 18-363,2-2 1,9-8 0,5-7 0,8-1-368,6-1 0,5-5 0,4-3 1,5-3-1,3-5-480,0-2 1,3-2 1206,-4-2 0,0-7 1,-2-4-1</inkml:trace>
  <inkml:trace contextRef="#ctx0" brushRef="#br0" timeOffset="59">4963 17383 12865,'-7'-9'-871,"1"0"0,0-1 1289,1 1 0,1 5 58,4 4 1,0 8-1,1 8 1,2 2-1,3 4 1,2 3-84,2 2 1,3 1 0,3-1 0,1-1-612,2-2 0,4-2 0,1 2 0,4-1 1,2-3-770,1 0 0,-1-1 0,-5-1 939,-3 1 0,-7 4 1,-1 0-1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20:43:42.039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1238 5521 30137,'-9'0'-469,"-1"0"1,-2 0 0,0-1 0,1-2 0,0-2 0,2-1 0,0 1-1,-1 1 1,6-4 0,5 3 0,8-1 0,9 1 0,7 1 0,7 2 394,8 0 0,8-1 1,-18 2-1,1-1 0,2 1 1,1-1 125,2 0 0,2 0 1,4 1-1,1 1 0,2-2 1,0 0-1,4 0 0,0 1 1,1-1-1,1 1 0,-1-1 1,0 2-83,-1-1 1,-1 1-1,-4-1 1,-1 2-1,-6-1 1,0 0 0,-2-1-1,-2 2 1,-1-1-1,-2 1 1,-1-1-1,-2 2-71,24 1 0,-11 0 1,-3-3-1,-5 0 109,-6 0 1,-3-3-1,-8-1 1,-7-1-308,-7 1 0,-11-2 1,-13 3-1,-11 1 331,-11 1 1,18 1 0,-2 0 0,-4 0 0,-2 0-1,-3 0 1,-1 1 0,-5 0 0,0 1 32,-3 1 1,1 0 0,-2 2 0,-1 0 0,-2 0 0,-2 2 0,16-2 0,0 0 0,-1 1 0,-2-1 0,0 1 0,-1 0-57,-1 0 1,-1 0-1,0 1 1,-1 0-1,0 0 1,1 0-1,3 1 1,1-1-1,-1 0 1,2 0 0,0 0-1,0 0 1,1-1-1,1 1 1,0 0 30,1-1 0,-1 0 1,3 0-1,-11 2 1,2 0-1,3-1 1,1 0-1,5 0 1,2 0-1,4-2 1,1 1 137,-18 4 0,15 0 0,12-2 0,16-2-136,15-3 1,22-2 0,-10-1 0,3-1 0,6 0 0,3-1-1,7-1 1,2-1-10,-12 0 0,0 0 0,2 0 0,2 1 1,2-1-1,0 0 0,2-1 0,1 0 1,0 0-1,1-1 0,1 1 0,0 0 31,-1 0 0,1 1 0,0-1 0,1-1 0,1 0 0,-1 0 0,1 0 0,1 1 0,0-1 0,0 0 0,1 0 0,-1-1 0,-1 0 0,0 0 1,-1 0-1,-4 1 0,0 0 0,-2-1-67,12-1 1,-4 0 0,-10 3 0,-3 0-1,12-7 1,-9 3-48,-10-1 0,-11 1 0,-8 3 0,-7-1 0,-7-1-84,-9-2 0,-7 1 0,-13 0 1,-7-1-1,-10 1 89,23 4 1,-3 1-1,-4 0 1,-2 1-1,-3 1 1,-2-1-1,-1 1 1,-1 0-1,-2 1 1,0-1 22,-2 0 1,-1 0 0,-1 1-1,-2 1 1,15-1 0,0 0-1,-1 0 1,1 0 0,-1 2-1,1-1 1,-1 0 0,1 1-1,0 0 13,-14 0 0,1 1 0,5 1 1,1 1-1,6-1 0,2-1 1,3 1-1,1 1 0,-18 2-100,9 1 1,20-2 0,14 0 0,13 0 48,15-3 1,15-1-1,-11-2 1,2 1 0,5-2-1,3 0 1,5 0-1,2-2 44,4 0 1,1 0 0,-13 1-1,1 0 1,0 0 0,2 0-1,-1-1 1,0 1 0,1 0-1,0 0 1,0 0 0,1 0 0,-1 0-1,1 0-18,0 0 0,0-1 0,1 1 0,0 1 0,0 0 1,0 0 33,0 0 0,1 0 0,-1 0 0,0 1 0,0 0 0,0-1 0,-1-1 0,1 0 0</inkml:trace>
  <inkml:trace contextRef="#ctx0" brushRef="#br0" timeOffset="1">819 7216 26218,'-9'-4'-656,"-3"-1"1,0-5-1,3 1 1,3 0 0,1-1 186,-1 1 1,5 1 0,0 1 0,5 1 0,5 2 0,5 1 0,7 0 437,7 0 0,6-4 0,10 1 0,-17 3 1,0 0-1,4 0 0,0 0 0,4 0 1,0 0 159,1 0 0,1 1 0,1-2 1,0 0-1,2 3 0,1-1 1,-1 1-1,-1 0 0,-1 1 1,-2-1-1,-2 1 0,-1 1-118,-4 1 0,0-1 0,17 0 0,-9 4 0,-7-2 0,-7 0-106,-7-1 0,-10-1 0,-6-1 0,-7 0 217,-8 0 0,-6 0 0,-11 0 1,-5 0-1,-6 1-85,-6 2 0,-3-1 0,25 0 0,-2 1 1,2 0-1,-1-1 0,0 1 0,0-1 165,0-1 0,0 2 0,-2 0 0,1 1 0,0-1 0,0 0 0,2 1 0,0-1 0,-20 5 225,5-2 1,12-4 0,7 2 0,11-1-591,12 0 0,22 0 1,20-3-1,-14 0 1,1 0-1,6 0 1,3 0 158,3 0 0,2 0 1,5 0-1,2 0 1,-15 0-1,1 0 0,0 0 1</inkml:trace>
  <inkml:trace contextRef="#ctx0" brushRef="#br0" timeOffset="2">736 13100 26218,'-10'-4'-820,"5"-1"1,2-4 0,3 0 0,5 3 350,8 3 1,6 2 0,12 1 0,5-1 0,9-1 0,-18 0 0,1 1 545,3 0 1,1 0 0,5-1 0,0 0 0,1 0 0,0 0 0,1-1 0,1 0 0,-1 0 0,0 0 0,-1 0 0,-1 0 74,-3 0 0,0 0 1,-4 2-1,-1 0 0,-1-1 1,0 0-1,22-2 0,-4 1-99,-6 1 1,-3 1-1,-12 1 1,-3 0-79,-6 0 1,-7 0 0,-8 0 0,-11 0 35,-13 0 1,-11 0 0,-12 1 0,20 0 0,-2 0 0,-1 1-1,-2 1 9,-1-1 0,-2 1 0,0-2 0,-1 0 0,-3 1 0,-1 0 0,0 0 0,0 0 0,-2 1 0,1-1 224,1 1 0,-1-1 1,2 2-1,0 1 0,1-3 1,1 1-1,1 0 1,1 0-1,3 0 0,1-1-184,-22 2 0,21 4 0,29-3 0,20 0-97,15-2 0,-7-2 1,2-1-1,5 0 0,1 0 1,4 0-1,1 0 1,3 0-1,1-1-13,3-1 1,-1 1 0,2 0 0,1 1 0,1-2-1,1 1 1,-2 0 0,0 1 0,-1 0 0,-1 0-308,0-1 1,-2 2 356,-4 1 0,0 0 0,-1-1 0,-1 1 0,-2 2 0,0 1 0,1 1 0,-1 0 0</inkml:trace>
  <inkml:trace contextRef="#ctx0" brushRef="#br1" timeOffset="3">16136 5773 8423,'0'-13'-139,"0"1"0,-1-1 195,-2 0 0,2 3 0,-3-3 0,3 3 0,1 1 0,-1 0 121,-2 3 1,2 7 0,-3 8 0,0 8 0,-2 7 0,-4 8 14,-2 6 0,1 8 1,-4 3-1,1 0 1,0-1-1,1-2-126,1 1 0,3-5 0,3-2 0,3-3 0,2-5 17,1-4 1,2-8-1,3-2 1,6-8-1,6-6-88,6-3 0,4-2 0,4-2 0,3-3 0,1-2-452,-1-1 0,2-2 1,-2 0-1,2-2 1,-2 2-568,-3 1 1,-5 0 1026,-2 1 1,1-4 0,3-2-1</inkml:trace>
  <inkml:trace contextRef="#ctx0" brushRef="#br0" timeOffset="4">16769 5810 8671,'3'-22'-7,"0"1"0,0 1 59,1 3 0,-3 4 0,1 5 1,-4 2 230,-4 6 1,-7 10-1,-5 8 1,-5 7-1,-3 5 12,-3 4 1,-1 3-1,3 0 1,-1 0 0,0 1-1,1 1-268,2-2 1,5 1 0,6-7 0,1-2-662,5-3 0,3-1 0,5-7 194,0-3 1,1-8 0,3-5 0,5-5-1,6-6 1,3-7 68,0-4 1,1-5-1,0-6 1,2-3 370,1-3 1,4 0 0,-3-1-1,2-1 1,1-4 0,1 0 68,0-2 0,-2 7 1,-10 11 209,-2 7 1,-8 15 0,-5 12 0,-5 11 0,-5 8 0,-1 5 247,-1 2 1,-4 4 0,5 3 0,1-3-445,3-2 0,5-2 1,-1 2-1,2-1 0,1 1-492,0-2 1,0-1-1,1-3 1,1 0-1,2-2-1353,1-7 1760,-3-4 0,3-7 0,-5 0 0</inkml:trace>
  <inkml:trace contextRef="#ctx0" brushRef="#br0" timeOffset="5">16648 6154 8671,'-10'-18'43,"2"0"0,2 2 248,3 0 0,2 4 1,3-4-1,5 1 1,9-1-1,6 2-95,5 0 0,4 2 1,1 3-1,1 0-848,-1 3 1,2 2 0,-3 4 651,-1 0 1,3 0-1,0 0 1</inkml:trace>
  <inkml:trace contextRef="#ctx0" brushRef="#br0" timeOffset="6">17085 5680 16966,'-9'0'-427,"0"0"0,1-1 0,0-3 0,3-2 811,1-2 1,5 2 0,6 1-1,5-1 1,4 2 0,6 0-93,6 2 1,4-2-1,5 1 1,0 1 0,0 1-372,-3 1 1,1 4 0,-4 3-1,-3 3 1,-5 4-458,-8 0 1,-5 3-1,-3 5 1,-5 3-1,-5 2 399,-7 4 0,-8-2 0,-10 4 0,-5-1 0,-4 1 358,0 0 0,-2-1 0,1-5 1,2-2 14,3-4 0,8-1 0,6-2 0,6-3 0,7-2-248,6-3 1,10-2 0,8-2 0,7-3-97,5-2 0,3-1 1,4-1-1,1-1 1,-2-1-708,-2 1 0,-3 1 0,-5 1 822,-1 0 0,-5 0 0,3 0 0</inkml:trace>
  <inkml:trace contextRef="#ctx0" brushRef="#br1" timeOffset="7">17709 5726 8457,'-3'-24'15,"0"3"1,1 2 805,1 4-394,1 1 0,-1 14 1,-1 6-1,-1 8 1,1 4-111,1 4 0,1 2 1,0 4-1,1-1 1,2-1-35,3-2 0,3-3 1,4 2-1,2-1 0,3-2 84,0-2 0,2-5 0,2-7 0,3-2-721,2-3 1,-1-2-1,0-4 1,-2-4 0,-1-5-1,-4-4-466,-2-1 1,-4 1 0,-3-1 0,-1 2-2458,0 1 3062,-3-1 1,-2 2-1,-4-4 1</inkml:trace>
  <inkml:trace contextRef="#ctx0" brushRef="#br1" timeOffset="8">17914 5884 8457,'-13'10'-13,"2"-4"1,-2 0-1,0 1 169,1 2 0,3 0 0,4 0 0,-1 1 374,1-1 0,3 3 0,-2 1 0,1-1 0,0 2 0,0 0-181,-1 1 0,1 2 0,-2-1 1,0 2-1,0 3-867,-2 1 1,2 3 0,-1-3 517,2 2 0,-3 1 0,2 3 0</inkml:trace>
  <inkml:trace contextRef="#ctx0" brushRef="#br0" timeOffset="9">875 7356 26104,'5'-10'-160,"4"4"1,-2 1 0,4 1 0,7 1 0,6 0-1,8-1 1,8 2 96,10 1 1,-24 1 0,2 0 0,3 0 0,2-1 0,0 0 0,0 0 0,-1 0 0,0-1 0,-1 1 0,-1 0 13,-1 0 0,-2 1 0,17 0 0,-3 0 0,-9 0 0,-7-1 153,-7-2 1,-8 2 0,-10-2 0,-7 2-105,-4 1 1,-5 0 0,-6 0 0,-6 0-1,-5 0-1,-4 0 1,-4 0 0,-3 1 0,-4 1 0,-2 1 47,2-1 1,1 2-1,3-1 1,1 0 0,3 0 3,4 1 1,11-1-1,11-3 1,11 0 10,13 0 0,13 0 1,18-1-1,8-2-185,-21 0 0,1-1 1,4 1-1,1-1 0,2 0 1,1 1 147,1 0 0,1 0 0,1 0 0,1-1 0,-1 0 0,0-1 0</inkml:trace>
  <inkml:trace contextRef="#ctx0" brushRef="#br0" timeOffset="10">987 13361 23884,'-15'0'-656,"2"-8"1,5 2-1,2-7 1,2 3 0,4 1 365,4-1 0,5 4 1,7 0-1,6-1 1,5-2-1,4 0 801,2 0 1,4-1 0,6 1 0,2 0-1,5-1-238,1 1 1,-24 4 0,-1 1 0,24-4 0,-1 1-1,-2 4-227,0 2 1,-6-2 0,-4 0 0,-7 1 0,-7 1-335,-3 1 1,-1 1-20,-10 2 1,-4-2-1,-11 2 1,-7-1 0,-5 0 283,-7 1 0,-4 0 1,-10-3-1,-4 0 1,-3 0 256,-2 0 1,-4 0 0,1 0 0,-2 0-117,0 0 1,5 0 0,0 0 0,7 0 0,7 0-66,8 0 0,7 0-168,13 0 1,22 0 0,22 0 0,1 0-5,0 0 0,4 0 0,1 0 0,3 0 111,-2 0 0,0 0 0,1 0 0</inkml:trace>
  <inkml:trace contextRef="#ctx0" brushRef="#br0" timeOffset="11">1052 10791 24429,'-14'0'-1356,"1"-1"0,3-1 1297,1-1 1,-1-3-1,1 3 1,1 0-1,0 0 1,2-2-762,-1 0 1,4 0 0,4-1 0,6 3 921,5 2 1,4 0 0,1-1-1,2-1 1,4 0 0,2 2 160,4 1 0,3 0 0,5 1 1,1 2-1,3 1-284,2 1 0,6-2 0,3 3 0,-26-2 0,0-1 0,1 1 0,0 0 0,24 3-449,-3-1 0,-2-4 0,-3 1 1,-2-2 199,-3-1 0,-8-1 0,-2-1 507,-1-1 1,0-8 0,1 0 0</inkml:trace>
  <inkml:trace contextRef="#ctx0" brushRef="#br0" timeOffset="12">1899 10642 23923,'-18'-9'-1093,"2"0"1,2-1 0,0 1 272,3 0 1,1-1 0,0 1 0,1 0 506,0 0 1,2 3-1,2 2 49,1 0 0,2 3 0,5-1 0,3 4 0,4 4 280,2 3 0,3 0 1,3 0-1,1 1 1,-1 2-41,1 0 0,3 2 1,-1-3-1,-3 2 1,-1-2-36,-1-1 0,-1 1 0,-1 0 0,0 1 0,-4 0-439,-3-2 1,0 3 0,-3-1 0,-3-1 713,-3 0 1,-9 1 0,-7 0-1,-6 1 1,-3-1 273,-1 1 0,0 0 0,1-1 0,2 0 1,4-1 110,1 0 1,5-5 0,4 0-504,4 1 0,4-3 0,7 0 1,5-4-1,5-4-9,0-2 0,3-2 1,-5-1-1,-1-1 0,-1 1-80,-4 0-82,-2-1 1,-8 1 0,-1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1A50FFB-8A98-3C4B-BA0D-78D910CE07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E6BCA1F-D28A-2F40-B9D7-9F267AFA0B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958BF019-432C-AE40-9549-F30F9F1745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687B911-4383-8D4F-870C-029870891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88A576D-BF16-CA4D-9577-7C043284AE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3B50E36-A83E-4840-BB7D-D85F6C540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D00B1F-42C8-1B4D-91CD-7718263EE4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DAB91504-B8F4-A642-9538-53494A910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C58A42-91B8-F847-877C-3C9D0A8B88BB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7F4F5F1-B6BC-BA4C-A9A9-794F29459C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7EE8DAB-3E32-EC47-94B4-5D11832ED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F40A7C41-F132-F14B-9D97-18FDB93E1F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89D67CE1-019B-A948-8E3C-9A059C421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 use notation f, x, y, z for variables; E, M, N, P, Q for expressions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ABC7C8F4-1190-124A-B243-79E6F5CD19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CB07A5-3803-604E-B239-592AF269C99F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4770A234-BBC2-314E-82F2-E64745AD20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0DF0A21-A0DC-A547-8CC3-2CAE2A503C4F}" type="slidenum">
              <a:rPr lang="en-US" alt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B83AD5AD-B94A-2540-816D-56716A52A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1BDD587-08D3-8448-8F79-3F3280F8C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E865F129-0ADB-9E47-923F-052EC8F4A8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9CB33493-C359-7544-852F-C205FF49E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Both orders arrived at the same normal form (generally, but not always true!)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Normal order took more work (generally true).</a:t>
            </a:r>
          </a:p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916F60BA-4489-954B-BE2F-B9B44BD76C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8A0692-6594-154E-A5F3-03083ED1DE71}" type="slidenum">
              <a:rPr lang="en-US" altLang="en-US" sz="1200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6D456EF0-25C3-6340-B6BB-ACE6464C4C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9E4E64F6-33E2-E243-A931-A04EB56DB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Applicative order never terminates!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Normal order reduction terminates. It evaluates to y.</a:t>
            </a: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0573E4BA-5C78-474D-960C-15134B0DF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4F1F1D-2EFA-7043-826E-16B4EDEF8E47}" type="slidenum">
              <a:rPr lang="en-US" altLang="en-US" sz="120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4B3F249-DBE4-EF48-9AB8-1F8227A79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5F387C28-562D-2747-9A68-600F50353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13D54D8-EE92-2643-A227-A7FB0DD81F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89F837-62B4-A148-A14F-45BA5EF88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09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8729C58-B896-1049-8824-FC75BEEF5D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449AAB9-402C-8547-8215-7391356E02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927AF-51E9-D54E-924F-19EB99F5A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8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28821E9-5C35-3946-9C8E-F76AEE8BCA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69AF2E5-5ECC-9948-AA04-C05A1380D86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2AC0B-7755-DC49-B8D6-4C02E86DA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0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1A541F-CB4F-C346-8AB1-176818AEF5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91F09C-FDC1-5546-805B-5C5B23BEC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BF6DBD-2959-2644-868A-7B79C05EB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E562D-C102-BD40-A022-0B9F26804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077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D2BB19-297A-434A-8ABD-D16396C7E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0DB5A0-6E0C-D548-9D60-CFEB1BA5E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F8211D-D8E9-094D-AC5D-C6CB05FDA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F27A-7976-6145-AF18-FDF58AC05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909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1A2101-04FC-9E40-A388-961BBDBB2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07C6E2-866B-E84C-B8A1-4F645E70B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932C09-2EAF-6F4A-8E8B-48FE0EFBA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9D45B-B050-254C-B05A-F05F3F7F2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97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E5D27-A9E2-A64A-8E94-D442DD78C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545A0-2E81-6D47-89C9-880486752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D98853-827D-E24D-8AC0-D99376178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5B2AF-A755-0D4E-9A5F-1C9E93BD7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57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772EFB-1356-9748-903D-65ED1D4DB3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DEBCD9-66CA-C841-B07A-6DEA9835D9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4EBE04-E28D-8346-8A14-36FC46BD23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C97EC-3BFF-B248-8265-5B9D43F7B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552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2F5728-9DCB-7441-BE11-0902C17DD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A45224-ADD6-4941-9118-4B5D8FF0F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AA5F15-95FB-E54A-993E-86E57596F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0F29D-29E4-D844-AB94-83F89CB4E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39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45EF10-FE67-B44A-A7B5-C12D70A1A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BC3999D-9F33-5143-BC50-60FD81346E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41CA39-F5C3-E742-BC99-5AC4F72A9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7C4E6-C1D7-3640-8185-28007A9F8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55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927459-FB73-DD4C-A88B-1F18DFB295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CC527F-1199-6D46-A3A3-2177C42A6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C67D73-0790-B642-BB36-5760926D0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FCB63-57FE-AB4D-AAAA-A3AEC89BA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1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A2F34E2-FE99-7B48-80BD-15388332D85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05D36B-4F5F-3845-9E49-0F2E384D73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8857D-A940-8C47-888C-02B6649F89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440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BD89E-91AF-054D-BB87-89DCAC830F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2FA8A-334A-294B-A743-3BBF6A4CB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E2E191-50AD-AB4F-A86B-FFD9008107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4ABE5-21AF-774B-8BA5-BE52F577B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879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655F2A-2AFB-ED4E-89D3-3531DD17A9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8FCA91-0CD3-654E-838E-A26E7FAEA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502F72-8FA1-A543-8448-5FCEF5B365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B449F-731D-7243-8354-6D0AA8AF9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02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66A219-77B0-BA4F-BC39-B10CF7818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132EAA-AA10-DE4E-82D8-1515D94F69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E3F57-0C5A-4645-9E19-EE148D4473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5571B-FAAC-D343-A031-C1D86DA17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59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A271441-BCF0-D34F-9CC6-5B5A87D147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9B74DCB-20B3-974F-8B88-209FDB5012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A87E4-339E-F042-B05C-769A54E71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46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2C6C969-B927-6044-AB1D-0E054EE8B81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54DDC88-EEA7-C849-91E1-11B5B00EA5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26795-E911-9B4C-858A-2F3BAF768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13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3B75829-4543-1C42-BD62-2C73850B5F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2952C4FF-EFDA-3C4E-AB0A-C26E5961A5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E8438-0253-DD41-80CD-344ACB128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06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F791AD03-7310-7346-8D3D-9A32191B7F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2E61E8C-86ED-5742-95D2-061996304E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29CA1-264F-604B-A049-BCFE16691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5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F8B406F2-9B85-244E-B2A9-3249549C4C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62F36DB-27A5-094D-827D-3F2E66AB315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0B2CB-1673-FC48-8724-5857A4336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3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3266B0F-A695-6347-BCE4-7F55D821CB4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54DA8DC-E396-C046-81AA-C3D31BF251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B306A-8274-BE48-BCFC-4BE2C7363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42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9ACEF41-29DF-0741-BB3E-46B45DB685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AAA1AE8-3ED7-DD43-A760-F916364EA5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B5447-DC22-364F-A817-D729E8951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52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6AF0C7E3-DD7C-604F-9306-193208915C7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052B8389-5876-3149-B356-1FBEC7230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6715D763-85DC-B140-9CDE-F6A373555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717D5DFF-E920-DD4F-9A24-18AD990943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2DAF2824-1C28-1442-8171-CFAA662368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F9F295-13DC-C346-BF17-45DFFAF775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47FEE1A-D3AA-7A45-8871-1978880BF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4BD560F-6017-744D-A5D6-F1FD9F7CF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F00EEE3F-A326-784D-A4D9-9203D4520A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B659E83B-6193-7D45-A7EA-1094DCF3E2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91F492B4-58F7-B04A-A9C3-3B2662FE06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4767A73E-B8BC-864A-A7C8-6CD7F84BAA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6">
            <a:extLst>
              <a:ext uri="{FF2B5EF4-FFF2-40B4-BE49-F238E27FC236}">
                <a16:creationId xmlns:a16="http://schemas.microsoft.com/office/drawing/2014/main" id="{F665DEA6-AD95-9746-853A-FC6DAC89C0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CE9CE2B-1ADD-834D-8AFE-3C7934B27ABF}" type="slidenum">
              <a:rPr lang="en-US" altLang="en-US" sz="140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430ECCD-946E-214E-926B-4BDB5C8183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1462088"/>
          </a:xfrm>
        </p:spPr>
        <p:txBody>
          <a:bodyPr/>
          <a:lstStyle/>
          <a:p>
            <a:pPr eaLnBrk="1" hangingPunct="1"/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0A8EC4E-B5D2-7348-AE3A-DB7D931E4E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68580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Reading: Scott, Ch. 11 on CD </a:t>
            </a: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C625BE08-6FBE-FB47-91BD-C00857BA33D0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0725" name="Group 5">
              <a:extLst>
                <a:ext uri="{FF2B5EF4-FFF2-40B4-BE49-F238E27FC236}">
                  <a16:creationId xmlns:a16="http://schemas.microsoft.com/office/drawing/2014/main" id="{394B0B02-451B-E84A-8ACA-C588D663DC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732" name="Rectangle 6">
                <a:extLst>
                  <a:ext uri="{FF2B5EF4-FFF2-40B4-BE49-F238E27FC236}">
                    <a16:creationId xmlns:a16="http://schemas.microsoft.com/office/drawing/2014/main" id="{163CC91B-6FF7-8849-A2F5-5E2D667A67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3" name="Rectangle 7">
                <a:extLst>
                  <a:ext uri="{FF2B5EF4-FFF2-40B4-BE49-F238E27FC236}">
                    <a16:creationId xmlns:a16="http://schemas.microsoft.com/office/drawing/2014/main" id="{156A9A23-A500-8B4C-A57D-3E5D592BE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30726" name="Group 8">
              <a:extLst>
                <a:ext uri="{FF2B5EF4-FFF2-40B4-BE49-F238E27FC236}">
                  <a16:creationId xmlns:a16="http://schemas.microsoft.com/office/drawing/2014/main" id="{689853C5-8F47-6D48-9427-8C7DDD573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730" name="Rectangle 9">
                <a:extLst>
                  <a:ext uri="{FF2B5EF4-FFF2-40B4-BE49-F238E27FC236}">
                    <a16:creationId xmlns:a16="http://schemas.microsoft.com/office/drawing/2014/main" id="{42FE9675-D2BA-174E-AEDD-E8CA761FE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1" name="Rectangle 10">
                <a:extLst>
                  <a:ext uri="{FF2B5EF4-FFF2-40B4-BE49-F238E27FC236}">
                    <a16:creationId xmlns:a16="http://schemas.microsoft.com/office/drawing/2014/main" id="{6EB71B27-6271-DB4E-A49A-60E2E8F18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30727" name="Rectangle 11">
              <a:extLst>
                <a:ext uri="{FF2B5EF4-FFF2-40B4-BE49-F238E27FC236}">
                  <a16:creationId xmlns:a16="http://schemas.microsoft.com/office/drawing/2014/main" id="{20A70292-5AD8-9A49-8E36-E632BFF95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28" name="Rectangle 12">
              <a:extLst>
                <a:ext uri="{FF2B5EF4-FFF2-40B4-BE49-F238E27FC236}">
                  <a16:creationId xmlns:a16="http://schemas.microsoft.com/office/drawing/2014/main" id="{D3586A39-E3A8-5E46-BBE0-CA1E97EA4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29" name="Rectangle 13">
              <a:extLst>
                <a:ext uri="{FF2B5EF4-FFF2-40B4-BE49-F238E27FC236}">
                  <a16:creationId xmlns:a16="http://schemas.microsoft.com/office/drawing/2014/main" id="{90B4FA27-4750-9E4D-9040-15B0BE93C3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3">
            <a:extLst>
              <a:ext uri="{FF2B5EF4-FFF2-40B4-BE49-F238E27FC236}">
                <a16:creationId xmlns:a16="http://schemas.microsoft.com/office/drawing/2014/main" id="{725F911D-E79B-4846-B021-E424FE017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7D03889E-BFA0-F94B-9F03-21BBCF2B8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875A3C-3D13-C14D-8489-A553A19E206F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5303FA6-FD7D-2D42-AEC1-1BF171E56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Rules of Lambda Calculus: Exercises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BC4B951-8E42-E441-98DE-CE3BF9594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Use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-conversion and/or </a:t>
            </a:r>
            <a:r>
              <a:rPr lang="el-GR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-reduction: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 x) y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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?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 x) (y. y)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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?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(x.y.z. x z (y z)) (u. u) (v. v)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</a:t>
            </a:r>
            <a:endParaRPr lang="en-US" altLang="en-US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44037" name="Text Box 4">
            <a:extLst>
              <a:ext uri="{FF2B5EF4-FFF2-40B4-BE49-F238E27FC236}">
                <a16:creationId xmlns:a16="http://schemas.microsoft.com/office/drawing/2014/main" id="{A7B9876F-671C-0942-B0B5-4C05A4DB9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124450"/>
            <a:ext cx="9070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Notation: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sym typeface="Wingdings" pitchFamily="2" charset="2"/>
              </a:rPr>
              <a:t></a:t>
            </a:r>
            <a:r>
              <a:rPr lang="en-US" altLang="en-US" b="1" baseline="-2500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</a:t>
            </a:r>
            <a:r>
              <a:rPr lang="en-US" altLang="en-US" baseline="-2500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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denotes that expression on the left reduces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to the expression on the right, through a sequence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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-conversions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and </a:t>
            </a:r>
            <a:r>
              <a:rPr lang="el-GR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β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-reductions.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E9D881-1DFE-C741-BC5E-EFE9BFD674A1}"/>
                  </a:ext>
                </a:extLst>
              </p14:cNvPr>
              <p14:cNvContentPartPr/>
              <p14:nvPr/>
            </p14:nvContentPartPr>
            <p14:xfrm>
              <a:off x="1169640" y="1706040"/>
              <a:ext cx="3955680" cy="1854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E9D881-1DFE-C741-BC5E-EFE9BFD674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8040" y="1684440"/>
                <a:ext cx="3998880" cy="1897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3">
            <a:extLst>
              <a:ext uri="{FF2B5EF4-FFF2-40B4-BE49-F238E27FC236}">
                <a16:creationId xmlns:a16="http://schemas.microsoft.com/office/drawing/2014/main" id="{725F911D-E79B-4846-B021-E424FE017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7D03889E-BFA0-F94B-9F03-21BBCF2B8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875A3C-3D13-C14D-8489-A553A19E206F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5303FA6-FD7D-2D42-AEC1-1BF171E56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Rules of Lambda Calculus: Exercises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BC4B951-8E42-E441-98DE-CE3BF9594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Use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-conversion or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-reduction: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x.y.z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x z (y z)) (u. u) (v. v)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b="1" baseline="-25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</a:t>
            </a: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B739B4-0DAA-B14A-9F21-3AF1A2A4C39D}"/>
                  </a:ext>
                </a:extLst>
              </p14:cNvPr>
              <p14:cNvContentPartPr/>
              <p14:nvPr/>
            </p14:nvContentPartPr>
            <p14:xfrm>
              <a:off x="335520" y="1649160"/>
              <a:ext cx="6770520" cy="3938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B739B4-0DAA-B14A-9F21-3AF1A2A4C3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3920" y="1627560"/>
                <a:ext cx="6808320" cy="398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050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3">
            <a:extLst>
              <a:ext uri="{FF2B5EF4-FFF2-40B4-BE49-F238E27FC236}">
                <a16:creationId xmlns:a16="http://schemas.microsoft.com/office/drawing/2014/main" id="{CFE061A7-1C56-C74C-8A0D-08334DF540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5058" name="Slide Number Placeholder 4">
            <a:extLst>
              <a:ext uri="{FF2B5EF4-FFF2-40B4-BE49-F238E27FC236}">
                <a16:creationId xmlns:a16="http://schemas.microsoft.com/office/drawing/2014/main" id="{FED0C296-6524-A84B-9BAA-AD2608A79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F11D6AF-6458-9245-99F4-E1BC84E079E6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8454C8A-1EFF-C440-97AA-CDD3E281F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3E50832-53F5-194F-9AE2-FDA18C453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 expression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x.E ) M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is called a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redex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(for reducible expression)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An expression is in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normal form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if it cannot be </a:t>
            </a:r>
            <a:r>
              <a:rPr lang="el-GR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-reduced</a:t>
            </a:r>
          </a:p>
          <a:p>
            <a:pPr eaLnBrk="1" hangingPunct="1"/>
            <a:endParaRPr lang="en-US" altLang="en-US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The normal form is the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meaning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of the term, the “answer”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8FCFA3AE-C604-A045-B161-CF130F37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0BF28-59B0-1B46-AED7-32BC24081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Is </a:t>
            </a:r>
            <a:r>
              <a:rPr lang="en-US" b="1" dirty="0">
                <a:solidFill>
                  <a:srgbClr val="0000FF"/>
                </a:solidFill>
                <a:latin typeface="Arial"/>
                <a:sym typeface="Symbol" charset="0"/>
              </a:rPr>
              <a:t>z. z z </a:t>
            </a:r>
            <a:r>
              <a:rPr lang="en-US" dirty="0">
                <a:latin typeface="Arial"/>
              </a:rPr>
              <a:t>in normal form? 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Answer: yes, it cannot be beta-reduced 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Is </a:t>
            </a:r>
            <a:r>
              <a:rPr lang="en-US" b="1" dirty="0">
                <a:solidFill>
                  <a:srgbClr val="0000FF"/>
                </a:solidFill>
                <a:latin typeface="Arial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Arial"/>
                <a:sym typeface="Symbol" charset="0"/>
              </a:rPr>
              <a:t>z. z z) (x. x)</a:t>
            </a:r>
            <a:r>
              <a:rPr lang="en-US" dirty="0">
                <a:solidFill>
                  <a:srgbClr val="FF0000"/>
                </a:solidFill>
                <a:latin typeface="Arial"/>
                <a:sym typeface="Symbol" charset="0"/>
              </a:rPr>
              <a:t> </a:t>
            </a:r>
            <a:r>
              <a:rPr lang="en-US" dirty="0">
                <a:latin typeface="Arial"/>
              </a:rPr>
              <a:t>in normal form?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Answer: no, it can be beta-reduced </a:t>
            </a:r>
            <a:endParaRPr lang="en-US" dirty="0">
              <a:solidFill>
                <a:srgbClr val="FF0000"/>
              </a:solidFill>
              <a:latin typeface="Arial"/>
              <a:sym typeface="Symbol" charset="0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solidFill>
                <a:srgbClr val="FF0000"/>
              </a:solidFill>
              <a:latin typeface="Arial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</p:txBody>
      </p:sp>
      <p:sp>
        <p:nvSpPr>
          <p:cNvPr id="46083" name="Footer Placeholder 3">
            <a:extLst>
              <a:ext uri="{FF2B5EF4-FFF2-40B4-BE49-F238E27FC236}">
                <a16:creationId xmlns:a16="http://schemas.microsoft.com/office/drawing/2014/main" id="{FA372784-5763-B944-A2AF-57AF9E035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6084" name="Slide Number Placeholder 4">
            <a:extLst>
              <a:ext uri="{FF2B5EF4-FFF2-40B4-BE49-F238E27FC236}">
                <a16:creationId xmlns:a16="http://schemas.microsoft.com/office/drawing/2014/main" id="{DF32AC2E-9980-5548-B762-4F6EAC247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8AA6C2-60FA-3241-919C-C54F0C9D3512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525451-7DE6-C54B-A830-00F62992BF69}"/>
                  </a:ext>
                </a:extLst>
              </p14:cNvPr>
              <p14:cNvContentPartPr/>
              <p14:nvPr/>
            </p14:nvContentPartPr>
            <p14:xfrm>
              <a:off x="1079280" y="1296360"/>
              <a:ext cx="5135400" cy="5153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525451-7DE6-C54B-A830-00F62992BF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7680" y="1274760"/>
                <a:ext cx="5178600" cy="519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>
            <a:extLst>
              <a:ext uri="{FF2B5EF4-FFF2-40B4-BE49-F238E27FC236}">
                <a16:creationId xmlns:a16="http://schemas.microsoft.com/office/drawing/2014/main" id="{00D671FC-EA15-9E4F-A74C-9DA78BC469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A98D5D44-5168-9947-B307-16AFA189FA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E282F7-DAF4-9247-BAAF-F69E31E9CCF0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4A0E7DD-FC8E-9D4E-A8F1-83F3EB9F0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3A721B4-D0E6-7C4F-8146-26EEDBD88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calculus, continued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Substitution, review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Rules of the lambda calculus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Normal forms</a:t>
            </a:r>
          </a:p>
          <a:p>
            <a:pPr lvl="1" eaLnBrk="1" hangingPunct="1"/>
            <a:endParaRPr lang="en-US" altLang="en-US" sz="2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600" dirty="0">
                <a:latin typeface="Arial" panose="020B0604020202020204" pitchFamily="34" charset="0"/>
              </a:rPr>
              <a:t>Reduction strategies</a:t>
            </a:r>
          </a:p>
          <a:p>
            <a:pPr eaLnBrk="1" hangingPunct="1"/>
            <a:endParaRPr lang="en-US" altLang="en-US" sz="30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3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76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DCADC36F-3243-EC42-9175-0BF5783A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Definitions of Normal Form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E02801F5-4ACA-154D-894C-95793F506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Normal form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(NF)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: a term without redexes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Head normal form (HNF)</a:t>
            </a:r>
          </a:p>
          <a:p>
            <a:pPr lvl="1"/>
            <a:r>
              <a:rPr lang="en-US" altLang="en-US" b="1">
                <a:latin typeface="Arial" panose="020B0604020202020204" pitchFamily="34" charset="0"/>
              </a:rPr>
              <a:t>x</a:t>
            </a:r>
            <a:r>
              <a:rPr lang="en-US" altLang="en-US">
                <a:latin typeface="Arial" panose="020B0604020202020204" pitchFamily="34" charset="0"/>
              </a:rPr>
              <a:t> is in HNF</a:t>
            </a:r>
          </a:p>
          <a:p>
            <a:pPr lvl="1"/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(x. E)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is in HNF if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is in HNF </a:t>
            </a:r>
          </a:p>
          <a:p>
            <a:pPr lvl="1"/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(x E</a:t>
            </a:r>
            <a:r>
              <a:rPr lang="en-US" altLang="en-US" b="1" baseline="-2500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E</a:t>
            </a:r>
            <a:r>
              <a:rPr lang="en-US" altLang="en-US" b="1" baseline="-2500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is-I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… E</a:t>
            </a:r>
            <a:r>
              <a:rPr lang="is-IS" altLang="en-US" b="1" baseline="-2500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n</a:t>
            </a:r>
            <a:r>
              <a:rPr lang="is-I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)</a:t>
            </a:r>
            <a:r>
              <a:rPr lang="is-IS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is in HNF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Weak head normal form (WHNF)</a:t>
            </a:r>
          </a:p>
          <a:p>
            <a:pPr lvl="1"/>
            <a:r>
              <a:rPr lang="en-US" altLang="en-US" b="1">
                <a:latin typeface="Arial" panose="020B0604020202020204" pitchFamily="34" charset="0"/>
              </a:rPr>
              <a:t>x</a:t>
            </a:r>
            <a:r>
              <a:rPr lang="en-US" altLang="en-US">
                <a:latin typeface="Arial" panose="020B0604020202020204" pitchFamily="34" charset="0"/>
              </a:rPr>
              <a:t> is in WHNF</a:t>
            </a:r>
          </a:p>
          <a:p>
            <a:pPr lvl="1"/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(x. E)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is in WHNF</a:t>
            </a:r>
          </a:p>
          <a:p>
            <a:pPr lvl="1"/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(x E</a:t>
            </a:r>
            <a:r>
              <a:rPr lang="en-US" altLang="en-US" b="1" baseline="-2500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E</a:t>
            </a:r>
            <a:r>
              <a:rPr lang="en-US" altLang="en-US" b="1" baseline="-2500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is-I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… E</a:t>
            </a:r>
            <a:r>
              <a:rPr lang="is-IS" altLang="en-US" b="1" baseline="-2500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n</a:t>
            </a:r>
            <a:r>
              <a:rPr lang="is-I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)</a:t>
            </a:r>
            <a:r>
              <a:rPr lang="is-IS" altLang="en-US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 is in WHNF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7" name="Footer Placeholder 3">
            <a:extLst>
              <a:ext uri="{FF2B5EF4-FFF2-40B4-BE49-F238E27FC236}">
                <a16:creationId xmlns:a16="http://schemas.microsoft.com/office/drawing/2014/main" id="{732EB8DE-E9BC-7C4E-AB47-E857D4C594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 (from MIT’s 2015 Program Analysis OCW)</a:t>
            </a:r>
          </a:p>
        </p:txBody>
      </p:sp>
      <p:sp>
        <p:nvSpPr>
          <p:cNvPr id="47108" name="Slide Number Placeholder 4">
            <a:extLst>
              <a:ext uri="{FF2B5EF4-FFF2-40B4-BE49-F238E27FC236}">
                <a16:creationId xmlns:a16="http://schemas.microsoft.com/office/drawing/2014/main" id="{A325F198-8964-5446-A2F0-701F79F34F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3CF8D42-6B3C-5240-B62D-EF7AAA51C285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B514CF-EE13-544A-A3ED-F1540DE95F37}"/>
                  </a:ext>
                </a:extLst>
              </p14:cNvPr>
              <p14:cNvContentPartPr/>
              <p14:nvPr/>
            </p14:nvContentPartPr>
            <p14:xfrm>
              <a:off x="238680" y="1915920"/>
              <a:ext cx="6261120" cy="2894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B514CF-EE13-544A-A3ED-F1540DE95F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080" y="1894320"/>
                <a:ext cx="6298920" cy="293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62E3DF7A-E564-3B4F-BDBB-030B820B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3A70A-7B99-5A44-9D87-201A4EE8C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z. z z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is in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NF, HNF, or WHNF?</a:t>
            </a:r>
          </a:p>
          <a:p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z. z z) (x. x)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in?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x.y.z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x z (y (u. u))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is in?</a:t>
            </a:r>
          </a:p>
          <a:p>
            <a:endParaRPr lang="pl-PL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pl-PL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pl-PL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(We </a:t>
            </a:r>
            <a:r>
              <a:rPr lang="pl-PL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will</a:t>
            </a:r>
            <a:r>
              <a:rPr lang="pl-PL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be </a:t>
            </a:r>
            <a:r>
              <a:rPr lang="pl-PL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reducing</a:t>
            </a:r>
            <a:r>
              <a:rPr lang="pl-PL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 NF, </a:t>
            </a:r>
            <a:r>
              <a:rPr lang="pl-PL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mostly</a:t>
            </a:r>
            <a:r>
              <a:rPr lang="pl-PL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D3A06159-C7C1-4348-8AB9-2D4B61D69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4EE3AD-F690-2D4D-ABC5-195AF2CE8A97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30BC2BD-C98E-8141-9E4A-CED808A1A7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80F946-84B9-4E45-BC00-36AA071B842B}"/>
                  </a:ext>
                </a:extLst>
              </p14:cNvPr>
              <p14:cNvContentPartPr/>
              <p14:nvPr/>
            </p14:nvContentPartPr>
            <p14:xfrm>
              <a:off x="628200" y="911880"/>
              <a:ext cx="6156360" cy="524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80F946-84B9-4E45-BC00-36AA071B84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600" y="895680"/>
                <a:ext cx="6194160" cy="5280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62E3DF7A-E564-3B4F-BDBB-030B820B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3A70A-7B99-5A44-9D87-201A4EE8C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x.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y. x) z ((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x. z x) 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x. z x)) </a:t>
            </a:r>
            <a:r>
              <a:rPr lang="pl-PL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is</a:t>
            </a:r>
            <a:r>
              <a:rPr lang="pl-PL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in?</a:t>
            </a:r>
          </a:p>
          <a:p>
            <a:endParaRPr lang="pl-PL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pl-PL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D3A06159-C7C1-4348-8AB9-2D4B61D69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4EE3AD-F690-2D4D-ABC5-195AF2CE8A97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23F63B7-9A6E-1645-8999-89CE1648C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3863F9-788A-DE45-BB9E-5F20D06A302A}"/>
                  </a:ext>
                </a:extLst>
              </p14:cNvPr>
              <p14:cNvContentPartPr/>
              <p14:nvPr/>
            </p14:nvContentPartPr>
            <p14:xfrm>
              <a:off x="633600" y="935280"/>
              <a:ext cx="7743240" cy="1082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3863F9-788A-DE45-BB9E-5F20D06A30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2000" y="919080"/>
                <a:ext cx="7781040" cy="112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024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62E3DF7A-E564-3B4F-BDBB-030B820B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3A70A-7B99-5A44-9D87-201A4EE8C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z ((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x. z x) 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x. z x)) </a:t>
            </a:r>
            <a:r>
              <a:rPr lang="pl-PL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is</a:t>
            </a:r>
            <a:r>
              <a:rPr lang="pl-PL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in?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None/>
            </a:pP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D3A06159-C7C1-4348-8AB9-2D4B61D69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4EE3AD-F690-2D4D-ABC5-195AF2CE8A97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E2675E8-7B1C-7B43-A0A0-EEF6A789C1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ABE40A-6FDB-084D-A09C-FD4B45FDF1B9}"/>
                  </a:ext>
                </a:extLst>
              </p14:cNvPr>
              <p14:cNvContentPartPr/>
              <p14:nvPr/>
            </p14:nvContentPartPr>
            <p14:xfrm>
              <a:off x="569880" y="1033920"/>
              <a:ext cx="7354440" cy="957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ABE40A-6FDB-084D-A09C-FD4B45FDF1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3680" y="1012320"/>
                <a:ext cx="7386840" cy="99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62E3DF7A-E564-3B4F-BDBB-030B820B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3A70A-7B99-5A44-9D87-201A4EE8C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z.(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x.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y. x) z ((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x. z x) (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</a:t>
            </a:r>
            <a:r>
              <a:rPr lang="pl-PL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x. z x))</a:t>
            </a:r>
            <a:r>
              <a:rPr lang="pl-PL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is</a:t>
            </a:r>
            <a:r>
              <a:rPr lang="pl-PL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in?</a:t>
            </a:r>
          </a:p>
          <a:p>
            <a:endParaRPr lang="pl-PL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D3A06159-C7C1-4348-8AB9-2D4B61D69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4EE3AD-F690-2D4D-ABC5-195AF2CE8A97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322947D-C015-4F4C-9750-CE186A3558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DB2D57-B0C9-8041-B9E6-9AF9412656C9}"/>
                  </a:ext>
                </a:extLst>
              </p14:cNvPr>
              <p14:cNvContentPartPr/>
              <p14:nvPr/>
            </p14:nvContentPartPr>
            <p14:xfrm>
              <a:off x="941760" y="454320"/>
              <a:ext cx="7414920" cy="4292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DB2D57-B0C9-8041-B9E6-9AF9412656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0160" y="438120"/>
                <a:ext cx="7452720" cy="432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429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>
            <a:extLst>
              <a:ext uri="{FF2B5EF4-FFF2-40B4-BE49-F238E27FC236}">
                <a16:creationId xmlns:a16="http://schemas.microsoft.com/office/drawing/2014/main" id="{00D671FC-EA15-9E4F-A74C-9DA78BC469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A98D5D44-5168-9947-B307-16AFA189FA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E282F7-DAF4-9247-BAAF-F69E31E9CCF0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4A0E7DD-FC8E-9D4E-A8F1-83F3EB9F0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3A721B4-D0E6-7C4F-8146-26EEDBD88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calculus, continued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Substitution, review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Rules of the lambda calculus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Normal forms</a:t>
            </a:r>
          </a:p>
          <a:p>
            <a:pPr lvl="1" eaLnBrk="1" hangingPunct="1"/>
            <a:endParaRPr lang="en-US" altLang="en-US" sz="2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600" dirty="0">
                <a:latin typeface="Arial" panose="020B0604020202020204" pitchFamily="34" charset="0"/>
              </a:rPr>
              <a:t>Reduction strategies</a:t>
            </a:r>
          </a:p>
          <a:p>
            <a:pPr eaLnBrk="1" hangingPunct="1"/>
            <a:endParaRPr lang="en-US" altLang="en-US" sz="30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3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9BAD803C-4E11-6F47-8A08-17376766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More Reduction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1578F-BC29-8643-83CD-63FBBD49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726488" cy="4532313"/>
          </a:xfrm>
        </p:spPr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C = 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x.y.f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f x y</a:t>
            </a:r>
          </a:p>
          <a:p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H = f. f (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x.y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x)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T = f. f (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x.y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. y)</a:t>
            </a:r>
            <a:endParaRPr lang="en-US" altLang="en-US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What is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H (C a b)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?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Char char="à"/>
            </a:pPr>
            <a:endParaRPr lang="en-US" altLang="en-US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9155" name="Footer Placeholder 3">
            <a:extLst>
              <a:ext uri="{FF2B5EF4-FFF2-40B4-BE49-F238E27FC236}">
                <a16:creationId xmlns:a16="http://schemas.microsoft.com/office/drawing/2014/main" id="{C6578965-9C9F-1F49-9680-2165A6AE9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22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Programming Languages CSCI 4430, A Milanova (from MIT 2015 Program Analysis OCW) </a:t>
            </a:r>
          </a:p>
        </p:txBody>
      </p:sp>
      <p:sp>
        <p:nvSpPr>
          <p:cNvPr id="49156" name="Slide Number Placeholder 4">
            <a:extLst>
              <a:ext uri="{FF2B5EF4-FFF2-40B4-BE49-F238E27FC236}">
                <a16:creationId xmlns:a16="http://schemas.microsoft.com/office/drawing/2014/main" id="{8E8B1E18-025D-9A47-947D-F52A3CB90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332B49-0277-924E-8AF8-6EFBB08B1BD7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004FFB-397B-2B4E-989E-41F71E30F16E}"/>
                  </a:ext>
                </a:extLst>
              </p14:cNvPr>
              <p14:cNvContentPartPr/>
              <p14:nvPr/>
            </p14:nvContentPartPr>
            <p14:xfrm>
              <a:off x="371880" y="3224880"/>
              <a:ext cx="7877160" cy="3429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004FFB-397B-2B4E-989E-41F71E30F1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80" y="3203280"/>
                <a:ext cx="7920360" cy="347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3">
            <a:extLst>
              <a:ext uri="{FF2B5EF4-FFF2-40B4-BE49-F238E27FC236}">
                <a16:creationId xmlns:a16="http://schemas.microsoft.com/office/drawing/2014/main" id="{ACFBA649-EBB3-5244-98E0-AE81B1C4FF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0A15951B-623A-8F4A-A923-46810D117D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67A9B6-F497-2745-B88B-0DCC1EFD9047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F2B2004-E9C2-8B40-90F5-3B9B008B2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2F62F8B-4AAA-9C40-9D2B-41831321D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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x.y.z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. x z (y z)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=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x. x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What is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S I I 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?</a:t>
            </a:r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3D2FF9D2-1346-F448-A889-EACE3768B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52400"/>
            <a:ext cx="3581400" cy="914400"/>
          </a:xfrm>
          <a:prstGeom prst="wedgeRectCallout">
            <a:avLst>
              <a:gd name="adj1" fmla="val -123236"/>
              <a:gd name="adj2" fmla="val 1214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0182" name="TextBox 2">
            <a:extLst>
              <a:ext uri="{FF2B5EF4-FFF2-40B4-BE49-F238E27FC236}">
                <a16:creationId xmlns:a16="http://schemas.microsoft.com/office/drawing/2014/main" id="{95A9644F-B652-EC4E-AE3D-F7D23384F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152400"/>
            <a:ext cx="327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An expression with no free 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variables is called </a:t>
            </a: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</a:rPr>
              <a:t>combinator.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S, I, C, H, T are combinators. </a:t>
            </a:r>
          </a:p>
        </p:txBody>
      </p:sp>
      <p:sp>
        <p:nvSpPr>
          <p:cNvPr id="50183" name="TextBox 3">
            <a:extLst>
              <a:ext uri="{FF2B5EF4-FFF2-40B4-BE49-F238E27FC236}">
                <a16:creationId xmlns:a16="http://schemas.microsoft.com/office/drawing/2014/main" id="{1C3E772E-5810-644F-B5B6-E54383D76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438400"/>
            <a:ext cx="416242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Reducible expression is underlined</a:t>
            </a:r>
          </a:p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at each step.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3">
            <a:extLst>
              <a:ext uri="{FF2B5EF4-FFF2-40B4-BE49-F238E27FC236}">
                <a16:creationId xmlns:a16="http://schemas.microsoft.com/office/drawing/2014/main" id="{BB2126D7-DDB6-9B46-9B7F-CE6199C563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1202" name="Slide Number Placeholder 4">
            <a:extLst>
              <a:ext uri="{FF2B5EF4-FFF2-40B4-BE49-F238E27FC236}">
                <a16:creationId xmlns:a16="http://schemas.microsoft.com/office/drawing/2014/main" id="{99CF8483-BE7B-8247-9F04-44CE53B558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AD29F5-8FDA-9246-92EA-DC5F1BC842FB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8784F02-5108-9447-9AF4-22FECF62B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59413304-3650-7747-BF57-57C390081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calculus, continued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Substitution, review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Rules of the lambda calculus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Normal forms</a:t>
            </a:r>
          </a:p>
          <a:p>
            <a:pPr lvl="1" eaLnBrk="1" hangingPunct="1"/>
            <a:endParaRPr lang="en-US" altLang="en-US" sz="2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600" dirty="0">
                <a:solidFill>
                  <a:srgbClr val="FF0000"/>
                </a:solidFill>
                <a:latin typeface="Arial" panose="020B0604020202020204" pitchFamily="34" charset="0"/>
              </a:rPr>
              <a:t>Reduction strategies</a:t>
            </a:r>
          </a:p>
          <a:p>
            <a:pPr eaLnBrk="1" hangingPunct="1"/>
            <a:endParaRPr lang="en-US" altLang="en-US" sz="30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4">
            <a:extLst>
              <a:ext uri="{FF2B5EF4-FFF2-40B4-BE49-F238E27FC236}">
                <a16:creationId xmlns:a16="http://schemas.microsoft.com/office/drawing/2014/main" id="{5C2DA0D5-6152-8C4F-A6A8-B1308D4F6A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CDFABF-32FD-9C4D-9041-8FA52F552CD2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CAD4504-E03F-114F-A47F-1FF409A80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0C3C267-EE77-F14C-8653-CDBF49DA9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Look again at 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(x.y.z. x z (y z)) (u. u) (v. v)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Actually, there are (at least) two 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reduction paths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Path 1: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(x.y.z. x z (y z)) (u. u)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(v. v)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b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sz="2800" b="1" u="sng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(y.z. (u. u) z (y z)) (v. v)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(z. 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(u. u) z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((v. v) z))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(z. z (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(v. v) z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	z. z 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Path 2: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(x.y.z. x z (y z)) (u. u)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(v. v)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b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(y.z. </a:t>
            </a:r>
            <a:r>
              <a:rPr lang="en-US" altLang="en-US" sz="2800" b="1" u="sng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(u. u) z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(y z)) (v. v)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 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(y.z. z (y z)) (v. v)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(z. z (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(v. v) z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 z. z 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5046846-419E-C640-8D19-39A58E4AC71C}"/>
                  </a:ext>
                </a:extLst>
              </p14:cNvPr>
              <p14:cNvContentPartPr/>
              <p14:nvPr/>
            </p14:nvContentPartPr>
            <p14:xfrm>
              <a:off x="643680" y="3764160"/>
              <a:ext cx="4595400" cy="7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5046846-419E-C640-8D19-39A58E4AC7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2080" y="3742560"/>
                <a:ext cx="4638600" cy="12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3">
            <a:extLst>
              <a:ext uri="{FF2B5EF4-FFF2-40B4-BE49-F238E27FC236}">
                <a16:creationId xmlns:a16="http://schemas.microsoft.com/office/drawing/2014/main" id="{3BF7597B-3ED1-FB42-A331-FE1FFC5F71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31930ECC-8E48-8345-89A9-D725DB53F5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2D7DAB-1D59-DA4F-8D20-6B4AA051FDF6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EFA2909-55CA-8341-A5E5-351C7B505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8C4B868-A7AD-B642-B5ED-4C36BC21F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reduction strategy (also called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evaluation order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is a strategy for choosing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redexes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How do we arrive at a normal form (answer)?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Applicative order reduction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chooses the leftmost-innermost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redex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an expression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Also referred to as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call-by-value reduction</a:t>
            </a:r>
          </a:p>
          <a:p>
            <a:pPr marL="0" indent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8B0043-708A-654E-91D8-D621A902059E}"/>
                  </a:ext>
                </a:extLst>
              </p14:cNvPr>
              <p14:cNvContentPartPr/>
              <p14:nvPr/>
            </p14:nvContentPartPr>
            <p14:xfrm>
              <a:off x="878040" y="4337280"/>
              <a:ext cx="5797440" cy="1408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8B0043-708A-654E-91D8-D621A90205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6440" y="4321080"/>
                <a:ext cx="5840640" cy="144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3">
            <a:extLst>
              <a:ext uri="{FF2B5EF4-FFF2-40B4-BE49-F238E27FC236}">
                <a16:creationId xmlns:a16="http://schemas.microsoft.com/office/drawing/2014/main" id="{3BF7597B-3ED1-FB42-A331-FE1FFC5F71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31930ECC-8E48-8345-89A9-D725DB53F5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2D7DAB-1D59-DA4F-8D20-6B4AA051FDF6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EFA2909-55CA-8341-A5E5-351C7B505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8C4B868-A7AD-B642-B5ED-4C36BC21F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reduction strategy (also called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evaluation order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is a strategy for choosing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redexes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How do we arrive at a normal form (answer)?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Normal order reduction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chooses the leftmost-outermost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redex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an expression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Also referred to as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call-by-name </a:t>
            </a:r>
            <a:r>
              <a:rPr lang="en-US" altLang="en-US" dirty="0">
                <a:latin typeface="Arial" panose="020B0604020202020204" pitchFamily="34" charset="0"/>
              </a:rPr>
              <a:t>reduction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C63A94-0347-5441-BA15-BC063B8D3980}"/>
                  </a:ext>
                </a:extLst>
              </p14:cNvPr>
              <p14:cNvContentPartPr/>
              <p14:nvPr/>
            </p14:nvContentPartPr>
            <p14:xfrm>
              <a:off x="1210320" y="4945320"/>
              <a:ext cx="5964840" cy="9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C63A94-0347-5441-BA15-BC063B8D39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8720" y="4923720"/>
                <a:ext cx="6002640" cy="94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5942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4">
            <a:extLst>
              <a:ext uri="{FF2B5EF4-FFF2-40B4-BE49-F238E27FC236}">
                <a16:creationId xmlns:a16="http://schemas.microsoft.com/office/drawing/2014/main" id="{4B1FAAE3-226B-584E-8496-6E62460189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8749E0-AD5F-D240-9D8C-877D5EA16AB2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863AFC9B-0925-9E47-97F2-68BB5433B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Strategy: Examples 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F373256-0B89-AC4A-855E-A4FCD7CD2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 charset="0"/>
                <a:sym typeface="Symbol" charset="0"/>
              </a:rPr>
              <a:t>Evaluate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(x. x x) ( (y. y) (z. z) )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 charset="0"/>
                <a:sym typeface="Symbol" charset="0"/>
              </a:rPr>
              <a:t>Using applicative order reduction: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 charset="0"/>
                <a:sym typeface="Symbol" charset="0"/>
              </a:rPr>
              <a:t>Using normal order reduction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latin typeface="Arial" charset="0"/>
              <a:sym typeface="Symbol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E8738A-6BA3-4947-BD07-38F7E0F96591}"/>
                  </a:ext>
                </a:extLst>
              </p14:cNvPr>
              <p14:cNvContentPartPr/>
              <p14:nvPr/>
            </p14:nvContentPartPr>
            <p14:xfrm>
              <a:off x="861840" y="1771200"/>
              <a:ext cx="7340400" cy="4832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E8738A-6BA3-4947-BD07-38F7E0F965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0240" y="1749600"/>
                <a:ext cx="7378200" cy="487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3">
            <a:extLst>
              <a:ext uri="{FF2B5EF4-FFF2-40B4-BE49-F238E27FC236}">
                <a16:creationId xmlns:a16="http://schemas.microsoft.com/office/drawing/2014/main" id="{20638677-BDE5-EE44-94BD-CA6BCA86DE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6322" name="Slide Number Placeholder 4">
            <a:extLst>
              <a:ext uri="{FF2B5EF4-FFF2-40B4-BE49-F238E27FC236}">
                <a16:creationId xmlns:a16="http://schemas.microsoft.com/office/drawing/2014/main" id="{ABBBC299-CFC2-2A48-969F-7AC177C8E4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B196AE-D50E-2C44-956A-9A1EE86CA722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B930BDA-306B-F84A-BA57-EC794A60C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BA18271-C996-5449-B01D-8E1534A46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 our examples, both strategies produced the same result. This is not always the case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First, look at expression </a:t>
            </a:r>
            <a:r>
              <a:rPr lang="en-US" altLang="en-US" b="1">
                <a:latin typeface="Arial" panose="020B0604020202020204" pitchFamily="34" charset="0"/>
                <a:sym typeface="Symbol" pitchFamily="2" charset="2"/>
              </a:rPr>
              <a:t>(x. x x) (x. x x)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. What happens when we apply </a:t>
            </a:r>
            <a:r>
              <a:rPr lang="el-GR" altLang="en-US">
                <a:latin typeface="Arial" panose="020B0604020202020204" pitchFamily="34" charset="0"/>
                <a:sym typeface="Symbol" pitchFamily="2" charset="2"/>
              </a:rPr>
              <a:t>β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-reduction to this expression?</a:t>
            </a:r>
          </a:p>
          <a:p>
            <a:pPr lvl="1" eaLnBrk="1" hangingPunct="1"/>
            <a:endParaRPr lang="en-US" altLang="en-US">
              <a:latin typeface="Arial" panose="020B0604020202020204" pitchFamily="34" charset="0"/>
              <a:sym typeface="Symbol" pitchFamily="2" charset="2"/>
            </a:endParaRP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Then look at </a:t>
            </a: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(z. y) ((x. x x) (x. x x))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Applicative order reduction – what happens?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Normal order reduction – what happens?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4">
            <a:extLst>
              <a:ext uri="{FF2B5EF4-FFF2-40B4-BE49-F238E27FC236}">
                <a16:creationId xmlns:a16="http://schemas.microsoft.com/office/drawing/2014/main" id="{85F8C85C-DD2E-1443-8695-2FD471606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2E9E47-234A-E74F-9B64-3E447A93EF33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5ED7F403-954D-5340-B4AD-E24419B5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Church-Rosser Theorem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90278C4-F02D-904D-AC12-D17B7E247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Normal form implies that there are no more reductions possible 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Church-Rosser Theorem, informally</a:t>
            </a:r>
          </a:p>
          <a:p>
            <a:pPr lvl="1" eaLnBrk="1" hangingPunct="1"/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If normal form exists, then it is unique</a:t>
            </a:r>
            <a:r>
              <a:rPr lang="en-US" altLang="en-US" sz="2600" dirty="0">
                <a:latin typeface="Arial" panose="020B0604020202020204" pitchFamily="34" charset="0"/>
              </a:rPr>
              <a:t> (i.e., result of computation does not depend on the order that reductions are applied; i.e., no expression can have two distinct normal forms)</a:t>
            </a:r>
          </a:p>
          <a:p>
            <a:pPr lvl="1" eaLnBrk="1" hangingPunct="1"/>
            <a:r>
              <a:rPr lang="en-US" altLang="en-US" sz="2600" dirty="0">
                <a:latin typeface="Arial" panose="020B0604020202020204" pitchFamily="34" charset="0"/>
              </a:rPr>
              <a:t>If normal form exists, then </a:t>
            </a: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normal order will find it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Church-Rosser Theorem, more formally: </a:t>
            </a:r>
          </a:p>
          <a:p>
            <a:pPr lvl="1" eaLnBrk="1" hangingPunct="1"/>
            <a:r>
              <a:rPr lang="en-US" altLang="en-US" sz="2600" dirty="0">
                <a:latin typeface="Arial" panose="020B0604020202020204" pitchFamily="34" charset="0"/>
              </a:rPr>
              <a:t>For all pure 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-expressions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M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,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P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, if </a:t>
            </a:r>
            <a:b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</a:b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M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*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P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M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*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Q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, then there must exist an expression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R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 such that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P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*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R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Q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*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R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4">
            <a:extLst>
              <a:ext uri="{FF2B5EF4-FFF2-40B4-BE49-F238E27FC236}">
                <a16:creationId xmlns:a16="http://schemas.microsoft.com/office/drawing/2014/main" id="{854D7739-1D13-8442-BA77-451D72310A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1334BF-B7AF-554D-8770-4DBD9B79C798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5F1A7AC-15A8-0B4A-B3F4-AC7D3EC17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E180156-02BB-164F-B093-B2F99C612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Intuitively: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Applicative order (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call-by-value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 is an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eager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evaluation strategy. Also known as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strict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Normal order (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call-by-name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 is a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lazy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evaluation strategy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order of evaluation do most programming languages use?</a:t>
            </a:r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CB1C6A41-2AE8-9C4E-A770-4E2BDF9D20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3">
            <a:extLst>
              <a:ext uri="{FF2B5EF4-FFF2-40B4-BE49-F238E27FC236}">
                <a16:creationId xmlns:a16="http://schemas.microsoft.com/office/drawing/2014/main" id="{7D6FF52A-6A36-594B-AB08-EC0743AD35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052169BD-7380-9F4F-92B0-22A47605D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95D715-2F0E-E545-92F0-C11A605808B3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CC5C113-BF16-DE43-8D62-81BD607D0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Syntax of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Pure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Lambda Calculus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FAF4DFC-EFC5-BD44-ADC1-2A722D24F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E 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Wingdings" charset="0"/>
              </a:rPr>
              <a:t>::=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Wingdings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x | (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x.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 ) | (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2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)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A -expression is one of 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Variable: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Abstraction (i.e., function definition):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x.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endParaRPr lang="en-US" b="1" dirty="0">
              <a:solidFill>
                <a:srgbClr val="0000FF"/>
              </a:solidFill>
              <a:latin typeface="Arial" charset="0"/>
              <a:sym typeface="Symbol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Application: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sym typeface="Symbol" charset="0"/>
              </a:rPr>
              <a:t>2 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-calculus formulae (e.g.,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( x. (x y) )</a:t>
            </a:r>
            <a:r>
              <a:rPr lang="en-US" dirty="0">
                <a:latin typeface="Arial" charset="0"/>
                <a:sym typeface="Symbol" charset="0"/>
              </a:rPr>
              <a:t>) are called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Symbol" charset="0"/>
              </a:rPr>
              <a:t>expressions</a:t>
            </a:r>
            <a:r>
              <a:rPr lang="en-US" dirty="0">
                <a:latin typeface="Arial" charset="0"/>
                <a:sym typeface="Symbol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Symbol" charset="0"/>
              </a:rPr>
              <a:t>terms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endParaRPr lang="en-US" dirty="0">
              <a:solidFill>
                <a:schemeClr val="hlink"/>
              </a:solidFill>
              <a:latin typeface="Arial" charset="0"/>
              <a:sym typeface="Symbol" charset="0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( x. (x y) )</a:t>
            </a:r>
            <a:r>
              <a:rPr lang="en-US" dirty="0">
                <a:latin typeface="Arial" charset="0"/>
                <a:sym typeface="Symbol" charset="0"/>
              </a:rPr>
              <a:t> corresponds to 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Symbol" charset="0"/>
              </a:rPr>
              <a:t>(lambda (x) (x y))</a:t>
            </a:r>
            <a:r>
              <a:rPr lang="en-US" dirty="0">
                <a:latin typeface="Arial" charset="0"/>
                <a:sym typeface="Symbol" charset="0"/>
              </a:rPr>
              <a:t> in Scheme!</a:t>
            </a:r>
          </a:p>
        </p:txBody>
      </p:sp>
      <p:sp>
        <p:nvSpPr>
          <p:cNvPr id="33797" name="TextBox 1">
            <a:extLst>
              <a:ext uri="{FF2B5EF4-FFF2-40B4-BE49-F238E27FC236}">
                <a16:creationId xmlns:a16="http://schemas.microsoft.com/office/drawing/2014/main" id="{4AA90F7C-6048-E543-8492-44D7CED8F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219200"/>
            <a:ext cx="328612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Convention: 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notation f, x, y, z for variables; 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E, M, N, P, Q for expressions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05447FFC-E58A-8943-8C00-252B614A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C019-F8B1-0548-B06E-F54363CB6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Evaluate </a:t>
            </a:r>
            <a:r>
              <a:rPr lang="en-US" b="1" dirty="0">
                <a:latin typeface="Arial"/>
              </a:rPr>
              <a:t>(</a:t>
            </a:r>
            <a:r>
              <a:rPr lang="en-US" b="1" dirty="0">
                <a:latin typeface="Arial"/>
                <a:sym typeface="Symbol"/>
              </a:rPr>
              <a:t></a:t>
            </a:r>
            <a:r>
              <a:rPr lang="en-US" b="1" dirty="0" err="1">
                <a:latin typeface="Arial"/>
              </a:rPr>
              <a:t>x.</a:t>
            </a:r>
            <a:r>
              <a:rPr lang="en-US" b="1" dirty="0" err="1">
                <a:latin typeface="Arial"/>
                <a:sym typeface="Symbol"/>
              </a:rPr>
              <a:t></a:t>
            </a:r>
            <a:r>
              <a:rPr lang="en-US" b="1" dirty="0" err="1">
                <a:latin typeface="Arial"/>
              </a:rPr>
              <a:t>y</a:t>
            </a:r>
            <a:r>
              <a:rPr lang="en-US" b="1" dirty="0">
                <a:latin typeface="Arial"/>
              </a:rPr>
              <a:t>. x y) ((</a:t>
            </a:r>
            <a:r>
              <a:rPr lang="en-US" b="1" dirty="0">
                <a:latin typeface="Arial"/>
                <a:sym typeface="Symbol"/>
              </a:rPr>
              <a:t></a:t>
            </a:r>
            <a:r>
              <a:rPr lang="en-US" b="1" dirty="0">
                <a:latin typeface="Arial"/>
              </a:rPr>
              <a:t>z. z) w) </a:t>
            </a: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Using applicative order reduction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Using normal order reduction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60419" name="Slide Number Placeholder 4">
            <a:extLst>
              <a:ext uri="{FF2B5EF4-FFF2-40B4-BE49-F238E27FC236}">
                <a16:creationId xmlns:a16="http://schemas.microsoft.com/office/drawing/2014/main" id="{74BBC88D-4625-944A-99EC-4CF0AA8BD2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3081D0-DB7D-C042-8580-37C65EE352D3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60420" name="Footer Placeholder 3">
            <a:extLst>
              <a:ext uri="{FF2B5EF4-FFF2-40B4-BE49-F238E27FC236}">
                <a16:creationId xmlns:a16="http://schemas.microsoft.com/office/drawing/2014/main" id="{5B5B613C-021A-C146-A559-652993CF0B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8CA1DF9B-E88C-9F45-873A-901E1E25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4BF8-AEFE-324A-9C11-DA490A41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sym typeface="Symbol" charset="0"/>
              </a:rPr>
              <a:t>Let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S =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/>
              </a:rPr>
              <a:t>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xyz. x z (y z)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Arial" charset="0"/>
                <a:sym typeface="Symbol" charset="0"/>
              </a:rPr>
              <a:t>and let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I =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/>
              </a:rPr>
              <a:t>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x. x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Evaluate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S I I I </a:t>
            </a:r>
            <a:r>
              <a:rPr lang="en-US" dirty="0">
                <a:latin typeface="Arial"/>
                <a:sym typeface="Symbol" charset="0"/>
              </a:rPr>
              <a:t>using applicative order</a:t>
            </a:r>
            <a:endParaRPr lang="en-US" dirty="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F7088641-446A-334A-A043-B8924CAC1D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74D3C3-B519-7344-A7F5-A4BE4D3FB5CD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D4D180C-4943-1949-AE5F-A54BDD46AB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35122042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8CA1DF9B-E88C-9F45-873A-901E1E25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4BF8-AEFE-324A-9C11-DA490A41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sym typeface="Symbol" charset="0"/>
              </a:rPr>
              <a:t>Let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S =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/>
              </a:rPr>
              <a:t>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xyz. x z (y z)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Arial" charset="0"/>
                <a:sym typeface="Symbol" charset="0"/>
              </a:rPr>
              <a:t>and let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I =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/>
              </a:rPr>
              <a:t>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x. x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Evaluate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S I I I </a:t>
            </a:r>
            <a:r>
              <a:rPr lang="en-US" dirty="0">
                <a:latin typeface="Arial"/>
                <a:sym typeface="Symbol" charset="0"/>
              </a:rPr>
              <a:t>using normal order</a:t>
            </a:r>
            <a:endParaRPr lang="en-US" dirty="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F7088641-446A-334A-A043-B8924CAC1D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74D3C3-B519-7344-A7F5-A4BE4D3FB5CD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D4D180C-4943-1949-AE5F-A54BDD46AB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4225218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5776-9C1E-9144-A450-EB1899AB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A4117-EA4E-244E-8FBD-813DFF5D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A806C-9AC0-4B4E-AA12-95001690CA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F4880-33F8-AA45-8FA6-BB6ED180FC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8857D-A940-8C47-888C-02B6649F89BD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4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4">
            <a:extLst>
              <a:ext uri="{FF2B5EF4-FFF2-40B4-BE49-F238E27FC236}">
                <a16:creationId xmlns:a16="http://schemas.microsoft.com/office/drawing/2014/main" id="{8288D1A0-5A27-144B-962C-9D72BA1CFD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9BF6AB-C1C0-D640-BF91-FA48F0ABF297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06E5601-CB7B-0F41-A42A-DEA08EAAD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Syntactic Conventions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E3B5147-7909-2F43-B48C-5F2FDE4B6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May drop parenthesis from </a:t>
            </a:r>
            <a:r>
              <a:rPr lang="en-US" altLang="en-US" sz="28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E</a:t>
            </a:r>
            <a:r>
              <a:rPr lang="en-US" altLang="en-US" sz="2800" b="1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8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E</a:t>
            </a:r>
            <a:r>
              <a:rPr lang="en-US" altLang="en-US" sz="2800" b="1" baseline="-25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 </a:t>
            </a:r>
            <a:r>
              <a:rPr lang="en-US" altLang="en-US" sz="28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or </a:t>
            </a:r>
            <a:r>
              <a:rPr lang="en-US" altLang="en-US" sz="28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en-US" altLang="en-US" sz="28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x. E )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E.g.,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( f x )</a:t>
            </a:r>
            <a:r>
              <a:rPr lang="en-US" altLang="en-US" sz="2400">
                <a:latin typeface="Arial" panose="020B0604020202020204" pitchFamily="34" charset="0"/>
              </a:rPr>
              <a:t> may be written as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f x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Function application is </a:t>
            </a:r>
            <a:r>
              <a:rPr lang="en-US" altLang="en-US" sz="2800" u="sng">
                <a:latin typeface="Arial" panose="020B0604020202020204" pitchFamily="34" charset="0"/>
                <a:ea typeface="ＭＳ Ｐゴシック" panose="020B0600070205080204" pitchFamily="34" charset="-128"/>
              </a:rPr>
              <a:t>left-associative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I.e., it groups from left-to-right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E.g.,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x y z </a:t>
            </a:r>
            <a:r>
              <a:rPr lang="en-US" altLang="en-US" sz="2400">
                <a:latin typeface="Arial" panose="020B0604020202020204" pitchFamily="34" charset="0"/>
              </a:rPr>
              <a:t>abbreviates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( ( x y ) z )</a:t>
            </a:r>
            <a:r>
              <a:rPr lang="en-US" altLang="en-US" sz="240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E.g.,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E</a:t>
            </a:r>
            <a:r>
              <a:rPr lang="en-US" altLang="en-US" sz="2400" b="1" baseline="-2500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E</a:t>
            </a:r>
            <a:r>
              <a:rPr lang="en-US" altLang="en-US" sz="2400" b="1" baseline="-25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E</a:t>
            </a:r>
            <a:r>
              <a:rPr lang="en-US" altLang="en-US" sz="2400" b="1" baseline="-2500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E</a:t>
            </a:r>
            <a:r>
              <a:rPr lang="en-US" altLang="en-US" sz="2400" b="1" baseline="-2500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400">
                <a:latin typeface="Arial" panose="020B0604020202020204" pitchFamily="34" charset="0"/>
              </a:rPr>
              <a:t> abbreviates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( ( ( E</a:t>
            </a:r>
            <a:r>
              <a:rPr lang="en-US" altLang="en-US" sz="2400" b="1" baseline="-2500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E</a:t>
            </a:r>
            <a:r>
              <a:rPr lang="en-US" altLang="en-US" sz="2400" b="1" baseline="-25000">
                <a:solidFill>
                  <a:srgbClr val="0000FF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) E</a:t>
            </a:r>
            <a:r>
              <a:rPr lang="en-US" altLang="en-US" sz="2400" b="1" baseline="-25000">
                <a:solidFill>
                  <a:srgbClr val="0000FF"/>
                </a:solidFill>
                <a:latin typeface="Arial" panose="020B0604020202020204" pitchFamily="34" charset="0"/>
              </a:rPr>
              <a:t>3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) E</a:t>
            </a:r>
            <a:r>
              <a:rPr lang="en-US" altLang="en-US" sz="2400" b="1" baseline="-25000">
                <a:solidFill>
                  <a:srgbClr val="0000FF"/>
                </a:solidFill>
                <a:latin typeface="Arial" panose="020B0604020202020204" pitchFamily="34" charset="0"/>
              </a:rPr>
              <a:t>4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Application </a:t>
            </a:r>
            <a:r>
              <a:rPr lang="en-US" altLang="en-US" sz="2800" u="sng">
                <a:latin typeface="Arial" panose="020B0604020202020204" pitchFamily="34" charset="0"/>
                <a:ea typeface="ＭＳ Ｐゴシック" panose="020B0600070205080204" pitchFamily="34" charset="-128"/>
              </a:rPr>
              <a:t>has higher precedence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than abstraction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Another way to say this is that the scope of the </a:t>
            </a:r>
            <a:r>
              <a:rPr lang="en-US" altLang="en-US" sz="2400" b="1">
                <a:latin typeface="Arial" panose="020B0604020202020204" pitchFamily="34" charset="0"/>
              </a:rPr>
              <a:t>dot</a:t>
            </a:r>
            <a:r>
              <a:rPr lang="en-US" altLang="en-US" sz="2400">
                <a:latin typeface="Arial" panose="020B0604020202020204" pitchFamily="34" charset="0"/>
              </a:rPr>
              <a:t> extends as far to the right as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E.g.,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x y</a:t>
            </a:r>
            <a:r>
              <a:rPr lang="en-US" altLang="en-US" sz="2400">
                <a:latin typeface="Arial" panose="020B0604020202020204" pitchFamily="34" charset="0"/>
              </a:rPr>
              <a:t>  =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( x y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) </a:t>
            </a:r>
            <a:r>
              <a:rPr lang="en-US" altLang="en-US" sz="2400">
                <a:latin typeface="Arial" panose="020B0604020202020204" pitchFamily="34" charset="0"/>
              </a:rPr>
              <a:t>=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( x y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) ) </a:t>
            </a:r>
            <a:r>
              <a:rPr lang="en-US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≠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( (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x. x ) y )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b="1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3">
            <a:extLst>
              <a:ext uri="{FF2B5EF4-FFF2-40B4-BE49-F238E27FC236}">
                <a16:creationId xmlns:a16="http://schemas.microsoft.com/office/drawing/2014/main" id="{B290D6FC-182E-4E46-AC87-444234EE18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DAA1C67B-9C11-EF4D-AFC2-44767071C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6B7C42-1C1E-B048-8E20-B73F38CFFE32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E0B3578-BEF3-B846-95AD-1AF309EDB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Free and Bound Variables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9E154B5-E5DF-A946-B122-3FA035C71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Abstraction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x. E )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introduces a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binding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Variable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is said to be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bound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in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x. E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The set of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free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variables of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is the set of variables that are unbound in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Defined by cases on 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Var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: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App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b="1" baseline="-25000" dirty="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 E</a:t>
            </a:r>
            <a:r>
              <a:rPr lang="en-US" altLang="en-US" b="1" baseline="-25000" dirty="0">
                <a:latin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: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Abs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</a:t>
            </a:r>
            <a:r>
              <a:rPr lang="en-US" altLang="en-US" b="1" dirty="0" err="1">
                <a:latin typeface="Arial" panose="020B0604020202020204" pitchFamily="34" charset="0"/>
                <a:sym typeface="Symbol" pitchFamily="2" charset="2"/>
              </a:rPr>
              <a:t>x.E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5966EA-B3E5-2E48-A21A-F44788A63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4876800"/>
            <a:ext cx="2090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= {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}</a:t>
            </a:r>
            <a:endParaRPr lang="en-US" altLang="en-US" sz="2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34A6FA-682D-0646-8717-8F40F4573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5334000"/>
            <a:ext cx="521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free(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b="1" baseline="-25000" dirty="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 E</a:t>
            </a:r>
            <a:r>
              <a:rPr lang="en-US" altLang="en-US" sz="2800" b="1" baseline="-25000" dirty="0">
                <a:latin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) = free(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b="1" baseline="-25000" dirty="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) U free(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b="1" baseline="-25000" dirty="0">
                <a:latin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sz="2800" dirty="0">
                <a:latin typeface="Arial" panose="020B0604020202020204" pitchFamily="34" charset="0"/>
                <a:sym typeface="Symbol" pitchFamily="2" charset="2"/>
              </a:rPr>
              <a:t>)</a:t>
            </a:r>
            <a:endParaRPr lang="en-US" alt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703EEE-0371-D441-A6FE-1C22E333F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5867400"/>
            <a:ext cx="4043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x.E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= 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- {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}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4">
            <a:extLst>
              <a:ext uri="{FF2B5EF4-FFF2-40B4-BE49-F238E27FC236}">
                <a16:creationId xmlns:a16="http://schemas.microsoft.com/office/drawing/2014/main" id="{79DF85AC-E70B-6649-860E-209C0EB21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CBB8D0-213F-614E-8A27-402A2C4CB002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446D1BA-B726-C148-8D26-7B6752F43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Substitution, formally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40ABB0A-5DC7-2541-8830-2B98EAA04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532313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b="1" dirty="0">
                <a:latin typeface="Arial" charset="0"/>
                <a:ea typeface="Arial" charset="0"/>
                <a:sym typeface="Symbol" charset="0"/>
              </a:rPr>
              <a:t>(x. E) M </a:t>
            </a:r>
            <a:r>
              <a:rPr lang="en-US" sz="2800" b="1" dirty="0">
                <a:latin typeface="Arial" charset="0"/>
                <a:ea typeface="Arial" charset="0"/>
                <a:sym typeface="Wingdings"/>
              </a:rPr>
              <a:t> </a:t>
            </a:r>
            <a:r>
              <a:rPr lang="en-US" sz="3000" b="1" dirty="0">
                <a:solidFill>
                  <a:srgbClr val="000000"/>
                </a:solidFill>
                <a:latin typeface="Arial" charset="0"/>
              </a:rPr>
              <a:t>E[M/x]</a:t>
            </a:r>
            <a:r>
              <a:rPr lang="en-US" sz="3000" dirty="0">
                <a:latin typeface="Arial" charset="0"/>
              </a:rPr>
              <a:t> replaces all free occurrences of </a:t>
            </a:r>
            <a:r>
              <a:rPr lang="en-US" sz="3000" b="1" dirty="0">
                <a:latin typeface="Arial" charset="0"/>
              </a:rPr>
              <a:t>x</a:t>
            </a:r>
            <a:r>
              <a:rPr lang="en-US" sz="3000" dirty="0">
                <a:latin typeface="Arial" charset="0"/>
              </a:rPr>
              <a:t> in </a:t>
            </a:r>
            <a:r>
              <a:rPr lang="en-US" sz="3000" b="1" dirty="0">
                <a:latin typeface="Arial" charset="0"/>
              </a:rPr>
              <a:t>E</a:t>
            </a:r>
            <a:r>
              <a:rPr lang="en-US" sz="3000" dirty="0">
                <a:latin typeface="Arial" charset="0"/>
              </a:rPr>
              <a:t> by </a:t>
            </a:r>
            <a:r>
              <a:rPr lang="en-US" sz="3000" b="1" dirty="0">
                <a:latin typeface="Arial" charset="0"/>
              </a:rPr>
              <a:t>M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3000" b="1" dirty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US" sz="3000" b="1" dirty="0">
                <a:solidFill>
                  <a:srgbClr val="000000"/>
                </a:solidFill>
                <a:latin typeface="Arial" charset="0"/>
              </a:rPr>
              <a:t>[M/x] </a:t>
            </a:r>
            <a:r>
              <a:rPr lang="en-US" sz="3000" dirty="0">
                <a:solidFill>
                  <a:srgbClr val="000000"/>
                </a:solidFill>
                <a:latin typeface="Arial" charset="0"/>
              </a:rPr>
              <a:t>is</a:t>
            </a:r>
            <a:r>
              <a:rPr lang="en-US" sz="3000" dirty="0">
                <a:latin typeface="Arial" charset="0"/>
              </a:rPr>
              <a:t> defined by cases on 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US" sz="3000" dirty="0">
                <a:latin typeface="Arial" charset="0"/>
              </a:rPr>
              <a:t>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err="1">
                <a:latin typeface="Arial" charset="0"/>
              </a:rPr>
              <a:t>Var</a:t>
            </a:r>
            <a:r>
              <a:rPr lang="en-US" b="1" dirty="0">
                <a:latin typeface="Arial" charset="0"/>
              </a:rPr>
              <a:t>: y[M/x]</a:t>
            </a:r>
            <a:r>
              <a:rPr lang="en-US" dirty="0">
                <a:latin typeface="Arial" charset="0"/>
              </a:rPr>
              <a:t> =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b="1" dirty="0">
                <a:latin typeface="Arial" charset="0"/>
              </a:rPr>
              <a:t>           y[M/x]</a:t>
            </a:r>
            <a:r>
              <a:rPr lang="en-US" dirty="0">
                <a:latin typeface="Arial" charset="0"/>
              </a:rPr>
              <a:t> =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App:</a:t>
            </a:r>
            <a:r>
              <a:rPr lang="en-US" b="1" dirty="0">
                <a:latin typeface="Arial" charset="0"/>
              </a:rPr>
              <a:t> (E</a:t>
            </a:r>
            <a:r>
              <a:rPr lang="en-US" b="1" baseline="-25000" dirty="0">
                <a:latin typeface="Arial" charset="0"/>
              </a:rPr>
              <a:t>1</a:t>
            </a:r>
            <a:r>
              <a:rPr lang="en-US" b="1" dirty="0">
                <a:latin typeface="Arial" charset="0"/>
              </a:rPr>
              <a:t> E</a:t>
            </a:r>
            <a:r>
              <a:rPr lang="en-US" b="1" baseline="-25000" dirty="0">
                <a:latin typeface="Arial" charset="0"/>
              </a:rPr>
              <a:t>2</a:t>
            </a:r>
            <a:r>
              <a:rPr lang="en-US" b="1" dirty="0">
                <a:latin typeface="Arial" charset="0"/>
              </a:rPr>
              <a:t>)[M/x]</a:t>
            </a:r>
            <a:r>
              <a:rPr lang="en-US" dirty="0">
                <a:latin typeface="Arial" charset="0"/>
              </a:rPr>
              <a:t> =</a:t>
            </a:r>
            <a:endParaRPr lang="en-US" b="1" dirty="0">
              <a:latin typeface="Aria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Abs: </a:t>
            </a:r>
            <a:r>
              <a:rPr lang="en-US" b="1" dirty="0">
                <a:latin typeface="Arial" charset="0"/>
                <a:sym typeface="Symbol" charset="0"/>
              </a:rPr>
              <a:t>(y. E</a:t>
            </a:r>
            <a:r>
              <a:rPr lang="en-US" b="1" baseline="-25000" dirty="0">
                <a:latin typeface="Arial" charset="0"/>
                <a:sym typeface="Symbol" charset="0"/>
              </a:rPr>
              <a:t>1</a:t>
            </a:r>
            <a:r>
              <a:rPr lang="en-US" b="1" dirty="0">
                <a:latin typeface="Arial" charset="0"/>
                <a:sym typeface="Symbol" charset="0"/>
              </a:rPr>
              <a:t>)[M/x]</a:t>
            </a:r>
            <a:r>
              <a:rPr lang="en-US" dirty="0">
                <a:latin typeface="Arial" charset="0"/>
                <a:sym typeface="Symbol" charset="0"/>
              </a:rPr>
              <a:t> =</a:t>
            </a:r>
            <a:endParaRPr lang="en-US" b="1" dirty="0">
              <a:latin typeface="Arial" charset="0"/>
              <a:sym typeface="Symbol" charset="0"/>
            </a:endParaRP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            </a:t>
            </a:r>
            <a:r>
              <a:rPr lang="en-US" b="1" dirty="0">
                <a:latin typeface="Arial" charset="0"/>
                <a:sym typeface="Symbol" charset="0"/>
              </a:rPr>
              <a:t>(y. E</a:t>
            </a:r>
            <a:r>
              <a:rPr lang="en-US" b="1" baseline="-25000" dirty="0">
                <a:latin typeface="Arial" charset="0"/>
                <a:sym typeface="Symbol" charset="0"/>
              </a:rPr>
              <a:t>1</a:t>
            </a:r>
            <a:r>
              <a:rPr lang="en-US" b="1" dirty="0">
                <a:latin typeface="Arial" charset="0"/>
                <a:sym typeface="Symbol" charset="0"/>
              </a:rPr>
              <a:t>)[M/x] </a:t>
            </a:r>
            <a:r>
              <a:rPr lang="en-US" dirty="0">
                <a:latin typeface="Arial" charset="0"/>
                <a:sym typeface="Symbol" charset="0"/>
              </a:rPr>
              <a:t>=</a:t>
            </a:r>
            <a:r>
              <a:rPr lang="en-US" b="1" dirty="0">
                <a:latin typeface="Arial" charset="0"/>
                <a:sym typeface="Symbol" charset="0"/>
              </a:rPr>
              <a:t> </a:t>
            </a:r>
            <a:br>
              <a:rPr lang="en-US" dirty="0">
                <a:latin typeface="Arial" charset="0"/>
                <a:sym typeface="Symbol" charset="0"/>
              </a:rPr>
            </a:br>
            <a:endParaRPr lang="en-US" dirty="0">
              <a:latin typeface="Arial" charset="0"/>
            </a:endParaRPr>
          </a:p>
        </p:txBody>
      </p:sp>
      <p:sp>
        <p:nvSpPr>
          <p:cNvPr id="39940" name="Footer Placeholder 3">
            <a:extLst>
              <a:ext uri="{FF2B5EF4-FFF2-40B4-BE49-F238E27FC236}">
                <a16:creationId xmlns:a16="http://schemas.microsoft.com/office/drawing/2014/main" id="{7F5AE15E-0DB5-044C-B61D-EB87EBC3D9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64B0BC-1C32-A440-87C4-46EAA2BA4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048000"/>
            <a:ext cx="168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latin typeface="Arial" panose="020B0604020202020204" pitchFamily="34" charset="0"/>
              </a:rPr>
              <a:t>M</a:t>
            </a:r>
            <a:r>
              <a:rPr lang="en-US" altLang="en-US" sz="2800">
                <a:latin typeface="Arial" panose="020B0604020202020204" pitchFamily="34" charset="0"/>
              </a:rPr>
              <a:t> if </a:t>
            </a:r>
            <a:r>
              <a:rPr lang="en-US" altLang="en-US" sz="2800" b="1">
                <a:latin typeface="Arial" panose="020B0604020202020204" pitchFamily="34" charset="0"/>
              </a:rPr>
              <a:t>x = y</a:t>
            </a:r>
            <a:endParaRPr lang="en-US" altLang="en-US" sz="2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4AA7A0-2D01-FE42-8620-474AE735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81400"/>
            <a:ext cx="2020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latin typeface="Arial" panose="020B0604020202020204" pitchFamily="34" charset="0"/>
              </a:rPr>
              <a:t>y</a:t>
            </a:r>
            <a:r>
              <a:rPr lang="en-US" altLang="en-US" sz="2800">
                <a:latin typeface="Arial" panose="020B0604020202020204" pitchFamily="34" charset="0"/>
              </a:rPr>
              <a:t> otherwise</a:t>
            </a:r>
            <a:endParaRPr lang="en-US" altLang="en-US"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38D63-D18C-484C-9AE5-509B4C762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038600"/>
            <a:ext cx="294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latin typeface="Arial" panose="020B0604020202020204" pitchFamily="34" charset="0"/>
              </a:rPr>
              <a:t>(E</a:t>
            </a:r>
            <a:r>
              <a:rPr lang="en-US" altLang="en-US" sz="2800" b="1" baseline="-25000">
                <a:latin typeface="Arial" panose="020B0604020202020204" pitchFamily="34" charset="0"/>
              </a:rPr>
              <a:t>1</a:t>
            </a:r>
            <a:r>
              <a:rPr lang="en-US" altLang="en-US" sz="2800" b="1">
                <a:latin typeface="Arial" panose="020B0604020202020204" pitchFamily="34" charset="0"/>
              </a:rPr>
              <a:t>[M/x] E</a:t>
            </a:r>
            <a:r>
              <a:rPr lang="en-US" altLang="en-US" sz="2800" b="1" baseline="-25000">
                <a:latin typeface="Arial" panose="020B0604020202020204" pitchFamily="34" charset="0"/>
              </a:rPr>
              <a:t>2</a:t>
            </a:r>
            <a:r>
              <a:rPr lang="en-US" altLang="en-US" sz="2800" b="1">
                <a:latin typeface="Arial" panose="020B0604020202020204" pitchFamily="34" charset="0"/>
              </a:rPr>
              <a:t>[M/x])</a:t>
            </a:r>
            <a:endParaRPr lang="en-US" altLang="en-US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23CE59-9F52-EB43-8780-BC58E46ED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581525"/>
            <a:ext cx="235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y. E</a:t>
            </a:r>
            <a:r>
              <a:rPr lang="en-US" altLang="en-US" sz="2800" b="1" baseline="-2500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 if 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x = y</a:t>
            </a:r>
            <a:endParaRPr lang="en-US" altLang="en-US" sz="2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1314AC-6E5C-7A44-93A2-80071D1A4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114925"/>
            <a:ext cx="4903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z. ((E</a:t>
            </a:r>
            <a:r>
              <a:rPr lang="en-US" altLang="en-US" sz="2800" b="1" baseline="-2500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[z/y])[M/x]) 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otherwise,</a:t>
            </a:r>
            <a:endParaRPr lang="en-US" altLang="en-US" sz="2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143001-72AF-004C-AE4D-F07329C74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638800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where 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 NOT in 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800" b="1" baseline="-25000">
                <a:latin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U free(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M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) U {</a:t>
            </a:r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}</a:t>
            </a:r>
            <a:endParaRPr lang="en-US" altLang="en-US" sz="28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77BE9B4-3564-5E43-951A-D99C3C9B6EB0}"/>
                  </a:ext>
                </a:extLst>
              </p14:cNvPr>
              <p14:cNvContentPartPr/>
              <p14:nvPr/>
            </p14:nvContentPartPr>
            <p14:xfrm>
              <a:off x="975600" y="131040"/>
              <a:ext cx="7994880" cy="5198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77BE9B4-3564-5E43-951A-D99C3C9B6E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3640" y="109080"/>
                <a:ext cx="8032680" cy="5236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D23BE7F5-B277-BB43-A5C5-E0FB1844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Substitution, formally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9C64-41E1-8F4C-9699-FC77C29C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(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x.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 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z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z 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(y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 z)) v </a:t>
            </a:r>
          </a:p>
          <a:p>
            <a:pPr>
              <a:buFont typeface="Wingdings" charset="0"/>
              <a:buChar char="à"/>
              <a:defRPr/>
            </a:pPr>
            <a:endParaRPr lang="en-US" dirty="0">
              <a:sym typeface="Wingdings"/>
            </a:endParaRPr>
          </a:p>
          <a:p>
            <a:pPr marL="0" indent="0">
              <a:buFont typeface="Wingdings" charset="0"/>
              <a:buNone/>
              <a:defRPr/>
            </a:pPr>
            <a:endParaRPr lang="en-US" b="1" dirty="0">
              <a:solidFill>
                <a:srgbClr val="000000"/>
              </a:solidFill>
              <a:latin typeface="Arial" charset="0"/>
              <a:ea typeface="Arial" charset="0"/>
              <a:sym typeface="Wingdings"/>
            </a:endParaRPr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85B0A83B-909A-AD4D-9E93-09DBA47A99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EAC9DFC9-EF10-F64A-B75E-C41E5D098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216CA6-9471-2B43-896A-46B0FD0D738E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5229B4-2193-5641-9821-D95C070588FD}"/>
                  </a:ext>
                </a:extLst>
              </p14:cNvPr>
              <p14:cNvContentPartPr/>
              <p14:nvPr/>
            </p14:nvContentPartPr>
            <p14:xfrm>
              <a:off x="5614560" y="1247760"/>
              <a:ext cx="1133280" cy="471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5229B4-2193-5641-9821-D95C070588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8360" y="1231560"/>
                <a:ext cx="1165680" cy="50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290A24A-F6F8-E747-8DC8-BE6CA59B05BE}"/>
                  </a:ext>
                </a:extLst>
              </p14:cNvPr>
              <p14:cNvContentPartPr/>
              <p14:nvPr/>
            </p14:nvContentPartPr>
            <p14:xfrm>
              <a:off x="202680" y="624600"/>
              <a:ext cx="8432280" cy="5878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290A24A-F6F8-E747-8DC8-BE6CA59B05B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1080" y="603000"/>
                <a:ext cx="8470080" cy="592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261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D23BE7F5-B277-BB43-A5C5-E0FB1844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Substitution, formally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9C64-41E1-8F4C-9699-FC77C29C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(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x.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 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z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.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x</a:t>
            </a:r>
            <a:r>
              <a:rPr lang="en-US" b="1" dirty="0">
                <a:solidFill>
                  <a:schemeClr val="hlink"/>
                </a:solidFill>
                <a:latin typeface="Arial" charset="0"/>
                <a:ea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sym typeface="Symbol" charset="0"/>
              </a:rPr>
              <a:t>z </a:t>
            </a:r>
            <a:r>
              <a:rPr lang="en-US" b="1" dirty="0">
                <a:latin typeface="Arial" charset="0"/>
                <a:ea typeface="Arial" charset="0"/>
                <a:sym typeface="Symbol" charset="0"/>
              </a:rPr>
              <a:t>(y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sym typeface="Symbol" charset="0"/>
              </a:rPr>
              <a:t> z)) v </a:t>
            </a:r>
          </a:p>
          <a:p>
            <a:pPr>
              <a:buFont typeface="Wingdings" charset="0"/>
              <a:buChar char="à"/>
              <a:defRPr/>
            </a:pPr>
            <a:endParaRPr lang="en-US" dirty="0">
              <a:sym typeface="Wingdings"/>
            </a:endParaRPr>
          </a:p>
          <a:p>
            <a:pPr marL="0" indent="0">
              <a:buFont typeface="Wingdings" charset="0"/>
              <a:buNone/>
              <a:defRPr/>
            </a:pPr>
            <a:endParaRPr lang="en-US" b="1" dirty="0">
              <a:solidFill>
                <a:srgbClr val="000000"/>
              </a:solidFill>
              <a:latin typeface="Arial" charset="0"/>
              <a:ea typeface="Arial" charset="0"/>
              <a:sym typeface="Wingdings"/>
            </a:endParaRPr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85B0A83B-909A-AD4D-9E93-09DBA47A99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EAC9DFC9-EF10-F64A-B75E-C41E5D098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216CA6-9471-2B43-896A-46B0FD0D738E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5229B4-2193-5641-9821-D95C070588FD}"/>
                  </a:ext>
                </a:extLst>
              </p14:cNvPr>
              <p14:cNvContentPartPr/>
              <p14:nvPr/>
            </p14:nvContentPartPr>
            <p14:xfrm>
              <a:off x="5614560" y="1247760"/>
              <a:ext cx="1133280" cy="471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5229B4-2193-5641-9821-D95C070588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8360" y="1231560"/>
                <a:ext cx="1165680" cy="50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255916A-7182-F148-A0A9-E1D033A32A5B}"/>
                  </a:ext>
                </a:extLst>
              </p14:cNvPr>
              <p14:cNvContentPartPr/>
              <p14:nvPr/>
            </p14:nvContentPartPr>
            <p14:xfrm>
              <a:off x="988920" y="1002240"/>
              <a:ext cx="3422160" cy="2074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255916A-7182-F148-A0A9-E1D033A32A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7320" y="980640"/>
                <a:ext cx="3459960" cy="211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68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87ACC3C0-5D24-B947-9268-15AF55B042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CBD68F-35A1-3140-93D4-C5C973E5AE8C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68CA4EA-32EA-144E-A19B-B161D076F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Rules (Axioms) of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Lambda Calculus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50CB542-EC56-2D4D-A45B-8C0771F8A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sym typeface="Symbol" charset="0"/>
              </a:rPr>
              <a:t> rule (-conversion)</a:t>
            </a:r>
            <a:r>
              <a:rPr lang="en-US" dirty="0">
                <a:latin typeface="Arial" charset="0"/>
                <a:sym typeface="Symbol" charset="0"/>
              </a:rPr>
              <a:t>: renaming of parameter (choice of parameter name does no</a:t>
            </a:r>
            <a:r>
              <a:rPr lang="en-US" altLang="ja-JP" dirty="0">
                <a:latin typeface="Arial" charset="0"/>
                <a:sym typeface="Symbol" charset="0"/>
              </a:rPr>
              <a:t>t matter)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b="1" dirty="0">
                <a:latin typeface="Arial" charset="0"/>
                <a:sym typeface="Symbol" charset="0"/>
              </a:rPr>
              <a:t></a:t>
            </a:r>
            <a:r>
              <a:rPr lang="en-US" b="1" dirty="0" err="1">
                <a:latin typeface="Arial" charset="0"/>
                <a:sym typeface="Symbol" charset="0"/>
              </a:rPr>
              <a:t>x.E</a:t>
            </a:r>
            <a:r>
              <a:rPr lang="en-US" b="1" dirty="0">
                <a:latin typeface="Arial" charset="0"/>
                <a:sym typeface="Symbol" charset="0"/>
              </a:rPr>
              <a:t> </a:t>
            </a:r>
            <a:r>
              <a:rPr lang="en-US" b="1" dirty="0">
                <a:latin typeface="Arial" charset="0"/>
                <a:sym typeface="Wingdings"/>
              </a:rPr>
              <a:t></a:t>
            </a:r>
            <a:r>
              <a:rPr lang="en-US" b="1" baseline="-25000" dirty="0">
                <a:latin typeface="Arial" charset="0"/>
                <a:sym typeface="Symbol" charset="0"/>
              </a:rPr>
              <a:t></a:t>
            </a:r>
            <a:r>
              <a:rPr lang="en-US" b="1" dirty="0">
                <a:latin typeface="Arial" charset="0"/>
                <a:sym typeface="Symbol" charset="0"/>
              </a:rPr>
              <a:t> z.(E[z/x])</a:t>
            </a:r>
            <a:r>
              <a:rPr lang="en-US" dirty="0">
                <a:latin typeface="Arial" charset="0"/>
                <a:sym typeface="Symbol" charset="0"/>
              </a:rPr>
              <a:t> provided that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z</a:t>
            </a:r>
            <a:r>
              <a:rPr lang="en-US" dirty="0">
                <a:latin typeface="Arial" charset="0"/>
                <a:sym typeface="Symbol" charset="0"/>
              </a:rPr>
              <a:t> is not free in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e.g.,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 x x</a:t>
            </a:r>
            <a:r>
              <a:rPr lang="en-US" dirty="0">
                <a:latin typeface="Arial" charset="0"/>
                <a:sym typeface="Symbol" charset="0"/>
              </a:rPr>
              <a:t> is the same as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z. z z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solidFill>
                <a:srgbClr val="0000FF"/>
              </a:solidFill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sym typeface="Symbol" charset="0"/>
              </a:rPr>
              <a:t> rule (-reduction)</a:t>
            </a:r>
            <a:r>
              <a:rPr lang="en-US" dirty="0">
                <a:latin typeface="Arial" charset="0"/>
                <a:sym typeface="Symbol" charset="0"/>
              </a:rPr>
              <a:t>: function application (substitutes argument for parameter)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b="1" dirty="0">
                <a:latin typeface="Arial" charset="0"/>
                <a:sym typeface="Symbol" charset="0"/>
              </a:rPr>
              <a:t>(x. E) M </a:t>
            </a:r>
            <a:r>
              <a:rPr lang="en-US" b="1" dirty="0">
                <a:latin typeface="Arial" charset="0"/>
                <a:sym typeface="Wingdings"/>
              </a:rPr>
              <a:t></a:t>
            </a:r>
            <a:r>
              <a:rPr lang="en-US" b="1" baseline="-25000" dirty="0">
                <a:latin typeface="Arial" charset="0"/>
                <a:sym typeface="Symbol" charset="0"/>
              </a:rPr>
              <a:t></a:t>
            </a:r>
            <a:r>
              <a:rPr lang="en-US" b="1" dirty="0">
                <a:latin typeface="Arial" charset="0"/>
                <a:sym typeface="Symbol" charset="0"/>
              </a:rPr>
              <a:t> E[M/x]</a:t>
            </a:r>
          </a:p>
          <a:p>
            <a:pPr marL="457200" lvl="1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  <a:sym typeface="Symbol" charset="0"/>
              </a:rPr>
              <a:t>Note: </a:t>
            </a:r>
            <a:r>
              <a:rPr lang="en-US" b="1" dirty="0">
                <a:latin typeface="Arial" charset="0"/>
                <a:sym typeface="Symbol" charset="0"/>
              </a:rPr>
              <a:t>E[M/x]</a:t>
            </a:r>
            <a:r>
              <a:rPr lang="en-US" dirty="0">
                <a:latin typeface="Arial" charset="0"/>
                <a:sym typeface="Symbol" charset="0"/>
              </a:rPr>
              <a:t> as defined on previous slide!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e.g.,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(x. x) z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Wingdings"/>
              </a:rPr>
              <a:t>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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z</a:t>
            </a:r>
            <a:r>
              <a:rPr lang="en-US" dirty="0">
                <a:latin typeface="Arial" charset="0"/>
                <a:sym typeface="Symbol" charset="0"/>
              </a:rPr>
              <a:t> 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D84CD81-FE31-9A4F-8E03-09985F9F1A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27671</TotalTime>
  <Words>2344</Words>
  <Application>Microsoft Macintosh PowerPoint</Application>
  <PresentationFormat>On-screen Show (4:3)</PresentationFormat>
  <Paragraphs>284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Tahoma</vt:lpstr>
      <vt:lpstr>Wingdings</vt:lpstr>
      <vt:lpstr>Blends</vt:lpstr>
      <vt:lpstr>Custom Design</vt:lpstr>
      <vt:lpstr> Lambda Calculus</vt:lpstr>
      <vt:lpstr>Lecture Outline </vt:lpstr>
      <vt:lpstr>Syntax of Pure Lambda Calculus</vt:lpstr>
      <vt:lpstr>Syntactic Conventions</vt:lpstr>
      <vt:lpstr>Free and Bound Variables</vt:lpstr>
      <vt:lpstr>Substitution, formally</vt:lpstr>
      <vt:lpstr>Substitution, formally</vt:lpstr>
      <vt:lpstr>Substitution, formally</vt:lpstr>
      <vt:lpstr>Rules (Axioms) of Lambda Calculus</vt:lpstr>
      <vt:lpstr>Rules of Lambda Calculus: Exercises</vt:lpstr>
      <vt:lpstr>Rules of Lambda Calculus: Exercises</vt:lpstr>
      <vt:lpstr>Reductions</vt:lpstr>
      <vt:lpstr>Questions</vt:lpstr>
      <vt:lpstr>Lecture Outline </vt:lpstr>
      <vt:lpstr>Definitions of Normal Form</vt:lpstr>
      <vt:lpstr>Questions</vt:lpstr>
      <vt:lpstr>Questions</vt:lpstr>
      <vt:lpstr>Questions</vt:lpstr>
      <vt:lpstr>Questions</vt:lpstr>
      <vt:lpstr>More Reduction Exercises</vt:lpstr>
      <vt:lpstr>Exercise</vt:lpstr>
      <vt:lpstr>Lecture Outline </vt:lpstr>
      <vt:lpstr>Reduction Strategy</vt:lpstr>
      <vt:lpstr>Reduction Strategy</vt:lpstr>
      <vt:lpstr>Reduction Strategy</vt:lpstr>
      <vt:lpstr>Reduction Strategy: Examples </vt:lpstr>
      <vt:lpstr>Reduction Strategy</vt:lpstr>
      <vt:lpstr>Church-Rosser Theorem</vt:lpstr>
      <vt:lpstr>Reduction Strategy</vt:lpstr>
      <vt:lpstr>Exercises</vt:lpstr>
      <vt:lpstr>Exercise</vt:lpstr>
      <vt:lpstr>Exercise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5381</cp:revision>
  <dcterms:created xsi:type="dcterms:W3CDTF">2010-11-02T15:56:59Z</dcterms:created>
  <dcterms:modified xsi:type="dcterms:W3CDTF">2022-10-28T22:53:26Z</dcterms:modified>
</cp:coreProperties>
</file>