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ink/ink9.xml" ContentType="application/inkml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ink/ink10.xml" ContentType="application/inkml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3.xml" ContentType="application/inkml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21.xml" ContentType="application/vnd.openxmlformats-officedocument.presentationml.notesSlide+xml"/>
  <Override PartName="/ppt/tags/tag16.xml" ContentType="application/vnd.openxmlformats-officedocument.presentationml.tags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873" r:id="rId2"/>
    <p:sldId id="256" r:id="rId3"/>
    <p:sldId id="869" r:id="rId4"/>
    <p:sldId id="828" r:id="rId5"/>
    <p:sldId id="829" r:id="rId6"/>
    <p:sldId id="867" r:id="rId7"/>
    <p:sldId id="830" r:id="rId8"/>
    <p:sldId id="831" r:id="rId9"/>
    <p:sldId id="832" r:id="rId10"/>
    <p:sldId id="833" r:id="rId11"/>
    <p:sldId id="834" r:id="rId12"/>
    <p:sldId id="862" r:id="rId13"/>
    <p:sldId id="868" r:id="rId14"/>
    <p:sldId id="870" r:id="rId15"/>
    <p:sldId id="582" r:id="rId16"/>
    <p:sldId id="583" r:id="rId17"/>
    <p:sldId id="585" r:id="rId18"/>
    <p:sldId id="586" r:id="rId19"/>
    <p:sldId id="872" r:id="rId20"/>
    <p:sldId id="623" r:id="rId21"/>
    <p:sldId id="587" r:id="rId22"/>
    <p:sldId id="588" r:id="rId23"/>
    <p:sldId id="589" r:id="rId24"/>
    <p:sldId id="595" r:id="rId25"/>
    <p:sldId id="597" r:id="rId26"/>
    <p:sldId id="619" r:id="rId27"/>
    <p:sldId id="602" r:id="rId28"/>
    <p:sldId id="608" r:id="rId29"/>
    <p:sldId id="624" r:id="rId30"/>
    <p:sldId id="591" r:id="rId31"/>
    <p:sldId id="592" r:id="rId32"/>
    <p:sldId id="593" r:id="rId33"/>
    <p:sldId id="594" r:id="rId34"/>
    <p:sldId id="599" r:id="rId35"/>
    <p:sldId id="600" r:id="rId36"/>
    <p:sldId id="621" r:id="rId37"/>
    <p:sldId id="606" r:id="rId38"/>
    <p:sldId id="622" r:id="rId39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6599" autoAdjust="0"/>
  </p:normalViewPr>
  <p:slideViewPr>
    <p:cSldViewPr>
      <p:cViewPr varScale="1">
        <p:scale>
          <a:sx n="83" d="100"/>
          <a:sy n="83" d="100"/>
        </p:scale>
        <p:origin x="30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9D442D-2914-1D48-824E-9B8E058F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46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020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9311 4460 19858,'3'-9'645,"0"-1"0,-1 1 0,-1 0-1143,-1-1 1,0 1-1,0 0 1,-1-1-1,-1 1 1,-2 0 41,-1-1 0,-1 5 0,-4 2 0,1 2 0,0 2 727,-1 2 1,-3 7 0,-3 6 0,-2 7 0,-4 8 0,-3 9-201,12-16 0,-1 0 0,0 4 0,0 1 0,0 3 0,0 2 0,0 2 0,0 1 0,1 3 0,1 0 0,0 2 0,1 0-55,1 1 0,1 1 0,3-2 1,1 1-1,0 0 0,1 0 1,1-3-1,2-1-106,2-2 1,0-2 0,3-5 0,2 0 0,9 16 0,4-7 0,2-6 0,0-10-443,0-5 0,-1-5 0,-3-3 1,0-2-105,-2-2 1,0 1 0,0-4 0,-2 1 448,-3 0 1,-1-3-1,1 3 1</inkml:trace>
  <inkml:trace contextRef="#ctx0" brushRef="#br0" timeOffset="1">17206 4544 16991,'7'-3'509,"-1"-1"0,1 2 1,1 2-972,2 4 1,3 2-1,3 7 1,2 7 0,3 8-1,2 9 462,1 9 0,-4 1 1,-10-21-1,0 1 1,-2 0-1,-2 1 1,-1 0-1,-1 2 28,-1 1 0,-1 0 1,-1-2-1,0 1 1,-2-2-1,-1 1 1,-4 22-1,-3-2-59,0-4 0,0-4 0,-1-2 0,1-4-31,0-4 0,0-6 0,2-2 0,1-2 0,-1-3 0,-2-2-171,0-2 0,0-3 0,-1 1 0,-2-2-123,0 0 1,-5-4 0,3 0-1,-2 0 197,1-1 0,-1 8 0,-2-3 0</inkml:trace>
  <inkml:trace contextRef="#ctx0" brushRef="#br0" timeOffset="2">15437 3287 15292,'0'-10'-730,"0"4"0,0 0 0,0-1 0,1 0 839,3 0 1,-3 7 0,2 8 0,-2 3 0,-1 4 55,0 3 1,0 4 0,0 1 0,0-1-122,0 1 0,0 2 1,0-2-1,-1-1 0,-1 1 1,-2-2-46,2-1 1,-2-2 0,1 0 0,1-3-65,1-2 1,-2-6 50,0-1 0,-1-4 0,2 0 1,-1-5-1,-1-6 0,1-6-461,0-2 1,-3-2 0,2-1 0,0-1 236,0-4 1,-3-2-1,3-1 1,0 1 0,-1 1-4,0 1 0,-2 4 1,-6-3-1,-2 1 1,-4 4 295,-3 2 1,-7 5-1,-8 4 1,-6 3 142,-6 1 1,1 2 0,-1 4 0,2 2 0,5 1 28,5 3 1,4 0 0,9 1 0,3 0 0,5 2-129,7 1 0,1 0 0,5 3 0,2 3-322,3 2 1,7 1-1,8 4 1,4 2 264,7 3 1,4 0 0,6 4 0,-1 0 0,0 0 0,0 0 149,1 2 0,-6 0 1,-4 1-1,-7 0-60,-4 1 0,-5 0 1,-6 0-1,-3 0-37,-6-1 0,-6-6 0,-7 0 0,-5-3 0,-4-4 0,-2-2 156,-1-2 1,-4-6-1,-2-1 1,-1-4-156,1-3 1,-1-2 0,4-6 0,1-3-138,1-4 0,5-7 0,2 0 0,3-4 0,5-3 0,4-1-18,2-1 1,6-1 0,-1 0 0,2 2-36,1 1 0,0 3 0,0 3 0,1 3 0,1 0-198,1 3 1,4 4-1,-3 1 1,1 2-350,2 2 1,1 2 612,2 3 0,3 7 1,2 4-1</inkml:trace>
  <inkml:trace contextRef="#ctx0" brushRef="#br0" timeOffset="3">18091 4600 13929,'0'-10'-260,"0"-2"0,0-1 0,0 2 0,0 1 0,0 0 0,0 1 0,0 0 624,0-1 1,0 4-513,0 0 0,-1 4 0,-2-1 0,-3 2 0,-3 2 484,0 2 0,-1 6 0,-4 8 1,-3 4-1,-5 5 0,-1 8-184,0 6 1,10-16-1,1 0 1,-1 3-1,2-1 1,-1 2-1,0 0 1,1 2-1,0 0 1,1 2 0,2 0-54,-1 2 0,2 0 1,2 2-1,1 0 1,2-2-1,2 0 0,1-1 1,1-2-185,2-2 1,1-2 0,10 18 0,5-8-1,3-5 1,1-5 0,2-5-452,1-7 0,1-3 1,-1-4-1,2-1 509,3-1 0,-4 0 0,5 4 0</inkml:trace>
  <inkml:trace contextRef="#ctx0" brushRef="#br0" timeOffset="4">20465 4618 16460,'0'-9'-399,"0"0"0,0-1 0,0 1 1,0 0-1,0-1 469,0 1 0,1 4 1,2 2-1,4 2 1,1 2-191,1 2 1,0 7 0,2 10-1,0 7 1,3 7 255,0 5 1,-2 2 0,1 4 0,-2 4-67,-1 1 1,-5-23 0,0 0 0,-3 2-1,-1 0 1,0 1 0,0-1 0,-1 0 0,-1 0-1,-2-1 1,-1 0-39,-3-1 1,-2-1 0,-1-1 0,-2 0-1,-3-2 1,0-1 0,-17 18-280,-2-6 1,4-5 0,-1-4 0,3-3 0,5-5-999,4-4 1448,9-5 0,1-4 0,4 1 1</inkml:trace>
  <inkml:trace contextRef="#ctx0" brushRef="#br0" timeOffset="5">19497 3194 19915,'5'-15'-656,"-1"-2"1,-3 5-1,1-2 1,1 0 0,1 3 500,0 1 0,-4 10 1,1 6-1,-4 9 1,-3 9-1,-1 8 327,-1 6 1,-1 2-1,-1 2 1,1 1-1,1-1-182,2 2 0,-2 2 0,5 1 0,1-2 0,0 0-315,-1-2 1,1-4-1,-3 1 1,0-4 4,-1-2 1,-3-5 0,-3 0 0,-1-4 0,1-3 0,-2-1-1146,0-1 1371,2-6 1,-5 4 0,2-4 0</inkml:trace>
  <inkml:trace contextRef="#ctx0" brushRef="#br0" timeOffset="6">19152 3948 13138,'-12'0'-45,"0"-1"0,0-1 280,2-1-84,5-1 0,3 4 0,8 0 0,7 0 0,7 0 0,6 0-5,4 0 1,6 0 0,4 0 0,-1 0-367,-4 0 0,0-1 0,-3-1 0,-1-1 0,-2 1 0,-5 1-1643,-3 1 1846,-7 0 0,4-4 1,-4-1-1</inkml:trace>
  <inkml:trace contextRef="#ctx0" brushRef="#br0" timeOffset="7">19264 3203 22125,'0'-25'-1639,"2"0"1,4-1 1664,7 0 0,9-3 0,6-1 0,6 0 0,4 3 0,1 5 251,-3 5 1,1 8-1,-6 6 1,-2 4-1,-2 5 1,-3 8-1347,2 5 0,-2 7 745,1 8 0,0 0 0,3 8 1</inkml:trace>
  <inkml:trace contextRef="#ctx0" brushRef="#br0" timeOffset="8">22523 3343 16543,'-19'0'-73,"5"0"0,1 0 0,4 2 0,2 4 0,2 7 0,1 8 0,1 7 0,2 6 1,1 5 0,8 1 0,1 3 0,1 1 0,1-2 0,-3-1-200,-2 1 1,-2-5-1,-4 1 1,-1-3-1,-2 0 35,-3-2 1,-6-4 0,-4-6-1,-3 0 1,-1-3 120,-2-4 0,3 1 0,5-6 0,0-1 0,3-4 279,1-2 1,0 3 0,1-2 0</inkml:trace>
  <inkml:trace contextRef="#ctx0" brushRef="#br0" timeOffset="9">22299 4069 16251,'-9'5'492,"0"-2"0,0-2-685,-1-1 1,1 0-1,0 0 1,-1 0-1,2-1 425,2-2 1,0 1-1,6-3-95,4 1 0,7-3 0,6 3 1,3 0-1,5 0-406,2 2 0,5 0 0,1 0 1,1-1-1,0 1 208,-2 1 0,3 1 1,-2 0-1</inkml:trace>
  <inkml:trace contextRef="#ctx0" brushRef="#br0" timeOffset="10">22225 3343 12334,'4'-23'-100,"3"-1"0,9-3 0,7 2 335,6 4 1,5 5 0,5 5 0,2 4 0,0 7 0,-3 7-771,-5 4 0,0 8 425,-2 6 0,0 1 0,-3 2 0</inkml:trace>
  <inkml:trace contextRef="#ctx0" brushRef="#br0" timeOffset="11">14506 2505 18742,'-9'-10'-410,"0"-1"0,0 1 1,2 1-1,1 2 1,-1 2-1,-3 2 0,-1 2 1,-2 2 918,-2 2 1,0 6 0,-6 8-1,-3 3 1,-4 7 0,-2 7-358,14-12 0,0 0 1,-1 3-1,0 2 0,-3 4 1,-1 3-1,-2 4 0,0 1 1,-2 6-1,0 3 0,8-14 1,0 0-1,1 2 0,-1 2 1,0 0-1,1 2-85,0 1 1,1 1 0,1 1 0,-2 1 0,2 1 0,0 1 0,2-1 0,0 1 0,2-1 0,1-2 0,0 0 0,1-1-1,1-1 1,1-1 0,1-1-179,2-1 0,0-1 0,0 0 0,0 15 0,1-1 0,2-6 0,1 0 0,1-5 0,0-2 0,2-4 0,1-3 1,2-3-1,1-1-298,10 20 0,4-9 1,3-8-1,1-4 1,0-4 207,-1-3 0,3-7 1,3-4-1,-1-3 0,-1-4-217,-1-3 1,-5-3 0,-1-5-1,-2-4-490,-2-5 0,0 0 908,-3-6 0,0 1 0,-5-3 0,0-1 0,-3-2 0</inkml:trace>
  <inkml:trace contextRef="#ctx0" brushRef="#br0" timeOffset="12">19972 2477 12075,'9'-19'-158,"0"1"1,2 3 0,0 3 0,3 1 0,1 2-1,5 1 326,4 1 1,3 5 0,5 10 0,3 8 0,4 12 0,-17-9 0,-1 2-94,3 4 1,-2 2-1,0 4 1,-2 2-1,0 4 1,-1 2 0,-2 2-1,-2 2 1,-3 2-1,-2 3 36,-1 2 1,-3 1 0,-3-15 0,0 0 0,-2 0 0,-1 0 0,-2 1 0,0-1 0,-1 0 0,0-1 0,-1 0 0,-2 0 0,0 1-1,-1-1-204,-1 2 0,-1 0 0,-1 0 0,1 1 0,-1-1 0,-1 1 0,0 0 0,-1 0 1,-1 0-1,0-2 0,0-1 0,0 0 0,-8 13 0,0-2 0,0-3 0,-1-2-160,1-3 0,-1-1 0,0-4 1,0-1-1,2-4 0,1-1 1,1-3-1,0-2-103,-10 17 0,8-7 0,8-9 0,5-3 356,4-3 0,2-4 0,1-1 0,0-3 0</inkml:trace>
  <inkml:trace contextRef="#ctx0" brushRef="#br0" timeOffset="13">22523 3277 16636,'-9'14'-87,"0"0"1,2 6 0,2 3-207,1 5 1,-3 6 0,0 8-1,-1 6 1,-2 3 0,4-25 0,0 0 324,0 0 0,0 0 1,0 1-1,0 0 1,-4 21-1,1-2 0,1-5 1,0-3-401,2-4 0,3 0 0,-3-6 1,-1-4 309,-2-4 1,0-1-1,0 0 1</inkml:trace>
  <inkml:trace contextRef="#ctx0" brushRef="#br0" timeOffset="14">22123 4050 10535,'4'-9'238,"2"0"0,3-1 0,5 2 1,5 1-13,8 1 1,2 3 0,5 0 0,0 2 0,0 1-485,-3 0 0,-2 1 0,-3 2 0,-1 4 201,-3 1 0,-2 1 0,-2 1 0</inkml:trace>
  <inkml:trace contextRef="#ctx0" brushRef="#br0" timeOffset="15">22206 3333 9183,'0'-18'-76,"0"-2"0,2-1 0,5-1 1,6-2-1,8-1 446,7 1 0,5 1 1,6 6-1,1 2 1,0 6-1,-2 5-568,-1 3 1,-3 9 0,-1 5 0,-4 4 0,-7 5 169,-4 3 1,-5 2-1,-3 0 1</inkml:trace>
  <inkml:trace contextRef="#ctx0" brushRef="#br0" timeOffset="16">9059 6024 26446,'-5'-9'-656,"1"3"1,4-1-1,0 0 1,1-1 0,2-1-165,3-1 1,3 1 0,0 1 0,0 0 163,1 2 1,-4 4-1,-1-2 1,0 1 0,0 0 1004,3 1 0,0 1 0,1 1 0,1 0 0,0 0 0,2 0-111,4 0 0,-1 0 1,3 0-1,3 0-122,1 0 0,7 0 0,4 0 1,3-1-1,0-1 0,2-2 62,0 2 1,2-2 0,-1 1-1,1 0-147,0-1 0,-2 2 1,-1-3-1,1 1 1,1 0 522,-2 0 0,2 3 0,-3-3 1,2 1-1,3 0-275,2 1 1,-4 0 0,2 0 0,0-1-179,-1 1 0,1-1 1,-1 1-1,0-1-120,-1 1 0,-4 0 0,0 0 0,1-1 0,1 0 74,0-1 1,6 2 0,-6-3-1,2 0 1,3 3-32,1 1 0,0-2 0,-1 0 0,0 1-55,1 1 0,2 1 1,3 0-1,-3 0-6,1 0 1,-1-1 0,3-1 0,1-1 0,1 1 26,2 1 0,-3-2 0,1-1 0,1 1 0,1 0 24,0 0 0,-5 0 0,-3 2 0,0-1 4,2-1 0,3-1 0,1 2 0,-1-1 0,-2 0-7,0 2 0,0-2 0,2 0 0,1 0 0,-2 0-4,0 0 1,1 0 0,2 2 0,1-1 19,-25 0 1,0 1 0,24-4-1,1 3 1,0-1 0,-1 0 38,-1-1 1,0 3 0,-4-3 0,1 1-24,0 0 0,0-1 0,2 1 1,0 0-1,0 0-13,-1-1 1,1 3-1,3-2 1,1 2-1,-26 1 1,1 0-9,-1 0 1,-1 0-1,25 0 1,1 0-1,1 0-3,-26 0 0,0 0 0,20 0 0,3 0 0,-4-1 0,0-1 31,0-1 0,0 0 0,-2 3 1,-1 0-30,-2 0 0,5 0 1,-1 0-1,4 0 1,0 0-12,2 0 1,-2 0 0,-23 0 0,1 0 0,1 0 0,0 0 0,1-1 0,0 1-8,0-2 1,0 0-1,0 2 1,0-1-1,0 0 1,0-2-1,1 2 1,-1-1 7,0 1 1,0-1 0,-2 0-1,-1 1 1,23 0 0,-1-1 2,-1-1 0,2 0 0,1 3 1,0 0-1,-1 0-1,1 0 0,-23 0 1,0 0-1,25 0 0,-25 0 1,0 0-1,0 0 1,0 0-13,26 0 0,-4 0 0,4 0 1,-26 0-1,1 0-17,1 0 0,0 0 0,-2 0 1,0 0-1,1 0 0,0 0 1,-1 0-1,-1 0 12,26 0 1,-24 1 0,0 1-1,-1-1 1,0 1 0,0-1-1,1 1 1,23 1-6,-2 0 0,-2 1 0,0-2 0,1 2 0,-2-2 3,-3-1 1,-1 2 0,-2 1 0,1 0 2,0 0 1,-3-1 0,4-2 0,-1 1-1,3 1-4,1 0 1,5 1 0,-1 0 0,0 0-7,-1 0 0,-1 0 0,4-2 0,-24 0 0,0-1 0,1 1 0,0-1-18,-1 2 0,0-1 0,24-1 0,1 2 0,0-2-29,-1-1 1,-3 0 0,0 0 0,-4 0 0,2 0-4,2 0 1,2 3-1,2 0 1,-4-1 0,2-1 15,0-1 0,-23 1 0,-1 1 0,2 0 0,-1-1 0,0 1 0,0-1-2,-1 2 0,1-1 1,21-1-1,3 3 1,-2-1-12,-3 0 1,3 3 0,-6-3 0,3-1 0,0-1-56,1-1 1,-4 1-1,0 1 1,-1 2-1,-1-2 4,1-1 1,1-1-1,-1 1 1,-1 1 43,0 1 1,4 3 0,-2-2 0,2 0 0,-1 2 43,0-1 1,-2-2 0,3 2 0,-3-1 0,0-2-52,-3-1 0,-4-1 0,-2 0 1,-1 0 21,-2 0 0,-1 0 0,-1 0 0,0 0 0,0-1-52,0-2 0,0 1 0,0-3 1,0 1-1,0 1-43,0-2 0,1 4 0,2-2 1,2 3 88,0 3 0,0 2 0,-3 2 1,1-2 52,-1-1 0,-2 0 0,-3-2 0,-5 1 0,-3-1-129,-5 0 0,-1-6 0,-3 0 0,-2-1 1,-3-2-578,-2-1 0,-1 1 1,0 1 132,0-1 1,4 3 0,3 1 0,1 2 593,1 1 0,4 1 1,0 2-1,2 2 1,1 1 92,2 0 1,3 0-1,1 1 1,-1-2-1,-3-1 24,-2-2 0,1-1 1,-5-1-275,-1 0 1,-1-4 0,-4-2 0,-3-2-190,-2-2 0,-5 1 0,-2 1 0,-2 0 251,2 2 361,-2 4 0,8 1 0,0 5 0,5 1 1,4 3 380,4 0 1,-3-2-1,3-1 1,-3 1-623,-1-1 0,1 1 0,-1 3 0</inkml:trace>
  <inkml:trace contextRef="#ctx0" brushRef="#br0" timeOffset="17">13184 8594 20791,'-5'0'-469,"0"-1"1,2-2 0,-2-3 0,-1-3 0,3 0 0,2 0 0,1-1-79,0 1 1,0-1 0,1-2 0,1 0 0,1-1 0,1 1 582,0 0 0,-3-1 1,2 3-1,-2-1 1,-1-2-1,0 2 55,0 0 0,0 5-35,0 0 1,0 8-1,0 2 1,0 8-1,-1 6 1,-1 7-1,-1 4 18,1 2 1,-3 4 0,2-1-1,1 3 1,1-1-154,1-2 0,0 1 0,0-4 0,0-2 0,0-2-622,0-2 0,0-9 0,0 0 81,0-5 1,0-7 445,0-4 0,-4-8 1,-1-6-1</inkml:trace>
  <inkml:trace contextRef="#ctx0" brushRef="#br0" timeOffset="18">13156 8445 20979,'-1'-10'-1639,"-1"-2"1,-1 0 545,1 0 1,1 2 0,1 0 956,0-3 1,0 3 0,0-2 0,1 1 0,2 3 0,3 1 646,3 0 1,3 5-1,1-1 1,3 2-404,4 1 0,-1 0 1,7 0-1,2 0 1,3 1-151,2 2 1,-2 3 0,3 3 0,2 0 0,0 1 12,1-1 0,0-1 1,0-1-1,2-1 1,2-1-54,6 0 1,-4-3 0,4 1 0,-2-2 0,2-1 271,2 0 1,2 0-1,2 0 1,-2 0-85,-1 0 1,-3 0-1,1 0 1,-3-1 0,-3-1-1,-3-1 30,-2 1 0,2 1 0,3 1 1,0-1-203,2-2 1,-1 2-1,0-3 1,3 2-1,1 0 135,3-1 0,0-3 1,-4 3-1,1 0 1,-1 0 0,1 0 0,-5 0 1,-1 3-1,-3-2 0,-1 0-34,0-1 1,0 0-1,-2 3 1,-2-1-1,-1-1 9,-2-1 0,0 0 0,0 2 0,1-1-21,-1-1 1,2 0 0,-1 3-1,0-1 1,0-2 0,0 0-8,-1 1 0,-1 0 1,-1 0-1,-1-1-6,-2 1 0,-2 1 1,-5 1-1,0 0 1,-3 0-30,-2 0 0,0 0 0,0 0 93,-2 0 1,-4 0 20,0 0 0,-5 1-354,1 2 1,-2 2 0,-1 5 0,0 0 132,0 2 1,0-1 0,0 2 0,0 1 0,0 1 92,0 3 0,0-3 0,0 1 1,0 0-1,1 1-157,2-2 0,-2 3 0,3-4 1,-1 2-1,0-2-93,-1 0 1,-1-1 0,-1-1 0,1 0 0,1 0-1039,2-2 1,-1 0 990,-3 3 0,4-3 0,1 3 0</inkml:trace>
  <inkml:trace contextRef="#ctx0" brushRef="#br0" timeOffset="19">14767 7924 22761,'0'-10'-820,"-1"1"1,-1-1 0,-1-2 0,0 0 272,-1 0 1,3 4 0,-3 6 0,3 8 0,1 9 0,0 5 59,0 5 0,3 2 1,1 1-1,-1 1 308,1 2 0,-2-2 0,3 2 0,-1-2 0,-1-1 0,0 1-296,1 2 1,-1-3 403,-3 0 1,0 0 0,0-4 0</inkml:trace>
  <inkml:trace contextRef="#ctx0" brushRef="#br0" timeOffset="20">14823 7821 20559,'0'-9'-1093,"0"-1"1,-1 2 0,-2 2 623,-3 3 1,0-1 0,0 1 0,-2 0 0,-2-1 0,-3 1 0,1 1 674,-2 1 0,3 1 0,-5 0 0,0 0 0,-2 0 0,-1 0-4,-3 0 0,1 0 0,-3 0 0,1 0-118,-1 0 1,-4 0-1,-3 0 1,1 0 0,1 1-1,0 1 8,-2 1 0,-1 2 1,-2-3-1,2 1-76,-1-1 0,0-1 0,-3-1 1,1 0-1,1 0 0,-1 1-21,-2 2 0,-1-2 0,0 2 0,0-2 240,1-1 0,2 3 1,-2 0-1,0-1 1,0-1-125,-1-1 0,2 0 0,1 0 0,2 0 0,-1 0-99,-3 0 0,5 0 1,-4 0-1,1 0 1,0 0-11,-3 0 1,-6 0-1,2 0 1,-2 0-1,2 0-2,0 0 1,0 0 0,1 2 0,-4 0-6,1 1 0,-1 1 0,-1-2 1,-1 2-1,2 0 12,1 0 0,0-1 1,3-2-1,2 2 0,0 0-15,-2-1 0,3-1 0,-2-1 0,1 0 1,2 0 1,0 0 0,0 0 0,-1 1-1,1 1 1,0 1 23,0-1 1,-5 3 0,0 0 0,-2 2-2,1-1 1,0 0-1,-4 3 1,0 0 0,1-2-1,-1-1-2,1 1 1,2-2-1,2 1 1,2-2-20,3-2 1,4-1 0,4-1-1,-1 0 1,-2 0-10,-1 0 1,2-3 0,-3 0 0,-1 1-1,-1 1-17,-2 1 1,-2 0-1,0 0 1,0 0 24,2 0 1,1 4 0,-2 2 0,0 1 0,-1 0 0,-1 0 5,0 0 1,3 1 0,-4 2 0,2 1-12,0-2 1,-5 2 0,2-4 0,-2 1 0,1 0 0,1-2 12,2-2 0,5-3 0,6-1 1,3 0 16,2 0 0,1 0 1,-1 0-1,4 0 0,2-1-56,4-3 0,-3 2 1,4-3-1,-2 1 0,2 1-40,0-1 1,-1 3-1,1-3 1,0 1-12,-3-1 0,3-2 1,-2 2-1,0 0 0,-2-1-20,-1 0 1,1 2-1,-2-3 1,-1 2-1,0 2 17,0 1 1,-2-2 0,1 0 0,1 1 0,-1 1 32,0 1 1,1 0-1,2 1 1,0 1-1,2 2 99,1 1 0,0-2 0,2 2 0,1 1 47,-1-1 0,2 0 0,2 2 0,-3-1 0,-1 2 50,-1 0 0,1 1 1,2 1-1,-1-1 0,-1 0 24,1 1 0,-3-1 0,4 0 0,1 0-67,0 1 0,2-1 1,0-1-1,0 0 1,2-3-1,2 0 66,1 0 1,1-2 83,3 3-352,0-4 1,3-2 274,0-6 0,0-2-420,-3-1 1,0-1-1,0 1-104,0 0 0,0-1 1,0 1 101,0 0 1,0 3 0,0-1 0,-1 1-799,-2 1-349,2-3 416,-7 3 663,7-1 0,-4 3 220,5 6 1,0 3-1,0 3 1,0 1-1,0 2 1,1 1 27,3 2 0,-2 0 0,3 4 0,0-1 43,0 1 0,-2 4 1,2 0-1,0 3 0,-2 1 27,1 2 0,-3 1 0,2-3 0,-2-1 0,-1-1 50,0 1 0,-3-4 0,0 0 0,1-2 0,1-3-3,1-1 1,0-3-1,2-4 1,3-3 0,4-3 101,2-2 1,-1-1 0,0-1-1,1-2 160,-2-3 0,1-3 0,-6 1 1,1 1-1,-1 1-432,-2-2 0,-5 0 0,-4 0 1,-1 1 203,-1 0 0,-2 4 1,0-2-1,-1 0 0,0 1 76,2 0 1,-2 0-1,-1 1 1,2 0-1,0 0-10,2-1 1,0 2-1,-1-3 1,1 1-127,0 2 0,3-2 0,0-1 0,1 1 19,0 0 1,2-3-316,-3 1 0,3 2 1,-2-1-1,-1 2-176,1 0 0,0-1 1,-2 2 1369,1-1-568,4 0 0,-3 4 0,6 2 0,1 3 0,3 2-800,0 2 1,2 2 0,4 2 0,3-1 400,0 0 0,-2 4 0,1-1 1,0 0-1,-1 1 0,-1-2-82,0 2 1,-2-3 0,0 1 0,1-2-37,-1-1 1,-3-2 0,-1-1-1,-1 0 109,-1 1 1,-1-5 0,1-3 327,3-4 0,1-3 1,0-5-1,1 1 0,1 0-204,2 0 1,2-4 0,-4 1 0,1-1 0,2 1-205,0-1 1,1 0 0,-4 2 0,0-2 512,1 2 1,-2 0 0,-1 2-1,-2 0 1,-1 0-37,-2-1 0,-2 2 1,-3 2-46,-3 3 1,-2 2 0,-1 1 0,-1 0 0,1 0-1,0 0 241,-1 0 1,-2 1-1,-2 2 1,1 4-202,0 4 0,-1 1 0,3 3 0,-2 1 0,2-1 0,1 1-524,0 0 1,4 2-1,1 0 1,1-2-244,2 0 0,1-5 1,1 1-109,0-1 0,4-7 0,2-5 1,2-7 420,2-7 0,2 1 0,0-1 289,0 2 1,-2-4-1,-1 3 1</inkml:trace>
  <inkml:trace contextRef="#ctx0" brushRef="#br0" timeOffset="21">11685 10419 22542,'0'-15'-1639,"-3"2"1,-1 4 1091,-1-1 1,2 2 0,-3 1 0,1 2 0,0 0 0,-1 2 670,1-1 1,0 3 0,3-1 0,1 4-284,2 4 0,9 3 1,-1 1-1,2 2 0,2 3 1,-1 0 43,0 1 1,-2-1-1,-1 5 1,0 1-1,-2 2 137,-1 0 0,-4-2 1,1 2-1,-3-1 0,-3 0 199,-3 2 0,-2-3 1,-2-1-1,1-3-317,0-5 0,0-1 1,2-3-1,2-1-75,1 0 0,8-6 0,6-1 1,4-6 481,2-2 0,2 2 1,1 0-1,-1-2 1,2 0-1,1-1-39,0 0 0,1 0 1,-2 2-1,0 1 44,2-1 0,3-1 1,-3 1-1,-1 2 1,2 0-16,2 0 1,2 1 0,1-1 0,0 1-1,0 2-90,0 1 0,1-2 0,2 0 1,2 1-1,0 1-126,-2 1 0,-2-1 0,0-1 0,1-1 1,1 0-142,-1 2 0,-1 1 0,-1 0 0,1 0 1,0 0 337,-1 0 0,2 0 1,-6 0-1,2 0 0,1 0-400,1 0 0,-5 0 1,4 0-1,-2 0 1,-2 0-17,3 0 1,4 0 0,1 0 0,0 0 0,0-1 19,0-2 0,0 2 0,-4-2 0,-1 2 64,-1 1 0,-3 0 0,2 0 0,-1 1 0,1 1 0,2 1 2,1-1 1,1-1 0,0-1 0,0 0 52,0 0 1,0 0-1,1-1 1,1-1 0,1-2 42,-1-1 0,2 2 0,0-2 0,0 0 0,0 0-28,-2 1 1,2 1 0,-1 2 0,-1-1 0,-2-1 1,-3 1 1,2 1 0,-4 1 0,1 0 0,-2 0-10,-2 0 1,-2 1-1,2 1 1,1 2 0,0 0-43,0 0 1,-1 3 0,-2-4 0,2 0 0,1 0 33,0 0 1,1 0 0,-3-3 0,-1 0 0,1 0 32,0 0 1,-2 0 0,0 0 0,-3 0 0,1 0-31,-1 0 1,-2 0-1,1 0 1,-1 0-98,1 0 0,-1 3 1,-2 0-1,-1-1-184,0-1 359,-4-1 1,-1-1 0,-4-2 0,0-3-389,0-2 0,-3-1 0,0-1 1,0 0-1,0-2 18,0 0 0,-1 0 0,2 1 1,-2 0-1,-2-1 27,-1 0 1,0 1 0,0-1 0,0 0-1,0 2 25,-1 2 0,-1 0 1,-1 3-1,1-1 1,0 1-114,-1 0 1,1 2 0,0 3 387,-1 0 0,1 0 1,0 0-1</inkml:trace>
  <inkml:trace contextRef="#ctx0" brushRef="#br0" timeOffset="22">13091 10549 16651,'-5'0'-349,"1"1"168,4 2 0,0 3 1,0 3-1,0 0 1,0 1-1,0 3 0,0 2 1,0 2 37,0-2 1,0 3 0,0-2 0,-1 1 91,-2 2 1,2-2 0,-3-1 0,3-3 0,1 0 0,0-1-140,0 0 0,-1-3 0,-1-2 250,-1-1 0,-1-4-9,1 1 0,-1-3 0,-3-2 0,1-2 0,1 0 0,0-1-192,-2 0 0,-1 3 1,-2-2-1,1 0 9,0 1 1,-4-3 0,0 3 0,-2 1-1,-1 0 225,-2-1 1,0 2 0,-1-2-1,-1 2 1,-1 1 86,-4 0 0,-2 0 0,-1 0 1,0 0-45,0 0 0,0 0 0,0 0 1,0 0-1,0 0 0,0 0 84,0 0 0,-1 0 1,-1 0-1,-1 1-79,1 2 1,5-2 0,0 2 0,-2-2-124,-3-1 0,1 0 1,-2 0-1,1 0 1,-1 0-1,-3 0 95,-3 0 1,1 0 0,1 1 0,2 1-40,1 1 1,1 1-1,3-2 1,1 1-1,1 1-33,1 0 1,4-3-1,-5 2 1,-2-2 0,-2-1-43,0 0 1,0 0-1,-1 0 1,-3 0-23,-3 0 0,2 0 0,-1 1 1,-3 1-1,-3 1 0,-1-1-21,0-1 0,1-1 0,4 0 1,-1 0 24,3 0 1,5 0-1,1 0 1,3 0-1,4 0 27,0 0 0,-3 0 0,2 0 0,-1-1 0,-1-1-16,-3-1 0,0-1 1,-5 2-1,0-1 0,0 0-28,0-2 0,0 4 0,-3-2 1,-2 2-1,-1 1-9,-4 0 1,3 0 0,0 0 0,0 0 30,1 0 1,-3 1-1,3 1 1,3 1 0,3 0 16,2-2 1,-3 2-1,2 0 1,-1-1-1,4-1 8,5-1 1,-1 0 0,3 0 0,0 0 0,0 0-15,3 0 1,1 0-1,3 0 1,1 0-1,2 0 23,1 0 1,2 0-1,1-1-61,-1-2 0,1 1 0,0-3 1,-1 0-1,1 3-75,0 1 0,-1 1 1,1 0-172,0 0 1,-1 0 0,2 1-118,2 2 1,-1-1 475,4 5 0,-5-5 0,3 2 0</inkml:trace>
  <inkml:trace contextRef="#ctx0" brushRef="#br0" timeOffset="23">9711 10642 16971,'-8'-12'-1639,"1"-1"1,2 1 818,0-1 1,1 2 0,2-1 0,-1 2 725,1 0 0,1 1 1,1 0-1,0-1 0,0 1 373,0 0 1,1 3-329,2 3 1,-2 6 0,2 5 0,-3 4-1,-2 7 236,-1 5 0,-4 3 0,1 5 0,-3 2-140,0 2 1,0 0 0,-1-1 0,1-2 0,1-1 0,1-2-258,0-1 1,4-2 0,-2-2-1,1-4 130,2-5 0,2-3 0,3-7 106,3-3 1,2-4-1,1-4 1,-2-5 112,-1-4 1,0-1 0,4-4 0</inkml:trace>
  <inkml:trace contextRef="#ctx0" brushRef="#br0" timeOffset="24">9609 10614 17587,'9'-27'-396,"0"3"0,1 2-17,-1 2 1,1 2 0,2-1-1,0 1 1,-1 2 365,-4 0 0,0 8-155,-4-1 1,-4 6 0,-6 0 0,-5 3 0,-4 3 729,-5 3 0,1 3 0,-4 3 0,0 1 0,0 0 70,-2 1 0,0 2 0,2-1 0,3 0-440,4 1 1,4-5 0,4 2 0,0-3 0,3-1 0,4 0-490,4-3 1,4-2 0,8-5 0,3-2 618,4-3 0,4-6 1,-3-1-1,-1-1 1,0 1 19,-2 2 0,0 0 1,-6 2-1,-2 1 1,-2 0 1437,-2 2-1270,1 4 1,-3-1 0,5 6 0,4 2-1,5 2-650,8-1 1,3 0 0,6 2 0,-1-1 0,-3 0-499,-2 0 0,-6 2 0,-4 3 266,-3 0 0,-4 0 0,-3-2 1</inkml:trace>
  <inkml:trace contextRef="#ctx0" brushRef="#br0" timeOffset="25">9618 10884 15740,'0'-9'-660,"0"0"1,-1 0 0,-1 2-1,-1 1 674,1-1 0,2 3 0,3 1 213,3 2 1,7 1-1,2 0 1,4 0 0,2 0-200,4 0 1,2 0-1,1 0 1,1 0-1,1 0-206,1 0 0,1 1 193,-1 2 1,-2 2-1,3 4 1</inkml:trace>
  <inkml:trace contextRef="#ctx0" brushRef="#br0" timeOffset="26">9637 10968 15973,'-9'-6'-3277,"3"0"3362,2 4 1,5-6-1,2 5 1,4 1-1,4 1 1,2 0-1,1-1 102,-1-1 1,5-1 0,-2 2 0,3-1 0,-1 1-226,-1 1 0,1 1 1,0 0-1,1 0 1,-1 0-1,-2 0-305,0 0 1,-5 1 42,1 2 1,-5-1 0,-6 3 0,-5 0 360,-6 0 0,-2-2 1,-1 3-1,-2-2 0,-2-1-60,2 1 0,-6-3 0,2 3 1,1-1-1,0 0 152,3-1 0,-1 1 1,-1-1-1,1 1 0,4-1-53,1-1-89,2 3-16,12-3 0,3-1 1,13-5-1</inkml:trace>
  <inkml:trace contextRef="#ctx0" brushRef="#br0" timeOffset="27">9907 10931 24268,'-6'0'-2822,"-1"0"2551,5 0 0,-2-1 1,5-2-1,2-2 532,3-1 1,4-1-1,2 3 1,4 0-1,2-1 1,4 1-199,3-1 1,7-1 0,5 3 0,6 1 0,2 1-50,2 1 0,3-4 1,2-1-1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745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2235 12458 26399,'-7'-3'-3277,"2"-1"2928,1-1 0,3 2 1,8-1-1,9 1 0,9 0 1,9 0 549,9-1 0,9 2 1,-21-1-1,2 1 1,4-1-1,1 0 1,3 1-1,2 0 1,3 0-1,0 0-133,3 1 0,-1 0 0,-3 0 0,0 1 0,0 0 0,0 0 0,-3 0 0,1 0 0,-3 0 0,-1 0 0,-1 0 1,0 0-93,-2 0 0,0 0 1,-6 0-1,-1 0 0,-1 0 1,0 0-1,22-1 0,-5-1 45,-1-1 0,-1 0 1,-6 3-1,-5-1 1,-5-1 117,-5-1 1,-3-1 0,-4 4 67,-2 0 0,-8-3 0,-5 0 0,-5 0-50,-4-1 1,-2 2 0,-5-3 0,-5 1-1,-6 0-297,-4 0 1,-3 3 0,-7-3 0,-3 1 0,-5 0 96,23 2 1,-1 0-1,0 0 1,0 1 0,-2 0-1,1 0 1,-2 0 0,1 0-1,-3 0 1,0 0-42,-3 0 0,-1 0 0,-4 0 0,-3 0 0,-3 0 0,-1 0 0,0 0 0,-1 1 54,-1 0 1,1 1-1,1-1 1,0 0-1,-1 2 1,1 0 0,2 0-1,2 0 45,3 0 0,2 0 1,5 0-1,2 1 0,-15 0 1,9 0-1,9 1 0,11 0-545,9-1 1,15-1 0,17-4-1,16-1 542,-14 0 0,2 1 0,8-3 0,2 0 1,3 1-1,2 0 0,2-1 0,2 1 1,2-1-1,1 1 58,-15 0 0,0 1 0,1 0 0,2 0 0,1 0 0,0 0 0,1-1 0,1 0 0,0 0 0,0 0 0,1 0 0,0 0 0,-1 0 0,-1 0 1,1 0-35,-2 1 0,1 0 0,-2 0 0,12-1 0,-1 1 0,-4 1 0,-1 0 0,-6-1 0,-1 1 0,-7 0 0,-1 0-36,15 0 0,-13 5 0,-8 1 0</inkml:trace>
  <inkml:trace contextRef="#ctx0" brushRef="#br0" timeOffset="1">9041 13166 26375,'-14'0'-626,"4"0"1,-2 0-1,2-1-30,4-3 1,4 3-1,8-2 1,8 1 0,6 0 687,8-1 0,5 0 0,9 2 0,5-1 0,-20 0 0,1 0 102,2-1 0,1 1 1,3 0-1,2 0 0,0 0 1,2-1-1,2 1 0,1 0 1,1 1-1,1 0-118,0 0 1,0 1-1,0 0 1,-1 0-1,-3 0 1,-1 0 0,-4 0-1,-2 1 1,-4 0-1,-1 0-69,17 2 1,-5 0 0,-7-3 0,-7 0 0,-9 0-95,-4 0 0,-8 0 99,-4 0 1,-9 0 0,-8 0 0,-7 1 52,-7 2 1,-5-2 0,-6 3-1,-4-3 1,19-1 0,0 0 144,-3-1 1,-1 2-1,0 0 1,0 1-1,-3-1 1,-1 1 0,0-1-1,-1 0 1,-1 0-1,-1 0-202,-3 1 0,-1-1 0,-2 0 0,-1-1 0,0 2 0,1-1 0,4 0 0,2-1 93,5 0 0,1 0 0,-16 3 0,17 0 0,15 1-44,16 0 1,17-3 0,23 2 0,13-2-1,-20-1 1,1 0 34,4 0 1,2 0-1,2 0 1,0 0 0,3 0-1,-1 0 1,3 0 0,1 0-1,0 0 1,2 0 3,2 0 1,-1 0 0,-2 0 0,0 1 0,-1 0 0,0 1-60,-3 1 0,-1 0 1,-4 1-1,0 0 1,0 1-1,-1 0 1</inkml:trace>
  <inkml:trace contextRef="#ctx0" brushRef="#br0" timeOffset="2">11089 7858 26468,'-9'-1'-547,"1"-2"1,2-2 0,6-1 0,7 1 0,3-1 0,3 2-1,2 0 1,0-2 0,4 2 0,1 0 0,0-1 0,3 0 510,1 1 1,0 0-1,2 2 1,-2-1-1,3 0 1,2 0 189,2 0 1,1 0 0,-2 3 0,1 0 0,-1 0 0,0 0-83,2 0 1,-2 0-1,4 0 1,0 0-1,0 0 1,0 0-30,1 0 0,-2 0 1,0 1-1,1 1 1,-1 1-19,2-1 0,3-1 1,0-1-1,0 0 1,0 0-21,1 0 0,6 0 0,-3-1 0,2-1 0,-2-1 525,-1 1 1,4-3 0,-3 2 0,1 0 0,-3 0-568,-2 0 0,0 0 0,-1 3 1,0 0-1,-1 0 28,-2 0 1,2 0 0,-4 0 0,2 0 0,2 0 9,0 0 1,0 0 0,-6 0 0,3 0 0,0 0 15,2 0 1,1 0-1,0 0 1,-1 0-1,0 0 1,0 0 0,0 0 0,0 1 0,-2 1 0,-1 1-12,-2-1 0,0-1 0,0-1 0,1 1 1,-2 1-10,-3 1 1,1 1 0,-1-4-1,3 0 32,2 0 0,1 0 1,-1-1-1,3-2 1,3 0 33,4 1 1,1-2-1,5 0 1,0 0 0,3-1-9,-24 2 1,1 1 0,-1 0 0,0 0 0,25-3 0,-5 1 0,-4 2-16,-3 1 1,-2 1 0,-2 0-1,0 0 1,-3 0-31,-2 0 0,1 3 0,2 0 0,1 0 1,2 0 9,0 1 0,-4-1 0,3-3 0,2 0 0,3 0 33,3 0 1,-3 0 0,5 0-1,1 0 1,3 0 11,0 0 1,-3 0 0,-2 0 0,-3 0 0,0 0-37,3 0 0,-3 0 0,-1 0 0,0 0 0,-1-1-1,1-3 0,4 3 1,-4-3-1,1 1 1,0 0-1,2 1 1,4-2-1,2 1 1,0 1-1,0 1 8,-2 1 1,3 0 0,2 0 0,1 0 0,-26 0 0,-1 0 23,25 0 1,-2 0 0,-3 0 0,1 0 0,-3 0-2,-3 0 1,-1 0 0,-6 0 0,2 0 0,3 0-20,1 0 1,1 0-1,4 0 1,-1 0-23,4 0 0,3 0 0,-24 0 0,2 0 0,-2 0 0,1 0 1,1 0-1,-1 0-10,2 0 1,-1 0 0,0 0-1,0 1 1,2 0 0,0 0-1,0 0 1,0 1 0,0-1-1,-2 0-38,-1-1 1,0 1 0,0 0 0,-1 1 0,23 1 0,-1-1 0,1-1-1,0-1 0,-1 0 0,-2 0 0,0 0 0,2 0 34,1 0 1,-23 0-1,0 0 1,25 0-1,-24 0 1,0 0 0,1 0-1,1 0 15,1 0 1,0 0 0,1 0-1,0 0 1,1 0 0,0 0 0,0 0-1,0 0 1,1 0 0,0 0-21,1 0 1,1 0-1,2 0 1,0 0 0,0 0-1,-1 0 1,0 1 0,0-1-1,-1 1 1,0 0-9,-1 1 1,1 0 0,0 1-1,1 0 1,-2-2 0,-1 1-1,1-1 1,-1 1 0,-2-1-1,0 1-22,-1 0 1,-1-1-1,-1 1 1,1-1-1,-2-1 1,1 0-1,-1 0 1,1 0-1,-1 0 1,0 0-4,23 0 1,-24 2 0,-1-1 0,0 1-1,1-1 1,1 1 0,0 0 0,0-1 0,2 1 6,-1-1 0,1 1 0,-1 0 0,0 0 0,-1-1 0,-1 0 0,0 0 0,-1 1 0,24 1-9,-3 1 0,-5-3 0,-5 2 0,-5-2 0,-4-1-35,-3 0 1,0 0-1,-7-1 1,-3-1-1,-4-2-282,-2-1 1,-3 2 0,-3-3 0,-2-1-30,-1-2 1,-5 1 0,-4 1 0,-3 2 0,-3-1 381,-1 1 0,2 3 0,1-2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748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8119 9087 29528,'9'0'-154,"2"-4"0,0-1 1,3 0-99,0 2 1,3-1-1,4 1 1,5-1 0,5 1-1,6-1 1,7-1 271,5-2 0,-23 4 0,1 1 0,3-1 0,1-1 0,2 1 0,1 0 0,0 0 0,1 0 9,1 0 1,0 0 0,1 0-1,1 0 1,1-2 0,1 0 0,3 1-1,-1 0 1,3 1 0,-1 0-1,1 1 1,-1 0-162,1-1 1,-1 2 0,1 0-1,-1 0 1,3 0 0,0-1-1,0 2 1,-1-1 123,0 1 0,-2 0 1,2 0-1,-2 0 0,-3 0 1,-1 0-1,1 1 0,0-1 1,0 1-1,0 0-13,-1 1 1,0 0 0,-3-1-1,-1 1 1,0-2 0,-1 0-1,-2 0 1,-1 1 0,-1 0-1,-2 0 45,0 0 1,-2 1 0,21 1-1,-4-3 1,-8 0 0,-5 0-2,-4 0 0,-9 0 1,-3 0 39,-3 0 1,-12 0 0,-6 0 0,-9-1-101,-6-2 0,-8 2 0,-8-2 0,-6 2 0,-6 1 10,-4 0 1,26-2 0,-1 1 0,-2-1-1,0 0 1,-3 1 0,0 0 0,-2 0-1,-1 0-5,-2 0 1,-1-1 0,0 2-1,-1-1 1,-3 0 0,0-1-1,-2 1 1,-1 1 0,-4 0-1,-2 0-70,16 0 0,-2 0 0,0 0 1,-5 1-1,-1 1 0,-1-1 0,-2 1 1,-1 0-1,1 0 0,-1 1 0,1-1 1,0 1-1,0-1 0,1 1 1,0-1 108,1 0 1,1 0 0,0 0 0,1-1 0,1 0 0,-1 0 0,3 1 0,-1 0 0,1-1 0,3 1 0,0 0 0,1 0 40,-13 0 0,2 1 0,3-2 0,3 1 0,5 1 0,1 0 0,3 0 1,1 0-1,-20 3 148,12 1 0,20-5 0,17 1 1,13-2-1,18-1-159,19 0 0,-14-1 0,2 1 0,8-2 1,3 1-1,-13-1 0,2 0 0,0 1 1,4-1-1,0-1 0,1 1-18,3 0 1,0 0 0,1 0 0,5 1 0,1 0-1,0 0 1,-11 0 0,0 0 0,0-1 0,0 1-1,2 0 1,0-1 0,0 1 0,0 0 0,2 0 0,0 0-1,1 0 1,0 0-122,1-1 1,1 1 0,0 0 0,0 0 0,1 0 0,-1 1 0,1-1 0,-1 0 0,1 1 0,0 0 0,-1 0 0,0 0 0,-4 0 0,0 1 0,-1-1 0,-2 0 81,9 1 1,-2 0 0,-2 0-1,-5 1 1,-2-1 0,-1 1-1,8 1 1,-1 1 19,-4-1 0,-2 0 0,1 0 0,-2 0 0,-2 2 0,0 0 0</inkml:trace>
  <inkml:trace contextRef="#ctx0" brushRef="#br0" timeOffset="1">4209 11648 14371,'-7'-1'-656,"2"-2"1,1-3-1,2-3 1,1 0 0,2 0 775,2-1 1,-1-2 0,4-2 0,2 0-1,0-3 1,1 0 6,0-2 1,1-3 0,-2 0 0,-1-1 0,-2-1-156,0 0 1,-2 0-1,-3-4 1,-1 1-1,-3 2-78,-6 3 1,0 7 0,-6 3 0,-1 5 0,-4 5 302,-4 4 1,1 9-1,0 12 1,-1 11-77,1 11 1,11-18 0,1 2 0,2 2 0,2 2 0,0 1 0,2 0-136,1 1 1,2 0 0,0 1 0,2 1 0,1 1-1,1 1 1,0 1 0,1 0 0,0 0 0,1 0-1,0-1 1,0-1-65,0 0 1,0 0-1,0-1 1,0-1-1,0 0 1,0 0 0,-1-3-1,-1-1-189,0-3 0,-1-1 0,-1 21 1,-3-13-1,-5-5 0,-3-7 2,-2-3 1,-1-6 0,-1-3 0,0-3-1,-2-2 265,-2-4 0,0-5 0,-2-1 0,3-1 0</inkml:trace>
  <inkml:trace contextRef="#ctx0" brushRef="#br0" timeOffset="2">3836 12300 10235,'9'-24'-274,"1"-2"0,0 3 0,2 0 759,4 1 1,1 0 0,-1 4 0,0 2-412,0 0 0,-1 6 0,0 0 0,2 3 0,0 3 0,3 2-195,2 1 1,-1 1 110,7 0 1,-6 0 0,5 0 0</inkml:trace>
  <inkml:trace contextRef="#ctx0" brushRef="#br0" timeOffset="3">4479 11815 9932,'-13'4'179,"1"0"0,0 1 153,2 2 1,0 6 0,-1 2 0,1 4-158,2 2 1,5 3 0,-1 3 0,3-1 0,2-2-583,3-1 1,1-3-1,5-4 1,1-5-1,3-3-1797,0-1 2215,2-5 1,3-6 0,-1-7 0</inkml:trace>
  <inkml:trace contextRef="#ctx0" brushRef="#br0" timeOffset="4">4479 11676 9932,'-15'-4'-242,"3"-3"0,1 0-375,2 1 486,4-2 0,5 9 0,6 1 1,3 7 104,4 5 1,1 5 0,5 5 0</inkml:trace>
  <inkml:trace contextRef="#ctx0" brushRef="#br0" timeOffset="5">4972 11750 9920,'-9'0'-77,"-1"0"0,1 1 658,0 2 0,-5 7 0,-1 5 0,-3 4 0,0 3-471,-1 2 1,0 3-1,1 1 1,0 0-1,2-1-425,0-2 1,5-2-1,-2-5 1,3 0-768,1-3 0,-1-4 1097,1-5 1,-4-4-1,-2 2 1</inkml:trace>
  <inkml:trace contextRef="#ctx0" brushRef="#br0" timeOffset="6">4665 11927 9318,'3'-12'-284,"1"-1"0,1 2 356,2 1 0,2 3 1,0 2-1,1 1 497,3 2 0,-2 5 0,5 4 0,0 5 1,2 3-705,0 3 0,4 2 0,1 1 127,1 4 0,1 2 0,2 1 0</inkml:trace>
  <inkml:trace contextRef="#ctx0" brushRef="#br0" timeOffset="7">5568 11490 9061,'-9'-5'-111,"3"4"0,-2-3 0,3 5 1,-1 3-1,1 7 305,0 6 0,-2 7 0,2 7 0,-1 5 0,1 6 0,-1 5 0,1 4 0,2-24 0,0 0-98,1 0 0,-1 1 0,-1-1 0,0 1 0,1-2 1,0 0-1,-3 23-540,0-5 0,1-6 0,-2-7 1,1-4-98,2-6 0,-2-5 1,2-13-1,-1-6 538,-2-4 1,-2-11-1,0-2 1</inkml:trace>
  <inkml:trace contextRef="#ctx0" brushRef="#br1" timeOffset="8">5438 11797 8509,'9'-37'-626,"4"-1"0,3 1 0,0 2 552,0 4 1,-3 5 0,-3 11 575,-1 2 1,-4 8 0,-2 5 0,-2 6 0,-1 7-180,0 5 0,0 6 0,-1 7 1,-1 3-1,-1 2 51,1 2 0,1 0 0,1 1 1,0 1-307,0-4 0,1-3 0,2-5 0,3 0 0,3-2-246,0-5 0,4-3 1,3-10-1,1-2 0,2-5-472,0-6 1,2-5 0,2-10-1,0-3-721,0-4 1371,3-1 0,-3-13 0,5 3 0</inkml:trace>
  <inkml:trace contextRef="#ctx0" brushRef="#br1" timeOffset="9">5922 11694 7910,'0'11'1316,"0"1"1,-1 5-887,-2 3 1,0 8 0,-2 8-1,1 2-361,2 2 0,1 5 0,1-3-69,0 0 0,0 8 0,0-2 0</inkml:trace>
  <inkml:trace contextRef="#ctx0" brushRef="#br0" timeOffset="10">4060 11080 16199,'0'-19'-547,"0"1"1,-2 0 0,0 3 0,-2 2 0,0 3 0,-1 0 391,0 1 1,-1 4 0,-5 2 0,-1 2 0,-4 1 0,-2 1 527,-4 2 1,-2 4 0,-5 10-1,-2 8 1,-4 9-271,15-14 0,1 2 1,-3 5-1,1 3 1,-2 5-1,0 3 1,0 2-1,0 2 1,1 4-1,1 1-75,7-14 1,0 1 0,1 1 0,2 2 0,0 2 0,1 0 0,1 0 0,1 1 0,2 0 0,0-2 0,2 0 0,1-1-196,1 0 0,1 0 1,2-1-1,2 14 1,3-1-1,3-2 1,1-3-1,2-2 1,1-2-1,1-3 1,1-1-354,0-5 0,1-1 1,1-5-1,1-1 520,-1-3 0,0-1 0,1 0 0,0-1 0,20 15 0,-1-4 0</inkml:trace>
  <inkml:trace contextRef="#ctx0" brushRef="#br0" timeOffset="11">6266 11238 9802,'10'14'-163,"3"-1"0,2 5 1,4-1-1,3 4 0,3 4 1,2 7-1,-1 7 472,-1 6 0,-13-20 1,-1 0-1,-2 1 0,0 1 1,-2 1-1,0 0 0,-2 1 1,-1 1-46,-1 1 0,-1 0 0,-2 0 1,1-1-1,-2 1 0,1-1 1,-2 0-1,0-1 0,-1-1 0,-1-1 1,-7 24-196,-5-4 0,-5-1 1,-4-3-1,-2-3-591,-1-1 1,0-5-1,1-1 1,2-2 0,5-3 518,3-2 1,-1-5-1,4 1 1</inkml:trace>
  <inkml:trace contextRef="#ctx0" brushRef="#br1" timeOffset="12">7486 11601 6378,'3'-9'1345,"0"0"-824,0 4 0,0-4-213,0 3 1,-4 7 0,-6 5 0,-4 8 0,-5 4 0,-1 4-117,-2 3 0,-3 3 1,0 2-1,-1 2 0,-1 0 1,1 1-461,0 0 0,2-3 1,2 1-1,2-3 1,0-3-1,3-3-784,0-3 0,2-2 1052,2-5 0,-3 1 0,-2-8 0</inkml:trace>
  <inkml:trace contextRef="#ctx0" brushRef="#br1" timeOffset="13">7216 11685 8580,'-9'0'283,"4"5"31,5 5 1,5 3 0,5 6 0,2 0-251,4 3 1,2-1-1,5 4 1,4-1 0,4 1-1187,2 0 1122,1 0 0,4 3 0,-1 0 0</inkml:trace>
  <inkml:trace contextRef="#ctx0" brushRef="#br1" timeOffset="14">8054 11694 8488,'-4'-9'-47,"2"0"1,-3-1 0,0 1 380,3 0 1,1 5 0,2 4 0,1 6-1,3 5 1,0 6 0,2 3 0,2 2-235,4 2 1,-2-3 0,5 1 0,0-2-677,2 2 0,-2-2 0,1 0 576,-1-3 0,8 0 0,-4-2 0</inkml:trace>
  <inkml:trace contextRef="#ctx0" brushRef="#br1" timeOffset="15">8370 11694 8576,'-12'14'1,"-1"2"0,-1 5 259,1 4 0,-1 7 0,3 5 0,-2 5 0,2 0 215,1-2 0,4 2 0,-1-1 0,0 3 0,-1 1-382,-2 1 1,1-3 0,1-8 0,1-3-1,-1-2-216,-2-3 1,1-6-1,-4-3 1,2-8-1,0-6-282,-2-3 1,-3-1 0,-1 0-1,-3-2-82,-1-4 0,-1 0 1,3-7-1,1 3 1,-1 2-1,2 0 245,1 2 1,3 3 0,3-3 184,1-1 1,4 1 56,2 0 0,6 4 0,2-2 0</inkml:trace>
  <inkml:trace contextRef="#ctx0" brushRef="#br0" timeOffset="16">9451 11769 14505,'-14'0'-301,"4"-3"1,-2-1 506,5-1 0,4-2 1,7-2-1,6 1 1,8 0-1,7 2 0,5 0-167,4 1 0,6 1 1,4 4-1,0 0 0,1 0-483,-2 0 1,-4 4 0,-1 2 0,-5 3 354,-4 4 1,-3-3 0,-8 4 0</inkml:trace>
  <inkml:trace contextRef="#ctx0" brushRef="#br0" timeOffset="17">9544 11927 13118,'-19'3'24,"1"0"89,3-1 0,7 0 0,10-2 0,8-2 0,10-1 108,6-3 1,5-2 0,9-1 0,3 0 0,4 2-1519,3 1 1241,-3 4 1,-20 0 0,1 0-1,24 2 1</inkml:trace>
  <inkml:trace contextRef="#ctx0" brushRef="#br0" timeOffset="18">11788 10950 11859,'-6'-10'-449,"2"1"1,4 0 0,0-1 0,0 1 0,0 0 328,0-1 0,0 4 0,0 0 1,0-1-1,0-2 0,0 0 267,0 0 0,0 0 1,-2-1-1,-3 0-68,-4-3 0,-7 2 1,0-3-1,-5 0 1,-4 3-1,-3 0 49,-3 2 1,-2 4-1,-4 2 1,0 2-53,-1 1 1,-2 1 0,-1 3 0,0 4 0,2 5 0,5 1 121,4 3 0,1 0 0,8 3 0,4 2-194,3 2 0,5 3 0,3 1 0,2 0 0,3 1 1,1 2 1,5-2-1,2 2 1,3-3 0,4-2-36,0-1 0,5-4 1,3 0-1,2-2 1,3-4 10,3-2 1,7 0 0,6 1 0,0-1-1,0 1-103,-2-3 1,-2-1-1,-5 1 1,-4 1 90,-4 4 1,-8-2 0,-9 2 0,-5 0 0,-3 2 0,-3 0 214,-4 1 1,-1 3 0,-10-1 0,-1 1 36,-3 1 0,-5-3 1,1 1-1,-2-2 1,-2-2-80,-2-2 1,5-4-1,-3 2 1,3-3-1,5-2-101,3-1 1,13 0-383,5-4 1,9 0-1,10-2 1,3 2-1,2 3 191,0 3 1,1 4 0,-3 4-1,-1 3 264,-2 5 0,-1 7 0,-2 6 1,-5 5-1,-4 6 0,-5-23 0,-2 1 13,0 2 0,-2 0 0,-3 0 0,-3-1 0,-2 2 0,-2-1 0,-1 0 0,-1-2-76,-1 0 0,-1-1 0,-1 1 0,0 1 0,-2-3 1,-1 0-1,0 0 0,-1-1 0,2-2 0,0-1 176,-16 19 1,4-4 0,8-1 0,8-2 0,7-1 20,6-2 0,12-1 0,5-2 0,9-2 0,6-4-311,4-5 0,-1-3 1,1-6-1,1-2 0,2-1-726,0-2 0,-4-2 740,-2-3 1,-2-10 0,-1-7-1</inkml:trace>
  <inkml:trace contextRef="#ctx0" brushRef="#br0" timeOffset="19">12830 10735 18509,'0'-13'-547,"0"0"1,0-4 0,0 2 0,0 2 0,0 2 0,0 0 205,0 2 1,0 3 0,0 2 0,0 4 499,0 7 1,0 5 0,1 7 0,2 1 0,4 1-145,1 4 1,5-1 0,3 1 0,2 0 0,0-1-334,1 1 1,2-4 0,1 1 0,-1-4-1,-1-1-265,-2-2 1,0-6 0,-3-1-1,-1-3 1,-3-4-428,-2-3 888,3-7 0,-7-10 0,4-5 0</inkml:trace>
  <inkml:trace contextRef="#ctx0" brushRef="#br0" timeOffset="20">13203 10754 14340,'0'9'-1093,"0"2"1,-1 1 0,-2 6 1294,-4 5 1,-1 6 0,-2 11-1,-4 3-100,5-18 1,0 0-1,-2 4 1,-1 0 0,-2 1-1,0 1 1,0-1-1,0 1 1,0-2 0,0 0-1,1-2 1,-1 0 62,2-2 0,-1-1 0,-12 20 0,3-6 0,2-6 1,4-8 50,3-7 1,0-3 0,0-6-1,2-2-327,1-3 0,-2-6 1,1-4-1,1-4-214,-2-5 0,1 2 0,3-2 0,0 0 0,3-2 1,0-1 197,0 1 0,3-1 1,-2 1-1</inkml:trace>
  <inkml:trace contextRef="#ctx0" brushRef="#br0" timeOffset="21">14115 10931 9685,'-1'10'125,"-2"3"0,-3 3 1,-2 5-1,-2 3 0,1 1 21,0-1 0,4 0 1,1 1-1,3-3 1,1-4-1,1-2 1,3-4-638,2-1 0,6-6 0,4-2 503,1-2 0,2-1 0,-1 0 0</inkml:trace>
  <inkml:trace contextRef="#ctx0" brushRef="#br0" timeOffset="22">14180 10773 10798,'-17'-8'-222,"1"-1"1,4 0 97,2 2 1,4 3-1,3 8-339,2 2 1,5 5 406,3 2 0,5 3 0,2-1 0</inkml:trace>
  <inkml:trace contextRef="#ctx0" brushRef="#br0" timeOffset="23">14534 10819 10798,'6'-9'-383,"0"0"1,-1-1 185,0 1 1,-2-3 0,3-2 0,2 1-1,0-2 204,1 1 0,1-2 1,2-2-1,0-2 1,-1-1-57,-4-1 1,0 2 0,-4 3 0,0 3 132,1 0 0,-4 3 1,0 5-1,-6 3 0,-4 4 29,-3 5 1,-3 8-1,0 12 1,-1 5-1,-2 8-47,1 6 1,0 4-1,9-22 1,1 2-1,1 0 1,0 0-1,0 2 1,0 1-104,2 0 1,-1 1 0,1-1-1,0 0 1,0 3 0,0 1 0,1 0-1,-1 0 1,1-2 0,-1 1-180,0-2 0,1-1 0,-1-3 0,0-1 0,-4 22 0,-1-6-22,-3-7 0,3-7 1,-4-14-1,1-4 0,-2-2 245,1-4 1,-4-6 0,4-5 0</inkml:trace>
  <inkml:trace contextRef="#ctx0" brushRef="#br0" timeOffset="24">14255 11471 8690,'5'-19'10,"3"-2"1,0-1-1,2 1 151,2 2 1,9 0 0,2 0 0,6 2 130,5 1 1,2 3-292,1 3 0,1 1 1,-1 0-1</inkml:trace>
  <inkml:trace contextRef="#ctx0" brushRef="#br0" timeOffset="25">15819 10801 12102,'-3'-10'-527,"-1"2"1,-1 1 0,-3 2 0,-1 1 760,-3 6 0,0 7 1,-3 9-1,-3 6 1,-1 3-1,-4 2 0,0 2 1,0 2-242,3 0 1,-3 4 0,1-4 0,1 0 0,2-2-421,0-2 1,0-5 0,-1-3 0,0-3 0,4-5 413,1-3 0,3-7 0,2 1 0</inkml:trace>
  <inkml:trace contextRef="#ctx0" brushRef="#br0" timeOffset="26">15512 10894 9703,'0'-10'377,"0"1"1,0 6-148,0 6 1,4 6 0,2 11 0,1 2-78,0 3 0,4 1 0,-1 1 1,3-1-362,0-1 1,7 2-1,-1 2 1,0-2 206,1 0 1,3 0-1,0 1 1</inkml:trace>
  <inkml:trace contextRef="#ctx0" brushRef="#br0" timeOffset="27">16443 10866 15268,'-1'-5'117,"-2"4"1,-3 5 0,-3 7-1,1 5-1,2 3 0,-2 6 0,1 0 0,-1 2 1,0 1-1,2 0 0,3-1 0,1-2-583,2 0 0,-3-5 0,0-1-1172,1-6 1,2-7 1617,3-3 0,-2-6 1,3-2-1</inkml:trace>
  <inkml:trace contextRef="#ctx0" brushRef="#br0" timeOffset="28">16434 10763 11834,'-10'-4'-570,"1"-2"209,0-2 0,4 0 1,1 5-37,3 6 1,2 6-1,3 2 1,2 3 325,2 0 0,5 2 0,2 2 0</inkml:trace>
  <inkml:trace contextRef="#ctx0" brushRef="#br0" timeOffset="29">16825 10875 10109,'0'-9'-276,"-3"3"1,-1-1-1,2 0 1,0 0-1,0 0 1,-2 0 552,-1 0 0,-1 0 0,-4 1 0,1 3 0,0 2-185,0 1 0,-4 0 0,0 1 0,-1 1 0,1 2-125,1 1 1,2 2 0,2 5-1,2 0 1,2 0 0,3 2-63,1 1 1,8 0 0,2 0 0,3 2-66,4 1 1,1 0 0,0 1 0,1-1 0,-1 1 152,1 0 1,-5-5 0,-4 0 0,-4-2-1,-2 0 119,-2 0 1,-9-5-1,-5-2 1,-6-1-38,-4-2 0,-1-1 0,-4-1 0,2 0 0,3-1 0,2-2 218,2-3 1,3 1-294,3-1 0,10 0 0,3-4 0</inkml:trace>
  <inkml:trace contextRef="#ctx0" brushRef="#br0" timeOffset="30">17560 10652 10268,'-4'-10'-366,"2"1"1,-3 0 0,0-1 0,0 2 0,-3 2 541,0 3 1,-1 3 0,-2 4 0,-1 5 0,-4 7 0,-1 5 132,-2 7 0,1 4 1,-1 6-1,1-1 0,3 1 1,2 2-14,3 0 1,5 3-1,3-2 1,5-3 98,6-3 0,5-1 0,4-6 0,2-5 0,2-5-506,3-6 0,1-6 0,3-3 0,1-3 1,3-4-437,0-5 1,-2-9 0,2-7 0,-2-3 0,-4-3 0,-5-4-274,-2-4 1,-5-1 0,-4-5 0,-4 1 619,-4 2 1,-7 3 0,-5 3 0,-6 1 0,-3 4 300,-4 5 1,1 3 0,-3 13 0,-2 2 0,-2 3 156,-3 3 0,5 9-245,-2 6 1,-2 7-1,-3 4 1</inkml:trace>
  <inkml:trace contextRef="#ctx0" brushRef="#br0" timeOffset="31">12458 11899 10050,'0'-9'-162,"1"0"1,1-1 38,1 1 0,1 0 0,-2-2 0,2 0 0,1-1 0,-1 0 0,-2 2 0,-1 1 280,-1-1 1,-4 5 0,-2 2 0,-4 2 0,-2 3 0,-4 4 148,-1 7 1,-6 7-1,-2 7 1,-2 7 0,-1 10-213,14-19 1,0 0 0,1 4 0,-1 0 0,2 1-1,0 0 1,1 1 0,1-1 0,1 2 0,2 0-171,2-1 1,1 2-1,1 0 1,1 0 0,1-2-1,2 0 1,0-4 0,0 0-1,4 19-357,4-5 0,7-7 1,-1-5-1,2-5 1,0-8 407,-2-4 0,1-1 1,2-6-1</inkml:trace>
  <inkml:trace contextRef="#ctx0" brushRef="#br1" timeOffset="32">12765 12216 8508,'5'-16'-28,"-2"2"0,-2-1 104,-1 1 0,2 1 0,1-1 0,3-1 1,2 1-117,1-3 0,1 1 0,0-2 0,1 1 1,2-4-83,-2-2 1,0 2 0,-2-4 0,-1-1 0,-2-1 0,-3 0-88,-1 2 0,-4 2 0,-1 6 0,-4 2 272,-4 6 0,-1 4 0,-3 7 1,-2 5-1,0 10 91,-2 9 0,0 10 0,1 8 1,8-19-1,1 0 0,0 3 1,0 0-59,-1 2 1,1 1-1,1 0 1,2 1 0,-1 0-1,1-1 1,1 1 0,1-1-108,1 2 1,0 0 0,-1-1-1,0 1 1,3 0 0,-1 0-1,1-2 1,-1 0 0,1-1-1,-1 1-136,1 0 0,-1-1 0,-5 20 1,0-5-1,-1-9 147,-1-8 0,0-4 0,-1-5 0</inkml:trace>
  <inkml:trace contextRef="#ctx0" brushRef="#br1" timeOffset="33">12514 12570 8508,'0'-23'179,"1"0"0,1-2 1,2 4 206,1 1 0,-2 2 1,4 2-1,0 1 1,1 2-392,1 1 0,2 5 1,0 2-1,1 1 1,1 2-428,0 1 1,-1 4-1,3 1 1,2 1-1,0 2 432,2 2 0,0 0 0,-1 0 0</inkml:trace>
  <inkml:trace contextRef="#ctx0" brushRef="#br1" timeOffset="34">13035 12262 8508,'-6'0'-824,"0"0"1308,-1 0 1,-2 5 0,0 2 0,0 5 0,-1 6-186,1 2 0,3 3 0,1-1 1,0 2-1,3 0-470,1-3 0,1-1 1,1-2-1,3-4 1,2-4-2253,2-2 2423,5-6 0,-2-2 0,2-6 0</inkml:trace>
  <inkml:trace contextRef="#ctx0" brushRef="#br1" timeOffset="35">12979 12141 8508,'-5'-14'0,"1"0"0,4 5-602,0 0 1,1 4 601,2 2 0,2 10 0,5 3 0</inkml:trace>
  <inkml:trace contextRef="#ctx0" brushRef="#br1" timeOffset="36">13454 12197 8472,'-9'0'-1080,"0"1"1451,-1 2 0,0 3 0,-3 4 0,-2 2 0,-4 5 95,-2 4 0,-3 2 0,-4 5 0,0 0 0,1-1-441,2-2 0,4 1 0,5-6 0,4-1-806,1-2 1,5-6 0,1 1 489,1-1 0,1-7 291,3-4 0,-5-8 0,0-7 0</inkml:trace>
  <inkml:trace contextRef="#ctx0" brushRef="#br1" timeOffset="37">13175 12290 8305,'10'10'1269,"3"0"0,1 1-835,1 2 0,5 4 1,0 1-1,3 4-815,3 1 1,0 1 380,2 1 0,4 6 0,2-2 0</inkml:trace>
  <inkml:trace contextRef="#ctx0" brushRef="#br0" timeOffset="38">13920 12039 8908,'-6'0'147,"0"1"1,1 2 0,1 3 0,-1 5 201,0 4 1,-2 6-1,-2 10 1,1 4-1,1 4 1,0 5-78,0 1 0,2-2 0,0-3 1,0-3-1,1-4 0,-2-4-279,1-3 1,3-6-1,-2-2 1,1-7-603,0-4 1,-3-6-1,2-1 1,2-5-1,1-3-211,1-2 1,0-3 0,0-3 0,0-1 632,0-2 1,5 0-1,1-3 1,1-2-1,0-1 176,-1 0 1,1 0-1,2-5 1,0-3 0,2 0-6,1-2 1,-2-1 0,4 0 0,-2 2 38,1 3 1,-1 3-1,-3 4 1,0 5 319,-3 6 0,-2 9 0,-4 7 0,0 9 0,-1 9 312,-2 7 0,-2 4 1,-4 5-1,2 0 0,2 1-178,1-1 0,1-1 0,3-2 0,0-2 0,1-2-360,2-2 0,5-3 1,6-9-1,0-4-388,3-2 0,3-1 0,3-4 1,0-5-1,1-5 0,-2-5-549,1-2 1,1-3 0,-5-4 0,-5-2-2102,-3-1 2921,-1 1 0,-1-2 0,0-1 0</inkml:trace>
  <inkml:trace contextRef="#ctx0" brushRef="#br1" timeOffset="39">14208 12253 8508,'-5'-1'-215,"1"-1"0,0-1 0,-2 1 625,-3 1 1,3 5-1,1 3 1,0 3-1,1 4-400,0 0 0,0 2 1,6 4-1,1 0 1,4 2-11,4-1 0,8 3 0,5-1 0</inkml:trace>
  <inkml:trace contextRef="#ctx0" brushRef="#br1" timeOffset="40">14637 11853 8508,'18'4'-32,"5"-1"1,1 6 0,-1 7 316,-5 7 0,-4 7 1,-8 11-1,-3 7 0,-2-21 1,-1 0 41,0 4 1,0-1 0,-2 1-1,0-1 1,-1 1 0,-1-1-1,-1 1 1,-1-2 0,-1 1-1,0-1-163,-2 2 1,0-2-1,1-1 1,-1-2 0,-3 2-1,-1 0 1,0-1-1,0 0-364,0-1 0,-1 0 0,0 0 0,0-1 0,1-1 0,-1-1 200,-11 20 0,10-20 0,-1-2 0,-13 12 0</inkml:trace>
  <inkml:trace contextRef="#ctx0" brushRef="#br1" timeOffset="41">15745 11918 8560,'-10'-19'-27,"4"4"1,0 0 0,-1 3 0,-2 3-1,0 2 1,-1 3 374,-3 2 1,-1 5 0,-5 4 0,1 6 0,-2 6 0,-1 4-65,0 4 0,-5 9 1,2 6-1,12-19 1,0 1-1,1 3 0,0 0-212,1 2 1,1 0 0,0 2 0,0 0-1,1 3 1,1 0 0,0 2 0,1 1-1,1 0 1,1 1-246,0 1 0,2 0 0,-1-4 0,2-1 0,0-3 0,2-1 0,-1-2 0,1-1 0,1 22-844,1-5 1,3-10-1,-2-8 1017,1-5 0,1-4 0,4-8 0</inkml:trace>
  <inkml:trace contextRef="#ctx0" brushRef="#br1" timeOffset="42">16024 12216 8377,'-9'4'53,"2"2"1,1 8-1,-1 4 1,0 7-1,0 6 1,1 6 0,2 7 196,2 4 0,-2 3 1,2-24-1,1 0 1,-1 25-1,1-2 1,0-1-497,-2-1 1,1-7 0,-5-4 0,-1-5 0,-3-3 0,-5-2-1920,-1-2 2165,-6-2 0,3-9 0,-3 0 0</inkml:trace>
  <inkml:trace contextRef="#ctx0" brushRef="#br1" timeOffset="43">16052 12290 8357,'5'-9'-177,"4"1"0,0 2 0,3 2 0,2 3 0,0 2 595,0 3 0,1 2 1,0 6-1,-2 5 0,-4 2 1,-3 4-321,-2 1 0,-3-2 0,-1 2 0,-2 1 0,-4-1 0,-4-2-245,-3-3 0,-6-1 1,-3-2-1,0-4-220,0-2 1,2-1-1,-2-3 1,3-3-1,1-2 367,3-1 0,-3-4 0,3-1 0</inkml:trace>
  <inkml:trace contextRef="#ctx0" brushRef="#br1" timeOffset="44">16303 12281 7621,'-5'4'-148,"1"1"1,4 7 0,0 2 693,0 5 0,-3 9 0,-1 1 0,0 3 0,-2 2 0,2-1 28,0-2 1,1-6-1,2-4 1,-1-5-266,-1-3 1,0-8 0,4-6-508,2-8 1,0-5 0,5-8 0,3-3 0,-1-3-261,0-3 0,1 2 1,0-3-1,1 1 69,0 0 0,-1-1 1,1 3-1,0 0 1,0 3-85,2 3 1,-4 5-1,3 6 1,-3 2-545,-1 4 1017,1 6 0,-5 9 0,-1 6 0</inkml:trace>
  <inkml:trace contextRef="#ctx0" brushRef="#br1" timeOffset="45">16517 12402 8357,'-9'0'2282,"4"0"-2125,13 0 1,1 0-1,10-1 1,1-1-235,1-1 0,1-4 1,0 0-1,2-2-271,0-3 1,-1 0 0,-3-2-1,0-1 1,-4 1 0,-2-2-15,-6 2 0,-3 0 0,-6 5 1,-2 1 583,-3 2 0,-10 1 1,-3 6-1,-4 4 0,-3 4 281,-1 5 1,3 7 0,3 2 0,1 1 0,3 2-27,5 0 1,4 1-1,9-1 1,3-2-876,5-1 0,10 1 0,10-6 1,7-4-1,6-6 398,4-5 0,0-6 0,1-2 0</inkml:trace>
  <inkml:trace contextRef="#ctx0" brushRef="#br1" timeOffset="46">17290 11946 8354,'-14'0'-279,"1"1"548,3 2 0,1 4 1,-2 9-1,0 6 242,-1 7 1,-5 9 0,3 6-1,-1 5 1,9-23 0,0 1-289,0 0 0,1 0 0,0 21 0,2-5 0,3-4 0,3-6-222,3-5 0,3-5 0,0-8 1,0-4-355,1-3 1,-2-5-1,-2-6 1,-3-5-1,-2-3-303,-1-4 1,0-3-1,-1-2 1,-2 0 0,-3-2 154,-2 1 0,-6 5 1,-2 1-1,-5 2 0,-4 2 805,-2 4 0,-4 3 0,-1 5 0,-1 2 188,-2 3 0,3 4 0,3 2 1,6 4-1,8 1 112,7 2 1,6-1 0,9 1 0,10-1 0,10-3-808,9-2 0,6-3 0,7-2 0,1-2 203,-2-3 0,0 3 0,-2-1 0</inkml:trace>
  <inkml:trace contextRef="#ctx0" brushRef="#br1" timeOffset="47">17868 12225 8190,'-10'0'220,"4"1"0,0 1 1,-1 2-1,-3 3 1,-2 3 228,-4 4 0,-2 8 0,-4 4 1,-3 3-1,-1 3 0,1 0 1,3 0-288,-1-2 1,3-4 0,0-2 0,3-2 0,5-5-346,1-3 1,2-8-1,0-3 183,-1-2 0,1-9 0,0-3 0</inkml:trace>
  <inkml:trace contextRef="#ctx0" brushRef="#br1" timeOffset="48">17560 12290 8190,'10'0'172,"-4"0"1,1 1 0,3 1 281,5 2 0,1 6 0,1 0 0,-2 4-369,2 2 1,1 3 0,-1 2 0,0 1 0,-3 1-86,0 0 0,-2 3 0,-3-3 0</inkml:trace>
  <inkml:trace contextRef="#ctx0" brushRef="#br1" timeOffset="49">18165 11909 8289,'12'0'266,"2"1"1,5 3 0,3 5 552,4 6 0,-3 8 0,6 9 0,-5 11-492,-13-19 1,-2 3 0,-2 2-1,-2 0 1,-3 2 0,-1 0-1,0 0 1,-1 0 0,0-1-1,-2 1-204,-1-1 1,0 0 0,0-3 0,-1 0-1,-4-1 1,-1-1 0,0 0 0,0 0 0,-2 0-1,0-1-590,-1 1 0,0-1 1,-1 0-1,-2-1 1,-1-1-1,0-1 13,-17 19 0,-1-1 0,-3-2 1</inkml:trace>
  <inkml:trace contextRef="#ctx0" brushRef="#br1" timeOffset="50">19292 11881 8413,'-13'0'-22,"-2"0"0,-2 0 0,0 1 0,1 2 0,-1 4 0,-4 5 0,-4 7 473,-2 5 1,3 8 0,0 6 0,1 9-1,13-21 1,0 2-279,2 0 0,0 1 1,1 4-1,1 0 1,3-2-1,0 0 1,2-2-1,1 1 0,2-3 1,1 1-126,10 21 1,4-2 0,4-4 0,1-3-975,-1-5 1,-2-6 925,0-5 0,-1-3 0,1 2 0</inkml:trace>
  <inkml:trace contextRef="#ctx0" brushRef="#br1" timeOffset="51">19665 12188 8297,'-6'-9'133,"-2"-1"1,2 2-1,-1 1 1,-1 2 224,2 0 0,0 3 1,-2 7-1,0 4 1,3 6-1,1 6 139,2 4 0,1 3 0,1 3 0,1 2-311,2 0 0,5 3 0,6-3 0,-1 0 1,2-1-318,-1-4 0,-3-3 0,-2-2 0,-5-3 0,-4-6-446,-3-2 1,-7-7 0,-9-2 0,-5-3 10,-3-3 1,-4-2 0,0-5 0,1 1 0,1-1 135,1-3 1,6 6 0,4-2 0,8 0 364,6 1 1,8 2 0,6 0 0,8-2-328,5 0 392,4-1 0,5-5 0,1 0 0</inkml:trace>
  <inkml:trace contextRef="#ctx0" brushRef="#br1" timeOffset="52">19860 12234 8297,'0'-9'201,"0"3"0,0 0 399,0-2 1,0 5 0,-1 4-55,-2 8 0,-2 8 0,-6 8 0,0 3 0,-1 2 0,1 1 107,4-1 0,0-1 0,4-1 0,1-1-591,1-2 1,6-4 0,5-5 0,7-5 0,4-3-607,3-5 0,4-3 1,3-4-1,-2-6 0,-2-4-276,-2-4 1,-6 0 0,0-1 0,-6 0 163,-6 1 1,-2 2-1,-3 2 1,0 1 0,-3 5 746,-4 4 0,-7 3 0,-1 1 0,0 1 1,-1 2 297,3 3 0,1 6 0,4 1 0,3 1-389,2 3 0,1 1 0,0 0 0</inkml:trace>
  <inkml:trace contextRef="#ctx0" brushRef="#br1" timeOffset="53">20335 12328 8323,'0'-15'42,"0"1"0,0 2 0,0 0 312,0 0 0,-1 6 0,-3 3 1,-6 2 197,-4 1 1,-5 8 0,-1 5 0,-3 3 0,0 3-18,0 0 0,4 2 0,5 2 0,6 0 0,3 0-460,3-3 1,5 0 0,5-2 0,7-2 0,6-2-731,5-4 1,6 0-1,1-7 1,0-1 654,-2-1 0,-2-1 0,-1 0 0</inkml:trace>
  <inkml:trace contextRef="#ctx0" brushRef="#br1" timeOffset="54">20651 12318 8272,'-4'-9'78,"3"3"0,-3 0 1,0-1 444,-2 2 1,-2 1 0,-3 4 0,-1 1 0,-4 3 131,-1 5 0,-2 5 1,1 5-1,4-1 0,4 2-321,2 2 1,7-3 0,1 3-1,7-2 1,4-2-961,4 1 0,7-2 0,3-2 626,2-6 0,1 1 0,0-5 0</inkml:trace>
  <inkml:trace contextRef="#ctx0" brushRef="#br1" timeOffset="55">21136 12160 8290,'4'-13'40,"-3"-2"1,3 0 0,-3 0-1,1 2 1,2 1 388,1 2 1,-2 6-1,3 4 1,-2 7-1,-2 7 30,-1 8 0,0 5 0,1 3 1,1 1-403,-1-1 0,3 2 0,3-2 1,2-2-1,3-3 0,2-2-611,1-3 0,2-4 0,1-5 0,0-3-102,3-5 1,-2-11-1,1-4 1,-2-6 0,-2-3 463,-2-4 192,-4-6 0,3 2 0,-5-3 0</inkml:trace>
  <inkml:trace contextRef="#ctx0" brushRef="#br1" timeOffset="56">21443 12151 8285,'-4'-6'209,"2"3"1,-5 6 0,0 6-1,-1 6 167,-1 10 0,-2 8 0,-1 11 0,-3 5 1,8-22-1,-1 1-209,0 1 1,0 1-1,1 0 1,-1 0-1,-1 2 1,-1-1-1,1-1 1,0 0-91,0-1 1,-1-1 0,0-1-1,-2-1 1,-11 17 0,0-4 0,-3-6-255,-1-5 0,0-15 1,1-4-1,1-5 1,-1-6-266,0-1 0,-1-7 0,2-8 1,3-3-1,2-3 43,2-2 0,-1-1 0,2 0 1,2 2-1,6 4 106,5 1 0,3 5 0,3 0 1,4 3-1,6 3 293,5 5 0,6-1 0,0 0 0</inkml:trace>
  <inkml:trace contextRef="#ctx0" brushRef="#br1" timeOffset="57">21685 11927 8470,'5'-13'21,"7"3"0,-2 1 0,4 5 1,6 5 324,4 5 0,3 7 0,1 13 0,-1 8 0,-3 9-57,-12-18 1,-2 2-1,-1 0 1,-2 1-1,-1 4 1,-1 1 0,-1 1-1,-1 0 1,-1 1-1,-1-1-150,0 1 0,-1-1 0,-1-2 0,-2 0 0,0-2 0,-2-1 0,-1-3 0,-3 0 0,-12 20-286,-5-2 0,-7-4 0,15-19 1,0-1-1,-2 0 0,0-1 1,-19 13-457,1-5 136,0-5 1,-3 1 0,-1 1 0</inkml:trace>
  <inkml:trace contextRef="#ctx0" brushRef="#br1" timeOffset="58">22728 12244 8227,'4'-5'-304,"-3"-1"1,3 4-1,-1-2 1,1 0-1,0-1 309,1 0 1,1 2 0,-2-3 0,0 1 0,1 0 141,0-2 1,-2 2 0,1 0 0,-1-1 214,0 1 0,3-1-116,-3-3 0,-1 6 0,-5 6-31,-3 8 0,-6 7 0,-4 3 0,-2 5 0,0 3 0,-1 2-78,1-1 1,3 2-1,4-2 1,3-2 0,5-3-83,2-2 0,10-6 0,4-5 0,7-5 0,6-4-269,4-2 1,2-6-1,2-4 1,-3-6-1,-2-3-275,-1-4 1,-9 1 0,-4-3-1,-7 1 1,-6 0 225,-4 0 0,-7-2 0,-7 3 0,-2 3 0,-3 3 219,-1 7 1,-3 3 0,4 4 0,0-1 0,1 2 273,2 3-230,3 3 0,2 8 0,3 2 0</inkml:trace>
  <inkml:trace contextRef="#ctx0" brushRef="#br1" timeOffset="59">23286 11760 8399,'5'-15'-91,"-1"2"0,3 3 1,-1 2 64,1 2 0,1 3 0,-2 7 1,-4 7-1,-4 10 0,-5 9 179,-5 5 1,-2 11 0,-5 2 0,10-22 0,0 0 0,-1 1-1,0 0 1,-1 1 0,0 1-89,-1 1 0,-1 1 1,1 1-1,-1 1 1,1 0-1,-1-1 1,0-1-1,0 0-274,1-3 1,1-1-1,-10 21 1,4-9 0,0-8-1,4-8-702,2-7 1,1-8 910,7-12 0,-4-5 0,1-10 0</inkml:trace>
  <inkml:trace contextRef="#ctx0" brushRef="#br1" timeOffset="60">23091 12234 8399,'0'-9'0,"0"0"16,0 0 1,1 3-1,2 3 1,3 2 156,3 1 1,1 0 0,2 0 0,4 0 0,1 0-300,2 0 0,4 0 0,1-1 0,0-2 0,0-3-169,-1-2 0,-1-6 1,-4-2-1,1-4 1,-1-3 107,-3-1 0,-3-4 0,-4-4 0,-2-1 156,1-2 1,-3 0 0,-1 1 0,-2 3 0,-1 3 261,0 3 1,0 8 142,0 11 1,-4 15-1,-3 12 1,-3 7-1,-4 6 9,0 7 1,1 3 0,-1 3 0,-1-1 0,2 0-215,-1-3 1,3 2-1,4-3 1,1 1-276,-2-2 1,4-1-1,1-12 1,3-4 0,2-4-114,1-5 1,6-6-1,-1-6 1,3-7 0,2-4-146,0-3 1,-3-6 0,4 2-1,-2-2 77,1 2 0,-2-2 1,-4 5-1,0 1 423,0 4 0,-3 4 0,-1 6 202,-2 3 0,2 6 0,0 0 0,0-1 0,2 0-32,1-2 0,2 0 0,2 0 0,3-3 0,2-3-334,3-2 1,1-1 0,0-1-1,2-2 1,1-3-298,-2-3 0,-1-1 1,-3-2-1,-1-3 114,-2 1 1,-3-4-1,-5 3 1,-1-3 0,-2-2 124,-1-1 0,-2 1 1,-2-1-1,-3 4 0,-4 2 344,-2 2 1,-1 4-1,-4 6 1,2 3-1,-2 3 137,-1 4 0,3 6 0,0 5 0,2 3-198,2 3 0,3-2 1,3 3-1,1 0 1,3-2 221,3-1 0,6-2 0,6-2 0,1 0 0,5-2-120,4-4 0,0-6 0,-1-3 1,1-2-1,-1-2-3576,0-2 3228,-2-2 0,-2-8 0,0-2 0</inkml:trace>
  <inkml:trace contextRef="#ctx0" brushRef="#br1" timeOffset="61">23808 12337 8399,'6'0'-88,"0"0"43,1 0 0,-1 3 0,0 1 1,0 1-1,0 1 79,1 0 1,-2 2 0,1-1 0,-2 3 0,-1 0 405,0-2 1,0-1-197,-3 3 0,-1-6 0,-2-4-199,-3-5 0,1-7 0,0-1 0,-1-2 0,2-2-149,0-4 0,1 1 0,3-1 0,0 1 0,0 1-35,0 1 0,1 0 0,2 3 0,3 2 0,3 4-64,0 3 0,0 3 1,2 6-1,0 3-192,1 2 0,1 6 1,-4 1 394,1 3 0,-5 5 0,-1 0 0</inkml:trace>
  <inkml:trace contextRef="#ctx0" brushRef="#br1" timeOffset="62">24106 12225 8399,'-4'-5'-154,"2"1"480,-5 4 1,1 5 0,-3 4 0,0 6 0,-1 2 168,1 2 0,3 0 0,1-1 0,0 1 1,3-1-366,1 1 0,2-3 0,2-3 1,4-2-1,1-3-468,1-3 1,5-2 0,0-3-1,2 0 1,-2 0-519,0 0 1,-2-4 0,-3-2 422,1-3 0,-2 0 0,-2 0 580,-3-1 1,-2 6 284,-1 4 0,0 4 1,1 6-1,2-2-286,4-2 1,1 3-1,1-4 1,2 1-1,1-1-314,3-1 1,3-1-1,1-4 1,-2-2 0,0-3-141,-2-2 1,-4-2-1,-1 0 1,-4-2 0,-2-3 280,-2 1 0,-1-1 0,-2 4 1,-2-3-1,-2 1 434,0-1 0,-3 2 0,2 2 0,-3-1-4,0 2 1,3-2 0,1 4-1146,0-1 0,3 3 742,5 2 0,3 2 0,3 1 0</inkml:trace>
  <inkml:trace contextRef="#ctx0" brushRef="#br1" timeOffset="63">24515 12244 8399,'14'0'-109,"-4"0"1,3 0 0,-4 1-71,-3 2 1,-2 3-1,-4 7 1,-1 2-1,-2 3 768,-3 0 0,-2-2 0,-2-1 0,1 2 0,0-1-80,-1 0 1,2-3 0,2-3 0,2-1-411,0 0 1,4-4 0,0-1-1234,5-3 0,3-6 1134,1-1 0,1-2 0,-1-1 0</inkml:trace>
  <inkml:trace contextRef="#ctx0" brushRef="#br1" timeOffset="64">24525 12169 8399,'5'-4'-3,"0"2"0,-2-3 0,3 0 140,3 0 0,1 2 0,2-1 1,3 1-1,0 0-169,1 1 0,0 2 1,2 2-1,1 2 0,-2 0-335,-1 1 0,-3 1 1,-2-2 224,1 1 0,-3 1 0,1 4 1,-7 0 395,-5 2 1,0 0 0,-4 3 0,2 2 236,2 0 0,1 6 0,1 1 0,0 1 0,1 0-262,2 0 0,2 1 1,2-1-1,-2-3 1,-1-3-346,-2-4 0,-1-2 0,-1-3 0,-1-2 1,-2-2-156,-3-3 1,-6-3 0,-1-3-1,-1-3 1,-2-2-77,2-2 1,-2 1-1,6 0 1,2 0 543,3-1 0,3 4 0,6 1 0,6 0-59,4 0 0,11 2 1,3 0-1,2 2 1,2 0-270,2-2 1,2 2 0,2-3 0,-2 0-1,-2-2-329,-3-3 0,-3-1 0,-3-2 1,-5-3-1,-4 0 338,-7-1 0,-4 2 0,-7-2 0,-4 4 1,-6 2 631,-5 4 1,-6 2 0,-1 4-1,-2 2 1,0 3 308,1 5 0,4 8 0,1 1 0,3 1-259,5 3 1,5 1-1,4 4 1,4 1 0,6 1-945,5 1 1,8 3 383,1-3 0,9 4 0,-1-2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53.21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3026 5158 8363,'0'-6'0,"0"-1"1,0-3 101,0-1 0,1-4 0,2 1 0,3-1 0,3-4 0,0-3 0,1-2 0,3-1-26,2-2 0,3-2 0,1-1 0,2-1 0,0 1 1,-3 2 30,-1 3 1,-6 6 0,2 8 7,-3 4 1,-5 11 0,-3 9 0,-4 7 0,-4 6-94,-2 4 1,-1 0 0,0 3 0,3 0-1,2-1 1,1 1-558,0 0 1,0-4 0,4 0 0,1-3-1078,1 0 1612,0 1 0,1-3 0,1-2 0</inkml:trace>
  <inkml:trace contextRef="#ctx0" brushRef="#br0" timeOffset="1">2924 4767 8541,'-15'0'-231,"-2"0"0,1 0 0,-2 1 0,0 2 390,-1 4 1,1 5-1,-1 3 1,0 5-1,1 4 1,-1 4 169,0 1 0,5 4 1,3 1-1,2 2 1,4 0-1,2 0-639,4-2 1,3-4 0,8 1-1,2-2-231,5-1 1,9-8 0,1-3 540,3-6 0,6 1 0,4-7 0</inkml:trace>
  <inkml:trace contextRef="#ctx0" brushRef="#br0" timeOffset="2">3603 4693 8472,'4'-10'305,"-1"2"1,3 2 185,1 3 1,1 10 0,3 7 0,1 9 0,4 8 0,1 4-114,2 3 1,-2 3 0,0 3 0,-3 1-544,0 2 0,-3 2 0,-5 1 0,-5-1 1,-6-2-1,-8 0 165,-7-1 0,5-20 0,-2-1 0,-2 1 0,0 0 0</inkml:trace>
  <inkml:trace contextRef="#ctx0" brushRef="#br1" timeOffset="3">5270 4665 9027,'0'-10'-924,"1"0"871,2-2 0,3 1 1,7-2-1,2-1 1,3-1-1,1-3 0,2 0 250,1-1 0,3-3 1,-4 0-1,0-2 1,-1-2-179,-2-1 1,0 2-1,-4 1 1,-3 1 0,-5 0-1,-2 0 12,-2 2 1,-6 2 0,-4 1 0,-5 3 0,-1 2 37,-3 3 0,-3 6 0,-2 5 0,0 8 0,-1 9-17,-1 5 0,-6 16 0,14-17 0,2 1 0,-1 3 0,2 2 0,0 3 0,1 1-65,0 2 1,1 1-1,0 3 1,1 0 0,2 1-1,1 2 1,0 1 0,1 0-1,1 2 1,1 0-231,1 2 1,0-1 0,-1 1 0,1 1 0,1-1 0,1 1 0,-1-2 0,1 1 37,-2-2 1,1-1 0,2-4 0,-1-2 0,-1-6 0,0-1-1,-2 21 1,-3-10 118,-5-6 1,1-8-1,-4-8 1,-1-6 0,1-2 109,-1-2-24,0-4 0,-2-1 0,-1-4 0,1 0 0</inkml:trace>
  <inkml:trace contextRef="#ctx0" brushRef="#br0" timeOffset="4">4953 5242 8532,'0'-25'174,"1"0"1,3 1 168,2 0 1,3 1 0,3 4-1,5 2 1,3 0-114,1 2 1,4 6 0,-2 1 0,1 2 0,2 2-497,1 0 0,0 2 0,0 4 0,0 2 1,0 1 265,2 2 0,5 6 0,-1 1 0</inkml:trace>
  <inkml:trace contextRef="#ctx0" brushRef="#br1" timeOffset="5">5773 4776 9926,'-5'6'-76,"-4"-1"1,3-2-1,-1 3 1,0 2 367,0 2 1,1 7-1,-3 4 1,0 3-236,-1 1 1,2-1 0,1 5 0,2 1 0,0 0 0,3-3-677,1-4 1,1-7 0,0-4 0,1-2 572,2 0 0,3-5 0,3-1 0</inkml:trace>
  <inkml:trace contextRef="#ctx0" brushRef="#br1" timeOffset="6">5763 4711 9678,'-14'-4'-150,"0"0"1,5-3-87,0 1 1,4 6 0,2 2-1049,2 6 1268,5 7 1,5 0-1,5 4 1</inkml:trace>
  <inkml:trace contextRef="#ctx0" brushRef="#br0" timeOffset="7">6341 4767 8392,'-10'0'-98,"1"0"1,-1 0 270,-3 0 1,2 1 0,-5 2 0,-1 5 0,-4 3 165,-4 4 0,-1 4 0,1 2 0,1 0 0,1 1-612,2 1 0,6 0 0,2 2 0,3-4 0,2-1-417,2-1 0,-3-1 690,3 1 0,-2-1 0,-2 1 0</inkml:trace>
  <inkml:trace contextRef="#ctx0" brushRef="#br0" timeOffset="8">5968 4860 8392,'0'-6'-354,"1"1"564,2 1 1,3 1 0,3 3-1,0 1 1,2 3-147,1 5 0,6 6 0,5 6 0,3 4-64,3 2 0,5 5 0,-1 1 0</inkml:trace>
  <inkml:trace contextRef="#ctx0" brushRef="#br0" timeOffset="9">7039 4441 8466,'-9'0'-296,"2"0"1,1 0 0,-1 2 0,-1 6 0,-3 8 601,-1 10 1,-2 7-1,-5 8 1,-1 6-1,10-21 1,0 0-1,-1 1 1,0 2-174,0 0 1,1 1-1,1-2 1,0-1-1,0 2 1,2-1-1,1-2 1,0 0-1,-6 23-272,0-4 0,5-8 1,-3-1-1,3-6 0,1-8-333,0-4 0,4-8 0,-3-6 198,1-2 1,3-6 0,-2-8 0,2-5 0,1-3 60,0-5 1,1-7 0,2-5 0,3-7 212,3-4 0,-3 20 0,1 0 0,0-3 0,1 1 0</inkml:trace>
  <inkml:trace contextRef="#ctx0" brushRef="#br0" timeOffset="10">6927 4581 7602,'18'-27'0,"-3"2"-21,-2 3 1,-3 8-1,-2 4 1,0 3-1,-3 4 622,-1 4 0,-1 6 0,-3 8 0,-1 8 0,-3 6-359,-5 5 0,-1 5 0,-2 3 0,2 0 0,0 3 0,2-1-27,2 0 1,2-3 0,4-5 0,0-2-344,0-3 0,7-3 1,3-4-1,5-6 0,4-8-171,5-6 1,3-5 0,2-5 0,1-7-1,2-5-292,1-7 1,-3-2 0,1-9-1,-3-2 226,-3-1 0,1 1 0,-4 2 0,-3 2 1,-3 5 449,-7 6 1,-4 12 0,-6 14 0,-2 8 717,-3 6 0,-6 5 0,0 3 1,0 3-467,-2 3 0,4-2 0,-3 2 1,4-1-1,3 0 0,3 2-819,2 1 1,6 3 481,4 4 0,5-2 0,4 4 0</inkml:trace>
  <inkml:trace contextRef="#ctx0" brushRef="#br0" timeOffset="11">8194 4916 8538,'-14'-4'14,"1"2"0,-3-4 0,4 0 0,2-1 253,4 1 0,3 3 1,7-2-1,7 0 1,6 1-1,8-2 1,7 2-1,8-1-124,9 0 1,-20 3-1,2 1 1,3-2-1,0 1 1,5-1-1,0 1-181,3 1 1,1 0 0,2 1-1,2-1 1,0 1 0,1 0-1,-2 1 1,-1-1 0,-3 1-1,0 0 1,-4 1 0,-2 0-454,-2-1 1,-1 0 0,-4-1 0,-1 1 0,19-1 0,-10 0-1130,-6 0 1620,-3 0 0,4-9 0,1-1 0</inkml:trace>
  <inkml:trace contextRef="#ctx0" brushRef="#br0" timeOffset="12">9208 4646 8467,'-14'-4'-13,"2"-2"0,1-3 205,2 0 1,4 3 0,3 1-103,4 1 1,7 1 0,7 3 0,2 1 0,4 2-1,4 4-20,4 4 1,0 1 0,3 3-1,-1 2-15,-2 0 0,-5 3 0,-4 1 1,-1 0-1,-2 1-95,-3 1 0,-5-4 0,-8 0 0,-4-2 0,-6-2 179,-3 0 0,-5 1 0,-4-3 1,-3-2-72,-1-1 0,2 0 0,-1-1 0,1 0 1,3 2-1,4 0-618,1 2 0,-1 0 0,3-1 550,4 4 0,-1 1 0,4 2 0</inkml:trace>
  <inkml:trace contextRef="#ctx0" brushRef="#br0" timeOffset="13">10773 4432 8283,'0'-19'0,"0"1"0,0-1-50,0 0 1,0 4 0,0-1 0,1 1 0,1-1 0,1 2 0,0-1 0,1 2-1,1 0 321,0 1 1,4 6 0,-4 5 0,0 6-1,-2 10-39,-2 7 0,-5 11 1,-3 13-1,2-21 1,-2 2-203,0 2 0,-1 1 1,-1 1-1,0 1 0,0 1 1,-1 1-1,-1 0 0,1 1 1,-1 2-1,0 0 1,0 0-1,1 0-205,-2 1 1,1 1-1,1 1 1,0 1 0,-1-2-1,0 1 1,2-1-1,0 0 1,1-4 0,0-2-339,2-5 0,0-2 1,0 15-1,3-17 513,2-5 0,1-9 0,0-14 0,0-7 0</inkml:trace>
  <inkml:trace contextRef="#ctx0" brushRef="#br0" timeOffset="14">10856 4441 8283,'0'-12'0,"0"-1"0,-1 2 283,-2 1 0,2 7 1,-3 7-1,0 10 54,-2 9 1,-1 9-1,-1 5 1,3 6-1,0 2-137,0 2 1,3-3 0,0 0-1,3-2 1,4-5 0,2-2-258,3-5 1,5-6 0,-2-3 0,2-5-132,1-7 1,2-4-1,2-5 1,0-2-1,3-4 1,0-8-309,0-5 1,1-5 0,-2-5 0,0-2 141,1-3 1,-4-1 0,3 0 0,-3 4 0,-4 4 0,-2 6 173,-3 5 0,-2 10 0,-2 7 0,-3 9 616,-6 11 1,1 7 0,-4 9 0,-1 1 0,0-1 0,-1 0 185,2 0 1,4-3 0,-1 0 0,2-3-820,1-5 1,4 1 0,2-5-1,3-1 1,1-3 0,3-2 196,6-4 0,4-1 0,5-2 0</inkml:trace>
  <inkml:trace contextRef="#ctx0" brushRef="#br0" timeOffset="15">12542 4143 8411,'-25'1'-1,"0"2"0,3 4 1,-1 6-1,-1 8 0,-1 9 1,-4 12-1,13-16 1,0 2-1,-1 4 0,2 1 274,0 2 0,2 2 0,0 1 0,2 2 0,2 0 0,2 1 0,0 0 0,1 1 0,2-1 0,2-1 0,1 0 0,1-2-85,1-2 0,1-1 0,0-1 1,2 0-1,2-3 0,1 1 1,0-2-1,2 0 0,1-3 1,0-2-603,12 21 1,-1-4 0,-3-11 0,-2-1 413,0-1 0,-5-1 0,3 0 0</inkml:trace>
  <inkml:trace contextRef="#ctx0" brushRef="#br0" timeOffset="16">13324 4525 8438,'-9'0'-169,"1"0"1,5 0 0,6-1 429,5-2 0,2-2 0,1-5 0,3 1 0,-1-1 0,2-3-169,-1-2 0,-3-3 0,2 0 0,-3-2 0,0-2 0,-2-4-119,-2-4 0,-2 0 0,-4-3 0,-1 1 0,-2 2 27,-3 1 0,-6 7 0,-1 4 0,-1 8 0,-4 7-20,-3 9 1,0 13-1,-6 18 1,12-15-1,2 3 79,-1 3 0,2 2 0,-2 5 1,1 1-1,2 2 0,1 1 1,1 1-1,1 1 0,0-1 1,2 1-1,1 0 0,1 0-138,0-1 1,2-1-1,-1-1 1,2 0 0,0 0-1,2-1 1,-1 0 0,0-1-155,0 0 0,0 0 0,0-5 1,0-1-1,-1 21 0,-2-6 0,-1-8 1,-1-6-208,-2-5 0,-2-4 0,-4-7 1,-2-3 439,-3-5 0,-5-3 0,0-4 0</inkml:trace>
  <inkml:trace contextRef="#ctx0" brushRef="#br0" timeOffset="17">12849 5102 8438,'0'-18'421,"0"0"1,1 2-1,3 0-110,5 0 1,6-2 0,8-1-1,5 1 1,5 0-264,3 3 0,5-2 0,2 6 0,-1 1 0,0 4-876,-1 2 0,-2 1 828,5 3 0,-1-4 0,4-1 0</inkml:trace>
  <inkml:trace contextRef="#ctx0" brushRef="#br0" timeOffset="18">13743 4646 8438,'-16'15'27,"2"-2"0,0-1 190,3 1 1,1 4 0,0 2 0,0 5 142,-2 3 0,4 0 0,0-2 0,3-4 0,3-1 0,1-1-776,1-1 1,1-3-1,2-3 1,3-3-1689,2-2 2104,2-3 0,3-8 0,2-2 0</inkml:trace>
  <inkml:trace contextRef="#ctx0" brushRef="#br0" timeOffset="19">13696 4497 8438,'-14'-4'557,"1"-1"0,6-3-557,1 1 0,4 4 0,0 6 0,5 6-2380,6 5 2380,5 2 0,4 11 0,1-4 0</inkml:trace>
  <inkml:trace contextRef="#ctx0" brushRef="#br0" timeOffset="20">14227 4646 8282,'-9'0'375,"-1"1"-33,1 2 1,-3 1 0,-1 5-1,1-1 1,-2 3 99,-1 3 0,-3 1 1,0 4-1,-1 0 1,1-1-534,3 1 0,-2 1 0,5 0 1,2-3-1,1-3 0,4-2-3186,1-2 3230,-3-1 0,-3-4 1,-4 0-1</inkml:trace>
  <inkml:trace contextRef="#ctx0" brushRef="#br0" timeOffset="21">13938 4730 9359,'1'-5'765,"2"3"0,4 4-461,1 4 0,5 5 0,3 3 0,3 1 0,1 4-518,2 2 1,5 4 0,0 0 0,2 2 213,-2 1 0,5-4 0,-3-1 0</inkml:trace>
  <inkml:trace contextRef="#ctx0" brushRef="#br0" timeOffset="22">9832 4907 8333,'-4'-3'-67,"-1"6"1,0 9 419,2 8 0,1 5 0,0 6 0,-2 3 1,1 3-1,0 2-188,0 2 0,-3-2 0,3-4 0,0-1 1,-1 1-1,-2-2-284,1-2 0,-3-5 0,3-3 0,-1 0-283,-1-2 1,4-3-1,-3-2 1,0-4 0,0-1-162,-1-2 0,4-1 0,-3-1 0,-1-5 563,-1-4 0,-1-8 0,3-5 0,-2-7 0,3-2 0</inkml:trace>
  <inkml:trace contextRef="#ctx0" brushRef="#br0" timeOffset="23">9702 5223 8333,'14'-33'-21,"1"-2"1,-3 3-1,4-1 75,1-2 0,6 3 0,3 1 0,3 3 0,1 3 249,-3 3 0,-4 8 0,-8 4 1,-2 6-179,-3 3 1,-4 2-1,-1 2 1,-1 4-1,-1 1-216,-2 1 0,-2 5 0,-3 1 1,-2 3-1,-2 0-44,-1 1 0,-4 0 0,1-1 0,0 0-9,2-3 0,2 0 1,2-4-1,2 2 1,3-1 0,1 1 0,1-1 1,3 2-1,2 0 0,3-2 105,4 2 0,1-3 0,5 3 0,-2 1 133,-1-1 1,-4-1 0,-6 2 0,-5 1 0,-6-1 0,-8 1 82,-7 0 0,-7-2 0,-5-1 0,0 0-341,0-1 0,4-2 163,3-4 0,5-4 0,-3 2 0</inkml:trace>
  <inkml:trace contextRef="#ctx0" brushRef="#br0" timeOffset="24">15009 4451 8580,'0'-14'1,"0"-1"0,1-3 0,1 0 1,1 2-1,0 1 0,1 2 0,0 2 1,0 0 174,0 2 0,-1 3 0,-3 2 0,0 3 0,0 6 0,0 7-79,0 10 0,-4 6 1,-2 11-1,-3 5 0,-1 5-64,4-22 1,0 0 0,0 1 0,0 0 0,-1 0 0,0 0 0,0 0 0,-1 0 0,1 0 0,0 2 0,-1-1 0,0 2-144,1 0 0,0 0 0,-2-1 1,1 1-1,2-5 0,1-1 1,-4 21-163,1-8 0,6-10 0,0-10 115,4-8 0,3-9 1,6-9-1,1-7 0,3-7 1,0-7-27,1-6 1,-2-5 0,3-4-1,-3-5 97,-7 23 0,0-1 1,0 0-1,-1-1 1,0 1-1,0-1 1,0 0-1,0 0 1,0-1-1,0 1 71,1-2 1,0 1 0,3-23 0,2 4 0,-5 13 52,-4 13 1,-2 11 0,-2 12 0,-2 9 0,-3 8 300,-3 9 0,1 5 0,1 6 1,1 2-1,-1 0 116,2-1 1,1 1 0,4-1 0,0 0-416,0-2 1,7-5 0,5-8 0,3-2-1,6-3 1,2-5-203,2-4 1,5-7 0,3-10 0,0-6-60,2-7 0,-6-2 0,-2-4 1,-4 1-1,-3-1-403,-3-1 0,-2 1 1,-5 5 630,-5 5 0,-7 14 0,-5 8 1,-1 9 238,-1 5 1,0 4 0,-1 4-1,2 0 1,2 0 0,4-1-212,4-2 0,7-3 0,8-4 0,4-2-35,7-4 0,4-2 0,6 0 0</inkml:trace>
  <inkml:trace contextRef="#ctx0" brushRef="#br0" timeOffset="25">16117 4209 8506,'9'0'-72,"2"0"0,1 1 277,4 2 0,2 7 1,4 10-1,3 9 1,1 10-1,-13-15 1,0 2 121,-1 2 1,0 0 0,0 3-1,0 1 1,1 1 0,-1 2-1,-1 0 1,-1 0 0,-2 0-1,-1-1-110,-1-1 0,-2 0 0,-2-1 0,-1 1 0,-4-2 0,-2 0 0,-2 1 0,-2 1 0,-3 1 0,-2-1-627,-2 2 0,-1-1 1,-1-1-1,-1-1 1,-1-1-1,-1-1 0,0 0 1,-1 0 409,-1-1 0,0 0 0,-1-1 0,0 1 0,0-1 0,1 0 0,1-1 0,0 1 0</inkml:trace>
  <inkml:trace contextRef="#ctx0" brushRef="#br0" timeOffset="26">2905 5894 8393,'0'-10'-52,"0"-2"0,0 0 0,0 0 0,0 2 0,0 1 0,0-1 0,0 1 153,0 0 1,0-1 0,0 1-1,-1 1 163,-2 2 1,-2 1 0,-5 7 0,0 5 0,-1 5 233,-2 5-379,-3 5 0,2 6 0,-2 8 0,1 2-109,2 2 1,0 4-1,5-3 1,2 0 0,3 2-363,2-1 1,6-6 0,3 1-1,5-4 1,1-4-660,3-3 1,0-4 1010,2-3 0,-1 0 0,1-1 0</inkml:trace>
  <inkml:trace contextRef="#ctx0" brushRef="#br0" timeOffset="27">3082 6099 8393,'0'-10'-78,"1"-2"1,2-1 0,3 2 178,3 1 0,1 1 0,1 3 1,3 3-1,-1 2 0,2 1 106,-1 0 1,-3 4 0,1 4 0,-4 3 0,-2 4-266,2 3 0,-4 1 1,-1 0-1,-2 2 1,-1 2 4,0 1 1,-1-4 0,-2 2 0,-2-3 31,-1-4 0,-1 3 0,4-4 0,1 1 0,1-3-9,1-2 0,5-4 0,5-3 1,7-2-757,4-1 1,5-1 785,-2-2 0,7-7 0,3-4 0</inkml:trace>
  <inkml:trace contextRef="#ctx0" brushRef="#br0" timeOffset="28">3538 5903 8549,'10'0'541,"3"1"0,3 2-173,5 3 0,3 11 1,5 5-1,1 5 1,0 5-1,-3 5-332,-4 5 1,-9 8-1,-6 2 1,-7-25 0,-2 0-1,-2 0 1,-3 0-1,-3 3 1,-2-1-82,-3 3 1,-2-1-409,-1 3 1,-3 0 0,-3 1 0,0 0 0,-1 0 0,1-1 0</inkml:trace>
  <inkml:trace contextRef="#ctx0" brushRef="#br1" timeOffset="29">4804 5978 12980,'0'-10'-298,"0"-2"0,0-1 1,0 2-1,1 1 1,2 0 304,0 1 1,1 4 0,-2 4 0,1 7 0,-1 10 56,-1 6 1,-5 14 0,-2 4-1,-3 5 1,0 5 0,4-24 0,1 1-63,-1 0 1,0 1 0,0 2 0,0 1 0,0 1 0,-1 0 0,0 1 0,-1 0 0,2-1 0,-1 0 0,1-2 0,0 0-175,0-1 1,0-1 0,-4 22 0,0-8 0,0-11-204,3-10 0,-2-4 0,2-5 0,-2-5 137,2-6 1,2-6 0,4-7 0,0-5 37,0-4 0,1-4 0,2-6 1,3-3-1,4-3 0,1-2-9,2-2 129,-1-3 1,1 1 0,2-3 0</inkml:trace>
  <inkml:trace contextRef="#ctx0" brushRef="#br1" timeOffset="30">4767 6127 8941,'5'-34'0,"-1"3"0,0 3-122,-1 4 1,0 5-1,-2 7 237,2 1 1,-1 6 0,3 4 0,-1 6 0,-2 8 0,-1 5 92,-1 7 1,0 4-1,1 8 1,2 2-69,0 1 0,0-2 0,-2 4 1,1-3-1,2-2 0,0-3-203,0-1 0,3-7 0,0 1 0,2-4 0,2-6 13,2-3 1,3-9 0,1-5-1,4-6 1,3-7-66,3-5 1,0-6 0,-1-7 0,-2-2-177,-1 0 1,-2-5 0,-2 3 0,-1 3 0,-3 3 0,-3 5-81,-1 2 0,-6 14 583,-2 11 1,-3 11 0,-3 17 0,-3 3 0,-2 3 107,-2 0 1,2 0 0,1 1 0,2 1 0,0-2-315,3-4 0,5 0 0,4-3 1,2-2-752,3-2 1,6-7 740,4 0 1,4-4 0,-3-6 0</inkml:trace>
  <inkml:trace contextRef="#ctx0" brushRef="#br0" timeOffset="31">5912 6369 8487,'-12'-5'-53,"1"-1"0,2-2 0,5-1 368,3-1 0,6 4 0,6 0 1,6 0-1,8 0 0,6-1 1,5 1-396,4 1 0,3 1 0,-2 4 1,2 1-1,0 2 80,0 3 0,-2 7 0,-4 1 0</inkml:trace>
  <inkml:trace contextRef="#ctx0" brushRef="#br0" timeOffset="32">6052 6546 8881,'18'0'430,"4"0"0,8-2-402,8-1 0,6 2 0,6-3 0,-3 1 0,-2 0-28,-5 1 0,-6-7 0,-2-2 0</inkml:trace>
  <inkml:trace contextRef="#ctx0" brushRef="#br0" timeOffset="33">7328 5866 8543,'-10'-15'-123,"1"1"0,0 2 0,-1 0 0,2 1 1,2 0 348,3 2 0,3 5 0,4 5 0,4 8 0,5 10 0,1 7-165,3 4 0,0 8 0,2 0 0,0 3 0,-1 1-125,1 0 1,2 0 0,1 3-1,-1 3 1,-1 0-156,-2-1 1,0-4-1,-2-2 1,-2-3 0,-4-3-285,-5-5 0,0-8 1,-1-2 502,-2-4 0,-5-4 0,-3 1 0</inkml:trace>
  <inkml:trace contextRef="#ctx0" brushRef="#br0" timeOffset="34">7486 6359 8543,'-10'5'-320,"-2"0"0,-1-1 155,-2 2 1,3 6 0,-4 4 0,0 3-1,-2 2 1,0 3 497,-1 0 0,3 3 1,3-2-1,2 0-616,2 0 1,6-5 0,1-6 282,4 0 0,-1 2 0,3-1 0</inkml:trace>
  <inkml:trace contextRef="#ctx0" brushRef="#br1" timeOffset="35">8073 6033 11571,'4'-13'-160,"-2"-2"1,4-2 0,1-1 0,0 2-1,1-2 1,-2 1 154,1-4 1,-2 2 0,0-3 0,1-1-1,-2-1 1,0-1-22,-2 0 1,-1 5 0,-2-2-1,-1 3 1,-2 4 20,-1 2 1,-3 7 0,-3 3-1,-2 3 1,-2 4-16,-2 5 1,0 10 0,-2 10 0,1 7 74,-1 7 1,10-18 0,-1 0 0,1 2 0,1 1-1,0 1 1,0 1 0,2 1 0,0-1 0,1 2-1,1-1-20,0 1 0,1 0 0,0 4 0,-1 0 1,2 0-1,1 0 0,0 0 0,0 1-119,0 0 1,1-1 0,0-1 0,0-1-1,0 1 1,0-1 0,0-2 0,0 0-1,0-3 1,0 0 0,-1 20-214,-2-6 1,-3-9 0,-6-3 0,-1-3-63,-2-3 1,0-6-1,-3-5 1,1-3 362,-2-2 0,2-6 0,-5 1 0</inkml:trace>
  <inkml:trace contextRef="#ctx0" brushRef="#br0" timeOffset="36">7793 6601 8504,'-6'-14'0,"1"0"0,1 2 388,2 0 0,1-1 0,1 4 0,0 0-311,0-1 0,5 5 0,4 1 0,6 1 0,3 0-755,4 1 1,5 1 0,4 1 677,-1 0 0,3 0 0,0 0 0</inkml:trace>
  <inkml:trace contextRef="#ctx0" brushRef="#br0" timeOffset="37">8287 6434 8504,'-7'0'412,"1"0"-101,0 0 0,-2 4 1,1 2-1,1 2-66,2 2 0,1-1 1,3 1-1,0 2 1,0 0 87,0 0-235,0-2 1,1-2-1,2-1 1,3-1-169,3-2 0,3-1 0,1-3 0,-1 0-164,1 0 1,-2-4 0,1-3-1,-1-1 1,-3-1 0,-1 0-99,-1-1 0,-4-2 1,1-1 256,-2 2 1,-2 1 0,-2 1-1,-4 3 1,-3 3 249,-3 2 1,1 4-1,3 1 1,-1 2-210,1 1 0,1 1 0,1 1 0,4 1 0,2-1 0,1 0-379,0 1 1,0-4 0,1-1 412,2-1 0,7 3 0,4-1 0</inkml:trace>
  <inkml:trace contextRef="#ctx0" brushRef="#br0" timeOffset="38">8938 5726 8399,'0'-9'-148,"0"0"1,0-1 0,0 1 0,0 0 0,0-1 0,0 1 575,0 0 0,1 0 1,2 5-257,0 7 0,3 8 0,-1 11 0,2 7 0,5 9 0,1 7-111,-5-19 0,1 0 0,-1 3 0,1 0 0,1 1 0,0 1 0,0 0 0,1 1 0,0 1 0,0 0-100,1 0 1,0 0 0,-1 0 0,-1 0-1,1-3 1,0 1 0,-2-3 0,1 1-288,0-2 1,-1-1-1,5 15 1,-2-4-1,-4-7 1,-3-5-1,-1-2-1468,-2-1 1794,-5-6 0,-6 1 0,-6-7 0</inkml:trace>
  <inkml:trace contextRef="#ctx0" brushRef="#br0" timeOffset="39">9153 6285 8399,'-10'0'-64,"1"0"1,0 0 0,-2 1 0,0 3 347,-2 5 1,-3 2-1,1 5 1,0 3-1,-1 3-208,0 1 1,-1 1 0,1 1-1,1-2 1,2-2-288,1 1 1,3 3 210,3-3 0,2-5 0,4-3 0</inkml:trace>
  <inkml:trace contextRef="#ctx0" brushRef="#br0" timeOffset="40">9851 6127 8399,'-6'0'88,"1"1"1,-1 1 0,0 2 0,-3 2 275,-3 4 1,-8 5-1,-3 7 1,-6 3-1,-5 5 1,-2 5-203,-2 1 1,2 1-1,2 0 1,3-1 0,4-2-510,5-7 1,2-3-1,7-5 1,2-2-1,2-1-840,2-4 1,2-5 1186,2-4 0,-2-11 0,-4-2 0</inkml:trace>
  <inkml:trace contextRef="#ctx0" brushRef="#br0" timeOffset="41">9423 6210 10650,'1'13'774,"2"0"1,3 3-745,2 3 1,3 4-1,1 5 1,5 0-1,3 1-404,5 2 1,2-3-1,2 0 1,1-5 373,1-4 0,4-4 0,-2-2 0</inkml:trace>
  <inkml:trace contextRef="#ctx0" brushRef="#br0" timeOffset="42">9897 6462 8399,'-5'0'1510,"1"0"0,4 1-1895,0 2 1,0-1 384,0 4 0,8 0 0,3 4 0</inkml:trace>
  <inkml:trace contextRef="#ctx0" brushRef="#br0" timeOffset="43">10261 5801 8305,'-6'-10'-62,"2"-3"0,4-2 0,0 3 0,0 7 315,0 10 0,4 9 1,4 11-1,2 6 1,3 6-1,2 3-52,1 3 0,2 2 0,1-1 0,-1 0 0,2 0-269,2 2 1,-6-8 0,3-4-1,-3-5 1,-1-4 0,-3-3-454,-1-3 0,-2-4 1,-1-3-1,-1-1-263,0-2 1,-5-3 783,1 0 0,2 1 0,0 2 0</inkml:trace>
  <inkml:trace contextRef="#ctx0" brushRef="#br0" timeOffset="44">10484 6303 8285,'5'-9'131,"-1"3"0,-4 0 0,-1 0 0,-2 0 288,-3 3 1,-6 6 0,-4 5 0,-2 3-1,0 4 1,-1 3-599,1 1 1,-4 2 0,1 2 0,3 1 0,2 2 0,3 1-1956,1 1 2134,2 4 0,1-7 0,-1 1 0</inkml:trace>
  <inkml:trace contextRef="#ctx0" brushRef="#br0" timeOffset="45">10726 6099 8285,'-3'-7'-263,"0"1"1383,1-1-885,1 3 0,4 4 1,1 7-1,1 4 1,2 6-1,2 4 1,1 4-1,1 1-230,2 2 1,3 3 0,0-1 0,2-2 0,1-3 0,2-2-695,1-2 0,3-3 0,-1-3 0,1-6 689,0-5 0,-4-11 0,1-3 0</inkml:trace>
  <inkml:trace contextRef="#ctx0" brushRef="#br0" timeOffset="46">11089 6108 8285,'-9'9'-330,"0"1"1,-2 5-1,0 7 562,-2 8 1,-3 10 0,0 7 0,8-22-1,-1 1 1,-1 1 0,1 0 0,0 0-1,1 0 38,0-1 1,0 1-1,-1-1 1,0 1 0,2 0-1,-1 1 1,-1 0 0,0 0-1,1-1 1,-1 0-193,-7 23 0,2-9 0,2-11 0,-1-4-256,-2-4 0,0-7 0,-4-3 1,1-6-1,-2-6-211,-2-5 0,-1-6 0,-5-3 1,1-6-1,1-2-142,1 0 0,5-3 1,2 2-1,5 1 251,6 3 1,3-1 0,4 7 0,2-1 279,4 1 0,9-4 0,9 3 0</inkml:trace>
  <inkml:trace contextRef="#ctx0" brushRef="#br0" timeOffset="47">11369 6387 7836,'-6'1'572,"3"2"-92,2 4 0,-2-2 0,-1 0 0,0 0 1,-1 0-1,1 3-286,-1 0 1,-1 1 0,3 0 0,1 1-126,1-1 0,1-3 0,1-1 1,2 0-253,3-3 0,3-1 1,0-2-1,1-1 0,2-3 1,0 0-94,-1-2 0,-1-1 1,-3-1-1,-2 2 0,-1 1 349,-2-1 0,-1 2 0,-1-2-27,0 0 0,-4 3 0,-2 1 0,-2 2 1,-2 2-1,1 2-334,0 3 1,-4 2-1,1 3 1,1 0 0,0 3-731,2 0 1,1 1 1017,2 0 0,-7 3 0,3-4 0</inkml:trace>
  <inkml:trace contextRef="#ctx0" brushRef="#br0" timeOffset="48">9963 6415 8263,'-10'0'-32,"1"0"1,3 0-1,0 0 1,-2 0-1,0 1 1,-1 1-1,0 2 1,2 2 318,1 1 0,1 4 1,-1 3-1,3 0 1,2 3-1,1-1 1,1 1-173,2-2 0,3-3 0,6-1 1,4-3-1,1-2-229,2-2 1,0-2 0,-1-4-1,1-2 1,-2-3-169,-1-3 1,-6 0 0,-5-6 0,0 0 0,-3-2 232,-1-1 1,-5 5 0,-4 0 0,-2 2 0,-2 1 123,0 2 0,-1 1 0,0 5 1,1 1-438,-2 1 0,4 6 362,-2 4 0,-3 5 0,1 4 0</inkml:trace>
  <inkml:trace contextRef="#ctx0" brushRef="#br0" timeOffset="49">12179 6136 8358,'1'-6'32,"2"-1"0,-2 1 1,3-2-1,-1 3 1,-1 6 276,-3 7 1,-3 7-1,-6 6 1,-3 4-1,-1 3 1,-2 3-1,1 3-46,-2 2 0,4-2 1,0-3-1,4-2 1,3-3-256,3-1 1,4-3 0,6-6 0,8-5-1,8-4-224,4-4 0,5-3 0,1-4 0,-1-4-669,-4-4 0,-1-3 1,-6 1 884,-4 0 0,2-6 0,-5-3 0</inkml:trace>
  <inkml:trace contextRef="#ctx0" brushRef="#br0" timeOffset="50">12123 6005 8358,'-15'-9'509,"3"0"0,3 0-1291,2-1 1,0 1 1388,4 0 0,1 4 0,5 5-1707,3 6 1,4 6 1099,2 4 0,7 5 0,4 3 0</inkml:trace>
  <inkml:trace contextRef="#ctx0" brushRef="#br0" timeOffset="51">12532 6173 8415,'10'-19'-37,"-1"1"0,1-2 1,2 0 168,0-2 1,5-4 0,-3 1 0,1-2 0,-3-1 106,-2 0 1,1-1-1,-1-1 1,-1-1 0,-2 2-143,-2 3 1,-4 5 0,2 5-1,-3 5-187,-3 4 0,0 5 0,-7 8 0,-3 7 0,-4 8 1,-1 8-71,-1 7 0,-3 11 0,11-20 1,1 0-1,-1 3 0,1 0 134,0 2 0,0 1 1,3-2-1,0 1 0,0 2 1,2 1-1,-1 0 0,1-1-65,0 2 0,1 0 0,-1 3 0,1 0 0,-1 3 0,0-1 0,1 2 0,-1-1 1,0 0-1,1-1 0,-1-3 0,-1 0-144,0-3 0,0 0 0,0-5 0,-1 0 0,-9 16 1,-2-8 109,2-10 0,-1-14 1,0-8-1,-1-4 0,1-4 125,1-4 0,-3-8 0,7-8 0,0-2 0,3-2 29,3-1 0,2 3 1,4 3-1,0 1 572,0 1 1,1 1 0,2-1 0,4 0 0,5 2 1511,3 1-2168,3-1 0,5 2 1,5-2-1,6 1-586,2 4 641,5 1 0,-1 1 0,7-2 0,2-3 0</inkml:trace>
  <inkml:trace contextRef="#ctx0" brushRef="#br0" timeOffset="52">13491 5912 8314,'-4'-9'-74,"2"0"0,-4-1 0,0 1 1,0 1-1,-1 1 0,0 1 1,-1 2 343,-1 2 0,-5 5 1,-2 6-1,-5 5 0,-3 9 1,-1 6-1,0 6-87,0 4 0,11-16 0,2 1 0,-1 2 0,1 1 0,1 0 1,1 2-1,1 0 0,2 0-275,0 2 1,1 1 0,2-3-1,2 1 1,0-2 0,2-1-1,2 23 1,5-7 0,5-5-856,3-6 1,2-5 946,-2-6 0,7 1 0,-2-7 0</inkml:trace>
  <inkml:trace contextRef="#ctx0" brushRef="#br0" timeOffset="53">13622 6192 8539,'-1'9'373,"-1"0"1,-2 2 0,-2 1 0,0 4-244,1 1 0,-2 2 0,3-1 0,-1 1 1,1 0-1,2-2-519,1-1 1,4-3 0,1-3 0,2-2 0,1-2 388,1-3 0,1-6 0,1-2 0</inkml:trace>
  <inkml:trace contextRef="#ctx0" brushRef="#br0" timeOffset="54">13594 6145 8245,'-1'-8'-833,"-1"1"0,-1 0 2005,1 0 0,1-1-1329,1-1 1,1 3-1,2 3 1,4 3 0,3 3-1071,3 4 1032,3-3 0,-1 4 0,3-2 0,2 2 195,2-2 0,-3 2 0,8-3 0,-3 4 0</inkml:trace>
  <inkml:trace contextRef="#ctx0" brushRef="#br0" timeOffset="55">13873 6145 8245,'5'-1'-152,"-1"-1"1,0-2 446,-1-1 0,0 2-50,-3-4 1,-1 6 0,-1 1 0,-2 6-88,-2 2 0,1 5 0,-1 3 0,2 1 0,1 3-28,0 2 1,0-2 0,3 4 0,1 0 0,1-1-106,1 0 1,3 1-1,-3-3 1,-1-2 0,-1-4-112,-1-1 1,-1 1-1,-2-3 0,-4-3-199,-5-2 1,2-5-1,-2 1 1,1-2-1,2-1-923,0 0 1208,4 0 0,0-4 0,5-1 0</inkml:trace>
  <inkml:trace contextRef="#ctx0" brushRef="#br0" timeOffset="56">14097 6173 8194,'-7'-4'-235,"1"-2"1,4-3 0,-1 0 0,2 0 589,1 0 0,4 3 0,2 2 1,4 1-1,2 0 0,4 1-169,1 1 1,2 1 0,-1 0 0,1 1-227,0 2 0,-4-1 1,0 4-1,-2 2 0,-1 0 1,-3 1-49,-3 0 1,1 4-1,-5 0 1,-3 2 0,-5 1 151,-5 2 1,-5 1 0,-5 0 0,-1 2 178,-2 1 1,3-1-1,1-2 1,2 0-1,3-1 1,3 0-62,4-3 0,3 2 1,6-6-1,3-1-381,5-3 0,6-5 1,6 1-1,4-2-361,2-1 1,-2-1 0,0-2 0,0-3 559,-2-3 0,4-4 0,-3-2 0</inkml:trace>
  <inkml:trace contextRef="#ctx0" brushRef="#br0" timeOffset="57">14404 6266 8058,'-9'0'537,"-1"0"367,1 0 1,4 1 0,3 1-684,4 1 1,3 2 0,5-3 0,4 1 0,3-1 0,5-1-460,2-1 1,-2-3 0,1-1 0,0-2 0,-1-1-144,1-1 0,-7-1 0,2-2 1,-4-1-1,-2-4-244,-2-1 0,-5-2 0,-2 2 0,-3 0 658,-3 1 0,-3 6 1,-6 0-1,-4 4 0,-3 1 1,-1 4 745,-2 3 0,-1 5 0,3 5 0,-2 5-401,1 3 0,6 4 1,2 5-1,4 2 0,3 2-366,3 0 1,4-1 0,5-5-1,6-2 1,6-3-486,4-3 1,0-5-1,4-5 1,-1-5-1,1-4-183,1-3 1,0-3-1,-3-6 1,-2-5 0,-2-4 632,-2-3 0,5-3 0,1-1 0</inkml:trace>
  <inkml:trace contextRef="#ctx0" brushRef="#br0" timeOffset="58">14832 6266 7927,'5'10'196,"-1"0"1,-4 1 0,-1 4 0,-1 1-1,-2 4 282,-1 0 1,0-1 0,-2 0 0,1 1 0,2-1-273,2 0-307,-3-3 1,4-13-1,-2-6 1,2-8-1,1-6-359,0-1 0,0-5 1,0-2-1,0-2 0,0-1 278,0 0 1,4 1-1,2 0 1,4 2 192,2 3-1,-1 3 1,6 4 0,2 4 0,1 3-221,1 5 1,2 3 0,-2 3 209,0 4 0,-1 5 0,-2 2 0</inkml:trace>
  <inkml:trace contextRef="#ctx0" brushRef="#br0" timeOffset="59">15121 6220 8194,'6'-1'-460,"0"-1"987,1-2 1,-2 5 0,-3 7 0,-3 3-1,-3 6 109,-2 3 0,1 1 0,-2 4 0,2 1-485,1 1 1,1-4-1,4-1 1,2-3 0,4-4-266,4-2 0,5-4 1,4-3-1,3-4 1,0-5-450,0-6 1,0-5 0,-3-4 0,1-2 0,-4-1-44,-3 0 0,-7-5 1,-2 2-1,-1-1 677,-1 0 1,-7 6 0,-3-1 0,-4 5 0,-5 1 0,-2 4 93,-4 3 0,1 2 0,-4 5 1,1 1-166,0 3 0,-7 1 0,2 4 0</inkml:trace>
  <inkml:trace contextRef="#ctx0" brushRef="#br0" timeOffset="60">16108 6127 8345,'9'-6'82,"-1"-2"1,0 2 0,-2-2 0,0-2 317,-1 1 1,-2 4 0,-7 4 0,-5 6 0,-7 8 0,-5 7-67,-7 5 0,-1 5 0,-4 2 0,-1 1 0,2 1 0,0 0-402,2 0 1,-1 0 0,3 0 0,6-4-1572,4-4 1,8-7 1458,3-3 1,10-21-1,-2-3 1</inkml:trace>
  <inkml:trace contextRef="#ctx0" brushRef="#br0" timeOffset="61">15828 6099 8276,'0'-15'217,"0"1"1,0 2 390,0 0 0,0 5 1,0 8-215,0 7 0,5 6 0,1 9 1,3 5-1,2 5 0,4 3-127,3 2 0,-2-4 1,7-1-1,0 0-524,1 0 0,3-6 1,0 0-1,-1-4 1,-2-6-1,-1-3-1382,-3-4 1,-3-5 1426,-2-2 0,-3-10 0,1-3 0</inkml:trace>
  <inkml:trace contextRef="#ctx0" brushRef="#br0" timeOffset="62">16462 5763 8230,'9'5'162,"4"0"0,3 5 1,1 5 191,2 6 1,3 9 0,0 15 0,-13-19-1,0 1 1,-1 2 0,-1 2 0,-3 0 0,0 2-15,-1-1 1,-1 1 0,0-1-1,-1 0 1,-1 0 0,-1-1-1,0-1 1,-1 0-383,0-1 1,-2-1 0,-2-1 0,-2 0 0,-10 19 0,6-22 0,-1 0-228,-2 1 1,0 0 0,-1-2 0,-1 1 268,-1 1 0,-1 0 0,-2-3 0,0-1 0,0 0 0,0 0 0</inkml:trace>
  <inkml:trace contextRef="#ctx0" brushRef="#br0" timeOffset="63">17132 5894 8287,'0'-10'-159,"0"1"0,0 0 1,0 0 411,0-1 0,0 6 0,0 6 0,0 10 0,1 8 1,1 7 138,1 4 1,4 3-1,0 6 1,1 1 0,2 1-1,2 2-450,0-2 1,4 0-1,-3-6 1,1-2-1,3-5 1,0-6-620,-2-8 1,3-8 0,-4-3 676,1-3 0,2-10 0,-2-1 0</inkml:trace>
  <inkml:trace contextRef="#ctx0" brushRef="#br0" timeOffset="64">17560 5968 8287,'-10'6'97,"-1"2"1,-3 2 151,0 5 0,-3 11 1,-5 9-1,-3 7 0,12-18 1,0 1 14,-1 1 0,0 0 1,0 2-1,0 0 1,0 1-1,1-1 1,0 0-1,1 0 1,1-2-1,0 0-10,-8 22 0,3-2 0,1-2 1,-2-2-173,-1-4 0,3-4 0,-1-9 0,0-5 0,-2-6-581,0-5 1,-1-6 0,0-3 0,0-7 82,-3-4 0,-2-4 0,-3-3 0,1-1 1,3 1-1,0-1 274,2 0 0,5 2 1,1 0-1,3 3 135,4 0 1,3 2 0,8 3-1,5-1-1181,3 1 1188,4 4 0,7-4 0,2 4 0</inkml:trace>
  <inkml:trace contextRef="#ctx0" brushRef="#br0" timeOffset="65">18557 5596 8381,'-19'0'-140,"0"0"1,0 0 0,-2 1 0,-3 3 0,-2 5 0,-5 8-1,-4 8 299,14-9 1,1 2 0,-2 4 0,0 1 0,0 4 0,0 2 0,0 2 0,1 1 0,1 2 0,0 2 0,1 1 0,2 1 0,1 1 0,2 0 89,2 0 1,1 0 0,2 1 0,1 0 0,5-2 0,2-1-1,2-2 1,1-1 0,4-2 0,1 0-323,2-2 1,1-1 0,3-4-1,1-2 1,17 17 0,-1-7-1,-1-5-771,-1-3 0,-4 0 0,-3-7 844,-5-3 0,2-4 0,-4-2 0</inkml:trace>
  <inkml:trace contextRef="#ctx0" brushRef="#br0" timeOffset="66">18920 6248 8296,'0'-7'-152,"0"1"1,0-1 0,1-1 327,2-2 0,2 2 0,5 1 0,3 1 0,3-2 0,5 0 0,4-2-79,2-3 0,1-1 0,0-5 0,-2 0 0,0-3 1,-2-3-79,-1-2 0,-5-1 0,-4-1 0,-4-1 0,-5-3-73,-2-3 1,-6 5 0,-3-3 0,-6 4 0,-5 3-9,-1 2 1,-4 4 0,-1 9 0,0 7 0,0 7 26,-1 7 0,-1 10 1,-2 10-1,2 8 1,4 9 19,10-19 0,2 1 1,1 2-1,1 1 1,1 3-1,0 1 1,1 0-1,0 0 0,0 1 1,1-1-1,1 1 1,0-1-101,1-1 0,1 1 1,2 1-1,0-1 0,1 0 1,-1 0-1,0-1 1,0 1-376,0 0 1,-1-1 0,0 0-1,-1 0 490,0-3 0,-1 0 0,1-1 0,-1 0 0,-1-2 0,-1 0 0,0-1 0,1 1 0,0 0 0,-1 0 0</inkml:trace>
  <inkml:trace contextRef="#ctx0" brushRef="#br0" timeOffset="67">18678 6648 8296,'5'-15'-64,"4"-2"1,-1 2 0,6 0 316,3-1 0,5 4 1,10-3-1,6 2 1,7 3-1,5 2 813,1 5 0,2 2-1066,-25 1 0,0 0 0,2 0 0,0 0 0,0 0 0,1 0 0</inkml:trace>
  <inkml:trace contextRef="#ctx0" brushRef="#br0" timeOffset="68">20260 5847 8244,'-14'-9'-444,"-3"0"1,4 0-1,-1 2 566,1 1 0,-4 4 0,2 0 0,-4 4 0,-2 6 0,-5 7 183,-4 6 0,0 10 1,-4 8-1,16-17 0,1 1 1,1 3-1,-1 1 0,2 1 1,0 2-215,2 1 1,0 0 0,2 1 0,0 1 0,1 1 0,2-1 0,0 1 0,1 0-316,0-2 0,1 0 1,3-4-1,0 0 1,1 18-1,4-6 1,4-4-1,2-7 224,2-7 0,7 0 0,3-7 0</inkml:trace>
  <inkml:trace contextRef="#ctx0" brushRef="#br0" timeOffset="69">20270 6192 8244,'-10'4'0,"2"3"0,1 4 126,1 5 1,1 10 0,-3 7 0,3 7 0,0 8 0,1 3 31,2-25 1,0 1-1,-1 1 1,2-1 0,-1 1-1,1 0 1,0 0 0,-2-1-294,1-1 0,-1 1 0,-6 22 0,-5-5 0,0-4 0,-3-4-284,0-5 0,2-6 1,2-12-1,0-7 0,1-4 114,1-2 1,3-8 0,3-6 0,1-5 304,2-6 0,1-3 0,1-2 0,1-2 0,2-1 0,4-3 0,5 0 0,-1-5 0,4-3 0,-1 0-54,1 0 1,-2-1-1,5 2 1,2 0-1,3 1 213,3 0 0,2 6 0,2 6 0,1 5 1,-1 7 169,-1 4 1,-5 9 0,-4 6 0,-4 8 0,-6 9-91,-3 6 0,-5 7 1,1 2-1,-7 1 1,-4-1 8,-3-1 0,-6 2 0,2-3 0,-2-2-174,2-3 1,-3-4 0,4-7 0,-2-2 0,2-4-136,0-3 1,6-7-1,5-8 1,3-7-214,3-4 1,3-4 0,8-5 0,3-1 0,5-1 0,2 0-272,1-1 1,2 4-1,1-1 1,0 5 390,0 5 1,-4 2 0,-2 9 0,-4 3 0,-2 6 313,-4 7 1,-6 8-1,-2 7 1,-3 1-1,-1 2 371,0 1 0,-5-2 0,-1-2 1,-2 0-26,-1-2 0,2-3 0,1-3 0,0-5 0,0-4-182,0-1 0,4-3 0,-1-7-453,6-4 0,-1-4 1,5-7-1,2-2 0,3-1 1,-1-2-376,-1 0 0,3 1 0,-1-2 0,0 2 272,-2 2 1,-1 3 0,0 5 0,1 0 0,-1 4-170,0 3 0,1 2 0,-1 5 401,0 0 0,5 5 0,0 0 0</inkml:trace>
  <inkml:trace contextRef="#ctx0" brushRef="#br0" timeOffset="70">20810 6341 8244,'-10'4'64,"1"-2"0,0 3 0,1 0 448,1 0 0,4-3 0,6 2-302,4-3 1,2-1 0,3 0 0,4-1 0,1-1-295,2-2 0,0-3 1,-2 1-1,0-2 1,-3-2-482,0 1 1,1 0 0,-3-1 0,-3 1 131,-2 0 0,-6 0 0,-2 0 695,-7 3 1,-6 3-1,-4 7 1,-2 4-1,-1 5 1,0 2 289,0 5 1,2 0-1,4 3 1,4 2-403,3 2 1,4-4-1,6 4 1,5-3-1,9-4-719,7 0 0,8-7 0,3-3 0,2-6 569,1-3 0,1-9 0,-1-3 0</inkml:trace>
  <inkml:trace contextRef="#ctx0" brushRef="#br0" timeOffset="71">21555 5959 8244,'-10'0'-100,"-2"0"1,-1 1-1,2 2 1,1 3 408,0 3 0,1 5 1,-1 6-1,-2 7 0,0 7 1,1 5-1,1 3 175,4 1 1,-1 1-1,4-3 1,1-3-1,1-3-550,1-4 1,3-6-1,1-4 1,0-5-1,1-3-341,0-3 1,-3-6 0,2-4-168,-3-5 0,-2-6 0,-3-3 1,-3 0-1,-4-2 84,-5 2 1,-1-3-1,-3 5 1,-1 1 478,0 4 0,-5 2 0,2 3 0,-1 0 0,1 2 0,3 3 627,3 2 0,0 4 0,6 4 0,2-1 29,2 2 0,5-4 1,7 2-1,7-1 1,6-2-579,7 0 0,7-3 1,3-3-1,4-2-67,2-1 0,-2 0 0,4 0 0</inkml:trace>
  <inkml:trace contextRef="#ctx0" brushRef="#br0" timeOffset="72">22067 6257 8142,'-12'0'-149,"3"0"1,0 0 0,-3 1 0,-3 2 616,-3 3 0,-1 7 0,-2 3 0,-2 5 0,0 4 0,0 2 0,0 1-427,0-1 0,2-2 1,6-1-1,2-2 1,3-4-1028,1-1 1,3-10 985,-1-1 0,1-16 0,-3-5 0</inkml:trace>
  <inkml:trace contextRef="#ctx0" brushRef="#br0" timeOffset="73">21759 6294 8142,'5'-5'-183,"1"2"882,2 2 1,1 6-1,2 3 1,0 5-441,2 1 1,2 5 0,-2 3 0,2-1 0,2 1 0,1 0-1057,4-2 1,-2-1 796,1-3 0,3-3 0,0-4 0</inkml:trace>
  <inkml:trace contextRef="#ctx0" brushRef="#br0" timeOffset="74">22262 5959 8225,'10'0'97,"3"0"1,4 1 0,2 3 370,3 5 0,4 10 0,-1 10 0,-1 8 0,-1 9 0,-14-20 0,-1 1-59,-2 1 1,-1 1-1,1 0 1,-2-1-1,-2 2 1,-1-1 0,-1-1-1,-1-1-253,-5 23 0,-6-2 0,-5-7 0,-3-1 0,-6 0 0,-3 0-1571,-2-4 1415,-4-3 0,2-9 0,-5-1 0</inkml:trace>
  <inkml:trace contextRef="#ctx0" brushRef="#br0" timeOffset="75">23268 5847 8271,'-19'0'13,"1"0"0,-1 0 0,-1 0 0,-1 1 1,-4 2-1,-3 6 202,-3 5 0,-6 8 0,15-6 0,1 2 0,0 2 0,0 1 0,0 3 0,1 1 0,1 2 0,1 2 62,1 1 0,0 1 0,0 3 0,2 0 0,2 1 0,1-1 0,2 0 0,1 0-250,4-3 0,1 0 1,2-2-1,1-1 1,1-2-1,2 0 1,4 24-1,7-3 1,4-5-577,5-5 1,-2-7 0,1-6 548,-1-1 0,3-1 0,1-4 0</inkml:trace>
  <inkml:trace contextRef="#ctx0" brushRef="#br0" timeOffset="76">23324 6266 8321,'0'-9'-5,"-3"-4"0,-1 0 0,2 0 0,0 0 0,0 4 323,-1 2 0,-4 1 0,1 0 0,-3 3 0,0 2-213,0 1 0,1 4 0,0 2 0,2 4 0,0 1 89,1 2 1,1 3 0,4 1 0,0 2 0,1 4-30,2 1 1,2-2 0,4 1-1,1 1 1,-2-1-56,-2 0 1,1-1 0,-4-1 0,-1 1-163,-1-1 0,-5-5 1,-4-1-1,-5-2 1,-7-3-1,-3-2-440,-3-5 1,0-4-1,2-4 1,2-6-120,2-2 1,7-3-1,3-2 1,6-2-987,3-2 1597,5 3 0,6-8 0,4 3 0</inkml:trace>
  <inkml:trace contextRef="#ctx0" brushRef="#br0" timeOffset="77">23426 6229 8275,'4'-9'687,"2"-1"-382,-1 5 1,-1 3 0,-5 8 0,-3 7 178,-6 3 0,0 7 1,-5 2-1,2 2-39,2 1 0,0-3 1,3-2-1,2 1 0,3-1 1,2 0-400,1-3 1,5-4 0,5-5 0,8-4-508,6-3 0,2-4 0,2-5 1,0-4-87,0-5 1,-1-4 0,-3-2 0,-5 0 0,-6-3 0,-4 0-547,-3 0 1,2 2 0,-5 2 1167,-1 0 1,-5 6-1,-4 4 1,-4 5-1,-1 4 1,0 4 743,2 5 0,1 4 0,0 6 0,3 1-519,3 1 1,2-1 0,2 2 0,3-1 0,6-1-301,4 2 0,8 0 0,2-4 0</inkml:trace>
  <inkml:trace contextRef="#ctx0" brushRef="#br0" timeOffset="78">23929 6313 8275,'0'-10'-80,"0"1"0,-1 0 327,-2 0 1,1 2 0,-6 2 0,-1 1 0,-4 3 407,-5 3 0,1 7 1,-8 7-1,0 2 0,1 4-197,2 3 0,5 1 0,4 0 1,7-2-1,5-2 0,5-1-946,6-1 1,4-2 0,9-1 0,4-4 487,3-3 0,5-3 0,-2 2 0</inkml:trace>
  <inkml:trace contextRef="#ctx0" brushRef="#br0" timeOffset="79">24180 6313 8228,'-9'-6'8,"0"0"1,-2 1 0,0 1 0,-3 0 408,0 2 1,-2 1 0,-2 1 0,-1 1 0,1 2 0,-1 4 224,0 5 0,5 5 1,3 6-1,3 1 0,5 2-422,2 0 1,6-1 0,6-1 0,6-1 0,8-3-1168,5-4 1,-1-2 946,2-5 0,2 0 0,0 0 0</inkml:trace>
  <inkml:trace contextRef="#ctx0" brushRef="#br0" timeOffset="80">24292 6164 8332,'0'-4'181,"0"4"0,1 6 0,2 5 0,4 6 239,5 3 1,2 4-1,5 4 1,-1 0 0,2 0-1,2 0 1,2 0-1084,-1 0 0,0-5 0,-4-5 663,-1-4 0,1-8 0,0-2 0</inkml:trace>
  <inkml:trace contextRef="#ctx0" brushRef="#br0" timeOffset="81">24637 6285 8332,'-10'4'432,"1"3"0,0 6 114,-1 5 0,-3 13 0,-4 10 0,-2 4 0,7-20 0,1 1-261,-1 2 0,0 0 1,2-2-1,-1 0 0,0 1 1,0 0-1,0-2 1,0 0-1,-12 18-175,-1-3 0,4-4 0,-1-11 0,3-8-512,3-4 1,3-8-1,-1-2 1,1-3 0,-1-4-255,2-5 1,0-5-1,2-6 1,0-1 0,0-3-165,-1 0 1,5-2 0,2 5 0,2 0-343,1 1 1162,0 2 0,8 3 0,3 2 0</inkml:trace>
  <inkml:trace contextRef="#ctx0" brushRef="#br0" timeOffset="82">24674 5940 8202,'0'-9'-49,"4"0"0,2-1 1,2 2-1,2 2 1,-1 3 339,0 2 1,5 6 0,1 5 0,3 8 0,0 8-13,1 7 0,3 10 1,-11-15-1,0 0 0,-1 2 1,-1 1-1,0 1 0,-1 1-113,-1 1 1,-2 1-1,-1-2 1,-2 0-1,0 1 1,-2 0-1,0-2 1,-3-1-1,-1-2 1,-2-1 0,-12 21-48,-5-6 1,-5-8-1,-2-6 1,-1-5-634,1-4 1,5-4 0,3-7 0,3-3-1740,4-3 2253,6-2 0,0-5 0,4-1 0</inkml:trace>
  <inkml:trace contextRef="#ctx0" brushRef="#br0" timeOffset="83">24934 5661 7807,'10'0'-4,"0"2"1,3 4 0,3 9 0,5 9 0,5 12 0,-11-13 0,0 2 0,2 5 0,0 1 159,1 3 1,0 2 0,2 4 0,-1 1 0,0 2 0,0-1 0,-3 1 0,-1-1 0,-3-2 0,-1 0-82,-2-3 1,-2-1-1,-3-1 1,-2-1 0,-1-3-1,-2 0 1,-1-2-1,-1 0 1,-1-3 0,-1 0-1,-9 22 119,-4-4 0,-6-5 0,-7-1 0,-2-4 0,-2-3-181,1-4 1,0 0-1,-3-5 1,1-1-1,3 1-391,5 0 0,2 0 1,6-5 377,3-1 0,0 1 0,-2-2 0</inkml:trace>
  <inkml:trace contextRef="#ctx0" brushRef="#br0" timeOffset="84">1844 8519 8515,'-10'6'-476,"2"-2"1,3-1 647,5 0 0,4 0 0,5-3 0,1 0 0,-1-1 0,0-2 1,0-2-1,1-1 0,-1-2-85,0-2 0,1 1 0,-2-5 0,-1 1 0,-1-2 1,2 0-173,0-1 1,-3-2 0,-2-5 0,-2 0 0,-1-1 0,-1 0-18,-2-1 1,-2-1-1,-5 1 1,-2 4 0,0 5-1,-1 4 150,0 5 1,2 4 0,-5 8 0,1 8 35,0 7 1,-1 14 0,3 9 0,2 7-1,5-20 1,1-1 9,1 3 0,-1 0 0,0 4 0,1 1 0,-1 2 0,0 0 0,1 2 0,0 0 0,0 3 0,1-1-69,0 2 0,0 0 0,0 2 0,0-1 0,-2 2 0,0 0 0,1-1 0,-1 0-154,0-2 1,1-1 0,-1-4-1,1-2 1,1-5 0,0-3 0,1-3-1,0-1 1,-2 17 0,-2-9-457,-3-5 1,0-8 0,0-8 0,-1-4 584,1-3 0,-4-6 0,-2-5 0</inkml:trace>
  <inkml:trace contextRef="#ctx0" brushRef="#br0" timeOffset="85">1536 9041 8515,'-3'-19'0,"0"0"0,1-2 590,1-1 1,5 5 0,2 4 0,3 4-317,0 3 0,3-2 0,2 5 0,0 0 1,3 0-1,1 0-783,4 1 1,2 5 0,5 3 0,1 2-1,1 2 509,-1-1 0,3 5 0,0 0 0</inkml:trace>
  <inkml:trace contextRef="#ctx0" brushRef="#br0" timeOffset="86">2086 8762 8515,'-10'0'288,"1"1"1,1 2 229,2 3 0,-3 9 0,4 5 0,-1 4-234,0 5 1,4-1-1,-2 4 1,3-1-464,1 0 1,5-3-1,2-4 1,3-3-1,4-3 1,0-6-367,3-4 0,-1-4 1,1-6-1,-3-5 0,0-5 545,-3-5 0,-5-9 0,-2-3 0</inkml:trace>
  <inkml:trace contextRef="#ctx0" brushRef="#br0" timeOffset="87">2104 8706 8515,'-13'-14'-20,"3"4"0,0-3 1,4 3 879,2 1 0,2 4-1007,5 2 1,0 3-1,5 3 1,4 4 146,1 4 0,7 4 0,3 3 0</inkml:trace>
  <inkml:trace contextRef="#ctx0" brushRef="#br0" timeOffset="88">2663 8640 8335,'-4'-5'249,"3"-3"0,-3 3 155,-1 0 1,0 6 0,-4 9 0,-1 9 0,-4 8-25,-4 6 0,-1 3 1,-4 1-1,0 1 0,-1 3-418,-3 2 0,2 1 1,2-4-1,2-6 0,5-5-739,1-4 1,4-3 0,5-7-52,3-2 0,2-8 1,1-6 827,0-8 0,-4-4 0,-2-6 0</inkml:trace>
  <inkml:trace contextRef="#ctx0" brushRef="#br0" timeOffset="89">2402 8817 8335,'-9'0'749,"1"1"-131,1 3 0,3 2 0,4 5 0,0 3-296,0 0 1,8 5 0,2 3 0,4 2 0,7 2 0,5 1-2453,4 1 2130,5 0 0,-2 0 0,4 0 0</inkml:trace>
  <inkml:trace contextRef="#ctx0" brushRef="#br0" timeOffset="90">3473 8436 8571,'0'-10'-143,"0"1"1,0 0-1,0-1 1,0 1 314,0 0 0,0 12 0,0 8 1,0 11-1,-1 10 0,-1 7-27,-1 8 0,-1 4 0,3-24 0,0 1 0,-1 1 1,-1-1-1,1 1 0,-1 0 0,-1 1 0,0 0-184,-2 1 1,1-1 0,-1-1-1,1-1 1,-1 0 0,1-1-1,-3 20-292,1-9 0,2-6 0,-1-8 0,3-6-239,2-4 1,1-9-1,0-5-21,0-5 1,0-8 590,0-2 0,4-7 0,1-2 0</inkml:trace>
  <inkml:trace contextRef="#ctx0" brushRef="#br0" timeOffset="91">3426 8640 8571,'0'-37'-15,"3"4"1,2 2-1,-1 3 698,0 3-481,-1 3 0,-3 17 0,0 12 0,0 11 1,0 9-1,0 5 147,0 5 1,0 2 0,0 4 0,0 1-290,0-2 0,4-1 0,2-3 0,3-2 0,1-2 1,2-4-375,4-4 0,2-4 0,0-8 0,2-5 39,2-4 1,-2-10 0,5-5 0,0-8 0,0-5-52,0-4 1,-4-5 0,3-2 0,-2-3 0,-4 0 6,-1 0 1,-3-3-1,2-2 1,-3 2 270,1 2 0,-7 8 1,1 13-1,-2 12 732,-4 13 0,-6 12 0,-2 13 1,-3 5-267,-3 4 1,1 3 0,-1 2-1,1-5 1,3-2 0,2 0-377,3 0 0,3 3 0,3-2-42,3-2 0,11-5 0,2-2 0</inkml:trace>
  <inkml:trace contextRef="#ctx0" brushRef="#br1" timeOffset="92">1406 8091 12394,'-14'-4'-65,"3"0"1,-3-3-1,-1 1 1,0 3-1,-5 4 1,-4 7 221,-3 6 0,-5 11 0,-4 13 0,16-15 0,0 1 0,-2 3 0,0 2 0,1 2 1,1 3 28,-1 2 1,3 1-1,1 2 1,1 1-1,2 2 1,2 2-1,1-1 1,3 2-1,2 0 1,2 0-330,1-1 0,1 0 0,2 1 1,0 0-1,2 0 0,1 0 0,1 1 1,1 0-1,2-1 0,1 0 0,2-3 1,2-2-30,1-3 0,2-2 1,-1-5-1,2-1 1,1-4-1,2-2 1,0-1-1,2-1-654,-1-3 0,1-2 826,22 12 0,5-9 0,-23-10 0,0 0 0,1 0 0,-1 1 0</inkml:trace>
  <inkml:trace contextRef="#ctx0" brushRef="#br0" timeOffset="93">4227 8026 8486,'0'-13'-19,"0"2"0,1-1 0,3 2 0,7 4 0,6 5 0,7 9 197,3 14 0,5 15 0,-15-9 1,-1 1-1,1 3 0,0 2 1,0 2-1,-2 1 0,0 2 1,-2 2 4,-1 0 1,-3 0 0,-2 1-1,-3 0 1,-2 0 0,-2 1-1,-1 0 1,-2 1 0,-2 0-1,-2 1 1,-3 0 0,-1-1-236,-1 0 0,-2-1 0,-1-1 0,-2 1 0,0-2 0,0-1 0,-1 0 0,0-1 0,0-3 0,0-1-307,0-2 1,2-2 0,1-1 0,1-2-1,-10 18 1,2-4 358,4-4 0,-1-1 0,6-3 0,3 2 0</inkml:trace>
  <inkml:trace contextRef="#ctx0" brushRef="#br0" timeOffset="94">5363 8799 7278,'-5'-4'42,"1"2"0,3-4 0,-1 1 0,-1 0 0,0-2 0,2-1 0,1-2 193,0 1 0,0-4 1,0 0-1,0-1 1,0-3-1,0-1-147,0 0 0,0-1 0,0 1 0,0-1 1,-1 0-1,-2 1-40,-3-1 1,1 5-1,-2 2 1,-3 5 0,-2 4 14,-3 2 0,0 3 1,-5 4-1,0 9 1,-3 7 193,-1 9 1,3 6 0,0 2 0,1 1-104,1 0 0,6-2 0,4-1 0,4-1 0,5-3 0,5-6-150,4-7 0,4-6 0,7-5 0,1-3-203,0-3 0,5-6 0,-1-4 0,2-5 1,1-3 73,0-3 1,-5-4 0,-4 1-1,-4 0 1,-4 2-162,-3 4 0,-4-2 1,-2 7 111,-4 5 0,-5 6 0,-4 12 0,0 5 0,1 4 63,3 1 0,5 1 0,0 2 1,5-2 287,6-1 1,7-3-1,9-4 1,7-5 0,6-4 957,5-3-1135,3-12 0,5-6 0,-25 2 0,-1 0 0</inkml:trace>
  <inkml:trace contextRef="#ctx0" brushRef="#br0" timeOffset="95">6238 8268 8317,'-5'-19'-43,"1"1"0,1 2 0,0 1 0,1-1 1,1 1-1,1 0 229,0 2 0,0 2 0,0 9 0,0 10 0,-1 9 1,-4 11-1,-3 8 108,-3 7 1,3-18-1,0 1 1,2 1 0,0 0-1,0 0 1,-1 0-158,1 0 1,-1 1-1,2-1 1,0 1-1,-2 0 1,0 0 0,1 0-1,0-1-151,0 2 0,-1-2 0,-5 24 0,4-5 0,0-8 0,3-6 0,0-5-314,0-5 1,2-9 164,-3-10 1,4-7 0,-2-5 0,3-6 0,1-3-149,0-4 0,6-3 0,3-6 0,6-2 0,6-1-6,4 0 0,6 7 0,3-1 0,2 2 0,3 3 518,1 4 0,1 9 1,3 9-1,-5 6 0,-5 9 110,-6 5 1,-9 8 0,-10 4 0,-5 0 145,-3 1 1,-6-3 0,-4 1 0,-7-4 0,-4-3-1,-5-2 46,-2-3 0,-1 2 0,0-8 0,1 0-388,2-2 1,-1-4 0,5-1-1,0-1 1,2-5-261,4-5 0,-2-3 0,5-2 0,2-3 0,1 0-675,3-3 1,4 1 0,-1 0 0,2 3 764,1-1 1,0 4 0,0-4-1</inkml:trace>
  <inkml:trace contextRef="#ctx0" brushRef="#br1" timeOffset="96">7467 8613 12494,'-6'-1'-314,"0"-3"1,-1-1 298,-2 0 0,3-3 0,1 2 0,2-3 0,4 1 0,5 1 0,6 1 0,4-2 568,5 0 0,6-1 0,5-1 0,1 2 0,3 2-614,3 3 0,1 2 0,2 1 1,-1 1-1,-1 2-955,-2 3 0,-2 6 986,-2 0 1,3 4-1,-4-1 1</inkml:trace>
  <inkml:trace contextRef="#ctx0" brushRef="#br0" timeOffset="97">7570 8789 8499,'-10'6'-345,"1"-1"839,0-2 0,9-2 0,7 2 1,10-2-1,7-1 0,7-1-183,7-2 0,3-2 0,7-5 0,1 1-311,-23 4 0,1 1 0,4-1 0,1 1 0,1-1 0,0 0 0</inkml:trace>
  <inkml:trace contextRef="#ctx0" brushRef="#br1" timeOffset="98">9814 7570 13134,'9'-10'-204,"0"-2"0,1 0 0,-1 0 0,1 1 0,1-1 0,0 0 0,-2 0 293,0-2 0,0 3 0,-5-4 0,0 1 0,0 0 1,-2 0-116,-1-1 1,-2 3 0,-2-2 0,-4-1 0,-3 2 55,-3-1 0,-3-1 0,-1 2 0,-4 3 1,-3 2 76,-3 1 1,-2 2 0,-2-1 0,-3 3-1,-3 2-15,0 1 1,-4 5 0,-3 3-1,-1 5 1,-2 1 5,1 3 1,-1 3 0,2 2-1,2 0 1,7 0-13,7-1 0,5 1 0,7-2 0,1 0 0,5 2-171,3-1 1,5 2 0,6-2 0,5 0 0,3-1-39,5-2 1,3-2-1,5-2 1,6 1-1,5-1 196,7 3 0,2-3 0,3 2 0,-1 0-32,1 2 0,-1 5 1,-1 2-1,-5 2 1,-7 3-117,-6 1 0,-9 8 0,-9 0 1,-6 5-1,-7 4 116,-8 3 1,2-26 0,-2 0 0,-4 1 0,0 0 0,-1 1 0,1-1 0,-1 0 0,0 0 48,0-1 1,0-1 0,0-2 0,-1-1-1,-14 17 1,0-4 0,-1-1 141,0 0 0,0-4 1,0 0-1,5-4-170,5-2 1,8-1 0,3-5 0,5-1 0,4-4 0,4-2-615,5-4 1,4 1 0,10-3-1,3 0 357,5 0 1,5 1 0,7-2 0,4 4 0,1 4 253,2 5 0,-5 2 0,-2 5 0,-2 5 0,-5 6 130,-5 6 0,-13 7 0,-11-19 1,-3 0-1,-1 2 0,-2 1-111,-1 1 1,-3 0 0,-2 4 0,-3 1 0,-2 0 0,-3 0-1,0 1 1,-3-1 0,0-1 0,-2 0 0,0-2 0,0 0-198,-1 0 0,-1-2 1,0 0-1,1 0 0,-1-2 1,0-1-1,1-3 0,1-1 147,0-2 1,1 0-1,-10 18 1,5-4 0,7 0-1,5-2-30,7-1 0,9-4 0,7 1 0,5-2 0,7-3-124,6-4 0,4-3 1,6-9-1,2-5-264,4-3 1,4-12 0,2-5 0,-25 4 0,-1-1 389,0-1 0,-1-1 0,0-1 0,-1-2 0,1 0 0,0 0 0,2-1 0,-1 0 0</inkml:trace>
  <inkml:trace contextRef="#ctx0" brushRef="#br0" timeOffset="99">11024 6955 8579,'-5'-13'-91,"1"-1"1,4-1-1,0 2 1,-1 5 137,-2 5 1,1 11 0,-4 13 0,1 5 0,1 7 0,-1 5 156,0 6 0,0 4 1,-3 2-1,2 0-191,-1 0 1,2-23 0,1 1 0,-2 2 0,0 0 0,0 0 0,0-1 0,0 0 0,0-1 0,-5 22-46,-1-8 0,1-7 0,-2-9 0,0-4-87,1-6 0,3-1 0,2-12 17,0-1 1,3-8-1,1-5 1,3-3-1,4-6-110,5-3 0,5-7 0,5-3 0,3 1 63,3 0 1,6-2 0,3 3 0,2 2 0,2 3-1,0 6 177,2 3 1,2 8 0,1 8 0,-4 6 282,-3 7 0,-9 12 1,-9 5-1,-5 4 0,-6 4 1,-4 2 200,-2-3 0,-9 0 0,-6-4 0,-5 0-246,-6 0 1,1-1-1,-1-4 1,0-3-1,0-4-176,1-4 0,3-2 1,-1-2-1,3-6 0,1-5-150,2-4 0,-1-3 0,2-7 1,1-6-214,1-5 1,6-2-1,2 0 1,1 2-1,2-1 1,1 1-1810,1 2 2082,0 7 0,8-3 0,2 4 0</inkml:trace>
  <inkml:trace contextRef="#ctx0" brushRef="#br0" timeOffset="100">12598 7467 8363,'-1'-14'-195,"-3"1"1,3 0 0,-2 1 0,2 0 0,1 2 0,0 1 516,0-1 1,0 6-1,0 4 1,0 6 0,-1 7-1,-2 4 887,-3 4-1035,2 9 0,-4-4 0,2 7 0,1 0 16,2 0 0,2-3 0,1 0 0,0-3 0,1-2-459,2 1 131,2-4 0,6-3 0,0-6 0,3-4-426,0-3 1,4-3 0,1-6 0,-1-4 0,-2-6-1429,-1-5 1992,-2-5 0,-3-9 0,-1-1 0</inkml:trace>
  <inkml:trace contextRef="#ctx0" brushRef="#br0" timeOffset="101">12551 7235 8574,'-19'-10'-249,"5"1"-297,2 0 0,6 4 349,6 5 1,8 5-1,5 5 1,3 1 0,3 2 196,5-2 0,3 4 0,1-1 0</inkml:trace>
  <inkml:trace contextRef="#ctx0" brushRef="#br0" timeOffset="102">13147 7132 8574,'3'-25'0,"0"1"0,0 1-44,1-1 0,-3 3 1,3 1-1,-3 2 369,-1 2 0,-1 6 0,-3 1 1,-3 7-155,-4 7 0,-1 10 0,-3 13 0,-2 6-100,0 6 1,2 6 0,8-19 0,1 0 0,0 2 0,0 0 3,2 2 0,-1 0 0,-2 3 0,0 0 1,2 2-1,0 0 0,0 1 0,0 0 1,0 2-1,0 0-196,0 1 1,0 1 0,1 1-1,-1 1 1,0 0 0,1-1-1,-1-2 1,0-1 0,1-5-1,-1-1-186,1-5 0,-1-1 1,-5 20-1,1-11 0,-1-3-232,-3-5 1,-1-9-1,-5-7 1,1-6 538,-1-6 0,-3 1 0,-1-5 0,-4-1 0,-3 0 0</inkml:trace>
  <inkml:trace contextRef="#ctx0" brushRef="#br0" timeOffset="103">12728 7979 8574,'3'-18'106,"1"-1"0,2 1 579,5-1 0,7 1 0,11 2 0,8 1-475,5 2 0,8-3 0,-24 10 1,0 0-1,1 0 0,0 2 0,25-4 1,-5 5-211,-2 2 0,-6 1 0,3 0 0</inkml:trace>
  <inkml:trace contextRef="#ctx0" brushRef="#br0" timeOffset="104">14125 7560 8545,'-5'-13'-163,"4"3"0,-2-3 1,2 2-1,1-1 0,0-1 1,-1 0-1,-1-2 0,-1 2 523,1-1 0,0-1 0,0 2 1,-2 3-1,-1 2 0,-4 2-86,-2 2 0,-1 1 1,-4 5-1,-3 4 1,-2 8 39,-3 6 0,1 4 0,-3 7 1,0 4-1,5 1-24,3 1 1,5-3 0,4-1 0,3-1-271,3-2 1,4-5 0,5-3 0,7-5-154,3-4 0,7-2 0,3-8 0,3-2 0,3-4 0,0-6 0,0-5-572,-2-4 0,-2-1 0,-4 0 356,-6-3 0,0 1 0,-6-3 1,-1 3-1,-4 3 0,-4 5 132,-2 2 1,-2 6 0,-2 3 566,-3 4 0,-2 7 0,2 7 0,3 2 0,2 0 0,1 2-454,0 2 0,8-3 1,6 4-1,5-1 104,6-1 0,6 1 0,2-3 0</inkml:trace>
  <inkml:trace contextRef="#ctx0" brushRef="#br0" timeOffset="105">14981 7486 7110,'-1'9'686,"-1"1"0,-2 0 0,-2 3 0,-4 6-31,-1 5 0,-1 0 1,2 0-1,1 1 0,1-1-706,1-2 1,3-4-1,4-2 1,0-4-1,1-2-1042,2-4 1,6-6 0,3-7 1040,0-5 1,2-11 0,1-6 0</inkml:trace>
  <inkml:trace contextRef="#ctx0" brushRef="#br0" timeOffset="106">14916 7365 8393,'-9'-4'-151,"0"-1"1,3-5-1,2 2 708,0 2 0,4 2-493,0 4 1,7 4 0,7 2 0,1 2 0,4 3-842,1 1 1,6-2 0,-2 4 776,0-1 0,7-2 0,-2 2 0</inkml:trace>
  <inkml:trace contextRef="#ctx0" brushRef="#br0" timeOffset="107">15326 7439 8393,'9'-5'-12,"0"-3"1,1 3-1,-1-1 320,0-1 0,-4 1 1,-3-2-51,-4 2 1,-4 2 0,-6 4-1,-5 0 1,-2 1-39,-3 2 1,0 3-1,3 6 1,1 4-215,-1 1 1,6 2 0,3 1 0,6 1 0,4 4-75,3 2 0,8 1 0,7 0 0,6 0 0,2-1-113,-1-2 1,0-3 0,-7-4-1,-3-4 1,-5-3-156,-4-4 1,-7-5 0,-8 1-1,-8-2 1,-5-2-1420,-6-2 1755,-2-2 0,-2-4 0,-1-1 0</inkml:trace>
  <inkml:trace contextRef="#ctx0" brushRef="#br0" timeOffset="108">16126 7365 8269,'0'-9'-491,"0"-1"0,0 1 832,0 0 1,-1 3-1,-2 3 1,-3 4-1,-2 6 1,-3 6 3,-1 7 0,2 4 0,-4 6 1,3 3-1,0 4 0,4 1 105,2 0 0,2 0 0,4-1 0,2 0-330,3 0 1,8-7 0,4-3 0,6-4 0,4-6 0,2-7-451,1-6 1,4-5 0,1-5 0,2-7-146,2-3 1,-1-8-1,-4-4 1,-4-5-1,-2-4-46,-1-4 1,-5-1-1,-2-6 1,-5 0 331,-7-2 1,-6 2 0,-9 3 0,-8 5 0,-6 5 0,-8 8 508,-5 5 0,-5 8 0,-3 5 1,-5 5-1,-2 4-706,-1 3 386,-3 6 0,25 0 0,-1 1 0,-3 2 0,1 0 0</inkml:trace>
  <inkml:trace contextRef="#ctx0" brushRef="#br0" timeOffset="109">10661 8715 8443,'0'-9'-69,"0"-1"1,0 1 0,0 0 0,0-1 0,0 1 0,0 0 0,0-1 0,0 1 260,0 0 1,-1 3 0,-1-1 0,-2 1 0,0 0-1,-2 1 29,1 1 0,-4 2 0,-5 5 0,-1 4 0,-5 5-17,-4 7 0,-3 10 0,-4 10 0,13-15 0,1 0 0,-1 3 0,0 1 0,-1 2 0,1 2-64,-1 0 1,1 2-1,0 5 1,0 1-1,2-2 1,1 1-1,3 0 1,1-1-276,1-1 1,2-1 0,3-2 0,2-1-1,2-2 1,2-2 0,2-1 0,1-2 0,9 22-1,6-9-296,1-6 1,-1-5 0,1-2 430,2-1 0,-3-9 0,4 2 0</inkml:trace>
  <inkml:trace contextRef="#ctx0" brushRef="#br0" timeOffset="110">11015 8966 8320,'0'-9'-148,"1"-1"0,1-2 0,2-1 0,1-1 1,2 0 210,2-1 1,1 0-1,1-4 1,2 1 0,-2-2-1,0-2-132,-2-3 0,0 2 0,0-2 0,0-1 0,-3 0 0,-3 1 95,-2 4 0,-1 2 0,-1 4 0,-1 5 0,-3 4 184,-3 2 1,-1 10-1,-5 11 1,-1 9-1,0 11-48,-5 5 1,11-16 0,-1 1 0,0 1 0,-1 2 0,1 1 0,0 1-159,1 2 0,-1 1 0,1 2 0,0 1 0,0 1 1,-1 0-1,1 2 0,0 1 0,0 0 0,0 0 1,1 1-1,-1 1-367,1 0 0,1 0 0,1-3 0,0 0 0,-2 0 0,1-1 0,0-3 0,1-2 363,0-6 0,0-1 0,1-1 0,-1-2 0,-7 16 0,-1-1 0</inkml:trace>
  <inkml:trace contextRef="#ctx0" brushRef="#br0" timeOffset="111">10745 9376 8320,'3'-28'76,"1"1"1,1 1 290,2 2 0,5 3 0,1 0 1,1 5-1,0 4 8,1 5 1,3 3 0,5 4 0,0 0 0,1 0-1032,-1 0 1,-2 4-1,1 2 1,-2 2 0,1 1 558,1-3 0,0 2 0,-4-3 0</inkml:trace>
  <inkml:trace contextRef="#ctx0" brushRef="#br0" timeOffset="112">11275 9078 8320,'6'0'-1331,"-3"5"2057,-6 5 1,-3 7 0,-4 9 0,-1 4-119,-2 4 1,0 5-1,3 2 1,-1-3-719,3-3 1,5-4 0,0-6 0,2-4 0,2-5 0,2-4-2713,3-5 2822,2-3 0,6-12 0,0-2 0</inkml:trace>
  <inkml:trace contextRef="#ctx0" brushRef="#br0" timeOffset="113">11285 8976 8320,'-23'-4'261,"4"-2"1,6 0 275,3 0 1,3 4 0,2 0-555,1 4 1,2 7-1,5 7 17,3 1 0,7 2 0,1 0 0</inkml:trace>
  <inkml:trace contextRef="#ctx0" brushRef="#br0" timeOffset="114">11806 9078 8257,'-14'9'110,"-3"4"0,4 1 1,-2 3 499,-1 2 1,-7 7-1,-5 1 1,-4 4 0,-2 1-206,0 0 0,4 3 1,0-5-1,5-4 0,6-3-685,6-3 1,3-1 0,3-2 0,2-1-2207,1-4 2486,1-6 0,7-2 0,1-4 0</inkml:trace>
  <inkml:trace contextRef="#ctx0" brushRef="#br0" timeOffset="115">11480 9190 8257,'-4'-15'169,"3"2"1,-2 4 660,2-1 1,1 7-1,0 6-402,0 9 1,4 5 0,3 4 0,5 2-1,2 0 1,3 4-73,1 3 1,2-1 0,6 3-357,-1 0 0,4-3 0,4 4 0</inkml:trace>
  <inkml:trace contextRef="#ctx0" brushRef="#br0" timeOffset="116">12421 8920 8264,'0'-14'-288,"0"4"0,0-2 0,-1 2 424,-2 4 0,-4 11 0,-4 13 0,-3 11 0,0 11 0,-3 7 0,9-22 0,-1 0 191,0 1 1,-1 0 0,1 0-1,1 1 1,-1 1 0,1 0-1,1 0 1,0 1 0,0-1-1,0 0-335,1-2 1,1 0-1,-2 23 1,1-13-1,2-3 1,2-5-1711,1-5 1128,1-8 1,0-9-1,0-12 1,0-6-1,0-8 590,0-2 0,0-4 0,0-6 0,0-5 0,0-2 0,0 0 0,4-4 0,2-1 0,3-5 0,1-2 0,-4 24 0,1 1 0,0-1 0,1 1 0,10-22 0,0 3 0,1 6-32,-1 3 0,0 16 1,-2 5-1,-4 13 1,-3 12 330,-2 7 1,-3 10 0,-5 8 0,-2 4 0,-4 4 344,-1-1 1,2 4 0,1-5 0,1 0 0,1-5-463,2-3 0,1-5 0,1-4 0,3-3 1,3-4-503,4-7 0,4-5 0,4-6 1,3-2-228,3-3 1,-1-6 0,-1-5 0,0-3 0,-2-2 0,-1-2 488,-2-2 0,-3 0 0,-3 1 0,-2 5-37,0 3 0,-5 7 0,-4 10 43,-6 9 1,-6 12 0,-6 6 0,1 4 0,4 1 650,2 0 1,1 2-1,3-2 1,3-1 0,3-1-857,3-3 0,3-9 0,7-3 0,3-5 257,5-3 0,3-7 0,4-6 0</inkml:trace>
  <inkml:trace contextRef="#ctx0" brushRef="#br0" timeOffset="117">12951 8762 8264,'23'-5'-290,"1"4"0,5-1 0,1 5 636,1 7 0,2 8 1,-4 12-1,-4 10 1,-5 8-20,-14-21 1,-1 0 0,-1 3-1,-2 0 1,-2 0 0,-2 1-1,0 0 1,-1 0 0,-2 0-1,0-1-54,-2 0 0,0 0 0,-2 0 0,-2-1 0,-1-1 0,0 0 0,-2 0 0,0 0 0,-1 0 0,-1-1 0,-1-1 0,-1 0-663,1 0 1,-2-2-1,-14 15 1,3-4 0,3-6 389,2-5 0,5-1 0,-3-4 0</inkml:trace>
  <inkml:trace contextRef="#ctx0" brushRef="#br0" timeOffset="118">14246 8696 8507,'-9'-6'-209,"2"1"168,1 1 1,0-2 0,-4 1-1,1 1 1,0 0 0,-2 3-1,-1 4 1,-5 7 258,-3 4 0,-4 10 1,-5 8-1,13-11 0,1 1 1,-2 5-1,0 2 0,-1 4 1,0 3-96,-1 2 1,0 3-1,-1 6 1,1 1 0,6-13-1,1 0 1,0 1-1,1 0 1,0 0 0,1 1-1,0-1 1,1 0-1,1 0 1,1-1 0,0 0-1,1 0-305,-1 15 1,1 0-1,1-4 1,4-2-1,2-5 1,4-3-1,0-4 1,3-4-1,12 18-690,5-10 0,-2-8 0,1-8 872,-1-7 0,2 1 0,-3-5 0,-1 4 0</inkml:trace>
  <inkml:trace contextRef="#ctx0" brushRef="#br0" timeOffset="119">14506 9059 8520,'-6'-9'-222,"0"0"1,-1 0-1,-2 1 1,0 6 527,0 8 1,-1 12-1,0 11 1,-1 7-1,-2 8 1,2 5-174,6-21 0,0 0 0,0 2 0,0 0 0,1 4 0,-1-1 0,0 1 1,1 1-1,-1-1 0,1 1-199,1-2 1,0 0 0,-1-3 0,0-1 0,1-1 0,1 0-1,-4 22 1,0-7-394,2-6 0,-2-8 0,2-7 0,-1-3 0,-3-5-102,0-4 0,-2-5 1,-2-5 560,0 0 0,0-9 0,2-1 0</inkml:trace>
  <inkml:trace contextRef="#ctx0" brushRef="#br0" timeOffset="120">14357 9376 8432,'19'-41'0,"7"0"0,2 1 0,1 6 16,0 4 0,-6 7 1,-1 5 142,-2 8 0,-7 10 0,-3 9 0,-6 7 0,-3 5 0,-1 3 113,0 3 1,-4 2 0,-4 1 0,-2 2-139,-2 2 0,-5-4 1,3 0-1,-2-4 1,2-2-74,0-1 0,-1-1 0,2-5 0,2-1 0,1-5-395,0-4 1,4-2 0,1-6 0,1-3 0,3-3-1822,3-4 2155,3-8 0,8-5 0,2-4 0</inkml:trace>
  <inkml:trace contextRef="#ctx0" brushRef="#br0" timeOffset="121">14776 9180 8432,'-1'15'-221,"-1"-3"0,-2 1 404,-1 2 0,2 1 1,-2 7-1,-1 0 1,1 4 276,-2 3 1,-1 4-1,-2-3 1,2-2-1,2-4-111,3-6 0,2-4 0,2-5-366,2-4 0,2-5 1,4-14-1,1-5 0,0-4-387,3-2 0,-3-1 0,2-5 1,-1-3 67,-2 0 0,-1 3 0,-1-1 0,0 2 0,0 1 0,0 2-186,-1 1 0,0 6 0,-4 7 382,1 1 0,3 7 1,-2 4-1,0 6 0,1 5 140,1 1 0,0 9 0,3-2 0</inkml:trace>
  <inkml:trace contextRef="#ctx0" brushRef="#br0" timeOffset="122">15028 9367 9060,'6'-6'317,"0"-1"0,1 0 0,3-1 0,1-2-398,1 1 0,4-4 1,-3-3-1,2-1 1,0-3-1,0-1-85,-3 0 1,-2 0 0,-4 4 0,-3 3 0,-3 1-1,-3 5 118,-3 4 0,-10 5 0,-4 5 1,-3 8 319,-6 5 0,1 8 0,-2 5 0,4 1 0,5 3 0,5 1 60,3 3 1,7-6 0,4 0-1,6-5-505,9-4 0,7-3 1,13-7-1,6-3 1,2-5-997,3-4 1169,2-6 0,1-10 0,-1-7 0</inkml:trace>
  <inkml:trace contextRef="#ctx0" brushRef="#br0" timeOffset="123">15810 8883 8381,'-6'-10'-708,"-1"2"1021,0 2 1,-1 2 0,-1 6 0,-1 4 0,1 7 91,0 7 0,-4 8 0,1 6 0,0 3 0,2 4-70,1 2 1,1 3 0,0-1 0,3-1-1,1-4-323,2-2 1,5-5-1,3-3 1,2-4 0,1-5-343,-3-5 0,2-5 1,-2-6 82,3-1 0,-1-2 0,-2-6 0,-3-4 0,-2-5-259,-1-1 1,-4-2-1,-3-2 1,-4-1-1,-5 0 100,-2 1 1,-3 0 0,-2 3 0,-1 3 0,-2 5 737,-1 4 1,-2 3 0,0 4 0,1 4 0,2 6 363,2 3 1,3 0 0,7 5 0,4-3-197,6 0 0,6-1 0,8-3 0,8-2 0,8-3-617,5-1 1,2-4 0,6-2 0,0-1-1,1-2 117,0 0 0,2 0 0,0 0 0</inkml:trace>
  <inkml:trace contextRef="#ctx0" brushRef="#br0" timeOffset="124">16508 9264 8385,'-3'-9'97,"0"0"1,1-1 0,1 1-1,0 0 1,-1-1 288,-1 1 1,0 0 0,1-2 0,-1 0-287,-3-1 1,1 0 0,-1 6 0,-1 2 0,-3 1 0,-2 1 239,-4 3 0,-5 5 0,-5 8 0,-3 6 0,-2 4 104,1 5 0,1-1 1,3 3-1,3-2 0,7-1-235,4 0 1,5-4 0,8-4 0,4-3-562,8-5 1,5-3-1,10-2 1,1-5 0,1-4-1,1-6-468,-1-3 1,-1-2 0,-3-4 0,-3 2 163,-5-2 1,-5-1-1,-1 0 1,-3-1 0,-2 2 534,-4 1 0,-6 6 1,-5 5-1,-2 0 1,-3 4 775,-2 3 0,3 7 1,-2 3-1,3 1 0,4 0-44,2 3 1,1-2-1,5 0 1,3 0-1,3-2-1245,4 2 0,5-4 0,4 2 634,2-5 0,8 1 0,-1-3 0</inkml:trace>
  <inkml:trace contextRef="#ctx0" brushRef="#br0" timeOffset="125">16815 8808 8484,'10'-3'91,"-1"-1"0,1 0 292,3 0 1,5 6-1,7 8 1,2 8-1,1 7 26,0 9 1,-3 6-1,-12-15 1,-1 3-1,0 1 1,-1 1 0,0 0-1,-1 2 0,-1-1 1,-2 0-1,-3 0 1,-1 1-1,-1-3 1,-1 1 0,-1-1-1,-1 0-297,-1-1 0,-2 1 1,-1-2-1,-2 0 0,-3 0 1,-1-1-1,-2 0 1,0-1-1,-2 0 0,-1-1-628,-2-1 0,-1 0 0,-1 3 1,-1-1-1,-1-3 0,0-1 201,0 0 0,0 0 0,1-1 1,-1-1-1,-2 0 0,1-1 1</inkml:trace>
  <inkml:trace contextRef="#ctx0" brushRef="#br0" timeOffset="126">18007 8752 8573,'9'-8'-146,"1"1"0,-1 0 1,0 0-1,0-1 1,-2-1-1,-1 0 205,1 3 0,-2-2 1,-2 2-1,-2-3 1,-1 0-1,-1 1 216,-2 2 1,-3 1 0,-3 5 0,-1 0 0,-4 3-12,-4 3 0,-5 8 0,-6 13 0,-1 6-147,-1 8 1,12-17 0,1 1 0,0 3 0,0 0 0,1 3 0,0 1 0,0 3 0,1 1 0,1 2 0,0 1-181,0 2 1,1 0-1,4-1 1,2 0-1,1-2 1,1 0-1,3-2 1,2-2-262,1-2 0,2-1 0,3-3 1,3-2-1,11 17 0,3-7 1,2-8 323,0-8 0,-4-2 0,3-3 0</inkml:trace>
  <inkml:trace contextRef="#ctx0" brushRef="#br0" timeOffset="127">18361 9059 8342,'5'-13'-174,"2"0"1,-3-3-1,-1 4 174,1 1 1,-3 5 0,1 1 0,-4 1 0,-5 2 0,-4 1 252,-1 1 0,-5 5 1,2 3-1,-4 5 1,-2 1-38,0 3 0,-1 3 0,4 3 0,4 0 0,5 1 1,4-1-121,4 3 1,2 1 0,5 0 0,5-1-131,7-1 0,6-1 0,1 1 1,2-1-50,1-1 1,-5-4-1,-5-5 1,-5-1-1,-6-1 1,-6-2-25,-6 0 0,-7-4 1,-13-1-1,-7-1 57,-7-2 1,1-1 0,-2-1 0,3-1 0,3-2-151,6-3 1,9-2 0,7-2 0,5 1 0,6 1-220,6 1 0,7-4 0,10 2 0,6-3 419,6-1 0,2-2 0,1-3 0</inkml:trace>
  <inkml:trace contextRef="#ctx0" brushRef="#br0" timeOffset="128">18612 9078 8342,'3'-12'-320,"1"-1"348,-2 2 0,-2 5 0,-3 4 1,-5 5 517,-3 6 0,-4 4 0,-3 8 0,-2 3 0,1 4 0,-1 2 133,2 2 0,7-6 0,2 1 1,4-2-573,4-2 0,10-5 0,4-2 0,7-3 0,5-6-428,2-2 0,4-3 1,1-5-1,0-4 0,-1-4-326,-4-5 1,-4 1 0,-4-3-1,-1-2 1,-3 2-200,-2 1 0,-7 1 0,-4 4 963,-4 4 0,-4 4 1,-6 8-1,-1 5 314,-2 6 1,4 2 0,-1 2-1,5 0 1,4-1 0,3 1-579,3-1 1,2-2-1,6 0 1,1-1 146,4 0 0,5-2 0,3-4 0</inkml:trace>
  <inkml:trace contextRef="#ctx0" brushRef="#br0" timeOffset="129">19255 9153 8413,'0'-7'-182,"0"1"0,-1 0 0,-1 0 0,-1 0 0,0-1 0,-2 1 0,-1 1 566,-2 1 1,-2 1 0,-3 3 0,-3 1 0,-5 3 0,-5 5 0,-4 7 270,-4 4 0,2 4 1,2 4-1,5 0 0,6 0-267,6 0 1,8-3 0,7-1 0,10-2-1,13-2-537,10-3 0,7-5 0,4-6 0,0-3 0,-4-2-1490,-5-1 1,-4 0 1637,-5 0 1,0-4 0,0-1 0</inkml:trace>
  <inkml:trace contextRef="#ctx0" brushRef="#br0" timeOffset="130">19553 9153 8413,'5'-10'-397,"-1"1"0,-4 0 892,0-1 1,-2 5 0,-5 3-1,-9 5 1,-6 6 155,-5 6 1,-5 3-1,-2 1 1,1 2-1,2 1-254,2-2 1,10 4 0,4 0-1,7 0 1,7-3-702,6-1 0,10-4 0,10-2 0,5-1 0,5-4 304,1-2 0,1-5 0,0 2 0</inkml:trace>
  <inkml:trace contextRef="#ctx0" brushRef="#br0" timeOffset="131">20028 8771 8497,'6'-8'-90,"0"0"223,1 2 1,-2 6-1,1 3 1,-2 10-1,-3 7 1,-4 8 351,-7 5 1,0 8-1,-5 3 1,-3 4 0,8-23-1,0 0-205,0 1 0,-1 0 0,-1-1 0,1 0 0,0 0 0,1 1 0,-11 21 0,4-7-144,3-6 1,5-4-1,3-9-358,3 0 0,3-8 1,3-6-219,3-9 0,3-10 0,4-4 0,2-4-188,3-2 1,1-4 0,-1 2 0,2-2 147,2 1 1,0 2-1,4 4 1,-1 2-1,1 2 1,0 6 519,-1 5 1,-2 5-1,-2 5 1,0 7 267,-4 3 1,-2 6 0,-7 1 0,-2 0-1,-4 3 347,-4 1 0,-4 0 1,-6-2-1,-5-3 0,-3-3-78,-1 0 0,-5-1 0,1-4 0,-3-4-480,-3-2 1,2-5-1,-2 2 1,3-1 0,2-4-1,3-4-496,4-5 0,1-7 1,8 2-1,1-2-378,3 1 0,10-1 0,5-3 0,6 1 777,6-1 0,3 1 0,4-1 0</inkml:trace>
  <inkml:trace contextRef="#ctx0" brushRef="#br0" timeOffset="132">20679 8715 8359,'11'0'0,"1"1"0,5 2 212,3 3 0,0 8 0,2 6 0,-3 9 0,-1 10 0,-2 6 0,-10-18 0,0 0 115,0 3 1,-2 0 0,-1 0-1,-1 1 1,0 0 0,-1-1-1,-2 0 1,-1-1 0,-1-2-1,-1 0 492,-7 20 0,-1-4 0,-3-5 0,-2 0-552,0 0 1,-6 1 0,-2-5 0,-3 2 0,-4 2 0,-3-1-972,-1 0 1,-3-4-1,4-2 704,-1-2 0,-1-1 0,0 0 0</inkml:trace>
  <inkml:trace contextRef="#ctx0" brushRef="#br1" timeOffset="133">1564 11564 14765,'3'-9'99,"0"-2"1,-1 0-333,0-1 1,1-1 0,0 4 0,-1 0 0,-1-1 0,-1 1-1,0 0 1,-1-1 0,-2 2 325,-4 2 0,-1 2 1,-1 4-1,0 1 0,-2 3 1,-1 5-1,-4 8 218,-1 7 1,-6 10-1,-2 12 1,12-19-1,0 0 1,0 3-1,0 0-169,1 2 0,0 1 0,0 4 1,0 2-1,-1 0 0,1 0 0,1 2 1,1 1-1,1 1 0,2-1 0,0-1 1,2-1-320,1-2 0,1 0 0,1-2 0,2-1 0,2-5 0,1-1 0,8 21 0,3-7-417,6-9 0,-2-5 0,5-5 0,0-5 0,1-4 511,-1-5 0,4 1 0,-3-5 0</inkml:trace>
  <inkml:trace contextRef="#ctx0" brushRef="#br1" timeOffset="134">1862 11937 13883,'4'-19'-583,"0"0"0,5 1 0,-1-1 311,2 0 0,3 0 1,-2-2-1,2-1 0,-1 1 1,0-1 161,1 0 1,-1-3 0,-2 3 0,-2-1 0,-1 0 29,-1 2 0,-4 2 0,1-1 1,-2 0-1,-1 2 148,0 3 0,-1 5 1,-2 4-1,-3 3 1,-2 4 127,-1 5 0,-2 8 1,0 13-1,-3 7 1,1 10-109,-1 7 1,8-23 0,0 1 0,1 1 0,1 0 0,-1 0 0,1 0 0,1 1-1,-1 0-167,1-1 0,0 1 0,2 1 0,0 1 0,-1 1 1,1 0-1,0 0 0,1 0 0,0 0 0,0 1-199,0-1 1,0 0 0,-1 0-1,-1-1 1,0-2 0,0-1-1,-1-2 1,0-2-1005,-4 18 1073,-1-6 1,-6-15-1,0 0 1</inkml:trace>
  <inkml:trace contextRef="#ctx0" brushRef="#br1" timeOffset="135">1704 12328 9588,'9'-31'11,"3"-2"1,2 0 515,5-2 0,6 4 0,-1 3 0,3 5 1,0 5-339,-2 2 0,-1 4 0,-4 6 0,2 3 0,-1 2-1612,-1 1 1410,2 0 1,-2 4-1,3 1 1</inkml:trace>
  <inkml:trace contextRef="#ctx0" brushRef="#br0" timeOffset="136">2309 11927 8480,'-12'10'0,"-1"-1"0,2 1 293,1 3 1,0 1 0,1 5 0,0-1 0,-1 1-42,1 0 1,1-1-1,1 0 1,4-2 0,2-1-481,1-2 0,1 0 0,2-5 0,4-2-1671,1-3 1899,1-2 0,5-5 0,0-1 0</inkml:trace>
  <inkml:trace contextRef="#ctx0" brushRef="#br0" timeOffset="137">2272 11750 8480,'-13'-9'0,"2"0"354,3-1 0,3 6 1,5 4-579,0 5 1,0 8-1,2 2 1,3 3 0,5 2 223,4 1 0,1 3 0,4 4 0</inkml:trace>
  <inkml:trace contextRef="#ctx0" brushRef="#br0" timeOffset="138">2709 11797 8480,'-6'0'-226,"0"0"378,-1 0 0,2 2 0,-2 3 1,0 5-1,-1 5 301,-1 5 1,-2 3 0,-1 7 0,-4 2-1,0 1-624,0-1 1,-1 0 0,1-3-1,0-1 1,0-5-395,4-2 1,1-6 0,2-3-1,0-3 1,-1-3 564,1-2 0,-4-8 0,-2-1 0</inkml:trace>
  <inkml:trace contextRef="#ctx0" brushRef="#br0" timeOffset="139">2477 11964 8315,'1'-5'320,"2"2"211,3 2 1,-1 2 0,1 3 0,3 6-516,2 4 0,4 4 0,3 2 1,2 3-1,2 3-16,2 0 0,3 4 0,1 3 0</inkml:trace>
  <inkml:trace contextRef="#ctx0" brushRef="#br0" timeOffset="140">3445 11592 8474,'-9'6'-81,"-1"0"0,1 3 1,1 4-1,0 9 354,-2 8 1,3 10 0,-5 6 0,0 3 0,1 2 0,-2-1-112,2-5 0,1 1 0,0-7 0,1-2 0,0-3 0,0-2-362,3-6 1,-1-3-1,3-7 1,0-4-101,0-2 1,-1-4-1,3-4 1,-1-5-1,1-7 13,1-4 1,1-6-1,0-4 1,0-5-1,1-4 82,2-5 1,2-4 0,5-8 0,-6 24 0,1-1 204,0 0 0,-1-1 0,1 2 0,1 0 0,0-1 0,1 1 0,2-1 0,0 1 0,1 0 0,0 1 0,11-21 224,-5 8 1,0 12 0,-3 10 0,-2 10 201,-1 7 1,-4 9 0,-3 11 0,-2 8-1,-1 8 113,0 5 1,-4 4 0,-2 4 0,1-3 0,1-2-182,0-5 1,3 0 0,-2-2-1,2-2-487,1-6 1,4-5-1,2-8 1,3-1-1,4-5-374,2-3 0,6-6 0,2-9 0,1-5 0,0-6-49,0-3 0,2-6 0,-5-4 0,-3 0 0,-1 0 479,0 0 1,-5 2 0,-2 6 68,-2 4 1,-11 12 0,0 5 0,-4 10 483,-2 10 1,-1 2 0,1 4 0,1 2-1,2 1 1,3 1-444,2 0 1,2-1 0,2-1 0,4-2-745,4-2 1,5-4 0,6-7 706,2-3 0,7-8 0,3-6 0</inkml:trace>
  <inkml:trace contextRef="#ctx0" brushRef="#br0" timeOffset="141">4115 11490 8474,'10'0'38,"0"1"0,2 2 355,4 3 0,2 10 1,1 7-1,2 8 1,1 10-67,-12-18 1,0 2 0,0 2-1,-1 0 1,-1 1 0,-1 1-1,0 0 1,-2 0 0,-1 0-1,-1 1-266,-1-1 0,-1 0 0,-1 0 0,-1 1 0,-1-2 0,-2 1 0,-2-2 0,0 0 0,-2 1 1,-1-1-312,0 1 0,-1-1 0,-1 2 0,0 0 0,-1-1 1,0 0-1,0-2 0,-1-1 250,-12 20 0,-4-3 0,-4-5 0</inkml:trace>
  <inkml:trace contextRef="#ctx0" brushRef="#br0" timeOffset="142">5186 11918 7931,'-4'-9'-151,"3"-1"1,-2 0 0,2-2 0,1-4 0,0-1 0,0 0 215,0-2 1,0 2 0,0-7-1,0 1 1,0 2-54,0 2 1,-3 0-1,-1 2 1,-2 1 0,-1 5-1,-1 3 246,-1 5 0,-5 4 0,-1 7 0,-4 8 102,-3 10 1,2 7 0,-4 6 0,1 3-1,2-1-85,2 1 0,4-3 1,4-5-1,4-3 0,3-3-229,3-3 1,10-3 0,3-8-1,6-5 1,2-5 38,2-3 1,6-5 0,-2-2 0,0-3 0,0-4-219,-3-2 1,-3 0-1,-5 1 1,-2 0-1,-3 3-389,-2 1 0,-4 3 507,-4 3 1,-4 9-1,-2 8 1,0 3-165,0 3 0,4 0 1,0 3-1,4-3 0,4-1 1,3-2-393,4 0 1,4-9 0,7-1-1,2-6 571,3-6 0,5-8 0,-1-10 0</inkml:trace>
  <inkml:trace contextRef="#ctx0" brushRef="#br0" timeOffset="143">5931 11322 8382,'0'6'-219,"0"0"1,1 1 359,2 2 0,-2 1 1,2 3-1,-2 2 55,-1 3 1,0 1 0,0 3 0,0 3 0,0 2 29,0 1 1,-4 1-1,-2 1 1,-2 1 0,-2-1-82,1-1 0,-3 2 1,-1 0-1,2-1 1,1-1-187,0-1 0,1-3 0,0-2 0,0 0 0,2-3-125,1-4 0,1-2 0,-3-5 0,2 0-452,-1 1 1,-1-5 247,-2-2 1,5-6 0,2-3 0,2-3 201,1 0 0,4-1 1,1-2-1,2-1 0,-1 0 81,1-1 1,0 1-1,1 1 1,-3 0-1,0 0 68,0 2 0,-3 0 0,2-1 0,-1 1 310,0 2 0,1 4-201,-4-3 1,0 6-179,0 1 1,-4 1 0,1 6 0,1 0 0,1 1-53,1 1 0,-3-2 1,0-1-1,1 1 1,0 1 139,-1 2 0,2 3 0,-3 2 0</inkml:trace>
  <inkml:trace contextRef="#ctx0" brushRef="#br0" timeOffset="144">5782 11899 8382,'0'-9'-190,"0"-3"1,0-2 0,1 0 0,2-2-1,4 1 355,5-1 0,0 1 0,7-4 1,5 0-1,4 1 0,4 0 0,1 3 254,2 2 0,1 7 1,1 4-1,0 5 0,-4 7-95,-5 8 0,-6 5 0,-6 6 0,-5 2-171,-3 3 0,-4-2 0,-4 0 0,-2-1 0,-5 0-192,-5-1 0,-9-4 1,-4-3-1,-1-3 0,-2-2-79,0 0 0,-2-5 0,1-2 0,2-3 0,1-5-54,2-2 1,0-2 0,4-3 0,-1-6-1,3-4-303,5-4 1,3 3-1,0-1 1,1 1-1327,0 0 1801,3 2 0,-2 3 0,3 1 0</inkml:trace>
  <inkml:trace contextRef="#ctx0" brushRef="#br1" timeOffset="145">8138 4935 26169,'-14'-4'-469,"5"2"1,-1-4 0,3 1 0,4 0 0,5-1 0,7 1 0,6 1 739,6-1 1,4 1 0,6-3 0,4 1 0,5 0 0,8 0-125,-21 5 1,1-1 0,1 0 0,2 0 0,1 0 0,1 1 0,0 0 0,0 1-252,1 1 1,0 0 0,-1 0 0,1 0 0,-1 2 0,1 0 0,-3 1 0,0 0 0,-3-1 0,-1 1 0,20 3-954,-5-1 798,-8 1 0,6 2 0,-2 0 0</inkml:trace>
  <inkml:trace contextRef="#ctx0" brushRef="#br1" timeOffset="146">9143 4627 20209,'-4'-18'-820,"3"2"1,-2 2 0,2 0 0,2 4 207,2 3 1,7 0 0,8 3 0,4 2 891,2 1 0,3 1 0,6 2 1,-1 4-1,0 5 0,-2 5-335,-1 3 0,-2 5 1,-3-1-1,-3-1-57,-4 1 1,-4 3-1,-4-2 1,0 0 0,-3-3 117,-3-1 1,-4-1-1,-4-1 1,-6 1-1,-3 0 217,-6-1 1,1 1 0,-6-2 0,0 0 0,0-2-268,0 2 1,6-2 0,-1-1-1,3 0 1,2 0 139,0-1 0,-1 3-113,3-4 1,-3 5 0,1-3 0</inkml:trace>
  <inkml:trace contextRef="#ctx0" brushRef="#br1" timeOffset="147">9879 4935 8699,'-5'-4'-82,"-4"2"0,4-5 1,-1 0-1,0-1 0,-1 0 78,-2 1 1,1 8-1,1 10 1,2 7-1,0 9 143,3 6 0,1 9 0,1 4 1,0 7-1,0-24 0,0 0 1,0 2-1,0 0-77,1 1 0,-2 0 0,0 3 1,-2-1-1,0 3 0,0-1 1,-1 1-1,-1-1-71,-1 0 1,-1 0 0,2-4-1,0-1 1,-9 17 0,2-4-1,-1-7 1,-2-5-207,-1-3 1,-1-5-1,0-3 1,2-4-1,-1-2-278,2-2 0,0-1 1,5-6 491,0-3 0,0-10 1,-1-4-1</inkml:trace>
  <inkml:trace contextRef="#ctx0" brushRef="#br1" timeOffset="148">9860 5084 8695,'15'-34'-113,"2"0"1,4 3-48,0 5 1,-2 2 0,0 5 0,0 2 496,-1 1 0,-3 7 0,-3 6 0,-2 2 0,-1 2 1,-3 2-466,-3 3 0,1 3 0,-1 4 0,-2 2 40,-3 3 1,-4 1 0,-5 2 0,-3 1 0,1-1 46,-1-2 0,-1 2 0,1 0 1,1-3-1,-1 1-55,3-3 1,4-2 0,2 0 0,0 1 82,3-1 1,2-2 0,5 1 0,5-1 0,7 1 0,6-2 79,1 0 0,-1-1 0,-6 1 58,-1 2 0,-8 2 0,-9-2 1,-8-2-1,-9-1-34,-6 0 1,-7-1 0,-2-1-1,0 0 1,2-3-61,2-1 0,2-1 1,3-3-1,6 0-1181,4 0 1151,8 0 0,6 4 0,5 1 0</inkml:trace>
  <inkml:trace contextRef="#ctx0" brushRef="#br1" timeOffset="149">1778 12868 25662,'-9'-5'-656,"-3"3"1,0-4-1,3 0 1,2 0 0,1 0-984,0-2 1,3 4 1957,6 1 1,4 2-1,6 1 1,6-1-1,5-1 1,9-2-88,7-1 0,12-1 1,-20 2-1,3 0 0,3 0 1,2 0-1,7-2 1,1 1-125,-13 0 0,2 0 0,0 1 1,4 0-1,0 0 0,1 0 0,3-1 1,1 0-1,0 0 0,0 1 0,-1 0 1,1 0-1,-2 0 0,1 1 0,-1 0-257,-1 1 0,0-1 1,-2 1-1,13 1 0,-2-1 1,-5 0-1,-1-1 0,-5 0 1,-1 1 12,-4-1 0,0 1 0,-1-2 0,-1 0 0,-1-1 0,-2-1 0,1 0 0,-2 1 0,0 0 0,-1 0 0,0 2 1,-2-1-69,0 0 0,-1 1 0,25-4 1,-7 0-1,-4 4 0,-9 2 136,-8 1 1,-7 0 67,-4 0 0,-5-4 0,-3-1 0</inkml:trace>
  <inkml:trace contextRef="#ctx0" brushRef="#br1" timeOffset="150">7067 11843 9039,'-5'-4'-1786,"-4"2"1784,3-4 0,1 4 1,0-2-1,0 1 0,0 0 1,-2-1 375,2 0 1,-3 3-1,3-3 1,-1 1 269,-1 0 1,5-1-486,-1 1 0,3 2 0,4-2 0,7 2 0,6 1-80,7 0 0,12 0 1,9 0-1,-19 0 0,3 0 1,3 0-1,1 0 0,3-1 1,1 1-89,3-2 0,0 0 0,2 1 0,0 0 0,0-1 0,-1-1 0,0 1 0,-2 0 0,-3 1 0,-2 0 0,-3 0 0,-2 1-365,22 0 0,-5 0 0,-10 0 0,-3 0 0,-5 0-519,-5 0 1,-4 0 899,0 0 0,0 0 1,-1 0-1</inkml:trace>
  <inkml:trace contextRef="#ctx0" brushRef="#br1" timeOffset="151">8110 11592 9076,'-10'-9'-79,"0"-1"0,0 1 0,-1 0 72,3-1 0,5 1 209,0 0 0,9 4 1,4 2-1,5 2 0,5 2-96,3 2 0,3 1 0,0 4 1,-2 0-1,0 3-47,0-1 1,-5 1 0,0 2 0,-6 2 0,-2 3-78,-2 1 0,-4-1 0,-2 1 0,-4-1 0,-5 2 88,-6 2 1,-5-3 0,-3 4-1,0-1 1,-2 0-50,1-2 0,2-2 0,1-1 1,2-1-1,5-1-326,4-1 0,3-7 0,4 3 0,1-3-1064,2-2 1364,6-1 1,6 0 0,3 1 0</inkml:trace>
  <inkml:trace contextRef="#ctx0" brushRef="#br0" timeOffset="152">9087 11378 8419,'0'-19'-236,"0"1"0,0 0 0,1 1 0,3 3 0,1 1 0,1 1 459,0 2 0,-1 7 1,1 7-1,-2 10 1,-3 10-1,-1 7 43,0 6 1,-3 8 0,-2 6-1,0 0 1,2-24 0,0 0 0,0 0-1,0 1-167,0 0 0,0 0 0,0 0 1,-1 0-1,0 0 0,-1 0 1,1-1-1,0 0 0,0 0 0,1-1-341,-4 24 0,1-11 0,-2-6 0,1-7 1,1-7-264,2-6 1,-3-8-1,2-5 207,0-5 1,1-7 0,4-5-1,0-2 1,0-4 64,0-1 1,4-2-1,2-5 1,2-2-1,2-1 210,-1 0 0,0 0 0,0-4 0,1 0 0,-1-2 7,0-4 1,1 0 0,-1-1 0,0 3 0,0-1 141,-3 1 1,1 8 0,-4 4 141,-1 9 1,-1 13 0,-1 12-1,-1 12 1,-1 9 308,-1 9 1,0 4 0,3 3 0,0 3-325,0-3 0,0 1 1,1-2-1,2-3 1,3-3-238,3-2 0,4-3 0,3-6 0,1-7 0,3-3-129,2-5 1,-2-7 0,5-4 0,0-9 0,0-7-249,0-3 1,-2-6 0,1 3-1,-5-1 1,-5-1-164,0 0 1,-4-1 0,1 2 0,-2 4 401,-3 7 0,-4 7 1,0 9-1,-3 11 596,-2 10 0,-4 10 1,0 4-1,-1 3-125,-1 1 0,4-2 0,2-1 0,2-1 1,2-1-241,2-4 1,7-5-1,9-4 1,4-6-110,4-5 0,5-10 0,1-2 0</inkml:trace>
  <inkml:trace contextRef="#ctx0" brushRef="#br0" timeOffset="153">10754 11015 8546,'-5'-15'-186,"-3"2"0,1 3 0,-2 2 1,-2 2-1,-3 3 438,0 2 0,-5 13 0,-4 9 0,-1 11 0,-4 11 0,12-17 0,2 0 0,-1 3 0,1 1 0,0 3 0,2 0 0,0 4 0,2 0 75,-1 2 1,2 2 0,3-1-1,2 1 1,0-1 0,2 0-1,1-2 1,3-2 0,1-1-1,2-1-464,2-2 0,2-1 0,2-1 0,1 0 0,1-3 0,-1 0 0,1-2 0,1-1 0,13 19 1,-1-6-2056,-1-3 2192,-5-4 0,3 2 0,-4-4 0</inkml:trace>
  <inkml:trace contextRef="#ctx0" brushRef="#br0" timeOffset="154">11350 11406 8336,'0'-14'-277,"0"4"1,0-2-1,1 0 1,1 1 0,2-3-1,0 0 1,1-3 259,1 0 0,0-3 1,3-1-1,-1-1 1,-1-2-1,-3-1 72,0 1 0,-3-2 0,2 4 0,-2 0 0,-1 2 0,0 6 228,0 2 1,-4 7-1,-3 3 1,-5 6 0,-3 10-63,-3 9 1,0 11 0,-1 10 0,9-17 0,1 1-1,0 4 1,0 1-56,-1 4 0,1 0 0,2-1 0,0 1 0,0-1 0,1-1 0,1 2 0,1 0 0,0 1 0,1 0-253,-1 3 0,1-1 0,1-1 0,-1 0 0,0-2 0,0 0 0,1-3 0,1-1 0,0-2 0,1-2-462,0 24 0,-1-7 0,-2-9 1,-3-10-1,-2-9 549,2-5 0,-4-7 0,4-3 0,-1-2 0</inkml:trace>
  <inkml:trace contextRef="#ctx0" brushRef="#br0" timeOffset="155">11080 11871 8336,'0'-18'47,"0"-1"1,2 0 229,4 1 0,6-2 1,9 0-1,4-2 0,2 2-6,1 4 1,0 2 0,0 6-1,0 2 1,0 3-659,0 1 1,-1 2 386,-3 0 0,3 0 0,-3 0 0</inkml:trace>
  <inkml:trace contextRef="#ctx0" brushRef="#br0" timeOffset="156">11760 11499 8288,'-10'6'87,"1"0"0,1 3 207,1 2 1,0 3 0,3 6 0,0 2-1,0 3-39,2 2 0,4 0 0,2 0 0,1-2 0,2-3-749,2-2 1,0-4 0,0-2 493,1-5 0,-1-6 0,0 1 0</inkml:trace>
  <inkml:trace contextRef="#ctx0" brushRef="#br0" timeOffset="157">11760 11341 8288,'-15'-14'338,"0"4"30,5-3 0,3 9 0,7 6-421,0 7 0,7 6 0,4 2 53,2 3 0,7 4 0,4 4 0</inkml:trace>
  <inkml:trace contextRef="#ctx0" brushRef="#br0" timeOffset="158">12346 11443 8288,'0'6'-116,"-1"0"1,-2 3 408,-3 2 1,-3 0-1,-4 6 1,-3 2 0,-5 2-1,-4 3 227,-2 2 1,2 0 0,2-1 0,0-4-510,2-1 1,5-1-1,1-2 1,2-2-1,2-5-752,4-3 1,-1-5-1,3 1 1,-2-6-492,1-3 1,3-3 1231,-3-3 0,0-3 0,-4-4 0</inkml:trace>
  <inkml:trace contextRef="#ctx0" brushRef="#br0" timeOffset="159">12039 11564 8288,'1'-5'420,"2"2"0,3 2 0,3 2 178,0 2 1,1 3 0,3 7 0,2 2-1,4 3-349,2 0 0,-1 2 0,2 1 0,-1 1-249,0 2 0,-1 1 0,3 3 0</inkml:trace>
  <inkml:trace contextRef="#ctx0" brushRef="#br0" timeOffset="160">13110 11303 8404,'0'-9'-184,"3"-1"1,0-2 0,0 0-1,0 1 1,0 0 388,-1 2 0,-1 6 0,-1 6 0,-1 10 0,-2 10 0,-4 9 0,-3 6 165,-3 6 1,1 1 0,2 1 0,1-2-1,0 0 1,0 0-385,-1 2 0,2-1 1,2-2-1,3-6 1,1-6-884,-2-5 1,3-4 142,-2-7 0,-2-8 1,-1-10 753,-2-8 0,-2-10 0,1-3 0</inkml:trace>
  <inkml:trace contextRef="#ctx0" brushRef="#br0" timeOffset="161">13091 11285 8404,'8'-23'-64,"0"4"1,-3 6 51,-1 3 0,-1 5 0,-3 6 0,0 9 488,0 7 0,-4 10 0,-2 8 1,-3 4-1,1 1 0,2-1-111,3 0 1,-1-1 0,2 0-1,2-1 1,4-4-364,4-7 1,3-3 0,9-5-1,2-4 1,4-4-293,4-6 0,0-5 0,3-6 0,0-5-257,0-5 1,-7-4 0,-1-2 0,-5-1 0,-2-2 0,-2-2 455,0-3 1,-5 2 0,2-1-1,-4 5-172,-3 3 0,-2 6 0,-5 5 0,-2 6 575,-3 8 1,-5 7 0,-2 13 0,2 4 0,1 3 259,0 0 1,5-1 0,2 0 0,2 1 0,2 1-619,2-1 0,3-2 0,7-3 1,3-4-1,4-2 46,2-4 0,3-1 0,-1-5 0</inkml:trace>
  <inkml:trace contextRef="#ctx0" brushRef="#br0" timeOffset="162">13882 10968 8383,'17'0'0,"2"0"0,4 2 245,6 4 1,5 10 0,2 14-1,-3 10 1,-19-14 0,-1 1 81,-2 4 1,-3 1 0,0 3-1,-2 1 1,-2 2 0,-2 0-1,0 0 1,-2 1 0,-1-2-1,-1-1-32,-2-1 1,-1-1-1,-2 0 1,-1-1-1,-2 0 1,-2 0-1,0 0 1,0 1-1,-2 0 1,0 0-377,-1 0 0,-1 0 0,0-1 0,-1 0 0,-2 0 0,-1-1 0,0 1 0,0-1 81,-2 1 0,1-1 0,-2 1 0,1 1 0,0-1 0,1 2 0,0 0 0,0 0 0</inkml:trace>
  <inkml:trace contextRef="#ctx0" brushRef="#br1" timeOffset="163">15102 11424 9050,'1'10'-163,"1"-1"91,1 0 0,2 0 0,-3-2 0,2-2 531,1-1 0,-2-1 0,2-4 0,0-2-397,1-3 0,-4-2 0,2-2 0,-1 0 0,0-1 0,-1-3-133,-1 0 0,-1 1 0,0-2 0,0-2 1,0 0-150,0-2 1,-4 5-1,-3 1 1,-4 3-1,-3 1 188,-4 3 1,1 3 0,-8 7 0,-2 7-1,-2 8 216,-2 11 1,0 8 0,17-16-1,1 2 1,0 0 0,1 0 0,-7 24-9,5 2 1,4-1-1,10-7 1,6-5-1,7-7-165,9-7 1,8-5 0,3-10-1,2-3 1,2-6-215,1-7 1,0-11 0,-3-8 0,-3-4-1,-3-1-159,-5 0 0,-7 1 0,-6 4 1,-4 1-1,-4 3 226,-2 4 0,-2 3 1,-2 10-1,-3 4 1,-3 5 427,-4 6 0,3 6 0,-2 8 0,1 4 1,3 3 115,2 0 0,2 1 1,6-2-1,5-3 1,10 0-845,8-2 0,9-1 0,6-5 436,3-3 0,7-6 0,2-5 0</inkml:trace>
  <inkml:trace contextRef="#ctx0" brushRef="#br0" timeOffset="164">16182 11005 8486,'0'-9'-142,"0"-1"0,0-2 0,0 0 1,0 1-1,0 0 165,0 2 0,0 0 0,1 0 1,1 4-1,1 7 0,0 10 277,-2 8 1,-6 11 0,-1 7 0,-2 5 0,-2 6-193,3-23 1,1 0 0,1 2 0,-1-1 0,-2 2-1,0-1 1,1 1 0,-1 0 0,0 1 0,0-1-98,0 0 1,1 0 0,0-2 0,-1 0 0,-7 19-1,2-9 1,4-11-248,3-7 0,4-11 24,8-11 1,1-6 0,9-11 0,1-1 0,3-4 4,2-2 0,4-1 0,-2 1 0,4 1 0,2 2-42,1 2 0,1 0 0,-2 5 1,2 5 396,2 6 1,-5 5 0,-3 6 0,-6 7 0,-7 10 0,-6 6 333,-4 3 0,-7 3 0,-6-3 0,-5-1-160,-6-1 1,-4-1 0,-6-1 0,-2-2 0,-1-4-175,0-1 1,5-6 0,0-5 0,4-5 0,2-3-332,3-1 0,4-4 0,4-3 1,2-5-1,4-4-293,3-5 1,2 2 0,2 0 0,1 3 475,1 3 0,5-4 0,-3 3 0</inkml:trace>
  <inkml:trace contextRef="#ctx0" brushRef="#br1" timeOffset="165">4739 6145 22427,'-13'-4'-469,"2"-1"1,0-4 0,3-1 0,3 1 0,-1 0 0,2-2 0,0 0-1,2-2 1,1 1 0,1 3 0,0-1 0,1 0 0,2-1 0,3-2 480,3 2 0,-3-3 1,0 1-1,1-1 0,2-3 175,0-1 0,-3 0 0,-1-1 1,0 1-1,0-2-91,-1-2 0,2 2 1,-3-1-1,-1 1 1,-1 3-9,-1 1 1,0 3-6,0 3 0,-1 14 1,-2 10-1,-3 11 1,-2 10-191,-2 7 0,0 7 0,4-20 1,0 1-1,0 0 0,-1 1 185,0-1 0,0 1 0,0 3 0,1 0 0,-1 0 0,-1 0 0,-1 3 0,1 1 0,-1 1 0,0 1-87,0 0 1,0 0 0,1 0-1,0 0 1,1-4 0,1-2 0,0-1-1,1-2 1,1-2 0,0-1-85,-1 23 1,2-16-1,4-7 1,1-6 0,1-5-73,-1-1 0,-1-3 0,-1-3 1,0-1 41,0 0 1,-1-3-1,-2-3-19,-3-2 1,1-5-1,0-4 1,0-2 0,3-4-42,1 0 1,1-2 0,0-3 0,1-3 0,4-3 159,4-2 1,1-1 0,5-1 0,-1-2 16,1-3 1,-3 1 0,4-1 0,-1-1-1,1-2 1,-2-3-71,0 0 0,2-9 0,-1 0 1,-8 22-1,0 0 50,0-1 1,-2 0-1,1 0 1,-1 0-1,-1 0 1,0 0-1,0 0 1,-1-1-1,0 1 1,0-1 52,-1 1 0,0 1 0,1-22 0,-3 12 0,0 5 0,-1 5 154,-2 5 0,2 8 0,-4 8 0,2 3 0,0 4 91,1 5 0,-2 10 1,0 8-1,-1 9 1,-3 10-161,0 8 0,5-22 1,1 0-1,0 1 1,1-1-1,0 0 1,1-1-128,0-1 0,0 0 0,0 0 0,0 0 0,2 23 0,3 1 0,5-1 1,5-7-261,5-8 1,2-8-1,8-11 1,4-5 393,3-4 1,2-11-1,-2-9 1,1-7-1,-2-6-4,-2-4 1,-3 0-1,-6-4 1,-4-1-1,-2-1-101,-3-2 0,1-1 0,-2 1 0,0 2-131,1-1 0,-2 4 0,3 1 0,-3 3 0,0 6 155,-3 6 0,-5 9 0,-3 9 0,-2 8 126,-1 8 1,-8 11-1,-4 11 1,-5 6 26,8-19 0,0 0 1,-2 1-1,0 1 1,0 0-1,1 0 1,1 0-1,0 0 1,0-1-1,2 1 1,0 0-1,1-1 178,-1 0 1,2-1-1,2 1 1,0-1-1,1 19 1,4-5-750,4-7 1,10-4 0,4-4 0,5-3 0,5-6 0,1-5-2832,1-2 3096,3 1 0,-6-1 0,4 0 0</inkml:trace>
  <inkml:trace contextRef="#ctx0" brushRef="#br1" timeOffset="166">8762 12626 16936,'-19'0'-207,"1"0"1,2 0 0,1 0 0,2 0 0,1 0 0,3-2 0,3-1-353,3-3 1,2-2 0,1-1-1,0-1 700,0 1 1,4 0-1,2 0 1,1 2-1,1 2 42,-2 1 0,0 0 0,3 2 0,1-1 0,0 0-184,2 2 1,3 1-1,4 0 1,-1 0-1,2-1 1,2-1 12,2-1 0,4 0 0,2 3 0,3 0 0,3 0-14,2 0 1,5 0 0,1 0-1,1-1 1,1-1-24,-3-1 0,6-4 0,-2 1 0,3 0 0,1 0 4,-3-1 1,0 3 0,0 0 0,1 0 0,-23 2 0,1 0 120,0 0 1,1-1 0,0 2-1,0-1 1,0 0 0,0-1 0,0 0-1,0 1-90,2-1 0,-1 1 0,3 0 1,0 0-1,1 0 0,1-2 1,-1 1-1,0-1 0,1 0 1,0-1 18,1-2 0,0 1 1,-1 1-1,1 0 1,1-1-1,1-1 1,1 2-1,-1 0 1,-1 0-1,0 1 38,-1-1 1,0 0 0,-2 2 0,0 0 0,0 1-1,0-1 1,0 1 0,0 0 0,0 1 0,0 0-68,0 0 0,-1 1 0,-1 0 0,1 0 0,0 0 0,1 0 0,0 0 0,1 0 0,1 0 0,-1 0-23,2 0 1,0 0 0,2 0 0,-1 0 0,-1 0 0,1 0 0,1 0 0,0 0-58,2 0 1,1 0-1,4 0 1,0 0-1,1-1 1,1 1-1,0-1 1,0 0-1,0-1 1,0 0 159,0-1 0,-1 0 0,2 1 0,-1-2 0,0 0 0,0-1 0,-1 0 0,1 1 1,-2-1-1,-1 0 25,-1 1 0,0-1 0,0 1 0,1 0 0,0 0 1,1 2-1,-1-1 0,1 1 0,-1 1 0,1-1-57,-3 1 1,0-1 0,-1 0 0,0 1 0,0 1 0,-1 0 0,-1 0 0,0 0-1,0 0 1,-1 0-57,-1 0 1,0 0-1,0 0 1,-1 0-1,-3 0 1,-1 0-1,1 0 1,-1 0-1,0 0 1,0 1-2,0 1 0,-2-1 1,0 0-1,-1-1 0,-2 2 1,-1 0-1,22 1 0,-6 1-151,-5-2 0,-11-1 0,-4-1 1,-8 0-208,-3 0 0,-5-1 0,0-1-309,1-2 0,-1 1-816,0 3 1472,-4 0 0,2 0 0</inkml:trace>
  <inkml:trace contextRef="#ctx0" brushRef="#br1" timeOffset="167">17057 11564 13043,'-5'-4'-400,"1"2"0,4-4 0,1-1 0,3 1 0,6 1 0,5 1 538,6 2 0,4-2 1,7 1-1,5 1 0,4 1 1,3 1-368,-1 0 1,-7 0 0,1 1-1,-5 2 1,-5 2 159,-5 0 0,-6 3 0,-3-3 1</inkml:trace>
  <inkml:trace contextRef="#ctx0" brushRef="#br1" timeOffset="168">17188 11648 9805,'-33'5'-210,"3"3"0,9-1 74,9 1 1,7-2-1,13-1 1,7-1 382,8-2 1,13-1-1,8-1 1,7 0 0,-22 0-1,0 0 1,2 0 0,-1 0-250,1 0 0,-1 0 1,1 2-1,-2 1 1,-1-1-1,0 1 1</inkml:trace>
  <inkml:trace contextRef="#ctx0" brushRef="#br1" timeOffset="169">1480 13603 10033,'-5'4'-167,"0"-3"0,3 3 0,-1 1 0,1 1 0,1 2 0,2 2 0,3 3 0,4 3 658,4 5 1,5 8 0,1 7 0,4 5 0,0 1 0,2 3-360,0 0 1,-2 3-1,-11-25 1,1 1 0,10 23-1,-4-5 1,-5-4-371,-2-3 1,-3-6 0,-1-6-1,-2 0 1,-1-3-251,-2-4 0,-1 1 1,-1-5-1,0 0-156,0-2 0,-1-2 0,-2-1 646,-3-4 0,-2-11 1,-1-2-1</inkml:trace>
  <inkml:trace contextRef="#ctx0" brushRef="#br1" timeOffset="170">1695 14087 9993,'5'-9'55,"-2"0"-63,-2-1 0,-2 5 0,-2 2 252,-3 2 0,-4 3 0,-2 4 0,-5 8 0,-2 6 120,-3 8 1,-7 4-1,1 6 1,-1 0 0,1 0-156,3 0 0,4-3 1,5-8-1,4-2 1,2-2-694,4-3 0,2-4 0,5-7 0,2-3-1945,3-3 2434,3-2 1,4-5 0,1-1 0</inkml:trace>
  <inkml:trace contextRef="#ctx0" brushRef="#br0" timeOffset="171">2169 13938 8491,'0'7'-447,"0"-1"741,0 1 1,5-3 0,1-1-1,2-3 1,1-4-317,1-5 0,-1-2 0,0-3 0,1-1-116,-1 1 1,0-5 0,1-2 0,-2-1 0,-1 0-87,-1 0 1,-4-3 0,1 0 0,-2-3 0,-1-2 0,-1-1 143,-2 1 0,-2 5 1,-4 3-1,-1 3 306,-3 0 1,3 9-1,-4 3 1,1 6-1,-2 7 63,1 6 0,-3 9 0,5 14 0,-1 8 0,8-17 0,-1 1-41,1 3 0,1 1 0,-2 0 0,1 1 0,3 3 0,1 1 0,0-1 0,0 0 0,1 0 0,-1-1-217,1 1 0,0 0 0,0 0 0,0 1 0,0-1 0,0 0 0,0 0 0,0 1 0,0-1 0,-1 0-461,0-1 0,-1-2 0,2-3 0,-1-2 1,-3 25-1,1-7-828,0-4 0,-5-12 1258,2-8 0,-2-1 0,-1-6 0</inkml:trace>
  <inkml:trace contextRef="#ctx0" brushRef="#br1" timeOffset="172">2020 14301 9234,'-17'-4'6,"1"-1"0,4 0 614,2 2 0,5 2 0,6 1-292,8 0 1,1 0 0,7 0 0,2 1 0,6 1-1270,5 1 1,2 0 931,2-3 1,7 4 0,-3 1 0</inkml:trace>
  <inkml:trace contextRef="#ctx0" brushRef="#br0" timeOffset="173">2486 14255 8547,'-9'-9'0,"-1"-1"-438,1 1 438,4 4 0,5 9 0,5 6 0</inkml:trace>
  <inkml:trace contextRef="#ctx0" brushRef="#br0" timeOffset="174">2952 13380 8409,'-19'-10'108,"4"1"1,4 0-1,4-1 1,5 3 238,4 4 1,3 10 0,5 15-1,3 9 1,2 7 0,3 6-190,0 1 0,-8-19 1,0 0-1,0 2 1,0 0-1,0 3 0,-1 0-151,0 2 1,0 1 0,-1 1 0,1 0 0,-1 0 0,1 1 0,-1-2 0,0-1 0,-2-1 0,0-2 0,-1-1 0,0-1-500,0 0 0,0-2 0,3 14 0,-2-2 0,-3-8-751,-2-6 1,-5-4 1242,-2-4 0,-2-5 0,-2 2 0</inkml:trace>
  <inkml:trace contextRef="#ctx0" brushRef="#br0" timeOffset="175">3147 14022 8454,'-9'0'0,"-1"0"0,1 1 479,0 2 0,-4 2 1,0 6-1,-2 1 1,-1 5 24,-2 3 1,0 4 0,-1 4 0,0 1-1,1 1-695,-1 1 0,5-1 1,1-5-1,4-2 0,3-1 191,3-1 0,-2 1 0,-1-3 0</inkml:trace>
  <inkml:trace contextRef="#ctx0" brushRef="#br0" timeOffset="176">3631 13901 8323,'-9'0'64,"0"0"1,-1 0-1,1 1 1,-1 3 481,-3 6 0,-4 4 0,-6 8 0,0 3 0,0 3 0,2 3-111,-2 3 0,4 1 1,0 0-1,3-2 1,3-2-611,1-4 0,2 0 0,1-5 0,-1-3 1,1-3-482,0-7 1,2 0-1,1-6 1,-1-1 0,-1-2-984,-2-3 1,4-7 1636,0-5 1,0-7 0,-4-2 0</inkml:trace>
  <inkml:trace contextRef="#ctx0" brushRef="#br0" timeOffset="177">3333 13985 8459,'0'-9'344,"0"-1"194,4 5 0,1 6 0,2 8 0,-1 7 178,1 5 1,0 2 0,2 5 0,-1 0-845,2 0 1,3 0 0,-1 0 0,4 0 0,1-1 0,3-2-3150,2-3 3026,-3-7 0,4-2 0,-4-3 0</inkml:trace>
  <inkml:trace contextRef="#ctx0" brushRef="#br0" timeOffset="178">3687 14180 9797,'-6'1'1638,"0"3"0,4 2-1157,-1 6 0,3 0-481,3 3 0,2 5 0,4 4 0</inkml:trace>
  <inkml:trace contextRef="#ctx0" brushRef="#br0" timeOffset="179">4218 13519 8335,'-9'-10'-204,"-1"-1"0,1-2 0,1 2 0,0 0 0,3 2 0,0 0 641,0 0 0,3 4 0,0 6 0,4 9 74,4 7 1,2 7 0,3 8 0,1 6 0,4 7 0,1 4-364,2-1 1,-10-22 0,0 0 0,1 1 0,-1 0 0,0 1 0,1 2 0,-1 0 0,0 1-189,1-1 1,-1 1 0,0-2 0,-1-1-1,0-3 1,0 0 0,4 23 0,-2-5-781,-4 0 1,-2-13 0,-4-3 0,-1-8 812,-2-3 0,-2-5 0,-5 3 0</inkml:trace>
  <inkml:trace contextRef="#ctx0" brushRef="#br0" timeOffset="180">4376 14069 8335,'-9'5'401,"-4"2"1,1-3-1,0 2-138,-2 5 0,0 2 0,-5 6 0,1-1 0,2 1 7,0 0 1,4 0-1,-2 1 1,3 0-1,4-3-139,2 1 0,2-5 1,3 0-132,0-3 0,4-1 0,1 1 0</inkml:trace>
  <inkml:trace contextRef="#ctx0" brushRef="#br0" timeOffset="181">4581 13892 8323,'-9'1'-6,"-1"1"0,2 3 0,1 3 552,1 6 0,2 3 0,-1 6 0,1 4 0,2 4 0,2 1-185,3 0 1,7 2-1,5-3 1,3-2-876,0-3 1,2-3 0,2-5-1,1-4 1,2-5 513,0-4 0,-4-4 0,2-1 0</inkml:trace>
  <inkml:trace contextRef="#ctx0" brushRef="#br0" timeOffset="182">4907 13901 8323,'4'-5'426,"2"2"0,-1 3 74,2 3 0,-5 3 1,1 7-1,-2 2-56,-1 3 1,0 4 0,0 3 0,0 2 0,-1 2 0,-1 2-97,-1 3 0,-5 4 0,3 1 0,-1 1-364,0 0 0,-2-2 0,-3-1 1,-2 1-1,-1 2-230,1 0 0,-5 0 0,1-2 0,-5 0 1,-1 0 51,0-1 0,2-3 0,2-10 1,0-5-1,1-6 18,-1-2 0,4-6 1,-1-2-1,1-3 1,-1-4-170,1-5 1,0-5 0,-2-5 0,3 0-81,1-3 0,0 1 1,5-2-1,1 0 1,1 3-1,2 3 28,2 1 0,2 5 1,3-2-1,4 3 397,1 1 0,4-1 0,1 1 0,7-4 0,0-2 0</inkml:trace>
  <inkml:trace contextRef="#ctx0" brushRef="#br0" timeOffset="183">5177 14246 8158,'5'9'-209,"-2"0"1,-1 0 515,1-3 1,-2 2-1,2-1 1,-2 4 0,-1 1 784,0-1 0,0 0 0,0-2 1380,0 0-2424,0-3 0,0-4 0,1-8 1,3-4-1,2-3-485,2-4 0,1-1 0,1 1 0,-1 1 0,-1 3-301,-2-1 1,-1 7-1,-6-1-119,-3 3 1,-5 7 856,-6 7 0,-3 9 0,-1 6 0</inkml:trace>
  <inkml:trace contextRef="#ctx0" brushRef="#br1" timeOffset="184">5959 13976 12482,'-6'-7'-2928,"0"1"3058,-2-1 1,4-1 0,1-2 0,2 1-1,1 0 317,0-1 0,0 7 1,0 6-1,0 9 0,0 6-84,0 7 1,-3 1-1,0 8 1,1 2-1,1 3-406,1 1 1,1 0-1,2-1 1,3-1-1,1-1 1,1-5-396,-2-5 0,0-8 0,4-7 0,2-2 0,0-6-623,-1-7 1,0-7 1043,-2-8 0,0-9 1,1-2-1</inkml:trace>
  <inkml:trace contextRef="#ctx0" brushRef="#br1" timeOffset="185">6061 13659 18243,'-29'-27'-1471,"5"2"1,4 5 1508,4 3 1,3 5-324,4 5 0,3 7 1,4 7-1,5 1 0,7 2-2006,4 3 2194,4 1 1,5 9 0,0 1 0</inkml:trace>
  <inkml:trace contextRef="#ctx0" brushRef="#br1" timeOffset="186">6359 13780 13778,'4'-19'-341,"1"1"0,2 0 1,-1 2 192,1 0 0,2 0 0,0-5 0,0-1 0,0 1 130,1 2 1,-1-3 0,-1-1 0,0 0 0,-3-2-70,-1 1 0,-1 1 0,-4 6 0,-2 1 1,-3 5 303,-3 3 1,-4 5-1,-3 9 1,-2 6-1,-3 10-12,-1 7 1,1 9 0,2 9 0,10-20 0,0 1 0,1 3-1,0 1-138,0 3 0,0 1 0,2-1 0,1 1 1,-1 3-1,1 1 0,1-1 0,0 1 0,2 2 1,0 0-196,0 2 1,0 1-1,2 2 1,-1 0-1,0-1 1,-1-1-1,1-3 1,1-2 0,0-4-1,0-3-224,0-3 1,0-2-1,0 19 1,-1-11 0,-2-8-1,-3-8-42,-3-7 1,3-4 0,0-1 393,-1-2 0,-2 0 0</inkml:trace>
  <inkml:trace contextRef="#ctx0" brushRef="#br1" timeOffset="187">6136 14432 12096,'-8'-7'-642,"1"-4"0,4-2 873,2-4 1,3 3-1,6-2 1,7 0 0,9-2 423,6-1 0,3 5 1,4 2-1,1 2 0,2 4-912,0 3 278,0 2 1,-6 1 0,-2 0 0</inkml:trace>
  <inkml:trace contextRef="#ctx0" brushRef="#br0" timeOffset="188">7449 13324 8570,'-10'-9'0,"1"0"0,0 2-201,-1 1 0,-2 4 0,-1-1 0,-2 4 0,-1 5 0,-3 7 0,-3 8 349,-3 7 0,3 6 1,0 8-1,3 7 1,11-22-1,1 0-52,0 2 0,1 2 0,0 2 0,0 0 1,1 1-1,1 0 0,1 0 0,0-1 0,2-2 1,0 1-1,2-3 0,-1 1-233,2-2 1,-1 1-1,5 21 1,2-4 0,-1-8-1,-2-6-482,-1-3 0,3-5 0,-4-3 619,-1-5 0,3-7 0,0-4 0</inkml:trace>
  <inkml:trace contextRef="#ctx0" brushRef="#br1" timeOffset="189">7607 13882 11145,'0'-9'-343,"0"0"1,1 1 537,2 1 1,-2 5 0,1 9 0,-3 5-33,-2 4 0,-4 6 1,2 1-1,-1 1 0,2 1-305,0-2 0,2 0 0,-3-4 1,1-2-1,2 0-936,1-2 1,1-5 1054,0-4 0,0-14 0,0-12 0</inkml:trace>
  <inkml:trace contextRef="#ctx0" brushRef="#br1" timeOffset="190">7607 13752 11145,'-10'-17'-642,"-2"0"1,0 3 499,0 0 1,5 2-105,1 2 1,4 6-1,0 4 211,4 5 1,3 8 0,4 1 0</inkml:trace>
  <inkml:trace contextRef="#ctx0" brushRef="#br1" timeOffset="191">7933 13761 11215,'-13'0'-373,"0"-1"0,-2-1 276,-1-1 1,1 0 0,0 3 0,-2 1 0,0 2 558,-2 3 1,2 6-1,1 1 1,5 2 0,3 1-501,5 2 0,3 2 1,3 0-1,6 2 1,4-1 51,6-2 0,5 0 1,-2 0-1,1-1 0,0 0-120,-2-3 1,-6-1-1,-4-4 1,-3 1 0,-7 2-69,-6-2 1,-7 0 0,-11-2 0,-3-1-1,-6-2-49,-1-2 1,1 0 0,0-1-1,6-1 1,5-1 226,3-1 0,10 0 0,0 0 1</inkml:trace>
  <inkml:trace contextRef="#ctx0" brushRef="#br1" timeOffset="192">8054 13808 9397,'-3'-9'-220,"-1"-1"0,0 1 371,-1 0-36,2 4 0,7 5 1,4 6-1,3 1 1,5 0-131,1-1 1,2 1 0,-1 1 0,1-1 0,0-2-169,-1 0 0,1 1 0,-2-2 0,-1 0 0,-4 1-58,-1 0 0,-6 2 0,-3 2 0,-4 1 358,-4 3 0,-11 1 0,-5 6 0,-2 0 0,-2 3 145,1 1 0,1 0 1,0 2-1,6-3 0,4 1-17,4 0 0,5-6 1,4-1-1,7-2 0,9-5-315,8-3 1,5-3 0,2-4 0,2-1 0,0-2-224,0-3 0,2-5 1,-3-3-1,-2 0 56,-3-3 0,0 0 0,-4-2 0,-1 0 0,-2 1 32,0-1 0,-2 1 0,0-1 0,-3-1 0,1-1 88,-1-4 1,-2 2-1,-1 1 1,-2 4 160,-3 2 0,-5 0 0,-1 4 0,-5 4 0,-5 4 175,-2 3 0,-4 2 0,-5 2 0,-4 4 0,-2 3 87,-1 3 1,3 4 0,1 1 0,1 3 0,0 0-15,0 2 0,5-2 0,7 3 1,4-1-1,4 1-426,2 2 1,9-3-1,5-1 1,8-4-258,7-2 1,5-3-1,6-5 1,2-1-1,-2-5 392,-1-4 1,0-8-1,-1-4 1</inkml:trace>
  <inkml:trace contextRef="#ctx0" brushRef="#br1" timeOffset="193">8771 13976 8630,'-3'-7'0,"-1"2"77,-2 1 0,3 2 0,-2 5 0,0 4 287,0 5 1,2 2 0,-2 5 0,0-1-1,2 1-314,-1 0 1,3-1 0,-2 0-1,2-3 1,1-2-650,0-3 0,0-7 295,0-6 0,1-7 0,1-11 0,2-2 0,1 0-23,3-3 0,-3-1 0,0-1 0,0 0 0,-1 0 232,0 0 0,4 4 0,-3 3 0,1 2 0,-1 3 202,-1 4 0,4 6-103,-2 3 0,2 10 1,1 3-1</inkml:trace>
  <inkml:trace contextRef="#ctx0" brushRef="#br1" timeOffset="194">9041 13901 9442,'-5'4'9,"-3"-2"0,4 5 0,-1 0 179,-2 1 1,2 2 0,-2 3-1,1 3 1,1 4-46,2 2 0,2-1 0,2-2 0,3-1 0,5-3-360,6-2 0,4-7 0,1-3 0,3-2 0,1-2-153,2-2 1,-5-3 0,-1-7 0,-5-2 0,-4-3 103,-3-1 1,-6 1 0,-2-1 0,-6 1 258,-5-1 0,-4 0 0,-3 2 0,-1 0 0,-1 4 369,-1 2 1,2 1-1,-1 7 1,4 1-364,-1 1 0,4 5 0,-1 1 0</inkml:trace>
  <inkml:trace contextRef="#ctx0" brushRef="#br1" timeOffset="195">9972 13734 9768,'0'-10'-390,"0"1"1,0 0-1,1-2 1,1 0-1,1-2 789,-1 2 1,2 4-66,-1 1 0,-7 12 1,-6 4-1,-3 9 0,-4 6-87,-1 2 0,0 5 1,-2 2-1,-1 3 0,0 1-213,0-1 0,-2 3 0,1-7 0,2 1 1,0-1-288,2-1 1,0-5 0,2-6-1,5-5 1,3-4-616,2-5 1,3-4 0,0-7 840,2-5 1,1-5 0,0-4 0</inkml:trace>
  <inkml:trace contextRef="#ctx0" brushRef="#br1" timeOffset="196">9665 13836 9768,'-3'-9'-327,"-1"-1"1,2 1 398,1 0 0,1 5 175,0 4 1,6 8-1,2 7 1,4 4 0,3 3-55,1 3 1,2-2 0,0 2 0,2 0 0,1 0-459,1 0 1,4-4 0,1 3-1,3-1 1,-1-3 0,-2-4 277,-2-3 1,-4-7-1,1-2 1</inkml:trace>
  <inkml:trace contextRef="#ctx0" brushRef="#br0" timeOffset="197">10344 13389 8532,'11'-8'0,"1"2"0,4 2 160,1 3 1,2 11 0,-2 6-1,0 10 1,-3 8 93,0 6 0,-3 6 1,-7-20-1,0 1 0,-2 0 1,1 1-1,-1 0 1,0 1-185,-1 0 1,0 1-1,-1-2 1,-1-1-1,-2 2 1,0 0 0,-2-1-1,-2-1 1,0 0-1,0-1-242,-9 22 0,1-2 0,-4-6 0,1 1 172,-1 0 0,0-7 0,1 3 0</inkml:trace>
  <inkml:trace contextRef="#ctx0" brushRef="#br0" timeOffset="198">10912 13780 8542,'-9'-14'-235,"1"-4"1,0 4-1,3-1 1,1 3-1,1 1 485,-1 2 1,3 5-1,-2 4 1,2 7 0,1 8-1,0 6 1,1 6 0,2 4-1,3 3 18,2 3 0,5 0 1,0-1-1,2-3 1,1-4-561,2-3 0,0-5 0,1 0 0,1-3 0,0-6-440,2-5 0,0-6 0,-3-6 732,-1-4 0,1-8 0,-1-7 0</inkml:trace>
  <inkml:trace contextRef="#ctx0" brushRef="#br0" timeOffset="199">11238 13780 8542,'-9'1'0,"0"2"71,-1 3 0,1 11 1,0 6-1,-2 6 1,-1 7 79,-4 6 0,-1 5 0,7-20 0,0 0 0,0 0 0,-2-1 0,0 2 0,0 0-64,-2 1 0,1 0 0,-1 1 1,1 0-1,0-3 0,1-1 1,-10 20-1,3-7-167,0-5 1,3-6 0,2-6 0,-1-4 0,2-2-115,0-4 0,-1-6 1,2-2-1,-3-3-16,1-1 0,-4-8 1,4-2-1,-2-5 1,2-3-1,0-3-6,3 0 0,2-1 1,1 0-1,3 0 221,1 0 0,1 3 1,3-1-1,0 5 0,0 0 95,0 1 1,0 2-275,0 0 174,0 6 0,-4 10 0,-1 6 0</inkml:trace>
  <inkml:trace contextRef="#ctx0" brushRef="#br0" timeOffset="200">12123 13361 8542,'-3'-9'-240,"-2"-1"1,0 1 0,-2 1 0,-1 2-1,-2 3 275,1 2 0,-3 2 1,-2 3-1,-1 5 0,-4 7 1,-3 5-1,0 8 167,-1 7 1,1 7 0,13-18 0,0 1 0,-1 1 0,1 1 0,0 3 0,0-1-62,1 2 1,1 1-1,0 1 1,1 0-1,2 0 1,1 0-1,0 0 1,1-1-1,0 0 1,0-1-147,1-3 1,0 0 0,0-1 0,2-2 0,2 18 0,4-5 0,4-3-341,1-2 0,1-8 0,-1-1 0,1-5 0,1-5-270,-1-2 0,3-4 615,-4-3 0,5-6 0,-3-5 0</inkml:trace>
  <inkml:trace contextRef="#ctx0" brushRef="#br1" timeOffset="201">12607 13622 12241,'-9'-10'-600,"2"4"0,1 0 400,-1-1 0,5 3 294,5 1 0,2 2 0,8 1 1,-2 0-1,1-2 0,3-1-2,-1-3 0,3 1 1,-5-2-1,1-3 0,-1-1-163,1 0 0,-2-4 0,-5 0 0,-3-4 0,-2-2-21,-1 0 0,-1-4 0,-3 3 0,-5 1 84,-6 2 1,-2 1-1,-2 4 1,0 4-1,1 6 1,-2 5 114,-2 5 1,2 7 0,-4 13 0,2 9-27,5 9 1,7-18 0,2 0 0,1 3 0,2 1 0,-1 1 0,1 0 0,1 2 0,1-1-41,1 2 0,1 1 0,-1-2 0,0 1 0,0 1 0,1 0 0,-1 0 0,1 1 0,-1-2 0,1 0-184,-1-1 0,0 0 1,-1-1-1,0-2 0,-1 22 1,0-6-1,-1-5-158,0-6 0,-2-4 0,-3-6 0,-1-4 0,-2-5 38,2-4 1,-3-2-1,1-4 1,-1-3-268,1-2 569,-4-1 0,7-8 0,-3-2 0</inkml:trace>
  <inkml:trace contextRef="#ctx0" brushRef="#br0" timeOffset="202">12318 14143 8473,'23'-23'22,"2"2"0,5-1 0,2 6-10,1 5 1,-2 6 0,2 2 0,-1 2-13,-2 1 0,3 4 0,0 1 0</inkml:trace>
  <inkml:trace contextRef="#ctx0" brushRef="#br1" timeOffset="203">13501 13315 14518,'-10'-10'-1279,"1"2"1,0 1 1462,-1 0 0,-4 6 1,-5 2-1,-4 8 0,-5 7 1,-3 9-1,-2 10 1,15-13-1,1 1 191,0 2 0,0 2 0,2 2 0,1 0 0,0 2 0,0 1 0,3-1 0,1 2-394,1-1 0,1 1 0,1 0 1,1 0-1,1 0 0,1 0 1,1 0-1,0-2 0,2-1 0,0-2 1,4 23-355,6-6 0,4 1-177,2-6 0,3 3 0,-4-10 0</inkml:trace>
  <inkml:trace contextRef="#ctx0" brushRef="#br0" timeOffset="204">13715 13780 8530,'-5'-9'-479,"-3"3"1,5-1 0,0 1 0,0 2 621,0 4 1,0 8 0,2 10-1,-1 7 1,-2 8 0,-1 7 134,-3 6 0,0 0 0,3-18 0,1 0 0,-1 2 0,0 0-263,1 1 1,-1 1 0,-1 1 0,0-1 0,-1 1 0,0-2-1,1 1 1,-1-1 0,0-2 0,0 0 0,2-3 0,-1 0-243,-4 21 0,0-10 0,2-9 0,1-6-298,1-6 0,2-3 0,-2-8 525,-1-5 0,-1-8 0,-2-7 0</inkml:trace>
  <inkml:trace contextRef="#ctx0" brushRef="#br0" timeOffset="205">13631 13948 8530,'28'-28'-248,"0"-2"0,0 1 0,-1 3-2,-2 2 0,0 7 0,-4 5 1,-2 4-1,-4 3 477,-1 1 0,-2 6 0,-4 7 1,-1 6-1,-4 6-43,-2 4 0,-2 2 0,-2 1 0,-4-1 1,-1-1-57,-1-2 1,-4 0 0,1 1 0,0-3 0,-1-4-139,1-2 1,-4-2 0,4-3 0,0-2-244,2-4 1,4-3 0,1-3-45,1-2 0,1-6 0,4-6 0,2 0 0,3-2 297,2-2 0,6-4 0,0-5 0</inkml:trace>
  <inkml:trace contextRef="#ctx0" brushRef="#br0" timeOffset="206">14022 13845 8530,'1'6'0,"2"2"-277,3 2 0,-1-1 0,-1 5 0,-1-1 0,0 3 581,-1 1 0,-1 2 0,-1-1 0,0-2 0,0-1-157,0-2 0,0 3 0,0-4-195,0-1 1,-1-4 0,-1-5 0,-1-4-26,1-5 0,-2-2 1,1-3-1,0-4-105,2-1 0,-2-3 1,0-1-1,1-2 0,1 0 21,1-3 1,4 2 0,2 0 0,3 1-1,1 3 84,3 0 1,-2-1 0,4 2 0,2 3-1,1 4-9,0 4 0,1 4 1,-2 1-1,-1 3 0,-4 4 82,-1 6 0,-2-1 0,0 9 0,1-4 0</inkml:trace>
  <inkml:trace contextRef="#ctx0" brushRef="#br0" timeOffset="207">14255 13864 8530,'0'6'-72,"0"0"0,0 0 30,0 4 0,0-4 1,0 0 169,0 1 0,4 2 0,2-1 1,3-2-75,0-3 0,1-2 1,3-1-1,1 0 0,2 0-189,-1 0 0,1-1 0,1-2 0,0-4 0,-3-3-33,0-3 0,-2 0 0,-3 0 0,0-2 0,-3-3 66,-3 0 1,-2 2 0,-2 2 0,-2-1-1,-3 2 176,-3-1 0,-3 6 0,-1 5 1,-2 2 147,-1 1 0,-5 5 0,-2 5 0,0 8 0,1 6 95,1 3 1,2 2 0,4 1 0,3 2-1,5 0-222,4 0 0,7-2 0,8-5 0,8-4 0,10-2-474,5-4 0,4-5 1,1-7-1,3-2 379,3-1 0,1-4 0,-1-1 0</inkml:trace>
  <inkml:trace contextRef="#ctx0" brushRef="#br0" timeOffset="208">15130 13473 8530,'-4'-14'-697,"2"7"0,-4-1 835,-2 3 1,0 3 0,-1 6 0,-1 6 0,-2 8 223,0 5 0,-4 8 0,4 4 0,1 2 0,3 3-125,2 4 1,4 2 0,-1 2 0,3-1 0,3-3-268,3-5 1,2-4 0,2-8-1,-1-3 1,0-6-144,1-8 1,-1-2 0,-1-6-163,-2-3 1,-1-3 0,-6-6 0,-3-3-1,-3-1-102,-4-1 1,-4-2 0,-4 1 0,-3 0 436,-3 0 0,-2 0 0,-1 3 0,-1 3 0,-1 3-120,-1 4 0,2 2 0,3 2 0,2 2 0,3 4 623,3 4 1,8 4-1,1 3 1,6 0-1,5-1-5,4-2 1,10-3 0,7 2-1,6-3 1,5-2-551,2-1 0,2-4 0,-1-1 0,0-2 0,0-1-1671,1 0 1723,-1 0 0,-4-4 0,-1-1 0</inkml:trace>
  <inkml:trace contextRef="#ctx0" brushRef="#br0" timeOffset="209">15903 13845 8524,'1'-12'-245,"1"-1"1,1 2-1,-1 1 1,-1 0 426,-1 1 1,-5 5-1,-4 4 1,-6 6-1,-2 6 1,-3 4 155,-2 5 0,2-1 0,-5 4 0,-1 0 1,0 0-414,1 2 1,-2-4 0,4 1 0,-2-1-1,1 0-191,1-2 0,1-4 0,4-4 0,0-1 0,3-2-1263,2 0 1529,3-4 0,-4-5 0,0-5 0</inkml:trace>
  <inkml:trace contextRef="#ctx0" brushRef="#br0" timeOffset="210">15549 13855 8524,'4'-14'-77,"-2"0"1,4-4-1,-1 4 336,0 4 0,-2 2 27,3 5 0,0 7 1,4 7-1,-1 5 1,1 5-185,3 1 1,-2 2 0,5 2 0,0-2 0,2 0-332,0-1 1,4-2 0,0 1-1,-1-4-538,-2-2 1,0-3 0,-1-4 766,1-3 0,0 2 0,-1-3 0</inkml:trace>
  <inkml:trace contextRef="#ctx0" brushRef="#br0" timeOffset="211">16108 13445 8524,'9'-15'-84,"8"3"1,2 6 0,4 4 202,3 4 1,-2 15 0,0 11 0,-2 7 0,0 7 285,1 4 1,-8 1-1,-7-22 1,0 1-1,2 23 1,-4 2-278,-3 1 1,-3-5 0,-4 1 0,-6-5 0,-9-1-385,-8-3 1,-5 2 0,14-20-1,0-1 256,-16 19 0,-2-1 0,3 0 0</inkml:trace>
  <inkml:trace contextRef="#ctx0" brushRef="#br1" timeOffset="212">17160 13408 10149,'-9'-10'-155,"-1"2"0,1 1 0,0 2 1,-2 0-1,-1 4 0,-4 5 1,-2 6 232,-4 7 1,-3 8 0,-5 8-1,-1 6 1,1 3 0,16-19-1,0 1 1,1 1 0,1 0 256,1 3 1,1-1 0,-2 24 0,8-24 0,2 1 0,2 22 0,6-4-517,7-5 1,3-1-1,3-5 1,1-6 0,0-5-297,2-7 475,0-2 0,-4-2 0,1 2 0</inkml:trace>
  <inkml:trace contextRef="#ctx0" brushRef="#br0" timeOffset="213">17486 13622 8433,'0'-13'-381,"0"0"0,0-1 127,0 1 1,-1 4 0,-2 4 0,-4 0 0,-1 3 592,-1 1 0,0 1 0,-1 1 0,1 2 0,0 5-78,-1 3 0,5 4 0,2 4 0,2 2 0,2 2-63,2 0 1,2 2-1,5 3 1,-1-1 0,0-1-173,1-1 1,-1-5 0,0 2-1,-1-2 1,-1-3-126,-4-1 1,-2 1 0,-1-5 0,-1-2-1,-3-2-234,-6-5 0,-3-2 0,-6-1 1,1-1-10,-1-2 1,0-3 0,2-3 0,1 0 0,5-1 127,4 1 0,-1 0 1,5-2-1,2 0 1,4-1 213,7 0 0,4-2 0,7-1 0,2 0 0,0-1 0,3 0 0,1-1 0,2 0 0,1 0 0,1-1-15,-1 2 0,-2 3 0,-3 1 0,-3 2 0,-4 0 565,-2 1 1,-7 5-1,-7 5-70,-4 7 0,-6 3 0,-6 4 0,1 2-22,-1 0 1,2 3-1,4 0 1,2-1-1,1-2-306,1-3 0,3 2 0,-1-4 1,4 0-1,6-3-406,3-3 1,3-2 0,5-4 0,1 0 0,0-1-270,2-2 0,0-2 0,-4-5 1,1-2-1,-1-1-34,-3-2 1,-2 4 0,-6-2 0,-2 3 573,-1 1 1,-2 4 0,-5 2 0,-2 3-1,-1 3 288,-1 3 0,4 2 0,-2 2 0,1 2-565,2 0 1,2 5-1,3-2 260,3 3 0,7-4 0,1 0 0</inkml:trace>
  <inkml:trace contextRef="#ctx0" brushRef="#br0" timeOffset="214">18193 13715 8491,'0'-14'-93,"-3"3"1,-1-3 0,0 0-41,0 3 0,-2 0 1,2 2-1,-2 1 1,-1 2-1,-2 2 702,-4 3 0,-1 2 0,-5 3 1,1 3-114,-1 4 0,1 4 0,2 3 0,2 2 0,3 1-236,3 0 1,5 4-1,0-3 1,4-1 0,4-3-498,4-2 0,8 1 1,0-2-1,5-1 0,2-1-757,2-3 1,-3-4-1,2-1 1034,1 0 0,-3-2 0,0-3 0</inkml:trace>
  <inkml:trace contextRef="#ctx0" brushRef="#br0" timeOffset="215">18445 13668 8491,'0'-9'-160,"0"3"1,-1 1 0,-2-1 369,-4 1 1,-2 3 0,-3-1-1,-4 3 1,-2 3 421,-4 3 1,-1 6 0,-2 1 0,5 2 0,4 2-392,7 4 0,5-1 1,8 2-1,7 0 1,11 0-306,11-1 0,7-2 1,8-1-1,1-3 64,0-2 0,-22-6 0,0 0 0,-1 0 0,0 1 0</inkml:trace>
  <inkml:trace contextRef="#ctx0" brushRef="#br0" timeOffset="216">18994 13575 8458,'0'-6'20,"-1"1"0,-1 2 0,-2 4 0,0 5 246,0 5 1,1 8 0,3 6-1,0 2 1,0 1 0,1 0-141,2 0 1,6-2 0,6 0-1,3-3-298,1-3 1,3-4 0,2-7 0,1-4 0,1-5-200,3-5 1,-4-8 0,2-2-1,-4-4 1,-3-2 47,-3 0 1,-4-5 0,-4 1 0,0-1-1,-3 1 323,-3 3 0,-2 7 0,-2 4-50,-2 3 0,-2 13 0,-5 12 0,0 9 0,-2 8 320,-4 5 1,3 8-1,6-22 1,0 2 0,1-1-1,0 1 1,-1 1 0,0-1-26,0 2 0,0-1 0,1 2 1,-1-1-1,0 1 0,-1-1 1,0 2-1,-1-1 0,0 1 0,0 0-118,-2 1 1,0-2 0,1-3 0,0-2 0,-11 22-1,1-13 1,1-11-319,1-7 0,-4-9 0,0-4 1,2-4-120,0-5 1,1-4 0,1-10-1,-1-2 1,0-2-62,1-3 0,4-4 1,4-1-1,4-2 1,2 0 221,2 1 1,1 5-1,2 7 1,2 2-1,4 2-29,4 2 1,4 8-1,5-1 178,1 3 0,7 4 0,5-3 0</inkml:trace>
  <inkml:trace contextRef="#ctx0" brushRef="#br1" timeOffset="217">19609 13296 16975,'6'1'-696,"0"2"1,1 4-1,2 6 1,1 5 727,2 6 1,3 15 0,3 9 0,-8-21-1,-1 2 1,0 1 0,0 1 0,-1 0 0,-1 0-1,0-1 1,-1 0 134,-1-1 1,0-1 0,-1-1-1,0 0 1,2 19 0,-2-1-1,-3-5-254,-1-6 1,-5-8 0,-2-4 0,-4-2 0,-6 1-411,-3 1 1,-4-3 0,-4-5 0,-1 0 632,-2 1 0,-2-4 0,-5 3 0</inkml:trace>
  <inkml:trace contextRef="#ctx0" brushRef="#br1" timeOffset="218">20028 13193 9829,'5'-13'-253,"3"-1"0,-2-4 1,4 2-1,3 4 1,5 3-1,4 3 0,4 3 401,3 6 1,1 11 0,-2 12-1,-1 10 1,-14-13 0,0 1-1,-1 2 1,-1 2 0,-1 2-1,-1 0 113,-1 1 1,-1-1 0,-1 4 0,-2 0 0,0-2-1,-2 1 1,0 0 0,-1 0 0,0 0 0,0-1-100,-1-1 1,0 0-1,-2 0 1,-2-1 0,0 0-1,-1-2 1,-2 1 0,-1 0-1,-2 0 1,-1-1-161,-1 1 1,-1-1-1,-1-4 1,0-1 0,-1 2-1,0-1 1,-1-1-1,0 0 1,0-1 0,-1-1-277,0 1 1,-1 0-1,-2-1 1,0-1-1,0 1 1,-1-1-21,0-1 1,0 0 0,-1-2 0,0 1 0,-1 1 0,0-1 0</inkml:trace>
  <inkml:trace contextRef="#ctx0" brushRef="#br1" timeOffset="219">1210 13333 8852,'-14'0'-67,"-3"0"0,4 0 0,-2 1 1,0 2-1,-2 3 0,0 5 1,-5 4 84,-4 7 0,-4 9 1,11-12-1,0 1 1,-1 4-1,0 0 1,-2 4-1,1 1 1,0 2-1,0 2 70,0 3 0,1 0 0,1 3 1,1 0-1,1 3 0,1 0 0,1 0 1,2 0-1,2 0 0,0 0-208,3 2 1,0-1-1,1 1 1,1 0-1,3 0 1,0 0-1,1-2 1,1-2-1,1-2 1,0-2 51,1 0 1,1-1-1,1-2 1,0-1-1,3-2 1,1-1-1,0-2 1,0 0-1,9 16 19,-1-9 0,4-4 0,3-8 1,-2-1-1,0-3 67,-1-2 1,-1-4-1,0-4 1,-2-2-1,0 0-976,0-1 958,-2-1 0,-1 0 0,-3 2 0</inkml:trace>
  <inkml:trace contextRef="#ctx0" brushRef="#br1" timeOffset="220">20698 13138 17755,'0'-15'-410,"0"-1"0,0 3 1,0 2-1,1 0 1,2 2-1,4 1 0,4 2 1,2 3 315,2 2 0,0 2 1,4 4-1,-1 7 1,0 10-1,-1 9 147,-2 9 0,0 8 0,-7-19 0,-1 2 0,0 1 0,-1 2 0,-1 2 0,-1 0-12,-1 2 0,0 1 1,0 1-1,-2 1 1,-1-2-1,-2-1 1,0 1-1,-1-1 1,-2 0-1,-1-1 1,-2 0-1,0-1-123,-1-2 1,-2 0 0,1-3 0,0-2 0,-9 20 0,-1-5-78,-1-3 0,0 0 1,-3-2-1,0-3 0,1-4 1,-3-3-169,-1-1 1,-4-4 0,1-3 0,2-5-622,2-3 1,5-3 947,0 0 0,-2-5 0,1-2 0,0-2 0</inkml:trace>
  <inkml:trace contextRef="#ctx0" brushRef="#br0" timeOffset="221">21815 13231 8290,'-4'-10'-93,"3"-2"1,-3 1 65,0 2 0,3 0 0,-2 3 1,2-2-1,0-1 0,-1 2 1,-3 2 326,0 1 1,-1 1-1,-4 4 1,-3 2 0,-2 4-1,-4 5-41,-3 7 0,-1 9 0,-5 10 0,14-15 0,1 1 0,0 3 0,0 1 0,1 2 0,0 1-140,0 0 1,1 2 0,1 2 0,2 0 0,1 2 0,0 0 0,2 0 0,0 1 0,2-1 0,1 0-284,0-2 0,2-1 0,1-3 0,2-1 0,0-2 0,1 0 1,6 19-1,4-8-1011,0-11 1,1-8 1174,0-4 0,-1-3 0,-5-3 0</inkml:trace>
  <inkml:trace contextRef="#ctx0" brushRef="#br0" timeOffset="222">21946 13659 8324,'6'-4'-417,"0"-2"270,1-3 1,2-1-1,0-1 1,0-3-1,2 0 1,0-3 217,1 0 0,4-3 1,-4-2-1,0-3 1,-2-2-1,-1 0-89,1-1 0,-5 3 0,-2 2 1,-2 3 205,-1 6 1,-4 4 0,-2 4 0,-3 7 0,-1 8 204,-2 5 1,-2 12-1,-2 6 1,0 7 0,0 7-319,-2 3 0,9-23 0,0 0 0,1 0 1,1-1-1,0 1 0,0 0 0,1 1 0,0 1-311,0 1 1,0 0-1,-1-3 1,1 1-1,2 1 1,0-1-96,-2 25 0,-3-2 1,4-4-1</inkml:trace>
  <inkml:trace contextRef="#ctx0" brushRef="#br0" timeOffset="223">21806 13910 8316,'-9'-9'-13,"4"0"1,1-1-1,3 1 395,1 0 1,1 1-1,4 0 1,4 3 0,5 0-557,4 0 1,1 2 0,-1-2-1,1-1 174,-1 1 0,5-1 0,1-3 0</inkml:trace>
  <inkml:trace contextRef="#ctx0" brushRef="#br0" timeOffset="224">22151 13668 8316,'-5'7'78,"0"-1"0,0 1 277,2 1 0,-2 7 0,0 3 0,-2 6 0,1 4-35,-1 3 0,3-2 1,0 2-1,1-2 0,-1-2-669,2-2 1,1-7-1,2-6 1,2-5-842,4-4 1,0-7 1189,-1-5 0,7-9 0,-3-6 0</inkml:trace>
  <inkml:trace contextRef="#ctx0" brushRef="#br0" timeOffset="225">22188 13668 8304,'-3'-12'-195,"-1"-1"1,-1 2 870,1 1 0,0 1-308,1 3 0,2 3 0,-1 5 1,4 2-944,4 2 1,2 0 0,2 3 574,-1 0 0,5 5 0,0 0 0</inkml:trace>
  <inkml:trace contextRef="#ctx0" brushRef="#br0" timeOffset="226">22448 13640 8304,'-9'0'-600,"0"0"778,4 0 1,1 1-57,4 3 1,0-2 0,0 4 0,0 2 0,0 2 130,0 3 0,-2 3 0,-1 1 0,-3 3 0,-3 2 0,-3 2-121,0 2 1,-6 0 0,1 0 0,-4-1-386,1 0 1,0-2-1,2-1 1,2-3 0,1-3-1361,2 0 1613,5-9 0,-1 5 0,4-7 0</inkml:trace>
  <inkml:trace contextRef="#ctx0" brushRef="#br0" timeOffset="227">22281 13724 8303,'-9'-4'-283,"-1"-1"397,1 0 1,4 2-1,3 6 1,3 4 406,2 4 1,4 4 0,0 3 0,4 2 0,1 1-568,-1 1 1,3 2 0,-1-1 0,1 0 0,-1 0 45,-1-3 0,2 0 0,1-1 0</inkml:trace>
  <inkml:trace contextRef="#ctx0" brushRef="#br0" timeOffset="228">22746 13519 8359,'4'-9'6,"-1"0"231,-1-1 0,-1 9 0,-1 7 0,-1 7 0,-2 10 0,-4 7 1,-2 7 79,-3 5 1,1 2 0,-2 1 0,-1 3 0,0 0-561,-1-1 1,2-2 0,4-5-1,-1-7 1,1-6-215,0-5 1,-1-8 0,1-4 0,1-7-51,2-5 0,2-5 1,4-4-1,0-2 507,0-2 0,4 0 0,2-5 0,2-1 0,1-2 0,2 1-37,1-1 0,-1-3 0,2 1 0,0-2 7,3-1 1,-2-4-1,2-1 1,1-1 0,0 0 123,2-1 0,-5 0 0,-1 1 0,-4 7 332,-3 4 0,-3 13 0,-6 11 0,-3 13 178,-2 9 1,-5 8 0,1 4-1,0 4 1,2 4-216,1-1 0,3-2 0,0-4 0,2-2 0,2 0-335,1-1 1,5-5-1,4-7 1,3-6-1,5-6-377,5-4 0,3-6 0,4-7 0,0-7-224,0-8 1,0-4 0,0-1 0,-3 0 0,-2 0 0,-5 0-220,-4 0 0,0 1 0,-4 0 0,-1 3 778,-3 5 0,-5 6 1,-4 8-1,-5 5 0,-2 7 522,-2 7 0,-4 3 0,3 8 0,0 2 0,2 2 68,2 2 1,3 0 0,0-4-1,3-2 1,3-1-1199,3-1 596,6-1 0,6-4 0,3 1 0</inkml:trace>
  <inkml:trace contextRef="#ctx0" brushRef="#br0" timeOffset="229">23277 13287 8221,'9'6'388,"1"2"0,0 6 0,3 7 21,2 8 1,0 14-1,-8-18 1,0 2-1,0 3 1,-2 0 0,0 3-1,-1 0-82,-2 1 1,0 0 0,-1-1-1,-1 0 1,0 1 0,0 0-1,0-1 1,0-2 0,0-1-1,0-1-108,0 24 1,-1-8 0,-2-5-1,-3-2 1,-3-1-812,0-3 1,0-5 0,-2-7 0,-1-1 591,-4-3 0,-1-2 0,-2 3 0</inkml:trace>
  <inkml:trace contextRef="#ctx0" brushRef="#br0" timeOffset="230">24162 13780 8574,'-4'-5'-99,"1"-2"1,-2 3 0,1-2 0,2-1 334,1-1 0,2-1 0,1-1 1,2 1-1,1 0 0,3-1-63,0 1 1,-2 0 0,-1-1-1,1 1 1,-2-1-19,0-3 1,-1 6 0,-3-2 0,0 0-133,0 1 0,-4 0 1,-3 2-1,-4 3 1,-2 3 23,-2 3 0,-3 3 1,-4 6-1,0 4 1,0 2 32,1 4 1,2 2 0,5 5 0,0 1 0,4 1 0,3-1-75,3-1 0,3-5 0,2-3 0,4-1-161,4-1 1,1-6 0,6-4-1,0-4 1,2-4-117,1-1 1,-1-4-1,1-4 1,-1-3-1,0-5 15,-2-1 1,0 1 0,-4 2 0,0 0 0,-2 3 128,0 1 0,-4 1 0,-1 4 0,-1 5 283,-2 5 0,-1 8 0,-1 2 0,0 3 0,0 0-157,0 1 1,1-3-1,2-1 1,3 1 0,3-2 0,4 0 0,2-5 0</inkml:trace>
  <inkml:trace contextRef="#ctx0" brushRef="#br1" timeOffset="231">24841 13296 18326,'-3'-9'-1016,"-1"-1"1,0 1 0,-1 1 1502,0 1 1,-1 5-1,-1 9 1,2 6-1,0 7 43,0 5 0,2 9 0,-4 4 1,1 3-1,0 4-132,0 0 1,-1 2-1,-5-1 1,0 0-1,0-3-139,2-2 0,1-7 1,-1-4-1,1-4-454,0-4 1,-1-8 0,1-5-137,0-5 0,4-4 0,3-3 0,4-3 1,5-3 213,4-4 0,5-1 0,4-5 1,3 1-1,1-1 66,2 0 0,1 2 0,0 1 0,-2 4 0,-4 3 60,-1 2 1,-1 3 0,-2 5 0,-1 2 0,-4 5 257,-2 3 0,-4 7 0,-3 4 0,-3 2 0,-3 2 212,-4 1 0,-2 1 0,-2-1 1,-3-1-121,0-2 1,-2-6-1,-1 0 1,0-4-1,3-4-289,0-2 0,-1-1 0,2-4 0,2-2 0,0-3-464,2-4 0,0-2 1,0-2-1,-2 1 1,0 0-427,-2-1 1,-2 5 0,1 1 0,0 1 241,-3 0 1,0 0-1,-2 3 1</inkml:trace>
  <inkml:trace contextRef="#ctx0" brushRef="#br1" timeOffset="232">670 15093 18326,'-5'-4'-3277,"2"-2"2893,2-3 1,1 3-1,1 1 1,2 0 1111,3 0 1,0 2 0,0-1 0,1 1-429,1 0 0,-1-1 1,-1 2-1,1-1-160,1 1 1,2-2-1,0 1 1,1-1 0,3 1-62,0 0 1,-1 0 0,2 2-1,2-1 1,0-1-54,2 1 1,3-2 0,-1 1 0,0 1 0,0-1 4,0 0 0,-1 1 1,2-3-1,-1 1 0,-1 2 163,2 1 1,0 0 0,-3-1 0,2-1 0,1 1-230,-2 1 1,0 1 0,0 0-1,-1 0-231,0 0 1,2 0 0,-6 0 0,3 0-1,1 0 78,3 0 0,-2 0 1,2 0-1,-3 0 1,1 0 60,2 0 1,0 0 0,4 0 0,-1 0-1,1 0 28,1 0 0,1 0 0,0 0 0,0 0 0,1 0 0,2 0 0,-1-4 0,3 1 0,0 1-33,0 1 1,-3 1 0,1 0 0,-1 0 0,0 0 9,1 0 0,0 0 1,-2-1-1,2-1 0,4-1 17,5 1 1,-5 1 0,2 1 0,-1 0 79,0 0 0,6-1 1,0-1-1,1-1 0,-3 1 8,-2 1 0,-1 1 0,2 0 1,-1 0-1,0 0-73,-1 0 0,-5 1 0,1 1 0,0 1 6,0-1 0,0-1 0,2-1 1,-1 0-1,2 0 6,0 0 0,4 0 1,1 0-1,1-1 1,0-1 31,1-1 0,1-3 1,4 1-1,-1 1 0,0-1 11,1 0 1,-1 0-1,4-3 1,-2 3-44,1 1 0,0-3 1,-4 2-1,2-1 1,0 0 27,2 2 1,-3-2-1,-4 2 1,2-1 0,1-2-10,4 2 0,-4-2 0,2 4 0,-4 0 43,1-1 1,2 2 0,1-4 0,2 2-1,-2 1 12,0-1 0,3 2 0,-25 0 1,0-1-1,2 1 0,-1 0 1,1 1-1,-1 0-5,26 0 1,-26-1 0,0 1 0,23-3-1,2 1 1,-26 2 0,1-1 5,25-1 1,-2 0 0,-3 2 0,-1-1-22,1-1 1,3 0 0,-2 2 0,-1-1 0,-4-2-25,-1 2 1,2 1 0,-1 1 0,-1 0-1,-2 0-39,-1 0 1,1 0 0,1 0 0,1 0 0,-1 0 12,-2 0 0,0 0 0,-2 0 1,1 0 29,3 0 1,-3 0-1,2 0 1,-2 0 0,0 0 52,-1 0 1,0 3 0,0 1 0,0-2 0,-2 0-8,-1 1 1,0-2 0,3 2 0,-1-1-33,-1 1 1,0-2 0,-3 2-1,1-1 1,2 0-1,1 2 0,-1-1 1,-1-3-1,1 0 0,0 0 2,-1 0 0,-1 1 1,-3 1-1,2 1 20,1-1 1,1-1 0,1-1 0,-2 0 0,0 0-8,0 0 0,1 0 1,3 0-1,1 0 1,-2 0-16,-2 0 0,2 0 0,-1 0 1,3 0 32,-1 0 0,2 0 1,-5 0-1,4 0 1,1 0 12,1 0 0,4 0 1,-4 0-1,-1 0 1,1 0 28,0 0 1,-2-3 0,3 0 0,-3 1 0,0 1-16,3 1 0,-2 0 1,3 0-1,0 0-20,-3 0 0,0 0 1,2 0-1,2-1 1,3-1-9,0-2 0,1 1 0,0 3 0,2-1 1,2-1-11,0-1 1,-1 0-1,2 3 1,-2-1-1,0-1 2,1-1 1,-1-1 0,-23 3 0,-1 0 0,24-3 4,-3 2 0,1 0 0,2 0 1,1-1-1,1 1-4,-2 1 0,0-2 0,0 0 0,0 1 0,0 1-9,3 1 0,-2-3 0,0 0 0,-1 0 1,2 1 2,0-1 1,-25 3 0,0-1 0,23-3-1,1 1 37,0 0 0,-23 1 0,0 0 0,-2 1 0,0 0 0,25-2 0,-1 0-14,-1-2 0,0 4 0,3-3 0,-2 1 0,-1 0-28,-1 1 1,-1-2 0,2 1-1,0 0-19,0-2 1,-1 3 0,-2-3-1,2 1 1,0 1-4,2-1 1,0 2-1,-5-3 1,0-1 0,-2 2 19,2 0 1,3-2-1,2 2 1,-1 0-1,-2-2 33,0 1 0,-3 2 0,2-2 0,0 0 0,0 1 4,-2 0 0,0-3 0,2 3 0,0 0-21,-3 0 1,3-2-1,-3 3 1,2 0 0,0-2-10,2-1 1,-3 2 0,6 0 0,-3 0 0,0-1 1,0-1 1,3-1 0,2 3 0,0 0 4,-3 0 1,-1 0 0,0 2 0,0-3 0,2 1 13,-2 0 1,0 1-1,-1 2 1,0-1-1,2-1-6,1 1 0,-1 1 1,-2 0-1,0-1 0,1-1-3,-2 0 1,3 2 0,-5 0 0,1-1-1,3-1 31,1 1 1,-1 1 0,2 0 0,-4-1-4,-2-1 1,2-1-1,-1 2 1,0-1-1,-1 1 0,-2 1 1,-3-1 0,5 0-1,-1-1 1,1 1-33,-1 1 1,-4-2-1,2 0 1,-2 1-1,0 1 3,2 1 1,-1-3-1,-3 0 1,1 1-1,-1 1-39,0 1 0,-3 0 0,0 0 0,1 0 16,2 0 0,-2 0 0,0 0 1,1 0-1,-1 0 22,2 0 0,-1 0 0,2 0 0,1 0 1,2 0 7,-2 0 1,-1 0 0,1 0 0,1 0-1,3 0 1,-1 0 0,-1 0 0,0 0-1,0 0-5,1 0 1,1 0-1,1 0 1,-1 0 0,-1 0-5,1 0 1,-3 0-1,3 0 1,1 0-1,-2 0 1,-1 0 0,-2 0 0,0 0 1,1 0-1,0 0 0,-2 0 1,2 0 0,2 0 0,0 0-36,3 0 0,-3 0 0,1 0 0,-1 0 0,1 0-21,5 0 1,-5 1-1,4 1 1,-1 1-1,-1-1 50,2-1 0,-1-1 0,1 1 0,-1 1 0,0 1 28,-3-1 1,4 0 0,-3 0 0,2 1 0,-3-1 15,0 0 1,-4-1 0,4 1 0,1 1 0,-2-1-15,-1-1 1,-3-1 0,0 1-1,3 1 1,1 1 4,0-1 1,0-1 0,-4 0-1,1 1-1,2 1 0,3 0 0,-1-2 1,-1 2-1,-1 0-7,1-1 0,-3 0 1,5 0-1,-1 1 0,-1-1-9,-1-1 1,0-1-1,2 0 1,0 0 0,1 0-17,-2 0 1,-2 0-1,1 0 1,2 1 0,3 1-9,0 1 0,-2 0 0,-1-3 0,1 0 2,2 0 1,1 3 0,-1 1 0,1-2 0,-1-1 3,1-1 1,-1 3 0,0 0 0,-2-1 0,0 0 8,0 1 0,3-2 0,1 2 0,1-2 0,-2 0 5,-3 2 0,0-2 0,3 4 0,1-2-2,-2 0 0,3 0 0,-6-3 0,3 0 0,0 0-2,1 0 0,0 0 0,-1 0 0,1 0 0,-1 0 18,1 0 0,-1 0 0,0 0 1,-2 0-1,-1 0 4,-2 0 0,5 0 1,-2 0-1,2 0-28,-4 0 0,0 0 0,-1-1 0,-1-1 0,1-1 0,-1 0-9,-1-2 0,0 4 1,1-2-1,1 1 1,2-1 0,-6 2 0,2-2 0,0 1 1,0 0-3,-1-1 0,-1-1 1,0 2-1,1-3 1,-1 1 23,0 0 1,2-2 0,-1 2 0,0 0 0,-2 0 15,0 1 1,1-1 0,0 0 0,0 0 0,-1-1 22,-1 0 1,-3 3 0,-3-2-1,0 0-12,-2 1 0,2-1 0,-6 2 0,0-1 0,1 1-32,0 1 0,-4 1 1,2-1-1,-1-1 0,0-1-9,4 1 1,1 1 0,0 1-1,-1 1 1,1 1-13,1 1 0,0 1 0,1-2 0,0 1 0,-1-1-6,-2-1 0,2-1 1,-2 0-1,1 0 35,-2 0 0,3 0 0,-3 0 0,1 1 0,0 1-16,1 1 0,-3 1 0,1-4 0,-1 0 0,-1 0-5,1 0 1,-4 3-1,3 0 1,-1-1-1,-1 0 2,2 1 0,4-1 0,-1 3 0,2-1 0,1-1-11,-1 2 1,4-1-1,2 3 1,-1-1 10,0 1 1,-1-2 0,-3-1 0,0-1 0,0 0-1,-1-1 1,-4-1 0,-3-1-1,-5 0 1,-1-1-10,-3-2 0,2 1 0,-3-4 0,-3-2-50,-2 0 0,2-1 1,-3-1-14,1 1 0,1 1 1,3 2-1,1 3 0,0 2-7,3 1 1,-3 0-1,3 0 1,1 0-1,0 0 46,1 0 0,1 1 1,-2 1-1,-1 2 0,1 0 25,-3 0 1,-1-1 0,0-3 15,-1 0-155,-4 0 0,-2-1 0,-6-1 165,-3-1 1,-6-4 0,-3 2 0</inkml:trace>
  <inkml:trace contextRef="#ctx0" brushRef="#br1" timeOffset="233">1862 15391 11127,'-6'-15'-301,"0"2"1,-1 0 0,-1 1 0,1 1 0,1 0 0,-1 2 0,-2 1 0,0 1 562,0 0 0,4 6 0,1 2 0,4 8 0,4 6 0,2 6 0,3 5 0,3 4-23,4 4 0,-2 6 1,2 3-1,1-1 1,-1-1-1,1 1-330,-2 1 1,1 1 0,2 0 0,1 1 0,0-5-297,-1-4 0,-2-1 0,-2-5 0,0-3 0,-3-4 0,-2-3-1221,-3-2 1607,-1 1 1,-1 0 0,1-1-1</inkml:trace>
  <inkml:trace contextRef="#ctx0" brushRef="#br1" timeOffset="234">2030 15745 13756,'-15'0'-138,"-2"0"1,1 0-1,-2 2 353,-4 4 1,1 5 0,-4 11-1,-2 4 1,-2 3 64,-2 2 1,1 3 0,6-3 0,2-1-502,2-1 1,7-2-1,3-2 1,6-4 90,3-1 0,5-5 0,2-2 1</inkml:trace>
  <inkml:trace contextRef="#ctx0" brushRef="#br1" timeOffset="235">2430 15670 16887,'-9'3'81,"0"0"0,0 0 1,2 2-1,1 2 377,-1 4 0,-6 8 1,-2 6-1,-3 3 1,-1 3-1,1 3-323,-1 2 1,-3-3-1,0-1 1,-1-2 0,0-2-411,2-4 0,6-4 0,4-5-953,3-3 0,4-7 1117,4-8 1,4-7 0,1-8 0</inkml:trace>
  <inkml:trace contextRef="#ctx0" brushRef="#br1" timeOffset="236">2188 15745 13275,'0'-10'-748,"-1"1"0,-1 0 787,-1-1 0,-3 7 0,3 6 396,0 9 0,2 4 0,2 4 0,3 1 0,3 1-471,4 2 0,4-2 0,4 2 0,3 0 0,3-2-918,2 1 1,2-1 932,2-4 0,-2 5 0,3 1 0</inkml:trace>
  <inkml:trace contextRef="#ctx0" brushRef="#br1" timeOffset="237">2588 16024 13275,'-5'0'2676,"1"0"-3070,4 0 0,7 0 367,3 0 0,5 0 0,0 0 0</inkml:trace>
  <inkml:trace contextRef="#ctx0" brushRef="#br0" timeOffset="238">2979 15372 8479,'-4'-18'-40,"3"0"0,-2 2 0,2 4 59,1 2 0,1 5 0,2 2 0,2 7 525,1 5 1,2 10 0,-2 8-1,1 8-269,0 4 1,1 2-1,-1 5 1,3-1-1,4 4-299,0 2 0,2-2 0,-7-23 0,1 0 0,-1 0 0,1-1 0,0-1 0,1 0-401,11 24 0,3-7 0,-1-4 0,-1-9 0,-3-5-730,-4-3 1,-4-6 1154,0-1 0,-6-3 0,-2-1 0</inkml:trace>
  <inkml:trace contextRef="#ctx0" brushRef="#br0" timeOffset="239">3147 15875 8568,'-5'-9'-286,"1"-1"1,1 1 743,0 0 0,-2 4 0,2 1-150,-3 3 0,-2 9 0,-1 2 1,-2 5-1,0 3 0,-3 3-299,0 0 0,2 1 0,0 0 0,2-1 1,0-2-1779,1 0 1769,4 0 0,-3 3 0,2 2 0</inkml:trace>
  <inkml:trace contextRef="#ctx0" brushRef="#br1" timeOffset="240">3371 15605 10226,'-9'-9'-612,"2"-1"740,1 1 1,1 2 0,-2 4 0,3 7 0,1 6 129,0 6 1,0 5-1,4 4 1,2 2-284,3 1 0,3 0 1,1 0-1,2 0 1,4-1-1,1-2-527,2-4 1,1-1 0,0-2-1,2-3 564,-1-2 0,3-7 0,-1-2 1</inkml:trace>
  <inkml:trace contextRef="#ctx0" brushRef="#br1" timeOffset="241">3687 15624 10226,'0'6'-137,"0"1"0,0 3 400,0 5 0,0 9 1,0 7-1,0 8 0,-1 7-8,-2 3 0,-1 2 0,0-24 0,1 0 0,-4 24 0,-1 0-203,-3-2 0,0-7 0,-2-4 0,-1-3 0,-1-3-170,-3-2 0,1-9 0,0-3 0,3-5 1,0-3-175,3-3 1,-3-5-1,2 0 1,1-4 136,0-4 1,1-3 0,0-3 0,-1-1 0,3-1 0,1 0 106,2-1 1,-3 3 0,5-3 0,1 2 38,1 2 0,1 0 0,0 2 0,0 0 0,0-1-414,0 1 0,4 0 454,2-1 1,7 1 0,1 0 0</inkml:trace>
  <inkml:trace contextRef="#ctx0" brushRef="#br1" timeOffset="242">4078 15959 11157,'-9'0'59,"0"0"0,-1 0 0,1 1 1,0 1-1,-1 2 0,1 2 248,0 5 1,2-2-1,2 3 1,1 0-1,2-1 1,1 1-149,1 0 1,0-2-1,1 0 1,2-2-1,3-2-150,3-3 1,0-2-1,1-1 1,2 0-1,0-1 1,-1-2-393,0-3 1,-2-6 0,0-1 0,0 0 24,-3-1 1,1-1-1,-3 1 1,0 1 0,1-1 226,-3 3 1,-2 0 0,-3 2 0,-4 1 0,-2 2 558,-3 3 1,0 3 0,-2 3 0,-1 3-1,2 3-73,-1 4 1,5-2 0,4 3 0,0 1 0,1-2-395,-1 1 0,3 1 1,5-3-1,4-3 1,1-2-730,1 1 1,1-3 750,-1 1 0,0-4 1,1 2-1</inkml:trace>
  <inkml:trace contextRef="#ctx0" brushRef="#br1" timeOffset="243">1536 15316 9092,'-4'-9'-233,"0"3"1,-2 0 0,2-2-1,1 0 1,-2 0 0,1 1-1,-1 0 331,0 0 0,0 2 1,-2 0-1,0 0 0,0 0 61,-1 1 1,-5 1 0,0 3 0,-2 1-1,-1 3 1,-3 6-37,-2 4 0,-4 13 0,-5 8 1,14-13-1,0 2 0,-1 3 0,1 2-63,-2 2 0,0 2 0,0 5 0,1 1 0,0 6 0,0 0 0,1 4 0,2 1 0,5-16 0,1 1 0,0 0-130,-2 17 1,2-1-1,1-2 1,3 0-1,3-4 1,1-1 0,2-2-1,1 0 1,3-4-1,2-1 47,1-3 0,2-2 0,-2-4 1,2-2-1,13 11 0,-1-5 2,-3-3 0,3-2 0,-1-3 1,-1-4-1,-1-5-73,2-1 1,1-6 0,3-5-1,-3-2 94,0-1 0,2 0 0,-3 0 0,-1 0 0</inkml:trace>
  <inkml:trace contextRef="#ctx0" brushRef="#br0" timeOffset="244">4860 15670 8548,'0'-6'-301,"1"0"0,1-1 1,3-2-1,-1 0 689,0 0 0,-2 4 1,-4 7-1,-3 6-90,-4 6 1,2 8-1,-5 3 1,1 2-1,3 1-175,2 0 0,-1-4 0,4 1 0,0 1 0,2 0-217,1-1 0,5-3 0,1-6 0,3-1 0,3-3-400,4-4 0,-2-3 0,1-5 1,-1-1 493,1-2 0,0-10 0,4-7 0</inkml:trace>
  <inkml:trace contextRef="#ctx0" brushRef="#br0" timeOffset="245">4888 15503 8548,'-18'-10'-126,"0"-2"1,4-1-1,4 2 402,6 1 0,3 0-303,1 1 1,1 4-1,2 2 1,4 3 0,5 3 26,3 3 0,3 7 0,1 1 0</inkml:trace>
  <inkml:trace contextRef="#ctx0" brushRef="#br0" timeOffset="246">5326 15540 8576,'8'-14'-411,"-1"0"0,8-5 0,-1 1 451,1-1 0,-3-3 1,3 0-1,-3-1 1,-3-1-1,-1 0 286,-1-2 1,0 3 0,-1-1 0,-3 1-259,-2 2 0,-1 3 1,-1 3-1,-1 5 1,-3 4 62,-3 1 1,1 4-1,-7 8 1,2 5 0,-2 7-31,0 6 0,-1 5 1,-1 10-1,1 4 1,2 5-82,7-23 1,1 1-1,-1 1 1,1 2-1,0 0 1,1 0-1,-1 0 1,1 2-1,-1 1 1,1 1-236,1 2 0,0 1 0,-1 3 0,0 1 1,1 2-1,0 1 0,-1-1 0,-1 0 1,0-3-1,0-1-1424,-1-3 1,0-1 1638,1-6 0,-1 0 0,-3 1 0,0 0 0,-4 20 0,3-3 0</inkml:trace>
  <inkml:trace contextRef="#ctx0" brushRef="#br0" timeOffset="247">5121 16126 8428,'4'-18'0,"2"-4"0,8-1 0,4 1 399,6-1 1,10 1 0,5 2 0,0 1 0,-1 0 165,-5 5-565,1 6 0,-5 0 0,3 3 0</inkml:trace>
  <inkml:trace contextRef="#ctx0" brushRef="#br0" timeOffset="248">6331 15223 8296,'0'-9'-37,"-1"1"0,-1 0 0,-1 2 1,1-1-1,0 0 153,-1 1 1,1-2-1,-4 5 1,-2 1 0,-1 2-1,-3 4 1,-4 7 154,-1 6 1,-6 10-1,-2 9 1,-3 8-1,13-19 1,0 2-193,-1 3 0,1 0 0,0 2 0,0 1 0,2 0 0,2 0 0,1 0 0,2 1 0,1 0 1,1 0-299,2 0 0,1 0 0,1-3 0,2-1 0,2-2 0,3-2 1,10 22-211,4-7 0,7-6 0,-2-3 0</inkml:trace>
  <inkml:trace contextRef="#ctx0" brushRef="#br0" timeOffset="249">6480 15577 8577,'0'-12'37,"0"-1"1,1 2-1,1 0 1,3 2-1,0 1 1,1 1 417,-1 0 1,2 6 0,-4 2-1,0 8 1,-3 6-160,-4 6 0,-1 3 1,-4 4-1,1 0 1,0 0-254,2-1 1,4-2 0,-1-1 0,2-1 0,1-3-554,0-4 0,0 1 0,1-6 0,2-3 0,3-4-237,3-3 0,3-2 1,0-3-1,0-5 747,-2-6 0,0-6 0,-1-3 0</inkml:trace>
  <inkml:trace contextRef="#ctx0" brushRef="#br0" timeOffset="250">6611 15409 8456,'-10'-14'-256,"1"2"0,1 1 889,2 2 0,-3 0-399,3-1 0,-1 6 1,1 4-1,3 6-1008,2 6 1,5-1 773,2 5 0,6-1 0,3 4 0</inkml:trace>
  <inkml:trace contextRef="#ctx0" brushRef="#br0" timeOffset="251">6788 15484 8456,'0'-6'-105,"-1"1"391,-3 0 0,-1-1 0,-4 3 56,0 1 1,0 2-1,2 3 1,2 4-1,1 4-301,2 1 0,1 5 0,1-2 0,0 3 0,1 0-125,2 1 0,1 0 0,3-2 0,-1 0 0,1-2-88,-2 2 0,0-3 1,-3 1-1,1-1 1,-1 0 127,-1-1 0,-1 0 0,0-4 1,-1-1 136,-2-2 0,1-1-398,-4-5 0,3 0 0,-3 0 305,-2 0 0,0 0 0,-1 0 0</inkml:trace>
  <inkml:trace contextRef="#ctx0" brushRef="#br0" timeOffset="252">7002 15484 8369,'-9'-1'113,"2"-1"1,1-2 211,-1-1 1,5 2 0,4 0 0,6 3 0,3 2-161,3 2 1,1 0 0,6-2 0,1 1 0,-3 0-337,-2 1 1,1-3 0,-4 3-1,1-1 1,-3 0-117,-2 0 1,-4 2 0,-3 1 0,-4 2 0,-7 3 225,-7 1 1,-8 2 0,-8 6 0,-2 1-1,-1 2 238,0 0 0,2 2 0,2 3 1,8-1-1,8-2 4,7-3 1,5-3-1,8-2 1,9-4 0,7-5-290,5-2 1,8-3-1,-1-3 1,1-1-1,-1-2 108,-3-4 0,-2-1 0,-1-1 0</inkml:trace>
  <inkml:trace contextRef="#ctx0" brushRef="#br0" timeOffset="253">7262 15670 8960,'8'0'1025,"0"0"1,2 0-962,1 0 1,2-3 0,1-1 0,0 0 0,3-1 0,0-1-427,2-1 0,-4-2 0,1-2 0,-1-3 216,0 0 0,-2 1 0,-4-2 0,-3-3 0,-3-2 1,-2-1-64,-1 0 1,-1 2 0,-2 4-1,-3 3 463,-3 5 1,-3 3-1,-2 4 1,0 1-1,-3 3 152,0 6 0,-2 3 0,0 7 1,-1 1-1,0 5-80,3 4 1,5 0 0,2 3 0,4-1 0,3-2-612,4-1 1,4-2 0,8-3 0,6-5 0,5-6-367,3-2 1,1-6 0,-1-3-1,2-5-148,2-7 0,-2-3 0,1-6 799,-4 1 0,1-5 0,-3-1 0</inkml:trace>
  <inkml:trace contextRef="#ctx0" brushRef="#br0" timeOffset="254">7691 15614 7815,'-5'4'0,"0"3"525,1 1 0,-1 3 1,-4 4-1,0 4 0,0 4-141,3 3 0,-2-2 1,3 0-1,-1-2-636,3-1 0,2-2 109,1-4 1,4-14 0,3-10 0,1-8 0,1-4-232,1-4 1,-1-3-1,0-2 1,0-1-1,1 0 125,-1-1 0,-3 3 0,0-2 0,2 2 0,-1 2 485,-1 2 1,2 3 0,-1 7-1,1 2-151,1 3 1,1 6 0,-1 4 0,0 6 0,0 6-938,1 3 852,-5 3 0,3 0 0,-3 1 0</inkml:trace>
  <inkml:trace contextRef="#ctx0" brushRef="#br0" timeOffset="255">7979 15605 10212,'0'9'624,"0"2"1,0 0 0,0 2-382,0 2 1,0-3 0,1 4 0,3-1 0,3 0-208,4-3 1,1-5 0,3-4-1,2-2 1,1-1-387,4 0 0,-3-9 0,0-2 0,-3-5 0,-3-1 24,-1-3 0,-6 0 0,-3 1 0,-3 0 0,-4 0 603,-6-3 0,-3 6 0,-6 1 1,1 3-1,-1 4 155,1 2 0,-1 2 0,1 4 0,3 1-432,2 2 0,-1 6 0,-1 6 0</inkml:trace>
  <inkml:trace contextRef="#ctx0" brushRef="#br0" timeOffset="256">8957 15456 8431,'3'-9'109,"0"1"1,-2 5-1,-4 9 339,-6 7 0,-6 4 0,-6 8 0,-4 3 0,-2 3 0,-2 2-298,-2 3 0,2-3 1,-2 0-1,3-1 1,3-3-460,3-3 1,4-3 0,2-6 0,4-2-1,2-5 309,0-3 0,1-5 0,0 2 0</inkml:trace>
  <inkml:trace contextRef="#ctx0" brushRef="#br0" timeOffset="257">8622 15540 8407,'0'-10'31,"0"1"1307,0 0-739,0 4 0,5 12 1,3 9-1,4 5-326,-1 2 1,4 3-1,1-2 1,4 0-1,1 0-81,0-1 0,-1 2 0,-2-2 1,0-1-1,-1 0-3387,-2-4 3195,-8 0 0,6-7 0,-8 2 0</inkml:trace>
  <inkml:trace contextRef="#ctx0" brushRef="#br0" timeOffset="258">9171 15223 7790,'0'-9'-133,"0"0"0,0-1 0,0 1 1,0 0-1,1 0 0,1 2 1,2 2 303,2 1 0,0 1 0,4 5 0,2 4 0,0 6 48,-1 5 0,1 6 1,-1 3-1,2 4 0,-2 4 1,-1 3-38,0 3 1,-4 3 0,-1 3 0,-1 1 0,-2-2-103,-1-1 0,-1-3 0,0-5 0,0-1 0,0-5-161,0-5 0,-4-5 0,-2-5 1,-2-2-144,-2-2 1,1-1-1,1-3 1,0-1-342,2 1 1,3 1 0,-2-1-814,1-1 1378,1-4 0,3 2 0,0-4 0</inkml:trace>
  <inkml:trace contextRef="#ctx0" brushRef="#br0" timeOffset="259">10065 15344 8314,'0'-9'10,"0"0"0,0-1 0,0 1 0,0 0 319,0-1 1,-1 5-1,-1 3 1,-1 4-1,1 5 42,1 5 1,1 2-1,0 5 1,0 1-1,0 0-170,0 2 1,1 3-1,1-3 1,2-2-1,1 0 1,2-1-961,2-1 0,-1 0 0,-1-2 1,-1-2-721,2-4 1,0 2 1478,1-6 0,1-2 0,-1 0 0</inkml:trace>
  <inkml:trace contextRef="#ctx0" brushRef="#br0" timeOffset="260">10298 15354 8314,'1'-10'-843,"1"1"1075,1 0 1,0 5-1,-4 5 188,-2 7 1,-5 9 0,-6 10-1,0 5 1,-3 8-198,0 4 0,1 2 0,8-20 1,0 2-1,-2 0 0,1 0 1,-2 3-1,0 0-159,-1 3 1,0 0-1,1 0 1,-1 1-1,-1 0 1,0 0-1,1-2 1,0-1 0,1-4-1,-1-1-90,-8 21 1,0-7 0,2-9 0,2-7 0,1-9-59,2-8 1,-3-4-1,3-4 1,-1-1 0,0-2-89,-1-3 1,3-7 0,-3-3 0,1-5 0,1-4 2,-1-2 1,2 0 0,2 0 0,2 1 0,1 1 225,1-1 1,4 3 0,-2 2 0,3 2 0,2 2 19,3 2 0,-2 4 0,4-1 0,2 5 0,2 4-259,3 2 1,-1 1 0,-2 1 0,-2 2-529,-2 3 0,1 3 0,-2 3 710,0 0 0,-3 9 0,2-1 0</inkml:trace>
  <inkml:trace contextRef="#ctx0" brushRef="#br0" timeOffset="261">11220 15084 8491,'1'-9'-289,"1"2"1,1 1 0,0-1 389,1-2 1,-4 0 0,1 0 0,-4 0 0,-2 3 0,-2 3 119,-2 2 0,0 1 0,-1 0 0,-3 0 0,-2 1 30,-3 2 0,-4 8 1,0 7-1,-3 8 0,-3 7 1,-2 10-96,14-19 0,2 2 0,0 3 1,2 0-1,0 5 0,0 0 0,1 2 1,0 1-174,2 1 1,1 0 0,0-2 0,2-1 0,3-1 0,1 0 0,2-4-1,1-1 1,8 22-390,5-8 0,4-9 0,1-6 0,2-6 0,2-4-693,1-3 1099,-4-4 0,7-1 0,-3-6 0</inkml:trace>
  <inkml:trace contextRef="#ctx0" brushRef="#br1" timeOffset="262">12644 13659 19126,'-5'-4'-1639,"3"-2"1,4-2 2046,4 2 0,3-1 0,3 3 0,1-1 1,2-2-1,1 1-82,2 0 1,-3 1-1,0-2 1,-1 0-1,0 0 1,0-1-277,1-1 0,-4 2 1,2 1-1,-4-1 1,-2-1-207,-1-2 1,0-2-1,0-2 1,-2 1-83,0 0 0,-3-4 1,1 2-1,-4-3 1,-5-2-31,-5-1 1,0 0-1,-6-3 1,-2 1-1,-3 3 103,-3 0 1,0 5-1,0 3 1,2 3-1,-2 3 414,-1 2 1,0 4 0,1 5 0,1 4-192,-1 5 0,1 8 0,0 3 1,3 3-1,3 3-37,4 3 0,1 7 1,5 5-1,0 5 1,4-25-1,1 1-57,1 2 0,0-1 0,-1 5 1,0 1-1,1 0 0,0 2 1,-2 2-1,0 0 64,-1 3 1,0-1 0,1 1-1,-1-1 1,-2-3 0,0-1 0,0 0-1,1 0 1,-1-2 0,0 0-61,0 0 0,1-2 0,0-5 0,-1-1 0,-7 19 0,2-7 0,3-7-140,1-2 0,2-2 0,2-3 0,1-2-372,2-2 0,4-3 0,2-1 0,1-4 363,3-1 1,4-6-1,2-1 1</inkml:trace>
  <inkml:trace contextRef="#ctx0" brushRef="#br1" timeOffset="263">12030 14301 13859,'0'-9'-655,"0"-1"0,0-3 1002,0-2 0,8 1 0,4 2 0,6 2 0,4 1 146,2 3 1,4 2-1,2 4 1,2 1-1,2 2-2344,1 3 1807,-3 3 1,4 8-1,-3 3 1</inkml:trace>
  <inkml:trace contextRef="#ctx0" brushRef="#br0" timeOffset="264">21340 13045 8473,'-1'-15'-154,"-1"3"0,-1 1 0,1 2 0,1 0 155,1-1 0,1 5 1,1 4-1,1 6 0,-1 8 120,-1 3 0,-1 7 0,-1 2 1,-2 3-1,-3 3 24,-2 3 0,-1 2 0,-1 1 0,1 1 0,0-1 0,-1-1-115,1-2 0,4 0 0,2-6 1,2-5-305,1-5 1,4-9 0,2-6-1,1-3 1,1-4-113,-2-5 1,-4-5-1,1-4 1,-2-2 250,-1-2 1,0 1-1,-1-3 1,-1-2-1,-2-1 135,-1-1 0,-1 0 0,0 0 0,3 0 0,-2 0 0,0 0 0</inkml:trace>
  <inkml:trace contextRef="#ctx0" brushRef="#br0" timeOffset="265">21257 13063 8473,'3'-24'-718,"0"3"1,-1 1 635,-1 1 0,2 2 0,1 1 0,0 4 1,2 1 283,-1 2 1,1 0 0,3 0 0,2 0 0,0 2-73,1 1 0,4 3 0,-2-2 0,3-1 0,3 2 0,0 0 7,3 2 0,2 1 0,6 1 0,3 0 1,3 0-111,4 0 0,1 0 0,5 1 0,0 1 0,2 2-85,0 1 1,1-3 0,-3 3 0,0-2 18,3 0 0,-23 0 0,1 0 0,1-1 0,1-1 0,-1 1 0,0-1 1,-1 1-1,1-1-7,-2 1 0,1-1 0,3 3 0,0-1 1,1-2-1,-1 1 0,-1-1 0,0 0 0,-1-1 1,0 1 11,-2-1 1,1 0 0,0 0-1,0 0 1,-1 0 0,0 0 0,22 0-1,-8 0-37,-5 0 1,-3 0 0,3 0 0,-3 0 0,-1 0-3,-2 0 0,0-3 0,0 0 1,2 1 16,1 1 1,-2 1-1,3 0 1,0 0 0,0 0 20,0 0 1,-4 0-1,0 0 1,-4 0-1,-4 0 13,-2 0 1,-5 0-1,0 0 1,-2 0-1,-1 0 41,-2 0 0,-4 0 0,0 0 0,2 0 25,0 0 0,-2-4 0,0 1 155,1 1 1,-1 1-129,0 1 0,-4 1 0,1 3 1,-2 5-1,-1 3 108,0 3 1,-3 4-1,-2 5 1,-2 1-1,-4 0 23,1 1 1,0 0 0,-1 3-1,0 0 1,-1 0-113,4-2 0,-1-5 1,3 0-1,-2-2 1,1 1-204,1 1 1,3-4-1,-2-2 1,1-1 0,1 1-514,2-1 0,1-3 0,0 0 626,0-1 0,5-2 0,0 0 0</inkml:trace>
  <inkml:trace contextRef="#ctx0" brushRef="#br1" timeOffset="266">22374 12123 10400,'5'-10'-309,"0"2"1,-2 1 0,3 1 0,0-1-1,0 2 306,1 2 1,-3 3 0,-1 3 0,0 5-1,-1 4 1,1 7 0,-1 5 142,-1 6 1,-1 1 0,0 6 0,-1 1 0,-2 1-126,-4 3 0,-1 2 0,-1 4 1,0-4-1,-1-1-102,1-4 1,0-4 0,-1-3 0,1-3-1,0-5-366,-1-3 1,1-7 0,0-1 462,-1-3 1,1-1 0,0 0-1</inkml:trace>
  <inkml:trace contextRef="#ctx0" brushRef="#br0" timeOffset="267">22327 12011 8481,'10'0'-1504,"-1"0"1630,0 0 0,-8 0 0,-4 0 0,-4 0 0,-3 0 0,-3 0 0,-2 0 23,-3 0 1,0 0-1,-1 0-109,0 0 0,4 0 1,-1 0-1,0 0 1,-2 0-1,-2 1 1,0 1 71,-2 1 0,0 0 0,3-2-96,-3 2 1,2 0 0,-2 2 0,0-1 0,0-1 0,0 1 0,0 2 0,2-1 1,-2 2-1,3-1 1,-1 0-127,-2 0 0,-1-3 1,-2 3-1,0-1 1,-1-1-14,-1 0 1,-5-1 0,-2-3-1,-2 0 119,-2 0 0,-3 0 0,-4 0 1,-2 0-1,-3 0 0,1 0 5,-2 0 1,2 0-1,-4 0 1,1 0 0,0 0 0,1 0 0,5 0 1,-2 0-1,-2 0 0,-1 0 19,-1 0 0,1 0 1,5 0-1,-2 0-20,-1 0 0,-2 0 1,-2 0-1,2 0-2,1 0 0,1 0 0,-4 0 0,1 0 0,0 0 0,1 0 29,0 0 0,3 0 0,-5 0 0,0 0 0,2 0 70,1 0 1,1 0-1,0 0-1353,-4 0 1258,25 0 0,1 0 0,-26 0 0,1 0 0,25 0 0,0 0 0,-1 0 0,1 0 0,-1 0 0,-1 1-9,-1 1 1,1-1 0,1 0 0,-1-1 0,-1 2 0,0-1-1,1 0 1,-1 0 0,0 0 0,0 1-24,0-1 0,-1 1 1,0-1-1,0 1 1,-1-2-1,0 0 1,0 0-1,1 0 0,0 0 1,0 1 13,-1 0 1,1 1-1,-2-2 1,-1 1-1,0 0 1,-1 1 9,-1-1 0,1-1 0,-1 0 1,0 0-1,4 0 0,-1 1 1,0 0-1,0 0 0,-1 1 1,0-1 7,-2 0 0,0 0 0,2 0 0,-1-1 0,0 0 1,1 0-1,0 0 0,-1 0 0,0 0 0,0 0 1,-2 0 1,1 0-1,3 0 1,0 0-1,-1 0 1,0 0-1,1 0 1,1 0-1,0 0 1,1 0-4,0 0 0,0 0 1,-2 0-1,0 0 1,1 0-1,1 0 0,1 0 1,-1 0-1,1 0 1,0 0 3,1 0 0,-1 0 0,0 0 1,-1 0-1,1 0 0,0 0 1,-1 0-1,0 0 0,1 0 1,-1 0-1,1 0 0,0 0 7,1 0 0,-1 0 0,0 0 1,0 0-1,1 0 0,0 0 1,0 0-1,-1 0-9,1 0 1,0 0-1,1 0 1,0 0 0,0 0-1,0 0-11,0 0 1,0 0 0,-2 1-1,1-1 1,0 1 0,0 0 0,1 1-1,0 0 1,2-1 0,-1 0-39,-23 0 1,23-1 0,0 1-1,-25 1 1,0 1 0,3-1 0,1-1 27,2-1 0,-2 3 1,-1 0-1,0 0 1,1 0-4,4 0 0,-2 2 1,3-2 7,-3 3 0,3-1 0,0 1 0,1 1 1,0-1-1,0 0 11,0 1 1,5 0-1,1 1 1,2-3-1,2 0 1,-1-1-3,0 0 0,3 2 0,0-2 1,3-1 272,2 1 0,3-3 0,-1 3 0,0-1-298,2 0 0,1 1 0,1-2 0,-2 2 1,-1-2-1,2-1 118,0-1 1,5 0-1,-1 0 1,0 0 0,2 0 20,2 0 0,0-3 1,1-1-1,-2 2 0,2 0-66,1-1 0,0 2 0,1-2 0,0 2-53,-1 1 1,1 0 0,0-1-48,0-2 0,-1 2 0,1-2 0,-1 2 0,-2 1 0,-1 0 0,-2 0 5,-1 0 0,0 0 1,-1 0-16,-3 0 76,3 0 1,0-3 0,1-1 0,-1 2-6,-2 1 0,0 1 0,1 0 1,0 0-1,2 0 20,0 0-25,1 0 1,-4 0 0,0 0 0,2 0-31,1 0 0,-1 1 0,1 1 0,-1 2 0,-2-2 0,0-1-34,1-1 0,-1 3 0,-1 0 0,0-1 30,-2-1 0,0 2 0,3 0 1,-3 0-3,-3 1 0,1-3 0,-1 4 0,0-2 0,-2 1 0,-1 1-7,0 2 0,3-2 1,1 1-1,0-1 0,2-1 1,-2 1 16,0 0 0,3-2 0,0 3-8,1-2 1,0 0-1,0-1 1,-3 2-1,0 0 29,0-2 1,-1 2 0,1-2 0,0 0 0,-1 0 0,1 0 3,1-1 1,-3 2-1,2 0 1,0 0-5,1 1 0,0 1 1,2-2-1,0 0 0,-2 0 14,1-2 1,1 2-1,3 0 1,1-2 168,4-1 1,2-1-87,0 0 1,6 0 0,3-1-44,3-3 0,2 3 0,-2-3-72,1 0 1,1 2-1,-5-3-6,-3 1 0,-1 1 0,-4 3 0,0 0 1,-1 0 11,1 0 1,0-1 0,-1-1 262,1-2-298,0 1 1,4 4 54,2 3 0,1-2 1,2 4-1,0 1 1,0 2 16,0 4 0,0-2 0,0 5 0,0 1 0,0 3 1,0 3-1,0 0-8,0 3 0,-3 1 0,-1 1 0,-1 0 0,0 0 0,-2 0 0,0 0 0,0 0 0,-1-1-12,-1-2 0,-1-1 0,1-4 0,0-2 0,-1-2-93,1-1 0,0 1 0,-1-4 0,2-3 0,1-3-138,1-2 159,0-1 1,-4-3-68,1 0 0,3 0 1,1-1-1,-1-1 0,2-2 75,0-1 0,1-1 0,3-4 0,0 1 1,0 0-1,0-1 38,0 1 1,0 0 0,0 0-1,0-1 1,0 0 0,0-2 129,0 0 1,-4 0 0,-2 2-31,-3 1 0,0 1 1,0 1-1,-1 1 37,1 2 1,0 1 0,-1 3 0,1 0-1,0 0 2,0 0 1,3 4 0,3 2-1,2 4 1,1 2 0,1 4 26,2 1 0,4 2 0,4 0-134,1-1 1,5 0-1,-2-2 1,3-1-1,1-1 1,-1 0-71,1-1 0,-4-1 1,0-5-1,-2-2 1,-1-1-1,-2-2-71,-1-1 1,0-2 0,-3-2 82,-3-3 1,-2-2 0,-1-2 0,0 1 16,0 0 1,0-1-1,1 2 44,2 2 1,2-1-1,5 2 1,0 1-1,2-1 1,3 1-150,-1 0 1,1 1 0,-4 3-155,2 0 0,-7 4 293,-9 2 0,-7 7 0,-8 1 0</inkml:trace>
  <inkml:trace contextRef="#ctx0" brushRef="#br0" timeOffset="268">11778 15186 8542,'0'-9'-293,"1"2"1,1 1 0,1-1 0,1-1-1,-1-2 1,1 2 0,0 1 587,0 1 0,-1 0 0,-2-4 0,1 1-105,1 0 0,0 2 0,-4 2 0,-2 1 0,-4 2 52,-4 1 0,-5 6 1,-4 5-1,-4 8 1,-2 7-1,-3 6-80,0 6 0,13-16 0,0 2 0,0 2 0,1 1 0,-1 3 0,2 0 0,0 2 0,1 0-176,2 2 0,0 1 1,1-1-1,1 1 1,3-2-1,2 0 1,1-1-1,1 0 1,1-2-1,0 0-158,0-2 0,2 0 1,6 18-1,4-7 1,1-7-1,2-7-374,1-5 0,-1-2 0,3-7 0,-3-3 1,1-2 545,-1-3 0,2-5 0,3-2 0</inkml:trace>
  <inkml:trace contextRef="#ctx0" brushRef="#br0" timeOffset="269">12058 15512 8542,'0'-9'-183,"4"-1"198,2 1 1,2 0 0,3-2 0,0 0 0,1-2 0,1 2 0,-1 0 0,1-2 10,-2-2 1,1-2-1,-1 1 1,-4-1-100,-2-3 1,1 2 0,-3-5 0,-1 1-1,-2 1 1,-3 0 165,-3 1 0,1 5 0,-1 1 0,-1 4 30,-2 5 0,-1 4 0,-1 5 1,-2 6-23,2 8 1,-3 10-1,2 9 1,-1 5 0,1 6-1,6-22 1,0 0-117,0 1 1,0 2 0,1 1-1,0 1 1,0-1 0,0 0-1,-1 0 1,0 0-227,0 0 1,0 0 0,-1 1 0,0 1 0,2-2 0,0 0 0,0-1 0,0-1-1,-4 20 1,2-8 240,2-8 0,0-9 0,2-4 0,-2-13 0,-5-7 0</inkml:trace>
  <inkml:trace contextRef="#ctx0" brushRef="#br0" timeOffset="270">11881 15763 8542,'0'-18'184,"0"-1"1,1 1 0,2 2-1,4 0 1,5 0 192,7-2 0,1 4 1,4 0-1,-1 3-567,1 2 0,0-3 0,2 7 1,-2 0-1,-2 2-626,-1 2 0,-1 1 0,-3 0 816,-1 0 0,1 0 0,-2 0 0</inkml:trace>
  <inkml:trace contextRef="#ctx0" brushRef="#br0" timeOffset="271">12355 15428 9329,'0'10'546,"0"3"0,0 2-498,0 3 0,0 2 1,0 0-1,0 2 1,0-2-1,0-3-984,0-1 1,0-5 472,0 2 0,0-8 0,0-5 0,0-6 0,0-6 463,0-3 0,0-4 0,0-2 0,0-1 0,0-2 0,0-2 0,4 2 0,0-1 0,0 0 23,0 2 0,3 0 0,-2 4 0,2 1 0,-2 0 1271,-1 3 0,2 1-1363,-3 5 1,1 4 0,-2 3 0,2 4-556,-2 4 0,-1 3 0,-1 4 624,0 2 0,-4 3 0,-2 0 0</inkml:trace>
  <inkml:trace contextRef="#ctx0" brushRef="#br0" timeOffset="272">12812 15344 8282,'-10'14'646,"0"2"1,-2 5-425,-4 4 0,-5 2 1,-1 1-1,-2 1 1,-2 0-1,0 0-392,1-3 0,1-4 0,5-1 0,4-5 0,4-4-773,2-5 0,4-4 0,1-6 943,3-3 0,1-7 0,1-2 0,2-3 0,1 0 0,1-1 0,0-1 0,2 0 0,-2-2 0,1 1-53,-1 2 0,-2 4 1,2 3-1,0 2 0,0 4 628,3 3 1,-3 2-1,1 2 1,1 3-1,2 6-63,0 4 0,3 5 0,2 2 1,0 3-889,3 0 1,0 3 0,2-2 0,0 1 0,-1-2 0,0-2 375,-3-2 0,3-2 0,-4 1 0</inkml:trace>
  <inkml:trace contextRef="#ctx0" brushRef="#br0" timeOffset="273">13305 15223 8343,'-3'-9'338,"0"0"-117,0-1 1,3 6 0,0 5 127,0 7 1,-4 8 0,-1 9 0,-2 6-242,1 4 1,0 6-1,-4 3 1,-2 2 0,0 3-1,0 0-257,2-4 0,0-3 0,-2-8 1,0-3-287,1-2 0,0-10 1,2-4-1,0-7 98,-1-5 0,5-7 0,1-4 1,1-5 87,0-1 1,0-5 0,3-3-1,1-1 1,2-1 185,3 0 0,2-2 1,2-4-1,-1-2 1,0-1-1,2-1 31,1 1 0,-1-3 0,4 4 0,-1 1 417,1 3 0,-4 10 0,2 3 55,-3 3 0,-2 12 0,-2 7 0,-2 11 0,-3 8 0,-1 5 96,0 2 0,0 1 0,0 2 1,0 0-1,1-3-430,2-1 0,2-2 0,4-5 0,1-5-341,-1-3 1,4-4 0,3-4 0,2-3 0,3-4-345,1-4 1,0-4 0,-5-7 0,0-2 0,-3-3 56,0-1 1,-2 0 0,-3-2 0,1-2 0,-2 0 723,-2 1 1,-1 4 0,-3 6 63,1 1 0,1 7 1,-4 4-1,0 6 1,0 6 21,0 3 1,1 6 0,1 1-1,2-2 1,1 0-607,2-1 1,2-1-1,0 0 318,0-3 0,5-1 0,0-5 0</inkml:trace>
  <inkml:trace contextRef="#ctx0" brushRef="#br0" timeOffset="274">13864 15065 8223,'13'-4'16,"-1"0"1,4-3-1,3 6 1,3 8 531,1 8 0,-2 11 1,1 9-1,-4 6-329,-2 5 0,-11-19 0,-1 1 0,-2 3 1,-1 0-1,0 1 0,-1 0 0,1 0 0,-2-1 1,1-1-1,-1-1-213,0-2 1,-1-1-1,-4 23 1,-6-4-1,-5 0 1,-3-3-827,-1-1 1,-9-1 0,-1-5 0,-5-2 584,-1-1 1,-4-1 0,-2-3 0</inkml:trace>
  <inkml:trace contextRef="#ctx0" brushRef="#br0" timeOffset="275">14907 15074 8321,'0'-9'-129,"0"0"0,0-1 0,-1 2 0,-1 1 0,-3 2 0,1-1 0,-1 2 324,0 0 0,-4 2 0,-6 6 1,-1 7-1,-5 6 0,-2 9 1,-4 7 69,-3 8 0,16-18 0,-1 2 0,0 1 0,-1 1 0,2 1 1,0 0-258,1 1 1,1 1-1,1 1 1,1 2-1,1 1 1,2 1-1,1-1 1,1 0-1,1-1 1,1 0-1,1-4 1,1 0-25,-1 22 0,8-8 0,2-5 0,3-5 0,2-4-1113,0-5 0,-2-8 1129,1-3 0,2-3 0,1-1 0</inkml:trace>
  <inkml:trace contextRef="#ctx0" brushRef="#br0" timeOffset="276">15084 15391 8321,'-6'-3'412,"3"6"1,-1 11-256,1 14 1,-1 5 0,1 9 0,-2 5-114,2-20 0,0 1 1,-1 1-1,0 1 1,1 1-1,0 0 1,-1-2-1,0 0 1,-1-2-1,0 0 1,-4 23-452,0-3 0,-5-2 0,-1-6 0,-3-8 18,0-7 0,-1-6 0,1-3 0,2-6 0,1-5 389,2-3 0,5-9 0,-5-2 0,3-9 0</inkml:trace>
  <inkml:trace contextRef="#ctx0" brushRef="#br0" timeOffset="277">15009 15456 8321,'9'-24'-158,"1"2"1,3 4 0,3 2 0,1 5 439,2 4 0,-2 4 0,0 7 1,-2 6 42,-2 8 0,-2 1 0,-4 6 0,-4 1 0,-2 2 0,-1 2-174,0 1 0,-4-1 1,-3-5-1,-1-3 1,-2-3-276,-3 0 1,3-5 0,-2-1-1,1-4-296,2-3 1,0-3-1,0-6 17,3-3 1,2-3 0,4-3 0,1-1 0,1-2 74,1-1 0,8 1 0,-2 0 0,2-2 1,3 0 327,1-2 0,0 2 0,0 0 0,3 1 0,2 0 0,1 2 0,3 2 0,-1 3 0,-4 1 0,-2 3 65,-5 1 1,1 5 0,-4 6-1,-4 5 382,-3 3 0,-2 4 1,0 2-1,0 1 0,0 1 26,0 0 1,-3-1-1,0-4 1,0 1-1,0-1-95,0-3 1,0-2-402,3-3 0,0-6 0,0-4 0,0-6 0,1-6-170,2-3 1,-1-3 0,3-1-1,0-2 1,0-2-15,3-1 0,-3-1 1,1-1-1,1 0 1,2 2 55,0 1 1,0 5 0,0 3 0,1 2-45,-1 1 1,0 6-1,1 3 1,-1 3-421,0 3 0,0 3 0,-2 6 615,-1 0 0,0 5 0,4-3 0</inkml:trace>
  <inkml:trace contextRef="#ctx0" brushRef="#br0" timeOffset="278">15512 15549 8321,'-5'9'-566,"2"1"1027,2-1 0,2-4 0,2-2 0,3-1-170,2 2 0,3-3 0,1 2 0,2-3 0,2-2 0,-1-3-508,2 0 1,0-1-1,-2-4 1,-1-2-39,-1 0 0,-3-2 0,2 2 1,-5-2-1,-4-2 0,-2 2-34,-1 0 1,-2 2 0,-3 3 0,-5 3 560,-4 3 0,2 2 1,-4 2-1,0 3 1,-1 6-1,0 4 171,2 4 0,7 0 0,-1 2 0,4 1-337,3 0 0,6 3 0,6-4 0,5-3-706,6 1 1,4-5 0,5-1 599,1-5 0,4-3 0,-2-4 0</inkml:trace>
  <inkml:trace contextRef="#ctx0" brushRef="#br0" timeOffset="279">16257 15214 8321,'-5'-4'-271,"-1"0"0,4-4 552,-1 2 1,-1 4 0,2 0-1,-2 4 1,-1 6 0,-3 7 294,0 7 1,-1 8 0,0 5 0,-1 3-390,1 2 1,1 4 0,0-4 0,3 0 0,1-2-118,2-1 0,1-8 0,1-4 0,1-7 0,1-4-334,1-5 1,4-6-1,-1-1 1,0-4-115,0-4 0,0-3 0,3-4 0,-3-2 1,-2-3-1,-1 0-209,0-1 0,0 0 0,-4 1 0,-2 0 453,-3 3 1,-7 1 0,-2 6 0,-3 1 0,-1 2 0,-3 1 510,-3 5 1,-2 5 0,-1 6 0,0 5 135,0 3 0,6 1 1,3 3-1,7-1 1,5-3-1,8 0-336,8-1 1,8-3 0,9-2 0,4-6-1014,4-3 0,4-2 0,0-3 836,-1 0 0,2-4 0,-5-1 0</inkml:trace>
  <inkml:trace contextRef="#ctx0" brushRef="#br0" timeOffset="280">16974 15409 8335,'0'-6'-12,"0"0"0,0-1 282,0-1 1,-1 1-1,-2 2 1,-5 2-1,-2 5 1,-5 7 222,-2 9 0,-1 5 0,-7 5 0,0 1-423,-2 2 0,-1-1 0,0 3 0,1-1 0,2-2-574,3-1 1,3-2-1,0-3 1,3-6 0,2-5-2490,5-6 2993,6-3 0,-6-12 0,4-3 0</inkml:trace>
  <inkml:trace contextRef="#ctx0" brushRef="#br0" timeOffset="281">16638 15437 8335,'-5'-9'635,"1"3"-168,4 0 1,4 5-1,3 1 1,2 6-179,3 5 0,0 4 0,3 4 0,3 2 0,2 2 0,4 0-461,0-1 0,2 3 1,-3-3-1,-1-2 1,2-3-3106,0-1 3210,-7-5 1,4-2 0,-6-5-1</inkml:trace>
  <inkml:trace contextRef="#ctx0" brushRef="#br0" timeOffset="282">17160 15074 8220,'5'-14'0,"7"0"0,1 5 0,4 1 286,5 2 0,7 7 1,7 9-1,5 8 1,2 7-1,-20-9 1,0 1 40,0 3 1,-1 1 0,-1 0-1,-1 2 1,-5 1 0,-1 0-1,-3 0 1,-1 2 0,-2 0-1,-3 1-161,-2 2 1,-1 0-1,-3-2 1,-2-1-1,-2 1 1,-1-1 0,-12 22-1,5-24 1,-2-1-342,-3 0 1,0 1 0,-3 0 0,-1 1 0,-2 0-1,-1 0 1,-2 0 0,1 0-268,-1 0 1,-1 0 0,-4-1-1,0 0 1,-1 1 0,0 0-1</inkml:trace>
  <inkml:trace contextRef="#ctx0" brushRef="#br0" timeOffset="283">18380 14925 6617,'-6'-1'155,"3"-2"1,2-3 0,0-1 0,-1-1 0,-2 3 77,-1 1 1,-1 1 0,-4 3 0,0 0-111,-2 0 0,-8 9 0,-7 9 0,-5 12 0,14-10 0,1 2 0,-2 4 0,0 1-45,-1 3 0,1 1 1,2 0-1,0 1 1,2 3-1,1 2 0,2-1 1,1 0-212,3 1 1,1 0-1,2-3 1,3 1-1,0-3 1,2 0-1,0-4 1,3 0-1,5 19 1,4-5-357,3-4 1,-3-6 0,3-4 488,-2-5 0,4-3 0,-3-2 0</inkml:trace>
  <inkml:trace contextRef="#ctx0" brushRef="#br0" timeOffset="284">18705 15279 8404,'6'-9'-157,"-2"-1"0,-4 1 0,0 0 1,0 0 273,0-1 1,-3 4 0,-1 1 0,-2 1 0,-1 3-13,-1 3 1,-2 3-1,-2 5 1,1 3-1,1 2-50,3 3 1,5 0 0,-1 2 0,2 1 0,2 2 0,2-1-74,3 1 0,4 2 0,1-3 0,2-1 0,2 1-40,2 0 1,-4-1-1,-1-3 1,-2-2 40,-4-4 1,1 1 0,-5-1 0,-3-3 0,-5-3 0,-5-1-46,-5-3 0,-5-1 0,-1-1 1,-1 0-32,0 0 1,1-3 0,5-2-1,1 0 1,5-3-90,4-3 0,3 0 1,5-2-1,3-1 1,6-1 49,8-3 1,4 0 0,6-1 0,0 0 54,0 1 1,3-4 0,0 1-1,-2 3 1,-3 2 0,-4 3 201,-3 1 0,-4 6 1,-4 4 212,-3 4 1,-8 5 0,-7 8 0,-2 4 0,-2 3 0,-2 2 444,2 0 1,2-4 0,1 2-1,3-2-589,1-2 1,2-2-1,6-2 1,5-1 0,6-5-1,2-4-204,2-3 1,4-1 0,2-2-1,2-3-424,1-4 1,-5-6 0,-1 2 0,-3-2 0,-4 0-389,-2 0 1,-4-1-1,-3 3 995,-3 2 1,-6 5 0,-3 3 0,-1 4 53,0 5 0,0 1 0,4 9 0,1 0 0,1 2 0,2 0-491,2 1 1,5 0 0,6-2 263,0-1 0,2 1 0,2-2 0</inkml:trace>
  <inkml:trace contextRef="#ctx0" brushRef="#br0" timeOffset="285">19488 15409 8404,'0'-9'-2,"0"0"1,-1 0 249,-3-1 1,-4 2 0,-5 2-1,-2 3 202,-1 2 1,-5 9 0,-2 4 0,1 5 0,-1 1 0,3 2-84,4 2 0,3-1 1,7 2-1,3 0 1,4-2-802,5-2 0,9-4 1,10-3-1,4-1 0,3-3-1205,2-2 1,-5-2 1545,-2-4 1,1 0-1,-4 0 1</inkml:trace>
  <inkml:trace contextRef="#ctx0" brushRef="#br0" timeOffset="286">19804 15419 8404,'-14'-4'50,"-3"3"0,4-3 0,-1 3 405,1 1 1,-4 1 0,2 4-1,-2 3 1,2 4 0,2 2 10,3-1 0,5 4 1,2-3-1,3 2-620,3-1 0,6-3 1,8 0-1,3-2 1,5 0-1,2-2-1132,1-2 0,0-2 1286,0-4 0,0 0 0,0 0 0</inkml:trace>
  <inkml:trace contextRef="#ctx0" brushRef="#br0" timeOffset="287">20130 15298 8339,'-13'-4'0,"3"2"0,0-4 0,3 1 0,-1 1 0,0 0 0,0 3 0,1 6 0,2 5 0,0 4 0,3 2 0,1 3 0,2 2 0,2 0 0,7 2 0,6-2 0,5 1 534,4-2 0,5-4 1,2-4-1,1-2 1,1-4-1,-1-3-1013,-2-2 1,-3-3-1,-3-3 1,-3-6 73,-3-2 0,-5-3 0,-5-2 0,-5-1 0,-3 0 331,-1 1 0,-1 4 0,-2 4 0,-3 4 0,-2 4 394,-2 6 1,-3 7-1,-2 14 1,0 7-1,0 7-40,2 8 1,5-21-1,0 0 1,2 3 0,-1 1-1,0 1 1,0 1 0,-1 0-1,0 1-143,1 0 1,0-1 0,-2 0 0,0-1 0,1-3 0,-1-1 0,0-1 0,-1 0-270,-12 20 1,0-6 0,3-11 0,-2-10 0,-2-6 0,0-8-118,1-3 1,-4-7 0,2-4-1,0-6-117,2-3 1,3-1 0,0-3 0,2-3 0,2-2 312,6-1 1,4 4-1,5 0 1,1 0-1,3 1 404,5 0 0,5 3 0,5 4 1,3 4-292,3 2 0,6 3 0,2 2 0,2 1 0,1 2 0,3 1-60,-1 1 0,0 0 0,-1 0 0</inkml:trace>
  <inkml:trace contextRef="#ctx0" brushRef="#br0" timeOffset="288">20838 14935 8339,'13'-6'-48,"2"2"0,4 5 1,2 3 299,1 6 1,4 13-1,-4 11 1,0 8 0,-5 8-1,-11-22 1,-1 1-1,-2 2 1,-1 1 0,-1 2-1,-2 1 85,-1 2 1,-2 0 0,-1-5-1,-1 0 1,-4 1 0,-2-1 0,0-3-1,-1 0-403,0-3 0,-1 1 1,1-2-1,-1-1 1,-12 20-1,2-4 1,-2-3-768,-1-3 1,-2 3 832,-2-3 0,-2-6 0,-5-1 0</inkml:trace>
  <inkml:trace contextRef="#ctx0" brushRef="#br1" timeOffset="289">21434 14832 10543,'-7'0'-100,"1"0"0,4 1 1,-1 2-1,2 4 0,3 2 1,3 4 146,5 6 1,9 8 0,3 9 0,5 6 0,-12-17 0,1 1 0,1 2-1,0 1 1,1 2 0,-1 0 63,1 1 1,-2 0-1,-1 4 1,-3 1-1,-2 0 1,-2 0 0,-2 1-1,-2 1 1,-2-1-1,-3 0-90,-2 0 1,-2-1 0,-2-2-1,-3-2 1,-4-3 0,-3-2-1,1-1 1,-2 0-18,0-2 1,0-1 0,-2 0 0,0-2 0,0-1 0,-1-2-1,-18 14 1,2-6 0,0-4-79,0 0 0,6-7 0,-2 2 0,6-3-124,5 0 1,4-3-1,2 3 1,4-2 0,2-1-1,0-2-925,1-1 1,3 1 1119,0-1 1,-1 0-1,-2 1 1</inkml:trace>
  <inkml:trace contextRef="#ctx0" brushRef="#br0" timeOffset="290">22551 15465 8142,'-6'-1'-129,"0"-2"1,1-2 0,1-1 0,0 0 413,2-2 1,1 3 0,1-1 0,1-1 0,1-2-192,1 0 0,3 0 0,-3 0 0,0-1 0,-1 1 1,1 0 0,-2-2 0,2 0 0,-3-2 0,-2 2-19,-1 1 1,-6 0 0,1 1 0,-4 0 0,-2 1 47,1 1 0,-5 3 0,1 4 0,-5 2 38,-2 4 0,2 5 0,-1 8 0,0 4 0,3 4 0,3 4 7,1 2 1,6 0-1,0 1 1,6-2-187,3-4 1,2-1 0,3-1 0,5-3 0,3-3-197,3-6 0,0-7 0,3-3 1,-2-3-1,0-1-64,0 0 0,1-5 0,-1-2 0,0-3 92,0-3 0,-1-2 0,-1 1 0,0 1 0,-4 0 0,-1 1-206,-3 2 530,-4 5 0,2 5 0,-4 6 0,0 3 0,0 3-24,0 0 1,0 3 0,0-1 0,2-1 0,3 1-1299,5-3 1183,5 0 0,0-2 0,3 0 0</inkml:trace>
  <inkml:trace contextRef="#ctx0" brushRef="#br0" timeOffset="291">23352 15000 8235,'-3'-10'-68,"-2"1"0,1 0 1,-1 0-1,1-1 336,0 1 1,1 0 0,2 0-1,-1 4-37,-2 5 1,0 8-1,1 10 1,-3 6 0,-2 7 22,-2 4 0,0 7 0,-2 4 1,-4 4-1,7-24 0,1 0-194,-2 3 0,1-1 1,0 0-1,0-1 1,1 1-1,0 0 1,-7 22-1,2-6-195,1-4 1,3-6 0,3-8-142,3-6 0,3-10 0,2-7 1,2-7 39,1-5 0,1-2 0,5-7 1,1-2-1,4 0 0,1-2-13,2 0 0,0 0 0,0 1 0,3-1 145,3 1 1,2 3-1,2 2 1,1 4-1,1 3 232,-1 2 0,-1 4 1,-3 7-1,-5 6 1,-5 5 234,-5 6 0,-6 3 0,-3 3 0,-4-1-73,-4-2 0,-3-3 1,-4 1-1,-2-3 1,-3-1-1,0-2-151,-1-4 1,1-3 0,3-3 0,1-2-130,1-3 0,3-1 0,-3 0 0,3-1 0,2-3-355,1-2 0,-1-5 0,3-2 0,-1 2 0,1 0-2104,0-2 2449,-2 3 0,2-4 0,-4 5 0</inkml:trace>
  <inkml:trace contextRef="#ctx0" brushRef="#br0" timeOffset="292">214 15903 8153,'-18'-3'13,"0"0"1,2 0 0,4 0 0,2-1 0,0 1 0,1 0 368,0 0 0,-1-1 1,1 2-132,0-1 0,5 0 0,5 3 0,7 0-96,6 0 1,5 1 0,4 1 0,4 1 0,4-1-80,2-1 0,2-1 0,4 0 0,2 0 0,-2 0-353,-1 0 1,0 0 0,0-1 0,0-1 0,0-2-154,-1-1 0,-11-1 1,-1-1-1,-4 2 1,-4 0 429,-5 0 0,-4-2 0,-8-2 0</inkml:trace>
  <inkml:trace contextRef="#ctx0" brushRef="#br0" timeOffset="293">615 15642 8153,'5'-4'0,"-1"-3"0,0-2 109,2-1 0,-1-1 0,2 6 0,0-2 109,1 1 0,1 4 0,0 0 0,-2 4 1,-1 4-54,1 3 0,2 3 0,1 2 1,1-1-1,2 1-115,-2 1 1,-1-3 0,0 3-1,-1-2 1,0-1-104,1-2 1,-2-1 0,-2 1 0,-3-1 0,-2 0-37,-1 1 0,-1-4 0,-3 0 0,-5 1 0,-6 0 5,-2 0 1,-5 1 0,-1-2 0,1 2-59,-1 2 1,2 2 0,6 1-1,2-1 1,4 0-345,3 1 1,2 0 0,4 0 0,1 1 485,2 1 0,6 2 0,5-2 0</inkml:trace>
  <inkml:trace contextRef="#ctx0" brushRef="#br0" timeOffset="294">754 16061 7564,'0'-5'884,"-4"1"1,2 12-730,-4 5 0,3 8 0,-3 7 0,1 6-105,0 6 1,-1 6 0,1-20 0,1 1 0,-1 1 0,-1 0 0,1 1 0,-1 0-126,0 0 0,-1 1 1,1-2-1,0-1 1,-4 21-1,-1-4 1,1-9-233,2-9 1,1-9-1,-2-9 1,2-3-1,1-1-143,-1-2 1,-2-5 0,0-4 0,1-5 449,1-3 0,0 0 0,4 0 0,-4-5 0,2-4 0</inkml:trace>
  <inkml:trace contextRef="#ctx0" brushRef="#br0" timeOffset="295">540 16462 8153,'0'-24'-418,"3"-3"1,1 2-1,0-2 395,1-1 0,5 0 1,0 0-1,3 0 0,1 2 1,2 1 397,3 3 0,1 3 0,5 3 0,0 2-103,-2 4 0,0 0 0,-5 7 0,-3 0 0,-2 3 1,-4 5-13,-3 4 1,-2 1 0,-4 6 0,-1 0-170,-2 2 0,-2 1 0,-4-1 0,-1 0 0,1-2-191,0 0 0,-1-4 0,2 3 0,1-3 1,2-3-482,1-1 0,-2-3 373,6 1 0,3-2 0,7-4 0,2 0 1,3 0 218,-1 0 1,3 0 0,-5 1 0,0 2-1,-3 4 146,-3 1 0,-3 2 0,-6 2 0,-4 1 1,-4 0-9,-5 1 1,-2 1-1,1-2 1,0-2 0,3-1-218,0-4 1,2 1-792,3-4 859,3 0 0,2-3 0,4 0 0</inkml:trace>
  <inkml:trace contextRef="#ctx0" brushRef="#br0" timeOffset="296">23920 15419 8378,'-10'-4'37,"4"3"1,0-3-1,0 2 1,-1 0 378,1-1 1,4-1 0,0 2-1,5-1-147,7 1 0,0 0 1,6 0-1,3-1 0,3 1 1,2 1-70,1 1 0,3 0 1,2 0-1,1 0 1,-1 0-410,-1 0 1,-4 0-1,0 0 1,1 0-1,0 0-298,-1 0 0,-3 0 0,-4 0 0,-2-2 1,-1 0 506,-2-1 0,4-8 0,-3 1 0</inkml:trace>
  <inkml:trace contextRef="#ctx0" brushRef="#br0" timeOffset="297">24339 15242 8378,'1'5'107,"2"-2"1,-1-2 32,4-1 1,-3 0 0,3 0 0,2 0 80,0 0 0,-2 0 0,0 0 0,1 0-29,2 0 0,0 4 1,-1 3-1,0 1 0,-3 1-92,-1 0 0,-1 1 0,-3-1 0,0 1 1,0 2-69,0 0 0,-1 1 0,-1-3 1,-2 1-1,-1 2-25,-3-2 0,0-1 0,-2 0 1,-2-1-1,0 0-88,1 1 1,1 0 0,3 1 0,1 1-1,0-2-816,0 0 1,-2-2 896,2 4 0,-2-2 0,-2 0 0</inkml:trace>
  <inkml:trace contextRef="#ctx0" brushRef="#br0" timeOffset="298">24664 15316 8378,'9'-4'63,"-2"-1"0,-2-1 228,-1 0 1,2 6-1,-2 3 1,-3 8 0,-3 8-1,-6 6 147,-3 6 0,0 8 0,-5 5 0,-1 5 0,9-23 1,-1 0-375,0 0 1,-1-1 0,1 3 0,-1-1 0,-1 0 0,1-1 0,-2 2 0,0 0 0,0 0 0,-1 1-268,1-1 0,-2 0 1,0-3-1,1-1 1,-9 16-1,2-6 1,3-6-891,1-6 1,8-7 0,-1-7 1003,4-7 0,-2-9 0,2-6 0</inkml:trace>
  <inkml:trace contextRef="#ctx0" brushRef="#br0" timeOffset="299">24609 15503 8378,'18'-33'79,"1"9"1,0-1 0,3 4 316,3 3 0,2 3 0,0 4 0,-3 3 0,-6 5 84,-4 2 1,-7 2-1,-2 2 1,-1 4 0,-2 1-243,-1 1 1,-5 1-1,-2 0 1,-2 1 0,-3 2-260,-1-2 0,2 0 1,-4 1-1,2 0 0,-1 0-480,2-2 1,1-4 0,1 0 0,3 2 97,3 0 1,2-2 0,1 0 0,0 2-1,1-1 1,2 0 180,3-1 0,7 0 0,2 4 0,2 0 461,-2 3 1,2-3 0,-5 2 0,-1-1 0,-4-2 24,-4 0 1,-4 1 0,-6-2 0,-8-1 0,-6-1-177,-6 2 0,1-4 0,-4 0 0,4 0 0,4 1-290,3 0 0,1 4 0,2-4 0,5 1 202,4 0 0,-1 4 0,2 5 0</inkml:trace>
  <inkml:trace contextRef="#ctx0" brushRef="#br0" timeOffset="300">4646 16992 8408,'0'-6'-204,"-1"0"0,-1-1 0,-1-2 0,1 0 0,1 0 0,1-1 1,1 1 928,2 0 1,-2 0-507,2-1 1,-1 1 0,0 0 0,2 0 0,0 2 0,1 1 255,-3-1 1,-1 4 0,-3 4 0,-4 7-134,-3 6 1,-2 9 0,0 5-1,0 4 1,-1 2-115,0 0 1,6-1 0,3 2-1,2-4 1,2-2-369,2-1 0,3-3 0,7-3 1,3-6-1,4-6-354,2-4 0,0-2 0,-1-6 1,1-4-90,-2-6 1,-1-5 0,-2-3 0,-3-1 582,0-4 0,2-6 0,-1-2 0</inkml:trace>
  <inkml:trace contextRef="#ctx0" brushRef="#br0" timeOffset="301">4683 16648 8408,'-17'-6'0,"0"0"0,3 1 384,0 0 0,5 3 0,3-1-208,-1 2 0,2 2 0,2 2 1,4 4-1,4 4-176,5 1 0,9 5 0,1-3 0</inkml:trace>
  <inkml:trace contextRef="#ctx0" brushRef="#br0" timeOffset="302">5074 16834 8476,'5'-9'-166,"0"-2"1,4 0 0,0-2 158,1-2 1,2 1 0,0-3 0,1 0 0,-1-1 187,1-3 1,-1-1-1,-3 3 1,1-2 0,-2-2-160,-2 0 0,-2 2 0,-4-1 1,0 3-1,0 3 121,0 0 0,-4 6 1,-2 0-1,-3 4 1,-3 1 94,0 3 1,-4 6 0,3 6 0,-2 5-25,-1 6 1,1 7-1,0 7 1,-2 5 0,1 6-139,0 3 1,10-22-1,2 0 1,1 1-1,1 0 1,0 3-1,0 1 1,0 3-1,1 1-271,-2 2 1,1 1 0,2 2 0,-1 0 0,0 0-1,-1 1 1,2-2 0,-1 0 0,1-1 0,0-2-223,0-2 0,0-1 1,0-2-1,-1-2 0,-2 18 1,-4-11-1,-3-10 417,-3-6 0,-8-7 0,2 0 0</inkml:trace>
  <inkml:trace contextRef="#ctx0" brushRef="#br0" timeOffset="303">4898 17355 8476,'4'-18'169,"-2"0"1,4 2 0,2 1 423,4 2 0,-1-1 1,6 3-1,1-2-155,3 2 1,2 4 0,-2 2-1,4 0 1,2 0-439,1 1 0,0 1 0,0 3 0</inkml:trace>
  <inkml:trace contextRef="#ctx0" brushRef="#br0" timeOffset="304">6285 16480 8513,'-1'-6'-199,"-1"0"0,-1-1 0,1-2 259,1 0 0,1 0 0,-2 0 0,-1 3 0,-3 3 0,-2 2 361,-1 1 0,-5 8 0,-1 7 1,-3 8-1,-1 9-168,1 6 1,-4 9 0,11-19 0,0 0 0,0 3 0,1 0 0,-1 3 0,1 0-120,0 1 0,1 1 1,0 0-1,2 0 1,2 0-1,1 0 1,1-3-1,1-1 1,2-3-1,1-1-632,8 18 0,5-10 0,7-8 0,2-7-1116,0-4 0,-2-7 1614,1-4 0,-3-4 0,0 3 0</inkml:trace>
  <inkml:trace contextRef="#ctx0" brushRef="#br0" timeOffset="305">6387 16909 8513,'-6'0'-188,"0"2"729,-1 4 1,1 4 0,1 9 0,1-1 0,2 2-503,1 2 1,1-3 0,0 3 0,1-3 0,3-3-657,5 0 0,2-9 1,3-1-1,1-4 1,-2-3 27,1-2 1,-1-3 0,-3-6 588,0-4 0,1-2 0,-6 0 0</inkml:trace>
  <inkml:trace contextRef="#ctx0" brushRef="#br0" timeOffset="306">6471 16946 8513,'-9'-25'-394,"0"-1"0,2 1 1,1 0 337,-1 2 1,2 2-1,-2 0 1,1 4-1,0 2 1115,0 2 0,3 3 0,-3 4-705,2-1 1,2 3 0,5 1-1,5 3 1,3 2-1143,5 1 0,-2 4 1,3 0 787,2 5 0,4-2 0,5 4 0</inkml:trace>
  <inkml:trace contextRef="#ctx0" brushRef="#br0" timeOffset="307">6788 16778 8513,'5'-4'0,"-1"2"0,-4-4 110,0-2 0,0 3 0,-1 0 0,-3 1 274,-6 2 0,1 1 0,-4 1 0,0 1 0,1 2-139,0 3 1,2 4 0,2 1 0,2 2-1,3 3-230,2 4 0,2-2 0,2 4 0,4-2 0,4-1-207,5 3 0,0-5 0,1 1 0,-3-1 0,0-2-31,-3 1 1,-5-5 0,-2 2 0,-6-3 0,-4-1 124,-6 0 0,-6-2 1,-2-2-1,-2-1 1,1-2-126,2-1 0,4-2 0,4-2 223,3-3 0,8-3 0,6 0 0</inkml:trace>
  <inkml:trace contextRef="#ctx0" brushRef="#br0" timeOffset="308">6983 16750 8513,'-9'-4'115,"1"-2"246,1-2 1,4 2-1,6 3 1,5 2 0,2 1-38,2 0 1,8 0 0,-1 1 0,1 1 0,2 1-349,0 0 1,1 1 0,-3-1 0,2 0-1,-1 0-403,-2 0 0,-1 0 0,-3-2 1,-3 2 60,-5 4 1,-4 4 0,-7 2 0,-5 2 0,-7 1 571,-5 2 1,1 2 0,-4 0 0,1 4 0,4 1 236,2 1 1,4 0-1,4-6 1,4 1-1,5-2-212,5-3 0,9-5 0,4-2 0,7-5-276,5-3 0,3-2 1,3-2-1,-1-4 1,-4-4-339,-2-1 1,-2-5 0,-3 3-1,-2-2 1,-3 1-148,-4-2 1,-1 0-1,-6-2 1,-1 1 369,-1-1 1,0-3-1,1 0 1,-2 1-1,-1-1 1,-2 0 285,-1 2 0,-1 4 0,0 4 0,-1 2 82,-2 4 0,-2 2 1,-5 5-1,-3 3 1,-2 4 314,-3 4 0,-4 7 1,0 1-1,-1 3 1,1 2 3,5-1 0,0 1 0,7-2 0,2 1 0,3 1-699,3-1 0,7 1 1,8-4-1,7-3 1,7-5-445,4-3 0,-1-4 1,3-3-1,0-2 616,-3-1 0,3-8 0,0-3 0</inkml:trace>
  <inkml:trace contextRef="#ctx0" brushRef="#br0" timeOffset="309">7709 16871 8459,'0'6'0,"0"1"163,0 0 1,-1 4-1,-1 2 1,-1-1-1,1 2 189,1 1 0,1 2 1,-1-1-1,-1-1 1,-1-2-66,1-1-479,1-2 0,1-7 0,0-5 1,0-7-110,0-5 0,-1-1 0,-1-5 0,-1-1 1,0 0 62,2 0 0,1-2 0,0 2 0,0 3 0,0 2 581,0 3 0,1-3 0,3 4 0,2 2 0,3 2-259,4 5 1,1-1 0,6 1 0,0 2 0,3 3-85,1 4 0,1 7 0,3 1 0</inkml:trace>
  <inkml:trace contextRef="#ctx0" brushRef="#br0" timeOffset="310">8147 16778 8364,'-13'5'20,"1"0"1,-3-1 0,-1 2 0,2 3-1,0 4 1,2 2 0,0 4 388,4 2 1,0 0-1,5 3 1,1 0-1,2-2 1,4 1 0,4-2-1,5-2-156,1-4 1,-2-3-1,4-5 1,0-4-1,2-2 1,1-2-376,-1-2 1,-2-4-1,-2-5 1,0-2-1,-4-3-426,-3-2 0,1 3 0,-5-7 0,-1 0 0,-1 0 182,-1-1 0,-4-2 1,-3 4-1,-1 1 469,-1 2 1,-1 4 0,-3 3-1,-2 3 1,-3 2 72,-1 4 1,1 3-1,0 3-176,3 4 0,-3 9 0,4 4 0</inkml:trace>
  <inkml:trace contextRef="#ctx0" brushRef="#br0" timeOffset="311">8966 16806 8438,'-4'9'80,"2"-2"1,-3-1 0,1 1 0,2 1-1,0 2 988,-1-1 0,2-3-703,-3 0 1,8-8 0,1-1 0,0-4 0,-1-3-208,0-3 1,-3 2-1,2-4 1,-1 1-1,0 0-238,2 1 1,-1-3 0,-3 3 0,-1-2 0,-2 0-27,-4 0 1,-1 2 0,-1 4 0,-2 0 0,-1 3 132,-4 3 0,-5 4 1,-4 5-1,-2 9 0,-1 8 295,0 8 1,1 5 0,2 4 0,5 3 0,3-1-20,5-2 1,6-2 0,3-5 0,7-4-1,5-5-260,5-5 1,4-3-1,2-10 1,1-3-290,4-2 1,-1-5 0,0-3 0,-1-4 0,-3-2-220,0-2 1,1-1 0,-2-5 0,-2-1 0,-3 2-112,-2 0 0,-2 1 1,-1 1-1,0 0 246,-3 3 1,-2 6 0,-5 10 927,-2 8 0,1 5 0,-3 7 0,0 2-287,3 0 0,1-2 1,2 2-1,3-1 1,5-2-1,3-1-592,3-2 0,0-6 0,4 0 0,-2-3-558,-1-5 0,1-2 839,-1-1 0,2-4 0,0-2 0</inkml:trace>
  <inkml:trace contextRef="#ctx0" brushRef="#br0" timeOffset="312">9367 16396 8438,'5'-9'-52,"-1"1"1,-1 1 36,0 0 1,4 5-1,1-1 1,2 3 0,2 4 669,0 6 0,2 5 1,2 10-1,1 8 0,2 7-358,0 7 1,-10-20 0,0 0 0,0 0 0,0 2 0,-1 1 0,-2 1 0,0 1-1,-1 0 1,-2 0 0,0 0 76,-1-1 0,0 0 1,-2-1-1,-1-1 1,-2-2-1,-1-1 1,-8 23-537,-3-1 1,-3-8 0,0-4-1,-1-10 1,0-4-462,1-4 1,-1-6 0,2 0-1,1-5 623,4-4 0,1-2 0,2-1 0</inkml:trace>
  <inkml:trace contextRef="#ctx0" brushRef="#br0" timeOffset="313">10298 16424 8507,'0'-12'7,"0"0"1,0 0-1,0 2 1,0 0-1,-1 1 301,-2 0 0,1 4 0,-5 4 1,0 7-1,-1 10 0,-2 11 1,-2 10 3,0 5 0,-4 7 0,4 1 0,6-24 1,0 0-1,1 1 0,0 0-406,0 0 0,1 1 0,-1-2 0,1 0 0,-2 26 0,3-2 0,2-5-917,1-3 1,0-8 0,0-4 1010,0-4 0,0-8 0,0-4 0</inkml:trace>
  <inkml:trace contextRef="#ctx0" brushRef="#br0" timeOffset="314">10223 16769 8507,'19'-19'-233,"1"1"1,1 0 324,4 2 0,5 1 0,1 6 0,-2 3 0,-3 5 561,-4 5 1,-4 6-1,-2 9 1,-4 4-1,-2 4-333,-4 1 0,-3 0 1,-7 0-1,-6 1 1,-4 0-37,-4-1 1,-1 1 0,-2-7 0,-2-2 0,1 0-103,-1-1 0,1-8 0,3-3 0,2-3 0,0-3-225,2-1 1,3-3-1,1-3 1,3-4-1,3-2-88,0-3 0,2 3 0,3-5 0,0 1-217,0 0 1,0 2 0,1 3 0,1 1 0,3 0-219,0 0 0,-2 2 0,3 2 566,1 1 0,2-3 0,0 2 0</inkml:trace>
  <inkml:trace contextRef="#ctx0" brushRef="#br0" timeOffset="315">11722 16359 8513,'0'-9'-38,"0"0"0,0-1 1,-1 2-1,-2 2 236,-3 3 1,-3 2 0,-4 2 0,-2 3 0,-3 6 0,-1 9 0,-3 9 133,-3 8 0,-3 7 0,13-17 0,0 0 0,0 3 1,0 0-1,1 2 0,1 0-118,1 2 1,1 0-1,2 3 1,0 0-1,1-1 1,0 1-1,2 0 1,1 0-1,1-1 1,1 0-69,0-4 0,3 0 0,0-2 0,3 0 0,4 16 1,4-4-1,5-8-281,1-7 1,2-3 0,0-10 0,-1-2 0,1-1-447,-1-4 0,0-2 0,-2-4 0,-3-1 0,-1-3 581,1-6 0,-1-3 0,-2-6 0</inkml:trace>
  <inkml:trace contextRef="#ctx0" brushRef="#br0" timeOffset="316">12365 16462 8402,'-10'-9'-52,"1"2"0,0 2 0,0 1 1,-1 2-1,0 1 0,-3 2 385,-2 2 0,-4 6 0,-2 9 1,-3 5-1,-1 9 0,1 4 27,1 4 1,3 4-1,4 5 1,10-23 0,1 0-1,1 0 1,1 1-208,1-1 1,1 0 0,1 22 0,4-1 0,5-6-1,5-4-997,4-3 0,1-3 0,-2-6 844,-1-3 0,1-2 0,-2-2 0</inkml:trace>
  <inkml:trace contextRef="#ctx0" brushRef="#br0" timeOffset="317">12691 16601 8277,'0'-13'0,"0"-3"0,1 0 0,1-1-59,1 2 1,4 2 0,-2-1 0,2-1 0,-2 2 0,0-1 284,0 3 1,-3 4-1,1 1 1,-3-1-17,-3 2 1,1 1-1,-5 4 1,-3 1 0,-2 2 109,-2 3 1,1 11 0,-1 6 0,-1 7 0,2 7 9,-1 5 0,0 5 0,3 2 0,3 1-323,0 2 1,6-26 0,0 1 0,0 1-1,1 0 1,0 0 0,0-1 0,0 1 0,0-1-1,-1 0 1,0-1-595,0 24 1,-2-6 0,1-2 0,0-5-340,-1-7 1,0-10 925,-2-7 0,-7 1 0,3 1 0</inkml:trace>
  <inkml:trace contextRef="#ctx0" brushRef="#br0" timeOffset="318">12346 17057 8325,'5'-14'288,"4"-7"0,-2 3 1,5-2 283,7 0 0,1 2 1,5-1-1,3 2 1,2 1-276,0 4 1,-2 2 0,-2 3-1,-2 2 1,-1 1-762,-3 2 1,3 1 0,-1 1-1,-1 0-1062,-2 0 0,-1 0 1526,-3 0 0,3-4 0,-4-2 0</inkml:trace>
  <inkml:trace contextRef="#ctx0" brushRef="#br0" timeOffset="319">12886 16825 8325,'0'9'131,"0"0"0,-1 1 0,-1 0 0,-2 1 688,-1 2 0,2 3 0,-2 0 0,-1 1-877,1 2 0,3-1 0,-1-3 0,1-1 1,0-2-2017,-1 0 2074,0-3 0,3-1 0,0-3 0</inkml:trace>
  <inkml:trace contextRef="#ctx0" brushRef="#br0" timeOffset="320">12914 16732 8325,'1'-14'204,"2"-1"1,-1-3-1,4 0 1,-1 3 1318,0 3-1968,-3 1 1,5 7 444,-4 4 0,9 8 0,-2 7 0</inkml:trace>
  <inkml:trace contextRef="#ctx0" brushRef="#br0" timeOffset="321">13342 16778 8325,'-6'1'0,"0"1"0,-1 1 398,-1-1 0,-3 3 0,-1-1 1,-4 2-1,-2 4 45,-4 5 1,1 0 0,-3 3 0,1 2 0,0 0-473,0 3 1,2-3 0,6 1 0,2-2-1611,3-4 1,5-1 91,2-5 1,5-9 1546,1-6 0,8-11 0,0-6 0</inkml:trace>
  <inkml:trace contextRef="#ctx0" brushRef="#br0" timeOffset="322">13091 16834 8325,'4'-9'36,"-3"-4"0,3 1 0,-1 1 598,1 0 1,3 3 0,0 2 0,3 4 20,3 4 0,-1 4 1,-1 6-1,0 4 0,2 2-554,2 4 1,-1 1 0,4 3-1,-1-1 1,0 0-265,0 2 163,-1-3 0,3 7 0,-1-2 0</inkml:trace>
  <inkml:trace contextRef="#ctx0" brushRef="#br0" timeOffset="323">13901 16573 8251,'-1'-8'-776,"-2"4"1008,-3 7 0,-3 15 0,-1 13 0,-2 5 0,-3 5 0,0 6 122,7-22 0,0 1 1,1 2-1,-1-1 1,-1 1-1,-1 0 1,1-1-1,-1 0 1,-7 23-313,1-7 1,4-9 0,6-6 0,2-6-374,-1-6 1,5-7 0,0-9 0,6-6-1,2-6-184,1-3 1,1-7-1,-1-3 1,-1-2 184,-2-1 0,3-4 0,-4-2 0,1-2 1,-1-1-1,0-1 297,0 1 1,-1 0 0,2 0-1,0 0 104,-1 3 0,3 6 1,-2 7-1,0 3 476,0 6 1,-4 10 0,1 14 0,-2 10 0,-2 7 271,-2 5 0,-1 3 0,-3 2 0,2 1-363,0-4 0,2 0 0,3-5 0,0-2 1,1-3-1,3-4-575,6-3 1,3-5 0,7-5 0,2-5-429,2-3 1,0-6 0,1-4 0,0-6 0,-2-2 0,-4-2-274,-2 0 1,-6 2 0,1 1 0,-5 4 514,-4 2 1,-2 5 0,-2 5-1,-2 7 875,-3 4 1,0 4 0,1 3 0,1 1-1,2-1-343,1 1 0,5 2 0,2-2 1,4-2-1,2-4 113,4-4-340,1-4 0,6-5 0,1 0 0</inkml:trace>
  <inkml:trace contextRef="#ctx0" brushRef="#br0" timeOffset="324">14376 16490 8251,'13'0'-8,"-1"0"0,4 1 1,3 3 638,2 5 0,0 11 0,-2 11 0,-2 9 0,-5 8-267,-8-22 0,-2 0 0,-1 1 0,-1 0 0,-1 1 0,-1-1 0,-1 0 0,-1-1 0,-8 24 154,-3-5 0,-4-5 0,-2-2 1,-4-2-1,-2-2-1052,-1-3 1,0-6-1,1-5 1,2-4 0,5-6 533,3-2 0,4-6 0,3 2 0</inkml:trace>
  <inkml:trace contextRef="#ctx0" brushRef="#br0" timeOffset="325">15521 16480 8222,'-9'-9'-169,"1"0"0,-1-1 0,1 2 0,-2 2 0,-2 3 0,-1 2 492,-3 1 1,-5 8 0,-5 6 0,-4 9-1,-4 9 1,16-12 0,0 1-10,1 3 1,0 1 0,1 1 0,0 2 0,2 4 0,1 1 0,1 1 0,2 1 0,1-1 0,2 1-160,2-1 0,3 0 0,2-1 0,3-1 0,1 0 1,2-1-1,2-1 0,2-1 0,1-1 0,3-3-659,16 18 0,2-9 0,2-8 0,-3-3 0,-3-1-2389,-3-4 2893,-7-8 0,0-6 0,-4-4 0</inkml:trace>
  <inkml:trace contextRef="#ctx0" brushRef="#br0" timeOffset="326">15726 16722 8250,'-3'11'83,"0"1"1,1 5 181,1 3 1,0 9 0,-2 11-1,-3 7 1,3-20 0,0 1-1,0 0 1,0 1 98,0 0 1,-1-1-1,-6 24 1,-1-3-1,-1-2-450,0-4 1,-1-2 0,-1-7 0,1-4 0,-2-4-1,2-6-734,0-3 1,3-8 0,4-7 0,0-5-449,1-6 0,-3-6 1268,5-6 0,-4-3 0,2-4 0</inkml:trace>
  <inkml:trace contextRef="#ctx0" brushRef="#br0" timeOffset="327">15568 16992 8250,'18'-43'0,"2"-1"0,3 2-4,5 3 0,4-1 1,6 10-1,1 4 1,1 7 453,-4 5 0,-4 8 0,-7 5 0,-6 6 1,-5 9-87,-8 5 0,-6 5 1,-6 5-1,-8 2 1,-4 2-117,-4 0 1,-4 3 0,1-5 0,0-2 0,-1-2-219,1-3 0,7-3 1,1 0-1,2-5-772,4-3 1,6-4 0,5-4-1,7-6-631,7-7 1,3-6 1372,8-4 0,4-9 0,4-2 0</inkml:trace>
  <inkml:trace contextRef="#ctx0" brushRef="#br0" timeOffset="328">16126 16760 8250,'0'9'-3,"0"0"1,-1 1 311,-2 3 1,1 6 0,-4 5 0,-1 4 236,-2 3 0,0-2 0,1 2 0,2-3 0,3-3 0,2-4 2316,1-5-2838,0-2 0,4-14 0,2-6 0,2-9 0,0-5 0,0-2-492,-2-2 0,0-1 0,3-4 0,1-2-153,-1-3 1,-3 2 0,0 0 0,2 1-1,0 0 84,1 1 1,4 2 0,-1 4 0,-1 6 0,1 7 380,0 4 0,-1 6 0,1 2 0,-2 7-406,0 7 1,-1 3 561,0 4 0,1-2 0,-1 2 0</inkml:trace>
  <inkml:trace contextRef="#ctx0" brushRef="#br0" timeOffset="329">16341 16862 8250,'0'9'193,"0"1"0,0-1 0,0 0 340,0 1 1,3-4-1,2 0 1,2 0-81,3-1 0,6-1 1,-1-4-1,3 0 0,2-1-463,1-2 0,-1-2 0,2-4 0,-3-2 0,-1-1-432,-2-3 1,-3 0 0,-5 0 0,-2-2-95,-2-1 1,-4 1 0,-4 0 0,-3 4-1,-4 1 540,-5 4 0,-2 5 0,-3 0 0,-1 3 0,2 3 724,0 3 0,2 7 0,3 3 1,3 4-549,5 2 0,3 3 0,5-1 1,3 1-1,7-1 0,6-1-180,7-3 0,7 0 0,2-1 0</inkml:trace>
  <inkml:trace contextRef="#ctx0" brushRef="#br0" timeOffset="330">17113 16536 8179,'3'-9'-107,"1"-1"0,-1 2 23,1 2 0,-3 0 613,2 6 1,-7 6 0,-6 12-1,-3 4 1,-2 8 30,-1 5 0,0 2 0,-1 5 0,0 2 0,3 0-82,0 4 1,3-3 0,4-3 0,2-4 0,0-5-584,3-3 0,6-11 0,2-7 1,2-7-1,2-5-358,3-3 0,-2-3 0,4-7 0,-3-2 0,-3-4-357,-1-2 1,-6 0 0,1-4 0,-3 0 421,-3 1 0,-4 3 0,-5 4 0,-5 3 0,-3 1 718,-5 5 0,-6 0 0,-3 6 0,-2 4 0,-2 7 335,1 9 0,4 4 1,4 5-1,6-1 0,9-1-19,5 1 0,12 0 0,11-2 0,12-3 1,11-4-977,8-5 0,-1-6 0,6-3 0,-4-2-2242,-2-1 2582,-3 0 0,-4-4 0,1-1 0</inkml:trace>
  <inkml:trace contextRef="#ctx0" brushRef="#br0" timeOffset="331">17802 16713 8296,'-9'0'-35,"0"0"0,-1 0 0,0 0 0,-1 1 333,-2 2 0,-3 3 1,-1 8-1,-5 4 0,-4 7 1,-4 5-1,-1 4 220,-2 3 0,4 0 0,-3 0 1,2-1-1,2-3-657,5-5 0,6-8 0,5-8 0,1-2-954,2-4 1,4-4 0,1-8 988,0-7 0,3-3 0,-4-3 1</inkml:trace>
  <inkml:trace contextRef="#ctx0" brushRef="#br0" timeOffset="332">17365 16797 8296,'4'-14'-117,"-2"7"1,3-2 0,0 2 1170,0 1 1,2 3-1,2 7-399,0 6 0,1 3 1,0 6-1,2 0 0,3 3-310,-1 3 0,7 2 0,-2 0 0,1-1 0,2-2-1841,0 2 1,2-3 1495,-6-1 0,3-3 0,-7 0 0</inkml:trace>
  <inkml:trace contextRef="#ctx0" brushRef="#br0" timeOffset="333">18110 16434 8482,'14'-1'380,"0"-1"0,-1-2 153,3 2 0,3 7 0,1 6 0,-3 10 0,0 10-124,-3 7 1,0 9-1,-9-19 1,-2 0-1,1 3 1,-2-1 0,0 2-1,-3 1-95,0-1 1,-3 1-1,0-1 1,-2 0-1,-3 0 1,-1-1 0,1 0-1,-1-1 1,-1 0-1,0-1-562,-1-1 0,-1-1 1,0 1-1,-1 0 0,0-2 1,-1-1-1,0 1 0,-1 0 248,-1-1 0,0 0 0,-1-1 0,0-1 0,-1 1 0,1-1 0</inkml:trace>
  <inkml:trace contextRef="#ctx0" brushRef="#br1" timeOffset="334">19208 16387 9925,'-9'0'17,"-3"-3"1,-1 0 0,2 1 0,-1 1 0,0 1 0,-5 2-1,-2 4 261,-3 6 0,-1 10 0,3 7 0,-2 7 0,1 8 0,4 5 0,9-21 0,2 0-199,1 3 0,1-1 0,2 2 1,2-1-1,-1 1 0,1 0 0,1-2 1,1 1-1,0-2 0,1 0-490,4 22 0,2-1 0,0-11 0,-1-1-669,-2-3 1,2-10 1057,-5-4 0,4-5 0,-2-7 0</inkml:trace>
  <inkml:trace contextRef="#ctx0" brushRef="#br0" timeOffset="335">19460 16648 8397,'-1'-10'-45,"-1"1"311,-2 0 0,1 2 0,3 4 127,0 6 0,0 8 1,0 6-1,0 3-220,0 5 1,3-1 0,2 1 0,-1 1 0,1-1 0,-1 1-108,0-1 0,0-1 0,-2 1 1,2-4-146,-2-1 0,-1-2 0,-1-3 1,-1-2-1,-4-4 28,-4-3 0,-1 1 0,-6-3 0,1-2 1,-1-2-357,1-4 0,3 2 0,0-4 0,2 0-719,0 1 0,2-3 1126,2 1 0,-3-1 0,4-1 0</inkml:trace>
  <inkml:trace contextRef="#ctx0" brushRef="#br0" timeOffset="336">19637 16769 8397,'9'-9'0,"0"-1"1,1 2 491,-1 2 0,-4 0-73,-2 6 0,-3 2 0,-3 8 0,-2 2 0,-1 3 0,-1 0 40,0 1 0,2-2 0,0 3 0,1-3 0,2 1-321,1-1 1,1-2 0,1 0-1,2-1 1,3-3-408,2-2 0,6-2 1,2-4-1,4 0-172,2 0 1,2-7 0,-2-3 0,-1-3 0,-3-1 0,-2 0-380,-4 1 1,-1-3 0,-3 4 0,-2 0 983,-3 2 0,-3 5 0,-3 2 1,-3 4-1,-2 4 517,-2 4 1,4 4 0,1-1 0,0 4-454,0 1 1,3-1 0,0-2 0,5 1 0,5-2-1223,3 1 1,6-2 993,-2-3 0,3 1 0,1-1 0</inkml:trace>
  <inkml:trace contextRef="#ctx0" brushRef="#br0" timeOffset="337">20121 16815 8397,'15'-12'-267,"0"-1"1,-2-1 182,-1 1 1,-2 0 0,-1 3-1,0-2 442,-3 0 1,-2 0 0,-5 3-1,-2 3 1,-3 3 165,-3 2 0,-4 2 0,-4 3 0,-2 6 1,-4 4-7,-1 4 1,2 1 0,0 2 0,1 1 0,4-1-16,3 2 0,6-2 1,4 3-1,4-2-770,4-1 1,6-2 0,9-3 0,5-2 0,5-3-827,2-3 1,0-5 0,-4 1 668,-2-3 1,6-1-1,-2 0 1</inkml:trace>
  <inkml:trace contextRef="#ctx0" brushRef="#br0" timeOffset="338">20465 16760 8397,'5'-10'-521,"3"1"1,-4 0 845,1-1 0,-4 2 0,-2 2 0,-6 3 330,-5 2 0,-7 9 1,-1 4-1,-2 5 0,0 3 0,1 1 0,5 0 1,4 4-1,3 1 0,2 0-541,4-2 0,11 2 1,4-5-1,7-2 0,4-5-424,5-4 310,2 2 0,2-11 0,1 3 0</inkml:trace>
  <inkml:trace contextRef="#ctx0" brushRef="#br0" timeOffset="339">20838 16629 8420,'0'-9'315,"-1"3"1,-1 2 0,-2 4 0,2 8 152,1 8 0,1 7 0,0 6 0,1 1 0,3 2 0,3 0 0,4 1-280,5 0 1,2 0 0,3-1 0,2-7 0,1-4-1282,1-6 1,4-5 0,0-4 957,-2-3 1,-5-14 0,1-5 0</inkml:trace>
  <inkml:trace contextRef="#ctx0" brushRef="#br0" timeOffset="340">21154 16760 8441,'-4'-6'118,"-2"3"182,-2 2 0,1 3 0,1 6 0,-1 8-27,-1 10 1,-5 11 0,1 11 0,6-22 0,0 2 0,1 1-1,0 1 1,0 0 0,0 0-102,-1 0 1,-1 0 0,2-2 0,-1-1 0,-2 0 0,-1-2-1,0 0 1,0 0 0,-12 19-264,0-5 0,-1-12 0,-1-9 1,-1-8-1,-1-5-667,2-4 0,1-10 0,5-4 0,2-6 426,-2-2 0,1-5 0,0 1 0,4-2 0,2-1 1,4 0 365,3 0 0,2 4 0,3 3 1,3 2 246,5 3 1,2 3 0,1 4-1,5 0 1,3 3-360,-1 3 1,4 2-1,2 1 78,4 0 0,3 4 0,4 1 0</inkml:trace>
  <inkml:trace contextRef="#ctx0" brushRef="#br0" timeOffset="341">21424 16462 8289,'16'-21'52,"-1"3"0,2 5 330,0 5 1,3 3 0,1 11 0,-1 7 0,-2 11 149,-4 8 0,-4 8 0,-2 6 1,-2 3-1,-4-22 0,-3 0-338,0 0 1,-3 0 0,0 0 0,-2 0 0,-3 1-1,-2 0 1,1-1 0,-2 1 0,0-2 0,0 0-380,-1 0 0,-1-2 1,-14 16-1,0-3 0,1-4 1,1-3-1455,1-1 1,9-10 1628,0-3 1,9-5 0,3-2 0</inkml:trace>
  <inkml:trace contextRef="#ctx0" brushRef="#br1" timeOffset="342">21880 16415 25897,'15'0'-469,"2"1"1,-4 2 0,3 4 0,2 5 0,3 5 0,1 7 0,0 8 362,3 7 1,-13-16 0,0 1-1,0 3 1,-1 1 0,-1 1-1,-2 0 1,-1 0 0,-2 0-1,-2-1 1,-2 0 0,-2-1 0,-2-1 142,-3 1 1,-1-1 0,-12 23 0,4-25 0,-1 0 0,-1 0 0,-1-2 0,1-1 0,-1 0-98,1 0 1,0 0 0,-15 16-1,5-4 1,3-1 0,5-2-187,2-1 1,6-4-1,-2-1 1,3-1 0,0-3-228,-3 0 1,2-5-1,-5 1 1,0 0-1,-2 2-1247,0 1 1516,-5-5 0,-5 4 0,-5-4 0</inkml:trace>
  <inkml:trace contextRef="#ctx0" brushRef="#br1" timeOffset="343">4134 17933 16953,'-6'0'-551,"0"0"0,-2 0 0,0 0 394,-1 0 0,0-1 0,2-1 0,2-3 101,1 0 0,-2 2-162,3-3 1,4 1-1,6-2 1,3 1 333,3 2 1,2 1 0,-1 2 0,0-1 0,3-1-46,0 1 1,3 1-1,1 1 1,0 0-1,1-1 10,1-2 0,-2 2 0,3-2 0,2 2 0,1 1-43,1 0 1,0 0-1,1 0 1,2 0 0,3 0 1,2 0 1,2 0 0,-1 0-1,0 0 1,0 0-13,1 0 0,-2 0 0,-1 0 1,-2 0-1,0 0 82,0 0 1,0 0 0,3 0 0,-2 0 0,1 0 66,1 0 0,2 0 1,2 0-1,1-2 0,0 0-180,1-1 1,-1-1-1,-1 2 1,2-1-1,-2 1-16,-3 1 1,-2 1 0,-1 0 0,-2 0 0,-1 0-18,0 0 0,0 1 0,-2 1 0,1 1 1,3 0 21,3 1 0,-1-3 1,6 4-1,-2-2 1,0 0-24,2-1 0,6-1 1,0-1-1,-1 0 1,0 0 22,-3 0 1,2 0 0,2 0 0,0 0 0,-5 0 0,-2 0 100,-3 0 0,1 0 0,1 0 1,-2 0-67,-4 0 0,1 3 0,-1 0 0,2 0 1,0 0-1,2 0-65,-2-1 1,1-1 0,4-1-1,4 1-10,1 3 0,2-3 0,-1 2 0,2-2 0,1-1 0,1 0 29,2 0 1,-3 0 0,0 0 0,-1 0 53,-1 0 1,3 0-1,2 0 1,0-1-1,-2-1 1,0-1 16,0 0 0,-22 3 0,1-1 0,-2 1 0,0 0 0,1 0 0,-1 0-33,0 1 0,0-2 0,23-2 0,-24 2 0,0-1 0,1 1 0,0 0 0,0 1 0,0-1-12,26 1 0,-26 0 0,0 0 0,23 0 0,2 0 0,-25 0 0,0 0-8,0 0 1,1 0-1,24 0 1,1 0-1,-26 0 1,0 0-1,1 0 1,0-1-1,1 0 1,0 0 7,0 0 1,1-1 0,0 0 0,0 1 0,-1 1 0,1 0 0,0 0 0,1 0 10,-1 0 0,1 0 1,2 0-1,0 0 1,-2-1-1,0 1 0,-1-1 1,0 0-1,-1-1 1,0 1 3,-1-1 1,0 2-1,1-1 1,1 1 0,-1 0-1,0 0 1,-1-1 0,0 0-1,-2 1 1,0-2 21,25-1 1,-25 2-1,1-1 1,25 2-1,0 0 1,-24 0 0,-1 0-45,0 0 1,0 0 0,0 0 0,0 0-1,1 0 1,0 0 0,0 0 0,0 0-1,-1 0 1,1 0-39,0 0 0,0 0 1,0 0-1,0 0 1,0 0-1,0 0 1,0 0-1,0 0 1,0 0-1,0 0 17,0 0 1,0 0 0,-1 0 0,0 0-1,0 0 1,0 0 0,26 0 0,0 0 23,-2 0 0,-22 0 0,-1 0 0,25 0 0,-1 0 0,0 0 36,0 0 1,-24 0-1,-1 0 1,1 0 0,-1 0-1,0 0 1,0 0 0,25 0 12,-2 0 1,1 0-1,-2 0 1,0 0 0,0 0-36,-2 0 0,0 0 0,1 0 1,0 0-1,2 0-24,-2 0 0,0 0 0,0-1 0,1-1 0,3-1 2,0 1 0,-25 0 0,0 0 0,23-1 1,2 0-1,-25 1 0,1 0 11,1 1 0,0-1 0,-2-1 0,0 0 1,0 1-1,1 0 0,0 0 0,-1 0 0,1-1 1,-1 1 6,1-1 1,0 1 0,1-1 0,0 0 0,-1 0 0,1-1 0,-2 1 0,0 1 0,-1-1-1,0 1 3,26-3 1,-26 3-1,1 1 1,1-2 0,0 0-1,0 1 1,0-1 0,-1 1-1,0 0-13,0 0 0,-1 0 0,1-1 0,1 0 0,-1 1 0,0 0 0,1-1 0,1 0 0,0 0 0,1 0-4,-1 1 1,0-1 0,-1-1-1,0 1 1,0 1 0,-1 0 0,1 0-1,-1-1 1,0 1 0,0-1 6,0 1 1,0-1-1,1 2 1,1-1 0,-3 0-1,0-1 1,2 1 0,-1 0-1,1 0 1,1 1 10,1-2 0,-1 1 1,-2 2-1,0-2 1,1 0-1,0-1 1,-1 1-1,-1-1 1,1 1-1,0 0 5,1 0 0,0 0 0,-1-1 1,0 0-1,2 1 0,1 0 1,-2 1-1,0-1 0,-1 1 1,0-1-17,-1 1 1,0-1 0,1-1-1,0 0 1,1 1 0,1 1-1,0-1 1,-1 1 0,-1-1-1,1 1-21,-1-1 0,1 1 0,23-6 0,-24 6 1,0-1-1,0 1 0,1-1 0,0 1 1,0-1-4,-1 0 0,1 1 1,-2-1-1,0 1 1,2 0-1,-1 1 1,0-1-1,0 0 1,0-1-1,1 1 15,-1-1 1,0 2 0,23-1 0,3 1 0,-26-1 0,1 0 0,0 1 0,1-2 7,0 1 0,1-1 0,-2 1 0,0-1 1,24 2-1,-24 0 0,-1 0 0,2 0 1,0 0 14,2 0 1,0 0-1,-1 0 1,-1 0-1,0 0 1,-1 0-1,0 0 1,-1 0-1,1 0 1,0 0 0,1 0 0,0 0 1,2 0-1,0 0 1,-2 0-1,1 0 1,-1 0-1,0 0 1,-1 1-1,1-1-8,-2 2 1,2-1-1,0 0 1,2-1-1,-1 2 1,1-1-1,-1 0 1,1 0 0,-1-1-1,0 0-8,0 0 0,0 0 1,-1-1-1,2 2 1,1-1-1,0 1 1,0-1-1,0 2 1,1-1-1,-1 1 0,0-1 0,-1 0 1,2-1-1,-1 1 1,-1-1-1,0 0 1,1 0-1,1 1 1,-1 0-1,1 0-29,-1 0 0,1 1 1,-1 0-1,0-1 1,0 0-1,-1-1 0,0 1 1,0 0-1,1 1 1,0 0 11,2 1 0,0 0 0,-3-2 0,1 1 0,0 1 0,1 0 0,-1 0 0,1 0 1,0 0-1,0 0-2,1 0 1,1 0-1,0 0 1,1 0-1,-1 0 1,-1 1-1,1-1 1,0-1-1,-1 1 1,1-1 19,-2 1 1,1-1 0,1 1-1,0 0 1,1 0 0,-1 0 0,0-1-1,-1 0 1,-1 0 0,0 0 8,-1 1 0,-1 0 1,1 0-1,0-1 0,1 1 1,1 0-1,0-1 0,0 1 1,0-1-1,-1 0 0,0 0 1,0 1-2,-2 0 1,0-1 0,1 0 0,0-1 0,-1 2 0,1 1 0,1-1 0,0 0-10,1-1 1,0 1 0,1 1 0,-1-1 0,-2-1 0,1 0 0,0 1 0,0 0 0,1 0 0,-1 0 0,1 0 0,1 0-9,-2 0 1,1 0 0,-2-1 0,1-1 0,-1 2 0,-1-1 0,1 1 0,-1 0 4,2-1 1,0 1 0,-2-2-1,0 1 1,2 1 0,0 0-1,-2 0 1,1 0 0,-1 0-1,0 0 1,0 1 0,1-1-1,1 0 1,0 1-1,-2-1 1,0-1-1,1 1 1,0 0-1,-1 0 1,0 1-2,0-2 1,-1 1 0,0 0 0,-1 1 0,2-2 0,-1 0-1,1 0 1,-2 0 0,0 1 0,-1-1 0,0 1 0,-1-1 2,0 0 1,-1 0 0,0 0 0,1 0-1,0-1 1,1 0 0,-2 0 0,0 1-3,24 0 1,-2-1 0,-2-1 0,1 0 0,-2 0 0,-1 0-9,-4 0 1,-5 0 0,-2 0 0,0 0-25,0 0 1,-6 0 0,0 0-1,-4 0 1,-4 0 0,-4 0-208,-1 0 212,-6 0 1,-5 0 0,-7 0-1,-5 0 1,-6 0 4,-3 0 1,-4 0 0,-4 0-1,-4-1 1,-4-1 94,-3-1 0,0-3 1,-1 3-1,-3-1 0,-5 1 7,-3 0 0,0-3 0,2 2 0,0 0 0,-3-1-37,24 2 0,-1 0 0,0 2 1,-1-1-1,0-1 0,-1 0 1,0 0-1,0-1 0,-3 0 1,0 1-1,-1 0 1,-1-1-1,1 0 1,0 0-1,-1 1 1,1 1 0,0-1-1,2 0 1,-1 0-1,1 0-2,0-1 1,-1 0 0,1 2 0,-1-1 0,1 0 0,-1 1 0,2 0 0,-1 0 0,1 0 0,-1 1-12,1-1 0,-1 0 0,0 1 0,-1 0 0,-2-2 0,1 0 0,-1 1 0,-1-1 0,2 1 0,-1 0-37,1 0 0,0 0 0,-1-1 0,-1 0 0,-1 1 0,-1 0 0,0-1 0,-1 0 0,-1 0 0,0-1 4,1 0 1,0 0 0,-2 1 0,0 0 0,0 0 0,-1-1 0,-1 1 0,0-1 0,0 1 0,-1-1-71,-1 1-1,1 0 1,-1-1 0,1-1 0,0 3 0,1-1 0,-1 0 0,0 0 0,-1 0 0,-1 1 77,-1 0 1,0 0-1,3-1 1,-1 0-1,-1 1 1,0 0 0,2 1-1,0-1 1,1 1-1,0-1 3,1 1 1,-1-1 0,-3 0 0,1 1 0,-1 1 0,1 0 0,0 0 0,1 0 0,-1 0 0,1 0 0,0 0 0,0 0-11,-1 0 1,0 0 0,1 0 0,-1-1 0,0 0 0,0 0 0,2-1 0,0 1 2,1 0 0,0 0 0,0 0 0,0 1 0,0 0 0,-1 0 0,2 0 1,0 0-1,0 0 0,0 0 0,2 0 0,0 0 12,1 0 0,0 0 0,2 0 0,-1 0 0,1 0 0,-1 0 1,0 0-1,1 0-26,-1 0 0,1 0 0,1 0 0,-1 0 1,2 0-1,0 0 0,-1 0 0,1 0 0,-2 0 1,0 0 17,0 0 1,0 0-1,1 0 1,1 0-1,-1 0 1,-1 0-1,2 0 1,0 0-1,0 0 1,0 0-3,-1 0 1,0 0 0,1 0-1,1 0 1,-2 0 0,0 0 0,2 0-1,-1 0 1,0 0 0,0 0-3,0 0 0,0 0 1,-2 0-1,0 0 0,1 0 1,0 0-1,0 0 0,1 0 1,0 0-1,0 0-4,0 0 0,0 0 1,-1 1-1,-1 1 1,0-1-1,0 1 1,0-1-1,1 0 0,0 0 1,1 0 7,2 1 1,-1-1 0,1 0 0,0-1 0,-2 2 0,0-1 0,0 0 0,0 0 0,0 0 0,-1 0-2,2 1 1,0 0 0,2-1 0,0 1 0,0-2-1,-1 1 1,1 0 0,-1 0 0,1 0 0,0 1 0,0-1-1,-1 0 4,1 0 1,-1-1 0,2 0 0,-1 1 0,0 0 0,-1 0 0,0 1 0,0-1-4,-1 0 1,0 0 0,1 1-1,0 0 1,-3 0 0,1 1-1,0-1 1,0 0 0,0 0 0,0 0-1,0-1 1,-1 1 1,-1 0 0,1 0 0,-1 0 1,0 0-1,-1 2 0,0-1 1,0 1-1,0-1 0,-2 0 1,1 1-2,-1 0 0,0 0 0,-4 0 1,0 0-1,1 0 0,1 0 0,0-1 1,0 0-1,1 0 0,-1 1-57,0 0 1,-1 0 0,-2 1 0,-1 0 0,0-1 0,-1 0 0,1 0 0,-1-1 0,2 0 0,-1 0 59,2 1 0,-1 0 1,2-1-1,-1 1 1,-1 0-1,1-1 0,-1 0 1,1-1-1,0 1 1,0 0 2,2-1 0,1 1 0,0-1 1,1 1-1,0 0 0,0 1 1,0-1-1,-1-1 0,-1 1 0,1-1 1,1 1 1,0 0-1,-1-2 1,0 0-1,3 1 1,1 0 0,-2-1-1,0 1 1,0 0-1,-1 0-2,-1 1 1,0-1 0,3-1 0,0 0 0,-2 1 0,1-1 0,0 1 0,1-2 0,-1 1 0,0 1-18,0-1 1,0 1 0,0 0 0,-1 0-1,2-1 1,-1 0 0,1 0 0,-1 1-1,2-1 1,-1 0-3,0 0 1,0-1 0,-2 1-1,-1 1 1,1 0 0,0-1-1,0 0 1,1 0 0,0 0-1,1-1 22,-2 0 1,0 0 0,0 0-1,1 0 1,-3 0 0,0 0-1,1 0 1,-1 0 0,2 1-1,0-1 2,0 2 0,0 0 0,1-2 0,-1 1 1,-1 0-1,0 1 0,-1-2 0,0 1 0,0-1 1,0 0 14,-1 0 1,1 0 0,1 0 0,0 0 0,-1 0 0,0 0-1,-1 0 1,-1 0 0,0 0 0,-1 0-16,0 0 1,-1 0 0,2 0-1,0 1 1,2 0 0,-1 0-1,-1 0 1,0 1 0,-1-1-1,-1 1-10,-1 0 1,1 0 0,3-1 0,-1-1 0,0 2 0,1-1 0,-1 0 0,0 0 0,-1 0 0,1 0-3,-1 1 0,-1 0 1,-2-1-1,-1 1 1,2-2-1,0 1 1,1 0-1,0 0 1,1 0-1,0 1 2,1-1 1,0 0 0,-2 0-1,0-1 1,0 0 0,0 0 0,1 0-1,0 0 1,1 0 0,1-1 17,1-1 1,0 1 0,-1 0-1,0 1 1,1-2 0,0 0 0,-1 0-1,0 1 1,0-1 0,1-1 1,1 1 0,1-1 1,-2 2-1,1-1 1,0 0-1,-1-1 1,1 1-1,-1 0 0,0 1 1,0 0-12,2 0 1,0 1-1,-2-2 1,1 1 0,2-1-1,0 0 1,-1 1-1,-1 0 1,-1 1 0,-1-1-15,-1 1 1,-1 0 0,3 0-1,0 0 1,-2 1 0,0-1-1,0 1 1,1 0 0,0 1-1,-1 1-9,1-1 0,-1 1 0,-3 0 0,1 0 1,-1 1-1,2 1 0,0 0 0,1 0 0,0-1 1,0 1 3,1 0 1,-1-1-1,-1 1 1,-1 0-1,1-1 1,0 1-1,2 0 1,0-1-1,2 1 1,0-1 31,3 1 1,0 0-1,1-2 1,0-1-1,3 0 1,1-1 0,1 0-1,1-1 1,-22 0 236,5 0 0,8 0 1,5-1-1,2-2 1,3-2-116,2 0 1,5-4 0,0 4 0,4-1 0,2 0-87,2-1 0,1 2 0,2 1 0,0 1 0,-3 0-344,-2 1 1,-3 1 0,0 1-1,-1 0 1,0 0 200,1 0 1,-4 0 0,-1 0-1,0 0 1,-4 0 51,-3 0 0,-1 4 0,-6 2 1,-2 2-1,-1-1 217,-2-1 1,-2 1-1,0 5 1,0 0-1,1-1-82,2 0 0,3-1 0,2 1 0,2 2 0,5-3-138,6-3 1,5 1-1,9-5 1,1 0-264,1 1-99,3-3 1,8 2 0,3-5-428,1-1 0,4 0 778,1 3 1,7-4 0,0-1-1</inkml:trace>
  <inkml:trace contextRef="#ctx0" brushRef="#br1" timeOffset="344">9944 7225 26033,'-9'0'-1093,"2"-3"1,2-1 0,1-1 436,2-2 1,1 1-1,2 1 1,2 1 0,3 2 886,3 1 1,0-2 0,0 0 0,1 0 0,-1 0 296,0-1 0,1 0 1,-1 1-1,0-2-386,0 0 1,1-2-1,-1 2 1,0 0-1,1-2 1,-1-1-129,0-2 0,-2 3 1,-2-1-1,-1-2-299,-2-1 1,-1 1 0,-2 0 0,-2-2-1,-4 0 1,-5-1 96,-3 0 1,-6 3 0,-2-3 0,-2 4 0,-3 2 0,-4 1 279,-4 2 1,1 1 0,-6 3 0,0 1 381,1 2 1,-4 4-1,4 4 1,2 2 0,2 2-565,2 1 1,2 2-1,-2 1 1,0-1 0,1 1-16,2-1 0,5 4 0,2 1 0,2 1 0,2 1-93,3-2 1,4 4 0,4-2-1,0 2 1,3 1-57,3 0 1,2 0 0,1 0 0,0 0 0,0-1 181,0-3 1,4 2 0,3-4 0,4-2 0,2-3-29,2-1 1,5-4-1,8 3 1,5-2 139,4-2 1,4 0-1,2-2 1,3 1-1,-2 2 1,-2 1-376,-5 2 0,-7 0 0,-1 4 0,-4 1-16,-2 1 1,-5 0-1,-3 4 1,-2 1-1,0 2 1,-1 2-231,0 1 0,1 1 0,-4-2 1,-1 2 402,-1 1 0,0 1 0,-4 2 0,-1-1 1,-3 0-1,-4 0 424,-4 1 1,-11 4 0,-2 1-1,-5-2 140,-4-1 1,-2-4 0,-5 1 0,-1-1 0,-2-2-1,2-3 47,1-3 1,0-3 0,0 3 0,-1-2-265,-2-1 0,0-3 0,2-3 0,-3-4 0,1-1 10,0-4 1,5-5 0,8 0 0,7-2 0,5-2-24,7-2 1,1 1 0,6-3 0,3 0-1,6 0 242,7-3 1,4 0 0,9-1 0,3 1 0,2 0 0,3 2 0,1 4 0,2-1 1,-2 3-1,-1 3-206,-1 3 1,-4 8-1,1 4 1,-2 7-1,-2 6-287,-2 6 1,-2 7-1,-14-19 1,-1 2 0,1 1-1,-1 0 1,-1 2 0,0-1 336,0 1 1,0 0-1,-3 0 1,0-1-1,-2-1 1,-1 0-1,-1 0 1,-1 0-1,-1 0 1,-2 0-390,-2 0 0,-1 0 0,-1-2 0,-2 0 1,-2-1-1,0-1 0,-2 0 0,-1 0 1,-1-1-1,0 0 111,-2 1 0,1-1 1,-1 0-1,1 1 0,-1-2 1,1 1-1,2-1 0,0-1 1,-10 20 165,3-3 1,6-4 0,5-2-1,4-3 1,5-6-609,4-5 1,1-2 0,5-3 0,2-3 0,2-3 90,1-4 0,2-2 0,4-1 1,3-1 346,3-2 1,3-1 0,3-4-1,3 0 1,2-3 0,3 1 203,1-1 0,-2 3 1,2 1-1,-2 2-122,-4 1 0,-1-3 1,-4 3-1,-1 0 0,-5 0-411,-6 2 0,-3-2 1,-5 0-1,-1-1 0,-2-3-361,-2 0 0,-3 2 0,-2 0 1,-3-1 613,-2 2 1,-6-3 0,-3 3 0</inkml:trace>
  <inkml:trace contextRef="#ctx0" brushRef="#br1" timeOffset="345">17765 16825 16034,'1'6'-3277,"2"-1"3684,3-1 0,0-1 0,0-3 1,1 0 235,1 0 1,-1-1 0,-1-2-507,1-3 1,-3 1 0,-1-1 0,-2-2-307,-1 0 1,0-1 0,0-1 0,0 1 0,-1-1 30,-2-3 0,-2 3 1,-4-3-1,-2 0 1,-1 1-1,-4 0 213,-1 2 1,-5 4 0,-1 1 0,0 1 115,-3 1 0,-1 8 1,-1 4-1,-1 5 99,-2 4 1,6 5-1,0 2 1,4 2 0,4 5-1,1 2 1,5 2-113,4 1 0,4-1 1,7 0-381,5-2 0,2-7 0,7-1 0,2-3 0,-1-5 0,2-5-149,1-2 1,-2-6 0,4-2-1,-1-2 357,-2-1 1,-5-1 0,0-2 0,0-4 36,2-5 1,-4 0 0,0-6 0,-2-2 0,2 0-259,0-3 1,-1-4 0,1-4 0,0 1 0,-3 1 0,0 1-205,2 0 0,-4 2 0,1 4 575,-2 3 1,-7 13-1,-1 6 1,-7 11 378,-4 9 1,-2 4 0,-4 5-1,3 2 11,0 3 0,2-2 0,2-1 0,2-2 0,2 0 0,3 0-325,2-1 0,3 0 0,3-9 0,6-2-877,6-3 1,1-1-1,5-5 1,1-2 0,0-3-2622,2-2 3145,-3-1 1,3-8 0,-2-2 0</inkml:trace>
  <inkml:trace contextRef="#ctx0" brushRef="#br1" timeOffset="346">21126 16359 22674,'0'-6'-547,"0"0"1,0-1 0,0-2 0,0 0 0,0 0 0,0-1-274,0 1 1,-1 1 0,-1 0 0,-2 2 700,-1-1 1,-1-1 0,-4-2-1,1 1 337,0 0 1,3 4 0,-1 2 433,0 2 1,2 6 0,-1 4 0,0 7-281,0 4 0,-5 9 0,2 8 0,-3 7-236,-1 4 0,6-20 1,-1 0-1,-1 3 0,0 0 1,-1 2-1,1 1 0,0 0 1,-1 1-1,1 1 0,0-1-288,0 0 1,-1 0-1,1-4 1,1 0 0,0-3-1,0 0 1,-3 21-390,4-4 0,-1-8 0,5-7 0,1-4 0,1-5 0,0-4-552,-2-1 1,2-5 0,-3 0 1443,0-3 1,-6 0-1,-4-3 1</inkml:trace>
  <inkml:trace contextRef="#ctx0" brushRef="#br1" timeOffset="347">20810 16974 19027,'9'-19'-569,"0"-3"0,1 1 1,-1-1 404,0-1 1,5 2 0,1-2 0,3-1 652,0 0 1,5 6 0,2 1-1,2 3 1,1 6 0,0 4-169,0 3 0,-1 9 1,-3 6-1,-3 5 0,-5 6-268,-7 2 1,-1 5-1,-6 2 1,-4 3-1,-6 0 281,-6 0 0,-4-4 1,-2-1-1,-1-1 1,-4 0-18,-2-1 0,-1-5 1,1-3-1,1-3 0,2-1-158,2-2 1,-3 0 0,4-5 0,3-2-188,5-5 1,3-4 0,1-3-397,3-3 0,1-3 1,3-1-1,-1-2 0,1-4 1,2-1-397,3 2 1,-1-2 0,3 5 0,0 1-274,0 0 1,1 2 0,1 0-314,-1-1 1475,0 1 1,4 0 0,-1-1-1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3:03.883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6210 3333 30873,'10'-8'-328,"-1"1"0,0 1 0,2-1 1,0 1-1,3 1 0,4 0 1,5 1-1,4 0 0,5 1 1,6 1-13,8-1 1,1 1-1,5-3 1,0 1 0,-1 1-1,-23 1 1,-1 1 371,2-1 0,0 1 1,20-6-1,-3 4 0,-5 1 1,-6 0-1,-3 0 13,-4-1 1,-7 0 0,-2 3 0,-3 0-118,-3 0 1,-5 1 0,-7 1 0,-7 2 7,-9 1 1,-9 1-1,-11 5 1,-9 0 35,-6 2 0,21-5 0,-1 0 25,-1 0 0,0 0 1,-3-1-1,-1 0 1,0 1-1,-1 0 1,0 0-1,-1 0 1,2 1-1,-1 0 25,2 0 1,0 0 0,2-1 0,2 0 0,0 0 0,2-1-1,2 1 1,1 0 0,-14 6-223,13-1 0,15-3 0,13 0 0,10-1 0,13-1 167,10-2 1,12 3 0,-19-6 0,2-1 0,2 1-1,2-1 1,3 0 0,2-1 19,3 0 0,1-1 0,-1 0 0,0 0 1,4 0-1,1 0 0,-1 0 0,0-1 42,0 0 1,0-1-1,-1 0 1,0-1 0,-1-1-1,-1 0 1,-2 0-1,-2 0 1,-5 2 0,-1-1-21,-4 1 0,-2 0 0,20-1 1,-4 3-1,-7 0 0,-8 0-181,-8 0 0,-10 4 0,-8 2 172,-4 3 0,-3 0 0,-4 0 0</inkml:trace>
  <inkml:trace contextRef="#ctx0" brushRef="#br0" timeOffset="1">2114 12821 22601,'0'-9'-820,"0"-1"1,0 1 0,0 0 0,0-1 397,0 1 1,0 0 0,-1 1 0,-2 0-117,0 2 1,0 3 0,3 0 594,0 5 0,0 2 0,1 12 0,2 0 0,4 3 0,2 3-121,3 2 0,0 4 1,3 2-1,3 1 1,1-1-1,4-1 40,1-1 0,1-3 0,2-1 0,-1-1 12,-2-3 1,-3-4-1,0-5 1,-4-4 0,-1-3-1,-1-3-35,0-1 1,1-8-1,-2-2 1,0-4 109,3-6 1,1 1 0,0-2-1,0 1 1,-2 0-80,0-2 0,-1 3 1,4-4-1,-1 1 1,-2 1 164,0 0 0,-2 1 1,2 2-1,-4 0 1,-2 3 288,0 2 0,-5 6 0,-2 1-207,-2-2 0,-1 4 1,0 0-1</inkml:trace>
  <inkml:trace contextRef="#ctx0" brushRef="#br0" timeOffset="2">2458 13147 24471,'0'6'-3277,"0"0"2924,0 2 1,0 0-1,-1 2 1,-2 3-1,-2 2 1,-1 3 507,-1 0 1,2 2 0,-2 2-1,2 2-338,1-1 1,1 1 0,3-3 0,0 1-1,0-2-1160,0 0 1,1-3 1086,2-1 1,2-3 0,4-3 0</inkml:trace>
  <inkml:trace contextRef="#ctx0" brushRef="#br0" timeOffset="3">3156 12868 20065,'0'-10'-547,"0"1"1,0 0 0,0-1 0,0 1 0,0 0 0,0-1-883,0 1 0,3 5 1345,1 4 0,-1 8 0,-3 9 1,-1 5-1,-1 4 235,-2 4 1,-3 7-1,2-1 1,-1 3 0,0 0-99,-2 0 1,1 1-1,0 1 1,1 0-1,-2-3-105,0-5 1,2-3 0,1-3 0,0-3 0,1-5-202,-1-6 0,1-4 334,1-3 0,2-2 1,-2-8-1,2-2 0,1-3-109,0-3 0,0-4 1,0-5-1,1-1 0,1-2-127,1-2 1,3-1 0,-1-1 0,0 0 0,2 0 163,1 0 0,0-4 1,1-1-1,-1-1 10,2 0 0,2 4 0,-3-2 0,0 1 0,1 1 0,-1 3 100,0 4 1,-2 4-1,-2 4 1,0 4 176,0 3 0,-2 4 0,2 5 0,0 2 0,0 5-276,-1 3 0,3 8 1,-2 5-1,0 4 1,-2 4-50,-2 6 1,1 0 0,0 4 0,1 0 0,-1-3 71,-1-1 0,-1 0 0,0-1 0,0-1 0,0-2-49,0-3 0,1-7 0,1-5 1,2-6-93,1-3 1,5-4 0,3-4-1,1-5 1,3-7 188,1-4 1,0-5 0,1-3-1,-1-2 1,1-3-254,0-1 0,-1-4 0,1-1 0,1-2-149,1 1 0,-1 1 0,2-1 0,-3 4 0,-1 4 1021,-3 4 0,-5 12 1,-7 7-456,-2 7 1,-2 10-1,-2 3 1,-3 5 0,-3 3-96,0 4 0,3-1 0,1 4 0,0-1 0,4 1-674,4 1 1,0 4 0,5 3 353,2 0 1,10-2 0,0-1 0</inkml:trace>
  <inkml:trace contextRef="#ctx0" brushRef="#br0" timeOffset="4">4525 13296 27141,'10'-8'-42,"4"0"0,4 3 1,7 1-1,6 2 1,7 0-126,4-1 1,0 2-1,1-2 1,-2 2-1,-1 1 44,-2 0 0,-6 0 0,-4 0 0,-6 1 0,-5 1 0,-2 2-1866,-2 1 1659,-1-3 1,-6 6 0,-2-2 0</inkml:trace>
  <inkml:trace contextRef="#ctx0" brushRef="#br0" timeOffset="5">4655 13473 26984,'19'0'1092,"5"-3"0,4-1 0,6-2-1255,5-1 1,4 2 0,2 0 0,0 1-206,-2 2 0,-7-3 0,2 2 0,-4 1 234,-4 1 1,1 1 0,-7 0 0</inkml:trace>
  <inkml:trace contextRef="#ctx0" brushRef="#br0" timeOffset="6">5978 12858 17677,'0'-9'-946,"-4"0"1,1-1-1,1 1 745,1 0 0,-2-1 0,0 1 0,0 0 0,0-2 0,0 0 1,1-1-14,1 0 1,1 1 0,0-2 0,0-1-1,0 0 1,0 1 0,0 3 234,0 0 0,1 2 0,2 4 14,3 7 1,-1 7-1,2 12 1,3 4 0,2 5 11,3 6 0,0 5 0,4 5 0,-1 2 0,-8-24 0,-1 0-140,10 23 0,-10-22 0,0 0 0,1 0 0,-1 1 0,0 0 0,-1 1 0,0-1 0,0-1-400,4 24 0,-2-6 1,-4-9-1,-3-5 1,-2-5-247,-1-3 0,0-3 772,0-4 1,-4-1-1,-1-5 1</inkml:trace>
  <inkml:trace contextRef="#ctx0" brushRef="#br0" timeOffset="7">6173 13259 12904,'-14'0'0,"0"0"0,2 0 64,-1 0 1,-2 0-1,1 1 1,0 2-1,-3 4 125,0 4 1,-2 4-1,0 5 1,2 0 0,1 3-466,4 1 1,5 1 0,2 2-1,0-3 1,4-2 152,3-2 1,4-2-1,3 1 1</inkml:trace>
  <inkml:trace contextRef="#ctx0" brushRef="#br1" timeOffset="8">6685 12989 8491,'-5'-14'-56,"1"1"0,4-4 1,0 3-30,0 0 1,0-2 0,0 1 0,0 0 0,0-1 0,0 0 59,0-2 1,0-1 0,0 1 0,0-1-1,-1 2 84,-2 1 1,1 0 0,-5 3 0,1 1 0,0 0 13,0 3 0,0 2 0,-4 9 0,0 4 0,-2 9 101,-4 7 0,2 8 1,-1 11-1,1 3 1,0 5-124,7-23 1,1 0 0,-1 3 0,1 0 0,1 1-1,1 0 1,0 0 0,0 0 0,0 1 0,0-1 0,2 1-1,-1 1-107,1 1 1,0 0-1,-1-1 1,0 0 0,1 1-1,1-1 1,-1-2 0,1-1-167,-1-2 1,0 0 0,-3 18-1,-3-6 1,0-6 0,-2-4-63,-1-5 1,1-5 0,1-3 0,-1-4 0,1-2 283,0 0 0,-5-1 0,0 0 0</inkml:trace>
  <inkml:trace contextRef="#ctx0" brushRef="#br1" timeOffset="9">6313 13501 8577,'-5'-15'-201,"-3"-1"0,5 3 1,1 2 339,1 1 0,1-3 0,1 1 0,2 1 0,3 3-143,3 2 0,4 4 0,4-1 0,2 2 0,4 1-219,1 0 1,1 0 0,4 0 222,2 0 0,2 4 0,4 1 0</inkml:trace>
  <inkml:trace contextRef="#ctx0" brushRef="#br1" timeOffset="10">6778 13361 8577,'-11'0'-247,"2"0"558,0 0 0,2 1-311,1 2 0,10 2 0,6 5 0</inkml:trace>
  <inkml:trace contextRef="#ctx0" brushRef="#br0" timeOffset="11">7756 12681 9367,'0'-9'-479,"0"0"0,1 0 0,1 2 1,2 1-1,0-1 468,0-1 0,3-2 0,-3 1 0,1 0 0,2-2 0,1 0 0,2-2 123,-1 2 0,-3-2 0,1-1 1,-1 1-1,-1-1 33,-2 3 1,-2 1-1,-1 0 1,-1 2-1,-2 2 100,-3 3 1,-8 4 0,-4 6 0,-6 9-103,-3 10 0,-2 11 0,13-15 0,1 1 1,-2 2-1,1 2 0,-1 2 0,1 1 1,0 1-1,2 2-18,0 1 1,2 0-1,0 1 1,2 1-1,2 1 1,1 1-1,0 0 1,2 0-237,1-1 0,1 0 0,1-1 0,2-2 1,2-4-1,1-1 0,7 23 0,4-5-386,2-4 0,1-11 0,0-2 0,-3-5 1,-2-5 474,-3-4 1,4 2 0,-2-4-1</inkml:trace>
  <inkml:trace contextRef="#ctx0" brushRef="#br0" timeOffset="12">8128 12681 9331,'-3'-9'-276,"0"0"286,1-1 1,1 7 0,1 6 0,0 10 0,0 7 0,1 5 442,2 5 1,2 3 0,5 6 0,-1 1-419,0 4 0,4 0 0,0 1 0,2-3 0,0-2 0,1-2-115,-1-3 1,-3-6-1,0-1 1,-3-7-448,-2-4 1,-3-3 0,-5-2-1,-2 0-1163,-4 0 1698,-5-6 1,-3-2 0,-3-4 0</inkml:trace>
  <inkml:trace contextRef="#ctx0" brushRef="#br0" timeOffset="13">8221 13072 9344,'-9'0'-243,"0"0"1,0 0 226,-1 0 1,1 1-1,0 3 1,-1 2 0,1 2-1,0 2 542,-1 3 0,1 0 0,1 4 1,2-2-863,2 2 0,0 0 0,1 1 0,1-1 1,1-3 320,1 0 0,0 2 0,0-1 0</inkml:trace>
  <inkml:trace contextRef="#ctx0" brushRef="#br1" timeOffset="14">8799 12970 8566,'-13'0'-33,"0"0"0,-1 0 1,0 1 297,-1 2 1,0 2-1,-4 6 1,1 2-1,-1 6 1,-1 6-1,1 4 61,0 2 0,-2 0 1,7-3-1,-2-1-389,1 1 0,4-4 0,-3-2 0,3-3 0,-1-4-411,1-3 1,5-4 0,-6-3 0,1-1 0,1-3-136,-1-3 1,2-3-1,-1-4 1,-2-2 608,0-1 0,-1-3 0,4-3 0</inkml:trace>
  <inkml:trace contextRef="#ctx0" brushRef="#br1" timeOffset="15">8445 13082 8566,'6'-15'-513,"-1"3"1,0 3 904,1 2 1,0 0 77,3 4 0,-3 4 1,0 6-1,-2 5 0,-1 3 1,0 3-284,0 0 0,4 4 0,-1 0 0,3-1 0,1-1-905,2 2 0,-1-2 0,2 1 718,1-1 0,0-1 0,5-1 0</inkml:trace>
  <inkml:trace contextRef="#ctx0" brushRef="#br1" timeOffset="16">8799 13277 8784,'-3'6'785,"0"1"0,-4-4-1788,4 3 1003,0-4 0,3 10 0,0-1 0</inkml:trace>
  <inkml:trace contextRef="#ctx0" brushRef="#br1" timeOffset="17">9786 12747 8036,'-7'-10'-109,"2"1"1,1 0-1,2-1 1,2 1-1,3-1 192,3-3 1,3 3 0,0-4 0,0 2 0,1-1 0,-1-2 0,-1 0-82,-2 0 0,2-2 1,-5 2-1,-1 0 1,-1 0 52,-1 2 0,-4 0 0,-2 5 0,-4 2 0,-2 4 124,-4 4 1,-4 8-1,-3 11 1,0 9 0,0 10-1,13-16 1,0 1 26,-1 2 1,2 2-1,0 0 1,1 1 0,1 1-1,1 1 1,1-1 0,2 0-176,0 0 1,1 1 0,0 0 0,0 0 0,2 1 0,0-1 0,0 0 0,-1 0 0,0-1-1,0-1-216,0-1 1,-1-2 0,-5 24-1,1-8 1,-4-2 0,-1-4-202,-1-3 0,-5-6 1,2-6-1,-2-4 1,0-1-124,2-2 0,0-6 0,0-1 0,3-4 509,1-5 0,2-3 0,0-5 0</inkml:trace>
  <inkml:trace contextRef="#ctx0" brushRef="#br1" timeOffset="18">9478 13212 8457,'-4'-19'215,"3"1"0,-2 0 29,2 3 0,2-2 0,2 5 0,5 0 0,2 3 0,4 3 0,3 3-300,3 2 1,4 1 0,1 0-1,3 1 1,2 2-765,1 3 1,3-1 0,-2 0 0,0 1 816,1-1 1,2-3-1,-2 2 1</inkml:trace>
  <inkml:trace contextRef="#ctx0" brushRef="#br1" timeOffset="19">10363 12514 8579,'-9'-10'-159,"-4"2"1,1 2 0,-1 4 0,0 5 0,-3 7 446,-1 8 1,-5 10 0,-1 10 0,1 8 0,10-21 0,1 1 0,1 2 0,0 0 0,2 1 0,1 1-78,1 1 0,2 0 0,1-1 1,1-1-1,2 0 0,1-1 0,1-1 1,0-1-429,8 25 1,0-5 0,6-3 0,-1-3 0,0-4 216,-3-4 0,2-3 0,1-1 0</inkml:trace>
  <inkml:trace contextRef="#ctx0" brushRef="#br1" timeOffset="20">10959 12868 8454,'0'-10'-313,"0"1"0,0 0 0,0-1 515,0 1 1,-4 5 0,-4 4-1,-2 7 1,-4 8 0,-3 6 70,-3 5 0,0 2 0,0 1 0,-1 1 0,-1 2-374,-2 1 0,3-4 1,-2 0-1,2-4 1,-1-2-210,1-2 1,3-3 0,2-2-1,4-5 1,1-4 309,2-4 0,-4-6 0,-2-2 0</inkml:trace>
  <inkml:trace contextRef="#ctx0" brushRef="#br1" timeOffset="21">10661 12970 8454,'-4'-9'-68,"3"-1"0,-2 1 527,2 0 1,1 5 0,1 4-1,1 6 1,2 5-557,1 5 0,5 1 0,6 3 0,1 1 0,2 1-737,0 2 0,2-2 0,2 2 834,1-1 0,1-2 0,3-2 0</inkml:trace>
  <inkml:trace contextRef="#ctx0" brushRef="#br1" timeOffset="22">11639 12858 8451,'-6'0'-11,"-2"1"0,2 3 1,-3 6-1,-4 4 0,-2 5 536,-3 3 0,-4 0 0,0 5 0,-1 0 0,-1 1 0,2-1-707,3-1 0,-2-5 1,6 0-1,1-2 0,1-4 1,0-3-475,1-5 1,-1-3-1,4-4 1,-1 0 0,-2-1 617,0-2 1,-5-10 0,3-7 0</inkml:trace>
  <inkml:trace contextRef="#ctx0" brushRef="#br1" timeOffset="23">11275 13007 8451,'0'-9'140,"0"3"0,1 0 1,3-1-1,2 2 371,2 2 0,2 2 1,3 2-1,2 2 1,3 3-493,1 3 0,0 4 0,2 3 0,1 1-1014,-2 2 0,2 3 0,-2-1 995,-3 0 0,0-1 0,1-2 0</inkml:trace>
  <inkml:trace contextRef="#ctx0" brushRef="#br1" timeOffset="24">11881 12644 8455,'17'0'-28,"0"1"1,8 2 0,0 6 0,1 6 0,-1 11 802,-3 9 0,-7 6 1,-2 7-1,-4 1-536,-3 0 1,-3-22 0,-2-1-1,-1 24 1,0-3 0,-1-2-1,-2-5-400,-3-2 0,-7 1 0,-6-1 0,-6 0 0,-5-1 161,-4-1 0,-2-4 0,-1 0 0</inkml:trace>
  <inkml:trace contextRef="#ctx0" brushRef="#br1" timeOffset="25">12383 12635 8506,'10'0'-150,"2"1"0,1 3 0,-2 7 0,-1 10 0,1 11 0,0 10 0,1 8 423,-6-22 0,0 1 0,-1 1 0,-1 0 0,0 2 0,-2-1 0,0 0 0,-1 0 0,0 0 0,-1-1 0,0 0 0,-1-2-227,0-1 1,-1-1-1,-7 23 1,-6-4-1,-4 0 1,-2-4-1,1-3-360,2-5 0,0-4 1,5-5-1,-1-4-1392,1-4 1706,5-8 0,-1 0 0,4-8 0</inkml:trace>
  <inkml:trace contextRef="#ctx0" brushRef="#br1" timeOffset="26">13212 12560 8573,'-4'-14'-208,"-2"1"0,-4 6 0,-1 1 0,-2 0 0,-2 2 0,-2 5 437,-4 7 1,-7 12 0,-7 11-1,15-12 1,0 2 0,-1 3-1,0 1 1,0 2 0,1 1 94,0 2 1,2 2 0,2 1 0,1 2-1,4 0 1,2 1 0,1 0 0,3 1-1,3-2 1,1 0-253,3-2 1,1-1-1,2-1 1,2-2-1,3-2 1,1-1 0,2-1-1,0 0 1,1-2-1,0 0-409,14 21 1,1-7 0,-7-6 0,-1-2-310,-2-1 0,0-4 646,-1-3 0,1-1 0,0-1 0</inkml:trace>
  <inkml:trace contextRef="#ctx0" brushRef="#br1" timeOffset="27">13771 12542 8529,'-5'-10'-717,"0"1"750,5 0 101,0-1 0,1 7 0,3 8 0,3 9 0,3 11 0,4 8 0,0 7 61,3 5 1,-3 5 0,-6-23 0,0-1-1,0 1 1,0 1 0,1 0 0,-1 1-1,0-1 1,-1 1-234,0-1 1,-1 0 0,-1-1 0,0 0 0,4 18 0,0-3 0,-2-3-309,-1-4 0,-3-9 1,2-2-1,-1-7 1,-1-4-1302,-2-3 1647,-1-5 0,0-5 0,0-5 0</inkml:trace>
  <inkml:trace contextRef="#ctx0" brushRef="#br1" timeOffset="28">13901 13035 8529,'-13'0'-176,"1"0"0,-3 0 0,-1 1 397,2 2 0,-4 4 1,4 5-1,-2 3 0,1 4 1,-1 3 12,2 3 0,0-2 0,5 2 0,0 0-550,-1-1 0,1-1 0,0-5 0,-1 0 0,2-3 0,1-2 316,1-3 0,-1-1 0,-2 1 0</inkml:trace>
  <inkml:trace contextRef="#ctx0" brushRef="#br1" timeOffset="29">14376 12951 8527,'4'-5'-921,"-3"-1"1302,2 6 1,-9 7 0,-5 12-1,-5 5 1,-4 4 0,0 2-1,-2 2-50,0 1 1,-4 1 0,3 2 0,-1-2 0,3-4-847,5-4 1,0-3 0,5-4 0,1-2-1295,2-1 1809,2-7 0,6-13 0,0-7 0</inkml:trace>
  <inkml:trace contextRef="#ctx0" brushRef="#br1" timeOffset="30">14180 12970 8527,'-6'5'584,"0"-2"1,1 6-192,-1 0 1,1 6 0,5 2 0,2 5-242,1 6 1,6 0 0,7 4 0,5-1-1,4 0-586,2-1 0,2-4 0,1-3 0,0-1 434,-3-4 0,1 0 0,-4-3 0</inkml:trace>
  <inkml:trace contextRef="#ctx0" brushRef="#br1" timeOffset="31">14618 13259 8533,'-9'0'75,"-1"-3"0,1-1 1,1 1 523,2-1 0,-3 3-599,3-2 0,2 6 0,0 2 0</inkml:trace>
  <inkml:trace contextRef="#ctx0" brushRef="#br1" timeOffset="32">15437 12886 8208,'0'-9'-180,"0"0"1,0-1-1,0 1 1,1 0 0,1-2-1,2-1 1,-1-4 249,1-1 1,-3 1-1,2 0 1,-2-3 0,-1-3 36,0-1 1,0 1 0,0-2 0,-1 0 0,-2 2 0,-3 0 75,-3 4 1,0 1-1,0 5 1,-1 4-103,1 4 0,-4 11 1,-2 8-1,0 8 1,-1 13-1,1 9-19,7-18 1,1 1 0,-1 2 0,0 1 0,1 2 0,1 1 0,1 1 0,0-1-34,1 2 1,1-1 0,0 0 0,1 0-1,2 1 1,-1 0 0,1-2 0,-2 1 0,1-1-1,-1-1-75,1 0 0,0-1 1,-1-2-1,-1-1 1,-3 21-1,-2-4 0,-2-3-405,1-6 0,-3-9 0,-2-9 1,0-7-1,-3-5 451,-1-4 0,0-6 0,-1-2 0</inkml:trace>
  <inkml:trace contextRef="#ctx0" brushRef="#br1" timeOffset="33">15056 13324 8415,'3'-14'0,"1"0"0,2-2 243,4 1 0,1 0 0,4 0 0,2 2-130,0 3 0,6 5 0,2 2 0,2 2 0,2 1 0,1 0-1790,1 0 1677,4 0 0,2 4 0,6 1 0</inkml:trace>
  <inkml:trace contextRef="#ctx0" brushRef="#br1" timeOffset="34">16154 12551 8313,'-18'0'78,"-1"0"1,0 0 0,1 1 0,-2 3 0,-1 7 152,0 6 1,-4 14 0,2 11 0,12-19 0,-1 2 0,1 3 0,1 0 0,0 2 0,2 0-128,1 1 0,1-1 0,2 0 0,1-1 0,2-2 0,-1-1 0,2 23-535,3-1 0,4-7 1,4-3-1,2-7 0,2-5 431,2-5 0,0-5 0,2-3 0</inkml:trace>
  <inkml:trace contextRef="#ctx0" brushRef="#br1" timeOffset="35">16592 12858 8467,'-19'4'61,"4"2"0,-1 3 0,-1 1 0,-4 3 0,-4 3 335,-2 5 1,-1 0 0,0 2 0,2 0 0,1-1 0,3 0-264,2-1 0,6-3 1,2-6-1,5-1-937,4-2 1,2-5 0,1-5 233,0-7 1,-3-3-1,0-4 570,1-2 0,-3-4 0,-1-3 0</inkml:trace>
  <inkml:trace contextRef="#ctx0" brushRef="#br1" timeOffset="36">16238 12923 8467,'0'-6'329,"0"0"-15,0 0 1,0 2 0,1 4 112,2 5 1,6 3-1,4 2 1,3 3 0,2 2-361,3 3 0,2 2 0,-2 0 0,4 3 0,1 0-955,-1 0 1,2-5 887,-2-2 0,-3-1 0,1 4 0</inkml:trace>
  <inkml:trace contextRef="#ctx0" brushRef="#br1" timeOffset="37">17206 12821 8430,'6'1'-70,"-3"2"0,-2 4 383,-1 5 1,-5-1-1,-5 6 1,-5 1-1,-7 4 1,-5 2 0,-4 2-36,-2 1 1,3 0-1,0-3 1,4-2-1,4-2-1545,3-2 0,4 0 1267,3-3 0,2-5 0,0-6 0</inkml:trace>
  <inkml:trace contextRef="#ctx0" brushRef="#br1" timeOffset="38">16918 12868 8430,'2'-6'312,"4"3"0,1 7 242,9 6 1,0 3 0,6 6 0,3 0-585,2 3 1,1 2 0,0 3 0,-1-1 0,-3-2 29,-2-2 0,2 4 0,0-2 0</inkml:trace>
  <inkml:trace contextRef="#ctx0" brushRef="#br1" timeOffset="39">17598 12514 8469,'22'5'2,"2"-1"1,2 0-1,2 3 1,3 6 543,1 6 0,-4 4 0,-7 9 0,-6 6 0,-6 5 0,-5 6-154,-5-23 1,-1 0-1,-4 25 1,-6 0-1,-4-2 1,7-23-1,-1-1-503,-2 1 1,-1 0 0,0 0-1,-1 0 1,-4 1 0,-1-1-1,-2 1 1,0-1-320,0 1 1,-2 0 0,-4 2 0,-1 1 0,0 0 0,-1 1 0</inkml:trace>
  <inkml:trace contextRef="#ctx0" brushRef="#br1" timeOffset="40">18165 12514 8519,'-8'-10'-616,"2"1"0,4 1 809,4 2 0,6 4 0,7 8 1,1 7-1,4 8 0,1 7 31,1 5 1,-2 8-1,2 7 1,-13-21-1,-1 1 1,-1 2-1,-1 2 1,-2 2-1,-2 0-77,0 3 0,-2 1 0,-4-2 0,-2 1 0,-3 1 0,-2-1 0,-4-3 1,-2 0-1,-3-2 0,-1-1-83,-2-1 1,0-1-1,-1 0 1,-2 0 0,2-3-1,0 0 1,1-4 0,0-1-1,3-3 1,0-1-298,-15 12 0,7 1 0,8-7 1,6-2-1,5-5-454,4-1 0,3-8 687,5 2 0,2-2 0,5 3 0</inkml:trace>
  <inkml:trace contextRef="#ctx0" brushRef="#br0" timeOffset="41">5959 12374 13758,'-14'0'-151,"3"0"1,-3 0 0,0 0 0,2-1 0,-1-1-1,0-1 1,-2 2 187,-1 3 1,-3 7-1,-1 9 1,-3 7-1,-2 11 1,11-13-1,0 3 77,-1 3 0,0 3 0,-1 5 0,0 3 0,1 5 0,0 1 0,4-12 0,0 0 0,0 1 0,-1 2 0,1 0 0,0 1 0,-1 2 0,0 0 1,1-1 7,-1 1 1,2 0-1,-1-1 1,2 0-1,-1 1 1,2-2-1,0-1 1,0 0-1,2-1 1,0-1-1,1 0 1,0-1-1,0 14 1,0-2-272,1-3 0,2-3 1,1-4-1,2-2 1,1-6-1,2-2 1,5 22-1,4-7-306,2-2 1,4-7-1,2-4 1,1-7 74,2-4 1,1-4-1,2-3 1,-2-2-1,-3-2 224,1-3 0,1-2 0,4-1 0</inkml:trace>
  <inkml:trace contextRef="#ctx0" brushRef="#br1" timeOffset="42">18827 12477 8466,'6'0'0,"-1"-1"-76,-1-3 0,2 2 1,-2-3-1,2 1 1,1 3-1,1 4 0,2 8 1,3 10 420,2 9 0,3 15 0,-9-19 0,1 2 0,-1 4 0,0 2 0,1 2 0,-1 1-180,0 1 0,0 0 0,-1 1 0,-2 0 0,-1 0 0,-1 0 0,-1-1 0,-3-1 0,0-1 0,-3-1 1,-1-3-1,-1-1-57,-1-2 1,-3-1 0,-1-3 0,-2-1 0,-2 2 0,0-1-1,-2 0 1,-1-1 0,-1-1 0,-1 0-211,1-1 1,-1-1-1,-17 17 1,2-4 0,3-3-1,3-3-439,3-3 0,3-3 1,8-7-1,4-2-276,6-3 1,4-5-1,3-2 817,4-2 0,5-5 0,3-1 0</inkml:trace>
  <inkml:trace contextRef="#ctx0" brushRef="#br1" timeOffset="43">19851 12691 8402,'-3'-7'-112,"0"1"0,0-1 0,1 0 0,0 0 0,-1 0 183,1 0 1,0 3-1,-1 3 1,-2 7 177,0 10 0,-4 6 0,3 9 0,-2 5 0,-1 3 79,-1 4 1,1 7-1,0 2 1,-1-1-1,1-1 1,0-2-246,-1-2 1,4-4-1,1-5 1,1-6-193,2-5 0,0-4 0,0-7 0,-1-3 0,-1-2-453,0-4 1,2-2 0,-4-5-1,0-2 118,1-3 1,-4-2 0,4-2-1,0 0 1,1-3 443,0-2 0,3 0 0,-1-1 0,4-3 0,4-1 0,2-6 0,2 2 0</inkml:trace>
  <inkml:trace contextRef="#ctx0" brushRef="#br1" timeOffset="44">19879 12681 8402,'14'-28'0,"-1"2"0,-3 0-250,-1 1 0,1 8 0,-2 2 436,-2 3 0,-2 16 1,-4 6-1,0 10 1,-1 8 229,-2 9 1,-3 5 0,-6 7 0,0 0-111,1 0 0,3-1 0,2-2 1,-1 1-1,0-2 0,0-2-239,4-6 0,3-4 1,3-7-1,5-3-235,3-5 0,4-9 0,4-3 1,3-6-1,3-6-72,2-7 0,1-7 0,0-3 1,0-3-1,-2-4-333,-1-2 0,1-3 0,-4-5 0,-1-1 267,-2-2 0,-1 4 0,-2-1 0,0 1 1,-1 4-1,0 5 398,-3 9 0,-6 10 1,-3 13 262,-6 10 0,-2 8 0,-4 13 0,-1 6 0,-2 3 300,0 6 0,-4-2 1,5 4-1,2-2 0,2-2-487,3 1 1,1-2 0,4-1 0,3-5 0,6-3-1024,4-2 1,3-7 854,-2 1 0,3-6 0,-4 1 0</inkml:trace>
  <inkml:trace contextRef="#ctx0" brushRef="#br1" timeOffset="45">21098 13026 8533,'-3'-6'-1001,"-1"1"0,-1-1 1043,-2 1 0,2 3 0,-2-2 173,0 0 1,0-1-1,0-4 494,0 3-436,5-2 0,-3 4 0,3-4-140,-1 2 1,1 4 0,5-1 0,4 2-1,5 1 0,6 0 0,9 0 0,6 0-112,8 0 1,5 0-1,7 0 1,-24 0-1,1 1 1,2 0 0,0 0-85,2 1 0,0-1 0,-1 1 0,0-1 0,-1 0 0,1-2 0,-3 1 0,-1 0 0,-2 0 0,-1 0-432,24 0 1,-12 0 0,-6 0 0,-6 0-135,-3 0 0,-1-1 629,-4-2 0,1-2 0,0-4 0</inkml:trace>
  <inkml:trace contextRef="#ctx0" brushRef="#br1" timeOffset="46">21908 12830 8533,'-10'-6'-282,"-1"0"0,-2-1 144,2-2 1,1 0 0,0 1 0,2 1 0,2 0 437,3 0 1,2 2 0,2 0 0,3 1-193,5 2 1,5 1 0,5 2 0,3 2 0,2 3-66,0 2 0,1 1 0,-3 1 0,-2-1 0,-4 0-7,-3 1 1,-6 3 0,-2 3 0,-2 1 89,-4 2 1,-10 0 0,-9-1 0,-3 2 0,-2 0 0,-2 1-27,-1-3 0,4 0 1,2-2-1,4 2-486,2 0 1,7 0 385,6-3 0,6 3 0,2-4 0</inkml:trace>
  <inkml:trace contextRef="#ctx0" brushRef="#br0" timeOffset="47">22448 12886 8839,'1'5'72,"2"0"0,0-1 0,-1 2 0,-2 4 159,-3 6 0,-6 4 0,-4 14 0,-1 5 0,0 7 1,1 5-1,6-24 0,0 0-222,1 0 0,1 1 0,-2 0 1,0 0-1,1-1 0,0-1 0,-6 24 1,1-8-418,-1-5 1,1-9 0,-2-8 0,0-3 0,1-6-128,1-4 1,0-2 0,3-6 0,1-3 532,1-2 0,4-6 0,-3-3 0</inkml:trace>
  <inkml:trace contextRef="#ctx0" brushRef="#br1" timeOffset="48">22383 12933 8560,'16'-22'-455,"-1"-1"0,3 1 740,3-1 1,2 5 0,5 6-1,0 2 1,-1 3 77,-2 1 0,-3 4 0,-7-1 0,-2 3 0,-4 3-295,-3 3 1,-2 2 0,-4 2 0,0-1-1,0 0-187,0 1 1,0-1 0,0 0-1,0 1 1,-1-1-72,-2 0 1,2 1 0,-2-1 0,2 1-1,1 2 20,0 0 0,1 0 0,1-1 0,2 0 1,1 3 102,3 0 0,0 1 0,2 1 1,2-1-1,0-2 72,-1-2 0,-3 3 0,-3-2 0,-1 0 87,-2-2 1,-6-2-1,-5 0 1,-6-3 0,-2-1 56,-2-2 1,3-1 0,2-1-1,0 0 236,3 0-442,1 0 0,5 1 0,1 2 6,3 3 1,1-1 0,1 1 0,2-1-243,0 0 0,-4 0 0,-7 2 0,-2-1 293,-2-2 0,-5-1 0,3-3 0</inkml:trace>
  <inkml:trace contextRef="#ctx0" brushRef="#br0" timeOffset="49">2523 14329 19750,'0'-9'-444,"0"3"0,0 0 0,1-2 0,1 0 0,1-1 0,0 0 253,-2-1 1,-1 1-1,0 0 1,0-1 0,0 1-1,0 0 1,-1 0 8,-3 3 1,2-1-1,-4 4 1,-1 1-1,-1 1 573,-2 1 1,-3 2-1,-4 4 1,-2 8 0,-4 9-1,-2 8-142,-4 4 1,15-12 0,0 0 0,-1 1 0,-1 2 0,2 1 0,0 0 0,1 3 0,1-1-214,1 2 0,1 1 1,0 1-1,1 2 0,1-1 1,2 1-1,0-2 0,2 0 1,2-2-1,0-2-333,1-1 1,1-1-1,8 17 1,5-3-1,3-7 1,3-5-524,0-5 1,-1-4 0,1-5 0,0-3 679,3-1 0,-2-2 1,3 0-1</inkml:trace>
  <inkml:trace contextRef="#ctx0" brushRef="#br0" timeOffset="50">2868 14264 13137,'0'-14'-345,"0"-3"0,0 4 1,0-1 180,0 1 1,0 0-1,0 4 221,0 0 1,1 8 0,1 5 0,1 7 0,0 8 0,1 6 208,2 5 0,2 4 0,0 6 0,0 3 0,3-1-310,-1-2 0,0 0 0,0-1 0,0 1 0,1 0-439,2-2 1,-4-5 0,-4-2 0,0-3-134,1-3 0,-4-3 0,1-7 560,-2-2 0,-1-3 0,0-1 0</inkml:trace>
  <inkml:trace contextRef="#ctx0" brushRef="#br0" timeOffset="51">3026 14553 11850,'-9'0'56,"3"0"1,-1 0 0,0 0 167,-1 0 1,-2 1 0,0 3 0,-1 5 0,-4 6 33,-2 2 0,-1 6 0,-6 2 0,1 2 0,0 2-326,0 2 0,0-2 0,4 1 0,-1-4 0,3-5 70,3-1 1,1 3-1,4 1 1</inkml:trace>
  <inkml:trace contextRef="#ctx0" brushRef="#br0" timeOffset="52">3668 14478 13262,'-3'-6'-227,"-1"1"1,-1 1 0,-2 3 0,0 4-1,-2 6 536,0 6 0,1 3 1,-8 4-1,0 4 0,-2 3 1,-2 4-1,0 2-240,-2 3 1,-3-1 0,2-4 0,0 0-1,-2-1-325,1 0 0,1-2 0,5-5 0,0-4 0,2-5 0,4-2-1395,2-1 1697,0-7 0,1 7 0,0-8 0</inkml:trace>
  <inkml:trace contextRef="#ctx0" brushRef="#br0" timeOffset="53">3333 14534 13262,'0'-14'-1345,"-3"-3"1,0 5 1450,1 0 1,2 6 0,3 3 0,3 2 0,3 3 228,0 4 0,4 5 0,3 8 0,1 2 0,2 2-410,0 1 0,-1 0 0,1 4 0,1 1 0,0 1 0,2 0-344,-1-3 1,-2 1-1,0-3 1,-1 1-724,-3-1 1101,-6-7 0,0 0 0,-4-4 0</inkml:trace>
  <inkml:trace contextRef="#ctx0" brushRef="#br0" timeOffset="54">3790 14851 13262,'0'-6'-1801,"1"0"2179,2 2 0,2-2 0,4 3-56,0 1 0,-2 2-483,-1 3 1,0 6 0,3 6-1</inkml:trace>
  <inkml:trace contextRef="#ctx0" brushRef="#br0" timeOffset="55">4739 14320 14098,'0'-13'-569,"0"2"0,0-1 0,0 2 0,0 0 0,0 1 835,0 0 1,0 8 0,-1 5-1,-1 7 1,-2 9 0,-2 7 36,-5 6 1,2 4-1,-3 3 1,0 4-242,0 1 0,1 3 0,-4 1 0,2 0 1,0 1-362,0 1 0,2-8 0,-1-1 1,3-5-1,1-7 0,2-5-345,-1-3 1,-1-3 0,-2-4 207,1-2 1,3-7 392,0-3 1,-1-10 0,-2-4 0</inkml:trace>
  <inkml:trace contextRef="#ctx0" brushRef="#br0" timeOffset="56">4655 14506 13096,'10'-28'-187,"-1"0"1,0 5 0,1 1 0,-1 3 254,0 4 1,1 2 64,-1 7 0,-1 7 0,-2 9 0,-3 5 0,-3 7 0,-3 5 288,-3 3 0,-1 8 0,0-1 0,2 0-291,0-1 0,1-1 0,2-3 1,-1 0-1,1 0-207,1-2 1,5-3 0,2-4-1,4-6 1,2-3-53,4-6 1,2-3 0,4-6 0,2-3 0,2-5-273,2-6 1,-6-3 0,6-4 0,-2-3 0,-1-2-18,0-1 0,-5-3 0,1 0 0,-3 1-13,-3 1 1,-3 4-1,0 3 891,-2 2 0,-9 13 0,-4 14 0,-4 8 111,-2 6 1,-4 5-1,2-1 1,2 3-1,2 2-796,3 1 1,1 0-1,3-2 1,1 1 0,3 1 190,6-1 1,3-5 0,6-3 0</inkml:trace>
  <inkml:trace contextRef="#ctx0" brushRef="#br1" timeOffset="57">5912 14162 8508,'-1'-11'-355,"-1"0"420,-1-1 0,-4 0 1,1 6-1,-4 4 1,-2 4-1,-5 6 281,-3 7 1,-4 7 0,-4 12 0,0 7 0,14-18 0,0 2 0,0 1 0,0 0-95,0 2 0,0-1 1,2 3-1,2 0 1,-1 1-1,2 0 0,1 0 1,1 0-1,2-1 1,0-1-1,1 23-222,5-6 0,5-5 1,7-5-1,2-2-725,3-3 1,0-2-1,1-2 1,0-1-1820,-1-1 2514,5-4 0,1 6 0,4-4 0</inkml:trace>
  <inkml:trace contextRef="#ctx0" brushRef="#br1" timeOffset="58">6555 14488 8413,'5'-10'-171,"3"1"1,-3 0 0,2-1 0,-1 1 401,1 0 1,-4 4 0,-4 3 0,-7 5 0,-7 6 0,-2 5 0,-3 5 180,-2 3 0,-1 2 1,-4 4-1,1-1 1,1 1-447,-1 0 0,-3 0 0,0 0 0,3-1 1,3-2-447,2-3 0,2-3 1,4-1-1,3-3-146,5-2 1,4-7-1,5-4 1,2-4 625,1-4 0,2-7 0,2-1 0</inkml:trace>
  <inkml:trace contextRef="#ctx0" brushRef="#br1" timeOffset="59">6266 14609 8413,'0'-18'0,"0"2"0,0 1 47,0 2 0,0-1 1,1 4 318,2 1 1,-2-1 0,4 10 0,-2 4 0,1 5-6,1 3 0,1 3 0,3 3 1,2 1-1,1-1-329,4 1 0,1 0 0,3-1 0,2 1-469,3 0 0,2 1 0,3 0 437,1-3 0,5 0 0,-3 2 0</inkml:trace>
  <inkml:trace contextRef="#ctx0" brushRef="#br1" timeOffset="60">7402 14432 8558,'-6'0'-194,"0"1"1,-2 1 627,0 1 0,-2 5 1,-3 2-1,-3 4 1,-4 5-1,-3 1-169,0 2 0,1 4 1,-2-2-1,1 1 0,2-2 1,-1 0-305,0-2 1,4-1 0,3-3 0,2-1 0,0-3-1534,0 1 0,6-7 1572,-3 2 0,3-2 0,-2 3 0</inkml:trace>
  <inkml:trace contextRef="#ctx0" brushRef="#br1" timeOffset="61">7011 14581 8558,'0'-10'-388,"0"1"1,1 1 963,2 2 1,2-2 0,5 5 0,-1 2 0,0 4-172,1 7 0,3 1 0,3 7 0,2 1 0,3 1-417,1 0 0,3 1 1,0 1-1,2-1 0,1-2-902,0 0 1,0-3 0,0-2 913,0 0 0,-4-6 0,-2-4 0</inkml:trace>
  <inkml:trace contextRef="#ctx0" brushRef="#br1" timeOffset="62">7681 14171 8369,'19'-4'32,"1"3"1,1-2-1,4 3 1,3 5-1,2 7 420,1 9 1,1 7-1,-4 6 1,-2 8-1,-7 4 1,-7 5-103,-7 1 0,-3-26 1,-2 0-1,1 2 1,-2-1-1,0 26-281,-2-3 0,-3-6 0,-5-2 0,-3 1 1,0-2-1,-3 1-551,0-3 1,-1-5 0,1-3 0,2-2 0,-1-2 481,2-2 0,-4 2 0,4-3 0</inkml:trace>
  <inkml:trace contextRef="#ctx0" brushRef="#br0" timeOffset="63">8268 14171 11046,'-9'-13'-236,"3"-1"0,0-2 0,2 1 0,3 2 0,2 1 1,4 2-1,3 2 466,2 2 1,3-2-1,2 5 1,4 3-1,0 5 1,2 8 52,1 3 0,-2 12 0,4 6 0,-2 9 1,-12-19-1,-2 1-113,1 3 0,-1 0 0,-2 1 1,-1 0-1,1 3 0,0 0 1,-2 2-1,-1 0 0,-2 0 1,-1 0-55,-2 1 0,-1-1 1,-2 1-1,-2-1 0,-3-2 1,-1 0-1,-1-1 1,-1-1-1,0-2 0,-1 0-88,0-3 0,0 0 0,-11 18 0,1-6 0,2-4 0,2-3-548,3-2 0,4-3 1,5-10-1,1-2 1,1-3 498,2-1 0,-3-3 1,2-2-1</inkml:trace>
  <inkml:trace contextRef="#ctx0" brushRef="#br1" timeOffset="64">9413 14069 8408,'-4'-15'-146,"3"2"0,-2 3 1,1 0-1,-1-1 1,-2-2-1,-2 3 168,1 3 0,-4 3 1,-6 4-1,-2 2 0,-4 4 1,-3 7-1,-3 8 174,-3 7 0,-2 5 1,15-13-1,0 1 1,0 2-1,2 0 1,0 2-1,1 1-18,0 1 0,1 0 0,2 1 1,1 0-1,1 4 0,2 0 0,2 1 1,2 0-1,1-2 0,2 1-119,0-2 1,1 0 0,3-2 0,1 0 0,1-2 0,0 0 0,9 23 0,2-6-203,2-5 0,4-5 0,0-5 0,-1-1 0,1-4-1760,0-4 1903,-1 0 0,-2-5 0,0 5 0</inkml:trace>
  <inkml:trace contextRef="#ctx0" brushRef="#br1" timeOffset="65">9842 14180 8518,'-9'-10'-120,"2"0"0,2-1 0,1 3 1,2 0-1,1 0 0,1-2 335,0 1 0,0 5 0,1 5 1,1 8-1,2 9 0,1 6 32,2 2 0,5 8 0,1 2 1,1 5-1,0 3-198,1 0 1,-3 4 0,3-6 0,2 2 0,1-1 0,-1-1-349,-1-2 0,-3-4 0,-4-8 0,1-2 0,-2-4-1079,-2-3 1378,3-7 0,-4-2 0,4-6 0</inkml:trace>
  <inkml:trace contextRef="#ctx0" brushRef="#br1" timeOffset="66">9981 14599 8518,'-14'-9'-244,"-4"4"0,3 2 0,-3 2 639,-1 1 1,1 5 0,-2 5 0,-1 7 0,0 5 0,0 1-309,1 3 0,2-2 0,0 1 0,3 0-323,2-2 1,7-1 0,3-5 0,2-3 0,1 0-771,0-3 1,4-5 1005,2-3 0,11-2 0,2-1 0</inkml:trace>
  <inkml:trace contextRef="#ctx0" brushRef="#br1" timeOffset="67">10531 14450 8518,'5'-9'29,"-1"0"1,-4 0 222,0-1 1,-2 6 0,-3 4 0,-7 6 0,-3 7 159,-5 5 1,-5 5-1,-1 5 1,-3 1-1,-2 0-316,1-1 0,2 2 1,4-6-1,2 0 0,3 0-938,4-1 1,2-5 0,7-6-1044,3-2 1885,-2-4 0,0-11 0,-5-5 0</inkml:trace>
  <inkml:trace contextRef="#ctx0" brushRef="#br1" timeOffset="68">10195 14506 8518,'1'-8'0,"3"1"0,2 2 187,2 0 1,5 3 0,2 6 0,0 3-1,1 4 394,1 5 1,0 4-1,2 3 1,0 1-1,2 2-562,1 1 1,3 0 0,-4-2 0,0-1-1,-1-2-819,-2-4 1,3 0 799,-2-2 0,1-3 0,-5 1 0</inkml:trace>
  <inkml:trace contextRef="#ctx0" brushRef="#br1" timeOffset="69">10977 14758 8545,'-6'0'-561,"0"0"1,-1 0 506,-1 0 0,1 0 0,2 1 1,1 2 306,2 3 0,1 2 1,2 2-135,2-1 0,-2-3 1,2 0-190,-2 2 0,2-3 1,1 0-82,2-1 1,-3-1-1,3-3 1,1 0 31,1 0 1,-1-3 0,-2-1-1,0 0 1,-1-1 253,0-1 0,-1 3 132,-3-3 0,-4 4 1,-2-1-1,-2 2 1,-2 1-48,1 0 1,1 4-1,1 1 1,0 1 0,1 1-469,1 0 1,1 1 247,4 1 0,4 5 0,1 0 0</inkml:trace>
  <inkml:trace contextRef="#ctx0" brushRef="#br0" timeOffset="70">11629 14320 15241,'0'-9'-479,"0"-1"1,0 1 0,0 0 0,0 0 0,0-2 0,0 0 392,0-2 0,3 1 0,1 3 0,2-1 0,1 1 0,0 0 439,-1-1 1,3 4 0,-3 1-329,2 1 0,-3 9 0,-2 9 0,-2 6 0,-1 8 115,0 5 1,-4 8 0,-2 2 0,-3 4 0,-3 1-121,0 2 1,4-24-1,-1 1 1,-6 22-1,-2-1 1,1-3-337,0-1 1,5-9 0,-2-2 0,4-6-561,3-5 1,2-9 0,5-7 793,2-8 1,-1-9 0,4-5-1,1-2 84,2-4 0,0-2 1,0-4-1,0 0 1,-2-1-1,-1-2-115,1-3 0,2-2 0,-1-1 0,-1-1 198,-1-3 1,0 2 0,1-5-1,-1 1 1,0 2 244,-1 3 1,3 6 0,-5 9 0,0 5-65,1 8 0,-3 13 1,2 10-1,-2 8 1,-1 7 40,0 5 1,0 4 0,0 2 0,0 2 0,0-1-116,0 2 1,0-5 0,0 1 0,1-5-382,2-4 1,2 0 0,6-8-1,1-5 1,4-5 0,2-8 40,4-5 0,-1-5 0,3-6 0,-1-5-168,1-2 1,-3-5 0,1 2 0,-4-1-1,-2-1-90,-4-2 1,-6 3 0,-3 3 0,-2 4 489,-1 1 1,-1 10 0,-3 3 0,-4 9 0,-4 8 353,-3 8 0,4 4 0,-2 2 0,4 0 1,3 0-348,3 0 1,4 3 0,5 0 0,7-2-1283,7-3 0,4-4 1244,4-3 1,4-5 0,1 0 0</inkml:trace>
  <inkml:trace contextRef="#ctx0" brushRef="#br1" timeOffset="71">12737 14050 8448,'0'-9'-136,"0"-1"1,0 1-1,0 0 186,0 0 1,-4 3-1,-2 3 1,-2 2-1,-3 3 1,-2 4-1,-5 8 381,-2 6 0,-6 9 1,1 8-1,-2 7 1,13-18-1,-1 0-235,-1 3 1,1 1-1,0 2 1,1 0-1,-1 2 1,0-1-1,1 2 1,2 0-1,1-1 1,1 0-188,1-1 0,2 0 0,1 0 0,3-1 1,1-4-1,2-1 0,3 22 0,7-8-829,8-6 1,1-3 0,6-5 0,0-2 695,-1-3 1,7-7-1,-2-1 1</inkml:trace>
  <inkml:trace contextRef="#ctx0" brushRef="#br0" timeOffset="72">13380 14348 7564,'-1'-5'287,"-2"3"0,-4 4 1,-2 5-1,-4 6 0,-6 5 1,-5 7 261,-3 5 0,-5 3 0,-1 3 0,0-1 0,2-1-525,2-2 0,5-2 0,2-5 0,5-2 0,3-3-1429,5-6 0,7-3 1396,2-5 1,4-2 0,6-4 0</inkml:trace>
  <inkml:trace contextRef="#ctx0" brushRef="#br1" timeOffset="73">13063 14478 8565,'0'-13'-41,"-1"3"1,-1-3 292,-1 3 1,1 5 0,5 4 0,3 6 169,2 7 1,3 5-1,0 2 1,3 3-1,0 2-344,3 0 1,0 2-1,3-5 1,1 1 0,1 0-820,2-1 741,1 1 0,3 1 0,0 1 0</inkml:trace>
  <inkml:trace contextRef="#ctx0" brushRef="#br1" timeOffset="74">14162 14404 7801,'3'-9'-2,"1"-1"0,0 1 0,0 0 504,-2-1 0,-2 5 0,-3 3 0,-4 5 0,-4 7-165,-5 4 1,-2 7-1,-4 2 1,-3 3-1,-2 3-402,-1 0 1,0 3 0,0-1-1,0-1 1,1-1 0,4-2-608,4-2 0,5-3 0,5-7-37,3-2 0,2-8 0,4-5 709,0-5 0,4-8 0,1-1 0</inkml:trace>
  <inkml:trace contextRef="#ctx0" brushRef="#br1" timeOffset="75">13855 14460 8482,'-6'-10'0,"2"1"555,0 0 0,3 5-103,-2 4 1,3 8 0,3 7 0,4 3 0,4 1-327,1-1 1,6 4-1,-1 0 1,5-2 0,2 1-1299,2 1 0,1-4 1172,0 1 0,6 4 0,0-3 0</inkml:trace>
  <inkml:trace contextRef="#ctx0" brushRef="#br1" timeOffset="76">14562 14162 8482,'15'-10'142,"-1"2"1,0 2-1,3 3 1,4 4 284,0 5 0,-2 6 0,-2 11 0,-4 7 1,-5 9-1,-2 4-24,-4 5 1,-2 1 0,-3 1 0,-5 2 0,3-26 0,-1 0-332,-1 1 0,-2-1 1,-8 19-1,-2-2 1,1-4-1,-1-2 0,1-2-581,3-1 1,1-8-1,6-2 1,2-6-2769,3-2 3179,2-9 1,5 5-1,1-6 1</inkml:trace>
  <inkml:trace contextRef="#ctx0" brushRef="#br1" timeOffset="77">15139 13985 8469,'10'0'-353,"-1"0"1,0 2 0,2 4-1,0 9 564,2 7 0,3 14 0,-8-12 0,1 2 0,0 4 0,1 1 0,1 4 0,0 2 0,0 1 1,-1 0 100,0 1 1,-1 0 0,-1 0 0,0 0 0,-1-4-1,-1-1 1,0-1 0,-1 0 0,-2-1 0,0 0-219,0 0 1,-1-2-1,-2 21 1,0-1 0,-6-4-1,-7 1-347,5-23 1,-2 1 0,-3 1 0,-1-1 0,-3 2 0,-1-1 0,-1-1 0,-2-1 0,0 0 0,-2 0-217,-1-1 1,-1 1 0,2 1 0,-1 0 0,-2 1 0,1 0 0</inkml:trace>
  <inkml:trace contextRef="#ctx0" brushRef="#br0" timeOffset="78">2374 15661 22895,'-9'0'-637,"0"0"1,-1 0-159,1 0 986,4 0 0,2 0 1,6 0-55,3 0 0,2 0 0,2 0 0,-1 0-57,0 0 0,1-3 0,-1 0 0,0 1 0,2 0 0,0-1-97,1 0 1,5 0-1,-1 2 1,4-1-1,3-1-14,1 1 1,2 0 0,5 0 0,3-1-1,2 1 6,1 1 0,1 0 0,2-1 0,1-2 0,2 2 12,1 1 1,-3 1-1,0 0 1,-3 0 0,-1 0-8,1 0 0,-1 0 1,-1 0-1,-2-1 49,-3-2 1,1 2 0,1-3 0,1 1 0,3 0-1,-2 0 2,1-1 1,-3 3 0,1-4-1,0 2-62,0 0 0,-2 0 0,-4 2 1,1-1-1,1-1 12,1 1 1,0 0 0,-3 0 0,0-1-1,2-1 18,2 0 1,0 3 0,-2-2-1,1 1 1,-1 0 4,-1-1 0,-1 0 0,-2 3 1,0 0-1,-2 0-11,-1 0 0,0 0 0,-4 0 1,1 0-8,-2 0 1,-5 0 0,1 0-1,0 0 1,-2 0 0,2 1-56,1 2 0,3-2 1,2 2-1,2-2-21,6-1 1,0 1 0,4 1-1,1 1 1,4-1 16,2-1 0,5-1 1,-1 0-1,0 0 1,0 0-16,-2 0 0,3 0 0,-1 0 1,0-1 31,1-2 1,-4 2 0,3-2 0,0 2 0,0 0 0,3-1-38,-2-1 0,1 0 1,0 3-1,1-1 33,1-2 1,-7 2-1,3-2 1,-3 1-1,-3 2 1,1 0-30,3 0 1,-3 0 0,2 0 0,-2 0 93,0 0 0,2 0 0,0 0 0,0 0-36,-2 0 0,2 0 0,1 0-1,-2 0 1,-1 0 0,1 0-37,1 0 0,-2 0 0,4 0 1,-1 0 33,2 0 0,-1 0 0,-1 0 1,0 0-1,4 0 0,2 0-31,-1 0 1,3 0-1,-6 0 1,4 0-12,2 0 1,2 0-1,2 0 1,-4-1 45,-1-2 1,2 2-1,0-3 1,1 1-1,1 0 1,-1 0 12,-1-1 1,0 3 0,-3-2 0,2 1 13,1-2 0,-2 3 0,-2-2 0,-1 2 0,4 1 0,1 0-20,0 0 1,1 0 0,-1 0 0,3 0 4,-26 0 1,0 0 0,3 0 0,-1 0 0,1 0 0,-1 0 0,0 0 0,0 0 0,0 0 0,-1 0 6,0 0 0,0 0 1,0 0-1,1 0 1,0 0-1,0 0 1,0 0-1,0-1 1,-1 0-1,0 0 14,-1 0 1,-1-1 0,1 0 0,-1 1 0,2 1 0,1 0 0,0 0 0,-1 0 5,0 0 0,0 0 0,1-1 0,0-1 0,-3 0 1,1 1-1,-1 0 0,1 0 0,1 0 0,-1 1 0,0 0 1,1 0-29,0 0 0,1 0 0,0 0 1,0 0-1,-1 0 0,0 0 1,0 0-1,2 0-44,1 0 0,0 0 1,-2 0-1,0 0 0,2 0 1,0 1-1,-2 0 1,1 0-1,-1 0 0,0 1 26,0-1 0,1 0 0,1 1 1,0 0-1,-2 0 0,0-1 0,-1 0 1,0 0-1,0 0 0,0 0 34,1 1 1,-1-1 0,2 0-1,-1-1 1,0 2 0,0 0 0,1-2-1,-1 1 1,0-1 0,0 1 25,-1 0 0,1 1 0,0-2 0,1 1 1,0 0-1,1 1 0,0-1 0,0-1 1,1 0-1,-1 0 0,-1 0 1,0 0 0,0 0 0,-1 0 0,0 0 0,0 0 0,1 0 0,1 0 0,0 0 0,0 1-21,1 0 1,-1 1 0,2-1 0,-1-1 0,-1 2 0,-2-1 0,2 0 0,-1-1 0,2 1 0,1-1-36,0 2 0,1-1 1,-3 0-1,1-1 0,1 2 1,-1-1-1,0 0 1,0-1 8,0 0 1,0 0 0,1 1 0,1 0 0,-1-1 0,1 2 0,0-1 0,-1 1 0,0-1 0,-1 0 20,0-1 1,-1 1-1,0-1 1,0 0 0,2 0-1,1 0 1,-1 0 0,1 0-1,0 0 1,-1 0 17,-1 0 0,0 0 0,1 0 0,-1 0 1,0 0-1,-1 0 0,1 0 0,1 0 0,0 0 1,0 0 10,0 0 1,-1 0 0,0 0-1,0 0 1,-3 0 0,0 0 0,1 0-1,0 0 1,1 0 0,0 0-22,2 0 0,0 0 0,-2 0 0,0 0 0,0 0 0,0 0 1,-2 0-1,1 0-14,-1 0 1,1 0 0,-1 0-1,1 0 1,1 0 0,1 0 0,-1 0-1,1 0 1,-2 0 0,0 0 4,-1 0 0,0 0 0,0 0 0,1 0 0,0 0 0,0 0 0,0-1 0,0 1 0,-1-1 0,1 0 12,-3-1 0,0 1 0,1-1 0,0 0 0,25 2 0,-26 0 0,0 0 0,26 0 20,-4 0 1,-1 0-1,-2-1 1,1-1-1,0-1 23,-1 1 1,-4 1 0,0 1 0,-2 0-35,1 0 1,-1 0 0,-4-1 0,-1-1 0,-2-1 28,-1 1 0,1-2 1,-3 0-1,1-1 0,-1 1 37,-1 2 0,-2-2 0,2 1 1,1 1-1,1 1-82,-1 1 1,-2 0 0,-2-1 0,-2-1 0,-2-1-399,-5 1 0,-2 1 396,-6 1 0,-1 0 0</inkml:trace>
  <inkml:trace contextRef="#ctx0" brushRef="#br1" timeOffset="79">15884 14720 8499,'-8'-9'-36,"3"1"0,5 1 0,5 1 0,4 1 189,4 0 0,1 2 0,6-2 0,4 0 0,6-1 0,8 0-57,6 1 1,-17 1 0,0 0 0,5 1 0,1 1-1,3-1 1,0 0 0,1 1 0,1 0-81,1 0 0,0 0 1,-1 2-1,0-1 0,-2 0 1,0-1-1,-2 1 1,0 1-1,-1 0 0,-1 0-175,0 0 0,-2 0 0,22 0 1,-9 0-1,-8 0 0,-7 0-284,-6 0 1,0-1 0,-2-1-1,-4-2 1,-1 0 207,-4 0 1,0-4-1,-2 3 1,-1-1 0,-2 0 234,-3-2 0,-6 0 0,-3-1 0,-3 0-9,-4-1 0,-1 1 0,-4 0 1,2-1-1,0 2 0,1 1 112,0 1 0,2 2 0,4-1 1,-1 0 460,1 0 0,6 2 0,5-2-300,6 1 1,9 0 0,1 5 0,6 2-152,3 0 1,4 4-1,0-1 1,-1 2-1,-1 2 1,-2 0-110,-2 2 1,-6-1 0,-5 2 0,-4 0-2,-5-1 1,-4 2-1,-5-3 1,-6 2-1,-8 1 1,-5 0 24,-4 1 0,-1-3 0,0 3 0,1-1-113,2 1 0,6-3 0,7 4 0,3-1 85,3 0 0,1 2 0,5-2 0</inkml:trace>
  <inkml:trace contextRef="#ctx0" brushRef="#br1" timeOffset="80">17514 14553 8339,'4'-14'-194,"-2"4"1,4-1 212,1 3 0,2 4 1,-1 5-1,-2 5 0,-3 6 1,-2 9 413,-1 4 1,-4 8-1,-2 2 1,-3 4-1,-3 4-404,0 3 0,2-21 0,0 1 0,0 0 0,1 1 0,-3 1 0,1 0 0,-2 1 0,1-1-175,0 0 0,0-1 1,-1-2-1,0 0 0,2-1 1,-1 0-1,-10 20 0,-1-7-440,2-5 1,6-11 0,2-6 585,3-3 0,1-3 0,-1 0 0</inkml:trace>
  <inkml:trace contextRef="#ctx0" brushRef="#br1" timeOffset="81">17411 14683 8339,'19'-32'-85,"4"3"1,3-1-1,3 4 307,2 5 0,4 5 1,-2 4-1,1 2 1,-1 4 164,-1 3 0,-5 2 0,-6 1 1,-5 1-1,-4 2-223,-5 3 1,-3 3 0,-4 0 0,-1 0 0,-3 2-284,-5 1 0,-5-2 0,-5 4 0,0-2 1,-2 1-247,-1-2 0,1 2 0,3 0 0,3-1 42,2 2 1,4-4-1,3 2 1,4-1-1,4-2 126,4 0 1,7 4 0,7 0-1,7 2 1,5 1 339,1 2 1,1 1 0,-6-1 0,-5 1 67,-6-1 0,-8-3 0,-11-3 0,-11-1 0,-13-2 0,-12-1-30,-11-2 1,23-2 0,0 0 0,-1-2 0,0 0 0,-25 2-933,2 0 393,4 3 0,0-1 1,4 3-1</inkml:trace>
  <inkml:trace contextRef="#ctx0" brushRef="#br0" timeOffset="82">8920 13948 11012,'-5'-4'-844,"-4"2"0,4-2 1,-1 1 970,0 0 0,1 4 0,-2 5 0,4 3 0,2 1 0,1 2-37,0 4 0,0 2 0,0 1 1,0 3-1,1 2-160,2-1 0,-2 3 1,3-3-1,-3 0 1,-1 0-86,0-3 0,-1-1 1,-2-4-1,-1-3-122,-1-5 0,2-3 310,-3-4 0,0 0 1,-4 0-1</inkml:trace>
  <inkml:trace contextRef="#ctx0" brushRef="#br0" timeOffset="83">8845 13929 10955,'-3'-9'-622,"0"-1"1,1 1 135,1 0 1,1-1 0,1 1 584,2 0 1,2 4 0,5 2 0,-1 2 0,1 0-8,3-3 1,-2 3 0,4-2 0,-1 2 0,2 1-69,3 0 0,0 0 0,4 1 0,-1 1 0,3 1-17,2 0 1,4-1 0,0 0 0,-1 1-13,-1-1 0,2-1 1,1 0-1,0 1 1,1 1-12,1-1 0,-4-1 1,2-1-1,-1 0 1,1 0 29,1 0 0,-3 0 1,1 0-1,-2 0 1,0 0-4,2 0 1,-2 0 0,2 0 0,-2 0 0,-2 0-25,-3 0 1,5-3 0,-4 0-1,-1 1 1,-1 1 7,-1 1 1,2-3-1,-1 0 1,1 1-1,1 0 12,-1-2 1,2 3 0,-2-2-1,1 1 1,0 0 0,1-1 0,-2 0 0,1 3 1,3 0-7,2 0 1,1-3 0,-3 0 0,1 1-1,2 1-31,3 1 0,0 0 1,0 0-1,0 0 1,0 0 14,0 0 1,-1 0-1,2 0 1,0 0 0,-1 0 8,-1 0 1,3 0-1,-3 0 1,0 0 0,-2 0 0,-2 0 1,-1 0 0,1 0 0,1 0-1,0 0-2,-3 0 1,0 0-1,-4 0 1,-1 0-35,1 0 0,-1 0 0,-3 0 1,-1 0-1,1 0 16,-1 0 0,1 0 0,1 0 0,0 0 0,3 0 13,1 0 0,2 0 0,4 0 0,1 0 0,-1 0 22,-1 0 1,0 0-1,2 0 1,2 0-1,0 0-17,-2 0 1,-2 0 0,0 0 0,1 0 0,1 0-29,-1 0 1,0 3-1,0 0 1,1-1-1,-1 0-87,-1 1 1,-1-2 0,0 2 0,1-2 77,2-1 1,1 0-1,2 0 1,-3 0-1,-1 0 17,1 0 0,-1 0 1,3 0-1,-1 0 0,-2 0 30,-1 0 0,-1 0 0,1 0 1,1 0-1,0 0-11,-3 0 1,1 0 0,-3 0 0,3 0-1,2 0-16,1 0 1,3 0-1,-3 0 1,0 0 5,1 0 0,0 0 0,3 0 1,-1 0-1,-2 0 56,-2 0 1,3 0 0,0 0 0,0 0 0,-1 0 25,0 0 1,-2 0 0,3 0 0,0 0-75,0 0 0,-3 0 1,1 0-1,-1 0 1,1 0-77,4 0 0,-3 0 0,0 0 0,-1 0 0,1 0 23,1 0 1,1 0-1,2 0 1,-1 0-1,0 0 111,0 0 1,4 0-1,1 0 1,0 0-1,-3 0-16,-3 0 0,1 0 0,-3 0 0,0 0-51,1 0 0,-3 0 0,-5 0 0,0 0 0,0 0-32,-1 0 1,0 0-1,-4 0 1,3-1-1,2-1 10,4-1 0,-3-1 0,4 2 0,1-1 0,0 0 39,1-2 0,3 3 0,-2-3 0,1 1 0,-1 2 34,-1 1 1,4-2-1,-4-1 1,-1 0-16,-3-1 0,-3 1 0,0 2 1,0-1-1,0 0-15,-1-1 1,-1 3-1,-5-3 1,1 1-1,-1 0-12,1 0 1,0-1 0,-1 1 0,2 1 0,1 0-42,0-1 0,4 2 1,-3-2-1,0 2 1,-1 1 38,1 0 0,0 0 0,-4-1 0,1-1 0,0-1 26,-1 1 1,1 1-1,-1 1 1,-3 0 0,-3 0-5,-1 0 0,-2-2 0,0 0-33,1-1 1,-4-1-1,0 2 4,1-1 0,-2-1 0,-1 2 0,0-1 57,2 1 1,-1 1 0,1 1 27,2 0 1,-3 1 0,0 2 0,-1 3 0,-2 2 41,-1 2 0,-1 0 0,0 2 0,-1 4 93,-2 1 1,1 3 0,-4 1 0,-1 1-1,-1 2 1,1 1 52,1-1 0,3 3 0,-2-3 0,0-1-255,3-1 0,-2 0 0,1-3 0,1-2 1,1-1-212,1-2 0,0-5 1,-1 2-742,-2-3 0,-1-1 949,-2-4 1,-3-2-1,4 3 1</inkml:trace>
  <inkml:trace contextRef="#ctx0" brushRef="#br1" timeOffset="84">11564 13575 8538,'5'-4'-418,"0"2"1,-3-4 0,3 0 539,0 0 1,-3 1 0,1 4-1,-2 1 1,-1 5 0,0 6 0,0 4 103,0 3 0,0 0 0,0 2 1,0 1-1,0 2-266,0 0 0,0-2 0,1 2 0,1-1 0,1-1-279,-1 0 1,-1-1 0,-2-3 0,-1-1-1,-3-5-369,-3-4 0,1 1 688,-6-5 0,-1 0 0,-1-3 0</inkml:trace>
  <inkml:trace contextRef="#ctx0" brushRef="#br1" timeOffset="85">11573 13519 8538,'0'-9'-878,"0"0"652,0-1 0,0 1 1,0 0 430,0-1 1,0 4-147,0 0 1,-1 4 0,-2-1-24,-3 2 0,-2 1 0,-2 0 0,0 0 0,-1 1-42,-2 2 1,0-1-1,1 3 1,0-1 0,0-1 13,-2 2 0,3-4 1,-5 3-1,1-1 1,-1 0 2,1-1 1,2-1-1,-1-1 1,-1 0 0,1 0-3,-3 0 1,0 0 0,-1 0 0,2 1 0,0 1-17,0 1 1,-2 0 0,0-3 0,2 0 0,1 1-2,2 3 1,-4-3 0,2 2-1,-3-2-32,0-1 0,0 3 0,0 0 0,1-1 0,-3-1 22,1-1 0,-1 0 0,1 0 0,1 0 0,-1 0-4,0 0 0,-2 0 0,-1 0 0,1 0 0,1 0 0,-2 0 1,2 0 0,-2 0 0,3 0 0,0 0 23,1 0 0,-4 1 0,0 1 0,2 1 0,3-1-1,1-1 1,0-1 0,-5 0-1,-1 0 1,2 1 5,0 2 1,1-1-1,0 1 1,-2-2-6,-1-1 0,0 3 0,1 0 0,-2 0 0,0 0 0,1 0-11,1-1 1,4-1 0,2-1-1,-2 0 8,0 0 0,-2 0 1,1 0-1,2 0 0,0 0 0,0 0 1,-2 0 0,0 0 0,-1 0-1,0 0-10,1 0 0,-4 1 1,-1 1-1,1 1 1,-2 1-17,0 0 0,-1-3 0,-3 3 0,1-1 0,1 0 10,2-1 1,-1 0-1,-3 0 1,0 1 0,0-1 6,0 0 1,0-2 0,0 0 0,0 0 0,-1 0 14,-2 0 0,2 0 1,-2 0-1,1 0-1,-1 0 0,1 3 0,-3 0 0,0-1 1,1-1-9,0-1 1,0 0 0,1 1 0,-2 1 0,-2 1-3,1-1 0,3-1 1,-2-1-1,0 0 0,1 0 11,0 0 0,1 0 1,2 0-1,-1 0 1,-2 0 41,-1 0 1,3 0 0,-1 0-1,2 0 16,1 0 1,0 0 0,0 0 0,0 0-1,0 0-43,0 0 1,0 0-1,-1 0 1,-1 0 0,-1 0-10,1 0 0,-2 0 0,-1 0 0,-1 1-19,-1 2 0,-2-2 1,4 2-1,1-2 0,-1 0-2,0 3 0,3-3 0,0 2 0,3-2 0,2-1 4,0 0 1,-2 0 0,-1 0 0,0 0 0,-1 0 16,-2 0 0,1 0 0,-3 0 0,0 0 0,-1 0 2,-1 0 1,2 0 0,-1 1 0,-1 1-27,-1 1 0,2 4 1,0-2-1,2 2 0,1-1-25,-1 1 1,4-3 0,-1 0 0,5-1 0,1 1 19,2-2 0,-1-1 0,3-2 0,1-1 21,1-2 1,2 1-1,0 2 1,-1-1-1,0-1 17,1 1 0,3-2 0,-3 1 0,1 0 1,0 0-21,1 0 1,-3-2-1,3 3 1,-1-1-1,0 0-14,-1-1 0,1 3 1,-2-3-1,4 1 1,1-1 23,-2-2 1,3 3 0,-3-3 64,3-1 0,4 2 1,1-2 78,0 0 1,2-1-116,3-1 1,0 2-103,0 1 0,-1 5-63,-2 1 0,-2 4 0,-3 6 0,1-1 0,0 1 74,0 3 0,0-2 0,0 5 0,0 0 0,1 2 33,1 0 0,-3 2 0,3 2 1,-2 3-33,1 1 0,3 2 1,-2 0-1,0 0 1,1 0-1,-2-1-54,1-2 0,2 1 1,-2-3-1,0-1-25,0 1 1,3-2 0,-2-6 129,3-2 0,6 1 0,0 1 0</inkml:trace>
  <inkml:trace contextRef="#ctx0" brushRef="#br1" timeOffset="86">6480 13948 8562,'-6'0'-552,"0"0"343,-1 0 1,4 1 300,3 2 1,4 1 0,5 3 0,1-1 0,2 2-101,0 0 0,4 2 0,-3 2 0,2 0 0,0-2-44,0-2 0,1 0 1,-2-3-1,-1 0 0,1-2 26,-3-2 1,-1 2 0,0 1 0,-1-2 0,0-2-53,1-3 1,-4-2-1,-1-2 1,-1 1 0,-2-1 11,-1-2 1,-1 0 0,0 0 0,-1 0 65,-2-1 1,-2 2 0,-4 1 0,-1 2-1,1 0 119,0 3 1,-1 1-1,1 1-104,0 0 1,3 4 0,3 4 0,2 2-707,1 2 691,0 1 0,4-4 0,2 0 0</inkml:trace>
  <inkml:trace contextRef="#ctx0" brushRef="#br1" timeOffset="87">7551 13743 8566,'0'-6'-262,"-1"-1"0,-1 0 35,-1-1 0,-3-1 1,2-1-1,-1 1 0,0 0 1,0-1-1,-1 1 472,1 0 0,0-1 1,2 1-82,0 0 1,-1 3-134,1-1 1,1 6 0,-4 1 0,0 5 0,-1 5-25,1 2 0,3 3 1,-3 4-1,-1 3 1,-2 3-29,0 2 1,3 1 0,0 1 0,-1 2-104,2 3 0,-2-1 0,4 0 1,0-1-1,0-1 0,-1-1-73,-2-2 0,1 1 0,-2-7 1,0-3 196,-4-2 0,2-1 0,-3-7 0,-3 2 0,1-6 0</inkml:trace>
  <inkml:trace contextRef="#ctx0" brushRef="#br1" timeOffset="88">7253 14069 8566,'0'-10'-142,"0"4"0,0 0-386,0-1 0,-3-2 0,-1 1 747,-1 2 0,3 3-61,-1 6 0,3 5 0,3 5 0,3-1 0,2 0-130,1 1 1,2 3 0,0-1-1,2-1 1,-2 0-45,-1-1 0,0-5 0,-1 1 0,0-1 0,1-1-46,-1 0 0,1-3 0,2-4 0,1 0 0,1-2-24,-1-5 1,4 1-1,-2-7 1,2-1-64,-2-1 1,2 0 0,-5 1 0,-1 0 0,-1 3 148,-4 1 0,-2 0 0,-4 1 0</inkml:trace>
  <inkml:trace contextRef="#ctx0" brushRef="#br0" timeOffset="89">2477 16322 16385,'0'-9'-682,"-3"-1"0,-1 1 1,2 0 878,1-1 1,1 10 0,-1 8 0,-1 9 0,-2 10 0,-1 6 172,-2 3 0,2 7 0,-2 2 0,1 4 1,0 1-330,0 0 1,0 2 0,1-24 0,0 0 0,1-1-1,-1 0 1,-4 22-402,-1-5 1,2-6 0,1-4 0,2-3 0,-1-4-244,1-5 0,2-1 0,-2-9 0,1-1-730,2 0 1,2-8 1178,3-6 0,-1-7 0,4-8 165,1-1 1,2-8 0,0-2 0</inkml:trace>
  <inkml:trace contextRef="#ctx0" brushRef="#br0" timeOffset="90">2477 16406 10948,'9'-24'25,"1"-2"1,2 5 0,0 3 43,0 1 0,-2 10 0,-1 1 1,-1 6-1,0 6 188,-2 6 0,-4 10 1,1 6-1,-1 5 1,0 4 35,1 4 0,0 1 0,-3 4 1,0-2-1,0-1-187,0-2 1,4-2-1,0-4 1,1-1-1,2-3-215,1-5 0,2-6 1,-1-8-1,0-5-90,1-4 1,3-4 0,4-4 0,2-7 0,4-3-223,1-5 0,-2-2 0,1 1 0,0-4 0,-2-3-62,-2-3 0,0-2 0,0-5 1,-1 1-1,1 0 425,0 0 1,-1 1-1,1 2 1,-2 8-1,-1 6 243,-4 6 1,-5 9 0,-4 6-1,-2 8 1,-2 7 469,-2 8 0,-4 5 1,-4 9-1,-1 3 0,0 1-9,2 0 1,4 0-1,0-5 1,2 0-1,3 1-986,3 3 1,3-3 0,6 2-1,1-1 275,4-2 1,1 0-1,2 0 1</inkml:trace>
  <inkml:trace contextRef="#ctx0" brushRef="#br1" timeOffset="91">4162 16098 7916,'0'-9'-299,"0"0"1,0 0 0,0-1 0,0 1 910,0 0 0,0-1-445,0 1 1,-1 4-1,-2 4 1,-4 6-30,-5 7 0,-2 10 1,-6 8-1,-2 9 1,10-14-1,-2 1 1,0 4-1,-2 0 64,-1 4 0,0 0 1,-1 6-1,0 2 1,0 3-1,0 1 0,1 3 1,1 0-1,2 2 1,1 0-46,2-2 1,2 0 0,3-3-1,3-2 1,2-2 0,2-1-1,2-3 1,1-1 0,2-2-1,2-2-108,0-3 1,2 0 0,2-4 0,1-2-1,11 16 1,1-4 0,0-3-276,0-1 1,1-1 0,-1-4 0,-3-2 0,-3-4 225,0-1 0,4-1 0,1-1 0</inkml:trace>
  <inkml:trace contextRef="#ctx0" brushRef="#br0" timeOffset="92">4842 16275 13630,'-10'-9'-634,"1"1"1,0 1 0,-1 0 0,1 1 0,0 1 660,-1 2 0,0 2 1,-2 3-1,-4 4 1,-1 8-1,-3 6 216,-2 8 0,-1 8 1,-2 10-1,12-21 0,2 1 1,0 2-1,0 0 1,1 2-1,1 0-83,0 2 1,2 0 0,3 0 0,1 0 0,-1 0 0,1 1 0,2-1 0,0 0 0,2-1 0,0-1-579,2-2 0,1 0 0,6 24 0,9-7 1,-1-1-1,1-5 327,-1-4 0,5-7 0,1-5 0</inkml:trace>
  <inkml:trace contextRef="#ctx0" brushRef="#br1" timeOffset="93">5261 16257 8261,'-9'-5'-339,"4"-4"1,-5 4 0,4 2 404,1 6 1,7 7 0,5 13 0,3 6-1,4 7 1,0 8 0,3 4 146,-9-21 0,1-1 0,2 2 1,0 0-1,0 1 0,0 0 0,-1 0 1,1 0-1,0-1 0,0 0-312,0-1 0,0 0 0,11 17 0,-5-1 1,-1-7-1,-4-5-284,-2-2 1,-4-1 0,-3-2-1,-2-4 383,-1-3 0,-4-7 0,-2 2 0</inkml:trace>
  <inkml:trace contextRef="#ctx0" brushRef="#br1" timeOffset="94">5503 16722 8322,'-19'-5'0,"2"2"0,1 2 197,4 1 0,-3 5 1,-1 5-1,-4 8 0,-3 6-103,-1 3 1,-1 4-1,-2 0 1,0 0-1,2-1-262,3-2 1,8-2 0,4-8 0,6 1 0,3-1-1335,1-3 1502,4-6 0,1 0 0,5-4 0</inkml:trace>
  <inkml:trace contextRef="#ctx0" brushRef="#br1" timeOffset="95">6257 16648 8513,'0'-15'56,"0"-1"1,0 3 0,0 1 0,0 0 435,0-1 1,-1 7 0,-3 9 0,-6 8 0,-5 8 20,-6 6 0,-3 1 0,-5 8 0,-2 1 0,-2 0-449,0-1 0,-2-2 0,4-4 1,1 0-1,2 0-644,3 0 1,7-5 0,6-4-1,4-5-2697,2-1 3113,4-6 1,-2 1 0,4-8 0</inkml:trace>
  <inkml:trace contextRef="#ctx0" brushRef="#br1" timeOffset="96">5931 16629 8418,'0'14'1577,"0"2"0,1 6-1109,2 6 0,3 4 0,7 6 1,2 1-1,3 2-513,0-2 1,6-3 0,3-4 0,4-5 0,2-4-1595,3-5 1,-1-2 1633,-1-6 1,-2 1-1,-4-6 1</inkml:trace>
  <inkml:trace contextRef="#ctx0" brushRef="#br1" timeOffset="97">6462 16927 8513,'-1'5'2748,"-2"-2"-2009,2 3 1,-4-1-1,5 4-817,0 0 1,1-2-1,3-1 78,2 1 0,2 1 0,1 2 0</inkml:trace>
  <inkml:trace contextRef="#ctx0" brushRef="#br1" timeOffset="98">7309 16415 8374,'-4'-9'-224,"3"-1"0,-2 1 0,2 0 0,1-1 0,0 1 1,0 0 275,0 0 0,1 3 0,1 4 1,1 4-1,-1 6 0,-2 4 226,-3 7 0,-2 8 0,-5 7 1,0 4-1,-1 4 55,-2 5 0,0 2 1,1-3-1,-1 2 0,0-1-355,-1 0 0,2-3 0,2-7 0,2-3 0,1-4-710,1-4 1,4-8 397,-2-5 0,3-8 0,1-5 0,0-6 0,0-6 0,0-4 334,0-5 0,5-3 0,0-4 0</inkml:trace>
  <inkml:trace contextRef="#ctx0" brushRef="#br1" timeOffset="99">7253 16443 8374,'5'-19'-214,"3"5"0,-5 1 0,0 4 234,1 3 1,-2 3 0,3 8-1,-1 7 438,-2 9 1,-1 7-1,-1 5 1,-1 5 0,-1 4-1,-1 1-107,1 0 0,1 0 0,1-5 0,1-2 0,2-3-214,3-3 0,6-5 1,1-5-1,2-4 1,1-7-322,2-5 1,2-3 0,0-3 0,2-3-364,-1-4 1,1-7 0,1 1 0,0-3 0,-1-1 0,-4 0-117,-1-3 0,-5-2 0,3-5 0,-2-1 663,-1-1 0,1 0 0,-1 4 0,1 1 0,-1 3 0,1 1-100,-2 4 0,-2 9 0,-2 10 691,-4 7 1,-6 10-1,-4 8 1,-2 3-1,-2 3 64,-2 1 0,1-2 1,4 2-1,0-1 0,3-1-651,1 1 0,1-3 0,3 3 0,1-2 0,1-1-2431,1-2 2427,4-1 0,-1-2 0,3-1 0</inkml:trace>
  <inkml:trace contextRef="#ctx0" brushRef="#br0" timeOffset="100">8594 16396 11289,'1'-9'-230,"1"0"1,1-2 0,0 0 0,0-2 0,1-1 0,1 1 229,-1 1 1,2-1-1,-3 0 1,-1 2 0,-1 1-1,-2 1 377,-2 3 1,-3 4 0,-7 8-1,-3 9 1,-5 8-132,-4 8 0,-2 12 1,13-18-1,-1 1 1,1 2-1,-1 1 1,1 1-1,1 1-95,0-1 1,2 1-1,0 1 1,2 0-1,1-2 1,1 1-1,0 0 1,2 0-1,1-1 1,2-1-351,1-2 1,2 0 0,11 21-1,10-11 1,5-4-1117,4-5 1,2-1 856,4-6 1,1 1-1,-1-3 1</inkml:trace>
  <inkml:trace contextRef="#ctx0" brushRef="#br1" timeOffset="101">9302 16536 8272,'-10'0'-237,"1"0"1,0 0 580,-1 0 0,0 5 1,-2 6-1,-5 5 1,-3 6-1,-3 3 1,-2 3-57,-1 2 1,-3 1 0,5-3-1,0 0 1,3-2-655,1-1 1,4-2 0,2-4 0,0-2-297,3-1 0,1-4 0,0-6 662,1-3 0,-4-6 0,-2-2 0</inkml:trace>
  <inkml:trace contextRef="#ctx0" brushRef="#br1" timeOffset="102">8938 16676 9666,'9'4'587,"-1"3"0,0 4 0,3 6-377,-1 4 0,1-1 0,3 6 0,4 2-1303,6 2 1,3 1 0,2-3 1081,2 0 0,-2-4 0,3-1 0</inkml:trace>
  <inkml:trace contextRef="#ctx0" brushRef="#br1" timeOffset="103">10065 16545 8520,'-4'-10'121,"-1"-1"0,-5 8 0,1 2 0,-1 3 207,-3 4 1,-4 10 0,-6 7 0,-2 5 0,-3 4 0,-2 0-139,0 0 0,2 2 0,2-3 1,3 0-1,0 0 0,2 0-926,2-5 1,3-2 0,2-6 0,0-3-1327,3-2 2062,4-7 0,-5-6 0,2-5 0</inkml:trace>
  <inkml:trace contextRef="#ctx0" brushRef="#br1" timeOffset="104">9693 16657 8520,'0'-6'468,"1"1"223,2 1 0,2 5 0,5 6 0,2 4-461,0 5 1,5 1-1,-2 3 1,3 1-1,1 1 1,4 2-932,5 2 0,0-3 0,3-1 1,-2-4 700,-1-2 0,-4-3 0,-2-3 0</inkml:trace>
  <inkml:trace contextRef="#ctx0" brushRef="#br1" timeOffset="105">10335 16331 8465,'13'-9'69,"6"-2"1,7 1-1,4 5 379,4 3 1,2 11 0,2 7 0,-3 8 0,-4 6 0,-7 5 168,-7 4 1,-4 5 0,-6 6 0,-4-23 0,-1 0-476,0 0 0,0 1 0,0 0 0,-2 1 0,-4 21 1,-4 1-1,2-25 0,-1 0-473,1 0 0,-2 0 0,-11 22 1,8-23-1,0-1 0,-12 21 1,-1-3-1100,0-4 1,2-4 1194,-2-9 0,3-6 0,-2-6 0</inkml:trace>
  <inkml:trace contextRef="#ctx0" brushRef="#br0" timeOffset="106">11136 16229 9359,'14'-19'78,"4"2"1,-2 2 0,4 6 0,3 6 0,1 7 0,0 10 0,0 13 0,-3 13 155,-5 7 1,-6 3 0,-8-23 0,-2 2 0,-1 0 0,-1 2 0,-2 1 0,-2 0-93,0 2 1,-2 0-1,-2-3 1,-1 0 0,0 0-1,0-1 1,-1-2-1,0 0 1,-1-2 0,1 0-153,0-1 0,0 0 1,-1 0-1,1-1 1,-6 19-1,3-6 1,4-5-588,1-3 1,5-2 0,2-4 0,2-4 0,1-5 586,0-4 1,0-5-1,0-1 1</inkml:trace>
  <inkml:trace contextRef="#ctx0" brushRef="#br0" timeOffset="107">12160 16210 9571,'8'-18'-117,"-1"-1"0,-1 1 190,-2 3 1,-9 8-1,-10 11 1,-8 10-1,-8 11 1,-5 9 0,16-13-1,-1 2 254,-3 1 1,1 2 0,-1 5-1,1 1 1,-3 2 0,0 1-1,1 1 1,1 1 0,2 2-1,2 0-134,1 1 0,3 0 1,3 0-1,2-1 0,2 0 1,2 0-1,3-2 0,3 0 1,2-1-1,3-1-309,3-3 1,2 1-1,1-1 1,3-1-1,2-3 1,2 0-1,1-2 1,1-1 115,2 0 0,0-1 0,1 0 0,0 1 0,1-2 0,0 0 0,2-1 0,-1 1 0</inkml:trace>
  <inkml:trace contextRef="#ctx0" brushRef="#br0" timeOffset="108">12747 16247 9058,'-1'-15'-81,"-2"0"1,0 1-1,1 1 1,1-1 0,1 3-1,0 0 323,0 2 1,1 5 0,1 6 0,2 9 0,2 12 74,1 9 1,1 6 0,1 11 0,2 3 0,-6-24 0,1 0-286,0 0 1,1 1 0,0-1 0,1 1 0,-1 0 0,0 0 0,0 2 0,0-1 0,1 1 0,1-1-234,-1 1 0,1-2 0,0 0 0,0-2 1,6 17-1,-2-4 0,-3-3-555,-1-2 1,-3-9 0,-3-6 755,-2-3 1,-5-6 0,-2 2 0</inkml:trace>
  <inkml:trace contextRef="#ctx0" brushRef="#br1" timeOffset="109">12942 16704 8488,'-1'-10'-101,"-2"1"0,-3 1 41,-3 2 0,-4 2 0,-3 9 0,-2 4 0,-5 6 478,-5 6 1,-4 3 0,-4 5 0,1 1 0,2 1-331,1-1 1,5 1-1,6-2 1,4-3-1,6-2-755,4-4 1,4-4 0,6-4 666,3-1 0,6-2 0,3 0 0</inkml:trace>
  <inkml:trace contextRef="#ctx0" brushRef="#br1" timeOffset="110">13529 16611 8234,'5'-10'-370,"-1"4"0,-5 1 806,-2 1 0,-8 9 0,-6 8 0,-6 7 0,-3 6 0,-4 4 0,-1 4-14,-1 2 0,-2 1 0,3 0 0,2-3 0,4-4-626,7-4 0,3 0 1,6-6-1,1-2 0,1-5-2518,4-2 2722,2-6 0,1-5 0,0-5 0</inkml:trace>
  <inkml:trace contextRef="#ctx0" brushRef="#br1" timeOffset="111">13166 16657 8234,'0'-9'2152,"3"9"-1712,0 6 1,4 7-1,0 9 1,4 2-288,1 0 0,1 3 0,1-3 1,5 4-1,4 2-1011,4 1 1,5-1 0,1-5 857,0-3 0,8-2 0,-3-2 0</inkml:trace>
  <inkml:trace contextRef="#ctx0" brushRef="#br1" timeOffset="112">13668 16955 8925,'-3'-9'3276,"0"-1"-3046,0 5-230,7-3 0,1 7 0,5-3 0</inkml:trace>
  <inkml:trace contextRef="#ctx0" brushRef="#br1" timeOffset="113">14544 16378 8326,'-4'-13'-209,"1"1"1,1 1 0,1 0 0,0 3 301,-2 2 0,-2 5 0,-4 9 0,-2 10 1,0 7-1,-3 11 0,0 5 0,-3 6 155,0 2 0,9-23 0,0 0 0,1 2 0,0 0 0,0 0 0,0 0-155,2 0 1,-1 0 0,-4 22 0,1-3 0,3-7 0,3-4 0,2-4-647,1-3 0,0-7 1,0-9-122,0-3 0,0-6 0,0-4 674,0-5 0,-3-8 0,-1-3 0,0-5 0,0-4 0,-4-6 0,3-2 0</inkml:trace>
  <inkml:trace contextRef="#ctx0" brushRef="#br1" timeOffset="114">14450 16508 8326,'19'-28'-40,"0"0"0,-4 4 0,0 4 174,-2 3 1,-5 9 0,-4 9 0,-3 8 0,-2 9 240,-3 6 0,2 7 0,-4 4 0,-1 3 1,-1 4-68,-2 0 0,2-4 0,2 1 1,3-5-1,3-3-224,3-4 1,2-1 0,5-5 0,4-3 0,4-6-239,6-5 1,4-3 0,2-8 0,2-3-394,1-4 1,-4-4 0,-1-4 0,-4-3 0,-3-2 0,-3-1-106,-3 0 1,-4 1-1,-2-3 1,0 1 717,-3 1 1,1 9-1,-5 3 216,-3 11 0,-2 9 1,-4 15-1,1 4 1,-2 3 247,0 2 1,3 3-1,2-3 1,2-1-1,2 0-690,2 1 0,6-2 1,7 2-1,2-3 160,4-3 0,6 2 0,5-3 0</inkml:trace>
  <inkml:trace contextRef="#ctx0" brushRef="#br1" timeOffset="115">15949 16220 8143,'0'-14'-21,"0"4"1,-1-2 0,-2 4 0,-3 3 0,-2 1 0,-2 4 145,-3 5 1,-4 6 0,-6 13 0,-1 6 0,-2 8 0,-1 7 0,13-20-1,-1 2 1,1 1 0,-1 0 0,1 3 0,-1 0 72,1-1 1,1 1 0,4 0 0,1 1 0,0-3 0,1 1 0,2-2 0,2 1 0,1-3 0,2 0-337,2 21 1,8-6 0,9-7 0,5-4 0,4-3 0,2-4-2402,1-3 2539,0-4 0,-3-2 0,0 0 0</inkml:trace>
  <inkml:trace contextRef="#ctx0" brushRef="#br1" timeOffset="116">16620 16517 8143,'-9'0'-161,"-1"0"0,0 0 0,-3 1 0,-2 3 599,-3 2 1,-7 7 0,-4 6 0,-4 5-1,-1 3 1,0 0-231,0 1 0,5-1 0,1-1 0,6-3 0,6-2-1249,3-4 0,4-4-968,3-1 2009,2-6 0,0-10 0,-1-6 0</inkml:trace>
  <inkml:trace contextRef="#ctx0" brushRef="#br1" timeOffset="117">16238 16592 8571,'4'9'1025,"1"2"0,5 1 0,0 4-811,3 1 1,2 6 0,6 2 0,3 2 0,1 1-220,4-1 5,5-3 0,0-1 0,3-4 0</inkml:trace>
  <inkml:trace contextRef="#ctx0" brushRef="#br1" timeOffset="118">17421 16471 8311,'0'-9'217,"0"2"1,0 3 0,-2 3 69,-5 5 1,-3 9 0,-10 4 0,-2 6-1,-5 4 1,-3 4 0,0 2 9,1 1 1,1-3 0,1 2 0,2-1-608,3-2 1,4-6-1,2-4 1,4-5-1330,1-1 1,5-7 1556,0-7 1,4-12-1,-2-8 1</inkml:trace>
  <inkml:trace contextRef="#ctx0" brushRef="#br1" timeOffset="119">17104 16583 8311,'6'3'258,"0"1"1,2 2 516,0 4 1,4 4-1,3 6 1,1 1-839,4 4 0,2 2 0,0 1 0,2-1 0,3-2 0,1-4-1548,0-1 1611,0-5 0,0-2 0,0-4 0</inkml:trace>
  <inkml:trace contextRef="#ctx0" brushRef="#br1" timeOffset="120">17746 16238 8155,'10'-5'-143,"0"2"0,3 2 314,2 1 0,8 8 0,5 7 0,6 8 1,5 13-1,-17-15 0,-1 2 0,0 3 0,-1 1 156,-1 1 1,-1 2 0,-3-2-1,-2 2 1,-3 0 0,-2 1-1,-2-1 1,-2 0 0,-2-2-1,-1 0 69,-3 22 0,-4-1 1,-8-9-1,-4-1-613,-6-4 1,-4 0 0,-2-4 0,-2-2 0,0-3-1423,0-5 1,2-2 1407,5-3 0,2-3 0,5-4 1</inkml:trace>
  <inkml:trace contextRef="#ctx0" brushRef="#br1" timeOffset="121">18566 16238 8340,'23'-8'307,"0"2"1,3 4-72,2 4 1,-2 8-1,6 10 1,-2 8-1,-3 9 1,-6 8-1,-14-19 1,-1 1 90,-2 2 1,-1 0 0,0 2-1,-1 1 1,-3 1 0,-1 0-1,0 0 1,-1-2 0,-1 1-1,-2 0 82,0-2 1,-1 1-1,-2-1 1,-1 0-1,-1-2 1,-1 0 0,0-1-1,0 0-436,0 0 1,-2-1 0,-1 0-1,-1 0 1,0-2 0,-2 0-1,0 1 1,-1 0 0,0 0 0,-1-1-349,0 0 0,-1-1 1,1-1-1,-1-1 1,1 0-1,-1-1 29,-2 1 0,-1-1 0,-1 0 0,-1-1 0,-2 1 0,1 1 0</inkml:trace>
  <inkml:trace contextRef="#ctx0" brushRef="#br1" timeOffset="122">19273 16136 8574,'4'-16'-64,"0"1"0,2-1 0,3 2 0,4 1 0,1 4 0,3 3 0,0 3 0,3 3 0,1 5 1,1 7 333,2 9 0,-3 13 0,2 7 0,-2 7 0,-10-21 0,0 1 0,0 2 0,-1 1 0,-1 3 0,0 0 0,0 3 0,-2 0-64,0 1 0,-2 1 0,-1 0 1,-1 1-1,-2 1 0,0 0 1,-3-2-1,-1 0-238,-2-1 0,-2 0 0,-2-3 0,-2-2 1,-3-3-1,-3-1 0,0-1 0,-1 0 1,-1-1-1,-2 0 0,-2-2 0,-1-1-244,-1-1 1,-1-1 0,0 0 0,1-2 0,0-4 0,0-2-1,1 0 1,1 0-282,-1-1 0,1 0 0,-21 11 557,3 1 0,1 0 0,8-3 0,2-1 0,3-1 0</inkml:trace>
  <inkml:trace contextRef="#ctx0" brushRef="#br0" timeOffset="123">4553 17402 18068,'0'-6'-3277,"0"0"2184,0-2 1,0 0 0,1 0 1216,2 2 1,-1-2 0,3 4 1153,0-1-899,-2 3 1,-2-2-191,2 4 1,-1-3-10,4 0 0,0-1 1,4 4-178,-1 0 0,0 0 0,0 0 0,2 0 125,1 0 1,0 4 0,3-1 0,1-1 0,-1 0 11,1 1 0,2-2 1,4 2-1,0-2 1,0 0-62,-1 2 1,5-2 0,-1 2 0,1-2 0,0-1-117,-2 0 0,0 0 1,2 0-1,-2 0 0,0 0 21,0 0 1,-3 0 0,3 0 0,0 0 0,-1 0 0,-1 0 0,3 0 0,-2 0 0,0 0 0,0 0-27,1 0 1,1-3 0,2 0 0,-1 1 0,-1 1 42,1 1 1,-1 0 0,1 0-1,-1 0 1,0 0 29,-1 0 1,0 0-1,-4 0 1,2 0-10,-1 0 0,-1 0 0,1 0 0,1 0 0,-1 0-7,2 0 0,-3 0 1,3 0-1,-2 0 1,3 0-22,3 0 0,-1 3 0,5 0 1,-2-1-1,-1-1 15,0-1 0,4 0 0,2 0 1,1 0-1,0 0 32,0 0 0,-1 0 0,2 0 0,-1-1-16,-1-2 0,-4 2 0,2-2 1,-2 2-1,-1 1-23,-2 0 1,-1 0 0,1 0 0,0 0 0,-1 0 9,-1 0 1,3 0-1,-5 0 1,0 0 0,1 0-11,0 0 1,-1 3-1,2 0 1,-3-1-1,-1-1 9,0-1 1,-1 1 0,2 2 0,-2 0-6,2-1 0,-2-1 0,3 0 0,-2 1 0,1 1 4,-1-1 0,1-1 1,0-1-1,0 0 1,0 0-2,-1 0 0,1 0 1,-3-1-1,-2-1 1,1-1 13,0 1 1,-2 0-1,4 0 1,-4-1 0,1 0 24,0 2 1,2-2 0,0 0 0,-1 1 51,1 1 0,-1 1 0,1 0 1,0 0-1,-2 0 0,0 0-64,-2 0 0,1 0 1,2 0-1,1 0-7,0 0 0,-1-1 0,2-1 0,1-1 0,1 1 8,2 1 1,0 1-1,2 0 1,0 0-1,2 0-11,2 0 0,5 0 1,-2 0-1,1 0-13,0 0 0,0 0 0,4 0 0,-1 0 0,-1 0-5,-2 0 0,1 0 0,-3 0 0,2 0 0,0 0 15,-1 0 0,-1 0 0,-4-1 1,1-1-1,0-1 6,-1 1 0,1 0 0,-8 2 0,1 0 1,0 0-26,0 0 1,-1 0-1,-1 0 1,1 0-34,0 0 0,5 2 1,-1 0-1,2 1 1,1-1-42,0-1 0,0-1 0,1 0 0,1 0 0,1 0 17,-1 0 0,2 0 0,-1 0 0,0 0 66,1 0 0,-2 0 0,3 0 0,0 0 0,-1 0 9,0 0 0,2 0 1,-1 0-1,-1 0 1,1 0 1,0 0 1,-2 0-1,2 0 1,0 0-1,-1 0-7,0 0 0,0-3 0,-1 0 0,2 1 0,1 0 0,-3 2 0,1 0 0,-1 0 1,0 0-1,1 0 0,-3 0 0,2 0 0,-2 0 0,-1 2-17,0 1 0,0-2 1,-1 2-1,1-2 0,0-1 16,0 0 1,0 0 0,0 0 0,0 0 0,-1 0 0,-2 0 0,2 0 0,-2 0 0,1 1-47,2 2 1,-3-2 0,0 2-1,2-2 1,2-1 15,2 0 0,1 0 0,-2 0 0,2 0 0,1 0-1,2 0 1,2 0 0,0-1 0,0-1 0,0-1 42,1 1 0,1-2 0,-1 1 0,-2-1 3,1 0 1,-1 3 0,2-3 0,0 1 0,1 0-6,-3 1 1,-1 1 0,2 0 0,1-1-1,1-1-14,-2 1 0,2 1 1,-5 0-1,3-2 1,1 0-3,2 1 1,-1 1 0,0 1 0,-3 0 0,-2 0 13,1 0 0,1 0 1,-2 0-1,-3 0 0,-1 0-12,1 0 0,-1 0 0,3 0 1,-1 0-1,-2 0-8,-1 0 1,2 0 0,1 0 0,0 0 0,0 0-31,-2 0 1,-1 0 0,-1 0-1,1 0 1,1 0 15,1 0 0,0 0 0,-3 0 0,1 0 10,2 0 0,-2 0 1,1 0-1,-2 0 0,-1 0 1,3 0 4,2 0 1,-2 0 0,1-1 0,-1-1 11,1-1 1,2 0 0,4 3 0,1 0-1,-1 0-6,0 0 0,0 0 0,2 0 1,1 0-1,2 0-3,1 0 0,1 0 1,-2 0-1,1 0 1,3 0-1,-1 0 0,4 0 1,-6 0-1,3 0 0,1 0 0,3 0 1,-3 0 0,0 0 0,-2 0-1,-1 0 4,2 0 0,3 0 1,1 0-1,-1 0 19,-2 0 1,-3 0 0,0 0 0,2 0 0,0 0 20,0 0 0,-5 0 0,3-1 0,0-1 0,2-1-24,0 1 1,-2 1 0,-2 1-1,0 0 1,1 0-13,1 0 1,1 0-1,-1 0 1,-1 0 0,-1 0-21,0 0 1,1 0 0,0 0 0,-1 0 21,-1 0 1,-2 0-1,4 0 1,-2-1 0,-1-1 35,-2-2 0,-1 1 1,1 3-1,1 0 1,-1 0-18,-2 0 1,-1-3 0,4 0 0,0 1 0,1 1-25,0 1 1,-2 0-1,-1 0 1,0 0-1,2 0-38,1 0 1,-3 0 0,1 1 0,-1 1 0,-1 1-14,0-1 1,6 0 0,-5 0 0,-1 2 35,-1-2 1,-2-1-1,3-1 1,1 1-1,0 1 6,-2 1 1,1 0 0,-4-3 0,1 0 0,2 0 5,-2 0 0,-1 0 1,-4 0-1,1 0 0,1 0-5,1 0 1,3 0 0,-3 0-1,0 0 1,0 0-5,0 0 0,3 0 1,-2 0-1,0 0 1,0 0-10,-2 0 0,0 0 0,0 0 1,1 0 1,-1 0 1,2 0-1,-1 0 1,-1 0-1,-1 0 6,-1 0 0,0 0 0,-1 0 0,-1 0 0,-1-1-25,1-2 0,-4 2 0,1-2 1,-1 2-1,1 1 13,1 0 0,0 0 0,3 0 0,-1 0-1,-1 0 1,1 0 0,3 0 0,0 0-1,-2 0 0,0 0 1,-2 0-1,2 0 1,-1 0-1,1 1 6,-1 2 1,-1-2 0,1 3-1,-3-1 1,0 0-18,-2-1 1,-2 0 0,-1 0 0,-2 1 0,-3 0 0,0-2 1,2-1 0,3 0 0,-2 0-3,0 0 0,2 1 0,4 1 1,-1 1-1,-1-1 0,1-1 0,1-1 0,1 0 0,-4 0 0,1 0 24,-3 0 0,-1 0 0,1 0 0,-3 0 0,-1 0 9,-1 0 1,-2 0 0,-1 0 9,1 0 1,-1 0 0,0 0-152,1 0 0,-1 3 0,0 1-16,1 1 0,-2-2 1,-1 3-162,-1-2 0,-4 0 0,1-2 196,-6 1 1,-6 0 0,-5-3 0</inkml:trace>
  <inkml:trace contextRef="#ctx0" brushRef="#br0" timeOffset="124">9795 17644 17474,'-6'-1'-1057,"1"-2"1,0-3 0,2-3 1155,-1 0 0,3 0 0,-2 0 1,2-1-1,1 1 0,0 0 120,0-1 0,-3 4 0,0 0 0,1-1 210,1-2 1,0 1-373,-2 2 1,2 3 0,-3 6 0,3 4 0,1 4-109,0 5 1,1 3 0,3 2 0,2 4 0,3 1 20,4-1 1,-1 2 0,6-2 0,2 0 0,3 0-49,3-3 0,2-2 1,2-3-1,1-1 0,-1-5 158,-1-4 1,-2-2 0,-1-5-1,-3-2 1,0-1 218,-2-3 0,-3-2 0,-2-2 1,-4-3-246,-1-2 1,-2 0 0,0 0 0,0-1 0,-3 1-245,-3-1 1,1 4 0,-1-3 0,-1 2 0,-1 1-353,-1 2 1,-1 5 0,-2 2 0,-3 2-655,-2 1 1578,-2 4 1,-3 5 0,-2 6 0</inkml:trace>
  <inkml:trace contextRef="#ctx0" brushRef="#br0" timeOffset="125">9972 17905 18693,'-4'5'-178,"0"6"1,-3-1 0,3 1 384,0 2 0,2 2 0,-3 5 1,0 0-1,1 3-4,-1 1 1,2 0 0,3 2 0,0-2-1,0 1-488,0-1 1,0-1 0,0-5 0,0 0 0,0-2-1967,0 0 2213,0-5 0,-4 7 0,-1-4 0</inkml:trace>
  <inkml:trace contextRef="#ctx0" brushRef="#br0" timeOffset="126">10754 17691 12334,'3'-15'-342,"0"3"0,-1 1 0,0 2 0,0 0 0,2-1 730,-2 1 1,0 1 0,0 4 0,0 8-159,-3 10 1,-2 9 0,-5 9 0,2 4-20,-1 4 1,-1 5 0,-2 1-1,1 2 1,0 1-228,-1-1 1,1-3 0,0 0 0,0-3 0,-1-2-143,1-3 1,3-5-1,1-9 1,0-4-1,3-4-2148,1-2 1495,1-7 0,0-2 0,0-11 804,0-4 1,4-4 0,2-3 0</inkml:trace>
  <inkml:trace contextRef="#ctx0" brushRef="#br0" timeOffset="127">10773 17765 13125,'0'-10'-743,"0"-2"1,0 0 447,0 1 1,3 0 0,0 2 0,0 1 393,1 1 0,-2 3 1,3 3-1,1-1-127,-1-1 0,-3 1 1,2 4-1,-1 2-352,0 1 0,0 2 1,-3 2-66,0 0 0,0 1 253,0-1 1,1-4 63,2-2 0,-2 2 0,4 0 0</inkml:trace>
  <inkml:trace contextRef="#ctx0" brushRef="#br0" timeOffset="128">10829 17719 12761,'1'-9'-1002,"2"3"1,-2-2-1,3 2 1130,0-3 1,-3 3-1,2 0 1,-2-1-48,-1-2 1,0 3 0,-1 1-1,-1 0 194,-1 0 1,-4-1-12,0 0 0,3 3 0,0 7 0,1 6 0,0 5 125,1 6 0,1 7 0,1 6 0,1 3-142,2 3 1,2 2 0,6 2-1,0-1 1,2-2-203,2-2 0,1-3 0,5-4 1,1-3-1,-1-7-138,-2-4 1,0-9 0,0-6-1,2-2 1,1-2-201,-1-2 1,-1-6-1,1-8 1,2-3 0,-1-5-171,1-2 1,0-1 0,-2-1 0,0-2 162,0-3 1,3-2-1,0-1 1,1-1 0,-2 1 16,0 0 1,2 1-1,-3 1 1,-3 6-1,-2 6 931,-5 4 0,-6 10-79,-2-1 0,-8 13 0,-3 3 0,-5 8 1,-6 7 99,-2 4 1,-3 7 0,2 5 0,-1 5-140,2 4 0,1-3 0,2 1 1,4-1-1,2 1-586,2-1 0,6 0 0,1 0 1,4-3-1,4-1-887,3-2 0,1-4 1,0-3 837,0-4 1,5 1 0,-4-3-1</inkml:trace>
  <inkml:trace contextRef="#ctx0" brushRef="#br0" timeOffset="129">9767 17607 11209,'-5'-4'-417,"-2"-5"1,3-3 0,-1 1-1,0 0 1,1 2 0,-1 0-1,1-1 730,0 1 0,-4 0 0,2 0 1,-2 4 127,-1 5 0,3 5 0,2 8 0,1 2-294,0 3 0,0 5 0,4 2 1,2 1-1,4 2 0,5 0-13,3 0 0,0-3 0,1-1 0,4-1-127,4-3 0,3 0 0,2-2 0,2-4 1,3-5-76,2-5 0,1-2 1,-1-4-1,-1-1 0,-4-4 1,-3-4-170,-4-5 1,2-1 0,-4-2 0,-1 0 70,-2 1 1,-4-1 0,-3 0 0,-1-2 0,-3-1-95,-2 1 0,-2 5 0,-4 1 0,0 2 0,-1 3-153,-2 2 0,-5 4 0,-6 5 0,0 2 489,-3 4 0,-4 5 0,-3 2 0</inkml:trace>
  <inkml:trace contextRef="#ctx0" brushRef="#br0" timeOffset="130">9935 17868 10963,'1'6'-771,"1"0"0,1 1 857,-1 1 0,2 4 0,-1 3 0,-1 8 0,-2 6 247,-3 5 1,-3 8 0,-6 4 0,4-21 0,0 1 0,-1 0 0,0 0-65,0-1 1,0-1 0,-6 19 0,3-6 0,2-5 0,1-5-533,3-5 1,3-2 0,7-7-1,4-2-2309,4-1 2596,4-4 1,-1-2 0,3-4 0</inkml:trace>
  <inkml:trace contextRef="#ctx0" brushRef="#br0" timeOffset="131">10707 17700 12620,'-3'-12'-370,"0"-2"1,1 1 0,1-2-1,1 2 1,0-2 229,0 1 0,4 1 0,1-1 0,2 0 1,-1 3-1,1 2 0,0 1 466,0 2 1,1 4 0,-3 0 0,0 5-174,-2 7 0,-2 5 0,-2 11 0,-2 8 0,-3 8 15,-2 7 1,1-23 0,0 0 0,0 2-1,-1 0 1,0 0 0,-1 0 0,1-1-1,0 1-99,0 0 1,0 0-1,0 1 1,1 0 0,-2 0-1,0 0 1,1-1-1,1-1 1,0-1 0,1 0-251,-4 18 0,5-9 0,1-7 0,3-5 0,2-4-574,3-4 1,-2-2-1,4-7 363,1-3 0,1-2 0,2-2 0,-2-2 0,-1-3 424,-1-3 1,5-8-1,3-3 1</inkml:trace>
  <inkml:trace contextRef="#ctx0" brushRef="#br0" timeOffset="132">10801 17719 12620,'3'-24'-589,"0"2"1,-1 2 389,-1 2 1,2 3 0,1 4 421,1 4 0,0 8 1,3 9-1,-3 9 1,-1 7 41,-2 4 0,-1 9 0,0 1 0,2 4 0,2-1-115,1-3 0,3-1 0,-1-3 0,5-2 0,1-4-169,3-4 0,1-4 1,4-6-1,4-2 1,3-4-154,2-5 0,1-7 1,-1-4-1,2-3 0,0-4-262,-2-2 1,0-6 0,-2-2 0,-2-1-1,0-3 113,0-3 1,-3-2 0,-3-4 0,-1 0 0,-1-1 150,-1 2 1,3-2 0,-1 7-1,-4 5 1,-1 6 388,-4 9 0,-5 5 0,-3 10 1,-2 4 264,-1 5 0,-5 11 1,-3 5-1,-5 5 1,-3 6 170,-1 0 0,-2 5 1,4-4-1,0 1 0,0 1-191,2 0 1,2-1 0,3-1 0,3-1 0,1-4-910,2-2 0,2-3 0,4-1 0,4-6 1,5-5-2833,1-5 3245,2-1 0,2-5 0,1 0 1</inkml:trace>
  <inkml:trace contextRef="#ctx0" brushRef="#br1" timeOffset="133">9683 18454 8412,'10'0'3,"4"-1"0,5-1 0,6-1 1,5 1-1,4 1 0,3 1 0,1 0-5,-1 0 0,-1 0 0,-11 0 0,-3 1 0,-6 1 0,-7 2-134,-6 1 0,-6-2 0,-11 2 1,-7 1-1,-4-2 0,-5 1 122,-2 0 1,1-2 0,-2 2 0,1 0 0,3-2 284,3 1 0,4-3 1,7 2-53,2-2 1,13-2 0,10-1 0,10-2 0,9-1-197,5-3 1,6 1 0,-1 1 0,-3 3-366,-4 2 0,-4 1 342,-3 0 0,-6 0 0,-6 0 0</inkml:trace>
  <inkml:trace contextRef="#ctx0" brushRef="#br1" timeOffset="134">20121 16620 8359,'-4'-6'77,"-3"-1"1,0 0 149,1-1 0,7 2 0,8 1 1,6 0-1,2 3 0,3 1 0,2 1 1,3 0 58,1 0 0,3 0 0,1 0 0,3 0 0,0 0-459,2 0 1,0 0-1,-1 0 1,-3 0-1,-2 0-480,-1 0 1,-4 0-1,-3 0 1,-5 0 652,-3 0 0,-7 4 0,-2 2 0</inkml:trace>
  <inkml:trace contextRef="#ctx0" brushRef="#br1" timeOffset="135">20232 16825 8441,'11'0'66,"1"-1"1,5-1 226,3-2 1,4 1 0,4 3 0,0-1 0,0-1 0,0-1-500,0 1 0,0 1 0,-1 1 206,-2 0 0,1 0 0,-2 0 0</inkml:trace>
  <inkml:trace contextRef="#ctx0" brushRef="#br0" timeOffset="136">21285 16406 14649,'0'-19'-199,"0"4"1,0-1-1,1 0 1,2-2 0,3 0-1,2 2 1,1 1-1,-2 2 625,-1 1 1,-1 5-390,1 7 0,-3 7 0,-7 15 1,-4 5-1,-4 6 0,-3 8 230,-1 3 0,-2 3 0,-1 0 1,2 2-339,1 0 1,8-23 0,0-1 0,-6 25 0,8-24 0,-1 0 0,-7 24 0,3-3-327,1-6 1,1-5 0,3-4-1,2-6-380,0-5 0,3-7 0,-3-11 267,0-10 1,3-5-1,-3-7 1,3 0 469,1-3 0,0-2 1,1-5-1,3-1 1,1-2-23,0-1 0,3-1 0,-1-3 1,4-1-1,1 0 55,0-2 0,2-4 0,2-3 0,1-1 1,2 4 15,-1 1 0,1 4 0,0 5 0,-2 5 310,-1 6 0,-3 6 0,-5 12 0,0 6-27,-2 8 1,-4 9-1,1 10 1,-2 5-1,-2 5 83,-2 2 0,2 2 0,-3 4 0,1-3 1,0-2-153,1-3 0,0-1 0,2-1 0,2-3-296,1-5 0,5-5 0,5-7 0,2-5 1,2-4-71,4-4 0,0-7 1,4-5-1,0-7 0,1-4-254,-1-5 1,-2 0 0,-4-2 0,-2-2-1,0 0-44,-2 0 0,-3-2 0,0 1 0,-2 3 0,-1 6 338,-3 4 1,-2 9-1,-4 10 538,0 9 0,-5 9 0,-3 12 0,-4 4 1,1 3 20,0 1 0,2-2 0,1-1 0,2 1 0,3-1-319,1 0 1,7-4-1,2-2-138,4-2 1,4-1 0,3 0 0</inkml:trace>
  <inkml:trace contextRef="#ctx0" brushRef="#br0" timeOffset="137">22523 15949 21292,'-9'0'-170,"-2"-1"0,0-1 1,-3 0-1,0 4 1,-3 7-1,-1 7 284,-4 8 1,-5 11-1,11-10 1,0 1 0,-1 4-1,1 1 1,-2 4 0,1 0-1,-1 3 1,2 1 0,-1 1-1,2 2 1,1-2 0,3 1 6,1-2 0,2 0 0,1-1 0,3-2 1,4-6-1,2-2 0,0 0 0,1-1 0,7 24-614,4-4 1,-3-7 0,1-4-1,-4-3 1,-3-3 0,-1-1-1147,-2-1 1,-1-4 1139,-1-3 0,0-5 0,0-3 0</inkml:trace>
  <inkml:trace contextRef="#ctx0" brushRef="#br0" timeOffset="138">22672 16303 17081,'0'-9'-469,"3"0"1,0-1 0,-1 1 0,-1 0 0,0-1 0,1 1 0,1 0 377,0 0 1,-2 2-1,0 1 1,1-1 473,1-1 0,0 7 1,-4 5-1,-1 7-231,-1 8 1,-5 0-1,3 6 1,0 1 0,2 1-1,2 1-30,1 0 1,0-4 0,1-3 0,2-1-131,3-1 1,7-2 0,2-1 0,4-4-1,2-3 1,1-2-115,2-4 0,1-3 0,3-3 0,0-5-212,0-3 1,-5 0 0,-1-5 0,-1 0 0,-1-1 46,-2 1 0,3 0 1,-7 2-1,1 1 0,-2 0-974,1 1 1324,-8 6 0,6-2 1,-6 3-1</inkml:trace>
  <inkml:trace contextRef="#ctx0" brushRef="#br0" timeOffset="139">22849 16545 16773,'-15'22'-974,"3"0"1,3 0 703,2 0 0,0-1 0,4 4 0,0 0 0,0-2 470,0-1 0,0-2 0,3-3 0,0 0 0,0-3-448,0 0 0,0-2 0,0-2 0,0-1 1,0 0-1601,0 1 1767,0-5 0,0 3 0,0-3 0</inkml:trace>
  <inkml:trace contextRef="#ctx0" brushRef="#br0" timeOffset="140">23435 16387 17462,'-9'0'-216,"0"0"0,1 1 0,0 3 1,2 6-1,0 6 0,0 8 112,-1 7 0,1 7 0,-3 4 1,-1 0-1,-2 3 0,0-1 0,0-1 3,2-2 0,4-7 0,1-4 0,0-4 0,0-4 0,1-3-592,2 0 1,-2-5 0,1-1-1983,1-3 2650,1-5 0,-3-5 1,-1-5-1</inkml:trace>
  <inkml:trace contextRef="#ctx0" brushRef="#br0" timeOffset="141">23426 16490 12163,'4'-15'-635,"-2"1"0,3 2 1,1 0 637,-1 0 0,-2 6 0,2 4 0,-1 4 1,-2 6 479,-1 7 0,-2 5 0,-1 8 0,-2 0-184,-1 4 1,3 0 0,-1 2 0,2-3 0,1-2-324,0-1 0,1-4 0,2 0 0,3-2 0,2-4-254,2-5 0,3-4 1,3-2-1,1-4 20,2-2 1,-2-5 0,0-4-1,-2-3 1,1-5-346,-2-1 0,3-6 0,-5-1 1,1-1-1,-1 1 546,1-2 1,2 0 0,-2 1 0,-2 4-1,-2 5 146,-2 3 1,0 9-1,-4 7 1,-2 11 621,-3 9 1,-4 2-1,-6 10 1,0-1-98,0-1 1,5-1 0,2-3 0,1 1 0,3 1-574,3-1 1,4-5 0,7-4 0,2-1 0,3-2-1285,0-3 1,4-5 1229,0-7 1,4-2-1,-3-1 1</inkml:trace>
  <inkml:trace contextRef="#ctx0" brushRef="#br0" timeOffset="142">24208 16173 14273,'4'-18'-902,"4"4"1,3 4 1064,4 2 0,4 11 1,3 5-1,2 9 0,0 11 220,1 8 0,-1 10 0,-11-20 0,-1 1 0,-1 1 0,-1 1 0,-2 1 0,0 2-104,-1 1 1,-1 2-1,-3 1 1,0 1 0,-2 1-1,-1 0 1,-2-1-1,-2-1 1,-3-2 0,-2 0-225,-1-3 0,-3-1 0,0-2 0,-2 1 1,0-1-1,-2-1 0,-1 1 0,-1 0 1,-2 0-1,0-1-424,-2 0 0,0-1 1,-2 0-1,-1-1 1,0-2-1,-1 0 369,-2 0 0,0 1 0,1-2 0,0 0 0,-2 0 0,0 1 0,-1-1 0,1 0 0,-1 0 0</inkml:trace>
  <inkml:trace contextRef="#ctx0" brushRef="#br1" timeOffset="143">9879 18473 8370,'0'-10'-65,"0"4"1,0 0 0,0-1 0,0-2-1,1 1 1,1 1 0,2 2 267,1 1 0,1 1 0,5 2 0,1-2 0,4 0 0,1 1 0,1 1-152,-3 1 1,3 3-1,-4 1 1,1 1 0,-4 0-124,-3 0 0,-4-2 0,-6 2 0,-5 0 0,-6 1 1,-7 0 36,-4-1 0,-8 2 1,-2-3-1,-1 0 0,1 1 60,3-3 1,4-1-1,6-2 1,9-2-1,10-4 1,11-1 5,13-1-31,12-1 0,17-3 0,-23 6 0,1 0 0</inkml:trace>
  <inkml:trace contextRef="#ctx0" brushRef="#br1" timeOffset="144">18752 829 8370,'-9'0'-161,"-1"0"0,1 1 0,1 2 0,2 3 0,3 3 0,1 5 372,2 4 0,2 7-30,1 9 0,3 2 0,7 7 0,6 0 0,5-1 0,4-5-55,3-5 0,2-8 0,5-6 0,1-8 0,3-6 0,0-5-103,3-5 0,-5-3 0,-3-8 0,-5-3 1,-4 0-1,-3-3-248,-3-2 1,-7-1 0,-2 0 0,-3 1 0,-2 1-1,-1-1-135,-4 0 1,-2 5 0,-1 2-1,0 4 1,-1 4 359,-2 1 0,-3 3 0,-7 2 0,-2 4 0</inkml:trace>
  <inkml:trace contextRef="#ctx0" brushRef="#br1" timeOffset="145">19013 1285 8582,'0'19'-986,"0"-2"0,0 0 1295,0-2 0,0 0 0,0 2 0,0 2 0,-1 4 0,-1 2 59,-1 3 1,-4 3 0,3 2 0,0-1 0,-1 0-366,0-2 1,3-1 0,-2-2 0,0-2 0,1-1-86,1-1 0,1-2 0,2-6 82,2-2 0,3-3 0,3-1 0</inkml:trace>
  <inkml:trace contextRef="#ctx0" brushRef="#br0" timeOffset="146">18938 987 16469,'-6'0'-372,"0"0"1,-1 0 0,-1 1 303,2 2 1,2 3 0,3 8-1,-1 6 1,-1 10 0,1 12 160,1 9 0,-1-21 0,1 3 0,-1 5 1,-1 1-1,1 4 0,0 0-84,0 2 0,0 1 1,-1 1-1,0-1 0,1 1 1,0-1-1,0 1 1,0-2-1,-1-1 0,1-1 1,-1-4-1,1-1-185,1-6 1,-2-1 0,-4 19 0,1-11 0,-2-3 0,-2-3-1,1-2-156,0-4 1,-4-3 0,1-6 0,0-2 436,2 0 1,1-5 0,-1 2 0</inkml:trace>
  <inkml:trace contextRef="#ctx0" brushRef="#br0" timeOffset="147">18715 1583 18507,'-6'0'-1093,"-1"-1"1,1-2 0,0-2 623,0-1 1,4-3 0,-2 1 0,0-5 0,1 0 0,1-3 0,1 0 477,1-4 0,4-2 0,4 1 0,3-4 1,5-2 199,1-1 0,6-3 0,3-2 0,4-2 0,5-4 235,-16 20 1,1 0-360,19-15 1,-17 18 0,1 1 0,20-9 0,1 7-124,-4 6 0,0 8 0,-9 10 1,-1 10-166,-1 9 1,-3 5-1,-1 4 1,-3-1-1,-3 1 1,-4 2 158,-2 0 0,-7 3 0,-4-1 1,-4-1 205,-4-3 1,-10-5 0,-4 1 0,-2-3 0,-4-4 0,0-6 8,1-4 0,-2-4 1,2-2-1,0-1-222,0-4 1,2-2 0,4-2 0,1-2 0,0-4-552,3-1 1,1-4-1,6-2 1,2 1 481,3-1 0,6-6 0,2 0 0</inkml:trace>
  <inkml:trace contextRef="#ctx0" brushRef="#br0" timeOffset="148">18901 1127 14322,'-6'0'-728,"0"0"0,-1 1 1,1 4 765,0 7 1,1 9-1,-2 14 1,0 11 0,4-18-1,0 2 1,0 4 0,0 3-15,0 3 1,0 2-1,2 0 1,0 0-1,-1 2 1,0 0 0,0 0-1,0-2 1,1-1-1,-1 0-121,1-1 1,0 0-1,1-3 1,-1 0-1,1-4 1,0-1 0,0-4-1,0-2 1,0 18-1,0-11-455,0-6 548,0-5 0,-4-3 0,-1 0 0</inkml:trace>
  <inkml:trace contextRef="#ctx0" brushRef="#br0" timeOffset="149">18901 1304 18924,'13'-33'487,"3"0"0,7-4 1,5 0-1,6 0 0,5 1-423,-17 20 1,0 1 0,20-10 0,-1 10 0,-2 7 0,-6 9 0,-4 9 0,-4 9-545,-4 4 0,-3 6 1,-6 4-1,-6 1 1,-3 1 590,-3 3 0,-9 0 0,-2 5 0,-5-2 0,-1-2 55,-3-4 0,-1-3 1,3-3-1,-1 0 1,1-2-26,-1-7 1,0-1 0,2-7 0,0 0 0,2-3-450,-2-3 0,0 2 0,-2-5 0,-1-1 326,-1-1 0,-3-1 0,-4 0 0</inkml:trace>
  <inkml:trace contextRef="#ctx0" brushRef="#br0" timeOffset="150">20046 829 15471,'4'-10'-352,"-3"1"1,3 0-1,-3-1 1,-1 1-1,0 0 1,-1-1 165,-3 1 0,0 3 0,-4 1 1,0 1-1,-3 2 0,0 2 1,-3 4 726,-5 5 1,-4 7 0,-5 8 0,-1 8-340,-2 7 0,15-16 0,0 1 0,-1 4 0,0 0 0,1 3 0,1 1 1,0 3-1,2 1-124,0 2 0,1 1 1,1 0-1,0 1 1,3 0-1,2 0 0,1-2 1,1 1-1,1-1 1,3-1-1,0-3 1,2 0-337,0-3 0,2-2 0,8 20 0,4-18 1,1-4-1,2-2-239,0-3 1,0-5-1,2-3 1,2 0-1,1-3-1560,1-1 2032,6 0 1,-2-5 0,3-1 0</inkml:trace>
  <inkml:trace contextRef="#ctx0" brushRef="#br0" timeOffset="151">20214 1546 9613,'-14'-5'-59,"7"3"1,-2-4 0,1 0-1,0 0 529,2 0 0,1 2-140,2-2 0,3 1 1,0-1-1000,5 3 0,4 2 1,5 2 670,4 2 0,5 2 0,5 4 1</inkml:trace>
  <inkml:trace contextRef="#ctx0" brushRef="#br0" timeOffset="152">20409 1546 8761,'-5'-5'203,"1"3"0,5-4 1,2 0-1,4 0-251,5 0 1,3-1 0,7-1-1,4 2-1353,4 3 1406,-1-2 0,7 4 0,-3-4 0</inkml:trace>
  <inkml:trace contextRef="#ctx0" brushRef="#br0" timeOffset="153">20754 1592 9660,'-5'-1'-106,"2"-2"115,2-3 1,6-2-1,4-3 1,7 0 43,4-2 1,3 2 0,3 5-50,-1 3 1,4-2 0,4-1 0</inkml:trace>
  <inkml:trace contextRef="#ctx0" brushRef="#br0" timeOffset="154">21210 885 19694,'5'-14'68,"8"0"1,-7-1-1,7 4 1,2 3 0,2 6-289,4 4 0,4 12 0,-2 10 1,1 9-1,0 11 0,-11-17 0,-1 1 383,1 4 1,-1 0 0,-1 1 0,-1-1-1,1 3 1,-1 0 0,0-1 0,-2 0 0,-1 1-1,-2-1 1,-1 2 0,-3 1 0,-3 0 0,-2 1-218,-3 1 1,-1-1 0,-1 0 0,-1-2 0,-1-4 0,-2-2 0,2 0 0,0-2 0,0 0 0,0-2-1586,0-1 1,-1 0 1638,-7 18 0,-1-1 0,4-5 0,1 0 0</inkml:trace>
  <inkml:trace contextRef="#ctx0" brushRef="#br0" timeOffset="155">22188 1350 15128,'-10'0'-449,"1"-1"1,2-2 0,5-3 0,8-3 0,9 0 801,5 0 1,9 0-1,7-1 1,5 1-1,1 1 1,3 1-1,-1 4-464,0 2 1,-7 2-1,-7 2 1,-4 4 0,-5 2-2051,-1 3 2017,-5-1 0,-2 6 1,-4-2-1</inkml:trace>
  <inkml:trace contextRef="#ctx0" brushRef="#br0" timeOffset="156">22290 1592 15063,'-18'9'413,"6"0"0,4-2 0,4-1-706,5 1 1,4-1-1,8-1 1,6-1-1,6-2 432,5-1 0,7-1 0,8 0 0,3-1-108,-22 0 1,1-1-1,4-2 1,1-1-1,1-3 1,0 1-1</inkml:trace>
  <inkml:trace contextRef="#ctx0" brushRef="#br0" timeOffset="157">23659 1099 17951,'0'-14'-469,"0"3"1,0-4 0,0 1 0,1-1 0,1-1 0,2-1 0,1 1 459,3 0 0,-1 2 0,0-3 0,-2 3 0,0 0 1009,1 3-875,-4 5 0,1 3 0,-7 7 0,-6 6 8,-4 8 0,-5 10 1,-4 9-1,-4 5 1,12-19-1,-1 1 1,0 0-1,-1 1-67,0 2 1,-1-1 0,0 1 0,-1-1 0,0 1 0,0 1 0,-1 0 0,1 1 0,2-1 0,-1 0-397,1-1 0,1-1 1,1-1-1,1 0 1,-9 18-1,6-4 1,3-8-2084,6-9 2462,3-7 1,5-10 0,0-1-1</inkml:trace>
  <inkml:trace contextRef="#ctx0" brushRef="#br0" timeOffset="158">23240 1052 17543,'-9'-11'-1600,"-1"1"0,6 17 1240,4 5 1,5 10 0,7 8 0,1 2 464,2 1 0,4 5 0,6 6 1,-11-21-1,0 0 0,1 2 0,1-1-301,1 1 1,0 0 0,1 0 0,0 0 0,1-1-1,0 0 1,-1 0 0,1 0 0,-1-1 0,0 0-409,-1-2 0,0 0 276,0 1 1,-2-1-1,9 8 1,-1 3 0</inkml:trace>
  <inkml:trace contextRef="#ctx0" brushRef="#br0" timeOffset="159">19143 2393 22713,'-24'-4'-656,"4"-1"1,9-5-1,11 2 1,13 1 0,10 2 575,12 0 0,7 1 1,-16 3-1,1 0 0,2 0 1,2-1-1,2 1 0,2-1 1,4 0-1,1 1 145,4 0 1,1-1-1,3-1 1,1 0-1,-14 1 1,0 1 0,0-1-1,1 1 1,0 0-1,0-1-182,0 1 0,0-1 1,0 1-1,1 0 0,0 0 1,-1 0-1,16 1 0,-1 0 1,-4 0-1,-1 1 1,-3 0-1,-1 0 0,-3 1 1,-1-1-1,-1 0 0,-1 0-103,-3 0 0,-1-1 0,-4 0 1,-1 0-1,12 0-127,-4 0 347,-11-4 0,-2 3 0,-7-2 0,3 2 0</inkml:trace>
  <inkml:trace contextRef="#ctx0" brushRef="#br0" timeOffset="160">19357 2663 20526,'-28'5'-65,"-1"-1"1,-15 4 0,20-1-148,19-4 1,24-2-1,27-1 1,-16 0-1,1-1 1,7-1 0,2 0-1,4-2 1,2-1 240,2 0 0,2-1 0,-13 1 1,2-1-1,0 0 0,2 1 0,1 0 1,0 0-1,4-1 0,0 0 0,2-1 1,1 0-1,1 0 0,1 0 0,0-1 1,1 0-1,-1 0-357,-1 0 0,0 0 0,-1 0 1,-2 0-1,-1 1 0,0-1 1,-1 2-1,0 0 0,0 0 1</inkml:trace>
  <inkml:trace contextRef="#ctx0" brushRef="#br0" timeOffset="161">23277 2141 24798,'-9'0'-656,"1"-4"1,0-1-1,2-1 1,-1 1 0,0 0-165,0-1 1,-1 4 0,2-1 0,-2 1 697,-2-1 0,6 2 360,4-2 1,11 2 0,10 1 0,10 0 0,8 1-253,4 2 1,8-2 0,-24 1 0,1 0 0,1 0 0,1-1 0,-1 1 0,0 0-198,0 1 1,-1 0 0,0-2 0,-2 1 0,19 3 0,-5 0-49,-6 0 0,-13 1 0,-9 4 1,-9-1-1,-9 0 148,-9 1 0,-15-1 0,-9 0 0</inkml:trace>
  <inkml:trace contextRef="#ctx0" brushRef="#br0" timeOffset="162">23231 2318 20074,'-25'6'-325,"0"-3"0,11 2-320,8 1 1,12-2-1,20-1 1,11-2 778,10-1 0,-19 0 0,1-1 1,5 0-1,0 0 0,3-1 0,1 0-69,3 0 0,1-1 0,2 0 1,2 0-1,5-2 0,0 0 1</inkml:trace>
  <inkml:trace contextRef="#ctx0" brushRef="#br1" timeOffset="163">20717 773 8039,'-6'4'197,"-3"6"0,1 10-137,-3 7 1,-7 9 0,-1 10 0,8-21 0,-2 0 0,0 3 0,0 1 0,-1 0 0,1 0-1,0 0 1,0-1-150,0-2 0,1 0 1,-6 14-1,2-7 0,3-6 1,6-6-1,2-5-740,3-3 1,1-5 828,1-5 0,0-8 0,-4-14 0,-1-4 0</inkml:trace>
  <inkml:trace contextRef="#ctx0" brushRef="#br1" timeOffset="164">20419 940 8365,'3'-18'-402,"0"0"1,-1 3 482,-1 2 1,0 5 0,2 6 284,3 8 0,4 11 0,1 7 0,2 3 0,1 1-358,-1 0 1,4 1 0,-2 2 0,2 2 0,0 0-201,-2-1 1,1-4-1,1-1 1,0-1-1,-2-2-755,2-1 0,-7-6 947,-1-4 0,-5-3 0,0-1 0</inkml:trace>
  <inkml:trace contextRef="#ctx0" brushRef="#br1" timeOffset="165">20354 1657 8285,'0'10'41,"1"-3"0,2-4 0,3-6 0,4-5 196,6-5 0,0-1 0,10-6 0,3-2 0,4-3 0,3-1-318,2-2 0,-2 4 0,-3 3 0,-5 5-294,-5 3 1,-5 3 0,-2 2 0,-4 1 48,-1 4 0,-8 6 0,-6 4 0,-9 2 0,-5 3 326,-5 4 0,-2 6 0,-8 1 0,-1 5 0</inkml:trace>
  <inkml:trace contextRef="#ctx0" brushRef="#br1" timeOffset="166">20372 1704 7842,'-15'19'0,"0"-2"0,3 0-102,3-2 1,5-8 0,9 0 0,8-5 0,8-3 432,4-2 0,11-4 0,2-5 0,2-4 0,4-2-301,1-4 0,1-2 0,-21 11 0,0-2-30,-1 2 0,0-2 0,1 0 0,-1-2 0,-3 1 0,0-1 0</inkml:trace>
  <inkml:trace contextRef="#ctx0" brushRef="#br0" timeOffset="167">19450 2495 20848,'-9'0'-410,"0"0"0,0-1 1,2-2-1,2-3 1,1-2-1,2-2 0,3 1 1,5 0 1769,7-1 1,5-3-1171,7-3 1,4-1 0,9-2-1,5 0 1,-20 8 0,2 1-1,3-1 1,1 0 0,2 1 0,1 0-1,3 0 1,0 1-131,0 1 1,2 0 0,2 1-1,1 1 1,-1 1 0,1 2-1,0-1 1,-1 1 0,-2 2 0,0-1-139,-2 1 0,0 1 0,-2 2 0,-1-1 0,-1 1 0,0 1 0,-2-1 0,-1 0 0,23 2-72,-8-2 0,-9 0 0,-7 0 1,-7 1-57,-7-1 1,-9-1 0,-7 0 0,-10 1 0,-10 2 221,-8 2 1,-9 0 0,-7 3-1,21-4 1,-1-1 0,-1 1-1,-2 0 1,-1-1 0,-1 1 162,-1 0 0,-1-1 0,-1 1 1,1 0-1,-2-1 0,0 0 1,2 0-1,0-1-203,1 0 1,0 0-1,-2 0 1,-1 1-1,1 0 1,-1 1-1,0 0 1,1-1 0,2 1-1,0 0 1,4-1-1,1 1-39,-21 4 1,10-1 0,11 0 175,8-2 1,12-4 0,16 1 0,8-2 0,8-1-81,8 0 0,15-1 1,-19-1-1,1 0 0,5-2 1,2 0-1,5-2 1,0-1 11,3 0 1,1 0-1,1-1 1,0 0-1,1 0 1,0-1-1,1 0 1,-1 1 0,2 1-1,0 0-5,0 0 1,0 0 0,-8 1 0,0 1 0,-4 1 0,-1 2-1,-6 0 1,-3 1 0,14-1-263,-12 2 1,-16 4 0,-12 1 0,-13 2 0,-12 4 195,-12 3 0,-13 2 1,19-6-1,0 1 1,-3 0-1,-1 1 1,-1 0-1,-2 0 48,-1 1 0,0-1 0,-2 0 0,1 0 0,-2 1 0,-1-1 0,1 1 0,0-1 7,0 0 0,1 0 0,0 1 0,1 0 0,5-2 1,1-1-1,3 0 0,2 0 0,-19 5-68,12-5 1,17-5 0,15-5 0,12 0 0,9 0 172,9 0 0,14-4 0,9-2 0,-21 2 0,0-1 0,3 0 0,1 0-100,2-1 0,1 0 0,3-1 1,0-1-1,2-1 0,0-1 0,1 1 1,0 1-1,-1 0 0,0 0-100,-1 2 1,-1 0 0,-2 1 0,-1 1 0,-4 0 0,0 1 0,-4 2 0,0-1 0,17 1-329,-10 1 394,-11 0 0,-11 2 0,-7 5 0,-2 3 0</inkml:trace>
  <inkml:trace contextRef="#ctx0" brushRef="#br0" timeOffset="168">23407 2207 20261,'-18'-7'-656,"0"1"1,1-2-1,0-2 1,0-3 0,1 2 276,2 0 0,-2 2 0,3 0 0,-1 0 0,1 0 1,1 2 600,2 1 1,2 3-1,3-3 125,5-2 1,9 4-1,10 0 1,10 1 0,11 0-319,8 1 1,-20 1 0,1 1 0,1 0 0,0 0 0,0 0 0,0 0 0,1 0 0,-1 1-77,1 0 0,-1 1 0,-1 0 0,-1 1 0,0 1 0,-1 0 0,21 4-136,-7-2 1,-7 0 0,-5 3 0,-7 1 0,-10 0 0,-9 1 171,-8 2 1,-13-1 0,-11-3 0</inkml:trace>
  <inkml:trace contextRef="#ctx0" brushRef="#br0" timeOffset="169">23482 2207 20261,'-33'4'-397,"1"0"1,-1 0 0,1-1-1,0 0 1,1-1 596,1 1 1,1-1 0,1-1 0,3 1 0,-11-2-160,14 0 1,25 0 0,27 0 0,12 0 0,-14 0 0,0 0-420,5 0 1,0 0 376,7 0 0,1 0 0,1-2 0,1-1 0,4 1 1,-1-1-1</inkml:trace>
  <inkml:trace contextRef="#ctx0" brushRef="#br0" timeOffset="170">19655 2523 21767,'5'-4'231,"1"-1"0,-3-4 0,4 0-265,4 3 1,5-2 0,7 3 0,6-2 0,7 1 0,7-1 0,6-1 0,-23 3 0,1 0 0,-1 1 0,1 0 0,0 0 0,0 1-106,0 0 1,-1 0-1,17 1 1,-2-1 0,-9 2 60,-6 1 0,-4 0 1,-3 0-1</inkml:trace>
  <inkml:trace contextRef="#ctx0" brushRef="#br0" timeOffset="171">23333 2309 26816,'-19'-1'-446,"1"-1"0,-1-1 1,1 1-1,-1 0 0,1 0 1,2-1 219,0 1 0,5 0 0,-2 2 0,3 0 1,1 0 271,-1 0 0,4 0-15,0 0 0,4 0 0,-2 0 0</inkml:trace>
  <inkml:trace contextRef="#ctx0" brushRef="#br0" timeOffset="172">19357 2393 22679,'14'-8'907,"-2"1"0,7-5-1049,4 2 0,2 3 1,5 2-1,5 1 1,7 2-1,9 1 1,-22 1-1,2 0 1,2 0-1,1 0 1,3 0-1,0-1 0,3 0 1,1-1 375,2-1 0,0 0 0,0 0 0,0 1 0,1-1 0,0-1 0,-2 1 0,0-1 0,-4 0 0,-1 0 0,-3-1 0,-1 0 0,-3 1 0,-1-1-66,-1 1 0,-2-1 0,20-4 0,-9-1 0,-7 1 0,-7 0-210,-8-1 0,-8 4 0,-5 1 0,-5 0 0,-8 1 0,-11-1 57,-11 3 0,-16 2 1,20 2-1,-2-1 0,-2 3 1,-1 0-13,-3 1 1,0 1 0,-4 0 0,0 0 0,-3 1 0,-1 1 0,0 0 0,0 0-1,-1-1 1,0 1-39,0 0 1,1 0 0,1-1 0,0 1 0,-1 1-1,1 1 1,0-1 0,0 0 0,3 0 0,1 0-52,5-1 0,1-1 0,-14 7 1,32-6-1,16-2 0,18-3-17,14-1 1,18-4-1,-18 1 1,1-1-1,6 0 1,0-2-1,4 0 1,1 0 83,2-1 1,1 1-1,-12 0 1,0 1-1,1 0 1,-1 0-1,0-1 1,0 1-1,0-1 1,0 0-1,1 1 1,16-4-1,0 1 17,0 0 1,-1 1-1,-2 0 1,-1 0-1,-3 2 1,-2 0 0,-6 1-1,-3 1-32,17 0 0,-29 5 0,-24 3 0,-17 4 1,-18 2 37,12-5 1,-2-1-1,-4 1 1,-1 0 0,-8 2-1,-1 1 1,-3 0-1,-1 1 1,-2-1 0,0 1-85,-1-1 0,0 0 0,1 2 0,1-1 0,5-1 0,2 0 80,1-1 0,1 1 0,1-2 0,0 1 0,3-1 0,1 1 0,0-1 0,1 0 0</inkml:trace>
  <inkml:trace contextRef="#ctx0" brushRef="#br0" timeOffset="173">20298 3063 28238,'-22'3'-222,"-1"0"0,0 0 0,1-2 1,1-1-1,1 0-39,2 0 1,-1 0 0,0 0 0,1 0 0,0 0-1,2 0 1,1 0 169,2 0 1,1-5-1,6-1 71,3-2 1,4 2-1,5 1 1,8-1-1,6 1 1,9-2 95,8-1 1,4-2 0,6 1-1,-1 1-62,1 2 1,2-3 0,1 4-1,-1-1 1,-3 1-18,-2 1 0,-7 0 0,-7 1 1,-5 0-1,-8 0-17,-6-1 1,-7 3-1,-9-2 1,-9 2-1,-11 1 4,-10 0 1,-11 0 0,18 0 0,-1 1 0,-3 0 0,0 1 0,-3 1 0,-1 0 19,0 1 1,-1 1 0,-4-1-1,0 1 1,-1 0 0,0 0-1,-1 1 1,0 0-8,-1-1 1,0 2 0,3 1 0,1 0-1,-2-2 1,1 0 0,3 0 0,0-1 0,6 0-1,0 1 107,-18 3 1,21-4-1,12-2 1,13-2-141,13-1 0,11-2 1,15-3-1,11-5 1,-19 3-1,1 0 58,4-1 0,1 0 1,2-2-1,2-1 0,0 0 1,0 0-1,3 0 0,0 1 1,2-2-1,0 1 60,1-1 1,1-1-1,-2 0 1,1-1 0,0 0-1,1 0 1,-2 1 0,-1-1 26,0 2 1,-1-1-1,-4 0 1,-2 1-1,-4 1 1,-2 1-1,16-8 1,-19 5 0,-16 2-517,-10 2 1,-13 0 0,-9 0-1,-9-1 348,-9 1 1,13 5 0,-2 2 0,-4-1-1,-1 1 1,-5-1 0,-2 1 0,-3 1 0,-1 0-11,-1 0 0,-1 1 0,-2 2 1,0-1-1,0 1 0,0 1 1,0-1-1,0 1 0,0 0 1,0 1 37,0 0 1,0 0 0,5 1 0,0 1 0,2-1 0,0 1 0,5 0 0,2 1 0,4 0 0,2 0 97,-21 6 1,19 0-1,20-5 1,20-2-218,20-3 0,22-2 0,-18-1 0,2 0 0,5 0 0,3 0 96,4 1 1,2-2-1,-13 0 1,1 0 0,0-1-1,4 0 1,0 0 0,1-1-1,2 0 1,0-1 0,1 1-1,1-2 1,0 1 0,1-1 22,1 0 1,1 1 0,0-1 0,1-1 0,1 1 0,0-1 0,-2 0 0,-1-1 0,1 0 0,-2 1 0,-1-1-1,0 1 1,-3 0 0,-1 1 0,-2 0 321,-2 1 0,-1 1 0,-3-1 0,4-2 0,-4 2 0,5 3 0,-31 4-225,-32 5 1,-3 1 0,-4 2 0,-10-1 0,-4 1 0,11-2 0,-1 0 0,-2 0 0,-4 1 0,-2 1 0,-1-1-71,-3 1 1,-2 1 0,0-1-1,10-1 1,-1-1 0,-1 0 0,0 1-1,-2 0 1,0 0 0,-1 0 0,1 0-1,-2 0 1,1 1 0,-1 0-1,0-1 1,1 1 0,0 0 0,0 0-1,-1 0-31,1 0 1,0 0-1,1 0 1,-1-1 0,4 0-1,0 0 1,1-1-1,0 1 1,-9 2 0,0 0-1,3 0 1,7-2 0,1-1-1,3 1 1,-3 0-1,5 0 64,-6 4 1,24-3 0,20-7 0,14 1-1,15-1-74,14-2 1,-18-3-1,3-1 1,7-2 0,3 0-1,6-1 1,2-2-1,-13 1 1,2 1 0,0-2 82,3 1 1,1-1 0,0 0 0,2-2-1,0 0 1,1 1 0,1 0 0,0 0-1,0 0 1,1 0 0,0-1 0,1 1-19,0 0 1,0-1 0,1 1-1,0 1 1,1 0 0,-1 1 0,-3-1-1,-1 0 1,-1 1 0,-5 1 0,-2 0-1,0 2 1,9-1 0,-3 1 0,-11 2-1,-3 1-266,12 3 1,-18 4-1,-19 4 1,-12 2 0,-17 3 102,-14 4 1,10-9 0,-3 0 142,-6 3 0,-2 0 0,0 1 0,-1-1 0,-4 2 0,-1-1 0,1 2 0</inkml:trace>
  <inkml:trace contextRef="#ctx0" brushRef="#br0" timeOffset="174">23705 2253 27528,'7'-1'-15,"-2"-2"-532,-1-3 1,2-2 0,-3-2 0,-2 1 0,-3 0 0,-4-1 77,-2 1 1,-3 0 0,0-1 0,-2 1 0,-2 0 0,0-1 0,-1 1-249,1 0 1,2 3-1,-2-1 1,-1 0 699,2-1 0,0 2 1,5 1-1,0 0 0,-1 3 149,1 1 0,3 1 0,-1 0 0,0 0 39,-1 0 1,-1 1-1,-1 2 1,0 4-1,-3 1-104,-6 1 0,-2 1 1,-6-1-1,-4 0 0,-3 2 46,-4 1 1,-6-2-1,1 3 1,-3-3-1,1-1 362,1 1 1,7-1 0,7 0-1,5 0 1,8-2-691,6-1 0,17-3 0,14 2 0,18-1 331,-12-2 1,1-1-1,5-1 1,2 1 0,4-1-1,1 0 1,2 0-1,0 0 1,2 0 0,0 0-66,1 0 0,2 0 0,1-1 0,0 1 0,0-2 0,-1 0 1,-2 0-1,0-1 0,-3 0 0,-1 0-32,-4 0 1,-1 0 0,-4 2 0,-2 0 0,16-3-104,-10-1 0,-17 5 0,-17-1 0,-12 5 0,-15 1 91,-12 2 0,-14 1 0,20-3 0,-2 0 0,-3-1 0,-2 1-18,-3 0 1,-2-1 0,2 1 0,-1-1 0,-4 2 0,1-1 0,-1 0 0,-1 1 0,0 0 0,-1 1-8,-2-2 1,0 1 0,-1-1 0,0 0 0,6 0 0,2 0-1,8-1 1,4 1 0,-10 4 138,23 1 1,24-2 0,26-1 0,18-2 0,-16-2 0,2-2-164,6 1 1,2-2 0,4 1 0,1 0 0,4-1 0,2 0 0,-19-1 0,1 1 0,-1-1 0,17 0 0,0-1 85,-1 0 0,0-2 1,-3 0-1,0 0 0,-1-1 1,-2 1-1,-4-1 0,-1 0 48,-5 1 1,-4-1 0,7-1-1,-27 0 1,-15-1 0,-16 1 0,-14 1 3,-14 1 1,17 2-1,-3 1 1,-6 0 0,-1 2-1,-2-1 1,-1 0-151,0 0 1,0 0 0,-1 0 0,1 1 0,3 0-1,2 1 1,4 1 0,3 0 0,-19 5-234,19 2 1,17-1 0,22 0 0,13 0 0,18-2 165,11-1 1,-21-5 0,1 0-1,4 1 1,1 0 0,1 0-1,0-1 222,0 1 1,1-1-1,0 1 1,-2 1 0,-3-2-1,-1 1 1,-2 0-1,-1 1 1,21 3 0,-10-1-168,-9-1 0,-12 3 1,-19-3-1,-12 0 122,-13 0 1,-13 3-1,14-4 1,-2-1 0,-1 1-1,0 1 1,-2-2 0,0 1-64,-1-1 1,0 0 0,3 1 0,0 1 0,2-1-1,1-1 1,-18 5 0,12-1-60,10 1 0,12-2 0,8 1-1883,4 2 1857,3-4 1,5 0-1,2-3 1,1 1-1,0 1-17,1-1 0,-2 3 1,-2 0-1</inkml:trace>
  <inkml:trace contextRef="#ctx0" brushRef="#br0" timeOffset="175">23286 2607 24316,'23'-13'204,"2"-2"0,6-2 0,4 1 0,4 4 0,0 2 1,-2 4-1,-3 3 0,-3 2-751,-4 1 1,-3 3 0,-6 1 0,-3 0 0,-3 1 0,-1 0-2009,-2-1 2554,-4-1 1,-2-3-1,-7 0 1,-4 0-1,-4 0 1,-4 0 28,-4 0 0,1 0 1,-6 0-1,-1 0-2,-1 0 1,-5 0 0,-2 0 0,-1 0 0,1 0 0,3 0 59,2 0 0,1 0 0,2 0 0,4 0-85,7 0 1,7-1-1,7-1 1,6-2-13,8-2 1,8 1-1,4-2 1,5 1 0,6 0 157,3 0 0,-1-2 1,4 3-1,-2-1 40,0 0 1,4 2 0,-5-1 0,-3 1 0,-5 2-177,-5 1 0,-3-2 88,-4 0 1,-10-1 0,-6 2-320,-7-1 1,-4-1 0,-3 3-1,0-1 159,-2-1 0,-3 0 0,0 3 0,-2 0 0,-3 0 63,-1 0 1,0 0-1,1 0 1,-1 0 0,1 0-177,2 0 1,-3 0-1,0 0 1,1 0 84,-2 0 0,4 1 0,0 1 0,3 1 0,3 0 51,1 2 44,6-4 1,2 7-1,4-3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15:42:07.22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23 8295,'0'-11'-1482,"0"5"1631,0 1 211,0 15 44,5-3-328,-4 10 1,9-1 77,-2 3-295,-3-3 90,5 6 1,-4-5 165,6 6-509,-1-1 257,0 1 1,-1-4 84,-2 0-518,2 0 570,-4 3 0,5 1 0,1-1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048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3045 14916 9532,'-9'-13'-154,"2"-2"1,2 0 0,1 0 0,1 1 0,0 0-1,0 0 1,0 0 169,2 1 1,1 0 0,0 4 0,0 0 0,1 0 0,2 2 121,0 1 0,3 5 0,-2 2 1,0 7-1,1 8 0,-1 5 0,1 8-15,-3 8 1,-2 6 0,-3 9-1,0-24 1,-1 1 0,0 1-1,-1 0 1,-1 2 0,0 0-84,-2 1 0,0 1 0,-1 3 0,-2 2 0,0 2 0,0 0 0,-2 1 0,1 0 0,0-2 0,1 0-100,0-3 0,1-2 0,3-4 1,0-1-1,0-3 0,1-1 1,-3 17-24,3-10 1,2-8 0,6-9-1,4-4 1,7-1 0,4-3 45,5-2 0,2-2 0,5-4 0,2-1-30,3-2 0,1-3 0,-1-5 0,-3-3 0,-2 0-1122,-1-3 1226,0-5 0,0-1 0,0-5 0</inkml:trace>
  <inkml:trace contextRef="#ctx0" brushRef="#br0" timeOffset="1">3063 15568 9502,'-14'0'-682,"1"-4"877,7-3 0,7-1 0,10-1 0,6-1 0,7 1-80,3 0 1,2-4 0,1 1 0,1 1 0,-1 0-340,-1 2 1,-1-1 233,0-3 0,0 3 1,0-4-1</inkml:trace>
  <inkml:trace contextRef="#ctx0" brushRef="#br0" timeOffset="2">3119 14888 9502,'-17'-19'-194,"2"1"1,6-1 289,5 1 0,4-1 0,3 0 0,4 1 1,5 0 200,7 3 1,1-2 0,4 5 0,2 0 0,1 3-438,1 3 0,3 2 0,1 5 0,0 3 0,1 5 126,1 6 0,-4 6 0,2 3 0</inkml:trace>
  <inkml:trace contextRef="#ctx0" brushRef="#br0" timeOffset="3">3715 15214 17312,'9'-18'-551,"1"2"1,0 0 279,2 0 0,2-5 0,2-2 1,-1 2-1,-2 0 0,-1 3 50,-2 1 0,-2 6 0,0 3-582,-2 3 807,-4 2 0,2 3 0,-4 0 0</inkml:trace>
  <inkml:trace contextRef="#ctx0" brushRef="#br1" timeOffset="4">3845 15009 8526,'-12'-3'24,"0"0"1,-1 1 0,0 1 0,-2 2 0,0 3 0,-1 5 0,0 7 292,-2 4 0,0 4 1,4 4-1,5 0 1,5-1-1,4-1-188,3-1 0,4-6 0,7 0 0,6-7 0,3-4-159,3-5 0,4-3 0,0-3 0,-2-5 1,-4-3-141,-1-4 1,2-3 0,-4-1 0,-4 0 0,-4-2-77,-6-1 1,-3-3 0,-4 3 0,-2-1 0,-3 0 207,-5 2 0,-6 3 0,-2 3 1,-2 5-1,-1 4 1,1 2 0,2 6 0,0 7 0,3 6 0,2 4 37,3 6 0,-4 4 0,0 8 0</inkml:trace>
  <inkml:trace contextRef="#ctx0" brushRef="#br0" timeOffset="5">3743 15726 15109,'-13'6'141,"2"0"1,5 2-535,2 0 0,1 1 0,3 1 1,1-2 566,2-2 0,2-2 0,4-5 0,1-1 0,0-2 0,1-2-179,2-5 0,-1 2 0,-2-4 0,0-1-134,2-1 1,-4 0-1,0 1 1,-2 0-1,-2 2 158,0-2 0,-2 4 1,-6-1-1,-5 2 1,-6 4 455,-2 1 0,-2 1 1,1 3-1,-1 1 1,0 2-171,1 3 0,3 3 0,3 0 0,3 1 0,1 2-766,2 0 1,4 0-1,0-2-24,4-1 0,4-4 0,7-2 0,2-2 0,3-2 278,0-2 1,1-1-1,0-3 1,-2 1-1,0-2 148,-2 0 0,-3-1 1,-1 0-1,-4-1 352,-4 1 0,-3 3 1,-3 1-1,-3 0 0,-3 3 78,-4 1 1,3 1-1,-2 1 1,1 1-1,2 3-460,0 0 0,2 1 0,2 3 0,0 0 1,1-2-139,0-1 1,-2 0 0,2 3 0,2 2 0,0 0 19,-1 2 1,2-1 0,-2-3 0,2 1-1,1-1 184,0 0 0,0 1-168,0-1 0,1-4 0,2-2 0,3-4 54,3-5 0,0-1 1,0-9-1,1-1 1,-1-3-2,0-2 1,-3-1 0,1 3 0,-1-1 0,-1 2 143,-2 3 0,-2 5 0,-2-2 1,-2 4 308,-3 3 0,-7 4 0,-2 7 1,-3 5-1,1 3-97,1 4 1,0 4 0,3 1 0,2 2 0,2 2-211,2 1 1,-1 5-1,3 1 1</inkml:trace>
  <inkml:trace contextRef="#ctx0" brushRef="#br0" timeOffset="6">5372 15959 17630,'-9'-4'-1639,"1"-3"1,3 0 1750,5 1 0,4 2 0,6 3 0,1-1 1,2-1-1,-1 1 0,1 1-36,-1 1 1,5 0 0,-2 0 0,3 0 0,1 0-1,3 0 1,3 0-26,2 0 1,5 0 0,2 0 0,3 0 0,4 0-47,2 0 1,5 0-1,2 0 1,3 0-1,-1 0 1,-1 0-11,-2 0 0,-21 0 1,-1 0-1,0 0 0,0 0 1,1 0-1,0 0 3,-1 0 0,1 0 0,-2 0 0,1 0 0,2 0 0,-1 0 0,2 0 0,-1 0 0,2 0 0,-1 0 5,1 0 1,-1 0-1,2-2 1,0 0 0,-1 1-1,1-2 1,0 1-1,1-1 1,0 0 0,0-1 51,-1 0 1,1 0 0,2-1 0,0 1 0,-2 1-1,0-1 1,-1 1 0,1 0 0,-1-1 0,0 1-43,-1-2 1,0 1 0,-2 1 0,0 0 0,0 0-1,1 0 1,-1-1 0,-1 1 0,-1-1 0,1-1 28,-2 1 1,0-1-1,3 2 1,-1 0-1,-1 0 1,0 0-1,0 0 1,-1 0-1,0 0 1,1 0-19,24 0 1,-1-1-1,-24 2 1,1 1-1,-1-1 1,1 1-1,-1-1 1,0 1-26,1-1 1,-1 1 0,1-1 0,0 1 0,2 0 0,1 2 0,0-1-1,1 0 7,-1 0 1,1 0 0,-1-2 0,0 0 0,-2 0 0,-1 0 0,-1 0 0,0 0 0,25-3 21,0 0 1,-8 2-1,1-2 1,-5-1 0,-2 1 53,1-2 0,-2 2 0,-1-1 0,-2-1 0,-1 1 20,-2 0 0,0 0 0,-1-2 1,-1 0-1,-5 3 44,-6 1 1,0-2 0,-5 3-276,0 1 0,-5 1-171,-1 1 0,-5 1 1,-1 2-1,-5 3 300,-3 2 0,-2-3 0,1-1 0</inkml:trace>
  <inkml:trace contextRef="#ctx0" brushRef="#br0" timeOffset="7">5587 16443 9493,'1'-16'-109,"1"2"0,2 1 0,0 1 0,1 2 0,-1 0 1,1 2 256,1 2 1,-4 3 0,1 7 0,-2 5 0,-2 6 0,-2 4 189,-4 6 1,-1 0 0,0 6 0,1-1-212,0 1 0,4-3 1,-2 1-1,1-4 0,1-2 1,0-3-127,0 0 0,0-5 1,3-3-140,0-2 1,0-6-1,0-5 1,1-7-94,2-6 0,-2-7 1,3-2-1,-1-1 0,1-1-48,1-2 0,3-1 1,3 0-1,1 1 0,1 2 109,0 3 1,2 1 0,3 1 0,1 3 130,0 3 0,-1 1 0,1 5 0,-1 2 0,1 3-403,0 2 1,-5 2 433,-1 2 1,-3 6 0,-1 6 0</inkml:trace>
  <inkml:trace contextRef="#ctx0" brushRef="#br0" timeOffset="8">5838 16611 9510,'0'6'-183,"0"0"309,4-4 0,1 1 0,6-5 0,0-2-16,1-1 0,5-2 0,-2-5 0,3-1 1,0-1-291,-3 1 1,2-3 0,-4 3 0,0-2-1,-2-1 86,-3-2 1,-5 3 0,0 0 0,-2 2 0,-3 1 12,-4 2 1,-1 5-1,-9 2 1,0 2 0,-3 3 379,-3 4 0,3 2 1,-2 10-1,4 3 1,2 1-47,2 4 1,1 1 0,6 1-1,3 0-325,2 0 1,9-3 0,6-2 0,5 0 0,6-4-280,2-6 0,5-1 1,2-9-1,1-2 1,1-3 344,-2-4 0,0-11 1,3-3-1</inkml:trace>
  <inkml:trace contextRef="#ctx0" brushRef="#br0" timeOffset="9">6546 16201 9518,'0'-9'-145,"0"-1"356,0 5 1,-4 6 0,-1 9-1,-2 8 111,-3 6 0,-5 7 0,2 4 1,-1 3-152,1 3 1,-3 2 0,5-3 0,2-1-1,2-3-200,3-2 0,1-5 0,3-2 1,0-7-1,1-7-363,2-3 1,2-4-1,5-3 1,-1-3 32,0-3 1,-2-3 0,-2-4 0,-1-2-1,-2-4-1,-1-1 0,-1-2 0,0 0 0,0 1 199,0-1 1,-3 0-1,-1 2 1,-1 0-1,-3 3 323,0 0 0,-1 3 0,-2 5 0,-1 3 1,-3 3 293,-3 3 1,-4 6 0,-1 8 0,1 3 0,-2 5-61,0 2 0,7 1 0,0 0 0,6 0 1,5-1-240,4-2 1,8-4 0,4-4 0,7-4 0,8-2-253,5-6 0,0-3 0,4-2 0,2-1-413,0-2 0,-3 1 0,-2-6 0,-2-1 0,-2-2 533,-2-1 0,2-2 0,-4-1 1</inkml:trace>
  <inkml:trace contextRef="#ctx0" brushRef="#br0" timeOffset="10">6667 16638 8904,'-6'2'94,"3"1"100,6-2 0,4 3 1,5-5-1,3-2-94,-1-4 0,4 2 0,-3-1 0,2-1 0,-1-1-272,0-2 1,-2-2 0,3-2 0,-3 1-1,0-2-29,-3 1 1,-4-2-1,-2-1 1,0 0 0,-3 3 62,-1 0 1,-9 3 0,-2 5 0,-3 3 0,-4 2 434,0 1 0,-2 4 0,0 3 0,1 5 0,-1 6 35,0 3 1,5 1 0,3 0 0,2 2 0,4 1-270,1 0 1,5-5 0,6 1 0,5-4 0,4-5-486,5-2 0,0-1 0,2-3 0,1-3 1,-1-2 421,0-1 0,3-4 0,-3-1 0</inkml:trace>
  <inkml:trace contextRef="#ctx0" brushRef="#br1" timeOffset="11">7244 16471 8556,'-9'4'-330,"-1"3"1,0 4 839,-3 1 0,-1 8 0,-5-1 0,1 3 0,-1 2-355,0 0 0,2-3 1,0 2-1,3-2 1,1-5-856,5-1 1,-1-3-1,3-3-470,-3-3 1170,0-2 0,0-12 0,-1-3 0</inkml:trace>
  <inkml:trace contextRef="#ctx0" brushRef="#br1" timeOffset="12">7030 16527 8556,'0'-10'56,"1"6"499,2 4 1,1 5 0,3 8-1,-1 2-628,2 3 0,0 2 0,2 0 0,2 2 0,1 0 73,2 1 0,0-4 0,4 4 0</inkml:trace>
  <inkml:trace contextRef="#ctx0" brushRef="#br1" timeOffset="13">7495 16638 8331,'0'-9'219,"0"0"0,0 0 0,1-2 168,2-1 1,3 1-1,3-1 1,0 2-1,0-1-153,1-1 1,3 1 0,3-5 0,1-1 0,1 1-423,-3 0 1,3-2 0,-3 1 0,0-1 0,0 1-79,-2 3 0,-2-2 0,-3 5 0,-3 1 219,-1 3 0,-1 6 0,-4 1 0,-2 6 0,-2 7 46,0 5 1,-7 2-1,3 6 1,-2 2-1,1 3-217,1 2 1,0-3-1,-1 2 1,1-1-1,1-1-588,1-3 0,-1 1 1,2-5 805,-2-3 0,-2 2 0,1-7 0</inkml:trace>
  <inkml:trace contextRef="#ctx0" brushRef="#br1" timeOffset="14">7532 16741 8331,'-9'3'-150,"0"0"0,6 0 774,6-3 1,7 0 0,13 0 0,5 0-260,5 0 1,6 0-1,2 0 1,-2 0-601,-1 0 0,-2 3 235,-1 0 0,1 5 0,-3-3 0</inkml:trace>
  <inkml:trace contextRef="#ctx0" brushRef="#br0" timeOffset="15">10680 15801 10764,'-19'-5'-138,"1"1"1,2-3-1,1 2 1,2 1 0,1 1-1,2-1-152,1 1 1,3 0-1,-1 2 606,0-2 0,4 1-196,3-4 0,4 4 1,7-1-1,1 2 1,5 1-1,3 0-5,5 0 0,7 0 1,6 0-1,9 1-64,-20 0 0,1 1 1,5-2-1,2 1 0,4 1 1,2 0-1,3 0 0,2-1 1,5 1-1,2-1-28,-14 0 1,1 0 0,0-1-1,3 1 1,1-1 0,1 0-1,2 0 1,1 0 0,0 0-1,1 0 1,-1 0 0,0 0 0,0 0-1,-1 0 1,0 0-95,-1 0 1,1 0 0,-1 0 0,-2 0 0,0 0 0,1-1 0,1 1 0,0-1 0,0 0 0,0 0 0,0 0 0,0 0 0,0 0 0,1 0 0,-1 0 100,-1 0 1,0-1 0,0 1-1,1 0 1,-1 1 0,1-1 0,-1-1-1,0 0 1,0 1 0,1-1 0,0 0-1,0 0 1,0 1 0,-1-1 0,1 0-18,-1 0 0,-1-1 0,1 1 0,0 0 1,1 1-1,-1-1 0,-3 0 0,0 0 1,0 0-1,0-1 0,0 1 0,0-1 1,0 1-1,0-1 0,-1 1-35,1 0 1,0 0 0,-1 0 0,-2 0 0,-2 0 0,0 1 0,0 0 0,-1 0 0,0 1 0,14-2 0,-2 1 0,-2-1 0,-2 0-7,-2 0 1,0 0 0,-3 2 0,-2-1 0,-3-1 0,-1 0 0,-4 1 0,-1-1 200,21-1 0,-4 0 0,-10 3 0,-5 0 0,-7 0-1457,-6 0 866,-5 0 1,-10-3 0,-10 0-1,-5 1 1,-6 1 417,-1 1 0,-6-5 0,2 0 0</inkml:trace>
  <inkml:trace contextRef="#ctx0" brushRef="#br0" timeOffset="16">11285 16452 11893,'0'-9'-186,"0"-1"1,1-2 0,1 0 0,1-1 0,0 1 0,0 0 0,0-1 378,-1 0 0,-1 2 1,-1 2 40,0 8 0,0 7 0,-1 14 0,-2 2 1,-3 3 91,-2 5 1,2 0-1,-1 5 1,1-1-1,0-1-225,0-2 1,4-2 0,-1-2 0,2-2-1,1-4-159,0-1 0,0-6 0,0-3-258,0-7 0,3-13 1,0-13-1,0-4-131,1-2 1,-2 2 0,4 0 0,0-1-1,2 2 253,1-2 1,-1 1 0,8 1-1,-1 3 1,2 4 180,1 2 1,-1 3 0,5 4 0,-4 3-1,-1 3-413,-2 2 423,-3 5 0,5 1 0,-2 5 0</inkml:trace>
  <inkml:trace contextRef="#ctx0" brushRef="#br0" timeOffset="17">11527 16564 11893,'-4'5'-78,"-1"3"230,-1-7 1,6 4 0,7-5 0,2-1-7,3-3 0,0-1 0,3-4 0,2 0 0,0-1-278,2 1 1,0-3 0,-2-1 0,0 2 0,-3-1-268,0 0 0,-2 1 0,-4-4 1,-1 2 89,-4 1 1,-3-1-1,-3 2 1,-5 2 0,-3 5 373,-5 3 1,-1 1 0,-2 1 0,0 2 0,-1 4 324,1 5 0,-4 5 0,8 6 0,2 1 0,1 1-292,3-1 1,4 4 0,2-3 0,3 3 0,4-2-453,5-2 1,8-2 0,6-5-1,3-2-1247,3-6 1567,5-4 0,-1-9 0,5-1 1</inkml:trace>
  <inkml:trace contextRef="#ctx0" brushRef="#br0" timeOffset="18">12262 16136 10303,'-8'-7'-929,"1"2"1008,1 1 1,-1 3-1,-2 7 1,0 8 0,0 6 422,-1 8 1,1 5-1,0 5 1,-1 1 0,2 2-282,2 2 1,-1-2 0,3 1-1,2-7 1,1-4-317,1-4 0,4-6 0,3-1 0,1-5 0,1-7-62,1-3 1,-1-3 0,-1-5 0,-2-3-244,-3-2 0,2-5 0,-2 0 0,-2-1 0,-3 0-80,-5-1 1,-1 3-1,-2-3 1,-3 2-1,-1 2 399,-1 0 0,-5 2 0,1 1 0,-2 1 0,-1 4 308,-3 2 0,1 3 0,0 4 1,1 4-1,1 3 365,2 4 0,0 1 0,8 3 1,2 1-1,2-1-100,5-2 1,11-1 0,4-3-1,6-2-361,3-3 1,4-5 0,6-2-1,3-2 1,2-1 0,-1-1-368,-1-2 1,-4-2-1,1-4 1,-1-2-31,1-1 1,-5 2-1,1-4 1,-4 1-1,-2-3-109,-1-1 1,-2-2 0,0 0 0,-1 1 0,-3-1 57,0 1 0,-2 0 1,-4 2-1,-2 4 436,-2 2 1,-8 5 0,-3 1-1,-4 4 1,-5 4 367,-1 2 1,-5 6 0,-1 4 0,-1 1-1,0 2 168,0 0 0,5-1 1,7 1-1,1-1 0,3 1-428,2 0 1,4-1 0,8 1 0,9-2-727,7-1 0,6-1 0,7-4 0,1-4 0,1-2 0,1-3-2306,-2-1 2795,6-1 0,-12-8 1,6-2-1</inkml:trace>
  <inkml:trace contextRef="#ctx0" brushRef="#br0" timeOffset="19">12970 16424 9209,'4'-5'259,"-3"-3"1,2 7 139,-6-2 0,-3 10 0,-7 5 1,-5 6-77,-3 4 1,-5-2 0,2 5 0,-2 1 0,0 1-181,1 1 1,4-1 0,1-2 0,3-5 0,5-2-1109,1-3 1,3-5 958,2-4 0,2-10 1,4-11-1</inkml:trace>
  <inkml:trace contextRef="#ctx0" brushRef="#br1" timeOffset="20">12719 16527 8575,'1'-5'902,"1"3"-331,1 4 0,4 6 0,-1 5 1,3 2-1,1 1-815,2 2 1,2 1 0,2 0 0,1 2 243,3 1 0,-2-1 0,5-2 0</inkml:trace>
  <inkml:trace contextRef="#ctx0" brushRef="#br1" timeOffset="21">13277 16387 8560,'16'-10'212,"-1"-2"0,3 0 188,3 1 1,-3 4-1,1 4 1,-6 3 0,-3 3-13,-4 4 1,-2 5 0,-4 2-1,0 3 1,-1 1-224,-2 1 1,-2 6-1,-6 0 1,0 1 0,-3 0-133,0-2 1,-2 1-1,-1 2 1,0-1-1,3-2-210,0-1 0,5-2 1,4-2-1,1-1 85,2-3 1,1-1 0,3-6 0,4-2 0,6-3-1,6-2-319,4-1 0,2-5 1,6-3-1,3-5 411,0-1 0,5-2 0,4-2 0</inkml:trace>
  <inkml:trace contextRef="#ctx0" brushRef="#br0" timeOffset="22">16126 15782 13007,'-18'0'-367,"0"-1"0,3-1 0,2-2 453,3-2 1,6 1 0,4-1 0,6 3-1,5 2 1,5 1 0,2-1 0,5-1 220,5-1 0,4 0 0,7 3 0,2 0 1,7 0-221,-22-1 0,2 2 1,4 0-1,2 1 0,3-1 1,2 1-1,4-1 0,1 0 1,5 0-1,1-1-53,-14 0 1,1 0 0,0 0 0,4 0 0,1 0 0,0 0 0,2 0 0,0 0-1,0 0 1,-1 0 0,0-1 0,1 1 0,0-1 0,-1 0 0,1 0 0,1-1 0,-1 0-1,1 0-215,1-1 0,1 1 0,-1-2 0,-2 1 0,0-2 0,0 1 0,0 0 0,0 0 0,-1 0 0,-1 0 0,0 0 0,0 0 188,0 1 1,-1-1 0,1 1-1,-2-1 1,0 1 0,0-1-1,-2 1 1,-1-1 0,0 0-1,-1 0 1,-1 0 0,0 1-1,13-2 1,0 0 42,-3 2 0,-1-1 0,0 1 0,0 1 0,-1-1 0,1 0 0,-2 1 0,0 1 0,-3 0 0,-1 1 17,-3 0 1,-2 0-1,-1 0 1,-1 0-1,-4 0 1,0 0 0,0 0-1,0 1 1,24 1-427,-4 1 1,1 3-1,-8-2 1,-1 0-1,-4 1-143,-4 1 1,-6-1-1,-4 1 1,-2-2-1020,-3 0 1521,-7-3 0,1 3 0,-4-4 0,1 0 0</inkml:trace>
  <inkml:trace contextRef="#ctx0" brushRef="#br0" timeOffset="23">16611 16415 11086,'-10'5'-195,"1"3"1,0-1 0,0 2 0,3 4 0,3 6 0,2 5 0,1 4 380,0 3 1,0-1-1,0 2 1,0-2-1,0-4 1,0-2 245,0-4-320,0-4 0,0-9 0,0-10 0,0-8 1,0-7-129,0-4 1,0-2 0,0-4 0,1 1-74,2-1 0,-1 0 0,4-1 0,2-1 0,1 0-74,3 3 0,0 2 1,2 5-1,1 1 0,-1 2-49,3 3 1,-1 2 0,1 6-1,-3 3 1,1 3-232,-1 3 0,-2 2 1,0 6 430,-2 1 1,0-2-1,-1 4 1</inkml:trace>
  <inkml:trace contextRef="#ctx0" brushRef="#br0" timeOffset="24">16853 16573 10896,'-3'10'-93,"-1"-1"1,5-4 347,6-2 0,2-2 0,3-1 1,4-1-14,2-2 0,1-2 0,2-4 0,1-1-344,-2 1 1,3 0 0,-1-2 0,-2 0 0,0-1 0,-2-1-115,-3 0 0,-2 1 0,-7-2 0,-3 0-113,-2 3 0,-5-1 0,-3 1 0,-5 4 0,-3 2 494,-3 3 0,-4 1 0,0 2 0,-1 3 1,1 5 199,5 6 1,-1 2 0,6 2 0,0 1 0,3 0-338,3 2 0,3 3 0,6-3 0,4-2 0,5 0-363,7-2 1,5-3 0,7-4 0,3-3 0,2-6-1228,1-4 1551,1-4 1,-1-11 0,0-3 0</inkml:trace>
  <inkml:trace contextRef="#ctx0" brushRef="#br0" timeOffset="25">17700 16164 10927,'-5'-5'-509,"-4"3"0,3-3 0,-2 1 925,-1 2 1,-1 2-1,1 4 1,0 7-1,-1 6-52,1 7 0,0 3 0,1 2 1,1 2-1,4 3-323,2 2 0,1 1 0,0 0 0,1-4 0,2-4-184,4-3 0,0-7 1,0 0-1,-2-6-410,-1-2 0,-1-7 247,-3-4 0,0-4 0,-1-6 1,-2 1-1,-3-1 0,-2-2-199,-1 0 0,-4-2 1,0 3-1,-2-1 354,-1 0 1,-2 3 0,-2 3-1,0 3 1,-2 2 413,1 1 0,2 1 0,0 2 0,1 4 0,3 3 123,2 3 1,4 3-1,3 0 1,3 1-29,2 2 1,8-3 0,3-2 0,4-1 0,3-1 0,4-3-310,4-3 0,-1 2 0,1-5 1,0-1-673,2-1 1,-3-1 0,-2 0 0,-1 0 0,-1 0-1392,2 0 2024,0 0 0,0 0 0,2 0 1</inkml:trace>
  <inkml:trace contextRef="#ctx0" brushRef="#br0" timeOffset="26">17868 16564 8730,'-13'0'-11,"1"0"0,0 0 369,2 0 0,1 1 169,-1 2 1,6-1-1,5 3 1,8 0-1,5-3-379,4-1 1,0-4-1,1-2 1,0 0-1,2-2-232,1-1 0,0-2 0,-5 1 1,0 0-1,-2-2-357,2-1 0,-4 2 1,-1-4-1,-4 2 103,-2-1 1,-4-2-1,0 2 1,-4 2 0,-5 2 396,-4 3 0,-7 1 0,-5 5 0,0 1 0,1 3 298,1 2 1,1 6-1,2 4 1,-1 2 0,2 4-136,1 3 0,7-2 0,6-2 0,3-1 0,4 0-546,5 1 0,6-5 0,6-1 0,4-4-425,2-5 1,2-1 0,1-3 746,1 1 1,0-4-1,-3-4 1</inkml:trace>
  <inkml:trace contextRef="#ctx0" brushRef="#br0" timeOffset="27">18435 16499 8736,'6'-4'585,"-2"3"1,-8-2-284,-3 6 0,-5 5 0,-3 5 0,-3 2-38,-1 1 0,-2 5 1,-1 1-1,1-1-350,2-2 1,3 0 0,3-2 0,1-1 0,5-4-789,2-1 1,-1-5 873,2 0 0,-3-4 1,2 2-1</inkml:trace>
  <inkml:trace contextRef="#ctx0" brushRef="#br1" timeOffset="28">18212 16536 8514,'1'-5'807,"2"2"1,3 3-410,3 3 1,4 2 0,2 4 0,0 2 0,1 1-446,0 4 1,2-2 0,0 2 46,1 0 0,0 2 0,-1 0 0</inkml:trace>
  <inkml:trace contextRef="#ctx0" brushRef="#br0" timeOffset="29">18780 16378 9694,'19'-10'82,"-1"-3"1,1-1 0,-1-1 0,1 3 0,-1 2 525,-3 4 0,-1 2 0,-5 4 0,-1 1-289,-2 2 0,-1 3 0,-5 6 1,0 1-1,0 2-335,0 1 0,-6-1 1,-2 0-1,-3 2 0,-2 0-28,0 2 0,2-4 0,-4 0 0,2-2 0,0 0-48,0 0 0,5-3 0,0 0 0,3-3-127,3 0 1,2-2 0,4-1-1,5-1 1,7 0-178,5-1 1,-1 0-1,5 0 1,1 2-1,0 0 384,-1 1 0,-3 2 0,-4-1 0,-2 2 1,-5 3 204,-4 1 0,-3-2 1,-5 3-1,-3-2 0,-5 1 311,-6 0 0,-2 0 0,-2-1 0,-1-1 0,0 1-188,-2 1 1,1-7-1,5 4 1,1-1-1,1-2-1456,-1 0 0,1 0 1113,-2 3 0,-1 1 1,2-1-1</inkml:trace>
  <inkml:trace contextRef="#ctx0" brushRef="#br0" timeOffset="30">5503 15949 25215,'-10'0'-647,"1"0"1,1-1 0,1-2 177,0-3 1,5 1 0,0 0 0,3 0 0,3 0 0,2 1 0,1 1 689,1-1 1,-1 3-1,2-2 1,1 2-1,0 0-12,1-2 1,-1 2-1,1-2 1,2 2-1,-1 1-137,2 0 1,-1 0 0,4 0 0,-1 0 0,3 0-42,2 0 1,7 0 0,1 1 0,4 1 0,3 1 6,3-1 1,3-1 0,7-1 0,3 0 0,-24 0-1,1-1-5,1-1 0,0 1 0,1 0 0,0 0 1,1-2-1,1 0 0,0-1 0,-1 1 1,0 0-1,0 0-24,-1 0 0,0 0 0,0 2 0,-2 0 1,-1-1-1,0 1 0,0 0 0,-1 0 263,-1-1 0,1 1 0,0 0 0,1 1 0,23-4 0,1 3 0,-1 1-324,-1 0 0,3 0 0,-24 0 0,0 0 0,0 0 0,0 0 0,-1 0 0,0 0 46,-1 0 1,0 0 0,0 0 0,0 0 0,2 0 0,1-1 0,0 0 0,1 0 0,-1 0-1,1-1 65,-2 1 0,1 0 0,-2 0 0,0 1 0,0 0 0,-1 0 0,0 0 0,0 0 0,25 0 8,-1 0 1,-3 0 0,-3 0 0,-2 0 0,3 0-17,2 0 1,-3 0-1,1 0 1,1 0-1,0 0-57,3 0 1,3 0 0,-4 0-1,1 0 15,1 0 1,-3 0 0,4 1 0,-1 1 0,-2 1 13,-2-1 1,0 0 0,-1 0 0,0 2 0,-3-2 38,-2-1 1,-7-1 0,-3 0 0,-2 0 0,-2 0-8,-3 0 1,-4 0 0,-5 0 0,-2 0-1,-2 0 25,0 0 1,-3-4-1,-1-2-267,-1 1 0,-4 0 0,3 3 0,-2-2-667,0-1 331,0 3 0,-4-3 505,-2 5 0,-2 0 0,-6 0 1,0 0-1,-3 0 81,0 0 1,-3 0 0,-3 0 0,-4 0 0,-2 0-4,-3 0 0,-8 0 0,-1 0 1,-4 0-49,-2 0 0,-4 0 1,22 0-1,-2 0 1,-2 0-1,-2 0 1,-2 0-1,-1 0-47,-1 0 1,-2 0-1,-1 0 1,0 0-1,-2 0 1,0 0-1,-2 1 1,0-1 0,-1 1-1,-1 1-6,1-1 0,-1 1 0,1 1 0,0 0 0,3-1 0,0-1 1,0 0-1,0 0 0,1 0 0,-1 0 149,0 1 1,0-1 0,4 0 0,0 0-1,1 2 1,1-1 0,0 1 0,1 0 0,0-1-1,0 0 18,-2 0 1,1 0-1,1 1 1,0 1-1,1-1 1,-1-1-1,0 1 1,0 1-1,-1-2 1,0 1-105,-3-1 0,0 0 1,-1 1-1,0 0 1,-1-1-1,0-1 1,1 0-1,0 0-39,1 0 0,1-1 0,-3 0 0,1-1 0,-1 0 0,-1 0 0,0-1 1,1 0-1,0 0 0,0 0-5,2 0 1,1 0 0,2-2-1,0 0 1,3 2 0,0-1 0,1 0-1,0 0 1,2 0 0,0 1 6,2 0 1,0 0-1,-20-4 1,4 2 0,2 1-1,1 0-43,2 0 0,5-1 0,3 2 1,4-2-1,4 0-191,3 0 1,5-1-93,5 2 1,5 2-1,9-2 1,8 1-1,7 0 287,6-1 0,11 0 0,7 3 0,7 0 1,-22-1-1,0 1 23,2-2 0,0 1 0,2 0 1,1 1-1,1-2 0,1 1 1,3 0-1,1 1 0,2-1 1,1 2 29,1-1 0,2 0 0,1 0 0,1 0 0,3 0 1,1 0-1,-14 0 0,1 0 0,0 0-44,3 0 0,0 0 0,1 0 0,3 0 0,0 0 0,0 0 0,1 0 0,0 0 0,1 0 0,-2 0 0,0 0 0,0 0 0,-1 0 0,0 0 0,-1 0 50,-1 0 0,-1 0 0,1 0 0,-1 0 0,0 0 0,0 0 0,-1-1 0,0 1 0,-1-1 0,1 1 0,-1-1 0,0 0 0,0 0 0,-1 0 1,0-1 11,0 1 0,0-1 0,0 0 0,-1 1 0,-1 1 1,1-1-1,0 0 0,1-1 0,0 1 0,-1 0 1,-1 0-1,1 0 0,-2 0 0,0 0 0,0 0-2,16 0 0,-2 0 0,-6 0 1,0 1-1,-4 0 0,0 0 1,-2 0-1,-1 0 0,-3-1 1,-1 1 314,-3-2 1,-1 0 0,23 0-1,-10-3 1,-5 0 0,-7 1-260,-7 0 1,-5 1 0,-10 2-197,-2-2 0,-3 1 0,-6-2 1,-4 1 134,-5 0 0,-2 0 0,-4 3 1,2 0-1,0 0 63,0 0 0,-5 0 0,-1 1 0,2 1 0,-1 2 242,-1 1 1,2-2 0,-5 0 0,-2-1 0,-2 0-266,-2 1 1,-3 0 0,2-3 0,-1 0 0,-4 0-70,-2 0 0,1 0 0,-4 0 0,1 0 0,-4 0-1024,-3 0 1045,18-2 0,0 0 0,-1 1 0,0 1 1,-4-2-1,0 0 0</inkml:trace>
  <inkml:trace contextRef="#ctx0" brushRef="#br0" timeOffset="31">6303 15158 18536,'0'-6'-3277,"1"1"3604,3 1 1,2-1-1,6 3 1,5-1-1,3 1 1,7 1-144,6 1 1,11 0-1,-16 0 1,1 0-1,2 0 1,1 0-1,2 0 1,0 0-1,2 0 1,0 0-74,1 0 0,1 0 1,-2 0-1,-1 0 1,2 0-1,-1 0 0,-3 0 1,0 1-288,-3 1 0,-2-1 0,20 1 0,-11 4 0,-6-2 0,-5-2-43,-5-1 1,-4-1-1,-2 0 1,-1 0 0,0 0-518,3 0 1,-3 0 785,-2 0 0,2-4 0,1-2 0</inkml:trace>
  <inkml:trace contextRef="#ctx0" brushRef="#br0" timeOffset="32">8212 15139 12991,'-9'0'-161,"0"-1"0,-1-1 0,1-1 0,0 1 0,-1 0 0,1 0 0,0-1 135,-1 1 0,1 0 1,0 0-1,-1-1 0,1 1 180,0 1 1,5 1 0,4 0 0,5 0-34,3 0 0,7 1 0,3 1 0,7 1 1,5-1-20,4-1 0,7-1 0,3 0 0,6 0 0,-23-1 0,2 1-23,1-2 0,1 1 0,3 0 0,1 1 0,1-2 0,1 1 0,2 0 0,-1 1 0,1-1 0,0 2-30,0-1 1,0 0-1,-3 0 1,-2 0-1,1-1 1,-2 2-1,-4-1 1,-1 1 0,18 1-155,-8 1 1,-2 0-1,-8-3 1,-5 0-33,-2 0 1,-3 0-1,-2 0 1,-1 0-876,-2 0-62,0 0 1010,-8-4 1,-9 3 0,-7-3 0</inkml:trace>
  <inkml:trace contextRef="#ctx0" brushRef="#br0" timeOffset="33">9143 15791 16890,'-1'-5'-3277,"-1"1"2943,-1 0 0,0-1 0,4-4 0,2 3 732,3 3 1,6-1 0,2 1 0,4 0-1,5 0 1,2-1-167,3 2 0,3 1 1,0 1-1,-1 0-307,-1 0 0,-1 1 0,0 2 1,-2 3-1,-4 0 0,-7-1-761,-3-1 714,-3 3 1,-6-6 0,-5 3 0,-7-3 0,-5-1 114,-2 0 0,-3-1 1,-2-2-1,-1-1 0,-2 0 246,-2 0 0,0-2 0,1 2 0,4 0 0,1-1 417,1 3 0,2-2-856,1 1 1,9 0-1,9 3 168,6 0 0,8 0 0,-1 0 1,4 0-1,2 0 19,0 0 0,-2 0 0,-3 0 1,0-1-1,2-1 116,0-1 0,-2-1 0,-2 2 0,0-1 1,-3-1 1055,-1 0-1131,0 3 1,-9-3 0,-4 4 0,-5 0 0,-2 0 75,-2 0 0,1 1 0,-1 1 0,2 2 0,0 2-132,1 1 0,4-2 0,1 0 1,1 0-189,-1 0 1,1-1 0,4 2 0,2 0-91,4-1 1,-2 2 0,1-4 0,1 0-390,2-2 650,0-1 1,-5 0 0,-5-1 0,-6-2-30,-5 0 0,-4-3 0,1 2 0,0 0 0,-1-1 80,0 0 0,-2 2 0,1-1 0,0 1 1,3 0-59,0 1 0,-1 1 0,2 1 0,1 0 0,-1 0 76,1 0 1,-1 0-1,4 0 1,0 0 392,0 0 0,1 0-123,5 0 0,11 0 0,12 0 0,3 0-181,3 0 0,2 0 0,2 0 0,2 0 0,0 0-73,0 0 0,-2-3 0,-4 0 0,-2 1 1,-2 1 1,-1 1 1,-4 0 0,-3 0 0,1 0-81,-1 0 0,-6 0 0,1 1 0,-3 1-179,-1 1 0,1 0 1,3-3 113,1 0 1,-1 0-1,0 0 78,1 0 1,-5-1 0,-2-2-123,-2-3 1,-5 2 0,-2-1-1,-3 2 1,-1-1 91,-2-1 1,1 3 0,-1-2 0,1 1 20,-2 0 0,3-1 0,-3 4 0,3 0-4,1 0 1,2 0 0,1 0-4,-1 0 0,3 2 0,0 0 0,1 2-154,0 1 1,-1-2-127,4 3 0,0-3 0,-1 4 106,-2 0 1,-2-3 0,-4-1 501,0-2 1,-1 0 0,1 1 0,0 1-146,-1-1 1,1-1 0,0-1 0,0 1 0,2 1-43,1 2 0,0-1 0,-4-3 0,1 0 0,0 0-94,-1 0 0,3 0 0,-1 0 1,-2 0-5,-1 0 1,0 0-1,-2 0 1,-2 0-1,-3 0 1,1 0 199,1 0 0,0 0 0,2 0 0,1 0 289,-1 0 0,2 0-288,3 0 0,9 0 1,6 0-186,7 0 1,3 3-1,2 0 1,5-1-1,3-1-1,2-1 1,1 0-1,1 0 1,1 0-1,-1 0-84,-1 0 0,-5 0 0,-3 0 1,-2 1-1,-3 1 0,-4 1-1578,-2-1 1532,-4-1 1,-2 3 0,-4 2-1</inkml:trace>
  <inkml:trace contextRef="#ctx0" brushRef="#br0" timeOffset="34">6387 15205 26134,'-9'0'-609,"0"-1"1,-1-1 0,2-3 0,1 1 0,2-1-327,0 0 1,-1 2 0,2-3 341,-1-2 0,3 3 1,0 0 884,4 1 0,1 1 0,6 3 0,5 0 0,3 0-66,5 0 0,6 0 1,8 0-1,7-1 0,7-1-124,-22 0 1,1 1-1,5-2 1,0 1-1,4 1 1,0 0-1,1 0 1,1-1 0,0 1-1,0 0-44,0 1 1,0-1-1,0 1 1,-1-1 0,-3 0-1,-1 0 1,-2-1-1,-1 1-133,-3 0 0,-2 0 0,14 0 0,-6 0 0,-6-1 0,-5-1 34,-2 1 0,-6-3 1,-4 2-1,-2 0 1,0 0 502,-1 0 0,-4-1-504,-2 1 0,-3 2 1,-3-3-1,-3 0 1,-2 1-25,-2 1 0,0 1 0,-1 1 0,-3 0 45,0 0 0,-2 0 0,-3-1 1,-3-1-1,-3-1-52,-2 1 0,-4 1 0,-2 1 1,-3 0-1,-7 0 22,-4 0 1,20 0 0,0 0 0,-4 0 0,0 0 0,-3 0 0,-1 0-1,-3 0 1,0 0 15,-2 0 1,-1 0-1,2 0 1,0 1-1,0 0 1,0 0-1,2 1 1,1 0-1,1 0 1,1 0 20,3 0 1,0 0 0,3 2 0,0-1-1,-19 0 1,10 0 49,10 1 1,15-3 0,10 2-1,12-2 201,10-1 0,14 0 0,16 0 1,-21 0-1,1 0 0,3 0 1,0 0-256,3 0 0,0 0 0,1 0 0,0 0 0,1 0 0,1 0 0,0 0 0,0 0 0,1 0 0,1 0 4,1 0 1,1 0 0,-2 0 0,1 0-1,0 0 1,-1 0 0,-2 0 0,-1 0 0,-3 0-1,-1 0 29,-2 0 0,-2 0 0,-2 0 0,-1 0 0,19 0 1,-12-1-1,-10-1 68,-8-1 0,-3-4 0,-8 2 0,-6-2-132,-8 1 1,-5 4 0,-8-1 0,-4 2 6,-4 1 1,-4-3-1,-6 0 1,-5 1 0,-2 1-1,-4 1-47,-1 0 1,0 0-1,24 0 1,0 0 0,-1 0-1,0 0 53,-2 0 1,0 0-1,2 0 1,1 0-1,-2 0 1,1 1 0,-21 1-1,10 2-37,9 1 0,11 1 0,12 4 0,8-1 1,10 0-151,11 1 0,7-4 0,10-1 0,4 0 0,3-1 99,4 0 0,-23-2 1,1-1 66,26-1 0,-25 2 0,-1 1 0,1-1 0,0 1 1</inkml:trace>
  <inkml:trace contextRef="#ctx0" brushRef="#br0" timeOffset="35">7449 15158 8943,'-10'0'-416,"1"0"0,1 1 0,2 2 411,2 3 1,8 2-1,2-1 1,3-2 0,2-1-1,2-2 4,-2-1 0,3-1 0,-1 0 1,1 0-1,-1 0 0,-2 0-1,0 0 1,-5-1-7,0-2 0,-4 1 0,-1-3 1,-5 1-1,-6 2 56,-4 1 1,-2 1 0,-5 0 0,-1 0 0,1 0-69,-2 0 1,3 0 0,-1 0 0,1 0 0,1 0-236,1 0 1,-1 3 254,0 0 1,-3 0 0,-2-3-1</inkml:trace>
  <inkml:trace contextRef="#ctx0" brushRef="#br0" timeOffset="36">6536 15279 12941,'-24'-1'-528,"5"-2"5,5-3 1,8 1-1,12-1 1,8 2-1,5 2 674,6 1 1,3-2-1,3 0 1,4 1-1,4 1 58,1 1 0,7-3 0,0 0 1,-21 1-1,1 2 0,26-1-173,-2 1 1,-1 3 0,-4 1 0,-4 1-1,-6 1-146,-7-1 1,-6 3 0,-8-5 0,-2-1-338,-3-1 432,0-1 1,-5-4 0,-3-2 0,-4 0-1,-6 0 108,-3-1 1,-4 2 0,-7-1 0,-4 2 0,-3 2 140,-2 1 1,-8 1-1,-2 0 1,-3 0-1,-4 0-158,-1 0 0,0 1 1,-3 1-1,2 2 19,1 2 0,3-1 0,6 2 1,7-1-1,6 0-72,5 0 0,9 2 0,8-3 0,12 0-86,13-2 0,9-2 0,12-2 1,5-2-1,-19 0 0,-1 0 42,3-1 0,0 0 0,3-1 0,0 0 0,3 1 0,1-1 0,-1 1 0,1-1 0,0 0 1,0 1 10,-1-1 1,0 0 0,0 1-1,-1 0 1,-1 0 0,-1 1 0,-1 0-1,-1 1 1,-2-1 0,-2 1 61,18 0 1,-10-2 0,-21 1 0,-7 1-160,-8 1 1,-10 1-1,-7 0 1,-6 0 77,-5 0 0,-7 0 0,-5 0 0,-2 1 0,1 1 13,-2 1 0,0 0 1,-2-3-1,1 0 1,-2 1 72,-1 2 0,2-2 1,0 4-1,9-2 12,9 0 1,14 3-1,20-3 1,12 0-1,13 0-96,9 0 0,8 1 0,-20-4 0,1 0 0,1 0 0,1 0 0,0 0 1,1 0 36,1 0 0,-1 0 1,-1 0-1,0 0 0,0 0 1,-1 0-1,-1-1 0,0 1 1,-1-1-1,-1-1 135,23-1 0,-7 0 1,-9 3-240,-10 0 1,-13 0 0,-11 0-1,-7 0 1,-8 1 0,-4 1-66,-5 1 1,-2 1 0,-2-4 0,-1 0-39,-1 0 1,4 1 0,5 1-1,4 1 1,1-1-454,1-1 619,9-1 0,-1 0 1,8 0-1</inkml:trace>
  <inkml:trace contextRef="#ctx0" brushRef="#br0" timeOffset="37">6965 14497 21537,'-9'-1'-1025,"2"-1"1,1-2 482,-1-1 1,1 1 330,0-2 0,4 3 0,0-2 0,5 1 0,5 2 0,6 1 706,3 1 1,5 0-1,9-1 1,4-1-194,5-1 0,-1-1 0,4 4 0,2 0 0,-1 0-337,0 0 0,-7 0 1,-7 0-1,-4 0 0,-5 0-1294,-5 0 1179,-2 0 0,-14 0 0,-5 0 1,-7 0-1,-2 0 201,-3 0 1,-2 0-1,-1 0 1,-3 0 108,-1 0 0,-1 0 0,-3 0 1,-1 0-1,-1 0 122,-1 0 0,-1 0 0,1 0 0,-3 1 0,-2 2-263,-1 0 0,4 3 1,3-2-1,4 1 0,5 1-57,5 0 0,3 2 1,8-3-1,7 0-48,9-2 0,6 1 0,10 0 0,3-2 0,3-1 85,5-1 1,-1 0 0,4 0 0,-3 0 0,-2 0 34,-2 0 0,-1-3 0,-5-1 1,1 1-1,-1 0 49,-4 0 0,-7 0 0,-6 2-87,-4-2 0,-4 2 0,-6-2 0,-4 2-27,-4 1 0,-4-1 0,-3-1 1,-1-2-1,0 2-11,1 1 0,-4 1 1,-1 0-1,-1 0 0,-1 0 30,-2 0 1,-1 0 0,-1 1-1,0 1 1,2 2 37,6-2 1,6 2 0,6 0 0,5 0-250,7 0 1,12 2 0,13-2 0,6-2 110,5-1 0,1-1 0,2 1 0,-2 1 55,-3 1 1,0 0 0,-4-3-1</inkml:trace>
  <inkml:trace contextRef="#ctx0" brushRef="#br0" timeOffset="38">6955 14478 27695,'-9'0'-469,"0"-3"1,-1-1 0,1-1 0,0-1 0,0 0 0,2 0 0,2 1-188,1 0 1,1 2-1,4-2 1,2 0 0,4 0 731,4 1 0,8-2 0,6 2 0,3 0 0,3-1 104,3-1 0,1 4 1,0-1-1,0 1 1,-1 0-134,-1-1 1,1 0 0,-5 3 0,-3 0 0,-2 0-217,-4 0 0,-4 1 65,-4 2 1,-7-2 0,-5 2-1,-5-2 1,-4-1 10,-4 0 0,2 0 0,-4 0 0,-2 0 0,-2 0 188,-2 0 0,0 0 0,-4 0 1,-1 0-1,0 0 259,2 0 1,-3 0-1,2 0 1,-1 0-1,1 0-479,3 0 0,4 0 1,2 0-1,4 1 1,2 1 48,0 1 1,5 2-1,3-3 1,4 1-19,4-1 0,4 2 0,1-1 0,3-1 0,3-1 0,5-1 109,4 0 0,0 0 0,9 0 1,-1 0 129,-1 0 1,3 0-1,-2 0 1,2 0 0,1 0-93,-3 0 1,-6-3 0,-8 0 0,-3 1-1,-6 0-38,-3-1 1,-6 1 0,-9-3-1,-5 0-34,-5 3 1,-6 1 0,-4 1 0,-4 0 0,-3 0-19,-5 0 1,2 0 0,-3 0 0,1 0-54,2 0 0,5 0 1,4 1-1,7 2-161,8 4 1,10-2-1,13 0 1,9 0 0,8-1 99,6 0 1,3 1 0,1-3 0,0 2 106,-3 1 1,-2-3 0,-4 2 0</inkml:trace>
  <inkml:trace contextRef="#ctx0" brushRef="#br1" timeOffset="39">7551 13910 8309,'-8'11'-949,"1"2"1205,0 6 1,4 10 0,-2 11 0,1 10 0,3-22 0,0 2 0,0 2 0,1 0 0,0 1 0,0 0 0,0 0 0,1-1 152,0 0 1,1-1-1,6 18 1,6-6-1,0-8 1,2-9 0,0-3-1,2-6-259,2-6 1,1-6 0,2-12 0,5-9 0,6-13 0,-15 9-1,0-2-72,2-3 1,-1-2 0,2-3 0,-1-3 0,0 0 0,0-1 0,0-3 0,0 0 0,2-3 0,-1-1-160,3-3 1,-1 0-1,0 2 1,1-1-1,0-2 1,1-1-1,0 2 1,0-1 0,0 0-1,0 0-247,-8 15 0,0-1 0,0 0 1,0 0-1,-1 0 0,1 0 1,9-13-1,0 1 0,-1 4 1,1 3 327,0 2 0,0 1 0,-1 1 0,0 1 0,0 2 0,0 1 0,1 2 0,0 1 0</inkml:trace>
  <inkml:trace contextRef="#ctx0" brushRef="#br0" timeOffset="40">1220 10410 29135,'-28'-5'-1093,"1"1"1,2-3 0,4 2 1033,5 1 1,11 1-1,9 3 1,6 0-1,7 1 1,4 1-1,7 1 1,6-1 69,6-1 0,6-1 0,-19 0 0,0 0 0,2 0 1,1 0-1,3 0 0,1 0 1,4 0 1,1 0-1,4 0 1,2 0-1,5 0 1,0 0 0,2 0-1,0 0 1,-17 0-1,1 0 1,-1 0-34,1 0 0,0 0 0,0 0 1,17 0-1,-1 1 0,0 0 1,-2 0-1,-5 1 0,0-1 0,-4 0 1,-2-1-10,-1-1 1,0 0 0,-3 0 0,0 0 0,-1-2 0,-2 0 0,-1-1 0,-3 1 0,22-6 60,-7 0 1,-7 3 0,-4 0-58,-4-2 1,-13 1 0,-7 1-1,-16 3 89,-11 2 0,-18 1 0,-9 0 0,17 0 0,-1 1 1,-4 0-1,-1 1-74,-4 1 1,0 0-1,-5 1 1,-2 0 0,-1 1-1,-1 0 1,-1 0 0,0 0-1,-2 1 1,0-1 28,16-1 1,-1 0-1,1 1 1,-3 0 0,0 1-1,0-1 1,-3 1 0,-1-1-1,1 0 1,-1 1-1,1-1 1,-1 1 0,3 1-1,-1-1 1,2 0 10,0 0 0,1 1 0,0-1 0,-16 3 0,2-1 0,4 1 0,1-1 0,6-1 0,1 0 34,5 0 1,2 0 0,-7 4 0,29-5-1,20-4-5,22-4 0,-3 0 1,3-2-1,13-2 0,3 0 1,-11 1-1,0 0 0,2 0 1,4 0-1,1 0 1,1 0-69,3-1 0,1 1 0,0 0 0,-9 1 0,-1 1 0,1-1 0,1 1 0,0-1 0,0 0 0,1 0 0,-1 0 0,1 1 0,-1 0 0,0 0 0,1 0 0,-1 0 0,1 0 0,-1 1 0,0-1 2,0 1 0,0-1 1,0 1-1,0 0 8,10 0 0,1 1 0,-1-1 0,1 0 0,0-1 0,-1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542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3389 14702 12681,'-5'-15'-268,"-2"1"0,4 2 0,1 0 0,1 1 0,1 0 1,0 2-1,1 0 583,2-1 1,-1 5-1,3 4 1,0 5-1,-1 8 1,0 4-138,-2 7 1,-1 4 0,-1 5 0,-1 5 0,-2 6 0,-3 3-98,-2 4 0,3-24 0,-1 1 0,1 1 0,-2 2 0,0 0 0,-1 0 0,-1-1 0,1 1 0,0-1 0,0-1-89,2 0 0,0-1 0,-3 20 0,3-4 1,2-5-1,5-11-183,6-5 1,4-5 0,12-7 0,4 0-1,4 0-86,2-5 0,0-3 0,2-2 1,-1 0-1,0 0-857,0 0 1242,-2-4 0,-4-5 1,-1-6-1</inkml:trace>
  <inkml:trace contextRef="#ctx0" brushRef="#br0" timeOffset="1">3389 15205 12818,'-18'-3'-330,"1"-2"1,4 0 384,3-2 1,9-1 0,4-1 0,9 2 301,4 1 0,7 0 1,2-4-1,2 1 0,1 0-767,0 0 0,0 2 0,0 1 0,1-1 476,-1-1 1,2-2 0,-6 1-1</inkml:trace>
  <inkml:trace contextRef="#ctx0" brushRef="#br0" timeOffset="2">3426 14711 13283,'-17'-13'-910,"1"-2"1,4-1 316,2-3 0,5 2 0,5-5 0,6 0 1143,2 0 0,5 1 0,4 2 0,2 1 1,4 3-236,1 2 0,1 6 1,3 2-1,1 1 1,2 4-1870,3 5 1535,6 1 0,-1 16 1,2-2-1</inkml:trace>
  <inkml:trace contextRef="#ctx0" brushRef="#br0" timeOffset="3">4357 14720 12493,'-6'-5'-689,"0"3"0,0 4 1007,1 4 1,1 3 0,4 0 0,0 0 0,0 1 0,0-1 0,0 0-406,0 1 1,0-1-1,1-1 1,1-1-34,1 0 0,4-5 1,-1 1-1,2-2 76,2-1 0,-1-4 1,0-2-1,1-3 1,-2-1-167,-2-3 0,1 0 1,-3-4-1,-2 2 1,-1-1 158,-1 2 1,-1-3-1,-4 6 1,-4 3-1,-5 4 368,-4 3 0,-4 1 0,1 1 0,1 3 0,2 5-62,3 6 0,4 2 0,-1 2 1,5-1-577,4 1 1,2 3 0,2-1 0,2 0 0,3-1 273,2-2 0,6 5 1,0 1-1</inkml:trace>
  <inkml:trace contextRef="#ctx0" brushRef="#br0" timeOffset="4">4292 15195 9326,'-4'5'-143,"2"4"0,-3-3-97,1 2 0,1-2 0,3 1 0,-1-1 1,-1 0 656,-2 0 0,1 0 1,3 4-451,0-1 0,5-4 1,1-2-63,2-2 1,1-4-1,2-1 1,0-2-1,1-3-17,0-3 0,1-1 0,0 1 1,-2-1-1,-1 0 136,0-1 1,-2 2-1,-1 2 1,-2 1 302,0 0 0,-3 4 1,-5 1-1,-5 3 1,-3 2 27,-5 3 1,2 1 0,-1 5-1,1 1 1,2 3-306,1 0 0,1 2-54,7 3 0,0-1 0,3 1 0</inkml:trace>
  <inkml:trace contextRef="#ctx0" brushRef="#br0" timeOffset="5">5940 15195 24390,'-18'-5'-469,"0"0"1,2 3 0,1-2 0,1 0 0,-1-2 0,0 2 0,-1 0 234,1 2 0,3 0 0,-1 0 0,0-1 0,1 1 486,1 1 1,3 1-38,2 0 1,5 0 0,1 0 0,5 0-168,3 0 1,7 3 0,4 0 0,5 0 0,7 0 45,7 0 1,8 1-1,-18-2 1,1-2 0,4 2-1,0 0 1,6-1-1,1 0-37,5-1 0,2 1 0,-11-1 1,1 0-1,2 0 0,4-1 0,1 1 1,1 0-1,3-1 0,1 0 1,0 0-1,3-1 0,1 0 0,-1 0-47,-11 1 0,-1 0 0,1 0 0,0-1 0,0 0 0,0 0 1,0 1-1,-1-1 0,13 1 0,0 0 0,-2 0 0,-3 0 0,0 0 1,-2 1-1,-2-1 0,-1 1 0,0 0 34,-2 0 1,-1 0 0,1 0 0,-2 0 0,0 0 0,-1 0 0,0 0 0,-1 0 0,-1 0 0,16 0 0,-2 0 0,-5 0-1,-1 0 241,-3 0 1,-1 0-1,-3-1 1,0 1 0,-3-1-1,0 0 1,-2-1 0,0 0-1,-2-1 1,-1 0-195,-2 0 1,-1-1 0,22-1-1,-2-1 1,-3-2-74,-2 0 0,-11 3 1,-6 1-1,-7 1 1,-4 0-290,-3 1-84,-1-4 0,-5 2 355,-8-1 0,-5 0 0</inkml:trace>
  <inkml:trace contextRef="#ctx0" brushRef="#br0" timeOffset="6">10819 15158 26846,'-24'-4'-517,"-1"2"1,4-4 0,2-1 0,3 2 0,1 1-1,3 1-163,2 0 1,4-1 680,0 1 0,4-1 1,7-3-1,6 4 1,2 2-1,5 1 289,2 0 1,5 0-1,7 0 1,5 1-218,6 2 0,-17-2 1,2 0-1,2 2 1,1 1-1,3-1 0,2 0 1,6 0-1,2-1 1,6 0-1,2 0 11,-13 0 1,1-1 0,1 0 0,4 0 0,0-1 0,1 0 0,1 1 0,0 0 0,1-1 0,1 0 0,0 0 0,0-1-99,1 1 0,0-1 0,0-1 0,2 0 0,-1-1 0,0 1 0,-2 0 0,-1 0 0,0 0 0,-2-1 0,-1 0 0,-1 1 1,-2-1-1,-1-1 0,0 1 73,-2 0 1,-1 0 0,0 0 0,-2 0 0,0 0 0,-2 0 0,14-2 0,-1 0 0,-3 1 0,-1-1 0,-4 1 0,-1 0 52,-2 1 0,-2-1 0,-2 0 1,0 0-1,-2 2 0,0-1 1,-2 0-1,0 0-56,24-3 0,-4 3 0,-5-3 1,-2 2-1,-4 2-142,-3 1 1,-3 1-1,-6 0 1,-3 0-1,-3 0-118,0 0 0,-2 0 1,-1 0-1,-4 0-97,-1 0 1,-6 1-271,-2 2 0,-6 8 571,-2-7 0</inkml:trace>
  <inkml:trace contextRef="#ctx0" brushRef="#br0" timeOffset="7">15056 15223 25457,'9'0'634,"4"-1"1,4-2 0,7-3 0,11-2 0,16-2-525,-20 6 0,3-1 1,6-1-1,2 0 0,6-1 1,2 1-1,-15 2 0,2 0 1,-1 1-1,3-1 1,-1 1-1,1-1 0,2 1 1,0 1-1,0-1-44,2 1 0,0 0 1,1 0-1,1-1 1,0 1-1,0 0 0,2 0 1,1 1-1,-1 1 1,0-1-1,1 0 1,-1 1-1,-1-1 0,1 1 1,-1 1-245,1-1 0,-1 1 1,-1 1-1,-2 0 1,0 1-1,-1 0 1,1 1-1,-1 0 1,-1 0-1,-1 0 1,0 0-1,-2 0 0,-1-1 1,-1 0-1,-1 0-21,14 0 1,-1 0 0,-1 1-1,-1 1 1,-2-3 0,-2 1-1,0 0 1,0 0 73,-1 0 0,0 0 0,-5-1 0,0-1 0,0 2 0,0 0 0,-3 1 0,1-1 0,-2-1 0,0 1-30,-1-2 0,0 1 1,-1 0-1,-1 0 0,-2 0 1,-1-1-1,22 1 0,-3-2-94,-5-3 0,-6 1 0,-4-4 1,-4-1-1,-5-1-112,-5 2 1,-3-2 0,-7 2 360,-3-3 0,-1 4 0,-12 1 0</inkml:trace>
  <inkml:trace contextRef="#ctx0" brushRef="#br0" timeOffset="8">5903 15856 11007,'0'-18'-364,"0"-1"1,1 2 0,1 1 0,2 4 0,1 1 669,3 2 1,-3 4-1,0 3 1,-1 5 0,-2 6-1,-1 6 13,-1 2 1,-4 9 0,-2 3 0,-2 3 0,-2 3-66,1 1 1,3-1-1,0-2 1,-1-1 0,2-2-271,2-1 0,2-3 1,1-4-1,0-4 1,1-5-81,2-4 0,2-5 1,5-7-1,-1-6 61,0-5 1,4-3 0,-1-7 0,0-3 0,-2-2-224,-1-2 1,0-1 0,-2 2 0,-1-2 0,1-1-64,1 1 0,-1 1 1,-1 4-1,2 2 107,4 0 1,-1 5 0,3 3 0,1 5-1,-1 6 63,3 2 0,1 2 0,0 4 0,1 3 0,0 2 136,3 4 0,-2 4 1,3 0-1</inkml:trace>
  <inkml:trace contextRef="#ctx0" brushRef="#br0" timeOffset="9">6266 15977 11007,'-18'10'88,"4"-1"0,5 0-217,5 1 1,4-5 0,3-2-1,3-2 592,2-1 1,6-1 0,1-2 0,3-3 0,1-3-526,3 0 1,-1-3 0,3-1-1,-2 1 1,-1-2-214,-1-1 1,-2 0-1,0 0 1,-2-2 0,-5 0-41,-4-2 0,-3 0 0,-5 2 0,-2 1 1,-5 5 206,-7 4 1,-4 3 0,-10 5 0,-2 3 557,-3 5 0,-2 5 1,2 5-1,4 2 0,4 2-88,5 0 0,6 2 0,6 3 0,6-1 0,6-1-437,6-1 1,11-5 0,10 1 0,7-4-538,4-5 1,3-6 0,4-4 594,1-4 1,-21-2-1,0-1 1,3-2-1,-1 0 1</inkml:trace>
  <inkml:trace contextRef="#ctx0" brushRef="#br0" timeOffset="10">7058 15521 11093,'0'-13'-885,"-5"2"1,-1 0 1202,-2 4 0,-2 3 0,-2 6 0,-1 5 0,-1 8-24,1 8 0,-3 8 0,3 4 0,0 4 0,-1 3-247,3 4 1,0 2-1,7-20 1,0 0 0,1 0-1,0-1-228,1 0 1,1-1 0,0 23-1,2-6 1,2-6 0,3-7-107,2-7 0,2-9 0,-1-9 0,-1-1 213,-2-5 0,2-7 0,-5-5 0,-1-2-77,-1-1 1,-1-5-1,0-1 1,-1 1-1,-1-1 20,-1 0 0,-6-3 1,1 4-1,-3 0 1,-1 1 111,2 2 0,0 4 0,-3 4 0,-3 4 323,-5 2 0,0 6 1,-2 7-1,-1 6 1,0 6 267,-2 4 1,4 2-1,4 1 1,4 0-330,4 0 0,5 0 0,4-2 0,7-2 0,9-4-268,8-4 1,8-7 0,4-1-1,5-3 1,2-3-1267,1-1 1,1-1 1334,-4 0 0,1-4 1,-4-1-1</inkml:trace>
  <inkml:trace contextRef="#ctx0" brushRef="#br0" timeOffset="11">7169 16005 13565,'-12'0'-811,"-2"1"1026,0 2 0,7 0 0,2 2 391,6-1 0,8-1 0,7-3 1,5 0-1,4 0-365,2 0 0,0-4 0,-1-1 0,-2-3 0,1 0-448,-1-2 1,2-3-1,-4 2 1,-2-2-69,0-2 1,-6-1 0,-4-5 0,-4-2 0,-3 0-180,-4 1 0,-4 0 1,-8 3-1,-5 2 427,-3 1 1,-5 4-1,3 5 1,-2 4 0,0 3 571,-1 3-1,0 8 1,1 6 0,5 6 0,2 3-221,3 3 1,4 5 0,2 0-1,5 1-404,3 0 1,5-3 0,4-4 0,6 0 0,5-3-577,4-3 1,3-4-1,4-10 1,1-2 0,0-3-977,1-2 0,-3-3 1673,2-4 0,2-8 1,0-10-1</inkml:trace>
  <inkml:trace contextRef="#ctx0" brushRef="#br0" timeOffset="12">7793 15884 12637,'9'-14'-213,"1"1"0,-1 3 213,0 1 1,-5 5-1,-8 5 578,-7 7 1,-7 8 0,-3 7 0,-4 1-1,-2 1-427,-1-1 0,0 3 1,1-2-1,2 4-540,4 2 0,2-1 0,4-4 1,3-2-1,5-1-938,4-2 1253,2-6 0,5-1 0,1-5 0</inkml:trace>
  <inkml:trace contextRef="#ctx0" brushRef="#br0" timeOffset="13">7607 15912 12203,'-4'-3'696,"4"0"0,4 1-60,5 5 1,2 2 0,1 6-621,4 1 1,-2 2-1,2 5 1,0 0 0,2-1-797,0 1 0,1 4 739,0 2 0,3 1 0,2 2 0</inkml:trace>
  <inkml:trace contextRef="#ctx0" brushRef="#br0" timeOffset="14">8212 16071 8760,'-9'-10'-217,"4"1"1,2 0-1,2-1 1,2 1 0,2-1-1,3-2 494,2 0 0,3-5 0,1 1 0,3-4 0,3-3 0,2 0-191,1-3 0,-1-1 1,2-1-1,-3 1 1,0 1-180,0 1 0,-5 1 1,-2 1-1,-4 4 81,-2 6 0,-4 4 0,-1 7 0,-5 8 45,-5 8 1,-6 9 0,2 5 0,-2 5 0,0 4-135,0 3 1,-2 0 0,2 3 0,1 0 0,1 0-934,3-3 1,2 2 1034,1-2 1,-1 4 0,3-1-1</inkml:trace>
  <inkml:trace contextRef="#ctx0" brushRef="#br1" timeOffset="15">8249 16247 8560,'5'-9'153,"0"3"1,5 0 0,2 0 292,4 0 1,2-1 0,1 3-1,3 0 1,3 0-423,2 2 1,1 1 0,0 1-25,-1 0 0,1 4 0,0 1 0</inkml:trace>
  <inkml:trace contextRef="#ctx0" brushRef="#br0" timeOffset="16">5642 15065 18753,'10'-4'10,"-4"0"0,0-4 1,2 2-1,3 0 1,2 0-1,1 1-32,-1 1 1,1 0 0,-2 4 0,4 0 0,6 0 0,6 0 261,5 0 1,10 0 0,7 0-1,-19 0 1,1 0 0,7 0-1,1 0-224,7 0 1,1 0-1,-12 0 1,0 0-1,1 0 1,5 1-1,1-1 1,1 0 0,2 1-1,1 0 1,1 0-1,3 0 1,0 0-1,1 1-141,-11-1 0,0 0 0,1 0 1,0 1-1,1-1 0,0 1 0,0 0 1,0 0-1,1 1 0,-1-1 0,1 1 1,-1 0-1,-1 0 0,-1 1 0,1-1 1,-1 0-1,-1 0 0,-1 0 0,1 0 1,-1 0 108,12 2 0,0-1 0,-1 1 0,-1-2 0,0 1 1,0-1-1,-1 1 0,-1 0 0,0 0 0,-2 0 0,0-1 1,-1 0 14,-2-1 0,-1 0 1,-1 0-1,-3 0 0,0-1 1,-1 0-1,14-1 1,-1 0-1,-3 0 0,-2 0 1,-3 0-1,-2-1 130,-4 0 1,-2-1-1,-4 0 1,-2 0 0,11-5-1,-6 0-183,-7 0 1,-5-1 0,-6-1 0,-5-1 0,-9 1-164,-9 0 0,-13-1 0,-13 1 1,-8 0 186,-9-1 0,21 6 1,-3-1-1,-4 0 1,-2 1-1,-3-1 0,-1-1 1,-4 1-1,0-1 20,-2 0 1,-1 0 0,15 2-1,-1 1 1,0 0 0,0 1-1,0 0 1,0 0 0,-2 0-1,-1-1 1,1 1 0,-3-1-1,-1 1 1,0 0-115,-3-1 1,0 1-1,-1 0 1,-1 1-1,1-1 1,-2 1-1,9 1 1,0 0-1,-1 0 1,0 0-1,-1 0 1,1 1 0,-1-1-1,0 0 160,-1 1 0,0 0 0,0-1 0,0 1 0,-1 0 0,0 1 0,0-1 0,0 1 0,2 0 0,-1 0 0,1 0 0,0 1 1,-11 0-1,0 0 0,1 0 0,3 0 0,1 1 0,0 0 18,1 0 1,1 0 0,1 0 0,3-1 0,0 1 0,1-1 0,3 2 0,1-1 0,1 1 0,-12 1 0,2 0 0,9 0 0,2 0 212,6-2 1,4 0 0,-6 4-1,24-5 1,18-1 0,23-1-302,-7 0 0,3-2 0,12 0 0,3-2 0,-9 1 0,2 0 0,1-1 0,4 0 0,2-1 1,0 1 3,5-1 1,1-1 0,0 1 0,-11 1 0,-1 0 0,1 0 0,0 0 0,3 0 0,0 1 0,1 0 0,-1-1 0,1 1 0,-1 0 0,1 0 0,0 0-1,1 0 1,1 0 0,0 1 0,0-1-62,2 0 0,0 1 0,1-1 1,0 1-1,2 0 0,2 0 0,0 1 1,0 0-1,-10-1 0,1 0 0,0 1 1,0-1-1,0 1 0,9-1 1,-1 1-1,0 0 0,0 0 0,-3-1 1,1 1-1,-2 1 0,0-1 118,-1 0 1,-2-1-1,0 1 1,0 1-1,8-1 1,-1 0-1,-1 1 1,-5-1-1,-2 1 1,-1 0-1,-6 0 1,-1 0-1,-2 0 1,5 0-1,-4 0 188,15 0 1,-25-1 0,-18-1-245,-14-2 0,-20 1 0,-19-5 0,18 4 0,-3 0 0,-5 0 0,-3 0-23,-6 0 1,-1 0-1,-2 1 1,-1 1 0,13-1-1,0 0 1,0 0 0,0-1-1,-1 1 1,0 0-1,-1 0 1,0 0 0,-1 0 18,0 0 0,0 0 1,-2 0-1,-2 0 0,-1 0 1,0 1-1,-1-1 0,1-1 1,-1 1-1,-1 1 0,1 0 1,-1 0 72,0 1 0,0 0 0,-1-1 1,0 1-1,-1 0 0,1 0 1,-2 0-1,-1 0 0,1 0 0,-1 1 1,0-1-1,1 0 0,0 1 1,0 0-1,1 0 0,3 1 0,0 1 1,1 0-8,3 0 0,0 1 0,0 0 0,4-1 0,1 1 0,0-1 0,-15 4 0,2 0 0,5-1 0,2-1 0,7 1 0,1-1 5,-16 3 1,24-2 0,18 1-1,18-1-141,16-2 1,17-1-1,-13-3 1,3 0-1,6-1 1,2 1 93,6-2 1,2 1-1,-14 0 1,2 0-1,0 1 1,4-2-1,0 0 1,2 0-1,0 1 1,1-1-1,0 0 1,2 1-1,0-1 1,1 1 28,0 0 0,2-1 0,0 1 0,-10-1 0,2 1 0,0-1 0,0 1 0,1 0 0,0 0 0,1 0 0,0 1 0,0-1 0,1 0 0,0 1 0,1 0 0,-1-1 0,1 1 0,1 0 0,-1 0 74,-1-1 0,1 1 0,-1 0 0,1 1 0,-2-1 0,0 1 0,-1 0 0,0 1 0,10 0 0,-1 0 0,-2 0 0,-3 0 0,-2 1 0,-1-1 0,11 1 0,-4 0-61,-8-1 0,-3-1 1,-9 1-1,-3 1 1,11 0-1,-14-1-67,-17-1 0,-34-4 0,2 1 0,-3 0 0,-3-1 0,-3 1-54,-3 0 1,-2 0-1,-6-1 1,0-1-1,-5 1 1,-2 0-1,15 0 1,0 0 0,-1 1-1,-4-1 1,0 0-1,-1 0 37,-2 1 1,-1 0 0,0 0 0,-1-1-1,0 0 1,-1 1 0,-3 0 0,-2 0-1,1 1 1,12-1 0,-1 1 0,0 0-1,0-1 41,-1 1 1,-2 1 0,1-1-1,-1 0 1,-4 1 0,1 0-1,-2 0 1,1 0 0,-1 1-1,0-1 1,0 1 0,0 0-1,0 1 1,1-1 0,0 1-1,0 0 1,3 0 0,0 0-1,1 0 1,0 0 74,3 0 1,-1 0-1,2 1 1,0-1-1,-9 1 1,2 1-1,0 0 1,4-1 0,0 1-1,2 0 1,4 0-1,0 0 1,2 0-1,-11 2 1,3 0 5,8-1 0,2 0 1,-17 4-1,17 1 0,16-2-158,18-2 1,22-2 0,4-4 0,3-1-1,8 0 1,2-1 0,9-1 0,3 0 79,-11 0 0,1 1 0,1-1 0,3-1 0,0 0 0,1-1 0,5 1 0,0 0 0,1 0 0,-12 1 0,0 0 1,0 0-1,0 1 0,2-1 0,0 0 0,1 1 0,0-1 13,1 1 1,1 0-1,0-1 1,1 1-1,3-1 1,1 0-1,1 0 1,0 0-1,-10 1 1,1 0-1,0 0 1,0 1-1,0-1 1,0 1-1,0 0 1,0 0-1,0 0 1,0 0-1,-1 0 1,1 1-1,0-1 1,-1 1-1,0 0-4,10 0 1,-1 0 0,0 0-1,0 0 1,-3 0 0,0 0 0,0 1-1,-2-1 1,-3 0 0,0 1 0,-2-1-1,0 1 1,7 0 0,-2 1 0,-2-1-1,-6 0 1,-1 1 0,-2-1-38,10 1 0,-3 0 0,-11 0 0,-4 0 0,7-2 0,-19-1-78,-21-3 0,-18-1 0,-25-4 0,16 4 1,-2 1-1,-9-1 0,-1 0 48,10 2 1,0 0 0,-2 0 0,-3 1 0,0 0-1,-2 0 1,-4 0 0,0 0 0,-2 0 0,-1-1-1,0 1 1,-2 0 0,-1 0 0,0 1 0,-1-1 45,12 1 0,0 0 0,0 1 0,0-1 0,-2 1 0,0-1 1,-1 1-1,1 0 0,0 0 0,0 0 0,0 1 0,0-1 1,-2 1-1,0 0 0,-1 0 0,0 0 0,-1 1 0,-1 0 0,1 1 1,-1 0 116,-1 0 0,0 0 1,0 1-1,1 0 1,4 0-1,1-1 1,0 1-1,0 0 1,-9 0-1,0 2 1,1-1-1,7 0 1,0 0-1,3 1 1,-11 1-1,4 0 32,8-1 0,5 0 0,-6 4 0,35-3 0,23-2 0,28-1-140,-13-2 0,4-2 1,10 1-1,4-1 1,-9 0-1,2 0 1,0-1-1,5 1 0,1-1 1,0-1-1,-9 1 1,0-1-1,1 1 1,1-1 21,1 0 1,1 0 0,1 0 0,0 0-1,1-1 1,1 1 0,1 0 0,0-1 0,3 1-1,1 0 1,0 0 0,0 0 0,-10 1 0,1-1-1,0 1 1,0-1 0,0 1 0,1 0 0,0 0-1,0 0 1,0 0 0,0 0 0,-1 0 0,0 0-1,-1 0 1,0 0 0,0 1 19,9-1 0,0 0 1,-1 1-1,-1 0 0,-4 0 1,-2 1-1,0 0 0,-1 0 1,7 0-1,-1 1 0,-1 1 1,-8-1-1,-1 1 0,-2 0-127,7 2 1,-4-1 0,-10-1 0,-5 1 94,-9 2 0,-1-4 0,-9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559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3165BB"/>
    </inkml:brush>
    <inkml:brush xml:id="br2">
      <inkml:brushProperty name="width" value="0.09071" units="cm"/>
      <inkml:brushProperty name="height" value="0.09071" units="cm"/>
      <inkml:brushProperty name="color" value="#3165BB"/>
    </inkml:brush>
    <inkml:brush xml:id="br3">
      <inkml:brushProperty name="width" value="0.12095" units="cm"/>
      <inkml:brushProperty name="height" value="0.12095" units="cm"/>
      <inkml:brushProperty name="color" value="#FF0000"/>
    </inkml:brush>
    <inkml:brush xml:id="br4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6089 6033 25936,'-6'0'-1093,"1"-1"1,0-1 0,1-2-547,-1-1 1,1 3-1371,1-1 2553,2 2 1,-2 1 1086,6 0 0,2-1 1,5-1-373,-1-1 0,0-1 1,1 4-1,-1 0 0,1-1-101,3-2 1,-2 2 0,5-2 0,0 1 0,2 0-123,0-1 0,1 0 0,0 3 0,-1 0 1,2 0 61,2 0 0,-3 0 0,3 0 0,-2 0 221,-2 0 0,2 0 1,1 1-1,0 1 1,0 1-188,-1-1 1,-2 2 0,2-1-1,1-1 1,0-1 267,0-1 0,2 0 1,0 0-1,-1 0-476,1 0 1,3 0-1,-2 0 1,1 0-1,-1 0 39,2 0 1,2-3 0,2-1-1,2 0 1,0-1 22,0 0 1,4 2 0,-3-3 0,1 1 45,0 0 0,-4 2 0,1-2 0,-1 1 0,0 2 2,1 1 0,1-2 1,-2-1-1,1 2 0,0 1-13,1 1 1,0 0-1,2 0 1,-1 0 32,-1 0 0,-2 0 1,4 0-1,0 0 0,-1 1-88,-2 2 1,1-2 0,1 3-1,1-3 32,2-1 0,-1 0 0,-5 0 0,2 0 0,1 0-12,2 0 1,1-1 0,2-1 0,-1-2 0,0 2-32,0 1 1,4 1-1,-2-1 1,-2-1 19,-2-1 1,-2 0-1,4 3 1,-2 0-1,1 0 8,-1 0 1,-3 0 0,2 0 0,3 0 30,2 0 1,-2 0-1,2 0 1,-1 0 0,0 0-4,0 0 0,4 0 1,-2 0-1,-2 0 1,-2 0 47,-1 0 0,0 0 0,4 0 0,1 0-37,0 0 1,-2 0 0,-1 0-1,1 1 1,-1 1-61,0 1 0,-4 1 0,-2-2 0,-1 3 0,0-1-8,1 0 0,0 0 1,-2-2-1,1 1 15,1-1 1,3 0 0,-3 0 0,0 1 0,2 0 39,1-2 1,0-1 0,1 0-1,1 0 1,-2 0 21,-1 0 0,3 0 0,-1 0 0,2 0-20,0 0 0,2 0 0,-7-1 1,0-2-1,1 0 76,0 1 1,-3 1 0,1 1 0,-2 0 0,-1 0-40,0 0 1,0 0 0,0 0 0,0 0-2,0 0 1,-1 0 0,2 0 0,0 0-1,0 0 28,-2 0 0,-1 0 1,2 0-1,0 0 1,0 0 7,0 0 1,0 0 0,0 0 0,0 0-47,0 0 1,3 0 0,1 0 0,0-1 0,1-1 12,0-1 0,-1 0 0,3 3 0,1 0 0,0 0-19,0 0 0,-3 0 0,1 0 0,1 0-19,1 0 1,1 0 0,-2 0 0,-2 0 0,1 0 9,2 0 0,-4 0 0,6 0 1,-2 0-1,1 0 8,3 0 0,-1 0 0,2 0 0,-1 0 14,1 0 0,0 0 1,-2 0-1,2 0 1,-2 0-14,-1 0 0,0 0 1,0 1-1,1 1 1,0 1-33,-2-1 0,0-1 0,-3-1 0,3 1-24,4 2 1,-3-2-1,2 3 1,-1-2 0,-1 0-19,2 1 1,2 3 0,2-3 0,-2 0 0,1 0 0,-1 0 1,-1 2-1,1-3 1,-1 1 26,-1-1 1,1-1 0,1-1 0,0 0 0,2 0 1,2 0 1,-4 1 0,0 1 0,-2 1 0,1-1 2,2-1 1,-4-1 0,3 0 0,-2 0 15,0 0 0,6 0 1,-2 0-1,3 0 1,-3 0 25,-1 0 0,1 0 1,0 0-1,0 0 1,1 0 5,-2 0 1,-4 0 0,3 0-1,-1 0-15,3 0 0,-5 1 1,0 1-1,1 1 1,0-1-17,4-1 0,-3 3 0,5-1 0,0-1 1,-1 0-21,2 1 0,-2-2 0,-1 2 0,-3-1 47,1 1 1,-3-2-1,5 2 1,2-2-1,1 0-10,-2 3 0,0-3 0,1 3 0,1-1 0,-1 0-58,1-1 1,-2 2 0,-1-1 0,-3-1 38,0-1 1,0 2-1,0 1 1,-4-2 0,-1 0-2,-3 1 0,3-2 0,-2 2 1,1-2-1,0-1 16,0 0 1,-1 3-1,3 1 1,0 0 0,0 1 2,1 1 1,-1-3 0,0 3 0,0 0 0,0 0-24,-3 1 0,1-5 0,-4 1 0,0-2-13,1-1 0,-3 0 0,2 0 0,-2 0 1,-2 0-15,-2 0 1,2 0 0,-3 0 0,2 0 0,0 0-42,-1 0 0,-3 0 1,3 0-1,-1 0 10,0 0 1,-1 0-1,-3 0 1,0 0-1,2-1-45,-1-2 1,-3 2-1,-1-2 1,-3 0 0,1 1-29,-1-1 1,-1 0 0,1 3-1,0 0-268,-3 0 84,-1-4 0,-4 2 0,-4-3 57,-4 1 0,0-3 0,-5 4 0,0 1 1,-1 1 33,-1 1 1,-1 0 0,1 1-23,0 2 0,-1 3 0,1 3 0</inkml:trace>
  <inkml:trace contextRef="#ctx0" brushRef="#br0" timeOffset="1">10652 5819 26759,'-5'-9'-820,"4"3"1,-2 0 0,2-2 0,1 0-820,0-1 1,0-1-1,0 1 1,0 0 545,0-1 1,-1 5 0,-1 1-547,-1 0 1,-1 3 2623,1-2-940,2 2 0,-2 1-72,6 0 0,2 0 0,4 0 0,1 0 0,-1 0 498,0 0 1,1 0-1,0 0 1,1 0 0,2 0 61,-2 0 1,4 1 0,-1 1 0,2 1-106,-1-1 0,1-1 0,2-1 0,1 1 0,-1 1-1,1 1 0,0 2 0,0-3 0,2 1 0,2-1-52,1-1 1,-4 2-1,3 0 1,-1-1 0,1-1-254,0-1 1,2 0-1,2 0 1,-1 0 0,-1 0 298,1 0 1,1 0 0,-1 0 0,0-1-389,-1-2 0,-1 2 1,2-2-1,-1 2 1,-1 1-40,0 0 1,0 0 0,-2 0 0,3 0 0,0 0-3,0 0 0,2 1 0,-2 1 0,2 1 0,1-1 2,0-1 1,0 2 0,0 0 0,0-1 0,-2 0 28,-1 2 0,4-3 1,-3 2-1,0-1-22,1 1 1,-1-2 0,1 2-1,0-2 1,1-1-33,1 0 1,0 3 0,-1 0 0,1-1 0,2-1 33,3-1 1,-1 0-1,-2 0 1,-3 0 0,-2 0-21,2 0 1,-5 0 0,5 0-1,-2 0 1,-1 0 28,0 0 0,-2 0 0,3 1 0,-2 1-13,-1 2 1,3-1 0,-2-2-1,3 1 1,2 1 34,2-1 1,-1-1 0,5-1 0,0 0-1,1 0 36,1 0 0,0 0 0,1 0 0,-1 0-23,0 0 1,-3 0 0,-1 1 0,-1 1 0,-2 1-26,-1-1 0,-1-1 1,0 0-1,0 1 1,0 1-15,0 0 1,0-2 0,0-1 0,0 1 0,0 1-6,0 1 1,0 0 0,0-3 0,0 0-1,0 0 28,4 0 1,-2 0 0,4 0 0,1 0 0,1 0 33,1 0 0,0 0 0,-2 0 0,-1 0 0,2 0-6,3 0 1,-1 0-1,0 0 1,-3 0-29,0 0 0,1 0 1,1 0-1,-2 0 1,-1 0 6,1 0 1,1 0 0,2 0-1,-1 0 1,0 1 0,0 2 0,2-2 0,0 2 1,2-2-1,1-1 17,-1 0 1,-1 1-1,-2 1 1,0 1-25,2-1 0,1 0 0,0-2 0,-4 0 0,-1 0 1,1 0 0,0 0 0,-1 0 0,-1-2 0,-2 0-24,-1-1 1,5 0-1,-2 2 1,2-1 0,-1-1 6,0 1 0,-2 1 0,1 1 0,1 0 6,0 0 1,4 0 0,-7 0 0,1 0 0,0 0-13,1 0 1,-6 0-1,-1 0 1,-2 0 0,-2-1-18,-3-2 0,2 2 0,-1-2 1,-3 2-1,-1 0-26,-2-3 0,0 3 0,4-2 0,-1 2 0,-1 1 16,0 0 0,-1 0 0,3-1 0,0-1 1,-1-1-42,-1 1 0,-3 1 0,2 1 0,-3 0 0,0-1-40,-3-2 1,1 2 0,-1-2 0,1 2 43,0 1 1,-2-1-1,-1-1 1,1-2-68,-1 2 0,-3 1 1,-1 0-1,1-1-409,-1-1 1,-2 0 121,3 3 1,-3 0 214,3 0 0,-4 1-541,2 2 0,-4 1 401,-4 3 1,-5 1 0,-5-3 0</inkml:trace>
  <inkml:trace contextRef="#ctx0" brushRef="#br1" timeOffset="2">10698 5791 25733,'0'-6'-3277,"0"0"2808,0-1 1,1-1 0,1 1 0,2 2 0,1 0 0,0 1 0,-1-1-1171,0-1 1,-1 3 2963,-3-3-2426,0 4 199,0-2 573,0 4 0,4 0 298,2 0 0,0 0 0,-1 1 1,0 1-1,0 1 412,2-1 1,2-1 0,1-1-1,1 0-188,2 0 0,3 0 0,0 0 0,1 0 0,2 0 0,0 0-64,-1 0 1,4 0 0,0 0 0,-3 0-72,-2 0 0,1 0 1,-3 0-1,3 0 0,0 0 338,1 0 0,0-1 1,-1-1-1,1-1 0,-2 1 107,-1 1 1,1 1 0,-1 0 0,1 0-136,-2 0 0,3 0 1,-4 0-1,1 0 1,-2 0-323,1 0 0,-4 0 0,3 0 1,0 0-1,-1 0-15,0 0 0,-1 1 0,0 1 0,2 1 0,-1-1-104,2-1 0,-3 2 1,4 0-1,1-1 1,-1-1 54,1-1 0,0 0 0,1 0 1,1 0 15,0 0 1,-2 0 0,3 0 0,-2 0 0,1 0-33,2 0 0,0 0 1,2 0-1,-2 0 1,1 0-47,1 0 1,0 4-1,-4-1 1,1-1 64,-1-1 0,4-1 0,0 0 1,0 0-1,-1 0 12,1 0 0,3 0 0,-2 0 1,-1 0-1,2 0 61,0 0 0,0 0 0,2 0 0,-2 0 18,2 0 1,2 0 0,2 0 0,1 0-1,-1 0-57,-1 0 1,-2 0-1,-1 0 1,-1 0 0,0 0 22,-2 0 0,3 0 0,-3 0 0,1 0-16,2 0 1,-2 0 0,-1 0 0,1 0 0,0 0 20,2 0 1,1 0-1,1 0 1,1 0-1,1 0-18,1 0 1,1 0-1,-2 0 1,1 0 0,-1 0-12,-1 0 0,-1 0 0,0 0 0,-2 0 0,0 0 5,-1 0 1,-3 0 0,3 0 0,1 0-3,0 0 1,2 0 0,0 0 0,0 0 0,1 1-22,2 2 0,1-2 0,4 2 0,-2-2 0,1-1 29,1 0 0,4 0 0,1 0 1,-2 0-19,-1 0 0,-4 1 1,1 1-1,-1 1 1,-1-1-4,-2-1 0,1-1 0,-1 1 0,0 2 0,0 0-17,0-1 0,0-1 0,-3 0 0,1 1 10,2 1 1,-1 0 0,3-3-1,-1 0 1,-2 0 27,-1 0 0,3 0 0,1 0 0,1 0 0,-3 0 19,-2 0 1,2 0-1,1 0 1,0 0 9,0 0 0,0 0 1,-2 0-1,1 0 0,0 0-22,1 0 0,-4 0 1,1 0-1,-4-1 0,-2-1 64,1-1 1,0 0 0,2 3 0,-2 0-48,-1 0 1,1 0-1,0 0 1,1 0-1,2 1-45,-1 2 0,-1-2 1,0 2-1,0-1 1,1 0 11,1 1 0,0 0 0,-1-3 0,0 0 0,1 0 22,-1 0 0,4 0 0,-6 0 0,1 0 0,0 0 12,1 0 0,1 0 0,0 0 0,-2 0-24,0 0 1,-3 0-1,3 0 1,0 0-1,-2 0-3,-1 0 1,1 0 0,0 0 0,-1 0 0,1 0-5,-2 0 1,2 0 0,-1 0 0,2 0 11,2 0 0,-3 0 0,0 0 0,-2 0 1,2 0 25,1 0 1,-3 0 0,0 0 0,-1 0 0,-1 0 49,-1 0 1,1 0 0,-2 0 0,-1 0-72,-4 0 0,-1 0 0,-2 0 0,0 0 0,0-1-175,-3-2 1,-1 2-221,-2-2 0,-1 2 339,4 1 1,-3 0-1,4-1-211,0-2 0,-2 2 11,1-2 0,-3 2-25,4 1 0,-6-3 0,-1 0 0,-6 0 161,-2 2 1,-1 1 0,0-1 0,-2-1 0,-1-1-5,-4 1 1,2 1-1,-2 1 1,-1 0-1,-3 0 181,-2 0 0,-1 0 1,3 0-1,-3 0 38,-1 0 0,-1 0 1,-4 0-1,-1 0 1,-1 0-1,0 0-127,-1 0 1,2 0 0,-3 0 0,0 0 75,0 0 0,3 0 1,-1 0-1,1-1 0,0-1 26,-1-1 1,0 0 0,2 3-1,-1 0 1,-1 0 103,1 0 0,-3-3 0,0 0 1,-1 1-1,-1 0-170,0 2 1,1-1 0,-2-1 0,-2-1-1,-1 1-18,1 1 1,4 1 0,-1 0-1,-1 0-35,-1 0 1,1 0 0,6 0 0,-2 0 0,-1 0-18,-2 0 0,-1 0 0,-1 0 0,3 0 1,2 0 20,0 0 0,3 0 1,-2 0-1,2 0 1,1 1-8,0 2 1,0-2 0,0 2-1,-1-2 1,-1-1 47,-1 0 1,-1 0-1,2 0 1,-2 0 10,-1 0 1,2 0-1,-3 0 1,-1 0-1,0 0-31,0 0 1,0-1-1,3-1 1,0-1-1,-1 1-26,0 1 0,3 1 0,-1 0 0,2 0-6,1 0 0,0 3 0,0 0 0,1 0 0,1 1 0,1-1-4,0-1 0,0-1 0,-2 0 1,-2 1 18,0 1 0,0 0 0,1-3 0,-1 0 0,-1 1 15,-1 2 1,0-2 0,4 2-1,1-2 1,1-1-43,0 0 1,1 0 0,-1 0 0,0 0 0,0 0-1,0 0 1,-2 0 0,-5 0-1,2 0 1,0 0 12,-1 0 1,1 0 0,-3 0 0,0 0-1,0 0 1,3 0 0,-1 0 0,1 1 0,0 2 11,-1 0 0,1 0 0,4-3 0,1 1 0,1 1-7,0 1 0,-2 0 0,4-3 1,0 0-1,0 0-39,-3 0 0,-2 0 0,-1 0 1,0 0-1,0 0-15,0 0 1,-3 0 0,1 0-1,2 0 39,2 0 1,3 0 0,-3 0 0,2 0 0,1 0-1,2 0 1,-1 0-1,0 0 1,0 0-1,0 0 0,-3 0 0,-1 0 1,-1 0-1,0 0 1,-4 1 18,-4 2 1,3-2 0,-4 2 0,1-2 0,3-1-58,0 0 1,-2 0-1,3 0 1,1 0 19,1 0 1,4 0 0,0 0 0,0 0 0,-2 0 42,-1 0 1,3 0 0,0 0-1,-1 0 1,-1 0-14,-1 0 0,-1 0 0,-1 0 0,-2 0 1,0 0 1,0 0 1,-1 1 0,4 1 0,2 2 0,1-2-12,3-1 1,-3-1-1,5 0 1,2 0 34,3 0 1,0 0-1,-1 0 1,1 0 0,4 0-1,1 0-58,2 0 0,0-3 0,0-1-173,-1 2 0,5 0-491,2-1 410,2 2 0,2-3 1,2 4-1,3 0 0,3 0-332,0 0 1,0 0 0,0 1 403,1 2 0,3 2 1,2 5-1</inkml:trace>
  <inkml:trace contextRef="#ctx0" brushRef="#br1" timeOffset="3">16517 5316 12557,'-18'0'-158,"0"-4"0,4-2 0,4-2 0,6-1 1,4-1-1,4 1 446,6 0 0,4-2 1,8-1-1,4-4 0,4-2 1,5-4-152,4-3 0,5-3 0,-19 13 0,0-1 1,3-1-1,0 0 0,3-1 0,1-1 0,3-1 1,0 1-10,2-2 1,0 1 0,0 2 0,-1 0 0,-2 2 0,-1 2 0,-2 1 0,0 0-311,-3 2 0,0 0 1,-2 2-1,-1 0 1,16-7-1,-6 4 1,-7 1-1,-5 2-966,-6 0 0,-2 3 1174,-6-1 0,-4-3 0,-1-4 0</inkml:trace>
  <inkml:trace contextRef="#ctx0" brushRef="#br1" timeOffset="4">17253 4674 12496,'-18'0'-1157,"7"0"1,-3-1 1578,5-2 1,10-2 0,10-4 0,7 2 0,9 1-205,6-1 0,7 2 0,1-1 1,0 2-1,1 2-112,-3 1 1,-5 5 0,-4 4 0,-4 4 0,-6 6 0,-7 3-75,-7 3 0,-6-2 0,-6 3 0,-7 1 92,-7 0 1,-4 1 0,-4-2-1,1-3-282,3-2 0,1-2 0,4 1 218,1-1 0,3 1 0,2 0 0</inkml:trace>
  <inkml:trace contextRef="#ctx0" brushRef="#br2" timeOffset="5">18156 4385 8536,'-5'-18'-13,"1"-2"0,4-1 0,1 0 0,2 0 0,3 1 0,2 2 0,2 0 291,-1 3 0,0 2 0,0 6 0,-3 3 0,-3 5-35,-2 9 0,-2 9 0,-2 12 0,-4 5-175,-5 7 1,-2 3-1,5-19 1,-1 0-1,0-1 1,1 1 0,-2-1-1,1 1 1,-1 1-1,-1 0-168,0 2 0,0-1 0,1 1 0,1-1 1,-2 1-1,1-2 0,1-3 0,0 0-158,-4 17 1,2-12 0,4-6 0,2-8 0,4-11-197,4-10 0,6-10 0,5-9 1,2-5 244,2-3 0,1-3 1,3-5-1,1-5 1,-12 21-1,1 0 209,1-3 0,-1 1 0,1-2 0,0 1 0,2-1 0,0 0 0,0 0 0,0 0 0,0 1 0,0-1 0,0 2 0,0 0 0,8-22 0,-3 12 209,-6 11 1,-7 15 0,-6 14 0,-7 10 0,-3 10 0,-2 6 361,0 4 0,-1 2 1,0 3-1,3 0-360,3 1 0,-1 1 0,2-3 0,0 0-295,0 0 1,4 3 0,-2-8 0,1-4 0,0-6 0,0-7-511,2-3 0,0-7 0,-2-5 342,-3-6 1,-2-2-1,0-9 1,0-1 0,2 0 177,-1-2 1,2 4 0,-1-1 0,2 1 0,2 0 413,1 3 1,1-2 0,2 2 0,3 1-119,5 0 0,5-1 1,1-1-1,2 2 0,5 0-125,5-2 1,0 0 0,4-4-1,-1 3 1,0-1-431,-1 1 1,-1-2 0,-2-1 0,-2 0-73,-3 2 1,-10 6 0,-5 2 535,-5 5 0,-7 9 0,-8 13 0,-2 7 353,-1 6 1,-2 7 0,1 4-1,0 1 1,2 3-160,2 1 1,5-23 0,1-1-1,0 2 1,1-1 0,-5 25-1,0-1-461,7-23 1,-1-1 0,-4 26 0,-1-1 0,1-5 0,1-8-1,1-8-385,0-7 0,1-7 1,-3-5 137,0-4 0,-1-7 0,2-7 0,2-5 148,3-7 0,-1-1 0,0-5 0,3 0 0,2-4 0,5-3 192,2-3 0,0-6 1,8 3-1,0-4 18,2-2 0,1-3 0,-8 23 1,1-1-1,2-2 0,0 1 1,2-2-1,1 1 0,1 0 0,2-1 165,0 2 0,0 0 0,-2 0 0,1 1 1,-1 4-1,0 1 0,10-7 208,-8 10 1,-7 11 0,-6 12 0,-4 6 0,-3 6 0,-4 5 194,-6 5 1,-3 4-1,-7 6 1,-1 0-277,0 0 1,-1 0 0,4-7 0,2-2 0,0-2-202,0-2 0,1-7 0,2-1 0,1-8 0,5-5-499,2-5 0,3-4 0,5-8 0,3-6-114,3-5 1,5-3 0,4-2 0,2-1 0,2 0 0,1 2 294,2 2 1,-2 3 251,2-2 0,4-6 0,4 2 0</inkml:trace>
  <inkml:trace contextRef="#ctx0" brushRef="#br2" timeOffset="6">18789 4404 8469,'10'-5'0,"-4"1"175,0 4 0,-4 6 0,0 6 0,-4 10 126,-4 7 0,-8 9 1,-3 10-1,7-21 1,-1 1-1,0 2 1,0 2-94,0 1 1,0 1-1,1 1 1,0-1-1,-1 3 1,0-1-1,1-1 1,0 0-1,0 0 1,0 0-216,1 1 0,-1-1 0,0-4 0,1 0 0,2-2 0,1-1 1,-5 16-559,1-12 1,3-12 0,2-12 0,1-8-224,2-8 1,1-10-1,1-7 1,0-6 442,0-7 1,5 0 0,3-5-1,5-3 1,1-3 344,-6 23 0,1 0 0,0-3 0,0 0 0,2-1 0,0 1 0,1 0 0,1 0 0,1 0 0,0 1 31,1 0 0,1 0 0,2 0 0,1 0 0,2 1 0,1 0 0,-1 2 0,0 2 299,-1 2 0,0 1 1,13-4-1,-6 11 1,-7 8-1,-8 5 0,-4 4 272,-5 5 0,-3 6 0,-4 7 0,-6 2-321,-4 3 1,-5 1 0,-1 0 0,-3-1-1,0-1-240,0-1 1,-1-1 0,5 0-1,2-3 1,3-4-610,2-5 0,5-3 0,3-2 104,3-4 0,4-9 0,10-6 0,3-3 0,4-5 1,2-1-528,2-1 0,-2 1 991,3-4 0,0 0 0,3-3 0</inkml:trace>
  <inkml:trace contextRef="#ctx0" brushRef="#br2" timeOffset="7">19208 4209 8388,'10'-24'-134,"-4"2"0,-1 5 0,0 3 169,0 0 332,-3 2 0,3 8 0,-7 5 0,-2 8 0,-4 10 1,-4 8 67,-3 6 0,3 7 1,-4 5-1,1 2-201,0 3 1,-1 0 0,3-4 0,2 1 0,2-1-212,2 1 0,3-6 0,4-5 0,0-7 0,1-8-173,2-7 1,7-3 0,5-9 0,4-4-313,3-6 0,1-9 1,5-6-1,0 0 1,0-4-1,0-2-350,0-2 0,-3-1 0,-1 2 0,-2-1 812,-1 1 0,-2 5 0,-4 4 6,-2 4 1,-8 10 0,-5 10 0,-5 10 0,-4 6 703,0 6 0,-3 3 0,-1 1 1,2 0-396,1-2 1,0-2 0,2 0-1,2-4 1,3-2 0,2-2-1168,1-2 0,1-7 0,2 1 852,3-4 0,6-10 0,3-6 0</inkml:trace>
  <inkml:trace contextRef="#ctx0" brushRef="#br2" timeOffset="8">19441 4385 8388,'-9'-13'265,"0"3"1,2-4-1,2 2 663,1-1 1,1 1-796,3 3 1,1 0-1,3 4 1,4 6-134,4 7 0,8 6 0,0 5 0</inkml:trace>
  <inkml:trace contextRef="#ctx0" brushRef="#br2" timeOffset="9">19813 4404 8388,'0'-9'-109,"0"-1"1,0 1 0,0 0 601,0-1 0,-4 5 1,-2 2-1,-3 2 1,-4 3-79,-2 4 1,-6 5 0,-2 8 0,1 2 0,-1 2-125,2 1 0,5-1 1,2 2-1,4-2 1,5-2-546,3-3 1,4 2 0,4-8-1,7 0-1396,7-2 1650,4-5 0,12-5 0,2-5 0</inkml:trace>
  <inkml:trace contextRef="#ctx0" brushRef="#br2" timeOffset="10">20186 4404 8325,'-5'-4'-12,"-4"2"0,3-4 0,-2-2 231,-1 0 0,2 2 0,1 1 1,-2 1-1,-2 2 0,-4 0 183,0 2 1,-2 6 0,-3 3-1,-2 5 1,-2 4 4,-1 1 0,4 3 0,-1 2 0,4 0-332,5-2 0,3 0 1,2 0-1,5-2 0,4-4 1,6-4-601,3-5 1,8-3-1,4-4 1,2-2-42,0-4 1,0-4 0,2-9 0,-2 0 177,-4 1 1,-2 2 0,-3 2 0,-4 0 0,-3 3 0,-3 1 574,-2 0 1,-4 2 0,-5 2 461,-4 3 1,0 3 0,-4 3 0,3 4 0,1 3-446,-1 3 1,5-1 0,2-3 0,3 1 0,4-1-662,6 0 0,4-3 1,8-4-1,4-4-75,4-5 1,-1-5-1,2-5 1,-2-4-1,-1-6 532,0-3 0,-1-10 0,1 2 0</inkml:trace>
  <inkml:trace contextRef="#ctx0" brushRef="#br2" timeOffset="11">20475 4087 8325,'5'-18'70,"2"2"1,-3 3 187,1 3 0,-2-1 0,3 10 0,-2 5 0,-2 10-18,-1 8 1,-2 8 0,-3 11 0,-5 3-216,-2 5 0,3-24 0,-1 1 1,2 0-1,0 0 0,-1 0 1,0-1-1,-7 24 0,-1-2-240,2-1 1,-3-7-1,4-4 1,-1-9-139,1-9 1,4-10 0,2-4 0,1-4 212,1-5 1,1-8 0,4-8 0,1-2 0,3-3 0,5-2 13,6-2 0,4 4 0,2 4 1,4 3 250,2 1 1,1-4 0,0 8 0,1 2 0,0 5 261,-1 5 0,2 2 0,-8 2 0,-1 2 0,-5 4-78,-5 5 0,-6 2 0,-2 5 0,-2-1 10,-1 1 0,-4 0 1,-2-1-1,-2 1 1,-2-1-1,1 1-111,0 0 1,0-5 0,-1-1 0,2-3-3237,2-1 2411,2 1 0,8-6 0,1-4 0,1-7 0,0-4 192,2-4 0,-4-3 1,0-1-1,-1 0 425,0-3 0,0-2 0,-4-4 0,-1 0 0,-1 1 137,1 3 1,1-2-1,1 3 1,0 0 0,0 0 303,0 3 1,1 1-1,2 4 1,3 2-219,2 3 0,3 1 0,0 0 0,2 3 0,-2 3 1,-1 3-141,0 3 1,-4 2-1,0 6 1,0 2 74,-1 6 1,1 0 0,-4 6 0,2 2 12,1 3 1,-2-2 0,3 1 0,1-4 0,-1-2 0,1-2-24,3 2 1,0-6 0,2 0 0,-1-3-153,2-6 0,-3 0 0,3-5 1,-2-1-1,0-2-205,2-3 0,-4-2 0,-3-4 0,0-2 1,0 0-29,-3-1 0,1-5 0,-1 3 1,-1-3 83,-1-2 0,0 6 0,1-6 0,1 2 0,-1-1-127,-1 0 0,3 3 0,-1 3 0,0 2 0,0 3-654,0 1 0,4 4 934,-1-1 0,3 6 0,0 2 0</inkml:trace>
  <inkml:trace contextRef="#ctx0" brushRef="#br2" timeOffset="12">21024 4357 8325,'-5'10'49,"2"-1"0,2-3 227,1 1 1,1-5 0,2 2 0,3-1-29,2 0 0,5 0 0,0-3 0,2 0-419,1 0 0,3-1 0,1-3 0,2-4 0,-1-4-262,-2 1 0,-3-4 1,-2 0-1,0-3 0,-4 1 102,-2 1 0,-4 0 0,-5 4 0,-2 3 593,-4 2 0,-5 5 0,-4-2 0,-1 3 0,-2 4 1,1 2 392,-1 4 0,0 8 1,2 0-1,1 4 0,5 0 0,4-2 0,2 1 1,5 1-1,3 0 0,3 0-233,6-1 1,9-7-1,5-3-422,4-2 0,3-6 0,4 2 0</inkml:trace>
  <inkml:trace contextRef="#ctx0" brushRef="#br2" timeOffset="13">21732 4320 8356,'0'-9'-60,"0"0"1,0-1-1,0 1 1,0 0 0,0-1-1,0 1 176,0 0 1,-2 4 0,-1 3-1,-2 4 188,0 4 0,-6 4 1,0 5-1,-1 5 1,-2 5-1,2 4 114,-1 0 0,5 0 0,0-1 0,3-1-350,3-2 0,2-4 1,3-5-1,4-4 1,5-2-1,4-4-438,5-3 0,-2-7 0,4-4 0,-2-6-4,-2-3 0,0-1 0,-7-6 0,-4 0 1,-4 1 67,-3-3 0,-5 2 0,-3 0 1,-5 1-1,-3 4 388,-3 2 1,0 1 0,0 4-1,2 3 159,4 2 0,3 6 0,5 1 0,7 5-361,8 3 0,7 4 0,3 1 0,3-2 3,0 0 0,2-2 1,-4 0-1,-2 2 0,0 0 149,-2 1 1,-4 4 0,-4-3-1,-4 2 1,-1 1 541,-3 2 1,-1 1 0,-2-1 0,-1 0 37,-1-3 0,-4-1 1,4-5-422,1 0 1,6-9-1,6-7 1,3-8-422,2-6 1,1-5-1,-3 1 1,-2-2-76,-1-1 1,0 0-1,-2 1 1,-1 0-1,-2 2 1,-1 3 138,-2 2 92,-1 6 1,1 6 0,0 8-942,1 5 0,3 7 1015,-3 4 0,8 6 0,0 1 0</inkml:trace>
  <inkml:trace contextRef="#ctx0" brushRef="#br2" timeOffset="14">22476 3976 8356,'0'-10'0,"0"1"239,0 0 0,0 6 0,-1 7 98,-2 10 0,-1 9 0,-3 9 0,1 4 1,-2 5-26,0 1 1,-1 2 0,1 1 0,1-2 0,4-6-300,2-5 1,1-4 0,1-4-1,1-6-313,1-4 1,5-8 0,-3-4-1,1-4 1,-1-5-276,-1-5 1,-1-2 0,-3-5 0,0 0 238,0 1 1,-4-1 0,-2 2 0,-3 1 0,-3 4 313,0 1 0,-5 5 1,2 1-1,-3 1 0,0 3 584,-1 3 0,2 3 0,0 5 0,2 4 0,2 3-192,2 4 0,4 1 0,5-2 0,4 0 0,6 1-213,3-4 0,8-2 1,6-7-1,2-2-402,4-2 1,2-3 0,2-1 0,-2-1 0,-1-3-112,-2-2 0,-1-3 1,-2-3-1,-2-3 1,-5 0 178,-3-1 1,0 4 0,-2-4 0,-1 0 131,-1-2 0,-4 2 1,-2 2-1,-1 0 0,-2 3 226,-2 1 1,-2 1-1,-3 3 96,-4 3 0,-4 2 1,-2 2-1,-2 2 105,-1 3 0,-2 6 0,-1 1 0,2 1 0,1 0 0,4 0 98,2-1 0,1 3 0,3-3 1,3 1-530,2-1 0,3-1 0,4-2 0,7-1 1,4-1-491,5-1 0,-1-3 1,2-4-1,1 0 0,0-1-204,2-2 0,-3 0 0,-3-2 0,-2 1 632,-3 2 1,-3-2 0,0 1 0,-1 2-1,-3 3 274,-2 4 0,1 2 0,-3 3 0,1 0 0,0 1-23,0 0 1,-2-2 0,3-2-1,1 0-190,2-2 1,0-4 0,-1 0 0,0-4 0,-3-4 0,0-2 89,0-2 1,-3-2 0,1-1 0,-3 2 440,-3 1 0,-1 0 0,-3 1 0,1 1 1157,-2 2 0,3-3-1425,-1 3 1,8-1 0,2 1-1,6 3-804,6 1 0,5-2 591,0-2 0,9-2 0,-1-1 0</inkml:trace>
  <inkml:trace contextRef="#ctx0" brushRef="#br3" timeOffset="15">16713 6331 19187,'-4'-9'-820,"2"0"1,-3-1 0,0 1 0,4 1 1246,3 2 1,4 2 0,3 4 0,1 1 0,4 2-234,4 3 0,10 3 0,11 4 0,7 2 0,-18-6 0,2 0 0,5 0 1,1 0-72,6 1 0,2-1 0,6 2 0,2 1 0,-15-4 0,1 0 0,1-1 0,0 2 0,1-1 1,1-1-1,-1 1 0,1-1 0,0 0-159,-1 0 1,1-1 0,0 1 0,-2-1-1,-1 0 1,1 0 0,-2 0 0,0 1-1,-1-1 1,16 3 0,-2 1 0,-5-2-1,-1 1-232,-6-1 0,-1 0 0,-5-2 0,-2 0 0,19 1 0,-6-2-118,-5 0 0,-10 1 0,-6-3 0,-3-1 0,-4-1-323,-2-1 1,-9-1-1,-7-2 543,-9-3 0,-5-1 0,-4 0 0,-1-2 0,1 0-326,-2-3 0,3 0 492,-1-1 0,1 2 0,1-5 0,1 1 0</inkml:trace>
  <inkml:trace contextRef="#ctx0" brushRef="#br3" timeOffset="16">18212 6471 16613,'-15'-10'-1489,"0"-2"0,2 0 836,1 1 0,6 0 0,3 2 0,2 0 1071,1-1 1,5 2-1,4 2 1,7 2 0,5 1-1,3-1-87,3 2 1,2 2 0,1 2 0,2 4-179,1 2 0,2 0 0,1 8 0,-2 0 0,-3 2 0,-3 0-10,-3 1 1,-5 3 0,-6-1 0,-6 0-160,-3-1 1,-7-2 0,-7 1 0,-7-1 0,-5-2 87,-7 0 1,-4-5 0,-6 2 0,1-3 0,1-1-77,2 1 0,3-1 0,7-1 0,5-1 208,6 0-219,3-1 1,4 3 0,2 0 0</inkml:trace>
  <inkml:trace contextRef="#ctx0" brushRef="#br4" timeOffset="17">19115 6322 6773,'0'-24'89,"0"-3"0,1 4 0,1-1 0,2 3 0,1 4 0,0 2 0,-1 2 370,0 1 1,-1 8 0,-3 8-1,-1 12 1,-2 11-292,-3 9 1,-4 9 0,5-18 0,-2 0 0,-1 2 0,1 0 0,-2 2 0,1 0 0,0 2 0,-1-1-275,2 2 0,-1 1 0,0-2 0,0 1 0,-1 1 0,0 1 0,-1 1 0,1 0-88,0 1 1,0 0-1,1-4 1,1-1 0,1 0-1,0-2 1,-4 19-1,4-12-604,3-12 0,2-15 0,2-12 798,2-13 0,2-12 0,5-7 0</inkml:trace>
  <inkml:trace contextRef="#ctx0" brushRef="#br4" timeOffset="18">19115 6350 8466,'5'-33'44,"4"6"1,-4 8 0,1 7 339,0 5 1,-4 12 0,1 10 0,-2 10-155,-1 8 0,-3 8 0,-1 10 1,2-23-1,-1 0 0,0 1 0,0-1 1,0 1-1,1-1-44,0 0 1,1 0 0,0 0 0,0 1 0,2-1 0,0 0-1,2 23-182,3-8 0,6-10 1,5-11-1,2-8 0,4-8-152,1-9 0,1-11 1,3-14-1,0-6 0,-1-6-243,-3-3 1,-2-4 0,-6-1 0,-5-3 205,-4-1 0,-4 26 0,-2 0 0,0-2 0,-2 0 0,1 0 0,0 1 0,0 0 0,0 0 0,0-24-190,0 4 0,0 4 1,0 13 461,0 9 1,0 10 0,0 12-399,0 8 1,1 8 0,2 9 0,0 3 310,-1 2 0,7 8 0,1 0 0</inkml:trace>
  <inkml:trace contextRef="#ctx0" brushRef="#br4" timeOffset="19">19562 6611 8466,'-12'12'130,"-1"2"0,2 0 315,1 3 0,0 0 0,2 2 1,2-1-104,3 1 1,2-1-1,1-3 1,2-2 0,3-4-1,5-3-167,4-3 0,4-2 1,5-1-1,0-1-383,0-2 0,-2-3 0,-2-5 0,-2-2 0,-2 1 0,-6-1-596,-5 1 1,-4-5 0,-4 3 0,-6-2 419,-8 1 1,-4 2 0,-6 0 0,0 2 357,0 2 1,3 3 0,1 0 0,1 3-1,4 2-50,2 1 0,8 4 76,6 2 0,10 6 0,3 3 0</inkml:trace>
  <inkml:trace contextRef="#ctx0" brushRef="#br4" timeOffset="20">19795 6620 8402,'-6'6'-144,"-1"0"0,1 2 400,1 0 1,1 2 0,4 3 0,0 2 97,0 3 1,1 0 0,1 1 0,2 0-1,0-1 1,0 0 196,-1-3 0,1-1-471,-1-5 1,0-6 0,-3-5-211,0-6 1,-3-9-1,0 0 1,1-4 0,1-1-113,1 0 0,0-1 0,0-3 0,1 1 29,2-1 1,-1 4 0,4 1 0,1 3 0,3 4 0,1 0-438,1 3 1,4 5-1,-3 4 650,2 4 0,0 7 0,4 6 0</inkml:trace>
  <inkml:trace contextRef="#ctx0" brushRef="#br4" timeOffset="21">20093 6583 8327,'0'-5'888,"0"0"0,-4 14-386,-3 3 0,2 5 0,-1 2 0,-1 3-189,-1 3 1,-1-2 0,3-2 0,3-1-314,2-1 0,1-5 0,1-2 1,2-5-1,4-4-656,5-2 1,3-5-1,6-3 1,2-5 0,-1-3-165,1-3 1,2-4 0,-4 1 0,-3 0 818,-1 1 0,-5 2 0,2 0 0,-3 4 6,-3 4 0,-9 6 0,-2 7 1,-4 4 496,-2 5 0,-1 2 0,2 4 0,1-2-98,1 0 1,3-5-1,-3 2 1,2-3 0,2-1-1,2 0-313,3-3 0,4-2 0,4-4 0,2 0-494,2 0 0,-3-3 0,3-1 0,-2 0 1,-1 0 256,-2 1 0,-1 2 1,-1 2-1,0 3 0,-3 2 556,-1 2 0,-1 1 1,-3 2-1,1 0-237,2 2 1,1-1-1,5-3-173,0 1 0,2-5 0,8-1 0</inkml:trace>
  <inkml:trace contextRef="#ctx0" brushRef="#br4" timeOffset="22">20800 6648 8209,'0'-19'84,"0"4"1,0-1 0,0 0 0,0-1 0,-1 2 228,-2 2 1,1 4-1,-5 3 1,-3 3 0,-5 3-1,-3 3 1,-4 5 223,-3 6 1,-1 3-1,0 9 1,2 2 0,3 2-111,3 0 0,5-4 0,6-2 0,4-2 0,2-2-501,1-4 0,9-3 1,4-7-1,8-3-582,7-2 1,0-5-1,3-3 1,-3-3 0,-4-4-1,-2 0 1,-2 1-1,-3-1 1,-2 0 0,-6 3-336,-5 1 1,-4 4 1293,-3 3 1,-5 3 0,-4 4-1,0 5 1,2 2 0,2 0 178,1 0 1,3-2 0,5 0 0,2 0-1061,4-3 0,6-2 0,5-4 578,2 0 0,10-12 0,-1-4 0</inkml:trace>
  <inkml:trace contextRef="#ctx0" brushRef="#br4" timeOffset="23">21098 6331 8209,'5'-14'531,"-3"0"0,4 6-18,1 2 0,-3 4 1,-1 8-1,-2 9 0,-1 7 99,0 9 0,-4 6 0,-2 3 0,-1 2 0,-1 2-1010,2-1 0,0 4 1,-4 3 397,4-24 0,-1 0 0,-7 23 0,5-24 0,-1 1 0</inkml:trace>
  <inkml:trace contextRef="#ctx0" brushRef="#br4" timeOffset="24">21517 6536 8282,'-9'5'21,"-1"0"0,-2-1 0,0 3 1,0 4 524,-2 5 0,4 6 0,-2 3 0,5 4 0,4 2 0,3-1 0,3-1 0,4-5 0,8-2 0,4-5 0,4-4 0,3-7-958,1-4 1,1-7 0,0-4-1,-1-7 1,-3-3-233,-6-3 0,-3-4 0,-7 1 0,-2-2 0,-4-1 61,-4 0 0,-5 3 0,-8 2 1,-4 0 670,-4 2 0,-2 3 0,-2 3 0,1 5 0,3 4 0,1 1 755,4 3 0,2 2 0,6 3-618,5 4 0,8 1 0,8 1 1,6 1-1,7-1-336,3 0 1,2 1 0,1-1 0,2 0 0,0 0 75,0 1 1,-5 0 0,-5 3-1,-4 2 368,-2 3 1,-4 3 0,-5 2 0,-4 0 0,-3 0 0,-3-2 410,-4 2 0,2-6 0,-1-1-721,-1-4 0,4-7 0,3-11-679,5-7 1,0-4-1,1-5 1,1-3 0,2-2-165,0-1 1,0 0 0,1 0 0,-1 0 622,0 0 1,1 2 0,-1 2 0,0 5 0,0 6 564,1 2 1,-1 3 0,0 2 0,1 3-1,-1 3 378,0 3 0,-2 3-746,-1 6 0,0 3 0,3 4 0</inkml:trace>
  <inkml:trace contextRef="#ctx0" brushRef="#br4" timeOffset="25">22430 6266 8234,'-4'-9'148,"2"4"1,-5 2 188,0 2 0,-1 9 0,-2 6 0,-2 9 1,-1 9-1,-1 5 0,1 5 318,1 0 0,2 5 1,2 2-1,2 0 0,3-3-440,1-6 1,4-4 0,1-10-1,3-4 1,2-7 0,1-4-586,1-5 0,-1-3 0,-1-7 0,0-6-286,-2-4 1,-4-4-1,1 0 1,-2-2 0,-2-1 54,-2 0 0,-3-1 0,-7 4 0,-1 3 0,-2 2 723,1 3 1,-1 2 0,-2 2 0,-1 2 310,0 3 0,-2 6 1,0 1-1,2 3 1,4 5 221,1 4 0,3 1 1,5 3-1,3-3 0,3 0-494,3-1 1,7 1 0,9-1 0,4-3 0,5-3-480,3-5 1,4 0 0,4-4 0,0-2-1,-2-2-271,-1-2 0,-2-7 0,2-1 1,-2-2 35,-3-4 1,-3-1-1,-2-3 1,-1-2 0,0-1 246,-2-1 0,-1 1 0,-5 0 1,-3 1-1,0 3 248,-3 0 1,-6 5 0,-5 4 469,-5 4 0,-8 3 1,-5 5-1,-4 3 1,-2 4-1,-1 5 407,-2 1 0,3 6 0,2 3 0,4 1-180,2-2 0,4 1 0,5-2 0,4 1 0,3 0-795,3 0 1,11-5-1,8-4 1,4-4 0,6-3-356,2-3 0,-2-4 0,-1-4 0,-2-5-145,-1-4 1,-1-1-1,-3-4 1,-3 1 0,-3 0 280,-3 2 1,-7 4 0,2 5 0,-3 3 838,-2 3 1,2 4 0,-3 10 0,-2 6-19,-1 5 0,-1-1 0,0 1 0,0-1 1,0-2-468,0-2 1,4-2 0,2-5-489,2-6 1,2-12 0,-1-6 0,-1-7 117,-2-6 0,2 1 0,-4-8 1,0 2-1,1 2 795,0 0 0,-2-2 0,2 6 0,1 0 0,-1 3 251,2 5 0,1 2 1,3 6-1,1 2 0,4 3 0,1 2 0,6 2 1,1 2-1,1 3 0,-1 3-925,2 4 0,-3-2 270,-1 5 0,2-1 0,-1 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58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3156 11210 14914,'-14'0'-347,"0"0"1,5 0-1,0 0 1,-2 0 503,-1 0 0,2 4 1,-4 4-1,1 5 1,-3 9-1,-1 10 1,-3 9-1,9-15 1,0 0-33,-1 3 1,0 2-1,-2 4 1,2 1-1,-1 6 1,1 0-1,0 3 1,2 0-1,1 1 1,1 0 0,0 0-1,2-2 1,1-3-1,2-1 1,0-4-1,2-2-590,1-4 1,1-1 0,4 22 0,7-12 0,5-9 0,4-9 0,3-8-161,3-2 0,3-3 0,-1-3 1,-2-6 662,0-7 0,0-10 0,1-5 1</inkml:trace>
  <inkml:trace contextRef="#ctx0" brushRef="#br1" timeOffset="1">3454 11322 8526,'-9'0'0,"1"2"0,2 3-212,2 5 0,9 9 0,3 4 0,5 7 1,4 8-1,4 7 435,-10-21 1,0 0 0,0 1 0,-1 0 0,12 23-1,-3 0 1,-9-23 0,0 0-330,1-1 1,0 1 0,5 18 0,2-4 0,-4-5 0,-2-7-607,-2-7 1,-1-6 404,1-4 1,-6-6 0,-4-4 306,-5-5 0,-8-8 0,-1-1 0</inkml:trace>
  <inkml:trace contextRef="#ctx0" brushRef="#br1" timeOffset="2">3631 11788 8526,'0'-10'-86,"0"1"0,0 0 263,0-1 0,-1 5 0,-1 3 39,-1 4 0,-7 7 0,-1 8 0,-2 5 1,-5 6-1,-2 6-171,-5 5 0,-2-3 0,0 4 0,1-1 1,2-1-529,2 0 1,0-2-1,4-5 1,4-6 482,4-5 0,1-5 0,4-2 0</inkml:trace>
  <inkml:trace contextRef="#ctx0" brushRef="#br0" timeOffset="3">4115 11685 10950,'0'6'320,"-1"1"0,-2 2 0,-4 4 0,-4 8 23,-5 5 1,-3 1 0,-2 7 0,-4 1 0,-2 0 0,-1-1-554,0-3 0,4-7 1,4-4-1,3-6 1,5-2-575,1-4 1,6-6-1,2-2 1,2-6 731,1-6 0,0-6 0,0-6 1</inkml:trace>
  <inkml:trace contextRef="#ctx0" brushRef="#br1" timeOffset="4">3873 11750 8525,'-5'-4'534,"-2"2"-7,4-4 0,1 5 0,5 1 0,3 6-286,2 5 0,2 1 1,0 3-1,2 2 1,4 2-1,1 1-531,2 2 1,0 3-1,-1-4 1,1 0 289,0-1 0,-1 3 0,1 0 0</inkml:trace>
  <inkml:trace contextRef="#ctx0" brushRef="#br1" timeOffset="5">4236 11983 9786,'6'0'2273,"2"0"-2764,-7 0 491,3 4 0,0 1 0,1 5 0</inkml:trace>
  <inkml:trace contextRef="#ctx0" brushRef="#br1" timeOffset="6">5186 11713 9597,'-5'15'374,"-4"3"1,-7 6 0,-4 4 0,-2 3 0,-2 2 0,-1 1-255,1 0 1,-3-1 0,5 2 0,0-5-1,4-5 1,4-3 0,2-2 0,2-3-1136,1-1 1,4-3-1,1-4 1015,-1-3 0,0-2 0,-4-4 0</inkml:trace>
  <inkml:trace contextRef="#ctx0" brushRef="#br1" timeOffset="7">4888 11853 8551,'0'-10'206,"0"1"236,0 0 1,1 5 0,2 5 0,3 7 0,0 7 0,0 5-238,1 2 1,2 4-1,4-1 1,1 1 0,3 2-434,2 0 1,-2-1-1,8-1 1,2-2 227,3-1 0,3-2 0,4-2 0</inkml:trace>
  <inkml:trace contextRef="#ctx0" brushRef="#br1" timeOffset="8">5773 11778 8433,'-10'0'157,"1"1"0,0 2 1,-2 4-1,0 2 410,-1 3 1,-9 4 0,0 6 0,-3 2 0,1 3-329,0 1 0,-2 0 0,4 0 0,4-1 0,3-2-676,4-3 1,2-3 0,1-1-1,1-2-2360,2 0 2797,1-5 0,3-1 0,0-6 0</inkml:trace>
  <inkml:trace contextRef="#ctx0" brushRef="#br1" timeOffset="9">5512 11881 8433,'-3'-7'0,"0"1"0,0 5 0,3 1 0,4 3 0,2 6 0,3-1 0,4 2 0,1 3 0,5-2 0,0 1 0,-1 0 0,5 2 0,1 1 0,4 3 0</inkml:trace>
  <inkml:trace contextRef="#ctx0" brushRef="#br1" timeOffset="10">6089 11378 8425,'5'-14'143,"4"4"1,-2-2 0,4 2 301,5 4 0,6 3 0,2 8 0,3 8 0,1 8 0,1 9 101,2 8 0,-2 3 0,-13-18 0,-2 1 0,-1-1 0,-1 1-392,-2 1 0,-1 0 0,-1 1 0,-2 1 0,-1 2 0,-1 1 1,1-1-1,-1 2 0,-1-2 0,0 0-411,-1 0 1,-1-2-1,-4 23 1,-3-1-1,-4-4 1,-2-2-1028,-3-2 1,-4-1 1283,-3-2 0,-6-5 0,-5-1 0</inkml:trace>
  <inkml:trace contextRef="#ctx0" brushRef="#br1" timeOffset="11">7411 11248 8586,'-9'-10'-192,"0"1"1,0 0 0,-1 0-1,1 3 1,0 3 0,-2 2 0,-1 1 492,-4 0 1,-4 8-1,-3 5 1,-1 5-1,-2 7 1,-1 7-29,-1 6 0,15-14 0,-1 1 0,2 2 1,0 1-1,0 0 0,2 1 0,0 1 0,0 1-159,1 0 1,0 1-1,0 2 1,0 0 0,1 0-1,2-1 1,0 0 0,1-1-1,2-3 1,0 1-108,1-3 1,0-1-1,-1 24 1,5-8-1,3-4 1,5-7-366,4-5 1,1-4-1,5-4 1,1-3-1,1-3-1001,2-5 0,-2-3 1359,3-4 0,0 0 0,3 0 0</inkml:trace>
  <inkml:trace contextRef="#ctx0" brushRef="#br0" timeOffset="12">7719 11378 10673,'-3'-19'-211,"-1"2"0,2 1 0,1 4 0,1 1 342,0 2 0,0 5 0,0 5 0,1 8 1,3 9-1,3 7 400,4 5 1,1 4-1,3 5 1,2 3-1,1-1-484,4 0 1,-2 3 0,1-3-1,-1 0 1,-1 1-569,-1-3 0,-3-5 0,-3-3 0,-3-3 0,-2-4-421,-4-5 0,-2-5 0,-3-6 1013,-4-1 0,-1-3 1,-6-4-1</inkml:trace>
  <inkml:trace contextRef="#ctx0" brushRef="#br1" timeOffset="13">7896 11694 8536,'-10'0'-219,"1"0"0,0 0 461,-1 0 0,-2 1 0,-2 3 0,-1 3 0,-4 4 227,-1 5 1,-6 5 0,2 3 0,-1 1 0,1 0-488,2 1 1,1 0 0,5-2 0,5-2 0,4-3-508,4-4 1,2-1 524,1-5 0,0 0 0,0 1 0</inkml:trace>
  <inkml:trace contextRef="#ctx0" brushRef="#br0" timeOffset="14">8277 11648 9244,'-9'0'-142,"3"0"1,0 0-1,-3 2 621,-2 4 1,0 1 0,-5 9-1,0 1 1,-3 4 0,-2 4-135,-1 2 1,1 1 0,2 0 0,1-1 0,-1-2-805,0-4 1,2-2 0,1-4 0,4-2-2006,1-3 2455,6-5 1,-7-1 0,1-4-1</inkml:trace>
  <inkml:trace contextRef="#ctx0" brushRef="#br1" timeOffset="15">8026 11694 8572,'0'-9'1638,"0"4"0,1 3-1286,2 8 0,-1 1 0,3 10 0,1 1-652,-1 3 0,4 5 1,4-2-1,1 1 300,-1 0 0,8 3 0,-1 6 0</inkml:trace>
  <inkml:trace contextRef="#ctx0" brushRef="#br1" timeOffset="16">8417 11890 8415,'-9'0'673,"-1"-4"0,2-2 1452,2-3-2747,2 4 1,6 8 621,4 7 0,0 1 0,8-2 0</inkml:trace>
  <inkml:trace contextRef="#ctx0" brushRef="#br1" timeOffset="17">9190 11592 8577,'-8'-1'-14,"0"-1"0,2-1 91,-1 1 0,-2 2 0,-4 4 0,-3 6 0,-4 8 578,-2 6 0,-4 2 1,1 2-1,0 1 0,-1 1-355,1 1 0,4 0 1,0-3-1,2-1 0,2-2-780,2-3 0,3-7 0,0-2 0,2-4 0,0-3-858,1-3 0,0-2 1338,-1-1 0,1 0 0,0 0 0</inkml:trace>
  <inkml:trace contextRef="#ctx0" brushRef="#br1" timeOffset="18">8873 11713 8461,'0'-6'-82,"1"1"1,1-1 894,1 1 0,5 3 1,-3 0-1,1 4-491,0 4 0,0 8 1,4 3-1,-1 5 1,1 2-848,3 2 0,-2 0 1,5 0 524,0-2 0,6 1 0,2 3 0</inkml:trace>
  <inkml:trace contextRef="#ctx0" brushRef="#br1" timeOffset="19">9748 11620 9969,'-14'14'447,"-7"5"1,2 0 0,-5 4 0,-4 5 0,-2 2-335,0 1 1,2-1 0,3-5 0,3-3 0,3-3-528,0-4 1,5-2-1,1-7 1,3-3-1,1-2-724,-1-1 0,1-4 1138,0-2 0,-1-3 0,1 0 0</inkml:trace>
  <inkml:trace contextRef="#ctx0" brushRef="#br1" timeOffset="20">9395 11741 8422,'9'0'0,"1"0"0,3 1 468,2 2 1,3 3 0,0 6-1,2 1-117,2 2 1,-1 0 0,2 4-1,0-1 1,-2 1-352,-2 0 0,0-1 0,0 1 0</inkml:trace>
  <inkml:trace contextRef="#ctx0" brushRef="#br1" timeOffset="21">9916 11322 8331,'23'-19'230,"5"6"0,7 4 1,4 4-1,4 7 0,-2 5 425,-4 8 0,-4 11 1,-5 9-1,-1 6 0,-3 4 0,-5 4 0,-6 0 1,-7-2-1,-3 1 0,-2 0-568,-1 2 0,-4-4 0,-3-3 1,-4-1-1,-5 0-508,-1-1 1,-6-2 0,-2-3 420,-2-2 0,-5 0 0,-1 3 0</inkml:trace>
  <inkml:trace contextRef="#ctx0" brushRef="#br1" timeOffset="22">10856 11760 8460,'-9'-5'-129,"0"1"1,1-3 0,0 1 0,3-1 0,1-2 666,2 0 1,2 3 0,4 1 0,5 1-1,7 0-229,5 0 1,11 3 0,9-3 0,8 1-1,-21 1 1,1 0-236,2-1 1,2 1 0,3-1 0,2 1-1,3-2 1,1 1 0,1 1 0,0 1 0,-1 1-1,0-1-505,-3 1 1,0 0 0,-4 0 0,-3 0 0,21 0-1,-9 1 431,-8 2 0,-4 2 0,-4 5 0</inkml:trace>
  <inkml:trace contextRef="#ctx0" brushRef="#br1" timeOffset="23">11545 11499 8460,'-5'-15'-358,"3"3"1,8 6-1,8 3 924,6 2 1,4 1 0,8 1 0,6 2 0,4 4-123,4 4 1,-4 5 0,-3 5-1,-3 1 1,-8 1-403,-5 0 1,-9 0-1,-11-3 1,-4 2-1,-6 0-188,-9 1 0,-7-4 0,-8 3 0,-2-2 0,-1-3-256,0-1 0,-2 0 1,-3-2-1,4-1-665,2 1 1,2 1 1066,3-2 0,-4 3 0,-1-1 0</inkml:trace>
  <inkml:trace contextRef="#ctx0" brushRef="#br1" timeOffset="24">12104 11750 8379,'5'-18'12,"4"2"0,-3 2 1,2 0-1,1 3 0,1 3 1,-2 4 389,-2 8 0,-3 11 0,-6 7 0,-3 6 0,-2 6 0,-3 7-32,-1 7 1,1-1-1,-4 4 1,1 0 0,6-25-1,1 2-354,-1 0 1,0 2-1,0-2 1,1 0-1,-1 2 1,1-1-1,-1 0 1,0-2-1,0-1 1,0 0-250,-7 21 0,0-7 1,-1-9-1,0-7 1,1-7-266,0-4 0,-2-7 1,1-3-1,0-3 0,-1-4-59,2-5 1,2-5-1,-1-4 1,0-1-1,3-1 557,1-1 0,1 0 0,3-4 0,3-1 0,3-1 0,3-1 0,5 0 0,6-1 0,0-2 0,4-3-116,3-2 0,0-1 0,6 0 0,3 0 206,2 3 1,1-4-1,3 4 1,-2 2-1,0 3 193,-1 4 1,-1 3-1,-5 8 1,-2 4-1,-5 6 187,-3 3 0,-8 2 1,-6 2-1,-2 4-88,-1 1 1,0 4 0,-1 2-1,-2-1-135,-3 1 0,-5 2 0,-3-1 0,0 0 0,-2 0 0,1-2-458,-1-2 0,5 0 1,-1-2-1,4 0-136,2 1 1,4-4-1,-1 0 1,4 0 267,5 0 1,5 2 0,12-3 0,4 1-1,4 0 1,1 3 52,0 2 0,-5-1 0,-6 3 0,-6-2 56,-5 2 1,-6-2 0,-8 3 0,-7 0-1,-6-3 140,-7 0 1,-4-3-1,-1-2 1,0-3 0,4-2-285,5-1 1,0 0-1,9-1-385,2-2 1,9 1 498,10-4 0,7 4 0,7-2 0</inkml:trace>
  <inkml:trace contextRef="#ctx0" brushRef="#br0" timeOffset="25">7011 11033 8866,'-5'-6'-1629,"2"0"1859,2 8 1,1 1 0,0 12 0,0 4-1,0 4 1,0 4 53,0 3 0,-4 4 0,-2 6 1,0 4-1,0 0 0,-1 0-377,-1-4 1,1-5 0,2-3-1,1-3 1,2-6-2127,1-5 2215,1-5 1,4-12 0,1-2 0</inkml:trace>
  <inkml:trace contextRef="#ctx0" brushRef="#br0" timeOffset="26">7020 10950 8866,'-5'-15'-403,"2"3"0,2 1 1,1 2 602,0 0 1,1-1 0,2 1 0,3 1 0,3 2 10,0 2 1,3 0-1,3 1 1,1 0 0,5 0-164,2 0 0,2 0 0,4 3 1,2 0-1,4 0 0,3 0-42,3 0 0,3 0 0,-1 0 0,3 0 8,1 0 0,2 0 0,1 0 0,-2-1 0,-1-1-41,-4-1 1,0 0-1,-5 3 1,0 0-1,-1 0-76,-1 0 0,0 0 0,2 0 0,2 0 0,1 0 21,1 0 0,3-2 1,5 0-1,1-2 0,1-1 84,-2-2 0,-2 2 1,1 0-1,2 0 5,0 3 0,-6 1 1,-2 1-1,-4 0 1,-5 1-41,-3 2 0,1-2 0,-1 4 0,-1-2 1,-1 1 32,-1 1 1,1-3-1,2 1 1,3-2-2,2-1 0,1 0 1,1 0-1,0 0 0,2 0 6,4 0 1,-2-1 0,1-1 0,-1-2 0,-1 0 4,1 0 0,-3 0 0,-5 1 0,-3 0-2,-2 1 0,-1 1 0,-1 0 0,-1-1 0,-1-1 0,1 1 1,-3 1 0,2 1 0,0 0-1,-1 1-11,-2 2 1,0-2 0,0 2 0,0-1-13,1 1 1,-1-2-1,4 3 1,-1-3 0,1 0-19,1 2 1,0-2 0,-3 2 0,-2-2 0,-2-1-4,-2 0 0,1 0 0,0 0 0,-2 0 7,-1 0 1,0 0-1,-2 0 1,-1 0-1,1 0 1,-2 0-5,2 0 1,-3 0 0,3 0 0,0 0-18,-3 0 1,1 0 0,-1 0 0,1 0-1,0 0 29,-2 0 0,-4 0 0,1 0 0,-1 1 66,-1 2 1,2-1 0,-4 4 0,-1 2 288,-1 0 0,-1 2 0,-1 3 0,-2 2-77,-3 3 0,-2 0 0,-2 1 0,1 1 0,0 0 0,0 2 92,-1-1 1,2 0 0,1-1 0,2-2-647,0-1 1,-1 0 0,3-2 0,1-2-1,1-3-1105,1-1 1,-1 1 1401,-2-1 0,-2 0 0,-5 1 0</inkml:trace>
  <inkml:trace contextRef="#ctx0" brushRef="#br1" timeOffset="27">8976 10279 8537,'0'-9'-252,"0"0"1,0-1 0,0 1 0,0 2 739,0 4 1,-1 12 0,-1 13 0,-3 5-251,0 4 0,-1 2 0,-3 5 0,0 1 0,2 2-8,1-2 1,3-1 0,-2-1 0,1 0 0,0-4-324,0-5 0,3-6 0,-2-6 0,1-4 93,-1-1 0,-2-10 0,-4-2 0</inkml:trace>
  <inkml:trace contextRef="#ctx0" brushRef="#br1" timeOffset="28">8976 10223 8537,'4'-9'-117,"1"0"1,3-1-1,-1 2 119,0 2 1,-5-2 106,1 1 1,-6 3 0,-3 1 0,-4 2-1,-3 1 1,-5 0-7,-2 0 1,-6 0 0,0 1-1,-4 1-38,-4 1 0,-3 0 0,-1-3 1,-1 0-1,-3 0-11,0 0 0,0 0 0,-3 0 1,3 0-1,0 0-90,3 0 0,0 0 0,0 0 0,2 0-32,4 0 0,3 0 0,3 0 0,0 0 0,1 0 15,1 0 0,-3 4 1,5-1-1,-1-1 1,-2-1 29,-1-1 1,-1 3 0,-1 0 0,-2-1 22,-3-1 0,-6 2 0,-5 1 1,-2 0-1,-4 2 2,-1-1 0,26-4 1,0 0-1,-3 1 1,1 0-1,-1 0 1,1-1-1,-1 1 1,1 0 21,0 1 1,1-1 0,-21 0-1,0 2 1,3-3 0,3-1-5,3 0 1,2 0-1,10 0 1,-2 0-1,-1 0-27,-1 0 0,0 0 0,3 0 0,0 0-6,0 0 1,0 0 0,0 0 0,1 0 0,1 0-1,1 0 0,0 0 0,-4 0 0,-1 0 0,-2 0 45,-1 0 0,-1-3 0,-4-1 1,-4 2 12,-4 1 0,2 1 0,-2 0 0,-1 0 0,-1 0 0,-4 1-9,0 2 1,1 2-1,2 2 1,0-1-53,4 1 0,-1-3 0,6 1 0,2-2 1,1 0-29,3-1 1,4 0 0,-1 0 0,3 1 0,4-1 33,2-1 0,5-1 1,2 0-1,-1 0 16,2 0 0,0 0 0,5 0 0,0 0 5,-1 0 0,1-1 1,0-1-1,-1-1 1,0 1-1,-1 1 79,-2 1 0,1-1 1,3-1 229,-1-1-202,5 0 0,1 2-82,4-3 0,0 2 72,0-4 1,0 3-87,0-3 0,-1 4-122,-2-1 1,1 2 87,-4 1 0,0 4 0,-1 2 0,2 2 14,1 2 0,0-1 0,2 1 1,-2 2 16,2 0 0,1 1 1,1 0-1,0 1 0,0 2-3,0-1 0,-3 4 1,0 4-1,0 0 0,0 0-12,0 1 0,0 1 1,3 3-1,0 0-37,0 0 1,0 1 0,0 1 0,-1 1 0,-1-1 12,-1-1 1,-2-1 0,3 0 0,-2 0 0,0-1 11,0 1 0,-2-3 0,2-1 0,-1-1-71,1-3 0,1 3 0,3-1 0,0-1 1,0-2-226,0 0 0,0-2 1,0 0-1,0-2 141,0-2 0,0-1 0,-1-2 0,-2-1 65,-3 0 0,-2-3 1,-2-2-1,0-1 1,-1 0-1,-3-1 122,0-1 0,2-1 1,0-1-1,1-2-47,2-3 0,3 0 0,0 0 0,0-1 0,-1-2 2,1-4 0,3 3 1,-2-2-1,1 1 0,1 2 87,-2 0 0,4-2 0,-2 0 0,2-2 84,1 2 0,0 4 0,0 1 0,0-2 498,0 0-539,0 3 1,0 2 0,0 6 0,1 4 0,1 3-19,1 3 1,2 7 0,-3-1-1,2 3 1,1 1-69,2-3 0,-2 3 0,2 0 0,0 0-14,1-1 1,1-3 0,1-4 0,-1-3 0,1-3 0,2-3 20,0-1 1,2-2 0,-3-4-1,1-2-39,0-4 0,-2-4 0,-1-1 1,0-1-1,-2 1 0,-2-1-119,-1 2 1,3 0 0,-4-1-82,-1 0 0,-1-1 0,0 4-373,2 0 1,-1 0 637,4 3 1,0 2 0,4 4 0</inkml:trace>
  <inkml:trace contextRef="#ctx0" brushRef="#br0" timeOffset="29">5875 10531 17133,'-3'-11'-680,"0"0"0,1-2 0,1 2 1,0 1 482,-2 0 0,2 1 0,-2 0 1,2-1-1,1 1 0,0 0 0,0 0 1,0-1 354,0 1 1,0 3 0,1-1-1,1 0 187,1-1 1,4 2 0,-1 0 626,2-2-832,2 4 0,-5 2 0,-2 7 0,-2 6-40,-1 2 1,-5 4-1,-3 4 1,-4 4-1,0 4-62,-2 5 1,1 1-1,-4 9 1,3 0-1,-1 3 41,1 3 0,8-23 0,1 0 0,-2 3 0,1-1 0,1 0 0,0 0-107,0 0 1,0-1 0,2 0 0,0-1 0,1 0 0,-1 0 0,-1 23 0,2-5-167,1-6 0,1-10 0,0-2 0,0-2 0,0-3-121,0-3 1,0 2 0,0-6 0,0 0-93,0 1 0,0-5 0,0 1 0,-1-1 346,-2-2 0,-2 0 0,-5 1 0</inkml:trace>
  <inkml:trace contextRef="#ctx0" brushRef="#br0" timeOffset="30">5605 11415 16072,'0'-14'-724,"0"1"1,0 2 333,0-2 1,1 3-1,1-2 1,1 1-1,-1 2 618,-1 0 1,0-1 106,3 1 0,-3 5 0,2 4 0,-2 5 1,-1 4-296,0 4 1,3-2-1,1 5 1,1-1-1,2 0-155,2-3 0,1 2 0,1-3 0,3-2 112,0-1 0,2-6 1,2 1-1,1-3 1,0-3-89,-1-4 0,-2-1 0,-2-1 0,0-2 1,-3 0-120,0-1 1,-6-2 0,-2 3 0,-2-2-67,-1 2 0,-3 1 0,-1 1 0,-2 3 195,-1 3 0,-1-2 0,-1 0 1</inkml:trace>
  <inkml:trace contextRef="#ctx0" brushRef="#br0" timeOffset="31">13640 11126 13109,'0'-9'-1023,"0"0"1,0 0 877,0-1 1,0 1 0,0 0 0,-1-1 0,-2 2 0,-4 2 0,-3 3 574,-3 2 1,-3 5-1,-1 3 1,-4 5 0,-3 8-1,-3 7 1,-2 7-209,-2 5 1,16-17 0,1 1 0,-2 2 0,2 2-1,0 1 1,1 1 0,1 1 0,0 1 0,1 1-1,0 1-168,2 0 1,1 1 0,0 1 0,1-1 0,3 0 0,0 0 0,1-1-1,0 1-236,1-2 0,1 0 1,1-3-1,1-1 1,4 21-1,5-5 1,3-6-1458,0-6 1,3-3 1395,-4-10 0,9 6 0,-2-6 1</inkml:trace>
  <inkml:trace contextRef="#ctx0" brushRef="#br1" timeOffset="32">13827 11201 8502,'0'-15'-165,"-3"2"0,-1 4 1,2-1-1,2 2 467,3 2 1,0 4 0,3 8 0,2 8 0,2 5-1,4 8-8,0 6 0,2 2 0,2 9 0,1 1 0,1 3-344,-9-23 1,-1 0 0,0-1 0,0 1 0,11 22 0,-4-2 0,-2-1 0,-3-5-485,-3-4 0,-1-4 1,-5-6-1,-2-3 534,-3-3 0,-3 0 0,-5 0 0</inkml:trace>
  <inkml:trace contextRef="#ctx0" brushRef="#br1" timeOffset="33">14022 11620 8492,'-37'9'112,"5"2"0,3 0 1,3 2 183,0 2 0,0 4 0,1 2 0,4 0 0,2-1-383,4-2 0,4 1 87,5-1 0,0 5 0,-3 1 0</inkml:trace>
  <inkml:trace contextRef="#ctx0" brushRef="#br1" timeOffset="34">14609 11490 8338,'-10'-5'-55,"-2"1"1,0-2-1,0 3 1,1 2-1,-1 1 1,-2 2-1,-3 5 523,-2 9 0,-3 2 0,0 8 0,-1 2 0,-1 3 0,2 1 0,3 0-253,4-2 1,-2 0 0,4 0 0,-1 0 0,1-3-574,2-4 1,0-4 0,1-4 0,-2-2 357,0-3 0,0-5 0,2-1 0</inkml:trace>
  <inkml:trace contextRef="#ctx0" brushRef="#br1" timeOffset="35">14274 11564 8595,'1'-5'1484,"2"2"0,-1 2-1132,4 1 0,-3 7 0,3 3 0,2 4-588,0 2 1,2 6 0,3 2 0,2 1-1146,3 0 1381,4-1 0,6 8 0,5 2 0</inkml:trace>
  <inkml:trace contextRef="#ctx0" brushRef="#br1" timeOffset="36">14767 11797 8417,'-9'-9'186,"2"-1"0,2 1 1769,1 0-1955,1-1 0,11 9 0,3 2 0</inkml:trace>
  <inkml:trace contextRef="#ctx0" brushRef="#br1" timeOffset="37">15661 11443 8360,'-13'-3'196,"1"0"0,1 1 0,-1 2 0,0 3 190,-4 3 1,-2 8 0,-4 3 0,-3 5-1,-2 3 1,-1 3 0,0 3 0,0 1-126,1 0 0,0-1 1,2-3-1,3-1 1,2-1-906,2-2 1,3-7 0,3-2 0,3-3 0,1-4-2365,2-2 3008,4-2 0,-6-4 0,3 0 0</inkml:trace>
  <inkml:trace contextRef="#ctx0" brushRef="#br1" timeOffset="38">15279 11564 8360,'0'-6'1405,"0"0"-965,0-2 1,1 4 0,2 2-1,3 4-185,3 4 0,1 4 0,1 2 0,3 5 0,1 3 0,4 5-1835,2 2 0,1 5 1580,0 2 0,6 3 0,5 0 0</inkml:trace>
  <inkml:trace contextRef="#ctx0" brushRef="#br1" timeOffset="39">16341 11480 8303,'0'-9'0,"0"3"213,0 0 0,-5 5 0,-2 2 0,-4 7 0,-5 7 0,-2 6 436,-4 4 0,-1 2 0,-3 1 0,3 1 0,-1 1-692,0 1 0,3-1 0,1-5 1,2-3-1,2-1-483,0-2 0,2 0 1,2-7-1,2-4 1,0-4 525,1-3 0,-4-1 0,-2 0 0</inkml:trace>
  <inkml:trace contextRef="#ctx0" brushRef="#br1" timeOffset="40">15959 11601 8303,'0'-9'961,"0"3"-336,0 0 1,1 4 0,2-1 0,4 7-344,5 5 1,2 4 0,5 6-1,0 1 1,3 1 0,3 4-473,2 2 0,1-2 1,0-1-1,0-2 190,0-1 0,-1-1 0,1-2 0</inkml:trace>
  <inkml:trace contextRef="#ctx0" brushRef="#br1" timeOffset="41">16611 11192 8504,'13'-6'25,"3"-1"1,4 4 0,3 2 0,1 4 509,2 7 0,1 7 0,0 10 0,0 5 0,-1 7-126,-1 6 1,-7 0-1,-10-19 1,0 0-1,-1 0 1,-1 0 0,1 23-1,-2-1-61,-3-6 0,-5-2 0,-3-3 0,-4 0-673,-2 1 1,-3-2 0,-7-1 0,-4-2-1,-4 0 325,-4 0 0,12-16 0,-1 0 0,0 2 0,-1 0 0</inkml:trace>
  <inkml:trace contextRef="#ctx0" brushRef="#br1" timeOffset="42">17858 11080 8441,'0'-9'8,"0"-4"0,0 1 0,0 0 0,0 2 0,0 1 0,-1 0 214,-2 3 0,-6 2 0,-8 6 0,-5 6 0,-5 11 1,-8 12-1,16-11 0,0 3 0,-2 3 0,0 1 9,-2 4 1,0 1-1,3 2 1,1 0-1,-2 2 1,1 2 0,2 1-1,1 1-14,2 0 0,1 2 1,1 0-1,2 0 0,2 0 1,3-1-1,1-2 0,1 0 1,2-6-1,2 0-587,1-4 1,3-1 0,10 15 0,11-5 0,2-3 0,1-3-2201,0-4 2570,0-5 0,0-4 0,0 0 0</inkml:trace>
  <inkml:trace contextRef="#ctx0" brushRef="#br1" timeOffset="43">18203 11154 8440,'0'-18'-217,"0"0"1,1 3 520,2 2 1,2 4 0,4 3-1,0 5 1,-1 6 0,0 8 0,3 8 100,-1 7 1,0 8 0,0 8 0,-1 1 0,0 3-378,0 1 1,4 2 0,-7-25 0,0 1-1,7 22 1,-1-2-556,1-4 1,-4-1 0,-4-7-1,-1-4 1,-2-7-1945,-1-7 2471,-1-3 0,-8-5 0,-2 1 0</inkml:trace>
  <inkml:trace contextRef="#ctx0" brushRef="#br1" timeOffset="44">18408 11499 8411,'-10'0'73,"0"-3"0,-1 0 0,-3 2 467,0 3 1,0 3 0,-4 5 0,-4 4 0,-2 3-100,-1 4 0,1 5 0,-1-2 1,0 0-1,0 1-639,1 1 1,4-2 0,5 0 0,-2 0 0,1-2 197,0 1 0,-1-1 0,2-4 0</inkml:trace>
  <inkml:trace contextRef="#ctx0" brushRef="#br1" timeOffset="45">19031 11452 8221,'-4'-9'243,"2"0"1,-4 0-1,-2 3 1,-4 3 224,-3 2 0,-7 9 0,-4 6 0,-3 5 0,-3 7 0,-1 4 0,-2 4-115,-1 3 0,3-4 0,3-1 0,4-1 0,4-1-589,2-3 1,2-1 0,0-7-1,3-2 1,2-4-858,3-4 1,1-3 0,-1-4 882,1 1 0,0-4 0,-1-4 1</inkml:trace>
  <inkml:trace contextRef="#ctx0" brushRef="#br1" timeOffset="46">18631 11527 8221,'-5'-4'2998,"2"-3"-2551,2 3 0,2 4 1,2 8-1,3 3-103,2 4 1,2 4-1,0 3 1,2 3-780,4 2 0,1 2 1,3 2-1,2 3 435,3 2 0,6-3 0,2-1 0</inkml:trace>
  <inkml:trace contextRef="#ctx0" brushRef="#br1" timeOffset="47">19162 11806 8221,'-3'-18'0,"0"0"0,0 1 1638,2 2 0,1 7-190,0-2-1448,0 7 0,5 7 0,0 7 0</inkml:trace>
  <inkml:trace contextRef="#ctx0" brushRef="#br1" timeOffset="48">20074 11406 8243,'10'-10'-102,"-4"1"0,-1 0 0,0 1 0,-1 0 0,0 2 443,-2-1 1,-6 5 0,-6 5 0,-8 8 0,-6 7 0,-5 4 0,-4 2-1,-1 4-61,-4 3 1,4-1 0,-3 4 0,1-2-1,3-1-547,2 1 1,3-4-1,4 0 1,3-6 0,4-3-721,5-4 1,2-1 986,0-5 0,1-4 0,0 0 0</inkml:trace>
  <inkml:trace contextRef="#ctx0" brushRef="#br1" timeOffset="49">19665 11490 8243,'-5'-10'-30,"3"2"1,-3 1 0,1 1 722,2-2 1,1 5 0,1 3-1,1 6-399,2 6 1,-1 2-1,5 6 1,3 1 0,2 1-549,3 2 0,1 1 0,6 2 0,3-1-1522,2-1 1776,0-1 0,6 0 0,0-1 0</inkml:trace>
  <inkml:trace contextRef="#ctx0" brushRef="#br1" timeOffset="50">20670 11415 8409,'0'-9'0,"0"-1"0,0 1 435,0 0 0,-4 5 0,-3 5 0,-6 7 0,-6 8 0,-7 4 304,-4 5 1,-4 5 0,3 2 0,1 0-853,1 0 1,2 1 0,3-4 0,4-3 0,5-2-608,1-3 1,2-2 0,3-1 0,-1-4 719,1-4 0,0-5 0,-1-5 0</inkml:trace>
  <inkml:trace contextRef="#ctx0" brushRef="#br1" timeOffset="51">20270 11508 8409,'0'-9'39,"0"0"0,1 0 0,1 2 601,1 1 0,5 4 1,0-1-1,5 2 1,0 3-82,1 4 0,2 1 0,0 10 0,2 1 0,3 4-573,1 2 0,1-2 0,-3 1 0,2 1 0,-1-1 14,-2 0 0,0-2 0,0-2 0</inkml:trace>
  <inkml:trace contextRef="#ctx0" brushRef="#br1" timeOffset="52">20828 11024 8300,'28'0'0,"5"2"0,5 4 0,4 8 618,4 5 1,-2 9 0,-5 8 0,-8 4-1,-9 6-291,-14-20 1,-2 0 0,0 1-1,-1 1 1,-3-1 0,-1 1-1,0-1 1,-1 0 0,0-1-1,-2 1-47,-1 2 0,0-1 0,-1-1 0,-1-1 1,-2 2-1,0 0 0,-2 0 0,-1 0-480,-1 1 0,-1 0 0,-2 0 1,-1 1-1,-2 1 0,0 1 0,-3-1 1,-1 0-1,-1-2 0,-1 0-1439,-2-1 1,0-1 1638,-1-3 0,0 0 0,-1 3 0,-2-1 0,2-2 0,-1-1 0,0-1 0,0 0 0</inkml:trace>
  <inkml:trace contextRef="#ctx0" brushRef="#br0" timeOffset="53">21843 11611 9384,'-9'0'-273,"0"-5"1,-1-1-1,1-2 1,0-1 714,-1-1 0,1 1 0,1 0 0,1-1 0,1 1-56,2 0 1,7 1 0,10 0 0,8 3-1,11 0 1,9 1-286,11 0 1,-21 2-1,1 1 1,4 0-1,0 2 1,2-1-1,1 1-234,1 0 0,0 1 0,3 0 1,-1 1-1,0 1 0,-1 1 1,-3 0-1,0 0 0,-4-1 1,-1 1-1,-4-1 0,0 0-3144,21 2 3077,-4-2 0,-17-4 0,-2 0 1</inkml:trace>
  <inkml:trace contextRef="#ctx0" brushRef="#br0" timeOffset="54">22523 11378 9413,'1'-9'-312,"3"-1"0,5 2 480,6 2 1,8-1 0,4 3 0,4 4 0,2 5 375,2 4 0,0 7 0,-1 2 1,-4 4-1,-5 0-245,-6 1 0,-9 3 1,-7-1-1,-3 1 1,-5 0-290,-7-2 0,-7-3 0,-10 2 0,-1-1 0,-1-1-712,1 0 0,5-1 1,3-3 704,3-1 1,0 6 0,0-3 0</inkml:trace>
  <inkml:trace contextRef="#ctx0" brushRef="#br1" timeOffset="55">23165 11620 8571,'0'-10'-9,"0"-2"0,0 2 0,0 6 0,0 11 559,0 13 0,-4 8 1,-2 10-1,-2 2 1,-2 5-323,1 3 1,-3 2 0,5-23-1,0 0 1,1 0 0,-1 0 0,-8 23-537,1-1 1,-3-6 0,-3 0-1,-2-4 1,1-6-315,2-7 0,-1-6 0,-1-6 0,-1-4 1,2-3-405,0-3 1,2-3 1025,-1-7 0,-4-5 0,-1-7 0</inkml:trace>
  <inkml:trace contextRef="#ctx0" brushRef="#br1" timeOffset="56">23249 11704 8540,'28'-19'0,"3"0"0,-1 3 0,-4 2 363,-6 5 0,-7 7 0,-8 1 39,-5 3 1,-8 5-1,-9 0 1,-2 1-1,-4 1-346,-1 0 0,0 1 0,0 0 0,2 2 0,3 0-266,4-1 1,1 3 0,6-2 0,2 1 0,4-1 46,4 0 1,8 5 0,10-1-1,7 0 1,5 1 110,1-2 0,-2-2 0,-6 1 0,-5-1 22,-3-1 0,-10-3 0,-10-3 0,-9-1-256,-8-1 0,-3-3 1,-1 2 285,2-2 0,2-1 0,2 0 0</inkml:trace>
  <inkml:trace contextRef="#ctx0" brushRef="#br1" timeOffset="57">23752 11620 8389,'-18'0'-150,"3"0"230,2 0 1,3-3 1557,1 0 0,4 1-1303,2 5 0,6 2 0,3 3 0,1-1 0,0-1-354,0-2 1,-1 2 0,4-3 0,1-1 0,2-1-94,-2-1 1,1 0 0,-1 0 0,1 0-241,0 0 1,-2-1 0,-1-2 0,1-2 0,-2-1 166,-2-1 0,2 1 0,-5-3 437,-1 0 1,-2 3 0,-2 2 0,-3 1-1,0 0-38,-2 1 1,2 1 0,-1 1-308,-2 0 0,0 3 0,0 1-1102,2 1 0,2-1 458,4 2 1,4-4 0,2 1 0,2-2 736,1-1 0,1 0 0,-1 0 0</inkml:trace>
  <inkml:trace contextRef="#ctx0" brushRef="#br1" timeOffset="58">24143 11555 7686,'-1'-5'679,"-2"1"1,-3 3 139,-3 1 0,3 5 0,0 0 0,0 1-609,1 0 1,-3 0-1,5 4 1,1-1-1,1 0 1,2 0-134,2-3 0,6-1 1,4-3-1,2 1-339,1-1 1,2-2 0,0-3 0,1-3-1,-2-2-141,-1-2 0,0-2 0,-6-1 0,-3 1 0,-2 0 360,-3-1 0,-6 1 0,-5 4 1,-6 1-1,-2 4 81,-2 2 0,0 2 1,-2 2-1,-1 5-375,1 3 1,6 3 0,3 5 0,2 1 0,4 0 336,3 2 0,10 0 0,3-4 0</inkml:trace>
  <inkml:trace contextRef="#ctx0" brushRef="#br1" timeOffset="59">24534 11620 8432,'5'-4'118,"-1"-2"470,1-3 0,-5 4 119,0 2 1,-4 9 0,-3 4 0,2 0-348,1 0 0,1 0 1,4-1-1,2 0 0,3-1-387,2-1 0,5 1 0,0-3 1,2 0-1,1-2-568,2-2 1,1-1 0,-1 0 0,0-1 271,-3-2 0,2-2 0,-6-4 1,-2-1-1,-2 1 410,-3 0 1,-5 1 0,-6 0 0,-5 3 0,-4 1 159,-5 2 0,-2 1 0,-3 1 0,3 1 0,0 3-427,2 5 0,2 2 0,4 4 180,3 2 0,1 5 0,2 1 0</inkml:trace>
  <inkml:trace contextRef="#ctx0" brushRef="#br0" timeOffset="60">8622 14274 18850,'-1'-6'-3277,"-1"2"0,-1 0 3080,0-1 0,4 0 0,2 2 985,3 2 0,2-3 0,1 1-544,1 1 0,2 0 0,1 0 1,-1-1-1,0 1-120,1 1 1,3 1 0,0 0 0,3-1 0,1-1-2,2-1 0,3 0 0,-2 3 1,-1 0-87,1 0 0,0 0 0,-1 0 1,1 0-1,1 0 178,-2 0 1,1 0-1,-1 0 1,1 0-1,0 0 88,-2 0 0,-1 0 0,1 0 0,3 0-96,3 0 1,-5 0 0,6 0-1,-1 0 1,-1 0-310,-1 0 1,4 1-1,-3 1 1,-1 1-1,-1-1 52,0-1 0,-2-1 0,2 0 0,-1 0 46,-3 0 0,0 0 0,-2 0 0,1 0 1,0 0-16,-1 0 1,1 0 0,1 0 0,0 0 0,3 0 17,1 0 1,-2 0 0,1 0 0,1 0 3,0 0 0,1 0 1,2 0-1,-1 1 0,-3 1-12,0 1 0,3 0 0,-1-3 0,2 1 0,1 1 2,0 1 1,-2 1 0,0-4 0,0 0 24,3 0 1,-1 0 0,2 0 0,-3 0 0,-2 0 5,1 0 0,0 0 0,-1 0 0,-1-1 1,-1-2 10,-2 0 1,2 0 0,2 3 0,1 0-28,-1 0 1,2 0 0,-2 0-1,2 0 1,1 0 3,-1 0 0,1 0 0,1 0 1,1 0 8,1 0 1,4-1 0,-3-1-1,1-1 1,2 1 11,1 1 1,1 1 0,1-1 0,-1-1 0,0-1-26,0 1 1,1 1 0,-1 1 0,0 0-1,0 0-15,1 0 0,0 0 0,2 0 0,3-1 29,-1-2 0,-1 1 0,-3-1 0,-1 2 0,0 1-15,0 0 0,0 0 1,-3-1-1,-2-1 0,-1-1 31,0 1 0,3 1 0,-4 1 1,-2 0-11,-2 0 0,-1-1 1,4-1-1,1-1 1,1 1-12,-1 1 1,2 1 0,-1-1 0,1-1 0,1-1 8,1 0 1,1 2 0,-5 1-1,2-1-21,1-2 1,1 2-1,1-2 1,-2 2 0,0 1-1,-1 0-16,0 0 0,3 0 0,-2 0 0,1 0 13,1 0 0,-4 0 1,3 0-1,1 0 1,1 0 31,1 0 1,-2-3-1,-1 0 1,1 1-14,1 1 1,-3 1-1,-2-1 1,-2-1-1,0-1 34,2 1 0,-2-3 1,2 2-1,-2 0 1,0 0-5,2 0 0,-1-3 0,3 3 0,-1 1 0,-1 0 13,1-2 1,-2 3 0,5-3 0,-1 1-27,-1 0 0,3 0 0,-3 3 0,1 0 1,0-1-11,2-2 0,-4 2 0,-1-2 0,-2 2 1,-1 1-23,0 0 0,-1 0 0,1 1 1,0 1-1,0 1-50,0-1 0,0-1 0,0 0 0,-1 1 20,-2 1 0,2 0 1,-2-3-1,1 0 0,1 0-2,-2 0 0,1 0 1,-3 0-1,2 1 1,3 1 11,2 1 0,1 1 0,-4-4 1,1 0-1,1 0 29,2 0 0,-2 0 1,3-1-1,-1-2 68,1 0 0,0 0 0,-2 3 1,2 0-1,0 0-7,0 0 0,-1 0 0,-2 0 0,1 0 1,2 0-44,1 0 1,-3 0-1,2 0 1,-1 0-16,0 0 0,3 0 1,-3 0-1,0 0 0,1 0-44,3 0 0,0 0 0,0 0 0,-2 0 1,0 0 49,0 0 0,1 0 1,3 0-1,-2 0 39,-1 0 1,-1 1-1,3 1 1,-1 1 0,2 0-43,-2-2 1,0-1 0,2 1 0,0 1 0,2 2-36,1 1 1,-2-3 0,4 2 0,-2-1 6,0 0 0,7 4 0,-4-3 0,0 0 0,-2 0 10,0-2 1,3 0-1,-2 0 1,2 1-1,-2-1 9,0-1 1,-2-1-1,-2 0 1,2 0-23,0 0 1,0-3-1,-2 0 1,-1 1 0,1 1 1,2 1 0,-4 0 1,2 0-1,0 0 1,1 0-12,1 0 0,1 0 0,0 0 0,-2 0 1,-1 0-19,-1 0 1,2 0 0,0 0 0,1 1 0,0 1 12,-2 1 0,-1 0 0,1-3 0,1 1 10,-2 3 0,1-3 0,-6 2 0,1-2 1,2-1-15,-2 0 0,2 0 0,-3 0 0,1 0 0,2 0 14,1 0 1,1 3 0,-3 0-1,-2-1 1,-1-1 3,0-1 1,1 0-1,-2 1 1,1 1 0,-1 1-29,-1-1 0,-1-1 1,0-1-1,1 0-26,2 0 0,-3 0 1,1 1-1,-2 1 0,-1 2-34,1-2 1,3-1 0,-5 0-1,2 1 1,2 2 20,2 1 1,-1-2 0,3 2 0,-1-1 0,-2 0 23,-1 0 1,2 0 0,0 3 0,-2-2 79,-3-1 0,2 3 0,-1-3 1,3 0-1,0 1-14,-1 0 0,-1-3 1,0 1-1,0 0 0,-1-1-12,-2 1 1,0 0 0,-3-3 0,0 0 0,0 1-13,-1 2 1,1-2-1,-3 3 1,-1-1-9,1 0 1,-1 0 0,1-3 0,0 1 0,-1 2-18,1 0 1,0 0 0,-1-3-1,2 0 1,1 0-17,0 0 0,2 0 0,-1 0 0,2 1 0,0 1 16,1 1 0,-3 0 1,2-2-1,0 1 1,-3 2 19,-1 1 0,1-2 1,-7 0-1,2-2 2,-1-1 0,1 3 0,2 0 0,1-1 0,0 0 17,-1 1 0,1-2 0,0 3 0,2-1 1,1 0-26,-1 0 0,-2-2 0,1-1 1,-1 0-1,1 0-14,-2 0 0,-2 0 0,2 0 0,-2 0 0,0 0-3,0 0 1,-1 0 0,0 0 0,2 0 10,1 0 0,-1-1 1,0-2-1,-2 0 0,1 1 1,-1 1-53,1 1 1,-1 0-1,4 0 1,-1 0-7,-3 0 0,3 0 1,-3 0-1,3 1 0,0 1 61,1 1 0,-1 1 1,-2-4-1,0 0 1,-1 0-3,0 0 1,-2 0 0,-4 0 0,1 0-1,0 0-11,3 0 0,-3 0 0,2 0 0,-1 0 10,-2 0 0,3 0 1,1 0-1,-2 0 1,-1 0 11,0 0 0,2 0 0,1 0 0,-1 0 0,0 1 62,1 2 1,0-2 0,-1 2 0,0-2 0,-1-1-40,0 0 1,-2 0 0,0 0-20,1 0 0,-1 0 0,0 0-126,1 0-190,-5 0 0,-5-3 0,-7 0 0,-4 0 386,-1-2 0,-5 4 0,3-3 0</inkml:trace>
  <inkml:trace contextRef="#ctx0" brushRef="#br0" timeOffset="61">13575 13771 21257,'5'-1'-1750,"-2"-2"1560,-1 2 1,-2-5-662,0 3 0,-2 1 398,-1-4 1,2 3-145,-2-3 495,6 0 1,3-3 361,3 3 0,-3 2 34,0 4 0,0 0-295,4 0 1,-4 0 0,-1 1 0,0 1 67,0 1 0,2 0 0,2-3 1,1 0-1,2 0 179,0 0 1,4 0 0,-3 0 0,2 0 0,1 0 120,2 0 0,3 0 1,1 0-1,-1 0-46,-1 0 0,1 0 0,1 0 0,-1 0 0,-2 0-98,0 0 0,0 0 1,-1 0-1,1 0 1,-1 0-142,1 0 1,0 0-1,-1 0 1,2 0-115,2 0 0,-3 0 0,3 0 0,-1 0 1,-1 0 64,2 0 0,1 0 0,-2 0 1,0 0-1,0 0 15,-1 0 1,-2 0 0,2 1 0,1 1-91,0 1 0,1 1 0,-3-4 0,0 0 0,2 0-12,1 0 0,0 3 0,-4 0 0,1-1 0,-1-1 5,1-1 0,0 3 1,-1 0-1,2-1 1,1 0-9,0 1 0,1-2 0,-2 2 0,0-1 13,2 2 1,0-3 0,-4 3 0,1-1 0,1 0-29,1-1 1,-1 0 0,2 0 0,-2 1 22,-2-1 0,1 2 1,-1 0-1,1-2 1,0 0 22,-1 1 1,1-2 0,0 2-1,-1-2 1,1-1 37,-1 0 0,1 1 1,-1 1-1,-2 1 1,0-1 9,0-1 0,2-1 1,0 0-1,1 1 1,0 1-18,-1 2 1,1-1 0,0-3 0,-1 0 9,1 0 0,-1 1 1,1 1-1,0 1 1,-1-1 2,1-1 1,-1-1 0,2 0-1,1 0 1,1 1-16,-2 2 0,3-2 1,0 2-1,0-2 38,-1-1 0,0 0 1,-2 0-1,0 1 0,2 1-15,-1 1 0,-2 1 0,0-4 0,1 0 0,0 0 7,2 0 1,0 0 0,-4 0-1,2 0 1,1 0 9,1 0 0,2 0 1,-2 0-1,-1 0 17,-2 0 0,4 0 0,1 0 0,0-1 1,-2-2 3,-3 0 0,0 0 0,-1 3 1,1 0-1,0-1-5,-1-2 0,1 2 1,0-2-1,-1 1 5,1-1 1,-1 2-1,1-2 1,0 2-1,-1 1-49,1 0 1,0 0-1,-2 0 1,0 0-1,-2 0 26,2 0 1,0 0 0,1 0 0,-3 0-17,-2 0-1,0 0 1,1-1 0,-1-1 0,2-2 10,-1 2 0,-1 1 1,1 1-1,1 0 0,-2 0-22,0 0 1,1 0 0,-3 0 0,2-1 1,-2-2 0,4 2 0,-1-2 0,2 2 0,-2 1-63,-1 0 0,4 0 1,-2 0-1,0 0 0,1 0 22,0 0 1,-1 0 0,0 0-1,2 0 1,0 0 11,2 0 0,-1 3 1,0 0-1,0-1-12,0-1 1,-1 2 0,5 1 0,-3-2 0,0 0-34,-1 1 1,1-2 0,0 3 0,-1-1 0,2 0 18,2-1 0,-3-1 0,4-1 1,-1 0 54,0 0 0,0 0 0,-1 0 0,2 0 1,0 0 1,-1 0 1,3 0 0,-3 0 0,0 0 0,-1 0 27,1 0 0,1 0 0,-3 0 0,3 0-32,1 0 0,-2 0 0,2 0 1,-2 0-1,-1 0 11,-1 0 0,-1 0 0,2 0 0,1 0 0,-2 0 12,0 0 1,2 0 0,0 0-1,-2 0 1,0 0 25,-2 0 1,1 0-1,0 0 1,0 0-17,3 0 0,-2 0 1,2 0-1,-3 0 1,0 0-11,-1 0 0,1 0 1,0 0-1,-1 0-22,1 0 1,0 0-1,0 0 1,2 0 0,1 0-30,-2 0 0,0 0 0,0 0 0,0 0 0,3 0 3,1 0 0,-3 0 1,1 0-1,0 0 0,1 0 28,1 0 1,-4 0-1,2 0 1,-2 0 0,-2 0 1,2 0 0,1 0 0,0 0 0,0 0-7,-1 0 1,-1 0 0,2 0 0,1 0 0,-2 0-4,0 0 0,2 0 0,0 0 1,-2 0 2,0 0 1,0 0 0,0 0 0,2 0 0,-1 0-7,-2 0 0,3 0 1,0 0-1,-1 0-21,2 0 0,-2 0 1,4 0-1,0 0 1,-2 0 6,-1 0 0,1 0 0,0 0 0,-1 0 0,1 0 24,-2 0 0,-2 0 0,0 0 0,0 0-14,-1 0 0,2 1 0,1 1 1,1 1-1,1 0-6,0-2 0,3 0 0,-1 1 0,2 1 0,1-1 5,-1-1 1,2 0-1,1 1 1,1 1-4,-1-1 1,-1 0 0,-1 0 0,0 1 0,0-1 6,0-1 1,0 1 0,0 0 0,0 1 0,0-1 3,0-1 0,-1 0 0,-1 1 1,-3 1-14,0-1 1,3 0-1,-2 0 1,1 1-1,-2 0-19,0 2 0,0-3 1,-2 3-1,0-1 0,0-2 20,-1-1 1,-5-1 0,1 0 0,0 1 13,2 2 0,-3-2 1,0 2-1,-1-2 0,0-1-33,-1 0 0,3 0 0,-4 0 1,1 0-1,-1 0-65,0 0 1,4 0 0,-4 0 0,1 0 10,0 0 0,-2 0 0,2 0 0,-1 0 1,1 0 16,-2 0 0,0 0 1,-2 0-1,0 0 48,1 0 0,-1 0 0,0 0 0,0 0 37,1 0 0,-1 0 0,0 0 0,1 0-33,-1 0 0,-3 0 0,0 0 1,1-1-153,-2-2 1,3 2 0,-2-3-3,3 0 0,-3 3 1,0-3-1,1 1-5,1 0 1,2-1 0,-1 4 133,0 0 1,0-1 0,-2-1 0,-1-1-61,1 1 0,-1 1 0,0 1 179,1 0 1,-3-1-286,-1-2-969,-2 2 604,-1-3 273,0 12 0,0-5 0,0 6-77,0 0 0,-1-4 0,-1 1-309,-1 1 1,0-1 6,3 0 0,-1-3-528,-2 3 1,2-3-1195,-2 3 2208,2-4 0,1 7 1,0-4-1</inkml:trace>
  <inkml:trace contextRef="#ctx0" brushRef="#br0" timeOffset="62">21052 14450 32611,'0'-6'-1639,"0"0"1,1 0 818,2 1 1,-2-1 0,3 4 0,0-2-274,2-1 1,0 3 0,0-1 623,1 2 0,1 1 1,2 0-1,-1 0 797,0 0 1,4 0 0,-1 0 0,0 1 0,-2 1-59,-1 1 0,2 1 1,0-2-1,1 1 71,0-1 1,-2 0-1,-1-1-301,1 2 1,-4-2 2565,0 2-1708,-4-2-382,6-1 0,-5 0-374,3 0 1,-3 0 148,3 0 1,-3 0-383,3 0 0,-5-3 0,-1-1-322,-5-2 1,-3 3 0,-1-2 104,-1 1 0,1-2 1,0 3-409,-1 1 776,5 1 0,2 1 0,6 0 0,3 0 0,3 0-40,0 0 1,-1 1 0,0 1 0,-2 1-231,1-1 1,-2-1-104,1-1 0,-8 0 0,-1-1 0,-5-1 0,-5-1 143,-2 1 1,-6-3 421,0 2 0,-9-4 1,1 2-1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64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19218 15614 8481,'1'-9'-52,"1"0"1,2-1-1,0 1 1,1 1-1,0 1 1,2 0-1,-1-1 1,0-2 210,1-3 1,-3 1 0,-1 3 0,-3 0 0,-4 3 84,-5 3 0,-1 4 0,-6 5 1,-1 9-1,-4 7 0,-4 11 1,-2 7-132,13-16 0,0 2 1,0 1-1,0 2 1,0 5-1,1 1 0,1 1 1,1 1-1,0 2 1,3 1-1,1 1 1,2 2-269,0-1 0,2 0 0,1 1 1,2-1-1,3-2 0,1-2 1,3-5-1,2-1 0,1-4 1,3-2-3123,14 17 3277,1-12 0,4 4 0,1-6 0</inkml:trace>
  <inkml:trace contextRef="#ctx0" brushRef="#br0" timeOffset="1">19367 16154 8168,'-10'4'-610,"1"2"1,1 3 813,1 0 1,4-4 0,6-1 0,5-3 0,2-1 0,3-1 0,2-3-15,2-2 0,1-3 0,3-4 0,2-2 0,-1-3-291,1 0 0,-1-2 0,-4-1 0,1-1 73,0-2 0,-2-2 1,-2-4-1,-5-2 1,-4-1-96,-2-2 1,0 3-1,-5 3 1,-4 5-1,-3 7 234,-3 6 1,-9 4-1,0 8 1,-2 4 211,-4 7 1,-1 8 0,-2 12 0,-1 4 0,0 5-18,3 1 0,3 5 0,7 2 0,1 1 1,5-2-274,4-1 0,11-4 0,9-8 0,8-5 0,7-6-478,5-5 0,3-5 1,0-8-1,-1-4 1,-1-4 444,-2-4 0,-1-7 0,-3-1 0</inkml:trace>
  <inkml:trace contextRef="#ctx0" brushRef="#br0" timeOffset="2">19739 16368 8168,'-8'-1'76,"2"-2"0,2-3 270,3-2 0,7-1 0,3-2 0,5-1 0,4-4-256,1-1 1,3-2 0,3-1-1,1-1 1,-1-3-225,-3 0 0,-3 4 0,-1 7 322,-3 3 1,-6 5 0,-10 14 0,-7 8 0,-4 8 148,-3 7 0,0 3 0,-3 2 1,3-2-1,2-1-876,3 1 1,4-2 0,1 0 0,1-2 538,1-4 0,2 1 0,1-4 0</inkml:trace>
  <inkml:trace contextRef="#ctx0" brushRef="#br0" timeOffset="3">20493 16173 8192,'-13'0'295,"-1"0"1,2 0 167,9 0 0,11-1 0,15-2 1,0-3-1,0-3-351,1 0 0,2-4 1,4-3-1,1-2 1,-1 0-350,-1-1 0,-1-4 1,-1-1-1,-2-3 1,-5-1-176,-3 0 0,-4-1 0,-4-1 0,-3-2-448,-3-1 790,-2 7 0,-5 0 0,-2 10 1,-4 5 286,-2 4 1,-3 3 0,-4 6 0,-2 4-1,-2 7 279,0 7 1,-5 9 0,-3 7-1,1 5 1,2 1-49,3 3 0,3 0 0,8 2 0,4-2-447,6-1 0,12-4 0,9-6 0,9-4 0,8-4-565,5-4 1,1-11-1,2-5 1,-1-4 563,-1-2 0,2-4 0,1-1 0</inkml:trace>
  <inkml:trace contextRef="#ctx0" brushRef="#br0" timeOffset="4">21043 16247 8120,'-10'-9'90,"2"0"0,2 0 0,3-1 0,2 1 1,1 0-1,0-1 0,2 1 130,4 0 1,1 2 0,9 2 0,0 1 0,2 2 0,0 1 0,1 2 90,0 2 1,-2 2 0,-1 6 0,-4 1 0,-3 5 0,-2 2-121,-4 3 0,-6 4 1,-5-2-1,-2-1 0,-3-1-151,-2-2 1,0 0 0,-4-1-1,1 0 1,2-5-188,0-2 1,8-3 0,0 0 0,5 0-239,7-3 0,6-2 0,13-4 0,5 0-451,5 0 0,3-4 836,1-2 0,5-3 0,0 0 0</inkml:trace>
  <inkml:trace contextRef="#ctx0" brushRef="#br0" timeOffset="5">21797 16071 8243,'-10'0'50,"2"1"198,2 2 1,3-1 0,7 3 0,4-1 0,5-2 0,1-1 0,4-1 0,1 0 138,3 0 1,1-1 0,-2-2 0,1-3 0,2-2 0,1-3-773,-1-1 0,-2 0 0,-4-3 0,-1-2 111,-2 0 0,-3-6 0,-1-2 0,-4-3 0,-4-2-98,-2-1 0,-5-1 1,-2 3-1,-2 1 1,-3 5 504,-1 6 1,1 3 0,-5 6 0,-1 2 0,0 4 399,-2 4 0,-4 5 0,0 9 0,-3 6 0,0 7 106,0 6 1,1 5 0,7 3-1,1 3-333,5 0 0,1 0 0,11-3 0,7-2 0,6-4 1,10-3-494,6-3 1,4-6 0,3-4 0,-1-6-907,-1-5 1,-3-5 0,4-5 1025,0 0 1,-3-9 0,0-1 0</inkml:trace>
  <inkml:trace contextRef="#ctx0" brushRef="#br0" timeOffset="6">22365 16117 8275,'9'-9'0,"0"0"0,1 3 343,-1 3 0,0 2 1,1 1-1,-1 0 1,0 1-1,-1 2 1,0 3-30,-2 3 0,-3 1 1,2 1-1,-1 3 1,-2-1-381,-1 1 0,-1 1 0,-1-2 0,-2-1 0,-4 1-18,-4-1 1,-1 1 0,-2-1 0,-1 0 26,1 0 1,2-3-1,1-2 1,3-1-1,3 2 80,0 0 1,2-2-1,3 0 1,1 1-1,2-1 31,4 0 0,4-3 0,1 3 0,0 0 0,-1 1 54,2-1 1,-3 0 0,1 3 0,-2 1 0,-4-1 48,-1 0 0,-1 1 0,-3-1 1,0 1-1,0 2-30,0 0 1,-1 1 0,-3-4 0,-4 0 0,-5 0-182,-1 1 0,-2-1 1,-3 0-1,-2 1-633,-1-1 1,1 0-1,6 0 1,3-2 686,1-1 0,2-4 0,0 2 0</inkml:trace>
  <inkml:trace contextRef="#ctx0" brushRef="#br0" timeOffset="7">22933 15549 8432,'9'1'0,"1"2"0,3 5 364,2 3 0,2 9 0,-1 9 0,-2 8 0,-4 9 0,-7-18 0,-1 0 0,-1 4 0,-1 0-37,0 3 1,-3 1 0,-2 0-1,-3 0 1,-2 0 0,-1 0-1,-1-1 1,0 0 0,0-1-1,-1-1-209,1 0 0,-1-2 1,2-5-1,0-1 1,-8 21-1,5-6 1,1-7-548,1-5 0,-4 0 1,3-4-1,-3-1 429,-3-1 0,-4-2 0,-5-2 0</inkml:trace>
  <inkml:trace contextRef="#ctx0" brushRef="#br1" timeOffset="8">20521 16834 18668,'0'-9'-547,"0"-1"1,0 1 0,0 0 0,0-1 0,0 1 0,0 0 907,0 0 1,4 2 0,2 1-1,3 0 1,1 0 0,1 1 106,2 0 0,3 2 0,1 2 0,4-1 0,5-1 0,5 1 0,7 1-465,7 1 0,8 0 1,-23 0-1,1 0 0,2 0 1,1 0-1,2 0 1,0 1-1,2 0 0,0 1-720,2 1 0,-1 0 0,-1 0 1,1-1 313,0 2 0,-1-1 1,-2 0-1,0 0 1,-2 2-1,1-1 1</inkml:trace>
  <inkml:trace contextRef="#ctx0" brushRef="#br1" timeOffset="9">22132 16806 18500,'-14'0'60,"4"0"1,-2 0 0,1 0 137,2 0 0,5-3 0,6 0 0,9 0 0,12 0 145,9 0 0,11-2 1,-17 4-1,1 0 1,2 0-1,0-1 1,2 1-1,0 0-485,1 1 1,1-1 0,0 1 0,0 0 0,0 0-1,1 0 1,0 0 0,-1 0-191,-1 0 1,0 0 0,-1 2 0,-1 0 0,-2 1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658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6424 6313 24687,'0'-6'-547,"2"0"1,0 1 0,2 1 0,1 0 0,2 2 0,0 0 596,0-1 0,1 2 0,-2-3 0,2 0 0,3 1 0,0 1 0,1 0 228,0-1 1,-1 2 0,1-2 0,0 1 0,-1 0 0,0-1 0,-1 1-145,3 1 0,-3 1 0,3 0 0,1 0 0,0 0-75,1 0 1,2 0 0,-1 0 0,1 0 0,3 0-12,2 0 1,-1 0 0,3 0 0,2 0-1,1 0-23,1 0 1,0 0-1,0 0 1,1 0-1,1 1 27,1 2 0,-1-2 0,-4 2 1,-1-2-1,1-1 175,4 0 1,-2 0 0,1 0 0,-3 0 0,0 0-243,1 0 0,1 0 0,0 0 0,0 0 0,-1 0-56,-2 0 0,2 0 0,-1 0 0,2 0 0,-2 0 43,-2 0 1,1 0-1,-2 1 1,0 1-1,2 1 13,-1-1 0,3-1 0,-1-1 0,4 0 0,3 0 15,0 0 0,3 0 1,-1 0-1,4 0 0,2 0 0,1 0 0,1 0 0,1 0 1,0 0-1,-1 0 29,0 0 0,4 0 1,-3 0-1,-3-1-18,-2-2 1,0 2 0,0-2-1,0 2 1,0 1 0,-2 0-3,1 0 0,2-1 0,0-1 0,0-1 11,-1 1 0,0 1 0,-1 1 0,2 0 0,3 0 0,-1 0 0,-1 0 0,-3 0 0,-1 0 1,1 0 6,3 0 0,-6 0 1,2 0-1,-1 0 1,0 0-6,2 0 1,-2 0 0,-1 0-1,-2 0 1,0-1 60,0-3 0,-2 3 0,2-3 1,1 1-1,-2 0 17,0 1 1,0-2-1,-1 1 1,3 1-1,2 1-61,1 1 0,1 0 0,-1 0 0,0 0-2,0 0 0,1 0 0,-1 0 1,0 0-1,-1 0 0,1 0 30,0 0 1,-6 0 0,3 0-1,-4-1 37,-2-2 1,1 1 0,1-2 0,1 1 0,-1 0 7,-1 1 1,-4-2-1,0 0 1,-1 0-1,0 0-37,-2 1 0,-2 2 0,-2 0 0,1-1 0,-1-1-73,1 1 0,0 1 0,0 1 0,3 1 0,2 1-113,0 1 1,3 4-1,-3-3 1,3 0 0,2 1 61,2 0 1,-1-3 0,3 2 0,-1-1 0,-1 1 60,2-2 0,-4-1 0,3 0 1,-1 1 1,0 1 1,1 0-1,-1-3 1,3 0 0,2 0-5,1 0 0,2 0 1,1 0-1,3 0 0,3 0 12,0 0 1,1 0 0,0 0 0,-1 0-1,1-1-16,-1-2 0,0 2 0,-2-2 0,-1 1 0,-1 0-3,1-2 1,0 1 0,2 3 0,0 0-1,-3 0 50,0 0 1,2 0 0,0 0-1,0 0 1,1 0-10,-2 0 1,0 3-1,1 1 1,-2-1 0,0 0-38,-3 0 1,-1 0 0,0-3 0,0 1 0,1 1-3,2 1 1,-1 0 0,-2-3 0,3 0-37,2 0 0,3 0 0,-1 0 0,0 0 1,-2 0-1,1 0 0,4 0 0,-1 0 0,-4 0 0,-2 0 15,0 0 0,4 0 0,0 1 0,1 1 1,0 1-9,-1 0 1,-2-2 0,1 0-1,2 1 1,0 1-3,0-1 1,-3-1-1,2-1 1,-2 0 0,1 0-1,-2 0-24,-1 0 0,-6 0 1,-1 0-1,2 0 1,2 0 3,3 0 1,-1 0 0,-3 0 0,0 0 0,2 0 3,1 0 1,-2 1 0,3 1-1,-3 1 1,-1-1 8,0-1 1,4-1 0,-1 0 0,0 0 0,-2 0-18,-1 0 0,0 0 1,-1 0-1,0 0 1,-2 0 0,1 0 0,4 0 0,3 0 0,-1 0-12,0 0 1,3 1-1,-3 1 1,2 1-1,1 1 13,2 0 1,-3-3-1,0 2 1,-2-2 0,-1-1 4,2 0 0,-1 0 0,4 0 1,-3 0-1,0 0 16,1 0 1,0 0-1,3 0 1,-3-1-1,-1-1-32,-1-1 0,-1-2 1,5 3-1,-1-1 1,-1 1 4,-1 1 1,-1 1 0,4-1 0,-3-1 0,0-1 3,-3 1 1,2 1-1,0 1 1,-1 0 0,0 0 21,1 0 0,2 3 0,-2 0 0,-2 0 21,-1 1 1,3 0 0,-2 3-1,-2-3 1,-3 0-3,-2 2 0,4-2 0,-3 0 0,0 0 0,-2-1 13,-2-1 1,-4 2-1,-1-1 1,1-1-1,-2-1-29,-4-1 1,-1 0 0,-3 0-1,0 0 1,0 0 33,-2 0 0,0 1 0,-4 1 0,0 1-28,1-1 1,-6 4-798,-4 0 655,-9-2 0,-9 0 1,-6-4-1</inkml:trace>
  <inkml:trace contextRef="#ctx0" brushRef="#br0" timeOffset="1">13082 5847 27748,'-5'-4'-1639,"-4"2"1,3-3-1,-2 1 1,2 1 1013,-1 3 0,6-1 0,1-2 1280,6 0 0,2 0 1,0 2-1,-1-1 0,0-1 25,0 1 1,1 0 0,1 0-1,1-1-509,-1 1 0,-3 1 0,0 0 1,2-1-81,0-2 1,1 1 0,1 3-108,-1 0 1,-3 0 0,0 0 0,2 0 217,0 0 1,-2 0-1,0 0 1,1 0 73,2 0 1,0 0 0,0 0 0,1 0-141,-1 0 0,3 0 0,1 0 0,-1 0 1,2 0-99,1 0 0,0 0 1,0 0-1,2 0-56,0 0 1,2 0 0,0 1 0,-1 1 0,1 2 0,-1-2-43,1-1 1,-1-1-1,-2 0 1,-1 0 25,-2 0 1,4 3 0,-3 0-1,2-1 1,-2-1 29,0-1 1,2 0 0,0 0 0,1 0 0,2 0 3,0 0 1,0 0 0,2 0 0,1 0 0,-2 0-2,0 0 1,-1 0 0,-1 0 0,1 0 0,-1 0-27,1 0 1,0 1-1,-2 1 1,0 1 0,-2-1 11,2-1 1,0-1 0,2 0 0,0 0 0,0 0 14,3 0 0,-1 1 1,3 1-1,-1 1 0,1 0 7,2-2 1,-2-1-1,1 0 1,1 0 0,-1 0 24,0 0 0,2 1 1,-3 1-1,1 1-51,0-1 0,-1-1 1,4-1-1,0 0 0,0 0 24,0 0 0,1 0 0,1 0 0,1 0 0,-1-1 30,-1-2 0,3 2 0,1-2 0,1 2 0,-1 1 9,0 0 1,1 0 0,-2 0-1,0 0 1,0 0-12,-2 0 0,-4 0 0,0 0 1,2 0-1,1 0-11,-3 0 1,5 3 0,-2 0 0,4-1 0,1-1 18,-1-1 0,3 0 0,-3 0 0,1 0-25,0 0 1,-1 3 0,3 0-1,-3-1 1,-2-1 0,-3-1 20,-2 0 0,-3 1 1,3 1-1,-2 1-40,-1-1 1,3 0 0,-2-2 0,3 1 0,1 1-26,0 1 1,0 0-1,1-3 1,2 0-1,2 0 22,0 0 0,3 3 0,-4 0 0,0-1 0,0-1 13,-2-1 1,-4 0-1,-3 0 1,0 0 0,-2 0 21,-1 0 0,-1 0 1,2 0-1,1 1 1,-1 1-53,2 1 1,1 0 0,4-3 0,0 0-1,0 0 38,0 0 1,3 0-1,1 0 1,1 0-5,2 0 0,-2 0 0,0 0 0,-1 0 0,-1 0 11,1 0 0,-7 0 1,0 0-1,-4 0 0,-3 0 1,1 0 0,2 0 0,-2 0 0,-2 0 1,-2 0-5,0 0 1,-1 0-1,3 0 1,-2 0-1,2 0-16,1 0 0,0 0 0,1 0 0,-1 0 0,1 0 0,0 0 1,-2 0 0,-1 0 0,-4 0 0,-1 0 81,-2 0-165,0 0 1,-8 0-1,-6 0 1,-7 0 97,-7 0 1,-10 5-1,0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660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5978 6229 28621,'0'-9'-1639,"1"-1"1,1 1 1228,1 0 0,4 3 1,-1-1-1,2 1 1,3 0-1,1 0 0,4-1 1,2 1 11,4 0 1,2 1 0,4-2 0,1 0-1,2 1 1,4 1 559,4 2 1,8-1 0,-21 2 0,1 1 0,1 0 0,1 0 0,1 0 0,2 1-107,1 0 0,2 0 0,3 0 0,1 0 0,3 0 0,0 0 0,2 0 0,0 0 0,1 0 0,0 0-25,0 0 1,0 0-1,1 0 1,0 0 0,2 0-1,1 0 1,-1 0 0,0 0-1,-2 0 1,0 0-9,-1 0 1,0 0-1,-3 0 1,1 0 0,0 0-1,1 0 1,-2 0 0,-1 0-1,-1 0 1,0 0-26,-3 0 1,0 0 0,0 0 0,0 0-1,-3 0 1,-1 0 0,0 0 0,-1 0 0,-1-1-1,-2 1 368,-1-2 1,-2 0-1,22 1 1,-15-3-1,-5 1 1,-6-1-73,-6-1 1,-4 2 0,-5-3-706,-4-2 1,-7 1 0,-6 1 0,-5 3 0,-8 1 339,-8-1 1,-7 2 0,-12-3 0,24 4 0,-2-1 0,-1 1 0,-2 0 47,-2 0 0,-2 0 1,-2 0-1,0 0 1,-6 0-1,0 0 1,-2 0-1,1 0 1,-3 1-1,0-1-5,-2 2 0,0 0 0,-2-2 0,-2 2 0,16-1 0,-1 2 0,0-1 1,-2 0-1,-1 1 0,0-1 28,-3 1 0,0-1 0,0 1 0,1 0 0,1 1 0,-1-1 0,0 0 0,-1 0 0,1 0 0,2 0 0,0 0 0,0 0 0,2 0 0,0 0 0,0 1 34,1-1 1,1 0 0,0 0-1,1 0 1,-1 0 0,2-1-1,-16 2 1,2-2 0,3 0-1,1 0 1,3-2 0,1 1 16,4-1 1,0 0 0,2 0 0,1 0 0,4 0 0,1 0-1,-21 0 1,13 0-27,9 0 0,14-1 1,12-2-1,13-1 249,12-1 0,20 2 0,-12 0 1,3 0-1,5-1 0,2 1 1,6-2-1,2 1-298,-14 1 1,2 0 0,0 0-1,3 1 1,2 0 0,0 0-1,2 0 1,1 0 0,0 1-1,3-1 1,0 1 0,0-1-1,3 1 1,0 0 0,1 0 11,-11 0 0,-1 0 1,1 0-1,1 0 0,0 1 1,0 0-1,1 0 1,-1-1-1,1 0 0,0 1 1,-1-1-1,1 0 1,0 1-1,0 0 0,0 0 1,0 0-1,-1 1 0,1 0 0,-1-1 1,0 1-1,-1 0 0,0-1 1,-1 1-1,-1-1 0,8 2 1,-1 0-1,-2-1 0,-4 1 1,-3 0-1,0 0 0,10 0 1,-2 0-1,-7 0 0,-1 0-6,-5-1 0,-1 0 1,-4 0-1,0-1 0,12 0 1,-8-1 79,-7-2 1,-13 1 0,-7-3 0,-10-1-473,-13 1 0,-14 3 410,-16-1 0,-3 2 0,22 1 0,0 0 0</inkml:trace>
  <inkml:trace contextRef="#ctx0" brushRef="#br0" timeOffset="1">7756 3864 9974,'-9'0'-245,"2"-1"0,1-2 0,0-3 0,0-3 0,1 0 63,0 0 0,2-1 0,3 1 0,0-1 0,0-2 1,0-1-1,0-2 0,0-1 247,0-2 0,0 3 1,0-1-1,-1 0 1,-1-1 46,-1 2 1,-3-2-1,2 4 1,0-1-1,-1 1 314,-1 1 1,4 2-276,-1 1 0,2 6 0,1 6 1,1 9-1,3 8-34,6 5 1,0 7-1,5 5 1,2 4-1,1 3 1,0-2-238,1 0 0,1 1 0,1-1 0,3 2-182,0 0 1,-11-20-1,0-1 1,7 17 0,-2-1-1,-5-3 1,-3-4-161,-4-3 1,1-1-1,-4-9 483,-1-1 1,-9-1 0,-3 1 0</inkml:trace>
  <inkml:trace contextRef="#ctx0" brushRef="#br0" timeOffset="2">7905 4078 10808,'-14'-4'-111,"1"0"0,-3-2 0,3 3 245,0 2 0,1 5 0,-3 2 1,-1 3-1,1 4 152,-1 2 0,4 6 0,-3 2 1,2 0-1,1 2-22,2-1 0,1 2 0,0-3 0,3-1 0,2 1 62,0-2 1,3-3 0,-2-1-343,2-1 1,-3-5 0,-1 2 0</inkml:trace>
  <inkml:trace contextRef="#ctx0" brushRef="#br0" timeOffset="3">8380 3957 12478,'-10'1'25,"1"2"1,0 4 0,0 5 310,-1 3 1,0 4 0,-3 3 0,-2 4 0,-3 3 0,-1 3 0,-3 1-301,-3 2 1,1-3 0,1-1 0,0-3 0,2-2-461,1-1 0,3-9 0,1 0 0,5-5-291,4-2 1,-2 0 733,3-3 0,-2-6 0,-1-5 1</inkml:trace>
  <inkml:trace contextRef="#ctx0" brushRef="#br0" timeOffset="4">8082 4041 12469,'-9'-4'-606,"2"3"1024,1-2 0,4 3 0,-1 4 0,2 5 1,2 6-444,2 2 1,2 1 0,5-2 0,0 0 0,2 0-320,4 2 0,2 4 0,3-1 0,2 0-229,1-1 1,-3-2-1,4 1 1,0-1 549,-1-3 0,3 3 1,-3-4-1</inkml:trace>
  <inkml:trace contextRef="#ctx0" brushRef="#br0" timeOffset="5">8491 4330 12835,'0'-6'-241,"0"-2"-81,0 7 1,5-3 344,1 4 0,2 0 0,1 0 1</inkml:trace>
  <inkml:trace contextRef="#ctx0" brushRef="#br0" timeOffset="6">8845 3631 20220,'0'-12'-1639,"0"-1"1,1 1 1192,2-1 0,0 3 0,3 1 0,1 6 0,1 6 591,2 6 0,2 7 0,0 8 0,1 5 0,0 4 0,3 5-76,1 4 0,2 1 1,0-1-1,-1 1-291,1-1 1,-1 1-1,1 3 1,0-3-1,-2-2 1,0-4-494,-2-3 0,1-2 1,1-5-1,-1-3 24,-4-5 1,-1-5 0,-2-6 400,0-2 0,1-1 1,-1-5-1</inkml:trace>
  <inkml:trace contextRef="#ctx0" brushRef="#br0" timeOffset="7">9180 4069 11260,'-9'0'-38,"0"0"1,0 0 0,-1 0-1,1 0 368,0 0 1,-5 4-1,0 2 1,-3 3-103,-1 4 0,1 2 1,-5 6-1,3 2 1,1 0-1,2 0-416,4 1 1,-1 0-1,0 2 1,2-1-1,0 0-1530,2-2 1695,4 0 0,-7 0 0,1 1 0</inkml:trace>
  <inkml:trace contextRef="#ctx0" brushRef="#br1" timeOffset="8">9357 3948 8581,'-9'-12'-30,"1"2"1,1 2 0,1 0 131,2-1 1,1 5 0,3 4-1,1 5 1,2 5 294,4 2 0,2 2 0,3 5 0,4 0 1,1-1-373,2 1 0,0 3 1,-1-1-1,1 0 1,-1-1-1,2-2-708,2 1 0,-3-3 0,2-2 0,-3-1 683,-3-1 0,1-2 0,2 0 0</inkml:trace>
  <inkml:trace contextRef="#ctx0" brushRef="#br1" timeOffset="9">9767 3883 8581,'0'-7'-425,"-1"2"324,-2 1 0,2 3 0,-3 7 0,1 8 0,-1 5 557,-2 6 1,0 7-1,-2 4 1,1 5 0,0 2-273,0 5 1,-1-1 0,4-20-1,0-1 1,-5 26 0,1-3 0,-2-6-290,-1-4 1,0-6 0,-1-2 0,-4-3-103,-2-3 1,0-3 0,-1-8 0,1-4 0,-1-6-132,0-3 1,1-2-1,-1-3 1,2-5-1,0-3-479,1-2 1,5-5 816,-1-3 0,1 1 0,2 2 0</inkml:trace>
  <inkml:trace contextRef="#ctx0" brushRef="#br1" timeOffset="10">9879 4274 8406,'-5'-4'-195,"1"-2"2840,4-3-2917,0 4 272,0 1 0,0 4 0,0 0 0</inkml:trace>
  <inkml:trace contextRef="#ctx0" brushRef="#br0" timeOffset="11">10205 3613 10308,'-3'-19'-102,"-1"0"0,1 4 0,3 0 0,0 1 0,0 0 0,0 1 0,0 2 337,0 0 1,1 3-1,3 2 1,2 5 0,2 6-177,1 7 0,1 7 0,0 6 1,2 6-62,4 4 1,1 3-1,2 3 1,1 3-1,0 3 1,2 0-350,-1-1 0,2-6 1,-2 0-1,0-1-186,-1-2 1,-5-7 0,-1-3 0,-3-4 522,-3-6 1,-5-2 0,2-6 0</inkml:trace>
  <inkml:trace contextRef="#ctx0" brushRef="#br0" timeOffset="12">10465 3938 9745,'-1'-5'-357,"-2"2"547,-3 2 1,-2 5-1,-3 4 1,0 3-1,-2 4-294,-2 3 1,1 5 0,-3 1 0,2 1 0,-1 2-479,2 2 1,-4 2 564,2 0 1,-5-2 0,-3 3 0</inkml:trace>
  <inkml:trace contextRef="#ctx0" brushRef="#br1" timeOffset="13">10754 3771 8570,'-6'-15'-45,"1"3"0,-1 2 0,2 0 1,0 1 1120,2 0 0,1 3-962,1-1 1,4 5 0,2-1 0,5 2-1,3 1 1,6 0-296,3 0 0,-2 0 1,3 0-1,0 0 64,0 0 0,-2 1 0,1 2 0,-1 2 0,-3 2 20,-3-1 0,-4 3 1,-1 5-1,-4-1 0,-4 2 38,-2-1 0,-6 5 0,-4 2 0,-7 1 1,-4 1 129,-5 2 1,-2 1 0,-1-2 0,0-2 0,1-1 28,2 0 0,3-2 1,4 0-1,4-5-115,4 0 1,2-4 0,6 2 0,3-2 72,4-4 1,6-2 0,3-4 0,1 0-118,5 0 1,0 0 0,4 0-1,-1 0 1,0 0 0,1 0-1567,0 0 1625,-4 0 0,7-4 0,-3-1 0</inkml:trace>
  <inkml:trace contextRef="#ctx0" brushRef="#br1" timeOffset="14">11387 4004 7897,'-9'0'-94,"0"0"1,-1 0 0,1 1 561,0 2 0,-4 2 0,1 4 0,-1 1 0,1-1 0,1 1 0,1 2-116,3 0 0,5 4 1,-1-4-1,2-1-435,1 0 0,5-5 0,3-1 0,5-1 1,0-3-1,2-3-172,-1-4 1,1-2 0,0-2 0,-2 1-7,-3 0 0,-1-4 0,-1 1 0,0 0 0,-3-1 360,-1 1 0,-1-1 1,-3 4-1,-1 1 1,-2 0 73,-3 2 0,-3 4 0,0-1 0,-1 2-352,-3 1 1,3 4-1,-3 3 179,-1 5 0,0 6 0,-5 6 0</inkml:trace>
  <inkml:trace contextRef="#ctx0" brushRef="#br0" timeOffset="15">9925 4255 17294,'6'-4'-42,"-2"2"810,-4-4-1370,0-1 1,1 2 634,2 2 1,-2 1 94,2-1 0,1 1 437,-1-4-1469,0 0 97,-3 0 47,0 2 1,0 5-106,0 2 1,0-1 620,0 5-304,0-5 227,0 2 1065,0-4-535,-4 0 0,0 4-54,-2 2 0,-1-1 1,3 2-261,2 0 0,2-3 1,4 0-1,2-1-11,2 0 0,1 0 240,1-3 0,-1 0 35,0 0 1,1 0 0,-1 0 0</inkml:trace>
  <inkml:trace contextRef="#ctx0" brushRef="#br0" timeOffset="16">5912 6089 27208,'-27'-12'-469,"3"-2"1,2 1 0,3 0 0,4 1 0,3 2 0,5 0 0,4 1 780,2 0 1,6 3 0,6 0 0,7 1 0,11 0-1,11-3 1,-13 3 0,0 0-283,6-2 0,0 1 0,7-2 1,1 1-1,7 0 0,1 1 0,-13 2 1,1 0-1,0 1 0,4-1 0,1 1 1,0-1-55,5 1 0,0 0 0,1 0 0,-1 0 0,1 0 0,0 1 0,3 0 0,0-1 0,1 2 0,-2-1 0,1 1 0,-1 1 0,-1-1 0,0 1 0,0 0 0,-1 0 0,1 0 0,-1 1-206,0-1 1,0 1 0,0 1 0,-5-1-1,-1 1 1,0 0 0,-2 1 0,0 0-1,0 0 1,-4 0 0,-1 0 0,0-1 152,15 1 1,-2 1 0,-4 0 0,-2 0 0,-1-1 0,-2-1 0,-3 1 0,-2 0 0,-4 0 0,-2-1-140,23 3 0,-13 2 0,-5-2 0,-8 1-215,-9 0 1,-8-4 543,-11 2 1,-7-4-1,-10-2 1,-7-3 0,-8 0-1,-9-1-305,19 3 1,-2 1-1,-1-2 1,-1 0-1,-3 0 1,-1 1-1,-2 0 1,0-1 29,-1 1 1,0 0-1,-3-1 1,0 0 0,0 1-1,0 0 1,-1 0 0,1 0-1,-1 1 1,0-1-50,1 1 1,-1 0 0,-2 0 0,0 1 0,-3 1 0,0 0 0,-2 0 0,-1 0 0,0 0 0,1 1 126,-1 0 0,-1 1 1,0 0-1,-1 1 1,0 2-1,0 0 1,-1 1-1,-1 0 107,1 0 0,0 0 1,2 2-1,2 1 0,3-1 1,1-1-1,1 2 0,0-1 1,1 0-1,1 0 23,1 0 0,1 0 0,8-2 1,2-1-1,-18 8 0,16-3-137,14-1 1,13-3-1,16-3 1,13-2-1,13-1 104,13 0 0,-18 0 1,1 0-1,6-1 1,2 1-1,4-2 0,0 1 1,4-2-1,1-1 53,-17 2 1,2-1 0,-1 0-1,1 0 1,1 1 0,0-1-1,3 0 1,0 0 0,1 1-1,1-1 1,-1 1 0,1-1-27,2 1 0,-1 0 1,1-1-1,1 0 1,0-1-1,0 1 1,-1 0-1,-1 2 1,0-1-1,-1-1 1,0 1-1,-1-1 1,-1 1-1,0 0 1,-2 0-1,-2 1 1,-1 0-1,0 0-56,12 0 0,-2 1 0,-8 0 0,-3 0 0,15 0 0,-10 0-342,-7 0 1,-4 4-1,-12 2 358,-6 3 0,4 0 0,-5 0 0</inkml:trace>
  <inkml:trace contextRef="#ctx0" brushRef="#br0" timeOffset="17">11927 4032 22592,'-9'0'-224,"0"0"1,-1 0 99,1 0 1,3 0 0,0 0-1,-2 1 1,1 2 0,0 2 299,1 0 1,3 3 0,-3-1 0,2 1 0,2 1 0,2 0-603,3 1 0,-1-2 0,5-1 1,1-2-1,2 0 0,4-3 531,0-1 0,-2-1 0,3-1 1,-1-2-1,0-4 0,-1-1-48,-1-1 0,-3-2 1,-2 0-1,-2-1-321,0 0 1,-2 2 0,-3 0 0,-1-2-76,-2 0 0,-6 0 0,-4 6 0,-2 3 0,-1 2 497,-2 1 0,-4 4 0,2 2 0,1 4-221,3 2 0,4-1 1,0 5-1,3 0 1,2-1-1,5 0-2117,4-2 2222,3 4 0,13-7 1,2 3-1</inkml:trace>
  <inkml:trace contextRef="#ctx0" brushRef="#br0" timeOffset="18">12309 3948 25124,'0'-10'-1639,"-1"5"1,-1 1 868,-1 0 0,-5 4 0,2 0 0,-2 5 1316,-1 3 0,-1 3 0,1 1 0,0 3 0,0 0 0,3 0-529,3-2 0,2 0 0,1-4 0,1 0-17,2 1 1,7-5 0,6-2 0,4-2 0,3-2-1,0-2 185,3-4 1,-3-1 0,-1-1-1,-4-1-379,-2-3 0,-6 3 0,-5-3 0,-2 3 1,-5 2-1,-6 2 33,-6 2 0,-11 3 0,-3 1 0,-1 1 492,0 3 0,5 1 1,2 5-1,4 1 0,3 3-241,6 0 1,4 2-1,5 3 1</inkml:trace>
  <inkml:trace contextRef="#ctx0" brushRef="#br0" timeOffset="19">12756 3994 23420,'9'-5'-332,"-3"-3"0,1 3 1,-1-1-1,0 0 1430,0 2 0,-3-3-977,4 1 0,-6 2 0,-1 2 0,-5 4-208,0 4 0,1-1 1,4 1-1,0 1 1,0 2-453,0 0 1,1-1-1,2-1 1,4-4 439,5-2 1,-2-1 0,4 0-1,-2 0 1,0-1 0,0-1-79,-2-2 1,0-3 0,-1 1-1,-1-2-124,-2-2 0,-2 1 0,-4 0 0,0-1 1,0 1-1,-1 0-434,-2 0 0,1 0 0,-4 2 0,-1 2-55,-1 1 1,-2 1 864,1 3 0,-5 0 1,0 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2T00:22:44.680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18389 11303 12178,'4'-9'-388,"-3"-3"0,3-1 1,0 2 78,3 1 1,-2 0-1,1 0 1,1-2 0,0 0 465,0 1 0,1 0 1,-3 2-1,1 0 1,-1-1-1,1 1 1,-2 0 127,0-1 0,-1 4 1,-3 0-214,0-1 0,-7 5 1,-4 4-1,-2 8 68,-4 7 1,0 4 0,-2 10 0,1 4-1,-1 2 1,0 3 80,1 4 0,3-2 0,3 2 0,3 0-400,2 2 0,3-1 1,5-3-1,3-4 1,6-6-259,4-3 1,4-4 0,0-3 0,0-2 0,-1-4 356,-2-2 1,-4-4 0,3 4 0</inkml:trace>
  <inkml:trace contextRef="#ctx0" brushRef="#br0" timeOffset="1">18817 11117 14589,'-4'-6'-810,"-2"1"0,-2 2 0,-2 5 0,1 6 1071,0 7 0,-1 7 0,1 6 0,0 6 0,-1 5 0,1 2-179,0 1 0,4 2 0,2 1 0,3-2-239,3-6 1,2-2 0,5-6 0,3-3-1,2-2 1,3-5-513,0-2 1,-3-4 620,-3-3 0,-1-1 0,-2 0 0</inkml:trace>
  <inkml:trace contextRef="#ctx0" brushRef="#br1" timeOffset="2">19208 11424 8566,'1'-9'-293,"2"0"1,3-1 0,0 1 252,0 0 1,-4 0 0,1-1-1,-2 1 1,-1 0 161,0-1 1,0 1 0,-1 1 0,-2 0-1,-3 3 1,-2 1 112,-2 2 0,-3 1 1,-3 1-1,-1 1-2,-2 2 0,-4 7 1,0 5-1,-2 4 1,1 1-25,1 2 0,1 4 0,5-1 0,2 1 0,6-1-229,5 0 0,3-3 0,2 1 0,3-3 0,5-3-117,6-2 1,7-4 0,2-4 0,2-2 0,-1-1-267,-3-1 1,1-7-1,-2-2 1,0-2 0,-1-1 1,-6-2 0,-1-1 0,-3-4 0,-1 0 122,1 0 1,-4 0-1,-1 3 1,-2 2 566,-4 1 1,-3 4 0,-5 4-90,-1 4 0,1 5 0,0 4 0,0 2 0,2 2 0,2 0-282,1 0 0,1 3 0,3-4 0,0 2-297,0-1 380,4-4 0,1 7 0,4-4 0</inkml:trace>
  <inkml:trace contextRef="#ctx0" brushRef="#br1" timeOffset="3">19460 11396 8566,'-9'-6'-141,"2"1"68,1 1 0,0 1 0,-4 4 349,1 2 0,1 6 0,1 7 0,0 1 0,1 2 0,1 0-105,2-1 1,2 1 0,1 0 0,0-2-245,0-1 1,4 0 0,2-3 0,4-3 0,1-2-188,1-2 1,2-4 0,-3 2 0,3-3-1,-1-2-141,1-3 1,1-1 0,-3-4 0,0-1 0,-2-2 212,-1 0 1,2-5-1,-1 3 1,1-2-1,-3 2 188,0 0 0,-4 2 0,-1 3 0,-2-1 276,-1 1 1,-1 4 0,-2 2 0,-2 3 49,0 3 1,-3 2 0,1 5-1,0 2 1,1 0-96,3 0 0,-1-2 1,1 0-374,1 3 0,5-3 1,3 1-1,2-3 0,1-4 1,1-1-316,-1 0 1,3 0 0,1-3 0,-2-1 214,0-2 0,-2 2 440,0-2 1,-4 3 0,-2 3 245,-1 3-444,-2 2 0,0 6 0,0 0 0</inkml:trace>
  <inkml:trace contextRef="#ctx0" brushRef="#br0" timeOffset="4">19925 11182 13546,'-1'7'-401,"-1"-1"1,-1 1-1,0 1 1,0 3 259,0 1 1,-5 6 0,3 4 0,-1 2 0,0 3 0,-1 2 192,-2 2 0,1 0 0,1-3 0,2-1 0,1-3 0,1-6-309,2-4 9,1 0 0,5-8 0,0 0 0,1-7-94,0-6 1,0-2-1,4-2 1,-1-2-1,0 1 62,1-2 0,2 5 0,0-1 0,1 3 120,0-1 0,-1 4 0,2 1 1,0 2-1,-3 2 372,-1 2 0,1 2 0,-1 5 0,0 0 1,-2 1 99,-3 2 1,-2 2-1,-3-1 1,0-1-1,-1 1-116,-2-3 0,-2-2 1,-5-1-1,0-2 0,-1 0-101,-2-1 0,-2-1 1,2-4-1,1 0-421,-2 0 1,4-1 0,-2-1 0,1-2 0,2 0-743,0 0 0,-1 0 1068,1 1 0,0 2 0,-1-4 0</inkml:trace>
  <inkml:trace contextRef="#ctx0" brushRef="#br0" timeOffset="5">20530 11220 8673,'-5'-5'-147,"2"-1"205,2-2 1,0 3 0,-1 4 0,-1 5 0,0 7 0,-1 5 0,-3 4 0,0 3 384,1 3 0,-2 2 1,2 2-1,-2 1-394,2-1 1,-2-4 0,3-1-1,-1 0 1,2-2 0,1-2-221,0-4 1,0-1 0,3-3-617,0-2 0,1-5 392,2-3 0,-2-3 1,2-3-1,-3-3 89,-3-2 1,1-2-1,-4 1 1,-1 0 309,-2-1 1,-3 4 0,-1 1-1,-2 0 1,-2 1 0,0 0 267,-2 2 1,1 1 0,-1 1-1,0 0 98,1 0 1,3 0 0,3 0-1,3 1 1,1 2-107,2 3 1,5 2-1,1 1 1,6 0-1,6-2-315,3-1 0,4 0 0,2 4 0,0-2-1622,0-2 1673,-1 2 1,2-2 0,2 3 0</inkml:trace>
  <inkml:trace contextRef="#ctx0" brushRef="#br0" timeOffset="6">20745 11490 8674,'0'-10'-582,"0"4"1,0 0 770,0-1 1,-1-1 0,-3 2 0,-3 3 0,-3 2 380,-3 1 0,-2 1 0,1 2 1,0 4-196,-3 5 1,3 2 0,-1 5 0,2 0-1,2-2-282,0-1 0,6 1 1,2-2-1,2-1 1,1-1-147,0-3 0,4-1 0,3 0 0,5-3-410,3-3 1,3-2 0,0-1 0,1 0 0,-1-1-194,-3-2 1,3-2-1,-4-5 1,1 1 0,-3 0 258,-1-1 1,-2 2 0,0 1 796,0 1 0,-3 2 7,-3-2 0,1 8 0,0 1 0,0 5 0,1 1-578,0 0 171,2 5 0,6-4 0,2 4 0</inkml:trace>
  <inkml:trace contextRef="#ctx0" brushRef="#br0" timeOffset="7">21704 11126 9103,'0'-14'-272,"0"2"0,-1 1 1,-3 3-1,-2 1 428,-2 0 0,-2 5 0,-3 0 0,-2 4 0,-3 6 247,-1 3 0,-3 8 0,-2 6 0,-1 3 0,0 6-21,-1 3 1,5 6 0,2 1 0,6 1 0,2 4-337,6-23 0,1 1 0,-1 18 1,3 4-1,4-6 0,5-5-347,4-2 1,0-5-1,2-8 1,0-3-520,-1-3 1,0-7 0,-2 0 0,-1-3 749,0-3 0,5-9 0,0-6 1</inkml:trace>
  <inkml:trace contextRef="#ctx0" brushRef="#br1" timeOffset="8">21946 11434 8543,'-10'0'194,"1"4"0,0 2 0,-1 2 187,1 2 1,-3 2 0,-2 3 0,0 1 0,-3 4-102,0-1 1,1 4 0,2-1 0,0-1 0,3-2-215,0 0 0,1-4 1,-1 0-1,-2-2-294,2-1 228,1-6 0,-4 2 0,0-3 0</inkml:trace>
  <inkml:trace contextRef="#ctx0" brushRef="#br1" timeOffset="9">21722 11480 8481,'0'-9'348,"0"3"72,0 0 1,3 6-1,1 2 1,1 7-161,-1 4 0,3 3 1,-1 3-1,2-1 1,2 1-584,-1-1 1,3 1-1,2 0 1,0-2-1,3 0-1135,1-2 1458,-4-7 0,8 8 0,-3-6 0</inkml:trace>
  <inkml:trace contextRef="#ctx0" brushRef="#br1" timeOffset="10">22197 11220 8481,'9'0'270,"5"1"1,1 2-1,3 5 1,0 6 276,-3 8 0,0 6 1,-5 6-1,0 7 0,-3 3-436,-1 3 0,-3-1 0,-3 1 0,-1-1-606,-2 1 1,-7-5 0,-5-1-1,-3-3 495,0-1 0,-1 0 0,0 1 0</inkml:trace>
  <inkml:trace contextRef="#ctx0" brushRef="#br1" timeOffset="11">23072 11359 8317,'1'-8'195,"1"3"1,0 6 165,-3 7 0,-3 11 0,-6 9 0,-2 5 0,-3 4 0,0 3 0,-1 4 0,-1 1-144,0 2 1,1-1 0,2 0 0,0-3 0,3-3-730,1-5 1,1-4 0,3-7-1,2-6-222,0-4 1,4-9 0,-1-5-1,4-6-1006,2-6 1740,1-6 0,8-6 0,0-4 0</inkml:trace>
  <inkml:trace contextRef="#ctx0" brushRef="#br1" timeOffset="12">23082 11452 8317,'3'-27'67,"1"3"1,0 2 316,0 2 1,2 6-1,-2 2-80,2 5 0,-4 4 1,1 7-1,-2 7 1,-2 6-1,-1 7 31,-1 3 0,-4 2 0,4 1 0,1 2 2,1 1 1,1-3 0,0 1-1,1-3 1,2-2-264,4-1 0,2-5 0,3 1 0,4-6 0,1-5-645,2-6 1,3-3-1,1-3 1,0-4 0,2-7-86,-1-3 1,-1-7-1,-5-2 1,0-2 0,-2-1 32,0 0 0,-5 1 0,1 3 0,-4 2 961,-2 2 0,-5 7 0,-1 6 132,-5 9 1,-6 7 0,-2 11 0,2 1-1,1 3 271,0 0 0,4 3 0,1-2 0,1 1-1046,2-2 0,5 2 1,3-4-1,3 0 1,3-2 304,0-1 0,9-2 0,-2-8 0</inkml:trace>
  <inkml:trace contextRef="#ctx0" brushRef="#br1" timeOffset="13">23854 11173 8429,'5'6'0,"1"1"0,4 4 0,5 4 0,3 6 0,6 12 0,-2 12 0,-12-19 0,0 1 0,0 3 0,-2 0 0,-1 1 0,-2-1 311,-1 0 1,-1-1-1,-2 0 1,0-1-1,-1-1 1,-1 0-1,-3 24 1,-6-5 52,-4 0 0,2-22 0,-1 1 0,-2-1 0,0 1 0,-2 0 0,0-1 0,-2-1 0,1 0-293,0-1 0,0 0 0,-2 1 0,-1-1 0,2 0 0,0-1 0</inkml:trace>
  <inkml:trace contextRef="#ctx0" brushRef="#br0" timeOffset="14">19059 12272 10328,'-9'-4'-193,"0"-3"1,-1-1-1,2-1 1,1-1 0,2 1-1,1 0 184,1 0 1,2-1-1,1 1 1,0 0-1,0-1 1,1 1-1,2 0 224,0-1 1,1 4 0,-2 0 0,2 0 216,1 1 0,1 0 1,5 7-85,1 5 1,-2 4 0,4 11-1,-2 4 1,2 4-68,0 4 0,1 5 0,1 2 0,0 2 0,0 1-485,2 2 0,2 2 0,0-1 0,2-1-246,-1-7 0,-2-3 0,0-7 0,0-3 0,-2-3-1861,-1-6 2284,-3 2 0,-3-9 0,-1 4 0</inkml:trace>
  <inkml:trace contextRef="#ctx0" brushRef="#br1" timeOffset="15">19944 12328 8520,'0'-10'-294,"0"1"0,0 0 664,0-1 1,-1 6 0,-2 5 0,-5 7 0,-3 7 0,-4 5 0,-3 3-7,-1 5 1,-3 5 0,-2 0 0,-1-1 0,0 1-502,-1 0 0,2-2 0,1 2 0,0-1 1,2-3-514,2-3 0,3 0 0,1-5 0,-1-1 650,2-3 0,-4-4 0,3-4 0</inkml:trace>
  <inkml:trace contextRef="#ctx0" brushRef="#br0" timeOffset="16">19581 12393 12783,'-15'-10'-614,"3"2"1,3 1 886,2 1 0,4 8 1,6 2-1,4 6 1,2 6 149,3 1 1,3 5-1,3 0 1,2 0-404,2 0 0,-2-1 1,5 3-1,1 0 1,0-2-1,-1 2-823,-3 0 0,-3-2 0,-1 2 769,-3 2 0,-1-3 0,-5 0 0</inkml:trace>
  <inkml:trace contextRef="#ctx0" brushRef="#br1" timeOffset="17">20214 12626 8396,'-14'0'-42,"7"0"1,-2-2 0,1 0 437,-1-1 0,6 0 0,5 3 0,8 0 1,4 0-209,6 0 1,2 0 0,7 0 0,2-1 0,5-1 0,2-1-123,2 1 1,4-2 0,-3 1-1,0 1 1,1 1-378,-3 1 1,-4 0-1,-2 1 1,-1 2-1,-6 2 311,-3 0 0,-3 3 0,-2-2 0</inkml:trace>
  <inkml:trace contextRef="#ctx0" brushRef="#br1" timeOffset="18">20828 12458 8396,'-12'-12'-6,"0"0"1,1 3 286,4 2 1,3 0-1,5-2 31,2 0 1,3 4 0,6 0-1,2 2 1,3 0-83,2 1 1,5 1 0,-2 2-1,-2 2 1,0 3-71,-1 3 0,-2 1 1,-1 1-1,-4 3-224,-1 0 0,-3 5 0,-2 3 1,-3-2-1,-2 0-15,-1-1 1,-2 0 0,-4 2-1,-6 1 1,-6-2-80,-4 0 0,2-1 0,-5-2 0,0 0 59,1-2 1,1 0 0,6 0 0,1-2 0,5-3-443,4-1 0,2 1 0,5-1 541,0 0 0,9 1 0,1-1 0</inkml:trace>
  <inkml:trace contextRef="#ctx0" brushRef="#br0" timeOffset="19">20745 12383 11018,'-7'-12'-264,"1"0"0,0-1 0,1 1 0,2-1 0,2 2 0,1 1 852,0 0 1,0 4 0,0 0-218,0-1 0,0 5 0,1 5 0,1 8 0,2 7-122,1 3 0,4 3 0,5 4 1,1 0-1,4 0-222,2 0 0,5 0 0,-2 0 1,3 0-1,1-1-235,0-3 0,3 2 1,-1-4-1,-3-2 0,-4-4-1191,-4-3 1018,-4-3 0,-7-5 1,-9-2-1,-7-2 1,-7-1 294,-2 0 1,-6 3 0,-2 2-1,-2 0 1,-2 2 428,-2 1 0,5 2 0,0-1 0,2 0-81,3 0 0,5-2 0,1-1 1,3 1-467,3 1 0,5-2 0,8-3-260,6-2 1,0-6 0,6-4-1,0-4 1,2-4 16,0-2 1,1-3-1,0 1 1,-2-1 0,0 1 197,-2-2 0,-4 6 0,-2 0 736,-5 2 0,-7 4 0,-4 5 0,-5 4 0,-2 4 16,-1 4 0,-1 2 0,3 3 0,2 1 0,1 4-367,0 1-136,5-2 0,1 6 0,4-1 0</inkml:trace>
  <inkml:trace contextRef="#ctx0" brushRef="#br0" timeOffset="20">21759 12486 8701,'6'-9'-60,"1"2"1,-3 1 0,0-1 0,1-1 0,0-2 0,3 1 300,0 0 0,-2-1 0,0 1 0,2 0 0,-1-1 83,-1 1 0,-1 4 0,-3 1 0,0 2-53,-3 2 0,-7 3 0,-8 10 0,-5 7 0,-4 6 44,-2 4 1,-4 5-1,0-1 1,0 3-1,0 3-383,0 0 0,-2-1 0,4-3 0,3-3-366,2-1 0,0-2 0,6-7 1,3-4-1206,4-5 1,6-9 1603,2-5 0,2-9 1,1-5-1</inkml:trace>
  <inkml:trace contextRef="#ctx0" brushRef="#br1" timeOffset="21">21480 12504 8556,'-9'-14'3040,"4"10"-2348,2 10 0,5 6 0,2 8 0,1 2-362,2 3 1,5-2 0,1 2 0,0 0-594,1-1 0,6 3 0,-1-3 0,4 0 0,3 0-293,1-1 1,-2-4 555,-1-4 0,5-3 0,4 1 0</inkml:trace>
  <inkml:trace contextRef="#ctx0" brushRef="#br1" timeOffset="22">22104 12477 8523,'-6'-1'31,"0"-2"1,-2 0 436,0 1 0,2 10 0,0 4 1,-1 6-1,1 3 74,0 4 0,4 5 1,-1 2-1,2 0-632,1 0 0,1-1 0,2-3 0,3 0 0,1-2-917,0-4 0,0-2 1007,-4-7 0,4-5 0,-2-4 0</inkml:trace>
  <inkml:trace contextRef="#ctx0" brushRef="#br1" timeOffset="23">21918 12756 8523,'-10'-4'264,"2"-2"319,2-3 0,3 0 0,7 0 1,5 0-182,6 3 0,7-1 0,3 3 1,5 0-1,5-1 0,0 3-549,-1 1 0,1 1 0,-5 0 0,-2 1 147,-2 3 0,-1 1 0,3 4 0</inkml:trace>
  <inkml:trace contextRef="#ctx0" brushRef="#br1" timeOffset="24">22570 12551 8481,'8'-12'-31,"-1"-2"1,-1 1 120,1-1 0,-2 2 0,-2 3 0,-2-1 1,-1 1 953,0 0 0,-1 6-634,-2 6 0,-2 3 0,-2 9 0,1 3 0,0 3-235,1 3 0,-3 6 1,4 3-1,0-1 1,0 0-819,2-2 1,-2 0 0,0 0-1,-1 1-1891,1-1 2534,-3-1 0,2-1 0,-4 0 0</inkml:trace>
  <inkml:trace contextRef="#ctx0" brushRef="#br1" timeOffset="25">22374 12933 8481,'-9'0'-828,"2"-1"0,2-2 1647,1-4 0,3 2 0,7 0 0,7 1-273,3 2 0,8-2 0,4 0 0,4-1 0,2 1 0,-1 2-1012,-1 1 0,0 1 466,0 0 0,-4 4 0,5 2 0</inkml:trace>
  <inkml:trace contextRef="#ctx0" brushRef="#br0" timeOffset="26">391 17374 26324,'-33'-4'-546,"2"2"0,6-3 0,4 1-17,5 1 1,5-2 0,13-1 0,11-2 664,12-2 0,16-2 0,-14 5 1,1 1-1,5-2 0,1 1 1,6-1-1,1-1 0,5-1 1,2 0-1,-13 2 0,1 1 1,0-1-82,2 0 1,1 0 0,1 0 0,2 1-1,1 0 1,1 1 0,-1-2 0,1 1-1,-1 0 1,0 0 0,1 1 0,-1-1 0,-1 1-1,0 0 1,0 1-51,-1-1 1,-1 1-1,0 0 1,12-2-1,-2 1 1,-2 1-1,-1 1 1,-4 1-1,-2 0 1,-3 1 0,-1 0-1,-2 0 1,-1 0-60,0-1 1,-2 0 0,-3 0 0,-2 1 0,23-5 0,-10 1-92,-8 1 0,-11-2 0,-17 4 0,-14 1 129,-16 1 1,-16 2 0,14 0 0,-2 1-1,-3 0 1,-1 2 0,-4 0 0,-1 1 151,-3 1 1,-1 1 0,-2 0 0,0 0-1,-3 2 1,-1 1 0,-3-1 0,0 1 9,16-2 1,-1-1 0,-1 0 0,1 0 0,-1 0 0,1 0 0,-3 1 0,1 0 0,-1 1 0,-1-1 0,0 1-1,1 1 1,-3-1 0,1 1 0,-1 1-44,-1-1 0,0 2 1,0 0-1,-1 0 0,0 2 1,0-1-1,2 0 1,-1 1-1,2-1 0,4 0 1,0 0-1,2 0 0,-11 5 1,1 0-52,7-1 0,3 0 0,4-4 0,4 1 0,-13 12 0,18-6 0,18-6-148,18-6 0,22-4 1,18-5-1,-20-1 1,2-1-1,7-2 1,2-2 168,5-3 0,1-1 0,-15 3 1,1 0-1,0 0 0,3-1 1,1 0-1,1 0 0,0 0 1,1-1-1,0 0 0,0 0 1,1 0-1,-1 0 30,1 0 1,0-1 0,0 0 0,-1 1 0,1 1 0,-1-2 0,-4 1 0,-1-2 0,0 1 0,-2 0 0,0 1 0,-1-1 0,14-4 0,-2 1 248,-4 1 0,-3 0 1,8-4-512,-25 7 1,-24 6 0,-28 7 0,-11 5 0,14-3 0,-2 1 99,-5 1 0,-1 1 0,-6 3 0,0 0 1,-4 1-1,0 0 0,-1 0 0,1 1 1,0-1-1,0 0-16,1-1 1,1 0 0,1 2 0,0-1-1,1-1 1,1 1 0,3-1 0,1 2-1,4-1 1,3 1 108,-15 10 0,13-4 0,13-6 0</inkml:trace>
  <inkml:trace contextRef="#ctx0" brushRef="#br0" timeOffset="27">773 17393 26786,'-24'0'-202,"0"0"1,4 0 0,-3 0 0,-1-1 0,-1-1 0,1-2 0,3 1-1,2 0-444,3 0 1,3-1 518,4 1 0,0 1 0,4-4 538,5-2 1,9 4-1,7 1 1,6 1-1,7 0-412,7-1 1,12 0 0,-19 2 0,2 1 0,3-1 0,2 0 0,3-1 0,2 0 0,2-1 0,1 1-58,2 0 1,1 0 0,3-1 0,1 0-1,-15 2 1,0-1 0,0 1 0,-1 0-1,1-1 1,-1 1 18,17-1 0,-1 0 0,-6-2 0,0 0 1,-5 1-1,0 0 0,-3-1 0,-1 0 1,-4-1-1,-2 1 0,18-6 0,-10 1 54,-10 0 0,-6-1 0,-6 2 0,-5 1-264,-4 1 1,-12 4 0,-10-2 0,-9 3 0,-7 2 332,-6 3 1,-9-2 0,20 1 0,-2 1 0,-1 0 0,-1 1 0,-1 1 0,-1 1 37,0 0 1,0 0 0,-2-1 0,1 1 0,1 0 0,1 1 0,-3 0 0,0 1 0,-4 0-1,0 0-185,-3 2 1,-1 0-1,2-1 1,0 1-1,-2 1 1,1 0-1,1 1 1,0 0-1,2 1 1,2-1 166,0 1 0,2 0 0,3-1 0,1 0 0,-15 10 0,13-6-197,13-2 1,11-4-1,13-5 1,8-2 0,13-3 97,13-1 1,-14-4-1,2-1 1,7-1-1,1-1 1,3-2-1,2-2 1,3-1 0,0 0 21,2 1 1,0-1 0,1-2 0,-1 1 0,-2 0 0,0 0 0,0-1 0,1-1 0,-1-1 0,1 0 263,0-1 0,0 1 0,-8 1 0,-1 0 0,-2 0 0,-2 0 0,-5 2 0,-3 1-34,12-7 1,-8 2 0,-14 5-668,-6 4 0,-16 3 0,-12 6 0,-6 2 1,-5 4-12,-6 5 1,-3-1 420,-6 4 0,0-2 0,-3 2 0,24-7 0,0 0 0</inkml:trace>
  <inkml:trace contextRef="#ctx0" brushRef="#br0" timeOffset="28">14311 16676 19579,'-19'0'-596,"-1"-3"1,1-2-1,0 1 1,6-1 728,4 0 0,15 2 0,9-2 0,10 1 0,8 0 0,10 1-98,7 0 1,-22 2 0,0-1-1,3 2 1,1 0 0,-1 0-1,0 0 1,1 0 0,0 0-49,2 0 0,0 0 0,-3 1 0,0-1 0,-1 1 0,1 1 1,-3 1-1,-1-1 0,20 5-206,-5-1 0,-3-1 0,-9 2 1,-4-2-56,-7 0 0,-4-2 1,-6-4 267,1-2 1,-5-3 0,-1-3 0</inkml:trace>
  <inkml:trace contextRef="#ctx0" brushRef="#br0" timeOffset="29">15000 16545 19503,'-22'-14'-1455,"0"0"1,2 2 665,0 0 0,7-1 768,3 4 0,11 1 1,12 1-1,7 4 1,7 2 157,4 1 0,-1 1 1,3 2-1,-1 4 0,-3 1-115,-3 1 1,0 5 0,-5 1 0,-4 3-260,-3 0 1,-8 2 0,-3 1-1,-3 0 1,-3 0 266,-3-1 0,-8-3 1,-3 0-1,-4-3 1,-1 1-88,0-1 0,3-2 0,-1 0 1,5-1 122,1-2 25,2 0 0,3 0 0,-1 1 1</inkml:trace>
  <inkml:trace contextRef="#ctx0" brushRef="#br0" timeOffset="30">15568 17169 21461,'0'-9'-469,"0"0"1,0-1 0,0 1 0,0 0 0,0-1 0,0 1 0,-1 0 54,-2-1 0,1 5 0,-5 2 0,0 3 0,-2 4 1,-3 7-1,0 6 582,1 7 0,-4 8 0,0 6 0,-2 7 1,9-20-1,-1 1 0,2 0 0,0 1-222,0 1 0,1 1 1,-1 2-1,1 0 1,2 1-1,0-1 1,0 2-1,2 0 1,0-1-1,1 0-601,0-3 1,1 0-1,1-3 1,2 0 271,3 21 0,10-5 1,4 0-1</inkml:trace>
  <inkml:trace contextRef="#ctx0" brushRef="#br0" timeOffset="31">15884 17179 14744,'-4'-10'-1639,"2"5"1,-4 2 1943,-1 2 0,-2 10 0,0 7 0,-1 9 0,-2 8 0,-1 7-102,-2 4 0,8-17 0,-1 0 0,-1 2 1,-1-1-1,1 2 0,0-1 0,0 1 1,0 0-194,1-1 0,1 0 1,1-1-1,1 0 0,0 24 1,3-7-1,6-8-307,7-8 1,7-6 0,4-7 0,3-4 0,2-3-306,0-2 0,-3-3 0,-1-4 678,0 0 0,-8 0 1,3 0-1</inkml:trace>
  <inkml:trace contextRef="#ctx0" brushRef="#br0" timeOffset="32">16015 17681 19393,'-10'0'-431,"1"0"1,0 0-68,-1 0 1,6 3 731,4 1 0,4 0 0,7-2 0,1 1 0,4-1-219,1-1 0,5-4 0,1-1 0,0-1 1,-1-3-427,-1 0 1,-2-1 0,-3-1-1,-1 0-93,-2-2 0,0 0 1,-5-3-1,-1-2 1,-2 0 99,-1-2 0,-2-4 1,-5-1-1,-3 1 0,-3 2 113,-4 4 1,2 5 0,-6 6 0,-1 4 644,-3 4 0,-4 8 1,3 9-1,-1 5 1,0 3 82,2 4 1,2 3-1,2 4 1,4 1-162,3 2 0,8-1 0,2-4 0,8-2 1,6-3-462,8-2 0,8-3 0,4-4 0,2-8-458,1-5 1,0-5-1,-2-4 1,-2-1-1,-2-3-1812,-4-6 2562,-3 1 0,-6-13 0,1 3 0</inkml:trace>
  <inkml:trace contextRef="#ctx0" brushRef="#br0" timeOffset="33">16648 17281 12811,'0'-14'-2499,"0"4"2505,0-2 0,-4 6 1,-3 4-1,-1 9 1,-2 9 461,-3 10 0,-5 11 0,-6 10 0,12-22 0,0 2 0,1 0 0,-1 0-207,1 1 1,0 0 0,2 1 0,2-1 0,-1 2 0,1-1 0,1 1 0,1 0-366,2-1 1,0 0 0,1-1 0,1-2 0,5 17 0,5-4 0,7-6-505,5-5 1,-2-11 0,3-2-1,-2-7 54,-2-5 1,1-2 0,-1-2 0,-3-2 592,-3-3 1,3-7-1,-1-1 1</inkml:trace>
  <inkml:trace contextRef="#ctx0" brushRef="#br0" timeOffset="34">16508 17681 12811,'-25'-1'-60,"3"-1"1,2-2 396,5-1 1,9 2 0,7-2 0,9 0 240,7 3 1,10-2-1,8 0 1,3 0-549,3 0 0,5 1 0,-2 2-15,-3-2 1,3 2-1,-2-4 1</inkml:trace>
  <inkml:trace contextRef="#ctx0" brushRef="#br1" timeOffset="35">17942 17113 8582,'-4'-5'-430,"3"-3"1,-3 2 0,1-3 0,-1 0 655,2 0 1,1 3 0,0 0 0,-1 1 10,-1 0 1,0 2-1,2-2-97,-2 1 1,1 1-1,-5 3 1,-3 2-1,-2 4 140,-3 6 0,-1 10 1,-6 7-1,-4 7-114,-4 7 1,16-17-1,-1 1 1,0 2-1,-1 1 1,2 2-1,1 0 1,1 2-1,2 0-50,-1 0 0,3 0 0,3 1 0,1-1 0,-1-1 0,1-1 0,2 0 0,1-1 0,2-4 0,1 0-384,7 23 1,7-8-1,2-1 1,3-4-1,-1-4-799,0-5 0,-2-4 1067,1-6 0,4 1 0,1 0 0</inkml:trace>
  <inkml:trace contextRef="#ctx0" brushRef="#br0" timeOffset="36">18100 17300 9394,'4'-10'-218,"-1"2"1,2 1 0,-1 1 0,-1-1 0,0 1 0,0 0 343,-1-1 1,-1 1 0,-2 1 0,-2 2 132,-3 4 1,-7 3 0,-1 8 0,-3 3 0,0 7 232,-3 4 1,-1 9-1,4 3 1,0 5-1,3 3-88,0 3 0,3 2 0,5-3 0,3 2-516,2-1 1,6-1 0,4-3 0,5-8 0,2-5-402,3-5 0,-2-9 1,7-1-1,-1-5 505,-2-3 1,2-6-1,1 1 1</inkml:trace>
  <inkml:trace contextRef="#ctx0" brushRef="#br1" timeOffset="37">18575 17486 8397,'0'-6'-62,"0"-1"1,0 0 0,1 0 0,1 0 473,1 0 1,0 1-158,-3-3 1,-1 5 0,-2 4-1,-4 6 1,-3 5 130,-3 5 0,-3 3 0,0 1 0,-1 3 0,-2 1-293,0 2 0,1-3 0,-1 2 0,0 0 1,-1 0-564,1 0 1,-1-5-1,5 2 1,1-2 0,1-3-767,3-1 1,2-3 1235,1-3 0,-1-9 0,3-2 0</inkml:trace>
  <inkml:trace contextRef="#ctx0" brushRef="#br1" timeOffset="38">18352 17486 8397,'-10'-6'383,"1"-1"1,3 9 51,0 2 0,4 4 0,-2 4 1,4 4-32,4 1 0,1 2 0,5 0 1,3 0-397,2 3 1,4-2-1,2 1 1,4 0-1,1-1-327,-1-2 319,2 3 0,-3-7 0,4 5 0</inkml:trace>
  <inkml:trace contextRef="#ctx0" brushRef="#br0" timeOffset="39">19124 17393 9039,'0'-10'-224,"-3"1"1,0 0 0,1-1 0,1 0 0,1-1 302,0-2 1,0 1 0,1 3-1,1-1 1,1 1 731,-1 0-652,-1 3 1,-1 7 0,-1 9 0,-2 6 0,-3 8 45,-2 7 0,-1 8 0,-1 5 0,2 1 1,1 2-202,1 0 0,-1 2 0,-1 1 1,1-1-1,2-3-517,0-2 1,-1-4-1,3-7 1,1-5-1658,1-5 2173,1-12 0,0-11 0,0-10 0</inkml:trace>
  <inkml:trace contextRef="#ctx0" brushRef="#br0" timeOffset="40">19115 17449 9047,'-1'-10'-119,"-1"1"-105,-1 0 1,0 4-1,3 6 1,0 9 728,0 7 0,1 7 1,2 7-1,3 3-183,2 3 0,2-3 0,0-1 0,2 0 0,1-1-221,1 0 1,2-2-1,3-5 1,-2-4-4,-1-5 1,1-6-1,-2-4 1,0-3-187,1-4 1,-5-3 0,2-8 0,-4-2 0,-2-6-294,-1-3 1,-4-2 0,3-3 0,-2-4-22,0-2 0,0-2 1,-3-1-1,0-1 1,0-2 69,0 0 0,0 1 1,0 3-1,1 4 184,2 3 0,-1 8 0,3 8 235,-1 3 0,3 6 0,-3 4 0,0 6-87,0 5 0,3 0 1,-2 2-1</inkml:trace>
  <inkml:trace contextRef="#ctx0" brushRef="#br0" timeOffset="41">19618 17179 13951,'9'0'-166,"2"0"0,1 0 0,4 1 228,1 2 1,5 7 0,0 10 0,-2 8 0,0 9 0,-2 8 0,-10-19 0,-1 1 155,0 2 1,-2 0 0,-1-1 0,-1 0 0,-1 0 0,-1 1 0,-1-2 0,0 0 0,-3 24-101,-4-2 1,-2 0 0,-2-9-1,-3-1-359,0 0 0,-2-4 0,-2-3 1,0-5-1,3-4-807,2-2 0,4-4 0,3-3 1004,3 0 0,-3-6 1,1-4-1</inkml:trace>
  <inkml:trace contextRef="#ctx0" brushRef="#br1" timeOffset="42">19981 17216 8480,'0'-15'-114,"0"-1"0,0 3 0,1 3 0,2 3 1,4 4-1,4 2 0,2 2 411,2 2 1,3 8 0,5 11-1,0 8 1,1 7 0,-3 7 0,-10-20-1,-2 2 87,-1 2 0,-1 1 0,-2 0 0,0 0 0,-1 2 1,-2 0-1,0 1 0,-2 0-258,0 2 0,-2 0 0,-2-3 0,-1 0 0,-2-1 0,-1 1 0,1-3 0,-1-1 0,0-1 0,0-1-253,-8 23 0,6-23 0,-1 0 0,-12 19 0,-1-3 127,-1-1 0,-6-3 0,-3 0 0</inkml:trace>
  <inkml:trace contextRef="#ctx0" brushRef="#br0" timeOffset="43">21210 17346 9371,'0'-13'-211,"-3"2"0,0-1 0,1 2 0,1 0 0,0 2 0,-1 3 422,-1 5 1,-4 6 0,3 11 0,-1 7 0,-2 9 0,0 7 83,0 3 1,0 3 0,3 0 0,0 1-1,-1-1 1,1 2-409,-1 2 0,-2-3 0,1 2 0,-2-5 0,-2-4-248,1-5 0,-4-4 1,-2-6-1,0-5 1,-1-3-1258,0-5 1633,2-5 0,1 1 1,3-3-1</inkml:trace>
  <inkml:trace contextRef="#ctx0" brushRef="#br0" timeOffset="44">21182 17383 9393,'-9'-8'-636,"1"3"0,1 6 783,4 7 0,2 10 0,1 8 1,0 4-1,0 4 393,0 2 0,4 5 0,3 2 0,1-1-471,1-1 0,4-6 1,0-3-1,3-3 0,2-6-118,3-6 0,1-4 0,-4-7 1,2-3-98,2-2 0,0-9 1,3-5-1,-2-3-212,0-3 1,-4-4 0,3-3 0,-2-4 0,-3-3-81,-1 0 1,0-3-1,-2 1 1,-1-3 380,1-3 0,-3 6 0,-4 7 0,0 6 136,0 6 0,-2 3 1,0 8-1,-1 7 1,-3 9 396,-3 6 0,-3 12 0,-5 3 0,-2 6 239,0 2 0,0 0 0,2-3 0,1 2-426,0 1 0,3-2 1,3 2-1,2-4 0,1-3-727,0-1 0,4 1 0,3-5 412,1-4 0,5-3 0,2-3 0</inkml:trace>
  <inkml:trace contextRef="#ctx0" brushRef="#br0" timeOffset="45">22057 17197 13516,'20'-3'-96,"1"0"1,3 1 0,2 3 0,5 6 0,4 10 0,-1 10 0,-2 10 330,-6 8 1,-17-18 0,-2 2 0,-1 3 0,-2 1-1,-2 2 1,-2 1 0,-2 0 0,-2 0 0,-1 0-1,-3 0-13,-1-2 0,-2 0 0,-2 1 0,-2-1 0,-1 0 1,-1-1-1,0 0 0,0 0 0,0-3 0,0 1-326,-1-3 0,1 0 0,1 1 1,1-1-1,0-3 0,1-1 1,-10 23-1209,4-3 1,1-3 1311,6 0 0,0-3 0,3-8 0,0 0 0,3 1 0</inkml:trace>
  <inkml:trace contextRef="#ctx0" brushRef="#br0" timeOffset="46">8519 17421 23032,'-32'-5'-403,"4"0"1,-1-3 0,4 1 0,0 2 0,1 0 0,2 3 0,3 0 378,0-1 174,4 2 0,8-3 1,10 3-1,11-1-68,9-1 0,11-3 1,13 1-1,-19 3 1,1-1-1,4 0 0,1 0 1,5 0-1,1 0 1,4 0-1,1 0-58,4-1 0,1 0 0,-12 2 0,0 0 0,1-1 0,3 1 1,2 0-1,-1 0 0,4 1 0,0 0 0,1 0 0,3 0 0,0 1 1,1 0-1,-11 0 0,0 0 0,0 0 0,1 0-166,1 0 0,0 0 0,1 0 0,-1 0 0,-2 0 0,-1 0 0,0 1 0,1-1 0,0 0 0,0 1 0,1-1 0,-1 1 0,11 0 0,1 1 0,-1-1 0,-2 1 0,0-1 0,0 1 136,-2 1 0,-1-1 0,1 1 1,-3-2-1,1 0 0,-2 1 0,-3-1 1,-1 0-1,-1 0 0,14-1 0,-1 1 1,-6-1-1,0 0 3,-3 0 1,-2 0-1,-2 0 1,-1 0-1,-2 0 1,-1 0-1,-2 0 1,-1-1-1,-5 0 1,0-1 156,23-5 0,-9 2 1,-3 0-1,-8 1 0,-9 1-79,-8-1 1,-8 2-33,-8-5 0,-6 5 0,-9-1 0,-6 1 0,-9 0-3,-8-1 0,-8 0 0,20 3 0,-1 0 0,-2 0 0,0 0 0,-3 0 0,0 0 6,-4 0 1,0 0 0,-3 0-1,-1 0 1,-2 0 0,-1 0-1,-2 0 1,-1 0 0,-1 0-1,0 0-105,-2 0 0,-1 0 1,14 1-1,-1 0 0,-1 1 1,-4 0-1,0 0 0,-1 0 1,-4 1-1,0 0 0,-2 0 1,12-1-1,0 1 0,-1-1 1,0 1 74,0 0 0,0 0 0,0 0 0,0 0 0,-1 0 0,0 0 1,0 0-1,0 0 0,1 0 0,1 1 0,-1 0 0,1 0 0,-1 0 1,1 0-1,0 0 0,0 0 0,-11 1 0,0 0 0,1 0-3,2 0 0,1 1 0,0-1 0,4-1 0,0 0 0,1 0 0,4 1 0,2 0 0,-1 0 0,-14 2 1,0 0-17,3 1 1,2-1 0,4-2 0,2 1 0,6 0-1,3-1 1,-16 3 54,19-5 0,23-2 1,20-1-1,20-1 1,-7-1-1,3 1-25,8-2 0,4-1 0,-8 1 0,2-1 1,1 0-1,7 0 0,2-1 0,1 1 0,3-1 1,1 1-1,1-1 0,-11 2 0,0-1 1,1 1-1,0 0-34,0 0 0,1 0 0,-1 0 0,1 0 0,0 1 0,0-1 0,1 0 0,0 1 1,1 0-1,2-1 0,-1 1 0,1 0 0,2-1 0,0 1 0,0 0 0,1-1 0,0 1 1,1 0-1,1-1 0,-1 1-48,-1 0 1,0-1 0,1 1 0,-2 0 0,-1 0 0,-1 0 0,0-1 0,0 1 0,-3 1 0,0-1 0,0 0 0,-1 0 0,-3 1 0,1-1 0,-2 1 0,0-1 0,9 0 0,-1-1 0,-1 1 111,-5-1 1,-1 0-1,-2 0 1,13 1 0,-2-1-1,-13 2 1,-2-1-1,-3 2 1,-1-1 0,22 0-151,-8-2 0,-7 2 0,-8-2 0,-6 2-434,-5 1 0,-11 0 0,-12-1 354,-10-2 0,-12 1 0,-10-4 1,-7 2-1,-7 1 0,21 2 0,0-1 294,-4 1 1,0-1-1,-1 0 1,-2 1 0,-3 0-1,-2 1 1,-1-1 0,0 0-1,-3-1 1,1 1-143,0 0 0,0 0 21,1 0 0,0 1 0,0 1 0,0 1 0,1-1 0,0 1 0,1-1 0</inkml:trace>
  <inkml:trace contextRef="#ctx0" brushRef="#br0" timeOffset="47">12830 15065 27674,'0'-19'-656,"-3"2"1,0 0-1,1 3 1,0 0 0,0 3-2622,-1 1 3041,0 4 1,3 3-1,0 6 1,-1 6 0,-1 5-1,-3 9 277,0 6 1,3 8 0,-2 7 0,0 2 0,-1 5 0,2-23 0,1 0 1,-2-1-1,0 2 0,2 0 1,0 2-1,0-2 0,0 0 1,0 1-1,0-2-38,1 0 0,0-1 1,0 26-1,2-10 0,2-7 1,3-9-354,2-9 0,3-3 1,0-7-1,2-2-127,-2-3 0,3-2 0,2-2 1,2-3-1,0-4 46,1-4 1,3-4 0,0 0 762,2-1 0,1-10 1,3-2-1</inkml:trace>
  <inkml:trace contextRef="#ctx0" brushRef="#br0" timeOffset="48">13138 15484 21529,'-15'0'0,"-1"0"0,3 0 471,2 0 1,0 0 0,2 0-1,1 1 81,2 2 0,3-2 0,6 2 1,3-2-1,3-1-370,4 0 1,2 0 0,7-1 0,2-3-1,0-4-95,1-4 1,-1-4 0,2 0-1,-2-1-718,-2-2 1,0-4 0,-5-1 0,-4-3 0,-5-1-190,-2 0 1,-7-3 0,-7 0 0,-3 2 424,-5 3 1,-4 5 0,-3 9-1,-1 6 1,-1 4 690,2 2 1,-3 6 0,4 5-1,1 9 1,2 6-120,0 6 1,5 1-1,2 3 1,5 2-145,4 1 0,3 1 0,4 1 1,5 3-1,6-3-517,2-2 0,6-5 1,3-4-1,3-6 1,3-6-183,1-8 1,1-7 0,5-9-1,0-7 378,1-7 1,1-5 0,-5-6 0,-2-3 0,-4-2-26,-4-1 1,0-5 0,-6 0-1,-2-3 265,-5-1 1,-2 1-1,-3-5 1,-2 0-1,-3 1-220,-2 4 0,-1 0 0,0 7 0,0 4 535,0 4 0,0 7 374,0 14 1,0 11 0,-1 18 0,-1 6 0,-2 10-284,-1 6 1,-1 4 0,1-19 0,0 0 0,1 2 0,-1-1-372,0 1 1,1-1-1,-1 3 1,0-1-1,1 2 1,0-1-1,0 3 1,1 1-353,-1 2 1,2 0 0,1-3 0,0-2 0,-1 1 0,1-2 0,0-3 0,1-2 0,0 18-1275,0-9 1,0-13 1529,0-7 0,-5-16 0,0-5 1</inkml:trace>
  <inkml:trace contextRef="#ctx0" brushRef="#br0" timeOffset="49">13519 15558 18936,'0'-18'-882,"0"-1"0,1 1 0,2 0 1540,4 2 1,2-1 0,4 1 0,7 0-191,7 0 0,10-1 0,11 2 0,-22 7 0,2 1 0,1-1 0,1 1 211,0 0 1,1 1-1,-5 1 1,0 1-655,24 1 1,-2 6 0,-6 3 0</inkml:trace>
  <inkml:trace contextRef="#ctx0" brushRef="#br0" timeOffset="50">14478 15065 22187,'-4'-5'-1639,"2"2"1,-3 8 1436,1 7 1,-2 12 0,2 15 0,-2 10 0,3-20 0,-1 2 0,0 3 0,0 1 316,-1 4 1,1 0 0,-3 4-1,1 1 1,0 0 0,0 0-1,0-1 1,0 0 0,1 0 0,-1-1-315,0 1 0,0 0 0,0 1 1,1-1-1,-1-2 0,1-1 0,1-3 1,1-2-368,1-4 0,0-3 0,1 20 0,1-16 0,-1-6-1486,-2-6 2126,-2-12 1,-4-4 0,-1-9 0</inkml:trace>
  <inkml:trace contextRef="#ctx0" brushRef="#br0" timeOffset="51">14283 15475 13942,'24'-33'-35,"7"-2"0,1 7 0,7 6 448,8 4 1,-1 9 0,4 6 0,-6 4 0,-6 6-209,-11 8 1,-13 7-1,-8 7 1,-4 2-1,-4 2-232,-4 0 0,-5 3 0,-11-5 0,-3-1 38,-2-1 0,-5 1 1,-1-2-1,0-5 1,3-3-717,4-4 0,3-3-188,5-4 0,7-6 0,7-6 878,8-8 0,15-10 0,10-3 1</inkml:trace>
  <inkml:trace contextRef="#ctx0" brushRef="#br0" timeOffset="52">14916 15316 13942,'-9'0'-206,"2"-3"1,1 0 0,-2 2 478,-3 3 0,-2 7 0,-4 9 1,-3 5-1,0 6 285,1 3 1,1 3-1,4 4 1,4 2-1,6-4-490,3-5 1,7-5-1,6-9 1,6-4-78,5-5 0,5-4 0,3-6 0,-1-3 0,-1-5-305,-1-5 1,-4-4 0,-4-2 0,-4-1-156,-7-4 1,0-2-1,-7-1 1,-4 0-1,-7 0-103,-5 0 1,-8 4 0,-3 3 0,-2 2 373,-1 3 1,5 4-1,1 6 1,4 4-1,6 5 129,6 6 0,4 5 0,2 4 0</inkml:trace>
  <inkml:trace contextRef="#ctx0" brushRef="#br0" timeOffset="53">15316 14916 15034,'-6'-23'-1561,"1"5"1,1 4 1423,2 4 1,4 6-1,1 5 1,-1 9-1,-1 11 607,-1 9 1,0 9 0,-2 7 0,-3 5-257,1-22 1,-2 1 0,-1 4-1,-1 1 1,0 2 0,-1 2-1,0 3 1,0 0 0,-1 2 0,0 0-242,1-1 1,1-1 0,1-4 0,2-1-1,0-4 1,1-1 0,1-3 0,2-1-359,0 20 1,5-12 0,2-14 0,2-5-1,2-3-2545,-1-5 2936,0-6 1,5-7 0,0-6 0</inkml:trace>
  <inkml:trace contextRef="#ctx0" brushRef="#br0" timeOffset="54">15605 15242 13191,'-14'0'-54,"-4"1"0,3 2 1,0 3 687,-1 2 1,4 9-1,-3 3 1,3 2-1,4 5-302,4 3 0,4-2 0,4 1 0,6-5-271,8-4 0,2-1 0,7-7 0,3-4 0,2-4-164,4-3 1,-1-2-1,0-3 1,-1-4-1,0-5-608,-1-1 1,-4-5 0,-5-4-1,-1 0 132,-2-3 1,-3 0 0,-3 1 0,-5 4 336,-3 5 0,-5 8 0,0 10 0,-4 9 333,-4 10 1,-3 15 0,-4 9 0,6-18-1,0 1 1,-1 2 0,0 0 144,1 2 1,-1-1 0,0 3 0,0 0 0,-1 1 0,0 0 0,-1 1 0,1-1 0,0 1 0,-1 0-37,1-3 1,0 0 0,0-2 0,-1-1-1,1-4 1,0 0 0,-10 20-12,0-4 0,1-13 1,-1-8-1,-1-7 1,-1-8-37,-4-6 1,-2-5 0,-1-9 0,1-4 0,1-6-364,1-3 0,4-5 0,-3-2 0,3-2-134,7-2 1,1 1-1,11 1 1,4 1 15,7 1 0,10 5 0,12 1 0,9 6 1,5 5-724,5 5 1110,-23 7 0,2 0 1,-1 0-1,1 0 0,1 1 1,0-1-1</inkml:trace>
  <inkml:trace contextRef="#ctx0" brushRef="#br0" timeOffset="55">16313 15372 16213,'4'-13'-382,"-3"1"1,3-2 0,-1-1 0,1 2 0,0 0 0,0 0 0,0 1 562,0-1 0,-3 1 1,2 3-1,-3 0 307,-3 3 0,-2 8 0,-5 10 1,1 7-1,0 7-325,-1 6 0,1 3 1,1 1-1,0 0 0,3-2-194,1 1 1,1-3 0,3-1 0,1-3-193,2-3 1,5-5-1,6-7 1,0-3 0,3-5 237,1-2 0,1-9 0,2-3 0,1-6-283,-2-6 0,-3 0 0,-3-5 1,0-2-1,-3-2-61,0 0 0,-2 1 0,0 2 1,-1 3-1,0 2 284,-2 2 1,-4 6 55,1 1 1,-6 12 0,-3 8 0,-3 7 0,0 6 557,0 1 0,-3 4 0,2-2 0,3 0 1,2 0-189,3-3 1,1-3 0,2-3 0,3-1-416,5-5 0,6 0 1,6-5-1,4-2 1,3-3-366,3-4 1,-2-5 0,2-3 0,-3 0-1,-4-3-81,-6 0 1,-1-1-1,-7 1 1,-2 3-42,-3 1 0,-3 4 887,-5 6 0,-2 6 0,-5 5 0,1 3 0,0 4 1,0 2 164,3-2 0,2 3 0,4-3 1,0-1-548,0-2 1,5 1 0,3-3-1,5-2 1,1 0-487,3-3 0,-1 2 517,0-4 1,2 5-1,-4-3 1</inkml:trace>
  <inkml:trace contextRef="#ctx0" brushRef="#br0" timeOffset="56">17048 15428 13611,'0'-13'-368,"0"2"1,0-2 0,0 0 0,0 1 0,0 0 0,0-1 0,1 0 375,2-2 1,1 4-1,4-2 343,-2 3 0,-4 6 1,1 5-1,-3 7 1,-2 9-101,-1 7 0,-6 1 1,1 10-1,1 0 1,0 0-101,2-1 1,1-2-1,5-5 1,2-2-1,4-4-232,4-5 0,5-3 1,6-7-1,3-5-18,5-6 1,-1-7 0,1-9-1,-5-5 1,-6-4-458,-6-4 1,-8 1-1,-5 2 1,-7 2 287,-7 2 0,-4 2 1,-9 2-1,-1 4 1,1 7 134,2 4 0,4 6 0,0-1 176,5 6 1,2 6 0,5 5 0</inkml:trace>
  <inkml:trace contextRef="#ctx0" brushRef="#br0" timeOffset="57">17542 15298 15281,'0'-10'-985,"0"1"0,0 0 0,-1 1 1075,-2 1 1,1 8 0,-2 9 0,1 5 0,0 7 0,1 5 0,0 3 191,-1 0 1,2 2-1,-3-1 1,1-2-1,0-3 47,0-5 1,-1-2 0,1-3-55,1-4 1,1-7 0,1-6 0,0-7 0,0-8-332,0-4 0,4-4 1,2-3-1,2 1-175,-2 1 0,2 1 0,-2-1 0,3 1 0,0 1-74,0 2 1,1 3-1,-1 2 1,0 4-1,2 3 119,1 2 1,-1 3 0,5 5 0,0 2-332,2 4 1,4 2-1,0 3 508,2 4 1,1 1 0,3 2-1</inkml:trace>
  <inkml:trace contextRef="#ctx0" brushRef="#br0" timeOffset="58">17923 15298 11994,'0'-13'-231,"0"0"0,0-2 0,0 0 1,0-1-1,0 2 180,0 0 0,0 5 0,0 5 0,0 4 0,0 8 0,0 10 90,0 9 0,-3 10 0,-1 11 0,2-22 0,0 1 0,-1 3 0,1-1-48,-1 2 0,1-1 1,-1 0-1,-1 0 0,0 2 1,-1 1-1,0 0 0,0 2-106,-1 1 1,-1 0-1,2 0 1,-1 0-1,-1 1 1,0 0 0,0-3-1,0-1 1,1-3-1,1-1-127,-6 21 1,2-7 0,0-5 0</inkml:trace>
  <inkml:trace contextRef="#ctx0" brushRef="#br0" timeOffset="59">17812 15605 11994,'14'-47'-265,"5"1"1,5 0 384,2 3 0,5 7 0,-1 8 0,-2 7 0,-4 8 342,-4 6 1,0 7-1,-8 7 1,-2 5 0,-1 6-425,-3 3 1,-4 4-1,0 5 1,-4 2-38,-4 1 0,-3-3 0,-1 1 0,-1-3 1,-3-2-243,0-1 1,-1-7 0,0-1 0,2-2-95,3-4 1,1-5 0,-1-3 0,2-3 0,2-4-359,3-5 1,2-6-1,1-6 1,1-4 691,2-2 0,10-1 1,7 0-1</inkml:trace>
  <inkml:trace contextRef="#ctx0" brushRef="#br0" timeOffset="60">18361 15139 12014,'5'-27'-261,"2"2"1,-3 0 0,-2-1 185,-1-1 0,0 3 0,1 4 0,1 3 0,-1 5-32,-1 1 1,-1 7-1,-1 5 559,-2 7 1,1 11 0,-6 10 0,-1 7-1,-2 8-288,-1 4 1,-1 1 0,6-23 0,1 1 0,-1 0 0,0 0-132,0 0 0,1 0 1,-2 0-1,0-1 1,2 0-1,0 0 1,-5 23-1,3-3-148,2-5 1,4-4 0,0-7 0,4-10-149,4-8 0,6-7 0,4-6 0,2-3 0,1-6-27,3-4 0,-2-5 0,2-1 1,0-4-34,0-3 0,-1 0 0,-2-6 0,0 0 0,-1 1 66,1 0 1,-1-1-1,-3 5 1,-3 5 611,-1 5 0,-7 10 0,-3 9 7,-3 7 0,-8 10 0,0 7 0,0 1 0,0-1 49,0 0 0,4-3 0,1 2 0,1-1-490,2-3 0,2-1 1,3-4-1,4-2 0,4-4-354,5-3 1,3 2 0,1-5 411,2-1 0,4-1 1,-2-1-1</inkml:trace>
  <inkml:trace contextRef="#ctx0" brushRef="#br0" timeOffset="61">18845 15354 16721,'-6'10'-194,"0"2"0,-1 4 0,-2 2 0,0 4 0,0 3 0,-1 3 280,1 3 1,4-5-1,2 1 1,2-3-1,1-4 1,1 0-1,2-4 1,5-2-849,7-5 0,0-6 1,8-1 814,0-4 0,0-7 0,5-5 0</inkml:trace>
  <inkml:trace contextRef="#ctx0" brushRef="#br0" timeOffset="62">18892 15158 12956,'-19'-19'-354,"5"2"0,1 1 0,3 4 523,1 2 1,3 5 0,3 6 0,2 8-315,1 5 1,9 8 0,1 2-1</inkml:trace>
  <inkml:trace contextRef="#ctx0" brushRef="#br0" timeOffset="63">19292 15260 16709,'-9'-9'-354,"-2"0"1,0 1-1,-1 0 1,-1 3 0,1 1 628,-1 2 0,-3 2 0,0 3 0,-1 3 0,-1 4 0,3 1-379,2 1 0,4 5 1,3-1-1,3 4 0,3 3-272,3 1 0,5-1 0,5 2 1,3-2-1,3-1 43,1 0 1,2-1-1,-3-2 1,-2-2 122,-1-1 1,-3 1 0,-5-5 0,-1-1-1,-5-1 343,-4-4 1,-8 1-1,-5-4 1,-4 0-8,-3 1 0,0-3 0,-3 3 0,3-3 0,2-1-39,2 0 0,3-5 0,2 0 0</inkml:trace>
  <inkml:trace contextRef="#ctx0" brushRef="#br0" timeOffset="64">19478 15260 15267,'4'-9'-1860,"-1"1"1922,3 2 0,-4 4 0,0 9 1,-4 8-1,-5 8 464,-5 4 0,-1 4 0,-3 0 1,3-1-1,0-1-355,1-1 0,3-1 1,3-2-1,2-4-233,2-1 1,2-5 0,4-4 0,6-4 0,4-4-170,4-2 1,3-9-1,2-4 1,0-5-1,1-2-525,0 1 1,-4-4 0,3-1 0,-1 0 254,-1-3 1,-2 3 0,-4 1 0,-2 4 0,-2 2 535,0 4 1,-7 7-1,-4 5 541,-5 5 0,-4 7 1,0 3-1,0 0-172,0 1 0,3-2 0,3 3 0,2-3 0,1 0-398,0-3 0,5-4 0,5-2 0,4 1-284,4-1 0,0-3 1,1 1-1,0-2 1,-1-1-212,1 0 0,-5 3 1,-1 1-1,-3 1 0,-2 3 460,-1 0 0,-3 2 0,-4 2 0,1 0 172,2-1 0,-1 1-229,4 0 0,0-1 1,4 2-1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DAB0B4-D447-3041-B99E-3CBE7F5AF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38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charset="0"/>
        <a:cs typeface="Arial" pitchFamily="-10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70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3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46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3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76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83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3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65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12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41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ACFF23-70BC-B34A-B0E0-616C24D3CB1B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13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00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E865F129-0ADB-9E47-923F-052EC8F4A8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9CB33493-C359-7544-852F-C205FF49E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Both orders arrived at the same normal form (generally, but not always true!)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took more work (generally true).</a:t>
            </a:r>
          </a:p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916F60BA-4489-954B-BE2F-B9B44BD76C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8A0692-6594-154E-A5F3-03083ED1DE71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6D456EF0-25C3-6340-B6BB-ACE6464C4C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9E4E64F6-33E2-E243-A931-A04EB56DB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Applicative order never terminates!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reduction terminates. It evaluates to z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573E4BA-5C78-474D-960C-15134B0DF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4F1F1D-2EFA-7043-826E-16B4EDEF8E47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F84C628-585E-5B48-AA3D-56E5F1C9BAB2}" type="slidenum">
              <a:rPr lang="en-US" sz="1200">
                <a:latin typeface="Arial" charset="0"/>
              </a:rPr>
              <a:pPr eaLnBrk="1" hangingPunct="1"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17B1640-6BEA-B447-9BB8-B4621F48DDC3}" type="slidenum">
              <a:rPr lang="en-US" sz="1200">
                <a:latin typeface="Arial" charset="0"/>
                <a:cs typeface="Arial" charset="0"/>
              </a:rPr>
              <a:pPr eaLnBrk="1" hangingPunct="1"/>
              <a:t>16</a:t>
            </a:fld>
            <a:endParaRPr lang="en-US" sz="12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5C76468-28AF-C443-8D8D-1DBFDD84C15C}" type="slidenum">
              <a:rPr lang="en-US" sz="1200">
                <a:latin typeface="Arial" charset="0"/>
                <a:cs typeface="Arial" charset="0"/>
              </a:rPr>
              <a:pPr eaLnBrk="1" hangingPunct="1"/>
              <a:t>17</a:t>
            </a:fld>
            <a:endParaRPr lang="en-US" sz="12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EF20E6-A0B1-2E4C-9C03-FE331D64D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23E1-7469-034C-8948-9F1FCFFE1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214313"/>
            <a:ext cx="2181225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14313"/>
            <a:ext cx="6392863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7B3C-8AFD-6249-A249-450BBD565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7832F-8175-9B4D-81C2-7D7B19149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A231-0230-D640-8EF2-97930ED9A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8625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00200"/>
            <a:ext cx="4287838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B3EF-A318-EB41-9959-859E3143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4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B675-E869-934D-B338-B304A9249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D1E8-CF15-9B42-85C7-BAA1B8D9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1475C-8A17-7342-A7D1-5DAE4BCEB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20DA-2462-B74A-BF7E-4C9AC2E1F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4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513F5-B12B-7B4C-90B9-E6934F040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4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290513" y="688975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14338" y="111125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784225" y="11112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0" y="10382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35000" y="58102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15913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726488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5C76EB67-FE0C-8C42-80EE-6528F4FB9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customXml" Target="../ink/ink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0.png"/><Relationship Id="rId4" Type="http://schemas.openxmlformats.org/officeDocument/2006/relationships/customXml" Target="../ink/ink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customXml" Target="../ink/ink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Quiz 6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HW5 due on Friday</a:t>
            </a:r>
          </a:p>
          <a:p>
            <a:r>
              <a:rPr lang="en-US" dirty="0"/>
              <a:t>Exam 2 in one week</a:t>
            </a:r>
          </a:p>
          <a:p>
            <a:r>
              <a:rPr lang="en-US" dirty="0"/>
              <a:t>Practice tests on </a:t>
            </a:r>
            <a:r>
              <a:rPr lang="en-US" dirty="0" err="1"/>
              <a:t>Submitty</a:t>
            </a:r>
            <a:endParaRPr lang="en-US" dirty="0"/>
          </a:p>
          <a:p>
            <a:r>
              <a:rPr lang="en-US" dirty="0"/>
              <a:t>Review and practice on Friday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8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4">
            <a:extLst>
              <a:ext uri="{FF2B5EF4-FFF2-40B4-BE49-F238E27FC236}">
                <a16:creationId xmlns:a16="http://schemas.microsoft.com/office/drawing/2014/main" id="{854D7739-1D13-8442-BA77-451D72310A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1334BF-B7AF-554D-8770-4DBD9B79C798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5F1A7AC-15A8-0B4A-B3F4-AC7D3EC17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E180156-02BB-164F-B093-B2F99C612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Intuitively: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Applicative order 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call-by-value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is an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eager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evaluation strategy. Also known as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strict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(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call-by-name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is a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lazy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evaluation strategy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order of evaluation do most programming languages use?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C7068E-C669-4A45-9342-91EA9EDA3494}"/>
                  </a:ext>
                </a:extLst>
              </p14:cNvPr>
              <p14:cNvContentPartPr/>
              <p14:nvPr/>
            </p14:nvContentPartPr>
            <p14:xfrm>
              <a:off x="6838560" y="5574600"/>
              <a:ext cx="1457280" cy="486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C7068E-C669-4A45-9342-91EA9EDA34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22360" y="5558400"/>
                <a:ext cx="1489680" cy="523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05447FFC-E58A-8943-8C00-252B614A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C019-F8B1-0548-B06E-F54363CB6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Evaluate </a:t>
            </a:r>
            <a:r>
              <a:rPr lang="en-US" b="1" dirty="0">
                <a:latin typeface="Arial"/>
              </a:rPr>
              <a:t>(</a:t>
            </a:r>
            <a:r>
              <a:rPr lang="en-US" b="1" dirty="0">
                <a:latin typeface="Arial"/>
                <a:sym typeface="Symbol"/>
              </a:rPr>
              <a:t></a:t>
            </a:r>
            <a:r>
              <a:rPr lang="en-US" b="1" dirty="0" err="1">
                <a:latin typeface="Arial"/>
              </a:rPr>
              <a:t>x.</a:t>
            </a:r>
            <a:r>
              <a:rPr lang="en-US" b="1" dirty="0" err="1">
                <a:latin typeface="Arial"/>
                <a:sym typeface="Symbol"/>
              </a:rPr>
              <a:t></a:t>
            </a:r>
            <a:r>
              <a:rPr lang="en-US" b="1" dirty="0" err="1">
                <a:latin typeface="Arial"/>
              </a:rPr>
              <a:t>y</a:t>
            </a:r>
            <a:r>
              <a:rPr lang="en-US" b="1" dirty="0">
                <a:latin typeface="Arial"/>
              </a:rPr>
              <a:t>. x y) ((</a:t>
            </a:r>
            <a:r>
              <a:rPr lang="en-US" b="1" dirty="0">
                <a:latin typeface="Arial"/>
                <a:sym typeface="Symbol"/>
              </a:rPr>
              <a:t></a:t>
            </a:r>
            <a:r>
              <a:rPr lang="en-US" b="1" dirty="0">
                <a:latin typeface="Arial"/>
              </a:rPr>
              <a:t>z. z) w) </a:t>
            </a: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Using applicative order reduction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Using normal order reduction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74BBC88D-4625-944A-99EC-4CF0AA8BD2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3081D0-DB7D-C042-8580-37C65EE352D3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60420" name="Footer Placeholder 3">
            <a:extLst>
              <a:ext uri="{FF2B5EF4-FFF2-40B4-BE49-F238E27FC236}">
                <a16:creationId xmlns:a16="http://schemas.microsoft.com/office/drawing/2014/main" id="{5B5B613C-021A-C146-A559-652993CF0B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7B3F8-4A27-C148-870D-74A71206D742}"/>
                  </a:ext>
                </a:extLst>
              </p14:cNvPr>
              <p14:cNvContentPartPr/>
              <p14:nvPr/>
            </p14:nvContentPartPr>
            <p14:xfrm>
              <a:off x="2312640" y="2084760"/>
              <a:ext cx="4024440" cy="201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7B3F8-4A27-C148-870D-74A71206D7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1040" y="2063160"/>
                <a:ext cx="4067640" cy="24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8CA1DF9B-E88C-9F45-873A-901E1E25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4BF8-AEFE-324A-9C11-DA490A41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sym typeface="Symbol" charset="0"/>
              </a:rPr>
              <a:t>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xyz. x z (y z)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Arial" charset="0"/>
                <a:sym typeface="Symbol" charset="0"/>
              </a:rPr>
              <a:t>and 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I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x. x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Evaluate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I I I </a:t>
            </a:r>
            <a:r>
              <a:rPr lang="en-US" dirty="0">
                <a:latin typeface="Arial"/>
                <a:sym typeface="Symbol" charset="0"/>
              </a:rPr>
              <a:t>using applicative order</a:t>
            </a: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F7088641-446A-334A-A043-B8924CAC1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74D3C3-B519-7344-A7F5-A4BE4D3FB5CD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D4D180C-4943-1949-AE5F-A54BDD46A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95FF40-E673-4542-BCDA-4B72C9A1317B}"/>
                  </a:ext>
                </a:extLst>
              </p14:cNvPr>
              <p14:cNvContentPartPr/>
              <p14:nvPr/>
            </p14:nvContentPartPr>
            <p14:xfrm>
              <a:off x="2073960" y="1248120"/>
              <a:ext cx="2578680" cy="994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95FF40-E673-4542-BCDA-4B72C9A131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2360" y="1226520"/>
                <a:ext cx="2621880" cy="103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220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8CA1DF9B-E88C-9F45-873A-901E1E25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4BF8-AEFE-324A-9C11-DA490A41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sym typeface="Symbol" charset="0"/>
              </a:rPr>
              <a:t>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xyz. x z (y z)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Arial" charset="0"/>
                <a:sym typeface="Symbol" charset="0"/>
              </a:rPr>
              <a:t>and let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I =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/>
              </a:rPr>
              <a:t>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x. x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sym typeface="Symbol" charset="0"/>
              </a:rPr>
              <a:t>Evaluate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/>
                <a:sym typeface="Symbol" charset="0"/>
              </a:rPr>
              <a:t>S I I I </a:t>
            </a:r>
            <a:r>
              <a:rPr lang="en-US" dirty="0">
                <a:latin typeface="Arial"/>
                <a:sym typeface="Symbol" charset="0"/>
              </a:rPr>
              <a:t>using normal order</a:t>
            </a:r>
            <a:endParaRPr lang="en-US" dirty="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F7088641-446A-334A-A043-B8924CAC1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74D3C3-B519-7344-A7F5-A4BE4D3FB5CD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D4D180C-4943-1949-AE5F-A54BDD46A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422521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Quiz 6</a:t>
            </a:r>
          </a:p>
          <a:p>
            <a:r>
              <a:rPr lang="en-US" dirty="0"/>
              <a:t>Lambda calculus</a:t>
            </a:r>
          </a:p>
          <a:p>
            <a:pPr lvl="1"/>
            <a:r>
              <a:rPr lang="en-US" dirty="0"/>
              <a:t>Reduction strategies (catch-up)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Applied lambda calculus</a:t>
            </a:r>
          </a:p>
          <a:p>
            <a:r>
              <a:rPr lang="en-US" dirty="0"/>
              <a:t>Introduction to types and type systems</a:t>
            </a:r>
          </a:p>
          <a:p>
            <a:r>
              <a:rPr lang="en-US" dirty="0"/>
              <a:t>Simply typed lambda calculus (</a:t>
            </a:r>
            <a:r>
              <a:rPr lang="en-US" dirty="0">
                <a:solidFill>
                  <a:srgbClr val="FF0000"/>
                </a:solidFill>
              </a:rPr>
              <a:t>System F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we have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088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EFCDCB8-F9B6-4140-88D9-C94FB27D52EF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900">
                <a:latin typeface="Arial" charset="0"/>
              </a:rPr>
              <a:t>Applied Lambda Calculus (from Sethi)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>
                <a:latin typeface="Arial" charset="0"/>
              </a:rPr>
              <a:t>E </a:t>
            </a:r>
            <a:r>
              <a:rPr lang="en-US" sz="2800" b="1" dirty="0">
                <a:latin typeface="Arial" charset="0"/>
                <a:sym typeface="Wingdings" charset="0"/>
              </a:rPr>
              <a:t>::=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</a:rPr>
              <a:t>c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| x | (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 ) | ( 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)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	</a:t>
            </a:r>
            <a:r>
              <a:rPr lang="en-US" sz="2800" dirty="0">
                <a:latin typeface="Arial" charset="0"/>
                <a:sym typeface="Symbol" charset="0"/>
              </a:rPr>
              <a:t>An applied lambda calculus augments the pure lambda calculus with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constants</a:t>
            </a:r>
            <a:r>
              <a:rPr lang="en-US" sz="2800" dirty="0">
                <a:latin typeface="Arial" charset="0"/>
                <a:sym typeface="Symbol" charset="0"/>
              </a:rPr>
              <a:t>. It defines its set of constants and reduction rules. For example: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	</a:t>
            </a:r>
            <a:r>
              <a:rPr lang="en-US" sz="2800" dirty="0">
                <a:latin typeface="Arial" charset="0"/>
                <a:sym typeface="Symbol" charset="0"/>
              </a:rPr>
              <a:t>Constants:		      Reduction rules: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if, true, false		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  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(all these are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terms,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	 e.g., true=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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x.y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. x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)</a:t>
            </a:r>
            <a:endParaRPr lang="en-US" sz="2800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0,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endParaRPr lang="en-US" sz="2800" dirty="0">
              <a:solidFill>
                <a:srgbClr val="0000FF"/>
              </a:solidFill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527550" y="3902075"/>
            <a:ext cx="26763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if true</a:t>
            </a:r>
            <a:r>
              <a:rPr lang="en-US" dirty="0">
                <a:latin typeface="Arial"/>
                <a:cs typeface="Arial"/>
              </a:rPr>
              <a:t> M N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 M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if false</a:t>
            </a:r>
            <a:r>
              <a:rPr lang="en-US" dirty="0">
                <a:latin typeface="Arial"/>
                <a:cs typeface="Arial"/>
              </a:rPr>
              <a:t> M N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 N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495800" y="4800600"/>
            <a:ext cx="464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iszero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0</a:t>
            </a: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true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iszero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Symbol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succ</a:t>
            </a:r>
            <a:r>
              <a:rPr lang="en-US" baseline="30000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k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0</a:t>
            </a:r>
            <a:r>
              <a:rPr lang="en-US" dirty="0">
                <a:latin typeface="Arial"/>
                <a:cs typeface="Arial"/>
                <a:sym typeface="Symbol" charset="0"/>
              </a:rPr>
              <a:t>)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false</a:t>
            </a:r>
            <a:r>
              <a:rPr lang="en-US" dirty="0">
                <a:latin typeface="Arial"/>
                <a:cs typeface="Arial"/>
                <a:sym typeface="Symbol" charset="0"/>
              </a:rPr>
              <a:t>, k&gt;0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iszero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Symbol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pred</a:t>
            </a:r>
            <a:r>
              <a:rPr lang="en-US" baseline="30000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k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0</a:t>
            </a:r>
            <a:r>
              <a:rPr lang="en-US" dirty="0">
                <a:latin typeface="Arial"/>
                <a:cs typeface="Arial"/>
                <a:sym typeface="Symbol" charset="0"/>
              </a:rPr>
              <a:t>)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false</a:t>
            </a:r>
            <a:r>
              <a:rPr lang="en-US" dirty="0">
                <a:latin typeface="Arial"/>
                <a:cs typeface="Arial"/>
                <a:sym typeface="Symbol" charset="0"/>
              </a:rPr>
              <a:t>, k&gt;0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succ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Symbol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pred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Symbol" charset="0"/>
              </a:rPr>
              <a:t>M)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M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pred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Symbol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succ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latin typeface="Arial"/>
                <a:cs typeface="Arial"/>
                <a:sym typeface="Symbol" charset="0"/>
              </a:rPr>
              <a:t>M)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l-GR" baseline="-25000" dirty="0">
                <a:latin typeface="Arial"/>
                <a:cs typeface="Arial"/>
                <a:sym typeface="Symbol" charset="0"/>
              </a:rPr>
              <a:t>δ</a:t>
            </a:r>
            <a:r>
              <a:rPr lang="en-US" dirty="0">
                <a:latin typeface="Arial"/>
                <a:cs typeface="Arial"/>
                <a:sym typeface="Symbol" charset="0"/>
              </a:rPr>
              <a:t> M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F2AC8E6-E397-404B-8B2C-AA854CDAE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9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8F7F83-F4AD-134D-B015-41768F9C7FEC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From an Applied Lambda Calculus to a Functional Language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Construct 		Applied </a:t>
            </a:r>
            <a:r>
              <a:rPr lang="en-US" sz="2400" dirty="0">
                <a:latin typeface="Arial" charset="0"/>
                <a:sym typeface="Symbol" charset="0"/>
              </a:rPr>
              <a:t>-</a:t>
            </a:r>
            <a:r>
              <a:rPr lang="en-US" sz="2400" dirty="0">
                <a:latin typeface="Arial" charset="0"/>
              </a:rPr>
              <a:t>Calculus  A Language (ML)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Variable		x			x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Constant		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sz="2800" dirty="0">
                <a:latin typeface="Arial" charset="0"/>
              </a:rPr>
              <a:t>			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c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Application		M N			M 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Abstraction		</a:t>
            </a:r>
            <a:r>
              <a:rPr lang="en-US" sz="2800" dirty="0">
                <a:latin typeface="Arial" charset="0"/>
                <a:sym typeface="Symbol" charset="0"/>
              </a:rPr>
              <a:t></a:t>
            </a:r>
            <a:r>
              <a:rPr lang="en-US" sz="2800" dirty="0" err="1">
                <a:latin typeface="Arial" charset="0"/>
                <a:sym typeface="Symbol" charset="0"/>
              </a:rPr>
              <a:t>x.M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			fun</a:t>
            </a:r>
            <a:r>
              <a:rPr lang="en-US" sz="2800" dirty="0">
                <a:latin typeface="Arial" charset="0"/>
                <a:sym typeface="Symbol" charset="0"/>
              </a:rPr>
              <a:t> x 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=&gt;</a:t>
            </a:r>
            <a:r>
              <a:rPr lang="en-US" sz="2800" dirty="0">
                <a:latin typeface="Arial" charset="0"/>
                <a:sym typeface="Symbol" charset="0"/>
              </a:rPr>
              <a:t> M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Symbol" charset="0"/>
              </a:rPr>
              <a:t>Integer		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sz="2800" baseline="300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k</a:t>
            </a:r>
            <a:r>
              <a:rPr lang="en-US" sz="2800" baseline="30000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0, </a:t>
            </a:r>
            <a:r>
              <a:rPr lang="en-US" sz="2800" dirty="0">
                <a:latin typeface="Arial" charset="0"/>
                <a:sym typeface="Symbol" charset="0"/>
              </a:rPr>
              <a:t>k&gt;0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</a:t>
            </a:r>
            <a:r>
              <a:rPr lang="en-US" sz="2800" dirty="0">
                <a:latin typeface="Arial" charset="0"/>
                <a:sym typeface="Symbol" charset="0"/>
              </a:rPr>
              <a:t>k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			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2800" baseline="30000" dirty="0" err="1">
                <a:solidFill>
                  <a:srgbClr val="0000FF"/>
                </a:solidFill>
                <a:latin typeface="Arial" charset="0"/>
                <a:sym typeface="Symbol" charset="0"/>
              </a:rPr>
              <a:t>k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 0, </a:t>
            </a:r>
            <a:r>
              <a:rPr lang="en-US" sz="2800" dirty="0">
                <a:latin typeface="Arial" charset="0"/>
                <a:sym typeface="Symbol" charset="0"/>
              </a:rPr>
              <a:t>k&gt;0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-</a:t>
            </a:r>
            <a:r>
              <a:rPr lang="en-US" sz="2800" dirty="0">
                <a:latin typeface="Arial" charset="0"/>
                <a:sym typeface="Symbol" charset="0"/>
              </a:rPr>
              <a:t>k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Symbol" charset="0"/>
              </a:rPr>
              <a:t>Conditional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	if </a:t>
            </a:r>
            <a:r>
              <a:rPr lang="en-US" sz="2800" dirty="0">
                <a:latin typeface="Arial" charset="0"/>
                <a:sym typeface="Symbol" charset="0"/>
              </a:rPr>
              <a:t>P M N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	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if</a:t>
            </a:r>
            <a:r>
              <a:rPr lang="en-US" sz="2800" dirty="0">
                <a:latin typeface="Arial" charset="0"/>
                <a:sym typeface="Symbol" charset="0"/>
              </a:rPr>
              <a:t> P 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then</a:t>
            </a:r>
            <a:r>
              <a:rPr lang="en-US" sz="2800" dirty="0">
                <a:latin typeface="Arial" charset="0"/>
                <a:sym typeface="Symbol" charset="0"/>
              </a:rPr>
              <a:t> M 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else</a:t>
            </a:r>
            <a:r>
              <a:rPr lang="en-US" sz="2800" dirty="0">
                <a:latin typeface="Arial" charset="0"/>
                <a:sym typeface="Symbol" charset="0"/>
              </a:rPr>
              <a:t> 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>
                <a:latin typeface="Arial" charset="0"/>
                <a:sym typeface="Symbol" charset="0"/>
              </a:rPr>
              <a:t>Let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		</a:t>
            </a:r>
            <a:r>
              <a:rPr lang="en-US" sz="2800" dirty="0">
                <a:latin typeface="Arial" charset="0"/>
                <a:sym typeface="Symbol" charset="0"/>
              </a:rPr>
              <a:t>(</a:t>
            </a:r>
            <a:r>
              <a:rPr lang="en-US" sz="2800" dirty="0" err="1">
                <a:latin typeface="Arial" charset="0"/>
                <a:sym typeface="Symbol" charset="0"/>
              </a:rPr>
              <a:t>x.M</a:t>
            </a:r>
            <a:r>
              <a:rPr lang="en-US" sz="2800" dirty="0">
                <a:latin typeface="Arial" charset="0"/>
                <a:sym typeface="Symbol" charset="0"/>
              </a:rPr>
              <a:t>) N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	let </a:t>
            </a:r>
            <a:r>
              <a:rPr lang="en-US" sz="2800" dirty="0" err="1">
                <a:solidFill>
                  <a:schemeClr val="hlink"/>
                </a:solidFill>
                <a:latin typeface="Arial" charset="0"/>
                <a:sym typeface="Symbol" charset="0"/>
              </a:rPr>
              <a:t>val</a:t>
            </a:r>
            <a:r>
              <a:rPr lang="en-US" sz="2800" dirty="0">
                <a:latin typeface="Arial" charset="0"/>
                <a:sym typeface="Symbol" charset="0"/>
              </a:rPr>
              <a:t> x 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=</a:t>
            </a:r>
            <a:r>
              <a:rPr lang="en-US" sz="2800" dirty="0">
                <a:latin typeface="Arial" charset="0"/>
                <a:sym typeface="Symbol" charset="0"/>
              </a:rPr>
              <a:t> N 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in</a:t>
            </a:r>
            <a:r>
              <a:rPr lang="en-US" sz="2800" dirty="0">
                <a:latin typeface="Arial" charset="0"/>
                <a:sym typeface="Symbol" charset="0"/>
              </a:rPr>
              <a:t> M 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sym typeface="Symbol" charset="0"/>
              </a:rPr>
              <a:t>end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		</a:t>
            </a:r>
            <a:endParaRPr lang="en-US" sz="2800" dirty="0">
              <a:latin typeface="Arial" charset="0"/>
              <a:sym typeface="Symbol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A625DA3-D039-6B43-88A0-6E354C28B4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687E40-7E7E-9A4A-8D60-7C4EC37BF437}"/>
                  </a:ext>
                </a:extLst>
              </p14:cNvPr>
              <p14:cNvContentPartPr/>
              <p14:nvPr/>
            </p14:nvContentPartPr>
            <p14:xfrm>
              <a:off x="47880" y="3982680"/>
              <a:ext cx="8597160" cy="2661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687E40-7E7E-9A4A-8D60-7C4EC37BF43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80" y="3961080"/>
                <a:ext cx="8634960" cy="27043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0079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D64A23-5B9C-A04E-970E-8D4574268728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93037" cy="100488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Fixed-Point Operator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800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One more constant and one more rule: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fix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			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fix </a:t>
            </a:r>
            <a:r>
              <a:rPr lang="en-US" b="1" dirty="0">
                <a:latin typeface="Arial" charset="0"/>
              </a:rPr>
              <a:t>M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>
                <a:sym typeface="Wingdings"/>
              </a:rPr>
              <a:t></a:t>
            </a:r>
            <a:r>
              <a:rPr lang="el-GR" b="1" baseline="-25000" dirty="0">
                <a:latin typeface="Arial" charset="0"/>
              </a:rPr>
              <a:t>δ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M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fix </a:t>
            </a:r>
            <a:r>
              <a:rPr lang="en-US" b="1" dirty="0">
                <a:latin typeface="Arial" charset="0"/>
              </a:rPr>
              <a:t>M)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Needed to define recursive functions: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Therefore, we need:</a:t>
            </a:r>
          </a:p>
          <a:p>
            <a:pPr eaLnBrk="1" hangingPunct="1">
              <a:buNone/>
            </a:pPr>
            <a:r>
              <a:rPr lang="en-US" sz="2800" b="1" u="sng" dirty="0">
                <a:latin typeface="Arial" charset="0"/>
              </a:rPr>
              <a:t>plus</a:t>
            </a:r>
            <a:r>
              <a:rPr lang="en-US" sz="2800" dirty="0">
                <a:latin typeface="Arial" charset="0"/>
              </a:rPr>
              <a:t> =</a:t>
            </a:r>
            <a:r>
              <a:rPr lang="en-US" sz="2800" baseline="-25000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  <a:sym typeface="Symbol" charset="0"/>
              </a:rPr>
              <a:t></a:t>
            </a:r>
            <a:r>
              <a:rPr lang="en-US" sz="2800" b="1" dirty="0" err="1">
                <a:latin typeface="Arial" charset="0"/>
                <a:sym typeface="Symbol" charset="0"/>
              </a:rPr>
              <a:t>x.y</a:t>
            </a:r>
            <a:r>
              <a:rPr lang="en-US" sz="2800" b="1" dirty="0">
                <a:latin typeface="Arial" charset="0"/>
                <a:sym typeface="Symbol" charset="0"/>
              </a:rPr>
              <a:t>.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sz="2800" b="1" dirty="0">
                <a:latin typeface="Arial" charset="0"/>
                <a:sym typeface="Symbol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latin typeface="Arial" charset="0"/>
                <a:sym typeface="Symbol" charset="0"/>
              </a:rPr>
              <a:t>x) y (</a:t>
            </a:r>
            <a:r>
              <a:rPr lang="en-US" sz="2800" b="1" u="sng" dirty="0">
                <a:latin typeface="Arial" charset="0"/>
                <a:sym typeface="Symbol" charset="0"/>
              </a:rPr>
              <a:t>plus</a:t>
            </a:r>
            <a:r>
              <a:rPr lang="en-US" sz="2800" b="1" dirty="0">
                <a:latin typeface="Arial" charset="0"/>
                <a:sym typeface="Symbol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2800" b="1" dirty="0">
                <a:latin typeface="Arial" charset="0"/>
                <a:sym typeface="Symbol" charset="0"/>
              </a:rPr>
              <a:t> x) (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sz="2800" b="1" dirty="0">
                <a:latin typeface="Arial" charset="0"/>
                <a:sym typeface="Symbol" charset="0"/>
              </a:rPr>
              <a:t> y))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3048000" y="3784937"/>
            <a:ext cx="404557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>
                <a:latin typeface="Arial"/>
                <a:cs typeface="Arial"/>
              </a:rPr>
              <a:t>y		           </a:t>
            </a:r>
            <a:r>
              <a:rPr lang="en-US" sz="2000" dirty="0">
                <a:latin typeface="Arial"/>
                <a:cs typeface="Arial"/>
              </a:rPr>
              <a:t>if </a:t>
            </a:r>
            <a:r>
              <a:rPr lang="en-US" sz="2000" b="1" dirty="0">
                <a:latin typeface="Arial"/>
                <a:cs typeface="Arial"/>
              </a:rPr>
              <a:t>x = 0</a:t>
            </a:r>
          </a:p>
          <a:p>
            <a:pPr eaLnBrk="1" hangingPunct="1"/>
            <a:endParaRPr lang="en-US" sz="2000" b="1" dirty="0">
              <a:latin typeface="Arial"/>
              <a:cs typeface="Arial"/>
            </a:endParaRPr>
          </a:p>
          <a:p>
            <a:pPr eaLnBrk="1" hangingPunct="1"/>
            <a:r>
              <a:rPr lang="en-US" sz="2000" b="1" u="sng" dirty="0">
                <a:latin typeface="Arial"/>
                <a:cs typeface="Arial"/>
              </a:rPr>
              <a:t>plus</a:t>
            </a:r>
            <a:r>
              <a:rPr lang="en-US" sz="2000" b="1" dirty="0">
                <a:latin typeface="Arial"/>
                <a:cs typeface="Arial"/>
              </a:rPr>
              <a:t> (</a:t>
            </a:r>
            <a:r>
              <a:rPr lang="en-US" sz="2000" b="1" dirty="0" err="1">
                <a:latin typeface="Arial"/>
                <a:cs typeface="Arial"/>
              </a:rPr>
              <a:t>pred</a:t>
            </a:r>
            <a:r>
              <a:rPr lang="en-US" sz="2000" b="1" dirty="0">
                <a:latin typeface="Arial"/>
                <a:cs typeface="Arial"/>
              </a:rPr>
              <a:t> x) (</a:t>
            </a:r>
            <a:r>
              <a:rPr lang="en-US" sz="2000" b="1" dirty="0" err="1">
                <a:latin typeface="Arial"/>
                <a:cs typeface="Arial"/>
              </a:rPr>
              <a:t>succ</a:t>
            </a:r>
            <a:r>
              <a:rPr lang="en-US" sz="2000" b="1" dirty="0">
                <a:latin typeface="Arial"/>
                <a:cs typeface="Arial"/>
              </a:rPr>
              <a:t> y) </a:t>
            </a:r>
            <a:r>
              <a:rPr lang="en-US" sz="2000" dirty="0">
                <a:latin typeface="Arial"/>
                <a:cs typeface="Arial"/>
              </a:rPr>
              <a:t>otherwise</a:t>
            </a:r>
          </a:p>
        </p:txBody>
      </p:sp>
      <p:sp>
        <p:nvSpPr>
          <p:cNvPr id="69638" name="AutoShape 5"/>
          <p:cNvSpPr>
            <a:spLocks/>
          </p:cNvSpPr>
          <p:nvPr/>
        </p:nvSpPr>
        <p:spPr bwMode="auto">
          <a:xfrm>
            <a:off x="2667000" y="3886200"/>
            <a:ext cx="381000" cy="914400"/>
          </a:xfrm>
          <a:prstGeom prst="leftBrace">
            <a:avLst>
              <a:gd name="adj1" fmla="val 2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685800" y="4038600"/>
            <a:ext cx="199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sng" dirty="0">
                <a:latin typeface="Arial"/>
                <a:cs typeface="Arial"/>
              </a:rPr>
              <a:t>plus</a:t>
            </a:r>
            <a:r>
              <a:rPr lang="en-US" b="1" dirty="0">
                <a:latin typeface="Arial"/>
                <a:cs typeface="Arial"/>
              </a:rPr>
              <a:t> x y </a:t>
            </a:r>
            <a:r>
              <a:rPr lang="en-US" dirty="0">
                <a:latin typeface="Arial"/>
                <a:cs typeface="Arial"/>
              </a:rPr>
              <a:t>=</a:t>
            </a:r>
            <a:r>
              <a:rPr lang="en-US" b="1" dirty="0">
                <a:latin typeface="Arial"/>
                <a:cs typeface="Arial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62400" y="4888468"/>
            <a:ext cx="5035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x-1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2874" y="4876800"/>
            <a:ext cx="5760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y+1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2895600"/>
            <a:ext cx="13639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M(M(M</a:t>
            </a:r>
            <a:r>
              <a:rPr lang="is-IS" b="1" dirty="0">
                <a:latin typeface="Arial"/>
                <a:cs typeface="Arial"/>
              </a:rPr>
              <a:t>… ))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EDE5B0BD-6160-EA46-951D-1C03BFA5B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FFE50C-F428-954D-AE7C-0C07ECEAB255}"/>
                  </a:ext>
                </a:extLst>
              </p14:cNvPr>
              <p14:cNvContentPartPr/>
              <p14:nvPr/>
            </p14:nvContentPartPr>
            <p14:xfrm>
              <a:off x="790920" y="2778840"/>
              <a:ext cx="6506640" cy="1974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FFE50C-F428-954D-AE7C-0C07ECEAB2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9320" y="2757240"/>
                <a:ext cx="6549840" cy="20178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8529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8" grpId="0" animBg="1"/>
      <p:bldP spid="69639" grpId="0"/>
      <p:bldP spid="2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F146BCD-9B24-CF40-BDAF-C6A2DCFBBED8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38112"/>
            <a:ext cx="7848600" cy="100488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Fixed-Point Operator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But how do we define </a:t>
            </a:r>
            <a:r>
              <a:rPr lang="en-US" b="1" u="sng" dirty="0">
                <a:latin typeface="Arial" charset="0"/>
              </a:rPr>
              <a:t>plus</a:t>
            </a:r>
            <a:r>
              <a:rPr lang="en-US" dirty="0">
                <a:latin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Define </a:t>
            </a:r>
            <a:r>
              <a:rPr lang="en-US" b="1" dirty="0">
                <a:latin typeface="Arial" charset="0"/>
              </a:rPr>
              <a:t>plus</a:t>
            </a:r>
            <a:r>
              <a:rPr lang="en-US" dirty="0">
                <a:latin typeface="Arial" charset="0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fix</a:t>
            </a:r>
            <a:r>
              <a:rPr lang="en-US" b="1" dirty="0">
                <a:latin typeface="Arial" charset="0"/>
              </a:rPr>
              <a:t> M</a:t>
            </a:r>
            <a:r>
              <a:rPr lang="en-US" dirty="0">
                <a:latin typeface="Arial" charset="0"/>
              </a:rPr>
              <a:t>, where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000" b="1" dirty="0">
                <a:latin typeface="Arial" charset="0"/>
              </a:rPr>
              <a:t>M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=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000" b="1" dirty="0">
                <a:latin typeface="Arial" charset="0"/>
                <a:sym typeface="Symbol" charset="0"/>
              </a:rPr>
              <a:t>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sym typeface="Symbol" charset="0"/>
              </a:rPr>
              <a:t>f</a:t>
            </a:r>
            <a:r>
              <a:rPr lang="en-US" sz="3000" b="1" dirty="0">
                <a:latin typeface="Arial" charset="0"/>
                <a:sym typeface="Symbol" charset="0"/>
              </a:rPr>
              <a:t>. </a:t>
            </a:r>
            <a:r>
              <a:rPr lang="en-US" sz="3000" b="1" dirty="0" err="1">
                <a:latin typeface="Arial" charset="0"/>
                <a:sym typeface="Symbol" charset="0"/>
              </a:rPr>
              <a:t>x.y</a:t>
            </a:r>
            <a:r>
              <a:rPr lang="en-US" sz="3000" b="1" dirty="0">
                <a:latin typeface="Arial" charset="0"/>
                <a:sym typeface="Symbol" charset="0"/>
              </a:rPr>
              <a:t>. 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sz="3000" b="1" dirty="0">
                <a:latin typeface="Arial" charset="0"/>
                <a:sym typeface="Symbol" charset="0"/>
              </a:rPr>
              <a:t>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3000" b="1" dirty="0">
                <a:latin typeface="Arial" charset="0"/>
                <a:sym typeface="Symbol" charset="0"/>
              </a:rPr>
              <a:t> x) y (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sym typeface="Symbol" charset="0"/>
              </a:rPr>
              <a:t>f</a:t>
            </a:r>
            <a:r>
              <a:rPr lang="en-US" sz="3000" b="1" dirty="0">
                <a:latin typeface="Arial" charset="0"/>
                <a:sym typeface="Symbol" charset="0"/>
              </a:rPr>
              <a:t>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3000" b="1" dirty="0">
                <a:latin typeface="Arial" charset="0"/>
                <a:sym typeface="Symbol" charset="0"/>
              </a:rPr>
              <a:t> x)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sz="3000" b="1" dirty="0">
                <a:latin typeface="Arial" charset="0"/>
                <a:sym typeface="Symbol" charset="0"/>
              </a:rPr>
              <a:t>y))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Symbol" charset="0"/>
              </a:rPr>
              <a:t>We must show that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b="1" dirty="0">
                <a:latin typeface="Arial" charset="0"/>
                <a:sym typeface="Symbol" charset="0"/>
              </a:rPr>
              <a:t> M</a:t>
            </a:r>
            <a:r>
              <a:rPr lang="en-US" dirty="0">
                <a:latin typeface="Arial" charset="0"/>
                <a:sym typeface="Symbol" charset="0"/>
              </a:rPr>
              <a:t> =</a:t>
            </a:r>
            <a:r>
              <a:rPr lang="el-GR" baseline="-25000" dirty="0">
                <a:latin typeface="Arial" charset="0"/>
                <a:sym typeface="Symbol" charset="0"/>
              </a:rPr>
              <a:t>δβ</a:t>
            </a:r>
            <a:r>
              <a:rPr lang="en-US" dirty="0">
                <a:latin typeface="Arial" charset="0"/>
                <a:sym typeface="Symbol" charset="0"/>
              </a:rPr>
              <a:t> </a:t>
            </a:r>
            <a:br>
              <a:rPr lang="en-US" dirty="0">
                <a:latin typeface="Arial" charset="0"/>
                <a:sym typeface="Symbol" charset="0"/>
              </a:rPr>
            </a:br>
            <a:r>
              <a:rPr lang="en-US" sz="3000" b="1" dirty="0">
                <a:latin typeface="Arial" charset="0"/>
                <a:sym typeface="Symbol" charset="0"/>
              </a:rPr>
              <a:t></a:t>
            </a:r>
            <a:r>
              <a:rPr lang="en-US" sz="3000" b="1" dirty="0" err="1">
                <a:latin typeface="Arial" charset="0"/>
                <a:sym typeface="Symbol" charset="0"/>
              </a:rPr>
              <a:t>x.y</a:t>
            </a:r>
            <a:r>
              <a:rPr lang="en-US" sz="3000" b="1" dirty="0">
                <a:latin typeface="Arial" charset="0"/>
                <a:sym typeface="Symbol" charset="0"/>
              </a:rPr>
              <a:t>. 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sz="3000" b="1" dirty="0">
                <a:latin typeface="Arial" charset="0"/>
                <a:sym typeface="Symbol" charset="0"/>
              </a:rPr>
              <a:t>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3000" b="1" dirty="0">
                <a:latin typeface="Arial" charset="0"/>
                <a:sym typeface="Symbol" charset="0"/>
              </a:rPr>
              <a:t> x) y ((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sz="3000" b="1" dirty="0">
                <a:latin typeface="Arial" charset="0"/>
                <a:sym typeface="Symbol" charset="0"/>
              </a:rPr>
              <a:t> M)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3000" b="1" dirty="0">
                <a:latin typeface="Arial" charset="0"/>
                <a:sym typeface="Symbol" charset="0"/>
              </a:rPr>
              <a:t> x)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sz="3000" b="1" dirty="0">
                <a:latin typeface="Arial" charset="0"/>
                <a:sym typeface="Symbol" charset="0"/>
              </a:rPr>
              <a:t> y))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B04A64C-B4D6-D845-AA09-49941CD2A6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F84A02-B3E0-B440-83AB-65A2D589FF4C}"/>
                  </a:ext>
                </a:extLst>
              </p14:cNvPr>
              <p14:cNvContentPartPr/>
              <p14:nvPr/>
            </p14:nvContentPartPr>
            <p14:xfrm>
              <a:off x="1261800" y="3224520"/>
              <a:ext cx="7778520" cy="145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F84A02-B3E0-B440-83AB-65A2D589FF4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0200" y="3202920"/>
                <a:ext cx="7816320" cy="14896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370F7E4-A028-B491-725E-2F68E57DDAFE}"/>
              </a:ext>
            </a:extLst>
          </p:cNvPr>
          <p:cNvSpPr txBox="1"/>
          <p:nvPr/>
        </p:nvSpPr>
        <p:spPr>
          <a:xfrm>
            <a:off x="3327060" y="3729335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11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5C30-8CD8-CD8E-24B0-3E10EB0FA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plus = fix 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3F473-A9AB-EA1D-2DD1-38DADF601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1AC9DD-5447-7F49-BE14-27385ABF8636}"/>
                  </a:ext>
                </a:extLst>
              </p14:cNvPr>
              <p14:cNvContentPartPr/>
              <p14:nvPr/>
            </p14:nvContentPartPr>
            <p14:xfrm>
              <a:off x="28800" y="1482480"/>
              <a:ext cx="9073800" cy="5043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1AC9DD-5447-7F49-BE14-27385ABF86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00" y="1466280"/>
                <a:ext cx="9106200" cy="50814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522D3BF-FA7E-F6C6-AE06-53D9DECF30A9}"/>
              </a:ext>
            </a:extLst>
          </p:cNvPr>
          <p:cNvSpPr txBox="1"/>
          <p:nvPr/>
        </p:nvSpPr>
        <p:spPr>
          <a:xfrm>
            <a:off x="7499568" y="534566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45A13-973B-FF50-95C7-44EA4296CB05}"/>
              </a:ext>
            </a:extLst>
          </p:cNvPr>
          <p:cNvSpPr txBox="1"/>
          <p:nvPr/>
        </p:nvSpPr>
        <p:spPr>
          <a:xfrm>
            <a:off x="2590800" y="26670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841DE0-D31D-36E6-A1C4-4654FDF10355}"/>
              </a:ext>
            </a:extLst>
          </p:cNvPr>
          <p:cNvSpPr txBox="1"/>
          <p:nvPr/>
        </p:nvSpPr>
        <p:spPr>
          <a:xfrm>
            <a:off x="7696200" y="3135868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otherwise</a:t>
            </a:r>
          </a:p>
        </p:txBody>
      </p:sp>
    </p:spTree>
    <p:extLst>
      <p:ext uri="{BB962C8B-B14F-4D97-AF65-F5344CB8AC3E}">
        <p14:creationId xmlns:p14="http://schemas.microsoft.com/office/powerpoint/2010/main" val="92764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chemeClr val="hlink"/>
                </a:solidFill>
                <a:latin typeface="Arial" charset="0"/>
              </a:rPr>
              <a:t>Lambda Calculus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5CC1C-273F-6F45-B513-8C6DEFC3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Fixed-Point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C5040-99BF-9344-8516-B751E3ECB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>
                <a:latin typeface="Arial" charset="0"/>
                <a:sym typeface="Symbol" charset="0"/>
              </a:rPr>
              <a:t>We have to show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b="1" dirty="0">
                <a:latin typeface="Arial" charset="0"/>
                <a:sym typeface="Symbol" charset="0"/>
              </a:rPr>
              <a:t> M</a:t>
            </a:r>
            <a:r>
              <a:rPr lang="en-US" dirty="0">
                <a:latin typeface="Arial" charset="0"/>
                <a:sym typeface="Symbol" charset="0"/>
              </a:rPr>
              <a:t> =</a:t>
            </a:r>
            <a:r>
              <a:rPr lang="el-GR" baseline="-25000" dirty="0" err="1">
                <a:latin typeface="Arial" charset="0"/>
                <a:sym typeface="Symbol" charset="0"/>
              </a:rPr>
              <a:t>δβ</a:t>
            </a:r>
            <a:r>
              <a:rPr lang="en-US" dirty="0">
                <a:latin typeface="Arial" charset="0"/>
                <a:sym typeface="Symbol" charset="0"/>
              </a:rPr>
              <a:t> </a:t>
            </a:r>
            <a:br>
              <a:rPr lang="en-US" dirty="0">
                <a:latin typeface="Arial" charset="0"/>
                <a:sym typeface="Symbol" charset="0"/>
              </a:rPr>
            </a:br>
            <a:r>
              <a:rPr lang="en-US" sz="3000" b="1" dirty="0">
                <a:latin typeface="Arial" charset="0"/>
                <a:sym typeface="Symbol" charset="0"/>
              </a:rPr>
              <a:t></a:t>
            </a:r>
            <a:r>
              <a:rPr lang="en-US" sz="3000" b="1" dirty="0" err="1">
                <a:latin typeface="Arial" charset="0"/>
                <a:sym typeface="Symbol" charset="0"/>
              </a:rPr>
              <a:t>x.y</a:t>
            </a:r>
            <a:r>
              <a:rPr lang="en-US" sz="3000" b="1" dirty="0">
                <a:latin typeface="Arial" charset="0"/>
                <a:sym typeface="Symbol" charset="0"/>
              </a:rPr>
              <a:t>. 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sz="3000" b="1" dirty="0">
                <a:latin typeface="Arial" charset="0"/>
                <a:sym typeface="Symbol" charset="0"/>
              </a:rPr>
              <a:t>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3000" b="1" dirty="0">
                <a:latin typeface="Arial" charset="0"/>
                <a:sym typeface="Symbol" charset="0"/>
              </a:rPr>
              <a:t> x) y ((</a:t>
            </a:r>
            <a:r>
              <a:rPr lang="en-US" sz="3000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sz="3000" b="1" dirty="0">
                <a:latin typeface="Arial" charset="0"/>
                <a:sym typeface="Symbol" charset="0"/>
              </a:rPr>
              <a:t> M)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3000" b="1" dirty="0">
                <a:latin typeface="Arial" charset="0"/>
                <a:sym typeface="Symbol" charset="0"/>
              </a:rPr>
              <a:t> x) (</a:t>
            </a:r>
            <a:r>
              <a:rPr lang="en-US" sz="30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sz="3000" b="1" dirty="0">
                <a:latin typeface="Arial" charset="0"/>
                <a:sym typeface="Symbol" charset="0"/>
              </a:rPr>
              <a:t> y))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000" b="1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sz="2800" b="1" dirty="0">
                <a:latin typeface="Arial" charset="0"/>
                <a:sym typeface="Symbol" charset="0"/>
              </a:rPr>
              <a:t> M</a:t>
            </a:r>
            <a:r>
              <a:rPr lang="en-US" sz="2800" dirty="0">
                <a:latin typeface="Arial" charset="0"/>
                <a:sym typeface="Symbol" charset="0"/>
              </a:rPr>
              <a:t> =</a:t>
            </a:r>
            <a:r>
              <a:rPr lang="el-GR" sz="2800" baseline="-25000" dirty="0">
                <a:latin typeface="Arial" charset="0"/>
                <a:sym typeface="Symbol" charset="0"/>
              </a:rPr>
              <a:t>δ</a:t>
            </a:r>
            <a:r>
              <a:rPr lang="en-US" sz="2800" baseline="-25000" dirty="0"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latin typeface="Arial" charset="0"/>
                <a:sym typeface="Symbol" charset="0"/>
              </a:rPr>
              <a:t>M (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sz="2800" b="1" dirty="0">
                <a:latin typeface="Arial" charset="0"/>
                <a:sym typeface="Symbol" charset="0"/>
              </a:rPr>
              <a:t> M )</a:t>
            </a:r>
            <a:r>
              <a:rPr lang="en-US" sz="2800" dirty="0">
                <a:latin typeface="Arial" charset="0"/>
                <a:sym typeface="Symbol" charset="0"/>
              </a:rPr>
              <a:t> =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600" b="1" dirty="0">
                <a:latin typeface="Arial" charset="0"/>
                <a:sym typeface="Symbol" charset="0"/>
              </a:rPr>
              <a:t>(</a:t>
            </a:r>
            <a:r>
              <a:rPr lang="en-US" sz="2600" b="1" dirty="0">
                <a:solidFill>
                  <a:srgbClr val="FF0000"/>
                </a:solidFill>
                <a:latin typeface="Arial" charset="0"/>
                <a:sym typeface="Symbol" charset="0"/>
              </a:rPr>
              <a:t>f</a:t>
            </a:r>
            <a:r>
              <a:rPr lang="en-US" sz="2600" b="1" dirty="0">
                <a:latin typeface="Arial" charset="0"/>
                <a:sym typeface="Symbol" charset="0"/>
              </a:rPr>
              <a:t>. </a:t>
            </a:r>
            <a:r>
              <a:rPr lang="en-US" sz="2600" b="1" dirty="0" err="1">
                <a:latin typeface="Arial" charset="0"/>
                <a:sym typeface="Symbol" charset="0"/>
              </a:rPr>
              <a:t>x.y</a:t>
            </a:r>
            <a:r>
              <a:rPr lang="en-US" sz="2600" b="1" dirty="0">
                <a:latin typeface="Arial" charset="0"/>
                <a:sym typeface="Symbol" charset="0"/>
              </a:rPr>
              <a:t>. </a:t>
            </a:r>
            <a:r>
              <a:rPr lang="en-US" sz="2600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sz="2600" b="1" dirty="0">
                <a:latin typeface="Arial" charset="0"/>
                <a:sym typeface="Symbol" charset="0"/>
              </a:rPr>
              <a:t> (</a:t>
            </a:r>
            <a:r>
              <a:rPr lang="en-US" sz="26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2600" b="1" dirty="0">
                <a:latin typeface="Arial" charset="0"/>
                <a:sym typeface="Symbol" charset="0"/>
              </a:rPr>
              <a:t> x) y (</a:t>
            </a:r>
            <a:r>
              <a:rPr lang="en-US" sz="2600" b="1" dirty="0">
                <a:solidFill>
                  <a:srgbClr val="FF0000"/>
                </a:solidFill>
                <a:latin typeface="Arial" charset="0"/>
                <a:sym typeface="Symbol" charset="0"/>
              </a:rPr>
              <a:t>f</a:t>
            </a:r>
            <a:r>
              <a:rPr lang="en-US" sz="2600" b="1" dirty="0">
                <a:latin typeface="Arial" charset="0"/>
                <a:sym typeface="Symbol" charset="0"/>
              </a:rPr>
              <a:t> (</a:t>
            </a:r>
            <a:r>
              <a:rPr lang="en-US" sz="26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2600" b="1" dirty="0">
                <a:latin typeface="Arial" charset="0"/>
                <a:sym typeface="Symbol" charset="0"/>
              </a:rPr>
              <a:t> x) (</a:t>
            </a:r>
            <a:r>
              <a:rPr lang="en-US" sz="26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sz="2600" b="1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sz="2600" b="1" dirty="0">
                <a:latin typeface="Arial" charset="0"/>
                <a:sym typeface="Symbol" charset="0"/>
              </a:rPr>
              <a:t>y))) ( </a:t>
            </a:r>
            <a:r>
              <a:rPr lang="en-US" sz="2600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sz="2600" b="1" dirty="0">
                <a:latin typeface="Arial" charset="0"/>
                <a:sym typeface="Symbol" charset="0"/>
              </a:rPr>
              <a:t> M ) </a:t>
            </a:r>
            <a:r>
              <a:rPr lang="en-US" sz="2800" dirty="0">
                <a:latin typeface="Arial" charset="0"/>
                <a:sym typeface="Symbol" charset="0"/>
              </a:rPr>
              <a:t>=</a:t>
            </a:r>
            <a:r>
              <a:rPr lang="el-GR" sz="2800" baseline="-25000" dirty="0">
                <a:latin typeface="Arial" charset="0"/>
                <a:sym typeface="Symbol" charset="0"/>
              </a:rPr>
              <a:t>β</a:t>
            </a:r>
            <a:endParaRPr lang="en-US" sz="2600" b="1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>
                <a:latin typeface="Arial" charset="0"/>
                <a:sym typeface="Symbol" charset="0"/>
              </a:rPr>
              <a:t></a:t>
            </a:r>
            <a:r>
              <a:rPr lang="en-US" b="1" dirty="0" err="1">
                <a:latin typeface="Arial" charset="0"/>
                <a:sym typeface="Symbol" charset="0"/>
              </a:rPr>
              <a:t>x.y</a:t>
            </a:r>
            <a:r>
              <a:rPr lang="en-US" b="1" dirty="0">
                <a:latin typeface="Arial" charset="0"/>
                <a:sym typeface="Symbol" charset="0"/>
              </a:rPr>
              <a:t>.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b="1" dirty="0">
                <a:latin typeface="Arial" charset="0"/>
                <a:sym typeface="Symbol" charset="0"/>
              </a:rPr>
              <a:t> (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b="1" dirty="0">
                <a:latin typeface="Arial" charset="0"/>
                <a:sym typeface="Symbol" charset="0"/>
              </a:rPr>
              <a:t> x) y ((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fix</a:t>
            </a:r>
            <a:r>
              <a:rPr lang="en-US" b="1" dirty="0">
                <a:latin typeface="Arial" charset="0"/>
                <a:sym typeface="Symbol" charset="0"/>
              </a:rPr>
              <a:t> M) (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b="1" dirty="0">
                <a:latin typeface="Arial" charset="0"/>
                <a:sym typeface="Symbol" charset="0"/>
              </a:rPr>
              <a:t> x) (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succ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sym typeface="Symbol" charset="0"/>
              </a:rPr>
              <a:t>y))</a:t>
            </a:r>
            <a:endParaRPr lang="en-US" sz="3000" b="1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3000" b="1" dirty="0">
              <a:latin typeface="Arial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BC803-BA82-4B43-BE7E-169F86277D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E96F3-37FF-9241-8B77-3337371BB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9218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5029D1A-C0F3-CF4E-8825-6665F15E209C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Define </a:t>
            </a:r>
            <a:r>
              <a:rPr lang="en-US" b="1" dirty="0">
                <a:latin typeface="Arial" charset="0"/>
              </a:rPr>
              <a:t>times</a:t>
            </a:r>
            <a:r>
              <a:rPr lang="en-US" dirty="0">
                <a:latin typeface="Arial" charset="0"/>
              </a:rPr>
              <a:t> =</a:t>
            </a:r>
          </a:p>
          <a:p>
            <a:pPr eaLnBrk="1" hangingPunct="1">
              <a:buNone/>
            </a:pPr>
            <a:r>
              <a:rPr lang="en-US" sz="2600" b="1" dirty="0">
                <a:solidFill>
                  <a:srgbClr val="0000FF"/>
                </a:solidFill>
                <a:latin typeface="Arial" charset="0"/>
              </a:rPr>
              <a:t>fix</a:t>
            </a:r>
            <a:r>
              <a:rPr lang="en-US" sz="2600" b="1" dirty="0">
                <a:latin typeface="Arial" charset="0"/>
              </a:rPr>
              <a:t> (</a:t>
            </a:r>
            <a:r>
              <a:rPr lang="en-US" sz="2600" b="1" dirty="0">
                <a:latin typeface="Arial" charset="0"/>
                <a:sym typeface="Symbol" charset="0"/>
              </a:rPr>
              <a:t></a:t>
            </a:r>
            <a:r>
              <a:rPr lang="en-US" sz="2600" b="1" dirty="0" err="1">
                <a:latin typeface="Arial" charset="0"/>
                <a:sym typeface="Symbol" charset="0"/>
              </a:rPr>
              <a:t>f.x.y</a:t>
            </a:r>
            <a:r>
              <a:rPr lang="en-US" sz="2600" b="1" dirty="0">
                <a:latin typeface="Arial" charset="0"/>
                <a:sym typeface="Symbol" charset="0"/>
              </a:rPr>
              <a:t>. </a:t>
            </a:r>
            <a:r>
              <a:rPr lang="en-US" sz="2600" b="1" dirty="0">
                <a:solidFill>
                  <a:srgbClr val="0000FF"/>
                </a:solidFill>
                <a:latin typeface="Arial" charset="0"/>
                <a:sym typeface="Symbol" charset="0"/>
              </a:rPr>
              <a:t>if</a:t>
            </a:r>
            <a:r>
              <a:rPr lang="en-US" sz="2600" b="1" dirty="0">
                <a:latin typeface="Arial" charset="0"/>
                <a:sym typeface="Symbol" charset="0"/>
              </a:rPr>
              <a:t> (</a:t>
            </a:r>
            <a:r>
              <a:rPr lang="en-US" sz="2600" b="1" dirty="0" err="1">
                <a:solidFill>
                  <a:srgbClr val="0000FF"/>
                </a:solidFill>
                <a:latin typeface="Arial" charset="0"/>
                <a:sym typeface="Symbol" charset="0"/>
              </a:rPr>
              <a:t>iszero</a:t>
            </a:r>
            <a:r>
              <a:rPr lang="en-US" sz="2600" b="1" dirty="0">
                <a:latin typeface="Arial" charset="0"/>
                <a:sym typeface="Symbol" charset="0"/>
              </a:rPr>
              <a:t> (pred x)) </a:t>
            </a:r>
            <a:r>
              <a:rPr lang="en-US" sz="2600" b="1">
                <a:solidFill>
                  <a:srgbClr val="0000FF"/>
                </a:solidFill>
                <a:latin typeface="Arial" charset="0"/>
                <a:sym typeface="Symbol" charset="0"/>
              </a:rPr>
              <a:t>y</a:t>
            </a:r>
            <a:r>
              <a:rPr lang="en-US" sz="2600" b="1">
                <a:latin typeface="Arial" charset="0"/>
                <a:sym typeface="Symbol" charset="0"/>
              </a:rPr>
              <a:t> (</a:t>
            </a:r>
            <a:r>
              <a:rPr lang="en-US" sz="2600" b="1" dirty="0">
                <a:solidFill>
                  <a:srgbClr val="0000FF"/>
                </a:solidFill>
                <a:latin typeface="Arial" charset="0"/>
                <a:sym typeface="Symbol" charset="0"/>
              </a:rPr>
              <a:t>plus</a:t>
            </a:r>
            <a:r>
              <a:rPr lang="en-US" sz="2600" b="1" dirty="0">
                <a:latin typeface="Arial" charset="0"/>
                <a:sym typeface="Symbol" charset="0"/>
              </a:rPr>
              <a:t> y (f (</a:t>
            </a:r>
            <a:r>
              <a:rPr lang="en-US" sz="2600" b="1" dirty="0">
                <a:solidFill>
                  <a:srgbClr val="0000FF"/>
                </a:solidFill>
                <a:latin typeface="Arial" charset="0"/>
                <a:sym typeface="Symbol" charset="0"/>
              </a:rPr>
              <a:t>pred</a:t>
            </a:r>
            <a:r>
              <a:rPr lang="en-US" sz="2600" b="1" dirty="0">
                <a:latin typeface="Arial" charset="0"/>
                <a:sym typeface="Symbol" charset="0"/>
              </a:rPr>
              <a:t> x) y)))</a:t>
            </a:r>
            <a:r>
              <a:rPr lang="en-US" sz="2600" dirty="0">
                <a:latin typeface="Arial" charset="0"/>
                <a:sym typeface="Symbol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sym typeface="Symbol" charset="0"/>
              </a:rPr>
              <a:t>Exercise: define </a:t>
            </a:r>
            <a:r>
              <a:rPr lang="en-US" b="1" dirty="0">
                <a:latin typeface="Arial" charset="0"/>
                <a:sym typeface="Symbol" charset="0"/>
              </a:rPr>
              <a:t>factorial</a:t>
            </a:r>
            <a:r>
              <a:rPr lang="en-US" dirty="0">
                <a:latin typeface="Arial" charset="0"/>
                <a:sym typeface="Symbol" charset="0"/>
              </a:rPr>
              <a:t> = ?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969962" y="138112"/>
            <a:ext cx="7869238" cy="1004888"/>
          </a:xfrm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Fixed-Point Operator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7F78B1D-D17D-2B41-9249-6DF56A5494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117291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The Y Combinator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fix</a:t>
            </a:r>
            <a:r>
              <a:rPr lang="en-US" dirty="0">
                <a:latin typeface="Arial"/>
                <a:cs typeface="Arial"/>
              </a:rPr>
              <a:t> is, of course, a lambda expression!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One possibility, the famous Y combinator: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>
                <a:latin typeface="Arial"/>
                <a:cs typeface="Arial"/>
              </a:rPr>
              <a:t>Y = </a:t>
            </a:r>
            <a:r>
              <a:rPr lang="en-US" b="1" dirty="0">
                <a:latin typeface="Arial" charset="0"/>
                <a:sym typeface="Symbol" charset="0"/>
              </a:rPr>
              <a:t>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f</a:t>
            </a:r>
            <a:r>
              <a:rPr lang="en-US" b="1" dirty="0">
                <a:latin typeface="Arial" charset="0"/>
                <a:sym typeface="Symbol" charset="0"/>
              </a:rPr>
              <a:t>. (x.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f</a:t>
            </a:r>
            <a:r>
              <a:rPr lang="en-US" b="1" dirty="0">
                <a:latin typeface="Arial" charset="0"/>
                <a:sym typeface="Symbol" charset="0"/>
              </a:rPr>
              <a:t> (x x)) (x.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f</a:t>
            </a:r>
            <a:r>
              <a:rPr lang="en-US" b="1" dirty="0">
                <a:latin typeface="Arial" charset="0"/>
                <a:sym typeface="Symbol" charset="0"/>
              </a:rPr>
              <a:t> (x x))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 charset="0"/>
              <a:cs typeface="Arial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charset="0"/>
                <a:cs typeface="Arial"/>
                <a:sym typeface="Symbol" charset="0"/>
              </a:rPr>
              <a:t>Show that </a:t>
            </a:r>
            <a:r>
              <a:rPr lang="en-US" b="1" dirty="0">
                <a:latin typeface="Arial" charset="0"/>
                <a:cs typeface="Arial"/>
                <a:sym typeface="Symbol" charset="0"/>
              </a:rPr>
              <a:t>Y M</a:t>
            </a:r>
            <a:r>
              <a:rPr lang="en-US" dirty="0">
                <a:latin typeface="Arial" charset="0"/>
                <a:cs typeface="Arial"/>
                <a:sym typeface="Symbol" charset="0"/>
              </a:rPr>
              <a:t> indeed reduces to </a:t>
            </a:r>
            <a:r>
              <a:rPr lang="en-US" b="1" dirty="0">
                <a:latin typeface="Arial" charset="0"/>
                <a:cs typeface="Arial"/>
                <a:sym typeface="Symbol" charset="0"/>
              </a:rPr>
              <a:t>M (Y M)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 charset="0"/>
              <a:cs typeface="Arial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latin typeface="Arial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880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21FF870-265D-AE4A-9C60-7CB409AFC2D6}" type="slidenum">
              <a:rPr lang="en-US" sz="1400">
                <a:cs typeface="Arial" charset="0"/>
              </a:rPr>
              <a:pPr eaLnBrk="1" hangingPunct="1"/>
              <a:t>22</a:t>
            </a:fld>
            <a:endParaRPr lang="en-US" sz="1400">
              <a:cs typeface="Aria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2C7C08-4AA8-3145-BB17-E48E61A6C8BD}"/>
                  </a:ext>
                </a:extLst>
              </p14:cNvPr>
              <p14:cNvContentPartPr/>
              <p14:nvPr/>
            </p14:nvContentPartPr>
            <p14:xfrm>
              <a:off x="757440" y="265320"/>
              <a:ext cx="8050680" cy="6398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2C7C08-4AA8-3145-BB17-E48E61A6C8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5840" y="243720"/>
                <a:ext cx="8093880" cy="643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7401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F02C4A6-065F-404F-9D1E-5192961F814F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Types!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Constants are convenient</a:t>
            </a:r>
          </a:p>
          <a:p>
            <a:pPr eaLnBrk="1" hangingPunct="1"/>
            <a:r>
              <a:rPr lang="en-US" dirty="0">
                <a:latin typeface="Arial" charset="0"/>
              </a:rPr>
              <a:t>But they raise problems because they permit “bad” terms such as</a:t>
            </a:r>
          </a:p>
          <a:p>
            <a:pPr lvl="1" eaLnBrk="1" hangingPunct="1"/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if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0</a:t>
            </a:r>
            <a:r>
              <a:rPr lang="en-US" b="1" dirty="0">
                <a:latin typeface="Arial" charset="0"/>
                <a:ea typeface="Arial" charset="0"/>
                <a:cs typeface="Arial" charset="0"/>
                <a:sym typeface="Symbol" charset="0"/>
              </a:rPr>
              <a:t> y z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             (0 doesn’t make sense as first  </a:t>
            </a:r>
            <a:b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                         argument; true/false values do)</a:t>
            </a:r>
          </a:p>
          <a:p>
            <a:pPr lvl="1" eaLnBrk="1" hangingPunct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0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x)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		    (0 does not apply as a function)</a:t>
            </a:r>
          </a:p>
          <a:p>
            <a:pPr lvl="1" eaLnBrk="1" hangingPunct="1"/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succ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true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	    (undefined in our language)</a:t>
            </a:r>
          </a:p>
          <a:p>
            <a:pPr lvl="1" eaLnBrk="1" hangingPunct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plus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0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Symbol" charset="0"/>
              </a:rPr>
              <a:t> etc.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FAAC315-CC5F-C44A-AE47-C79C0D6417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11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types?</a:t>
            </a:r>
          </a:p>
          <a:p>
            <a:pPr lvl="1"/>
            <a:r>
              <a:rPr lang="en-US" dirty="0"/>
              <a:t>Safety. Catch semantic errors early</a:t>
            </a:r>
          </a:p>
          <a:p>
            <a:pPr lvl="1"/>
            <a:r>
              <a:rPr lang="en-US" dirty="0"/>
              <a:t>Data abstraction. Simple types and ADTs</a:t>
            </a:r>
          </a:p>
          <a:p>
            <a:pPr lvl="1"/>
            <a:r>
              <a:rPr lang="en-US" dirty="0"/>
              <a:t>Documentation (statically-typed languages only)</a:t>
            </a:r>
          </a:p>
          <a:p>
            <a:pPr lvl="2"/>
            <a:r>
              <a:rPr lang="en-US" dirty="0"/>
              <a:t>Type signature is a form of specification!</a:t>
            </a:r>
          </a:p>
          <a:p>
            <a:r>
              <a:rPr lang="en-US" dirty="0"/>
              <a:t>Statically typed vs. dynamically typed languages</a:t>
            </a:r>
          </a:p>
          <a:p>
            <a:r>
              <a:rPr lang="en-US" dirty="0"/>
              <a:t>Type annotations vs. type inference</a:t>
            </a:r>
          </a:p>
          <a:p>
            <a:r>
              <a:rPr lang="en-US" dirty="0"/>
              <a:t>Type safe vs. type unsafe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C1389D5-0C53-F440-9433-011204FAAF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91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Informally, it is a set of rules that we apply on syntactic constructs in the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type theory, it is defined in terms of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Type environment</a:t>
            </a:r>
          </a:p>
          <a:p>
            <a:pPr lvl="1"/>
            <a:r>
              <a:rPr lang="en-US" dirty="0"/>
              <a:t>Typing rules, also called </a:t>
            </a:r>
            <a:r>
              <a:rPr lang="en-US" dirty="0">
                <a:solidFill>
                  <a:srgbClr val="0000FF"/>
                </a:solidFill>
              </a:rPr>
              <a:t>type judgments</a:t>
            </a:r>
          </a:p>
          <a:p>
            <a:pPr lvl="1"/>
            <a:r>
              <a:rPr lang="en-US" dirty="0"/>
              <a:t>This is typically referred to as the </a:t>
            </a:r>
            <a:r>
              <a:rPr lang="en-US" dirty="0">
                <a:solidFill>
                  <a:srgbClr val="0000FF"/>
                </a:solidFill>
              </a:rPr>
              <a:t>type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C633789-6FE3-AC41-AC1A-F11423CB5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34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FAA0655-0383-084F-960A-68AD5098FF1B}" type="slidenum">
              <a:rPr lang="en-US" sz="1400">
                <a:latin typeface="Arial" charset="0"/>
                <a:cs typeface="Arial" charset="0"/>
              </a:rPr>
              <a:pPr eaLnBrk="1" hangingPunct="1"/>
              <a:t>26</a:t>
            </a:fld>
            <a:endParaRPr lang="en-US" sz="1400">
              <a:latin typeface="Arial" charset="0"/>
              <a:cs typeface="Arial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00488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Example, More On This Later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14362" y="3352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</a:rPr>
              <a:t>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τ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	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223962" y="3886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cs typeface="Aria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)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τ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538162" y="3810000"/>
            <a:ext cx="403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09600" y="2209801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/>
                <a:cs typeface="Arial"/>
              </a:rPr>
              <a:t> |- </a:t>
            </a: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lang="en-US" b="1" dirty="0">
                <a:latin typeface="Arial"/>
                <a:cs typeface="Arial"/>
              </a:rPr>
              <a:t>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630237" y="50292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 err="1">
                <a:latin typeface="Arial" charset="0"/>
                <a:cs typeface="Arial" charset="0"/>
              </a:rPr>
              <a:t>,x</a:t>
            </a:r>
            <a:r>
              <a:rPr lang="en-US" b="1" dirty="0">
                <a:latin typeface="Arial" charset="0"/>
                <a:cs typeface="Arial" charset="0"/>
                <a:sym typeface="Wingdings"/>
              </a:rPr>
              <a:t>: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  <a:r>
              <a:rPr lang="en-US" b="1" dirty="0">
                <a:latin typeface="Arial" charset="0"/>
                <a:cs typeface="Arial" charset="0"/>
              </a:rPr>
              <a:t> 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τ</a:t>
            </a:r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630237" y="55626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(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  <a:sym typeface="Symbol" charset="0"/>
              </a:rPr>
              <a:t>x:</a:t>
            </a:r>
            <a:r>
              <a:rPr lang="el-GR" b="1" dirty="0">
                <a:solidFill>
                  <a:srgbClr val="FF0000"/>
                </a:solidFill>
                <a:latin typeface="Times New Roman"/>
                <a:cs typeface="Times New Roman"/>
                <a:sym typeface="Symbol" charset="0"/>
              </a:rPr>
              <a:t>σ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. E</a:t>
            </a:r>
            <a:r>
              <a:rPr lang="en-US" b="1" baseline="-25000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σ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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</a:p>
        </p:txBody>
      </p:sp>
      <p:sp>
        <p:nvSpPr>
          <p:cNvPr id="92170" name="Line 12"/>
          <p:cNvSpPr>
            <a:spLocks noChangeShapeType="1"/>
          </p:cNvSpPr>
          <p:nvPr/>
        </p:nvSpPr>
        <p:spPr bwMode="auto">
          <a:xfrm>
            <a:off x="457200" y="5562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Text Box 13"/>
          <p:cNvSpPr txBox="1">
            <a:spLocks noChangeArrowheads="1"/>
          </p:cNvSpPr>
          <p:nvPr/>
        </p:nvSpPr>
        <p:spPr bwMode="auto">
          <a:xfrm>
            <a:off x="6267067" y="1981200"/>
            <a:ext cx="1581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/>
                <a:cs typeface="Arial"/>
              </a:rPr>
              <a:t> (Variable)</a:t>
            </a:r>
          </a:p>
        </p:txBody>
      </p:sp>
      <p:sp>
        <p:nvSpPr>
          <p:cNvPr id="92172" name="Text Box 14"/>
          <p:cNvSpPr txBox="1">
            <a:spLocks noChangeArrowheads="1"/>
          </p:cNvSpPr>
          <p:nvPr/>
        </p:nvSpPr>
        <p:spPr bwMode="auto">
          <a:xfrm>
            <a:off x="6324600" y="3429000"/>
            <a:ext cx="1895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(Application)</a:t>
            </a:r>
          </a:p>
        </p:txBody>
      </p:sp>
      <p:sp>
        <p:nvSpPr>
          <p:cNvPr id="92173" name="Text Box 15"/>
          <p:cNvSpPr txBox="1">
            <a:spLocks noChangeArrowheads="1"/>
          </p:cNvSpPr>
          <p:nvPr/>
        </p:nvSpPr>
        <p:spPr bwMode="auto">
          <a:xfrm>
            <a:off x="6321424" y="5334000"/>
            <a:ext cx="1929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(Abstraction)</a:t>
            </a:r>
          </a:p>
        </p:txBody>
      </p:sp>
      <p:sp>
        <p:nvSpPr>
          <p:cNvPr id="92174" name="Text Box 16"/>
          <p:cNvSpPr txBox="1">
            <a:spLocks noChangeArrowheads="1"/>
          </p:cNvSpPr>
          <p:nvPr/>
        </p:nvSpPr>
        <p:spPr bwMode="auto">
          <a:xfrm>
            <a:off x="3505200" y="4267200"/>
            <a:ext cx="46320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dirty="0">
                <a:latin typeface="Arial" charset="0"/>
                <a:cs typeface="Arial" charset="0"/>
              </a:rPr>
              <a:t>binding</a:t>
            </a:r>
            <a:r>
              <a:rPr lang="en-US" sz="2200" dirty="0">
                <a:latin typeface="Arial" charset="0"/>
                <a:cs typeface="Arial" charset="0"/>
              </a:rPr>
              <a:t>: augments environment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Γ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200" dirty="0">
                <a:latin typeface="Arial" charset="0"/>
                <a:cs typeface="Arial" charset="0"/>
              </a:rPr>
              <a:t>with binding of </a:t>
            </a:r>
            <a:r>
              <a:rPr lang="en-US" sz="2200" b="1" dirty="0">
                <a:latin typeface="Arial" charset="0"/>
                <a:cs typeface="Arial" charset="0"/>
              </a:rPr>
              <a:t>x</a:t>
            </a:r>
            <a:r>
              <a:rPr lang="en-US" sz="2200" dirty="0">
                <a:latin typeface="Arial" charset="0"/>
                <a:cs typeface="Arial" charset="0"/>
              </a:rPr>
              <a:t> to type </a:t>
            </a:r>
            <a:r>
              <a:rPr lang="el-GR" sz="2200" b="1" dirty="0">
                <a:latin typeface="Times New Roman"/>
                <a:cs typeface="Times New Roman"/>
              </a:rPr>
              <a:t>σ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92175" name="Freeform 18"/>
          <p:cNvSpPr>
            <a:spLocks/>
          </p:cNvSpPr>
          <p:nvPr/>
        </p:nvSpPr>
        <p:spPr bwMode="auto">
          <a:xfrm>
            <a:off x="1143000" y="4533900"/>
            <a:ext cx="2324100" cy="495300"/>
          </a:xfrm>
          <a:custGeom>
            <a:avLst/>
            <a:gdLst>
              <a:gd name="T0" fmla="*/ 2147483647 w 1464"/>
              <a:gd name="T1" fmla="*/ 2147483647 h 312"/>
              <a:gd name="T2" fmla="*/ 2147483647 w 1464"/>
              <a:gd name="T3" fmla="*/ 2147483647 h 312"/>
              <a:gd name="T4" fmla="*/ 2147483647 w 1464"/>
              <a:gd name="T5" fmla="*/ 2147483647 h 312"/>
              <a:gd name="T6" fmla="*/ 2147483647 w 1464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1464"/>
              <a:gd name="T13" fmla="*/ 0 h 312"/>
              <a:gd name="T14" fmla="*/ 1464 w 1464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4" h="312">
                <a:moveTo>
                  <a:pt x="72" y="312"/>
                </a:moveTo>
                <a:cubicBezTo>
                  <a:pt x="36" y="180"/>
                  <a:pt x="0" y="48"/>
                  <a:pt x="120" y="24"/>
                </a:cubicBezTo>
                <a:cubicBezTo>
                  <a:pt x="240" y="0"/>
                  <a:pt x="568" y="160"/>
                  <a:pt x="792" y="168"/>
                </a:cubicBezTo>
                <a:cubicBezTo>
                  <a:pt x="1016" y="176"/>
                  <a:pt x="1352" y="88"/>
                  <a:pt x="1464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6" name="Text Box 19"/>
          <p:cNvSpPr txBox="1">
            <a:spLocks noChangeArrowheads="1"/>
          </p:cNvSpPr>
          <p:nvPr/>
        </p:nvSpPr>
        <p:spPr bwMode="auto">
          <a:xfrm>
            <a:off x="3101428" y="1371600"/>
            <a:ext cx="50281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latin typeface="Arial"/>
                <a:cs typeface="Arial"/>
              </a:rPr>
              <a:t>looks up the type of </a:t>
            </a:r>
            <a:r>
              <a:rPr lang="en-US" sz="2200" b="1" dirty="0">
                <a:latin typeface="Arial"/>
                <a:cs typeface="Arial"/>
              </a:rPr>
              <a:t>x</a:t>
            </a:r>
            <a:r>
              <a:rPr lang="en-US" sz="2200" dirty="0">
                <a:latin typeface="Arial"/>
                <a:cs typeface="Arial"/>
              </a:rPr>
              <a:t> in environment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sz="2200" dirty="0">
                <a:latin typeface="Arial"/>
                <a:cs typeface="Arial"/>
              </a:rPr>
              <a:t> </a:t>
            </a:r>
          </a:p>
        </p:txBody>
      </p:sp>
      <p:sp>
        <p:nvSpPr>
          <p:cNvPr id="92177" name="Freeform 21"/>
          <p:cNvSpPr>
            <a:spLocks/>
          </p:cNvSpPr>
          <p:nvPr/>
        </p:nvSpPr>
        <p:spPr bwMode="auto">
          <a:xfrm>
            <a:off x="2057400" y="1524000"/>
            <a:ext cx="1066800" cy="685800"/>
          </a:xfrm>
          <a:custGeom>
            <a:avLst/>
            <a:gdLst>
              <a:gd name="T0" fmla="*/ 2147483647 w 1328"/>
              <a:gd name="T1" fmla="*/ 2147483647 h 280"/>
              <a:gd name="T2" fmla="*/ 2147483647 w 1328"/>
              <a:gd name="T3" fmla="*/ 2147483647 h 280"/>
              <a:gd name="T4" fmla="*/ 2147483647 w 1328"/>
              <a:gd name="T5" fmla="*/ 2147483647 h 280"/>
              <a:gd name="T6" fmla="*/ 0 60000 65536"/>
              <a:gd name="T7" fmla="*/ 0 60000 65536"/>
              <a:gd name="T8" fmla="*/ 0 60000 65536"/>
              <a:gd name="T9" fmla="*/ 0 w 1328"/>
              <a:gd name="T10" fmla="*/ 0 h 280"/>
              <a:gd name="T11" fmla="*/ 1328 w 1328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8" h="280">
                <a:moveTo>
                  <a:pt x="272" y="280"/>
                </a:moveTo>
                <a:cubicBezTo>
                  <a:pt x="136" y="180"/>
                  <a:pt x="0" y="80"/>
                  <a:pt x="176" y="40"/>
                </a:cubicBezTo>
                <a:cubicBezTo>
                  <a:pt x="352" y="0"/>
                  <a:pt x="840" y="20"/>
                  <a:pt x="1328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533400" y="2286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09600" y="1824335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/>
                <a:cs typeface="Arial"/>
              </a:rPr>
              <a:t>x: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 </a:t>
            </a:r>
            <a:r>
              <a:rPr lang="en-US" b="1" dirty="0">
                <a:latin typeface="Arial"/>
                <a:cs typeface="Arial"/>
              </a:rPr>
              <a:t>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endParaRPr lang="en-US" b="1" dirty="0">
              <a:latin typeface="Arial"/>
              <a:cs typeface="Arial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611508"/>
              </p:ext>
            </p:extLst>
          </p:nvPr>
        </p:nvGraphicFramePr>
        <p:xfrm>
          <a:off x="1295400" y="18288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" imgH="152400" progId="Equation.3">
                  <p:embed/>
                </p:oleObj>
              </mc:Choice>
              <mc:Fallback>
                <p:oleObj name="Equation" r:id="rId4" imgW="152400" imgH="152400" progId="Equation.3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1828800"/>
                        <a:ext cx="304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8627BE4B-830D-B146-B315-156EA3B4BC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771FB4-87E9-E347-9A1F-56C12CB0E158}"/>
              </a:ext>
            </a:extLst>
          </p:cNvPr>
          <p:cNvSpPr/>
          <p:nvPr/>
        </p:nvSpPr>
        <p:spPr>
          <a:xfrm>
            <a:off x="397952" y="3316986"/>
            <a:ext cx="418624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770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 animBg="1"/>
      <p:bldP spid="92167" grpId="0"/>
      <p:bldP spid="92168" grpId="0"/>
      <p:bldP spid="92169" grpId="0"/>
      <p:bldP spid="92170" grpId="0" animBg="1"/>
      <p:bldP spid="92171" grpId="0"/>
      <p:bldP spid="92172" grpId="0"/>
      <p:bldP spid="92173" grpId="0"/>
      <p:bldP spid="92174" grpId="0"/>
      <p:bldP spid="92175" grpId="0" animBg="1"/>
      <p:bldP spid="92176" grpId="0"/>
      <p:bldP spid="92177" grpId="0" animBg="1"/>
      <p:bldP spid="19" grpId="0" animBg="1"/>
      <p:bldP spid="20" grpId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26488" cy="4532313"/>
          </a:xfrm>
        </p:spPr>
        <p:txBody>
          <a:bodyPr/>
          <a:lstStyle/>
          <a:p>
            <a:r>
              <a:rPr lang="en-US" dirty="0"/>
              <a:t>A type system either accepts a term (i.e., term is “</a:t>
            </a:r>
            <a:r>
              <a:rPr lang="en-US" dirty="0">
                <a:solidFill>
                  <a:srgbClr val="0000FF"/>
                </a:solidFill>
              </a:rPr>
              <a:t>well-typed</a:t>
            </a:r>
            <a:r>
              <a:rPr lang="en-US" dirty="0"/>
              <a:t>”), or rejects it 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Type soundness</a:t>
            </a:r>
            <a:r>
              <a:rPr lang="en-US" dirty="0"/>
              <a:t>, also called </a:t>
            </a:r>
            <a:r>
              <a:rPr lang="en-US" dirty="0">
                <a:solidFill>
                  <a:srgbClr val="0000FF"/>
                </a:solidFill>
              </a:rPr>
              <a:t>type safety</a:t>
            </a:r>
          </a:p>
          <a:p>
            <a:pPr lvl="1"/>
            <a:r>
              <a:rPr lang="en-US" dirty="0"/>
              <a:t>Well-typed terms never “go wrong”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sound type system</a:t>
            </a:r>
            <a:r>
              <a:rPr lang="en-US" dirty="0"/>
              <a:t> never accepts a term that can “go wrong”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complete type system</a:t>
            </a:r>
            <a:r>
              <a:rPr lang="en-US" dirty="0"/>
              <a:t> never rejects a term that cannot “go wrong”</a:t>
            </a:r>
          </a:p>
          <a:p>
            <a:pPr lvl="1"/>
            <a:r>
              <a:rPr lang="en-US" dirty="0"/>
              <a:t>Whether a term can “go wrong” is undecidable</a:t>
            </a:r>
          </a:p>
          <a:p>
            <a:pPr lvl="2"/>
            <a:r>
              <a:rPr lang="en-US" dirty="0"/>
              <a:t>Type systems choose </a:t>
            </a:r>
            <a:r>
              <a:rPr lang="en-US" dirty="0">
                <a:solidFill>
                  <a:srgbClr val="0000FF"/>
                </a:solidFill>
              </a:rPr>
              <a:t>type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soundness (i.e., safety)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4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Together, Formally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typed lambda calculus (</a:t>
            </a:r>
            <a:r>
              <a:rPr lang="en-US" dirty="0">
                <a:solidFill>
                  <a:srgbClr val="0000FF"/>
                </a:solidFill>
              </a:rPr>
              <a:t>System F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Syntax of the simply typed lambda calculus</a:t>
            </a:r>
          </a:p>
          <a:p>
            <a:r>
              <a:rPr lang="en-US" dirty="0">
                <a:solidFill>
                  <a:srgbClr val="FF0000"/>
                </a:solidFill>
              </a:rPr>
              <a:t>The type system: type expressions, environment, and type judgments</a:t>
            </a:r>
          </a:p>
          <a:p>
            <a:r>
              <a:rPr lang="en-US" dirty="0"/>
              <a:t>The dynamic semantics</a:t>
            </a:r>
            <a:endParaRPr lang="en-US" baseline="-25000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Stuck states</a:t>
            </a:r>
            <a:endParaRPr lang="en-US" baseline="-25000" dirty="0">
              <a:solidFill>
                <a:srgbClr val="0000FF"/>
              </a:solidFill>
            </a:endParaRPr>
          </a:p>
          <a:p>
            <a:r>
              <a:rPr lang="en-US" dirty="0"/>
              <a:t>Type soundness theorem: progress and preservation theorem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52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0844567-F564-B64A-B9A0-712A98C194AC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Type Expressions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Introducing type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l-GR" b="1" dirty="0">
                <a:latin typeface="Times New Roman"/>
                <a:ea typeface="ＭＳ Ｐゴシック" charset="0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Arial" charset="0"/>
                <a:ea typeface="Arial" charset="0"/>
                <a:cs typeface="Arial" charset="0"/>
                <a:sym typeface="Symbol" charset="0"/>
              </a:rPr>
              <a:t> ::= b | </a:t>
            </a:r>
            <a:r>
              <a:rPr lang="el-GR" b="1" dirty="0">
                <a:latin typeface="Times New Roman"/>
                <a:ea typeface="ＭＳ Ｐゴシック" charset="0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 </a:t>
            </a:r>
            <a:r>
              <a:rPr lang="el-GR" b="1" dirty="0">
                <a:latin typeface="Times New Roman"/>
                <a:ea typeface="ＭＳ Ｐゴシック" charset="0"/>
                <a:cs typeface="Times New Roman"/>
                <a:sym typeface="Symbol" charset="0"/>
              </a:rPr>
              <a:t>τ</a:t>
            </a:r>
            <a:endParaRPr lang="en-US" b="1" dirty="0">
              <a:latin typeface="Times New Roman"/>
              <a:ea typeface="ＭＳ Ｐゴシック" charset="0"/>
              <a:cs typeface="Times New Roman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A type is a basic type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(we will only consider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and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bool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for simplicity), or a function type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sym typeface="Symbol" charset="0"/>
              </a:rPr>
              <a:t>Examples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int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bool  (int  int)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//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is right-associative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thus can write just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bool  int  int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sym typeface="Symbol" charset="0"/>
              </a:rPr>
              <a:t>Syntax of terms: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Wingdings" charset="0"/>
              </a:rPr>
              <a:t>::=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x | (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x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:</a:t>
            </a:r>
            <a:r>
              <a:rPr lang="el-GR" b="1" dirty="0">
                <a:solidFill>
                  <a:srgbClr val="0000FF"/>
                </a:solidFill>
                <a:latin typeface="Times New Roman"/>
                <a:ea typeface="ＭＳ Ｐゴシック" charset="0"/>
                <a:cs typeface="Times New Roman"/>
                <a:sym typeface="Symbol" charset="0"/>
              </a:rPr>
              <a:t>τ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.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 ) | (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2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0"/>
              </a:rPr>
              <a:t>) 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15C4A06-F57D-4847-B3CC-7BC939DF2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2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Quiz 6</a:t>
            </a:r>
          </a:p>
          <a:p>
            <a:r>
              <a:rPr lang="en-US" dirty="0"/>
              <a:t>Lambda calculus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Reduction strategies (catch-up)</a:t>
            </a:r>
          </a:p>
          <a:p>
            <a:pPr lvl="1"/>
            <a:endParaRPr lang="en-US" dirty="0"/>
          </a:p>
          <a:p>
            <a:r>
              <a:rPr lang="en-US" dirty="0"/>
              <a:t>Applied lambda calculus</a:t>
            </a:r>
          </a:p>
          <a:p>
            <a:r>
              <a:rPr lang="en-US" dirty="0"/>
              <a:t>Introduction to types and type systems</a:t>
            </a:r>
          </a:p>
          <a:p>
            <a:r>
              <a:rPr lang="en-US" dirty="0"/>
              <a:t>Simply typed lambda calculus (</a:t>
            </a:r>
            <a:r>
              <a:rPr lang="en-US" dirty="0">
                <a:solidFill>
                  <a:srgbClr val="FF0000"/>
                </a:solidFill>
              </a:rPr>
              <a:t>System F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we have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718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Type Environment and Type Judgments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26488" cy="4532313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Arial" charset="0"/>
              </a:rPr>
              <a:t>A term in the simply typed lambda calculus is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Type correct i.e., well-typed, or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Type incorrect </a:t>
            </a:r>
          </a:p>
          <a:p>
            <a:pPr eaLnBrk="1" hangingPunct="1"/>
            <a:r>
              <a:rPr lang="en-US" sz="3000" dirty="0">
                <a:latin typeface="Arial" charset="0"/>
              </a:rPr>
              <a:t>The rules that judge type correctness are given in the form of </a:t>
            </a:r>
            <a:r>
              <a:rPr lang="en-US" sz="3000" dirty="0">
                <a:solidFill>
                  <a:srgbClr val="0000FF"/>
                </a:solidFill>
                <a:latin typeface="Arial" charset="0"/>
              </a:rPr>
              <a:t>type judgments</a:t>
            </a:r>
            <a:r>
              <a:rPr lang="en-US" sz="3000" dirty="0">
                <a:latin typeface="Arial" charset="0"/>
              </a:rPr>
              <a:t> in an </a:t>
            </a:r>
            <a:r>
              <a:rPr lang="en-US" sz="3000" dirty="0">
                <a:solidFill>
                  <a:srgbClr val="0000FF"/>
                </a:solidFill>
                <a:latin typeface="Arial" charset="0"/>
              </a:rPr>
              <a:t>environment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Environment 	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|- E : </a:t>
            </a:r>
            <a:r>
              <a:rPr lang="el-GR" b="1" dirty="0">
                <a:latin typeface="Times New Roman"/>
                <a:ea typeface="ＭＳ Ｐゴシック" charset="0"/>
                <a:cs typeface="Times New Roman"/>
                <a:sym typeface="Symbol" charset="0"/>
              </a:rPr>
              <a:t>τ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   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|-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is the turnstile)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Read: environment 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entails that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has type </a:t>
            </a:r>
            <a:r>
              <a:rPr lang="el-GR" b="1" dirty="0">
                <a:solidFill>
                  <a:srgbClr val="0000FF"/>
                </a:solidFill>
                <a:latin typeface="Times New Roman"/>
                <a:ea typeface="ＭＳ Ｐゴシック" charset="0"/>
                <a:cs typeface="Times New Roman"/>
                <a:sym typeface="Symbol" charset="0"/>
              </a:rPr>
              <a:t>τ</a:t>
            </a:r>
            <a:endParaRPr lang="en-US" b="1" dirty="0">
              <a:solidFill>
                <a:srgbClr val="0000FF"/>
              </a:solidFill>
              <a:latin typeface="Times New Roman"/>
              <a:ea typeface="Arial" charset="0"/>
              <a:cs typeface="Times New Roman"/>
            </a:endParaRPr>
          </a:p>
          <a:p>
            <a:pPr lvl="1"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Type judgment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657600" y="5638800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/>
                <a:cs typeface="Arial"/>
              </a:rPr>
              <a:t> |- E</a:t>
            </a:r>
            <a:r>
              <a:rPr lang="en-US" b="1" baseline="-25000" dirty="0">
                <a:latin typeface="Arial"/>
                <a:cs typeface="Arial"/>
              </a:rPr>
              <a:t>1</a:t>
            </a:r>
            <a:r>
              <a:rPr lang="en-US" b="1" dirty="0">
                <a:latin typeface="Arial"/>
                <a:cs typeface="Arial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τ</a:t>
            </a:r>
            <a:r>
              <a:rPr lang="en-US" b="1" dirty="0">
                <a:latin typeface="Arial"/>
                <a:cs typeface="Arial"/>
                <a:sym typeface="Symbol" charset="0"/>
              </a:rPr>
              <a:t>   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/>
                <a:cs typeface="Arial"/>
                <a:sym typeface="Symbol" charset="0"/>
              </a:rPr>
              <a:t> |- E</a:t>
            </a:r>
            <a:r>
              <a:rPr lang="en-US" b="1" baseline="-25000" dirty="0">
                <a:latin typeface="Arial"/>
                <a:cs typeface="Arial"/>
                <a:sym typeface="Symbol" charset="0"/>
              </a:rPr>
              <a:t>2</a:t>
            </a:r>
            <a:r>
              <a:rPr lang="en-US" b="1" dirty="0">
                <a:latin typeface="Arial"/>
                <a:cs typeface="Arial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810000" y="6167735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/>
                <a:cs typeface="Arial"/>
              </a:rPr>
              <a:t>	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/>
                <a:cs typeface="Arial"/>
                <a:sym typeface="Symbol" charset="0"/>
              </a:rPr>
              <a:t> |- (E</a:t>
            </a:r>
            <a:r>
              <a:rPr lang="en-US" b="1" baseline="-25000" dirty="0">
                <a:latin typeface="Arial"/>
                <a:cs typeface="Arial"/>
                <a:sym typeface="Symbol" charset="0"/>
              </a:rPr>
              <a:t>1</a:t>
            </a:r>
            <a:r>
              <a:rPr lang="en-US" b="1" dirty="0">
                <a:latin typeface="Arial"/>
                <a:cs typeface="Arial"/>
                <a:sym typeface="Symbol" charset="0"/>
              </a:rPr>
              <a:t> E</a:t>
            </a:r>
            <a:r>
              <a:rPr lang="en-US" b="1" baseline="-25000" dirty="0">
                <a:latin typeface="Arial"/>
                <a:cs typeface="Arial"/>
                <a:sym typeface="Symbol" charset="0"/>
              </a:rPr>
              <a:t>2</a:t>
            </a:r>
            <a:r>
              <a:rPr lang="en-US" b="1" dirty="0">
                <a:latin typeface="Arial"/>
                <a:cs typeface="Arial"/>
              </a:rPr>
              <a:t>)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endParaRPr lang="en-US" b="1" dirty="0">
              <a:latin typeface="Times New Roman"/>
              <a:cs typeface="Times New Roman"/>
              <a:sym typeface="Symbol" charset="0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3886200" y="6172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V="1">
            <a:off x="5791200" y="55626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7453313" y="5257800"/>
            <a:ext cx="13604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latin typeface="Arial"/>
                <a:cs typeface="Arial"/>
              </a:rPr>
              <a:t>Premises</a:t>
            </a: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7487369" y="6350913"/>
            <a:ext cx="15804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1146" name="Line 11"/>
          <p:cNvSpPr>
            <a:spLocks noChangeShapeType="1"/>
          </p:cNvSpPr>
          <p:nvPr/>
        </p:nvSpPr>
        <p:spPr bwMode="auto">
          <a:xfrm>
            <a:off x="6781800" y="6400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433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FAA0655-0383-084F-960A-68AD5098FF1B}" type="slidenum">
              <a:rPr lang="en-US" sz="1400">
                <a:latin typeface="Arial" charset="0"/>
                <a:cs typeface="Arial" charset="0"/>
              </a:rPr>
              <a:pPr eaLnBrk="1" hangingPunct="1"/>
              <a:t>31</a:t>
            </a:fld>
            <a:endParaRPr lang="en-US" sz="1400">
              <a:latin typeface="Arial" charset="0"/>
              <a:cs typeface="Arial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00488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Semantics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14362" y="3352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</a:rPr>
              <a:t>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τ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	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223962" y="3886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(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) : </a:t>
            </a:r>
            <a:r>
              <a:rPr lang="el-GR" b="1" dirty="0">
                <a:latin typeface="Times New Roman"/>
                <a:cs typeface="Times New Roman"/>
              </a:rPr>
              <a:t>τ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538162" y="3810000"/>
            <a:ext cx="403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09600" y="2209801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/>
                <a:cs typeface="Arial"/>
              </a:rPr>
              <a:t> |- x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630237" y="50292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 err="1">
                <a:latin typeface="Arial" charset="0"/>
                <a:cs typeface="Arial" charset="0"/>
              </a:rPr>
              <a:t>,x</a:t>
            </a:r>
            <a:r>
              <a:rPr lang="en-US" b="1" dirty="0">
                <a:latin typeface="Arial" charset="0"/>
                <a:cs typeface="Arial" charset="0"/>
                <a:sym typeface="Wingdings"/>
              </a:rPr>
              <a:t>:</a:t>
            </a:r>
            <a:r>
              <a:rPr lang="el-GR" b="1" dirty="0">
                <a:latin typeface="Times New Roman"/>
                <a:cs typeface="Times New Roman"/>
              </a:rPr>
              <a:t>σ</a:t>
            </a:r>
            <a:r>
              <a:rPr lang="en-US" b="1" dirty="0">
                <a:latin typeface="Arial" charset="0"/>
                <a:cs typeface="Arial" charset="0"/>
              </a:rPr>
              <a:t> 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</a:rPr>
              <a:t>τ</a:t>
            </a:r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630237" y="55626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(x: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σ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. E</a:t>
            </a:r>
            <a:r>
              <a:rPr lang="en-US" b="1" baseline="-25000" dirty="0"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)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σ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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</a:p>
        </p:txBody>
      </p:sp>
      <p:sp>
        <p:nvSpPr>
          <p:cNvPr id="92170" name="Line 12"/>
          <p:cNvSpPr>
            <a:spLocks noChangeShapeType="1"/>
          </p:cNvSpPr>
          <p:nvPr/>
        </p:nvSpPr>
        <p:spPr bwMode="auto">
          <a:xfrm>
            <a:off x="457200" y="5562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Text Box 13"/>
          <p:cNvSpPr txBox="1">
            <a:spLocks noChangeArrowheads="1"/>
          </p:cNvSpPr>
          <p:nvPr/>
        </p:nvSpPr>
        <p:spPr bwMode="auto">
          <a:xfrm>
            <a:off x="6267067" y="1981200"/>
            <a:ext cx="1581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/>
                <a:cs typeface="Arial"/>
              </a:rPr>
              <a:t> (Variable)</a:t>
            </a:r>
          </a:p>
        </p:txBody>
      </p:sp>
      <p:sp>
        <p:nvSpPr>
          <p:cNvPr id="92172" name="Text Box 14"/>
          <p:cNvSpPr txBox="1">
            <a:spLocks noChangeArrowheads="1"/>
          </p:cNvSpPr>
          <p:nvPr/>
        </p:nvSpPr>
        <p:spPr bwMode="auto">
          <a:xfrm>
            <a:off x="6324600" y="3429000"/>
            <a:ext cx="1895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(Application)</a:t>
            </a:r>
          </a:p>
        </p:txBody>
      </p:sp>
      <p:sp>
        <p:nvSpPr>
          <p:cNvPr id="92173" name="Text Box 15"/>
          <p:cNvSpPr txBox="1">
            <a:spLocks noChangeArrowheads="1"/>
          </p:cNvSpPr>
          <p:nvPr/>
        </p:nvSpPr>
        <p:spPr bwMode="auto">
          <a:xfrm>
            <a:off x="6321424" y="5334000"/>
            <a:ext cx="1929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(Abstraction)</a:t>
            </a:r>
          </a:p>
        </p:txBody>
      </p:sp>
      <p:sp>
        <p:nvSpPr>
          <p:cNvPr id="92174" name="Text Box 16"/>
          <p:cNvSpPr txBox="1">
            <a:spLocks noChangeArrowheads="1"/>
          </p:cNvSpPr>
          <p:nvPr/>
        </p:nvSpPr>
        <p:spPr bwMode="auto">
          <a:xfrm>
            <a:off x="3505200" y="4267200"/>
            <a:ext cx="46320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dirty="0">
                <a:latin typeface="Arial" charset="0"/>
                <a:cs typeface="Arial" charset="0"/>
              </a:rPr>
              <a:t>binding</a:t>
            </a:r>
            <a:r>
              <a:rPr lang="en-US" sz="2200" dirty="0">
                <a:latin typeface="Arial" charset="0"/>
                <a:cs typeface="Arial" charset="0"/>
              </a:rPr>
              <a:t>: augments environment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Γ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200" dirty="0">
                <a:latin typeface="Arial" charset="0"/>
                <a:cs typeface="Arial" charset="0"/>
              </a:rPr>
              <a:t>with binding of </a:t>
            </a:r>
            <a:r>
              <a:rPr lang="en-US" sz="2200" b="1" dirty="0">
                <a:latin typeface="Arial" charset="0"/>
                <a:cs typeface="Arial" charset="0"/>
              </a:rPr>
              <a:t>x</a:t>
            </a:r>
            <a:r>
              <a:rPr lang="en-US" sz="2200" dirty="0">
                <a:latin typeface="Arial" charset="0"/>
                <a:cs typeface="Arial" charset="0"/>
              </a:rPr>
              <a:t> to type </a:t>
            </a:r>
            <a:r>
              <a:rPr lang="el-GR" sz="2200" b="1" dirty="0">
                <a:latin typeface="Times New Roman"/>
                <a:cs typeface="Times New Roman"/>
              </a:rPr>
              <a:t>σ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92175" name="Freeform 18"/>
          <p:cNvSpPr>
            <a:spLocks/>
          </p:cNvSpPr>
          <p:nvPr/>
        </p:nvSpPr>
        <p:spPr bwMode="auto">
          <a:xfrm>
            <a:off x="1143000" y="4533900"/>
            <a:ext cx="2324100" cy="495300"/>
          </a:xfrm>
          <a:custGeom>
            <a:avLst/>
            <a:gdLst>
              <a:gd name="T0" fmla="*/ 2147483647 w 1464"/>
              <a:gd name="T1" fmla="*/ 2147483647 h 312"/>
              <a:gd name="T2" fmla="*/ 2147483647 w 1464"/>
              <a:gd name="T3" fmla="*/ 2147483647 h 312"/>
              <a:gd name="T4" fmla="*/ 2147483647 w 1464"/>
              <a:gd name="T5" fmla="*/ 2147483647 h 312"/>
              <a:gd name="T6" fmla="*/ 2147483647 w 1464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1464"/>
              <a:gd name="T13" fmla="*/ 0 h 312"/>
              <a:gd name="T14" fmla="*/ 1464 w 1464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4" h="312">
                <a:moveTo>
                  <a:pt x="72" y="312"/>
                </a:moveTo>
                <a:cubicBezTo>
                  <a:pt x="36" y="180"/>
                  <a:pt x="0" y="48"/>
                  <a:pt x="120" y="24"/>
                </a:cubicBezTo>
                <a:cubicBezTo>
                  <a:pt x="240" y="0"/>
                  <a:pt x="568" y="160"/>
                  <a:pt x="792" y="168"/>
                </a:cubicBezTo>
                <a:cubicBezTo>
                  <a:pt x="1016" y="176"/>
                  <a:pt x="1352" y="88"/>
                  <a:pt x="1464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6" name="Text Box 19"/>
          <p:cNvSpPr txBox="1">
            <a:spLocks noChangeArrowheads="1"/>
          </p:cNvSpPr>
          <p:nvPr/>
        </p:nvSpPr>
        <p:spPr bwMode="auto">
          <a:xfrm>
            <a:off x="3101428" y="1371600"/>
            <a:ext cx="50281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latin typeface="Arial"/>
                <a:cs typeface="Arial"/>
              </a:rPr>
              <a:t>looks up the type of </a:t>
            </a:r>
            <a:r>
              <a:rPr lang="en-US" sz="2200" b="1" dirty="0">
                <a:latin typeface="Arial"/>
                <a:cs typeface="Arial"/>
              </a:rPr>
              <a:t>x</a:t>
            </a:r>
            <a:r>
              <a:rPr lang="en-US" sz="2200" dirty="0">
                <a:latin typeface="Arial"/>
                <a:cs typeface="Arial"/>
              </a:rPr>
              <a:t> in environment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sz="2200" dirty="0">
                <a:latin typeface="Arial"/>
                <a:cs typeface="Arial"/>
              </a:rPr>
              <a:t> </a:t>
            </a:r>
          </a:p>
        </p:txBody>
      </p:sp>
      <p:sp>
        <p:nvSpPr>
          <p:cNvPr id="92177" name="Freeform 21"/>
          <p:cNvSpPr>
            <a:spLocks/>
          </p:cNvSpPr>
          <p:nvPr/>
        </p:nvSpPr>
        <p:spPr bwMode="auto">
          <a:xfrm>
            <a:off x="2057400" y="1524000"/>
            <a:ext cx="1066800" cy="685800"/>
          </a:xfrm>
          <a:custGeom>
            <a:avLst/>
            <a:gdLst>
              <a:gd name="T0" fmla="*/ 2147483647 w 1328"/>
              <a:gd name="T1" fmla="*/ 2147483647 h 280"/>
              <a:gd name="T2" fmla="*/ 2147483647 w 1328"/>
              <a:gd name="T3" fmla="*/ 2147483647 h 280"/>
              <a:gd name="T4" fmla="*/ 2147483647 w 1328"/>
              <a:gd name="T5" fmla="*/ 2147483647 h 280"/>
              <a:gd name="T6" fmla="*/ 0 60000 65536"/>
              <a:gd name="T7" fmla="*/ 0 60000 65536"/>
              <a:gd name="T8" fmla="*/ 0 60000 65536"/>
              <a:gd name="T9" fmla="*/ 0 w 1328"/>
              <a:gd name="T10" fmla="*/ 0 h 280"/>
              <a:gd name="T11" fmla="*/ 1328 w 1328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8" h="280">
                <a:moveTo>
                  <a:pt x="272" y="280"/>
                </a:moveTo>
                <a:cubicBezTo>
                  <a:pt x="136" y="180"/>
                  <a:pt x="0" y="80"/>
                  <a:pt x="176" y="40"/>
                </a:cubicBezTo>
                <a:cubicBezTo>
                  <a:pt x="352" y="0"/>
                  <a:pt x="840" y="20"/>
                  <a:pt x="1328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533400" y="2286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09600" y="1824335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/>
                <a:cs typeface="Arial"/>
              </a:rPr>
              <a:t>x: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 </a:t>
            </a:r>
            <a:r>
              <a:rPr lang="en-US" b="1" dirty="0">
                <a:latin typeface="Arial"/>
                <a:cs typeface="Arial"/>
              </a:rPr>
              <a:t>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endParaRPr lang="en-US" b="1" dirty="0">
              <a:latin typeface="Arial"/>
              <a:cs typeface="Arial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762847"/>
              </p:ext>
            </p:extLst>
          </p:nvPr>
        </p:nvGraphicFramePr>
        <p:xfrm>
          <a:off x="1295400" y="18288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400" imgH="152400" progId="Equation.3">
                  <p:embed/>
                </p:oleObj>
              </mc:Choice>
              <mc:Fallback>
                <p:oleObj name="Equation" r:id="rId3" imgW="152400" imgH="152400" progId="Equation.3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828800"/>
                        <a:ext cx="304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3E79B4E5-BA37-9047-903D-BE0C86DA7A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3024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FEB5122-7265-E841-807E-DD51667A01F6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Examples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Deduce the type for 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b="1" dirty="0">
                <a:latin typeface="Arial" charset="0"/>
                <a:sym typeface="Symbol" charset="0"/>
              </a:rPr>
              <a:t>x: </a:t>
            </a:r>
            <a:r>
              <a:rPr lang="en-US" b="1" dirty="0" err="1">
                <a:latin typeface="Arial" charset="0"/>
                <a:sym typeface="Symbol" charset="0"/>
              </a:rPr>
              <a:t>int</a:t>
            </a:r>
            <a:r>
              <a:rPr lang="en-US" b="1" dirty="0">
                <a:latin typeface="Arial" charset="0"/>
                <a:sym typeface="Symbol" charset="0"/>
              </a:rPr>
              <a:t>.y: </a:t>
            </a:r>
            <a:r>
              <a:rPr lang="en-US" b="1" dirty="0" err="1">
                <a:latin typeface="Arial" charset="0"/>
                <a:sym typeface="Symbol" charset="0"/>
              </a:rPr>
              <a:t>bool</a:t>
            </a:r>
            <a:r>
              <a:rPr lang="en-US" b="1" dirty="0">
                <a:latin typeface="Arial" charset="0"/>
                <a:sym typeface="Symbol" charset="0"/>
              </a:rPr>
              <a:t>. x</a:t>
            </a:r>
            <a:r>
              <a:rPr lang="en-US" dirty="0">
                <a:latin typeface="Arial" charset="0"/>
                <a:sym typeface="Symbol" charset="0"/>
              </a:rPr>
              <a:t> in the </a:t>
            </a:r>
            <a:r>
              <a:rPr lang="en-US" b="1" dirty="0">
                <a:latin typeface="Arial" charset="0"/>
                <a:sym typeface="Symbol" charset="0"/>
              </a:rPr>
              <a:t>nil</a:t>
            </a:r>
            <a:r>
              <a:rPr lang="en-US" dirty="0">
                <a:latin typeface="Arial" charset="0"/>
                <a:sym typeface="Symbol" charset="0"/>
              </a:rPr>
              <a:t> environment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  <a:sym typeface="Symbol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FC5F926-2EC0-4447-9C21-D1974B0EF1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1406953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charset="0"/>
              </a:rPr>
              <a:t>c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int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33400" y="2057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0" y="1600200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</a:rPr>
              <a:t>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int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     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int</a:t>
            </a:r>
            <a:endParaRPr lang="el-GR" b="1" dirty="0">
              <a:latin typeface="Times New Roman"/>
              <a:cs typeface="Times New Roman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19600" y="2133600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+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int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733800" y="2057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2000" y="32721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</a:rPr>
              <a:t>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int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      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int</a:t>
            </a:r>
            <a:endParaRPr lang="el-GR" b="1" dirty="0">
              <a:latin typeface="Times New Roman"/>
              <a:cs typeface="Times New Roman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371600" y="3805535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=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n-US" b="1" dirty="0" err="1">
                <a:latin typeface="Arial" charset="0"/>
                <a:cs typeface="Arial" charset="0"/>
              </a:rPr>
              <a:t>bool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85800" y="3729335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85800" y="4948535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cs typeface="Arial" charset="0"/>
              </a:rPr>
              <a:t>|- b : </a:t>
            </a:r>
            <a:r>
              <a:rPr lang="en-US" b="1" dirty="0" err="1">
                <a:latin typeface="Arial" charset="0"/>
                <a:cs typeface="Arial" charset="0"/>
              </a:rPr>
              <a:t>bool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</a:rPr>
              <a:t> |- 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  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endParaRPr lang="el-GR" b="1" dirty="0"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66800" y="5481935"/>
            <a:ext cx="434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if b then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1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else </a:t>
            </a:r>
            <a:r>
              <a:rPr lang="en-US" b="1" dirty="0">
                <a:latin typeface="Arial" charset="0"/>
                <a:cs typeface="Arial" charset="0"/>
              </a:rPr>
              <a:t>E</a:t>
            </a:r>
            <a:r>
              <a:rPr lang="en-US" b="1" baseline="-25000" dirty="0">
                <a:latin typeface="Arial" charset="0"/>
                <a:cs typeface="Arial" charset="0"/>
              </a:rPr>
              <a:t>2</a:t>
            </a:r>
            <a:r>
              <a:rPr lang="en-US" b="1" dirty="0">
                <a:latin typeface="Arial" charset="0"/>
                <a:cs typeface="Arial" charset="0"/>
              </a:rPr>
              <a:t> :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609600" y="5405734"/>
            <a:ext cx="5410200" cy="44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324600" y="3429000"/>
            <a:ext cx="2048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(Comparison)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5E8FDB85-81B5-1447-B407-3C8CA03D58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1735792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valid type?</a:t>
            </a:r>
          </a:p>
          <a:p>
            <a:pPr marL="457200" lvl="1" indent="0">
              <a:buNone/>
            </a:pPr>
            <a:r>
              <a:rPr lang="en-US" b="1" dirty="0"/>
              <a:t>Nil</a:t>
            </a:r>
            <a:r>
              <a:rPr lang="en-US" dirty="0"/>
              <a:t> </a:t>
            </a:r>
            <a:r>
              <a:rPr lang="en-US" b="1" dirty="0"/>
              <a:t>|-</a:t>
            </a:r>
            <a:r>
              <a:rPr lang="en-US" dirty="0"/>
              <a:t> </a:t>
            </a:r>
            <a:r>
              <a:rPr lang="en-US" b="1" dirty="0">
                <a:latin typeface="Arial" charset="0"/>
                <a:sym typeface="Symbol" charset="0"/>
              </a:rPr>
              <a:t>x: </a:t>
            </a:r>
            <a:r>
              <a:rPr lang="en-US" b="1" dirty="0" err="1">
                <a:latin typeface="Arial" charset="0"/>
                <a:sym typeface="Symbol" charset="0"/>
              </a:rPr>
              <a:t>int</a:t>
            </a:r>
            <a:r>
              <a:rPr lang="en-US" b="1" dirty="0">
                <a:latin typeface="Arial" charset="0"/>
                <a:sym typeface="Symbol" charset="0"/>
              </a:rPr>
              <a:t>.y: </a:t>
            </a:r>
            <a:r>
              <a:rPr lang="en-US" b="1" dirty="0" err="1">
                <a:latin typeface="Arial" charset="0"/>
                <a:sym typeface="Symbol" charset="0"/>
              </a:rPr>
              <a:t>bool</a:t>
            </a:r>
            <a:r>
              <a:rPr lang="en-US" b="1" dirty="0">
                <a:latin typeface="Arial" charset="0"/>
                <a:sym typeface="Symbol" charset="0"/>
              </a:rPr>
              <a:t>. </a:t>
            </a:r>
            <a:r>
              <a:rPr lang="en-US" b="1" dirty="0" err="1">
                <a:latin typeface="Arial" charset="0"/>
                <a:sym typeface="Symbol" charset="0"/>
              </a:rPr>
              <a:t>x+y</a:t>
            </a:r>
            <a:r>
              <a:rPr lang="en-US" b="1" dirty="0">
                <a:latin typeface="Arial" charset="0"/>
                <a:sym typeface="Symbol" charset="0"/>
              </a:rPr>
              <a:t> : </a:t>
            </a:r>
            <a:r>
              <a:rPr lang="en-US" b="1" dirty="0" err="1">
                <a:latin typeface="Arial" charset="0"/>
                <a:sym typeface="Symbol" charset="0"/>
              </a:rPr>
              <a:t>int</a:t>
            </a:r>
            <a:r>
              <a:rPr lang="en-US" b="1" dirty="0">
                <a:latin typeface="Arial" charset="0"/>
                <a:sym typeface="Symbol" charset="0"/>
              </a:rPr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latin typeface="Arial" charset="0"/>
                <a:sym typeface="Wingdings"/>
              </a:rPr>
              <a:t> </a:t>
            </a:r>
            <a:r>
              <a:rPr lang="en-US" b="1" dirty="0" err="1">
                <a:latin typeface="Arial" charset="0"/>
                <a:sym typeface="Wingdings"/>
              </a:rPr>
              <a:t>bool</a:t>
            </a:r>
            <a:r>
              <a:rPr lang="en-US" b="1" dirty="0">
                <a:latin typeface="Arial" charset="0"/>
                <a:sym typeface="Wingdings"/>
              </a:rPr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latin typeface="Arial" charset="0"/>
                <a:sym typeface="Wingdings"/>
              </a:rPr>
              <a:t> </a:t>
            </a:r>
            <a:r>
              <a:rPr lang="en-US" b="1" dirty="0" err="1">
                <a:latin typeface="Arial" charset="0"/>
                <a:sym typeface="Wingdings"/>
              </a:rPr>
              <a:t>int</a:t>
            </a:r>
            <a:endParaRPr lang="en-US" b="1" dirty="0">
              <a:latin typeface="Arial" charset="0"/>
              <a:sym typeface="Wingdings"/>
            </a:endParaRPr>
          </a:p>
          <a:p>
            <a:pPr lvl="1"/>
            <a:r>
              <a:rPr lang="en-US" dirty="0">
                <a:latin typeface="Arial" charset="0"/>
                <a:sym typeface="Wingdings"/>
              </a:rPr>
              <a:t>No. It gets rightfully rejected. Term reaches a state that goes wrong as it applies </a:t>
            </a:r>
            <a:r>
              <a:rPr lang="en-US" b="1" dirty="0">
                <a:latin typeface="Arial" charset="0"/>
                <a:sym typeface="Wingdings"/>
              </a:rPr>
              <a:t>+</a:t>
            </a:r>
            <a:r>
              <a:rPr lang="en-US" dirty="0">
                <a:latin typeface="Arial" charset="0"/>
                <a:sym typeface="Wingdings"/>
              </a:rPr>
              <a:t> on a value of the wrong type (</a:t>
            </a:r>
            <a:r>
              <a:rPr lang="en-US" b="1" dirty="0">
                <a:latin typeface="Arial" charset="0"/>
                <a:sym typeface="Wingdings"/>
              </a:rPr>
              <a:t>y</a:t>
            </a:r>
            <a:r>
              <a:rPr lang="en-US" dirty="0">
                <a:latin typeface="Arial" charset="0"/>
                <a:sym typeface="Wingdings"/>
              </a:rPr>
              <a:t> is </a:t>
            </a:r>
            <a:r>
              <a:rPr lang="en-US" b="1" dirty="0">
                <a:latin typeface="Arial" charset="0"/>
                <a:sym typeface="Wingdings"/>
              </a:rPr>
              <a:t>bool</a:t>
            </a:r>
            <a:r>
              <a:rPr lang="en-US" dirty="0">
                <a:latin typeface="Arial" charset="0"/>
                <a:sym typeface="Wingdings"/>
              </a:rPr>
              <a:t>, </a:t>
            </a:r>
            <a:r>
              <a:rPr lang="en-US" b="1" dirty="0">
                <a:latin typeface="Arial" charset="0"/>
                <a:sym typeface="Wingdings"/>
              </a:rPr>
              <a:t>+</a:t>
            </a:r>
            <a:r>
              <a:rPr lang="en-US" dirty="0">
                <a:latin typeface="Arial" charset="0"/>
                <a:sym typeface="Wingdings"/>
              </a:rPr>
              <a:t> is defined on </a:t>
            </a:r>
            <a:r>
              <a:rPr lang="en-US" b="1" dirty="0" err="1">
                <a:latin typeface="Arial" charset="0"/>
                <a:sym typeface="Wingdings"/>
              </a:rPr>
              <a:t>ints</a:t>
            </a:r>
            <a:r>
              <a:rPr lang="en-US" dirty="0">
                <a:latin typeface="Arial" charset="0"/>
                <a:sym typeface="Wingdings"/>
              </a:rPr>
              <a:t>)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r>
              <a:rPr lang="en-US" dirty="0"/>
              <a:t>Is this a valid type?</a:t>
            </a:r>
          </a:p>
          <a:p>
            <a:pPr marL="457200" lvl="1" indent="0">
              <a:buNone/>
            </a:pPr>
            <a:r>
              <a:rPr lang="en-US" b="1" dirty="0"/>
              <a:t>Nil</a:t>
            </a:r>
            <a:r>
              <a:rPr lang="en-US" dirty="0"/>
              <a:t> </a:t>
            </a:r>
            <a:r>
              <a:rPr lang="en-US" b="1" dirty="0"/>
              <a:t>|-</a:t>
            </a:r>
            <a:r>
              <a:rPr lang="en-US" dirty="0"/>
              <a:t> </a:t>
            </a:r>
            <a:r>
              <a:rPr lang="en-US" b="1" dirty="0">
                <a:latin typeface="Arial" charset="0"/>
                <a:sym typeface="Symbol" charset="0"/>
              </a:rPr>
              <a:t>x: </a:t>
            </a:r>
            <a:r>
              <a:rPr lang="en-US" b="1" dirty="0" err="1">
                <a:latin typeface="Arial" charset="0"/>
                <a:sym typeface="Symbol" charset="0"/>
              </a:rPr>
              <a:t>bool</a:t>
            </a:r>
            <a:r>
              <a:rPr lang="en-US" b="1" dirty="0">
                <a:latin typeface="Arial" charset="0"/>
                <a:sym typeface="Symbol" charset="0"/>
              </a:rPr>
              <a:t>.y: int. if x then y else y+1 : </a:t>
            </a:r>
            <a:br>
              <a:rPr lang="en-US" b="1" dirty="0">
                <a:latin typeface="Arial" charset="0"/>
                <a:sym typeface="Symbol" charset="0"/>
              </a:rPr>
            </a:br>
            <a:r>
              <a:rPr lang="en-US" b="1" dirty="0">
                <a:latin typeface="Arial" charset="0"/>
                <a:sym typeface="Symbol" charset="0"/>
              </a:rPr>
              <a:t>                                                   </a:t>
            </a:r>
            <a:r>
              <a:rPr lang="en-US" b="1" dirty="0" err="1">
                <a:latin typeface="Arial" charset="0"/>
                <a:sym typeface="Symbol" charset="0"/>
              </a:rPr>
              <a:t>bool</a:t>
            </a:r>
            <a:r>
              <a:rPr lang="en-US" b="1" dirty="0">
                <a:latin typeface="Arial" charset="0"/>
                <a:sym typeface="Symbol" charset="0"/>
              </a:rPr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latin typeface="Arial" charset="0"/>
                <a:sym typeface="Wingdings"/>
              </a:rPr>
              <a:t> </a:t>
            </a:r>
            <a:r>
              <a:rPr lang="en-US" b="1" dirty="0" err="1">
                <a:latin typeface="Arial" charset="0"/>
                <a:sym typeface="Wingdings"/>
              </a:rPr>
              <a:t>int</a:t>
            </a:r>
            <a:r>
              <a:rPr lang="en-US" b="1" dirty="0">
                <a:latin typeface="Arial" charset="0"/>
                <a:sym typeface="Wingdings"/>
              </a:rPr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latin typeface="Arial" charset="0"/>
                <a:sym typeface="Wingdings"/>
              </a:rPr>
              <a:t> </a:t>
            </a:r>
            <a:r>
              <a:rPr lang="en-US" b="1" dirty="0" err="1">
                <a:latin typeface="Arial" charset="0"/>
                <a:sym typeface="Wingdings"/>
              </a:rPr>
              <a:t>int</a:t>
            </a:r>
            <a:endParaRPr lang="en-US" b="1" dirty="0">
              <a:latin typeface="Arial" charset="0"/>
              <a:sym typeface="Wingdings"/>
            </a:endParaRPr>
          </a:p>
          <a:p>
            <a:pPr marL="457200" lvl="1" indent="0">
              <a:buNone/>
            </a:pPr>
            <a:endParaRPr lang="en-US" b="1" dirty="0">
              <a:latin typeface="Arial" charset="0"/>
              <a:sym typeface="Wingdings"/>
            </a:endParaRP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EBA4297-0979-D04F-9B23-CC67639842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38811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deduce the type of this term?</a:t>
            </a:r>
          </a:p>
          <a:p>
            <a:pPr marL="0" lvl="1" indent="0">
              <a:buClr>
                <a:schemeClr val="folHlink"/>
              </a:buClr>
              <a:buSzPct val="60000"/>
              <a:buNone/>
            </a:pPr>
            <a:r>
              <a:rPr lang="en-US" sz="3000" b="1" dirty="0">
                <a:latin typeface="Arial" charset="0"/>
                <a:sym typeface="Symbol" charset="0"/>
              </a:rPr>
              <a:t>f. x. if x=1 then x else (f (f (x-1))) : ?</a:t>
            </a:r>
            <a:endParaRPr lang="en-US" sz="3000" b="1" dirty="0">
              <a:latin typeface="Arial" charset="0"/>
              <a:sym typeface="Wingdings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53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</a:t>
            </a:r>
            <a:r>
              <a:rPr lang="en-US" dirty="0" err="1"/>
              <a:t>Milanova</a:t>
            </a:r>
            <a:r>
              <a:rPr lang="en-US" dirty="0"/>
              <a:t> (example from MIT 2015 Program Analysis OCW)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85800" y="4038600"/>
            <a:ext cx="5257800" cy="995065"/>
            <a:chOff x="3733800" y="3581400"/>
            <a:chExt cx="5257800" cy="99506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810000" y="3581400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</a:rPr>
                <a:t> |- E</a:t>
              </a:r>
              <a:r>
                <a:rPr lang="en-US" b="1" baseline="-25000" dirty="0">
                  <a:latin typeface="Arial" charset="0"/>
                  <a:cs typeface="Arial" charset="0"/>
                </a:rPr>
                <a:t>1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n-US" b="1" dirty="0" err="1">
                  <a:latin typeface="Arial" charset="0"/>
                  <a:cs typeface="Arial" charset="0"/>
                </a:rPr>
                <a:t>int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          </a:t>
              </a: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2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n-US" b="1" dirty="0" err="1">
                  <a:latin typeface="Arial" charset="0"/>
                  <a:cs typeface="Arial" charset="0"/>
                </a:rPr>
                <a:t>int</a:t>
              </a:r>
              <a:endParaRPr lang="el-GR" b="1" dirty="0">
                <a:latin typeface="Times New Roman"/>
                <a:cs typeface="Times New Roman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419600" y="4114800"/>
              <a:ext cx="2590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1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+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2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n-US" b="1" dirty="0" err="1">
                  <a:latin typeface="Arial" charset="0"/>
                  <a:cs typeface="Arial" charset="0"/>
                </a:rPr>
                <a:t>int</a:t>
              </a:r>
              <a:endParaRPr lang="en-US" b="1" dirty="0">
                <a:latin typeface="Arial" charset="0"/>
                <a:cs typeface="Arial" charset="0"/>
                <a:sym typeface="Symbol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733800" y="4038600"/>
              <a:ext cx="487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" y="2819400"/>
            <a:ext cx="5257800" cy="995065"/>
            <a:chOff x="685800" y="5253335"/>
            <a:chExt cx="5257800" cy="995065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762000" y="52533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</a:rPr>
                <a:t> |- E</a:t>
              </a:r>
              <a:r>
                <a:rPr lang="en-US" b="1" baseline="-25000" dirty="0">
                  <a:latin typeface="Arial" charset="0"/>
                  <a:cs typeface="Arial" charset="0"/>
                </a:rPr>
                <a:t>1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n-US" b="1" dirty="0" err="1">
                  <a:latin typeface="Arial" charset="0"/>
                  <a:cs typeface="Arial" charset="0"/>
                </a:rPr>
                <a:t>int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          </a:t>
              </a: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2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n-US" b="1" dirty="0" err="1">
                  <a:latin typeface="Arial" charset="0"/>
                  <a:cs typeface="Arial" charset="0"/>
                </a:rPr>
                <a:t>int</a:t>
              </a:r>
              <a:endParaRPr lang="el-GR" b="1" dirty="0">
                <a:latin typeface="Times New Roman"/>
                <a:cs typeface="Times New Roman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371600" y="5786735"/>
              <a:ext cx="2819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1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=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2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n-US" b="1" dirty="0" err="1">
                  <a:latin typeface="Arial" charset="0"/>
                  <a:cs typeface="Arial" charset="0"/>
                </a:rPr>
                <a:t>bool</a:t>
              </a:r>
              <a:endParaRPr lang="en-US" b="1" dirty="0">
                <a:latin typeface="Arial" charset="0"/>
                <a:cs typeface="Arial" charset="0"/>
                <a:sym typeface="Symbol" charset="0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685800" y="5710535"/>
              <a:ext cx="487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9600" y="5253335"/>
            <a:ext cx="6172200" cy="995065"/>
            <a:chOff x="609600" y="4948535"/>
            <a:chExt cx="6172200" cy="995065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685800" y="4948535"/>
              <a:ext cx="6096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</a:rPr>
                <a:t> |- b : </a:t>
              </a:r>
              <a:r>
                <a:rPr lang="en-US" b="1" dirty="0" err="1">
                  <a:latin typeface="Arial" charset="0"/>
                  <a:cs typeface="Arial" charset="0"/>
                </a:rPr>
                <a:t>bool</a:t>
              </a:r>
              <a:r>
                <a:rPr lang="en-US" b="1" dirty="0">
                  <a:latin typeface="Times New Roman"/>
                  <a:cs typeface="Times New Roman"/>
                  <a:sym typeface="Symbol" charset="0"/>
                </a:rPr>
                <a:t>    </a:t>
              </a: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</a:rPr>
                <a:t> |- E</a:t>
              </a:r>
              <a:r>
                <a:rPr lang="en-US" b="1" baseline="-25000" dirty="0">
                  <a:latin typeface="Arial" charset="0"/>
                  <a:cs typeface="Arial" charset="0"/>
                </a:rPr>
                <a:t>1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l-GR" b="1" dirty="0">
                  <a:latin typeface="Times New Roman"/>
                  <a:cs typeface="Times New Roman"/>
                  <a:sym typeface="Symbol" charset="0"/>
                </a:rPr>
                <a:t>τ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   </a:t>
              </a: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2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l-GR" b="1" dirty="0">
                  <a:latin typeface="Times New Roman"/>
                  <a:cs typeface="Times New Roman"/>
                  <a:sym typeface="Symbol" charset="0"/>
                </a:rPr>
                <a:t>τ</a:t>
              </a:r>
              <a:endParaRPr lang="el-GR" b="1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295400" y="5481935"/>
              <a:ext cx="4343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if b then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1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else </a:t>
              </a:r>
              <a:r>
                <a:rPr lang="en-US" b="1" dirty="0">
                  <a:latin typeface="Arial" charset="0"/>
                  <a:cs typeface="Arial" charset="0"/>
                </a:rPr>
                <a:t>E</a:t>
              </a:r>
              <a:r>
                <a:rPr lang="en-US" b="1" baseline="-25000" dirty="0">
                  <a:latin typeface="Arial" charset="0"/>
                  <a:cs typeface="Arial" charset="0"/>
                </a:rPr>
                <a:t>2</a:t>
              </a:r>
              <a:r>
                <a:rPr lang="en-US" b="1" dirty="0">
                  <a:latin typeface="Arial" charset="0"/>
                  <a:cs typeface="Arial" charset="0"/>
                </a:rPr>
                <a:t> : </a:t>
              </a:r>
              <a:r>
                <a:rPr lang="el-GR" b="1" dirty="0">
                  <a:latin typeface="Times New Roman"/>
                  <a:cs typeface="Times New Roman"/>
                  <a:sym typeface="Symbol" charset="0"/>
                </a:rPr>
                <a:t>τ</a:t>
              </a:r>
              <a:r>
                <a:rPr lang="en-US" b="1" dirty="0">
                  <a:latin typeface="Arial" charset="0"/>
                  <a:cs typeface="Arial" charset="0"/>
                </a:rPr>
                <a:t> </a:t>
              </a:r>
              <a:endParaRPr lang="en-US" b="1" dirty="0">
                <a:latin typeface="Arial" charset="0"/>
                <a:cs typeface="Arial" charset="0"/>
                <a:sym typeface="Symbol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609600" y="5405734"/>
              <a:ext cx="6096000" cy="4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0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deduce the type of this term?</a:t>
            </a:r>
          </a:p>
          <a:p>
            <a:pPr marL="0" lvl="1" indent="0">
              <a:buClr>
                <a:schemeClr val="folHlink"/>
              </a:buClr>
              <a:buSzPct val="60000"/>
              <a:buNone/>
            </a:pPr>
            <a:r>
              <a:rPr lang="en-US" sz="3000" b="1" dirty="0" err="1">
                <a:latin typeface="Arial" charset="0"/>
                <a:sym typeface="Symbol" charset="0"/>
              </a:rPr>
              <a:t>foldl</a:t>
            </a:r>
            <a:r>
              <a:rPr lang="en-US" sz="3000" b="1" dirty="0">
                <a:latin typeface="Arial" charset="0"/>
                <a:sym typeface="Symbol" charset="0"/>
              </a:rPr>
              <a:t> = </a:t>
            </a:r>
          </a:p>
          <a:p>
            <a:pPr marL="0" lvl="1" indent="0">
              <a:buClr>
                <a:schemeClr val="folHlink"/>
              </a:buClr>
              <a:buSzPct val="60000"/>
              <a:buNone/>
            </a:pPr>
            <a:r>
              <a:rPr lang="en-US" sz="2600" b="1" dirty="0">
                <a:latin typeface="Arial" charset="0"/>
                <a:sym typeface="Symbol" charset="0"/>
              </a:rPr>
              <a:t>f.x.</a:t>
            </a:r>
            <a:r>
              <a:rPr lang="en-US" sz="2600" b="1" dirty="0" err="1">
                <a:latin typeface="Arial" charset="0"/>
                <a:sym typeface="Symbol" charset="0"/>
              </a:rPr>
              <a:t>y.if</a:t>
            </a:r>
            <a:r>
              <a:rPr lang="en-US" sz="2600" b="1" dirty="0">
                <a:latin typeface="Arial" charset="0"/>
                <a:sym typeface="Symbol" charset="0"/>
              </a:rPr>
              <a:t> x=() then y else (</a:t>
            </a:r>
            <a:r>
              <a:rPr lang="en-US" sz="2600" b="1" dirty="0" err="1">
                <a:latin typeface="Arial" charset="0"/>
                <a:sym typeface="Symbol" charset="0"/>
              </a:rPr>
              <a:t>foldl</a:t>
            </a:r>
            <a:r>
              <a:rPr lang="en-US" sz="2600" b="1" dirty="0">
                <a:latin typeface="Arial" charset="0"/>
                <a:sym typeface="Symbol" charset="0"/>
              </a:rPr>
              <a:t> f (</a:t>
            </a:r>
            <a:r>
              <a:rPr lang="en-US" sz="2600" b="1" dirty="0" err="1">
                <a:latin typeface="Arial" charset="0"/>
                <a:sym typeface="Symbol" charset="0"/>
              </a:rPr>
              <a:t>cdr</a:t>
            </a:r>
            <a:r>
              <a:rPr lang="en-US" sz="2600" b="1" dirty="0">
                <a:latin typeface="Arial" charset="0"/>
                <a:sym typeface="Symbol" charset="0"/>
              </a:rPr>
              <a:t> x) (f y (car x))):</a:t>
            </a:r>
            <a:endParaRPr lang="en-US" sz="2600" b="1" dirty="0">
              <a:latin typeface="Arial" charset="0"/>
              <a:sym typeface="Wingdings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8E6D324-01F3-4E44-AC05-D44588ADF1F2}"/>
              </a:ext>
            </a:extLst>
          </p:cNvPr>
          <p:cNvGrpSpPr/>
          <p:nvPr/>
        </p:nvGrpSpPr>
        <p:grpSpPr>
          <a:xfrm>
            <a:off x="685801" y="4038600"/>
            <a:ext cx="4495799" cy="1364397"/>
            <a:chOff x="3733801" y="3581400"/>
            <a:chExt cx="5257799" cy="1364397"/>
          </a:xfrm>
        </p:grpSpPr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5CE2BA6D-D461-F542-B3DB-58CC4B7F5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3581400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</a:rPr>
                <a:t> |- E : list </a:t>
              </a:r>
              <a:r>
                <a:rPr lang="el-GR" b="1" dirty="0">
                  <a:latin typeface="Times New Roman"/>
                  <a:cs typeface="Times New Roman"/>
                  <a:sym typeface="Symbol" charset="0"/>
                </a:rPr>
                <a:t>τ</a:t>
              </a:r>
              <a:endParaRPr lang="el-GR" b="1" dirty="0">
                <a:latin typeface="Times New Roman"/>
                <a:cs typeface="Times New Roman"/>
              </a:endParaRPr>
            </a:p>
          </p:txBody>
        </p:sp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5C8A419D-9637-3344-BE35-C42EC489F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4114800"/>
              <a:ext cx="2590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>
                  <a:latin typeface="Arial" charset="0"/>
                  <a:ea typeface="Arial" charset="0"/>
                  <a:cs typeface="Arial" charset="0"/>
                </a:rPr>
                <a:t>Γ</a:t>
              </a:r>
              <a:r>
                <a:rPr lang="en-US" b="1" dirty="0">
                  <a:latin typeface="Arial" charset="0"/>
                  <a:cs typeface="Arial" charset="0"/>
                  <a:sym typeface="Symbol" charset="0"/>
                </a:rPr>
                <a:t> |- (car </a:t>
              </a:r>
              <a:r>
                <a:rPr lang="en-US" b="1" dirty="0">
                  <a:latin typeface="Arial" charset="0"/>
                  <a:cs typeface="Arial" charset="0"/>
                </a:rPr>
                <a:t>E) : </a:t>
              </a:r>
              <a:r>
                <a:rPr lang="el-GR" b="1" dirty="0">
                  <a:latin typeface="Times New Roman"/>
                  <a:cs typeface="Times New Roman"/>
                  <a:sym typeface="Symbol" charset="0"/>
                </a:rPr>
                <a:t>τ</a:t>
              </a:r>
              <a:r>
                <a:rPr lang="en-US" b="1" dirty="0">
                  <a:latin typeface="Arial" charset="0"/>
                  <a:cs typeface="Arial" charset="0"/>
                </a:rPr>
                <a:t> </a:t>
              </a:r>
              <a:endParaRPr lang="en-US" b="1" dirty="0">
                <a:latin typeface="Arial" charset="0"/>
                <a:cs typeface="Arial" charset="0"/>
                <a:sym typeface="Symbol" charset="0"/>
              </a:endParaRPr>
            </a:p>
          </p:txBody>
        </p:sp>
        <p:sp>
          <p:nvSpPr>
            <p:cNvPr id="22" name="Line 6">
              <a:extLst>
                <a:ext uri="{FF2B5EF4-FFF2-40B4-BE49-F238E27FC236}">
                  <a16:creationId xmlns:a16="http://schemas.microsoft.com/office/drawing/2014/main" id="{55BBF3A8-F855-984B-8864-CE9BE5E7C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3801" y="4038599"/>
              <a:ext cx="3402106" cy="44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4">
            <a:extLst>
              <a:ext uri="{FF2B5EF4-FFF2-40B4-BE49-F238E27FC236}">
                <a16:creationId xmlns:a16="http://schemas.microsoft.com/office/drawing/2014/main" id="{8FFCF1A1-B550-144D-8D79-5033FDAED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122" y="4038600"/>
            <a:ext cx="3829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</a:rPr>
              <a:t> |- E : list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endParaRPr lang="el-GR" b="1" dirty="0">
              <a:latin typeface="Times New Roman"/>
              <a:cs typeface="Times New Roman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BB0C2326-2FF6-C44D-9538-2F5F970F7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122" y="4572000"/>
            <a:ext cx="29916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|- (</a:t>
            </a:r>
            <a:r>
              <a:rPr lang="en-US" b="1" dirty="0" err="1">
                <a:latin typeface="Arial" charset="0"/>
                <a:cs typeface="Arial" charset="0"/>
                <a:sym typeface="Symbol" charset="0"/>
              </a:rPr>
              <a:t>cdr</a:t>
            </a:r>
            <a:r>
              <a:rPr lang="en-US" b="1" dirty="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Arial" charset="0"/>
                <a:cs typeface="Arial" charset="0"/>
              </a:rPr>
              <a:t>E) : list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Arial" charset="0"/>
                <a:cs typeface="Arial" charset="0"/>
              </a:rPr>
              <a:t> </a:t>
            </a:r>
            <a:endParaRPr lang="en-US" b="1" dirty="0">
              <a:latin typeface="Arial" charset="0"/>
              <a:cs typeface="Arial" charset="0"/>
              <a:sym typeface="Symbol" charset="0"/>
            </a:endParaRPr>
          </a:p>
        </p:txBody>
      </p:sp>
      <p:sp>
        <p:nvSpPr>
          <p:cNvPr id="25" name="Line 6">
            <a:extLst>
              <a:ext uri="{FF2B5EF4-FFF2-40B4-BE49-F238E27FC236}">
                <a16:creationId xmlns:a16="http://schemas.microsoft.com/office/drawing/2014/main" id="{B3275B47-B5B0-E44B-93DB-E33C10D99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1" y="4495799"/>
            <a:ext cx="2514600" cy="44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075B8104-0CC9-2647-AE95-9EB06DFF7C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DD2099-8AC6-E248-9A90-8EC4959EAD29}"/>
                  </a:ext>
                </a:extLst>
              </p14:cNvPr>
              <p14:cNvContentPartPr/>
              <p14:nvPr/>
            </p14:nvContentPartPr>
            <p14:xfrm>
              <a:off x="5821605" y="2223841"/>
              <a:ext cx="49320" cy="114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DD2099-8AC6-E248-9A90-8EC4959EAD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6125" y="2208721"/>
                <a:ext cx="79560" cy="14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329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this </a:t>
            </a:r>
          </a:p>
          <a:p>
            <a:pPr marL="0" indent="0">
              <a:buNone/>
            </a:pPr>
            <a:r>
              <a:rPr lang="en-US" b="1" dirty="0">
                <a:latin typeface="Arial" charset="0"/>
                <a:sym typeface="Symbol" charset="0"/>
              </a:rPr>
              <a:t>(x. x (y. y) (x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latin typeface="Arial" charset="0"/>
                <a:sym typeface="Symbol" charset="0"/>
              </a:rPr>
              <a:t>)) (z. z) : 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x </a:t>
            </a:r>
            <a:r>
              <a:rPr lang="en-US" dirty="0"/>
              <a:t>cannot have two “different” types</a:t>
            </a:r>
          </a:p>
          <a:p>
            <a:pPr lvl="1"/>
            <a:r>
              <a:rPr lang="en-US" b="1" dirty="0"/>
              <a:t>(x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b="1" dirty="0"/>
              <a:t>)</a:t>
            </a:r>
            <a:r>
              <a:rPr lang="en-US" dirty="0"/>
              <a:t> demands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sym typeface="Wingdings"/>
              </a:rPr>
              <a:t> ?</a:t>
            </a:r>
          </a:p>
          <a:p>
            <a:pPr lvl="1"/>
            <a:r>
              <a:rPr lang="en-US" b="1" dirty="0"/>
              <a:t>(x </a:t>
            </a:r>
            <a:r>
              <a:rPr lang="en-US" b="1" dirty="0">
                <a:latin typeface="Arial" charset="0"/>
                <a:sym typeface="Symbol" charset="0"/>
              </a:rPr>
              <a:t>(y. y)) </a:t>
            </a:r>
            <a:r>
              <a:rPr lang="en-US" dirty="0">
                <a:latin typeface="Arial" charset="0"/>
                <a:sym typeface="Symbol" charset="0"/>
              </a:rPr>
              <a:t>demands </a:t>
            </a:r>
            <a:r>
              <a:rPr lang="en-US" b="1" dirty="0">
                <a:latin typeface="Arial"/>
                <a:cs typeface="Arial"/>
                <a:sym typeface="Symbol" charset="0"/>
              </a:rPr>
              <a:t>(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τ</a:t>
            </a:r>
            <a:r>
              <a:rPr lang="en-US" b="1" dirty="0">
                <a:latin typeface="Times New Roman"/>
                <a:cs typeface="Times New Roman"/>
                <a:sym typeface="Symbol" charset="0"/>
              </a:rPr>
              <a:t> </a:t>
            </a:r>
            <a:r>
              <a:rPr lang="en-US" b="1" dirty="0">
                <a:latin typeface="Arial"/>
                <a:cs typeface="Arial"/>
                <a:sym typeface="Symbol" charset="0"/>
              </a:rPr>
              <a:t>) </a:t>
            </a:r>
            <a:r>
              <a:rPr lang="el-GR" b="1" dirty="0">
                <a:latin typeface="Times New Roman"/>
                <a:cs typeface="Times New Roman"/>
                <a:sym typeface="Symbol" charset="0"/>
              </a:rPr>
              <a:t></a:t>
            </a:r>
            <a:r>
              <a:rPr lang="en-US" b="1" dirty="0">
                <a:latin typeface="Arial"/>
                <a:cs typeface="Arial"/>
                <a:sym typeface="Wingdings"/>
              </a:rPr>
              <a:t> </a:t>
            </a:r>
            <a:r>
              <a:rPr lang="en-US" b="1" dirty="0">
                <a:sym typeface="Symbol" charset="0"/>
              </a:rPr>
              <a:t>?</a:t>
            </a:r>
            <a:endParaRPr lang="en-US" b="1" dirty="0">
              <a:latin typeface="Arial"/>
              <a:cs typeface="Arial"/>
            </a:endParaRPr>
          </a:p>
          <a:p>
            <a:r>
              <a:rPr lang="en-US" dirty="0"/>
              <a:t>Program does not reach a “stuck state” but is nevertheless rejected. A sound type system typically rejects some correct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ED66-BAD7-FC43-8966-F60A3F96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739B-EC5B-C44B-A8F9-9837677A3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4EDCD-E8C2-6F45-B4C4-1826A35ADD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A6C3F-CD3A-5649-8C87-0B4AFE35F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1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>
            <a:extLst>
              <a:ext uri="{FF2B5EF4-FFF2-40B4-BE49-F238E27FC236}">
                <a16:creationId xmlns:a16="http://schemas.microsoft.com/office/drawing/2014/main" id="{5C2DA0D5-6152-8C4F-A6A8-B1308D4F6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CDFABF-32FD-9C4D-9041-8FA52F552CD2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CAD4504-E03F-114F-A47F-1FF409A80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0C3C267-EE77-F14C-8653-CDBF49DA9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Look again at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 (v. v)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Actually, there are (at least) two 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reduction paths</a:t>
            </a:r>
            <a:r>
              <a:rPr lang="ja-JP" altLang="en-US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8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Path 1: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(v. v)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sz="2800" b="1" u="sng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(y.z. (u. u) z (y z)) (v. v)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(z.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(u. u)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((v. v) z))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(z. z (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(v. v)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	z. z 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Path 2: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(x.y.z. x z (y z)) (u. u)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(v. v)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(y.z. </a:t>
            </a:r>
            <a:r>
              <a:rPr lang="en-US" altLang="en-US" sz="2800" b="1" u="sng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(u. u)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(y z)) (v. v)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 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(y.z. z (y z)) (v. v)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(z. z (</a:t>
            </a:r>
            <a:r>
              <a:rPr lang="en-US" altLang="en-US" sz="28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(v. v) z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)) 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l-GR" altLang="en-US" sz="2800" b="1" baseline="-25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β</a:t>
            </a: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 z. z 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0DDC51-E46E-A040-9C6D-C59D376B734E}"/>
                  </a:ext>
                </a:extLst>
              </p14:cNvPr>
              <p14:cNvContentPartPr/>
              <p14:nvPr/>
            </p14:nvContentPartPr>
            <p14:xfrm>
              <a:off x="3228480" y="855360"/>
              <a:ext cx="4930560" cy="3103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0DDC51-E46E-A040-9C6D-C59D376B73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6520" y="833400"/>
                <a:ext cx="4973760" cy="314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3BF7597B-3ED1-FB42-A331-FE1FFC5F71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31930ECC-8E48-8345-89A9-D725DB53F5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2D7DAB-1D59-DA4F-8D20-6B4AA051FDF6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EFA2909-55CA-8341-A5E5-351C7B505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8C4B868-A7AD-B642-B5ED-4C36BC21F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reduction strategy (also called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evaluation order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is a strategy for choosing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How do we arrive at a normal form (answer)?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Applicative order reduction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chooses the leftmost-innermost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an expression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Also referred to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call-by-value reduction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5B9E2E-7F59-E045-8FA7-1669740AE017}"/>
                  </a:ext>
                </a:extLst>
              </p14:cNvPr>
              <p14:cNvContentPartPr/>
              <p14:nvPr/>
            </p14:nvContentPartPr>
            <p14:xfrm>
              <a:off x="395280" y="3717360"/>
              <a:ext cx="6664320" cy="2333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5B9E2E-7F59-E045-8FA7-1669740AE0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320" y="3695400"/>
                <a:ext cx="6707520" cy="237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3BF7597B-3ED1-FB42-A331-FE1FFC5F71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31930ECC-8E48-8345-89A9-D725DB53F5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2D7DAB-1D59-DA4F-8D20-6B4AA051FDF6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EFA2909-55CA-8341-A5E5-351C7B505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8C4B868-A7AD-B642-B5ED-4C36BC21F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reduction strategy (also called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evaluation order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is a strategy for choosing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How do we arrive at a normal form (answer)?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Normal order reduction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chooses the leftmost-outermost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redex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an expression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Also referred to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call-by-name </a:t>
            </a:r>
            <a:r>
              <a:rPr lang="en-US" altLang="en-US" dirty="0">
                <a:latin typeface="Arial" panose="020B0604020202020204" pitchFamily="34" charset="0"/>
              </a:rPr>
              <a:t>reduction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022939-441B-3E4E-A648-46F860D0C882}"/>
                  </a:ext>
                </a:extLst>
              </p14:cNvPr>
              <p14:cNvContentPartPr/>
              <p14:nvPr/>
            </p14:nvContentPartPr>
            <p14:xfrm>
              <a:off x="1180080" y="5206680"/>
              <a:ext cx="5400360" cy="642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022939-441B-3E4E-A648-46F860D0C8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8120" y="5184720"/>
                <a:ext cx="5443560" cy="68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594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>
            <a:extLst>
              <a:ext uri="{FF2B5EF4-FFF2-40B4-BE49-F238E27FC236}">
                <a16:creationId xmlns:a16="http://schemas.microsoft.com/office/drawing/2014/main" id="{4B1FAAE3-226B-584E-8496-6E6246018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8749E0-AD5F-D240-9D8C-877D5EA16AB2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63AFC9B-0925-9E47-97F2-68BB5433B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Strategy: Examples 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F373256-0B89-AC4A-855E-A4FCD7CD2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  <a:sym typeface="Symbol" charset="0"/>
              </a:rPr>
              <a:t>Evaluate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(x. x x) ( (y. y) (z. z) )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  <a:sym typeface="Symbol" charset="0"/>
              </a:rPr>
              <a:t>Using applicative order reduction: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>
              <a:latin typeface="Arial" charset="0"/>
              <a:sym typeface="Symbo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  <a:sym typeface="Symbol" charset="0"/>
              </a:rPr>
              <a:t>Using normal order reduction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latin typeface="Arial" charset="0"/>
              <a:sym typeface="Symbo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785324-5163-F442-A6D4-24B10CAED54D}"/>
                  </a:ext>
                </a:extLst>
              </p14:cNvPr>
              <p14:cNvContentPartPr/>
              <p14:nvPr/>
            </p14:nvContentPartPr>
            <p14:xfrm>
              <a:off x="2179080" y="1420200"/>
              <a:ext cx="6214320" cy="1144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785324-5163-F442-A6D4-24B10CAED5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57120" y="1404000"/>
                <a:ext cx="6252120" cy="117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3">
            <a:extLst>
              <a:ext uri="{FF2B5EF4-FFF2-40B4-BE49-F238E27FC236}">
                <a16:creationId xmlns:a16="http://schemas.microsoft.com/office/drawing/2014/main" id="{20638677-BDE5-EE44-94BD-CA6BCA86DE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ABBBC299-CFC2-2A48-969F-7AC177C8E4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B196AE-D50E-2C44-956A-9A1EE86CA722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B930BDA-306B-F84A-BA57-EC794A60C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Reduction Strategy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BA18271-C996-5449-B01D-8E1534A46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our examples, both strategies produced the same result. This is not always the case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First, look at expression </a:t>
            </a:r>
            <a:r>
              <a:rPr lang="en-US" altLang="en-US" b="1" dirty="0">
                <a:latin typeface="Arial" panose="020B0604020202020204" pitchFamily="34" charset="0"/>
                <a:sym typeface="Symbol" pitchFamily="2" charset="2"/>
              </a:rPr>
              <a:t>(x. x x) (x. x x)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. What happens when we apply </a:t>
            </a:r>
            <a:r>
              <a:rPr lang="el-GR" altLang="en-US" dirty="0">
                <a:latin typeface="Arial" panose="020B0604020202020204" pitchFamily="34" charset="0"/>
                <a:sym typeface="Symbol" pitchFamily="2" charset="2"/>
              </a:rPr>
              <a:t>β</a:t>
            </a:r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-reduction to this expression?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Then look at 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(</a:t>
            </a:r>
            <a:r>
              <a:rPr lang="en-US" altLang="en-US" b="1" dirty="0" err="1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x.y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sym typeface="Symbol" pitchFamily="2" charset="2"/>
              </a:rPr>
              <a:t>. y) ((x. x x) (x. x x)) z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Applicative order reduction – what happens?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  <a:sym typeface="Symbol" pitchFamily="2" charset="2"/>
              </a:rPr>
              <a:t>Normal order reduction – what happens?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8C975A-D7A4-E549-969A-C704674466AB}"/>
                  </a:ext>
                </a:extLst>
              </p14:cNvPr>
              <p14:cNvContentPartPr/>
              <p14:nvPr/>
            </p14:nvContentPartPr>
            <p14:xfrm>
              <a:off x="1020600" y="3656880"/>
              <a:ext cx="7884720" cy="154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8C975A-D7A4-E549-969A-C704674466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9000" y="3640680"/>
                <a:ext cx="7922520" cy="158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4">
            <a:extLst>
              <a:ext uri="{FF2B5EF4-FFF2-40B4-BE49-F238E27FC236}">
                <a16:creationId xmlns:a16="http://schemas.microsoft.com/office/drawing/2014/main" id="{85F8C85C-DD2E-1443-8695-2FD471606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2E9E47-234A-E74F-9B64-3E447A93EF33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ED7F403-954D-5340-B4AD-E24419B5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Church-Rosser Theorem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90278C4-F02D-904D-AC12-D17B7E247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Normal form implies that there are no more reductions possible 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Church-Rosser Theorem, informally</a:t>
            </a:r>
          </a:p>
          <a:p>
            <a:pPr lvl="1" eaLnBrk="1" hangingPunct="1"/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If normal form exists, then it is unique</a:t>
            </a:r>
            <a:r>
              <a:rPr lang="en-US" altLang="en-US" sz="2600" dirty="0">
                <a:latin typeface="Arial" panose="020B0604020202020204" pitchFamily="34" charset="0"/>
              </a:rPr>
              <a:t> (i.e., result of computation does not depend on the order that reductions are applied; i.e., no expression can have two distinct normal forms)</a:t>
            </a:r>
          </a:p>
          <a:p>
            <a:pPr lvl="1" eaLnBrk="1" hangingPunct="1"/>
            <a:r>
              <a:rPr lang="en-US" altLang="en-US" sz="2600" dirty="0">
                <a:latin typeface="Arial" panose="020B0604020202020204" pitchFamily="34" charset="0"/>
              </a:rPr>
              <a:t>If normal form exists, then </a:t>
            </a: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normal order will find it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Church-Rosser Theorem, more formally: </a:t>
            </a:r>
          </a:p>
          <a:p>
            <a:pPr lvl="1" eaLnBrk="1" hangingPunct="1"/>
            <a:r>
              <a:rPr lang="en-US" altLang="en-US" sz="2600" dirty="0">
                <a:latin typeface="Arial" panose="020B0604020202020204" pitchFamily="34" charset="0"/>
              </a:rPr>
              <a:t>For all pure 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-expressions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M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,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, if </a:t>
            </a:r>
            <a:b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</a:b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M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P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M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Q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, then there must exist an expression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such that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P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R</a:t>
            </a:r>
            <a:r>
              <a:rPr lang="en-US" altLang="en-US" sz="2600" dirty="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Q 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Wingdings" pitchFamily="2" charset="2"/>
              </a:rPr>
              <a:t>*</a:t>
            </a:r>
            <a:r>
              <a:rPr lang="en-US" altLang="en-US" sz="2600" b="1" dirty="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R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27|1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22.4|45|9.7|60.7|17.8|1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|2.5|16.6|57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5.4|2.5|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6|45.7|1.2|3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1|60.5|5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6|8.7|12.2|16.6|6.7|19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7.3|3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27|1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27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9|1.9|25.6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9|12.6|6.3|8.1|31.5|25.3|2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4|10.6|18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9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12.3|2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16.6|10.6|5.8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103172</TotalTime>
  <Words>2861</Words>
  <Application>Microsoft Macintosh PowerPoint</Application>
  <PresentationFormat>On-screen Show (4:3)</PresentationFormat>
  <Paragraphs>389</Paragraphs>
  <Slides>38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Tahoma</vt:lpstr>
      <vt:lpstr>Times New Roman</vt:lpstr>
      <vt:lpstr>Wingdings</vt:lpstr>
      <vt:lpstr>Blends</vt:lpstr>
      <vt:lpstr>Equation</vt:lpstr>
      <vt:lpstr>Announcements</vt:lpstr>
      <vt:lpstr>Lambda Calculus</vt:lpstr>
      <vt:lpstr>Lecture Outline</vt:lpstr>
      <vt:lpstr>Reduction Strategy</vt:lpstr>
      <vt:lpstr>Reduction Strategy</vt:lpstr>
      <vt:lpstr>Reduction Strategy</vt:lpstr>
      <vt:lpstr>Reduction Strategy: Examples </vt:lpstr>
      <vt:lpstr>Reduction Strategy</vt:lpstr>
      <vt:lpstr>Church-Rosser Theorem</vt:lpstr>
      <vt:lpstr>Reduction Strategy</vt:lpstr>
      <vt:lpstr>Exercises</vt:lpstr>
      <vt:lpstr>Exercise</vt:lpstr>
      <vt:lpstr>Exercise</vt:lpstr>
      <vt:lpstr>Lecture Outline</vt:lpstr>
      <vt:lpstr>Applied Lambda Calculus (from Sethi)</vt:lpstr>
      <vt:lpstr>From an Applied Lambda Calculus to a Functional Language</vt:lpstr>
      <vt:lpstr>The Fixed-Point Operator</vt:lpstr>
      <vt:lpstr>The Fixed-Point Operator</vt:lpstr>
      <vt:lpstr>plus = fix M</vt:lpstr>
      <vt:lpstr>The Fixed-Point Operator</vt:lpstr>
      <vt:lpstr>The Fixed-Point Operator</vt:lpstr>
      <vt:lpstr>The Y Combinator</vt:lpstr>
      <vt:lpstr>Types!</vt:lpstr>
      <vt:lpstr>Types!</vt:lpstr>
      <vt:lpstr>Type System</vt:lpstr>
      <vt:lpstr>Example, More On This Later</vt:lpstr>
      <vt:lpstr>Type System</vt:lpstr>
      <vt:lpstr>Putting It All Together, Formally</vt:lpstr>
      <vt:lpstr>Type Expressions</vt:lpstr>
      <vt:lpstr>Type Environment and Type Judgments</vt:lpstr>
      <vt:lpstr>Semantics</vt:lpstr>
      <vt:lpstr>Examples</vt:lpstr>
      <vt:lpstr>Extensions</vt:lpstr>
      <vt:lpstr>Examples</vt:lpstr>
      <vt:lpstr>Examples</vt:lpstr>
      <vt:lpstr>Examples</vt:lpstr>
      <vt:lpstr>Examples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11124</cp:revision>
  <dcterms:created xsi:type="dcterms:W3CDTF">2010-08-29T20:20:29Z</dcterms:created>
  <dcterms:modified xsi:type="dcterms:W3CDTF">2022-11-06T22:55:46Z</dcterms:modified>
</cp:coreProperties>
</file>