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876" r:id="rId2"/>
  </p:sldMasterIdLst>
  <p:notesMasterIdLst>
    <p:notesMasterId r:id="rId21"/>
  </p:notesMasterIdLst>
  <p:handoutMasterIdLst>
    <p:handoutMasterId r:id="rId22"/>
  </p:handoutMasterIdLst>
  <p:sldIdLst>
    <p:sldId id="556" r:id="rId3"/>
    <p:sldId id="585" r:id="rId4"/>
    <p:sldId id="602" r:id="rId5"/>
    <p:sldId id="603" r:id="rId6"/>
    <p:sldId id="605" r:id="rId7"/>
    <p:sldId id="604" r:id="rId8"/>
    <p:sldId id="606" r:id="rId9"/>
    <p:sldId id="607" r:id="rId10"/>
    <p:sldId id="766" r:id="rId11"/>
    <p:sldId id="806" r:id="rId12"/>
    <p:sldId id="813" r:id="rId13"/>
    <p:sldId id="847" r:id="rId14"/>
    <p:sldId id="608" r:id="rId15"/>
    <p:sldId id="609" r:id="rId16"/>
    <p:sldId id="611" r:id="rId17"/>
    <p:sldId id="276" r:id="rId18"/>
    <p:sldId id="614" r:id="rId19"/>
    <p:sldId id="610" r:id="rId20"/>
  </p:sldIdLst>
  <p:sldSz cx="9144000" cy="6858000" type="screen4x3"/>
  <p:notesSz cx="7034213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72109"/>
  </p:normalViewPr>
  <p:slideViewPr>
    <p:cSldViewPr>
      <p:cViewPr varScale="1">
        <p:scale>
          <a:sx n="90" d="100"/>
          <a:sy n="90" d="100"/>
        </p:scale>
        <p:origin x="2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DB5B8CB-13F5-E943-BACE-DA4470A619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DBEB11E-ADC3-4F4F-9313-52D913623D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464D6A4-C89C-BE42-99C4-8942723152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44EF482B-7CF5-4C4A-AD56-DC040B566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0AA23-8696-A04D-83AF-5BF241E53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5.249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14534 1769 13120,'-4'-19'-146,"0"2"1,-3 1 0,1 4 0,-2 3-1,0 2 1,-1 4 0,-2 3 0,-1 4-1,-4 6 1,-2 5 203,-4 6 1,-3 4-1,-5 7 1,-2 5-1,16-16 1,0 2-1,-1 0 1,1 2-1,0 2 1,0 0-1,-1 2 1,1 1-100,-1 2 1,1 1 0,0 2-1,2 0 1,-2 3 0,2 1-1,0 1 1,1 0 0,1 0-1,1-1 1,1 0 0,1 0-160,3-4 1,1-1 0,2-2 0,2-2 0,7 22 0,8-6 0,4-8 33,4-6 1,4-8 0,-1-5-1,1-3 1,3-3 174,2-1 0,-2-6 0,4-2 0</inkml:trace>
  <inkml:trace contextRef="#ctx0" brushRef="#br0" timeOffset="2">15000 1993 10079,'0'-15'-225,"0"-2"1,0 5-1,0 1 1,0 0 173,0 2 1,0 5-1,-1 4 1,-2 6-1,-5 7 1,-3 5-1,-4 6 1,-3 4 276,-1 3 0,1 5 1,-1 7-1,0 2-193,10-20 0,0 1 0,0-1 1,0 0-1,1 1 0,0 0 1,-6 25-1,3-4 0,3-2-217,-1-5 0,5-10 1,1-6-1,2-6 79,1-6 0,0-7 0,0-5 89,0-5 0,1-7 1,2-4-1,3-2 0,3-4-31,0-3 0,0-1 0,1-1 0,-2 1 0,-2 0-64,-3 4 0,1-2 0,-1 2 0,-1 2 64,-1 0 0,-8 6 0,-4 4 0,-5 4 0,-4 3 0,-4 4 249,-5 4 0,1 7 0,-3 5 0,3 4-13,3 3 0,2 3 1,7 0-1,3-1 1,7-2-222,4-1 0,4 1 0,4-2 0,7-1 1,4-2-326,5-4 0,1 2 1,3-5 356,-1-1 1,-1 0 0,4-2 0</inkml:trace>
  <inkml:trace contextRef="#ctx0" brushRef="#br0" timeOffset="3">15028 2477 10079,'0'-7'-2486,"1"2"2717,2 1 0,2-3 0,4 2 0,2-1 0,0-1 0,3 0-191,0-1 0,0-1 0,3-1 0,-1 1 0,0-1-185,2-3 1,-3 2 0,0-5-1,-3 1 1,-4 0 77,-3 3 1,-4-2 0,-2 2-1,-3 2 1,-3 2 107,-4 5 0,-5 2 0,-4 2 0,-3 3 0,0 5 292,0 2 0,3 6 0,3-2 0,3 4-345,0 2 0,3 0 0,5 3 0,2-1 0,3-3 0,3 0-346,5-1 0,3-2 1,9-1-1,0-5 129,3-4 0,2-2 1,4-5-1,-1-1 0,-1-3 1,-2-3 188,2-4 0,-2-1 1,0-3-1,0-2 34,-1 0 0,-1-2 0,3-1 0,1-1 0,0-4 0,0-2 6,-2-1 0,-3-1 0,2-2 0,0-3-90,1-2 1,-1 0 0,-1 1 0,-3 4-1,-3 3 1,-1 4 342,-2 2-69,-5 6 1,-8 7 0,-7 8 0,-4 6 0,-6 9 0,-3 5 128,-1 6 0,-4 10 0,3 6 0,1 3-289,2 3 0,0 0 0,10-22 0,0 0 0,-1 1 0,1 2 0,-1 1 0,1 1 0,0 1 0,1 2-141,0 0 1,0 1 0,-1 2 0,1-1 0,0-1 0,1 0 0,0-2-1,0-1-114,0-2 0,1-1 0,-5 14 0,-2-12 0,-1-10 0,-2-10 73,1-6 0,-4-3 0,-2-3 1,0-4-1,1-6 166,2-5 0,3-3 0,4-1 1,2-3-1,4-1 71,1 0 0,2 3 0,5-2 0,3-1 0,4 0 293,2 0 0,6 3 0,6-2 0,2-1-216,6 1 1,4-2-1,2 3 1,1 1 0,3-1-1,-2 2-358,-2 2 1,1 1-1,-8 1 1,-2 3 26,-4 0 1,0 3 0,-6 5 0,-5 3-1,-3 3 42,-5 3 1,-2 6-1,-4 7 1,0 2 447,0 4 0,-4 2 1,-2 5-1,-3 1 0,0 1-97,0-1 1,1-1 0,0-2 0,3-1-1,0-4-263,0-2 1,3-3-1,0-9 1,4-4 44,4-7 0,6-11 0,3-9 0</inkml:trace>
  <inkml:trace contextRef="#ctx0" brushRef="#br1" timeOffset="4">15810 2216 8572,'0'-9'-283,"0"-1"1,0 1-153,0 0 332,0-1 1,4 5 0,2 3 0,2 4 0,3 5-1,0 4 103,2 1 0,3 1 0,-1 0 0,3 2 0</inkml:trace>
  <inkml:trace contextRef="#ctx0" brushRef="#br1" timeOffset="5">15959 2290 8572,'0'14'-12,"-4"-4"1,-2 4-1,0-1 1,0 2 0,-1 0 465,-1 1 0,1-1 0,2 3 0,0-2-171,0 0 1,3-2-1,-1 2 1,3-4 0,3-2-216,3-4 1,2-2 0,2-4-1,-1 0-389,0 0 1,4 0 0,0-1-1,0-2 1,1-2-325,-3-1 0,0-1 0,-3 3 1,-1 0-173,-1 0 963,-4 1 1,3 7 0,-6 2 0,-2 2 0,0 2 0,1-1-54,1 0 1,1 2-1,0 0-93,0 1 0,0 1 0,0-4 0</inkml:trace>
  <inkml:trace contextRef="#ctx0" brushRef="#br1" timeOffset="6">16341 2486 8588,'-6'0'-351,"1"0"443,2 0 1,3 0 0,0 0 0,5 0 0,5 0-80,2 0 1,-1-3-1,5-1 1,1-2-1,3-4 1,1-1-184,-4-1 1,2-2 0,-3-2 0,0-1 78,0-2 0,-4 1 0,-6-1 1,-3 1-1,-2 2 0,-3 2 191,-4 4 0,-2 0 0,-10 8 1,-2 3 224,-3 4 1,-2 8 0,-2 6-1,1 5 1,2 3 0,3 1 34,3 0 0,4-1 0,5 0 1,4-2-492,5-3 0,9-7 0,11-2 0,8-4 1,7-3 130,5-3 0,4-2 0,-2-1 0</inkml:trace>
  <inkml:trace contextRef="#ctx0" brushRef="#br0" timeOffset="7">17663 2309 12419,'18'-14'-161,"1"-4"1,1 4 0,0-2 0,3 1 0,0-2 0,1-2 0,-2-2 12,1-4 1,-2-1-1,-6 0 1,-2 2-1,-3 0 1,-2 1 0,-1-2-1,-4 1 138,-2 2 0,-1 3 1,-1 1-1,-2 3 97,-4 2 0,-1 7 0,-2 3 0,-3 2 0,-2 3 0,-3 4 0,-1 8 43,-3 5 1,1 10 0,-4 8 0,-1 7-164,13-20 0,0 0 0,0 1 0,2-1 0,-1 3 0,1 0 0,0 1 0,0 0 0,0 2 1,0 1-1,-1 1 0,1 2-85,-1 2 1,1 0 0,-2 3 0,1-1 0,1 0 0,0 1 0,1-1 0,-1-1-1132,-1-1 1,1-2 1248,1 0 0,0-2 0,-2-6 0,-1 0 0,2 0 0,0-1 0,-2-1 0,1 0 0,-13 20 0</inkml:trace>
  <inkml:trace contextRef="#ctx0" brushRef="#br0" timeOffset="8">17430 2523 11444,'5'-14'-508,"2"-1"1,-3 4 0,3-2 510,3 2 1,3 0 0,7-1 0,2 0 0,4 1 0,4 0-171,4 2 1,0 0-1,1-1 1,0 2 108,-3 2 1,-2-1 0,-3 2 0,-2 1 0,-4 0 0,-5 2 41,-3 1 1,-7 2-1,-3 2 1,-2 4 0,-1 5 150,0 3 0,-4 0 0,-2 0 0,-2 2 60,-2 0 1,2 4-1,2-1 1,2-3-1,0 0 1,1-3-159,1-1 0,1-3 1,2-1-1,2 0-171,4-3 1,4-2 0,2-4-1,2-2-118,1-4 0,2-1 0,1-8 0,-1 1 0,1-1 0,-1-1-108,-3-2 0,-2 2 0,-3 3 0,-1 2 327,0 2 1,-3 7-1,-3 3 336,-2 8 0,-4 1 1,0 5-1,0 1 1,2 0-175,1-1 1,1 0-1,3 0 1,3-3-269,4-1 0,1-5 0,4-1 140,4-1 1,-2-1 0,5-3-1</inkml:trace>
  <inkml:trace contextRef="#ctx0" brushRef="#br0" timeOffset="9">18398 2346 14355,'5'-4'-549,"0"2"1,-6-2 0,-4 4 552,-4 7 0,0 10 1,-5 7-1,2 0 0,-1 1 1,2 0-1,2 0-78,3 0 0,1-6 0,6 1 0,4-5-188,4-5 1,5-3-1,8-8 1,2-3-1,1-4 1,-1-5-1,-2-1-203,-1-3 0,-2 1 0,-4-1 671,-2 2 0,-8 4 0,-5 3 0,-5 8 105,-4 8 1,3 3 0,1 4-1,1 2 1,3 0-1296,3 2 0,4-1 900,6 1 1,3 0 0,4-1 0</inkml:trace>
  <inkml:trace contextRef="#ctx0" brushRef="#br0" timeOffset="10">17691 1648 17970,'-29'5'4,"-3"3"1,5 0-1,-4 4 1,-5 8-1,-4 8 1,17-10-1,1 2 1,-3 3-1,1 3 1,-1 3-1,0 2-1,0 3 0,1 1 1,-3 1-1,2 1 1,1 4-1,2 1 1,3 0-1,1 1 1,3-1-1,3 0 0,3-1 1,3 1-1,1-3 1,1 1-1,3 0 1,1 0-193,2 0 0,2 0 0,0-7 0,3-1 0,3-2 0,3 0 0,0-4 0,1-2 0,17 18-1253,2-6 1,-3-5 1441,1-6 0,-4-2 0,1-5 0,2 1 0</inkml:trace>
  <inkml:trace contextRef="#ctx0" brushRef="#br0" timeOffset="11">19720 2132 9520,'10'-14'0,"-1"0"0,0 5 0,1 0 1,-2-1 221,-2 1 0,-7 5 0,-8 4 0,-6 6 1,-2 5-132,-2 5 1,-4 3 0,0 2 0,-3 4 0,0 2-175,0 1 0,-2 0 0,5 1 0,-1 1 0,0 1 0,-1-1-536,0-1 1,7-5-1,1-3 1,2-3 603,4-6 0,1 1 1,0-8-1</inkml:trace>
  <inkml:trace contextRef="#ctx0" brushRef="#br1" timeOffset="12">19432 2141 8562,'-6'-5'677,"-1"2"-659,5 2 0,-2 5 0,4 4 0,2 3-46,4 4 1,2 6 0,8 1 0,3 0 0,3-1 0,2 2-147,5 1 0,-1-4 0,4-1 0,-1-3-693,0-3 0,-1-1 867,-5-6 0,2-2 0,-3-4 0</inkml:trace>
  <inkml:trace contextRef="#ctx0" brushRef="#br0" timeOffset="13">20195 1695 9048,'10'9'-49,"3"1"1,3 4-1,1 4 1,2 7 150,-1 5 1,1 8 0,-2 9-1,-10-21 1,-1 1 0,-1 1-1,-2 1 1,0 0 0,-1 0 52,0-2 1,-2 0 0,1 1 0,-2 0 0,0-1 0,-2-1-1,0 1 1,-2 1 0,-1-1 0,0 1-349,-1-2 0,-1 0 0,-7 24 1,-4-6-1,0-4 0,1-2 1,-2-2 186,-2-1 1,-1-3 0,-5-4 0</inkml:trace>
  <inkml:trace contextRef="#ctx0" brushRef="#br0" timeOffset="14">21853 1918 13644,'-15'-5'-455,"1"-3"0,1 1 1,-2 0-1,-4 0 1,-3 1-1,-4-1 1,-5 1 539,-6 0 0,0 4 0,-4-1 1,1 1-1,3 0 0,5-1-35,5 1 1,5 1 0,8 2 0,5 3 0,5 5-205,6 6 0,5 3 0,5 4 0,5 4 1,2 4 127,3 4 0,4 3 1,-1 3-1,2 4 1,-13-21-1,0-1-17,0 2 1,-1-1 0,11 23-1,-3-2 1,-4-3 39,-5-2 0,-6-1 0,-5-8 0,-7-3 0,-10-5 0,-6-6 107,-5-3 1,-5-3-1,-1-2 1,0-2-82,1-3 0,4-5 0,0-3 0,1-2-163,2-3 1,3-5-1,6 2 1,1-2 0,2 0 89,1 0 1,2-2-1,1 2 1</inkml:trace>
  <inkml:trace contextRef="#ctx0" brushRef="#br0" timeOffset="15">21899 2356 11014,'6'-7'-10,"1"2"0,1 0 0,3 1 0,5-1 0,2 1 0,5 0 0,4 1 261,3 2 0,2 1-272,-1 0 0,-2 0 0,3 0 0</inkml:trace>
  <inkml:trace contextRef="#ctx0" brushRef="#br1" timeOffset="16">22327 2328 7460,'1'-5'138,"3"0"0,3 2 0,4 0 1,5 0 29,1-1 1,3 0 0,2-3 0,2 0 0,2-1-247,-1-3 0,1 0 0,-3-2 0,0-1 0,-2-1 0,-3-3-2,-5 0 0,-3 2 0,-4 1 1,-3-1-11,-2 2 0,-6 0 0,-4 6 1,-6 2-1,-4 3 196,-2 2 1,-2 2 0,-4 3 0,0 5-1,-2 6 142,0 2 1,1 7 0,2 4 0,4 4-126,2 1 0,0 3 1,9-2-1,2 3 1,2-1-1,4-2-319,4-3 1,8-6 0,7-4 0,5-5-81,4-3 1,3-7 0,2-3-1,2-3 1,1-3 0,2-3-1110,1-3 1385,-3-4 0,4-2 0,-4-3 0</inkml:trace>
  <inkml:trace contextRef="#ctx0" brushRef="#br1" timeOffset="17">22951 2337 8553,'19'-14'-490,"-2"0"0,-1 5 507,-4-1 0,-7 5 0,-9 3 0,-8 4 263,-8 5 0,-7 5 0,-4 4 1,0 4-1,0 2-130,0-1 1,0-1 0,3 1 0,0 1 0,2-2-319,1 0 0,3 1 0,6-2 0,4-2-595,2-3 1,6-5 762,4-6 0,4-10 0,5-4 0</inkml:trace>
  <inkml:trace contextRef="#ctx0" brushRef="#br1" timeOffset="18">22765 2281 9410,'-5'14'242,"-2"1"0,4 6 0,0 2 0,2 0-432,1 3 0,6-2 0,3 0 0,5 0 0,4-3-481,1-1 1,3 0 670,3-8 0,2-4 0,1-4 0</inkml:trace>
  <inkml:trace contextRef="#ctx0" brushRef="#br1" timeOffset="19">23193 2346 8570,'0'10'176,"-1"1"1,-2 5-1,-4 6 91,-4 7 0,-4 9 0,-5 6 0,10-20 0,-1 1-240,-1 1 1,-1 0 0,0 1-1,-1 0 1,0 0 0,0 0-1,1-2 1,-1 0 0,-11 19-511,4-8 1,5-13 0,3-7 202,-1-5 1,5-7-1,-1-5 1,3-7-1,3-8 280,2-4 0,5-8 0,2-5 0</inkml:trace>
  <inkml:trace contextRef="#ctx0" brushRef="#br1" timeOffset="20">23110 2421 8216,'27'-23'-314,"0"4"0,-1 1 0,-2 4 372,-1 4 0,-1 2 1,-5 2-1,-2 3 14,-6 6 0,-1 2 0,-5 5 0,-2 1 0,-3 3-118,-4 0 0,-5-1 1,-2 2-1,2 1 0,1-2-112,0-1 0,2 0 0,1 0 1,2-2 18,0-1 1,7-1 0,8-3-1,4-4 139,4-4 0,5-8 0,0-4 0</inkml:trace>
  <inkml:trace contextRef="#ctx0" brushRef="#br1" timeOffset="21">23407 2421 8559,'0'9'-328,"0"0"229,0 1 1,0-1 0,0 1 0,0 2-1,0 0 154,0 0 0,0 1 0,0-1 0,0 0 0,0-2 79,0-1-190,0 1 1,2-6-1,0-5 1,1-6 21,-1-5 0,0-1 0,0 1 0,1-1 0,-1 0 124,-1-1 1,0-1 0,1 1-1,1 1 34,-1-1 0,3-2 0,-1 1 0,0 0 0,1 0-186,0 2 0,1-3 0,4 3 1,0-1-1,1 2 0,2 3-532,-2 1 0,3 6 0,-1-1 594,2 2 0,-4 9 0,2 3 0</inkml:trace>
  <inkml:trace contextRef="#ctx0" brushRef="#br0" timeOffset="22">23938 1816 14616,'10'-15'-47,"3"-1"1,2 3-1,4 3 1,2 3-1,2 5 1,1 5-1,3 7 1,1 9-3,-1 7 1,-6 11 0,-3 6-1,-4 4 1,-5 2 0,-5-22-1,-2 0 1,0 1 0,-2 1-1,-1 1 1,-2 0 33,-2 1 0,-2-1 0,-2 0 0,-2-1 0,-3 2 0,-3-1 0,0 0 0,0 0-82,-1-1 0,0 0 0,-1 0 0,1-1 0,-1 0 0,1 0 0,1 0 1,-1 0-1,2-1 0,0-1 0,2 0 0,0-2 53,-6 20 0,0-5 0,5-2 0</inkml:trace>
  <inkml:trace contextRef="#ctx0" brushRef="#br1" timeOffset="23">14329 3138 8499,'0'-10'-288,"0"1"1,0 0-1,0 0 1,0-1 290,0 1 1,0 3-1,-1 1 1,-1-1 63,-1 1 0,-4 3 0,0-1 1,-4 3-21,-1 3 1,-5 3-1,1 8 1,-6 5 25,-6 8 1,-4 7-1,14-13 1,-1 2-1,0 2 1,1 1-34,-1 1 0,0 2 0,1 3 0,0 2 0,1 1 1,0 2-1,2 0 0,1 1 0,2-1 0,2 0 1,3-2-1,2 0 0,2-1 0,1-1 0,1-3 1,1 0-99,0 22 0,1-3 0,2-13 1,3-7-33,2-8 1,2-6-1,-1-3 1,-1 0-103,-2 0 0,3-5 0,-3-2 0,2-1-1114,2-2 1306,-1-1 0,-4-5 0,-1-1 0</inkml:trace>
  <inkml:trace contextRef="#ctx0" brushRef="#br1" timeOffset="24">14869 3212 8454,'0'-9'-397,"0"3"1,0 0-1,0-2 384,0 0 0,-1 4 0,-2 4 0,-3 7 0,-3 7 0,-3 6 162,0 6 0,-4 5 0,3 8 1,0 3-1,-1 0-125,3 3 0,0 0 1,2 0-1,1-4-46,2-4 0,1-7 0,5-2 0,0-6 0,0-5 42,0-5 1,0-7 0,0-6 0,0-6 19,0-4 0,0-3 0,0 2 0,0-4 1,0-2-1,0-3-116,0-1 0,0 0 1,0 3-1,1-1 1,2 0-33,0 3 0,0 1 0,-3 1 1,0 2-1,-1 4 68,-2 3 1,-7 2 0,-5 6 0,-4 4 0,-3 6 57,-2 5 0,-3 6 0,0 2 0,2 0 1,3 1 33,3-1 0,4-1 0,4 1 0,4-4 0,5-1-132,8-1 1,2-5 0,11-1 0,3-4-130,4-3 1,3-2-1,1-4 1,1 0 208,-1 0 0,-1-4 0,-1-1 0</inkml:trace>
  <inkml:trace contextRef="#ctx0" brushRef="#br1" timeOffset="25">14953 3594 8191,'1'-6'401,"2"0"-429,-2 4 0,8-3 0,-3 5-54,2 0 1,1-3 0,2 0 0,0 0 0,3-1-10,0-2 1,-1 1 0,2-3 0,1-1 0,-2-2 0,-2-2 74,-1 0 0,-5 1 0,-1-3 1,-1-1 69,-2 2 0,-5 0 0,-3 6 0,-3 2 0,-4 3 0,-2 3 0,-4 4 0,-1 5 71,-2 6 0,0 6 0,3 4 0,2 1 0,1 0-262,4-1 0,6 0 1,3 3-1,4-1 10,5-3 0,5-2 1,12-6-1,4-5-206,3-4 1,7-3-1,-2-5 333,1-2 0,-1-10 0,2-7 0</inkml:trace>
  <inkml:trace contextRef="#ctx0" brushRef="#br1" timeOffset="26">15717 3212 8454,'0'-9'-277,"0"0"0,0-1 0,0 1 136,0 0 1,-4 4-1,-4 1 327,-3 3 1,-4 7-1,-3 3 1,-1 6-1,1 6 1,-2 5-1,-1 5-104,0 6 1,2 6 0,4 5 0,9-22 0,-1 0 0,1 1 0,0 0 0,0 1 0,0 1-141,2-1 0,-1 1 0,-1-1 1,0-1-1,3 0 0,0-1-170,-5 24 0,-1-7 0,-1-4 0,0-7 124,-2-8 0,0-7 1,-3-5-1,-3-2 0,-2-4 1,-1-4 20,0-4 0,5-3 0,1-6 0,1 0 132,-1-1 0,8-5 0,1 2 0,4-4 0,3-2-1,2 0 1,6-4-1,7 3 1,3 0 0,5 1-1,5-1-192,3 1 0,1-2 0,2 2 0,-1 1 22,2 3 0,-4 1 1,0 3-1,-2 3 1,-2 2-1,-6 3 129,-4 1 0,-6 5 1,-5 6-1,-4 4 254,-2 5 0,-2 1 0,-2 3 0,-5 2 0,-2 1 29,-2 1 0,-1 2 0,4-4 0,1-2 0,0-3 0,3-2-369,1-2 0,1-1-274,3-2 0,1-5 0,1-4 0,2-5 1,1-5 0,1-11 0,1-2 352,-1-4 0,-4-6 0,2-1 0</inkml:trace>
  <inkml:trace contextRef="#ctx0" brushRef="#br1" timeOffset="27">15642 3473 8454,'0'-9'-362,"0"-1"1,0 1 0,1 0 610,2-1 1,2 1-1,3 1 1,0 2-644,2 2 0,3 3 0,-2 1 0,3 1 260,0 3 0,2 1 1,2 4-1,1 0 1,-2 1-1,0-1 1,-2 0 143,-2 1 0,-2-1 0,-3 0 0,-3 2 0,-1 0 338,-2 1 0,-1 2 0,-1-2 0,-1 4 218,-2 1 1,-2 2 0,-5-1 0,1-2-279,0 0 1,0-2-1,2 2 1,2-4-1,1-2 1,2 0 34,1-1 1,2-5-492,2-4 1,3-2-1,6-6 1,0-3-284,-1 1 1,3-3 0,-1-1 0,1 1 0,-1-2 0,-1 2 44,-2-1 0,-2 2 0,-1 4 569,0 2 0,-5 2 0,1 9 0,-2 3 91,-1 3 0,-1 3 1,-1-3-432,-1 1 0,-1 4 0,6-4 0,1 0 0,3-3 0,2-2 0,2-2 177,3 0 0,1-2 0,5-3 0</inkml:trace>
  <inkml:trace contextRef="#ctx0" brushRef="#br1" timeOffset="28">16098 3650 8454,'-5'4'-622,"1"-2"1141,4 4 0,-2-4-269,2 1 0,3-2 1,10-1-1,2-1 1,3-1-1,1-3 1,2-1-456,1-1 0,1-7 0,-3 5 0,1-1-144,-3-1 0,-1 2 0,-4 0 0,-2-1 1,-2 1-1,-3 0 44,-2-1 1,-4 2 0,-5 1-1,-4 2 473,-5 1 1,-4 1 0,-1 4 0,1 2-1,-1 4 151,1 4 0,2 4 0,2 3 0,1 1 0,4 0 31,2-1 1,4 2 0,1 1-1,5 0-443,7 0 1,7-4 0,8-4 0,2-3 92,1-4 0,0-4 0,0-2 0</inkml:trace>
  <inkml:trace contextRef="#ctx0" brushRef="#br1" timeOffset="29">17476 3333 8504,'0'-6'-472,"0"0"0,-1 0 542,-2 0 0,-2 6 1,-5 8-1,-3 4 1,-2 7-1,-3 5 1,-1 3 42,-3 5 1,1-4-1,-4 5 1,0-2-1,-1 0 1,0-2-288,1-4 1,5 0-1,1-5 1,3-3-523,3-3 0,0-3 696,4-4 0,0-3 0,-1-4 0</inkml:trace>
  <inkml:trace contextRef="#ctx0" brushRef="#br0" timeOffset="30">17551 3398 11314,'0'-6'-749,"0"0"0,1 0 832,2 1 1,2-4-1,5 3 1,-1-2-1,0-2 1,2-3 10,1-2 1,1-3 0,3-1 0,-3 0 0,0-3 0,-1-3-99,0-2 0,-6 2 1,-3 1-1,-2-2 0,-1-1 1,-1-1-29,-2 0 1,-5 5 0,-6 5 0,0 4 27,-3 4 1,-1 5-1,0 3 1,-2 5-19,-2 6 1,2 14 0,-5 12 0,-1 10 0,13-18 0,0 1 0,0 3 0,0 0-23,1 3 0,-1 0 0,2 1 0,1 0 0,-2 2 0,0 1 0,0 2 0,1-1 14,1 3 0,0 0 0,-1 0 0,1 0 1,0 1-1,-1 0 0,0-2 0,0-1 0,1-2 1,0 0-91,0-3 1,0-1-1,2-4 1,1-2-1,-7 13 1,3-12 0,2-11-116,1-7 1,0-8 0,-1-6 184,-1-8 0,1-10 0,0-2 0</inkml:trace>
  <inkml:trace contextRef="#ctx0" brushRef="#br0" timeOffset="31">17113 3659 9347,'0'-18'136,"0"0"1,0 2 0,0 4 162,0 2 0,0 0 0,1 1 0,2 0 0,4-1-413,1 1 1,5 3 0,3 1 0,4 0-298,4-1 0,2 4 0,8-1 1,2 1-1,1 0 0,2-1 57,1 1 1,-3-2-1,-6 0 1,-2-2 0,-2-1 361,-3-1 1,-1-1 0,-5-1 0,-2 1 0,-1-1-7,-2-3 1,0 0 0,-4-4 0,-1 3-1,0 0 757,-2 3 1,-4 1-203,1 0 1,-3 9 0,-3 6 0,-3 8-333,-3 5 0,0 10 1,0 0-1,-1 1 1,1 1-1,1 0-15,2 1 0,-2-4 0,5-5 1,1-2-278,1-2 1,2-3 0,2-4 0,5-4 68,3-4 0,8-6 0,6-5 0,4-5 1,3-7-1,0-2-455,1-1 1,-2-5-1,-3 0 1,-3 0-69,-3 2 1,-1 1 0,-10 6 0,-3 5 311,-3 2 0,-5 11 0,-4 7 0,-2 7 529,-2 9 0,-1 4 1,-1 2-1,1 0 0,1-1-146,2 1 0,1-4 1,5-2-1,1-2 1,3-3-1,3-1-302,4-4 0,4-3 0,3-2 117,1-4 1,4-6 0,0-3-1</inkml:trace>
  <inkml:trace contextRef="#ctx0" brushRef="#br1" timeOffset="32">18212 3436 8373,'0'-11'-67,"0"-1"1,0 2 0,0-3 73,0 3 1,-4 5 0,-2 3 553,-3 4-313,0 7 1,-3 6-1,-2 7 1,1 4 0,-1 3-128,3 2 0,2-3 1,1-4-1,3-1 0,1-3-163,2 0 0,6-6 0,5-2 0,7-5 0,5-5-228,4-4 1,5-6 0,1-6 0,-2 0-1,-4-4-80,-3-2 0,-2 0 0,-3-2 1,-1 4 232,-4 2 1,-6 3-1,-2 5 1,-3 6 399,-1 8 0,-5 7 1,0 7-1,0 0-102,2 2 1,2 3-1,1-3 1,1-2-387,2 0 0,2 2 205,5-1 0,3-3 0,2-5 0</inkml:trace>
  <inkml:trace contextRef="#ctx0" brushRef="#br0" timeOffset="33">19767 2961 11996,'-6'-6'-505,"0"0"0,-2 1 0,0 1 0,-1-1 391,-1 0 1,1 0-1,0-2 1,-2 3-1,0 1 1,-2 0 296,-2 1 1,0 2 0,-4 3 0,-1 4 0,-1 6-57,-4 5 1,-3 6-1,-3 8 1,-2 7-1,15-17 1,2 1 0,-2 3-1,1 1-85,0 1 1,-1 2-1,0 3 1,1 2-1,0 2 1,1 1-1,1-1 1,2 1-1,1-1 1,2 1-1,2-3 1,1 0-88,2-2 1,0-1-1,2-3 1,1-2 0,3 18-1,2-7-105,4-9 1,1-9 0,0-5 0,-1-2 0,0-2 0,0-3-193,1-2 1,5-3 0,0 2 375,1 0 1,2-2 0,3-3 0</inkml:trace>
  <inkml:trace contextRef="#ctx0" brushRef="#br0" timeOffset="34">19804 3091 11089,'0'-9'-517,"-3"0"1,0-1-1,1 1 1,0 1 401,-1 1 1,1 3-1,-5 6 1,0 5 0,-1 7-1,-2 9 259,-3 8 1,0 4-1,-4 3 1,3 3-1,-1 2-32,1 3 1,2 2 0,0-1 0,3-5 0,2-3-113,4-5 0,2-6 1,2-8-1,1-3-48,1-5 1,5-6-1,-2-2 1,2-2-1,2 0 1,0 1-450,2-1 0,0-1 0,3-1 421,2 0 0,4-4 1,3-1-1</inkml:trace>
  <inkml:trace contextRef="#ctx0" brushRef="#br1" timeOffset="35">20167 3371 8570,'0'-10'4,"-3"1"1,-1 0 0,0-1 0,-1 2 0,1 1 54,-1 1 0,-2 0 0,1 0 0,-2 3 0,-2 2 17,1 1 0,-3 0 1,-2 1-1,0 2 1,-3 4 16,0 5 1,-2 2 0,0 6-1,1 1 1,0 1-79,3 2 1,2-3 0,6 1 0,2-3 0,1 0-1,2-2-166,1-1 1,2-3 0,2-3-1,3-2 38,2-2 1,2 1 0,-1-3 0,0-2 0,1-2 0,2-3-21,0-4 1,4-1 0,-3-2 0,1-2 47,-1 0 1,0-5 0,-4 2 0,0-2 0,1 2 16,-1 2 1,-3 3-1,-1 1 112,-1-1 0,-1 6 0,-4 4 1,-1 6-1,-2 6-10,-1 3 1,2 2 0,-2-1 0,1 0 0,2 1-135,1 0 0,2-2 0,2-3 1,3-2-197,2 0 233,6-5 63,0-1 0,9-4 0,1 0 0</inkml:trace>
  <inkml:trace contextRef="#ctx0" brushRef="#br1" timeOffset="36">20326 3371 8570,'-7'0'-342,"1"0"1,3 0 575,-3 0-16,0 4 1,-1 4 0,1 4-214,-1 0 0,2 1 1,0 1-1,1-1 1,1 2-1,2-2-38,1 0 1,1 0-125,3-4 0,-2-1 0,4-1 1,1-4-1,1-2-45,2-1 0,-3-1 1,1-2-1,3-4 0,-1-1 1,0-2 79,0-3 0,-1 2 0,0-3 1,-1-1-1,0 2 318,-2-1 1,-3 5 0,2 3 150,-1-2 0,-2 5-176,-5 3 1,1 5 0,-3 7 0,0 0-1,1 1 1,0-1-227,1 1 0,-1-1 1,1-3-1,2 1 1,3-2-142,4-2 0,3-2 0,1-4 0,1 0 39,2 0 0,2-1 0,-2-2 0,-2-2 1,0-1 82,-2-1 0,-3 5 354,0-1 0,-5 6 0,0 4 0,-3 2-415,0 3 0,1 0 0,1 2 0,0 0-161,0-3 296,4-1 0,10 4 0,5 0 0</inkml:trace>
  <inkml:trace contextRef="#ctx0" brushRef="#br0" timeOffset="37">20828 3110 10578,'0'-9'-935,"0"2"0,0 1 1016,0-1 1,-1 4 0,-2 4 0,-3 8-1,-3 9 135,-4 5 0,2 9 0,-5 2 0,0 2-80,-2 1 1,1 4-1,0 2 1,3-1-231,0-1 0,3-8 1,4-5 225,0-6 0,9-11 0,2-8 0,3-8 0,2-7-249,0-3 1,4-6 0,0-2-1,2 1 1,1-1-327,2 2 1,-1 3 0,0 2 0,-1 5 372,0 3 0,-1 4 1,-1 5-1,0 3 1,-4 6-1,-3 5 176,-4 6 0,-2 3 0,-1 4 0,-1 0 196,-2 0 1,-6-5 0,-7 0 0,-1-2-121,-2-3 0,0-2 0,1-9 1,-1-2-1,2 0 0,0-3-948,2-1 1,3-6 763,0-1 1,6-6-1,1-3 1</inkml:trace>
  <inkml:trace contextRef="#ctx0" brushRef="#br1" timeOffset="38">21424 3045 8511,'-9'-6'-645,"4"-2"514,2 2 0,-2 2 1,-2 1-1,-1 3 1,-1 3-1,-2 5 1,0 7 347,-1 6 0,-6 6 0,0 5 0,-3 6 0,-2 4 0,0 5 0,13-23 0,-1 1 0,2 1 0,0 0-38,1 0 0,0 0 0,0-1 0,0 0 1,-5 20-218,2-5 1,5-9 0,3-12 0,2-6 7,1-2 1,1-6-46,2-2 0,-2-6 0,3-3 1,-1-3-1,0 0 0,0-1 1,0-2-177,0 0 1,2-4-1,-3 3 1,1-2 164,-1-1 1,-2 2 0,-3 1 0,-3 1 0,-3-1 0,0 2 234,0 0 0,-5 6 0,-2 2 0,-4 2-15,-2 1 1,-1 4-1,3 3 1,-1 5 0,2 3-1,5 2-101,4-2 0,2 3 0,8-3 1,2-1-1,5-2-167,5-1 1,6-2 0,3-1 0,4-1-347,2-4 0,4-1 0,0 0 0,-2 1 480,-3-1 0,1-1 0,-3-1 0</inkml:trace>
  <inkml:trace contextRef="#ctx0" brushRef="#br1" timeOffset="39">21489 3473 8511,'10'-9'-738,"-1"2"1,0 1 712,1-1 0,-6 3 1,-5 1-1,-6 2 1,-6 1 337,-1 0 0,-5 4 1,-4 2-1,-1 3-149,-1 4 1,2-3 0,1 4-1,2-2 1,3 0 37,1 0 1,3-2 0,5-1 0,1 1 0,5-1 0,4-1 573,5-1 1,8-3-1,5-4-1312,3 0 1,0-1-1,2-2 1,-2-4-1,-2-1 1,-2-1 191,-1-1 0,-6 4 0,0 0 1,-4 0 146,-2 1 0,-5 2 0,0 6 577,-3 3 1,-5 3 0,2 4 0,0 1-1,1 2-81,3-1 0,7 0 1,3 1-1,6-2-725,6-4 0,0 0 426,4-7 0,4 0 0,4-3 0</inkml:trace>
  <inkml:trace contextRef="#ctx0" brushRef="#br1" timeOffset="40">22374 3091 8518,'-1'-10'-59,"-1"-2"0,-2 1 0,-1 2 0,-3 3 1,-1 1 224,-3 3 0,0 5 1,-3 5-1,-3 4 0,-2 7 1,-1 5-1,0 3 0,0 5-19,0 2 1,4 3 0,-2 3 0,3 3 0,2 0-417,5 1 0,4-2 1,5 1-1,1-3 0,2-6-182,3-6 1,6-5 450,0-8 0,5-1 0,-3-5 0</inkml:trace>
  <inkml:trace contextRef="#ctx0" brushRef="#br1" timeOffset="41">22644 3287 8364,'-5'0'-10,"-3"4"1,1 2 0,-2 2 0,-2 3 92,-2 1 1,-7 4 0,-2 5 0,-5 3-1,-3 1-23,-1 0 1,1-3 0,4 1 0,3-1-1,4-4 1,4-5-1461,4-3 1400,6-4 0,0-2 0,5-4 0</inkml:trace>
  <inkml:trace contextRef="#ctx0" brushRef="#br1" timeOffset="42">22355 3371 8364,'0'-6'1301,"3"9"-1136,1 7 0,3 1 0,0-2 0,3 2-424,3 1 1,2 2-1,-1 2 1,0-1 258,3-2 0,0 4 0,2-3 0</inkml:trace>
  <inkml:trace contextRef="#ctx0" brushRef="#br1" timeOffset="43">22746 3156 8352,'7'-5'-313,"-1"2"0,1 3 594,1 3 1,-2 8 0,-2 7 0,-1 7 0,0 5-1,-1 5-110,-1 4 0,-5 4 0,-1 3 0,-2 0 0,1-3 0,-1-2-383,-1-3 0,-2-6 0,1-4 0,0-6 1,-1-6-261,1-3 1,-1-3 471,-3-1 0,-1 1 0,-5-1 0</inkml:trace>
  <inkml:trace contextRef="#ctx0" brushRef="#br0" timeOffset="44">23529 3082 10533,'-5'5'886,"4"0"0,-2-2 202,2 4-1442,1 1 155,0-3-50,0 3 244,0-3-313,0 1 187,0 2-53,0-7-192,0 3 278,4-8 211,-3-1 1,4-5-70,-5 1 0,-2 3-102,-1 0 0,1 1-70,-4-2 1,3 0 25,-3 4 0,-1-1-12,-6 1 0,3 2 105,-3-2 0,-1 2-15,-2 1 1,2 0-183,-2 0 0,5 4 145,-1 2 1,1 2 186,2 2 0,1 0 98,1 2 0,0 1-158,4 5 1,0 0-23,3 7 1,4-4-69,2 4 0,3-1 36,0 1 1,1 2-123,3-2 1,-6-2 79,2 2 0,-3-4-138,1 1 1,-3-3 53,-4 0 0,-1-4 170,-2 1 0,-7-5 341,-5 2 0,-4-3 57,-3-1 1,2-3-105,-5-3 0,4-2-18,0-1 1,1 0-77,1 0 1,5-4-603,1-3 0,7-1-227,3-1 0,2-4-255,1 1 1,1-4 811,2 4 0,6-5 0,6 3 1</inkml:trace>
  <inkml:trace contextRef="#ctx0" brushRef="#br0" timeOffset="45">23538 3389 10565,'9'-5'-167,"0"2"0,-1 2-17,1 1 1,-2 0 145,6 0 1,1 0-1,1 0 1</inkml:trace>
  <inkml:trace contextRef="#ctx0" brushRef="#br0" timeOffset="46">23724 3371 11330,'5'0'-890,"3"0"780,-2-5 1,3 4 26,0-2 1,-3-1 89,1 1 1,-1-3 10,3 3 0,1-4 72,-1 4 0,-1-4-78,-2 1 1,3 1 162,-3-1 0,-1-1 145,1-2-222,0 0 1,0-1-12,-3 1 0,1 3 97,-1 0-46,0-1 77,-7 2 1,-1 1-238,-5 4 0,1 0 211,0 0 0,-2 5 27,-1 5 1,2 0 20,-3 6 1,0-1-87,0 4 0,4-4-81,3 1 0,1-1-429,-2 4 1,3-2 270,4-1 1,0 0-432,0-3 1,4 1 89,3-4 0,4 1-744,1-5 1042,1-2 1,0 1 0,2-5-1</inkml:trace>
  <inkml:trace contextRef="#ctx0" brushRef="#br0" timeOffset="47">24022 3343 11330,'-9'8'1139,"-1"-5"-1160,1 6 1,-1-1 243,-3 1 1,3 0 170,-2 0 1,1-2-524,2-1 1,0 0 18,-1 3 1,1 0-44,0-3 0,2 2 244,1-2-440,4-2 0,-3 2-59,2-3-100,2-2 394,-3-1 0,7-5 118,0-5 0,4-3 0,-2-2 0</inkml:trace>
  <inkml:trace contextRef="#ctx0" brushRef="#br0" timeOffset="48">23929 3333 11330,'5'0'209,"-1"0"1,-1 1-257,0 2 0,1-1-54,-4 5 1,1-1 181,2 3 1,-2 1-215,2-1 1,2 0-358,1 0 1,2 1-991,2-1 1410,-1 0 0,0 1 0,1-1 0</inkml:trace>
  <inkml:trace contextRef="#ctx0" brushRef="#br0" timeOffset="49">24180 3343 11330,'-9'9'138,"0"0"0,2 1-39,1-1 1,4 3 16,-1 1 0,1 3-149,-1 0 0,2 0-16,-2 0 0,-1 3 55,1-3 1,-5 4 33,2-5 0,-2 3-238,-2 0 1,1 0-42,0-3 0,0-1 33,-1-5 0,2-3 324,2 1-111,-3-5 0,4 2 0,-4-4 0</inkml:trace>
  <inkml:trace contextRef="#ctx0" brushRef="#br0" timeOffset="50">24255 3296 11330,'1'8'-351,"2"-1"0,-2 1 262,2-2 0,-2-1 15,-1 1 1,0 1 181,0 2 0,0-3-119,0 0 1,0 1 24,0 2 1,0-3 245,0 0-241,0 0 0,-1 3 152,-2-3 0,1 1-107,-4-4-129,4 5-548,-7-7 355,8 3 268,-3-4 1,0 0 0,-1 0 0</inkml:trace>
  <inkml:trace contextRef="#ctx0" brushRef="#br0" timeOffset="51">24450 3343 11330,'-3'9'407,"0"0"0,-3 1-215,3-1 1,-3 0-157,2 0 0,-2 1 148,3-1 1,0 0-290,3 1 1,0-1 53,0 0 1,-3-2 263,0-1 212,0-4-282,3 2-199,0-12 0,1 1-177,2-5 0,-1-1 100,4 0 0,-3-2 210,3 2 0,-2-2-81,2 2 0,-3-2-18,3 2 1,-3 1-41,3 3 1,0-1 64,0 1 127,2 0 0,-3 0-155,5 3 0,-1 2-604,0 4-36,0 0 1,1 1 560,-1 2 1,5 2-1,0 5 1</inkml:trace>
  <inkml:trace contextRef="#ctx0" brushRef="#br0" timeOffset="52">24795 2979 11330,'6'0'-2425,"0"0"3374,-4 0-429,7 0 0,-5 5-595,2 1 0,-1 3 295,-2 4 1,-1 5 37,4 7 0,-3 6-30,0 3 1,1 5-144,-1 2 1,3-1 104,-3-3 0,0 3-143,-3-3 0,-1-3-116,-2-9 1,-2 1 283,-4-4 0,-5-1-162,-1-2 0,-3 0 76,-1-1 0,0-2-141,-3-1 0,3-2 114,1 2 0,0-4-77,6 2 1,-1-3 4,4 0 1,0-1-172,0 0 0,0 0-144,3 1 77,-2-1-467,3 0 98,-1-3 593,2-2 1,4-4 0,0 0-1</inkml:trace>
  <inkml:trace contextRef="#ctx0" brushRef="#br0" timeOffset="53">25037 2896 11330,'-5'-10'-1986,"0"1"1577,1 0 0,3 3 827,-2-1-294,2 5-65,1-6 83,0 7 1,1-4 199,2 2-158,-2 2 0,8-4-6,-3 5 1,-1 2-49,1 1 1,0 2-233,4 4 0,-1 5 384,0 1 1,1 5-17,-1 5 1,0 0 18,1 10 0,-1 0-179,0 5 0,0-1-159,-3 5 1,-2-2 87,-4 2 1,0-3 286,0-4 1,-4-4-164,-2-2 0,-4 1 28,-2-5 0,0 0-128,-3-5 1,-1-2 35,-2 1 1,-1 1-41,1-3 1,0 0 54,2-6 1,2 2-34,2-2 0,1-2-45,-1-5 0,2 3-33,4-3 0,-2-1-511,2 1 268,2-4-305,-5 7 0,7-8-613,-4 2 1168,4-2 1,-2 3 0,4 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6.43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12557 4676 17075,'5'0'-2738,"0"0"2224,-3 0 1,2 0 272,-1 0 1,0-1 192,2-1 0,-2 0 0,-3-2-292,-3 1 1,-1-1-51,-4 2 180,4 1-209,1-2 0,3 2 154,0-2 0,1 2 0,1-1 218,3 1 0,-1 1 0,1 0 0,1 0 1,1 0 33,0 0 1,1 0 0,0 0 0,-1 1 0,1 0-9,-1 2 1,1 0-1,0-3 1,1 0-1,1 0 114,0 0 0,0 0 0,1 0 0,-1 0 0,0 0-39,0 0 1,1 0 0,-2 0 0,2 0-1,0 0-32,0 0 1,-1 0 0,0 0 0,0 0 0,-1 0 12,-1 0 0,2 0 0,0 0 0,0 0 0,-1 0 37,1 0 1,-2-1 0,3-1-1,-1-1-76,0 2 0,0 0 0,-1 1 0,0 0 0,2 0 0,0 0-7,0 0 0,-1 0 0,-3 0 1,2 0 8,1 0 0,-2 0 0,3 0 0,-1 0 0,0 0 0,0 0-13,1 0 1,-2 0-1,4 0 1,-1 0-7,0 0 0,2 0 1,-1 0-1,1 0 0,1 0 1,0 0-3,0 0 0,0 0 0,1 0 0,1 0 18,1 0 1,2 0 0,-2 0 0,2 0 0,0 0-1,-1 0 4,-1 0 0,0 0 0,0 0 0,1 0 0,-1 0-9,-1 0 0,0 0 0,0 0 1,0 0-1,0 0-13,-1 0 1,-2 0 0,-1 0 0,-1 0 12,-1 0 1,3 0 0,-2 1 0,2 0 0,1 2 0,0-1 44,1-1 1,-1-1 0,1 0-1,0 0-27,2 0 1,0 0-1,0 0 1,1 0 0,1 0-17,-3 0 0,-1 0 0,-1 0 0,1 0 1,1 0-11,0 0 1,4 0 0,-4 0 0,0 0 0,0 0 10,0 0 1,-1 0 0,2 0 0,-2 0 0,-1 2 10,0 1 0,2-1 0,1-2 0,0 0 1,-1 0-1,1 0-1,-1 0 0,1 1 0,0 1 0,1 0-6,-1 0 1,2-1-1,-1-1 1,0 0-1,1 0-2,0 0 1,0 0 0,-1 0-1,0 0 1,1 0-2,0 0 0,-1 0 1,-2 0-1,2 0 1,1 0 11,1 0 0,2 0 0,-2 0 0,0 0 0,2 0-15,0 0 0,-3 0 1,-1 2-1,-1 1 0,-1-2 12,-1 0 1,-1-1 0,0 0 0,0 0 0,0 0 15,0 0 0,1 0 1,1 0-1,2 0-12,0 0 1,-2 0-1,4 0 1,0 1 0,0 1-1,1 0 0,-2 0 0,2-1 1,-2-1-1,2 0-7,1 0 1,-2 0 0,0 0 0,-1 0 0,1 0 0,1 0 13,1 0 1,-1 0 0,0 0 0,-1 0 4,-1 0 1,0 0-1,3 0 1,-1 0-1,-2 0 1,-2 0-2,1 0 1,-1 0-1,3 0 1,-2 0-10,0 0 1,-2 0 0,-1 0-1,1 0 1,1 0 0,-1 0 40,2 0 1,-3 0 0,1 0 0,0 0-42,1 0 0,-2 0 0,1 0 0,0 0 0,0-1 3,4-2 1,0 2 0,2-1 0,0 1 0,-2 1-15,0 0 0,2 0 0,-3 0 0,-1 0 0,0 0 14,-2 0 1,-1 0-1,-2 0 1,0 0 0,-1 0 16,-2 0 1,2 0 0,-1 0 0,1 0 0,3 0-27,0 0 1,0 0 0,0 0 0,2 0 0,3 1-25,1 1 1,2-1-1,-4 2 1,2-1 7,1 0 0,1-1 1,-1 1-1,-3-1 0,-2-1 1,1 1 17,0 2 0,-2-3 1,3 3-1,-2-2 34,-1-1 0,0 0 0,-1 0 0,3 0 0,-1 0 1,2 0-22,-1 0 0,-2 0 0,4 0 0,0 0 0,0 0-9,2 0 1,0 0 0,-2 0 0,1 0-1,-1 0 63,0 0 1,2 0-1,-3 0 1,-1 0-1,-1 0-19,1 0 1,-3-3-1,1 1 1,-1 0-1,-1 1-22,1 1 0,1 0 0,1 0 1,-2 0-63,0 0 0,0 0 1,2 0-1,1 0 1,1 0-1,0 0 2,1 0 0,-1 0 0,0 0 0,0 0 6,-1 0 0,2 0 1,-3 0-1,-1 0 0,1 0 1,-1 0 21,0 0 0,-1 0 0,-1 0 0,0 0 25,0 0 0,0-2 1,1-1-1,-1 2 1,2-1-1,2 0-56,0 0 0,-2-1 0,1 3 1,0 0-11,-1 0 1,4-2-1,-1-1 1,1 1-1,-1 2 13,-2 0 1,0 0 0,0 0 0,-1 0 0,-1-1 40,-1-2 0,-3 2 1,1-1-1,0 1 1,1 1-16,-2 0 0,3-1 0,-4 0 0,2-2 0,0 1-39,0 2 1,1 0 0,1 0 0,0 0 16,0 0 1,-1 0 0,0 0 0,2 0 0,0 0 0,0 0 59,-1 0 1,0 0-1,0 0 1,0 0-14,0 0 0,-2 0 1,-1 0-1,2 0 1,0-1-1,1-1-18,0-1 0,0 1 0,1 2 0,1 0-50,1 0 0,-1 0 0,-2 0 0,0 0 0,0 0 0,0 0 29,1 0 1,-1 0 0,0 0 0,-1 0 18,-1 0 0,0 0 0,-3 0 1,0 0-1,0 0 0,0 0 9,-1 0 0,2 0 0,0 0 0,0 0-18,0 0 0,2 0 1,0 1-1,0 0 0,1 2 1,-2-1-4,2-1 1,-3-1-1,2 0 1,0 2 9,2 1 0,-1-1 1,-1-2-1,0 0 0,0 1 12,2 1 0,-3-1 0,1 2 0,-1-2 0,1-1-2,-1 3 1,1-2 0,1 1-1,0-1-7,-2-1 0,-2 3 1,3-1-1,-1 0 0,1-1 1,-1-1-11,-1 0 0,0 1 0,-2 0 0,1 2 0,0-2 4,1 0 1,-3-1-1,2 0 1,-1 0 0,-2 0-8,1 0 0,-1 0 1,2 0-1,0 0 1,1 0 0,-1 0 0,-1 0 1,0 0-1,0 0 1,-1 0-10,1 0 0,-1 0 1,1 0-5,-1 0 1,1 0 0,-1 0-164,1 0-12,-1 0 205,-2 0 1,1 4-1,-2 0 1</inkml:trace>
  <inkml:trace contextRef="#ctx0" brushRef="#br1" timeOffset="1">14460 4544 7026,'-6'0'271,"-1"0"-233,5 0 1,-3 0 0,3-1 326,-1-2-281,0 2 0,4-7 0,2 5-64,3 1 0,2 1 0,2 1-22,-1 0 0,0 0 1,1 0-1,-1 0 1,0 0-2,1 0 0,-1 0 0,0 0 0,1 0 0,-1 1 4,0 2 0,0-2 0,1 2 1,0-2-1,2-1 18,0 0 0,0 0 0,-2 0 0,-1 0-12,0 0 0,1 0 0,-1 0 0,0 0 0,1 0 0,-1 0 12,0 0 0,0 0 0,1 0 0,-1 0-8,0 0 1,1 0-1,-1 0 1,0 0 0,1 0-4,-1 0 1,0 0 0,1 0-1,-1 0 1,0 0 3,0 0 1,4 0-1,-1 0 1,0 0 0,-2 0-11,-1 0 0,2 0 1,0 0-1,2 0 1,-1 0 6,1 0 0,-2 0 0,1 0 0,0 0 1,0 0 1,-2 0-1,4 0 1,-2 0-1,1 0 1,-1 0-3,1 0 1,-1 0-1,2 0 1,0 0-11,-3 0 0,-1 0 1,1 0-1,0 0 5,2 0 1,-1 0-1,-3 0 1,1 0-1,-1 0 1,0 0 16,1 0 1,-4 0-1,0 0 1,1 0-3,1 0 1,2 0 0,0 0 0,2 0-1,0 0 1,-1 0-2,0 0 0,1 0 1,0 0-1,0 0-14,-2 0 0,1 0 0,0 0 1,1 0-1,1 0 0,-1 0 5,1 0 0,-1 0 0,-2 0 0,2 0-2,0 0 0,2 0 1,-3 0-1,1 0 1,0 0-1,-1 0-4,2 0 0,-3 0 1,2 0-1,-1 0-1,-2 0 0,0 0 0,2 0 0,0 0 0,1 0 0,0 0-5,-2 0 1,3 0-1,-1 0 1,0 0-6,2 0 1,-4 0-1,4 0 1,-2 0 0,2 0 7,0 0 0,-3 0 0,3 0 0,-2 0 1,2 0 0,0 0 0,-2 0 1,0 0-1,-2 0-3,0 0 0,-1 0 1,0 0-1,1 0 1,-1 0-1,1 0-10,3 0 0,-3 0 0,2 0 0,-1 0-13,-2 0 0,1 0 0,2 0 1,0 0-1,1 0 0,-1 0 1,0 0 0,2 0 0,-3 0 1,2 0 15,-2 0 0,0 0 0,1 0 1,0 0-1,0 0 0,-1 0 17,1 0 0,-1 0 0,1 0 0,0 0-3,0 0 0,-2 0 0,3 0 1,-3 0-4,-1 0 1,4 0 0,-1 0 0,1 0 0,-1 0 0,0 0-3,0 0 1,2 0 0,1 0 0,0 0-2,1 0 1,-5 0-1,3 0 1,-1 0-1,2 0 1,-1 0 0,0 0 0,-4 0 0,1 0 0,2 0-1,-2 0 1,0 0 0,1 0 0,0 0-6,0 0 0,-1 0 1,0 0-1,2 0 1,-2 0-1,1 0-22,0 0 0,-1 0 0,4 0 0,-2 0-3,-1 0 1,-2 0 0,-1 0 0,2 0 0,0 0 18,1 0 0,1 0 1,-4 0-1,0 0 1,1 0 1,-1 0 1,0 0 0,1 0 0,-1 0-22,0 0 0,4 0 0,0 0 1,1 0-1,-1 0 0,0 0-35,0 0 1,-2 0-1,4 0 1,-1 0 62,1 0 0,-4 0 0,3 0 0,-2 0 1,1 0-1,1 0 48,-1 0 1,0 0-1,-3 0 1,2 0-46,0 0 1,1 0 0,-1 0 0,0 0 0,1 0 0,-1 0-34,0 0 1,2 0 0,-3 0 0,2 0-2,-2 0 0,2 0 0,0 0 0,-2 0 0,1 0 48,0 0 1,-1 0 0,4 0 0,-2 0 0,0 0 18,0 0 1,-2 0-1,2 0 1,-1 0-24,1 0 1,2 0-1,-2 0 1,-2 0-1,1 0 1,-1 0-11,1 0 1,1 0 0,-4 0 0,0 0-8,1 0 1,2 3 0,1 1 0,-2-2-1,-1-1 4,0-1 0,-1 0 1,0 1-1,1 1 2,-1 1 1,0 0 0,0-3-1,1 0 1,0 0 0,1 0 0,2 0 0,0 0 0,-1 0 0,0 0 0,0 0 0,-1 0 0,0 0 0,2 0 0,-2 0 0,-1 0 0,0 0 0,2 0 0,1 0 0,-2 0 0,-1 0 1,0 3-1,-1 0 1,0-1 0,1-1-1,0-1 9,2 0 0,-1 0 0,1 0 0,-2 0-12,0 0 0,-1 0 1,0 0-1,1 0 0,-1 0 1,1 0-16,3 0 0,-3 0 1,3 0-1,0 0 37,-1 0 1,1 3 0,-4 1-1,1-2 1,2-1 0,0-1-8,0 0 1,-1 0 0,0 0 0,2 0-8,-2 0 0,-1 0 0,0 0 1,0 0-1,2 0 0,0 0-4,-1 0 0,1 0 0,-1 0 0,1 0-29,0 0 0,1 0 1,1 0-1,-1 0 0,2 0 1,-2 0 24,1 0 1,1 0 0,-1 0 0,-1 0 27,0 0 1,1 0 0,-3 0 0,3 0-1,-1 0-22,1 0 0,-1 0 0,-2 0 1,3 0-1,-1 0-12,1 0 0,-2 0 0,-2 0 0,0 0 0,1 0 0,2 0-6,-2 0 1,2 0 0,0 1 0,-2 1-6,0 1 0,1 0 1,0-3-1,0 0 1,-2 0 31,0 0 1,-1 0 0,0 0 0,0 0 0,1 0 16,-1 0 1,0 0 0,1 0-1,-1 0 1,0 0-2,1 0 0,-1 0 0,0 0 0,1 0-41,-1 0 1,0 0-1,0 0 15,1 0 1,-4 0 0,0 0 0,1 0 72,2 0 0,-3 0 0,0 0-122,1 0 1,-1-3-228,0 0-354,-4 0-132,6 3 82,-7 0 678,3 0 0,-4 4 0,0 1 0</inkml:trace>
  <inkml:trace contextRef="#ctx0" brushRef="#br2" timeOffset="2">16992 4460 6934,'0'-6'-50,"1"1"0,1-1 0,3 2 504,0 0 1,-3 0-114,1 1-358,2 2 1,-3-3 0,3 3 24,-1-2 0,1 1 74,-2-1 57,-2 2 27,3-3-58,-4 3 1,-1-3 151,-2 4-61,2 0-149,-3-4-94,4 3 44,0-3 1,4 4 0,2 0 0,2 0 4,1 0 1,1 0 0,-1 0 0,1 0 0,2 1 19,0 2 1,5-2 0,-2 2 0,2-2-17,-2-1 1,3 0 0,-3 0 0,3 0 0,1 0 0,-2 0 6,-1 0 0,1 3 0,-2 0 0,0-1-9,1-1 1,-5-1-1,2 0 1,-3 1-1,-1 1 1,2 2 14,1-2 1,-2-1 0,4-1 0,-2 0-17,1 0 0,0 0 1,-1 0-1,0 1 0,-1 1 12,0 1 0,1 0 0,1-3 1,-2 0-1,-1 0-4,0 0 1,-1 0-1,0 0 1,1 0 0,-1 0-11,0 0 1,0 0 0,1 0 0,-1 0-11,0 0 0,1 0 0,-1 0 0,0 0 0,1 0 1,-1 0 0,0 0 0,1 0 0,-1 0 0,0 0 3,0 0 0,1 0 0,0 0 1,2 0-1,0 0-5,-1 0 1,1 0 0,-1 0-1,1 0 1,0 0-18,-2 0 0,3 0 0,-1 0 0,-1 0 17,0 0 1,-1 0-1,1 0 1,2 0-1,-1 0 1,1 0-9,-1 0 1,1 0 0,-4 0-1,1 0-7,3 0 0,-3 0 0,3 0 1,0 0-1,-1 0 0,0 0-41,-2 0 1,2 0-1,1 0 1,-2 0 44,0 0 0,-2 0 1,1 0-1,2 0 1,0 0-1,-1 0 24,0 0 1,-2 0 0,0 0 0,1 0-1,-1 0 0,1 0 0,2 0 0,0 0 0,-1 0 0,0 0-2,-2 0 1,0 0 0,1 0 0,-1 0-15,0 0 1,1 0 0,-1 0 0,0 0 0,1 0 2,-1 0 0,-1 1 0,-1 1 1,0 1-1,0-1 0,1-1 0,1-1 0,1 0 0,-1 0 0,0 0-44,1 0 1,-1 0-1,0 0 1,1 0 33,-1 0 1,0 0-1,1 0 1,-1 1 0,0 1-22,1 1 1,-1 1 0,0-4-1,0 0 55,1 0 0,-1 0 0,0 1 1,1 1-1,-1 1-14,0-1 1,-2-1 0,-1-1 0,1 0-5,1 0 0,-2 0 0,1 0 0,0 0 0,1 1 3,2 2 1,-1-2 0,0 2 10,0-2 1,1-1-1,-1 0-7,0 0 0,1 0 0,-1 0-9,0 0 1,-2 0 0,-1 0 2,1 0 1,-2 0-1,1 1 0,2 2 0,0-2 39,1 2 1,-3-1 431,1-2-71,-1 0-332,-1 0-113,-1 0-4,-4 0 51,-8 0 1,2 0-1,-7 0 1,3 0-1,1 0 1,-1 0 1,1 0 0,0-4 1,-1 1-1,1 1-1,0 1 0,-4 1 0,1 0 0,-1-1 0,1-1 0,-1-1 12,-2 1 0,1 1 0,-3 1 1,2-1 0,-2-2 0,-1 2 0,0-2 0,-1 2 0,1 1 0,-1-1 6,0-3 1,1 3 0,-1-2 0,1 1 2,3-1 1,-3 2-1,3-3 1,-2 1 0,1 0-1,1 0-17,2-1 0,-1 2 0,3-2 0,-1 1-32,0 0 1,-1 0-1,0 3 1,1-1-1,-1-1 1,1-1-23,1 1 1,-4 1 0,0 1 0,-3 0 0,-1-1-15,1-2 0,-1 2 1,1-3-1,-1 3 1,0 1-25,1 0 0,-1 0 0,0 0 0,1-1 54,-1-2 0,4 2 0,-1-2 1,1 2-1,-1 1 0,2 0 38,0 0 0,1 0 1,1 0-1,-1 0 0,0 0-8,-1 0 1,-1 0 0,1 0 0,0 0 0,-3 0 42,-1 0 0,1 0 0,0 0 1,1-1-1,-3-1-28,-2-1 0,1 0 0,3 3 0,1 0 0,-2 0-7,1 0 1,-3 0 0,6 0 0,1 0-1,-2 0-50,1 0 0,2 0 0,-3 0 1,1 0-1,0 0 9,1 0 1,-3 0 0,4 1 0,0 1 0,2 1 6,1-1 1,-1-1 0,1-1 0,0 0 0,-1 0 19,1 0 0,3 3 0,0 0 0,-1-1 14,-2-1 1,3-1-1,0 0 1,-1 0-5,-2 0 1,0 0-1,0 0 1,-1 0-1,1 0-2,0 0 1,-1 0 0,1 0 0,0 0 0,0 0 1,-1 0 0,1 0 0,0 0 5,-1 0 0,1 0 1,0 0-10,-1 0 1,1-3 0,0 0-26,-1 1-175,1 1-233,0 1 1,5 0 432,4 0 0,4 0 0,5 0 0</inkml:trace>
  <inkml:trace contextRef="#ctx0" brushRef="#br3" timeOffset="3">2961 10856 13038,'-15'-13'-387,"2"3"0,4-3 1,0 3-1,2 2 1,2 0-1,0 3 0,1 2 917,-1 4 1,2 7-445,3 8 0,0 3 1,1 3-1,3 5 0,2 3 1,3 1-1,2 0 0,4 1-91,2 1 0,1-6 0,8 0 1,3-4-1,4-5 0,4-6 80,4-5 0,1-4 0,6-7 0,0-6 0,1-8 47,-4-6 1,-22 10 0,-1-3-1,14-16 1,-6-1 0,-7 1-307,-7 1 0,-2-2 0,-6 4 0,-2 3 0,-3 4 1,-2 5-588,-1 2 1,-5 7-1,-4 8 943,-6 6 1,-6 5-1,-3 9 1</inkml:trace>
  <inkml:trace contextRef="#ctx0" brushRef="#br3" timeOffset="4">3212 11182 12115,'-6'6'246,"1"2"1,0 5-1,1 5 1,-2 5-178,1 2 1,0 8 0,-2 2-1,2 3 1,0 2 0,3-1-266,1-4 0,1-4 0,0-6 0,1-5-183,3-3 0,-2-2 1,4-5-1,2-5 1,2-3-1,4-4 506,0-4 0,6-5 1,4-7-1</inkml:trace>
  <inkml:trace contextRef="#ctx0" brushRef="#br3" timeOffset="5">3706 11033 12924,'-14'15'233,"0"3"1,-5 1-1,1 6-37,-1 5 0,0 4 1,2 5-1,1 3 0,5-1 1,4 1-34,3-3 0,4-5 0,4-3 0,3-2-423,4-1 1,4-4 0,4-4 0,3-4 0,3-7 0,2-5 41,1-3 0,0-3 0,0-3 0,0-6-106,-1-6 1,1 0 0,-1-8 382,-2-1 1,-2-1-1,-5-1 1</inkml:trace>
  <inkml:trace contextRef="#ctx0" brushRef="#br3" timeOffset="6">3752 11071 12924,'-28'-5'-476,"2"0"1,5-5 0,5-1 751,5-2 0,6 0 0,2 1 0,4 0 0,5 1 1,6 0-186,5 2 0,6 1 0,1 1 0,4 4 1,2 3-2102,1 3 1976,0 3 1,-3 7 0,0 1-1</inkml:trace>
  <inkml:trace contextRef="#ctx0" brushRef="#br3" timeOffset="7">3594 11341 16564,'0'-10'-63,"1"1"0,3 0 0,5-2 0,7 0 209,5-1 1,8-2-1,9 3 1,6-2-1,5 1-370,0-2 0,-2 4 0,0-2 1,-1 1-1,1 2 197,-1 0 0,1-5 1,0 0-1</inkml:trace>
  <inkml:trace contextRef="#ctx0" brushRef="#br3" timeOffset="8">4469 10959 12639,'0'-9'-502,"0"-1"0,-1 2 1,-3 1 491,-5 1 0,-3 3 0,-7 1 0,-7 4 0,-7 5 520,-7 1 1,-2 5 0,-5 3 0,1 3 0,0 1-208,3 2 0,7 0 1,10-4-1,9 1 0,12 0-407,9-1 1,12 1-1,14 0 1,8 2-1,8 0-7,1-4 0,2 1 0,-2-5 0,1 2 1,-4 0 90,-1 0 1,-9 1-1,-9-2 1,-10 0-1,-8 4 1,-12 3 191,-9 4 1,-16-1-1,-12 3 1,17-12-1,0-1-82,-3 1 1,0-1 0,-1 1-1,1-1 1,1 0 0,1-1 0,2 0-1,0-1 1,-20 10 0,7-3 1,0 0-1,4-1 1</inkml:trace>
  <inkml:trace contextRef="#ctx0" brushRef="#br1" timeOffset="9">10447 9367 8509,'0'-11'-105,"0"0"0,0-1 1,0 0-1,0 2 1,0 1-1,0-1 1,0 1-1,0 0 286,0-1 0,0 1 0,1 1 193,2 2 1,-2-1-1,1 8-223,-4 7 0,0 5 0,-4 9 0,-2 3 0,0 3-124,-1 3 0,0-2 1,0 3-1,2-1 0,2-1-146,1-3 0,-3-1 0,3-4 0,0-1 0,0-3-622,2-2 1,2-5-5,3-8 0,2-5 745,5-10 0,-1-3 0,0-3 0</inkml:trace>
  <inkml:trace contextRef="#ctx0" brushRef="#br1" timeOffset="10">10512 9264 8509,'-5'-4'-61,"2"-2"26,2-2 1,5 1 0,3 2-1,4 0 1,6 1 0,5 0 63,6 2 1,5 0 0,7 0-1,5-1-2,3 0 1,3-1 0,-25 3-1,1-1 1,21 0 0,-3 0 0,-6 0-166,-4-1 0,-8 0 0,-8 3 77,-6 0 0,-7 1 0,-3 2 0,-3 2 0,-3 1 1,-3 2 261,-2 2 1,-2 3 0,-3 7-1,-1 1 106,-1 0 1,-2 5 0,2-2 0,1 1 0,1 0-130,3 1 1,1-4-1,0 0 1,3-2 0,3-2-458,2 1 0,1-5 0,1-1 0,1-3 1,2-1 278,1-3 0,-3 2 0,3-3 0</inkml:trace>
  <inkml:trace contextRef="#ctx0" brushRef="#br1" timeOffset="11">10624 8482 8452,'0'-18'-140,"0"0"1,0 1 0,0 2 0,0-1 0,0 2 0,0 1-1,1 3 403,2 1 1,-1 1 0,4 2 0,0 7 32,-1 8 0,-1 5 0,-8 9 0,-3 5 0,-4 5 33,-5 3 1,-2 5 0,-3 0 0,-1 0 0,2 1-246,0-3 0,2 1 0,4-3 0,5-7 0,5-7 0,8-4-101,5-4 0,8-2 0,10-7 0,5-3-289,6-2 1,1-2 0,-2-1-1,-1-2 1,-2-1 0,-7-2-776,-4-2 0,-7 0 1,-5 0 1080,-4-1 0,-2-3 0,-5-2 0</inkml:trace>
  <inkml:trace contextRef="#ctx0" brushRef="#br1" timeOffset="12">10661 8715 8452,'-19'0'-61,"2"0"1,1-1 0,4-1 457,1-1 1,6-4-1,4 1 1,6 0 0,9 0-106,6-1 1,3-2 0,5 0 0,1 0 0,1-1-675,1 1 0,-1 1 0,-4 2 0,-3 3 1,-2 2 381,-4 1 0,-4-5 0,0 0 0</inkml:trace>
  <inkml:trace contextRef="#ctx0" brushRef="#br1" timeOffset="13">10680 8445 8452,'0'-12'0,"1"-2"0,2 0-96,3-3 0,3 0 0,4 2 0,1 2 1,2 1-1,-1 2 308,2 2 1,-3 4 0,1 1 0,-1 2-538,1 1 1,-3 1 0,3 1-1,-1 4 325,0 2 0,-2-1 0,1 7 0</inkml:trace>
  <inkml:trace contextRef="#ctx0" brushRef="#br1" timeOffset="14">11071 8668 8452,'-7'8'-172,"1"2"1,0 2 0,0 2 445,0-3 0,2 0 0,-1-2 1,0 0-1,1 1 0,0-1-118,2 0 1,-2-3 0,1 1 0,0 0 0,3 0-1180,4-1 1023,1 3 0,4-4 0,0 4 0</inkml:trace>
  <inkml:trace contextRef="#ctx0" brushRef="#br3" timeOffset="15">11294 9236 14854,'-6'-6'-1093,"1"0"1,0-1 0,0-2 161,1 0 1,1 0 0,3-1 948,0 1 1,0 3 0,0 0 10,0-1 0,0 1 1,0 0-1,0-1 85,0-1 1,0-2 11,0 1 0,0 0 0,0-1-81,0 1 1,0 5-95,0 4 0,-3 8 1,-2 8-1,-2 2 0,-4 5 1,1 4 63,0 3 0,-3 5 0,1-1 1,-1 2-8,0-2 1,3-1-1,-3-4 1,3 0 0,2-3-229,1-3 1,3-5 0,5-7 5,2-3 1,6-4-1,4-5 1,0-2 1,1-4 282,-2-1 0,2-5 0,0-2 0</inkml:trace>
  <inkml:trace contextRef="#ctx0" brushRef="#br3" timeOffset="16">11294 9171 11574,'-6'-9'-1046,"1"0"0,1-1 732,1 1 0,2 0 0,1-1 516,0 1 0,5 1 1,1 2-1,3 2 1,4 3-45,2 1 1,7-3-1,3 0 1,1 1 0,3 0 6,2-1 0,7 2 1,6-2-1,5 2-153,4 1 0,-26 0 0,1 0 0,2 0 0,-1 0 0,2 0 0,1 0 0,0 0 0,1 0 0,0 0 0,1 1 31,0 0 1,0 1 0,3-2-1,0 1 1,-1 0 0,1 1 0,1-1-1,1-1-115,-1 0 0,0 0 0,2 0 0,1 0 0,-1 0 0,0 0 0,-2 0 0,0 0 0,0 0 0,0 0 0,-2 0 0,-1 0 75,0 0 0,0 0 0,-1 0 0,-1 0 0,-3 0 0,0 0 0,-3 0 0,-1 0-32,23 0 0,-1 0 1,-7 0-1,0 0 1,2 0-1,-1 0-72,3 0 1,0 0-1,3 0 1,0 0 68,2 0 1,-1-3-1,-5 0 1,-1 1-1,-1 0 1,-2 0 18,-1-1 1,-1-1 0,-8 4-1,-3-1-20,-4-2 0,-2 2 0,-2-2 0,-5 2-17,-2 1 1,-6 0 196,0 0 1,-8-3-92,-1 0 0,-1 0 0,-1 4 0,0 1 0,0 3-64,1 3 0,0 1 1,1 6-1,-3 3 1,-1 1 152,0 3 1,-1 4-1,2-1 1,-2 2 0,-1 2-3,3 2 1,-2-2 0,2 2 0,-2-3 0,1-2 23,1-2 1,3-1 0,-3 0 0,-1-6 0,1-2 317,0-4 1,3 0-521,-3-2 1,0 0 0,-4 1 0</inkml:trace>
  <inkml:trace contextRef="#ctx0" brushRef="#br3" timeOffset="17">12439 8287 11758,'0'-15'-281,"0"-1"1,0 2 0,0 0 0,0-2-1,0 2 1,1 1 0,1 3 0,2 1 152,-2-1 1,3 1-1,1 1 1,2 2 257,2 2 0,-4 5 0,-1 6 0,-1 5 0,-2 6 33,-1 3 0,-6 6 1,-4 5-1,-6 1-22,-2 3 1,-3 1-1,-1 2 1,0 2-1,1-3 1,2-2-116,3-2 0,3-4 0,0 0 0,3-4-79,2-4 0,7-8 1,8-3-1,4-5 0,7-2 1,6-2-181,5-1 1,0-2 0,4-2 0,1-2-81,1 0 0,-3-4 1,-3 4-1,-4-1 1,-5 0 356,-5-2 0,2-4 0,-4-2 0</inkml:trace>
  <inkml:trace contextRef="#ctx0" brushRef="#br3" timeOffset="18">12486 8547 11758,'-19'0'-513,"2"-4"0,0-1 0,3-1 339,0 0 1,6 3 360,5-4 0,10 5 0,6-2 0,7 1 0,6 0 0,3 0-356,2-1 1,0 3 0,-3-2-1,0 1 178,0 2 0,0 0 0,0 0 0</inkml:trace>
  <inkml:trace contextRef="#ctx0" brushRef="#br3" timeOffset="19">12477 8277 11749,'-6'-18'-408,"2"0"1,5 2-1,2 0 1,5 1 491,3 0 1,5 2 0,5 4-1,3 2-40,0 1 1,3 1-1,-3-1 1,-1 2-1,-2 4-280,-4 4 1,0 2-1,-2 6 178,-1 4 0,0 1 0,-5 2 0</inkml:trace>
  <inkml:trace contextRef="#ctx0" brushRef="#br3" timeOffset="20">12830 8510 17154,'7'0'-1108,"-1"0"908,1 0 1,0 1 0,-1 2 0,-2 4 0,-3 4-152,-1 1 0,0 2 1,-1-3-1,-3 3 240,-2 0 1,-2 1-1,0 1 1,0 0-1,2-1 1,0 0 0,1-3 1,1 1 0,4 0 0,1-2 32,2 0 0,6-3 0,9-2 0,5-2 0,5-1 1,5 0-329,2-1 1,-2 0 0,0-2 153,-1 0 0,-1 0 1,-3 0-1</inkml:trace>
  <inkml:trace contextRef="#ctx0" brushRef="#br1" timeOffset="21">3454 15782 8385,'-9'-19'-11,"1"1"0,2-1 0,2 0 0,3 1 1,1-1-1,1 1 0,1-1-114,2 0 0,3 1 282,-1-1 0,2 1 1,2 2-1,0 1 1,1 2-1,2 2-56,-2 0 0,-2 7 0,-2 5 0,-5 8 0,-4 10 0,-6 9-101,-3 8 0,-8 11 0,7-19 0,-1 1 0,-2 2 0,1 2 0,-2 2 0,0 0-25,-1 2 0,0 0 1,2 0-1,0 1 1,0 1-1,-1 0 1,2 1-1,-1 1 1,2 1-1,1 0-131,0 1 1,2-2 0,1-5 0,1-3 0,4-5 0,2-2 0,0 17 0,4-13-137,4-10 1,3-9 0,0-8-1,0-4 188,0-6 1,0-4-1,-2-11 1,-1-3 43,1-5 1,2-8 0,0-6 0,0-5 0,-4 23 0,0-1 59,0 0 0,-1 0 0,-1-2 0,0 1 0,0-2 0,-1 1 0,1-3 0,0 1 0,-1-2 0,1 0 0,0 1 0,1-1 0,0 3 0,-1 1 0,3-19 0,-1 4 279,-1 7 0,-3 11 1,2 14 9,-2 11 1,0 15 0,2 8-1,2 5 1,1 5 17,1 5 0,-4 4 0,3 7 0,1 1-165,1 0 0,-3-22 0,0-1 1,4 24-1,0-3 0,2 0-172,1-1 0,4-9 1,4-2-1,2-10 1,-1-10 35,-2-3 1,0-8 0,0-5 0,-1-8 113,1-5 0,1-9 0,0-5 0,1-5 1,-2-3-212,-3-1 0,-1-5 0,1-2 0,-1-5 1,-8 23-1,-1 0-195,0 1 1,-1-1-1,0-2 1,0 1-1,2-25 1,-2 0 26,-1 3 0,-1 12 0,-3 9 102,0 10 0,0 15 0,-1 7 1,-1 7-1,-2 8-193,-1 5 0,2 3 0,-2 1 350,1 0 0,-4 0 0,3-1 0</inkml:trace>
  <inkml:trace contextRef="#ctx0" brushRef="#br1" timeOffset="22">3957 15866 8385,'0'6'-180,"-1"0"0,-1 2 21,-1 4 1,-3 0 0,2 7 0,-1 4-1,0 2 760,0 3 0,2 1 0,-2 1 0,1 2 0,2 0-233,1 1 0,1-7 0,1-5 1,2-4-1,3-5-268,2-2 0,5-4 0,0-3 1,0-3-1,2-3-286,-1-4 1,2-8-1,3-6 1,-2-4 0,0-6-71,-2-4 0,-3-3 1,0-7-1,-2 2 0,-1-2 119,-3 0 0,-2 1 0,-4 3 0,0 3 0,-1 6 429,-2 5 0,-5 8 0,-5 7 0,1 3 0,-2 2-293,-1 4 0,0 7 0,0 5 0,-3 4 1,-1 5-1804,-3 4 1804,0 4 0,-1 6 0,0 1 0</inkml:trace>
  <inkml:trace contextRef="#ctx0" brushRef="#br3" timeOffset="23">11480 14748 17627,'-8'-4'-1639,"1"-1"1,1-1 1339,-2 0 1,3 4 0,0-3 262,1 1 0,0 3 118,1-2 0,3 2 169,0 1 0,4 0 0,5 0 1,0 0-110,1 0 0,2 0 0,2 0 1,0 0-55,3 0 0,4 0 1,5 0-1,4 0 0,5 0-80,5 0 0,2 0 1,5 0-1,1 0 1,3 0 71,2 0 0,-1 1 1,-4 1-1,2 2 0,-24-2 1,0 1-12,2-1 1,-1 0-1,25 1 1,-1-2-1,-2 1 21,1 1 0,-23-1 1,0-1-1,26-1 0,-26 0 1,0-1-1,2 0 1,-1 0 13,2 0 1,-1-1 0,-2-1 0,0 0-1,1 1 1,0 0 0,-1-1 0,-1 0-1,22-3-47,-4 1 1,-5 0 0,-2 3 0,1-1-1,-3 0-38,-4-2 1,-1 4 0,-7-2 0,-1 2-56,1 1 0,1 0 1,-4 0-1,-3 0 0,1 1-51,-1 2 0,-1-2 1,-2 2-1,1 0 1,-2-1 38,1 1 1,-2 0 0,-3-3 168,1 0 1,-1 0 124,0 0 1,-4-1-371,-1-2 0,-4 2 1,-4-3-1,-3 0 42,-4 1 1,-1 0-1,-3 3 1,-3 0 56,-2 0 1,-1 0 0,-4 0 0,-2 0-1,-3 0 9,-4 0 0,-2 0 1,-2 0-1,-5-1 1,-5-1 22,21 1 1,-1-1 0,-3 0-1,-1 1 1,-1 1 0,-1 0 0,-2 0-1,-1 0 1,-3 0 0,-2 0 9,-2 0 1,-1 0 0,2 0-1,-1 0 1,-2 0 0,0 0-1,1 0 1,0 0 0,1 0-1,-1 0-63,0 0 1,-1 0-1,2 0 1,-1 0-1,3 0 1,1 0-1,3 0 1,2 1-1,3 0 1,1 0 66,2 0 0,1 1 0,1 2 0,0-1 1,-24 3-1,6 0 0,5-1 137,6-1 1,6 2 0,6-3 0,1-1 0,4 0-42,5 2 1,8-3-191,5 2 0,5-2 0,7-1 1,4 0-1,2-1 114,4-2 1,3 2 0,6-4 0,4 2 38,4 0 0,6-3 0,7 3 0,-24 1 0,1 1 0,0-1 0,2 1-44,0-1 1,1 1 0,0-1 0,2 1-1,2 0 1,0 2 0,4-1 0,1 0 0,3 0-1,0 0-117,2-1 0,0 2 0,2 0 1,0 1-1,0 0 0,0 0 0,1 0 1,-1 0-1,-1 0 0,0 1 33,-2 0 1,0-1-1,-2-1 1,-1 0 0,-6 1-1,-1-1 1,-1 0 0,-1-1-1,-1 1 1,0-2-17,0 2 0,-2-2 0,21-2 0,-2 0 0,-6 0 0,-5 0 65,-2 0 0,-6 0 0,-8 2 0,-4-1 9,-4-1 0,-2-2-26,-6 2 0,-3 2 0,-6-2-167,-3 2 1,1 1 0,-1-1-741,2-2 953,-3 2 0,2 1 0,-4 5 0</inkml:trace>
  <inkml:trace contextRef="#ctx0" brushRef="#br3" timeOffset="24">15037 10298 9531,'-6'-8'-113,"0"1"0,3-1 0,-3 2 0,1-2 0,1-2 0,0 1 289,2 0 0,1 2 1,1 3-1,0 3 0,0 6 1,0 7 54,0 6 1,4 5-1,3 5 1,4 1-1,2 2 1,1 2-28,3 0 1,1 6 0,0-4 0,1 0 0,-1 0-363,1-2 1,0 3 0,-1-2 0,0-1 0,-3-3 0,-2-4-438,-3-5 1,-5-2 0,-2-4 0,-2-2 8,-1-3 1,0-4 0,-1 0 595,-2-2 1,-6-1-1,-5-3 1</inkml:trace>
  <inkml:trace contextRef="#ctx0" brushRef="#br3" timeOffset="25">15223 10670 9530,'-9'-6'-288,"0"1"0,-1 0 0,1 1 0,0-1 346,-1 3 1,1 2-1,-1 3 1,-2 4 0,0 2 155,1 3 1,-4 3 0,1 3 0,-2 1 0,1 0-229,-2-1 1,0 2-1,1 1 1,1 0-1,2 0-455,2-1 1,1-3 0,4 0 460,3-2 1,2-3 0,1 1 0</inkml:trace>
  <inkml:trace contextRef="#ctx0" brushRef="#br1" timeOffset="26">15819 10605 8374,'0'-9'-349,"-1"0"518,-2 3 0,-2 6 0,-6 6 0,0 4 0,-2 2 0,-2 4 0,-1 2-36,-2 4 0,-4 1 0,1 3 1,0-3-323,1 0 0,2 2 0,-1-2 0,1 0 0,2-1 0,1-2-627,2-3 1,0-4 815,4-4 0,-4 5 0,-2 0 0</inkml:trace>
  <inkml:trace contextRef="#ctx0" brushRef="#br1" timeOffset="27">15540 10661 8374,'0'-9'-306,"0"-1"0,0 6 490,0 4 1,0 5-1,0 8 1,1 2 0,2 4-176,3 3 0,6-3 0,1 3 1,0-1-1,2-1-312,-1 2 1,3 0 0,4-4-1,0 1 303,0 0 0,-1-5 0,-2 0 0</inkml:trace>
  <inkml:trace contextRef="#ctx0" brushRef="#br3" timeOffset="28">16061 10856 8955,'-5'-6'3,"1"1"1,0 1-1,-2 2 505,-3 1 1,1 2 0,2 2-427,3 3 0,2 2 0,2 1-91,2-3 1,2 1 0,4-4-1,1-1 1,-1-1-384,0-1 0,1 0 1,-1 0 146,0 0 0,-4-4 1,-2-2 246,-2-2 1,-2-1-1,-2 2 1,-3 1-1,-2 0 1,-1 1 300,-1 2 1,-2 2-1,-1 1 1,2 0-169,1 0 0,0 1 0,2 2 0,1 3-211,1 2 1,4 1 0,-1 0-1,6-2-85,3-1 0,2-4 0,1 1 0,1-2 0,0-1 1,1 0-858,2 0 0,-1 0 704,-2 0 0,-6 0 1,-4 0 313,-6 0 0,-2 0 0,-5 0 0,-2 0 0</inkml:trace>
  <inkml:trace contextRef="#ctx0" brushRef="#br1" timeOffset="29">16899 10400 8391,'4'-9'-788,"-3"0"1,2-1 873,-1 1 0,1 0 0,-1 0 1,-3 2-1,-5 2 0,-2 1 1,-2 2-1,-3 2 267,-2 3 1,-4 6 0,-2 8 0,-4 3 0,-2 7 0,0 5-196,2 6 0,12-16 0,0 2 0,-10 24 0,12-23 1,1 0-1,0 2 0,1 0 0,3 0 0,1 0-251,1 0 1,3-1 0,1 25-1,3-6 1,3-3-269,2-4 0,5-9 0,0-9 0,0-3 0,2-5 0,-2-2 361,1-4 0,2-2 0,-1-4 0</inkml:trace>
  <inkml:trace contextRef="#ctx0" brushRef="#br1" timeOffset="30">17085 10447 8282,'0'-15'-20,"0"1"1,0 2-1,0 0 333,0 1 0,1 3 0,3 8-47,2 10 0,-1 6 0,1 7 1,1 5-1,2 5-81,0 3 1,0 5-1,1-1 1,-1-1 0,0 0-367,1-2 0,-1-4 0,0-2 1,0-3-1,1-3-386,-1-4 0,-3-3 0,-1-5 0,1-4 567,-1-4 0,-3-2 0,2-3 0</inkml:trace>
  <inkml:trace contextRef="#ctx0" brushRef="#br1" timeOffset="31">17234 10698 8083,'-4'-9'-142,"-1"4"0,-4 1 0,-2 0 1,-1 1-1,-4 2 704,-1 3 1,-5 7-1,-1 4 1,1 2-428,-1 1 1,1 2 0,3 0 0,-1 1 0,1-1-1,6-2-1057,5 0 922,3-1 0,5 4 0,0-1 0</inkml:trace>
  <inkml:trace contextRef="#ctx0" brushRef="#br1" timeOffset="32">17476 10605 7067,'-1'-6'72,"-1"0"0,-1-2 1,1 0-1,1-1 432,1 0 1,1 3 0,1 4-1,2 5 1,3 6-451,3 2 1,-1 5 0,4-3 0,-2 1 0,0 3 0,3 1-374,0 0 0,-1 1 1,1-1-1,0 0 319,-3-2 0,4 1 0,-1-2 0</inkml:trace>
  <inkml:trace contextRef="#ctx0" brushRef="#br1" timeOffset="33">17821 10605 8401,'0'-9'-261,"0"3"1,0-1 0,0 0-1,0-1 1,-1 0 480,-2 1 0,1 4 0,-5 6 0,-4 6 1,-3 5-1,-4 9 48,-1 6 0,-3 5 0,-3 7 0,11-18 0,0 1 0,-1 1 0,1 2 0,-1 0 0,1 0-78,0 1 1,1 0 0,1 0 0,-1 0-1,1 0 1,-1-1 0,2 0 0,1-1-218,0-1 0,0-1 0,-5 15 1,0-8-1,2-7 0,1-6-230,2-2 0,4-7 1,1-7-1,0-4 92,3-4 1,0-7 0,0-3 0,-1-4-1,1-2 1,1 1-264,1-2 0,-3 3 0,0-1 0,1 2-22,1 3 0,1 3 1,0 4-1,0-1 450,0 1 0,4 0 0,1-1 0</inkml:trace>
  <inkml:trace contextRef="#ctx0" brushRef="#br1" timeOffset="34">17830 10856 8401,'-5'-1'-166,"1"-1"0,0-1 1000,-2 1 1,0 2-1,1 3-813,1 3 1,1 3-1,3 0 1,1 1 0,2 2-1914,3 0 1892,3-4 0,4 1 0,2-4 0</inkml:trace>
  <inkml:trace contextRef="#ctx0" brushRef="#br1" timeOffset="35">18035 10577 8396,'0'-9'-238,"0"0"1,0-1 426,0 1 1,0 5 0,0 4 0,0 6 0,1 6 208,2 7 1,-1 2-1,3 6 1,1 2-1,0 1-592,4 2 1,1-3-1,3 1 1,1-4-1,-1-2-436,3-1 1,0-4 0,1-6 629,-3-3 0,3-2 0,-4-8 0</inkml:trace>
  <inkml:trace contextRef="#ctx0" brushRef="#br1" timeOffset="36">18370 10586 8396,'-6'0'43,"0"3"0,-1 3 1,-2 8-1,-1 9 352,-2 8 0,-3 9 1,-3 7-1,8-22 1,1 2-227,-1 0 0,1 0 1,2 0-1,0-1 0,-7 25 1,2-4-1,-2-4 1,0-5-61,-3-4 1,0-6 0,-2-7 0,0-4-1,-2-6-296,-1-4 0,0-3 1,5-4-1,0-1 0,3-2-363,0-3 0,2-5 0,3-2 0,0 2 1,3 0 68,3 2 0,2 0 0,1-1 0,0 1-345,0 0 826,0 4 0,8-8 0,3 3 0</inkml:trace>
  <inkml:trace contextRef="#ctx0" brushRef="#br1" timeOffset="37">18566 10344 8463,'14'0'21,"1"1"1,-3 2 0,4 5 0,0 5 256,0 9 0,1 11 1,-3 14-1,-8-21 0,0 1 1,-1 3-1,-1 0 0,-1 2 1,-1 1 130,-1-2 1,0 1-1,-2-1 1,-1 0-1,-1-4 1,-1-2 0,-4 20-1,-2-8-214,-3-6 1,-1-2-1,-6-2 1,0-2-1,-2-3-737,1-3 0,2-4 0,0-3 1,1-3 541,3-2 0,1-3 0,5-4 0</inkml:trace>
  <inkml:trace contextRef="#ctx0" brushRef="#br1" timeOffset="38">19218 10726 8293,'-10'0'-103,"4"0"0,0 0 0,-1-1 0,-2-1 0,1-2 0,1-1 436,1-3 1,4 3 0,-2-1 0,3-1 0,1-1 0,0-3 0,0 0-240,0-2 1,0 1-1,0 2 1,0-2-1,1-1-21,3-2 0,-3 4 0,2-1 0,-1 1 0,0 2-170,1 0 0,3-1 0,-2 2 0,0 1 0,2 2 149,-1 0 1,-2 2 0,3 3 51,1 0 1,-2 4 0,2 4 0,0 2 0,0 2 0,1 0 107,2-2 1,-2 3 0,7-1-1,-1-1-229,0 0 0,5-5 0,4-1 0,1-1 0,1-2-180,-2-1 1,4-2 0,-2-2-1,1-2 1,0-2-114,-1-2 0,-5 4 1,1-4-1,-6 1 1,-4 1 103,-4 0 0,-6 1 1,-2 6 312,-7 4 0,-6 8 1,-4 3-1,-1 4 96,0 3 0,-2-2 1,-2 4-1,-2 0 0,-3 0 1,-2 0-129,0 0 1,0 2 0,0-3 0,-2 0-113,-1-1 1,3-3-1,0-5 1,4-1 0,4-4-148,3-2 1,1-3-1,3 1 1,3 0-42,5 0 0,3 1 0,6 4 213,4-1 0,1-4 1,9-2-1,2-2 0,2-1 38,5 0 1,2-1 0,1-1-1,1-2-29,2-1 0,-3 2 0,1-3 1,-4 2-1,-3 2 0,-2 2 18,-3 3 1,-4 3 0,-5 3 0,-1 1 170,-4 3 0,-2-2 0,-1 3 1,0 0-1,0-2-5,0 2 0,0-4 0,1 2-195,2-5 1,2-3 0,4-4 0,1-1 0,-1-2-212,0-3 0,1-6 0,-1 0 1,0-1-1,0 1 49,1 0 0,-4-1 1,-1 4-1,-1-1 0,-1 1 342,2 0 0,-4 3-164,2-1 1,-3 6 0,-2 1 0,-3 6-98,0 2 0,2 2 95,-3 3 0,0 1 0,-4 5 0</inkml:trace>
  <inkml:trace contextRef="#ctx0" brushRef="#br3" timeOffset="39">16080 10894 23621,'-6'0'315,"-1"0"0,1-3 0,-3-2 1,0 1-692,-1 0 0,4 1 0,2 3 0,3 0 646,5 0 1,3 0-1,3 0 1,-1 0-167,0 0 0,1 0-647,-1 0 417,0 0 0,-4-1 367,-2-2 1,-3 2 0,-2-1-1541,-1 4 1422,-4-1 1,5 7 0,-4-3-1,-2 2 1,1-1-1,1 1 1,-1 1 0,3 2 0,0-1-465,-1 0 1,2-3-1,4 0 1,2-2 46,4-2 1,4-1 0,2-2 0,1-1 351,-1-1 0,0-5 1,-4 2-1,0-2 1,0-1-135,-3-1 0,-2 1 1,-5 0-1,-2 0 283,-3 3 1,-7 2-1,-2 4 1,-3 0-1,0 0 391,-1 0 1,1 4 0,3 2 0,2 3 0,4 0-698,3 0 1,2 1 0,4-1 0,2 0-366,4 1 0,1-5 1,9-2-1,0-2 0,1-1 245,-2 0 0,1-4 0,-6-1 0,-3-2-73,-1 1 0,-4 4 17,-5-1 1,-11 2 0,-5 1 0</inkml:trace>
  <inkml:trace contextRef="#ctx0" brushRef="#br1" timeOffset="40">20354 10596 8279,'-16'1'14,"0"2"0,0 3 0,-2 3 0,-1 4 0,-3 2 0,-3 5 591,-2 5 1,-2 0-520,-2 6 0,2-2 1,-2-1-1,2 0 1,2-1-1,3 0 1,3-2-443,4-3 1,4-6 0,4-2 0,0-3-307,3-2 1,2-7 661,4-2 0,-4-13 0,-1-6 0</inkml:trace>
  <inkml:trace contextRef="#ctx0" brushRef="#br1" timeOffset="41">19990 10549 8279,'-14'0'98,"3"1"233,3 2 1,5 4-1,7 5 1,6 3-1,4 3 1,5 2-145,2 1 0,6 2 1,4 3-1,0-1 1,0 1-1,1 1-1480,-2 1 1293,-6-5 0,-1 4 0,-4-3 0</inkml:trace>
  <inkml:trace contextRef="#ctx0" brushRef="#br1" timeOffset="42">20344 10642 8260,'0'-15'-204,"0"0"1,0 2 0,1 1 0,1 2 0,1 1 448,-1 0 0,-2 3 1,-3 5-1,-4 6 115,-4 8 0,-4 4 0,-3 5 1,-2 4-1,-2 3-126,-3 2 0,-2 1 0,-3-2 0,-3 1 0,0 0-163,-2 1 1,3-7 0,2 0 0,3-4 0,4-4-621,4-1 1,-1-1-1,8-5 549,0-5 0,6-3 0,2-2 0</inkml:trace>
  <inkml:trace contextRef="#ctx0" brushRef="#br1" timeOffset="43">19935 10586 8260,'-5'-9'70,"4"0"184,-2 0 1,6 4 0,5 5 0,3 6 0,6 3 0,2 3 201,3 4 1,3 2 0,-2 3 0,0 2-1,2 2-650,-1 4 1,-1-2 0,-6 2 0,-1-3 0,-5 2 193,-4 2 0,2 6 0,-4-3 0</inkml:trace>
  <inkml:trace contextRef="#ctx0" brushRef="#br3" timeOffset="44">14897 11648 9081,'-9'-14'-3,"0"4"1,-1-2 328,1 1 0,3 3 0,1 3 1,2 7-1,4 9 0,4 10-57,3 5 0,6 9 1,1 3-1,4 4 1,1 2-1,2 2 1,-1 0-359,-2 1 1,3-2-1,0 1 1,-1-2 0,-3 1-1,-3-5-485,-6-4 1,-1-5 0,-5-6 0,-1-3 0,0-3-2037,-2-4 2613,0-6 0,0-4 1,0-5-1</inkml:trace>
  <inkml:trace contextRef="#ctx0" brushRef="#br3" timeOffset="45">15121 12067 9080,'-15'-1'-130,"3"-1"1,1-1 0,-1 1 0,-1 1 695,-2 1 1,-1 5 0,-5 4-1,-2 6 1,-1 3-356,-1 4 0,-2 3 0,0 5 0,2 0 0,4-2-571,5-3 1,3-4-1,7 1 1,3-3-1,2-4 1,2-4 338,2-3 0,2 0 0,5-3 1</inkml:trace>
  <inkml:trace contextRef="#ctx0" brushRef="#br3" timeOffset="46">15745 11964 12172,'0'-9'-277,"0"0"1,-1 1-1,-2 1 373,-4 4 0,-2 7 1,-3 6-1,-5 5 0,-4 6 1,-3 4 449,-3 2 0,2 1 0,0-1 0,-1 1 0,0-1 0,0 0 112,2 1 0,4-6 0,1 3 1,6-6-1479,2-3 1,2-2 0,1-2 0,1-1 610,0-3 1,1 2 0,-3-5 0</inkml:trace>
  <inkml:trace contextRef="#ctx0" brushRef="#br3" timeOffset="47">15400 12085 11091,'3'-9'-160,"1"0"1,2 0 0,1 0 725,1 3 0,0 3 0,0 7 0,-2 5 0,0 7-316,-1 5 0,3-1 1,-1 5-1,1 1 0,1 2-509,1 3 1,0-5 0,1 2 0,3-2-1,0-2-3018,3 1 3164,0-4 0,2-2 0,0-6 0</inkml:trace>
  <inkml:trace contextRef="#ctx0" brushRef="#br3" timeOffset="48">15801 12337 9134,'-7'0'3276,"1"0"-2957,4 0 0,-5 4 1,4 2-1,1 2-1561,1 2 1228,1-1 0,4 0 0,1 1 0</inkml:trace>
  <inkml:trace contextRef="#ctx0" brushRef="#br3" timeOffset="49">16713 11666 9880,'-5'-9'-305,"0"0"1,3 0-1,-2-1 1,1 2-1,-1 2 487,-2 3 0,-2-1 1,-3 0-1,-1 4 1,-5 5-1,-3 6 399,-5 5 0,-2 6 0,-2 10 0,-1 6-418,-1 4 1,15-18 0,1 2 0,1 0 0,0 0 0,0 2 0,1-1 0,1 1 0,0 1 0,2 0 0,2 0-216,0 0 0,2 1 0,3-1 0,0 0 0,1-2 0,1 0 0,2 23-468,5-2 0,1-8 0,10-9 0,2-3 0,2-3 501,3-3 1,-3-2-1,2-2 1</inkml:trace>
  <inkml:trace contextRef="#ctx0" brushRef="#br3" timeOffset="50">16853 11778 10634,'-7'-5'-653,"2"4"1,1 6 1209,2 8 0,4 7 1,2 5-1,1 3-437,3 3 0,4 2 0,4 4 0,1 1 1,2-2-1,-1-2-542,1-3 1,-1-2-1,-2-2 1,-1-2-1,-3-5 1,-3-4 388,-1-7 0,-2 1 0,3-5 0</inkml:trace>
  <inkml:trace contextRef="#ctx0" brushRef="#br3" timeOffset="51">17030 12058 10746,'-10'0'-130,"1"0"1,-1 1-1,-2 2 1,-2 4 826,-4 4 1,1 5 0,-8 6 0,-1 1-719,-1 1 0,2 3 1,1-2-1,3 2 0,2 0 1,4-3-4,5-2 1,-1-2 0,6-2 0</inkml:trace>
  <inkml:trace contextRef="#ctx0" brushRef="#br3" timeOffset="52">17151 12002 12940,'-10'0'-193,"-2"0"0,-1 1 1,3 2-1,2 3 0,3 3 492,1 4 1,0 2-1,4 6 1,2 2-1,4 1 1,4 1-371,3 2 1,3-3 0,3-2 0,0-4-418,3-2 1,-2-4 0,2-4 0,0-3-1,0-2 1,-1-4 420,-2-4 0,0-12 0,-1-3 0</inkml:trace>
  <inkml:trace contextRef="#ctx0" brushRef="#br1" timeOffset="53">17430 12039 8572,'-6'1'299,"1"2"1,-1 4 211,1 5 0,2 7 0,-3 9 0,-1 6 0,-3 7 23,-2 5 1,2 2 0,-4 3-1,2-3-512,-1-2 1,-3-6 0,0-1 0,-1-2 0,-2-5 0,0-4-181,1-8 1,-1-5 0,1-9 0,-1-3 0,0-3-454,1-3 1,-1-6-1,1-7 1,2-2 0,0-4-46,0-3 1,3-1-1,3 1 1,4 4 0,2 2 607,2 3 1,2 4-1,3 5 48,3 1 0,6-1 0,3-2 0</inkml:trace>
  <inkml:trace contextRef="#ctx0" brushRef="#br1" timeOffset="54">17523 12318 8572,'0'-9'708,"0"0"1,-1 0 269,-2 3 1,1 2 0,-3 5-2108,1 2 1,0 2 1128,4 5 0,-4 3 0,-1 2 0</inkml:trace>
  <inkml:trace contextRef="#ctx0" brushRef="#br1" timeOffset="55">17812 11964 8571,'-10'-5'-38,"4"-2"0,0 4 0,0 3 417,1 5 1,1 5 0,8 9 0,2 1-1,2 1 1,2 3 0,3 1 439,2 0 0,3-3 0,1 1 0,-1 0-740,1-2 1,0-3 0,2-2 0,1-5-1,-1-3 1,-3-5-900,-2-2 1,0-6 0,-2-5 0,-1-4-274,1-4 1,-2-5 0,-2-1 609,3-3 1,-3-1 0,4 0-1</inkml:trace>
  <inkml:trace contextRef="#ctx0" brushRef="#br1" timeOffset="56">18156 12011 8139,'0'-9'-80,"-3"5"0,-1 4 0,-1 7 1,-4 8-1,-2 10 735,-4 7 0,-3 10 1,0 4-1,10-20 0,0 0-328,0 1 1,0 1 0,1 0-1,-1 0 1,-1-1 0,-1-1-1,1 0 1,1-1 0,-9 21-1,2-5-210,-2-5 0,2-3 0,0-7 0,-1-4 0,1-8 1,0-5-380,2-6 1,-4-4 0,2-6-1,-3-5-285,0-4 1,0-3 0,2-1 0,0 0 0,1-2 0,1 2-274,5 4 1,1 2 0,4 5 0,2 0 576,1-1 0,1 1 1,0 0-1</inkml:trace>
  <inkml:trace contextRef="#ctx0" brushRef="#br1" timeOffset="57">18361 11825 8411,'14'-15'232,"4"3"0,-2 6 0,0 4 1,1 6 422,-2 8 0,-2 8 1,1 11-1,-1 3 0,-4 3 0,-2 4 0,-5 1 1,1 5-1,-3 0 0,-2 1 0,-1-2 0,-4-1 1,0-9-1,-4-1 0,-3-2-1106,-4-1 0,2-4 0,-7-4 1,1-2-1,-1-4-2826,0-1 2666,-2-2 1,1 0 0,1-2-1</inkml:trace>
  <inkml:trace contextRef="#ctx0" brushRef="#br1" timeOffset="58">18892 12020 8395,'-6'0'11,"-1"0"0,1-1 0,1-2 0,2-3 358,2-2 0,2-1 1,1 1-1,2 0 1,1-2-1,1-2 1,1-1-472,-1-3 0,0-1 0,3-3 0,0-1 0,-2 0-122,-1 0 1,0 1 0,3 2 0,-3 0 0,-2 2 293,0 4 0,-3 5 0,2 3 1,-2 4 191,-1 7 0,1 6 0,1 8 1,2 1-1,2-1 100,1 2 0,2-3 1,4 3-1,2-3 1,4-1-1,2-5-333,4-2 1,0-4 0,2-2 0,2-3-314,0-2 1,0-6 0,-2-3 0,-2-4 0,-4-2 0,-2 0-299,-4-1 1,-5 7 0,-8 0 621,-4 2 1,-9 9-1,-8 7 1,-8 7-1,-6 7 206,-3 3 0,-2 7 1,2 1-1,1 2 0,2 1-150,1 1 1,15-18-1,0 0 1,-14 17-1,2-1 1,4-4-327,6-3 0,3-10 0,5-5 0,3-4-159,0-5 0,4-6 0,1-7 0,1-5 1,4-3 40,1-3 1,6 0 0,6-1 0,4 1 0,3 2 452,3 0 0,-3 8 1,1 0-1,0 3 441,2 3 0,-1 1 0,-1 2 0,1 2 0,-1 4 0,1 3-70,-1 3 1,-1 3 0,3 0 0,0 1-756,-1 2 0,1-1 0,-2-3 279,1-3 0,1 3 0,3-1 0</inkml:trace>
  <inkml:trace contextRef="#ctx0" brushRef="#br3" timeOffset="59">20093 11992 10298,'5'-9'-605,"-2"0"1151,-2-1 0,-5 6 0,-3 5 0,-6 8 0,-5 6 0,-6 5-49,-3 2 1,-1 6-1,-1 0 1,0 1-1,0 0 1,3-1-630,3 0 1,2 0-1,4-1 1,3-2-689,0-3 1,6-7 0,4-4 0,0-3-2458,-2-5 3008,1-2 1,-3-9 0,3-3 0</inkml:trace>
  <inkml:trace contextRef="#ctx0" brushRef="#br1" timeOffset="60">19786 12085 10916,'9'2'819,"0"2"0,0 5 0,1 5 0,-1 4-391,0 1 1,4 0 0,0 3 0,2 3-1553,1 2 0,-1 0 1124,0-3 0,-3 3 0,1-3 0</inkml:trace>
  <inkml:trace contextRef="#ctx0" brushRef="#br1" timeOffset="61">20689 12141 8506,'4'-14'-70,"-3"-3"0,3 5 1,0-1-1,1 1 1,2 0 444,-1 0 0,-4 7 0,1 5 0,-3 7-116,-3 8 1,-2 1-1,-5 9 1,1 1-1,0 1 1,-1 1-323,1 0 0,0 0 0,1-1 1,0-3-1,3-3-1624,1-4 1687,-3 0 0,6-6 0,-3 2 0</inkml:trace>
  <inkml:trace contextRef="#ctx0" brushRef="#br1" timeOffset="62">20670 11964 8506,'-4'-9'-348,"0"0"0,-2 0 0,2-1 235,3 1 0,3 5-142,1 4 93,-2 4 1,10 5 161,-2 1 0,3 3 0,-3 1 0</inkml:trace>
  <inkml:trace contextRef="#ctx0" brushRef="#br1" timeOffset="63">20996 12030 8506,'6'-7'-224,"-1"1"1,-1-1-1,0-1 280,0-2 1,-4 5 0,0 2 435,-5 2 1,-5 2-1,-2 2 1,-5 3-1,-2 4-291,-3 2 1,-3 0-1,3 3 1,2 2-1,1-1-202,4 0 1,4 1 0,6 0-1,2 2 1,4 3-82,4-1 0,9-5 0,3-1 1,4-1-1,1 0 131,0-1 1,-5 0 0,0-4 0,-2 0 10,-4 1 1,-6-2-1,-5-1 1,-6-2-235,-5-1 0,-4 3 1,-3-3-1,-1 0-1545,1 0 1719,3 3 0,-3-2 0,4 5 0</inkml:trace>
  <inkml:trace contextRef="#ctx0" brushRef="#br3" timeOffset="64">21555 12113 9495,'-6'-9'-327,"-1"0"0,4-2 0,1 0 0,1-1 0,1 0 0,0 2 1053,0 1 0,0-1 0,0 1-337,0 0 0,-1 9 0,-2 6 0,-3 8 0,-3 8 26,0 6 1,0 1 0,-2 5 0,0 1 0,-1 0-212,0 0 1,2-3 0,1-4-1,-1 0 1,1-3 476,0-3 0,3-1-476,3-9 1,6-9 0,5-9 0,3-8 0,5-7-694,1-4 0,2-5 0,-1-1 0,2 1 0,1 0-168,1-1 1,3 2-1,0-2 1,1 3 0,-1 4 3,-3 6 0,-3 7 0,-1 8 1,-3 4-1,-3 6 1307,-5 5 0,-3 9 1,-5 4-1,-3 4 0,-4 2-12,-4-1 0,0-1 0,3-2 0,-1-1 0,1-2-1152,0-1 1,3-3 0,3-4 0,3-4 0,3-2-621,4-4 0,8-2 1129,4-4 0,6-8 0,-2-3 0</inkml:trace>
  <inkml:trace contextRef="#ctx0" brushRef="#br1" timeOffset="65">21918 12169 8514,'-13'0'-18,"0"1"1,-1 2 186,1 4 1,1 5 0,2 4 0,1 1-1,1 3 486,1 2 0,3-3 1,5 3-1,2-2 0,6-3-516,5-1 0,2-4 1,6-6-1,1-3 1,2-2-584,2-1 1,-3-1 0,-2-3 0,-4-4 0,-2-4-125,-4-3 0,-3 0 0,-2-4 0,-5 0 1,-5 1 232,-7-1 1,-3 0 0,-6 2 0,1 1 0,-2 4 477,-2 2 1,4 1 0,-2 3 0,4 3 0,4 3-880,4 3 736,2 2 0,6 9 0,0 0 0</inkml:trace>
  <inkml:trace contextRef="#ctx0" brushRef="#br1" timeOffset="66">22523 11853 8358,'-9'-15'-80,"2"2"0,2 3 0,0 2 1,1 3 257,0 5 1,-3 5-1,1 9 1,0 5-1,0 8 349,-1 6 1,-2 4-1,-1 1 1,-1 3-1,-2 5-361,2 2 1,5-21-1,1-1 1,-7 24-1,0-2 1,-1 1-1,1-2-545,0-4 0,2-5 1,5-13 378,1-3 0,-3-7 0,1-1 0</inkml:trace>
  <inkml:trace contextRef="#ctx0" brushRef="#br1" timeOffset="67">22262 12188 8363,'-9'-23'258,"4"8"0,3 0 0,5 6 0,6 4 561,6 1 0,6 0 0,4 4 0,4 1-210,5 3 1,1 1-610,9 4 0,-1 9 0,4 1 0</inkml:trace>
  <inkml:trace contextRef="#ctx0" brushRef="#br1" timeOffset="68">23054 12132 8373,'-10'-4'181,"4"2"0,0-3 0,-1 2 1,-1 4 296,2 4 0,-1 7 1,3 4-1,0 2 0,0 3 1,2 2-523,0 1 0,-1-3 0,0 3 0,1-1 1,1-2-343,1-2 1,0-4 0,0-3 385,0-2 0,-4-4 0,-1-2 0</inkml:trace>
  <inkml:trace contextRef="#ctx0" brushRef="#br1" timeOffset="69">23007 12011 8373,'0'-13'80,"3"1"0,1-2 0,2-1 11,1 1 0,1 3 0,1 2 1,1 5-1,-1 3-179,0 1 1,4 0 0,0 2 0,2 3 0,1 4-91,2 2 0,0 3 0,1 2 0,0 0 0,-2 1 263,-1-2 0,0 1 0,-3 3 0,-2-1 1,-2 2 420,-2 2 0,-3-3 1,-5 3-1,-3-1 0,-5-1 149,-2 2 0,-5 0 1,4-4-1,1 0 0,0-1-66,2-2 1,4-4 0,2 2 0,3-4-647,3-3 0,6-2 1,8-4-1,3-1-599,5-2 1,2-2-1,1-5 1,-1-2 0,-1-1-1,-1-1 1,-6-1-1,1-2 1,-5 4 0,-2 2 68,-5 2 1,-4 6 1241,-7 0 0,-2 7 1,-4 5-1,-1 3 0,2 1-178,2 1 1,-1 2-1,4 0 1,0 1 0,3-1-478,4 0 0,1 3 0,4 5 0</inkml:trace>
  <inkml:trace contextRef="#ctx0" brushRef="#br1" timeOffset="70">20577 12802 8401,'9'-23'-60,"1"0"0,-1 4 1,0 2-1,1 1 0,-2 3 1,-1 1 479,-1 3 1,-4 3 0,0 10 0,-4 6 0,-4 8 0,-3 7 2,-4 5 1,0 3-1,-4 5 1,3 1-1,0 2 1,2-2-359,-1-1 0,2 1 1,-1-1-1,1 0-400,2-2 1,3-5 0,1-1 0,0-3 0,0-4-1621,1-3 1955,-3-8 0,2-8 0,-4-4 0</inkml:trace>
  <inkml:trace contextRef="#ctx0" brushRef="#br1" timeOffset="71">20447 13128 8492,'0'-14'226,"0"-1"1,0 4 0,0-1 0,1-1 346,2 0 1,6 3 0,7 0 0,2 3-484,4 0 0,2 2 0,5 2 0,1 2 1,2 1-1,0 0-773,0 0 1,-1 0-1,-3 0 1,-1 0 682,-2 0 0,-3 0 0,-3 0 0</inkml:trace>
  <inkml:trace contextRef="#ctx0" brushRef="#br1" timeOffset="72">20894 12756 8492,'-10'0'-30,"1"0"0,0 0 218,-1 0 0,0 5 1,-1 4-1,-3 8 0,1 7 467,-1 7 0,-2 5 1,1 5-1,1 5 0,1 2-402,3 1 0,4-2 0,1-5 0,0-5 0,3-5-2456,1-3 2203,5-5 0,2-1 0,3-4 0</inkml:trace>
  <inkml:trace contextRef="#ctx0" brushRef="#br3" timeOffset="73">21164 12849 11069,'0'-9'-1860,"0"-1"2212,0 1 1,-1 2 0,-3 5 0,-2 9 76,-2 10 0,-4 6 1,-2 8-1,1 3 1,-2 4-264,1 2 0,-2 3 1,-1 2-1,1 0 1,4-4-1,1-3-607,2-5 1,4-4-1,2-5 84,2-5 1,2-9-1,2-9 1,3-6-1,3-8-148,4-3 0,-2-7 1,4-3-1,-2-4 0,-2-4 109,0-2 0,-2-1 1,0-1-1,1 1 1,-2 0 385,-2 0 0,2 0 0,-2 4 0,-1 6 0,-2 8 158,-2 5 0,-1 10 0,0 8 0,0 12 507,0 10 0,0 7 1,0 6-1,0 3 0,0-1 164,0 0 0,4 0 0,2-3 0,3 0-343,0-1 0,4-2 0,3-12 0,1-4 1,3-6-1,1-3-614,1-4 0,-1-7 0,-2-9 1,-1-7-368,1-4 0,-4-8 0,-3 1 0,-3-2 0,-1-2 0,-3-2-151,-1-2 1,2-4-1,-3-1 1,-1 3 0,-1 3 401,-1 4 1,1 6 0,1 4 285,1 5 0,4 11 0,-3 8 0,1 5-753,2 4 721,2 7 0,4 5 0,1 4 0</inkml:trace>
  <inkml:trace contextRef="#ctx0" brushRef="#br1" timeOffset="74">21759 12868 8476,'-5'-7'1005,"1"3"-478,0 3 1,2 8-1,-5 13 1,-3 7-1,-2 7 19,-3 5 0,3 5 0,-2 5 0,0-1 0,3-1 0,0-4-478,2-1 0,3-3 1,1-5-1,1-5-966,2-6 459,0-6 1,4-12 0,1-3 0,3-9 438,2-8 0,1-11 0,1-7 0</inkml:trace>
  <inkml:trace contextRef="#ctx0" brushRef="#br1" timeOffset="75">21685 12951 8476,'0'-23'0,"1"2"0,2 4 431,3 5 0,7 3 0,3 1 0,5 3 0,4 1 172,2 2 0,1 1 0,0 1 0,-1 1 0,0 2-846,-2 3 0,-5 3 1,-6 0-1,-1 1 0,-4 3-975,-2 2 1,-5 2 1217,2-2 0,-8 7 0,-1-2 0</inkml:trace>
  <inkml:trace contextRef="#ctx0" brushRef="#br1" timeOffset="76">21778 13138 8419,'-6'5'4,"0"-1"455,-2 0 0,5-3 49,3 2 1,9-2 0,6-1-1,3-1 1,1-1-726,3-1 1,-1-1 216,4 1 0,-5 2 0,3-3 0</inkml:trace>
  <inkml:trace contextRef="#ctx0" brushRef="#br1" timeOffset="77">21015 10717 8383,'0'-10'-181,"0"4"1,0 0 112,0-1 432,0 3-277,0-5 1,0 9 126,0 0 1,-1 5-80,-3 4 1,2 1 87,-4 3 1,1-2-254,-1 5 0,-1-2-39,3 2 0,-2 1-68,3-1 0,-3-2-176,3 2 1,-3-5 1,3 1 1,-1 0-895,4 0 1205,0-1 0,0 2 0,0-4 0</inkml:trace>
  <inkml:trace contextRef="#ctx0" brushRef="#br1" timeOffset="78">21015 10642 8383,'-5'-5'-888,"4"-3"621,-3 3-414,4 0 311,0 0 370,4 5 0,2 5 0,3 0 0</inkml:trace>
  <inkml:trace contextRef="#ctx0" brushRef="#br1" timeOffset="79">21257 10680 8383,'-7'-6'-335,"1"3"0,3 1 260,-3-1 1,3 2 141,-3-2 0,-1 2 210,-2 1-163,0 0 1,-1 1-54,1 2 1,3-1-161,0 4 0,1-3 66,-2 4 1,3-1 114,4 3 0,0 0-217,0 1 1,0-1 70,0 0 1,0 1-54,0-1 0,1 0 50,2 1 1,3 2 42,3 0 1,-3 1 11,0-4 1,-1 1-4,2-1 0,1-1 55,-2-2 0,-2 3-57,-1-3 108,-2 2 1,-1 1-85,0 1 0,-4-2 110,-2-2 0,-2 1-119,-2-3 1,1 2 30,0-3 0,0 0-270,-1-3 1,1 3 86,0 0 1,-1 0-448,1-3 601,0 0 0,-1 0 0,1 0 0</inkml:trace>
  <inkml:trace contextRef="#ctx0" brushRef="#br1" timeOffset="80">21666 10707 8517,'0'-5'-471,"-4"1"1,2 5 847,-4 2 0,3 4-160,-3 5 0,-1-1-149,-2 5 1,0-2-220,-1 2 1,4 1-244,0-1 1,0 2 201,-3 0 0,2-2-24,1-1 0,4-3 82,-1 0 134,2-2 0,-3 0 0,-1-1 0</inkml:trace>
  <inkml:trace contextRef="#ctx0" brushRef="#br1" timeOffset="81">21592 10670 8514,'0'-14'0,"0"-4"0,0 8-94,0-3 0,0 3-257,0 1-46,0 4 403,0-4 0,4 8-211,2-2 0,-1 2 89,2 1 1,-1 1-152,3 2 1,0-1 37,1 5 1,-1-2 137,0 1 1,1 2 90,-1-2 0,0 2 0,1-2 0,2 2 0,0-2 0,1 0 0,-4 0 0,0-4 2,1 1 0,-1-1-20,0 1 1,1-2 238,-1 2 1,-3-1 369,0 1-231,1-2 0,-1 8-128,0-3 1,-4-1 103,1 1 0,-3 4 97,-3 2 1,1 4-123,-4-4 1,0 1-178,-4 0 0,2-2 138,2 5 0,-1-5-341,3 1 0,1-1 31,3-2 1,0 0-105,0 1 1,1-5-88,3-2 1,1-2-104,4-1 0,4-1 148,3-2 0,-2-2-56,2-5 0,-4 1-115,4 0 0,-4-4 65,4 1 0,-5-4 305,2 4 1,-6 3-386,-1 3 1172,-4-1-401,2 2 0,-5 1 212,-2 4 0,-1 4-259,-2 2 1,-2 3-152,1 0 0,2 3-275,-1 1 0,4 2 134,-1-2 0,2 2-1439,1-2 1377,4 3 0,1-5 0,4 2 0</inkml:trace>
  <inkml:trace contextRef="#ctx0" brushRef="#br1" timeOffset="82">22458 10391 8524,'-10'-19'-356,"5"8"47,2 2 1,2 1 274,1-1 355,0 0-73,0-1-84,0 5 0,0 2 9,0 6 0,3 3 65,0 7 1,4 2 2,-4 7 1,3-1-292,-3 4 0,4 0 141,-1 7 0,0-3-347,0 2 0,-3-2 128,3-2 1,-4 6-92,1 1 1,-2-2-122,-1-1 0,0-2-123,0-1 1,0-4 103,0 1 1,-1-5 358,-2-1 0,-2-1 0,-4-3 0</inkml:trace>
  <inkml:trace contextRef="#ctx0" brushRef="#br1" timeOffset="83">22672 10549 7941,'-4'-5'154,"0"5"111,-3 6 0,-4 7-28,2 2 1,-3 6-196,3 1 1,-4 3 135,-3 0 1,3 2-336,0 1 0,2-3 119,-2 0 1,6-6-246,-2 0 1,3-1-3,-1-6 1,3-3-493,4-2 443,0-5 0,0 1 84,0-6 1,4-3 249,3-3 0,1-4 0,1-2 0</inkml:trace>
  <inkml:trace contextRef="#ctx0" brushRef="#br1" timeOffset="84">22644 10568 8438,'-5'6'53,"2"0"1,2 0 166,1 4 1,0 2-47,0 1 0,0 6-11,0 0 1,1 2-178,2-3 1,-1 4 77,4 0 0,0-1-222,4-2 0,-4-1-86,0-3 0,0 2 175,4-5 1,-4 3-192,0-6 1,-3 1-312,3-7 330,-4 5 90,2-7 0,-4 2-170,0-6 1,0-3-52,0-3 372,0 0 0,0-5 0,0 0 0</inkml:trace>
  <inkml:trace contextRef="#ctx0" brushRef="#br1" timeOffset="85">22914 10400 8393,'-5'0'-719,"-3"0"0,3 1 1146,-1 2 1,-2 7 37,2 5 0,-3 4-164,0 3 1,0 1-361,0 5 1,-1 3 164,1 0 0,0 5-326,-1-2 1,1-1 116,0 1 1,-1-5-444,1-1 0,1-1 546,2-6 0,-3 1 0,4-3 0</inkml:trace>
  <inkml:trace contextRef="#ctx0" brushRef="#br1" timeOffset="86">23156 10391 8083,'-5'4'-28,"-2"2"452,4 7 1,-5 4-112,2 5 0,-2 7-433,-1-1 1,-4 6 134,1 0 0,-1 1-202,4-1 0,1-1 16,1-6 0,-1 0 29,2-2 1,-1-3-25,1-7 0,-2 2-297,5-5 1,-3-2-313,3-4 775,0-4 0,-1 6 0,-2-3 0</inkml:trace>
  <inkml:trace contextRef="#ctx0" brushRef="#br1" timeOffset="87">23286 10410 8432,'-6'6'0,"0"0"0,3 3-68,-3 4 0,0 4 197,-4 2 0,1 4 47,0 5 1,-1 3-89,1 0 0,3 4-209,0-1 0,-1-2 1,-2-1 0,1-2-219,2-1 0,-3 0-118,3 0 1,-1-7 209,1-3 1,-3-5 246,3-1 0,-2-6 0,-1-2 0</inkml:trace>
  <inkml:trace contextRef="#ctx0" brushRef="#br1" timeOffset="88">23100 10735 8362,'0'-9'-319,"4"4"1,0-3-385,3 1 0,2 2 715,0-1 0,1 3 175,2-3 0,2 4-45,-2-1 0,4 2-178,0 1 0,1-4-343,-2 1 1,2 0 378,-5 3 0,5-4 0,-3-1 0</inkml:trace>
  <inkml:trace contextRef="#ctx0" brushRef="#br1" timeOffset="89">23454 10475 8362,'-4'-5'33,"3"0"115,-3 5 0,1 1 153,0 3 0,-5 2-39,2 6 1,1 4-79,-1 5 0,1 0-24,-2 4 1,2-3-153,2 2 1,1 1 33,-4 3 0,4-3-215,-1 0 0,-2-4 137,2 0 0,-1-1-161,1-1-415,2-5 409,-3 0 1,3-9-650,-2-2 517,2-2 0,-3-5 23,4-3 1,0-1 68,0-1 1,3-4 45,0 1 1,3-4 196,-3 0 0,4-2 0,0 0 0,0-2 0,-1-2 0,2 3 0,-1-3 0,-2 2 0,1 2 0,-1-1 0,1 1 0,2 3 353,-5 3 10,4 1 0,-5 6 116,4 2 1,-4 3 113,1 3 0,-2 6-165,-1 7 1,0 3-50,0 2 0,0 2-84,0 2 1,0 2-90,0-2 1,3-3 62,1 0 1,3 0-312,-1-4 0,-1 3-62,1-5 0,1 0-57,2 0 0,0-4 9,1-6 0,-1 2-143,0-5 0,0 0-166,1-3 0,-1-4 162,0-3 1,1-2-136,-1-3 1,-1-3 102,-2-3 0,2-1-5,-5 0 0,3-3 17,-3-3 0,3-1 52,-3 1 0,2-2 270,-2 2 1,-1-2-4,4 0 0,-4 4 245,1 4 0,-1 2-125,1 4 201,-2-3 1,3 8 46,-4-1-467,5 6 87,-4-1 1,3 8-452,-4 2 463,0 2 0,4 2 0,1-1 0</inkml:trace>
  <inkml:trace contextRef="#ctx0" brushRef="#br1" timeOffset="90">23854 10475 8362,'6'0'468,"-2"1"-21,-4 2 0,0 6-149,0 7 0,-3 4-1,0 2 1,-5 4-115,2-1 1,-2 2-203,-2 1 0,1 3 3,0 0 0,0-3 143,-1-4 0,4-3-619,0 1 0,3-4 120,-4-2 0,5-3-938,-1-3 20,-2-5 449,4-1 841,-3-4 0,4-4 0,0-1 0</inkml:trace>
  <inkml:trace contextRef="#ctx0" brushRef="#br1" timeOffset="91">23808 10540 8362,'9'-9'0,"4"-1"-37,-1 1 1,5 1 152,-2 1 1,0 2-14,0 2 0,0 2-50,0-2 0,0 3-242,-3 3 0,-2-1-331,3 4 1,-4 1 271,-3 2 0,-1 0 248,-1 1 0,-3 3 0,3 2 0</inkml:trace>
  <inkml:trace contextRef="#ctx0" brushRef="#br1" timeOffset="92">23873 10717 8362,'0'5'115,"1"2"31,2-4 0,2 0-160,5-3 0,-1 1-362,0 3 376,1-3 0,3 3 0,2-4 0</inkml:trace>
  <inkml:trace contextRef="#ctx0" brushRef="#br3" timeOffset="93">19813 12011 10955,'-6'0'-611,"0"0"-720,4-4 1046,-6 3 0,7-4 107,-2 2 268,-3 2 1,2-5-130,-2 3 436,2 2-363,0-7 0,2 4-27,-4-2 16,3-3 0,-4 7 126,4-4 1,-1 4 226,1-1-167,2-2-195,-3 4 1,4-2 166,0 6 0,0 3 123,0 6 0,4 3-164,2 3 1,3 2-209,4 2 0,0 2 66,3 3 1,4 1-172,-1 0 0,-1-3-37,-3 0 0,1-3 157,2 3 0,0-5-311,-3 2 0,-2-3 179,-7-4 1,1-1-121,-4-5 0,4 0-177,-4 0 285,0-3 0,-4-2 106,-2-4 0,1 0-155,-5 0 1,4 0 484,-3 0-227,4-4 1,-6-2 0,3-3 0</inkml:trace>
  <inkml:trace contextRef="#ctx0" brushRef="#br3" timeOffset="94">20167 11927 10789,'0'-9'-887,"4"0"0,-3 2 34,3 1 2017,-3 0-710,-1 1 0,-1 2-345,-3 6 1,-2 3 150,-6 6 1,-3 6-9,-3 4 1,-6 5-127,-4 1 1,0-1-221,-3 5 0,-2 0 99,-1-1 0,1 3 108,-1-3 0,4-1-78,-1-5 1,6-3 90,3-3 0,2 0-421,2-1-176,3-3-237,2-2 167,3-4-360,5-3 488,1-2 410,4-4 0,4-4 0,1-2 0</inkml:trace>
  <inkml:trace contextRef="#ctx0" brushRef="#br3" timeOffset="95">4870 6005 22414,'-9'-4'-3277,"2"-1"0,1 0 1279,4-3 4581,-6 3-2942,6-1 0,-5 1 350,4 2-126,0 2-417,-1-3 157,3 0 140,-3 3 0,5-3 876,2 4 1,3 0-175,6 0 1,4 0 153,6 0 1,3 3-209,6 0 1,6 0 114,6-3 1,4 0-633,2 0 1,0-3 443,-23 1 1,1 1 0,-1-2-1,1 0 10,1 1 1,-1 0-1,1 0 1,-2 0-439,24-1 1,-6 2 21,-9-2 0,-3 2 97,-4 1 1,-6 0-88,-3 0 1,-2 1-33,-8 2 0,2 2-628,-5 5 1,0-1-132,0 0 1,-4 1 385,1-1 1,-3 0 87,-3 0 1,-2 2 385,-5 1 0,-3-1 219,-3 1 0,-5 1 140,-4 0 0,-2 2 262,-1-2 1,0 0 230,0 0 0,-4-3 224,-2 2 1,1 2-122,-1-2 0,3 2-320,-3-2 0,0-1-380,0 1 0,0-1-231,6 2 1,-1-6-262,8 2 0,0-1 198,5 1 1,3-1-262,4-2 162,3 3 0,6-5-1220,7 2 0,5 2 524,4-2 0,2 0 325,4 0 0,2 1-41,4 5 0,0 0-7,-1 3 0,1 1-157,0 2 0,0 5-81,0 2 1,-4 3-90,-2 3 0,-4 6 922,-2 7-271,-3 1 0,-4 5-17,-3 0 1,-4-1-1430,-8-2 1711,-1-5 211,-14 0 1,1-3 1003,-8-2-446,-4-2 1,2-8 284,-4-2 0,-1 1 27,-6-4 1,6-2 104,-2-4 0,2 0-338,-2-3 1,2-4-133,1-3 1,4-4-345,-1 1 0,5-3-213,2-3 0,2-2-227,-3-4 1,4-5-694,0-1 0,1-4 327,1-2 1,1-4-772,-1-6 0,5-1-250,1-2 0,7 1 397,3 6 0,2-1 182,1 0 0,1 7 130,2 2 0,2 8 883,4 2 0,1-1 0,-1 5 0</inkml:trace>
  <inkml:trace contextRef="#ctx0" brushRef="#br3" timeOffset="96">17905 10894 11825,'-5'0'-3206,"-4"0"3000,4 0 31,0-4 25,1 3 0,3-4-44,-2 5 162,2 0-25,-3 0-94,-1-4-66,4 3 42,-3-3 275,4 4-74,0-4 167,-4 3-200,3-3 0,-4 4 51,2 0 175,2 0-80,-3 0 60,-1 0-110,0 0 1,-3 4-39,2 2 0,2 2-5,4 2 0,-3-1-192,-1 0-86,1 1 286,3-1-223,0-4 65,4 3 0,-2-2 39,1 3-6,2-4 1,0-1 5,4-4 82,-4 0-33,4 0 0,-5-1-139,2-2 161,-2-2-3,0-4 1,-3-1 22,2 1 2,-1 0-25,-2-1 320,0 5-336,0-3 1,0 6-23,0-4 153,-5 4-128,0-3 0,-4 5 34,0 0-20,-1 5 1,1 0 0,0 4 0</inkml:trace>
  <inkml:trace contextRef="#ctx0" brushRef="#br1" timeOffset="97">17504 12309 8320,'0'-5'-1812,"0"0"1796,0 1 232,0 3-93,0-3 56,5 4-22,-4-4-6,3 3-15,-4-3 0,0 4 77,4 0-68,-3 0-1,3 4-211,-4 1 142,4 5 0,-3-4-119,2 0-58,-2-4 203,-1 6-185,4-2-25,-2 3 135,2-4-205,-4-1-14,4-4 75,-3 0 44,7 0 0,-6 0 15,4 0 1,-4-1-4,2-2 0,-2 1 262,1-4-229,-2 0-26,3 0 311,-4-2 12,0 3-251,0 0 191,-4 1 43,3-1-155,-8 4-37,4-3 1,-1 4 94,0 0-886,4 4 732,-2 2 0,0 3 0,-2 0 0</inkml:trace>
  <inkml:trace contextRef="#ctx0" brushRef="#br1" timeOffset="98">17905 10884 8457,'-4'-5'-241,"3"-3"0,-4 6-266,5-4 0,-3 3 94,0-4 271,0 5 84,3-6 0,-1 6 305,-2-4-197,2 4-1,-3-7 140,4 8-52,0-3-76,-4 0 134,3 3-145,-8-3 1,7 4 232,-4 0-179,4 4-36,-6 1 0,3 6 35,-5 1 5,5-2-30,-3 8 0,6-7-144,-4 5 13,3-5 0,-1 3-136,4-5 83,0 0 0,0 1 168,0-1-223,4-4 70,2-1 0,3-4 76,0 0-243,-4 0 234,4-4 0,-4-1-45,4-4 18,-4 3 10,4-6 147,-8 6-130,3-4 0,-4 2 31,0 2 0,0-2 6,0-2 0,0 4-41,0 0-99,0 4 116,-4-2 1,-1 1 10,-5 0 0,1 4 0,0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8.76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4320 3380 10710,'-3'-9'-163,"0"-1"0,1 1 1,1-1-1,1-2 0,0 0 1,0 0-1,0 2 350,0 1 1,1 5-1,1 5 1,1 7-47,-1 6 1,-1 8 0,-1 3 0,0 2 0,0 1 0,-1 0-225,-2 0 0,2-1 0,-2-2 0,2 0 0,1-1 1,0-2-27,0-4 1,0-2-1,1-1 1,1-2-1,2-4 103,1-3 1,-2-4 0,3-7 0,-2-6-83,-2-6 1,-1 0 0,-1-8 0,0-2-1,-1-3 1,-2-3-171,-3 0 0,-3-3 0,-1 2 0,-3 0 223,-2 0 0,-4 1 0,-1 0 0,-3 6 1,-1 7-1,-3 7 79,-3 3 0,0 5 0,-3 7 0,0 6 0,0 7 45,-2 6 0,0 3 0,1 4 0,6 1 0,6 2 8,2 3 0,1 2 0,2 1 0,2 1 1,6 0-179,5 2 0,5 0 0,4 3 1,7 2-1,4 3-35,-5-23 0,1 0 0,0-1 1,2 0-1,0-1 0,1-1 0,15 20 11,1 0 1,-1-6 0,-4-5-1,-3-3 1,0-2 0,-3-2-67,-4 2 1,-2-3-1,-6-1 1,-2-1 199,-3 0 1,-6-3 0,-3 2 0,-3-2 0,-5-2 0,-3-2 625,-4-2 0,-5-3 1,1-3-1,-2-3 0,-1-2-217,1-1 1,-2-5 0,-2-4 0,-4-6 0,0-2-531,1-2 0,3-2 0,6 2 0,4 2 0,2 3-1110,3 2 1,4 4 1256,6 5 1,2 4-1,4 8 1</inkml:trace>
  <inkml:trace contextRef="#ctx0" brushRef="#br1" timeOffset="1">4618 3901 8532,'-9'0'92,"0"-3"1,0-1 0,3-1 0,6-2-165,8-2 1,9 3 0,14 0 0,4-1 0,4-2 0,5 1 0,1 1-19,2 1 0,2 4 1,-3-2-1,-4 3-335,-6 1 1,-9 5 0,-9 2 424,-4 4 0,-12 4 0,-3 3 0</inkml:trace>
  <inkml:trace contextRef="#ctx0" brushRef="#br1" timeOffset="2">4730 4069 8532,'-15'5'-297,"5"0"441,4-2 0,10 1 1,5 3-1,12-4 1,9-3-1,7-3 30,6-4 0,6 2 1,-22 2-1,-1 0-174,1 0 0,1-1 0,4 0 0,0 0 0,1-1 0,0 0 0</inkml:trace>
  <inkml:trace contextRef="#ctx0" brushRef="#br1" timeOffset="3">5791 3417 8528,'-12'-18'-257,"0"2"0,0 0 1,3 1-1,3-1 1,1 2 668,1 0 1,3 2 0,-2 3-145,2-1 1,2 7-1,2 6 1,4 10-236,1 6 0,5 6 0,3 7 1,1 6-1,3 4 0,2 4-240,3 0 1,-2 1 0,2-1 0,-12-22 0,0 1 93,0 1 1,1 1 0,0-3 0,0 0 0,0 3 0,0 0 0,-1-2 0,1 0 0,-1-2 0,0 0 0,10 20-103,0-4 1,-5-10-1,-7-4 1,-3-5-328,-1-1 542,-5-4 0,2 2 0,-4-2 0</inkml:trace>
  <inkml:trace contextRef="#ctx0" brushRef="#br1" timeOffset="4">6099 3883 8582,'-15'0'-101,"-1"0"1,2 1-1,0 2 1,-3 4 0,-2 4 303,-2 5 0,-3 6 0,-3 2 1,1 3-86,1 1 0,2 0 0,-2 0 1,4-1-1,4-1-477,5-1 0,6-5 359,3 2 0,-2-2 0,-1-2 0</inkml:trace>
  <inkml:trace contextRef="#ctx0" brushRef="#br0" timeOffset="5">6834 3668 15702,'0'-9'-941,"0"0"0,0 0 0,-1 0 841,-2 3 1,1 2 0,-4 5 0,-1 2 0,-3 4 491,-2 5 0,0 2 0,-2 5 0,-1-1 0,2 0-306,0-2 1,0 1 0,4-2-1,0-1 1,-1-2 0,2-1-189,2-2 45,-3-4 1,8-2 0,-1-6 0,4-3 0,4-2-239,-1-1 1,2-4 0,-3 1 0,0 0 0,1 2-743,1 1 1,-3-1 1052,3 1 0,-4 0 0,2-1 0</inkml:trace>
  <inkml:trace contextRef="#ctx0" brushRef="#br0" timeOffset="6">6760 3734 10139,'5'-10'-111,"-1"1"0,-3-1 1,2-2-1,2-1 1,2-1-1,-1 1 179,1 2 1,0 0 0,0 2 0,-1 0 0,-1 0 173,0 3 0,-3 3 1,0 7-1,-4 5 0,-5 8 21,-5 7 1,-3 5-1,-7 9 1,-4 2-1,-3 4-174,14-21 0,-1-1 0,0 0 0,0 0 0,1 0 0,-1-1 1,-1 1-1,0 0-114,-1-1 0,0 0 1,-2 2-1,1-1 1,0-2-1,0-1 1,-13 16-1,6-6 1,8-7-1294,4-6 1,9-3 1307,5-7 0,8-10 0,7-6 0</inkml:trace>
  <inkml:trace contextRef="#ctx0" brushRef="#br0" timeOffset="7">6490 3715 10139,'-10'-4'-268,"1"-1"0,0-4 853,-1 3 1,5 7-1,3 9 1,4 5-426,4 6 0,7 1 0,2 3 1,4 2-1,3-1 0,4 1-489,4 0 0,4 2 1,6 0-1,4 0 1,0-2-1273,-1 0 1601,3-5 1,-4 1 0,5-4-1</inkml:trace>
  <inkml:trace contextRef="#ctx0" brushRef="#br0" timeOffset="8">7104 3687 11759,'-9'-9'-214,"1"-1"0,1 4 450,4 6 1,6 8-1,4 13 1,1 3-1,1 2 1,2 1-155,1 2 1,-1 1-1,5-2 1,0-1-1,1-2-533,-2 0 1,6-4 0,-1 0 0,3-4 0,1-2-70,0-2 1,2-5 0,-4-5 0,-2-6 217,0-3 1,-1-4-1,-2-5 1,0-5 308,-2-6 0,-3-4 0,1-7 0</inkml:trace>
  <inkml:trace contextRef="#ctx0" brushRef="#br0" timeOffset="9">7542 3659 10841,'-4'14'220,"-3"5"0,-4 10 0,-2 8 0,-2 9-97,7-20 0,0 0 0,-1 1 0,1 1 0,0-1 1,1 1-1,0 0 0,1-1 0,0 0 0,1 0-82,-1 0 0,-1-1 0,-3 18 0,-2 1 0,1-5-180,2-3 1,0 2 0,-2-10 0,0-5 0,-2-5-1,2-5-94,1-6 0,0-3 0,1-5 0,-1-1-38,-3-2 1,3-2-1,-2-6 1,1 0-1,3-1 1,2 0 255,3 2 0,-3-4 1,1 0-1</inkml:trace>
  <inkml:trace contextRef="#ctx0" brushRef="#br0" timeOffset="10">7747 3668 13961,'-5'-5'-1207,"3"-3"0,-3 2 1519,1-2 1,2 2 0,5 3 0,4 3 0,5 2 21,3 1 1,3 1-1,3-4 1,1 0-1,4 0 1,0 0-15,1 0 1,0 0 0,1 0 0,-1 0 0,-2 0-622,-4 0 0,-5 0 1,-4 0-1,0 1 1,-2 2-350,-1 3 0,-2 3 0,-7 3 0,0 1 0,-1 3 599,-2 3 1,-3 0 0,-5 4-1,-3-1 1,-1 3 147,-5 2 0,1 0 0,-2-1 0,1-2 89,1-2 0,1 3 1,0-3-1,3-1 0,2-3 1,3-1-135,1-2 1,3-3 0,3 0 0,2-2-142,1 0 0,1-2 0,4-1 0,4-2 0,5 1 0,4-2-158,1 0 1,2-1 0,2-3 0,0 0-935,0 0 1,2 0 1166,0 0 0,6-4 0,2-1 1</inkml:trace>
  <inkml:trace contextRef="#ctx0" brushRef="#br1" timeOffset="11">8547 4013 8455,'-9'0'99,"3"0"1,0 0-1,-2 1 1,0 1-1,-1 2 1,-1 0 359,1 0 0,3 4 1,0-2-1,0 2 1,0 2-239,3-1 0,2 0 1,1 0-1,1 0 0,2-3-240,4-3 1,1-2 0,2-1 0,2 0-394,0 0 0,4-4 0,-4-2 0,-1-2 0,0 1 0,-2 1-4,0-1 1,-2 2 0,-2-2 605,-1 0 1,-2 3-1,-5 1 1,-4 2 276,-5 1 1,2 1-1,-3 1 1,4 2-504,3 1 0,-1 2 0,4 2-373,0 0 0,7-3 0,2 0 0,2-2-249,1-2 0,1-1 0,-1-2 481,0-2 1,-4 1 0,-2-5 1151,-6 0 1,-2 2 0,-4 0-587,0 1 0,2-3 0,2 3-767,1-1 1,1-1-1,4-2-458,2 1 0,-1 3 0,3 3 699,0-2 1,-3 3 0,-5-1 0,-5 4 23,-3 2 1,-3 2 0,-2 2 112,0 0 0,1 5 0,-4 0 0</inkml:trace>
  <inkml:trace contextRef="#ctx0" brushRef="#br1" timeOffset="12">8538 3994 8287,'-6'0'88,"0"0"0,-2 0 0,0 0 0,-1 0 0,-1 1 341,1 2 1,-3 4 0,-1 4 0,3 3 0,2 0 0,3 2-310,0-2 0,2 3 0,3-5 0,2 0 0,4 0 0,4-2-260,3-2 0,3-4 0,2-1 0,0-3-90,-2-3 0,0-3 1,-4-3-1,-3-1 1,-3-2-1,-2-1-109,-2-2 0,-5 4 1,-3-2-1,-2 0 351,-2 1 1,1 2-1,0 5 1,-1 1-1,1 2 1,0 1-458,-1 1 0,2 4 445,2 2 0,-6 7 0,1 1 0</inkml:trace>
  <inkml:trace contextRef="#ctx0" brushRef="#br0" timeOffset="13">9516 3650 8717,'6'-13'21,"-1"0"1,0 0 0,0-2 0,2 2 0,-1-1 317,0 3 1,-3 0 0,2 2-1,-1 2-251,-1 4 0,-10 9 1,-3 12-1,-5 4 1,-3 5-1,-4 5 24,-2 3 0,1 4 1,-3 0-1,1 1-242,-1 0 1,2-2 0,0-1 0,2-1 0,1-2 0,2-7-472,4-4 1,1-3 0,5-4-31,0-3 0,3-5 627,-1-8 0,-3-8 0,-5-2 0</inkml:trace>
  <inkml:trace contextRef="#ctx0" brushRef="#br1" timeOffset="14">9208 3696 8311,'5'-5'157,"0"1"1,4 4 0,1 2 0,3 4 241,2 7 1,3 5 0,1 6 0,-1 4 0,2 2-478,2 2 1,-3 0 0,4 3 0,-2-1-464,-3-2 1,3-1 0,-7-3 540,1 0 0,-2 4 0,-3 1 0</inkml:trace>
  <inkml:trace contextRef="#ctx0" brushRef="#br1" timeOffset="15">10177 3780 8419,'-10'0'-38,"1"0"0,0-1 571,0-2 1,0 1 0,2-3 0,2 0 0,0-1-1,1-1-432,-1-1 1,1-1-1,2-2 1,-1-1-1,0-3-217,-1 1 1,3-7-1,-2 3 1,2-3-1,1-1-162,0 0 0,3-1 1,1 3-1,0 3 1,1 3 175,0 3 1,3 4-1,3 6 1,1 7 184,0 6 1,-2 9-1,-1 3 1,2 3 59,1 1 0,3 2 0,3-1 1,1-3-1,1-1-81,1-1 1,4-7 0,6 1 0,3-5 0,1-4-16,0-5 0,0-4 0,-4-3 0,-2-4-190,-3-1 0,-6-4 0,-6-2 0,-6 1 0,-3-1-261,-3 3 1,-9 5-1,-5 3 1,-6 4 313,-4 5 1,-6 4 0,-6 10 0,-2 2-1,0 4 199,2 4 1,-2 0 0,2 3 0,1 0 0,2-1-46,2 0 1,7-2-1,2-4 1,5-3 111,5-4 0,3 1 0,7-8 0,1-1 0,2-4-89,3-4 1,3 1-1,4-1 1,2 0-356,3 1 1,2 2 0,1 3-1,3 0 555,0 1 1,6-1 0,-1 0 0,3 1-1,3-1 1,1-1-2520,2-2 2232,-1 3 0,4-4 0,2 4 0</inkml:trace>
  <inkml:trace contextRef="#ctx0" brushRef="#br1" timeOffset="16">11518 3492 8489,'-5'-10'-19,"0"-2"1,-3-1 0,0 2 187,-2 1 1,3 5 0,-6 1 0,-1 3 0,-1 3 0,-4 6 0,-3 7 0,-4 10 202,-4 8 1,-2 6 0,15-14 0,0 0 0,1 1 0,1 1 0,1 1 0,0 1-222,1 2 0,1 0 1,2 0-1,1 1 0,1 3 1,2 0-1,1 0 0,0 1 1,2-1-1,1 0-419,0 1 0,2 0 1,2-1-1,1 0 1,1-1-1,1-1 1,2-2-1,1-1 1,0-3-1,2-2 268,12 16 0,2-7 0,4-6 0</inkml:trace>
  <inkml:trace contextRef="#ctx0" brushRef="#br1" timeOffset="17">11797 3641 8472,'-5'0'93,"0"0"0,2 1 0,0 3 0,1 5 0,1 6 0,1 3 0,1 4 442,2 3 1,4 2 0,4 2 0,2 0 0,2-1 0,2-1-216,4 0 1,-1-5 0,2-2-1,-2-6-1413,2-4 1,-1 1 0,2-8 801,0-1 1,-1-5 0,-3-2 0</inkml:trace>
  <inkml:trace contextRef="#ctx0" brushRef="#br1" timeOffset="18">12253 3743 8472,'-9'9'-308,"-1"5"0,0 2 0,-1 6 0,-3 6 681,0 5 0,1 7 1,-2 4-1,-1 1 1,2 1-106,1-3 0,0 3 0,1-2 0,-1 3 0,1-1-117,-1-3 0,1-8 0,2-4 0,-2-3 0,-1-4-183,-2-6 1,1-7 0,-3-8 0,2-3 0,-2-4-323,0-6 0,1-4 0,1-8 0,-2-2 213,-1 1 1,1-4-1,1 3 1,4 1-1,3 4 141,2 2 0,3 6 0,4-3 0</inkml:trace>
  <inkml:trace contextRef="#ctx0" brushRef="#br1" timeOffset="19">12756 3817 8370,'-5'-9'-103,"-4"-3"0,3-2 0,-2 1 0,0-1 0,0 3 0,3 1 0,0 0 0,1 1 457,0 0 0,1-1 0,3 1 0,0 0-86,0-1 0,0 4 0,1 1-144,2 1 0,2 0 1,4 2-1,2-1 1,0 1-48,1 1 0,1 2 0,-3 1 1,3 2 80,2 1 1,3-3-1,0 2 1,2-1 0,2 1-1,3 1 27,1-1 0,2 2 0,0-3 0,0 0-309,0 1 1,0-3 0,-1 2-1,-2-2 1,-3-1 0,-3 0-234,0 0 0,-4 0 0,0 0-72,-2 0 0,-5 1 0,-9 4 403,-8 4 0,-7 1 1,-7 6-1,-1 1 172,-2 4 0,-1 0 1,-1 4-1,1-1 0,-2 1-63,-3 0 0,4-1 0,-2 2 1,3-3-1,2 0-69,-1-2 1,1 1 0,2-3 0,6-2-183,2-3 0,3-2 1,3-5 23,-1-1 0,6-4 0,4 1 0,5-2 254,4-1 0,4 0 0,3 0 0,2-1 1,4-1-1,3-1 61,2 1 0,1-2 0,-1 1 0,1 0-5,0-1 0,0 3 1,-1-3-1,-3 3 0,-4 1-303,-4 0 0,-1 5 0,0 1 0,-2 2 1,-3 1-276,-1 1 1,1-1 0,-1 1 0,0 2-111,0 0 1,-2 1 0,-1-4 0,1-1 521,1-2 0,6 3 0,0-4 0</inkml:trace>
  <inkml:trace contextRef="#ctx0" brushRef="#br1" timeOffset="20">13566 3343 8368,'9'0'78,"2"0"1,1 1 0,3 3 0,3 7 158,1 10 1,2 9 0,1 13 0,-11-18-1,-1 1 1,0 2 0,0 1 0,-2 2-1,0 0-38,-1 1 1,-2 0 0,2 1-1,-2-1 1,-3 0 0,-1 0-1,0 0 1,-1 0 0,-1-3-1,0 0 1,-2-1 0,0-1-105,-6 22 1,-1-8-1,-1 0 1,-3-3-180,0-1 1,-2-4 0,-2-2 0,-2-3-1,-2-3 1,-2-3-3185,1-3 3268,-4-4 0,7 3 0,-3-4 0</inkml:trace>
  <inkml:trace contextRef="#ctx0" brushRef="#br1" timeOffset="21">16182 3547 8463,'0'-18'-13,"3"-1"1,1 1-1,2-1 1,1 0-1,0 2 1,0 2-1,-1 5 1,-1 4 244,0 2 1,-3 1 0,1 8 0,-2 5 0,-1 9 0,-1 7 0,-2 9-215,-3 4 0,-2 0 0,-3 5 1,0 0-1,-3 3-178,0 2 1,2-2 0,0 1 0,3-5-107,3-2 1,-2-1 0,5-6-1,1-5 1,1-6 0,2-9 265,2-6 0,-2 1 0,3-4 0</inkml:trace>
  <inkml:trace contextRef="#ctx0" brushRef="#br0" timeOffset="22">15884 3594 8806,'-9'-24'105,"4"1"1,2 5 0,4-1 0,5 1 374,6-1 0,6 3 0,5 1 0,5-1-411,5 2 1,6 5 0,2 5 0,1 6 0,0 4 0,-1 7-1138,-3 7 0,-4 5 0,-9 6 1066,-3 3 0,-3 6 0,0 3 1</inkml:trace>
  <inkml:trace contextRef="#ctx0" brushRef="#br1" timeOffset="23">15847 4153 8477,'-4'0'3232,"4"0"-2926,8-4 0,12-2 1,10-4-1,9-1 0,11-3-520,-22 7 0,1 0 0,1 1 1,1 0-1,1 0 0,1 0 1,0 1-1,-1 1 214,1 0 0,-1 1 0,-1 1 0,-1 0 0,0 2 0,0 0 0</inkml:trace>
  <inkml:trace contextRef="#ctx0" brushRef="#br1" timeOffset="24">16881 3780 8515,'-6'-5'-74,"-1"-3"0,3 3 0,0-2 1,0 1-1,2-1 0,3-1 496,5-2 1,5 4-1,11 1 1,4 0 0,4 1-1,4 0-767,2 1 1,1 3-1,1 3 1,-2 1 9,-2 1 0,1 1 1,-3 3 334,1 1 0,-7-1 0,1 0 0</inkml:trace>
  <inkml:trace contextRef="#ctx0" brushRef="#br1" timeOffset="25">16881 3901 8515,'-10'5'137,"4"0"0,2-5-6,3 0 0,5 0 1,13 0-1,8 0 0,12 0-334,8 0 0,8-1 0,-22-1 0,1 0 0,3 0 0,0-1 203,3 1 0,0-1 0,3-3 0,0 0 0,-2 0 0,1 1 0</inkml:trace>
  <inkml:trace contextRef="#ctx0" brushRef="#br1" timeOffset="26">18342 3305 8485,'0'-13'-425,"-3"3"1,0-3 0,1 3 424,1 0 0,1 1 0,-4 4 0,-1 1 0</inkml:trace>
  <inkml:trace contextRef="#ctx0" brushRef="#br0" timeOffset="27">18249 3231 8632,'-9'-9'-103,"3"-4"0,1 1 0,-1 0 0,2 2 0,-1 1 0,1-1 0,0 1 0,2 0 565,1-1 1,-2 1-1,1 1 1,3 3-414,4 5 1,6 12 0,3 12 0,0 9-20,3 10 0,-9-18 0,1 1 0,1 3 0,-1 1 0,0 1 0,0 0 0,1 1 0,-1 0 0,1 2 0,0 0-47,1 1 1,-1 1 0,1-2 0,-1-1-1,2 3 1,1-1 0,-1-3 0,1 0-139,-2-2 1,2-1 0,-1-3 0,1-1 0,9 20 0,-1-10 0,-3-9-1,-2-6-732,-4-5 1,-5-1 884,-4-5 1,-11-8 0,-2-2-1</inkml:trace>
  <inkml:trace contextRef="#ctx0" brushRef="#br1" timeOffset="28">18389 3762 8435,'-9'0'21,"-5"0"0,-1 1 1,-4 2-1,-4 4 1,-5 5 350,-5 7 1,-4 4 0,-2 5-1,-2 0-346,2 0 1,7-1 0,6 1 0,8 0-27,7 0 0,0 0 0,6 0 0</inkml:trace>
  <inkml:trace contextRef="#ctx0" brushRef="#br1" timeOffset="29">19311 3557 8552,'0'-10'309,"3"-2"1,1 0-1,0 0 1,-2 5-138,-6 7 0,-6 7 1,-13 16-1,-5 5 1,-6 5-1,15-15 0,-1 1-204,-2 1 1,0 1 0,-1-2 0,1 1 0,-2 1 0,1 0 0,0 1 0,0-1 0,2-1 0,0 0 0,-15 18-535,7-5 1,6-4 0,9-5-1,3-4-1267,4-4 1833,5-8 0,-2-4 0,4-9 0</inkml:trace>
  <inkml:trace contextRef="#ctx0" brushRef="#br1" timeOffset="30">18836 3631 8637,'0'-3'90,"0"5"1,0 9-1,1 4-110,2 5 1,3 5 0,7 0 0,3 4-1,6 3-368,6 2 0,5 0 1,-13-16-1,0 0 388,2-1 0,0 0 0,0-2 0,1-2 0,24 10 0</inkml:trace>
  <inkml:trace contextRef="#ctx0" brushRef="#br1" timeOffset="31">19413 3929 8424,'-9'0'864,"1"-1"1,0-1-129,2-1 0,0 0-1811,-3 3 0,4 0 1075,5 0 0,13 4 0,7 1 0</inkml:trace>
  <inkml:trace contextRef="#ctx0" brushRef="#br1" timeOffset="32">20186 3585 8450,'-9'-4'168,"2"3"1,0-3 0,-3 4 0,-5 5 122,-2 4 1,-6 5 0,-2 9 0,-3 4 0,-2 4 0,-2 2-224,-1 2 0,4 2 1,0-1-1,4-2 0,3-3-652,1-2 1,2-6-1,4-5 1,2-4 0,3-5-431,1-3 1,-2-3 1013,-1-6 0,-3-10 0,-3-7 0</inkml:trace>
  <inkml:trace contextRef="#ctx0" brushRef="#br1" timeOffset="33">19711 3631 8331,'9'-5'-51,"2"2"1,0 2 405,2 1 1,3 4-1,0 4 1,1 6-1,2 5 1,-1 4-121,1 3 1,-3 5 0,-2 3 0,1 2-643,-1 2 1,2-5-1,2-2 1,1-3 0,0-3 406,3-4 0,2-1 0,4-1 0</inkml:trace>
  <inkml:trace contextRef="#ctx0" brushRef="#br0" timeOffset="34">3371 5912 14127,'-7'0'-42,"1"0"1,0 1 0,0 1 0,-1 2 0,0-2 532,-1-1 0,2 2 75,0 0 0,5 0-478,1-3 0,3-1 1,4-1-1,-1-2 1,0-1-170,-1-3 1,3 0 0,-5-2 0,-1-2 0,-1 0-152,-1 1 0,-1-3 1,-2 1-1,-4-1 1,-5 0 76,-3-1 1,-7 4 0,-3-2-1,-2 4 1,-2 2 108,-2 1 1,-1 4 0,-2 0-1,3 4 1,3 4 0,3 3-9,3 4 1,4-2 0,3 4 0,5 2-76,3 1 1,5 4 0,-1 3 0,3 3 0,4 2 0,5 2-110,6 1 0,3 3 0,3 3 1,1-3 96,-2 0 0,0 4 0,0 0 1,-1-1-1,0-1 156,-5 0 0,-3-2 1,-5-2-1,-3-2 1,-2-2 167,-1-2 1,-1-2 0,-3-7 0,-5-1 133,-6 1 0,-3-2 0,0-1 0,-1-4 0,1-2 0,-1-4-98,0-3 0,1-2 1,-1-1-1,-1-1-329,-1-2 0,1-7 1,-2-5-1,3-3 0,1 0 1,2-2-226,0-2 0,5 3 0,-2-3 0,3 2-94,1 2 0,2 3 0,2 3 1,1 1-1373,2 2 1883,1 4 0,5-3 1,1 3-1</inkml:trace>
  <inkml:trace contextRef="#ctx0" brushRef="#br0" timeOffset="35">4097 5968 13061,'0'-9'-1048,"0"0"0,0-1 0,-1 2 736,-2 2 1,1-2 0,-4 1 545,2-1 0,-2 2 0,2 1 6,-1 1 1,2 6 0,-4 8-1,1 8-55,1 5 0,-3 9 0,2 6 1,-3 5-1,0 6 0,4-23 1,1 1-67,-1 0 1,0 0-1,1 3 1,0-1-1,0 0 1,1 0-1,0-1 1,0-1 34,-5 24 1,3-8 0,-1-2-1,0-5 1,1-6 0,2-9 487,1-6-614,-2-9 0,-1-6 1,-4-5-1</inkml:trace>
  <inkml:trace contextRef="#ctx0" brushRef="#br1" timeOffset="36">3780 6043 8504,'-5'-24'2,"1"-2"0,5 3 1,3 1-1,5-1 207,6 2 0,5 1 1,3 3-1,6 0 1,3 3-1,2 1-66,0 5 1,-2 3-1,-4 5 1,0 1-522,-1 2 0,-3 7 0,-2 8 0,-3 5 1,-5 4-1,-4 5 378,-2 3 0,-6 2 0,2 0 0</inkml:trace>
  <inkml:trace contextRef="#ctx0" brushRef="#br0" timeOffset="37">3603 6760 7465,'14'-5'315,"6"-4"1,11 3-1,11-3 1,-17 3-1,2 0-276,3 0 1,2 0-1,0-1 1,0 2 0,2 0-1,0 1 1,-1 1-1,-1 0 1,-1 1 0,-1 1-1,-1 0 1,-1 1-45,-1 0 0,0 0 0,22 4 0,1 1 0</inkml:trace>
  <inkml:trace contextRef="#ctx0" brushRef="#br0" timeOffset="38">4925 6080 12740,'0'-13'-362,"4"2"0,0-1 1,1 0-1,1 1 0,0-1 1,0-1-1,1 1 503,-2-1 1,2 1 0,-3 3 0,0-1 0,1 1 64,-3 0 0,-1 5 0,-2 5 0,-3 8-35,-2 8 0,-2 10 0,-2 9 0,-2 2 0,0 3 1,0 2-170,2 1 1,1 2-1,0 0 1,0 0-369,3-3 0,-1-1 0,4-6 0,1-2 0,1-5 0,1-6-526,0-8 0,-1-5 923,-3-3 0,-1-7 0,-4-5 0</inkml:trace>
  <inkml:trace contextRef="#ctx0" brushRef="#br1" timeOffset="39">4674 6061 8541,'1'-22'-144,"2"-3"1,3-1-1,4 0 1,2 2 405,4 1 1,0 3 0,1 3-1,-1 3-42,4 0 1,-1 3 0,2 5 0,0 3 0,1 3 0,3 3-591,1 3 1,-1 6 0,-1 4 0,-2 2-611,-5 4 1,1 5 979,-6 4 0,5 4 0,-3-2 0</inkml:trace>
  <inkml:trace contextRef="#ctx0" brushRef="#br1" timeOffset="40">4702 6629 8541,'-19'4'-72,"5"-3"0,1 3 391,3-3 1,13-1 0,7-1-1,7-3-172,8-2 0,2-1 1,10 0-1,3 1 1,3-1-1,1 1-2362,4 0 2215,3 4 0,-24 0 0,1 0 0,0 2 0,0 0 0</inkml:trace>
  <inkml:trace contextRef="#ctx0" brushRef="#br1" timeOffset="41">5866 5968 8500,'-3'-9'-359,"0"0"0,1 1 458,1 5 1,-1 8 0,0 12 0,-2 5 0,0 6 0,-1 5 133,0 3 0,2 5 0,-2 3 0,-1 1 0,2 2 1,-1-1-526,0 1 0,2-4 0,-3-1 0,-2-4-320,0-5 0,-5-5 0,-3-5 612,-2-4 0,-4-7 0,-2 1 0</inkml:trace>
  <inkml:trace contextRef="#ctx0" brushRef="#br1" timeOffset="42">5549 6108 8491,'0'-19'-106,"0"-2"0,1-2 0,2 0 0,4 0 587,1 3 0,2 0 1,3 2-1,2 2 1,4 1-331,3 2 0,5-3 0,8 5 0,1 3 0,0 4-386,-2 3 0,1 2 1,-3 2-1,-1 4 1,-2 3-1,-6 5-311,-5 2 1,-5 1 0,-5 8-1,-1 3 546,-4 4 0,-6 3 0,-3 1 0</inkml:trace>
  <inkml:trace contextRef="#ctx0" brushRef="#br1" timeOffset="43">5521 6667 8712,'1'-7'290,"4"1"1,4-1 0,7-1 506,8-2 0,10 1 0,13 1 0,5 2-836,-25 4 1,0 0 0,1 2 0,-1-1 0,26 1 0,-5 1-1,-7 3 39,-7 2 0,-8 10 0,-3 4 0</inkml:trace>
  <inkml:trace contextRef="#ctx0" brushRef="#br2" timeOffset="44">6592 4767 13415,'-19'0'-75,"6"-1"0,3-1 0,3-2 1,4 0 96,4 0 0,10-3 1,10 3-1,12-1 1,10-2-1,-16 2 0,2 1 1,5-2-1,1-1 1,5 0-1,2 0 1,4-1-1,2 0-21,3 0 0,0 1 0,-15 1 0,0 1 0,0 0 0,1-1 0,0 0 0,0 1 0,-1-1 0,0 1 0,-1 0 0,16-1 0,-2 1 1,-5 1-1,-1 0-38,-6 2 0,-2 1 1,-3 1-1,-2-1 1,23 1-1,-4 0 1,-2-1-1,-4-1-216,-2-1 1,-7 0 0,-4 3 0,-3 0-1,-4 0-87,-4 0 1,-4 0 0,-13 0 315,-8 0 0,-11 1 0,-10 2 0,-6 3 0,-8 3 0,-8 0 79,21-4 1,0-1-29,0 1 1,0-1-1,-4 3 1,0 0 0,2 0-1,-1 0 1</inkml:trace>
  <inkml:trace contextRef="#ctx0" brushRef="#br2" timeOffset="45">7207 4776 13583,'-26'8'-89,"0"-1"1,-1 1 0,1-1-1,-19 4 1,7-4 137,11-2 0,15 1 1,16-2-1,14-2-40,14-1 1,12-1 0,-13 0 0,1 0 0,4-1 0,0 1 0,3-2 0,0 1-1,3-2 1,-1-1-103,1 0 1,0 0 0,4-1 0,0 0 0,2-1 0,1 0 0,1 0 0,1-1-377,-2-1 1,1 1 0,-2 2 0,-1-1 0,-5-1 0,0 1 0</inkml:trace>
  <inkml:trace contextRef="#ctx0" brushRef="#br2" timeOffset="46">9041 2020 10971,'3'-13'-44,"0"-3"1,0 0 0,0 0 0,0 3 0,0 2 0,1 0-49,-1 3 1,0 6 0,-3 3 0,-1 7 0,-2 9 0,-5 7 0,-3 9 74,-5 8 0,-1 5 0,7-19 1,1 0-1,0 2 0,1-1 1,-1 1-1,1-1-10,0 1 0,1-1 0,-1 2 0,0 0 0,-1 1 0,1 0 0,-1 1 0,2-1 0,0 0 0,2-1 0,0-1 0,0-2-300,-1 24 0,2-13 0,4-7 122,0-7 0,1-14 0,1-8 0,2-10 0,1-9 0,4-8 27,2-5 1,-1-8 0,3-5 0,-3-3 124,-1 0 0,5-5 0,-7 25 1,0 1-1</inkml:trace>
  <inkml:trace contextRef="#ctx0" brushRef="#br2" timeOffset="47">9097 2039 8772,'5'-14'-686,"0"3"596,-2 5 0,-2 5 1,2 3-1,-2 9 0,-1 11 1,0 7 183,0 5 0,0 7 0,0 2 0,0 3 1,1 1-105,2 3 0,-2-3 0,3 2 1,-3-4-1,-1-5-129,0-2 0,3-3 0,0-5 0,-1-8 21,-1-7 1,-2-6 0,-2-3 0,-3-5 0,-3-5-18,0-5 1,-1-7 0,-2 0 0,0-4 151,0-2 1,2-1-1,1 3 1,1-2 0,1 1-1,4 3 275,2 2 1,5 2-1,4 2 1,3 0-192,4 1 0,4-1 0,3 1 0,3-2 0,3 2 0,3 0-255,3-2 1,1 2-1,0-5 1,-2 0-48,-1-2 0,-4-1 0,-4-2 0,-2-2 0,-5-1-270,-3-2 471,-8-5 0,-2-2 1,-4-4-1</inkml:trace>
  <inkml:trace contextRef="#ctx0" brushRef="#br2" timeOffset="48">9451 1993 8772,'0'-10'-282,"0"1"1,0 5 0,0 4-1,0 6 1,0 6 428,0 7 0,0 8 1,0 7-1,0 3-61,0 4 0,-2 1 0,0 5 0,-1-1 0,0 1 0,-1-2-179,-2-1 0,1-5 0,-2-8 0,1-6-221,1-4 1,-2-10 254,4-8 0,0-5 0,3-14 0,0 0-89,0-2 0,3 3 1,1 0-1,1 1 162,2-1 0,2 4 0,0 0 0,0 2 0,1 3 0,0 0 151,2 1 0,-1 1 0,1 4 0,-2 0-94,0 0 1,-1 1 0,-1 2-1,0 3 1,-3 2 53,-1 2 1,-1 0-1,-3 1 1,0 2-1,0-2-132,0-1 1,-4 3-1,-2-1 1,-3 0-1,0-3-114,0-3 1,-1 2 0,1-2 0,0 0 0,-1 0-317,1 1 1,0-3 439,0-1 1,-1 3-1,1-1 1</inkml:trace>
  <inkml:trace contextRef="#ctx0" brushRef="#br2" timeOffset="49">9721 1965 8772,'0'-14'-215,"1"3"1,1-4 0,2 2 0,1 1 178,2 2 1,0 10-1,0 7 1,-4 10-1,-2 9 1,-2 7-1,-2 7 269,-4 5 0,2 3 1,-1 3-1,3-24 1,-1 0-182,0 0 0,0 0 0,-3 23 1,2 2-1,0-1 0,1-4 0,0-3-198,2-7 0,1-5 1,1-8-1,0-4-20,0-4 0,0-10 0,0-3 1,0-8 78,0-6 1,0-5 0,0-5 0,0-4 30,0-2 0,0-1 0,1 0 1,2 0-1,3 1 0,2 1 85,2 1 1,0 5-1,2-1 1,4 5 100,1 3 1,2 7-1,1 3 1,0 3-1,2 3 22,-1 3 0,-5 7 1,-2 2-1,-3 4 0,-4 1-38,-1 2 0,-3 0 0,-3-4 0,-1 1 0,-3 0-46,-6-1 1,1 0 0,-5-3 0,2-2 0,0-3-53,0-1 1,-1 0-1,0-3-192,2-3 1,5-3-1,3-4 1,3-4-1,4-5-253,5-1 0,5-2 1,4-2-1,1-1 249,-1 0 0,1 2 0,0 0 0,-2 3 0,-1 1 0,-4 4 129,-1 2 1,-2 5 0,0 0 0,-1 4 272,-1 4 1,0 3 0,-4 4 0,0 1 0,0 2 0,0-1 184,-1 2 1,-1-1 0,-1 1 0,0-3 129,0 0 0,-1-2-330,-2-3 1,2-4 0,-3-6 0,1-8-237,0-5 0,0-4 1,3-1-1,0-3 1,0-3-1,0-1-377,0 1 0,3-1 0,1 5 0,1 1 13,2 4 1,0 2 0,1 6-1,3 2 1,3 3 392,2 1 0,6 2 0,2 0 0</inkml:trace>
  <inkml:trace contextRef="#ctx0" brushRef="#br3" timeOffset="50">10242 2402 8523,'-8'6'134,"0"0"702,2-2 1,5 2-433,1-3 1,2 0-1,7-4 1,1-2-1,1-3-525,3-2 1,-3-3-1,4 0 1,-2-2 0,-1 2-438,2 1 1,-4-1-1,2 0 1,-4-1 147,-2 0 0,-3 2 0,1 2 0,-3 1 321,-5 4 0,-7 7 0,-5 6 0,-2 5 440,-4 6 0,3 0 0,0 3 0,3 2 1,3 0-1,2 0-173,4-1 0,3-6 0,5 1 0,3-4-308,5-3 1,6-5-1,7-5 1,3-3-1,1-4 1,1-4-474,-2-3 0,1-6 0,-4 1 0,-2-4 603,0-2 0,-1-8 0,-1 1 0</inkml:trace>
  <inkml:trace contextRef="#ctx0" brushRef="#br3" timeOffset="51">10549 2225 7895,'0'11'523,"0"1"0,1 5-47,2 3 1,-1 1-1,5 3 1,0 0 0,1-2-1,0 0-454,-1-4 0,1-1 0,-2-4 0,1-2 0,1-2-425,-2-2 1,0 0 0,3-4 0,1-1 0,-1-1-99,0-1 1,-3-3-1,1-1 1,0-1-1,1-3-778,1 0 1279,1-1 0,-1-1 0,0 1 0</inkml:trace>
  <inkml:trace contextRef="#ctx0" brushRef="#br3" timeOffset="52">10847 2421 10660,'9'9'0</inkml:trace>
  <inkml:trace contextRef="#ctx0" brushRef="#br3" timeOffset="53">11815 1806 8563,'-5'-9'-51,"-3"-3"1,3-2 0,-1 1 0,0-1-1,2 3 134,2 1 1,1 5-1,3 6 1,3 9 0,5 8-1,1 10 1,3 8 45,1 7 0,6-1 0,1 2 0,-1 0 1,2 3-218,-11-22 1,1-1 0,0 0-1,1 0 1,-1 0 0,1 1 0,12 19-1,-3-3 1,0-3-293,-2-1 1,-7-8-1,-4-4 1,-6-4 379,-3-3 0,-14-3 0,-2-2 0</inkml:trace>
  <inkml:trace contextRef="#ctx0" brushRef="#br3" timeOffset="54">12030 2225 8559,'-1'-4'119,"-3"4"116,3 4 1,-10 10 0,1 2 0,-3 4-370,0 2 0,-4 4 1,2-2-1,-2 2 1,2 0 133,2-1 0,3 0 0,1 3 0</inkml:trace>
  <inkml:trace contextRef="#ctx0" brushRef="#br2" timeOffset="55">12560 2132 9674,'-13'9'82,"2"1"0,-5 0 0,-1 3 0,0 3 0,-2 4 0,0 3 9,-3 0 1,3 1 0,0 2 0,3-2-1,3-1 1,1-3-799,2 0 1,5-6-1,1-1 671,-1-3 1,0-9 0,-4-2-1</inkml:trace>
  <inkml:trace contextRef="#ctx0" brushRef="#br3" timeOffset="56">12309 2141 9025,'0'-4'321,"0"4"1,0 6-170,0 2 1,4 5 0,2 3-1,4 2 1,2 4-425,4 3 1,2-1-1,4 0 272,3-2 0,6 4 0,2-2 0</inkml:trace>
  <inkml:trace contextRef="#ctx0" brushRef="#br3" timeOffset="57">12681 2374 8535,'-9'0'3068,"0"0"-3374,-1 0-1505,5 0 1811,5 0 0,10 0 0,4 0 0</inkml:trace>
  <inkml:trace contextRef="#ctx0" brushRef="#br3" timeOffset="58">12989 1657 8420,'0'-9'-2,"0"0"1,0-1-1,1 2 1,2 2-1,3 4 312,2 4 1,3 8-1,1 10 1,5 7 0,2 7-127,3 5 1,4 7 0,-14-22 0,1 1-1,0 0 1,0 0 0,-1 0 0,1-1-292,12 22 1,-14-21-1,0-1 1,12 17-1,-4-1 1,-4-6-1,-4-5-443,-1-4 0,-5-4 0,-1-5 0,-1-4 550,0-1 0,-4-6 0,-4-1 0</inkml:trace>
  <inkml:trace contextRef="#ctx0" brushRef="#br3" timeOffset="59">13221 2151 8420,'-14'4'117,"-4"-2"1,4 4 0,-2 0 0,1 2 312,-2 1 1,3-2 0,-1 7 0,1-2 0,0 1-469,1-2 1,4-1 0,3 0-1,2-1 1,2 0 37,1 0 0,5 1 0,2-1 0</inkml:trace>
  <inkml:trace contextRef="#ctx0" brushRef="#br3" timeOffset="60">13408 1993 8444,'-10'0'233,"2"1"31,2 2 0,3 3 0,7 5 0,5 3 0,6 0 0,2 3-351,2 0 1,4 2-1,0-1 1,2-3 0,-1-2-1,0-1-1739,0-3 1826,-4 3 0,3-11 0,-4 3 0</inkml:trace>
  <inkml:trace contextRef="#ctx0" brushRef="#br3" timeOffset="61">13706 1955 7980,'-6'4'85,"3"4"250,2 3 1,1 8-1,-1 8 1,-1 7-1,-2 8 1,0 7-122,0 2 0,-3-2 0,0 0 0,-1-4 0,-2-3-361,-3-4 0,2-4 0,-4-10 0,1-6 0,-1-4-101,-1-4 1,2-5-1,2-1 1,1-6-1,-1-4-77,0-6 0,-1-5 1,5-1-1,2-1 0,3-1 325,2-1 0,-3 1 0,-2-3 0</inkml:trace>
  <inkml:trace contextRef="#ctx0" brushRef="#br3" timeOffset="62">13873 2225 9499,'0'0'0</inkml:trace>
  <inkml:trace contextRef="#ctx0" brushRef="#br3" timeOffset="63">14115 1611 8415,'-9'-15'-109,"0"3"1,-1 0 0,1 1 0,0-1 0,-1 0-1,2 2 1,1 0 365,1-3 0,4 6 0,-2-2-12,3 0 1,1 6 0,0 3 0,1 6 0,4 7 0,4 7 106,5 6 0,4 8 1,2 6-1,1 4-319,-8-19 0,-1-1 0,2 1 0,0 0 0,1 1 0,0 1 0,1 1 0,-1-1 0,1 0 1,-1-1-1,1 0 0,-1 0-270,1-2 0,-1 0 1,13 21-1,-5-5 1,-3-4-1,-6-8-880,-2-6 1,-7-5 1116,-2-8 0,-2 0 0,-1 1 0</inkml:trace>
  <inkml:trace contextRef="#ctx0" brushRef="#br2" timeOffset="64">14367 2048 10235,'-3'-6'-286,"-2"1"1,0 1 0,-2 2 0,-1 2 743,-2 3 1,-4 6-1,-4 7 1,-3 2-490,-3 4 1,-1-1 0,-3 4-1,1-1 1,1 1 0,4 0-1290,2 1 1305,3-3 1,8-1 0,0-3 0</inkml:trace>
  <inkml:trace contextRef="#ctx0" brushRef="#br3" timeOffset="65">14553 1955 8452,'0'-9'60,"0"-3"0,0-1 1,0 2-1,0 0 0,1 2 1,1 0-1,2-1 282,1 1 0,3 1 1,3 1-1,1 1 0,1 2 1,0 1-173,3-1 1,0 3 0,1-2 0,-3 3-178,0 3 0,-2-1 0,-3 4 0,1 2 0,-1 0 0,-1 1-182,-1 0 1,0 1 0,-4-1 0,-1 0 0,-1 1 83,-1-1 1,0 0-1,0 2 1,-1 0-1,-2 1 56,-3 0 1,-6 1 0,-1 1-1,-2-1 3,-1 1 0,-3 2 0,-2-1 1,0 0-1,0 0 0,1-1 155,2 1 0,3-4 0,3 1 0,3-1 0,2-2 1,3 0-1,5 0 1,2-3-1,6-2 1,5-1 161,8 0 0,5 0 0,4-4 0,2-2-484,0-3 1,3-2 0,-3-2 0,1 1 0,0 0-708,-2-1 1,-5 4 919,-6 0 0,-1 0 0,-1-3 0</inkml:trace>
  <inkml:trace contextRef="#ctx0" brushRef="#br3" timeOffset="66">14553 1844 8242,'-13'0'-258,"1"-1"1,1-3 0,-1-1-1,2-1 1,0 1 743,1 1 0,3 0 1,0 0-173,3-2 0,6 1 0,3 0 1,2 0-1,3 1-123,1-1 1,2-1 0,2 3 0,0 0-147,0-1 0,5 3 0,2-2 0,0 2 0,3 0 0,0-1-108,-1-1 1,5-1-1,-2 4 1,1-1-35,0-2 1,-2 2 0,-1-3-1,-3 1 1,-1-1-174,-4-1 0,-2 2 245,-6-4 1,-5 5-1,-11 0 1,-8 5 38,-6 7 1,-4 3-1,-7 7 1,-3 2 0,1 2-1,2 3 130,2 1 1,1 0 0,1 0 0,-1 0-77,0 0 0,4-1 1,2-1-1,4-3 1,2 0-1,4-3-136,1-4 1,6-2 46,2-5 1,6-4-1,4-2 1,5-2-1,3-1 157,3 0 0,1 0 1,3-1-1,4-1 0,3-2 3,2-1 0,1 2 1,-1-2-1,2 0-458,0-1 1,-2 4 0,-5-1 0,-2 2-1,0 0 1,-2-1-793,-3-1 1,2 0 1110,-6 3 0,-1 4 0,-1 1 0</inkml:trace>
  <inkml:trace contextRef="#ctx0" brushRef="#br3" timeOffset="67">15298 2011 8542,'5'-4'903,"-1"2"-554,-4-4 0,-3 5 1,-1 0-1,0 4 1,-2 2-1,2 2 1,0 1-1,1 2-175,-1-1 1,3 0 0,-2 1 0,2-1-485,1 0 0,3-2 1,1-2-1,1-1 0,2-2-173,2-1 0,0-1 0,0 0 0,1 0 163,-1 0 1,-1-4-1,-1-3 1,-1-4-1,-2-1 1,-1 0 226,1 2 0,-3 4 0,1 0 1,-4-1 532,-4 2 1,-6 1 0,-1 4 0,-1 0 0,-2 1 0,2 2-24,1 3 0,3 4 1,0 1-1,2 3-327,2 0 1,2-3-1,5 2 1,3-3 0,5-1-1,5-3-580,0-3 1,4-2 0,-3-1 0,2 0 51,-2 0 1,-1-1 0,-6-2 0,-2-3 0,-3-3 170,-1 0 0,-8 1 0,-2 0 1,-4 3 351,-3 1 1,1 1-1,-3 3-85,2 0 0,-1 4 0,-3 1 0</inkml:trace>
  <inkml:trace contextRef="#ctx0" brushRef="#br3" timeOffset="68">13873 2197 8426,'-9'-5'-61,"0"2"0,0 3 0,3 3 1,3 3 305,2 3 0,1 0 0,1 0 0,2 1 0,3-1 1,3-1-1,1-1-224,2 0 0,0-5 0,2 1 1,0-3-1,-3-3 0,-1-3-155,0-3 1,-2-1 0,-2-1-1,-3-3 65,-2 0 0,-2 1 0,-3-1 0,-4 0 0,-5 3 0,-1 2-18,-3 2 1,3 3-1,-1 6 1,2 4 86,2 7 0,-4 3 0,1 3 0</inkml:trace>
  <inkml:trace contextRef="#ctx0" brushRef="#br2" timeOffset="69">16164 1527 8876,'3'-12'-79,"0"-1"1,-1 2-1,0 1 1,0 3-1,1 3 250,-1 3 1,-2 4 0,-4 11 0,-5 3 0,-6 5 0,-2 2 0,-3 3 0,-1 2-119,0 2 1,-5 3 0,2-3 0,-1-1-219,0-1 0,8 2 1,-1-1-1,4-3 1,3-5-1,4-3-1603,4-3 1766,2-7 1,5-1-1,1-3 1</inkml:trace>
  <inkml:trace contextRef="#ctx0" brushRef="#br3" timeOffset="70">15866 1611 8928,'5'9'169,"3"5"1,-2 2 0,3 5 0,1 4 0,2 2-96,4 0 0,1 4 0,2 1 0,0-4-463,-1-2 0,2-4 0,2-5 389,3-2 0,1-3 0,2 1 0</inkml:trace>
  <inkml:trace contextRef="#ctx0" brushRef="#br3" timeOffset="71">16909 1648 8430,'-10'0'-135,"1"0"0,0 0 0,-1 0 1,1 0 382,0 0 1,2 0-6,1 0 0,4-1 0,-1-2 0,2-3-135,1-3 0,0 0 0,0 0 0,0-1-141,0 1 1,0-3 0,0-2 0,0 1-1,-1-2 1,-1 1 25,-1-3 0,0 4 1,3-1-1,0 2 11,0 0 1,-3 2 0,-1 4 177,2-1 0,1 2-143,1-2 0,1 5 0,3-1 0,2 2-23,2 1 0,5 0 0,3 0 1,2 0-1,0 0 0,1 0-43,-1 0 1,5-3 0,1 0 0,0 1-25,-2 1 1,0 1-1,0 0 1,-1 0 0,-3 0-1,-2 0-24,-4 0 1,2-3 0,-3-1 0,-1-1 30,1-3 1,-7 3 0,5-1 0,-2-1 0,0-1-255,-1 2 239,-4-2 1,-2 7 0,-7 0 0,-4 6 35,-1 7 0,-8 6 1,1 4-1,-4 3 0,-3 3 1,0 2 64,1 1 1,-1 3-1,4-2 1,-1 0-26,0 0 1,1-1 0,5-3 0,1-1 0,5-2-14,4-4 0,4-6 22,6-6 0,3-4 1,6-6-1,3-2 1,0-2 71,1 0 0,2-2 1,4 2-1,0 1 1,0 0 62,-1 2 1,4-2 0,-2 0 0,1 0-159,2 0 1,-4 0 0,0 4 0,-2 0 0,-2 0 0,0 0-488,-3 0 0,-1 0 41,-5 0 1,1 0 0,-1 0 442,0 0 0,5-4 0,0-1 0</inkml:trace>
  <inkml:trace contextRef="#ctx0" brushRef="#br3" timeOffset="72">18231 940 8416,'-10'0'-57,"1"0"1,0 0 0,-1 0 0,1 0 0,0 0 55,-1 0 1,0 0-1,-2 1 1,-4 4-1,-1 5 1,-3 8 240,-2 5 0,2 12 0,-4 7 0,1 5 0,12-20 0,1 0 0,1 2 0,0 0-104,0 2 0,2 0 1,2 1-1,1 0 1,2 0-1,1 1 1,0-2-1,2 0-332,0-2 1,1 1 0,2-3-1,1 0 1,11 22 0,2-9-1,3-7 1,2-5-416,1-3 0,-4-2 0,2-5 0,-1-3 611,0-2 0,-1-7 0,3-2 0</inkml:trace>
  <inkml:trace contextRef="#ctx0" brushRef="#br3" timeOffset="73">18408 1229 8556,'-10'-9'-44,"2"-1"0,1 0 0,1-2 0,-1-3 386,2 1 1,1 5 0,5 10-1,1 9 1,2 6-153,1 5 0,6 6 1,4 0-1,3 4 1,0 1-1,2 0-363,2-2 1,2-4-1,5-2 1,2-2 0,4-3-953,4-6 0,0-4 1125,5-9 0,-1-4 0,4-2 0</inkml:trace>
  <inkml:trace contextRef="#ctx0" brushRef="#br3" timeOffset="74">18854 1145 8501,'-14'5'-253,"0"5"1,2-1-1,1 7 1,1 5 0,4 8 310,2 7 0,-2 7 1,2 7-1,0 1 216,-1 1 0,2 0 1,2-4-1,-1 2 1,-2-2-240,-1-4 1,-1-6-1,-4-6 1,1-3-1,0-5-58,-1-3 1,1-7 0,0-2 0,-1-5 0,-3-5-73,-2-4 0,0-4 1,1-7-1,-1-2 1,2-3-689,-1 0 0,-1-4 783,2 0 0,-3-4 0,1 3 0</inkml:trace>
  <inkml:trace contextRef="#ctx0" brushRef="#br3" timeOffset="75">19236 1117 8547,'0'-6'-325,"0"0"0,0-1 725,0-2 0,0 0 823,0 0-839,0 4 0,1-3 1,2 5-221,4 1 1,1 1 0,2 1 0,3-1-1,3-1-205,5-1 1,0-3 0,2 2 0,0-1 0,-1 0-185,1 0 1,-7 3-1,3-1 1,-3 2 64,-1 1 1,-3 1-1,-6 3 1,-4 5 0,-4 6 102,-4 2 1,-7 6 0,-5 2 0,-3 2 94,1 1 0,-3-1 0,0-1 0,1-3 0,-1 0 0,2-2 88,1-1 1,4-3 0,2-1 0,5-4-45,1-2 0,4-3 0,2-2 0,4 0 0,5-1 111,4 0 1,4-1-1,4-3 1,3 0 0,3 0-118,2 0 0,1 0 0,0 0 0,0-1-464,0-2 1,-5-1 0,-1-3 0,-2 2 0,-2-1 0,1 1-2181,0-2 2568,-5 3 0,4-9 0,-4 3 0</inkml:trace>
  <inkml:trace contextRef="#ctx0" brushRef="#br3" timeOffset="76">19767 819 8500,'14'0'55,"4"0"1,-1 1 0,3 2-1,5 5 1,3 4 241,3 7 1,-2 11 0,2 8 0,-3 4 0,-4 5 0,-14-22 0,-2 0 0,0 0-1,-2 1 1,-1 1 0,-1-1 380,2 26 0,-1-5 1,-7-4-1,-1-1-785,-3 1 0,-9 0 1,-5 4-1,-4-1 0,11-22 1,-2 0-1,0 1 1,-1 0-262,0 1 1,-1 0-41,-2 4 0,0-1 0,-2 2 0,-1-1 0,-1 3 0,0-1 0</inkml:trace>
  <inkml:trace contextRef="#ctx0" brushRef="#br2" timeOffset="77">11424 5577 9790,'-3'-9'-425,"0"0"0,0-1 1,3 1 347,0 0 1,0-1-1,0 1 1,1-1-1,1-2 1,3-1-1,3-2 1,2-1 0,0-1 244,1 2 1,1-3 0,0 4 0,0-1 0,-2 3-1,-2 1-109,-1 2 0,0 5 0,-4 6 0,-3 9 0,-5 12-72,-8 9 0,-7 8 1,8-16-1,-1 1 1,0 1-1,-1 1-16,0 0 0,0 1 1,-2 0-1,0 1 1,-1 0-1,0 1 1,-1 1-1,0 0 0,-1 0 1,0 1-1,1-1 1,0 0-92,1-1 0,0-1 0,3-2 0,0-1 0,-8 21 0,4-4-233,2-6 0,7-13 0,6-4 0,2-6-14,1-9 1,5-10 366,4-14 0,5-8 0,4-6 0</inkml:trace>
  <inkml:trace contextRef="#ctx0" brushRef="#br3" timeOffset="78">11471 5549 8570,'19'-46'-72,"-2"3"1,-1 4 0,-4 6 58,-2 8 1,-3 7 0,-2 14 0,-1 7-54,-2 9 1,-1 10 0,-1 5 0,-1 8 0,-1 3 0,-2 3 31,-1 2 0,-1-3 0,-1 3 0,1 2-57,-1 0 1,-1-1-1,-2-1 1,1 2-1,-1 0 1,-2 1-65,0-3 0,-1-6 0,3-9 0,-1-7 101,-2-4 0,1-8 0,2-7 0,1-4 0,0-5 1,0-6 29,-1-5 1,1-2 0,1-4 0,0 2 147,2 1 0,4-2 0,-1 1 0,3 2 0,3 1 143,3 4 1,7-2 0,2 5 0,3-1 0,0 2-317,1 2 0,4-3 0,1 7 0,0-1 0,2 0 0,2-1-101,2 2 1,1-2-1,-3 3 1,0-1 10,0-3 1,-1-1-1,-2-2 1,-3-2-1,-3 2 1,-1 1 135,-3 0 235,-1 5 1,-10 9 0,-4 11 0,-6 7 0,-5 9-60,-1 5 1,-4 5 0,3 2-1,-1 5 1,6-23 0,0 1-115,1 0 1,-1 1 0,0 1 0,-1 0 0,1-1 0,0-1-1,0 1 1,-1 1 0,0 0 0,-1 1 0,1-1 0,0 1-220,-1-1 0,1 0 0,0-1 1,0-2-1,-7 19 0,1-5-231,2-4 1,1-8-1,5-8 189,1-6 0,4-9 1,-1-7-1,2-9 1,2-9 201,2-7 0,-2-4 0,11-9 0,-1-2 0</inkml:trace>
  <inkml:trace contextRef="#ctx0" brushRef="#br3" timeOffset="79">11629 6117 8254,'12'-24'0,"0"1"0,11-25 24,0 1 1,-12 23 0,2 1 0,17-16-1,1 2 1,-2 6 166,-3 5 1,-1 6 0,-5 6 0,-4 6-1,-1 4-194,-4 5 1,-4 7 0,-1 8-1,-2 2-2,-2 4 1,-1 1-1,-2 3 1,-1-1-1,-2 0 1,-3 2 77,-3 1 1,1-4 0,-5-2 0,2-3-245,-1 0 1,-3 0 0,1-2-1,1-1 1,2-4 0,1-1-1212,2-2 1382,0-4 0,-5-1 0,0-4 0</inkml:trace>
  <inkml:trace contextRef="#ctx0" brushRef="#br3" timeOffset="80">12132 5754 8491,'5'0'-55,"-1"1"1,-4 3 240,0 6 1,0 8-1,-1 11 1,-3 7-93,-5 7 1,-5 6-1,5-22 1,0-1 0,-1 2-1,1-1 1,0 1-1,0 0 1,-1 0 0,1 0-142,0 0 0,-1 0 0,0 1 1,-1 1-1,0-1 0,0 0 1,1-2-1,0 0-84,2-1 0,0-1 0,-9 19 0,4-4 0,-1-4 0,1-5-274,1-6 0,-1-13 0,1-5 0,0-5 0,3-5 405,3-7 0,-3-5 0,4-13 0</inkml:trace>
  <inkml:trace contextRef="#ctx0" brushRef="#br3" timeOffset="81">11955 6192 8456,'19'-47'-21,"4"1"1,1-1 0,-10 24-1,0 1-63,2 0 0,-1 0 0,13-18 1,1 7-1,-4 5 0,-3 6 134,-5 5 0,1 5 1,-6 6-1,0 4 0,-3 5 70,-3 6 0,1 6 0,-3 5 0,-2 3 0,-2 1 23,-3 2 1,-3 1 0,-3 1 0,-1-2 0,-2-1-150,0-3 1,-2 1-1,3-1 1,-1-2-1,0-1-244,2-4 0,1 2 1,-1-5-1,1 0-580,0-2 830,4-5 0,-4-5 0,4-5 0</inkml:trace>
  <inkml:trace contextRef="#ctx0" brushRef="#br3" timeOffset="82">12532 5577 8515,'4'-18'-60,"0"0"0,0 1 0,1 3 1,-1 1-94,0 1 1,-1 7 168,-3 5 0,-1 6 0,-2 10 0,-3 5 0,-3 7 143,-4 6 0,0 5 1,-4 7-1,2 2 0,-2 2-105,9-24 0,-1 0 0,-1 2 0,0 0 0,0 1 0,0 0 0,1 0 0,0 0 0,1-2 0,2 0 0,-2 19 197,5-7 0,3-8 0,3-11 0,4-7-589,5-8 1,3-5 0,6-3 0,2-4 0,-1-5 0,1-3-157,-2-3 0,-2-1 0,0-2 1,-1-2 493,-3-1 0,2 0 0,-5-1 0,1 1 0,-1 1 0,0 2 0,1 7 0,-4 5 0,-1 5 0,-1 7 0,0 6 0,-4 7 0,-1 5 0,-1 4 0,-5 3 0,-1 2 0,-2 1 0,1-1 0,-1-2 461,-1-3 0,3-3 0,1-4 3,3-2 1,2-7 0,3-8-465,2-6 0,6-10 0,3-9 0</inkml:trace>
  <inkml:trace contextRef="#ctx0" brushRef="#br3" timeOffset="83">12756 5652 8411,'-3'-16'1352,"0"1"-1555,4 7 1,1 2 0,4 11-1,2 5-1456,4 0 1659,-2 9 0,8-4 0,-4 8 0</inkml:trace>
  <inkml:trace contextRef="#ctx0" brushRef="#br3" timeOffset="84">13166 5875 8323,'-10'0'31,"-3"3"1,-3 1 0,-1 2 0,-3 2-1,-2 3 1,-4 5 439,-4 1 0,1 3 0,-1 1 0,5 1 0,4 1-108,4 0 0,8 2 0,7-3 0,5-2 0,7-1-736,8-4 0,6-1 0,7-6 0,4-2 0,2-3 373,1-2 0,1 4 0,-6 0 0</inkml:trace>
  <inkml:trace contextRef="#ctx0" brushRef="#br3" timeOffset="85">13547 5884 8334,'-9'-4'-158,"0"2"0,-1-3 0,1 0 0,0 1 1,-1-1-1,1 0 435,0 1 0,-1 1 1,1 3-1,-1 1 0,-3 3 1,-2 6-1,-4 4 247,-2 4 1,1 5 0,-3 2 0,2 4 0,2 2-390,1-1 1,10-1-1,2-2 1,4-1-1,4-2-235,4-1 0,8-7 0,11-6 0,3-6 0,3-3-432,3-1 1,-2-5 0,-1-5 0,-2-4 0,-2-4 30,-2 0 1,-3-2 0,-7-1 0,-2-2 0,-4 1 0,-2-2 565,0 0 1,-6 8 0,-1 1 0,-7 7 200,-4 5 0,0 2 0,-4 3 0,1 3 129,-1 4 1,4 7 0,-1-1 0,4 3 0,3 0 0,1 1-494,2 0 0,6-2 1,5-1-1,6-4-570,2-1 0,3-3 0,2-3 0,2-5 668,3-5 0,5-12 0,2-2 0</inkml:trace>
  <inkml:trace contextRef="#ctx0" brushRef="#br3" timeOffset="86">13976 5624 8334,'5'-10'-145,"3"5"0,-2 2 303,3 2 0,-4 11 0,-2 8 0,-2 10 0,-2 7 97,-2 7 1,-2 2-1,-6 4 1,-1 0 0,-4 2-1,-1-1-520,-2-2 1,0-5 0,1-5-1,0-6-47,3-5 1,-3-6 0,4-7 0,-1-7 0,4-5 0,2-5-1039,3-5 1350,4-9 0,-2-10 0,4-5 0</inkml:trace>
  <inkml:trace contextRef="#ctx0" brushRef="#br3" timeOffset="87">13864 5968 8334,'18'-10'0,"1"-1"0,0-2 3,-1 2 1,2 1 0,1 4 0,1 3-38,2 2 1,-3 1 0,1 1 0,-4 2 0,-3 4 0,-5 5 24,-3 3 1,-5 3 0,2 2 0,-3 0 150,-1 2 0,-5 0 0,-1-4 1,-2 1-1,-1 0 0,-1-1-250,1 1 1,3-4 0,1 0 0,0-2 107,3-1 0,1-2 0,1-1 0</inkml:trace>
  <inkml:trace contextRef="#ctx0" brushRef="#br3" timeOffset="88">14162 5773 8275,'9'-19'-46,"0"0"0,1 1 1,-1 1-1,0 4-80,1 4 1,-1 5 0,0 2 73,1 4 1,-4 7-1,-1 4 1,-1 3-1,-1 2 52,1 3 0,-3 9 0,4-1 0</inkml:trace>
  <inkml:trace contextRef="#ctx0" brushRef="#br3" timeOffset="89">14311 5940 8275,'3'7'109,"1"-1"1,0 2 425,0 3 0,4 1 1,-3 3-1,1 2-334,0 0 0,0 2 0,4 0 1,-1-1-1,0 0 0,1-3-121,-1-2 0,0-4 1,1-3-1,-1-3 0,0-4-328,0-5 1,1-4-1,-2-9 1,-1 0-1,-1-3-62,2-3 0,0-1 0,0 0 1,0 1-1,-2 1 165,1 0 0,0 1 0,0 5 0,-1 3 1,-1 4-332,0 3 1,1 5 0,3 6 475,1 4 0,-1 5 0,0 2 0</inkml:trace>
  <inkml:trace contextRef="#ctx0" brushRef="#br3" timeOffset="90">14637 5996 7720,'0'-6'3276,"0"0"-3127,4 4 0,2-2 0,5 4 1,3 0-307,0 0 0,2-1 1,3-2-1,2 0 1,1 0-1,-1-1-467,-2-2 1,0-2 0,-2-2 0,-1 0 385,-4-2 1,-2 0-1,-4-2 1,-3 0 0,-3 3-1,-3 1 72,-3 0 0,-7 2 0,-2 2 0,-3 4 708,0 4 0,-2 4 1,-1 6-1,-1 5 0,3 4 1,1 3 167,3 3 0,6 1 0,1 1 1,3 1-655,3 1 1,5-3-1,5-4 1,6-1-57,4-3 0,11 0 0,0-1 0</inkml:trace>
  <inkml:trace contextRef="#ctx0" brushRef="#br3" timeOffset="91">15819 5745 8265,'-14'0'-143,"1"0"1,-1 0 0,-2 1 0,-1 2-1,-2 4 1,-1 5 362,-1 3 1,-2 4 0,-2 2 0,4 4 0,5 3 0,4 2 0,5 1 0,4-2 99,2-3 0,6-3 0,6-6 0,5-1 0,6-4 0,1-2-520,-1-4 0,-3-2 1,-5-4-1,0-1 0,-2-2-22,2-3 1,-8-4 0,1-2-1,-3-4 1,-1-2-191,0-4 1,-6 1 0,-1-2 0,0-1 259,0 0 0,-2 3 0,3-1 1,0 1-1,0 1 0,-1 4 296,2 1 1,5 3 0,5 2 0,3 2-45,5 2 1,5 2 0,4 5 0,2 2 0,0 4 0,-2 5 24,-3 3 0,-3 6 1,-1 2-1,-3 0-2,-2 3 1,-7 1 0,-3 1-1,-3-1 1,-4-1 0,-4-2 200,-4-2 0,-1-1 1,1-5-111,0-4 1,0-3-1,3-4 1,3-5-123,3-5 0,7-7 1,4-5-1,4-2-277,-1-3 0,3-4 1,-1 1-1,0-2-37,1-1 0,-2 1 1,-2 3-1,-2 2 1,-1 2-1,-1 3 12,2 1 1,-3 7 0,1 6 0,1 2 8,2 1 0,1 1 0,1 2 1,4 4-1,1 3 0,5 3 201,2-2 0,6 4 0,4-1 0</inkml:trace>
  <inkml:trace contextRef="#ctx0" brushRef="#br3" timeOffset="92">16694 5549 8265,'-9'0'-613,"0"2"755,-1 5 1,1 4 0,0 11 0,-1 4 171,1 4 1,-1 7 0,-2 6 0,0 3 0,0 0 0,-1 0-181,1-3 1,-2-2 0,3-7 0,0-4 0,1-4-1,4-6-856,2-3 487,-3-8 1,9-9 0,-1-7 0,4-4 0,4-5-66,3-2 1,-3 0 0,-4-1 0,-1 1 0,-2 0 13,-1 2 0,-2 0 0,-2 2 1,-4 1-1,-4 0 292,-5 1 1,-5 6 0,-1 3 0,-2 2 0,-2 1 378,-1 0 1,0 5 0,1 4-1,3 6-67,0 2 1,2 2 0,6 0-1,3 0 1,5 2 0,6 1-202,6-2 1,6-1-1,12-2 1,4-3-336,3 0 1,8-2 0,1-4 0,1-2-1,1-2 1,0-3-1792,0-1 2009,-3 0 0,4-13 0,-5-2 0</inkml:trace>
  <inkml:trace contextRef="#ctx0" brushRef="#br3" timeOffset="93">16853 5950 8265,'-4'-9'583,"-3"3"-295,-1 3 1,-1 3 0,-1 3 0,1 3 0,1 3 0,2 0-58,2 0 0,3 1 1,1-1-1,1 0-255,3 0 0,5-3 1,5-3-1,3-2 0,1-1 1,2 0-456,3 0 0,-2-1 0,0-1 0,-1-3 60,-1-4 1,-1 1-1,1-7 1,-1 1-1,-4 0 1,-4-3 331,-2-1 1,-6 0-1,0 0 1,-4 3-1,-6 2 1,-3 3 281,-4 1 1,-3 3-1,-1 3 1,1 3 291,-1 3 1,0 4-1,1 5 1,0 4-1,3 2-268,2 4 0,7 1 1,3 3-1,2-2 0,2 1-244,2-1 1,7 1 0,8-6 0,4-2 0,2-4 0,1-4-360,2-5 0,0-3 0,-1-3 1,-1-4 25,1-7 1,0-3 0,-1-4 0,-1-1 0,0-1 263,0-2 0,1 3 1,2 0-1,-4 5 0,-4 4-55,-6 5 0,-3 4 1,-4 7 551,-3 6 1,-9 6-1,-4 7 1,-4 0 0,-2 0-1,-1 0 0,1 0 1,3-1-1,4-4 1,-1 0-514,1-3 0,3-2 0,1-8 0,2-5-163,4-5 1,4-11-1,7-3 1,4-5-1,2-4 33,4-2 1,1-2 0,4 2 0,-1-1 0,0 2 499,0 3 1,0 4 0,1 7 0,-2 3 0,-4 5-19,-5 4 0,-3 7 0,-7 5-242,-3 6 0,-2 7 0,-1 1 0</inkml:trace>
  <inkml:trace contextRef="#ctx0" brushRef="#br2" timeOffset="94">2775 7253 21039,'-10'-3'-926,"1"-1"0,0-1 0,0-3 504,3 0 0,2-1 0,6 1 0,3 0 0,6 3 0,3 0 1033,6 0 0,7 2 0,9-2 0,6-1-514,8 1 0,-23 3 0,1-1 0,1 0 0,2 0 0,1 1 0,2 0 0,3 0 0,1 1 0,2-1 0,2-1-102,3 1 1,-1-1 0,0 2 0,-1 0 0,-1-1 0,-1 0 0,-3 1 0,-1-1-90,-1 1 1,-2-1 0,-3 0 0,0 0 0,-2 0 0,-1 1 0,21-5 0,-8 0 0,-9 0 46,-6-1 0,-2 2 1,-5-1-1,-4 2-326,-4 2 563,-6 1 0,-2 1 0,-6 0 0,-4 0 2,-4 0 0,-1 0 1,-3 0-1,-2 0 1,-2 0-299,-2 0 0,-3 0 1,-5 0-1,-2 0 1,-4-1-30,-5-2 1,-2 2-1,-5-3 1,0 1 72,-3 0 0,22 0 1,-1 0-1,-4 0 0,-1 1 1,-3 0-1,0 0 1,-4 0-1,1 0 0,-1 1 1,0 0 31,0 0 0,-1 1 0,3 0 1,1 0-1,0 0 0,0 0 0,4 0 1,0 0-34,3 0 0,2 0 0,-18 0 1,24 1-1,10 2-165,11 3 1,13 2 0,11-1 0,12-1 0,13 1 186,-19-3 1,2 1-1,5-1 1,2 0-1,5 0 1,1-1-1,1 0 1,0-1-1,1 1 1,1-2 35,0 1 0,0-2 0,3 1 1,0-1-1,2 1 0,0-2 0,1 2 1,-1-2-1,-1 1 0,0-1 8,-4 0 0,-1-1 0,-7 1 0,-1-2 0,-6 0 0,-2-1 0,22-1-38,-11 1 1,-13-3 0,-11 4-247,-8 1 0,-10 1 0,-17 1 1,-8 1 280,-10 2 0,-2 3 0,-3 3 0</inkml:trace>
  <inkml:trace contextRef="#ctx0" brushRef="#br3" timeOffset="95">1899 7905 8533,'4'-13'-219,"-1"1"1,1-3 0,-2 2 0,1 1 0,0-1-1,0 1 630,0 1 0,0 0 0,-3 2 0,0 0 0,-1 0-265,-2 3 1,-3 4-1,-6 8 1,-4 8-1,-3 6-31,-2 8 1,-6 6 0,11-12 0,0 0 0,-1 3 0,1 1-1,-2 2 1,2 0-27,-1 3 1,0 1-1,1 1 1,0 1 0,3 0-1,0 1 1,2 0-1,1-1 1,2 1 0,1 0-1,2-2 1,2 0-167,1-1 1,1-1 0,1-2 0,1 0 0,4 21 0,5-9-292,4-8 0,1-4 1,5-8-1,1-3 0,0 0-374,0-5 0,-1-1 742,-2-3 0,1 0 0,0 1 0</inkml:trace>
  <inkml:trace contextRef="#ctx0" brushRef="#br3" timeOffset="96">2235 8045 8511,'-9'-10'-147,"3"1"0,2 0 1,1-1 328,0 1 1,0 3 0,2 0 0,-1-2 374,-2 0 1,1 2-429,3 6 0,3 6 0,2 15 0,0 4 0,2 6 20,1 4 1,5 6 0,-1 3-1,0 1 1,-1 1-260,1-3 1,3 2 0,2-5 0,0-2 0,-3-4-323,0-6 1,1-4 0,-2-6-1,-2-4-1715,0-5 2147,-2-3 0,0-10 0,0-2 0</inkml:trace>
  <inkml:trace contextRef="#ctx0" brushRef="#br3" timeOffset="97">2374 8343 8511,'-9'0'400,"0"1"0,-2 2 8,-1 3 0,-3 7 0,-4 5 0,-3 4-274,-3 1 0,-2 5 0,-1 3 0,1 0 0,3-1 0,3-2-1445,4-4 1311,8-3 0,5-3 0,4 1 0</inkml:trace>
  <inkml:trace contextRef="#ctx0" brushRef="#br3" timeOffset="98">3063 8082 8445,'6'-6'-313,"1"-1"1,-1 0 0,0 0 0,-1 0 576,-1 0 1,3 1-1,-3-2 1,0 1 0,1 1 59,0-2 0,-4 5 1,-1 4-1,-6 8-72,-5 5 0,-4 8 0,-3 4 1,-2 3-1,-2 3 0,-2 1-204,1 2 0,-4 1 1,3 0-1,0-2-318,2-3 0,3-2 1,0-1-1,2-2 1,2-4-1,5-7-644,2-3 1,5-4 346,-3-2 1,1-3 0,-1-7 566,3-5 0,-3-4 0,1-6 0</inkml:trace>
  <inkml:trace contextRef="#ctx0" brushRef="#br3" timeOffset="99">2784 8175 8445,'4'-9'-76,"-3"-1"1,2 1 37,-2 0 0,-1 5 0,1 4 0,1 6 502,1 5 0,4 4 0,-3 3 0,1 2 1,2 1-1,1 1-249,2 2 1,0-2 0,2 2 0,1-2-458,1-1 1,2-1-1,3-3 1,-1-1-1,1-4 1,1-1 241,1-2 0,-1 0 0,3 1 0</inkml:trace>
  <inkml:trace contextRef="#ctx0" brushRef="#br3" timeOffset="100">3156 8436 8445,'-1'5'0,"-2"-1"0,-3-1 638,-2 0 1,2 3-1,0-2 1,1 1-1,1 0-272,0 0 0,1-2-366,3 3 0,4 0 0,1 4 0</inkml:trace>
  <inkml:trace contextRef="#ctx0" brushRef="#br2" timeOffset="101">3687 7924 8944,'-4'-14'-306,"0"3"1,-3-4 0,0 1 0,1 0 0,1 1 545,2 1 0,-1 2 0,1 1 0,1-1 113,1 1 0,1 6 0,0 6 0,1 9-178,2 4 0,2 11 0,5 4 0,2 4 0,0 4-82,-1 1 1,3 1 0,-1 4 0,2-2 0,0 2-272,0 0 0,1 1 0,-3-3 1,-2-3-1,-1-1-316,0-2 1,-1-7 0,-1-3 0,-1-4 0,-4-6-1287,-2-3 1780,-1-4 0,0-5 0,0-1 0</inkml:trace>
  <inkml:trace contextRef="#ctx0" brushRef="#br3" timeOffset="102">3864 8315 8451,'-4'-10'-160,"0"1"1,-4 0 0,2 0 0,-1 3 571,-1 3 0,-3 3 0,-1 3 0,-4 4 1,-2 5-270,-4 3 0,-2 6 0,-3 2 1,2 0-1,1 0 0,1 0-361,2 0 1,4-1-1,3-4 1,6 1-378,3-1 595,2-3 0,3 2 0,0-2 0</inkml:trace>
  <inkml:trace contextRef="#ctx0" brushRef="#br3" timeOffset="103">4106 8194 8244,'-8'-10'15,"1"1"0,1 0 0,2-1 1,1 2-1,0 1 297,0 1 1,0 5 0,3 2-1,0 7 1,1 6-29,2 4 0,2 2 1,4 1-1,1 3 1,0 1-472,3 0 0,0-4 0,4 3 0,-2-1 0,2-3-123,0-4 1,5 2 0,0-4 0,-2 0 0,-1-4-1583,-4-3 1892,3-5 0,-3-2 0,3-5 0</inkml:trace>
  <inkml:trace contextRef="#ctx0" brushRef="#br3" timeOffset="104">4441 8203 7215,'-3'11'433,"-2"5"0,-3 8 0,-6 8-213,-2 8 0,-3 5 1,9-20-1,0 0 1,0 1-1,0 1 1,-1 0-1,0 1 0,0-1 1,0 1-1,0-2 1,1 0-54,-1 0 0,0-2 0,-10 18 0,5-3 0,0-6-208,0-4 1,2-4 0,2-10-1,1-4 1,1-3-71,-2-5 0,1-4 0,-1-5 0,0-7-111,0-3 1,2-4-1,-3-2 1,4-2 0,2 0-251,0-1 0,5 4 1,-1 0-1,2 4 0,2 2-958,2 2 1430,7 0 0,4 0 0,5-1 0</inkml:trace>
  <inkml:trace contextRef="#ctx0" brushRef="#br3" timeOffset="105">4590 8436 9783,'-1'5'1985,"-1"-1"-2211,-1 0 226,-4-3 0,6 7 0,-3-2 0</inkml:trace>
  <inkml:trace contextRef="#ctx0" brushRef="#br3" timeOffset="106">5037 7905 8369,'-4'-9'49,"3"-1"0,-2 1 1,2 0 309,1-1 1,1 7 0,2 6-1,3 10 1,2 7 0,2 8 133,-1 6 0,4 3 1,0 2-1,1 2-395,3 2 1,-3 0-1,1 3 1,-1-2 0,0-1-1,-1-2-393,-1-2 1,-2-5 0,-1-7 0,0-5 206,-3-5 0,-1-5 88,-2-6 0,-6-2 0,2-4 0</inkml:trace>
  <inkml:trace contextRef="#ctx0" brushRef="#br3" timeOffset="107">5214 8277 8369,'-4'-9'251,"2"0"1,-4-1-1,-2 2 255,0 2 0,-1 2 1,-2 4-1,-1 2 0,-4 4-222,-5 6 0,0 5 0,-4 3 0,0 1 0,2 4-578,1 2 1,3 1-1,4 0 1,3-1-1,5-1 294,4-1 0,6-1 0,2 4 0</inkml:trace>
  <inkml:trace contextRef="#ctx0" brushRef="#br3" timeOffset="108">5456 8119 8320,'-5'-9'106,"-3"-1"1,3 1 0,-1 0 0,3 0 735,2-1 1,1 4-461,0 0 1,1 4 0,2-1-287,4 2 0,1 1 1,1 0-1,2 0 0,1 1 1,2 1 76,1 1 1,4 1-1,-3-2 1,3 2-100,-2 1 0,0-3 0,1 3 0,1-1 0,-1 1-220,-3 0 0,-1 3 0,-6-2 0,-1 3 0,-2 0 4,-1 0 1,-5 5 0,-7 1 0,-5 3 0,-7 2 153,-3 1 0,-2 2 1,-2 2-1,-1-2 1,1-2 126,2 1 0,0 0 1,6-5-1,5-1-84,3-4 1,5 2 0,3-2 0,3-1-1,4-4 99,6-4 0,0-2 0,6-1 0,0 0-157,2 0 0,0 0 0,1 0 0,1 0 0,0-1 1,2-1-1060,-1-1 0,-1-3 0,1 1 1062,1 0 0,4-1 0,-3-3 0</inkml:trace>
  <inkml:trace contextRef="#ctx0" brushRef="#br3" timeOffset="109">5940 8343 8168,'5'-5'98,"0"3"435,-5-4 0,0 5 0,0 1 0,-1 5 0,-3 2 0,-1 1-56,0-2 0,-3 0 1,3 3-1,0 1-420,1-1 0,0 0-158,1 1 1,4-2 0,5-2-1,3-3 1,0-3-200,0-3 1,1 1-1,-1-4 1,0 0 82,1 1 0,-4-3 0,-1 4 678,-1-1 0,-5 0 0,-5-1-365,-2 2 0,1 3 1,2 2-1,0 3-625,0 2 529,3-2 0,2 4 0,5-3 0</inkml:trace>
  <inkml:trace contextRef="#ctx0" brushRef="#br3" timeOffset="110">7011 7979 8335,'0'-9'81,"0"-3"0,1 0 0,1 3 0,1 2 0,-2 1 0,-3 1 277,-4 5 1,-6 9-1,-4 6 1,-3 4-1,-1 3 1,-3 3-44,-1 5 1,-1 2 0,-3 4 0,2-2-399,1 1 0,3-3 0,5-1 1,3-2-1,1-2 0,2-2-1541,4-4 1,3-5 1623,4-4 0,-4-5 0,-1-3 0</inkml:trace>
  <inkml:trace contextRef="#ctx0" brushRef="#br3" timeOffset="111">6732 8073 8335,'4'-14'626,"-3"4"-69,2-3 1,-2 9 0,-1 6 0,0 9-225,0 5 0,4 2 0,1 6 0,3-1 0,1 1 0,4 2-762,4 1 1,3-2-1,3 0 1,7-1 428,7 0 0,-14-10 0,1-1 0,0-1 0,0 0 0</inkml:trace>
  <inkml:trace contextRef="#ctx0" brushRef="#br3" timeOffset="112">7607 8128 8460,'-9'-1'201,"-1"-2"1,1-3-1,0-1 1,0 0 156,3 0 0,2 1 0,3-2 0,-1 1 0,-1-1 0,1-1-165,1-2 1,1-3 0,0 3 0,1-2-286,2 2 0,1-3 0,3-1 1,0 1-1,0 0 0,0 2 11,-1-1 0,2 4 0,-2 3 0,0 0 267,0 0 1,-3 2 0,2 5-1,-1 2 1,-1 4 286,-2 1 1,-1 4 0,0 1 0,1-1-285,2 2 0,-1-4 0,4 2 0,1-1 0,3-2 0,2 0-149,3 1 0,4-5 1,3-2-1,2-2-253,-1-1 1,6-1 0,-3-2 0,0-3 0,0-3 0,-2 0-620,-3 0 0,-5 3 1,-4 0 760,-1 2 0,-7 2 0,-5 5 0,-7 4 1,-8 6-1,-5 4 235,-3 4 1,-4 5-1,-3 0 1,-4 3-136,-1 2 0,3 0 0,1-3 0,2-1 0,1-1-258,2-2 1,10-6 0,1-1 0,5-5-309,1-4 0,6-5 0,3-1 395,3-4 1,6 0 0,-1-3-1,3 1 1,3 1 0,-1 0 333,1 0 1,-1 0 0,3 3-1,2 0 258,0 0 1,3 0-1,1 1 1,1 1-1,-1 1 1,2-1-167,2-1 0,-2-1 1,-2 0-1,-1 1-658,-1 2 0,-1-2 0,0 2 1,-2-1-1,-1 1 374,-2 4 0,4 1 0,-3 1 0</inkml:trace>
  <inkml:trace contextRef="#ctx0" brushRef="#br3" timeOffset="113">8836 7691 8417,'9'-16'-9,"1"2"0,-2-1 1,-1 2-1,-1-1 0,1 3 450,-2 1 0,2 0-43,-4 1 1,-7 6 0,-7 6-1,-5 10 1,-5 10-80,-1 8 0,-3 10 1,11-19-1,0 2 1,0 2-1,0 0 1,0 1-1,1 1-118,0-1 0,1 2 1,0 0-1,1 2 0,2 0 1,0 2-1,0 1 0,1 0 1,1 1-1,2 0-491,1-1 1,2-1 0,0-2 0,3-1 0,3 21 0,6-4 0,7-8 289,3-7 0,10-5 0,-1-8 0</inkml:trace>
  <inkml:trace contextRef="#ctx0" brushRef="#br3" timeOffset="114">9190 7951 8430,'-4'-9'106,"0"-3"0,-4-1 0,3 2 1,1 1-1,2 0 490,1 1 1,2 6-1,1 6 1,3 7-344,3 4 0,0 6 1,5-1-1,1 1 1,1-1-236,3 0 1,0 2 0,1-2 0,0-1-1,-1-1-674,1-3 1,3-1-1,-1-4 1,0-3 0,-2-3 578,-4-2 1,3-5-1,-4-1 1</inkml:trace>
  <inkml:trace contextRef="#ctx0" brushRef="#br3" timeOffset="115">9516 7905 8327,'0'6'-187,"0"0"0,-1 3 338,-2 2 0,-3 9 0,-3 8 0,-1 6 0,-3 5 0,-2 6 222,-3 3 1,8-23 0,-2 1 0,1 0 0,0 1 0,-1-3 0,1 0 0,-13 21-200,0-5 1,1-3 0,-2-4 0,3-5-1,3-6-143,4-5 0,-2-5 1,4-6-1,-1-3 1,1-3-300,2-3 0,-1-3 0,1-6 1,-3-5-1,1-3-124,-1-1 0,2-1 0,3 4 1,-1 2-1,2 1 140,2 2 1,2 0-1,4 4 1,0 0-1,0 0-599,0-1 851,4 1 0,5 0 0,6-1 0</inkml:trace>
  <inkml:trace contextRef="#ctx0" brushRef="#br3" timeOffset="116">10028 8082 8300,'-10'0'39,"1"0"0,0 0 1,0 0-1,0-1 1,2-1-1,1-2 340,-1-2 1,2 3 0,2-3 0,2-1 0,1-1 0,0-2-271,0 1 1,0-1-1,0-3 1,1-2-1,1-3-82,2-1 1,2 1 0,-3-1 0,0 1 0,0-1-193,0 0 1,1 5 0,-2 1 0,1 3 248,0 1 0,-2 5 0,-1 5 0,0 7 0,0 6 171,0 4 0,0 2 0,0 0 0,0 2 0,0 0 25,0 1 0,5-7 0,3 2 0,4-4 0,3-2-259,1-2 1,6-2 0,4-2 0,4-3 0,4-7-410,2-5 1,-1-4-1,-2-6 1,-2 0 0,-5 2-331,-7 1 1,-4 0 552,-6 3 1,-12 6 0,-7 8 0,-9 7 0,-6 8 0,-3 5 223,-3 3 1,1 3 0,-3 2 0,0 1 32,0 1 1,2 3 0,-2-2-1,2-1 1,3-1-160,2-3 1,6 2 0,2-8 0,4-3-548,4-5 441,5-7 0,1-7 0,8-7 0,2-3 0,3-1 0,4 2 228,2 1 1,3 0 0,1 3-1,3 2 271,3 0 0,2 3 0,1-2 0,1 2 0,1 1 70,1 0 0,2 3 1,-4 1-1,-3 1 0,-2 1-265,0 0 0,-6 1 0,-1-3 0,-2 0-504,-4 0 1,-5 0 0,-1-2 0,-2 3-1828,0 0 2200,0 1 0,1 3 0,1 1 0</inkml:trace>
  <inkml:trace contextRef="#ctx0" brushRef="#br3" timeOffset="117">10726 7579 8383,'0'-6'232,"1"1"0,3 1 0,6 2 38,4 5 1,9 7 0,6 11 0,6 10 0,-15-11 0,-1 3 0,1 4 0,0 1 2,-1 3 0,0 2 0,-3 2 0,-1 0 0,-2 4 0,-1 0 0,-3 0 0,-3 1 0,-1-2 0,-3 0 0,-1-2 0,-4 0-35,-1-3 0,-3 1 0,-1-1 0,-3-1 0,-2 1 0,-3-1 0,1 0 1,-1 0-1,0-1 0,-1-1-525,1-1 1,-1-2 0,0-2 0,-1-2-1,-13 16 1,1-4 0,3-6-807,5-6 1,5-5 0,7-9 1060,1 0 0,0-4 0,0 0 1</inkml:trace>
  <inkml:trace contextRef="#ctx0" brushRef="#br3" timeOffset="118">11378 7505 8434,'1'-14'66,"1"0"0,2-2 0,1 3 0,3 2 0,1 6 1,3 6-1,4 8 271,1 10 0,6 11 1,0 7-1,-1 7 0,-5 5 1,-9-21-1,-1 0-182,-1 2 1,-1 1 0,-1 5-1,-2 0 1,0 1 0,-2 0-1,0 1 1,-3 0 0,-1 0-1,-2-1 1,-2 1 0,-2 0-66,-1 1 1,-2-1-1,1-1 1,-1 0-1,0-2 1,1 0-1,1-5 1,1-1-1,-6 19-270,3-10 0,4-5 0,2-7 0,1-3 0,2-6-404,2-2 0,1-3 0,1-2-749,0-1 1,0-3 1332,0 0 0,0-4 0,0 2 0</inkml:trace>
  <inkml:trace contextRef="#ctx0" brushRef="#br3" timeOffset="119">12737 7663 8474,'4'-9'-42,"-3"-4"0,4 1 0,-2-1 0,0 1 0,-1-1 0,0 3 0,0 1 558,1-1 0,3 6-272,-3 1 0,0 9 1,-4 17-1,-2 5 0,-3 6-33,-2 6 1,2-1 0,-1 4 0,0 1 0,-1-1-356,-1 1 1,-1-2 0,2 2-1,1-5 1,1-4-474,-2-4 0,3-2 1,-1-3-1,0-4-1086,1-7 1703,-4-8 0,4-7 0,-4-5 0</inkml:trace>
  <inkml:trace contextRef="#ctx0" brushRef="#br3" timeOffset="120">12486 7644 8425,'-19'-9'-139,"2"0"0,2-1 0,6 1 649,5 0 0,4 2 1,5 2-1,7 1-273,9 2 0,9-2 1,5 1-1,4 1 0,5 1 1,1 1-518,2 0 0,1 5 0,-1 3 1,-1 6-451,-7 3 0,-6 1 0,-8 8 730,-3 3 0,-7 7 0,-1 6 0</inkml:trace>
  <inkml:trace contextRef="#ctx0" brushRef="#br3" timeOffset="121">12449 8287 8359,'-6'5'232,"1"2"245,8-4 1,10-1 0,15-5-1,7-4-231,7-4 0,4-1 0,-19 5 0,1-1 0,0 0 0,1 0 0,-1 0 0,0 1 0,1 0 0,0 0-246,1 2 0,-1 0 0,-2-1 0,-1 0 0,2 4 0,-1-1 0</inkml:trace>
  <inkml:trace contextRef="#ctx0" brushRef="#br3" timeOffset="122">14329 7728 8496,'6'-9'-121,"-2"-1"1,-1 0 0,0-1-1,0-3 1,0 1 0,0-1-1,-1 3 499,-1 1 0,-1 0 0,0 1-42,0 0 0,0 6 1,-1 6-197,-2 8 0,-2 11 0,-3 6 1,1 5-1,0 3 0,0 2-15,-1 3 0,-2-3 1,2 2-1,1-1-485,1-2 1,3 0-1,-3-1 1,1-2-1,1-2-501,0 1 0,1-12 861,3 1 0,-4-9 0,-1 1 0</inkml:trace>
  <inkml:trace contextRef="#ctx0" brushRef="#br3" timeOffset="123">14059 7691 8356,'-14'-23'18,"1"3"0,7 0 0,3 2 0,2 4 456,1 0 0,1 2 0,2 2 0,5 1 0,3 1-302,4 2 1,7-2 0,3 5 0,2 1-1,1 2-566,0 3 1,4 4 0,0 4-1,-1 2 1,-4 3 0,-3 4-907,-4 3 1,-4 4 1299,-4 1 0,-1 0 0,-2 0 0</inkml:trace>
  <inkml:trace contextRef="#ctx0" brushRef="#br3" timeOffset="124">13985 8147 8356,'-15'9'99,"-1"-2"1,6-2 283,4-1 1,10-1-1,14-3 1,7-1-288,9-2 0,7-2 0,10-5 1,-24 5-1,1 0 0,2-1 1,0 1-1,2-2 0,1 0-310,3 0 0,1 0-231,-1 1 1,1 0 0,4-1 0,1 1 0,-2 1 0,-1 1 0</inkml:trace>
  <inkml:trace contextRef="#ctx0" brushRef="#br3" timeOffset="125">15605 7663 8362,'0'-9'-159,"0"-1"1,0 1 0,0 0 0,0-1-1,-1 2 584,-2 2 0,1 3 0,-4 7 0,-3 5 0,-1 7 20,-2 4 1,-2 8-1,3 6 1,-3 4-398,0 2 1,2-2-1,0 3 1,3-3-1,1-1 1,3 0-507,1 1 0,1-6 1,3-4-1,1-6-1248,2-2 1706,-2-5 0,7 2 0,-2-2 0</inkml:trace>
  <inkml:trace contextRef="#ctx0" brushRef="#br3" timeOffset="126">15307 7672 8429,'-5'-18'-166,"1"-4"0,5 0 0,3 1 0,5 3 388,6 2 0,3 3 1,5 3-1,4 2 1,4 1-75,2 1 1,-3 5 0,0 1-1,-3 6 1,-3 5-588,-1 5 1,-3 2-1,-3 4 1,-4 4 438,-2 4 0,0 3 0,-6 4 0</inkml:trace>
  <inkml:trace contextRef="#ctx0" brushRef="#br3" timeOffset="127">15270 8212 8361,'6'0'134,"0"0"0,2 0 191,4 0 0,8-4 0,10-2 0,10-2 0,-14 2 0,2 1 0,3 0 0,2-1-816,2-1 0,0 1 491,3 2 0,0 0 0,-3 0 0,0 0 0,2 1 0,1 1 0</inkml:trace>
  <inkml:trace contextRef="#ctx0" brushRef="#br2" timeOffset="128">1620 9180 20441,'-5'-1'-3137,"1"-1"2126,0-1 952,3 0 1,-2 3 0,6 0 0,3-1-1,2-1 322,1-1 0,2 0 1,1 3-1,4 0 1,2 0-186,4 0 0,0 0 0,5 0 0,3-1 0,2-1-33,3-1 0,1 0 0,1 3 0,2 0 0,1-1-25,3-3 0,0 3 1,0-3-1,1 1 0,-1-1-10,1-1 0,-2 2 1,3-2-1,-3-1 1,-1 2 86,-1 0 1,3-3 0,2 2 0,1-2 57,0 1 1,-6 1-1,0-2 1,0 2 0,-2 1-31,-1 1 1,-1-1 0,-6 1 0,2 1 0,1 1-184,-1 1 0,-1 0 0,-3 0 0,0 0 45,-1 0 1,2 0 0,1 0-1,1 0 1,-1 0-14,-1 0 1,3 0 0,3 0 0,1 0 0,1 0-36,0 0 0,-3 0 0,0 0 0,-1-1-167,0-2 198,-3 2 0,2-4 0,-3 3 0,1-1 0,3 0 15,3-2 1,-4 4-1,5-2 1,-1 2-6,-3 1 1,3-3 0,-3 0-1,1 1 1,0 1 7,1 1 0,-1 0 0,-1 0 0,-1 0 0,-2 0-39,-1 0 0,-2 1 0,-1 1 0,-3 1 21,0-1 0,-1-1 1,-4-1-1,1 0 1,1 0 17,1 0 0,2 0 0,3 0 0,0 0 0,2 0 5,2 0 0,4 0 0,-2 0 0,0-1 0,0-1 31,-2-1 1,-3 0-1,-1 2 1,1-1 0,-1-2 18,1-2 1,0 3 0,1-2-1,1 0-26,-1 0 0,2 3 0,-5-2 0,2 1 0,1-1-3,0 2 1,-3-2-1,0 1 1,0 1 0,2 0-5,1-1 0,3 2 0,1-3 0,2 1 1,1-2 30,1 0 1,2 3 0,0-2 0,1 1-8,-3 0 1,-2-3 0,1 3 0,0-1 0,3 1 28,1 0 0,1-1 0,-2 2 0,-2-1 0,0 1-45,1 1 1,-5 0-1,6-1 1,-2-1-1,0 1-28,1 1 1,0-3 0,0 1 0,-2 1-11,-1 1 1,-3 1 0,3 0-1,0-1 1,0-1 15,1-1 1,-3 0-1,4 3 1,2 0-1,0 0-17,1 0 1,-2 0 0,0 0 0,1 0 0,2 1-14,0 2 1,0-2-1,-1 2 1,1-2-1,4-1 37,1 0 1,1 0 0,-3-1 0,-3-1 25,-1-1 1,-1 0 0,1 2-1,3-1 1,-1-1 8,0 1 1,4-2 0,-2 0 0,3 1 0,0 0-25,1 0 1,1 0 0,0 2 0,4-1 0,-25 0 0,0 1-3,1 0 0,1 0 0,-2-1 1,0 0-1,0 0 0,-1-1 1,1 1-1,0 0 0,1 0 1,0-1 13,1 0 1,1 1-1,-3 0 1,0 1-1,0-2 1,0 1-1,25-3 20,-3-1 0,3 1 1,-1-2-1,1 2 0,-2 0 4,-3-1 1,0 3 0,-1-2 0,1 1 0,-1 1-58,1-1 0,1 3 0,0-2 1,4 2-1,0 1-25,-2 0 1,2 0-1,-8 0 1,1 0 0,2 0 19,-1 0 0,0 0 0,-3 1 1,-3 1 0,-1 1 1,-2 0 0,0-3 0,0 0 0,2 0 27,1 0 1,0-1 0,5-1 0,-1-1 0,-1 1-17,-1 1 1,-2 1-1,3 0 1,0 0 0,1 0-2,-1 0 1,1 0 0,1 0 0,0 0 0,-3 0 19,0 0 0,-5 0 1,-3-1-1,1-2 1,2 0 33,4 1 1,-6 1-1,2 1 1,-1 0-43,1 0 0,0-1 0,-1-1 0,-1-1 1,-2 1-30,-1 1 0,4 1 0,-1 0 0,3 0 0,2 0-1,0 0 0,-3 0 0,-2 0 0,0 0 1,2 0-25,-1 0 1,0 0-1,-5 0 1,2 0 36,0 0 1,2 0 0,-3 0 0,0 0 0,1 0-1,-3 0 19,-1 0 0,3 0 0,1 0 0,1 0-34,0 0 1,0 1 0,3 1-1,0 1 1,-2 0-13,-1 1 1,-3-3 0,2 3-1,0-3 1,-1-1 41,0 0 1,0 0 0,-2 0 0,2 0 0,2 1-1,0 1-12,-1 1 0,2 0 0,-4-3 1,-1 0 9,-1 0 0,-2 0 1,-1-1-1,-2-1 1,-2-1-1,-1 1 1,3-3-1,0 1 1,0 0-1,1 0-13,1 2 0,1-2 0,0 1 0,-1 1 0,-1 1 4,0 1 1,-1 0-1,1 0 1,0 0 0,-1 0-8,-3 0 0,-1 0 1,-2 0-1,-2-1 1,-1-1-41,-2-2 0,0 1 0,-5 2-89,-2-2 1,-3 1-123,-6-4 1,-2 3-1,-4-2 1,-1 1-271,1 1 1,3 2 398,-1 1 0,10 0 0,0 1 0,4 3 32,2 2 0,4-2 0,-2 0 1,-2-1-560,-1 0 382,-6 0 0,-2 1 0,-6 2 0</inkml:trace>
  <inkml:trace contextRef="#ctx0" brushRef="#br3" timeOffset="129">16555 7989 8316,'13'-4'0,"-3"-6"0,4-4 0</inkml:trace>
  <inkml:trace contextRef="#ctx0" brushRef="#br3" timeOffset="130">16573 7728 8316,'-14'0'-215,"-3"0"1,5 0-1,-1 0 1,1 0-1,0 0 1,0 0 480,2 0 0,1 0 1,-2 0-1,0 0 12,-2 0 1,6 0 0,8 0 0,8 0 0,6 1-118,6 2 1,8-2 0,8 2 0,6-2-112,6-1 0,3 0 0,-24 0 0,1 0 0,0 0 1,1-1-1,0 0 0,1 0 0,-1-1 0,1 0-72,-2-1 0,1 1 0,-2 0 0,0 1 1,-1-2-1,-1 1 0,25-4-264,-3 1 1,-8 2 0,-10-2 0,-4 1-1,-4 2 1,-4 1-694,-2 1 1,0-3 487,-3 0 1,-5-2 490,-5 2 0,-6-2 0,-2-4 0</inkml:trace>
  <inkml:trace contextRef="#ctx0" brushRef="#br3" timeOffset="131">17337 7570 8316,'-1'-10'0,"-1"1"0,-1 0 0,-1-1-87,0 1 0,3 0 0,-3 0 1,1-1 14,0 1 1,0 0 524,3-1 0,1 2 0,2 2 0,4 3 0,5 3-308,3 3 0,7-1 1,3 5-1,2 2-114,1 3 1,-4 1 0,0-1 0,0 1 0,-2 2 0,-2 0-177,-2 0 0,-6 2 0,0-2 0,-4-1 91,-2-1 1,-5 0 0,-1-1-1,-6 1 1,-4-1 0,-4 1 97,0-2 1,-2-1-1,-2 1 1,0 0-86,3 2 0,-2 0 1,5-2-1,0 2 0,1-2-218,-2-1 1,3 0-1,-2-1 1,1 0-1,2 0-270,0-3 0,-1 1 0,2-3-644,2 1 1173,2-2 0,0-3 0,-2-6 0</inkml:trace>
  <inkml:trace contextRef="#ctx0" brushRef="#br3" timeOffset="132">16350 7802 8281,'-16'-6'-171,"2"1"0,0 0 0,4 0 414,3-2 0,7 1 0,7 1 1,5 1-1,7 1 0,7 0-79,7 0 0,9-3 0,-15 3 0,0 1 0,2 0 0,1 0 0,3 0 1,0-1-1,4 1 0,1 0-95,3 0 0,1 0 0,2-1 0,2 0 0,0 1 0,0 0 0,-3 1 0,-1 0-181,-4 1 1,0-1 0,-3 1-1,-1 0 1,-2 0 0,-1 0 0,-3 0-1,0 0 1,22 0-65,-10 0 1,-6 0-1,-10 1 176,-2 3 0,-2-3 0,-2 3 0</inkml:trace>
  <inkml:trace contextRef="#ctx0" brushRef="#br3" timeOffset="133">17430 7523 8281,'-14'-9'-25,"4"0"0,-1-1 0,2 1 443,3 0 0,5 3 0,2 3 0,6 2-283,5 1 1,8 1 0,0 2 0,5 5 0,4 2-199,0 2 1,0 1 0,0-4 0,1 2 0,1 0-176,-1 1 0,-5 1 1,-5-4-1,-3 0 1,-5 1 56,-1-1 1,-6 0 0,-4 1-1,-6-1 1,-10 1 146,-7 3 0,-6 0 1,-8 4-1,2-1 1,-1 3 249,-1 2 0,2 1 0,2-1 0,3 1 0,6-2-127,5 0 1,9-1 0,6-2-1,2-1-231,1-4 0,7-6 1,3-3-1,1-3-34,2-3 0,-1-3 1,2-6-1,0-4 1,-3-2-1,-1-3-25,0-1 0,-4-1 1,0 3-1,0-2 322,0 1 1,-2 2-1,-4 1 1,0 3 0,0 2-1,-1 3 577,-2 1 0,-3 0 1,-3 3-615,0 3 0,-1 2 1,1 2-1,0 2 1,-1 3-85,1 3 0,0 4 0,0 1 0</inkml:trace>
  <inkml:trace contextRef="#ctx0" brushRef="#br3" timeOffset="134">12309 7272 8276,'0'-10'-157,"0"1"1,0 0 0,0 0-1,0-1 1,0 1 317,0 0 1,0-1 0,0 1-1,0 0 69,0-1 0,0 3 1,-1 5-1,-2 8-81,-3 8 0,0 7 1,0 5-1,0 4 0,0 4-92,0 3 1,0 0 0,-1 0-1,2-1 1,1-2-296,2-2 0,1-4 1,1 0-1,0-2-259,0-4 0,1-2 0,1-12 497,1-6 0,4-9 0,-2-8 0</inkml:trace>
  <inkml:trace contextRef="#ctx0" brushRef="#br3" timeOffset="135">12328 7216 8276,'0'-9'-55,"-1"-1"1,-2 1-1,0 0 1,1-1 135,1 1 1,1 3 0,1 0 0,2-1 111,4 2 0,1-2 0,2 4 0,4 1 0,3 1 0,6 1-42,4 0 1,1 0 0,8 0 0,3 1 0,3 2 0,2 3-240,2 2 0,0 2 1,0-1-1,-1-1-84,2-1 0,-4 0 0,4-4 0,-7-1 0,-4-1 1,-2-1-58,-2 0 1,-1-3-1,-4-1 1,-3-1 125,-2-3 1,-1 0 0,0 0 0,0 1-1,0 1 71,-1 2 0,-5-2 1,0 3-1,-2 1 260,-2 1 1,0 2-27,-2 2 1,-4-1 0,-2 4-1,-3 1 1,-2 3 138,-1 2 1,-4 0 0,1 3 0,-3 3 0,0 1-3,0 3 1,0 6-1,0-1 1,2 1 0,2 2-233,1-1 0,-3 0 0,4-1 0,1-1-438,1-3 1,-2 2 0,0-5 0,1-2 0,1-4-1641,1-1 1971,-4-2 0,-1-7 0,-5-1 0</inkml:trace>
  <inkml:trace contextRef="#ctx0" brushRef="#br3" timeOffset="136">12830 6750 8303,'0'-6'-588,"0"0"0,0-1 0,0-2 558,0 0 0,0 3 0,1 0 0,1-2 231,2 0 1,0 2-1,-2 0 244,1-1 1,-1 4-277,-5 7 1,1 3 0,-4 10 0,-1 4 0,1 2 0,0 4-144,-1 3 1,-2-1-1,1 2 1,1-1-259,1 1 1,4-3 0,-3 1 231,1-3 0,3-6 0,-3 3 0</inkml:trace>
  <inkml:trace contextRef="#ctx0" brushRef="#br3" timeOffset="137">12719 6564 8329,'0'-6'-1090,"0"0"1152,0-2 1,-1 3 0,-3 0-7,-2 1 1,-1 0-1,0 2 1,1-1 0,-2 1-1,0 1-28,-1 1 1,-1-1 0,1-2 0,0 0 0,-2 1-1,0 1-46,-1 1 1,-5 0 0,3 0-1,-2 0 25,1 0 0,-1 0 0,-3-1 0,1-1 1,-1-1-8,1 1 1,-2 1 0,-1 1 0,-2 0 0,1 0 1,-1 0 1,-3 0-1,1 0 1,-1 0-1,1 0 1,0 0 3,-1 0 1,-1 0 0,-1 0-1,0 0 22,0 0 0,0 0 0,0 0 0,0 0 0,-1 0 31,-2 0 1,2 0 0,-2 0 0,1 0 0,0 0-11,-1 0 1,-3-1 0,3-1 0,0-1-64,-1 1 0,3 1 1,-3 1-1,1 0 1,0-1-1,1-1-51,1-2 1,1 1-1,-1 3 1,-1 0-10,-1 0 1,-4 0 0,1 1 0,-2 1 0,-2 2 56,1-2 1,3 0 0,1 0-1,0 1 1,1 0 8,0 1 0,-6-3 0,3 2 0,1-1 1,0 0 10,1 1 1,-1 1 0,-4-4-1,1 0 1,1 0 3,2 0 1,-2 1 0,1 1-1,0 1-36,1-1 1,-1-1 0,4-1 0,1 0-1,0 0 1,1 0-18,1 0 1,-2 0 0,5 0-1,-2 0 38,-1 0 1,-3 0 0,0 0 0,1 1 0,1 1 10,1 1 1,-3 0 0,-1-3 0,0 1 0,0 1 13,2 1 1,0 1-1,0-4 1,-1 0-12,1 0 1,1 3-1,0 0 1,-2-1 0,-2-1-1,-1-1-10,0 0 1,3 0-1,-3 0 1,-2 1-14,0 2 0,-1-2 1,0 2-1,-1-2 13,1-1 0,-4 3 0,-1 0 0,2-1 1,3 0-1,1 1 6,-1 0 0,0 1 0,0-2 0,0 1-1,-1-1 0,1 2 0,0 0 1,0 0-1,-1 1 9,1-3 0,4-1 0,2-1 0,2 0 1,1 0 36,0 0 1,0 0-1,0 0 1,0 0-8,0 0 0,1-3 0,-1-1 1,0 1-1,0 0 0,0 0-32,0 1 1,0 1 0,0 0 0,0-1-21,0-1 1,-1 0 0,-1 3 0,-2 0 0,-1 0-7,-2 0 1,3 3 0,1 0 0,1-1 0,0 0-1,-1 1 0,0-2 1,2 2-1,-1-2 59,-1-1 1,-3 0-1,4 0 1,2 0 0,3 0-1,1-1 41,0-2 0,3 2 1,1-3-1,3 1-58,5 0 0,0 0 0,1 3 1,-1 0-1,0 0-111,2 0 0,1 0 1,-2 0-1,0 0 0,-3 0 7,0 0 0,3 0 0,-3 0 0,2 0 0,-1 0 73,2 0 0,-3 0 0,2 0 1,1 0-1,0 0 99,2 0 1,-2-1-1,0-1 1,3-1 132,0 0 1,3-1-1,-1 0-127,2-1 0,1 2-76,3-3 0,0 3 1,-1-3-42,-2 2 1,2 0-14,-2 1 1,-2 2-26,-2-2 0,2 2 0,0 2-17,1 2 0,1-1 1,3 4-1,-1 2 34,-2 0 0,2 2 0,-2 3 0,2 2 1,1 3-20,0 0 0,0 1 1,-1 1-1,-2 1 1,0 4 21,1 2 1,-2 1 0,0 0 0,0 0 16,0 0 0,-2 1 1,1 1-1,1 1 1,0-1-1,2-1-55,1-1 1,1 0-1,0-1 1,0-3-29,0-2 1,-1 0-1,-1-3 1,-1-1-20,1 0 1,0-5 0,0-1 0,-3-1-354,0-2 475,3-4 0,-6-1 0,3-4 0</inkml:trace>
  <inkml:trace contextRef="#ctx0" brushRef="#br3" timeOffset="138">7086 7197 8535,'-10'0'0,"1"0"0,0 0 0,-1 0 0,1 0 0,0 0-234,-1 0 1,2-1-1,1-1 1,2-2 198,1-1 1,1-1 121,7-4 1,-2 4 0,4 1-1,1 1 1,0 3 13,0 3 0,1 4 0,-3 5 1,1 3-79,0 0 1,1 5 0,2 3-1,0-1 1,1 2 0,-1 1-51,0 0 1,0 2 0,0-4-1,-2 0-36,-1-2 1,-1-1 0,2-6 0,-3-2-15,0 0 1,-3-7-1,2-4-102,-2-5 1,-5-4 0,-2 0 0,-3-1 85,0-3 0,-1 3 0,-2-3 1,0 2-1,1 0 0,0-2-15,2 2 0,0-3 1,0 2-1,2 1 192,1 0 0,4 2 0,-1-1 1,2-2-1,2 0 0,2-1 226,3 0 0,5 3 0,2-3 0,-1 3-253,2 1 1,-4 0-1,2 2 1,-1 2 0,-2 0-116,0 0 0,1 2 0,-1 0-34,0 2 0,0 5 0,-2 2 0,-2 0 1,0 0-1,-1 1 61,0 2 0,3 0 0,-4 0 1,0 1-17,1-1 0,-3 0 1,3-1-1,-1 0 0,0-2-32,-1 1 0,3-2 68,-2 1 1,-1-3-6,-5 0 1,-2-2 0,-5-1 51,1 0 1,0 0 0,-1 0 0,2 1-1,1 2 44,1 3 1,-1 2 0,-2 3-81,0 1 0,-1 3 0,1 3 0</inkml:trace>
  <inkml:trace contextRef="#ctx0" brushRef="#br2" timeOffset="139">3212 9385 10905,'-3'-6'-387,"-1"1"1,0 0 0,-1 1 0,0 0 0,-3 1 566,0 2 1,-4 1 0,-1 1 0,1 4 0,-2 5-1,-1 8 1,-3 6 42,0 6 0,-1 6 0,0 7 0,9-18 1,1 2-1,-2 2 0,1 2-178,-1 2 0,0 2 0,1 4 1,0 1-1,1-1 0,1 1 1,1-1-1,1-1 0,0-2 1,1-1-56,2-1 1,1-2-1,1 0 1,0 0 0,1-5-1,0-1 1,1 23 0,2-9-287,3-7 0,4-5 0,1-2 0,1-3 0,1-2-143,0-4 1,1-4-1,3-1 1,1-2-1,3-1 432,1-3 0,3-6 0,3-5 0</inkml:trace>
  <inkml:trace contextRef="#ctx0" brushRef="#br2" timeOffset="140">3520 9516 12209,'-10'0'-412,"1"-4"1,2 0 334,4 5 1,1 6 0,11 12 0,2 4 0,2 5 0,2 6 0,2 4 0,2 5 244,1 2 0,0 0 0,-2 3 0,1-2-360,-1-3 1,-3-3 0,-4-1 0,-2-4 0,-4-5 0,-1-3 204,-2-2 1,-5-4-1,-2 1 1</inkml:trace>
  <inkml:trace contextRef="#ctx0" brushRef="#br2" timeOffset="141">3743 9916 10908,'-9'0'-137,"-4"0"0,1 0 0,-1 0 0,1 0 1,-1 1 295,-2 2 1,0 3 0,-4 7-1,0 2-33,1 3 0,-1 1 1,0 0-1,1 2 1,0 1-1,2-1-390,0 2 0,5-3 1,-1 0-1,4-2 1,3-3-799,1-2 1029,1 4 1,3-7 0,0 3 0</inkml:trace>
  <inkml:trace contextRef="#ctx0" brushRef="#br2" timeOffset="142">3976 9786 8290,'0'-8'-28,"0"6"0,0 10 0,0 8 360,0 8 0,4 4 1,2 2-1,2 1 0,2-1 1,-1 0-1,1 0 0,3 0-464,2-3 0,0-3 1,0-7-1,2-1 1,1-4-305,4-1 1,-2-6 0,1-3 0,-4-4 0,-1-6 439,0-3 0,2-3 0,0-5 0</inkml:trace>
  <inkml:trace contextRef="#ctx0" brushRef="#br3" timeOffset="143">4348 9832 8565,'-9'4'76,"0"3"1,-1 6 0,0 6 0,-3 7 188,-2 7 0,0 2 1,1 8-1,0 2 1,0 0-74,1 2 0,-3 2 0,3 0 1,-1-2-1,1-4-158,1-2 0,-1-3 1,0-6-1,1-3 1,0-6-99,-1-6 0,-3-3 0,0-6 0,0-2 0,-1-3 0,3-2-72,0-1 1,-2-5 0,0-3-1,0-5-34,0-1 1,2-1 0,2-1 0,1 1 0,1 1-213,3-1 1,5 4-1,-1-1-446,2 1 0,5 3 828,2 2 0,7-3 0,1 4 0</inkml:trace>
  <inkml:trace contextRef="#ctx0" brushRef="#br3" timeOffset="144">4376 10223 8536,'0'-5'3276,"0"1"-2343,0 12 0,0-2-933,0 7 0,0-3 0,0 0 0</inkml:trace>
  <inkml:trace contextRef="#ctx0" brushRef="#br3" timeOffset="145">4888 9497 8489,'-9'-14'-308,"1"1"1,0 3 0,3 1 0,1-1 485,2 1 1,2 4 0,3 4 0,3 6-1,4 8 1,1 8 38,1 7 0,5 5 1,-3 7-1,2 5 0,-1 2 1,-6-21-1,-1 0-169,1 2 0,0-1 0,0-2 0,0 1 0,1 1 1,-1 1-1,0-2 0,0-1 0,10 23 0,0-4-290,-1-3 0,-3-10 0,-4-5 1,-4-5-670,-3-3 0,0-5 911,-1 3 0,-4-5 0,-4 3 0</inkml:trace>
  <inkml:trace contextRef="#ctx0" brushRef="#br3" timeOffset="146">5121 9981 8489,'0'-9'-184,"0"0"1,0-1 0,-1 2 0,-2 2 683,-3 3 1,-4 3-1,-2 4 1,-5 5-1,-3 6-236,-5 2 0,-3 7 0,-2 2 0,0 2 0,3-1 1,4-1-361,4-3 0,2 2 0,5-5 0,5-4-576,5-1 0,8-3 672,3-2 0,8-1 0,7 0 0</inkml:trace>
  <inkml:trace contextRef="#ctx0" brushRef="#br3" timeOffset="147">5335 9814 8368,'-9'-5'80,"-1"0"270,1-4 0,8 1 0,4 2 0,6 2 0,4 3 0,5 1 0,3 0-201,3 0 0,0 0 0,2 0 1,-2 0-1,-1 1-282,1 3 0,-3 0 0,0 4 0,-5 0 0,-4 3-16,-1-1 0,-6 3 0,-2 1 0,-3 0 0,-4 4 151,-5 3 0,-5-1 0,-5 4 0,-3 0 0,-2-1 134,0-1 1,-2 1 0,4-2 0,0 1 0,1-2 66,4 0 1,4-3 0,2-1-1,4-4 1,3-1-181,3-2 1,3-4 0,5-2 0,5-2-1,6-1-82,3 0 0,0 0 0,4-1 0,0-2 0,0-3-327,-1-2 1,-3 2-1,1 0 1,-4 2 385,-2 2 0,2-3 0,-4 0 0</inkml:trace>
  <inkml:trace contextRef="#ctx0" brushRef="#br3" timeOffset="148">5894 10102 8341,'-4'-5'2846,"-3"2"-2670,3 6 0,-1 1 0,3 3 1,-1 0-1,1 0-81,1 1 0,1 2 0,1-2 0,2-2-192,3-3 0,2-2 1,2-1-1,-1 0-279,0 0 0,1 0 0,-1-1 0,0-1 52,1-1 1,-4-3-1,-1 2 1,0-1-1,-1 0 379,0 0 0,0 2 1,-5-2 436,-3 1 1,-2 5-1,-5 4 1,-2 1-1,3 0-112,3 2 1,-1 0 0,2 1 0,1 0-778,2 1 1,3-2 0,3-1 0,3-2-1945,3 0 2341,0-2 0,0-3 0,1 0 0</inkml:trace>
  <inkml:trace contextRef="#ctx0" brushRef="#br2" timeOffset="149">6843 9478 10982,'0'-9'-262,"0"0"0,0 0 1,-1 0-1,-1 2 1,-2 2-1,-1 2 1,-2 4 502,-1 4 0,1 8 1,1 6-1,-1 5 0,0 4 1,-1 3 36,2 3 0,1 5 0,-2 3 0,2-1 0,-1 1-453,1 1 1,3-1 0,-1 1-1,1-6 1,0-6-321,-1-5 0,-1 0 0,2-6 0,-2-2-983,-2-5 1464,0-6 1,-7-7 0,-2-6 0</inkml:trace>
  <inkml:trace contextRef="#ctx0" brushRef="#br3" timeOffset="150">6546 9581 8532,'-10'-19'18,"1"2"0,1 0 0,1 2 1,4-2-1,3 0 365,3 2 0,4-2 0,5 5 0,5 0-177,3-2 1,5 4-1,6-3 1,4 4-1,4 3 1,2 3-170,1 2 0,-2 6 0,-1 4 0,-5 8-846,-6 7 0,-4 1 0,-7 11 809,-1 2 0,-7-1 0,-5 4 0</inkml:trace>
  <inkml:trace contextRef="#ctx0" brushRef="#br3" timeOffset="151">6499 10214 8249,'9'-4'404,"6"1"1,4-6-1,9-2 1,10-2 0,7-3-159,-19 9 1,0 0 0,1-2-1,0 1 1,0 2 0,-1 0-1,25-5-248,-3 4-513,-8 3 0,-4 4 0,-3 0 0</inkml:trace>
  <inkml:trace contextRef="#ctx0" brushRef="#br2" timeOffset="152">7579 9739 11862,'-6'0'-2073,"0"0"2811,-2 0 1,0 0 1205,-1 0-1818,4-4 0,0-1 0,5-4 0,0-1 1,0 1-82,0 0 1,0-1 0,0 0 0,2-2-142,1-4 1,-2-2 0,2 0-1,-1-1 1,0 1 0,2-1-238,1 0 0,-3 4 0,2 0 0,0 2 101,-1 1 0,1 2 0,-1 2 252,3 2 1,-1 2 0,0 5 0,1 2 65,-1 3 0,-2 1 0,3 0 0,1 0 0,3 0 29,2 1 0,-1-2 0,5-1 0,0 1 1,2-2-108,1 0 0,-1-1 1,1-3-1,0 1 1,-1 1-93,1 1 1,-4 0 0,0-3 0,-2 0 0,-1 1-65,-2 2 0,-1-2 1,1 3-369,-1-3 418,-4-1 1,-5 1 0,-6 2-1,-3 4 79,-4 4 1,1 4 0,-6 3 0,-3 3 0,-1 3-61,-4 4 1,-1 2 0,-1-1 0,0 1 0,0 1-8,0-1 1,4-2-1,3-3 1,2-4-1,4-2-177,2-3 1,4-3 244,3-4 0,1-5 0,7-3 1,1-4-1,3-2 2,2-2 0,1 2 1,2 0-1,0 0 0,3 3 142,0 1 0,2 1 0,2 1 0,1 3 1,0 2 48,3 2 0,-1 2 0,3 2 0,-1 0 1,0 0-145,0-2 0,-2-2 0,-5-1 0,-1-1-97,-2-2 0,0 2 0,-4-3 1,-1-2-135,-2-3 1,-1-3 0,-5-5-1101,0 1 1297,0 4 1,0-3 0,0 3 0</inkml:trace>
  <inkml:trace contextRef="#ctx0" brushRef="#br3" timeOffset="153">9059 9357 8340,'0'-9'-220,"0"-3"1,0-1 0,0 1-1,0-1 1,0 1 0,0 1 277,0 0 0,0 2 0,0 0 1,0-1-1,-1 2 81,-2 2 1,1 2 0,-4 4 0,-1 0 0,-1 0 0,-2 0 103,1 0 1,-1 8 0,-3 5-1,-3 7 1,-5 7-72,-4 6 0,1 10 0,12-18 0,-1 2 0,1 1 0,-1 0 1,-1 1-1,1 1-73,-1 1 1,0 0 0,0 4 0,0 1 0,1-1 0,0 1 0,2-1 0,0-1-361,3 0 0,1 0 0,2-6 0,2-1 1,2 24-1,7-9 0,6-6 0,5-9-967,1-6 1,5-7 1227,2-5 0,2 0 0,1-3 0</inkml:trace>
  <inkml:trace contextRef="#ctx0" brushRef="#br3" timeOffset="154">9218 9488 8500,'0'-7'-1265,"1"4"1689,2 10 1,2 6-1,4 9 1,2 2-1,0 0 1,3 1-1,0 1-281,3 1 0,3 1 0,3-1 0,0-3 1,1-5-1,-1-3-615,3-3 1,-3-4-1,-1-6 1,-4-3-1,-2-4 1,-4-5-44,-1-2 1,-3-6 0,-2 2 0,-3-3 514,-2 0 0,-1-2 0,-1-1 0,-1 1 0,-1 2-25,1 5 0,-3-1 38,-1 2 0,-3 9 0,1 9 0,1 8 0,1 7 192,-2 4 1,0 7-1,-1 4 1,-1 4-1,1 3 206,0 1 1,3 2-1,-1-1 1,0 0-1,-1-3 103,-1 0 0,-4-3 1,0-5-1,-2-4 1,0-5-355,0-6 0,-4-6 0,2-7 0,0-3 0,0-3-76,-1-3 0,0-6 1,0-8-1,3-2 0,2-4-366,3-1 1,2 2 0,1-1 0,4 0 0,2 3-442,1 4 1,1 0 0,2 6 0,5 1 722,3 1 0,3 0 0,5-1 0</inkml:trace>
  <inkml:trace contextRef="#ctx0" brushRef="#br3" timeOffset="155">10009 9693 8572,'-6'0'122,"0"-1"1,-1-3 293,-2-2 0,4-2 0,2-1 1,2-1-1,1 1 0,0-1-298,0-3 0,1 2 0,2-4 1,3 1-1,3-1-217,0-1 0,-3-2 0,0 1 0,2 0 0,0 3-74,1 0 1,0-1-1,1 2 269,-1 2 1,-3 5 0,-1 4 0,0 4 0,-3 5 224,-1 4 1,2 1 0,1 3 0,1 1-1,2-1-166,2 1 1,3-5 0,1 3 0,2-2 0,1-1-103,2-2 1,1-1 0,-1-5-1,1-1-260,0-1 0,-1-1 0,0-1 1,-2-2-1,-1-3 0,-2-1-333,-1 0 0,-2 0 0,-2 3 509,-2-1 0,-2 5 0,-8 2 108,-2 6 0,-6 9 1,-4 1-1,-2 6 1,-4 3-50,-3 1 0,-2 3 0,-1 1 0,-1 0 0,-1 0-131,-1-2 0,3-5 0,5-3 0,0-4 0,2-2-137,1-4 0,6-5 0,3-5 110,3-4 0,5-1 1,5-3-1,2-1 0,3 0 64,3 1 0,-1-2 1,5 5-1,-2 1 212,1 1 0,3 1 1,0 1-1,2 2 1,3 2-1,1 2 166,-2-1 1,1-1 0,0 2 0,1-1-130,-2 2 0,0 0 0,-3 0 0,-1 0 0,-3-3 0,0 0 201,-1 0 1,1-3 0,-4 1 245,0-2-630,-4-1 0,4 0 0,-4 0 0</inkml:trace>
  <inkml:trace contextRef="#ctx0" brushRef="#br3" timeOffset="156">10642 9357 8314,'1'-12'-178,"2"0"1,4 0 0,1 2 0,1 1 0,1 0 572,-1 3 1,3 2 0,2 6-1,-1 5 1,2 9 0,-1 8-1,2 6 1,-1 5 259,1 4 0,-4 4 1,3 7-1,-8-24 0,-1 0-380,0 0 0,-1 0 1,0 1-1,0 0 0,1 25 1,-3 0-1,-2-2 1,-1-5-237,0-5 1,-7 0 0,-4-9 0,-2-1-1,-4-2-356,0-3 0,-5-3 0,0-4 0,2-2 0,0-1-503,1-2 1,5-1 0,3-5 0,2-2-2458,3-1 3234,4-1 0,-2-3 1,4 0-1</inkml:trace>
  <inkml:trace contextRef="#ctx0" brushRef="#br3" timeOffset="157">11192 9236 8342,'0'-9'-113,"1"0"1,1-1 0,2 1 0,1 1-1,2 1 1,2 1 0,0 3 0,1 4 423,3 5 0,2 10 0,6 8 0,2 8 0,0 9 0,-10-17 0,-1 0-152,0 2 0,0 1 0,0 2 0,-2 2 0,-2 0 0,-1 2 0,0 1 0,-2 0 0,-1 1 0,-1-1 0,-1 1 0,-2-1-16,0-2 0,-2 0 0,-2 0 0,-2-1 0,-3-3 0,-1 0 0,-1-2 0,-2 0-105,0-2 0,-1 0 0,-14 18 0,1-5 0,2-6 0,2-5 0,2-5-242,4-1 0,4-2-588,1-3 1,7-6-1,5-6 1,6-6 791,5-3 0,4-6 0,3-3 0</inkml:trace>
  <inkml:trace contextRef="#ctx0" brushRef="#br3" timeOffset="158">12691 9367 8343,'0'-13'-49,"0"1"1,0 1 0,1 0-1,1 2 1,1-1-20,-1-3 0,2 6 0,-1-2 0,0 1 357,1 3 1,-3 2 0,3 7 0,-4 7 0,-2 7 0,-4 9 52,-2 6 0,1 7 0,-7 4 0,2 1 1,0 2-200,0 0 0,2-2 0,1-1 0,-1-4 0,1-2-450,0-1 1,0-1-1,3-6 1,3-9-1044,2-6 1,-2-7 1349,0-5 0,0-8 0,3-9 0</inkml:trace>
  <inkml:trace contextRef="#ctx0" brushRef="#br3" timeOffset="159">12439 9357 8343,'-4'-18'127,"3"-1"1,-2 1-1,2-1 1,1 0-1,1 1 340,2-1 1,6 5-1,7 1 1,3 3-275,2 0 1,3 2 0,5 2 0,1 3 0,2 2 0,1 2-632,2 2 0,-6 6 1,-2 7-1,-4 2 0,-4 4 438,-3 3 0,-4 6 0,1 2 0</inkml:trace>
  <inkml:trace contextRef="#ctx0" brushRef="#br3" timeOffset="160">12383 9925 8438,'10'0'0,"3"0"0,4-1 0,6-1 0,9-2 0,11 0 296,-16 2 1,0 0-1,1-1 1,0 0-1,1 1 1,0 1 0,-2-1-1,0 0 790,0 0 0,-1 0-1443,23 1 1,-22-1 0,1 0 0,23 2 0</inkml:trace>
  <inkml:trace contextRef="#ctx0" brushRef="#br3" timeOffset="161">13668 9329 8304,'4'-9'-114,"-1"0"1,3 0 0,0-1 0,0 1 0,0 1 455,2 1 1,-1 4 0,-1 7 0,-3 6 0,-2 5 0,-2 6 0,-2 5-8,-3 4 0,-2 3 1,-2 4-1,1 0 0,-1 1-272,-3-1 1,3-3 0,-3-1 0,3-1 0,2-2 0,1-2-790,0-3 1,5-2-1,-1-6 1,2-1 725,1-4 0,-4-6 0,-1-1 0</inkml:trace>
  <inkml:trace contextRef="#ctx0" brushRef="#br3" timeOffset="162">13482 9357 8337,'0'-22'101,"0"2"0,1-1 0,3 4 226,6 1 1,1 4-1,7-3 1,2 2-1,3 1 1,3 3-107,1 3 1,4 2 0,0 4 0,-2 1 0,-2 2 0,-3 4-785,-2 5 1,-1 2 0,-6 6 0,-3 2-1494,-5 6 2056,-3 0 0,-4 9 0,0-4 0</inkml:trace>
  <inkml:trace contextRef="#ctx0" brushRef="#br3" timeOffset="163">13454 9823 8026,'11'-5'1092,"2"2"0,7 2 0,7 1-621,6 0 0,7-3 0,4-1 0,4 2 0,3 1-1126,0 1 655,-2 0 0,2 0 0,-5 0 0</inkml:trace>
  <inkml:trace contextRef="#ctx0" brushRef="#br3" timeOffset="164">6732 10465 8550,'-10'-1'-487,"1"-1"0,0-1 400,0 1 1,-1 0 0,1 0 0,0-1-1,-1 1 290,1 1 0,0 0 0,-1-1 0,1-1-88,0 0 1,5 2-1,4 0 1,6-1 0,5-1-23,5 1 0,10-2 0,6 0 0,7 0 1,9-1-81,-22 2 0,2 0 1,2 2-1,1-1 0,3 0 1,0-1-1,0 1 0,1 0 1,0 1-1,0 0-29,1 0 1,1 1 0,-2 0 0,0 0 0,-1 0 0,0 0 0,-2 0 0,-1 0 0,-3 0 0,-1 0 0,21 0-21,-8 0 1,-5 0 0,-10-1 0,-4-1 19,-5-1 0,-2-4 0,-6 3 0,-1 0 43,0 0 1,-5-3 0,0 2 0,-4-2 23,-5 1 0,-2 4 0,-3-2 0,-4 1 0,-2 0-48,-4 1 0,1 0 0,-4 0 0,-2-1 0,-3 0-37,-4 2 1,-5 1 0,-2 0 0,-2 1-1,-1 2 6,-2 0 1,-6 3-1,25-4 1,-1 0-1,-3 0 1,1 1-1,-2 0 1,-1 0 21,1 0 1,-1 0 0,1 1-1,0 0 1,0-1 0,1 0-1,1 1 1,0-1 0,2 1-1,0-1 11,-20 4 1,9-4 0,11 2 0,7-1-18,4-2 0,16-1 1,12-1-1,12 0 6,11 0 0,11-3 0,-19 1 1,1 0-1,1-1 0,0 1 1,3-1-1,1 0 0,2 0 1,1 0 24,2 2 1,1-1 0,2 0-1,0-1 1,2 1 0,0-1 0,0 0-1,0 1 13,0 0 0,-1 1 0,1-1 1,-1 0-1,0 0 0,-1 0 0,-2 1 1,-2 0-1,-2 1 0,-2-1 0,19 1-31,-10 0 1,-10 0-1,-9 0 1,-4 0-73,-4 0 1,-6-4 93,-8-2 1,-9 1-1,-6 0 1,-3 1-40,0 1 0,-5 2 0,-3 1 1,-3 0-1,-4 0-77,-3 0 0,-4 0 0,-7 0 0,-4 0 0,24 0 0,-1 0 44,0 0 1,-2 0-1,-3 2 1,-2 0-1,1 0 1,-1 0-1,-2 0 1,0 0 0,1 0-1,0 1 83,1 0 1,0-1 0,2 1 0,1-1 0,3 2-1,1 0 1,-24 1 0,9 0 178,11 0 1,14-3-207,12 1 0,10 1 0,12-1 0,6 0 1,6-2-17,5-1 1,8-1 0,6-2-1,-21 2 1,1-1 0,1 1 0,2 0 21,0 1 1,2-1-1,0 0 1,0-1 0,1 0-1,0 0 1,1 0 0,-1 0-1,2 0 1,0 0-5,0 1 1,0 0 0,-1 0 0,0 1 0,1 0 0,-2 0 0,-1 0 0,-2 0 0,18 0 170,-11 0 0,-9 0 0,-5 0-317,-4 0 0,-12 0 0,-5 0 0,-9 0 40,-8 0 0,-2 0 0,-3 0 1,-2 0-1,-4-1-40,-4-2 1,1 1-1,-2-2 1,1 1 0,-2 0-69,-5 1 1,-4 0-1,-6 0 1,0-1 0,-3 1 135,-3 1 1,24 2 0,0 2 0,0-1 0,0 1-1,2 0 1,-1 0 0,-21 3 66,4 2 0,5 0 0,7 1 0,6 0 0,7-2 132,7-1 1,8-4 0,6 2 0,8-1-77,9 0 1,11 1 0,10-4 0,7 0-1,7 0 1,-24 0 0,0 0-93,1 0 0,1 0 0,4 0 0,1 0 0,-2 0 0,2 0 0,3 0 0,1 0 16,2 0 1,2 0 0,5 0 0,1 0-446,1 0 0,0 0 1,1 0-1,1 0 1,-2 0-1,0 0 0</inkml:trace>
  <inkml:trace contextRef="#ctx0" brushRef="#br3" timeOffset="165">3101 10884 8522,'0'-9'-86,"1"1"0,1 1 0,1 0 1,-1 0-1,-1-1 0,0 0 110,2 1 1,-2 2 0,1 3 0,-4-1 0,-4 1 199,-2 1 1,-6 6 0,-1 4 0,-4 7 0,-3 6-61,-3 6 0,-6 9 0,15-15 0,-1 1 1,0 2-1,0 1 0,0 1 0,1 0 0,0 2 1,1 1-1,1 1 0,1 1 1,1-2-1,2 0 1,3 2-1,2 0 1,1-1-1,2-1-253,0-1 0,2 0 0,1-2 0,3-1 0,5 21 1,6-6-1,3-11 0,3-9-188,1-4 0,4-9 0,-3 2 1,2-3-133,0-2 1,-3-1 408,3-4 0,-1-8 0,4-3 0</inkml:trace>
  <inkml:trace contextRef="#ctx0" brushRef="#br2" timeOffset="166">3510 10875 11482,'-6'-10'-422,"1"-2"0,1 0 0,2 1 0,1 0 0,1 2 684,0 0 1,4 0 0,2 3 0,2 5-61,2 6 0,-1 2 1,0 10-1,0 3 1,1 5-1,0 5-5,3 4 1,-3 2 0,3 1 0,0 0-204,-1 1 0,4-1 0,-3 0 1,1-1-1,-1-2-480,-2-3 1,0-2 0,-2-1 0,-1-2 0,-1-3-426,-4-4 1,-2-7 874,-1 0 0,-4-1 0,-2-2 0</inkml:trace>
  <inkml:trace contextRef="#ctx0" brushRef="#br2" timeOffset="167">3734 11136 10464,'-10'-6'-167,"1"0"0,0 1 0,-1 1 403,1 0 0,-1 2 0,-3 5 1,-2 3-1,-3 4 8,0 2 0,-2 2 0,-1 5 0,0 1 1,-1 0-477,-1 2 0,3 1 0,-1-2 1,1 1-1,2 1-1972,3 0 2198,1 3 1,5-7 0,0 4 0</inkml:trace>
  <inkml:trace contextRef="#ctx0" brushRef="#br2" timeOffset="168">3985 11052 9632,'-9'-15'-331,"-1"2"1,2 4 0,1 0 703,1 3 0,4 3 0,-1 7 1,1 6-1,2 4 0,0 4 0,0 1-121,0 3 0,5 1 1,1 3-1,2-3 1,1 0-547,1-2 0,2-2 0,2-3 0,1 0 0,4-1-282,1 0 0,1-3 0,-4-5 0,-1-2 569,4 0 1,-1-2 0,3-3 0</inkml:trace>
  <inkml:trace contextRef="#ctx0" brushRef="#br3" timeOffset="169">4255 11126 8553,'0'10'-219,"0"0"1,0 3 666,0 2 1,-3 4 0,-1 3 0,-1 5 0,-3 4-279,0 2 1,-2 5 0,-2 2 0,-1 0 0,-2 1-232,-1-1 0,1-5 1,1-6-1,0-5 0,2-3-48,-1-4 0,2-7 0,-1-2 0,2-3 1,0-3-115,1-1 1,-4-5-1,1-2 1,0-3-1,-1-3-132,1 0 1,-1-4-1,4 3 1,1-1 0,2 1-328,3 1 0,1 2 682,2 1 0,5-5 0,0 0 0</inkml:trace>
  <inkml:trace contextRef="#ctx0" brushRef="#br3" timeOffset="170">4385 11313 11115,'-5'4'621,"0"-2"0,2 4 1,-2 1-878,0 2 1,0 0-1,5 0 256,0 1 0,-4-1 0,-1 0 0</inkml:trace>
  <inkml:trace contextRef="#ctx0" brushRef="#br3" timeOffset="171">4972 10847 8541,'-8'-9'-107,"0"-2"0,3 0 0,1-1 1,2 0-1,1 2 0,1 1 589,0-1 0,0 6 0,1 4 0,1 6 0,2 7-218,1 5 0,2 3 0,2 6 0,1 3 1,2 2-192,0 3 0,2 1 0,-3 2 1,2-1-1,1-1-264,-1-2 1,4 5 0,-3-5 0,1-3 0,-3-3-575,-1-3 0,-6-5 0,-2 1 0,-2-5 765,-1-3 0,-4-3 0,-1 0 0</inkml:trace>
  <inkml:trace contextRef="#ctx0" brushRef="#br3" timeOffset="172">5102 11136 8541,'-4'-5'-204,"0"-1"1,-3 4 0,0-1 0,-3 2 612,-1 3 1,-6 8 0,2 5-1,-4 3-165,-3 0 1,3 5 0,-4 1 0,2 1 0,2-1 0,2-1-775,3 1 1,2-3 0,5-1 0,2-2 529,1-2 0,1-5 0,3 2 0</inkml:trace>
  <inkml:trace contextRef="#ctx0" brushRef="#br2" timeOffset="173">5316 11164 8721,'-6'0'-458,"0"0"1501,-1 0 0,3-1 0,1-2-787,2-4 1,2-1-1,2-1 1,3-2 157,2-1-488,1 2 0,1-7 0,-1 4 0,0-2 1,1-1-248,-1-2 1,0 4 0,0 1 0,-2 3 339,-1 0 1,-1 4 0,3 1 0,-2 3 253,1 6 1,-2 1 0,0 9 0,0-1 0,1 3-37,1 1 0,2-1 1,3-2-1,1 0 1,2-3-186,1 0 0,-1-3 1,0-1-1,2-2 1,-1-1-314,0-2 1,0-1-1,-3-2 1,-2-1-1,-1-2-354,0-1 0,-6 3 1,-4 0 573,-5 4 0,-5 4 1,-3 7-1,-5 2 1,-2 4 161,-1 2 0,-3 3 0,0 4 0,1-1 0,1-1-166,2-1 1,3-5 0,0 2-1,3-2 1,1-3-600,5-1 0,0-6 297,4-3 0,2-10 1,5 0-1,4-4 0,1-2 165,1-1 1,1 2 0,-1 2 0,1 3 0,2 2 471,0 1 0,4 0 0,-4 0 1,0 0-1,1 0 190,-1 0 0,2 4 1,-2 1-1,3 1 0,-1 1-426,-2 0 0,2-3 1,-1 0-1,1-1 1,-1 0-55,-1-1 0,-2 4 0,-1-1 0</inkml:trace>
  <inkml:trace contextRef="#ctx0" brushRef="#br3" timeOffset="174">5903 11369 8499,'-5'0'24,"0"0"1,3 1 0,-2 1 553,-2 1 1,4 1 0,-1-1 0,2 3-159,1 2 1,0-1-1,0-1 1,0 1-334,0 1 0,1-2 1,2-3-1,3-2 0,3-1 1,0-1-323,0-2 0,1-3 1,-1-3-1,0 0 59,1-1 0,-2 1 1,-1 0-1,-2 0 0,-1-1 289,-1 1 1,1 3 0,-2 1 0,-3 0 139,-4 3 1,-4 5 0,0 4-1,0 1 1,-1 2-1030,1 3 776,4 1 0,-3 5 0,2-1 0</inkml:trace>
  <inkml:trace contextRef="#ctx0" brushRef="#br3" timeOffset="175">7188 10726 8586,'-3'-9'-261,"0"-1"1,1 1 0,0 1 0,0 1 0,-3 0 612,0 0 0,2 3 0,-3 1 1,-2 2-1,-3 3-19,-1 4 1,-6 5-1,1 9 1,-5 5-1,-2 8 1,-1 8-57,2 5 0,11-20 0,1 1 0,1 0 0,1 0 0,0 1 0,1 1-182,0 0 0,0 0 0,1 4 1,1-1-1,1-3 0,1 1 1,1-4-1,0 0 0,1 21 1,4-8-300,4-4 0,3-4 1,0-7-1,0-4 1,1-6-280,-1-3 1,0 0 0,2-6 0,0 0 0,2-2 482,2-6 0,0-2 0,4-4 0</inkml:trace>
  <inkml:trace contextRef="#ctx0" brushRef="#br3" timeOffset="176">7411 10829 8523,'-1'-13'-76,"-1"1"1,-2 0-1,0 2 1,0 1-1,1-1 1,-1 2 245,-3 2 1,-1-1 0,-1 5 0,1 3 0,1 5 0,4 5 0,2 5 181,1 1 0,4 6 0,3 2 0,2 3-239,3 3 1,3-1 0,3 3 0,1-1-1,-1-2 1,-2-1-285,0-1 1,-2 0 0,3-1 0,-3-2-344,0-4 1,-3-1-1,-4-2 1,-2-3 0,0-3 513,-3-1 0,-5-2 0,-3 0 0</inkml:trace>
  <inkml:trace contextRef="#ctx0" brushRef="#br3" timeOffset="177">7542 11071 8523,'-10'-4'28,"1"1"0,-1 1 0,-2 1 0,-1 2 272,-1 2 1,-5 7-1,-4 5 1,-1 4-101,-2 3 0,1-2 0,0 4 0,3 0 1,3-1-1,4 0-378,2 1 1,1-3 0,2 0 0,2-4 177,3-1 0,-2-1 0,2 4 0</inkml:trace>
  <inkml:trace contextRef="#ctx0" brushRef="#br3" timeOffset="178">8110 10931 8579,'0'-9'-171,"0"2"0,0 1 0,0-1 0,-1 0 0,-2 1 462,-4 2 1,0 4 0,0 4 0,1 3 0,-3 4-87,-2 5 1,1 1-1,-3 3 1,2 1 0,0 0-141,-2 0 0,-2 2 1,2 0-1,1 0 0,-2 2 1,0-1-307,-1-2 1,-1-3 0,2-1-1,0-2-349,-3 0 1,4-5 0,0 1-1,3-5 590,1-4 0,4-6 0,0-2 0</inkml:trace>
  <inkml:trace contextRef="#ctx0" brushRef="#br3" timeOffset="179">7905 10987 8579,'-3'-6'-66,"-1"0"194,-2 2 1,3 1 0,-3 3 0,0 1 0,1 3 174,2 6 0,2 3 0,1 6 0,0-1 0,0 1-248,0 0 1,7-1 0,3 0 0,4-2 0,3 0-886,4 0 0,0-2 830,4-2 0,-1 3 0,4-1 0</inkml:trace>
  <inkml:trace contextRef="#ctx0" brushRef="#br3" timeOffset="180">8240 11173 8579,'-9'0'75,"3"0"0,-1 0 454,0 0 1,2 0 0,0 1 0,0 2-536,-1 3 0,4 0 1,0 0 5,4 1 0,8 1 0,4 2 0</inkml:trace>
  <inkml:trace contextRef="#ctx0" brushRef="#br3" timeOffset="181">8734 10922 8498,'-7'0'243,"1"1"0,-1 2 75,-1 3 0,-3 6 0,-1 4 0,-4 1 0,-1 3 0,-2 2-33,1 3 1,-4 2-1,0-1 1,1-1-486,2-3 1,4-3 0,3-3 0,1-1-1,3-2-3077,2-1 3227,2-6 1,4-2 0,0-4 0</inkml:trace>
  <inkml:trace contextRef="#ctx0" brushRef="#br3" timeOffset="182">8501 11005 8498,'0'-18'-112,"0"0"1,0 3 348,0 2 0,0 5 0,0 5 207,0 6 0,0 8 0,0 6 0,1 3 0,1 2-218,1 2 0,4 0 0,0 2 0,4-1 1,2-1-647,2 0 1,-3-1 0,4-4-1,1-2 1,3-1 419,2-4 0,-1-1 0,-2-2 0</inkml:trace>
  <inkml:trace contextRef="#ctx0" brushRef="#br3" timeOffset="183">8966 10763 8498,'10'-8'-22,"-1"2"0,1 3 0,2 2 672,0 1 0,5 8 1,-3 5-1,1 8-116,-3 7 1,-2 5 0,-1 8 0,-2 2 0,-2 2-1,-1 1-446,-2-3 0,-1-1 0,-1-6 0,-1-2 0,-1-4-527,-1-4 1,-5 0 0,0-4 0,-4-2-1,0-1-740,-2-4 0,4-1 1179,-2-5 0,-3 1 0,1-1 0</inkml:trace>
  <inkml:trace contextRef="#ctx0" brushRef="#br3" timeOffset="184">9683 11005 8570,'-6'0'0,"0"0"0,-1 0 0,2-1 0,2-2 0,2-3 110,1-2 1,0-5 0,0 0 0,0-1 0,0 0 419,0 0 1,0-2 0,0-3 0,0 1-1,1-1-560,2 1 1,-1 0 0,1 2-1,-2 4 200,-1 2 0,0 2-76,0 5 0,0 7 0,1 9 0,2-2 48,3 0 0,0-3 1,2-1-1,4-2 0,1-1-178,4-2 1,0 0-1,3-2 1,1 0 0,2 0-171,0 0 1,-2-4 0,1 1 0,-4 1-128,-2 1 162,-3 1 1,-3 0 0,-1 0 0,-1 1 71,-2 2 1,2 3 0,-5 3 0,-1 0 31,-1 0 0,-4 1 0,-1-1 0,-1 0 0,-2 1-23,2-1 1,-3-1 0,2 0 0,-3-2 0,0 0-118,0-1 0,-4 3 1,0-1-1,-1 1 1,0 0 70,-1-2 1,0 6 0,-5-2 0,0 2-1,-2 3 185,1-1 0,2-1 0,0 2 0,0 2 0,2-1 107,1 0 0,4 1 0,6-5-104,2-1 0,4-4 0,4-4-2,2-2 1,2-5-1,1-2 1,1 0 0,-1 0-40,0-1 0,1 3 0,-2-1 1,-1 2-1,-1 0 55,2 1 1,-3 1 0,1 1 0,1 0-8,1 0 0,2 1 0,-1 1 1,0 1-1,1-1-44,-1-1 0,0 3 1,1-1-1,0-1-67,2-1 0,0-1 1,2 0-1,0 0 0,-3 0 1,-1 0-88,0 0 1,-1 0 255,0 0 0,0 1 1,-2 1-1,-2 2 64,-1 1 0,0-2-182,-1 4 1,0-5 0,3 1-271,1-2 271,-3-5 0,4-2 0,-2-3 0</inkml:trace>
  <inkml:trace contextRef="#ctx0" brushRef="#br3" timeOffset="185">11089 10521 8392,'0'-9'-361,"-1"1"0,-1 0 0,-2 3 0,-1 0 598,-2 0 1,-3 4 0,-1 1-1,-4 6 1,-1 5 0,-4 7-1,-1 5 170,-1 5 1,2 9 0,-2 1-1,4 4 1,1 2 0,4 1-481,2-2 0,1 2 0,7-4 0,2 0 0,3 0-405,4-5 1,2-3 0,3-6 477,1-2 0,-1-3 0,2-3 0</inkml:trace>
  <inkml:trace contextRef="#ctx0" brushRef="#br2" timeOffset="186">11220 10698 10658,'0'-9'367,"0"0"0,0 11-162,0 4 1,3 11 0,1 2 0,1 1 0,3-1-318,4 0 1,-1 0 0,5-1 0,1 0-1,3-3 1,3-2-260,0-3 0,-1-5 1,3-2-1,1-3-37,1-3 1,-5-3 0,-3-6-1,-6-4 1,-2-1 153,-2-2 1,-3 1 0,0 2-1,-2 1 1,-3 3 398,-3 4 0,-4 2 0,-4 7 0,-1 5 0,-3 6 0,1 9 262,-1 5 0,-2 9 0,1 3 1,1 4-206,1 6 1,2-1 0,0 3 0,-2 0 0,2 0-53,1-2 1,2-5-1,0-6 1,-2-5 0,-2-4-291,-1-3 1,-1-8-1,-2-7 1,0-6 0,0-4 151,-2-3 1,0-7 0,0-6-1,2-5 1,4-4-84,2-2 1,0-4 0,2 0-1,2 1-274,3 1 0,2 6 0,2 1 0,2 2 0,4 4 345,5 3 0,2 1 0,5 7 0</inkml:trace>
  <inkml:trace contextRef="#ctx0" brushRef="#br2" timeOffset="187">11983 10856 10434,'-9'0'-95,"-1"-1"1,1-1 0,1-2 0,1 0 0,1-1-1,1 0 563,0-3 0,3 3 0,-1-1 0,2-1 0,1-1 0,0-3 0,1 0-398,2-2 1,-1-2-1,4 3 1,2-1 0,0 1-146,1-1 1,0 0-1,1 1 1,-1 1 0,0 2-1,0 2-335,-3-1 0,2 4 547,-2 1 0,-2 6 0,0 3 0,-2 3 0,0 0 84,1 0 0,0 1 0,-2 0 0,2 1 0,3 2 1,3-3-166,0-3 0,1 1 1,3-4-1,2 0 1,3 0-337,0-2 1,2-1 0,1-2 0,0-2-141,0-3 0,-1-2 0,-3 1 0,-1 2 0,-4 1 157,-1 2 1,-7 3 0,-4 5 381,-5 6 1,-8 5-1,-3 3 1,-4 1 0,-3 4-43,-1 2 1,-1 1-1,-5 0 1,-3 1 0,1 0 57,0-1 1,4 1 0,5-8 0,0-4 0,2-3 273,2-4 1,5-6-951,5-4 1,4-5-1,6-7 1,3 0 0,4 2 117,3 2 0,3 1 0,-3 3 0,3 0 0,-1 0 656,1 2 0,2 1 0,0 1 0,1 1 0,1 1 76,-3 1 1,3 3-1,-3-3 1,3 0-1,1 0-551,-1 1 1,0 2-1,-2-2 242,0 1 0,-1 1 0,4 4 0</inkml:trace>
  <inkml:trace contextRef="#ctx0" brushRef="#br3" timeOffset="188">12560 10577 8437,'10'-10'129,"0"-2"0,1 9 1,2 1-1,-1 2 1,2 3 314,1 4 1,0 8 0,-1 6-1,1 5 1,-2 6 0,1 4 0,-3 4 210,-1 4 0,-5 4 1,0 2-1,-2-2 0,0-4-403,-1-4 0,-1 1 0,-1-4 0,0-5 0,-1-4-254,-2-3 1,-3-7 0,-6 2 0,0-2 0,-1-5-427,0-1 0,3-6 0,-3-1 0,3 0 0,0-1-2849,1 0 2911,0-1 0,0 2 1,-1 0-1</inkml:trace>
  <inkml:trace contextRef="#ctx0" brushRef="#br3" timeOffset="189">13119 10559 8464,'0'-10'-5,"0"1"0,0 0 0,0-2 0,0 0 1,0-2-1,0 2 0,0 1 26,0 0 1,0 1 0,1 0 0,1-1 0,1 1 237,-1 0 0,3 1 1,2 1-1,1 6-56,1 6 1,5 7 0,1 11 0,3 5 0,0 7-1,1 7 1,0 7 0,-10-20 0,0 1 0,0 1 0,0 0 0,-1 1 0,-2 1 25,0 1 1,-2 0 0,-1 0 0,-1 0 0,-2 1 0,0 0 0,-1 0 0,0-1 0,-2-1 0,0-1-207,-3-1 0,-1-2 1,-1-2-1,0-3 1,-12 15-1,-1-3 1,-2-5-277,0-2 1,5-4 0,1-2 0,2-6-1,4-5-2226,0-4 894,6-4 0,1-1 1585,4-6 0,4-3 0,1-3 0</inkml:trace>
  <inkml:trace contextRef="#ctx0" brushRef="#br3" timeOffset="190">14320 10540 8467,'0'-9'-85,"0"-1"1,0 1 0,0 0 0,0-1-1,0 1 1,1 0 449,2-1 0,-2 1 0,2 2 1,-2 4-1,-1 7-76,0 6 1,0 10 0,-1 8-1,-2 5 1,-2 4 0,-1 2-144,0 2 0,3-1 1,-3-4-1,1 0-477,0-2 0,0-3 0,-2 1 0,1-2 0,1-4 1,1-3-747,0-2 0,-3-4 1077,1-2 0,-3-3 0,0 1 0</inkml:trace>
  <inkml:trace contextRef="#ctx0" brushRef="#br2" timeOffset="191">13976 10549 9981,'-10'-14'-130,"5"-4"0,4 4 0,6-2 1,8 2 631,3 0 0,8 3 0,4 4 0,7 1 0,8 2-273,6 2 1,0 2 0,-3 3 0,-4 5 0,-6 4-795,-5 7 1,-2 3 0,-10 6 519,-5 0 0,-3 8 0,-1 3 1</inkml:trace>
  <inkml:trace contextRef="#ctx0" brushRef="#br3" timeOffset="192">14004 11173 8485,'15'-4'75,"2"-2"1,2-3 154,5 0 1,8 0-1,6-1 1,9 1-1,-21 4 1,2 1-180,1-1 0,0 1 0,0-1 1,0 0-52,-3 1 0,0-1 0,4 0 0,-1 1 0,0-1 0,-1 0 0</inkml:trace>
  <inkml:trace contextRef="#ctx0" brushRef="#br3" timeOffset="193">15326 10549 8397,'-1'-11'-262,"-1"0"1,-3 4 0,0 2 0,-2 5 510,-1 5 0,-6 7 0,-1 10 1,-3 7-1,0 7 0,0 4 1,2 1-50,4 1 0,3 1 0,3-2 0,2 1 0,3-2-456,1-4 1,6-4 0,3-7-1,4-4 1,3-4 255,-1-5 0,1-6 0,2-2 0</inkml:trace>
  <inkml:trace contextRef="#ctx0" brushRef="#br3" timeOffset="194">14972 10605 8397,'-8'-19'-219,"1"2"0,4 0 438,2 2 0,3 0 1,3 0-1,5 2 0,1 3 30,3 1 0,3 3 0,7 0 0,2 2 0,3 2-449,0 1 0,3 5 0,-1 3 0,0 5 1,-1 4 199,-2 5 0,2 3 0,-6 4 0</inkml:trace>
  <inkml:trace contextRef="#ctx0" brushRef="#br3" timeOffset="195">14990 11071 8630,'14'0'495,"2"0"0,10 0 1,10-1-1,9-3-540,-18 2 0,1-2 0,2 1 0,0-1 0,1 0 0,1 1 0,-2 0 0,-1 1 45,-2 0 0,-1-1 0,22-4 0,-1 2 0</inkml:trace>
  <inkml:trace contextRef="#ctx0" brushRef="#br2" timeOffset="196">7011 11815 12367,'-9'0'-422,"-1"0"0,1 0 1,0 0-1,0 0 1,0-1 743,3-2 0,-1 1 0,3-3 0,0 0-36,-1 0 1,2-1 0,4-4 0,2 2-62,4 2 0,6-3 0,7 4 0,7 0 0,7 1-112,5 0 1,9 2 0,-20-1 0,2 0-1,3-1 1,1 1 0,4 0 0,2 0-6,4 0 0,0 0 0,5 0 0,2-1 0,-14 0 0,1 0 0,1 0 0,1 0 0,0 0 0,2 0-145,0 0 1,2 0 0,-1 1 0,0-1 0,0 0 0,0 1 0,0 0 0,-1 1-1,0-1 1,1 0 0,0 1 0,0 0 0,0 0 0,1 0 0,-1 0 0,0 1-1,1-1 1,-2 0 4,0 0 0,-1 1 1,1-1-1,-1 1 0,0 1 1,0-1-1,-4 0 1,0 0-1,-1 0 0,2 0 1,0 1-1,0 0 21,0 0 1,0 0-1,0 0 1,0 0-1,0 0 1,0 0-1,-2 0 1,1 1-1,-2-1 1,17 1-1,-2 0 1,-2 1 0,-1 0-11,-2 1 0,0-1 0,-3 0 0,0-1 0,-4 2 0,-1 0 0,-2-1 0,-1 0 0,-4-1 0,-1 0 89,22 0 0,-7-5 1,-4-2-1,-3-4 1,-4-1 49,-5-2 0,-1 0 1,-5 2-1,-1-2 1,-3 3-35,-2 3 1,-3-1-1,-4 4-518,-3-1-764,-2 3 1,-11 5 108,-3 6 0,-1 2 1,2-4 1329,-1-1 1,-3 0 0,-2 4 0</inkml:trace>
  <inkml:trace contextRef="#ctx0" brushRef="#br3" timeOffset="197">16285 10745 8552,'0'-10'124,"0"4"0,0 0 1,0-1 217,0-2 1,1 1 0,3 2 0,5 3 0,7 2 0,5 1-192,7 0 1,11 1 0,10 2 0,-19 0 0,0 0 0,4 1-1,1-1 1,2 1 0,0 0-281,1-1 0,0 0 1,-1-1-1,0 1 1,-1 1-1,0-1 1,0 0-1,0-1-1510,0 1 1,0-1 1393,-5-1 0,-1 1 0,0-2 0,-1 0 0,18 0 0</inkml:trace>
  <inkml:trace contextRef="#ctx0" brushRef="#br3" timeOffset="198">17160 10586 8552,'-15'-9'48,"2"0"1,5 0 370,1-1 0,4 2 0,8 2-73,4 3 0,5 3 0,8 3 1,3 3-1,2 3-160,1 4 1,0 1-1,-1 5 1,-4-1-1,-4 1-225,-6 0 0,-3 3 1,-4 2-1,-6 1 0,-8-1-142,-11-1 1,-15-1-1,-9-1 1,-4 1-1,23-12 1,-1 0-40,-22 10 0,2-4 0,4-2 0,7 1 0,7-2-262,9 0 0,12 0 0,10-5 482,11-2 0,10 3 0,9-4 0</inkml:trace>
  <inkml:trace contextRef="#ctx0" brushRef="#br2" timeOffset="199">3426 12002 17257,'6'-10'-229,"-1"1"1,-2 0 0,2-1-1,0 1 1,-2 0-66,-2 0 1,-1 2 0,0 1 129,0-1 1,-4 0 0,-2 1 0,-3 6-1,-5 7 435,-4 4 0,-5 5 0,-6 6 0,-2 7 1,-2 7-190,16-15 1,1 1 0,-3 4-1,1 1 1,2 1 0,-1 2-1,0 0 1,1 2 0,1 0-1,1 2-78,2-1 1,1 0 0,2 1 0,2-1 0,3 0 0,2 1 0,0-1 0,1 1-1,1-2 1,1 0-227,1-1 1,2-1 0,0-3 0,2-1 0,12 12 0,-2-5-1,0-6-2391,0-3 2195,-2-2 1,2-8 0,-3-3-1,-1-2 1,1-4 412,-1-1 0,5-5 1,-3-4-1</inkml:trace>
  <inkml:trace contextRef="#ctx0" brushRef="#br2" timeOffset="200">3603 12160 14685,'0'-15'-445,"-3"-2"0,0 2 0,1 1 686,1 2 0,1 6 0,0 7 0,1 9 12,2 7-132,2 10 0,5 6 1,-1 6-1,0 1 1,2 2-147,1 1 0,-1-1 0,4-3 1,-1 2-287,1-2 0,0 3 0,4-3 1,-1-3-1,-3-4-183,-3-3 1,1-5 0,-3-2 0,-3-4 355,-1-2 1,1-3-1,-2-4 1</inkml:trace>
  <inkml:trace contextRef="#ctx0" brushRef="#br3" timeOffset="201">3845 12626 8486,'-7'0'-59,"-1"0"0,-2 0 0,-1 0 196,1 0 1,-1 4-1,-2 3 1,-5 4 292,-2 5 0,-6 6 0,1 2 0,-2 3 1,-2 2-1,-1 1-558,-1 1 0,4 0 0,7-4 0,4-3-1327,7-5 1455,4-1 0,5-12 0,0 3 0</inkml:trace>
  <inkml:trace contextRef="#ctx0" brushRef="#br2" timeOffset="202">4069 12570 10109,'-9'-10'-408,"-1"-2"1,2 0 0,1 0 683,0 2 0,5 6 0,-1 4 0,3 6 0,2 5 0,3 5 36,0 1 0,1 5 0,3 0 0,2-2 0,0 0-180,1-1 1,5-1 0,-2 0 0,3-3 0,1-2-769,-1-3 1,5-4 0,1 0 0,1-2-1,-2-3-1203,0-3 1886,3-8 0,-6-8 0,2-6 1</inkml:trace>
  <inkml:trace contextRef="#ctx0" brushRef="#br2" timeOffset="203">4423 12495 10109,'-1'11'-821,"-1"1"-53,-2 3 1106,-3 3 1,2 9 0,-5 5 0,-2 7 0,0 7 66,1 2 1,-3 2-1,1-3 1,-1-1 0,0 2-268,-1 1 1,3-2-1,-3 0 1,1-7 0,0-6-69,1-6 0,-3-5 0,4-9 0,1-4-107,0-6 118,2-3 1,-3-3-1,-1-4 1,2-5 0,0-4-113,2-5 1,1-5-1,1 0 1,1-2-359,2-1 1,1 5 0,4 1 0,2 2 454,3 2 1,7-1-1,1 0 1</inkml:trace>
  <inkml:trace contextRef="#ctx0" brushRef="#br2" timeOffset="204">4609 12765 11395,'-5'5'819,"0"4"0,1-4 0,-2 1 0,-1 0-357,1 1 1,-1 2-1,2 0-517,0 0 1,3 5 0,-2 0 0</inkml:trace>
  <inkml:trace contextRef="#ctx0" brushRef="#br2" timeOffset="205">5298 12365 14601,'-3'-14'-656,"-1"0"1,-1-2-1,1 2 1,1-1 0,0 2 498,0-1 1,-3-1 0,3 3-1,1 0 1118,1 2-843,1 5 0,0 6 0,0 8 0,0 7 1,1 5 132,2 7 1,2 5-1,4 7 1,2 0 0,0 0-179,1 2 0,2-4 1,-3 2-1,3-1 0,0-2-555,3 0 0,0-4 1,2-2-1,0-3-2291,-1-3 2769,1-6 1,-1-6-1,1-4 1</inkml:trace>
  <inkml:trace contextRef="#ctx0" brushRef="#br3" timeOffset="206">5438 12644 8412,'-14'0'-168,"3"0"0,-5 1 1,0 2-1,-3 5 373,-3 3 1,-2 4 0,-3 6 0,-1 2 330,0 1 0,4-3 0,2 2 1,5-3-1,4-5-262,7 0 1,5-6 0,5 0-275,5-4 0,9-4 0,6-1 0</inkml:trace>
  <inkml:trace contextRef="#ctx0" brushRef="#br3" timeOffset="207">5819 12486 8529,'-5'-4'87,"-3"-1"1,2-5 0,-2 1 0,1 1 0,2 0 589,1 2 1,1 3-1,2-2 1,-1 0-363,-1 0 1,0-2 0,7-1 0,1 1-176,0 1 0,3 0 0,-2-1 0,3 1 0,0 0-85,0 1 1,2-3 0,0 5 0,2 0-1,1 0-164,-1 0 0,3 0 1,-3 3-1,2 0 0,0 1 40,0 2 1,1-1 0,-3 4 0,-1 2 0,1 0-5,-1 1 0,4 0 0,-3 0 1,0-2-1,2-2-46,-1-1 0,2 2 0,3-2 0,-2-2 0,0-1-123,-2-1 1,1-1 0,2-1 0,0-3-1,-3 0 98,-2-2 0,-6 0 0,-2 0 260,-1 0 0,-2 5 1,-5-1-1,-3 3 1,-3 3-18,-4 3 1,-1 4 0,-5 2 0,1 4 0,-2 1-90,-2 2 1,-1 3 0,-4 0-1,0 2 1,1 2-111,0 1 0,-4 4 0,3 0 1,-2-1-1,2-2-40,4-3 1,4-2 0,0-5-1,2-1 1,2-4-369,6-4 292,0-1 0,9-3 1,0-2-1,5-2 135,3-1 0,5-4 1,3-2-1,2-3 1,0 1 63,1 2 0,2-2 0,0 2 0,-2 1 0,-3 2 188,1 2 0,-3 1 0,1 0 1,-2 2-1,-1 3 285,-2 5 0,-2 2 0,-1 1 0,-4 2 1,-2 3-307,-1 0 1,0-2 0,0-2 0,0 1 0,0-2-794,0 1 1,3-5-1,1-4 643,1-1 0,5 4 0,5-3 0</inkml:trace>
  <inkml:trace contextRef="#ctx0" brushRef="#br3" timeOffset="208">6387 12830 8549,'-1'6'1436,"-2"-3"-830,2-2 1,-6 0-285,4 2 1,-1-2 0,2 3-533,-2 0 1,5-3-1,6 2 1,1-2 0,1-2-190,1-2 0,2 1 1,0-3-1,0 0 1,-2 1 302,-1-1 1,0 1-1,-2 2 1,-1-1 401,1 1 0,-2 2 1,-3 3 785,-4 3 0,-1 0 0,-2 0-1502,1 1 1,-2-2-860,3 1 1,0-3-1362,3 4 2118,-4-5 874,-2 2 1,0-4-363,0 0 0,4-4 0,-2-1 0</inkml:trace>
  <inkml:trace contextRef="#ctx0" brushRef="#br2" timeOffset="209">7421 12626 9937,'-6'-2'-193,"-1"-1"1,0-2 0,0-1 659,1 0 1,2 3 0,4-4-1,0 0 1,0-1-426,0-1 1,1-2 0,2 0 0,2-3 0,1 0 112,0-3 1,0 0 0,4-2 0,-2 0 0,-1-2-216,-1-1 0,0 0 1,1 5-1,-2 1 1,-1 4-417,-2 2 1,0 1 561,1 3 0,-2 9 1,3 8-1,-2 2 0,0 4 131,1 0 0,4-1 0,-1-2 0,3 0 0,1-3-156,2-1 0,0-1 0,4-3 1,3-3-42,2-2 0,4-2 0,0-2 1,2-4-1,1-5 0,0-2-214,0-1 1,-3-2 0,-1 2 0,-3 1-29,-3 1 1,-8 5 319,-7 5 0,-4 5 0,-4 11 0,-5 5 0,-4 4 10,-2 1 1,-2 1 0,0 2 0,-2-1-1,-1 1-110,-1 1 1,-5 4 0,1-1 0,0-2 0,-1-3-118,0-3 1,2 3-1,1-3 1,2-3-200,1-2 1,5-7-1,4-4 1,2-2-239,0-2 0,6-1 445,4-1 1,4 0-1,7 0 1,0 0-1,3 0 335,0 0 1,2 1 0,1 1 0,0 2-1,-2 1 197,2 2 0,0-1 0,2 0 0,0 0-216,-1-1 1,0 2 0,-2-2 0,0-1 0,-1 0-236,0-2 1,-2 0-1,-3 0 1,-1 1-486,0-1 1,-4 0 0,0 0 0,-2 3-147,0 0 1,0-2-1,-3 3 1,0 1 626,0 2 1,0 0-1,0 0 1</inkml:trace>
  <inkml:trace contextRef="#ctx0" brushRef="#br2" timeOffset="210">6443 12849 11639,'0'-9'-632,"1"0"0,1 2 0,1 1 1,-1-1 824,-1-2 0,-1 3 0,0 2 0,0 3 0,0 5 0,-1 3 123,-2 3 0,1 0 0,-3 1 0,0 2 0,1-1-188,0 2 1,0-4 0,4 2 0,0-1 0,0-2-88,0 0 0,2-3 0,1-3 0,3-2-39,2-1 0,1-4 0,2-3 0,0-1 1,2-1-224,-2 0 1,-1-4 0,-1 1-1,-2-1 1,-2 0 73,-1-3 0,-2 3 0,-6 0 0,-4 3 0,-5 2 286,-1 2 1,-1 1-1,-1 5 1,1 0 0,1 2 227,-1 1 1,4-1-1,0 4 1,3 1-1,5 1-557,2 2 0,3-1 0,3 0 0,6 0 170,2-3 0,7 6 1,4-1-1</inkml:trace>
  <inkml:trace contextRef="#ctx0" brushRef="#br2" timeOffset="211">9153 12067 8727,'0'-6'-304,"0"-1"0,-1 1 0,-2 0 0,-1 0 0,-1 0 266,-2 0 1,-1 2 0,-3 4-1,0 1 1,-4 3 0,-1 6 0,-5 5-1,-2 7 506,-2 6 0,-5 5 0,-1 8 0,15-18 0,2 1 0,-1 2 0,2 1-308,0 1 0,1 2 0,0 0 0,1 2 0,2 1 0,0 1 0,2 0 0,0 0 0,2 0 0,1 1-178,1-1 1,1 1 0,2-4 0,2 0 0,-1 0 0,3 0 0,0-3 0,2 0 0,7 22-399,4-7 1,1-8 0,0-5 0,1-4-1,-1-4-1242,1-3 1655,0-8 1,-1 1 0,1-7 0</inkml:trace>
  <inkml:trace contextRef="#ctx0" brushRef="#br3" timeOffset="212">9599 12318 8577,'-1'-6'-241,"-2"0"1,-2-1 802,0-2 0,0 4 0,3 4-202,-1 6 0,1 3 0,5 8 1,3 4-1,2 4 0,3 2-289,1 2 0,6 0 0,4 0 1,2 0-580,2 0 1,2-1 0,2-2 0,2-3-1,1-4 508,2-2 0,-3-3 0,0-4 0</inkml:trace>
  <inkml:trace contextRef="#ctx0" brushRef="#br2" timeOffset="213">10009 12309 12809,'-9'3'-129,"0"1"0,-2 2 0,0 5 348,-2 3 0,0 10 1,2 7-1,-3 8 483,0 6-621,8-18 0,0 1 0,-2-1 0,0 2 1,1 1-1,0 2 0,1-3 0,-1 1 1,0-2-1,-1 0 16,1 0 1,0 0-1,1 0 1,-1 0-1,0 0 1,-1-1 0,0-1-1,0 0 1,-7 20-116,-1-4 0,4-12 0,-3-5 0,1-6 0,1-4 151,-1-6 1,1-4 0,1-6-1,-1-2 1,-1-4-237,1-5 0,-3-3 1,3-7-1,-2-3 1,0-2-299,0 0 1,5-1 0,4 0-1,0 1 1,1 2-198,1 3 0,3 7 416,1 2 1,1 7 0,3 4 0,2 4-36,2 4 0,1 6 1,1 0-1,-1 0 0,0 1-1472,1-1 1624,3 1 1,-3 0-1,4 2 1</inkml:trace>
  <inkml:trace contextRef="#ctx0" brushRef="#br3" timeOffset="214">10642 12439 8478,'-5'5'-112,"-3"0"1,3-4 0,-2 1 0,1 1 666,-1-1 1,2 2 0,-1 0 0,-2 0 35,0 0 0,2 0 0,1-5 0,1-3-534,2-2 0,1-2 0,1-1 0,0-1 0,0 0-448,0-2 226,4-3 1,-2 0-1,4-1 1,0-1-1,0 1-14,1 0 1,-2 2-1,2 3 1,-2-2 0,0 3 302,0 3 1,2 3 135,2 8 1,-4 2 0,-1 5-1,-1 3 1,2-1 0,0 1-14,2 1 0,1-4 1,2 2-1,0-3-317,2-1 0,2-2 0,2-2 0,0-1 0,0-2 0,3-2-191,3-3 1,-3-2 0,3-5-1,-3 1 1,-3 0-70,0-1 1,-5 5-1,2 1 403,-3 0 0,-7 10 0,-5 1 0,-7 6 0,-5 3 148,-2 2 1,-2 4 0,-2 1 0,-1 0 0,-3 2-227,0-1 1,0 3 0,3-3 0,-3-1 0,-1 0-97,0 0 0,1-3 0,0 0 0,2-3 0,3-5-289,4-1 1,-2-3 0,5-1 0,0-2 126,2-1 0,5 1 0,2-2 0,3 2 264,3 0 0,2 2 1,4-4-1,2-1 1,1-1 81,4-1 0,0 0 0,1 0 0,-1 0 0,3 0 75,2 0 0,-1-1 0,-3-1 0,-2-1 0,2 1 130,0 1 1,1 1-1,-2 0 1,-4 1-1,-2 2-124,0 4 1,-2 1 0,-1 1-1,-2 0 1,0 1 0,1-1-201,1 0 0,-2-2 0,1-2 0,0 0-551,0 0 0,2-3 1,-2 1-1,2-2 587,2-1 0,-1 0 0,0 0 0</inkml:trace>
  <inkml:trace contextRef="#ctx0" brushRef="#br3" timeOffset="215">11396 12216 8363,'6'-15'-12,"2"2"1,-3 4 0,2-1 0,2 2 0,2 2 0,2 4 0,3 5 471,-2 6 1,4 9 0,-2 8-1,0 4 1,0 5 0,-4 4-1,-2 6-217,0 3 0,-5 4 1,-3-25-1,-1 1 0,-1-1 1,0 0-1,-1-1 0,-1 0 1,-1 1-1,-1-1-276,-2 0 1,0 0-1,-8 23 1,-5-5-1,1-5-190,-1-4 0,-2-4 0,2-5 0,1-3 0,1-3 0,3-6-975,2-2 0,4-7 1198,2-2 0,0-2 0,-3-1 0</inkml:trace>
  <inkml:trace contextRef="#ctx0" brushRef="#br3" timeOffset="216">11937 12132 8340,'-10'-19'-128,"5"4"1,1 0-1,1 2 1,0 1 0,1-1-1,2 2 1,3 2 552,3 5 0,2 5 1,2 7-1,0 8 1,1 10-1,3 9-98,0 8 1,1 7 0,-7-20-1,-1 0 1,0 1 0,-1 0-1,-1 3 1,-1 0 0,-1 2-1,0 1-78,-1 3 1,-1 0-1,0 2 1,-2 1-1,0-2 1,-2 0-1,-1-2 1,-1-1-255,-2-2 1,-1-2 0,0-3 0,-1-2-1,-1-1 1,0-2 0,-12 21 0,-3-7-1,0-7-587,0-7 0,-1-5 0,3-4 0,1-1-1817,3-4 2409,-2-6 0,7-2 0,-5-4 0</inkml:trace>
  <inkml:trace contextRef="#ctx0" brushRef="#br3" timeOffset="217">13045 12132 8317,'0'-9'0,"0"-1"-429,0 1 0,0 0 619,0-1 0,-5 14 1,-1 6-1,-2 9 0,-1 6 1,-1 6 248,1 7 1,-1 0 0,-2 5 0,0 2 0,0-1-545,2 0 1,4 0 0,1-3 0,0-3-1,0-3-767,1-4 594,1-6 0,-1-3 0,-1-7 0,-1-3 278,-1-5 0,1-3 0,-3-4 0</inkml:trace>
  <inkml:trace contextRef="#ctx0" brushRef="#br3" timeOffset="218">12774 12151 8317,'-9'-15'87,"4"-1"0,2 3 0,3 2 148,3 0 1,3 3-1,7 1 1,3 2-1,5 1 560,4 2-709,6-4 0,2 5 0,3-1 0,-1 4 0,-2 6-447,-1 3 0,-2 3 1,-5 6-1,-4 2 0,-6 3 361,-5 2 0,-5 5 0,-5 1 0</inkml:trace>
  <inkml:trace contextRef="#ctx0" brushRef="#br3" timeOffset="219">12644 12821 8498,'20'-3'561,"3"-1"0,4-1 0,8-4-342,4-2 1,11 1 0,-22 3 0,0 1-220,2 1 0,0 0 0,1-2 0,1 0 0,0 0 0,1 0 0</inkml:trace>
  <inkml:trace contextRef="#ctx0" brushRef="#br3" timeOffset="220">14087 12169 8335,'0'-6'-132,"0"0"1,0-1 0,0-2 0,0 0 96,0 0 0,1 3 1,1-1 277,2 0 0,-1 4 0,-3 3 0,0 7 0,0 7 101,0 4 1,-5 11 0,-1 3 0,-2 6 0,-2 3-9,-3 1 1,2 2-1,-5 2 1,1 1 0,0-2-309,3-1 1,2-4 0,0-6 0,2-4 0,1-5-3306,1-6 3249,3-9 1,-1-6 0,4-4-1</inkml:trace>
  <inkml:trace contextRef="#ctx0" brushRef="#br3" timeOffset="221">13855 12151 8335,'-15'-15'-69,"5"-1"0,5 2 0,0 1 0,4-1 528,3 3 0,5 1 1,5 0-1,4 1-229,1 0 0,6 1 1,2 1-1,3-1 1,3 1-1,4-1-298,4 3 0,-1 1 0,3 4 0,-5 2-1048,-5 4 648,0 1 1,-15 14-1,-1 1 468,-3 4 0,-7 10 0,-1 2 0</inkml:trace>
  <inkml:trace contextRef="#ctx0" brushRef="#br3" timeOffset="222">13789 12774 8256,'0'10'176,"0"-1"279,0 0 0,9-3 0,5-3 0,9-2 0,10-2-317,8-2 0,-15 0 0,1-1 1,5-1-1,1-1-138,2 0 0,1 0 0,2-4 0,1-1 0,1 1 0,0 0 0</inkml:trace>
  <inkml:trace contextRef="#ctx0" brushRef="#br2" timeOffset="223">3361 13603 11733,'-8'-1'-171,"1"-1"0,0-1 1,0 1-1,0 0 1,0 0-1,1-1 1,-2 1 141,0 1 0,-1 1 0,-1 0 0,1-2 114,0-1 1,-1 2 0,1-2 0,0 1 153,0-1 1,2 2-46,1-2 1,4 1-199,-1-1 0,3 2 1,3-2-1,3 2 0,3 1 23,0 0 0,3 0 0,2 0 0,1 0 1,4 0-14,2 0 1,3 0-1,0 0 1,2 0-1,4 0 19,2 0 1,3-4 0,5 1-1,1 1 1,1 0-41,3-1 1,-1 2 0,0-2-1,-4 2 1,-2 1-8,0 0 0,-4 0 1,-1 0-1,-2 0 1,-3 0 4,-2 0 0,-5 0 0,4 0 0,0 0 0,0 0 53,0 0 1,0 0 0,4 0 0,2 0 0,2-1 62,0-2 0,6 1 0,-2-4 1,3-2-1,2 1 6,5 1 1,-1-1 0,4 4 0,-3-1 0,0 1-130,0 0 0,-1 0 0,1 3 0,-2 0 0,0 0-104,-2 0 0,2 0 1,2 0-1,1 0 1,-4 0 70,-1 0 0,1 0 0,0 0 1,0 1-1,1 1 25,-2 1 1,4 0 0,2-3 0,0 0 0,-1 0 20,-2 0 1,2 0 0,0-1 0,4-1-1,0-1-19,-2 1 0,1 1 1,-11 1-1,1 0 0,0-1-44,3-2 1,-2 2 0,2-2-1,-1 2 1,0 0-25,1-2 1,-2 2 0,3-2 0,-2 1 55,2 2 1,-3 0 0,3 0 0,0 0 0,1 0 22,-4 0 1,-3 0 0,-1 0-1,-1 0 1,0 0 15,0 0 0,0 0 0,-2 0 1,-1 0-1,1 0 8,1 0 0,-3 0 0,-2 0 0,-3 0 1,-1 0 6,1 0 1,-2 0 0,5 0 0,-1 0 0,0 2-15,1 1 0,1-2 0,-1 3 0,2-1 0,0 0-7,-2-1 1,2 0 0,-1 0 0,0 1 0,1-1 8,0-1 1,1-1-1,3 0 1,-1 0 0,0 0 27,-2 0 0,-1 1 1,2 2-1,-1 0 31,1-1-24,2-1 1,0-1 0,1 0 0,1 0 0,3 1 3,0 2 0,-2-2 0,0 2 0,-1-1-45,2 1 0,-2-2 1,3 2-1,0-2 1,-3 0-8,-1 2 1,-1-1 0,2 1-1,0-2 1,0-1 14,-2 0 0,0 0 1,-3-1-1,2-1 1,1-2 61,1 2 0,2 0 0,0 0 0,0-1 0,-1 0 32,1-1 0,2 3 1,2-3-1,0 1 1,0 0-70,2 0 0,2 2 1,0 1-1,-4 0 0,0 0-24,-2 0 1,2 0 0,2 0 0,1 0 0,-1 0-23,1 0 1,-4 0-1,1 0 1,-1 0 0,1 0 14,-1 0 1,0-1 0,1-1 0,-1-2 9,2-1 0,-3 3 0,1-2 0,-2 1 0,0 0 0,1 1 3,5 0 0,-4-1 1,4 0-1,-3 1-46,-2 1 0,3 1 0,-5 0 1,0 0-1,-2-1 18,-1-2 1,0 2-1,0-3 1,-2 1-1,-2-1 40,-1-2 1,-1 3 0,-3-2-1,0 0 1,0 1-34,0 0 1,1-2 0,2 2 0,4 2 0,3 1-82,2 1 0,4-1 1,-3-1-1,1-1 68,-1 1 1,4 1-1,-2 0 1,1-1 0,1-1 57,-2 1 0,1-2 0,1 0 0,-1 2 0,-4 0-11,-2-1 0,-3 2 1,-1-2-1,1 2 1,0 0-33,-1-2 0,-2 2 1,-4-2-1,1 2 1,0 1-32,-1 0 0,1 0 1,-6 0-1,0 0 0,0 0 13,1 0 1,-2 0 0,3 0 0,0 0 0,-1 0 13,1 0 1,2 0 0,2 0 0,-2 0-6,0 0 1,-3 3 0,0 0-1,2-1 1,1-1 10,1-1 0,-1 3 1,-1 0-1,-1 0 1,1 0 26,1 1 0,-4-1 0,-1-3 0,-2 0 0,-3 0 28,-1 0 0,-3 0 1,-3-1-1,-1-1-71,0-2 0,-3 1 1,1 2-1,0-1-14,1-1 1,1 0 0,2 3 0,0 0-1,2 0 3,-2 0 1,2 1 0,0 1 0,-2 1 0,0-1 66,-2-1 1,0-1 0,0 0-83,1 0 0,-6-1 1,-4-1-304,-5-1 0,-5-3 1,-2 3 356,-3 1 1,-3-3-1,-1-1 1</inkml:trace>
  <inkml:trace contextRef="#ctx0" brushRef="#br3" timeOffset="224">12523 11909 8368,'0'-10'-1022,"0"1"1274,0 4 1,0-1 0,0 7 85,0 6 1,0 6-1,-1 9 1,-2 3-1,-3 3 1,-3 2-36,0 1 0,3 4 1,1-2-1,0 1 0,0 0-436,1 2-26,1-4 1,3-3 0,0-6 0,0-1 0,0-3-1739,0-3 1346,0-8 1,0-4 0,0-12 0,0-3 550,0-4 0,-4-3 0,-1-1 0</inkml:trace>
  <inkml:trace contextRef="#ctx0" brushRef="#br3" timeOffset="225">12495 11853 8368,'0'-10'-59,"0"1"0,0 0 0,1-1 73,2 1 0,6 0 0,4 1 1,2 0 92,1 2 0,6 4 0,5-1 1,5 1-1,5 0 0,2-1-90,3 1 0,0 2 1,6 2-1,1 2 1,3 0-107,0 0 0,-5 3 0,-4-1 0,-1 0 1,0 0-111,-1 1 0,-5-2 0,-5 1 0,-2-2 0,-1-2 35,0-1 0,-4-1 1,-2-1-1,-4-1 1,-1-2 82,-2-2 1,-3 3-1,0-2 1,-2 0 213,0 0 0,-4 3 88,0-1 0,-4 3 0,0 3 0,-4 4 112,-4 4 1,-5 4-1,-2 4 1,1 3-1,-1 3-32,1 2 0,0 1 1,2 0-1,1 0 1,0 0-389,-1 0 1,1-5 0,1-1-1,0-2 1,3-3-284,1-1 1,1-3 369,3-3 0,0-5 0,0-1 0</inkml:trace>
  <inkml:trace contextRef="#ctx0" brushRef="#br3" timeOffset="226">12979 11508 7836,'0'-6'-724,"0"0"0,0-1 1377,0-2-435,0 4 1,1 2 0,1 6 0,2 4 0,-2 5 0,-1 3-119,-1 3 1,-3 5-1,-2 0 1,1 2-1,-1 0-364,0 1 0,2-2 0,-3-1 1,-1 0-1053,2-2 1316,-3-1 0,3-2 0,-5 1 0</inkml:trace>
  <inkml:trace contextRef="#ctx0" brushRef="#br3" timeOffset="227">12970 11490 8344,'0'-7'-2097,"0"1"2635,0 4-128,0-6 1,-1 4-271,-2-3 0,1 3 0,-4 4 1,-3 0-78,-2 0 0,1 0 0,-3 0 0,2 0 0,-2 0-54,-2 0 0,0 0 0,0 1 0,-2 1 1,0 2-20,-2-2 1,0 0-1,1 0 1,-1 1 0,1 0-68,-1 1 1,0-3 0,1 3 0,-1-1 42,1 0 1,-1 1 0,0-3 0,1 1 0,-1 1 0,1-1 24,3-1 1,-3-1 0,3 0 0,-2 0 9,2 0 0,-3 0 0,3 0 0,-3 0 1,-1 0-12,1 0 0,1 0 0,1 0 0,-2 0 0,2 0-28,-2 0 0,1 0 0,0 0 1,0 0-1,0 0-9,0 0 1,4 0 0,-3 0-1,0 0 1,-2 0 38,-1 0 1,4 0-1,-1 0 1,0 0-1,-2 0 11,0 0 0,-1 0 0,0 0 1,1 0-1,-1 0 6,1 0 1,-1 0 0,-1 0 0,0 0-105,-2 0 87,0 0 0,0 0 0,0 0 0,-1 0 1,-1 0-4,0 0 1,3 0-1,-4 0 1,0 0 3,1 0 0,-2 3 1,3 0-1,1-1 0,-1-1 31,2-1 0,-2 0 0,2 1 1,-1 1-1,-1 1 1,-2-1 0,-1 1 0,-2-1 1,0 1-1,0 0 27,0 1 1,0-3-1,0 2 1,0-1 0,1 0-10,2 1 1,-2 0-1,3-2 1,-2 2 0,0 0-48,1-1 0,0-1 1,-3 0-1,0 1 1,0 1 7,0-1 1,4-1 0,0 0 0,0 1-2,0 1 1,4 0 0,-2-3 0,2 0 0,2 0 0,-1 0 0,1 0 0,2 0 0,0 0 0,1 0 89,0 0 0,-2 0 0,2-1 0,0-1-45,-1-1 0,2 0 0,-3 3 0,2 0 0,-2-1 0,-1-1-38,0-1 1,0 0 0,2 3 0,0 0-29,0 0 0,-2 0 1,0 0-1,2 0 0,0 0 8,0 0 0,-1 0 1,1 0-1,1 0 1,1 0 3,-1 0 0,3 0 0,-3 0 0,1 0 0,-1 0 3,-1 0 0,1-1 1,0-1-1,-1-1 1,2-1 2,1 0 0,0 3 0,0-2 0,-1 2 1,1 1 0,0-1 0,4-1 0,0-1 0,-1 1 36,1 1 0,3-2 0,1-1 104,0-2 1,2 0 14,3-3 1,0 3-123,0-1 1,1 5-1,1-2 27,2 0-209,-1 3 0,-3-2 57,0 6 0,0 2 1,0 5 87,0-1 0,0 3 0,-1 2 0,-1 0 0,-3 3 6,0 0 1,2 3 0,-3 2 0,-1 3-1,-2 1-22,0 2 0,0 3 0,0 2 0,-1-1 0,1 0-160,0-2 1,2-1 0,2-2 0,0-3 0,1-3-271,0-4 0,1-4 1,4-5 448,2-1 0,2-3 0,4-4 0,1 0 0</inkml:trace>
  <inkml:trace contextRef="#ctx0" brushRef="#br3" timeOffset="228">9748 11881 8344,'-6'-10'-88,"1"1"0,1 0-321,2-1 0,0 5 1,0 1 590,-1 0 0,-5 3 0,3-1 34,0 4 1,-2 3 0,4 5 0,1 3 0,1 2 8,1 3 0,0 1 0,1-1 0,2 1 0,2-1-97,0 1 1,4 0-1,0-1 1,2 1 0,0-1-151,0-3 0,-2 2 0,0-5 0,0-1 1,-2-1-329,-1-4 1,-3-2 109,3-4 1,-5-4 0,0-2 0,-4-3 0,-2-1 78,-2-2 0,-1 1 0,-2-2 0,2 0 0,1 1 59,1 1 0,3-1 1,-3 1-1,2-2 102,2 2 122,1 1 0,1 0 0,0 1 0,0 0 525,0 0-466,0-1-121,0 1 0,1 4 0,2 2-66,3 2 0,3 2 1,0 1-6,0 1 0,2 3 0,0-2 0,2 0 0,-1 0 0,0 0-44,1 0 1,0-2-1,-1 3 1,0 0-3,-1 0 0,3-3 0,-2 2 1,0 0-1,-2 0-26,-1 1 1,-2-3-1,-2 2 1,-1 0 106,-2 2 0,-6 0 1,-5 0-1,-3 1 0,-3 1 1,-4 2 136,-2-1 1,1 0 0,3 1-1,2-1-123,2 0 0,1 0 1,2 0-1,2-2 1,2-1-792,3 1 753,2 2 0,1 0 0,0 0 0</inkml:trace>
  <inkml:trace contextRef="#ctx0" brushRef="#br3" timeOffset="229">14888 12402 8385,'-9'-9'55,"-1"3"0,2-1 0,2 0 0,4-1 0,4 0 179,4 1 1,3 0 0,4 4 0,2 1 0,4 0 0,3 0 0,4-1 0,4 1-91,4 1 1,6 1 0,4 0 0,2 0-1,5 0-230,-23-1 0,0 2 0,-2 0 0,0 1 0,2-1 0,0 1 0,-1-1 0,0 0 1,25 0-306,-3-1 1,-3 0 0,-6 0 0,-7-1 0,-6-1-24,-5-1 1,-5-5-1,-4 2 1,-2-2-1,-3-1 370,-3-1 1,-2 1-1,-3 0 1,0-1-13,0 1 1,-4 0 0,-2-1-1,-2 1 1,0 0 235,-1 0 0,2 2 1,-6 2-1,3 0 371,0 0 419,5 3-658,-3-7 0,15 8 1,3-2-1,6 3-222,6 3 1,2 3-1,4 3 1,1 1-1,0 2 1,-1 1 32,-1 2 0,-6 0 0,-2 4 0,-6-1-132,-3 1 1,-5 0 0,-5-1 0,-7 1-1,-5-2 45,-7-1 0,-4-2 0,-8-2 0,-3 0 0,0 0-78,0-2 0,7-1 1,1 0-1,5-2 1,4-1-1074,3 1 1115,5 1 0,5 2 0,4-1 0</inkml:trace>
  <inkml:trace contextRef="#ctx0" brushRef="#br3" timeOffset="230">3613 14134 8436,'-5'-14'-372,"3"4"1,-4-3 344,-1-1 1,3 1-1,0-3 1,1 3-1,-1 0 1,2 0-1,1-1 1,1 1-1,0 2 1,-1 0 790,-2 2 0,2 0 21,-2-1-567,2 9 0,5 10 1,3 10-1,4 5 27,1 5 0,5 3 0,-2 5 0,4 2 1,2 0-1,1 1-184,2 0 1,1-1 0,3-1 0,0 0 0,-1-2-266,-2-3 1,-3-2-1,-4-3 1,-3-1-1,-3-3-368,-5-2 0,-3-2 1,-4-3-1,0 0 1,-1-3-108,-2 0 0,1-3 1,-4-4 678,-1 0 0,-2-5 0,0 2 0</inkml:trace>
  <inkml:trace contextRef="#ctx0" brushRef="#br3" timeOffset="231">3836 14450 8415,'-9'0'-186,"-1"-1"183,1-2 1,0 3 0,0 0 0,-1 5 457,1 4 0,0 4 1,-1 3-1,0 2 1,-2 4-1,-4 3-215,-2 2 1,-3-2 0,-2-1 0,1 1 0,2-1-358,2-2 1,6-6 0,0-1-914,5-2 1,7-4 1029,6-6 0,11-6 0,2-3 0</inkml:trace>
  <inkml:trace contextRef="#ctx0" brushRef="#br3" timeOffset="232">4171 14441 8373,'-9'0'-51,"3"0"1,0 0 843,-2 0 1,0 0 0,-1 0-170,-1 0 1,5-1 0,2-2-597,2-3 1,1-2 0,0-2 0,0 1 0,0-1-202,0-3 0,1 2 1,1-5-1,2 0 0,0-3-93,1-3 0,2 2 0,-2-4 0,1 2 0,0 3 224,2 3 1,-3 5-1,1-2 1,1 4 217,2 3 1,-3 3 0,0 6-1,1 4 1,2 3 79,0 3 0,0 3 1,0-1-1,2 0 0,1 0-164,4-2 1,-2 3 0,2-5 0,0-3 0,2-3-161,0 0 1,4-4 0,0 1-1,-1-4 1,-2-5-101,0-1 0,0-1 0,-2 0 0,-1 0 0,-4 2-529,-2 1 819,-4 4 1,-7 6 0,-8 8-1,-3 5 1,-3 1-17,-1 1 1,-2 1 0,0 0-1,-1 4 1,0 1-159,1 1 0,-4 3 1,-1-4-1,-1 2 1,0 0-195,0-3 1,-2 3 0,4-3-1,2 0-341,0-2 454,1-3 1,2-1-1,2-3 1,5-2-1,4-3-322,1-1 0,0-3 247,5-3 172,2-6 0,12-3 0,1-3 1,2-1 6,-2-3 0,6 3 0,-2-3 0,0 0 1,1 1 124,-1 0 0,-1 2 0,0 2 0,-2 1 0,0 4 0,-1 2 104,0 1 0,-2 2 1,-4 5-1,-2 4 13,-1 2 0,-3 5 0,2-2 0,0 1 0,-2 1-52,1-3 1,-3 2 0,3-5 0,0-1-1,2-4-230,3-4 1,0-2-1,1-2 1,2-2 0,0-3-240,-1-3 0,0-3 0,-2-2 0,0 1 0,1 0-143,-1 1 0,-4 2 0,-1 1 1,-1-1-984,1 1 1434,3 4 0,-6 1 0,3 4 0</inkml:trace>
  <inkml:trace contextRef="#ctx0" brushRef="#br3" timeOffset="233">4758 14665 9079,'5'6'480,"-2"0"0,-1 1-160,1 2 1,-1-1-1,4-1 1,-1-1 104,0 1 1,1-1-1,3-1-681,1-1 51,-1-1 1,0-4 0,1-1 0,-1-2-1,0-1-123,1-3 1,-2 0 0,-1-1 0,-1 0-278,2-1 529,-4 1 1,1 1-1,-3 0 228,1 2 1,-4 4 0,-5-1 0,-2 3-1,-2 3 303,1 3 1,0 3 0,-1 0 0,1 1-361,0 3 1,2-3 0,2 2 0,1-1-149,2-2 0,2 0 0,3 0 0,3-3 0,3-3-366,0-2 1,0-2-1,1-2 1,-1-3 82,0-3 1,1 0-1,-2 0 1,-2-1 350,-3 1 0,-2 3 0,-2 1 0,-2 1 22,-3 2 1,-4 2-38,-2 3 0,-2 6 0,-5 5 0</inkml:trace>
  <inkml:trace contextRef="#ctx0" brushRef="#br3" timeOffset="234">5661 14339 8279,'-9'0'-128,"-1"1"0,1 1 0,0 1 724,-1-1 1,4-1 247,0-1 1,4-1-530,-1-2 1,2-2 0,0-5-293,-2 1 0,2 0 0,-2-2 0,2 0-137,1-1 1,0-2 0,0 2 0,0-3-1,1 0 50,2-1 0,-2 2 0,2-2 0,-2 4 0,0 3 225,2 2 1,-1 1 0,4 6 0,-3 3 0,3 9 0,-1 1 0,0 2-54,2 1 1,2-2-1,3-1 1,1-1-131,2 1 1,0-2 0,5-4 0,1-1 0,0-2-104,0-2 1,2-1 0,-2-2 0,0-2 0,-1-3-13,-2-3 0,0 0 1,-2 0-1,-5-1 1,-3 1-25,-2 0 0,-4 5 245,2 4 1,-11 5-1,-2 7 1,-2 4 151,-3 1-273,0 6 1,-6 1 0,-2 4-1,-2 1 1,-3 1-64,-1 1 0,-1 0 0,-1-3 1,-1 0-81,1 0 0,1-2 0,3-2 0,3-4 0,6-5-174,2-1 1,4-5 303,4-3 0,4-5 1,6-1-1,5-4 122,3-1 1,-1-3 0,4 2 0,-2-3 0,1 1 9,-2 2 1,4-1 0,-1 4 0,1 0-1,-2 2-47,0 1 0,-1 0 1,2 1-1,0 2 1,-3 1-20,-1 1 1,3 4 0,-1 4 0,-1-2 0,-3-1-14,-2 0 1,0-1 0,4 0-1,-1-1 1,0-1-58,1-4 0,0-2 0,1-1 0,2 0 0,-2 0-35,-1 0 0,0-3 0,-1-1 0,0-2 101,1-1 0,-1 0 1,-1 0-1,0 0 19,-2 0-35,-4 3 0,5-4 1,-3 2 138,1-3 1,-3 0 479,2 0 0,-4 0 178,-4 3 0,-1 2-451,-4 4 1,3 3 0,1 1 0,0 2-1036,3 1 1,1 1 0,1 1 692,0 1 0,4 3 0,2 2 0</inkml:trace>
  <inkml:trace contextRef="#ctx0" brushRef="#br3" timeOffset="235">7113 13976 8346,'0'-10'-157,"4"1"0,0 0 0,0-1 0,0 1 0,-2 0 371,-1-1 0,2 1-82,0 0 0,-4 4 0,-5 2 0,-2 1 0,-2 4 0,0 1 171,-2 3 0,-1 7 1,-4 7-1,-4 7 0,-1 8-74,0 7 0,8-18 0,1 1 0,0 4 0,0 2 0,-2 1 0,1 1 0,0 2 0,0 1-95,0 0 0,1 1 0,0 0 0,2 1 0,3-2 0,1 1 0,1-1 1,0-1-1,2-1 0,1 0-103,1-2 1,1-1 0,0 19 0,1-10-1,1-10 1,2-8-161,3-2 0,3-2 0,0-2 0,0-2-182,0-4 224,1 1 0,2-8 0,1 2 0,-2-1-104,-1-2 0,0-1 0,-1-1 0,-1-1 0,-1-2-1660,0-3 1851,-5-3 0,6 0 0,-3 0 0</inkml:trace>
  <inkml:trace contextRef="#ctx0" brushRef="#br3" timeOffset="236">7598 14190 8340,'0'-14'-62,"0"4"1,0-2-1,0 1 1,0 2-1,0 0 1,1-1-1,1 1 412,1 0 1,1 3 0,-2 5 0,1 8 0,-2 8 14,-3 8 1,-3 9 0,-3 4 0,0 5 0,2 0 0,-1 1-349,-1 1 0,-1-4 0,2 2 0,2 0 0,0-2-652,0-3 1,0-3-1,-3-6 1,2-2-1821,-1-3 2455,-1-7 0,-6-5 0,0-6 0</inkml:trace>
  <inkml:trace contextRef="#ctx0" brushRef="#br3" timeOffset="237">7346 14218 8340,'-9'-19'28,"3"5"1,1 0 0,0 2 0,3-2 322,1 0 0,2 2 0,4 0 0,4 2-161,5 0 1,5 1-1,3 0 1,4-1-1,4 2 1,4 2-142,2 3 1,1 2 0,-1 2 0,-3 3-472,-5 5 122,-4 5 0,-6 8 0,-3 3 1,-2 3-1,-4 2-2091,-3 1 2391,-2 0 0,-8 1 0,-1 1 0</inkml:trace>
  <inkml:trace contextRef="#ctx0" brushRef="#br3" timeOffset="238">7300 14767 8221,'6'-1'213,"0"-1"0,2-2 1,5 0 399,5-1 0,6-1 0,7 2 0,4-1-346,5-2 1,-2-2 0,3 1 0,-2 1 0,-4 2-817,-5 1 0,-12 1 0,-2 4 549,-5 2 0,-1 2 0,-1 4 0</inkml:trace>
  <inkml:trace contextRef="#ctx0" brushRef="#br3" timeOffset="239">8361 14441 8429,'-9'-3'-97,"1"-1"0,0 0 0,3-1 675,1-1 1,1 3-1,3-3 1,0-1-1,0-1-393,0-2 1,1 1-1,1 0 1,1-2-1,0 0-124,1-1 1,-2-4 0,4 3 0,-1-2 0,-1-1-291,0-2 1,-1-1 0,-2 1-1,1-1 1,1 1 90,-1 3 1,-1 1 287,-1 5 1,0 9-1,1 6 1,2 9 0,0 5 71,-1 1 0,3 5 0,1-2 0,2 0 0,3-3-137,1-1 1,0-2 0,3-3 0,2-2 0,1-4-146,4-3 0,2-2 0,4-5 0,-1-2 0,-3-4-151,-2-4 0,-2-1 0,-3-3 1,-1-1-391,-4 2 270,-5-4 1,0 8 286,-4-3 1,-4 7 0,-5 4 0,-4 5 137,-2 6 0,1 6 1,-5 6-1,-1 1 0,0 2-47,-2 2 0,-4 2 1,-1 2-1,-3 1 1,-1-1-119,0-1 1,0-1 0,0 0 0,1-2 0,2-4-76,4-3 0,2-10 0,3 0 0,4-4-85,2-3 1,4-6 0,4-4-1,4-2 119,5-1 1,2 6-1,2-5 1,3 3-1,0 2 1,3 2-36,0 2 1,-1 1 0,-1 0 0,2 0 0,1 1 75,0 2 1,1 1 0,-1 3-1,1-1 1,-1 2 448,-3 0 1,3-2-1,-4-1 1,2 1-1,-2-2-105,0 0 0,2-1 0,-1-3 0,-1 0 0,-1 0-345,-3 0 0,2 3 1,1 0 71,-2-1 0,0 3 0,-2 1 0</inkml:trace>
  <inkml:trace contextRef="#ctx0" brushRef="#br3" timeOffset="240">9059 14041 8191,'15'-11'-60,"-2"1"0,2 1 1,2 4-1,4 4 424,0 4 0,2 8 0,-2 11 0,-1 10 0,-2 9 0,-10-16 0,-1 1 0,1 2 0,0 1-91,-1 2 0,0 0 0,0 0 0,0 1 0,-2 0 0,-1 0 0,0-1 0,0 0 0,0-1 0,-2 0 0,0-3 0,-1 0 175,0 23 0,-2-5 1,-2-1-1,-4-5-1163,-4-4 356,0-3 1,-6-5-1,1-2 1,-1-3-1,-2-5-658,0-4 1,4-5 0,0-8 1016,2 0 0,-4-4 0,3-1 0</inkml:trace>
  <inkml:trace contextRef="#ctx0" brushRef="#br3" timeOffset="241">3436 14078 8283,'-10'-3'-60,"2"-1"0,1-1 1,1-3-1,-1 0 108,2-1 0,1-1 0,4 0 1,0-1-1,0-2 0,0 2 0,0 1 46,0 0 1,0-2 0,0-1 0,-1 2 59,-2 1-120,2 0 1,-8 4 0,0 1 0,-4 1 0,-5 3 27,-4 3 1,-5 11 0,-5 11 0,-6 8 0,17-11-1,0 1 38,-2 2 1,0 2-1,0 3 1,0 0 0,0 5-1,0 1 1,1 1 0,1 1-1,0 2 1,2 2 32,-1 2 0,1 1 0,4-1 1,2 0-1,2 1 0,2-1 0,2-1 1,2 0-1177,2-1 1,2-1 1075,2-2 0,1-2 0,2-1 0,2-2 0,1-4 0,1 0 0,1-4 0,1-1 0,10 18-114,2-7 1,1-4 0,-3-6 0,-1-5-1,-1-3 1,-2-4-1,3-4 1,-1-2-1,-2-2-352,0-1 0,-5-1 0,2-3 0,0-1 0,-1-2 433,0-3 0,-2-2 0,-1-2 0</inkml:trace>
  <inkml:trace contextRef="#ctx0" brushRef="#br3" timeOffset="242">9758 13901 8342,'-5'-9'-128,"-1"-1"0,4 0 0,0-1 0,3-2 1,6 3 343,4 3 1,3 5 0,5 8 0,1 6 0,1 7 0,4 6 0,2 7 85,1 6 0,-14-15 1,0 2-1,0 2 1,0 2-1,0 1 0,-1 1 1,0 1-1,-1 2-124,-1 1 0,-1 1 0,-2-1 0,-1 1 1,-2 1-1,-1 1 0,-1-2 0,-2-1 0,0 0 1,-2 0-130,0-1 0,-1-1 0,-2-1 1,-1 0-1,-2-2 0,-2-2 0,-8 22 82,-2-8-204,-4-4 1,3-3 0,-4-3 0,0-3 0,1-6-400,1-2 1,1-6 0,4-3 0,3-3-297,0-2 0,6-4 0,5-6 0,4-4-1058,5-1 1826,0-1 0,12-5 0,-3 0 0</inkml:trace>
  <inkml:trace contextRef="#ctx0" brushRef="#br3" timeOffset="243">10922 14050 8381,'5'-9'-89,"0"-1"1,-3 1-1,2 1 1,0 1-1,1 0 316,1 0 0,-1 4 0,1 3 0,-3 7 0,-2 7 0,-1 6 27,0 6 0,-4 4 1,-2 8-1,-2 0 1,-1 0-1,2 0-273,1-1 0,0-2 1,-4 1-1,1-1 0,0-2-479,-1-1 0,4-5 1,1-5-1,0-3 498,0-4 0,-2-1 0,-2-5 0</inkml:trace>
  <inkml:trace contextRef="#ctx0" brushRef="#br3" timeOffset="244">10726 14022 8240,'1'-23'-111,"2"0"0,4-1 1,5 1 74,3 0 1,8 4 0,5-2 0,5 4 533,3 5 0,2 3 0,-1 2 1,-2 5-1,-4 5 0,-6 7-769,-4 4 1,-6 5 0,-1 3-1,-4 2-415,-5 3 1,-3 5 0,-3 2 685,-2-1 0,-6 7 0,-6-2 0</inkml:trace>
  <inkml:trace contextRef="#ctx0" brushRef="#br3" timeOffset="245">10680 14581 8057,'-9'6'-225,"4"-1"818,5-1 0,5-1 0,9-3 0,4 0 0,7 0-96,5 0 1,4-4-1,7-2 1,2-2-1,4-2-675,2 1 0,1 3 0,0 1 178,-7 1 0,-8-4 0,-3 3 0</inkml:trace>
  <inkml:trace contextRef="#ctx0" brushRef="#br2" timeOffset="246">7477 15084 10910,'-5'-6'-235,"3"1"1,-4 3 0,0-2 0,0 0 388,0 0 1,-1-2-1,-2 2 1,0 1-1,-1 0 242,1 0 1,3 0-318,0 3 1,6 0 0,2 0 0,7 0 0,6 0-1,5 0 54,7 0 0,5 0 1,8 0-1,2 0 0,6 0-92,2 0 1,-22 0 0,0 1 0,2 0 0,0 1 0,1 1-1,-1-1 1,1 1 0,0 1-47,0-1 1,-1 0-1,0 0 1,0 0 0,-2 1-1,0 1 1,0 0 0,-1 0-119,-1-1 0,1 1 0,-1-2 0,0 0 0,20 2 0,-7 0 0,-6 0 69,-4-1 1,-1-1 0,-1-3-1,-2 0 1,-2 0 81,0 0 0,-4-1 0,3-1 1,-3-2-1,-3-2 68,0-1 0,-8 2 0,1 0 1,-2 0 118,-1-1 1,-3 0-1,-7-2-179,-6 2 0,0 2 0,-6 3 0,0-1 0,-3-2-82,-2 2 1,-3 1 0,-4 1 0,0 0 0,-1 0-65,-2 0 0,1 0 0,-4 0 0,0 0-31,0 0 103,-6 0 1,5 3-1,-10 1 1,-1-2-1,-3-1-20,1-1 1,-3 0-1,2 0 1,2 0 51,-1 0 0,11 0 1,-1-1-1,6-1 1,6-2 11,2 2 1,0-2-1,6 1 1,3 0 297,4-1-346,5 3 0,6-3 1,7 4-1,2 0 1,3 0-5,4 0 1,6 0 0,4 0-1,5 0 59,6 0 0,4 0 0,6 0 0,0 0 1,4 0 13,-23 0 1,0 0-1,3 0 1,1 0 0,2 0-1,0 0 1,0 0-1,0 0 1,-1 0 0,0 0-72,-1 0 0,1 0 0,-1 0 0,-1 0 0,-2 0 1,0 0-1,21 0 0,-9 1-109,-6 2 1,-4-2 0,-7 2 0,-5-2 58,-6-1 1,-8 0 0,-5 0 95,-5 0 1,-4 0 0,-3 0 0,-1 0 0,-1 0 63,1 0 0,-2-1 0,1-1 0,0-1 1,-3 1-103,-1 1 1,0-2 0,-1 0-1,2 0 1,-1 2-599,-1 1 641,3 0 1,-11 5 0,3 0-1</inkml:trace>
  <inkml:trace contextRef="#ctx0" brushRef="#br2" timeOffset="247">3501 15242 16600,'0'-9'-929,"0"-1"1,0 1 0,0 0 872,0-1 1,-1 5-1,-2 2 454,-3 2 1,-7 3 0,-2 4 0,-4 8-1,-4 7 1154,-5 10-1411,-4 7 1,14-13 0,-1 1-1,0 2 1,0 1 0,-1 3 0,1 0-1,0 3 1,1 1-156,1 0 1,1 1-1,2-1 1,2 0 0,2-1-1,1 0 1,1 0 0,2-1-1,3-1 1,1 0-239,1-3 1,3 0-1,7 17 1,7-12-1,2-5 1,3-5-717,1-1 0,1-10 1,-3 0 967,2-6 0,-1-3 0,0 1 0,5-1 0</inkml:trace>
  <inkml:trace contextRef="#ctx0" brushRef="#br2" timeOffset="248">3687 15372 19638,'0'-9'-90,"3"0"1,1-1 0,2 2-213,1 2 0,1 11 1,1 10-1,1 8 1,-1 6-1,0 4 460,1 5 0,-1 1 0,0-1 0,2 1 0,0 3-149,1 0 0,4-2 1,-3 0-1,1-3 1,-1-3-533,-1-3 1,-2 0-1,-1-3 1,1-5-1,-2-5-1116,-2-6 1,-2-2 1705,-4 0 0,-4-9 1,-1-2-1</inkml:trace>
  <inkml:trace contextRef="#ctx0" brushRef="#br2" timeOffset="249">3873 15745 15367,'5'-10'-31,"0"1"-41,-1 0 0,-4 0 1,0 5 726,-5 7 0,-8 7 1,-2 8-1,-4 2 0,-3 2-309,-3 3 1,-1 1-1,-1 1 1,1-1 0,2-1-683,1 1 0,6-3 0,4-3 0,4-3 0,3-5 204,3-1 0,6-2 0,2 0 0</inkml:trace>
  <inkml:trace contextRef="#ctx0" brushRef="#br2" timeOffset="250">4199 15763 17356,'-9'0'-66,"0"0"1,0-1-1,2-1 122,1-1 1,0-1 0,-4 2 0,2-2 0,1-1-1,2-3 152,0 0 1,2-1-1,3-1 1,0 0-1,1-1 1,3-3-273,2 0 0,2 1 0,2-2 0,2-1 0,0 1-26,0-1 1,-2 5-1,-1-2 1,1 3 243,-1 1 0,-3 4 1,0 3-17,1 4 1,-2 3 0,-1 4-1,-1 1 1,1 2 0,1 0-19,2 0 0,3 1 1,1-2-1,3-1-98,0-3 1,1-2 0,2 1 0,1-2 0,1-3-126,1-1 0,-3-1 0,-2-3 0,2-2 0,-1-2 107,0-1 0,-1-1 0,-4 1-207,-3 0 0,-7 4 1,-4 3-1,-9 8 250,-4 6 0,-3 5 1,1 2-1,-1 3 0,0 3-208,1 2 0,-2 2 0,-1 0 0,0 0 0,0-2 188,1-1 0,2-2 0,-1 0 0,1-2-77,3-5 1,2-2-1,3-6-66,1 0 1,5-3 0,4-3 362,5-2 0,4-2 0,3-1 1,1-1-1,2 0 293,1 2 0,2-2 0,0-1 0,1 0 1,0-1-192,-1 0 0,1 2 1,-2-3-1,0 2 1,-3 1-839,0-1 1,-2 3 0,-2-2 0,-1 3 0,-1 3-1151,-2 3 1,-1 4 1317,-5 2 0,0 2 0,0 5 1</inkml:trace>
  <inkml:trace contextRef="#ctx0" brushRef="#br2" timeOffset="251">4851 15940 14276,'-9'4'385,"0"-2"0,2 4 1,1-1-1,-1 0 176,-2 2 1,1 1-1,1 2 1,2-1-321,1 0 1,0-2 0,6-2 0,1-1-178,3-2 0,2-4 0,2-2 1,2-1-1,0-3-334,0 0 0,-2-1 0,-1 0 0,0 2 0,-2 1-13,-1-1 1,-4 2 417,1-2-225,-2 5 1,-5 2 0,-1 5 0</inkml:trace>
  <inkml:trace contextRef="#ctx0" brushRef="#br2" timeOffset="252">5503 15791 16072,'-10'-4'-581,"1"0"1,1-3 0,2 0 0,3 0 647,1-1 0,4-1 0,0-1 0,2 1 0,1-1 0,2-2 137,1 0 1,2-4 0,-2 3-1,-1-2 1,-1 0-224,2 0 0,-3-2 0,1 2 0,0 0 0,0 0 83,1 2 0,-5 0 0,1 4 1,-1 1 606,1 2 1,-2 3-370,2 6 0,-2 2 0,-1 5 0,0 2 0,1 0-146,2-1 1,4 0 0,5-2-1,3 0 1,3 0 58,1-3 1,4-2 0,4-4 0,3 0-1,0-1-357,-1-2 0,-1-2 1,0-5-1,-1 1 1,-2 0-405,-3-1 0,-4 1 1,-2 1 407,-4 2 0,-6 3 0,-4 7 0,-4 5 0,-5 5 271,-4 4 1,-1 2 0,-3 0 0,-2 3-1,0 1-6,-2 2 1,-1 1 0,0 1 0,-2-1-166,1-3 1,-1 0 0,0-3-1,1 0 1,2-3-84,0-1 0,0-7 1,2 0-1,0-3 0,3-3-753,0-2 0,5-1 767,3-1 0,4 1 0,0 1 1,4 1 384,4-1 1,3-1 0,3-1 0,1 0 0,1 0 254,3 0 1,4 0 0,0 0-1,0 0 1,-1 0-68,-2 0 0,2 0 0,0 0 0,-1 1-524,-1 2 0,-6-1 0,1 5 0,-3 1 0,-1 2-371,1 3 1,-4-1-1,-1-3 1,0 1-1,0-1-1210,3 0 1,-3 1 1342,1-1 1,0 0-1,4 1 1</inkml:trace>
  <inkml:trace contextRef="#ctx0" brushRef="#br2" timeOffset="253">7225 15428 16162,'1'-9'-438,"1"-1"0,1 0 1,-1-1-1,1-2 1,-1 2-1,1 1 1,-1 0 355,-1 1 0,-1 3 0,-1 1 0,-2 0 1,-5 3-1,-3 2 737,-4 3 0,-3 7 1,-2 6-1,-1 6 0,-5 8-294,-4 9 0,1 4 1,13-18-1,1 0 1,0 1-1,1 0 1,0 2-1,1 0-131,0 2 1,1 1-1,-1 1 1,1 0 0,2 0-1,2 0 1,0 0-1,2-2 1,1 0-1,2-2-163,1 0 0,1-2 1,4 21-1,4-8 1,4-5-1,5-6 1,2-5-428,0-3 0,-2-6 0,-2-2 0,1-1-506,-1-2 0,-1-4 0,1-2 901,0-2 1,6 4 0,0 0 0</inkml:trace>
  <inkml:trace contextRef="#ctx0" brushRef="#br2" timeOffset="254">7793 15493 19368,'0'-9'-1093,"-1"0"1,-1-1 0,-1 3 1023,1 4 1,1 5 0,2 11-1,1 6 1,2 5 0,1 4 276,3 3 1,1-2 0,2 3-1,3-1 1,0 1-227,3 1 1,0 0-1,2 1 1,0-3 0,-1-3-319,1-3 1,-1 0 0,0-6 0,-2-5-1,-5-3-2827,-4-1 916,1-1 2209,-11-4 0,-2-1 0,-9-4 1</inkml:trace>
  <inkml:trace contextRef="#ctx0" brushRef="#br2" timeOffset="255">7970 15856 16758,'-9'-5'-809,"-1"2"0,1 3 1268,0 3 0,-5 5 1,-2 6-1,-4 0 0,-2 3-235,2 1 0,-2 0 0,2 1 0,4-2 1,2 0-856,6-2 1,3 0 0,5 0 352,0-2 0,8-3 1,3 0-1</inkml:trace>
  <inkml:trace contextRef="#ctx0" brushRef="#br2" timeOffset="256">8575 15698 15670,'-1'-8'-439,"-2"2"0,-3 4 1,-3 5-1,-3 6 506,0 5 1,-5 7-1,1 3 1,-4 2-1,-2 3 1,2 0-52,0 0 0,1-1 1,1 0-1,-1-2 1,2-1-1,1-4 30,4-4 1,1-1 0,2-5 0,1-1-400,1-3 0,3-6 0,4-1 144,0-5 1,-4-3 0,-1-2 0</inkml:trace>
  <inkml:trace contextRef="#ctx0" brushRef="#br2" timeOffset="257">8305 15782 15546,'0'-9'-1171,"0"-1"1,0 1 1184,0 0 0,0 5 0,0 4 0,0 6 499,0 5 1,0 0-1,1 5 1,2 1 0,4 1-816,1 4 1,2-2-1,2 1 1,1-1-1,2-1-132,1-1 0,5 0 465,1-3 1,8 3 0,-2-4 0</inkml:trace>
  <inkml:trace contextRef="#ctx0" brushRef="#br2" timeOffset="258">8696 15959 15546,'0'-10'-417,"0"1"535,0 4 0,0 2-967,0 6 1,3 2 0,2 4 749,0 1 0,1-1 0,3 0 0</inkml:trace>
  <inkml:trace contextRef="#ctx0" brushRef="#br2" timeOffset="259">9218 15726 13438,'-10'4'194,"1"2"0,-1 4 0,-3 2 461,-2 4 0,-4 4 1,-3 3-1,-1 1 0,-2 1-492,0-2 0,5 3 1,1-4-1,3-2 1,3-3-1,1-2-1058,2-2 0,4-1 0,1-5 906,1-1 0,-4-4 1,3 2-1</inkml:trace>
  <inkml:trace contextRef="#ctx0" brushRef="#br2" timeOffset="260">8938 15866 13732,'1'-9'-1372,"2"2"1607,0 1 0,4 4 0,0-1 0,4 3 0,4 3 420,-1 3 0,4 3 1,-2 4-1,0 2 0,0 3-917,-4 1 0,1 2 0,0 2 0,-2 0 0,-1 1 0,-4-2 193,-3 1 0,-6 3 1,-2-2-1</inkml:trace>
  <inkml:trace contextRef="#ctx0" brushRef="#br2" timeOffset="261">7858 15391 12540,'-9'-9'-496,"0"-1"0,0 1 0,2 1 0,1 0 0,-1 3 506,-2 1 0,0 1 1,-1 3-1,-3 0 1,-2 1-1,-4 3 1,-2 6 443,-4 8 0,-3 6 0,-2 8 0,-2 5 0,15-15 0,0 0-238,-3 2 1,1 0-1,2 2 1,0 1-1,-1 2 1,0 1-1,1 1 1,1 0-1,1 1 1,2 0-117,1 1 0,1-1 0,2 0 0,2-1 0,3-1 0,2-1 0,3 24 0,8-5-468,5-5 0,12-1 1,5-6-1,4-3 0,4-6-976,1-7 0,6-6 1330,-20-9 1,1-1 0,4 1 0,1 0 0,1-1 0,1 1 0</inkml:trace>
  <inkml:trace contextRef="#ctx0" brushRef="#br2" timeOffset="262">9646 15512 20783,'1'-18'-469,"1"2"1,2 0 0,1 1 0,3 0 0,-1 3 0,0 2 0,-1 4 209,2 3 0,-3 4 0,0 6 1,0 9-1,-1 8 0,0 6 466,-2 4 0,0 6 0,-2 4 0,0 2 0,0 3-131,0 1 0,-5-1 0,-2-2 0,-3-2 0,-3 0-386,2-2 1,0-8-1,-1-2 1,0-6-1,1-6-2959,4-4 3217,3-4 1,8-20-1,1-5 1</inkml:trace>
  <inkml:trace contextRef="#ctx0" brushRef="#br2" timeOffset="263">10177 15763 11345,'0'-6'-570,"0"0"1,0-1 1115,0-2 0,0 3 0,0 0 0,0-1 0,0-2 0,0 0-306,0 0 0,0-1 1,0 1-1,0 0 0,0 0-345,0-1 1,3 1 0,1-1 0,1-2-1,2-1-249,2-2 0,0 4 0,0-2 1,1 3-223,-1 1 664,0-1 1,2 4 0,0 1-1,1 1 57,0 2 0,-2 5 0,-1 3 1,1 2-1,-1 2 0,0-1 217,1 0 1,0 4-1,2-1 1,4 0 0,0-3-266,0-3 0,2 1 0,-3-2 0,3-1-357,0 0 1,4-1 0,-1-3-1,-3 0 1,-2 0 0,-3 0-127,-1 0 0,-6 1 1,-3 2-1,-3 4 417,-3 5 0,-7 2 0,-9 5 0,-5 0 0,-4 3 142,-3 3 0,1 3 0,-4 2 0,0 1 0,2-1-192,4-1 1,1-4 0,6-2-1,3-3 1,2-3-21,3-3 0,4-4-53,6-4 0,3-4 0,3 1 0,4-2 0,1-1 416,1 0 0,2 0 0,1 0 1,4 0-1,1 0 161,2 0 1,3-1 0,3-1 0,2-1 0,0 0-420,-2-1 1,4 2-1,-2-1 1,0 1-1,0 0-471,-5-1 1,-1 1 0,-3 4 0,-2 2 0,-1 1-1235,-2 3 1,-4 3 1472,-2 1 0,-1 5 0,3-2 0</inkml:trace>
  <inkml:trace contextRef="#ctx0" brushRef="#br2" timeOffset="264">11071 15316 10449,'18'0'41,"2"0"1,2 0 0,2 2 249,3 5 0,1 9 0,-2 15 0,-4 10 0,-7 7 0,-9-21 0,-1 1 12,-2 1 0,0 0 0,-2 2 1,-2 0-1,-2-1 0,0 0 0,-1 0 1,-1 0-1,1 1 0,-1-1-31,1 1 0,-1-1 1,0-3-1,1-1 1,-6 25-1,2-7 1,1-3-449,0-1 1,2-3 0,-1-4 0,2-4 0,1-4-481,0-2 1,-4-6-1,1-4 1,0-3 0,0-2 555,-1-2 0,-2 3 0,0-4 0</inkml:trace>
  <inkml:trace contextRef="#ctx0" brushRef="#br3" timeOffset="265">11778 15307 8515,'-5'-15'-234,"1"-1"1,1-1 0,0 1 0,1 0 0,1 4 403,1 2 1,4 1 0,2 3 0,2 3-1,2 3 1,0 4 0,2 7 167,4 6 0,1 11 0,1 9 1,-1 7-1,-2 4-147,-7-21 0,1-1 1,-2 0-1,-1 1 1,1 0-1,-2 1 0,1 0 1,-2 0-1,-1-1 1,0 0-76,-1 0 1,-1 0-1,-2 0 1,-2-1 0,-1 2-1,-1 0 1,-2-1-1,-1 1 1,-1-2 0,0-1-267,-13 22 1,-1-8-1,-3-7 1,2-1-1,2-4-452,1-3 1,5-1 0,4-11 0,3 0 601,2-2 0,3-1 0,4 1 0</inkml:trace>
  <inkml:trace contextRef="#ctx0" brushRef="#br2" timeOffset="266">12774 15419 9896,'0'-10'-168,"0"1"0,0 0 0,0 2 0,0 3 1,0 10 305,0 7 1,0 8-1,0 11 1,-1 4 0,-1 3-1,-2 2 1,0-1 37,0 0 0,-2 5 0,3-3 1,0 1-1,-1-4-491,1-4 1,-1-3 0,2-5 0,-2-2 0,0-4-456,0-5 0,-4-6 806,2-7 0,-2-2 1,-1-1-1</inkml:trace>
  <inkml:trace contextRef="#ctx0" brushRef="#br3" timeOffset="267">12653 15437 8571,'-4'-18'16,"3"-2"1,-2 0 0,3 0 0,4 1-91,6 2 1,3-2 0,6 7-1,0 1 334,3 4 0,2 3 0,4 4 1,0 1-1,0 3 0,1 5-437,2 6 1,-5 3-1,0 4 1,-3 3-1,-5 2-1551,-5 1 1728,-2 4 0,-6 1 0,-1 4 0</inkml:trace>
  <inkml:trace contextRef="#ctx0" brushRef="#br3" timeOffset="268">12458 16071 8451,'9'0'431,"5"0"0,3 0 0,8 0-116,9 0 0,11 0 1,7-2-1,-25 2 0,0-2 1,0 1-1,0-1-584,0 1 0,-1 0 0,22 0 1,2 1 268,-2 0 0,-6-4 0,0-1 0</inkml:trace>
  <inkml:trace contextRef="#ctx0" brushRef="#br2" timeOffset="269">13603 15633 10345,'-9'0'-180,"0"0"0,-1 0 173,1 0 0,0-3 0,0-1 1,2 0 572,1-1 0,4 1-328,-1 1 1,9 1-1,5-3 1,6 1-1,7 2-130,5 1 1,9 1 0,9 0 0,-20 0 0,1 0 0,3 0 0,0 1-140,3 0 0,0 1 0,1-1 0,1 0 0,2 1 0,1 1 0,0 0 0,1-1 1,0 0-1,-1 0-156,-1 0 0,-1 1 0,-1-2 0,-1 1 0,-8-2 0,0 1 1,22 1-1,-6 1-424,-7-1 1,-8-1 0,-8-1 616,-3 0 1,-4-4 0,-3-1 0</inkml:trace>
  <inkml:trace contextRef="#ctx0" brushRef="#br2" timeOffset="270">14497 15475 10366,'0'-10'-592,"0"1"0,0 0 687,0-1 0,1 1 0,3 1 0,4 2 1,5 1 390,1 1 1,6 3 0,5-2 0,2 3 0,1 4-212,0 6 1,0 3 0,-1 6 0,0-1 0,-3 1-150,-5 0 1,-5 2-1,-5 1 1,-2-1-1,-3-2-194,-3 0 0,-5 0 0,-11-1 0,-5 1 1,-5-1-62,-4 1 0,-4-3 0,1-2 1,-1 0-1,-2-2-216,2 1 0,-2-1 1,4 2-1,1 0 1,1-2 395,1 2 0,-4-4 1,-1 3-1</inkml:trace>
  <inkml:trace contextRef="#ctx0" brushRef="#br2" timeOffset="271">7663 16564 8801,'-3'-9'-274,"0"-1"1,0 1 0,-2 0 235,-1-1 1,1 4-1,0 0 1,0 0-1,-1 0 1,-1 0 0,-1 1 236,-1 0 1,-1 0 0,1-2 0,0 2 0,-1-1-1,1 2 173,0 0 1,-1-2 0,2 2-25,2-1 1,0 2 0,6-1-313,4 0 1,8 3 0,8-2 0,8 2 0,9 0 9,9-2 0,-19 2 0,2 0 0,4-2 0,2 1 0,4-1 0,3 0 0,5 1 0,2-1-3,-14 1 0,1 0 0,1-1 0,3 0 0,0 1 0,1-1 1,3 0-1,0 0 0,0-1 0,1 1 0,1 0 0,0 0 1,2 0-1,0-1 0,0 1-164,2-1 1,-1-1 0,0 1 0,-2 1-1,-1 0 1,0-1 0,1 0 0,0 0 0,-1 0-1,0 0 1,0 1 0,-1-1 115,0 1 1,1 0 0,0 0 0,0 0 0,1 0 0,-1 0 0,1 0 0,-1 0 0,1-1 0,-1 1 0,-1 0 0,0-1 0,-1 0 0,-2 1 0,1-1 0,-3-1 0,1 1 0,-1-1 49,-2 0 0,1 0 0,-1 1 1,-2 0-1,0 0 0,-1 0 1,15-2-1,0 0 0,-5 1 1,-2 0-6,-2 0 1,-3 0 0,-5 1 0,-1-1 0,-1 1 0,-2 0 0,23-4 0,-11 3-114,-7 1 0,-12-2-213,-9 3 1,-15 0-1,-9 3 1,-7 0-1,-6 1-296,0 2 1,2-1 0,7 4 0,2 1-1,4 3 582,3 2 0,2-2 0,4 4 0</inkml:trace>
  <inkml:trace contextRef="#ctx0" brushRef="#br2" timeOffset="272">3305 16638 12211,'-3'-12'-230,"-1"-1"0,0-1 0,0 0 0,2 0 1,1 1-1,1 1 0,0 2 475,0 1 1,0 3 0,0 1-20,0 4 1,3 9-1,1 10 1,1 7 0,2 6-1,2 6 102,0 6 0,3-2 0,2-1 1,0-1-1,4-1-460,3 2 1,-1-2-1,5 0 1,1-4-1,0-2-230,-1-2 1,0-2-1,-7-3 1,-3-3-1,-5-4 1,-4-1 367,-3-2 1,-2 1 0,-1 2-1</inkml:trace>
  <inkml:trace contextRef="#ctx0" brushRef="#br3" timeOffset="273">3547 17020 8571,'-18'0'-126,"2"0"1,1 0-1,-2 1 1,0 3 362,-2 6 1,-4 4 0,-2 8 0,-1 3 0,-1 1 25,2-2 1,-1 3 0,6-3 0,6-1-601,7-4 1,4-2 0,6-6 336,3-2 0,4 0 0,9-4 0</inkml:trace>
  <inkml:trace contextRef="#ctx0" brushRef="#br3" timeOffset="274">3808 17076 8417,'-9'-4'62,"3"0"1,0-3 0,1 0 0,1 0 0,0-1 176,2-1 0,1-2 0,1 0 0,0-3 0,1 0 0,2-3 0,2 0-299,0-2 1,4 1-1,-3-1 1,2 0-1,1 1 55,1-1 0,-2 5 0,-1 1 0,-2 3 415,0 0-286,2 5 1,-5 5 0,3 6-1,0 3 1,-1 0 7,1 0 1,2 0-1,0-2 1,4-2-1,4 0-130,-1 0 0,4-2 0,-3 0 1,3-2-1,1-2-80,-1-2 1,1-2 0,0-2 0,-1 1 52,1-1 0,-2 1 1,-1 1-1,-4 1 1,-1 2-1,-2 1 34,0 1 1,-3 3 0,0 1 0,-2 1 23,-2 3 1,-1 3-1,-1 2 1,-1-2 0,-1-1-69,-1 0 0,-5 2 1,1 1-1,-4 2 1,-5 1-124,-1 2 0,-2 1 0,-1-1 0,0 1 0,-3 0-41,-1-1 0,3 4 0,-1 0 0,0-1 0,0 1 125,2 0 0,0 3 0,2-4 0,3 0-27,2-1 1,7-2 1,2-3 77,4-3 1,5-7-1,5-5 1,3-5 0,3-3 46,-1-1 0,0-2 0,1 0 0,-1-2 0,-1 2 72,1 1 0,-4 0 1,1 1-1,-1 1 1,-2 2 238,0 3 0,1-2 1,-1 2-87,0 1 0,1 4 0,-2 2 0,-1 1 0,-1 0-62,1 0 1,-1-2 0,0 2-1,1 0-397,1 1 1,-1-4 0,-1 1-1,1-1 1,1 0-2608,2 1 2816,-1 0 0,0 1 0,1 1 0</inkml:trace>
  <inkml:trace contextRef="#ctx0" brushRef="#br3" timeOffset="275">4376 17197 8846,'5'0'3276,"-1"-4"-2254,-4 3 1,1-2 0,2 6-1622,0 3 0,0-1 0,-3 2 599,0 0 0,4 1 0,1 1 0</inkml:trace>
  <inkml:trace contextRef="#ctx0" brushRef="#br3" timeOffset="276">4981 17067 8028,'-5'-1'32,"1"-1"0,1-2 0,0-2 623,1-1 0,1 2 1,1-1-1,0-1 0,0-2-107,0 0 1,0-1 0,1-2 0,1 0-419,1 0 1,1 2 0,-2 0 0,2-2-235,1 0 1,-1-4-1,2 3 1,0 0-1,0-2 1,0 2-238,2-1 0,-1-1 0,0 2 0,-1 3 265,2 3 1,-3-2 216,1 3 1,-1 3-1,1 3 1,-2 4 69,1 1 1,-3 4 0,4-3 0,1 2 0,1 1-167,2 1 1,2-4 0,2-1-1,0-1 1,4-2-177,2-1 1,0-1-1,2 0 1,-3 0-1,0 0-117,0 0 1,-5 0 0,-2 0 0,-2 1 270,-4 2 0,1 3 0,-5 4 1,-3 1-1,-4 3 102,-3 0 0,-6 2 0,-1 2 1,-3 1-1,0 0-233,-1-1 1,0 2 0,0 1-1,-2 0-92,-1 0 0,1-1 0,2-3 0,0 0 0,1-2 1,-1 1-327,0-2 1,1 3 0,0-4 0,2 1 380,0-1 1,5 1 0,-2-3 0,3 2 179,1-2 35,4-1 0,6-6 0,7-4 0,4-5 1,2-3 70,-1-1 1,4-1 0,-2 1 0,3-1 15,0-3 1,1 6 0,-1-2-1,-2 1 1,-1 3 224,-2 2 1,3 2 0,-4 1 0,-1 2-5,0 4 0,-3 2 0,-1 6 1,-1 1-1,-1-1-126,0 3 1,-2-3-1,3 1 1,1-2-1,2-2-280,0 0 0,0-6 0,2-2 0,0-2 0,2-1-316,2 0 1,-3-1-1,3-2 1,-2-3-1,-1-3-184,-2 0 1,-1 1 0,1 1-1,-1 0 1,-1 0-526,-2-1 1,2 2 1052,-5 0 0,4-1 0,-2-2 0</inkml:trace>
  <inkml:trace contextRef="#ctx0" brushRef="#br2" timeOffset="277">6229 17002 9505,'-6'0'210,"0"1"301,-2 2 1,0-2 0,0 1 0,2-4-435,2-4 1,0-3 0,1 0 0,1 0 0,1-1-91,1 1 0,0-4 1,0-3-1,0 0 1,0-1-208,0 1 0,0 1 1,0-4-1,0 2 0,0 1 195,0 4 0,1 1 0,1 2 1,1 0 479,-1 0 0,-1 4-323,-1 5 1,0 5 0,0 4 0,0 1 0,1 2 19,3 0 1,1 0 0,4-2 0,0-1-95,1 0 1,3 0 0,3-2 0,1-2 0,2-1 4,-1-2 0,4-1 0,1-1 0,1-1 0,2-2-127,0-3 1,-1 1 0,-1-1 0,0-1-1,-2 1-34,-3 0 0,1 1 0,-8-1 0,0 2 7,-2 3 0,-5 2 0,-2 3 0,-3 3 0,-3 4 140,-3 5 0,-3 1 1,-4 3-1,-2 1 0,-3 1-82,0 2 0,-5-2 1,-1 3-1,-1 0 1,1-1-111,2 1 1,-4-4 0,1 1-1,-2-3 1,0-1-13,2-3 0,3 2 0,4-6 0,1-1-134,2-3 1,7-2 256,-2 1 0,7-3 1,0-6-1,3-3 85,3-2 1,2-1-1,4 2 1,-2 1-1,-1 0-8,1 1 1,3-1 0,2 4-52,4-1 1,-3 0-1,-1 3 1,-1 1-1,-1 1 102,3 1 0,-3 5 0,2-1 0,-1 3 1,-1 4 69,2 0 0,-1-1 0,2 1 1,1 0-1,0-3 2,1-1 1,5-1-1,-1-3 1,1-3 0,-1-3-67,0-3 1,0-2-1,-1-5 1,0 1 0,-3 0-125,-2-1 0,-4 1 0,-2 0 220,-1-1 1,-4 4-307,2 0 0,-6 5 0,-2 1-461,2 5 1,1 3 0,1 2 570,0-1 0,0 4 0,0 2 0</inkml:trace>
  <inkml:trace contextRef="#ctx0" brushRef="#br3" timeOffset="278">2775 16517 8518,'4'-14'-61,"-2"1"1,3 3 0,0 1 0,-1 0-1,-1 0 196,-4 3 1,-7 6-1,-7 8 1,-4 7-1,-3 8 1,-4 7-1,-4 8 1,13-15-1,-1 0 91,-1 4 1,-1 1 0,-1 6 0,1 1-1,-3 3 1,1 1 0,1 3 0,1 0 0,0 2-1,1 1-98,2 1 0,1 1 0,4 1 0,3 0 0,0-1 0,3-2 0,1-1 1,3-1-1,1-4 0,3-2-148,1-3 1,2-2 0,1-4 0,2-1 0,11 18 0,2-7 0,2-9-233,0-7 1,3-3 0,4-4 0,2-2 0,0-4-986,1-3 1,-2-2 1236,-3-4 0,4 0 0,1 0 0</inkml:trace>
  <inkml:trace contextRef="#ctx0" brushRef="#br2" timeOffset="279">7318 16797 9617,'6'-19'-51,"3"1"0,-1 0 1,3 1-1,2 4 1,-1 2-1,1 3 0,-1 4 1,1 6 455,-1 7 0,0 5 1,-2 9-1,-1 5 1,0 5-1,0 4 19,-3 3 0,1 3 0,-4 3 1,-2 1-1,-3-1-250,-4 1 1,-3-4 0,-4-1 0,-2-3 0,-3-4-451,-1-2 1,1-2 0,-1-3 0,2-2 0,0-3-1122,2-4 1,4-7 1385,2 1 1,12-11 0,7-3 0</inkml:trace>
  <inkml:trace contextRef="#ctx0" brushRef="#br3" timeOffset="280">8389 16778 8562,'0'-9'-50,"1"0"1,1-1 0,1 4 362,-1 6 1,-2 4-1,-3 15 1,-3 4-1,-2 2 1,-1 3-4,3 0 0,-1 3 0,3 0 0,0-1 1,0-1-361,2-1 1,1 0-1,1-1 1,0-2 0,0-3-620,0-3 0,0-4 1,0-2 668,0 1 0,-5-4 0,0 3 0</inkml:trace>
  <inkml:trace contextRef="#ctx0" brushRef="#br3" timeOffset="281">8221 16806 8407,'-6'-19'-5,"1"1"1,1-1 146,2 1 1,1 3 0,1 3-1,0 1 1,1 2 205,2 0 1,0 0 0,5 3-1,4 2 1,1 1-231,4 0 0,1 1 1,4 5-1,3 3 0,3 3-449,3 4 0,-2 2 1,2 6-1,-3 2 1,-3 1-471,-4 1 1,1 2-1,-4 1 801,-7 0 0,-1 4 0,-4 1 0</inkml:trace>
  <inkml:trace contextRef="#ctx0" brushRef="#br3" timeOffset="282">8156 17337 8506,'14'-3'0,"2"-1"0,6-2 447,6-1 1,9-1 0,10-1 0,4-1 0,-24 6 0,0-1-156,0 0 0,-1 1 0,24-2 1,-8 3-1,-5 3 0,-7 3-292,-7 4 0,-5 5 0,-9 3 0</inkml:trace>
  <inkml:trace contextRef="#ctx0" brushRef="#br2" timeOffset="283">4423 17206 23895,'0'-6'-1639,"0"0"1,0-1-1,0-1 1,0 1 1315,0 1 1,-1 1 0,-2-1 732,-4 3 1,0 6 0,0 3 0,1 3 0,-2 3-340,0 0 1,0 5 0,1-2-1,1 2 1,2-1 0,2-1-330,1-2 1,5 0-1,4-5 1,3-2 277,4-3 0,4-2 0,2-2 0,2-2 0,-1-4-121,1-5 1,-2-1 0,-5-4-1,-2 2 1,-3-2 1,-3 0 1,-5-1 0,1 2 0,-4 1 0,-5 2-8,-4 1 0,-1 3 0,-6 3 0,0 3 1,-2 2 446,0 1 0,-1 4 0,1 2 1,3 3-355,2 4 1,3-3-1,2 4 1,1-1-1,1 1-439,2 1 0,1 3 511,3-3 1,0 3-1,0 0 1</inkml:trace>
  <inkml:trace contextRef="#ctx0" brushRef="#br2" timeOffset="284">8445 16815 19210,'0'-9'-820,"0"0"1,0-1 0,0 1 0,0 0 623,0 0 0,-1 0 1,-1 2 94,-1 1 0,-1 2 0,2 2 418,-2 8 1,-2 6 0,2 7 0,0 0 0,-1 3-102,0 3 0,-2 5 0,-2 1 1,0-1-1,0 0-207,3 1 0,-2-2 0,2 2 0,-1-3-150,0-3 1,-1 1 0,3-6-1,0-1 1,1-3-879,-1-3 1,4-1-1,-2-2-596,2-1 1530,1 0 1,4-3 0,2-2 0</inkml:trace>
  <inkml:trace contextRef="#ctx0" brushRef="#br2" timeOffset="285">8110 17383 15231,'-10'0'-332,"4"0"0,0 0 0,-1 0 1869,-1 0-770,2 0 0,3-1-552,6-2 0,4 2 0,4-2 0,2 2 0,3 1-109,4 0 1,-1 0 0,6 0-1,1 0 1,0 0-293,-1 0 0,1 0 1,-2-1-1,1-1 0,-1-1-480,-1 1 1,-2 1 0,-3 1 0,-3 0 664,-2 0 0,1 0 0,1 0 0</inkml:trace>
  <inkml:trace contextRef="#ctx0" brushRef="#br2" timeOffset="286">8212 16834 9025,'-14'-9'-26,"0"2"1,5 1-1,1-1 1,0-1 0,2-1 31,-1 3 0,2-2 1,0 2-1,0-2 0,3-2 1,1 1 265,1 0 0,0 2 1,2 1-1,4 0 1,4 0-40,3 0 0,3 0 0,4-1 1,1 2-1,4 1-161,2 2 0,4 1 0,1 1 0,1 0 0,1 0-159,-1 0 1,4 3 0,-4 1 0,0 1-127,-2 2 0,-6 1 0,-3-1 0,-3-2 0,-1-1-597,-3-2 660,-5 3 1,-7-4-1,-6 2 1,-4-5 0,-2-2-19,-3-1 1,-3 2 0,-4-3 0,-2 0 0,-2 0 102,-1 3 0,1-1 0,-2 1 0,-2 1 0,2 0 78,1-1 1,2 2 0,4-2 0,-1 2 0,2 1 101,1 0 0,4 1-278,5 2 1,7-2 0,8 3-1,3-1 162,5 0 1,1 4-1,2-1 1</inkml:trace>
  <inkml:trace contextRef="#ctx0" brushRef="#br2" timeOffset="287">8473 16760 9025,'5'-10'-212,"3"4"0,-3 0 0,2-1 114,-1-2 0,-1 0 285,1 0 1,-6 3 0,-6 3 0,-3 4 0,-3 6 29,0 5 0,-4 6 1,3 4-1,0 5 0,-1 4-86,3 2 0,0 2 0,2 3 0,0 2 0,-1 3-155,1-1 1,4 3 0,1-6 0,1-3-78,0-4 0,0-1 0,3-4 0,0-5 1,1-7-1,1-3-874,1-4 1,1-5-457,-1 0 1435,-2-2 0,3-5 1,-4-1-1</inkml:trace>
  <inkml:trace contextRef="#ctx0" brushRef="#br2" timeOffset="288">8138 17355 9025,'-10'-6'-57,"1"1"0,1 0 644,2 0 0,-2 2-280,5-4 1,1 5 0,5-1 0,3 3 0,4 2-222,2 1 1,3 4 0,3-3 0,2 0 0,2 1-264,3 0 1,0-3 0,1 1 0,-1-2 0,1-1-788,1 0 0,4-1 970,0-2 0,4-2 0,-2-4 0</inkml:trace>
  <inkml:trace contextRef="#ctx0" brushRef="#br2" timeOffset="289">8184 16741 18051,'-23'-14'-559,"4"4"1,-2-2 0,5 1-1,3 2 1,3-1 303,1-3 0,0 6 1,3-2-1,3 0 1,3 1-1,3 0 910,3 2 0,4-2 1,2 4-1,5-1 0,4-2-166,7-1 1,1 1 0,6 1 0,3-1 0,1 0-244,0 1 1,3-2 0,-2 5-1,-1 1 1,-1 1-411,0 1 1,-2 3-1,-3 1 1,-5 1-1,-5 3-360,-4 0 0,-5-2 0,-4 0-322,-3 2 0,-6-4 679,-1-1 0,-4-2 0,-5-1-142,0 0 0,3 0 162,-1 0 0,1 0 0,-3 0 0</inkml:trace>
  <inkml:trace contextRef="#ctx0" brushRef="#br2" timeOffset="290">8482 16694 15427,'-6'-9'-820,"1"0"1,1-1 0,1 1 0,-1 0 160,1-1 1,0 4 0,3 0 1572,0-1-385,0 3-309,0 0 0,-1 5 0,-1 2 0,-2 2 0,0 2-131,0 2 1,0-1-1,0 5 1,-1 0 0,0 0-16,2 1 0,-1-1 0,0 1 0,0 1 0,-1-2-116,3 1 1,1-2 0,1-2 0,0 2 0,0 1 191,0 2 0,0 0 0,0 4 0,-1 1 0,-1 1-52,-1 4 1,0 0 0,3 2 0,-1 2 0,-1 1-66,-1 2 0,-4-3 0,1 1 0,0-3 1,1-3-29,1-2 0,-2 2 1,3-4-1,1-4-243,1-1 1,-3-3 0,1-2-215,1-1 1,2-4 0,3-2-73,4-2 0,0-2 1,0-1-1,-2-2 618,-1-1 0,-1 3 0,-3-2 0</inkml:trace>
  <inkml:trace contextRef="#ctx0" brushRef="#br2" timeOffset="291">8082 17439 14414,'-15'0'-252,"2"0"0,0 0 392,1 0 1,0-1 0,3-2-3,3-3 1,2 1 0,5 0 0,2-1-1,4 2 242,5 0 1,2-2-1,6 2 1,1 0 0,1-2-191,2 1 1,4 3 0,3-1 0,-1 2 0,-1 1-330,-1 0 0,3 0 0,0 0 0,-1 0 0,0 0 23,1 0 1,-2 3-1,1 0 1,-2-1-1,-2-1-704,0-1 1,-2 0 0,-8 0 0,-1 0 220,-2 0 0,-3 0 685,-6 0 0,-2-3 0,-9 0 0,1 0 72,1-1 0,-3 2 1,2-4 142,-3-2 1,3 3 0,0 0-1,0 0 272,0 0 1,-2 3-368,2-1 1,2 3-70,1 3 0,2 2-457,1 4 1,4-4-1,2-2 113,2-2 1,2-1-1,-1 0 1,-1-1-1,-1-2 37,0-3 1,-2-2 0,2-2 0,-2 1-1,-1 0 342,-2 0 1,-2-1 0,-3 2 34,-3 2 1,-2 6 0,-1 6-1,-1 2 1,2 3-289,2 1 0,-1 2 1,3 5 64,2 0 0,1-1 0,1 1 0</inkml:trace>
  <inkml:trace contextRef="#ctx0" brushRef="#br3" timeOffset="292">9357 17039 8580,'-9'-4'-513,"1"-2"716,2-3 0,6 4 1,6 2-1,2 2 0,2 1 1,3 0 90,2 0 1,4 0 0,4 0-1,5 0 1,6 0-165,5 0 0,9 0 0,-20 0 0,1-1 0,2 0 0,1 0 0,1-1 0,1 1-266,0 0 0,-1 0 1,0-1-1,-1 0 1,0 0-1,-2 0 1,0 1-1,-2 0 1,25 0-1,-6 1-620,-6 0 0,-7 3 0,-3 2 0,-3-1 756,-3 0 0,-2 3 0,-5-2 0</inkml:trace>
  <inkml:trace contextRef="#ctx0" brushRef="#br3" timeOffset="293">10354 16881 8580,'-4'-15'-25,"-1"2"0,-2 3 0,2 1-20,1 0 1,0 2 0,2 1 304,-1-1 0,0 3 0,8 1-70,4 2 0,4 4 0,6 1 0,1 1 0,0 2 114,2 2 1,3 0 0,-3 1 0,-2 3 0,-1 2-219,-4 3 1,-1-3 0,-6 1-1,-2 0 1,-3 2 27,-1 1 1,-7-1-1,-2 1 1,-5 0 0,-6-2-184,-3-1 1,-3 0 0,1-3-1,0-2-252,0-1 1,3 0 0,3-1 0,3-1-1633,0-2-250,2 3 2203,7-8 0,0 3 0,5-4 0</inkml:trace>
  <inkml:trace contextRef="#ctx0" brushRef="#br2" timeOffset="294">9218 17095 12826,'-15'-3'-360,"3"-2"1,1 1 0,3-1 0,1 1-1,1 0 489,-1 2 0,2 0 0,4 0 1,5-1 382,6 1 1,14 0 0,5 2 0,9 0-363,8 0 0,-18 0 0,0-1 1,5 1-1,0-2 0,4 0 1,0 0-1,3 0 0,1 0 1,1 0-1,0 0-191,2 1 1,-1 0 0,0 0 0,-1 1 0,-3 0 0,-1 0-1,-4 0 1,0 0 0,-3 0 0,0 0-476,0 0 1,-2 0-1,20 0 1,-3 0-1,-6 0-700,-6 0 1216,-2 0 1,-4 0 0,0 0 0</inkml:trace>
  <inkml:trace contextRef="#ctx0" brushRef="#br2" timeOffset="295">10270 16797 13022,'-18'-10'-532,"2"1"0,1 0 400,2 0 1,3 2 0,5 1 0,0 0 481,0 1 1,3 0 0,0 2-1,4 0-11,4 1 0,7 1 0,2 1 0,3 0 1,1 1-258,3 2 1,1 3 0,3 3 0,-2 1 0,2 2-179,1 0 0,1 1 0,0-1 0,-1 1 0,-1 1-125,-1-1 1,-5 3-1,2-3 1,-3 1-1,-4-1 10,-2-2 1,-7 0 0,-3-1-1,-2 2 1,-1 0 191,0-1 0,-4 0 0,-3-2 0,-4 1 1,-2 2 91,-2 0 1,3 2 0,-3-3 0,1 1 0,-1 1-60,-1 0 0,-1 1 1,1 1-1,0-1 1,0-2-178,-2 0 0,1 4 0,0-4 0,1-1 1,1-3 14,0-2 0,2-1 1,4 2 69,-1-4 1,5-3-1,2-3 1,4-4-32,5-1 0,1-5 0,6-3 1,-1-1 106,1-2 0,2-1 0,-1 0 0,-1-2 0,1 1 1,-3 2-32,-1 0 1,0 1 0,-2 2 0,-2 1 146,-3 2 0,0 1 0,-3 6 0,-5 4 445,-5 4 0,-5 4 0,-2 7 0,0 1 0,3 2-303,0-1 1,0 1-1,4 3 1,1-2 0,2 0-1696,2-2 1360,1 1 1,0 2 0,-2 1 0</inkml:trace>
  <inkml:trace contextRef="#ctx0" brushRef="#br2" timeOffset="296">2784 17868 18777,'-9'0'-167,"-1"0"0,1 0 0,0 0 0,-1 0 0,1 0 39,0 0 377,4 0 0,-4-2 3,3-1 0,2 1-315,1-4 1,3 4 0,3-1 0,3 2 0,2 1 162,2 0 1,-1 0 0,1 0 0,2 0-1,1 0 38,2 0 0,-1 0 1,3 0-1,-2 0-16,2 0 0,0-3 0,2 0 1,0 1-1,-1 1-133,1 1 1,3 0 0,-1 0 0,0 0 0,-1 0-63,-2 0 0,2 0 1,1 0-1,0 0 0,1 0 86,1 0 0,-3 0 0,2 0 0,0 0 1,1 0 127,1 0 0,-3 0 0,4-1 0,1-2 553,1 0-626,1 0 1,-3 2 0,-2-1-1,1-1-60,0 1 0,0 1 0,1 1 1,-4 0-1,-1 0-85,-1 0 0,-1 0 0,1 0 1,1 0-1,0 0 61,2 0 1,4 0 0,-1 0 0,2 0 0,2 0-11,2 0 1,-2 0 0,2 0 0,-1 0-12,1 0 0,-2 0 0,3 0 0,-1 0 0,1 0 34,1 0 0,-2 0 0,2 0 1,0 0-1,0 0 15,2 0 1,4 0-1,-1 0 1,-2 0 0,0 0-15,1 0 1,4-1 0,2-1 0,2-1 0,-2 1-5,-2 1 0,0 1 0,0 0 1,0 0 24,-3 0 1,1 0 0,-4 0 0,1 0 0,2 0-1,2 0 1,-2 0-1,0 0 1,-4 1-1,-2 1-24,-2 1 1,3 0 0,0-3 0,0 0 0,-2 0-32,-2 0 0,0 0 1,1 0-1,1 0 1,-1 0-26,-1 0 0,-1 0 0,1 0 0,1 0 0,1 0 39,-1 0 0,0 0 1,1 0-1,4 0 0,1 0-8,1 0 1,-1-3 0,-1 0 0,-1 1 0,2 1 0,0 1 0,-2 0 0,-1 0 0,0 0 0,-1 0-8,0 0 0,3 0 1,-3 0-1,-1 0 0,-1 0-39,-3 0 0,-2 0 1,2 0-1,-1 0 1,-2 0 24,-1 0 1,3 0 0,-2 0 0,3 0-1,1-1 14,0-2 0,0 1 1,0-1-1,0 2 1,0 1 3,0 0 0,-3-3 0,-2 0 0,1 1 0,-1 1-21,0 1 0,2 0 0,-4-1 0,0-1 42,-1-1 1,1-1 0,1 2-1,-2-1 1,-3 0-7,-1 2 1,-1 1-1,3 0 1,-1 0-1,-2 0 20,2 0 0,0 0 1,2 0-1,-1 0 0,1 0 50,0 0 0,0-3 0,3 0 1,3 0-1,1 0 10,-1 0 0,0-4 0,-2 1 0,0 1 0,0 1-48,-3 0 0,-1 3 0,-3-3 0,-4 1-169,-2 0 118,0 0 1,2 3 0,0 0 0,0 0-134,-2 0 1,-1 1 0,2 1 0,0 1 131,2-1 1,0-1-1,-1-1 1,4 0-1,1 0 29,-2 0 1,3 0 0,-3 0 0,3 0 0,0 0 2,1 0 0,0 0 0,-1 0 0,0 0 0,-2-1 3,0-2 0,-2 2 0,3-2 0,-3 2 0,0 1-45,-3 0 1,3 0 0,-2 0 0,-1 0-1,0 1-14,-2 2 0,4-2 0,0 2 0,0-2 0,1 0 2,-3 2 0,4-2 0,-1 2 0,2-2 61,-1-1 1,0 0 0,1 0 0,0 0 0,0 0 26,2 0 0,-2 0 0,-2 0 0,0 0 1,0 0-7,-1 0 1,3 0 0,-3 0 0,1 0 0,0 0-12,1 0 0,-3 0 0,4 0 0,-1 0 0,1 0-51,-1 0 1,-2 0 0,1 0 0,1 0 0,-2 0 7,1 0 1,1 0 0,-3 0 0,1 0 0,-1 0 72,1 0 0,-1 0 0,-3 0-76,1 0 0,-2-1-360,-2-2 0,-1 1 203,-2-4 0,-6 0 1,2-4-1</inkml:trace>
  <inkml:trace contextRef="#ctx0" brushRef="#br3" timeOffset="297">11815 16620 8569,'6'-1'-924,"-2"-1"1,0-2 926,2-2 0,-1 0 140,2-3 0,-5 3 255,1 0-161,-2-1 1,-1 1-39,0 0 1,-1 4-81,-2-1 1,-2 7 0,-2 5 0,1 6 0,-1 3 0,-2 4 134,0 3 1,-1 7 0,-3 5-1,-2 6 1,-3 3-262,9-21 1,0 0 0,-7 22 0,2 3 0,0-3 0,3-4-148,0-3 0,6-10 0,2-6 0,2-6-799,1-6 439,0-6 0,4 2 514,3-5 0,1-4 0,1-4 0</inkml:trace>
  <inkml:trace contextRef="#ctx0" brushRef="#br3" timeOffset="298">11490 16704 8569,'-24'-16'-44,"3"2"0,5 0 90,3 3 1,4 0 0,3 2 0,3 0 0,1 0 355,2-1 1,6 1-1,3 1 1,5 0-1,6 2-65,5-1 0,2-1 0,9-2 1,3 1-1,3 0-157,2-1 1,1 5 0,0 2 0,0 2 0,-2 2-680,-5 2 1,-4 3 0,-10 7-1,-2 3 1,-4 4-347,-6 2 1,-4 4 844,-8-1 0,-4 6 0,-1 2 0</inkml:trace>
  <inkml:trace contextRef="#ctx0" brushRef="#br2" timeOffset="299">11350 17346 8667,'9'0'781,"3"-1"0,3-1 0,8-2 1,7-1-468,7-3 1,5-1 0,4-1-1,0-2 1,-2 3-162,0 1-153,3-7 1,-3 9 0,1-7 0</inkml:trace>
  <inkml:trace contextRef="#ctx0" brushRef="#br3" timeOffset="300">12784 16694 8495,'-1'-8'-192,"-1"1"1,-1 1-1,1-2 1,-1 1-1,1 0 233,-1 1 0,0-1 1,3-2-1,1 0 1,1 0 158,1-1 1,4 1 0,-3 1 0,0 0 406,0 2 1,-1 2-245,-3 1 0,-4 6 1,-2 13-1,-4 5-51,-2 5 0,1 9 0,-4 4 0,1 2 0,0 3-241,1 2 0,1-3 0,5 0 0,2-2 1,1-2-515,2-4 0,4-4 0,2-7 0,1-6 0,2-4-585,2-4 0,0-5 0,0-2 1028,1-2 0,-5-5 0,-1-1 0</inkml:trace>
  <inkml:trace contextRef="#ctx0" brushRef="#br3" timeOffset="301">12570 16713 8495,'-18'-19'-319,"3"1"0,2 0 543,3 3 0,0-2 1,2 5-1,2 0 0,3 2 256,2 1 1,2 2 0,3 1 0,5 0 0,8 1-287,7 2 1,3-1-1,9 0 1,2 2 0,1 1-154,3 1 1,-4 5 0,3 2 0,-1 4 0,-3 6-565,-4 3 1,-4 1 0,-4 4-1,-3 2 1,-5 2 522,-4 2 0,-5 0 0,-8-3 0</inkml:trace>
  <inkml:trace contextRef="#ctx0" brushRef="#br3" timeOffset="302">12430 17337 8440,'1'-6'0,"1"-1"0,2 0 414,1-1 1,3-1 0,5-1 0,6 1 0,6 0 65,5-1 0,6 4 1,5 1-1,-1 0 1,-1 1-773,-6-1 0,-4 3 0,-4 6 0,-4 2 292,-1 2 0,-1 1 0,-1 1 0</inkml:trace>
  <inkml:trace contextRef="#ctx0" brushRef="#br3" timeOffset="303">15624 16443 8580,'0'-15'34,"0"3"0,0 2 1,0 0-1,0 1 323,0 0 1,0 2-1,0 4 1,0 10-50,0 6 1,1 13-1,2 7 1,4 7 0,3 8-172,3 3 1,-5-25 0,0 0 0,0 2 0,0 0 0,1 1 0,0-1 0,2 1 0,-1 0-98,1 1 1,0-1 0,1 0 0,1 0 0,-2-3-1,0 0 1,12 20 0,0-6-211,-2-8 1,-3-5 0,-2-10 0,-4-1 0,-1-3-1032,-2 1 1,-3-8 1200,0 0 0,0-4 0,4-2 0</inkml:trace>
  <inkml:trace contextRef="#ctx0" brushRef="#br3" timeOffset="304">15847 16955 8314,'0'-9'-229,"-1"0"0,-2 2 335,-3 1 0,-4 4 1,-2 1-1,-5 6 364,-3 8 1,-4 3 0,-5 4 0,-2 1 0,-2 3-1,1 1-179,4 0 1,2-4 0,6 0 0,4-1 0,2-2-484,6-3 1,3-1 0,5-5 0,1 0-973,2 0 0,2-3 1164,4-3 0,1 2 0,-1 0 0</inkml:trace>
  <inkml:trace contextRef="#ctx0" brushRef="#br3" timeOffset="305">16462 16787 8533,'9'-14'-74,"0"1"0,1 3 0,0 0 1,1-2-1,2 0 0,-2 2 1,-1 1 576,0 3 0,-4 1 0,-2 0 0,-4 5-154,-7 5 1,-3 7 0,-5 4 0,-3 3-123,-2 2 0,-1 3 1,-3 4-1,0 0 1,2 1-1,-2 1-187,0 1 0,2 0 1,-1-2-1,0 0-482,2-1 0,5 2 0,1-7 0,2-2-2513,1-2 2955,2-7 0,1-2 0,-1-6 0</inkml:trace>
  <inkml:trace contextRef="#ctx0" brushRef="#br3" timeOffset="306">16210 16769 8533,'-4'-15'-4,"3"2"289,-2 4 0,2 4 1,1 6-1,0 8 0,0 6 84,0 6 1,4 3 0,3 5 0,4 1-1,2 2-342,2 1 1,0-3 0,4 1 0,0-2 0,4-1-409,5 0 1,0-4-1,3-4 1,-2-3 380,-1-5 0,4-1 0,1-2 0</inkml:trace>
  <inkml:trace contextRef="#ctx0" brushRef="#br3" timeOffset="307">16685 17132 8351,'-9'0'0,"-1"-1"1866,1-2-1992,4 2 126,1 1 0,12 1 0,2 3 0</inkml:trace>
  <inkml:trace contextRef="#ctx0" brushRef="#br3" timeOffset="308">17365 16741 8577,'0'-9'99,"0"-1"0,1 1 0,1 0 399,1-1 0,0 3 1,-5 4-1,-3 7 0,-6 6-65,-2 6 0,-6 5 0,-3 2 1,-2 3-1,-2 3-347,-1 0 1,0 3 0,1-1 0,3-1-1,0-1-632,2-1 1,1 0-1,3-2 1,2-3 0,5-6-213,3-2 1,2-6-1,-3-4 1,2 0 757,-1-3 0,-1-1 0,-2-1 0</inkml:trace>
  <inkml:trace contextRef="#ctx0" brushRef="#br3" timeOffset="309">17011 16853 8485,'1'-9'-298,"1"2"1000,1 1 0,4 6 1,0 3-1,1 8-115,1 6 0,0 7 0,1 3 1,-1 3-1,1 1-580,3 1 1,-2-2-1,4 3 1,-1-1 0,0-2-1537,-1-1 1,2-5 1528,-6-3 0,2-1 0,-6-1 0</inkml:trace>
  <inkml:trace contextRef="#ctx0" brushRef="#br2" timeOffset="310">15745 16238 9538,'-14'0'-229,"0"0"1,-2 0 0,0 1-1,-3 1 1,-2 2 0,0 3 406,-2 3 0,2 4 0,-5 9 0,-3 5 1,-5 6-1,15-14 0,0 1 0,-2 2 0,1 2-18,-2 3 1,1 2-1,0 2 1,0 1 0,-1 4-1,0 1 1,2-1 0,2 0-1,1 0 1,3 1-51,2-1 0,2 0 0,2 0 0,2 1 0,2-1 1,3 1-1,0 0 0,2-1 0,1-1 0,3-1-69,1-2 1,2-2-1,1-2 1,2-2-1,3-1 1,1-1-1,0-1 1,2 0-33,1 0 1,1-2 0,1-3 0,1-2 0,1 0 0,0-1 0,21 10-1,2-6-274,0-4 0,3-5 0,1-2 1,2-5 264,-23-3 0,-1-1 0,0-1 0,0-1 0,2 0 0,1 1 0,-1 0 0,-1 0 0,0 0 0,0 1 0</inkml:trace>
  <inkml:trace contextRef="#ctx0" brushRef="#br2" timeOffset="311">17719 16331 10755,'0'-13'-16,"0"2"0,1 0 1,2 5-1,3 7 0,2 9 301,1 11 0,1 9 0,0 14 0,-4-18 0,0 1 1,0 3-1,0 0 0,0 3 0,-1 0 0,0 2 0,0 1 106,-2 1 1,0 0 0,1 0 0,-1 0 0,-1-2 0,-1 0-1,0-1 1,0 0-195,0-1 0,-1-2 0,-1 1 1,-2 0-1,0-5 0,0 0 0,-5 22 1,-3-8-1,-1-5-291,-4-5 1,-1-3 0,-3-4 0,-1-2-563,0-2 1,-2-5-1,2-1 1,1-3 0,2-3-984,5 1 1,2-4 1180,2 1 1,0 4 0,-1 5-1</inkml:trace>
  <inkml:trace contextRef="#ctx0" brushRef="#br3" timeOffset="312">18566 16750 7234,'-1'-5'-132,"-1"1"458,-1 0 0,1-1-3,5-5 0,-2 1 0,3 1 0,-1 0 362,0 2 0,1 0 0,-2-3-371,1-1 1,0 7 0,-3 6 0,-1 9-93,-2 4 1,-2 10 0,-5 4 0,-2 4 0,-1 6-295,-2 1 0,3 1 1,-2 3-1,-1-2 1,2 0-499,-1-4 0,2-3 0,2-10 0,2-3 0,1-5-898,1-4 0,0-6 1468,-4-5 0,1-10 0,0-3 0</inkml:trace>
  <inkml:trace contextRef="#ctx0" brushRef="#br3" timeOffset="313">18314 16760 8341,'-18'-15'0,"0"3"0,3 1 60,2 2 1,6 0 0,2-1 0,2 2 416,4 2 0,4-2 0,7 2 0,5 0 1,5 1-187,6 1 1,1 0 0,6 2 0,2-1 0,2 1-21,1 0 0,-3 4 0,-3 1 1,-4 4-1,-4 4-812,-4 5 0,-8 4 0,-5 3 541,-4 1 0,-9 1 0,-1 3 0</inkml:trace>
  <inkml:trace contextRef="#ctx0" brushRef="#br3" timeOffset="314">18240 17272 8341,'9'0'790,"2"0"0,1 1-345,4 2 0,5-2 0,5 2 0,3-2 0,3-1-408,1 0 0,-2 0 0,3 0-37,2 0 0,0 0 0,1 0 0</inkml:trace>
  <inkml:trace contextRef="#ctx0" brushRef="#br3" timeOffset="315">15428 17840 8466,'-9'-5'-339,"-1"1"1,1-3-1,1 1 1,2-1 503,3-2 1,3 1-1,3 2 1,3 2 0,2 1-1,2 0 83,3 0 1,2-1 0,7 0 0,3 0 0,3 0-73,3 2 0,7-2 1,10 0-1,-21 1 1,1 1-1,3 0 0,2 0-94,3 1 1,1 0-1,4-1 1,1 0 0,8 0-1,1 0 1,-15 1 0,1-1-1,0 1 1,2-1 0,0 0-1,1 1-177,0-1 0,1 0 0,0 0 1,1 1-1,1 0 0,-1 0 1,3 0-1,0-1 0,0 0 1,1 1-1,-1-1 0,1 1 1,1 0-1,0 0 0,-1 1 84,0 0 0,0-1 0,1 1 0,-1 0 0,1 0 0,-1 0 0,-3 0 0,-1 0 0,1 0 0,-1 0 0,1 0 0,0 0 0,0 0 1,-1 0-1,1 0-14,0 0 1,0 0-1,-2 0 1,-3 0 0,-1 0-1,0 0 1,-1 0-1,0 0 1,0 0 0,14 0-1,0 0 1,-3 0 0,-2 0-1,-1 0 1,-2 0-36,-2 0 1,-2 0 0,-9 0 0,-1 0 0,21 0 0,-8-1-13,-7-2 1,-2 2-1,-6-2 1,-4 1 0,-4 0-297,-4-2 1,-1-2-1014,-4 3-104,-4 0 1485,-1 3 0,-12 4 0,-2 1 0</inkml:trace>
  <inkml:trace contextRef="#ctx0" brushRef="#br3" timeOffset="316">19246 17002 8344,'-10'0'-37,"1"0"1,0-1 0,1-1 0,6-2 406,8 2 1,9-2 0,10 0-1,6 0 1,5-1 0,4 1-158,4-1 1,1 2-1,4 3 1,2 0 0,-25 0-1,1 0-254,1 0 1,-2 0 0,24 0-1,0 0 1,-2 0 0,0 0-428,-2 0 0,2 0 0,-7 0 0,1-1 0,0-2 468,1-3 0,-4-6 0,2-3 0</inkml:trace>
  <inkml:trace contextRef="#ctx0" brushRef="#br3" timeOffset="317">20037 16797 8344,'0'-10'-74,"0"1"53,0 0 1,4 1-1,3 0 1,5 3-1,3 1 342,3 2 1,1 1-1,3 2 1,3 2 0,1 4 13,-1 5 1,-3 1 0,-4 4-1,-2-2 1,-3 3-273,0 2 0,-6-3 0,0 2 1,-3-2-1,-2 0 5,-3-2 1,-1 2-1,-6-5 1,-4 0-1,0-2-70,-1-1 0,-5 1 0,0-1 0,-1 0 0,0 1-277,3-1 1,1 0 0,-2 2-1,3 0 1,2 1 278,3 0 0,4-2 0,5-1 0</inkml:trace>
  <inkml:trace contextRef="#ctx0" brushRef="#br3" timeOffset="318">21322 16694 8482,'4'-9'-277,"-2"0"1,3-1-1,-1 1 1,-1 0-1,1-1 1,-1 1-1,-1 0 883,-1 0 0,-1-1 1,0 1-29,0 0 1,-1 6-1,-2 6-322,-4 8 0,-1 10 0,-1 5 0,0 5 0,-1 6-18,1 5 0,-3 2 0,-2 1 0,1 3 0,-1-1-501,3 1 0,0-1 0,2-2 0,0-1 0,-1-6-681,1-6 0,1-5 0,2-10 944,3-1 0,2-11 0,1-6 0</inkml:trace>
  <inkml:trace contextRef="#ctx0" brushRef="#br3" timeOffset="319">20959 16704 8468,'-24'-19'23,"3"1"1,9 2 0,6 1 222,4 2 1,6-3 0,2 3-1,4 0 1,5-1 42,3 3 1,8-3 0,2 1 0,5-1-1,3 2-102,2 4 0,-1-1 1,0 6-1,0 2 1,1 3-587,-1 5 0,-7 6 0,-3 6 0,-4 4 0,-6 5-282,-3 3 0,-5-1 0,-3 3 1,-3 0 680,-2-3 0,-5 3 0,-1 0 0</inkml:trace>
  <inkml:trace contextRef="#ctx0" brushRef="#br3" timeOffset="320">20800 17402 8468,'-9'5'-133,"1"3"1,3-2 608,5-1 1,5 2-1,8-4 1,6-1 0,6-1-116,5-1 1,7-3-1,6-2 1,3-2 0,1-4-556,-1 1 1,1-1 0,-1-1-1,0 1 1,-3 2-1807,-2 1 2000,-7 2 0,-2-3 0,-4-1 0</inkml:trace>
  <inkml:trace contextRef="#ctx0" brushRef="#br3" timeOffset="321">21815 16899 7227,'4'-5'283,"-1"0"0,3 3 0,2-1 0,2 1 0,4 0 0,0-1 0,3 0 0,1 1-253,4 1 0,2 2 0,3 1 0,-1 1 0,-1 1 1,0-1-655,2 0 0,-3 0 0,-3-2 624,-5 2 0,2 2 0,-4 5 0</inkml:trace>
  <inkml:trace contextRef="#ctx0" brushRef="#br3" timeOffset="322">21871 17057 7677,'4'6'903,"4"-3"1,3-2-839,4-1 1,8 0 0,5 0 0,6 0-66,6 0 0,6-4 0,6-2 0</inkml:trace>
  <inkml:trace contextRef="#ctx0" brushRef="#br3" timeOffset="323">22700 16434 8275,'0'-10'-742,"0"1"1130,0 0 0,1 5 0,1 4 0,1 7 0,-1 7 0,0 10-19,1 8 1,-1 4 0,5 10 0,0 3 0,2 0-371,4 2 0,-7-25 0,2 1 0,1-2 0,2 0 0,-1 0 0,1 0 0,1-1 0,0 0 0,12 17-407,-2-5 1,-3-8 0,0-5-1,-2-2-208,-5-3 1,-1-1 0,-8-8 0,0 0 615,-2 1 0,-1-5 0,0-1 0</inkml:trace>
  <inkml:trace contextRef="#ctx0" brushRef="#br3" timeOffset="324">22914 16927 8275,'-9'-4'-7,"-2"3"1,0-2 0,-2 2-1,-2 1 386,-2 0 1,-1 4 0,-4 3 0,-3 5-164,-2 3 0,-1 3 0,1 0 0,-1 2 1,2 1-1,4 0-592,7 0 1,4-1 0,5-2 375,3 1 0,6 0 0,2-1 0</inkml:trace>
  <inkml:trace contextRef="#ctx0" brushRef="#br3" timeOffset="325">23473 16843 8265,'-10'0'322,"1"0"0,-1 2 0,-4 5 139,-4 5 0,-5 6 0,-6 4 0,-2 5 0,-2 4 0,0 1-398,2 0 1,6-4-1,3-4 1,3-1-1,5-3 1,5-4-1556,4-3 0,4-8 1492,1-5 0,5-4 0,0-6 0</inkml:trace>
  <inkml:trace contextRef="#ctx0" brushRef="#br3" timeOffset="326">23128 16862 8265,'-1'-8'1036,"-2"1"1,2 4-583,-2 6 0,2 7 1,1 5-1,0 4-197,0 3 1,1 1 0,3 5 0,4 0-492,4 0 0,7 0 0,1 0 0,3-1 0,3-2-1224,1-3 0,1-7 1458,4-3 0,-4-5 0,5-3 0</inkml:trace>
  <inkml:trace contextRef="#ctx0" brushRef="#br3" timeOffset="327">23491 17095 8277,'-3'-4'1638,"0"4"0,0 1-1332,3 5 1,0 3-1,0 4 1,0-1-982,0 1 1,1-2 0,3 2-1,4 0 675,4-1 0,8 0 0,0-2 0</inkml:trace>
  <inkml:trace contextRef="#ctx0" brushRef="#br3" timeOffset="328">24096 16843 8265,'-9'0'10,"0"0"0,0 0 512,-1 0 1,0 1-1,-4 4 1,-4 5-1,-5 7 133,-1 7 0,-3 3 1,4 2-1,-1 1 0,2 2-772,2 1 1,6-4 0,2 0-1,2-5 1,3-3-1182,1-4 1,4-6-342,-1-5 1,2-7 1511,1-12 0,4-5 1,1-6-1</inkml:trace>
  <inkml:trace contextRef="#ctx0" brushRef="#br3" timeOffset="329">23808 16834 8265,'0'-4'478,"0"5"1,1 7 84,2 7 1,2 7 0,4 5-1,1 4 1,-1 2-157,0 3 0,1 1 0,0 2 0,1 1-747,2-4 1,0-3 0,-1-6 0,1-3 339,2-6 0,0 1 0,4-5 0</inkml:trace>
  <inkml:trace contextRef="#ctx0" brushRef="#br3" timeOffset="330">22774 17588 8282,'-9'0'96,"5"-4"0,5-1 0,8 0 0,10 2 103,8 2 1,10 1 0,12 0 0,-21 0 0,3 0 0,4 0 0,1 0 0,5 0 0,1 0 0,3 0-1,1 0-53,1 0 1,1 0 0,0 0-1,-1 0 1,-2 0 0,-1 0-1,-2 0 1,-2 0 0,-4 0 0,-1 0-1,-4 0 1,-2 0-676,23 0 1,-13 0 0,-6 0-991,-6 0 1519,-12 0 0,-19 4 0,-12 1 0</inkml:trace>
  <inkml:trace contextRef="#ctx0" brushRef="#br3" timeOffset="331">22895 17821 8282,'-23'9'257,"5"1"0,11-1 339,9 0 1,12-1 0,16-1 0,11-4 0,11-2-314,-21-1 1,2 0-1,5-4 1,2 0-1,5-3 1,1 0-1,4-3 1,2-1 0,-16 3-1,0-1 1,0 0-202,1-1 0,0 0 1,0 0-1,-1 0 0,1 0 1,-1 1-1,11-3 0,-2 2 1,-7 2-1,-2 0 0,-6 2 1,-3 1-1412,14-4 0,-8 2 1329,-8 1 0,-10 4 0,-7-2 0</inkml:trace>
  <inkml:trace contextRef="#ctx0" brushRef="#br0" timeOffset="332">21778 4823 16987,'0'-9'-622,"1"-4"1,1 1-1,1 1 522,-1 0 0,2 2 1,0 0-1,-1 0 0,0 2 1,1 1 343,1-1 1,-4 3 0,-1 5 0,-5 8 0,-4 6-118,-4 6 0,-1 4 1,-5 7-1,-1 5 1,-1 6-1,-3 2-150,0 2 1,11-24 0,-1 1 0,2 1 0,-1 0 0,1 0-1,-1 1 1,0-2 0,1 1-203,-10 22 1,3-11-1,4-2 1,2-6-1,4-6-338,3-7 1,2-9 0,5-6-1104,2-5 1485,-2-7 1,6-4 0,-3-5 0,2-4-1,1-3 69,1-3 0,2 1 58,3-4 0,-3 0 0,4-4 0</inkml:trace>
  <inkml:trace contextRef="#ctx0" brushRef="#br0" timeOffset="333">21741 4767 13039,'0'-9'-318,"0"6"0,0 6 1,0 8-1,-1 8 516,-2 6 1,-1 4 0,-4 9 0,3 1-1,1 3-290,2 0 1,1 4-1,1 1 1,1-2-1,1-3-246,1-3 0,0-5 0,-3-4 0,0-5 0,0-6-300,0-6 1,-1-6 690,-2-4 0,-2-6 1,-4-3-1</inkml:trace>
  <inkml:trace contextRef="#ctx0" brushRef="#br0" timeOffset="334">21638 5195 13039,'4'-9'27,"-1"0"1,8-2 0,1 0 0,6-1 0,4 0-121,3 2 1,2 1 0,3-1 0,3 1 102,0 0 0,-3-1 1,2 1-1</inkml:trace>
  <inkml:trace contextRef="#ctx0" brushRef="#br0" timeOffset="335">22160 4749 9724,'-9'3'53,"-1"1"1,1 1-69,0 2 0,-1 7 1,1 4-1,0 7 0,-1 5 207,1 4 1,-1 3-1,-1 3 1,1 0-1,2-2-242,-1-2 0,4-1 0,0-4 1,1-2-1,2-4-831,1-7 837,-3-3 1,2-12-1,-4-5 1,2-8 0,2-3 11,1-4 1,2-1 0,2-3 0,5-1 63,3 2 0,0-2 1,5 2-1,0 4 0,3 1 159,3 4 0,-2 1 0,4 0 0,0 2 0,-1 2-113,0 3 1,-2 4-1,-2 4 1,-3 6 0,-2 5-44,-5 3 0,-6 2 0,-1-1 1,-5 0-1,-6 2 62,-5-1 1,-4-3-1,-1-2 1,0-5-274,-3-3 132,2 0 0,1-7 1,4 2-1,2-3-349,1-3 1,6-2-132,3-5 1,7 2-1,4 2 1,4 3 497,-1 2 34,0 1 1,6-4-1,3-1 1</inkml:trace>
  <inkml:trace contextRef="#ctx0" brushRef="#br0" timeOffset="336">22588 5019 9694,'0'-10'-612,"0"1"0,0 0 663,0-1 0,0 1 0,0 0 0,0-1 283,0 1 0,-1 4 1,-2 2-1,-4 2-185,-5 1 1,1 4 0,-5 3 0,-1 3 0,-3 4 50,-2 0 1,4 3 0,3 4 0,3 0 0,4-1-242,4-3 0,4 0 0,3-2 1,4 0-1,5 0 3,7-2 0,0 0 1,2-5-1,-1 0 1,-2-1-171,-3 1 0,-1 2 0,-6-4 0,-2 2 0,-3 2-35,-2-1 1,-8 0 0,-3 1 0,-4-2 0,-1-1 269,0-1 0,-7 1 1,3 2-1</inkml:trace>
  <inkml:trace contextRef="#ctx0" brushRef="#br0" timeOffset="337">21229 5903 13627,'9'-14'-7,"1"-3"0,3 4 0,2-2 0,3-1 0,2-2 0,0 0 0,2 2 102,-1 0 1,-6 5 0,-2-1-1,-3 1 86,-1 2 1,-6 5 0,-5 4 0,-7 5 0,-5 4 0,-7 4 327,-6 2 0,-2 6 0,-5 2 0,-1 0 41,-2 3-550,4 1 0,-2-2 0,3 0 0,1 1 0,1 0-524,3-2 1,2 2 0,0-3-1,3 0 547,-1 0 0,-1 2 0,-4-1 0</inkml:trace>
  <inkml:trace contextRef="#ctx0" brushRef="#br1" timeOffset="338">20111 6257 8549,'-4'-14'-38,"0"3"1,-3-4-1,2-1 1,1 2-41,2 1 1,-1 7-1,1 2 1,-1 2-1,1 2 303,1 4 0,2 8 1,2 7-1,4 5 0,1 3 1,1 2-89,0 2 1,4-2-1,0 3 1,2-1-192,1 0 0,-2 0 0,-1-3 1,0 0-1,-1 0-218,-1-1 0,0 0 0,-3-3 1,-2-4-1,-3-5-461,-2-1 1,-1-7 548,0-7 0,0-5 1,1-8-1,2-3 0,1-4 184,1-2 0,1 1 0,2 1 0,0 0 0,-3 1 0,-1 1 0,-1 6 0,-3-1 0,0 3 139,0 1 0,-1 0 0,-2 3 61,-3 3 0,0 2 0,0 2 1,0 2-1,0 3 148,0 3 1,-2 0-1,-3 0 1,-1 1 0,-1-1-192,0 0 0,-1 1 0,-2-1 0,0 0 0,0 1-329,-2-1 0,-1 1 1,2 1-1,0-1 1,3-2-250,0 0 0,-1 1 0,2 0 0,2 0 0,2 1 421,3-1 0,1 0 0,5 1 0,5-5 0,0-1 0</inkml:trace>
  <inkml:trace contextRef="#ctx0" brushRef="#br1" timeOffset="339">20763 6406 8059,'-6'-8'-385,"0"1"0,-1 4 836,-2 2 1,0 2 0,-1 2 0,-2 5 0,-2 4-187,-4 7 1,1 1 0,-7 7-1,1 2 1,1 0-307,0 0 0,2-4 0,-2-1 0,4-1 0,2-4-536,4-2 1,1-8-1,2-7-35,0-4 1,2-4-1,2-7 1,0-2 611,0-3 0,-1-4 0,-4-2 0</inkml:trace>
  <inkml:trace contextRef="#ctx0" brushRef="#br1" timeOffset="340">20419 6499 8549,'0'-10'-1053,"1"-2"1308,2 0 0,2 0 1,4 6-1,2 3 1,1 4 334,4 5 1,1 2-1,2 7 1,-1 3-1,2 2-496,2 5 0,2-2 0,4 0 0,-1-2 0,1 1-1810,0-1 1716,0 3 0,0 0 0,0 3 0</inkml:trace>
  <inkml:trace contextRef="#ctx0" brushRef="#br0" timeOffset="341">22216 5717 12031,'-9'-9'-345,"2"-1"0,2 1 1,1 0-1,2-2 0,0 0 1,0-2 532,-1 2 0,-1 1 1,4 0-1,0 1 1,0 0-1,1 1 464,3 1 0,-2 3 1,4 6-1,1 4-302,1 7 1,6 8 0,2 4 0,5 5 0,4 6-151,2 3 1,4-2-1,1 1 1,1-2 0,2-1-545,1 1 0,-16-18 0,0 0 0,17 15 0,-5-4 0,-5-4 298,-5-2 0,-7 3 0,-1-2 0</inkml:trace>
  <inkml:trace contextRef="#ctx0" brushRef="#br0" timeOffset="342">22914 6294 10500,'0'-13'-177,"0"-2"1,0 1-1,0 1 1,0 2-1,0 0 396,0-2 0,-1 6 1,-2 7-1,-4 7 180,-5 8 0,-6 5 1,-7 12-1,-3 6 1,-2 4-276,14-19 1,1 0 0,-2 0-1,0 1 1,0 0 0,2 1-1,-1 0 1,0 0 0,-1 1-1,1-1-373,1 1 1,0-1 0,-9 19 0,3-6 0,4-7 0,5-6-534,2-3 1,5-11-1,5-9 1,7-11 797,4-8 0,4-6 0,4-6-11,3-2 1,2-6 0,4-6 0</inkml:trace>
  <inkml:trace contextRef="#ctx0" brushRef="#br0" timeOffset="343">22867 6276 9883,'7'-10'-50,"-1"1"1,-3 4-1,2 3 1,-1 5-1,-2 7 97,-1 8 1,-2 9-1,-1 7 1,-2 2 0,-1 2-1,-2 3-159,-2 2 1,3 1 0,1 0 0,0-4-257,0-1 0,3-6 0,-2-3 0,0-5-305,1-7 0,-3-9 656,3-9 1,-8-8 0,0-6 0</inkml:trace>
  <inkml:trace contextRef="#ctx0" brushRef="#br1" timeOffset="344">22756 6592 8551,'-3'-14'-561,"0"0"719,0 1 0,4 3 0,6 0 0,5 4 0,6 2-203,3 2 1,3-3 0,5 2 0,2 1 0,2 1-624,0 1 1,3-4 667,-5-2 0,0-2 0,-3-2 0</inkml:trace>
  <inkml:trace contextRef="#ctx0" brushRef="#br1" timeOffset="345">23193 6238 8551,'-9'1'63,"1"2"1,1 5 199,0 3 1,2 5 0,-1 6 0,2 6 0,0 5-12,-3 4 1,3 0-1,0 0 1,0 0-1,-1-1-309,0-1 0,-4 0 1,3-5-1,-2-3 1,-1-6 115,-1-4 0,4-5 1,0-5-1,0-5 0,0-4-274,3-5 1,2-6-1,1-5 1,1-3-1,2-3-441,4-2 1,4 0-1,3 1 1,0 4 0,3 1 830,0 1 0,2 5 0,-1 1 0,1 4 1,0 3 89,-1 3 0,3 3 0,-1 4 0,-5 6 1,-2 7-128,-5 3 0,-5 6 0,-1-1 0,-5 1 0,-6-1-41,-6-3 1,-2-4 0,-3-1 0,-1-4 0,0-1-158,4-4 1,-1-5 0,6-1 0,0-4 0,3-5-210,3-5 1,2 1 0,6-3 0,3 0 0,5 3-100,4 0 0,1 5 0,4 1 0,0 1 0,0 1 368,3-1 0,-2 3 0,7-8 0,-4 4 0</inkml:trace>
  <inkml:trace contextRef="#ctx0" brushRef="#br1" timeOffset="346">23556 6490 8356,'7'-9'0,"-2"2"256,-1 1 717,-1 4-736,-7-2 1,-2 5 0,-6 2 0,0 3 62,1 2 0,-3 5 0,2 0 0,1 2 0,3 1-80,2 2 1,4-3 0,-1 1 0,2 0-1,2 1-137,2-2 0,2 3 0,4-3 0,1 0 1,-1 1-452,0 0 0,-3-2 1,0-1-1,-2-1 0,-2 1-2056,-1-2 2424,-5 4 0,-1-5 0,-5 4 0</inkml:trace>
  <inkml:trace contextRef="#ctx0" brushRef="#br1" timeOffset="347">22309 7188 8514,'8'-18'-34,"-1"3"1,-2 2 0,0 3 382,-3 1 0,-3 8 1,-6 5-1,-6 6 0,-8 7 1,-7 5 1196,-5 5-1459,-7 6 1,19-15-1,-2 1 1,-1 0 0,-1-1-1,-1 1 1,0-1 0,0 1 0,0 0 0,1-1 0,1 0 0,2-1 0,1 0 0,-15 13 0,8-4-722,8-5 1,6-4 0,6-3 633,2 0 0,-3-2 0,4-2 0</inkml:trace>
  <inkml:trace contextRef="#ctx0" brushRef="#br0" timeOffset="348">21136 7802 11470,'-5'-9'-231,"0"-3"1,-3-1-1,1 3 1,2 4 0,0 6 489,3 5 1,1 10 0,3 6-1,4 5 1,4 5 0,2 2 0,3 1 74,-1 2 1,3-2 0,4 1 0,0 1 0,0-2-76,-1-1 1,0-2 0,0-3-1,-3-1 1,-4-3 634,-5-5-896,2-1 0,-13-7 1,1 2-1</inkml:trace>
  <inkml:trace contextRef="#ctx0" brushRef="#br0" timeOffset="349">21285 8128 10012,'-14'3'46,"0"1"0,-2-1-5,1 1 0,2-2 0,-2 5 0,-2 2 0,0 4 230,-2 1 0,0 2 1,2 2-1,0 1 0,3-1-518,0-3 1,5 2 0,4-5 0,1 0-1469,2-2 1671,5-5 1,-2-1-1,3-4 1</inkml:trace>
  <inkml:trace contextRef="#ctx0" brushRef="#br0" timeOffset="350">21517 8026 9097,'-4'-9'-373,"0"2"0,-3 2 0,2 0 676,1 0 1,0 7 0,4 2 0,0 6 1188,0 6-1317,5 2 1,0 3 0,4 2 0,1 1-241,3 2 0,-2-2 1,5-1-1,0-1 0,1-3 250,-2-3 1,3-4-1,-4-1 1,1-4-1,-4-5-79,-3-4-102,0-3 1,-3-13 0,4-1-1</inkml:trace>
  <inkml:trace contextRef="#ctx0" brushRef="#br0" timeOffset="351">21722 8091 9097,'10'-9'-356,"-4"3"1,0 0 0,2 2 0,3 2 754,1 1 1,-1 6 0,-3 5 0,-2 4-206,1 4 0,-3 3 0,-1 2 0,-2 1 0,-1 1 0,-1 0-69,-2 0 0,-3-2 0,-5 2 0,-3-3-305,0-2 178,-2-2 0,-2 0 1,-1-4-1,1-3 1,2-4-286,0 0 0,4-3 0,-4-1 0,1-2 202,0-1 1,2 0 0,4 1 0,-1 1 0,1 2 294,0-2 1,3 0-327,3 1 0,2-1 0,2 3 0,2-1 0,4-2-612,1-1 0,1-1 728,1 0 0,3-4 0,1-1 0</inkml:trace>
  <inkml:trace contextRef="#ctx0" brushRef="#br0" timeOffset="352">23165 7225 13510,'1'-8'-820,"1"1"1,2 0 0,-1 1 0,0 0 620,0 0 0,4 4 1,-2-2-1</inkml:trace>
  <inkml:trace contextRef="#ctx0" brushRef="#br0" timeOffset="353">23156 7141 11175,'-6'-6'-495,"1"0"0,3 0 0,5 1 963,5 2 0,11 6 0,1 4 0,5 5 0,5 7 0,1 5 0,2 3-126,0 1 1,-3 0 0,2 4-1,0 2 1,-2 1-877,-4-1 0,-2-2 0,-5-5 0,-1-1 503,1-1 1,0-5 0,-1 3-1</inkml:trace>
  <inkml:trace contextRef="#ctx0" brushRef="#br1" timeOffset="354">23668 7849 8577,'0'-14'-50,"0"0"1,0 2 0,-1 0 0,-1 3 0,-2 3 318,-1 2 0,2 6 1,-5 7-1,-1 7 1,-3 5-1,-3 7-37,-1 5 0,-2 7 1,-2 0-1,0-1 1,-3 1-1,0-1-249,0 1 1,2 1-1,2-5 1,0-3-362,1-5 1,0-5 0,3-9-1,2-5 1,3-5 0,2-7-765,2-3 1,1-7 1141,5-6 0,5-8 0,0-6 0</inkml:trace>
  <inkml:trace contextRef="#ctx0" brushRef="#br1" timeOffset="355">23631 7784 8988,'0'9'443,"0"6"1,0 3 0,0 8-155,0 7 1,-3 4-1,0 8 1,1-3-1,1 1-496,1-1 0,0-2 0,0-2 1,0-6-1,0-7-436,0-5 1,-1-6 0,-3-4 0,-3-5 277,-4-4 1,1-3 0,-4-7 0,1-1 0,-2-2 334,1 0 1,0-4-1,5 3 1,1-1-1,0 1 406,2 2 0,4 0 1,-1 2-1,2 0 279,1-1 0,5 2 1,4 1-1,6 1 0,3-1-640,0 2 0,5 0 0,1 3-15,-1-1 0,9-4 0,-4 2 0</inkml:trace>
  <inkml:trace contextRef="#ctx0" brushRef="#br1" timeOffset="356">23938 7840 8296,'-9'5'-59,"3"3"0,-1-1 1,0 6-1,-1 5 366,-1 6 1,-1 4 0,0 3-1,-1 3 1,-2 3-163,2 0 0,0-4 0,2-2 0,0-3 0,1-4-349,1-6 0,3-5 94,4-10 0,1-8 0,1-11 0,4-2 0,1-4-133,3-3 0,2-2 1,0-1-1,1 1 0,1 2 179,-1 4 0,4 2 1,-2 3-1,2 2 1,-1 4 279,0 5 0,-1 4 0,4 5 0,0 6 0,-2 7 3,-1 3 0,-7 7 1,-6-1-1,-3 2 1,-3-1-113,-3 0 1,-8-1-1,-3-2 1,-4-3-1,-1-4-89,0-5 1,2-3 0,-1-2 0,4-4 0,2-3-68,2-3 1,1-4 0,6-4 0,3-2-1,2-1-237,1 1 1,4 1 0,2 5 0,3 2 0,1 1-623,2 2 0,0 1 908,3 1 0,-3 0 0,1 0 0</inkml:trace>
  <inkml:trace contextRef="#ctx0" brushRef="#br0" timeOffset="357">24385 8026 11676,'6'-18'-181,"-1"3"1,0 2 0,-2 4 0,0 2 0,-1 2 289,-3 1 1,-6 0-1,-7 4 1,0 0 0,-4 2-1,-2 1 1,-1 3 93,0 2 0,0 1 0,2 2 1,-1 0-1,3 2 0,3-1-128,3 1 0,4-1 0,5 2 1,4 1-1,6-2-117,3 1 1,7-1-1,3-2 1,1 2 0,0-1-161,0 2 0,-2-4 0,-3 3 0,-4-3 0,-2-1-315,-6 0 1,-3 1-1,-4 0 424,-4 3 0,-9 1 0,-9 5 0</inkml:trace>
  <inkml:trace contextRef="#ctx0" brushRef="#br1" timeOffset="358">22961 8706 8326,'0'-14'48,"0"4"1,0-3-1,0 3 341,0 1 1,-9 9 0,-3 6 0,-6 7 0,-4 6 0,-7 4 0,-7 5 0,-4 4-235,19-16 1,0 1-1,-19 16 1,-1-2-1,1 2 1,19-16-1,1 0 675,-19 17-1357,1-4 1,0 7 0,1-4-1</inkml:trace>
  <inkml:trace contextRef="#ctx0" brushRef="#br1" timeOffset="359">21769 9283 8264,'-5'-4'130,"0"4"1,6 1-1,3 8 1,3 10 307,4 8 1,1 5 0,3 6 0,2 1 0,1 3-1,3-1 1,2 1-376,1 1 1,-4-8-1,2-1 1,-2-5 0,-3-4-413,-1-3 0,-3-1 0,-5-2 0,-1-4-2098,-4-4 2447,-2-2 0,-9-4 0,-3 0 0</inkml:trace>
  <inkml:trace contextRef="#ctx0" brushRef="#br1" timeOffset="360">21927 9721 8264,'-4'-10'-19,"-2"2"0,-3 1 89,0 0 1,0 5 0,-1-1 0,0 3-1,-1 3 288,-2 4 1,-3 5 0,0 4-1,-2 1 1,-3 3-393,-1 2 1,4-3-1,2 4 1,2-2 0,1-2-286,4-1 1,6-6 0,0 1-1,3-4-931,3-3 1250,6-2 0,6-8 0,3-1 0</inkml:trace>
  <inkml:trace contextRef="#ctx0" brushRef="#br1" timeOffset="361">22085 9627 8316,'-9'-6'0,"1"0"129,2-1 0,2 3 0,9 2 221,4 4 0,1 2 1,6 4-1,0-1 1,3 2-1,2-2-256,0 1 1,2 0 0,-2 1 0,1-2 0,-2-2-245,0-1 0,-3 2 0,-1-3 0,-4 0 1,-2-1 30,-4 1 0,-2-1 0,-5 4 0,-3 2 80,-5 4 1,-8 2 0,-7 6 0,-2 2 0,-3 1 131,0 1 0,5 2 1,2-4-1,2-2 1,4 0 2,3-1 0,5-5 0,10-2 1,5-5-1,9-4 2,7-2 0,8-5 0,3-2 1,3-3-1,2 0-455,2 0 0,-1-1 357,-3 1 0,0 0 0,1-1 0</inkml:trace>
  <inkml:trace contextRef="#ctx0" brushRef="#br0" timeOffset="362">24171 8650 8934,'0'-6'-297,"-1"0"0,-1 1 0,-1 0 0,1-2 0,1-1 353,1-2 1,0 4 0,0 0 0,0-1 262,0-2 0,0 0 0,0 0-110,0-1 0,0 7 0,-1 6 1,-1 10 125,-2 6 0,-3 9 0,1 8 0,-2 2 0,-2 3-171,1 2 0,1 1 0,1 5 0,1 0 0,2-1-464,2-4 1,2-2 0,2-7-1,2-3 1,1-6-1553,-1-5 1850,3-5 1,-2-7 0,4 1-1</inkml:trace>
  <inkml:trace contextRef="#ctx0" brushRef="#br0" timeOffset="363">23901 9469 12704,'0'-9'-116,"-3"0"0,0-1 1,1 1-1,1 0 1,1-1 1144,0 1 0,0 0-793,0-1 0,0 9 0,0 5 0,0 7 0,-1 5 17,-2 5 0,-6 7 1,-4 6-1,-3 3 0,-2 3 1,-4 2-377,-2 4 0,2-3 0,11-19 0,-1 0 1,-11 19-1,2-3-404,1-3 1,2-2-1,0-8 1,3-7-257,2-5 1,7-7 0,3-6 441,2-8 0,5-6 0,3-8 0,4-2 1,2-3 716,2-1-304,0-7 0,8 0 1,1-4-1</inkml:trace>
  <inkml:trace contextRef="#ctx0" brushRef="#br0" timeOffset="364">23901 9451 12704,'3'-10'166,"0"1"-75,-1 0 1,2 4 0,-1 5 0,0 7-1,-2 5-42,-1 7 1,0 8 0,0 6 0,0 1 0,0 0-131,0 1 1,0 2 0,0 3 0,0 0 0,0-2-123,0-3 1,0-2 0,0-7 0,0-1 0,0-4-1398,0-4 1,-5-5 1542,-1-6 0,-6-2 1,-3-4-1</inkml:trace>
  <inkml:trace contextRef="#ctx0" brushRef="#br1" timeOffset="365">23743 9860 8260,'0'-9'267,"4"0"0,3-1 0,4 0 1,7-1-135,6-2 0,6-3 1,9 0-1,4-2 1,0 1-1,1 1-133,-2 4 0,-7-3 0,-3 1 0</inkml:trace>
  <inkml:trace contextRef="#ctx0" brushRef="#br1" timeOffset="366">24180 9739 8436,'-9'26'-175,"1"3"1,1 3 369,4 3 0,2 1 1,0 2-1,-1-1 0,-2 2 52,-1 5 0,-2-5 0,-5 4 0,-1-3 0,-1-4 0,1-3-724,2-5 0,0-6 0,2-9 130,0-4 0,3-7 1,3-5-1,2-7 0,1-5-7,0-5 1,0-6 0,1-1 0,1-4 353,2-2 0,0 0 0,-1-3 0,2 1 0,1-2 0,0 2 0,1 1 0,2-1 0,0 1 0,2-1 67,1-2 0,-1 4 1,6 1-1,1 2 1,4 1 304,2 2 1,0 11 0,1 3 0,-5 8 0,-3 6 193,-5 5 0,-2 6 1,-4 9-1,-4 4 1,-5 2-364,-7 1 1,-6 3 0,-6 0 0,0-1 0,1-2-398,-1-3 1,0 1 0,4-4-1,0-3 1,3-3-871,2-7 1,4-6 1063,3-9 0,6-4 0,5-9 0</inkml:trace>
  <inkml:trace contextRef="#ctx0" brushRef="#br1" timeOffset="367">24450 9665 8232,'0'6'46,"-1"1"1,-1 3-1,-1 5 431,1 3 0,-2 8 0,0 6 1,-1 7-1,-2 4-46,2 3 1,-3 3 0,2 0 0,-4-2 0,-1-3-394,-1 1 1,-1-5-1,4-3 1,0-7-1,-1-6-553,1-5 0,0-8 0,0-3 0,2-7-302,1-6 1,3-8-1,-2-5 1,0-5 524,3-4 0,2 0 0,4-6 1,2 0-1,2 0 0,1-2 292,1-1 0,2 2 0,1 0 0,2-3-8,2-2 0,1 1 0,4-3 0,3 3 0,2 2 323,1 2 1,2 4-1,-3 8 1,-3 8-1,-4 6 291,-5 8 0,-2 5 0,-7 9 0,-3 3 0,-2 5-207,-1 2 1,-7 2 0,-3 4 0,-4 1 0,-1-1-290,0-1 1,-2-4-1,2-1 1,0-1 0,0-1-545,2-2 1,0-4 0,4-7-1,0-3 434,-1-3 0,1 2 0,0 0 0</inkml:trace>
  <inkml:trace contextRef="#ctx0" brushRef="#br0" timeOffset="368">23296 10456 10163,'5'-9'-383,"-1"-1"1,-1 1 521,0 0 1,-4 4 0,-5 3 0,-3 5 0,-4 5 0,-3 5 246,-5 5 1,-3 1 0,-5 9-1,-3 4-303,-5 3 1,16-15 0,0 1 0,-4 2 0,-1 0 0,-1 1 0,-1 1 0,-1 2 0,-1 0 0,0 0 0,-1 0-125,-1 0 0,1 1 0,1-2 0,0 0 0,0-1 0,0 1 0,1-1 0,1 0 1,1-2-1,1-2-76,3-1 1,1-1 0,-18 13 0,6-6 0,4-3 0,5-1-222,7-4 0,7-7 1,8-5-1,4 1-472,6-2 1,4-2 823,11-6 1,6-7 0,5-4 0</inkml:trace>
  <inkml:trace contextRef="#ctx0" brushRef="#br1" timeOffset="369">23743 10652 8536,'0'-10'-85,"1"5"1,2 3-1,4 5 1,3 6 1819,3 6-1583,8 7 1,-1 6 0,11 5-1,5 2 1,-15-17 0,0 0-1,2 1 1,1-1 0,1 1-1,1-1-114,1-1 0,0 1 0,-2-3 0,1 0 0,-1 1 0,-1 0 1,-1-1-1,0 0 0,16 13 0,-9-3-1648,-9-2 1610,-7-3 0,-13 3 0,-2-5 0</inkml:trace>
  <inkml:trace contextRef="#ctx0" brushRef="#br1" timeOffset="370">21908 11601 8527,'-4'-9'5,"3"-3"1,-3-1 0,0 3 0,-2 3-1,-4 6 219,-2 6 0,1 6 0,-5 11 1,-1 5-1,-3 5 0,-3 7 1,0 4-24,1 1 0,0 4 0,3-6 1,1 0-1,0-1-238,3-3 0,2-6 1,6-4-1,2-6 1,1-6-1434,2-3 1020,0-7 0,4-16 1,0-9-1,2-3 1,1-2 449,2 0 0,5-4 0,0-3 0,9-2 0,-2-5 0</inkml:trace>
  <inkml:trace contextRef="#ctx0" brushRef="#br1" timeOffset="371">21899 11583 8513,'5'-10'0,"3"6"0,-5 5 0,-1 9 0,-2 7 0,-3 7 0,1 7 0,-4 4 0,2 4 0,1 4 234,-1-1 1,3 0 0,-2-5-1,1 0 1,0-1-162,-1-1 0,-2-4 0,3-8 0,-2-4 0,-1-6-497,-2-2 1,-1-6 0,-2-3 0,0-5-892,-3-6 1118,-1-1 0,-2-7 0,2 1 0,1-2 0,1-3 204,2-1 0,2-1 0,1 3 1,4-1 311,2 3 0,2 3 0,3 5 0,6-1 0,4 3 229,4 0 1,1 4 0,3 0 0,3 3 0,2 2-659,1 3 0,-1-2 1,-1 4-1,-2 1 0,2 1 110,1 2 0,1 3 0,0 2 0</inkml:trace>
  <inkml:trace contextRef="#ctx0" brushRef="#br1" timeOffset="372">22178 11890 8470,'-4'10'-329,"-1"3"323,0 2 250,-3 3 1,6 6-1,-5 4 1,0 5 0,-1 4 203,-1 3 1,-4 4 0,0 4 0,-2 3-1,7-26 1,0 1-447,-1-1 1,0 0-1,-5 20 1,1-9-1,3-7 1,1-7-347,-1-6 1,4-3 0,1-8-1,1-5-9,2-5 1,1-8 0,1-3 0,0-5-1,1-4 110,2-2 0,-1-4 0,4-1 0,1-1 0,3-2 160,2-1 0,-1-3 0,5-1 0,0-2 0,2-1 140,1 3 0,2 5 0,3 2 0,2 2 0,3 5 176,0 6 0,-3 10 0,-2 9 1,-2 6-1,-3 7-30,-6 5 1,-4 3 0,-9 0 0,0 3 0,-1 1 21,-2 2 1,-4-4-1,-4 0 1,-2-3-1,-1-3-311,1 0 1,-3-5 0,3 1 0,-1-5-1,1-4-406,1-2 0,3-5 0,3-3 1,3-4 491,2-1 0,5-9 0,1 1 0</inkml:trace>
  <inkml:trace contextRef="#ctx0" brushRef="#br1" timeOffset="373">22551 11918 8430,'0'9'140,"-1"2"1,-1 1-1,-2 5 409,-2 3 0,0 8 1,-3 6-1,0 4 1,-1 3-101,1 5 1,0-3-1,-1 1 1,2-3 0,1-3-629,1-2 0,-1-5 0,-2-1 0,0-5 0,0-7-34,-1-8 0,0-5 0,-2-6 0,0-3-371,1-5 1,1-5-1,3-5 1,2-2-1,1-2 381,2-1 0,6-1 0,5-3 1,6-4-1,4-2 64,6-2 0,1-4 0,8 0 0,1 3 0,3 2 156,-18 17 0,0 1 0,15-11 0,1 5 0,-3 9 0,-4 8 118,-3 3 1,-5 8-1,-9 2 1,-5 4-1,-6 5 166,-4 1 0,-7 2 0,-5 0 0,-4-1 0,-2 1-91,0-1 1,-2-2 0,2-2-1,-1 0 1,2-3-450,0 0 1,3-6 0,1-2 238,4-2 0,1-1 0,2 0 0</inkml:trace>
  <inkml:trace contextRef="#ctx0" brushRef="#br0" timeOffset="374">24264 11583 9696,'0'-10'-273,"3"1"1,0 0 0,0-1 0,0 1 0,2 1 418,0 2 1,-3 3 0,1 7 0,-3 5-1,-3 7 1,-3 4 0,-4 5 508,-2 2 1,-3 5 0,-3 1 0,0 1 230,3 0-864,-3 1 0,4 1 0,-4-1 1,2-1-1,1-1-413,2-3 0,1-1 0,5-9 0,2-4-949,1-1 1002,1-7 0,4-5 0,2-6 1,2-4-187,0-5 0,3-3 0,-1-7 0,1-3 524,1-1 0,5-2 0,-7-3 0,2 0 0,2-9 0,4 2 0</inkml:trace>
  <inkml:trace contextRef="#ctx0" brushRef="#br1" timeOffset="375">24245 11592 8525,'4'-14'-173,"0"2"175,1 5 0,0 4 0,2 7 1,-1 5-1,1 8 476,-2 7 1,0 1-1,-3 10 1,2 1-1,0 2-198,1 2 0,-2 4 1,-2-5-1,1-2 1,1-2-4,-1-3 1,-2-2-1,-2-7 1,-3-4 0,-3-5-1371,-2-4 1,-3-5 0,-2-3 678,-3-4 1,-3-7 0,2-6-1</inkml:trace>
  <inkml:trace contextRef="#ctx0" brushRef="#br1" timeOffset="376">24134 11927 8461,'0'-14'48,"0"-4"0,0 3 0,1-2 270,2 2 0,6 1 1,8 4-1,4-1 0,6 1-53,3 2 0,6 5 0,-3-1 1,1 0-1,-2 1-9,-3 1-256,1 1 0,-11 5 0,4 2 0</inkml:trace>
  <inkml:trace contextRef="#ctx0" brushRef="#br1" timeOffset="377">24497 11815 8317,'-10'15'0,"-2"3"0,0 3 215,0 3 0,6 5 0,2 5 0,1 3 1,-1 2 176,-1-2 1,-1 3 0,-1-4-1,0 4 1,-2 0-649,-3 2 1,-1-5 0,1 0 0,0-7-1,0-7-462,-2-8 1,4-4 0,-2-7 0,4-7 717,2-9 0,0-8 0,-4-4 0</inkml:trace>
  <inkml:trace contextRef="#ctx0" brushRef="#br1" timeOffset="378">24543 11797 8461,'10'0'-72,"-4"-3"1,0 0 0,0 2 63,0 3 1,1 6 0,-4 5 0,-1 3-1,-1 3 242,-1 1 0,-7 6 0,-4-1 0,-2 1 0,-4-1-258,0-4 1,-2-2 0,2-4 0,0-2 0,3-4-1077,0-3 1100,6-1 0,0-5 0,2 0 0</inkml:trace>
  <inkml:trace contextRef="#ctx0" brushRef="#br1" timeOffset="379">24692 11899 8348,'-1'11'153,"-1"0"0,-1 3-11,1 4 0,0 0 0,0 8 1,-1 2-1,1 6 107,1 2 1,1 1 0,0 0-1,-1 1 1,-2-1-459,-4 0 0,-1-1 1,-1-2-1,-2-3 1,0-3-379,-1-3 0,-4-3 0,3-7 0,-1-3 587,1-5 0,-4-3 0,3-4 0</inkml:trace>
  <inkml:trace contextRef="#ctx0" brushRef="#br1" timeOffset="380">24776 11899 8348,'23'-14'-2,"-3"1"1,1 7 0,-1 5 501,-1 6 0,-5 6 0,-2 7 1,-2 2-1,-4 1-330,-3 0 1,-10 5-1,-6-1 1,-4 2 0,-4 1-818,-1 0 0,-3-1 647,0-2 0,-2 1 0,-1-2 0</inkml:trace>
  <inkml:trace contextRef="#ctx0" brushRef="#br1" timeOffset="381">21676 12635 8579,'1'-19'-25,"1"1"1,2-1 0,0 1 0,0 3 0,-1 2 0,0 3 204,0 1 0,1 2 0,-5 4 0,-3 10 1,-2 6 1,-3 10 0,-3 5 0,-5 5 0,-4 4-46,-4 4 1,12-19-1,-1 1 1,-1 2 0,0 1-1,-1-1 1,-1 0 0,1 1-1,-1 0-190,0 0 1,-1 0 0,0 0 0,-1 1 0,0 0 0,0-1 0,0 0 0,1-2 0,-13 19-387,5-7 0,8-8 1,0-6-1,5-1 440,5-2 0,-6-3 0,4-6 0</inkml:trace>
  <inkml:trace contextRef="#ctx0" brushRef="#br0" timeOffset="382">21136 13622 8742,'0'-10'-294,"0"1"1,1 1 0,1 1 779,1 0 0,0 4 1,-2-2-184,2 1 1,-6 9 0,-1 8-1,-7 5 1,-4 6 0,-5 5-158,-5 3 0,0 6 0,8-17 0,-1 1 0,1-1 0,-1 1-311,0 0 0,0 0-69,0-2 0,-1-1 0,-17 18 1,2-6-1,5-4-668,6-5 0,5-6 1,9-9 896,0-4 0,-1-11 1,1-2-1</inkml:trace>
  <inkml:trace contextRef="#ctx0" brushRef="#br1" timeOffset="383">20800 13734 8382,'1'-9'394,"3"3"0,2 6 123,6 6 0,0 8 0,3 3 0,2 5-69,0 2 0,5 1 0,1 2 1,1-2-1,0-1-916,0-1 0,3-1 0,-2-3 468,2 3 0,1-6 0,0 1 0</inkml:trace>
  <inkml:trace contextRef="#ctx0" brushRef="#br0" timeOffset="384">22290 12747 11588,'-9'-19'-371,"3"3"1,0 2-1,2 0 671,2 3 1,4 6 0,4 6 0,1 7-1,4 7 1,4 4-24,4 6 0,3 1 1,4 8-1,-1 1 1,1 2-489,0 0 0,2 4 1,-1 3-1,-2 0 1,-3 1 185,-2-2 1,-2 1 0,1 2 0</inkml:trace>
  <inkml:trace contextRef="#ctx0" brushRef="#br1" timeOffset="385">22411 14013 8457,'0'-9'-1,"-4"-1"0,-1 0 1,-1-2-1,-1 0 177,0 1 0,2 0 0,-1 2 0,0 0 0,-1-1 0,2 1 204,1 0 0,0-1 0,2 0 1,-1-1-1,1-2-230,1 2 1,1-2 0,1-1 0,2 0 0,3-2-148,2 2 0,2 0 1,-1 5-1,0 0 1,1 0 33,-1 3 1,0 2 0,1 4 0,-1 0 0,0 1 174,0 2 1,1 5 0,-1 6 0,1-1 0,2 2-90,0-1 0,5 1 1,-2 0-1,3-1 0,2-3-188,1-2 0,1 2 1,5-8-1,2-1 1,0-2-307,0-3 1,-1-3 0,0-6 0,-1-1 0,-3-2-369,-2-1 0,-6-1 0,-4 2-67,-2 2 943,-9 7 0,-4 3 0,-11 7 0,-7 6 0,-4 8 122,-4 6 0,-1 3 0,2 1 0,-1-1-82,-2 1 0,1 3 0,-3 2 0,1-1 0,1 0-246,-1-2 1,3-2 0,-2-3-1,3-2 1,3-3-399,4-6 0,4-3 0,3-5 0,0-4 66,3-4 0,5-3 1,3-5-1,6 0 1,4-1 238,4-2 0,4 2 1,3 5-1,1 3 1,1 2 556,1 1 0,3 1 1,3 2-1,-1 3 0,-1 2 163,1 1 1,4 2 0,1 0 0,-2 2-1,-3-2-470,-1-1 0,-1-3 0,1-2 0,-3-1 0,-4-2-715,-2-1 0,-3-1 1,-5 1-78,-1 2 0,-3 2 0,-5 5 704,-2-1 0,-2 0 0,-5 1 0</inkml:trace>
  <inkml:trace contextRef="#ctx0" brushRef="#br0" timeOffset="386">24366 12728 12413,'-1'-9'-218,"-1"-1"0,-1 1 1,1 0-1,1-1 0,1 1 715,0 0 1,0 3-1,-1 0 1,-1 3-133,-1 4 1,-5 8-1,-2 7 1,-4 5 0,-4 5-196,0 4 1,-5 4 0,-2 5-1,-2 3 1,-1 0 0,0 2-551,14-21 0,0 0 0,1 0 0,0 1 1,-12 21-1,3-2 395,2-2 1,2-7 0,-1-2 0</inkml:trace>
  <inkml:trace contextRef="#ctx0" brushRef="#br1" timeOffset="387">23715 13706 8305,'-10'-5'37,"4"3"0,1-4 218,1-1 1,2 3-1,5 2 1,4 4 0,4 4-1,2 3 1,1 4 33,3 2 1,0 1-1,-1 0 1,0 3-611,0 1 0,2-3 0,-1 5 0,0-2 0,-3-2-615,0 1 1,-2-4 0,-2-1 935,-1-4 0,-4 1 0,-1-5 0</inkml:trace>
  <inkml:trace contextRef="#ctx0" brushRef="#br1" timeOffset="388">24087 13743 7856,'-1'9'-357,"-1"1"0,-2 3 713,-1 2 1,-5 8-1,-4 5 1,-3 5 0,-2 3-235,-1 2 0,0-1 0,3 0 0,0 0 0,2 0-215,-2-3 1,4-3 0,0-6 0,3-4 0,0-1-173,-3-1 1,3-8 0,-2-3 0,0-3 0,1-4 70,-2-3 1,-2-3-1,2-5 1,2-2-1,1-1 83,0-1 1,1-2 0,0-2 0,0 3-1,2 3 87,1 1 0,4 2 0,-1 0 1,3-1 23,3 1 0,-2 0 0,11-1 0,-1 1 0</inkml:trace>
  <inkml:trace contextRef="#ctx0" brushRef="#br1" timeOffset="389">24562 12877 8297,'0'-18'-273,"-3"6"1,0-6-1,1 3 1,2 1-1,2 1 262,1 2 0,4 0 0,-1 2 0,3 1 0,0 1 43,0 4 1,1 3 0,-1 4 0,0 6-1,1 5 111,-1 6 1,0 4 0,0 6 0,1 3 0,-1 2 511,0 1 0,4 2 1,0 0-1,1 0 0,0-1-310,1-3 1,0-5 0,4 1-1,-1-3-1375,1-3 1,0-6 1029,-1-3 0,-3-5 0,-2 3 0</inkml:trace>
  <inkml:trace contextRef="#ctx0" brushRef="#br1" timeOffset="390">24683 13873 8297,'-6'-9'17,"1"0"0,1-1 0,1 1 0,2 0 215,1-1 0,0 4 0,0 0 0,0-1 0,0-2 1,0 0 32,0 0 1,4-1 235,-1 1 1,4 1-64,-1 2 0,-1 6 0,0 6 0,0 2-40,-3 1 1,3 1 0,1 0 0,2 1 0,2 2-250,-1-2 1,4-1 0,3-3 0,1-2 0,2-1-252,0-2 0,-1-1 0,1-1 0,0-1 1,-1-2-346,1-3 0,-4-1 1,0-1-1,-2 2-161,-1-1 1,-5 0 601,-1 1 0,-7 2 1,0 9-1,-4 3 0,-4 4 119,-3 3 0,-4 0 1,0 5-1,-1 1-369,-2 0 1,-1 2 0,-1-2 0,-3 2 0,0-1-133,2 1 1,-1-2-1,2-5 1,0 0-1,1-1 105,2 0 0,3-2 0,3-4 0,2-2 0,0-2 253,1-1 0,4 0 0,2-1 479,2 4 0,2-3 0,2-1 1,3-2-60,2-1 1,3 0 0,0 0 0,1 0 0,1 0-138,0 0 0,-1 0 1,2 0-1,0 0 15,-3 0-291,3 0 0,-2 3 0,2 1 0,1 1-157,-1 2 1,-1 2-1,1-1 1,0-1-1,-2-1-92,1 2 0,-1-4 0,2 0 1,0-1-1,-3 0-115,-1-1 1,0-1 0,-1-1-629,0 0 0,1 0 1015,-1 0 0,-4 4 0,-1 2 0</inkml:trace>
  <inkml:trace contextRef="#ctx0" brushRef="#br2" timeOffset="391">10531 2235 10804,'-10'-5'-2151,"1"-1"1149,4 2 922,-3-4 1,5 4 0,-2-4 400,1 2-222,1 4 1,2-3 341,-2 2-415,2 2-39,-3-3-14,4 4 245,0 0 1,1 4-55,2 2 1,-1 6 155,4 4 61,0 2-397,4 0 0,2 2 76,0 2 0,2 0 67,-2 3 1,-1 1-37,1-4 1,2 3-18,-2-4 1,0 1-73,-2-3 0,-1-5-75,0-1 1,-2-6-64,-1-1 73,-4-4-32,6 2 0,-7-8 433,2-2 1,-2-7-159,-1-2 0,3-6-89,0 0 1,2-4 124,-2 3 1,2-4-110,4 1 1,-3-2 93,1-1 0,-1 1 21,3-1 1,-1 0-64,-1 0 0,0 4 0,-3 3-244,1 5 0,-3-1 65,1 5 1,1-1-252,0 4 268,-1 0 0,-2 4-416,2 1 52,-2-1 312,3 4 0,-3-3 44,2 4-99,-2 0 1,7 0 0,-2 0-1</inkml:trace>
  <inkml:trace contextRef="#ctx0" brushRef="#br2" timeOffset="392">10931 2421 10390,'0'-5'1701,"0"1"-1209,0 4-996,0-5 916,0 4 117,0-3-761,-4 4 1,2 0 87,-4 0 374,3 4 1,-2 0-319,2 3 435,2 1 336,-3-3-492,4 0-149,0-1-90,4-4 0,-2 0 67,4 0 0,-2-1 1,1-2 87,-1-3 1,2 1-28,-3-1 0,1 0-89,-1-4 0,-2 4 86,3 0 53,-3 4 248,-1-7 350,0 8-315,-5-3-906,0 4 294,0 4 1,-3 1 49,2 1 1,0 2 187,0-2 1,4 3-78,-1 0 1,2-3-921,1 0 845,0 0 1,8 4 0,3-1 0</inkml:trace>
  <inkml:trace contextRef="#ctx0" brushRef="#br1" timeOffset="393">6490 5959 7016,'-4'-5'190,"2"0"4,-1 1 1,3 3-88,3-2 0,1 2-78,5 1 0,-1 0 77,8 0 0,-1 0-126,4 0 1,-1 0 136,1 0 0,3 1-359,0 2 0,2 0-54,-2 3 0,0-4-29,-4 1 0,4-1 325,0 1 0,0-2 0,-4 3 0</inkml:trace>
  <inkml:trace contextRef="#ctx0" brushRef="#br1" timeOffset="394">6536 6108 7375,'4'5'-203,"3"-2"0,1-2 248,1-1 0,5 0 50,1 0 1,7 0-75,3 0 1,2-1-1,1-2 1,-1 2-22,1-2 0,0-2 0,0 0 0</inkml:trace>
  <inkml:trace contextRef="#ctx0" brushRef="#br1" timeOffset="395">7505 5400 8393,'-10'-5'-738,"4"-2"507,0 4 1,3 0 162,-3 3 0,-1 1 179,-2 2 0,0 5 104,-1 5 0,0 4-99,-2 2 1,0 3 11,-3 6 1,3 3-9,0 0 0,1 6-134,-2 0 0,6 3-97,-2 4 1,5-3-34,1-4 0,2 1-81,1-1 0,2-5-93,5-4 0,-1-4-60,6-6 0,2-2 378,-2-1 0,5-3 0,-3 1 0</inkml:trace>
  <inkml:trace contextRef="#ctx0" brushRef="#br1" timeOffset="396">8026 5438 7760,'0'-6'-793,"-3"3"893,0 6 0,0 3 162,3 3 0,-3 1-199,-1 3 0,-2 2 77,3 7 0,-1-2-132,1 1 1,2-1 115,-2-1 0,2-1-216,1 1 1,0-2-47,0-1 0,0-3 158,0-3-213,0-1 213,0-4-25,0-1 1,3-8 8,0-2 0,1-2-79,-1-2 1,-2 1 75,2 0 1,-2-2-35,-1-1 0,0 2 8,0-3 1,-1 3-8,-2 1 0,1-1 37,-4 1 1,1 3-24,-1-1 1,-4 2 32,1-1 1,-1 1-27,-6 2 0,2 2 32,-2-2 0,-2 2-24,3 1 1,1 0 12,2 0 1,2 0-90,0 0 32,1 4 0,1 1-8,2 4 1,1-3 37,5 1 0,0-1-2,0 3 0,0 2-6,0 1 0,0-1-22,0 5 1,6-2 19,3 2 1,1 5 1,6-3 1,-4 3 27,4-3 0,-4 2 1,4 2 0,-4-2-1,4 1 1,-5-1-22,1-1 0,-1-2 95,-2-1 1,-4 0-82,-2-3 0,-2 2 200,-1-2 1,-4-4-26,-2-3 0,-3-1 38,-4 1 0,-1 2-168,-5-5 1,1 0 51,-1-3 0,0 0-175,1 0 1,-1 0 153,0 0 0,4-1-100,-1-2 1,2 1 68,-2-5 0,6 1-406,4-3 1,4-1 364,-1-3 0,2-1 0,1-5 0</inkml:trace>
  <inkml:trace contextRef="#ctx0" brushRef="#br0" timeOffset="397">8417 5568 9145,'0'-9'-252,"0"-1"1,0 4-383,0 0 501,0 0-47,0-4 214,0 5 94,0 1 1,-3 11 163,0 3 0,-4 5-130,0 1 0,2 5-165,-1 4 1,1 2 74,-1 1 0,-3-3-188,3 0 1,1-2 164,-1 2 0,3 2-167,-4-2 0,2-1-196,-1 1 1,-1-8 124,4 2 0,-1-6-590,0 3 373,3-5 406,-3-2 0,4 0 0,0-4 0</inkml:trace>
  <inkml:trace contextRef="#ctx0" brushRef="#br1" timeOffset="398">8249 5587 8486,'-4'-10'-421,"3"1"480,-2 0 1,2-1 183,1 1 1,4 0 31,2-1 0,4 4-345,2 0 0,0 3-32,3-3 1,1 4-7,2-2 1,1 3-203,-1 1 1,1 1 171,0 3 0,-4 1-195,1 4 1,-5 4 80,2 3 1,-3-2-69,-1 2 0,-4 0 320,-2 2 0,-2 1 0,-1-1 0,0 1 0</inkml:trace>
  <inkml:trace contextRef="#ctx0" brushRef="#br1" timeOffset="399">8175 5968 8486,'-4'5'0,"2"3"-402,-4-5 0,3 4 253,0-1 0,3-1 510,3 2 1,3-4-76,3 3 0,4-4-202,3 1 1,3-2-74,2-1 1,0 0-261,4 0 1,0 0 56,3 0 0,-4-1-596,1-2 788,-4-2 0,10-5 0,-2 1 0</inkml:trace>
  <inkml:trace contextRef="#ctx0" brushRef="#br1" timeOffset="400">8743 5382 8412,'0'-10'-1097,"4"5"0,-2-2 1382,4 4 0,-3 0-33,4 3 0,-1 5 62,3 4 1,1 6-68,3 6 0,0 4-84,3 6 1,1-1-29,-1 4 1,-2 1-127,2 2 0,-6 0-91,0 0 1,-5 1 20,-5-1 1,0-1-80,0-2 0,-1-3 119,-2-6 1,-6 1-221,-3-4 0,-1 2 60,0-2 1,3-3-134,-3-4 1,2 1 50,-1 2 1,1-2 262,-1-1 0,6-3 0,1 1 0</inkml:trace>
  <inkml:trace contextRef="#ctx0" brushRef="#br1" timeOffset="401">9329 5475 8479,'0'-6'-1872,"0"-1"1902,0 1 0,0 0 22,0 0 414,0 4-330,0-2 1,0 5 210,0 2 0,0 6-151,0 7 1,-3 2-75,0 4 0,-3-1-203,3 3 0,-4 1 134,1 3 1,0 1-187,0 2 1,1-2 64,-1 2 1,-3-3-188,3-3 0,1 1 53,-1-5 1,3 1-58,-3-3 0,4-5-358,-2-1 108,3-7 509,1-2 0,-4-4 0,-1 0 0</inkml:trace>
  <inkml:trace contextRef="#ctx0" brushRef="#br1" timeOffset="402">9180 5549 8479,'0'-17'-495,"0"1"1,0-3 246,0 3 1,0 0 347,0 7 0,2 0 29,1 0 1,-1 0 20,4 3 0,0 1-110,3 2 0,2 2 40,1-2 1,2 2-100,1 1 1,2 1 83,-5 2 0,5 2-213,-2 4 1,2 2 120,-2 1 0,-1-1-307,-5 5 0,0 3-13,1 2 0,-4 2 347,0-1 0,-4-3 0,2 4 0</inkml:trace>
  <inkml:trace contextRef="#ctx0" brushRef="#br1" timeOffset="403">9106 5940 8541,'10'-5'615,"3"2"0,1 2-434,5 1 0,1-3-185,1 0 1,3 0-346,4 3 1,-1 0 248,-2 0 1,1 0-664,-5 0 0,0 0 763,-5 0 0,1 4 0,-2 1 0</inkml:trace>
  <inkml:trace contextRef="#ctx0" brushRef="#br1" timeOffset="404">9665 5372 8553,'4'-5'0,"-2"-2"-91,4 4 1,-3-3-101,3 3 0,1 1 396,2 9 1,0 3-63,1 9 1,2 3 280,0 3 0,4 5-202,-4 1 0,4 4-61,-4 0 1,0 4-96,-6 1 0,-2 1-334,-4-4 1,-1 2-16,-2-2 1,-7 5 144,-5-8 0,-6 3-274,0-6 1,-4 0 145,3-3 1,-3-1-97,3-2 1,1-2 361,2-5 0,4 1 0,-1 0 0,0-1 0,-2 1 0</inkml:trace>
  <inkml:trace contextRef="#ctx0" brushRef="#br0" timeOffset="405">7309 5223 14528,'-9'3'-207,"-1"1"0,2 0-354,2-1 0,-5 2 396,1 4 0,-5 2 142,-1 1 0,-2 4 175,-4 5 1,-1 10-159,-2 7 0,-1 6-226,5 3 1,8-21 0,1 1 208,1 3 0,0-1 0,0 3 1,1 0-111,2-1 0,1 0 0,0-1 1,1 0-16,3-1 0,0 1 1,1-4-1,0 0-341,2 24 0,1-5-40,2-4 0,2-6 162,5-10 1,-1-2 57,0-5 0,4 3 79,-1-2 1,1 1-43,-4-4 0,3-3 121,1 0 0,0 0 338,0-1 1,-3 1-460,2-4 309,-1-4 0,-2 4 0,0-4 0</inkml:trace>
  <inkml:trace contextRef="#ctx0" brushRef="#br1" timeOffset="406">10344 5419 8387,'0'-9'-874,"0"-1"0,-1 5 992,-2 2 25,2 2 0,-4 3 171,2 4 0,1 3-56,-4 9 1,0 3-136,0 7 0,-2 1-69,2 2 1,1-1 0,-2 4 1,0 0-133,-5 3 1,1 1-268,-1-1 0,3-1 209,2-2 0,-1-2-118,2-4 1,-1-5-161,1-4 105,1-1 1,2-8-114,0 3 421,0-7 0,3-2 0,0-4 0</inkml:trace>
  <inkml:trace contextRef="#ctx0" brushRef="#br1" timeOffset="407">10074 5559 8387,'0'-14'0,"0"4"0,0-7-118,0 5 0,6-5 199,3 2 1,2 1-93,8 2 1,-2-1 77,8 4 0,0-2-53,3 5 1,-1 1 20,-2 2 0,1 6-80,-5 4 0,1 2-328,-3 3 1,-5 0 206,-1 3 0,-4 4-590,-3 3 756,-2 3 0,-4-1 0,0 4 0</inkml:trace>
  <inkml:trace contextRef="#ctx0" brushRef="#br1" timeOffset="408">9991 6024 8387,'-6'0'-454,"2"0"0,6 0 825,5 0 1,1 0-264,10 0 0,3-3-12,7 0 1,1-4-316,2 0 1,3-1-125,7-1 1,-3 1 342,2 1 0,-2-5 0,0 2 0</inkml:trace>
  <inkml:trace contextRef="#ctx0" brushRef="#br2" timeOffset="409">14367 9311 9209,'9'-5'175,"0"2"1,1 2-1,1 1 1,3 0 415,5 0-558,6 0 0,-1 0-170,4 0 72,0 0 0,-1 0-157,1 0 0,-1 1 84,-2 2 1,-2-2-161,-4 2 1,-1-1 41,1 1 1,-5-2 234,-1 2 0,-3 2 1,-1 0-1</inkml:trace>
  <inkml:trace contextRef="#ctx0" brushRef="#br2" timeOffset="410">14450 9497 8927,'10'0'-278,"-5"0"0,3 0 326,-2 0 1,4 0-214,2 0 1,3 0 156,3 0 0,1 0-140,-1 0 1,1 0-104,0 0 0,-1 0 251,1 0 0,0 0 0,-1 0 0</inkml:trace>
  <inkml:trace contextRef="#ctx0" brushRef="#br2" timeOffset="411">11815 14152 8996,'-5'-4'-1229,"2"-2"1392,2 2 0,-2-1 149,0 2 239,0 2-414,3-8 1,1 7-84,2-4 1,5 4 144,5-1 1,7-1-33,2 1 1,6-1-10,6 0 1,1 3-218,9-2 1,-1 2-445,4 1 0,-2 0 327,-1 0 0,-7 3-254,-6 1 0,-7 2-4,-6-3 418,-3 4 0,-2-2 0,2 5 0</inkml:trace>
  <inkml:trace contextRef="#ctx0" brushRef="#br2" timeOffset="412">11918 14301 9039,'9'0'-13,"1"0"1,3 4 187,2-1 0,7 0-171,3-3 1,6 0 35,3 0 1,2 0-189,2 0 0,-1-3-20,0 0 0,-5-1 171,-4 4 1,0-4-1,-4-1 1</inkml:trace>
  <inkml:trace contextRef="#ctx0" brushRef="#br2" timeOffset="413">14078 16825 11498,'-6'-3'-2111,"0"-1"2585,-1 1-62,2-1-263,1 3 0,8-3 184,2 4 1,3 0-114,0 0 0,4 0-55,3 0 0,6 0-55,3 0 0,1 0-114,2 0 0,1 0 147,2 0 1,-1 0-217,5 0 0,-5 0 65,1 0 0,-2 0-472,-2 0 0,0-3 182,-2 0 0,-2 0-215,-4 3 525,-5 0 0,4-4 1,-4-2-1</inkml:trace>
  <inkml:trace contextRef="#ctx0" brushRef="#br3" timeOffset="414">14059 17123 8380,'10'0'-223,"-1"0"0,1-3 277,3-1 0,2 1-186,7 3 1,2-3 25,4 0 0,3 0-23,0 3 1,3-1 207,-3-2 0,3 2-22,-3-2 1,-1 2-115,-5 1 1,-1-3 82,-2 0 0,-4-1-222,1 4 1,-4 0 99,-2 0 0,-3 0 96,2 0 0,3 0 0,-1 0 0</inkml:trace>
  <inkml:trace contextRef="#ctx0" brushRef="#br2" timeOffset="415">20195 16787 17849,'-5'-9'-3277,"-2"3"2096,4 0 65,-5 0 796,3-4 215,-4 1 0,0 1 122,-1 1 1,4 2 180,0 2 1,3 2-481,-3-2 1,3 2 957,-4 1-117,5-4-482,-6 3 431,7-3-783,-3 4 508,4 0 1,3 4-322,0 2 0,7 3-36,0 4 1,2-2-36,1 5 0,1-2-100,5 2 0,-1 1 333,1-1 1,-4 1-320,1 2 1,-1-4 352,4 1 1,0-4-360,-1 4 1,-3-5 339,-3 2 0,2-4-81,-2-3 0,0 1-30,-2-3 52,-5-1-86,-1-3 292,-4 0-209,-12 0 0,0 0 23,-9 0 1,0 1 248,-1 2 0,1 2-135,-3 4 1,2 1 105,-3-1 1,1 1-140,-1 3 1,3-2-10,3 5 0,0-2-161,1 2 0,0 0-17,3-3 0,1-1-168,5-3 0,3 1 125,0-1 1,2-4-549,-2-2 512,4-2 46,-2-1 1,4-1-235,0-2 1,1-3-111,2-7 1,-1 3 206,4-2 1,1-2-76,2 2 1,-1-4-80,-2 4 1,3-4 114,-3 4 1,2-5 2,2 2 0,-1 0 153,0 0 0,-1-1 184,-1-2 1,1-1-53,-2 1 0,1-1-24,0 0 1,0 4 11,-4-1 1,0 1 65,-3-4 1,3 5 18,0 1 1,0 3-20,-3 1 281,0-1-50,0 5 103,0 1-276,0 12 1,0 3 22,0 7 1,0 1-96,0-1 0,0 5-53,0 2 1,0-1-204,0 1 0,0-4 207,0 4 0,0-4-134,0 1 0,0-3 158,0 0 0,0-5-218,0-1 1,0-3 137,0-1 1,1-3-49,2-3 0,-2-3 218,3-3 0,0-3-79,-1-3 0,1-3-195,-1-1 0,-1-3 159,4 0 1,-3-1-125,4-2 1,-4 0 98,3 1 0,-3-1-56,3 1 0,-4 2 119,1 0 0,0 5-80,0-1 0,-2 1 5,2 2 0,-3 3 342,-3 0-220,-3 4 1,-3-3 35,0 5 0,3 1-41,-1 3 33,1 1 1,0 3-425,0-2 164,4 2-112,-2-2 116,4 3 0,0 0 113,0 1 0,0-5 0,0-1 0</inkml:trace>
  <inkml:trace contextRef="#ctx0" brushRef="#br3" timeOffset="416">17486 7598 8546,'-4'-6'0,"0"-2"0,-3 2-1024,-1 2 752,7-4 1,-6 2 9,4-3 224,0 0 99,3 4 1,-4-4 81,1 3-37,0-2 0,0-1-3,0-1 0,0 4-18,3 0 0,0 3 169,0-3-165,-4 3 0,3 0 8,-2 6 0,-2 4 12,2 5 1,-3 4 31,3 5 1,-1 0-93,1 4 1,1 0-110,-4 3 1,3 2 58,0-2 1,1 0-179,-1-6 1,2 3 59,-2-3 1,2-1 137,1-2-224,0-4 1,0-5 9,0-4 1,0-5 88,0-1 0,0-4-43,0-5 1,0-4 0,0 1 1,0-5 30,0 2 0,0 0 20,0 0 0,0 2 39,0-2 1,0-1-11,0-2 0,0 2 105,0 1 0,1-1-37,2-2 0,-1 2 85,4 1 1,-2 3-4,2 0 0,-4 1 189,1 2 1,1 0 23,-1-1 0,1 5 128,-1 2-351,-2 2 1,8 1 31,-3 0 1,-1 3-94,1 0 1,1 5 100,2-2 1,0 2-211,0 1 1,1 1 10,-1-1 1,4 0 30,-1 1 1,0-1-11,-2 0 0,-1 0 68,0-3 1,1 1-98,-1-4 0,-3 3 77,0-3-41,-4 1 31,7-4 103,-8 4 0,-1-3-32,-7 2 0,-2 1 117,-3-1 0,-2 4 37,-1-1 0,-3 0-79,3 0 1,-2 0-102,2 3 1,-2 0 61,5-3 1,-1 2-1001,4-2 539,0 3 382,-1 0 0,5 0 0,1 1 0</inkml:trace>
  <inkml:trace contextRef="#ctx0" brushRef="#br3" timeOffset="417">17933 7709 6777,'0'-5'41,"-3"2"-31,-1 6 272,1 2-127,3 9 1,-1 1-67,-2 7 217,2 2-116,-3 8 1,1 0-243,0 2 22,-4 2 1,5-1-148,-5 5 1,4-2 89,-3 2 0,0-2-246,-3-4 0,2-2 93,1-4 0,1-3 61,-1 0 1,-3-8 178,3 2 0,2-11 0,-4 4 0,3-6 0</inkml:trace>
  <inkml:trace contextRef="#ctx0" brushRef="#br3" timeOffset="418">18007 7765 8386,'11'-15'0,"1"-1"0,-1 2-62,5-2 1,-2 3 150,2 3 1,0 2-26,-3 2 0,-1 2 51,-2 4 84,-1 0 0,-1 1-194,-2 2 0,-2 2 127,-4 4 1,0 1-200,0-1 1,-1 3 76,-2 1 0,-2 0-95,-4 0 0,0-3-116,-1 3 0,1 0 162,0-1 0,0 1-102,3-4 1,-2 0 78,2 1 0,0-1-13,0 0 1,3 0 40,-3-3 1,4 2-135,-1-2 0,2-1 60,1 2 2,0-5 86,0 2 0,1-4 6,2 0 0,2 3 71,4 0 0,-2 0-123,-1-3 206,0 4-172,3 2 104,1 3 1,-5 0-24,-2 0 0,-5-2 11,-1-1 1,-8 0 36,2 3 1,-3-2 11,-1-1 1,2-4-58,-5 1 1,2-2-4,-2-1 0,2 0-176,1 0 1,3-1 110,-2-2 0,4 1-341,2-4 218,4-1-789,-2-2 928,4 0 0,0-1 0,0 1 0</inkml:trace>
  <inkml:trace contextRef="#ctx0" brushRef="#br3" timeOffset="419">16462 10773 8381,'-19'0'-269,"0"0"1,1-1-361,-1-2 1,2 1 700,1-1 0,-1 2-57,5 1 1,-1 0 503,0 0-251,3 0 178,-4 0-270,5 0-183,4 0 0,2 0 64,6 0 1,3 0 6,7 0 1,1-1-16,5-2 1,1 2 29,5-2 1,3 2-24,6 1 1,7-1-5,-1-2 1,4 1-153,3-4 0,-20 4 0,0 1 131,0-2 1,2-1 0,3 1 0,1 0-229,-1-1 0,1-1 1,2 0-1,0 0 205,-1 1 0,1-1 1,-1 2-1,1 0-91,-4 0 0,0 0 1,-2 2-1,-1 0-14,15-2 1,-5 1 77,-7-2 1,-7 3-227,-2-2 1,-6 2 48,-4 1 0,-2 0-30,0 0-321,-5 0 736,-1 0 0,-5-1-306,-2-2 1,-2 2 123,-5-2 1,-2-1-2,0 1 1,-4 0-7,4 3 0,-4-3 0,4-1 0,-4 0 0,4 1 0,-4 2-22,4-2 0,-4-1 59,4 1 0,0-3 160,2 2 1,1-2-115,0 3 1,2-4 121,1 1-167,4-3 1,-2 0 3,4 0 0,0-4 59,0 1 0,1 0-51,2 2 1,-1 1 40,4 0 0,0-1-43,0 1 0,2 3 43,-2 0 0,-1 3 19,2-4-53,-5 5 1,2-1 167,-4 6 0,0 3-146,0 7 1,-1 4 157,-2 5 1,1 5-140,-5 1 0,1 1-65,-3 5 0,3-3 14,-1 3 1,2-4 17,-1 1 1,-2 1-24,2-1 0,-3-4-141,0-5 1,0-2 57,-1-2 1,4-3-21,0-3 0,3-6-166,-3-2 218,4-3 0,-3-2-157,5-3 0,0-2 42,0-6 1,2 0-58,1-3 1,-1-1 83,4-2 1,-3-1-17,3 1 0,-4-1-81,1 0 0,2-2 89,-2-1 1,1 0 30,-1 3 0,-2 0-46,2-3 1,1 2 186,-1-1 1,0 4-88,-3 2 1,1 3 563,2 0 70,-1 6-438,2 2 1,-3 4-26,2 0 1,-1 4-58,4 2 0,-3 2 34,3 1 1,2 1-3,4-1 0,-1 3-201,5 1 1,-1-1 157,4-2 1,0 2-155,-1 0 1,1 1-15,0-4 0,-1 0 42,1 1 1,-4-1-106,1 0 1,-2 0 84,2-3 0,-6 1-37,-4-4 0,-3 3 12,4-2 10,-5 3 0,1-2 65,-6 4 1,-2-3 1,-5 1 0,0-2 9,-2 1 1,-2 2 9,-1-1 1,-3-2 38,2 1 0,-1-3-58,-2 3 1,1-4 38,-1 1 0,3-2-23,1-1 1,3 0 32,-4 0 0,8 0-36,-2 0 1,3 0 5,-2 0-6,4 0-1,1-4-190,4 3 183,0-3 1,4 4-164,2 0 1,2 0 89,2 0 1,0 0-115,2 0 1,0 0 192,3 0 0,1 0 0,2 0 0</inkml:trace>
  <inkml:trace contextRef="#ctx0" brushRef="#br3" timeOffset="420">17691 10782 8480,'-5'-5'-312,"4"-3"-85,-2 1 98,-2 3 290,4-4 1,-4 7 174,2-2 0,1 7-13,-4 5 0,2 6 146,-2 6 0,3 4-76,-3 6 1,1 2-63,-1 5 0,-3-1-55,3 0 0,1 3-253,-1 1 1,0 2-22,-4-2 0,1-1 105,0-3 0,-1-4-172,1-2 1,-3-6 58,-1-3 1,1-7-29,2-2 0,1-4 1,0-3 0,-1-2-128,1-4 1,3-2 8,0-4 1,3 0 321,-4-6 61,5-3 1,-6 1-1,3-5 1</inkml:trace>
  <inkml:trace contextRef="#ctx0" brushRef="#br3" timeOffset="421">17625 10829 8392,'24'-24'0,"-1"2"-612,-4 6 0,3 1 198,3 6 0,-5-2 1006,-2 8 0,-5 0-197,-1 3 0,-2 4 120,-4 2-410,-2 3 0,-4 3 9,0 1 1,-1-1-193,-2-3 1,-2 4 109,-5-1 1,1 2-111,0-2 1,-4-1 47,1 5 0,-4-5-112,4 2 0,0-3 80,2-1 0,1 3-148,0-3 1,0 2-66,3-4 208,2 1 1,4 1-131,0 0 0,5-2 129,4-1 0,4-3-71,2 3 0,3-1 99,-2 2 0,0 0 6,0-4 1,-3 3 23,-4-3 0,-3 1 28,-3-1 1,-2 0 67,-1 3 0,-6-3-124,-3 3 1,-3-3 81,-4 3 0,-1-4-48,1 2 0,-1-3 27,-2-1 1,3 3-24,1 0 0,4 4 0,-3-2 0</inkml:trace>
  <inkml:trace contextRef="#ctx0" brushRef="#br3" timeOffset="422">15773 12160 8389,'-6'-4'0,"2"-1"-807,0-5 683,3 1 0,-3 5 28,4 4 1,0 7 237,0 6 1,0 6-2,0 0 0,0 6-188,0-1 0,-3 0 93,0 1 0,-1 0-72,1 3 0,-2-1 111,-1-2 0,-2 0-169,2-3 1,-2-1 69,2-6 0,-1-1-247,4-5 76,-4-4 173,6-1 1,-4-8-166,5-2 0,5-2 96,1-1 1,1-2-49,-1-1 0,3 0 74,-3-3 1,-1 2-10,1-2 1,-1 0-8,2 0 0,0-2 33,-4 5 0,3-4 40,-3 4 1,3-3 16,-3 2 0,2 1 41,-2 2 0,-2 1 191,2 0 0,-2 3 275,-1-1-296,0 5-176,0-2 0,1 5-19,2 2 0,-2 2 72,2 5-58,2-1 0,-1 0-133,3 1 1,0-1 15,-4 0 0,3-2-96,-3-1 79,5 0 0,-6 0 72,4 0 1,-4-3 2,1 4-8,-2-5 1,0 2 47,2-4-41,-2 4 8,3-3 36,-4 7-31,0-3 32,-4 1 0,2 1-31,-4-4 1,1 1 13,-1-1 1,-3-2-13,3 2 1,1 2-2,-1-2 0,1 1-2,-2-1-3,-1-2 0,3 3 1,-1-4 10,-1 0-165,5 0 0,-2-1 86,4-2 0,3 1-82,0-4 1,5 0 66,-2 0 0,-1-1 70,1 4 1,-3-3 3,4 3 108,-5-1 0,5 3 164,-4-2-272,0 2 40,-3-3 1,0 5 4,0 2 0,0-1-373,0 5 338,0-5 0,0 6 0,0-3 0</inkml:trace>
  <inkml:trace contextRef="#ctx0" brushRef="#br3" timeOffset="423">16182 12411 8427,'0'-9'-1278,"-3"0"958,0-1 1,0 4 546,3 0 0,-1 3 171,-2-3-264,2 4 1,-4-3 19,1 5 1,2 8 5,-4 1 1,3 10-16,-3-1 0,3 10 15,-3 0 0,0 6-209,0 0 0,-1 2 106,4-2 0,-4 2-177,0-2 0,-1 2 119,-1 2 1,0-2-223,-1-2 0,0-2 61,-3-4 1,3-3-73,-2 0 1,1-9 42,2 0 1,0-6-76,-1-4-213,1-2 366,0-4 0,1-4 113,1-2 0,2-3 0,2-4 0,-2-1 0,-4-5 0</inkml:trace>
  <inkml:trace contextRef="#ctx0" brushRef="#br3" timeOffset="424">16098 12411 8427,'14'-13'-220,"-4"3"0,8-4-245,-3 5 1,0 1 623,0 1 1,-2 0-31,2 4 1,-3 0 67,0 3 0,-2 0 127,0 0-171,-1 4-82,0 1 0,0 4-184,-3 1 23,-2-1 1,-4 0 110,0 1 1,0-1-62,0 0 0,0 1 65,0-1 1,-4 0-145,-2 1 1,0-1 95,0 0 1,0 0-10,-3-3 1,-1 2 18,1-2 0,0-1 12,0 2 1,-1-2-44,1 1 1,1-1 40,1-2 1,-1-1-334,2 5 298,-2-5-220,-2 6 137,5-7-11,1 7 49,4-7 1,5 3 0,4-4 1,1 3 88,2 1 0,2 0-69,-2-1 1,4-1 136,-4 4 0,0-1-111,-2 1 1,-4 3 119,0-3 0,-4 2-51,1 2 0,-2-1 80,-1 0 1,-4-1-61,-2-1 1,-3 1 16,-4-2 1,2 1 28,-5 0 1,5 0-53,-1-4 0,-2 3-177,2-3 1,-4 0 73,4-3 56,-1 0 0,0 4 0,-2 2 0</inkml:trace>
  <inkml:trace contextRef="#ctx0" brushRef="#br2" timeOffset="425">15018 15698 17920,'-6'4'-56,"0"2"1,4 3-970,-1 0 1,-1 3 319,1 1 0,-4 3 286,4 0 0,-3 5 158,3 0 1,-3 5 134,3-1 0,-5 5-146,2 1 1,1 1-161,-1-1 0,3-2-56,-3 2 0,-1 2 269,-2 1 0,3-2-34,0 0 1,-2-3-73,-4-2 0,2-2 157,-3 0 0,3-7 26,0 0 0,1-5 152,0-1 0,-5 3 1,0-1-1</inkml:trace>
  <inkml:trace contextRef="#ctx0" brushRef="#br2" timeOffset="426">14935 15726 11635,'9'-10'-164,"0"-3"1,2 3-76,1-2 1,-1 1 119,5 2 1,-1 3 128,4-1 0,0 5 154,-1-1 1,-2 2-54,-1 1 0,-3 3-51,0 0 0,-2 8-122,0-2 1,-5 2-183,-2-1 0,-2 0 160,-1 3 0,0-3-151,0 2 1,-4 0 65,-2 0 1,-3-2 132,0 3 1,-3-3-44,-1 0 0,1-4 131,3 0 1,-1-1-87,1 1 1,3 2 84,0-5 1,3 1-47,0-1 1,2-1 8,1 4 0,0 0-131,0 4 0,4-1 11,3 0 1,1 2-143,1 1 1,0-2 104,-3 3 1,2 0-109,-2 0 1,-1-1 177,2-3 1,-5 1 76,1-1 0,-2 0 70,-1 1 0,-4-4 99,-3 0 0,-4-3 137,-1 3 0,-4-4-81,4 2 0,-2 0 42,2-1 1,1 0-199,-5-3 1,4 0 89,-4 0 1,5-3-115,-2 0 0,-1-5 0,-1 3 0</inkml:trace>
  <inkml:trace contextRef="#ctx0" brushRef="#br2" timeOffset="427">10810 17206 11558,'-5'10'-1334,"-3"-1"836,5 0 1,-3 9 467,3 4 0,-4 6 0,1 6 0,0 1-212,0 8 0,0 1-138,-3 2 0,-1-2 296,1-1 0,0 0-151,-1 0 1,4-2-196,0-7 1,0-1 140,-3-2 0,2-9-12,1-1 284,4-7 1,-2-1 0,4-4 0</inkml:trace>
  <inkml:trace contextRef="#ctx0" brushRef="#br3" timeOffset="428">10819 17281 8481,'14'-14'-580,"-4"4"1,7-5 289,-5 5 1,1 3 539,0 7 0,-3 0 24,3 0 0,-6 3-144,-1 0 0,-4 8-38,1-2 0,-2 3 11,-1 1 1,0 0-160,0 3 1,-1 0 107,-2-3 0,-2 0-63,-4 0 1,-1-2 81,1 4 1,0-4-165,-1-2 0,1 0-40,0-2 1,3 0-100,-1-1 1,4-1-57,-3-2-234,4-2 447,-2 4 1,7-4-15,0 2 1,4-2 106,-1 2 0,3 1-102,0-1 1,0 4 108,1-1 0,-4 2-70,0-2 0,-4 2 184,1-2 0,-2 0 18,-1 0 0,-1-1 76,-2 1 0,-2 2-58,-4-1 0,-1-3-22,1-1 0,-3-1-151,-1 1 1,0-2 84,0 2 0,3-2-259,-2-1 0,1-3-17,2 0 1,0-1-177,-1 1 365,1 2 0,0-7 0,-1 2 0</inkml:trace>
  <inkml:trace contextRef="#ctx0" brushRef="#br3" timeOffset="429">20121 17700 8448,'-10'13'-336,"1"2"0,0 2-421,0-1 0,2 1 252,1-5 505,4 0 0,-6-2 0,3-1 0</inkml:trace>
  <inkml:trace contextRef="#ctx0" brushRef="#br3" timeOffset="430">20242 17300 8432,'0'-10'-433,"0"1"0,0 3 369,0 0 159,0 3 1,0 0 110,0 6 1,-4 8 149,-3 7 1,-1 3-68,-1 7 1,0-1-96,-1 7 1,1 0-172,0 3 0,-1 1 56,1-1 1,0 0-186,-1 0 1,1-2 174,0-1 1,3-4-198,-1 1 0,1-6 0,-3-4 0,3-5 75,-1-4 1,1 2-40,-3-2 0,0-3 94,-1-2 1,4-5-201,0 1 1,0-2 121,-4-1-157,1 0 0,0-1 111,-1-2 1,2 1-20,2-5 1,-1 1-89,4-3 0,-4 0-456,4-1 685,-4 1 0,2-4 0,-4-2 0</inkml:trace>
  <inkml:trace contextRef="#ctx0" brushRef="#br3" timeOffset="431">20260 17253 8432,'5'-9'0,"-4"-1"-142,2 1 1,2 0-95,1-1 0,-1 2 204,1 2 0,1-1-17,2 4 1,3-4 145,1 4 0,-1 0 27,-2 3 1,2 1-16,0 2 1,1 3-66,-4 3 1,-1 0-2,-1 0 1,0 4-13,-4-1 1,0 4-21,-3-4 0,-4 4-55,-2-4 0,-3 5 61,0-2 0,0-1-71,-1-2 0,0-2 85,-2 0 0,1-1-61,-1 0 0,5-2-41,0-1 0,2-3-401,-1 3 157,2-4 192,4 6 1,1-6 181,2 5-129,2-1 0,5 3 153,-1 1 1,0-1-91,1 0 1,-4 0 283,0 1-148,-4-1 1,2 0-33,-4 1 0,0-4 6,0 0 1,-1-3 87,-2 3 1,-5-2-68,-5 2 0,0-4-37,0 1 1,3-2-104,-2-1 1,-2 0 97,2 0 1,-1 0-247,4 0 0,0 0 64,-1 0 0,1-1-330,0-2 1,3 2 429,-1-2 0,1 2 0,-3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9.193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2663 3473 12092,'-5'-6'-242,"2"6"0,2 10 0,2 9 0,2 6 0,4 2 317,4 5 0,1 4 1,3 5-1,2 3 1,1 2-1,-7-21 1,-1 0-112,1 1 1,0-1 0,0 1 0,1-1 0,-2 0 0,-1 0 0,11 17 0,-2-6 0,-2-5-148,-1-2 1,-2-5 0,-5-2-1,0-2 1,-3-3 0,-1 0-362,-2-2 0,-1-3 1,-1 0 642,0-2 0,-8-9 0,-3-2 0</inkml:trace>
  <inkml:trace contextRef="#ctx0" brushRef="#br0" timeOffset="1">2905 4041 12092,'0'-6'-1134,"-1"1"1,-2 0 1307,-3 3 0,-3 2 0,-1 4 0,-2 6 368,-4 4 0,-6 8 0,-2 3 0,-3 2-385,-1 1 0,-4 4 1,-1 1-1,-1 0 0,4-3 1,6-4-527,5-4 1,1-4 0,7-2 0,3-4-658,4-2 914,3-4 0,9-2 0,2-4 1</inkml:trace>
  <inkml:trace contextRef="#ctx0" brushRef="#br1" timeOffset="2">3547 3864 8530,'0'-9'34,"0"2"1,1 1 0,1 0 0,-2 2 219,-5 4 0,-3 8 0,-4 8 0,-4 2 1,-2 4-1,-4 4-101,-3 4 1,-1-1-1,0 2 1,2-1-227,2 1 1,-3-2 0,4 1 0,3-4 0,3-4 0,4-4-1106,2-2 0,6-3 931,0-4 0,2-4 0,1-5 0,0-7 0,0-4 0,0-5 247,0-1 0,0-3 0,0 0 0,0-3-20,0-1 0,0 3 1,0 0-1,0 1 1,0 0 36,0-1 1,0 4 0,0-1 0,0 4 0,0 3 1425,0 0-1090,0 6 0,0 6 0,0 8 0,1 6 0,2 2 0,4 2 29,1 0 1,2 2-1,3 2 1,2 0-339,3 0 0,-3-2 1,1-2-1,1 0 0,3-1 1,3 0-741,0-3 0,-2 2 1,2-5 695,0 0 0,1-2 0,3-1 0</inkml:trace>
  <inkml:trace contextRef="#ctx0" brushRef="#br0" timeOffset="3">4171 3566 17987,'-1'-13'-1093,"-2"-3"1,2 3 0,-2 0 769,2 3 0,2 6 1,2 5-1,3 7 1,3 8-1,1 5 0,1 6 1,3 4 352,0 2 0,2 1 0,2 5 0,1 1 0,0 3 0,-2-1-150,-1-2 1,-2 1 0,-2-2 0,-1-2-150,-3-1 0,1-5 1,-6-6-1,-1 0 1,-1 0-1,-1-1-356,0-2 1,-3 0 0,-2-4 643,0-3 0,-5 3 1,-5-4-1</inkml:trace>
  <inkml:trace contextRef="#ctx0" brushRef="#br0" timeOffset="4">4395 4022 11178,'4'-18'-588,"-3"0"0,3 2 1,-1 1 889,0 2 1,-1 1-1,-5 6 1,-3 4-45,-2 4 1,-6 7-1,-1 7 1,-4 1-353,-3 2 0,0 4 0,-4 2 1,0 3-1,-2 2 0,-2 2-477,0 1 1,5-4 0,3 0 0,4-3 536,2-1 0,-1-2 0,2 0 1</inkml:trace>
  <inkml:trace contextRef="#ctx0" brushRef="#br1" timeOffset="5">3845 4209 8587,'-5'-5'-542,"2"5"763,2 6 0,1 2 0,0 1 0,0 0 0,0 1 0,0-1-222,0 0 0,0 1 1,0-1-1,1-1-235,2-2 236,2 3 0,9-8 0,0 3 0</inkml:trace>
  <inkml:trace contextRef="#ctx0" brushRef="#br0" timeOffset="6">4702 3892 13704,'-9'-16'-554,"0"2"0,2 0 0,2 3 0,0 2 864,0 3 0,4 2 0,0 9 1,4 4-1,2 5 0,2 5-394,1 3 0,5 1 0,-1 2 0,1-1 1,-1-1-132,0-2 1,5-2 0,-1 0-1,1 0 1,2-2-215,-1-1 0,2-3 0,1-5 0,0-1-72,0-4 1,-1-3-1,-2-3 609,1-4 0,0-9 0,-1-4 1</inkml:trace>
  <inkml:trace contextRef="#ctx0" brushRef="#br0" timeOffset="7">5056 3855 11898,'-8'1'263,"1"2"1,3 5-176,0 7 0,0 5 1,-4 12-1,-1 7 0,-2 6-34,4-19 1,1 0-1,-2 3 1,-1 1 0,-2 1-1,0 1 1,-1 0-1,0 1-3,1 0 0,-1-1 1,-1 0-1,0-2 1,2-3-1,0-1 1,1-1-1,-1 0 1,-8 21-1,1-3-22,3-6 1,4-12 0,5-11-18,-1-5 1,-1-7-1,-2-9 1,0-5-401,-3-5 0,3-5 1,-2-4-1,2-3 1,4-2-394,3 1 0,2 1 1,2 2-1,3 2 731,6 3 0,-1-1 1,4-1-1</inkml:trace>
  <inkml:trace contextRef="#ctx0" brushRef="#br0" timeOffset="8">5223 4181 11175,'6'0'1638,"-2"0"0,-5 4-1820,-2 2 0,2-1 0,-4 1 1,2 2 148,0 0 1,0 1 0,3 0 0</inkml:trace>
  <inkml:trace contextRef="#ctx0" brushRef="#br1" timeOffset="9">5773 3436 8576,'-10'-5'-81,"2"-4"0,1 4 0,1 0 0,-1 1 0,2 2 128,2 2 1,2 7-1,2 12 1,2 5 0,5 6-1,3 6 56,4 3 0,4 4 1,-9-18-1,1 1 1,0 1-1,1 1 1,-1 1-1,0 1 1,1 0-1,-1 0-126,0 0 0,-1 0 0,0-2 0,-1-1 0,1-2 0,-1-1 0,10 23 0,-2-6 0,-1-6-300,-4-6 1,-5-7 0,-1-1-1,-2-5-1073,-2-3 1396,-1-3 0,-1-1 0,0 1 0</inkml:trace>
  <inkml:trace contextRef="#ctx0" brushRef="#br1" timeOffset="10">5996 3938 8306,'0'-9'-1638,"0"0"1984,-4 4 0,-2 2 0,-7 8 0,-3 6-104,-5 7 1,-3 7 0,-3-1-1,2 3 1,0 1 0,0-1-575,1-2 1,0 2 0,5-3-1,-1-1-11,2-1 0,7-6 1,1-3 342,3 1 0,0-4 0,-2 3 0</inkml:trace>
  <inkml:trace contextRef="#ctx0" brushRef="#br1" timeOffset="11">6229 3892 8501,'-9'-9'9,"0"-4"1,2 1 0,1 0 0,0 2 0,0 1 338,-1-1 1,4 1-1,-2 0 1,1 0-1,2-1 1,1 1-1,1 0 66,0-1 1,4 1-1,2 1-408,2 1 0,2 3 0,-1 4 0,0 0 0,2 1 0,1 2-41,4 4 0,1 1 0,2 2 1,-1 2 103,1 0 1,3 4 0,2-4 0,0-1 0,3 0 0,0-2 15,3 0 1,-2-2 0,3-2-1,-2-1-127,-1-2 1,-4-4 0,-2-2 0,-4-1 0,-1-4-156,-2-2 1,-7 1 82,-2-3 1,-8 7 0,-6 4 0,-3 5 19,-4 6 1,-5 8-1,-4 6 1,-5 0 0,-2 4-1,-2 2-17,0 2 1,-1 3 0,-4-1 0,2-1 53,2 0 1,5-1-1,5-3 1,2-1-1,2-4 1,3-3-51,5-3 1,6-9 20,3 1 0,3-3 0,3 1 0,3-4 353,2-2 1,3 2 0,1 0 0,4-1 0,1-1 0,3-1 141,2 0 0,-2 0 1,5 0-1,0 0-525,-1 0 0,2 0 1,-5 0-1,1 0 0,0 0 1,-1 0-705,0 0 1,-1 0 0,-2 0 0,2 1 775,2 2 0,-3 2 0,4 5 0</inkml:trace>
  <inkml:trace contextRef="#ctx0" brushRef="#br1" timeOffset="12">6965 4227 8501,'5'-4'118,"-1"2"953,-4-4 1,-1 1-218,-2-2 1,1 7-540,-5 7 0,2-2 1,-1 1-803,3 1 192,2-3 1,2 0 0,2-4 0,3-1 0,3-2-96,0-3 1,0-3 0,0-3 0,1 0 0,-1 1 468,0 0 291,1 2 1,-6 5 0,-4 4 0,-5 6 0,-4 4 122,0 3 1,0 3 0,-1-1 0,2-1-506,2-1 1,2 0 0,4 0 0,0-2 0,1-2-608,2-3 1,5-1-1,5-6 1,-2-3-294,-1-2 0,2-5 0,-2-2 912,-2 2 0,0-3 0,1-1 0</inkml:trace>
  <inkml:trace contextRef="#ctx0" brushRef="#br1" timeOffset="13">8901 3836 8524,'-9'0'-5,"3"0"0,-2-1 0,-1-1 0,-2-1 0,-1 1 455,2 1 1,0 0 0,-2-1 0,0-1 0,0-1-1,2 0-27,1-2 1,3 0 0,0-2 0,2-3-438,2 1 1,1-5-1,2 0 1,2-3-1,4 0 1,2-2-340,3-2 1,0-1 0,3-4 0,2 2 46,0 3 1,-1 2 0,-2 3 0,0 1 0,-3 5 415,-1 4 1,0 4-1,-1 7 1,-1 6 0,0 7 292,-2 3 1,-3 6 0,3-1-1,2 2-210,4 1 1,-1-1 0,4-2 0,0-4 0,2-2 0,3-4-73,3-2 0,2-7 0,3-3 0,0-3-239,0-3 0,1-3 1,0-7-1,0-2 1,-3-3-1,-4 0-349,-4-1 1,-4 2-1,-4 0 256,-1 1 0,-5 6 0,-5 3 150,-7 9 1,-10 8 0,-7 12 0,-1 4 0,-4 4 0,-3 5 131,-1 4 1,15-19 0,0 0 0,1 1 0,1 1-1,-2 0 1,0 1-20,-1-1 0,-1 1 0,-2 1 0,0 1 0,1-2 0,1 0 0,1-1 0,1-1 0,-15 17 1,5-5-210,5-5 0,4-2 0,5-9 26,2-5 0,7-7 0,4-8 7,4-3 0,4-4 0,7-1 0,3-2 0,5-1 18,4 1 1,3 3 0,2 5 0,1 1 390,-1 2 0,2 1 1,-1 1-1,-1 1 1,-1 2-1,-2 4-17,-2 5 0,1-2 0,-5 2 1,0-1-125,-1-2 1,-5 0 0,0 0 0,-1-3-230,1-3 1,-4-2-1,1-2 1,0-2-1,-1-3 1,2-3-190,-2 0 0,-1 0 0,0 0 1,-1-1 314,0 1 1,-4 3 0,0 1 0,-2-1 459,0 1-1684,0 3-356,-3-2 1539,0 4 0,0 8 0,0 3 0</inkml:trace>
  <inkml:trace contextRef="#ctx0" brushRef="#br1" timeOffset="14">10614 3305 8451,'0'-18'-118,"0"2"1,0 2 0,0 0 0,0 3 0,0 1 0,-1 1 188,-2 3 1,-2-1 0,-4 4 0,-2 2 0,-1 4 0,-4 6-1,-2 7 1,-4 5 0,-4 9 176,-4 10 1,15-17-1,0 1 1,-1 5 0,0 1-1,1 1 1,0 0-1,1 2 1,1 1-147,0 1 0,-1 1 0,3 1 1,0 1-1,-1 5 0,2 0 1,0 1-1,1-1-171,1 1 1,1-1-1,0-2 1,1-1 0,3-6-1,0-2 1,1-2-1,1-1 1,1 20 0,2-11-417,1-9 1,4-6 0,0-8 0,1-4 6,1-3 0,4-1 0,1-4 478,4-1 0,-2-9 0,7-3 0</inkml:trace>
  <inkml:trace contextRef="#ctx0" brushRef="#br1" timeOffset="15">10642 3743 8322,'-5'-4'-30,"1"2"0,4-4 1,0-2 461,0 0 1,0 4 0,0 4-1,1 6 1,2 7-321,3 5 1,3 2 0,1 5-1,2 0 1,4 2 0,1 1-396,2 0 1,1-4-1,1-2 1,4-4-155,2-2 0,4-4 1,1-5-1,0-4-358,0-2 1,1-10 794,-2-3 0,-2-9 0,3-3 0</inkml:trace>
  <inkml:trace contextRef="#ctx0" brushRef="#br1" timeOffset="16">11154 3734 8322,'-6'0'-179,"0"2"1,-1 4 513,-2 6 1,-1 14 0,-2 8 0,-4 10-1,7-19 1,1 2-197,-2 2 1,1 0 0,0 3 0,-1 0 0,1 0 0,0 0 0,-1-1 0,1 1 0,0-1 0,-1 1-1,1 0 1,0-1-18,0 0 0,-1-1 1,1-1-1,0-1 0,-10 14 1,0-4-14,1-6 1,-3-7-1,1-6 1,4-5-1,0-8 50,2-4 0,-2-3 0,-1-3 0,0-6 0,2-5-222,-2-6 0,0-3 0,-1-5 1,2-2-350,4-3 0,2 5 0,1 2 1,3 4-1,3 2 0,3 2-2675,3 4 3087,2 1 0,13 5 0,2 0 0</inkml:trace>
  <inkml:trace contextRef="#ctx0" brushRef="#br1" timeOffset="17">11676 3883 7752,'0'-7'635,"0"1"826,-4 4-1036,3-6 0,-4 3 0,5-5 0,0 1-370,0 0 0,0-2 1,0 0-1,0-2 0,2-2 1,0-2 72,1-4 1,4 1 0,-1-3 0,2 2-125,2-1 1,-4 3 0,0 5 0,1 0-400,2 3 1,0 6-1,0 6 1,1 7 526,-1 7 1,1-1 0,2 2 0,1 0-1,2 2 250,1 0 0,2-3 0,1-3 0,2-2 0,2-4-259,1-3 0,0-2 0,4-1 0,-1-1-280,-2-2 1,4-3 0,-4-6 0,-2 0-1,-4 0 1,-2 2-489,-2 1 0,-4 3 0,-2 1 372,-5 4 1,-11 6 0,-5 10 0,-6 7 0,-4 5 0,-4 4 251,-4 3 0,-2 5 1,14-18-1,0 0 0,0-1 1,1 1 59,-1 0 1,1-1-1,-2 1 1,0 0-1,-13 17 1,0-1 0,1-4-1,4-4-56,5-4 1,3-6 0,3-8 0,4-4-55,2-4 0,1-3 1,3-3-1,3-3-45,2-2 0,2-1 0,2 0 0,4 2 101,5 1 0,-1 4 0,6-1 0,1 2 1,3 1 307,0 0 1,2 0 0,-1 0-1,1 0 1,1 0 102,0 0 0,-4 1 1,2 1-1,-2 2-346,-2 1 0,1 0 0,-1 2 0,-2 0 1,-1-1-1,-1 0-787,1 0 1,-3 1-1,2 2 737,0 0 0,2 0 0,-1 1 0</inkml:trace>
  <inkml:trace contextRef="#ctx0" brushRef="#br1" timeOffset="18">12644 3408 8368,'23'-14'93,"1"4"1,4-1 0,1 3-1,0 7 1,0 8 191,-3 8 1,-3 11 0,1 9-1,-1 6 1,-3 7 0,-10-21-1,-2 0 1,-1 1 0,-1 0-1,-1 1 1,-1 2-13,-1 0 0,-1 1 0,-2 0 0,-2 0 0,-2 3 0,-1-1 0,-2 0 0,-2 0 0,-1-2 0,-2 0 0,-1 0 0,-1 0-172,0 0 0,-2 0 0,-1 1 1,0-1-1,2 0 0,-1-1 1,1-1-1,0-2-484,1-2 0,-1-2 0,-10 18 0,1-7 0,-2-3 0,0-3-2894,1-5 3143,2-7 0,-4-4 1,-2-3-1</inkml:trace>
  <inkml:trace contextRef="#ctx0" brushRef="#br0" timeOffset="19">2626 2989 9798,'-19'-14'-242,"5"5"1,1 0 0,2 5 0,-1 3 0,-2 1 0,-3 2 0,-4 5 326,-5 8 1,-4 8 0,-10 10 0,19-13-1,-1 2 1,-3 3 0,-1 2 0,-2 5 0,-1 1-1,-2 3 1,-1 3 0,10-11 0,0 1 0,0 0 49,-1 2 0,0 1 1,1 0-1,0 3 1,0 0-1,2 2 1,0 0-1,1 0 0,1 1 1,0 1-1,2 0 1,0 0-179,2 0 0,0-1 0,2 1 1,1 0-1,2 1 0,1-1 1,1 0-1,2 1 0,1-1 1,1 0-1,1 0 0,1 0 1,1-2-1,1 0 0,1 0 1,3 13-1,3-1 106,1-3 1,2-2 0,2-4 0,1-1 0,1-3 0,1-1 0,1-4 0,0-1-193,1-3 0,1-2 0,-3-4 1,2-2-1,17 9 0,2-5 1,5-4-1,1-1 59,1-2 0,-1-7 0,-8-6 0,-1-2 70,1-1 0,2 0 0,0 0 0,0 0 0</inkml:trace>
  <inkml:trace contextRef="#ctx0" brushRef="#br0" timeOffset="20">13612 2905 9597,'7'0'-246,"-1"1"1,2 3 0,4 5 0,5 9 0,7 10 0,-9-7 0,1 1-1,2 7 1,0 1 383,3 6 0,-1 2 0,-2 5 0,0 2 0,0 1 0,-2 0 1,-3-1-1,-2 1 0,-3-2 0,-2-1 0,-2-2 0,-3 0-3,0-2 0,-3-1 0,-2 0 1,-2 0-1,-2-1 0,-3 0 0,0 0 1,-3 0-1,0-1 0,0-1 0,-2-1 1,0-1-89,2-1 1,-2-1-1,1-1 1,-2-1-1,2-2 1,0-2-1,1-2 1,0 0-125,-11 15 1,5-6-1,1-7 1,6-5-1,4-3-689,2-5 0,4-5 755,6-4 1,7-11 0,4-2 0</inkml:trace>
  <inkml:trace contextRef="#ctx0" brushRef="#br1" timeOffset="21">15167 3417 8460,'0'-13'-156,"0"2"1,-1-1-1,-1 2 1,-1 0 0,1 0-1,1-2 1,1 0 203,0 1 1,0 2 0,0 7 164,0 9 0,-1 10 0,-2 12 0,-3 7-27,-3 7 1,-1 3 0,-1 3 0,-3 2 0,7-26 0,0 1 0,-1 1 0,-1 0-196,1 1 1,-1-1-1,-1 0 1,1 1 0,0-2-1,-1 1 1,-7 21-1,0-3-249,2-5 1,4-10 0,1-6 0,4-7-626,2-4 1,-2-8 882,2-5 0,-3-8 0,2-7 0</inkml:trace>
  <inkml:trace contextRef="#ctx0" brushRef="#br1" timeOffset="22">14767 3408 8449,'-9'-15'51,"-1"-4"1,2 2 0,2 1 0,3-1 246,2 2 1,2 1 0,2 4 0,4-1-138,5 3 1,6 4 0,8-1-1,5 1 1,6 2 0,5 2-249,0 3 1,4 3-1,-3 6 1,3 5-1,-2 2-366,-4 3 0,-3 4 0,-10-1 0,-3 3 0,-2 3-517,-2 3 1,-10-1 969,-4 1 0,-8 0 0,-3 4 0</inkml:trace>
  <inkml:trace contextRef="#ctx0" brushRef="#br1" timeOffset="23">14739 4060 8449,'-14'14'-194,"0"0"0,6-2 0,2 0 451,3 0 1,3-3-1,4-2 1,5-2-1,7 0 1,5-3 226,7-1 1,5-2 0,8-2 0,2-4 0,4-1-598,2-1 0,2 2 0,-25 4 0,1 0 0,22-3 113,-1 1 0,3-3 0,0 2 0</inkml:trace>
  <inkml:trace contextRef="#ctx0" brushRef="#br1" timeOffset="24">16601 3352 8281,'0'-5'-87,"0"-4"1,0 3 0,0-2-1,0-1 1,-1 0 257,-2 3 0,-1 7 1,-3 9-1,-1 6 0,-2 9 123,-4 9 1,-1 7-1,0 8 1,-1 1-1,1-1-271,7-23 0,0-1 0,2 1 1,0 0-1,-2 1 0,1 1 1,1-2-1,0-1 0,-2 22-489,3-6 0,4-7 1,1-4-1,0-5-155,0-6 1,-1-9-1,-2-7 621,-3-2 0,-6-9 0,-3-2 0</inkml:trace>
  <inkml:trace contextRef="#ctx0" brushRef="#br1" timeOffset="25">16220 3464 8281,'0'-28'49,"0"2"1,1 0 0,2-1 0,3 1 406,2-1 1,6 5-1,1 0 1,4 3-1,1 4-210,2 2 1,7 7-1,0 3 1,2 3-558,1 3 0,3 6 0,-2 7 1,1 3-1,-3 2 0,-3 3-273,-4 0 0,-1 6 0,-4-2 0,-3 2 584,-3 2 0,3 1 0,-5 4 0</inkml:trace>
  <inkml:trace contextRef="#ctx0" brushRef="#br1" timeOffset="26">16108 4078 8281,'-23'15'-209,"4"-2"1,1-4 471,4 1 0,9-2 1,6-1-1,8-2 1,10 0-1,9-3 224,8-1 1,7-2 0,6-2-1,-22 0 1,-1-1-479,1 0 1,1 0-1,3-1 1,0 1 0,1-1-1,-1 1 1,0 1-1,-1-1 1,0 1 0,-1 1-1,-1 0 1,-1 0-969,0 1 1,1 0 604,22 0 1,-7-3-1,-7-2 1</inkml:trace>
  <inkml:trace contextRef="#ctx0" brushRef="#br1" timeOffset="27">18082 3333 8342,'-7'-4'-363,"2"-2"1,0-1-1,1-1 703,0 2 1,-3 1 0,0-1-174,-1 3 1,-1 8 0,-1 7 0,0 11 0,-1 9 0,-3 10-62,0 5 0,7-21 0,-1 1 0,0 2 0,0 1 0,0 1 1,1 0-60,1 1 0,-1 0 0,-1 0 0,0-1 0,2-1 0,0-1 0,0-3 0,1 0 0,-6 18 0,3-7-812,2-8 1,-3-8-79,3-8 0,1-5 843,-1-8 0,-4-4 0,-5-1 0</inkml:trace>
  <inkml:trace contextRef="#ctx0" brushRef="#br1" timeOffset="28">17672 3324 8327,'-4'-19'70,"3"1"0,-2-1 0,2 0 1,3 2 329,4 1 0,5-1 0,12 2 1,6 1-354,7 1 0,7 7 0,6 4 0,3 5 0,-1 7 1,-5 5-417,-4 6 1,-8 3 0,-3 5-1,-2 2-66,-1 3 1,-4 2 0,-4 2 0,-4 3 434,-7 2 0,-4 3 0,-5 0 0</inkml:trace>
  <inkml:trace contextRef="#ctx0" brushRef="#br1" timeOffset="29">17495 4199 8258,'-5'10'188,"-2"-4"0,6-1 106,5-1 0,11-2 0,17-5 1,12-3-1,-17 2 0,2 0 1,4-2-1,2 1-220,4-1 0,2 0 0,2 1 0,2-1 1,1 0-1,2 0 0,-2 1 0,0 1-74,-3 1 0,0-1 0,-3-1 0,0-2 0,-2 2 0,-1 0 0</inkml:trace>
  <inkml:trace contextRef="#ctx0" brushRef="#br0" timeOffset="30">1965 5242 24183,'-7'-4'-820,"2"-2"1,1-3 0,2 0 0,1 0 350,1-1 1,1 4 0,2 1 0,2 0 0,1 1 0,0-1 0,-1 0 720,0 1 0,-2 1 0,3 2 1,2-1-1,0-1-125,1 1 1,1-2 0,2 1 0,1 1 0,1 1-1,0 1-77,1 0 0,3 0 0,5-1 0,1-2 36,2 0 1,4-3 0,2 2 0,1-1 0,1-1-1,0-1 33,0 1 0,-1 0 0,3-2 0,-3 2-207,-1 2 1,-1 0-1,-2 1 1,1 1 0,1 1-1,-1 1 387,-1 0 0,-1 0 0,1-1 0,2-1-309,3-1 0,-1 0 1,0 3-1,0 0-221,0 0 0,5 0 0,1 0 0,-2 0 229,-2 0 0,-1 0 0,4-1 0,-2-1 0,-1-1 0,-1 1 63,1 0 1,3 2 0,0-1-1,0-1-87,-2-1 1,0 0 0,0 3 0,0 0-30,1 0 0,-5-3 0,6 0 1,-2 0-1,1 0 0,3 0-7,4 1 0,-2-3 1,1 1-1,-2 0 116,-2 0 0,3 0 0,-2 2 0,0-1-26,2 1 0,-4 1 1,2 1-1,-1 0 0,-2 0 1,-1 0-34,-2 0 0,1 0 0,-2 0 0,1 0-60,4 0 0,-1 1 1,4 1-1,-3 1 15,-1-1 0,1-1 0,2-1 0,0 0 0,-1 0 0,1 0 44,0 0 1,7-1 0,4-1-1,1-2 51,-2-1 1,-3 1-1,0-1 1,-1 0 2,1 0 0,-2 2 0,0-2 0,-2-1 0,1 2-20,-2 0 0,3 0 1,-5 2-1,0-1-98,2 1 0,-3 1 0,5 1 0,-1-1 0,-1-1 23,-1-1 1,-2-1-1,0 4 1,3 0 0,-1 0 33,1 0 1,2-3-1,-1 0 1,3 1-1,-1 1 64,-1 1 1,0-3 0,-3 0 0,-1 1-39,1 1 0,2 0 0,2-1 1,0-1-52,-2 1 0,-3 1 0,0 1 0,-3 0 0,-2-2-17,0-1 0,-1 2 0,3-2 1,2 2 8,5 1 0,-4-3 0,6 0 0,-3 1 0,-2 1 7,1 1 0,5-1 1,0-1-1,0-1 0,-2 1 37,-2 1 0,0-3 1,0 1-1,-3 1 0,-4 1-3,-2 1 1,-3 0 0,3 0 0,0 0 0,-1 0-2,-2 0 1,3 0 0,0 0 0,2 1-69,1 2 1,-1-2-1,1 4 1,-1-2-8,2 0 1,6 1 0,-1-2 0,2 1-22,2-1 86,-5-1 0,4-1 0,-2 0 0,4 0 0,2 0 12,-2 0 1,0 0-1,-2 0 1,2 0 0,0 0-3,-2 0 1,3 0-1,-6 0 1,4 0 9,2 0 1,-1 0 0,2 0-1,-2 0-25,2 0 0,0 1 0,-24 0 1,1 0-1,1 1 0,-1-1 24,0 1 0,0-2 0,1 1 1,1 0-1,0-1 0,1 0 1,-1 0-1,1 0 0,-1 0 1,1 0-1,-1 0 0,1 0 4,-1 0 0,0 0 1,1 0-1,0 0 1,-1 0-1,1 0 1,-1 0-1,0 0 0,-1 0 1,1 0 27,-1 0 1,-1 0-1,26 0 1,0 0 0,-26 0-1,0 0-23,0 0 1,1 0 0,1 0 0,1 0 0,-1-1 0,0 2 0,-1-1 0,-1 1-1,0-1 1,0 2 17,0-1 0,0 1 1,1-1-1,0 1 1,1-2-1,0 0 0,0 0 1,0 0-1,-1 0 1,0 0 4,-1 0 0,-1 0 0,1 0 0,0 1 0,2 0 0,1 0 0,1 0 0,-1 1-4,1-1 1,-1 0 0,2 1 0,-1 0 0,-1 0-1,-1-1 1,0 0 0,0 0 2,0 0 0,-1-1 0,3 2 0,-1 0 0,1-1 0,-1 1 0,0-1 1,-1 0-1,1-1 0,-1 1 0,0-1 0,0 0 18,1 0 0,0 0 0,0 0 0,0 0 0,2 0 0,-1 0 1,0 0-1,0 0-48,1 0 0,-1 0 1,1 0-1,1 0 0,0 0 1,1 0-1,0 0 1,1 0-1,1 0 0,-1 0 24,0 0 0,0 0 0,-2-2 0,1 1 0,-1-1 0,0 1 0,1-1 0,1 1 1,0 1-1,0-1 3,0 2 0,0-2 0,1 0 1,1-1-1,-3 1 0,0-1 1,0 1-1,1 0-16,2 1 1,-1-1 0,-4 1 0,0-1 0,2 0 0,0 0 0,-2 0 0,0-1 0,-1 0 0,0 1 3,0-1 0,0 0 0,0 1 0,-1 1 0,2-2 0,-1 0 0,0 0 1,0 0-1,-1 1 0,1-1-11,-1 1 1,1 0-1,-2-1 1,1 0 0,0 0-1,1 1 1,-1 0 0,0 0-10,-1 0 1,0 1-1,-1-1 1,0 1 0,0-1-1,0 0 1,0-1 0,0 1-1,0 0 1,-1 0-15,26 0 0,-2 1 0,-2 0 0,2 0 0,1 0 16,-25 0 1,-1 0 0,22 0 0,-2 0 0,1 1-4,2 2 0,-1-1 0,-21 0 1,-1 1-1,0-1 0,1 0 0,25 0 8,-3-1-6,-1 3 0,-4-3 0,1 2 1,0-1-1,0-2 0,-5 0 0,0 0 0,0 0 5,0 0 1,-6-2-1,0 0 1,-5-2-1,-3 0-25,-1 0 0,-1-2 0,1 2 1,-3 0-1,0-1 30,0 3 1,0 1 0,-5 0 0,0-1 0,-3-1-40,0 1 0,-2 1 1,-3 1-113,1 0 1,-5 1-779,-2 2 1,-6 1 793,-3 2 1,-7 3 0,-1-4 0</inkml:trace>
  <inkml:trace contextRef="#ctx0" brushRef="#br1" timeOffset="31">19292 3771 8490,'-13'-4'48,"2"-1"0,-1-4 0,3 2 0,1 2 0,2 0 1,0 0 348,1-3 0,2 4 0,7 0 0,6 1 0,8 0-168,5 1 0,16 1 0,6 1 1,-18 0-1,1 0 0,5 0 0,0 0-159,4 0 0,2 0 1,6 0-1,1 0 1,2 0-1,1 0 1,1 0-1,0 0-318,0 0 0,-1 0 0,-2 0 1,-1 0-1,-3 0 0,0 1 0,-4 0 1,-1 0-1,-3 0 0,-2 1 0,-4-1 1,-2 0-438,20 0 1,-15 2 0,-7 0 0,-4-1 684,-3-1 0,1-1 0,-1 0 0,1 0 0</inkml:trace>
  <inkml:trace contextRef="#ctx0" brushRef="#br1" timeOffset="32">20298 3547 8490,'-4'-14'-17,"2"-3"1,-1 5 0,2 1-1,2 1 467,2 4 1,4-1 0,6 4-1,6 1-259,5 1 0,6 1 0,2 2 0,1 3 1,1 5-126,-1 4 1,-2-2-1,-7 4 1,-6 0-1,-5 2-150,-6 0 1,0 4-1,-5 0 1,-3-1 0,-5-2-1,-5 0-89,-5-1 1,-1 0 0,-2-1 0,0-2-39,1 2 1,-1-3-1,0 2 1,-2-1-587,-1 0 0,3 1 797,4-3 0,-5 3 0,-3-1 0</inkml:trace>
  <inkml:trace contextRef="#ctx0" brushRef="#br0" timeOffset="33">3268 5708 14081,'-4'-14'-582,"0"1"0,-3-3 0,1 3 0,2 0 0,2 1 977,1 0 1,1 5 0,0 7 0,1 11-282,2 7 0,2 11 0,6 8 0,0 5 1,3 2-1,-1 2 73,1 1 0,2 2 0,0 0 0,-8-24 0,1 0-340,1 2 1,-1-1 0,0 2-1,0 0 1,1-3 0,-1 0 0,10 22-1,-1-2 1,0-6-534,-3-4 0,2-5 0,-5-7 0,0-5-277,-2-4 802,-1-2 1,-3-6-1,-2-2 1</inkml:trace>
  <inkml:trace contextRef="#ctx0" brushRef="#br0" timeOffset="34">3473 6154 12632,'0'-14'-589,"0"2"0,-1 1 1,-1 2 607,-1 0 1,-1 3 0,0 4 0,-3 5 0,-4 7 477,-5 4 0,-4 9 0,-4 5 0,-2 6-415,-3 5 1,13-18-1,-1 1 1,1 0-1,1 1 1,0-1 0,0 0-1,-12 17 1,5-4-461,7-4 0,4-2 0,5-3 0,3-4 332,2-7 0,5 1 0,1-2 0</inkml:trace>
  <inkml:trace contextRef="#ctx0" brushRef="#br0" timeOffset="35">3790 5968 12247,'-10'0'-135,"4"0"1,1 1 0,1 3 188,2 6 1,2 4-1,3 8 1,4 4 0,4 4-1,5 3 1,1 1 0,3-1-164,2-1 1,-1-2 0,3-4 0,1-2 0,-1-1 0,-2-4-753,-3-2 1,-3-5 0,-2-4 810,0-2 1,2-4 0,-1 2 0</inkml:trace>
  <inkml:trace contextRef="#ctx0" brushRef="#br0" timeOffset="36">4246 6024 9328,'0'-9'-233,"-1"4"0,-2 3 276,-4 4 0,-1 11 0,-2 11 0,-3 8 0,-2 9 85,-3 7 0,8-22 0,-1 1 1,-1 2-1,1 1 0,-1 1 1,1 0-1,0 0 0,-1 1 1,2-1-1,0 0-84,0-1 1,0-1 0,1-1 0,-1 1 0,1-1-1,1 0 1,-1 0 0,1 0-36,0 0 1,1-1 0,-5 20 0,0-8-1,1-9 1,1-9 93,-2-8 0,0-1 0,-2-9 0,-1-2 0,1-4-150,-3-7 0,0-3 0,-2-7 0,1 0-249,-1-2 1,1-4 0,3 1 0,2-2 0,4 0 0,3 4-160,3 4 1,2 1 0,2 6 0,2 1-56,3 0 1,6 3 520,4 2 1,2-7-1,0 3 1</inkml:trace>
  <inkml:trace contextRef="#ctx0" brushRef="#br0" timeOffset="37">4348 6378 9532,'-6'5'-79,"1"-1"1,1 0-1,1 3 501,-2 1 0,3 1 1,-3 0-1,1 1-177,2-1 0,1 0 1,1 1-174,0-1 1,1-4 0,2-2-1,3-3 1,3-2 0,0-2 54,0-1 1,-1-1 0,0-4 0,-3 1-790,-1 0 1,2 3 0,-3-1-327,-1 0 1,-2 3 958,-3 1 1,-2 6 0,-4 2 0</inkml:trace>
  <inkml:trace contextRef="#ctx0" brushRef="#br1" timeOffset="38">5056 5735 8531,'0'-9'-133,"0"-1"0,0-2 0,0-1 1,0 0-1,0-2 0,0 2 0,0-2 183,0 1 1,0-1-1,0-1 1,0 1-1,-1 2 1,-1 1 513,-1 2 1,-2 4-454,2 0 1,2 13 0,-2 6 0,2 12 0,3 10 0,3 7-19,5 4 0,-3-20 0,0 1 0,0-1 0,0 1 0,0 0 0,0 1-135,1-1 1,1 1-1,-1 0 1,0 0-1,1 0 1,-1-1-1,0 0 1,-1-1 0,9 24-287,-2-3 1,3-6-1,-5-4 1,0-8 0,-3-8-357,-3-4 0,-2-3 684,-4-1 0,0-3 0,0 4 0</inkml:trace>
  <inkml:trace contextRef="#ctx0" brushRef="#br1" timeOffset="39">5214 6108 8531,'-1'-6'-690,"-2"1"0,-3 0 937,-3 3 1,-3 3-1,-1 6 1,-2 5 66,-1 5 1,-2 4 0,-1 2 0,1 1-1,-2 2 1,-1 1-27,0 1 0,-1-2 0,3-1 0,2-3 1,0-2-187,2-2 1,6-3 0,1-3-995,3-2 0,9-4 892,5-3 0,11-6 0,0-3 0</inkml:trace>
  <inkml:trace contextRef="#ctx0" brushRef="#br0" timeOffset="40">5531 6089 10071,'-10'-4'7,"4"2"0,0-4 0,-1-1 292,-2-2 0,3 0 0,1 0 0,1-1 1,2 0-177,1-2 0,1 0 0,0-2 0,0-1 0,0 1-92,0-3 0,4 0 1,2-2-1,2 1 0,2 3 1,-1 2-83,0-1 1,2 7 0,0-1-1,1 2-4,0 4 0,-2 5 0,0 5 0,-1 3 231,0 5 1,1 1-1,2 3 1,1 0-1,2 2 1,2-1 8,4-1 1,0-6 0,3-2-1,-1-2-110,1-4 1,1-2 0,2-4 0,-2-1 0,-4-2 0,-1-4-251,-1-5 1,-4 1 0,0-4 0,-3 1-134,-4 0 1,1 2 0,-7 1 0,-4 5 20,-7 6 0,-8 6 0,-8 9 0,-3 7 232,-3 4 0,-2 6 0,-4 2 0,-2 2 0,20-17 0,-1 1 53,0 0 0,0 0 1,-1 0-1,1 1 1,2 1-1,0 0 1,-15 17-1,5-4-19,5-4 1,6-4 0,4-5-95,7-7 0,5-7 0,5-6 1,5-3-1,3-3 145,2-2 1,-1 0 0,2-3 0,1 1 241,-2 1 0,4 3 1,-3 4-1,2 0 37,-1 0 0,3 0 1,-1 0-1,0 1 0,3 1 1,-1 2-356,-1 2 0,3-1 1,1 2-1,0-2-1105,-1-1 0,0-1 1133,-3-3 1,-1 5-1,1 0 1</inkml:trace>
  <inkml:trace contextRef="#ctx0" brushRef="#br1" timeOffset="41">6164 6397 10527,'0'6'1522,"-1"-1"-1502,-2-1-507,2 3 1,1-6-1,6 1 264,2-4 1,-2-2-1,-1-3 1,1 2 270,-1 1 464,-3-4 0,1 8 0,-6 0 0,-3 6-284,-3 2 0,3 0 0,1-1 0,1 0 0,2 0-987,1 1 0,1-2-292,0 1 1,0-4 0,1 2 1050,2-1 0,-2-1 0,3-3 0</inkml:trace>
  <inkml:trace contextRef="#ctx0" brushRef="#br0" timeOffset="42">7458 5698 10270,'0'-10'-202,"0"-1"0,0-2 0,0 2 0,0 0 0,0 2 1,0 0 389,0-1 1,0 6-1,0 5 1,0 9 0,-1 8 185,-2 9 0,-3 10 1,-6 9-1,-1 5-327,5-24 1,1 0-1,1 0 1,0 0-1,-2 4 1,0-1-1,0 1 1,0-1-1,0 2 1,-1-1-1,1 0 1,0-1-166,0 0 0,0-2 1,3 1-1,-1-2 1,-8 20-1,2-6-231,0-5 0,-1-9 0,4-8 0,0-7 374,-1-4 1,-3-4 0,-2-4-1</inkml:trace>
  <inkml:trace contextRef="#ctx0" brushRef="#br0" timeOffset="43">7067 5838 9953,'-15'-24'-327,"-1"-2"0,3 5 0,3 0 0,3 2 0,4 4 739,2 2 0,2 3 0,2 1 1,4-1-61,5 1 1,3 0 0,7-1 0,3 1 0,3 0-1,2-1-418,1 1 1,4 4 0,-2 2 0,1 3 0,0 4 0,1 4-301,2 4 0,-4 7 1,-2 1-1,-2 4-685,-1 5 0,-5 0 1021,-1 5 1,-2 0 0,-2 3 0</inkml:trace>
  <inkml:trace contextRef="#ctx0" brushRef="#br1" timeOffset="44">6983 6555 8586,'-4'0'262,"5"0"1,7-1 0,8-2 58,5-4 1,11-2 0,9-3 0,8-3-1,-22 8 1,1 0 0,3 0 0,-1 1-300,3 1 0,-1 0 0,-2 2 0,1 0 0,-3 0 0,1 1 0,20-1-22,-8 4 0,-7 3 0,-6 5 0</inkml:trace>
  <inkml:trace contextRef="#ctx0" brushRef="#br0" timeOffset="45">8436 6005 12963,'-7'4'312,"1"0"0,-1 1 1,0 2 573,1 1-652,1-2 1,5-3-1,0-6 1,1-4 0,1-1-345,2-1 0,3-4 0,-1 0 0,2-2 0,2-2 0,-1-3-173,0-2 0,1-3 0,-1 0 0,0-1 134,0 1 0,0 2 1,-2 5-1,-2 0 1,0 3 90,1 2 1,-3 7 0,2 4 0,0 5 25,0 6 0,-2 2 0,3 4 0,2 3 54,0 2 0,1-3 0,2 1 0,1-4 0,4-3 1,2 0 46,4-2 1,2-4 0,4-2-1,0-3-73,0-3 1,3-3 0,0-5 0,-1-2-1,-2 1 1,-4-1-220,-2 1 0,-6 0 1,-4 3 64,-2 3 1,-6 3-1,-4 6 1,-6 4 0,-5 6-1,-6 5 194,-3 6 0,-4 3 0,-4 2 0,-1 1 23,-2 1 0,2 3 0,-2-3 0,2-1-86,1-1 0,0-1 0,1 0 0,1-2 0,3-3 0,0-6-137,2-2 1,5-6 0,1-4 65,2-1 0,1-1 1,6-7-1,3-2 1,3-2 83,3-1 0,3 0 1,6 3-1,1 3 123,2 2 1,0 2 0,4 2-1,-1 3 1,1 3 81,0 0 0,2 1 0,1 2 0,-1 0 1,-2-1-91,0 0 1,3-2 0,-2 0 0,-1 0 0,-2-3 0,-2-3-164,0-2 1,1-1-1,-3 0 1,-2 0-197,-1 0 0,-1-1 1,-3-2 266,-3-3-327,-2 2-106,-1-1 0,0 6 0,0 3 398,0 2 0,0 6 1,0 3-1</inkml:trace>
  <inkml:trace contextRef="#ctx0" brushRef="#br0" timeOffset="46">10577 5428 8648,'0'-5'-255,"-3"-3"1,-1 3-1,-1-1 1,-3 3-1,0 2 1,-1 1 526,0 0 1,-5 5-1,-2 6 1,-6 7-1,-5 10-69,-3 9 0,12-15 0,1 2 0,-1 4 0,1 2 1,-2 3-1,0 1 0,0 4 0,0 2-97,0 2 0,2 1 1,3-2-1,2-1 0,0 2 1,2-1-1,2-1 1,2 0-236,0-2 1,1 0-1,2 0 1,1-1 0,1-2-1,0-2 1,2-3-1,0-1 1,5 19 0,3-9-423,0-5 0,0-2 0,1-5 0,-1-2-43,0-3 0,5-4 592,1-2 1,3-3 0,0-3 0</inkml:trace>
  <inkml:trace contextRef="#ctx0" brushRef="#br0" timeOffset="47">10875 5866 9215,'-9'-9'-275,"-1"0"0,1 2 1,0 1-1,0 0 1,-1-1 720,1 1 0,3 3-119,-1-3 0,5 5 0,0 2 0,3 6-184,2 4 1,5 5 0,-2-3 0,2 2-179,2 1 0,0 2 0,1 1 0,3-2 0,-1 0 37,1-2 0,3-2 1,1 1-1,2 0 1,2-3-429,1-1 0,-2 0 0,3-2 1,3-2-1,1-3-1048,0-2 1473,2-1 0,-6-4 1,4-1-1</inkml:trace>
  <inkml:trace contextRef="#ctx0" brushRef="#br1" timeOffset="48">11369 5801 8302,'-10'0'-279,"1"0"0,0 1 1,-2 2-1,0 5 1,-3 8 495,0 8 0,-2 8 0,-2 11 0,8-19 0,0 2 1,-1 3-1,0 2 0,0 2 0,-1 2 0,-1 2 0,1 0 1,-1 1-1,1 1 51,-1 0 1,0 1 0,0-2 0,0 0 0,0 2 0,0 0 0,1-2 0,1-1-199,-1-3 1,1-1-1,0-2 1,0-3 0,-9 15-1,0-6 1,-3-5 0,0-4 146,0-3 0,-1-6 0,1-7 1,0-3-342,0-2 0,-2-3 0,1-6 0,-1-5 0,1-5-316,1-5 1,1-5 0,2-3 0,1-2 0,5-2-69,2-2 1,7 5-1,2-2 1,2 2-38,1 2 0,4 6 545,2 5 0,11-1 0,3-1 0</inkml:trace>
  <inkml:trace contextRef="#ctx0" brushRef="#br0" timeOffset="49">11937 6117 12276,'-10'-3'-733,"1"-1"1,0-1 0,0-2 1099,3-2 1,-1 3 0,4 0 0,1-1 0,1-2-321,1 0 0,0-3 0,0-2 0,1 0 1,2-3-1,3 0-228,2-2 0,-2-1 0,1 0 0,0-3-35,1-1 0,2 2 1,-1-3-1,0 1 1,-1 0 136,-1 2 0,1 6 0,-3 1 0,1 3 88,0 3 1,-2 4 0,2 7 0,0 5 0,0 5 114,0 4 1,4 3 0,3 0 0,1-1 0,1 1 85,3 0 1,-1-2 0,8-1 0,1-5-96,1-4 0,2-3 0,2-5 0,3-2 0,2-4 1,0-4-176,-1-5 1,-3 2-1,-4-2 1,-1 1-388,-3 0 0,-6 2 0,-9 5 305,-5 5 1,-15 13-1,-8 11 1,-4 5 191,-2 2 0,-5 3 0,2 1 0,-1 0-117,0 0 1,0 4 0,-2-2 0,-2 1 0,-1 0 0,1-2-184,0-1 1,-1-4 0,3-4 0,2-2-38,3-5 0,4-2 0,3-7 0,1-2 23,3-3 1,5-2 0,4-2-1,2-2 213,2-3 0,5 2 1,4 1-1,1 2 460,1 1 1,5 1 0,1 2 0,3 3 0,0 2 38,1 2 0,1-1 0,1 1 1,3 2-1,1 0-166,0 0 0,-4-2 1,4-1-1,1 1-619,1-1 0,-2-3 0,-1-1 0,-2-1 0,-1-1 0,0 1-1626,1-1 1963,-7 0 0,11 1 0,-6 1 0</inkml:trace>
  <inkml:trace contextRef="#ctx0" brushRef="#br0" timeOffset="50">13054 5624 10107,'13'-15'-139,"5"3"1,5 6-1,-1 4 1,2 5 0,-1 7 570,0 8 0,-2 13 0,-3 10 1,-4 7-160,-8-23 0,-2 2 0,-1 4 0,-1 0 0,-2 3 0,0 0 0,-1 1 0,0 0 0,-2 1 0,0 0 0,-3 0 0,-1-1-113,0 0 1,-2 0 0,-2-2-1,0 0 1,-1 2 0,0 0-1,0-2 1,-1 0 0,0-1-1,-1-1 1,2-2 0,0-1-519,0-1 0,0-1 1,-13 19-1,2-4 1,1-4-396,-1-3 0,0-6 1,2-6-1,-1-4 745,-2-2 1,-5 1 0,-4-2 0</inkml:trace>
  <inkml:trace contextRef="#ctx0" brushRef="#br0" timeOffset="51">2626 5559 15209,'0'-10'-439,"-4"4"1,-3 0-1,-1 0 1,-2 0 0,-3 4-1,-3 6 1,-6 6 709,-6 7 0,-7 14 1,14-10-1,-1 1 0,0 3 1,0 2-1,-2 4 1,-1 2-1,0 4 0,0 1 1,-2 5-1,0 2-144,8-13 0,1 1 0,0-1 1,2 1-1,0 0 0,1 1 0,1 0 1,1 1-1,1 0 0,-3 16 0,2-1 1,4-2-1,2 1 0,2-1 1,2 0-290,2 0 0,0 0 0,2-2 0,0-2 0,1-3 1,2-1-1,0-4 0,2-1-18,0-2 0,1-1 1,1-6-1,0-1 1,11 18-1,-1-8 1,0-7-53,-3-5 0,3-5 1,-3-2-1,3-4 0,1-2-363,-1 0 1,1-4 594,-1 0 0,1-4 0,0 2 0</inkml:trace>
  <inkml:trace contextRef="#ctx0" brushRef="#br0" timeOffset="52">13659 5484 10917,'5'-19'-222,"3"4"1,-1-1 0,0 1 0,0 0 0,-1 2 0,2 1-1,0-1 1,1 3 368,1 3 0,-1 3 0,0 10 0,1 6 0,3 10 0,2 8 81,3 7 0,4 10 0,-11-20 0,-1 1 0,1 3 0,-1-1 1,0 3-1,0 1 0,-1 1 0,-2 0 9,0 2 0,-1 1 0,-1 0 0,-2 0 0,-3 0 0,-1 0 0,-1 0 0,0 1-227,-2 1 1,-1 1 0,-3 1 0,-2 1 0,-2-1 0,-2 0 0,0-3 0,-2 0 0,0-2 0,-2 0 0,0-3 0,-1 0-232,-1-1 0,-1 0 0,3-1 0,-1-1 46,0-1 0,1-1 1,1-4-1,2-2 0,-10 13 1,4-4-351,5-5 1,3-3 0,7-7 0,3-1-1697,2-4 2221,-3-1 0,7-6 0</inkml:trace>
  <inkml:trace contextRef="#ctx0" brushRef="#br1" timeOffset="53">15149 5614 8566,'3'-12'-189,"1"0"0,0 0 1,1 2-1,-1 1 371,1-1 1,1 3 0,-3 5-1,-2 8 1,-3 9 0,-4 6 78,-3 7 1,0 4 0,0 6 0,-1-1-1,1 1 1,0 2-40,0 4 1,2-3 0,1 1 0,-1-2-422,-1 0 0,-2 3 0,2-5 0,1-3 0,1-3 0,-2-5-975,0-4 0,0-4 1174,2-4 0,-3-6 0,4-4 0</inkml:trace>
  <inkml:trace contextRef="#ctx0" brushRef="#br0" timeOffset="54">14823 5642 15588,'0'-13'-649,"0"-1"0,1-1 1,3 2-1,6 1 1045,8 3 0,10-3 0,9 7 1,7 0-271,4 2 1,4 3 0,-24 1 0,1 2 0,-1 1 0,0 1 0,-1 2 0,0 2 0,20 12-747,-3 3 0,-9 8 0,-7 3 0,-7 4 465,-4 4 1,-8 7-1,-5 2 1</inkml:trace>
  <inkml:trace contextRef="#ctx0" brushRef="#br1" timeOffset="55">14823 6369 8396,'-5'0'573,"-2"0"1,10 0 111,7 0 1,14-5 0,16-1 0,10-3-605,-22 3 0,1 0 0,5 0 0,1 1 1,3-1-1,2 0 0,1 0 0,0 1-81,3 1 0,-1-1 0,-2 0 0,-1 1 0,1-1 0,1 1 0</inkml:trace>
  <inkml:trace contextRef="#ctx0" brushRef="#br0" timeOffset="56">16490 5596 9334,'0'-9'-901,"0"-1"0,0 1 1243,0 0 0,0 2 0,-2 4 0,-1 5 47,-3 9 0,-5 12 1,-3 10-1,0 6-303,-3 7 0,8-19 1,1 0-1,-1 3 1,0 0-1,1 0 1,1 0-1,0 0 1,1 0-1,1-1 1,0-1-299,0-1 1,1 0 0,-5 21-1,2-7 1,2-4-187,1-7 0,1-6 1,3-9-1,-1-2 395,-3-3 1,-1 0-1,-4-1 1</inkml:trace>
  <inkml:trace contextRef="#ctx0" brushRef="#br0" timeOffset="57">16275 5596 8675,'-9'-24'16,"4"1"1,2 6 0,2 0 0,1 3 0,1-1 300,2 1 1,3 5 0,7 0 0,3 2-212,5 2 1,4 1-1,6 4 1,4 0 0,3 1-1,3 3-550,2 5 0,-1 6 1,1 6-1,-6 4 1,-6 3-790,-5 3 1232,-8 2 0,-4 9 0,-5 0 0</inkml:trace>
  <inkml:trace contextRef="#ctx0" brushRef="#br1" timeOffset="58">16136 6341 8472,'-5'4'15,"-3"-2"0,6 3 0,5-1 531,9-2 0,11-2 0,16-3 0,8-3 0,-18 2 0,1-1-351,5-1 1,1-1 0,4 0 0,1 0 0,4-2 0,-1-1 0,1 1 0,-1 1-625,0-1 0,-1 2 0,0 2 0,0 1 21,-2 1 1,-1 3-1,-3 1 1,-2 1-1,-5 0 1,0 1-1</inkml:trace>
  <inkml:trace contextRef="#ctx0" brushRef="#br0" timeOffset="59">2011 7598 16864,'-6'-9'-1093,"1"2"1,1 1 0,2-1-819,1-2 2213,1 4 0,4 1 0,1 3 1,1-1-1,0-1-53,1 1 1,2 0-1,0 0 1,1-1 0,2-1-95,0 0 0,5 3 0,-2-3 1,3 1-1,0 0-54,1 1 1,1-2-1,1 1 1,4 0-66,2-2 0,1 4 0,0-3 0,1 1 0,1-1 0,2 0-39,1 0 0,-3 0 1,1 2-1,-3-2 1,-1 2 117,1 1 0,-6 1 0,4 0 0,-4 0 0,0 0-37,-1 0 1,3 0 0,0 0 0,2 0-162,-1 0 1,5 0 0,-1 0-1,3 0 1,3 0-8,2 0 0,3 0 1,1-1-1,2-1 0,0-2 60,0-1 1,-2 2 0,-4-3 0,1-1-95,3 2 115,1-3 1,2 4 0,-1-3 0,1 0-35,-2 0 0,4 2 0,-3-1 1,1 0-1,1-1-92,-2 1 1,1 3 0,2-2 0,0 0-97,-3-1 166,3 4 0,-8-3 0,4 3 0,0-2 17,5-1 0,-4 3 0,4-1 0,-3 1 0,-1 0 31,1-2 1,-1 0 0,4 2 0,0-1-30,3 1 32,-2 1 1,-21 1 0,1-1 0,23-1 0,1-1 8,-2 1 0,-2 0 1,1 0-180,1-2 0,-23 3 0,1-1 193,25 2 1,0 0 0,-6-1 0,-1-1 16,1-1 0,-1 0 0,2 3 0,0 0 0,2 0 0,0 0-61,0 0 1,-1-3 0,-23 1 0,1 1 0,0 0 0,1 0 19,0 0 0,2 1 0,-2-1 0,1 1 0,2-1 0,0 0 0,-2-1 0,0 1 1,0-1-1,-2 1 7,0 1 1,0-1-1,0 0 1,0-1 0,2 0-1,1 0 1,0 0 0,0 0-1,0 0 1,-1 0 7,-1 1 1,0 0 0,22-3-1,-23 2 1,-1 0 0,1 0-1,1-1 55,1 1 0,0 0-46,-3 1 0,1-1 0,2 1 1,0-1-1,20-1 0,1 1 1,1 1 9,1 1 1,-24-1 0,-1-1 0,1 0 0,-1 1 0,0 0-1,0 0-10,26 0 0,-1 1 1,-24 0-1,-1 0 0,0 0 1,0 0-1,25 0-12,-2 0 0,-23-1 1,0 1-1,0-1 0,-1-1 1,1 1-1,1-1 0,-1 1 1,1 0 4,24 0 0,-25 1 0,0-1 0,24-1 0,-25 1 0,1-1-5,1 1 1,1 0 0,21 0 0,1 1 0,-4-1-1,-1-1-8,3-1 1,-23 1 0,0 1 0,25 1 0,0 0 0,0 0-7,-3 0 1,1-3 0,-1-1-1,2 2-5,-1 1 1,-2 1 0,0 0 0,0 0 0,1-1 0,0-1-24,-3-1 1,0 0 0,1 3 0,2 0 18,1 0 1,-2 0-1,1 0 1,-4 0 0,1 0-12,0 0 0,2 0 1,-1 0-1,1 0 0,-1 0-29,1 0 1,-1-1-1,0-1 1,-2-1 6,0 1 0,0 1 0,5 1 0,1 0 20,-2 0 0,0-3 1,-3 0-1,0-1 1,-1 1-1,3 0 17,1 1 0,5 1 0,-3 0 0,0-1-11,0-1 0,1 0 1,-24 3-1,0 0 1,26-1 5,-27-1 1,1 1-1,1 0 1,-1 1-1,1-2 1,0 1-1,-1 0 1,1 0-1,-1 1 1,0-1-1,-1 1 1,0-2-12,1 1 1,0-1 0,1 1-1,-1-1 1,1 2 0,0-1-1,-1 0 1,1 0 22,-2 0 1,0-1 0,1 0 0,0 1-1,24 0 1,1-1 0,-25 0 0,1 1-2,1-1 1,-1 2-1,-1-1 1,0 1-1,1 0 1,-1 0 0,26-1-1,-1-2 2,-26 2 1,1-1-1,1 1 1,-1-1-30,1 2 0,0 0 1,25 0 0,0 0 0,-2 0 15,2 0 1,-24 0-1,-1 0-96,25 0 98,-25 0 1,1 0 8,22 0 1,-23 0 0,-1 0-11,26 0 1,-26 0 0,0 0 1,22 0 1,1 0 1,-3 0 1,3 0 0,3 0 1,-1 0 24,1 0 0,-4 0-9,4 0 0,-2 0 4,-24 0 1,2 0 0,-3 0-1,1 0-1,3 0 1,-1 0 0,-1 0-1,0 0-3,25 0 1,-25 0-1,0 0-4,0 0 1,0 0 0,-1 0 0,2 0 4,0 0 0,0 0-612,0 0 1,-1 0 588,0 0 1,0 0 0,1 0 0,-1 0 17,2 0 1,-1 0 0,24 0-311,0 0 1,-1 0 317,1 0 1,-26 0-1,1 0 4,0 0 1,0 0-16,0 2 1,0 0 39,23-1 1,-23 2 0,-1-1-35,26-2 1,-26 0 0,1 0-121,0-1 0,0 2 0,23 2 122,-1 0 0,-3 0 89,-4-3 0,3 0-79,-3 0 0,2 0 2,-2 0 0,-2 1-2,-3 2 1,0-2 0,0 2 0,-1-2 101,-3-1 1,-3 0 0,-1 0-1,2 0-116,1 0 21,-3 0-3,6 0 1,-7 0-13,2 0 1,-1 0 689,1 0 0,-6 0-695,0 0 1,-3 0 21,-3 0 30,2 0 1,-11 0 0,1-1 1012,-3-2-940,-4 2 1,-4-4-150,0 2 1,4 2 0,2-2-1,2 2-60,2 1 1,-1 0 0,0 0 0,1 0-94,-1 0 0,-3 0 1,-1 1-327,0 2 0,1-1 450,-3 4 0,0 0 0,-3 3 0</inkml:trace>
  <inkml:trace contextRef="#ctx0" brushRef="#br1" timeOffset="60">18100 5857 8457,'-13'-5'0,"-1"3"0,-2-3 0,1 0 0,2 1 0,2 0 0,0 1 0,2-1-32,0 1 0,-1 0 0,1 3 0,1-1 220,1-2 0,4 2 0,7-2 0,7 2 0,8 0-144,11-2 1,10 2 0,-15-1 0,3 0 0,1 0 0,2 1 0,2-1 0,1-1-1,3 1 1,1 0-73,3 0 0,1 0 1,2-1-1,1 0 1,2 1-1,1 1 0,0 0 1,-1 0-130,0 0 0,-1 1 0,-2 0 1,-1 0-1,-3 0 0,-2 1 0,-4 0 1,-1 0-1,-5 1 0,-3 0-222,15 3 1,-11 0 0,-7 3 0,-3-3 378,-4-1 0,-2-1 0,-7-3 0</inkml:trace>
  <inkml:trace contextRef="#ctx0" brushRef="#br1" timeOffset="61">19097 5689 8457,'-10'-8'0,"1"1"0,1-5-9,1 2 0,3 0 0,5 2 0,2 2 0,5 3 120,3 2 0,4 1 0,3 0 0,1 0 78,-1 0 1,4 3 0,1 2 0,1 2 0,1 4-24,-2-1 1,3 4-1,-3 2 1,0 2-1,-2 0-261,-3 1 0,-3-1 1,-7 0-1,-1-1-62,-1-2 0,-4 0 0,-1 1 0,-5-1 0,-6-2 0,-4-2 39,-2 0 0,-2-2 1,-1 0-1,-3 1-7,-3-1 0,1-3 1,-1 0-1,1 2-219,0 0 0,1-2 0,4 0 344,1 2 0,-1 0 0,1 1 0</inkml:trace>
  <inkml:trace contextRef="#ctx0" brushRef="#br0" timeOffset="62">3706 7989 14956,'-10'-9'-410,"1"3"0,1-6 1,1 0-1,1 1 1,2-1-1,1-1 0,0 1 1,0-1 392,1 2 1,1 1-1,1 0 1,0 1 0,0 0 370,0-1 0,-1 2 0,-1 3-39,-1 5 0,0 5 0,3 9 0,0 5-194,0 8 0,5 6 1,4 8-1,6 3 1,2 5-1,-8-23 1,1 0-136,-1 2 1,0-1-1,2 1 1,1 0-1,0 1 1,1-1-1,0 1 1,1-1-36,0 0 1,0 0 0,-1 1 0,1 1 0,-2-4 0,0-2 0,10 22-271,-2-6 1,-3-1 0,-1-8 0,-5-2 0,-3-3 0,-4-6-368,0-3 0,-3-1 0,2-3 541,-2-2 262,-5-5 1,-1-2-1,-5-4 1</inkml:trace>
  <inkml:trace contextRef="#ctx0" brushRef="#br0" timeOffset="63">3920 8436 11307,'-4'-6'-159,"-4"3"1,-2 4 0,-3 6 711,-2 5 1,-5 10 0,-8 6 0,-6 5-342,-2 3 1,18-16 0,-1 0 0,0 1-1,1-1 1,-17 18 0,3-3 0,6-5-173,5-4 1,4-3 0,9-6-775,2-1 1,2-3 0,5-4 0,2-3 675,3-3 1,7-2 0,1-1 0</inkml:trace>
  <inkml:trace contextRef="#ctx0" brushRef="#br1" timeOffset="64">4311 8501 7893,'-6'-1'2870,"0"-2"-2506,3 2 0,-2-5-373,2 3 0,2-2 1,-2-5-1,2-2 0,1-1-241,0-1 0,0-2 1,0-4-1,0-1 55,0-4 0,0-2 1,0-1-1,1 1 1,1 1-1,2 2 97,1 2 1,-1 4-1,1 6 1,-1 1 215,-2 2 1,3 4 0,1 3-25,3 4 0,-3 3 0,0 4 0,0 1 0,0-1 11,1 0 1,-1 1-1,3-1 1,1 0-58,3 0 1,-2 0 0,5-3 0,0-3 0,3-2 0,3-1-53,2 0 0,-1 0 0,0 0 1,-1 0-63,-1 0 0,1-3 0,-4 0 0,-2 1 29,0 1 1,-5 1 0,2 0 0,-3 0 101,-1 0 0,-4 1-17,-1 2 1,-4-2-25,-4 2 0,2-2 0,-3 0 0,0 1 1,0 2-27,-2 2 1,-5 1-1,0 4 1,-1 2 8,0-2 1,-2 3 0,-3 3-1,-2 4 1,-2 3-16,-2 3 1,-6 2-1,-2 2 1,0 4 0,-2 1-76,1 1 0,3 0 0,0-1 0,3-1 50,3-4 1,6-7 0,0-2 0,4-3-218,3-4 149,4-1 0,4-9 0,7-3 0,5-4 97,2-4 1,6-4-1,-2-1 1,3-2-1,1-1 18,3 1 1,-2 0 0,1 4 0,-2 0 0,-2 0 105,-2 3 1,1 2-1,2 4 1,0 1-37,-3 2 0,2 3 0,-5 6 0,0 1 0,-2 2 0,0 0 305,3 0 1,-3-2-1,3-4 1,-3 1-309,-1-1 1,1-4 0,-1-2 0,0-3-1,2-3-180,1-3 1,-2-3 0,3-4 0,-4-2-1,-2-2-152,-1 2 0,0-3 1,0 4-1,-3-1-102,-2 3 0,-1 1 0,-1 3-199,-2 2 0,2 3 1,-2 6-1,2 3 552,1 2 0,0 6 0,0 0 0</inkml:trace>
  <inkml:trace contextRef="#ctx0" brushRef="#br1" timeOffset="65">4972 8696 7182,'6'-3'1098,"0"0"-551,2 1 1,-4 5 0,0 3-97,0 3 1,-3 0-1,2 0 1,-2 1-144,-1-1 1,0 0-1,1-1-409,2-1 1,-1-3 0,5-4-55,0 0 1,-2-5 0,1-4 0,2-3-130,0-3 0,0 3 1,-1-3-1,0-1 1,-1 1-1,-1 0 206,-2 2 0,1 3 0,-2 5 371,-3 1 1,-3 2 0,-5 6-1,-2 4 1,0 5-23,-1 1 0,-1-1 1,4 1-1,1 0 0,1-3-254,4-1 1,-1 0 0,1-1-458,1 0 1,5-4-1,3-2 1,3-1-1,0-2 440,0 0 0,5-5 0,0 0 0</inkml:trace>
  <inkml:trace contextRef="#ctx0" brushRef="#br1" timeOffset="66">6378 8045 8578,'0'-13'-78,"0"0"0,0-1 0,0 0 0,0 0 0,0 1 1,0 0-1,0 1 201,0 0 1,0 2 0,0 4 38,0-1 1,0 5-1,0 5 1,-1 9 0,-2 9-36,-3 7 1,-4 8 0,-1 8 0,-3 3 0,7-21 0,0 0-97,-1 2 0,-1 0 0,2 1 0,0 0 1,0-2-1,-1 1 0,1-1 0,0-1 1,0 1-1,1-1-274,-1 1 0,0 0 0,-5 19 0,3-3 0,3-8-195,3-7 1,2-7 0,0-8 437,-2-3 0,-2-6 0,-5-10 0</inkml:trace>
  <inkml:trace contextRef="#ctx0" brushRef="#br0" timeOffset="67">5968 8035 9564,'-5'-22'-95,"1"1"1,4-3 0,1 0 0,2 1 371,3 1 0,7-3 0,2 3 0,4 1 11,3 2 0,4 1 1,8 2-1,0 2 1,2 4-199,-1 5 0,-4 4 0,0 4 0,-2 5 1,-2 5-467,-2 6 1,-3 7 0,-6 1 0,-1 4-399,-2 2 1,3 4-1,-4 3 759,-1-4 0,0 5 0,-2-3 0</inkml:trace>
  <inkml:trace contextRef="#ctx0" brushRef="#br1" timeOffset="68">5968 8827 8529,'-13'6'-411,"2"-1"0,5 0 638,2 0 1,3-3-1,7 1 1,7-6-1,4-3 465,5-2 1,4-2-1,7-3 1,4-2-735,2-3 0,4 3 0,2-1 0,-19 8 0,-1 0 0,1-1 1,1 1 41,0 0 0,0 0 0,1 1 0,1 1 0,22-3 0</inkml:trace>
  <inkml:trace contextRef="#ctx0" brushRef="#br0" timeOffset="69">7197 8454 10672,'-9'-13'-95,"0"-1"1,0-1 0,2 2 0,2 3-1,1 0 1,1-2 0,0 0 328,0 1 1,-4-3 0,3 2 0,-1-1-1,-1 1 1,0-2-223,-1 0 0,5 3 0,-1-2 0,2 3 6,1 0 0,0 4 1,0 0-1,1 0 189,2 1 1,-1 1 0,5 4-30,0 0 1,1 0-1,1 0 1,1 0 0,0 1-8,2 2 1,0-1 0,3 3 0,1 0-124,-2 0 0,4-2 1,-3 4-1,4-1 0,3 0 1,2 0 4,-1 1 1,4-1 0,-2-1 0,2 0-49,1 0 0,-3-3 1,-1 1-1,-2-2 1,0-1-205,1 0 0,-3 0 1,0-1-1,-2-2 1,-4-3 37,0-2 1,-2-2 0,-3 1 0,0 0 92,-3-1 1,-2 4 0,-4 0 0,0-1 23,0-1 0,-4 2 0,-3 3 1,-5 4-1,-3 4 86,-3 5 1,-5 6 0,-1 3 0,-3 5-18,-1 3 0,-1 2 0,-2 1 0,-3 2 1,-3 1-1,0 3-65,19-16 0,-1-1 0,0 0 0,0 1 0,0-1 0,-1 1 0,-17 15-128,4-4 0,7-4 0,5-4 0,4-6-243,1-2 0,9-8 1,2-7 48,6-5 1,5-7 0,7-4 0,3-1 260,5 2 1,3-3 0,4 4 0,1-1 0,1 3 351,1 2 0,0 1 0,-3 3 0,0 3 0,-2 2 169,-1 1 0,-3 5 1,-5 4-1,-3 6-202,-1 3 0,0 0 1,-4 0-1,0-2 1,1-1-92,-1-2 0,0 0 1,1-5-1,-1-2 0,0-3-187,1-2 0,2-2 1,0-1-1,1-2-315,0-1 1,-2-1-1,1-3 1,-2 2 0,0 1-93,-1-1 0,-3 3 1,-1-1-1,1 2 467,-1 0 0,1-4 0,3 2 0</inkml:trace>
  <inkml:trace contextRef="#ctx0" brushRef="#br1" timeOffset="70">9274 7793 8426,'14'-14'-149,"1"-3"0,-4 4 0,2-1 0,1 1 1,-1 1-1,-1 2 0,-2 1 685,-1-1-272,-3 1 0,-8 5 0,-7 4 0,-5 6 0,-5 7 0,-3 6 108,-2 8 1,-8 6 0,-1 8-1,17-20 1,-1 2-97,1 1 0,1 1 0,0 1 0,0 1 1,0 2-1,0 2 0,-1 2 0,0 2-177,-1 4 0,1 1 0,1 4 0,1 1 0,4-11 0,1 0 0,0 1 0,-2 16 0,0-1 0,3 0 0,1-2 0,2-1 1,1-1-21,0-3 1,3-2-1,4-8 1,1-2-1,5 18 1,2-10-145,3-7 1,-4-2 0,3-9 0,-3-1 0,-1-5-357,1-5 1,-1-5 0,0-5 0,0 0 0,1 0-2857,-1 0 3132,0-4 1,1-6-1,-1-4 1</inkml:trace>
  <inkml:trace contextRef="#ctx0" brushRef="#br0" timeOffset="71">10000 8026 13231,'0'-10'-294,"1"-2"0,1 0 0,2-1 0,0 1 0,1 0 0,1 0 0,0 2-32,-1 1 0,2-1 1,-3 2-1,0 3 642,1 5 0,-3 6 0,-5 9 1,-5 7-110,-3 4 1,-2 10 0,-4 4-1,1 2 1,1 1 0,-1 2-154,1 0 0,0 5 0,0-1 1,1-3-401,1-1 1,3-7 0,-2 0 0,4-5-1,3-4 1,1-6-1516,2-5 1721,-4-5 1,5-3 0,-3-1 0</inkml:trace>
  <inkml:trace contextRef="#ctx0" brushRef="#br0" timeOffset="72">9609 7989 13259,'-4'-14'-615,"3"0"1,-2-5-1,1 2 747,2 1 1,3-2 0,3 4 0,7-1 0,8 3 106,7 2 0,5 1 1,7 3-1,5 3-248,3 2 0,-1 3 1,0 3-1,-5 6 1,-3 3-1,1 6-640,-1 4 0,-8-1 1,0 3-1,-8 3 613,-7 4 0,-6 4 0,-6 0 0</inkml:trace>
  <inkml:trace contextRef="#ctx0" brushRef="#br1" timeOffset="73">9553 8762 8816,'0'-10'643,"7"2"0,10 1 1,9 0-329,7 0 0,7-4 1,-14 5-1,1-1 1,2 2-1,1-1-429,1 1 1,1 0 0,1 0-1,0 0-355,1 0 1,0 1 0,-1 1 0,1 1 0,0 0 0,1 0 0</inkml:trace>
  <inkml:trace contextRef="#ctx0" brushRef="#br1" timeOffset="74">10847 8417 8486,'-9'0'-27,"0"0"0,-1 0 413,1 0 1,4-4 0,2-2 0,3-3-41,3 0 1,1 0 0,3-2-1,-1 0-166,2-1 0,0-5 1,1 3-1,0-2 1,0 1-1,-2-3-606,-1-3 0,0 2 1,3-3-1,-2 2 315,-1 2 1,-3-1-1,2 1 1,1 2 5,-1 0 0,-2 6 111,3 1 1,-3 6 0,3 8 0,2 5 0,0 3 444,1 0 1,2 2 0,0-1 0,3-1-291,4 1 1,0-3 0,6-5 0,3-2 0,2-3-105,2-1 1,4-1 0,0-4-1,2-4 1,1-4-272,-1-2 0,-1 1 1,-10 2-1,-2 1-54,-5 3 0,-4 1 0,-8 11 221,-8 6 0,-13 10 0,-6 5 0,-3 4 0,-6 3 133,-4 2 1,-1 0 0,-1 4 0,17-18 0,-1-1-108,-1 2 0,1-1 0,-18 17 0,3-4 0,1-1 0,1-2-121,0-1 1,4-5-1,5-4 1,3-4 0,3-6-863,3-2 796,-3-6 1,11-2 0,0-7 0,5-1 0,4 0 99,3 2 1,5-3-1,3 4 1,-1-1-1,2 1 200,-1 1 1,-1 1-1,2 3 1,1 0 175,-2 0 0,4 3 0,-3 1 1,3 0-1,1 1 37,-1 0 0,4 1 1,1 1-1,-1-1 1,2 1-237,0 1 0,1-1 1,3-2-1,0 0-207,0 0 1,-5-2 0,-1 4 0,-2-1 0,-3 0-356,-1 0 0,-3 0 0,-4 4 0,-3-1 0,-3 0 493,-2 1 0,3-1 0,1 0 0</inkml:trace>
  <inkml:trace contextRef="#ctx0" brushRef="#br0" timeOffset="75">12011 7681 11204,'6'-3'-85,"1"-1"0,4 0 1,3 1 192,4 4 0,5 8 0,1 11 1,4 8-1,3 8 0,-14-15 1,0 2 123,-1 1 1,1 0 0,0 2 0,1 0 0,-3 2 0,0 1-1,-1 0 1,0 1 0,-2 1 0,-2 0-44,-1 1 1,-1 0-1,-1-1 1,-3 0-1,-3 0 1,-2-1 0,1 1-1,-1 0 1,0 0-1,-2 0-148,-1 1 1,-1-1-1,-2 1 1,-3-1-1,0-1 1,-2-2-1,0 2 1,-1-1-110,-1 1 1,-1-2-1,0 0 1,-1-1-1,-1-2 1,0 0-1,1-3 1,1-1-1,-14 18-410,1-5 0,-1-5 1,0-6-1,2 0 0,5-3-1161,5-4 1,5-3 1638,0-7 0,0 4 0,0-3 0,-2-1 0</inkml:trace>
  <inkml:trace contextRef="#ctx0" brushRef="#br1" timeOffset="76">3147 7747 8557,'-9'-10'5,"-1"1"1,1 0-1,0-1 1,-2 2 0,0 2-1,-2 3 1,-2 2-21,-1 1 1,-6 6 0,-5 7-1,-6 12 1,13-8 0,0 2-1,-3 4 1,0 1 118,-2 3 1,0 1 0,0 5 0,1 3 0,-4 4 0,1 2 0,8-12 0,0 0 0,1 1 0,-1 2 0,1 0 0,0 1-41,0 2 1,0 0 0,0 0 0,2 0 0,1 0 0,0 0 0,0 3-1,0 0 1,1 0 0,2 0 0,1-1 0,1 0 0,2 0 0,0 0-1,2 0-159,0-1 1,2-1 0,1 1 0,1 14 0,2 0 0,3 0 0,1-2 0,2-2 0,1-3 0,1-4 0,1-2-94,1-5 1,1-2-1,0-3 1,1-3-1,8 9 1,3-4-1,1-4 30,2-4 0,1-7 0,2-3 1,2-4-1,3-3 158,2-1 0,4-1 0,1-3 0,-1 0 0</inkml:trace>
  <inkml:trace contextRef="#ctx0" brushRef="#br1" timeOffset="77">13296 7793 8541,'-3'-9'-119,"0"0"0,0-1 0,-1 1 0,1 0 276,1-1 0,1 4 0,2 2 1,1 4-1,3 8 123,0 9 1,1 11 0,3 10-1,1 8 1,-1 5 0,-5-23-1,0 0-121,-1 1 0,0 1 0,1 1 1,0 0-1,-3 3 0,1 0 0,-1 2 1,0-1-1,-1 0 0,0 0-145,-1 0 1,-1-2-1,-4-1 1,-1 0-1,-2-1 1,-2 0 0,-1-1-1,-1 1 1,-1-2-1,-1-1-264,0-3 0,1-1 1,-14 19-1,3-9 1,4-3-549,5-2 1,0-2-1,6-3 798,2-2 0,0-2 0,-1-2 0</inkml:trace>
  <inkml:trace contextRef="#ctx0" brushRef="#br1" timeOffset="78">15065 7951 8535,'0'-15'-248,"1"-1"1,1 1 0,1 0 0,-1 3 0,0 3 336,1 2 1,-3 2 182,0 8 0,-4 6 0,-5 12 0,-1 6 0,-2 5 1,-1 7 253,-2 2 0,0 3 0,-4 2 0,1 1-534,-1-1 1,1 1-1,2-1 1,1 1-231,2-1 0,0-7 1,5-6-1,2-6 1,2-7-1,1-2-1581,0-3 434,-1-7 1385,0-8 0,-1-11 0,-4-7 0</inkml:trace>
  <inkml:trace contextRef="#ctx0" brushRef="#br1" timeOffset="79">14674 7933 8535,'0'-24'-2,"4"-3"1,3 3 0,5 0-1,3-1 369,3-1 1,6 3-1,3 1 1,8 3-1,4 1-46,4 3 0,5 5 0,-1 7 1,-5 3-470,-3 3 0,-5 7 0,0 6 0,-3 5 0,-5 4-319,-3 2 1,-4 5 0,-4 2 0,-1 3 0,-3 2-616,-2 2 0,-2-1 1082,-10-3 0,-7 5 0,-4 0 0</inkml:trace>
  <inkml:trace contextRef="#ctx0" brushRef="#br1" timeOffset="80">14627 8687 8275,'-19'0'-397,"-2"0"0,9 0 836,0 0 1,7-1 0,7-1-1,8-2 1,10-1 106,6-3 0,5 1 0,10 0 0,6 1 0,-21 2 0,1 0-455,1 0 0,2 0 1,0 0-1,2 0 0,1 0 1,1 1-1,-1 0 0,0 0 1,-2 1-1,0 0-911,-2 1 1,-1 0 0,19 4 0,-3 4 704,-5 1 0,-3 5 1,-8 2-1</inkml:trace>
  <inkml:trace contextRef="#ctx0" brushRef="#br1" timeOffset="81">2709 9879 8529,'-3'-9'-462,"0"-1"462,1 1 1,2 1 0,3 1 0,3 4 102,3 2 1,-3 1-1,0 0 1,1 0 0,2 0-49,0 0 0,1 0 1,3 0-1,1 0 0,3 0-73,1 0 0,0 0 0,6-1 0,1-1 0,1-1 35,2 1 0,2 1 1,-1 1-1,2 0 1,4-1 26,1-2 1,0 2 0,-1-2 0,-1 2 0,2 1-14,0 0 0,4-3 0,0-1 0,0 1 10,-2-1 1,-1 3 0,1-3 0,-1 1 0,0-1-14,0-1 1,0 3-1,2-3 1,0 2 0,1 0-22,0 1 1,-2-2 0,-1 1-1,2 1 1,-1 1-13,-1 1 1,5-3 0,-4 0 0,0 0 0,1 2-7,2 1 1,-6 0-1,2 0 1,-2 0 6,-2 0 0,4 0 0,-3 0 1,3 0-1,2 0 3,2 0 1,3-3-1,1 0 1,1 1 0,1 1-8,-5 1 1,-3 0 0,-1 0-1,0 0 1,1 0-18,2 0 1,-4 0-1,-3 1 1,1 1-1,2 1 30,4-1 1,-2 3 0,4-2-1,2-1-17,0-1 0,4 0 1,2 1-1,-24-1 1,0 1-1,-1-1 1,1 0 8,1 0 1,-1-1 0,2 0 0,1-1-1,1 0 1,0 0 0,1-1 0,0 1-1,1-1 1,-1 1 32,-1-1 0,0 0 0,0 1 0,1 0 1,-2-2-1,0 0 0,1 1 0,0-1 1,1 1-1,1 0-52,1 0 0,-1 0 0,1-1 0,1 0 0,-3 1 0,1 0 0,0-1 0,0 0 0,0 0 1,1 0 20,0 1 0,0-1 1,1-1-1,-1 0 0,-2 1 1,1 1-1,-1-1 0,1-1 1,0 1-1,0 0-7,1-1 1,1 1 0,-2 0-1,0 1 1,1-1 0,0 1 0,-1-1-1,0 1 1,0 1 0,-1-1 0,1 0 1,0 0 0,0 2 0,1-1 0,-1-1-1,0 0 1,0 0 0,-1 1 3,2-1 0,-1 1 1,0-1-1,0 1 0,1 0 1,1 1-1,0-1 1,-1 0-1,1-1 0,1-1 1,-1 1-1,0 0-13,-1 0 0,0 0 0,1-1 1,0 0-1,0 1 0,0 1 1,1-1-1,-1 1 13,1-1 1,1 0-1,-1 0 1,0 0-1,-2-2 1,-1 0-1,2 2 1,0-1-1,0 1 1,0-1-2,1 0 0,0 1 0,-1-1 0,0 1 0,-1-2 0,1 0 0,-1 1 0,0 0 0,1 0 0,-1-1-9,-1 0 0,1 0 0,2 0 0,-1 1 0,0 0 0,0 0 1,-2 0-1,0-1 0,0 0 0,0 1-1,1 0 1,-1 0 0,1-2 0,1 1-1,1 2 1,0-1 0,0 0 0,0 0 0,-1 0-1,-1 1 4,-2 0 0,0 0 1,0-1-1,0 1 0,-1 1 1,1 0-1,1 0 1,0-1-1,1 1 0,-1 0 14,0 1 1,-1-1 0,-1 1 0,0 0 0,-2 0 0,1-1 0,1 0 0,1 0-2,1 0 0,1-1 1,-2 0-1,-1 1 0,2 1 1,-1 0-1,0 0 0,-1 0 1,0 0-1,0 0-1,0 0 1,1 0 0,0-2 0,0 1-1,0-1 1,1 1 0,-2-1 0,0 2-1,-1-1 1,0 1-3,-1 0 1,1 0 0,2-2 0,0 0 0,0 1 0,-1-1 0,2 1 0,-1-1 0,0 1 0,-1-1-1,0 1 0,-1-1 0,2 0 0,0 0 0,-2 1 0,1 0 0,-1-1 0,1 1 0,-2 0 0,1 0 0,-2-2 0,1 0 0,0 2 0,2 0 0,-1-1 0,2-1 0,0 1 0,0-1 13,0 0 0,1 1 1,-1 0-1,1 1 0,0-2 1,0 1-1,1-1 0,0 0 1,0 1-1,1 0-9,0 0 0,0 0 0,0 0 0,1 0 1,-1 1-1,1 0 0,-1-1 0,-1 0 0,0 0 1,1 0-5,-1 0 0,0 0 0,2-1 0,0 1 0,-1 1 0,1 0 0,-1-1 0,0 0 0,-1 0 0,0 0-4,-1 0 1,0 0-1,0-1 1,0 0 0,-1 1-1,1 1 1,-1-1-1,1 0 3,0 0 0,-1 0 0,1 1 0,-1 0 0,1-1 0,0-1 0,0 1 1,0 0-1,0 0 0,1 1 3,0-1 0,0 0 0,1 1 0,0 1 0,-2-2 0,1 1 0,0 0 0,0 1 0,1-1 0,-1 2-2,3-1 0,-1 0 1,-3 0-1,1 0 1,2 0-1,-1 0 1,-1 0-1,-1 0 0,-2 0 1,0 0-1,1 0 0,0 0 1,-1 0-1,1 0 1,1 0-1,-1 0 1,-1 0-1,-1 0 1,-1 0 0,0 0 1,-1 0-1,0 0 0,0 0 1,1 0-1,-1 0 0,1 0 1,-1 0-1,1 0 20,-2 0 0,1 0 0,22 0 0,2 0 0,-1 0 0,-3 0 16,0 0 1,-5 0 0,0-1 0,-1-2 0,1 0-16,1 1 1,1 1 0,-2 1-1,-2 0 2,1 0-103,-4 0 0,3 0 0,-4 0 1,-3 0 61,-3 0 1,-2 0-1,-2 0 1,-4 0-1,-4 0 11,-6 0 0,-5-3 0,-3-1-48,-1-1 0,-5 0 0,-5-2 0,-4 4-674,-2 2 728,2 1 0,-8 4 0,4 2 0</inkml:trace>
  <inkml:trace contextRef="#ctx0" brushRef="#br0" timeOffset="82">16620 8473 12713,'-9'-1'-264,"-1"-2"0,2-3 1,2-3 221,3 0 1,10 4 0,7 1 0,9 1 0,9-1 0,9 1 192,8-1 1,-20 3-1,0 0 1,7-1-1,1-1 1,2 0 0,2 1-1,3 0 1,0 0-1,2-1 1,0 1-133,1 1 0,-1 0 0,0 1 1,-1-1-1,0 1 0,-2 0 0,-1 0 1,-2 0-1,-2 0 0,0 0-204,-4 0 0,-1 0 1,-2 1-1,0-1 1,-4 1-1,0 0 0,23 4 1,-4 0-469,-4 2 1,-6-2 0,-8 1 0,-3 1 606,-2-2 0,-1 3 0,-4-3 0</inkml:trace>
  <inkml:trace contextRef="#ctx0" brushRef="#br0" timeOffset="83">18119 8333 8851,'-5'-17'-245,"2"0"0,2 2 0,1-1 262,0 2 0,1 0 0,2 5 0,3 1 0,2 0 496,2 2 0,-1 3 0,1-2 0,2 1-344,0 2 0,5 2 0,-3 3 0,1 3 0,-2 3-148,0 4 1,-2-2-1,1 3 1,-1 1-1,-3-1-126,-2 3 1,-2-3-1,-4 2 1,-1 1 48,-2 0 0,-3 2 0,-7-1 1,-2 1-1,-3 0 0,-2-1 80,-5 1 1,0-1 0,-6 0 0,2-1-147,1-2 0,0 1 0,1 2 1,2 0-1,5-2-1435,3 0 1554,4-1 1,3 4-1,1 0 1</inkml:trace>
  <inkml:trace contextRef="#ctx0" brushRef="#br1" timeOffset="84">4348 10475 8522,'-3'-13'-260,"0"1"79,1 0 1,1 2 0,1 1-1,0 0 1,0-1 453,0 1 0,0 5 0,0 5 1,0 7-119,0 7 0,-1 3 0,-2 5 1,-3 5-1,-3 5-28,0 3 0,0 6 0,-1 1 1,2 4-1,1 1 0,2 3-260,0 1 1,2-3 0,3 2 0,0-3-148,0-6 1,0-7 0,0-5 0,0-4 0,0-5 0,-1-5-911,-2-3 1190,-2-7 0,-8-2 0,-2-4 0</inkml:trace>
  <inkml:trace contextRef="#ctx0" brushRef="#br1" timeOffset="85">4087 10503 8522,'-23'-19'-20,"1"0"0,3 2 1,4 0-1,2 3 340,3 0 1,4 2 0,1 2-94,1-3 1,1 3 0,8-2 0,4 4 0,6 2-88,6-1 1,8 2 0,8-1 0,6 2 0,3 2-219,4 1 1,0 2 0,0 3-1,-4 6-323,-4 4 0,-5 5 1,-3 2-1,-3 5 0,-6 3-1365,-5 2 1766,-10 9 0,-10-6 0,-5 7 0</inkml:trace>
  <inkml:trace contextRef="#ctx0" brushRef="#br1" timeOffset="86">3938 11192 8522,'0'6'-501,"0"0"0,3 0 873,3-1 0,8 0 0,13-5 1,6-2-1,10-4-166,7-3 0,-22 2 0,0-1 0,4 0 1,-1 1-1,0-1 0,-1 1 0,0-1 1,0 0-461,0 2 1,-1 1 0,3-4 0,0 0 0,2 2-1,-1 0 1</inkml:trace>
  <inkml:trace contextRef="#ctx0" brushRef="#br1" timeOffset="87">5465 10503 8424,'-3'-10'-93,"0"1"0,1 0 1,1-1-1,0 1 1,-1 0-38,-1-1 0,-1 2 299,1 2 1,-1 4 0,-4 8-1,2 8 1,0 5-4,1 6 0,-4 9 0,4 3 0,-1 3 1,1 0-126,1 0 0,0 4 0,2-3 1,-2 1-1,1-2-275,-1-4 0,3 0 0,-3-4 1,0 0-267,-2-4 1,-3-2 0,0-8 499,0-3 0,-9 3 0,-1-3 0</inkml:trace>
  <inkml:trace contextRef="#ctx0" brushRef="#br1" timeOffset="88">5205 10503 8459,'-14'-23'-22,"8"6"1,0-1-1,4 1 1,2 2-1,1 0 130,2 2 1,3 0-1,8 4 1,4 0 56,6-1 0,5-2 0,5 1 0,5 1 0,4 4 0,-1 2-75,0 2 0,-3 9 1,-6 5-1,-5 5-353,-5 2 0,-8 3 0,-3 3 0,-5 3 0,-4 2-2233,-2 1 2496,-1 4 0,-8 3 0,-3 4 0</inkml:trace>
  <inkml:trace contextRef="#ctx0" brushRef="#br1" timeOffset="89">5112 11192 8459,'9'0'159,"1"0"1,3 0 0,4-1 298,7-2 0,5-3 1,9-3-1,3 0 0,2-1-380,3 1 1,-4 3 0,-2 1 0,-2 1-79,-4 2 0,-6 5 0,-5 2 0</inkml:trace>
  <inkml:trace contextRef="#ctx0" brushRef="#br0" timeOffset="90">7253 10037 14943,'-14'-4'-420,"0"-1"1,5-3 0,0 0 0,-1 3 0,1 1 313,0 2 0,2 1 0,1 1 0,-1 0 0,-1 2 252,-2 4 0,-2 6 1,0 10-1,-1 7-3,0 7 0,-2 10 1,6-20-1,0 1 1,-1 1-1,1 1 1,0 1-1,-1 2-17,1 1 0,0 2 1,1 1-1,0 1 1,1 1-1,0 0 1,0-1-1,0 0 1,2-2-1,0-1-190,1-3 1,1-1-1,1-3 1,1 0 0,4 16-1,3-4-513,2-4 1,9-3 0,2-8 0,3-1-651,1 0 1,3-3 1143,-1 1 0,1-1 0,2-1 0</inkml:trace>
  <inkml:trace contextRef="#ctx0" brushRef="#br1" timeOffset="91">7886 10354 8520,'4'-15'-23,"-3"2"1,4 3 0,-1 2 172,2 2 0,-1 4 0,0 8 0,-1 8 0,-2 5 0,0 6 293,-2 2 0,-5 5 0,0 2 0,-1 2 0,0 2-357,-1-1 1,-2 0 0,0 0 0,1 0-1,0-2-510,2-1 0,0-7 1,-3 0-1,-1-5-579,1-4 1,3 0 1002,0-6 0,4 0 0,-3-2 0</inkml:trace>
  <inkml:trace contextRef="#ctx0" brushRef="#br1" timeOffset="92">7700 10382 8566,'-14'-16'33,"2"1"0,5-2 0,4 0 291,2 2 0,2 1 1,2 5-1,4 0 1,6 1-137,5 1 1,5 2 0,5 3 0,1-1-1,2 1-582,3 1 1,1 5 0,-1 3 0,-3 5-1,-3 3-539,-3 3 933,2 5 0,-11 4 0,1 7 0</inkml:trace>
  <inkml:trace contextRef="#ctx0" brushRef="#br1" timeOffset="93">7551 10912 8321,'-14'5'410,"3"0"0,7-5 123,3 0 0,4 0 0,11 0 0,5-1 0,8-1-181,6-2 1,8-3 0,2 2 0,3-1-420,0 0 1,0 4-1,-2-2 67,0 3 0,-5-3 0,2-1 0</inkml:trace>
  <inkml:trace contextRef="#ctx0" brushRef="#br1" timeOffset="94">8938 10382 8552,'-8'-8'-222,"1"0"1,1-2 0,-1-1-1,2 1 291,2 1 1,2 1-1,1 5 275,0 6 1,0 10-1,-1 6 1,-1 5 0,-2 6-120,-1 4 1,0 6 0,-3 1-1,2 1 1,-1-1 0,-1-1-379,-2 2 1,1-4-1,1 1 1,0-5-367,2-6 0,1-4 0,-2-5 0,1-3 519,-2-3 0,0-5 0,-1-8 0</inkml:trace>
  <inkml:trace contextRef="#ctx0" brushRef="#br1" timeOffset="95">8650 10428 8507,'-10'-18'24,"2"-1"1,2 0-1,3 1 1,3-1 333,3 0 0,3 4 1,8 0-1,3 1-112,4-1 0,5 4 0,0 0 0,4 3 0,4 5 0,2 3-616,1 3 1,0 4-1,0 6 1,-4 6-585,-5 5 0,-4 3 954,-6 4 0,-3-2 0,-2 4 0</inkml:trace>
  <inkml:trace contextRef="#ctx0" brushRef="#br1" timeOffset="96">8491 10950 8407,'-6'0'-389,"3"0"813,5 0 0,8 0 0,14 0 0,8-1 0,7-3-243,4-2 1,8-2 0,-23 3 0,0 1 0,2-1 0,0 0-340,0 1 1,1-1 0,0 1 0,0 0-1,-3 0 1,-1 2-197,21-2 0,-4-1 0,-7 0 0</inkml:trace>
  <inkml:trace contextRef="#ctx0" brushRef="#br0" timeOffset="97">9367 10046 9737,'13'-18'20,"2"0"0,4 3 0,4 3 0,4 6 188,3 6 0,-2 10 0,-5 12 1,-3 10-1,-3 11 0,-10-18 0,-1 1 108,-1 2 0,-1 1 0,-1 3 1,-1 0-1,-2 0 0,0 1 1,0 1-1,0 1-110,0 2 1,0-1-1,0-3 1,0 0-1,-1 1 1,1 1-1,-1-1 1,0-1-1,-1 0 1,0 0-210,-1-1 1,0 0 0,1 2 0,-2 0 0,0-3 0,-1 0 0,0-1 0,0 0 0,-2-1 0,0 0-408,-2-1 0,-1 0 1,-1-2-1,-1 0 1,-4 0-1,0-1 0,-2-1 1,-2 0 20,0-3 1,-2 0 0,-4 1 0,-2-1 0,0 1 0,-1-1 0</inkml:trace>
  <inkml:trace contextRef="#ctx0" brushRef="#br1" timeOffset="98">3911 11760 8468,'-4'-7'0,"0"2"0,-1 0-211,-2 0 0,2 3 0,0-2 0,-1 1 0,1-1 1,-2 1 407,-1-1 1,1 3 0,2-3 0,0 1 0,0 0 17,-2 1 1,3 0 0,2 0 0,4-1-107,4 0 1,7 2 0,6 1 0,6 0-41,5 0 0,8 4 0,9-1 0,-21-2 1,1 0-1,3-1 0,1 1 0,4-2 1,2 1 52,3-2 1,1 1 0,2 0-1,1 0 1,6-2 0,0 0-1,0 1 1,0-1-136,1 0 0,-1 1 0,2 1 0,0 0 0,-1-1 0,-1 1 0,-1 0 0,-2 1 0,-3 0 0,-3 0-31,-2 0 0,-2 0 0,-6 0 0,-1 0 0,23 1 0,-7 1 1,-5 1-125,-7-1 1,-4-1 0,-3-1 0,-3 0 97,-2 0 1,-3 0 0,-4 0-1,-2-1 1,-3-1 48,-1-1 0,-3-4 65,-3 0 0,-3 0 0,-2 0 0,-3 2 125,0 1-240,-5 1 0,-1-1 1,-4 1-1,1 1 1,-1 1 93,-1 1 0,-6 0 0,-3 0 0,-3 0-195,-3 0 1,-2 1 0,-4 1-1,-2 1 1,-2 1 66,-6 0 1,20-2 0,-1 0-1,-5 1 1,-1 1 0,-2-1-1,-2 0 1,-4 1 0,-1 0 62,-4 0 1,-1 0-1,-4 0 1,-1 0 0,15-1-1,0-1 1,0 0 0,-1 0-1,1 0 1,0-1-1031,1 1 1,0-1 0,1 1 1123,-15 1 1,1 1 0,3-3 0,2-1 0,4 1 0,2 1 0,5-1 0,2-1 0,-18 0 216,12 0 0,7 0 1,6-1-1,4-1 192,5-1-316,2 0 1,11-1-102,6-3 0,12 2 1,14 0-1,8 1 0,9 1-42,-19 1 1,1 0-1,5 1 1,2 0 0,2-2-1,1 0 1,1 1-1,1 0 1,1 1 0,0-1 68,2 0 0,0 0 1,3 1-1,0 1 1,4-2-1,1 1 0,-16 0 1,1 1-1,-1 0 1,1 0-1,1 0 1,-1 0-96,1 0 0,0 0 1,0 0-1,16 0 1,-1 1-1,0 0 0,-1 1 1,-5 0-1,0 1-237,-6 0 1,-2-1 599,-3 3 0,-3-1 0,6-3 0,-7 2 0,-7-2 1,-6-1-1801,-2 0 1461,-7 0 0</inkml:trace>
  <inkml:trace contextRef="#ctx0" brushRef="#br0" timeOffset="99">18147 9711 15693,'-4'-5'-422,"2"3"0,-5 8 0,-1 8 405,-3 5 1,-4 13 0,-4 10 0,7-18 0,1 0 0,-2 4-1,-1 1 1,-1 3 0,0 0 0,-1 3 0,1 1 0,-1 0 0,1 1 29,-1 1 0,1-1 1,1-5-1,1 0 0,2-4 1,0 0-1,-7 16 0,1-8 1,3-6-238,0-4 1,3-4 0,5-6 0,1-5 0,2-3-213,0-2 0,0-5 1,3-2 77,0-7 1,1-6 0,2-7 0,3-3 0,4-2-57,2-3 0,3-5 244,3 0 1,5-6 0,1-3 0</inkml:trace>
  <inkml:trace contextRef="#ctx0" brushRef="#br0" timeOffset="100">18110 9739 11142,'8'-18'-314,"-1"0"1,-1 2 196,2 4 1,-1 7 0,-1 6 0,-2 9 0,-1 11-1,0 10 56,-1 7 0,-2 9 1,0-21-1,-2 1 1,0 0-1,0 0 1,0 2-1,0-1 23,0 2 0,0-1 1,-2 3-1,1 0 1,0 2-1,1 0 0,-2-2 1,1 0-1,1-2 1,-1-1-34,1-2 1,0 0 0,-4 22 0,3-6 0,0-8-66,-2-9 1,0-6-1,-4-9 1,-1-4-1,-3-2 47,-2-3 1,-3-2 0,-1-3-1,1-3 1,-1-3-21,1-4 102,-1-1 1,0-9 0,1-1 0</inkml:trace>
  <inkml:trace contextRef="#ctx0" brushRef="#br0" timeOffset="101">17886 10344 8844,'1'-17'0,"2"0"0,5 2-25,3-2 0,5 5 0,9 1 1,6 5-35,4 2 0,6 1 1,-1 3-1,0 1 1,-3 1-1,-3 2 77,-3 1 0,2 2 0,0 2 0</inkml:trace>
  <inkml:trace contextRef="#ctx0" brushRef="#br0" timeOffset="102">18426 10065 8305,'-6'6'24,"0"7"1,0 8 0,-2 10 0,0 11 0,-2 10 0,5-23 0,-1 2 0,1 1-1,-1 1 49,0 1 1,0 0 0,-1 1 0,0 0 0,-1 3-1,0-1 1,0-1 0,0 0 0,0-1 0,1-1 0,-1-4-1,0 1-255,0-4 0,0 0 0,-3 20 0,-1-8 0,1-5-46,2-6 1,0-4 0,0-6 0,2-4 0,2-3-1,0-5-837,0-2 1069,3-1 0,-7-7 1,4-1-1</inkml:trace>
  <inkml:trace contextRef="#ctx0" brushRef="#br1" timeOffset="103">18259 10512 8588,'0'-37'-252,"1"-4"0,2 1 0,3 1 1,2 1-55,2 4 0,0-2 0,2 3 0,5 0 0,4 3 471,3 4 1,7 4 0,5 7-1,1 2 1,1 4 93,-2 3 0,-6 10 0,-3 9 0,-7 8 0,-8 6-99,-5 3 1,-3 5 0,-8-1 0,-3 3-117,-4 0 0,-4-1 0,-3-2 1,-1-3-1,-1-3 0,0-2-132,-2-1 1,0-4 0,4-1 0,0-3-466,3-5 1,1-3 552,5-2 0,0-3 0,-1-4 0</inkml:trace>
  <inkml:trace contextRef="#ctx0" brushRef="#br0" timeOffset="104">18845 10065 13600,'0'6'-782,"0"1"0,0 5 1,-1 8-1,-1 11 834,-1 11 0,-2-16 1,0 2-1,0 3 0,0 1 1,0 1-1,-1 1 0,-1 1 1,0 0-1,0 1 0,-1-1-45,-1-1 1,0 0 0,0-3 0,0 0 0,-1-2 0,1 0 0,0-2-1,1 0-118,-8 23 1,2-11-1,2-6 1,0-6 0,0-5-1,2-4-586,1-2 1,-1-4 485,1-6 1,1-3 0,2-6 0,2-4 0,3-4 0,1-6 171,0-4 1,5-2 0,0-5 0</inkml:trace>
  <inkml:trace contextRef="#ctx0" brushRef="#br1" timeOffset="105">18780 10298 8550,'23'-33'-247,"2"1"1,6 5 0,3 3 0,3 5 618,3 6 0,-1 7 1,-1 5-1,-6 6 1,-8 8-21,-7 7 1,-4 4 0,-7 5 0,-4 2-268,-4 3 1,-4-2 0,-8-1 0,-4-2 0,-6 0-1,-4 0-344,-3-1 0,2 1 1,-3-6-1,1-1-99,0 1 0,-2-2 358,5-6 0,-6 3 0,5-4 0</inkml:trace>
  <inkml:trace contextRef="#ctx0" brushRef="#br1" timeOffset="106">17598 10968 7933,'0'-9'-192,"1"1"1,1 0 0,1 2 0,0-1 0,0-1 0,1-1 0,0 2 465,0 1 0,3 3 1,-3-2-1,0-1-116,0 1 1,-2 4-1,-5 2 1,-4 7 0,-6 5 278,-5 5 0,-3 3 1,-7 10-1,-4 6-274,15-16 0,-1 0 1,-3 1-1,-1 0 1,-1 4-1,-1 1 0,-3 1 1,0-1-1,-2 2 1,-1 0-1,0 2 1,-1 0-78,-1 1 1,1 0 0,3-3 0,1-1 0,2-2 0,0-1 0,4-3-1,0-2-202,-17 14 1,8-5 0,3-4 0,3-4-141,3-5 1,6 1-1,1-4 1,2 2-1,-1 0 1,2 0-285,1-3 0,1-1 1,2-2-1,2 0-161,1 1 0,-2-4 701,3 0 0,0-4 0,3 2 0</inkml:trace>
  <inkml:trace contextRef="#ctx0" brushRef="#br1" timeOffset="107">15996 12179 8433,'0'-10'-352,"0"1"420,0 0 0,-4 9 0,-2 7 0,-3 10 1,-1 11-1,-2 9 174,-4 5 0,-1 7 0,7-24 1,0 0-1,-1 1 0,0 0 0,-1 1 1,-1 0-126,0 0 1,-1 1-1,0 0 1,1 0-1,-1-1 1,1-1-1,0 0 1,0-2 0,-11 18-278,1-5 0,3-6 1,3-6-1,2-5 1,3-3-518,4-5 0,-2-3 358,4-2 0,2-7 1,2-8-1,4-4 1,5-7-9,5-4 0,2-4 1,5-2-1,1-2-352,1-3 679,3-3 0,4-4 0,0-1 0</inkml:trace>
  <inkml:trace contextRef="#ctx0" brushRef="#br1" timeOffset="108">16033 12132 8433,'0'-9'158,"0"-1"-325,0 1 0,0 7 1,0 8-1,0 13 0,-1 11 428,-2 10 0,1 3 1,-3 7-1,1 1 0,2-25 1,1 1-168,-2 0 1,2 1 0,0 1 0,0 0 0,0-1 0,-1-1 0,1 25 0,1-3-328,0-3 1,0-3-1,0-5 1,0-6-1,0-7-100,0-4 1,-3-7 0,-1-2 0,-1-2 0,-2-4-1120,-2-3 1452,-4-6 0,-6-6 0,-4-6 0</inkml:trace>
  <inkml:trace contextRef="#ctx0" brushRef="#br1" timeOffset="109">15819 12737 8433,'0'-17'0,"1"0"136,2 2 0,3 0 0,8 0 0,5 2 1,4 3-1,5 1-124,3-1 0,3 5 0,6 2-12,0 2 0,0-3 0,-2-1 0</inkml:trace>
  <inkml:trace contextRef="#ctx0" brushRef="#br1" timeOffset="110">16378 12477 8554,'-5'9'127,"-4"2"1,3 5-1,-1 5 1,0 7 426,0 7 0,4 0 0,-2 9 0,0 2-384,0-1 1,2 3 0,-2-7-1,-1 2 1,1 1 0,-2 1-431,-1-2 1,-2 2-1,1-6 1,-1-3-128,-3-4 0,2-4 0,-4-5 0,1-7 0,1-6-77,-1-5 0,-3-3 0,2-5 1,-2-4-1,2-5 219,2-3 0,3-7 0,2-3 1,2-2-1,3-2 245,2-2 0,5 1 0,3-4 0,4-2 0,5-2 8,1-3 0,-1 2 1,-1 4-1,2 1 1,2-3 148,2-2 0,0 1 0,4-1 1,1 2-1,1 4 124,1 1 1,3 3-1,-1 7 1,-2 7-48,-3 4 1,-1 5 0,1 4 0,-4 4-1,-6 7-22,-5 5 0,-5 3 1,-5 9-1,-1 1 1,-3 3-105,-6 0 1,-3-1-1,-7-2 1,-1-1-1,0-1-139,0 1 1,-2-6 0,2-2 0,1-1 0,2-3 36,3-1 1,3-4-1,1-4-2077,4-5 2071,3-8 0,12-7 0,2-3 0</inkml:trace>
  <inkml:trace contextRef="#ctx0" brushRef="#br1" timeOffset="111">16694 12486 8336,'0'9'-188,"0"2"0,0 1 1,0 4 540,0 5 1,-1 8 0,-2 9 0,-2 8-1,-1 6-44,3-25 1,0 0 0,1 1 0,1 0 0,-2 0 0,0 0 0,1 0 0,-1 0-228,1 0 0,-1 0 0,-4 24 1,-5-3-1,-1-2 0,-2-4 1,0-4-513,0-7 0,1-6 1,3-12-1,-3-5 44,0-5 1,2-2 0,-1-4 0,0-2-1,2-6-110,3-8 0,-1-2 0,6-7 1,1-2-1,3 0 496,6 0 0,0-4 0,8-3 0,2-4 0,0 1-46,2-3 1,3 3-1,0-2 1,-1 0 45,2-3 0,2 0 0,-10 22 0,1 0 0,1 2 0,0 0 0,20-17-7,-17 19 0,1 1 0,-1 0 0,1 1 0,22-9 0,-4 9 0,-7 8 52,-7 8 1,-10 6 0,-6 9 0,-5 7 0,-8 4 773,-5 2 0,-8 1 0,-9 1 0,-3 1 2108,-2-1-3004,0-1 1,3-1 0,0-1 0,-1-1 0,0-3-1192,1 0 1,-2-1 1267,5-4 0,-2-3 0,-1-2 0</inkml:trace>
  <inkml:trace contextRef="#ctx0" brushRef="#br1" timeOffset="112">17560 12011 8460,'0'-12'-240,"0"-1"1,0 2 0,0 0 0,0 2 537,0 0 1,0 6 0,0 6-1,-1 8 1,-2 8 0,-3 5 82,-2 4 1,-2 6 0,1 0 0,1 2-1,1 0-523,0-2 1,2 5-1,-2-5 1,2-2-1,0-3-357,-1-4 0,0-3 0,-3-5 0,0-5-702,-1-5 1201,5-5 0,-3-6 0,3-2 0</inkml:trace>
  <inkml:trace contextRef="#ctx0" brushRef="#br1" timeOffset="113">17318 11974 8336,'-14'-10'20,"-2"1"0,7 0 152,4 0 1,7 3 0,4 2 0,4 1 0,5 0 0,4 1-17,4 1 1,2 1-1,4 0 1,2 0-363,3 0 0,-1 4 0,0 2 0,-2 4 0,-3 1 1,-3 2-603,-2 2 1,-6 1 807,-8 6 0,-4-2 0,-5 3 0</inkml:trace>
  <inkml:trace contextRef="#ctx0" brushRef="#br1" timeOffset="114">17188 12374 8336,'-13'14'-85,"2"-4"1,3-3-17,4 0 0,5-2 1,6-2-1,9-2 1,10-1 364,7 0 1,7 0 0,0-1 0,-1-2 0,1-3-957,0 1 1,-4-2 691,5 4 0,-9-4 0,4 1 0</inkml:trace>
  <inkml:trace contextRef="#ctx0" brushRef="#br1" timeOffset="115">18063 12076 8319,'3'-9'-21,"0"0"1,0 0 0,0 2 225,1 1 0,2 5 0,-3 2 1,-1 7 133,-1 7 1,-5 5 0,-1 4-1,-2 2 1,1 3-246,-1 0 0,-1 0 0,-2-1 0,1 0-309,0 0 0,-1-1 0,2-3 0,1-2 0,2-3-1927,1-4 2142,-4 3 0,3-8 0,-4 4 0</inkml:trace>
  <inkml:trace contextRef="#ctx0" brushRef="#br1" timeOffset="116">17914 12076 8319,'0'-14'36,"0"0"0,1 4 1,2-1 189,3-2 0,7 1 0,2 3 0,4 3 0,2 3-161,0 2 1,5 2-1,-2 2 1,1 4 0,-1 5-787,-2 3 0,-4 3 721,-6 1 0,-5 3 0,-3 2 0</inkml:trace>
  <inkml:trace contextRef="#ctx0" brushRef="#br1" timeOffset="117">17868 12402 8319,'-6'4'21,"2"-2"0,4 4 0,0 2 230,0 0 1,5-3-1,5-2 1,4-1 0,5 0 211,3 2 0,4-1 0,5-3-463,-1 0 0,4 0 0,-1 0 0</inkml:trace>
  <inkml:trace contextRef="#ctx0" brushRef="#br1" timeOffset="118">18976 11024 8432,'-6'-9'-196,"2"0"1,1 2 0,0 1 0,2 0 407,3 1 1,4 5-1,7 7 1,2 4 0,4 5-1,3 2 1,2 4-1,4 3-40,3 2 1,3 1 0,7 1 0,-19-14 0,0 1 0,2 0 0,1 1 0,1 0 0,0-1-123,0 0 1,-1-1-1,1 1 1,-1 0 0,-1 0-1,-1-1 1,-1 0 0,1 0-1,21 14-200,-4-1 0,-3-1 0,-3-1 0,-2-1 0,-1 0 0,-1 1-364,-3-1 0,-3 2 0,-5-3 0,-2 1 514,-1 0 0,-3 4 0,-3 4 0</inkml:trace>
  <inkml:trace contextRef="#ctx0" brushRef="#br1" timeOffset="119">20288 12151 8418,'-14'5'17,"-3"7"0,5 1 1,-1 4-1,1 6 1,-1 4-1,-1 5 1,0 3-1,0 4 174,1 3 0,-4 4 1,3 4-1,-2-1 1,2-3-1,0-3 1,3-6-1,1-5-327,0-3 1,2-8-1,1-5 1,2-3-1,-1-6-183,1-2 1,-1-2 0,-2-5-1,0-3-13,2-4 1,4-10 0,-1-1 0,2-4-1,2-3 218,2-3 0,5-4 0,6 2 1,0-3-1,3 0 114,1-1 0,1 1 0,2-2 0,2 1 0,0-2 38,3 0 1,1-1-1,1 2 1,0 0-1,0 1 58,0 2 1,-4 3-1,-3 6 1,-2 4 157,-3 4 1,-7 6 0,-7 9 83,-4 8 0,0 12 0,-4 10 0,-3 6 0,0 5-6,0 5 1,-3 1-1,7 3 1,0 0 0,2 2-343,2-1 1,1-2 0,0 0 0,1 0-1,2 1-317,3-1 1,-1-7 0,2-10 0,-1-5 0,-1-6-1299,-2-2 1625,-2-10 0,-5 6 0,-1-8 0</inkml:trace>
  <inkml:trace contextRef="#ctx0" brushRef="#br1" timeOffset="120">20205 12644 8317,'-10'-8'79,"5"2"1,2-7 0,4 3 112,5 1 0,9-1 0,11 1 0,4 1 0,5 0-337,4 2 0,3 1 0,6-1 0,0 3 145,-2 2 0,-1-3 0,-8-2 0</inkml:trace>
  <inkml:trace contextRef="#ctx0" brushRef="#br1" timeOffset="121">20782 12430 8317,'-9'5'31,"-1"3"0,1 1 1,0 5-1,0 9 352,3 6 0,-2 8 0,3 8 0,-2 3-262,4-22 1,0 1-1,2 0 1,-1 1-1,-1 0 1,0 0-1,-1 0 1,1 0-1,-1 0 1,-1-1-1,1 1 1,0 0-242,1 0 1,0 0 0,-5 23 0,2-6-1,0-6 1,0-8-200,-1-5 0,-1-4 0,-2-4 0,0-4 0,-2-4-75,0-6 0,-3-3 1,1-3-1,1-4-533,-1-7 799,2-3 0,4-7 0,1-2 1,4-2-1,2-2 131,1-2 1,1 1 0,2-4-1,5-2 46,3-4 1,0 2-1,4-2 1,-1 2-1,1-1 86,1-1 1,3 2 0,2-3-1,1 3 1,2 2 84,2 2 0,1-1 0,1 5 0,0 4 0,0 6-31,0 7 0,-5 3 0,-1 4 1,-3 4-1,-4 4-22,-2 4 0,-6 7 0,-2 2 1,-1 3-1,-2 1-20,-1 3 1,-2-1 0,-2 4 0,-3 1 0,-3-1-211,-4 0 0,3-2 0,-3-4 0,-1-1 1,0 0-355,-1-3 0,1 1 0,2-6 0,0-3 417,0-1 0,2-3 0,1-3 0</inkml:trace>
  <inkml:trace contextRef="#ctx0" brushRef="#br1" timeOffset="122">21089 12458 8313,'9'-15'-158,"4"2"1,-1 5-1,0 0 333,-2 2 0,-2 9 0,-2 4 0,-2 7 19,-3 7 1,-1 10-1,-1 7 1,-3 3 0,-2 4-1,-2 1 161,-1 4 0,-1-2 0,0 1 0,-1-1 1,-2-1-135,2-1 0,-3 3 1,1-3-1,-1-4 1,1-5-104,2-3 1,0-7 0,2-1 0,1-6-884,1-5 1,3-9-329,4-6 1,0-5 0,1-8 713,2-6 1,-1-4 0,2-5 0</inkml:trace>
  <inkml:trace contextRef="#ctx0" brushRef="#br1" timeOffset="123">21098 12588 8278,'15'-28'35,"2"1"1,-1 3 0,2 2 225,0 2 1,4 6-1,0 2 1,-2 5-1,0 5-6,-1 4 0,-4 7 0,-1 7 0,-3 2 0,-4 1-260,-2 3 0,-2-1 0,-3 3 0,0 1 0,-1-1-181,-2-2 1,-2 1-1,-4-2 1,-1 0-1,-3-1 186,-2-2 0,-7 1 0,-2-1 0</inkml:trace>
  <inkml:trace contextRef="#ctx0" brushRef="#br1" timeOffset="124">21936 11741 8263,'-4'5'60,"0"0"1,-3-2-1,2 4 1,1 2-1,0 3 1,1 5-1,-1 4 251,-1 3 0,2 7 0,-2 3 0,0 0 0,0-1 1,0-1-1,1-3-350,0-3 1,1 0 0,2-6 0,-1-2-1,-1-5-552,1-2 0,0-3 1,-2-2 590,-2-3 0,-2-6 0,-1-2 0</inkml:trace>
  <inkml:trace contextRef="#ctx0" brushRef="#br1" timeOffset="125">21685 11769 8263,'-9'-19'39,"3"1"0,3-2 0,4-1 245,6 0 0,4 2 1,11 4-1,3 2 1,2 3-288,5 2 1,-2 4 0,3 6 0,-1 5 0,-3 5-1,-2 6-512,-3 3 0,-4 0 1,-1 4-1,-6 2 515,-3 3 0,-4-1 0,-2 3 0</inkml:trace>
  <inkml:trace contextRef="#ctx0" brushRef="#br1" timeOffset="126">21676 12151 8263,'-10'8'428,"1"-2"1,9-2-119,6-4 1,11 0 0,8 0-1,3-1-230,3-2 1,5 1 0,5-4-1,2 0 1,1 0-81,2 3 0,4-2 0,2 0 0</inkml:trace>
  <inkml:trace contextRef="#ctx0" brushRef="#br1" timeOffset="127">22635 11806 7154,'-5'-9'-266,"-1"0"0,4-1 559,-1 1 0,0 0 0,4 0 0,1 2 117,1 1 0,3 5-134,-2 1 0,-1 5 0,-3 7 0,-1 5 0,-2 4-39,-4 4 1,-1 2-1,-1 3 1,-1 1 4,1-1-394,0 4 1,4-5-1,1 2 1,0-2-438,1-2 0,0-3 0,3-2 589,0-2 0,-4-6 0,-1 0 0</inkml:trace>
  <inkml:trace contextRef="#ctx0" brushRef="#br1" timeOffset="128">22411 11815 8102,'4'-18'104,"-1"-1"1,7 0 0,3-1-1,4 0 129,1 3 1,5 3-1,2 1 1,3 2-123,3 6 0,-5 4 0,1 5 0,-3 6 0,-5 5-1699,-2 6 1588,-4 7 0,-4 9 0,1 5 0</inkml:trace>
  <inkml:trace contextRef="#ctx0" brushRef="#br1" timeOffset="129">22467 12197 8102,'-4'5'753,"5"-2"-141,7-1 0,7-2 0,6-2 0,4-1 0,3-3-1569,3-2 957,2 3 0,5-8 0,-1 3 0</inkml:trace>
  <inkml:trace contextRef="#ctx0" brushRef="#br0" timeOffset="130">15726 13594 10377,'0'-9'-1145,"0"-1"1,0 1 1091,0 0 1,0-1 0,0 1 0,0 0 0,0-1 162,0 1 0,0 0 0,0-1 0,0 1 29,0 0 0,3 3 0,1-1 1,0 0 422,1-1-463,2 3 0,-11 10 0,-4 10 0,-9 10 0,-10 8 402,-6 8-495,15-16 0,0 2 0,-3 1 1,0 1-1,0 4 0,0 1 1,-1-1-1,0 2-40,1 0 1,-1 1 0,0-1 0,0 0 0,0-2 0,-1 1 0,1-3 0,0 0 0,3-3 0,-1-1 0,2-3 0,1 0-121,1-1 1,1-1 0,-13 14 0,3-1 0,5-5-63,3-6 0,7-4 1,3-5 215,0-2 0,0-4 0,1-3 0,2-2 0</inkml:trace>
  <inkml:trace contextRef="#ctx0" brushRef="#br0" timeOffset="131">14553 14897 10061,'0'-6'-170,"0"0"0,0-1 0,1-1 0,1 1 0,2 1 393,1-1-190,-3-2 1,6 0 0,-4 0 0,1 0 121,2-1 1,-2 1 0,2 0 243,0-1-341,-3 1 1,-1 9 0,-7 6 0,-5 10 0,-6 6 55,-3 6 1,-1 10-1,-3 1 1,-3 4-1,12-19 1,-1 1-109,0 0 0,0 1 0,1 0 1,0-1-1,0 1 0,1 0 0,-9 22 1,3-6-115,3-4 1,4 1 0,-1-9-1,5-4 1,4-7-459,2-5 0,1-4 90,0-1 0,0-4 0,0-7 238,0-6 0,1-2 0,1-6 0,2 0 222,1-2 1,-2 0 0,4-1-1,-1 0 1,0 0 46,0-3 1,0 1 0,4-3-1,-1 2 1,0 0-39,1-1 0,0 0 1,1-2-1,2 1 4,-2 1 0,4-3 0,-1 1 1,2 0-1,-2 0 43,0 3 0,1 2 1,-3 2-1,0-1 0,-2 1 368,-1 3 1,-2 3-151,-1 5 0,-3 5 0,2 8 1,-1 8-125,-2 6 0,-2 4 0,-2 7 0,-2 5 0,-1 2-86,-2 2 1,2 1-1,-2-3 1,0 2 0,-1 3-229,-1-1 1,-1-1 0,1-3 0,0 0-93,-1 2 1,1-9 0,1-2 0,0-7 0,3-8-628,1-2 924,-3-7 0,2-5 1,-5-5-1</inkml:trace>
  <inkml:trace contextRef="#ctx0" brushRef="#br0" timeOffset="132">14413 15260 10749,'0'-9'-266,"0"0"1,0 0 0,0-1 491,0 1 0,1 0 0,1-1 1,2 1-1,2 1-28,1 2 1,2 0-1,3 4 1,1-1-1,1 1-660,3 1 1,4 1 0,1 1 453,2 2 0,1 2 1,3 5-1</inkml:trace>
  <inkml:trace contextRef="#ctx0" brushRef="#br0" timeOffset="133">14879 14767 13418,'0'-9'-784,"0"-1"0,0 1 560,0 0 1,0 2-1,0 4 1,0 10 0,-1 8-1,-2 9 307,-4 7 1,-2 8-1,-3 6 1,-4 3 0,7-21-1,1 0-40,-2 2 1,1 0-1,1-1 1,0 0-1,1 0 1,0 0-1,-7 22 1,3-6-42,1-4 0,5-3 1,0-7-1,2-9-153,0-6 1,0-5-1,3-3 1,0-4 0,0-1 0,0-11 1,1-2-1,1-3-18,1-2 0,0-3 0,-2-1 1,2-3-1,1-1 158,1-2 1,1 3 0,3 2 0,1 1-1,0 1 155,2 1 1,2 0 0,2 4-1,0 3 1,1 5 91,0 2 1,2 5 0,-1 5-1,0 4 1,-4 2-162,-4 3 0,-5 6 0,-5 1 0,-2-1 1,-4-1-9,-7 2 1,-3-3 0,-4 0 0,-1-2 0,0-2-3,0 0 1,1-5 0,3-5-1,1-1 1,4-1-238,1-2 0,6-2 1,3-4-1,5-3 1,7-4-189,4-3 1,7 4 439,0-2 0,5-1 0,-2-1 0</inkml:trace>
  <inkml:trace contextRef="#ctx0" brushRef="#br0" timeOffset="134">15242 15074 11086,'5'-4'-696,"0"-1"0,-3-4 661,1-1 0,-1 2 0,-5 2 0,-3 3 0,-2 2 263,-1 1 0,-2 0 0,0 1 0,-2 2 0,2 3-145,1 2 1,0 2 0,1-1 0,1 1-1,1 2-75,0 0 1,5 4 0,-1-4 0,2 0 0,2 2-101,2 1 1,2 0 0,5-1 0,-1 1 0,0-2 49,1 1 0,2 1 0,1-1 0,-2-1 0,-1 2 13,0-1 1,-1-1 0,-1 1 0,-1-1 0,-1-1-61,-2-2 0,0 0 0,-2-1 0,0 0-133,-3 0 1,0-2 0,-6-2 0,-3-1 0,-2-1-394,-3 1 0,-1-2 616,-6 4 0,-2 1 1,-4 2-1</inkml:trace>
  <inkml:trace contextRef="#ctx0" brushRef="#br0" timeOffset="135">15605 14385 9204,'0'-9'-428,"0"0"1,0-1 0,0 1 0,0 0 468,0-1 1,0 1 0,0 0 0,0-1 382,0 1 1,1 5-264,2 4 1,-2 5-1,2 8 1,-2 3-1,-1 5-39,0 4 1,1 6 0,1 3 0,2 3 0,-1 2-305,1 2 1,1 2-1,3-2 1,-1-2-1,0-2-301,0-3 0,0 0 0,-1-6 0,-3-4-489,-2-3 977,-1-7 0,-8 0 0,-2-5 0</inkml:trace>
  <inkml:trace contextRef="#ctx0" brushRef="#br0" timeOffset="136">15614 14693 9204,'5'-10'-1085,"0"1"1061,-5 0 1,-1 3-1,-3 3 1,-3 3 138,-4 3 1,-1 6-1,-3 4 1,-2 1 0,1 0-178,0 1 1,-1-1-1,2 3 1,1-2-1,0 2-875,1 0 937,3-2 1,-4 2-1,5-2 1</inkml:trace>
  <inkml:trace contextRef="#ctx0" brushRef="#br0" timeOffset="137">15968 14609 8728,'0'-10'-1326,"0"4"1487,0 0 1,-4 8 0,-2 1 0,-3 5 0,-1 5 0,-1 3-176,-2 5 0,-4-1 0,-1 3 0,-3-2 0,0 1-272,-2-1 0,3-2 0,-1-1 1,1-3 268,1-2 1,1 1 0,-1 1 0</inkml:trace>
  <inkml:trace contextRef="#ctx0" brushRef="#br1" timeOffset="138">15791 14637 8566,'4'-14'-31,"-3"7"1,2-2 183,-1 0 0,-2 3-5,0 3 0,1 10 0,1 10 0,2-1-410,1 2 1,2 3-1,5 0 1,1 0-1,0-1-321,1-2 0,1 1 583,-2 0 0,-1-1 0,-2 1 0</inkml:trace>
  <inkml:trace contextRef="#ctx0" brushRef="#br1" timeOffset="139">16005 14823 8318,'6'-4'-455,"-1"3"514,-2-2 1,2 2-60,4 1 0,1-5 0,-1 0 0</inkml:trace>
  <inkml:trace contextRef="#ctx0" brushRef="#br1" timeOffset="140">16443 14609 8545,'-9'0'-137,"2"4"0,1 2 1,-2 2-1,-2 3 1,-4 0 15,0 1 0,-2 8 0,-3-1 0,-2 1 1,-1 2-1,0 0-8,0-1 0,2-3 0,-2-1 1,4-4 128,2-2 0,3 0 0,3-6 0</inkml:trace>
  <inkml:trace contextRef="#ctx0" brushRef="#br1" timeOffset="141">16247 14655 8545,'10'-14'-552,"-4"0"1,0 6 922,1 2 0,2 2 0,-1 6 0,-2 4 0,-2 7-222,0 7 1,1 1 0,2 5-1,-1 2 1,1 2-1696,2 0 1546,0 3 0,4 0 0,2 4 0</inkml:trace>
  <inkml:trace contextRef="#ctx0" brushRef="#br0" timeOffset="142">14553 15884 8683,'13'-18'-234,"-1"2"0,2 1 1,0-1-1,-3 3 1,-2 2-1,-1 5 482,-2 2 0,-5 1 0,-1 5 0,-6 3 0,-6 7 0,-4 4 0,-5 8 87,-4 5 1,-6 1 0,-3 4 0,-1 2 0,0 2-366,17-18 1,1 1 0,1 1-1,-1 0 1,0 0 0,0-1-1,1 0 1,1 1 0,-14 21-847,1-2 1,4 0 0,3-3 874,1-4 1,1 0-1,1-10 1</inkml:trace>
  <inkml:trace contextRef="#ctx0" brushRef="#br1" timeOffset="143">13333 17383 8285,'0'10'0,"0"-1"0</inkml:trace>
  <inkml:trace contextRef="#ctx0" brushRef="#br1" timeOffset="144">13342 16583 8455,'-9'-19'7,"0"0"0,1 1 0,0 0 1,3 3 59,1 2 0,1 11 1,3 7-1,1 9 0,3 10 1,4 7 20,4 6 0,4 7 0,0 3 0,-8-21 0,1 0 1,1 1-1,-1 0-79,0 1 1,1 0 0,-1 1 0,1-1 0,0 2 0,1-1 0,0 2 0,1-1 0,-1 0 0,0 0 0,1-2 0,-1-1-144,10 21 1,1-7 0,-3-6 0,-2-3-92,-3-3 0,-1-4 1,-4-8-1,-1-2 1,-1 1-503,-4-2 1,-2 0 726,-1-5 0,0 0 0,0 1 0</inkml:trace>
  <inkml:trace contextRef="#ctx0" brushRef="#br1" timeOffset="145">13603 17234 8455,'0'-9'-158,"0"3"0,0 0 1,-1-1 227,-2 2 0,-2 1 0,-6 4 0,-1 1 0,-4 2 187,-5 3 0,-3 7 0,-4 2 0,0 3 0,0 1-235,0-1 0,-2 4 0,2 0 0,6-2 0,4-1-199,6-3 1,2-3-1,4-4 1,5 0 0,6-3 176,8-3 0,7-2 0,4-1 0</inkml:trace>
  <inkml:trace contextRef="#ctx0" brushRef="#br1" timeOffset="146">13994 17076 8395,'-4'-8'-236,"-2"2"1,-2 4 723,-2 4 1,0 5 0,-2 7 0,-4 6 0,-2 3-295,0 3 1,-1 1-1,1 1 1,-1 2-1,0 2-419,1-2 0,2-5 0,2-1 0,0-2 0,3-5 1,1-3-281,0-4 1,1-5 0,0-2-229,-1-6 0,1-6 733,0-6 0,-5-3 0,0-1 0</inkml:trace>
  <inkml:trace contextRef="#ctx0" brushRef="#br1" timeOffset="147">13678 17141 8395,'3'-9'76,"1"1"1,1 1 223,2 4 1,2 2-1,1 2 1,2 4-1,3 5-39,-1 7 0,4 3 0,-3 5 0,3 1 0,1 1-401,-1 1 0,4 0 1,1-1-1,1 0 0,1-2-812,2-3 952,1-7 0,4 3 0,1-3 0</inkml:trace>
  <inkml:trace contextRef="#ctx0" brushRef="#br1" timeOffset="148">14972 16015 8441,'1'-18'-32,"2"2"0,3 1 0,2 2 0,2 2 0,0 4 0,2 4 405,0 2 1,3 3-1,-1 5 1,0 9-1,2 6 1,-1 6-1,1 4-314,0 6 1,2 3 0,2 5 0,1-2-424,4 0 1,-11-22 0,-1 1 0,1 1 0,1-1 0,15 19 363,1-3 0,4-1 0,-2-1 0</inkml:trace>
  <inkml:trace contextRef="#ctx0" brushRef="#br1" timeOffset="149">15670 17011 8321,'-9'-5'278,"0"2"0,-2 3 0,-1 4 1,-4 5-1,-1 6 23,-2 2 1,-4 5-1,-1 1 1,0 0-1,-1 3 1,-1 1-1,0 0-633,1-2 1,0 1-1,6-6 1,1-1 0,2-3-398,1-3 1,-1-5 728,3-5 0,1-2 0,2-1 0</inkml:trace>
  <inkml:trace contextRef="#ctx0" brushRef="#br1" timeOffset="150">15307 17048 8321,'9'0'411,"2"0"1,0 1 243,1 2 0,6 7 1,0 5-1,2 4 0,2 2-604,1 4 0,1 2 1,3 0-1,-2-1 1,-1-2-2104,-1-1 2052,3 2 0,-7-5 0,4 3 0</inkml:trace>
  <inkml:trace contextRef="#ctx0" brushRef="#br0" timeOffset="151">16964 13519 11934,'-4'2'-673,"5"5"1,8 5 709,5 5 0,9 6 0,7 6 0,-11-11 0,1 2 1,4 2-1,2 1 0,2 3 0,2 1 0,2 2 1,1 0-83,2 2 0,0 0 0,2 1 1,1 1-1,-3-1 0,0-1 0,-4-2 1,-1-1-1,-3-1 0,-2-1-88,-2-2 0,-2 0 0,-2 0 0,-1-1 0,9 20 1,-5-2 61,-5-3 1,-8-1 0,-5 1-1</inkml:trace>
  <inkml:trace contextRef="#ctx0" brushRef="#br1" timeOffset="152">17784 14916 8529,'0'-9'-114,"0"-1"0,0 1 0,1 1 0,1 1 0,1 0 0,0 0 107,1-1 0,-3 2 0,2 1 220,-2 4 0,-6 8 0,-3 10 0,-5 6 0,-1 7-93,-3 5 0,-1 4 1,-3 8-1,-2 0 0,0-1-152,10-23 0,0 1 1,1 1-1,0 1 0,0 1 1,-1 0-1,1 0 0,-1 0-177,1-2 1,0-1-1,-7 18 1,4-8 0,2-3-1,2-4-481,0-5 1,5-6 689,0-9 0,4-7 0,-2-6 0</inkml:trace>
  <inkml:trace contextRef="#ctx0" brushRef="#br1" timeOffset="153">17709 14935 8529,'4'-14'0,"3"0"-46,1-1 1,1 8 0,0 10 0,1 9-1,-2 9 12,-2 7 0,-1 5 0,-2 7 0,0 1 0,-1 1-8,-1 3 0,-1 0 1,0 1-1,0-2 0,0-1-56,0-2 1,0-2 0,0-5 0,-1-7 0,-2-5-151,-4-5 1,-1-4 0,-1-5 0,-1-1 0,0-4 247,-2-2 0,-3-9 0,-3-3 0</inkml:trace>
  <inkml:trace contextRef="#ctx0" brushRef="#br1" timeOffset="154">17635 15354 8529,'4'-24'0,"3"2"0,5 2 48,3 2 1,4 0 0,2 3 0,4 2 0,2 4-208,1 3 1,-3-1-1,-1 3 1,-2 2 0,-1 0-388,-1-1 1,-5 2-1,0-2 546,-2 2 0,0-3 0,-4-1 0</inkml:trace>
  <inkml:trace contextRef="#ctx0" brushRef="#br1" timeOffset="155">18091 14832 8529,'0'-4'0,"0"4"-13,0 5 0,0 13 0,0 7 0,-1 8 0,-3 6 46,-5 5 0,-2 5 0,3-23 0,0 1 1,-2 1-1,1 0 0,-1 0 0,0 1-16,1-1 1,1 0-1,-9 21 1,7-9 0,3-5-1,0-5-253,2-4 0,4-9 174,1-8 1,0-8-1,4-8 1,-1-4 0,1-5 5,-2-1 1,2-6 0,0-2 0,1-1 0,2 0 38,2 2 1,1 0-1,2-2 1,4 2 0,0 2 22,0 5 0,3-1 0,-1 7 0,5 3 0,2 3 107,0 4 0,-4 6 0,2 2 0,-2 5 0,-5 6-38,-1 3 0,-7 0 1,-5-2-1,-2-1 1,-3 2 17,-4 2 0,-1-6 1,-8 2-1,1-4 1,-1-2-59,-1-2 0,-2-2 1,-1-1-1,2-4 0,1-2-205,4-1 1,2 0 0,1-1-143,3-2 1,3-1 0,6-4 0,4 2 311,5-1 0,2-1 0,5-2 0</inkml:trace>
  <inkml:trace contextRef="#ctx0" brushRef="#br1" timeOffset="156">18482 15158 8529,'3'-9'-138,"1"-1"0,1 1 141,3 0 1,-3 0 0,0-1 137,-1 1-71,-1 4 0,-7 1 1,-2 4-1,-3 0 36,-4 0 1,2 4 0,-4 2 0,1 2 0,0 3 66,1 1-184,1-2 1,3 8 0,2-3-1,2 3 57,1 1 1,5-1 0,5 1 0,3-1 0,5 2 7,4 2 1,1-2 0,4 1 0,-2-1 0,1-1-41,-1-1 0,-6 3 1,-3-2-1,-5-2 0,-5-2-48,-4-4 0,-8 2 1,-9 0-1,-5-3 0,-3-2-173,-1-1 1,4-2 0,0 2 206,1-1 0,1 0 0,4 4 0</inkml:trace>
  <inkml:trace contextRef="#ctx0" brushRef="#br1" timeOffset="157">17746 15931 8583,'4'-9'-231,"0"-1"0,0 1 0,1 0 0,-1-1 0,1 0 0,1-2 782,1-4 1,-2 3 0,0 0-167,-1 3 1,-1 6 0,-4 4-258,-2 5 1,-5 11 0,-6 6 0,-1 4 0,-4 3 0,-2 2-180,-3 3 0,-1 6 0,-4 4 0,14-21 0,0-1-96,0 2 1,-1-1 0,0 0 0,0 1 0,1-1 0,0 0 0,-1 1 0,1 0 0,0-1 0,0 0-1616,-14 21 1436,5-1 0,1-14 0,5 3 0</inkml:trace>
  <inkml:trace contextRef="#ctx0" brushRef="#br1" timeOffset="158">17048 16592 8346,'0'-4'97,"0"5"0,0 7 0,1 8 246,2 4 0,2 7 0,6 5 1,1 1-1,4 3-396,1 0 1,2 2 0,0 1 0,0 2 0,2-2-252,1-1 1,-4-4 0,-3 0 0,-2-2 0,-1-3-364,-2-4 0,-4-3 0,-1-6 667,-1-4 0,4 3 0,-3-1 0</inkml:trace>
  <inkml:trace contextRef="#ctx0" brushRef="#br1" timeOffset="159">17337 17067 8346,'0'-15'-455,"0"2"0,0 4 501,0-1 1,-4 5-1,-4 2 1,-3 2 0,-4 3 140,-3 4 1,-2 5-1,-1 7 1,-4 2-1,-2 2-147,-1 2 0,-2 2 0,2 0 1,4-2-1,3-1-153,3-3 0,2 0 0,3-2 1,3-3-1,4-2-830,4-3 943,2-5 0,0 3 0,0-3 0</inkml:trace>
  <inkml:trace contextRef="#ctx0" brushRef="#br1" timeOffset="160">17793 17020 8446,'-6'3'32,"0"1"0,-2 1 219,0-1 1,-1 3 0,-2 0 0,-1 5 0,-3 3-1,-4 3 1,-3 0-39,-3 1 1,2 3 0,-1 0 0,1 1-1,2-1-668,2-4 1,4-1 0,4-4 0,3-2 0,2-1-1490,2 0 1944,1-5 0,-1-1 0,-1-4 0</inkml:trace>
  <inkml:trace contextRef="#ctx0" brushRef="#br1" timeOffset="161">17476 17141 8685,'7'0'513,"-1"1"1,1 1-264,1 1 1,6 5 0,1-1 0,3 3 0,1 4-464,-1 0 1,5 2-1,2 2 1,2 1 0,0 0 212,-3-1 0,3 1 0,-3-1 0</inkml:trace>
  <inkml:trace contextRef="#ctx0" brushRef="#br1" timeOffset="162">18435 16108 8341,'-8'-18'0,"1"2"0,2 1 0,1 1 0,2 0 0,2 2 0,3 2 18,3 3 1,3 2-1,3-1 1,1 4 0,2 4-1,1 5 285,2 4 0,0 9 0,2 8 1,1 6-1,0 6-324,0 3 1,3 4 0,-12-23 0,1 0-1,0 1 1,1 0 0,-1-1 0,1 0-190,0 0 1,0 0-1,15 19 1,2 0-168,-14-22 1,1-1 0,-1 1 0,2-1 0,18 17 0</inkml:trace>
  <inkml:trace contextRef="#ctx0" brushRef="#br1" timeOffset="163">19059 17030 8222,'-6'1'396,"0"2"-190,4-2 1,-6 7 0,1-1 0,-2 4 0,-3 2 12,-4 2 0,-6 4 0,-1 5 1,-2 1-1,0 0-344,-1 0 0,-1-1 1,0 0-1,2-2 0,5-4-635,3-1 1,4-7 759,3 0 0,-3 3 0,-2-3 0</inkml:trace>
  <inkml:trace contextRef="#ctx0" brushRef="#br1" timeOffset="164">18678 17123 8856,'9'1'812,"1"2"1,3 3-408,2 2 0,4 6 0,3 1 0,2 3 1,4 1-991,3 3 0,-1 1 1,3 2 584,-1-3 0,4 1 0,-3 1 0</inkml:trace>
  <inkml:trace contextRef="#ctx0" brushRef="#br0" timeOffset="165">20875 13547 18025,'4'-9'-1009,"1"0"0,1 0 0,0 2 839,-2 1 1,-2 6-1,-6 2 1,-6 8-1,-5 7 1,-6 7 117,-4 5 1,-3 5-1,-4 6 1,14-18-1,0 1 24,-1 1 1,-1 0 0,-2 1 0,-1 1-1,2 1 1,-1 0 0,0-1 0,-1 1-1,1-1 1,1 0 0,1 0 0,1-1-245,1-1 0,0-1 1,-9 15-1,5-8 1,2-4-82,2-5 1,3 1 0,2-3 326,-1-5 1,4-2-1,-4-3 1</inkml:trace>
  <inkml:trace contextRef="#ctx0" brushRef="#br0" timeOffset="166">21853 13678 13471,'-6'-10'-629,"2"1"1,4 0 0,0-1 0,0 1 0,1 0 952,2-1 0,3 2 1,4 2-1,2 3 1,4 3-1,3 4 0,7 6-84,9 8 1,9 6 0,-17-9 0,0 1 0,1 1 0,1 1-273,0 1 1,1 1-71,1 1 0,1 1 1,-3 1-1,0 0 0,2 1 1,0 0-1,0 0 0,0-1 1,-1 1-1,1 0-49,-2-1 0,1 0 0,-2-3 0,0 1 0,-2 0 0,-1-1 0,-1 0 0,-1 1-311,-2-2 1,-1 1 461,10 12 0,0 6 0,-8-10 0,-1-4 0,-2-3 0</inkml:trace>
  <inkml:trace contextRef="#ctx0" brushRef="#br0" timeOffset="167">20456 14879 8859,'0'-14'-78,"1"3"0,1-4 0,1 2 0,0 2 0,0 0 0,0 1 82,0-3 0,-2 3 1,-1-2 193,0 1 1,-5 7 0,-1 4-1,-3 6 1,-2 7-101,-2 5 1,-7 9-1,1 9 1,-4 3-1,-3 4 1,13-20-1,-1 1-135,0 1 1,0 0-1,0-2 1,0 1 0,1 1-1,0 0 1,-12 21-316,3-2 0,6-4 0,4-5 0,3-3 1,3-4 34,2-7 1,8-5-1,2-8 1,2-2 0,1-4 220,1-4 0,2-7 0,1-7 0,1-1 1,0-3 98,1-2 1,-4-2 0,2-5-3,-3-2 0,3-2 1,2-4-1</inkml:trace>
  <inkml:trace contextRef="#ctx0" brushRef="#br0" timeOffset="168">20465 14795 8859,'0'-9'-802,"0"-1"703,0 5 1,0 6-1,0 10 1,0 7-1,0 9 194,0 6 0,-4 7 0,-1 5 0,-1 3 0,1 2-216,0 2 0,-1-6 0,3-1 0,1-4 1,1-3-165,1-3 0,-4-9 1,-2-3-1,-3-6 281,0-8 1,-4 1 0,-2-5-1</inkml:trace>
  <inkml:trace contextRef="#ctx0" brushRef="#br1" timeOffset="169">20298 15223 8544,'0'-18'1,"1"0"0,2 1 0,3 3 144,2 1 0,5 0 1,1 3-1,4-1 0,5 1-156,2 2 1,7 4-1,3-1 1,1 0-1,0 2-501,-2-1 1,-3 3 0,-5-2 0,-3 1 511,-4-1 0,6-6 0,-5-6 0</inkml:trace>
  <inkml:trace contextRef="#ctx0" brushRef="#br1" timeOffset="170">20773 14814 8544,'0'-10'-1196,"0"7"1444,0 6 1,0 8 0,0 11-1,0 6-168,0 5 1,-4 4 0,0 1-1,-1 3 1,-2 4-117,-1 0 0,1 3 1,1-9-1,-1-3-170,-1-4 1,-1-4 0,2-4-1,1-5-48,-1-6 1,2-8-1,-1-5 1,1-6 115,0-5 1,2-1 0,-3-3 0,-1-2-1,2 0 132,2-2 1,2 2 0,2 0 0,2 2 32,4-2 1,2 4-1,3 0 1,4 3 0,2 0 151,4 1 1,2 1 0,4 2 0,0 3 0,0 2-61,0 1 1,0 1-1,-3 2 1,-3 3-1,-6 3 7,-5 4 0,-6 1 0,-4 5 0,-6-1 20,-7 1 1,-6 0 0,-4-1 0,-2 0 0,-3-2 15,-1 0 1,4-5-1,2 2 1,4-4 0,2-2-441,4-1 0,6-4 0,6 1 278,6-6 0,10-2 0,4-4 0</inkml:trace>
  <inkml:trace contextRef="#ctx0" brushRef="#br1" timeOffset="171">21285 15084 8544,'0'-10'0,"0"1"-179,0 0 1,-1 0 0,-3 3 0,-2 3 455,-2 2 0,-5 5 0,-3 2 0,-1 4 0,1 2-166,0 4 0,5 4 0,-1 2 0,2 0 0,4-1-21,3 1 0,4 0 0,4-3 0,7-1 0,3 1-60,5-1 0,1 0 1,0-2-1,1-3 1,-2-1-118,-4 1 1,-2-1 0,-6-2-1,-2-1 1,-5 0-290,-6 0 0,-6 2 1,-11 0-1,-3 2 376,-2-2 0,-5 3 0,-1 1 0</inkml:trace>
  <inkml:trace contextRef="#ctx0" brushRef="#br1" timeOffset="172">20596 16117 8227,'5'-19'-222,"-1"2"0,-3 0 1,1 2-1,1-1 0,0 1 1,0 0 461,0 2 1,1 0 0,-4 6 0,-1 4 0,-3 7-1,-3 7 135,-4 4 0,-5 8 0,-5 5 0,-4 5 0,-3 4-244,-3 3 0,14-18 0,1-1 0,-3 2 0,0-1 1,1 1-1,0-1 0,1-1 0,-1 0-249,1 0 1,0 0 0,-13 20 0,0-3 0,5 0 0,6-6-469,6-5 1,7-5-1,3-4 586,2-3 0,5-1 0,1-5 0</inkml:trace>
  <inkml:trace contextRef="#ctx0" brushRef="#br1" timeOffset="173">20987 16173 8266,'1'6'126,"2"1"0,4 3 0,4 2 0,5 4 0,2 3 503,0 5 0,4 0 0,1 1 0,-1 0 0,2-1-719,0 1 0,-4-7 0,-1-1 1,-3-2-1,-3-4 0,-1-1-1035,-2-4 1125,-1 2 0,-4-3 0,0 5 0</inkml:trace>
  <inkml:trace contextRef="#ctx0" brushRef="#br1" timeOffset="174">23435 14646 8551,'-4'-9'-55,"2"2"1,-4 2-1,-1 1 1,-2 4-1,0 6 1,-1 11 61,-3 9 1,-4 7 0,-5 7 0,0 5 0,11-21 0,1 1 0,-2 2 0,1 1-1,-1 1 1,0 1-19,-1 1 0,0-1 0,2 1 1,-1-1-1,2 0 0,0 0 0,1-3 1,1-1-1,-4 17-300,1-6 1,6-6-1,2-8-2,2-4 0,1-11 0,1-12 313,2-10 0,2-8 0,5-6 0</inkml:trace>
  <inkml:trace contextRef="#ctx0" brushRef="#br1" timeOffset="175">23407 14655 8551,'4'-12'-2,"-1"-1"0,0 3 37,1 3 0,0 5 0,3 8 0,-2 8 0,1 9-97,-1 8 0,-2 5 1,2 5-1,0 2 0,-1 4-86,1 2 1,-2-22 0,0 0 0,-1 1 0,-1 0 0,1 24 0,-1-5-58,-1-3 1,0-7 0,-1-7 0,-2-5 204,-3-6 0,-7-5 0,-1-5 0</inkml:trace>
  <inkml:trace contextRef="#ctx0" brushRef="#br1" timeOffset="176">23305 15158 8551,'0'-13'-93,"0"-3"1,1 0 3,2 0 0,7-1 0,5 4 0,4 0 0,3-2 440,6 1 1,1 2 0,5 0 0,2 3 0,0 1-661,1 2 0,-2 0 0,-3-3 1,-4-1-1,-2 1-18,-2 0 0,-1-2 0,-6 0 1,-2-3-1,-5-1 327,-3-5 0,-5 2 0,3-9 0,-5 3 0</inkml:trace>
  <inkml:trace contextRef="#ctx0" brushRef="#br1" timeOffset="177">23799 14748 7578,'0'-9'0,"0"0"0,0-1 0,0 1 151,0 0 0,0 3-22,0-1 0,0 6 0,0 3 0,0 10 0,1 10 1,1 7-120,1 5 1,0 9 0,-4 5-1,-1 2 1,0-23 0,0 0-120,-1 1 0,0-1 0,1 1 0,-2-1 0,0-1 1,-1 1-1,-4 21 0,-1-3-193,1-5 0,-3-7 0,-1-6 1,2-8 101,0-9 1,1-5-1,-1-6 200,-2-2 0,-3-10 0,1-7 0</inkml:trace>
  <inkml:trace contextRef="#ctx0" brushRef="#br1" timeOffset="178">23854 15093 8551,'10'0'-46,"-1"0"1,1 0-10,3 0 1,-3 4 0,3 1 0,-3 2-1,-1 2 183,1 1 1,-2 2-1,-1 0 1,-2 1 0,-1 1 4,-2-1 1,-1 4-1,-1-3 1,-2 1-1,-4-2-106,-6 1 0,-6-4 1,-4 1-1,-2-2 0,-3-4-14,-1-1 1,3 0 0,1-2-1,2 1 1,5-1-501,3-1 1,6-1 486,5 0 0,4 0 0</inkml:trace>
  <inkml:trace contextRef="#ctx0" brushRef="#br0" timeOffset="179">24273 15139 12332,'0'-9'-465,"0"-1"0,0-2 1,0 0-1,0 1 1,0 0 231,0 2 0,0 3 0,0 0 1,0-2-1,-1 1 114,-2 1-73,2 2 0,-3 5 66,4 2 0,3 2 290,0 4 0,1-2 531,0-1-556,-3-4 1,-1 2 0,-8-4 14,-3 0 1,1 0 0,-3 0 0,2 0 0,-1 0 16,0 0 1,0 0-1,2 0-415,1 0 1,4 1 0,3 2 0,4 3 113,4 3 1,5 4-1,2 2 1,-2 0-1,1 1 83,0 0 1,-2 2-1,2 0 1,-5 1 0,-4 0-10,-2-1 1,-1 1-1,-2-1 1,-3 0-1,-6-2-189,-2-4 1,-4 1 244,-4 0 0,-3 3 0,-4-1 0</inkml:trace>
  <inkml:trace contextRef="#ctx0" brushRef="#br0" timeOffset="180">23380 15912 10716,'0'-18'-295,"3"0"0,1 1 0,1 3 0,1 1 0,0 1 0,0 2 670,-2 1 0,-2 4 0,-6 6-175,-6 8 0,-3 7 0,-7 8 0,-2 2 0,-3 4-5,-5 2 0,0 1 0,-5 2 1,0-1-1,-1 2-323,-1 0 1,2 3-1,3-1 1,6-2 0,5-4-389,7-5 0,6-1 1,6-5-1,5-3 1,7-5 510,4-3 1,12 0 0,3-1 0</inkml:trace>
  <inkml:trace contextRef="#ctx0" brushRef="#br0" timeOffset="181">23826 15884 11036,'10'-5'6,"3"-2"1,3 4-1,1 2 1,3 4 194,2 6 0,-2 9 1,5 8-1,0 4 1,0 5 25,0 4 0,-5 4 1,2 2-1,-2-2 1,-2-2-273,1-3 0,1-2 0,-1-2 0,1-4 0,-3-4-425,-3-4 1,-5-3 432,-2-4 1,-5 7 0,2-2 0</inkml:trace>
  <inkml:trace contextRef="#ctx0" brushRef="#br0" timeOffset="182">14041 14702 11779,'-4'-19'-308,"-1"2"1,-1 1-1,3 4 1,2 3-1,1 6 1,-1 8-1,-2 9 508,-3 8 0,1 12 0,-3 7 0,-1 8 0,3-21 0,0 1 1,-1 2-1,0 2-81,1 2 1,-1 0 0,-1 5 0,-1 1 0,1 1-1,1 2 1,-2 1 0,1 1 0,0 1 0,0 1 0,1-1-1,0-1-158,2-2 1,0-1 0,-1-5 0,1-2-1,3-4 1,1-1 0,0-5 0,0 0 0,0 19-608,1-8 1,0-9 0,0-9-289,0-6 0,0-12 937,0-7 0,4-11 0,2-6 0</inkml:trace>
  <inkml:trace contextRef="#ctx0" brushRef="#br0" timeOffset="183">13938 14869 11012,'-3'-36'-562,"0"2"0,2 3 236,3 2 0,4 2 1,7 2-1,2 5 0,5 2 771,5 3 0,5 0 1,11-1-1,7 1 0,-21 8 1,2 1-248,2 0 0,2 0 0,4 0 0,1 1 0,5-1 0,0 0 0,3 0 0,0-1 0,2 0 0,-1 1-175,2-1 0,0 0 0,0 1 0,0 0 0,3 1 0,-1 1 0,0 1 1,0 0-1,-3 1 0,0 1-119,-4 0 1,-2 1 0,-3 0 0,-1 1 0,-2 0-1,-1 1 1,-2 1 0,-1-1 0,-3 1 0,-1 1-153,19 2 1,-7 0 0,-15 3-1,-5 2 1,-4 0 195,-7 1 0,-1 6 0,-4 1 0,-3 5 0,-4 6 348,-3 5 1,-5 9-1,-3 6 1,7-23-1,-1 2 1,-1 2-1,-1 2 8,0 3 1,0 2-1,-3 4 1,0 1-1,1 5 1,0 1-1,0 1 1,1-1-1,1-2 1,1 0-247,0-2 1,1-1 0,4-4 0,1-1 0,-1-1 0,2-2 0,0-3 0,2-1 0,2-3 0,0-2-275,4 20 1,-1-4-1,0-6 1,-1-1 0,-3-2-441,-3-2 1,-4-4-1,-6-1 1,-4-2 0,-1-3-438,-2-2 1,-1-7 0,0-3 1092,-2-2 0,-3-9 0,1 1 0,-3-1 0,-3 0 0</inkml:trace>
  <inkml:trace contextRef="#ctx0" brushRef="#br1" timeOffset="184">14171 15949 8520,'-46'0'60,"4"-4"0,7-2 170,9-2 0,18-1 1,19-1-1,16 1 1,17 0 13,-17 4 0,2 0 0,6 1 0,1-1 0,6 0 0,2 1 0,3-1 0,2 0 0,-13 2 0,0 0 0,2 0-109,2 0 1,1 0 0,0 0 0,1 0 0,0 0 0,1 0 0,0 1 0,1 0 0,-2 0 0,-2 1 0,-2 1 0,0 0 0,14 2 0,-3 2-1775,-4 3 1,-2 2 1638,-2 1 0,-1 2 0,-4 1 0,-2 2 0,1-1 0,0 0 0</inkml:trace>
  <inkml:trace contextRef="#ctx0" brushRef="#br0" timeOffset="185">15503 12085 9004,'-10'-18'-281,"4"0"1,1 3 0,1 2 169,2 3 0,1 6 0,1 5 0,-1 8 0,-3 9 256,-2 6 0,1 5 1,0 6-1,0 8 0,0 9-20,1-24 0,0 2 1,-1 3-1,-2 1 1,-1 5-1,0 1 1,-1 4-1,0 2 1,-2 3-1,0 2-94,3-15 0,0-1 0,-1 2 0,0 0 1,0 1-1,0-1 0,0 1 0,0 0 0,-1-1 1,2 0-1,-1-1 0,1 0 0,-4 12 1,1-1-34,1-5 1,1-1-1,4-6 1,2-2-1,-1-4 1,2-2 0,0 23-1,3-7-179,2-6 0,3-2 1,6-6-1,3-4 1,0-5-303,1-9 0,-1-5 0,4-8 0,0-5 491,-1-8 1,1-11 0,0-7 0</inkml:trace>
  <inkml:trace contextRef="#ctx0" brushRef="#br0" timeOffset="186">15344 12449 10515,'-13'-49'-464,"4"1"0,6 4 615,9 1 0,5 3 0,11 3 0,4 2 1,4 4 62,4 6 0,6 4 1,5 4-1,4 1 0,-22 9 1,1 2-152,1-1 0,0 1 0,3 1 0,0 0 0,1 0 0,-1 1 0,3 0 0,1 1 1,2-1-1,0 0-260,4 1 0,0-1 0,-1 2 0,0-1 0,4-1 0,1 0 1,-1-1-1,0 1 0,1-1 0,0 0 135,1 1 0,1 0 1,3-1-1,0 0 1,-1 1-1,-1 0 0,-2-1 1,0 1-1,-3-1 1,0 1-11,-3 1 0,0 1 0,-4 1 1,-1-1-1,-4 1 0,-1 0 0,-3 0 1,-2 0-1,17 1 124,-6 2 1,-8 4-1,-8 5 1,-3 5-1,-8 3 64,-4 5 1,-4 7-1,-6 6 1,-5 9 0,2-20-1,-2 1 20,0 2 1,-2 1 0,-2 3-1,-1 0 1,-2 2-1,0 1 1,-1 1 0,1 2-1,-1 3 1,0 0-22,0 3 0,0 0 0,1 2 0,0-1 0,3 0 0,1-1 0,0 1 1,1-1-1,2 1 0,1 1-309,2 0 0,1 0 0,1-5 1,1 0-1,2-2 0,2 0 0,-1-3 1,0-1-1,0-3 0,0-1-233,0-1 0,0-1 0,-2-2 0,-1-1 0,-4 19 0,-4-10 0,-5-6-203,-1-3 1,-6-3 0,-2-2 629,-2-4 0,-2-1 0,-2-6 0,-2 3 0</inkml:trace>
  <inkml:trace contextRef="#ctx0" brushRef="#br1" timeOffset="187">15465 13650 8539,'-46'-9'115,"14"-3"0,11-7 0,18 5 223,16 3 0,20 5 0,-6 4 0,1 1 0,5 1 0,3-1 0,5 1 0,2 0-254,6 0 0,3 0 0,-12 0 0,1 0 0,1-1 0,4 1 0,0-1 0,2 0 0,0 0 0,0 0 0,0 0 0,1 0 0,-1 1 0,0-1-1177,-1 0 1,0 1 0,-1 0 1092,-1 2 0,1 1 0,-2 0 0,-1-1 0,-1 0 0,0 0 0,-1 3 0</inkml:trace>
  <inkml:trace contextRef="#ctx0" brushRef="#br1" timeOffset="188">19907 11853 8212,'0'-10'99,"-1"2"16,-3 2 1,3 4 0,-2 9 0,2 9 0,1 8 0,-1 11 12,-2 8 0,1-16 0,-1 1 0,-2 5 1,0 1-1,-2 5 0,0 1 0,-2 5 1,-1 1-1,-3 4 0,0 1-84,3-15 0,0-1 0,0 1 1,-2-1-1,1-1 0,0 1 1,0 0-1,1-1 0,-1 1 1,-3 14-1,0 0 0,0-4 1,2-1-127,0-4 1,2 0 0,2-4 0,0-2 0,2-8 0,1 0 0,-3 20 0,3-5 0,-1-6-400,1-4 1,3-7-1,-1-6 1,2-4 134,1-4 0,0-14 0,1-10 0,2-11 1,3-13 345,3-7 0,-5 16 0,1-1 0,1-3 0,1 0 0,1-5 0,-1 1 0</inkml:trace>
  <inkml:trace contextRef="#ctx0" brushRef="#br1" timeOffset="189">19935 12104 8212,'0'-23'-42,"4"1"1,3-4 86,4 1 120,4 4 0,9-2 0,5 5 0,8-1 0,9 1-36,-19 8 0,1 1 0,2 0 0,0 0 0,3 1 0,1 1 0,2 0 0,0 1 0,3 1 0,0 0-107,3 0 1,1 1 0,3-1 0,0 0 0,2 1 0,1-1 0,-2 0 0,1 1 0,-1 0 0,0 0-228,0 0 0,-1 1 0,-3 0 0,0-1 1,-2 2-1,-1 1 0,-3 0 0,-1 0 1,-4 0-1,-1 1 0,-2 0 0,-2 0 1,20 3-1,-7 1 1,-4 0-1,-4 1 288,-4 1 0,-6 0 0,-2 4 1,-2 3 142,-2 2 0,-5 7 0,0 4 0,-3 4 0,-5 6 13,-2 6 1,-2 10 0,0-21 0,-1 1-1,-1 2 1,-2 0 0,0 4 0,-2 0-174,-2 3 0,-1 1 0,1 4 0,-1 1 0,-3 3 0,1 1 0,4-16 0,-1-1 0,1 1 0,-4 16 0,-1-1-294,1-1 0,-1-1 0,2-1 0,-1-2 1,-1 0-1,0-2 0,1-1 0,1-2 0,0-2 1,1 0-376,1-4 0,1-1 0,1-2 0,0-1 603,-1-3 0,1-1 0,0 0 0,1-1 0,-9 25 0,7-24 0,0 0 0</inkml:trace>
  <inkml:trace contextRef="#ctx0" brushRef="#br1" timeOffset="190">19953 13389 8099,'-18'-9'271,"4"-1"0,5 1 1,7 1-1,9 2 65,12 2 1,14 3 0,17 1-1,-19 0 1,0-1 0,6 0 0,2 0-1,5 0 1,3-1-170,-12 1 0,1 1 0,1-1 0,4 1 0,1-1 0,2 1 0,3 0 0,1 0 0,1 0 0,0 0 0,0 1 1,0-1-1,-1 1 0,1-1 0,-1 1-495,-1 0 0,-1 0 0,0 0 1,0 2-1,0-1 0,0 1 1,-1-2-1,0 1 0,0 0 1</inkml:trace>
  <inkml:trace contextRef="#ctx0" brushRef="#br1" timeOffset="191">19972 14711 8446,'0'-9'-248,"-3"0"0,0-1 0,-1 1 1,1 0-1,0-1 437,1 1 0,2 4 1,2 3-1,1 5 34,-1 6 0,-1 9 1,-1 8-1,0 5 1,0 7-120,0 7 0,-1-18 0,-1 1 0,0 4 0,0 0 1,0 3-1,-1 0 0,-1 2 0,0 1-131,-2 1 1,0 1 0,1 2 0,-1 1 0,-1 1 0,0 1-1,-1-1 1,1 0 0,0-3 0,1-1-193,-1-3 0,0-1 1,1-7-1,0-2 0,-4 13 1,2-9-1,1-8-624,1-8 1,4-10 842,-1-8 0,1-10 0,2-11 0</inkml:trace>
  <inkml:trace contextRef="#ctx0" brushRef="#br1" timeOffset="192">20037 14776 8320,'0'-28'-238,"2"4"1,5 0 0,10 0 0,10 1 250,9 0 1,9 1-1,-18 11 1,0 1-1,2-1 1,0-1 147,2 0 0,0 0 1,4 0-1,2 1 0,0-2 1,0 1-1,1 1 1,1 1-1,0 1 0,0 1-295,1-1 0,1 2 0,3 1 0,0 1 1,2-1-1,0 0 0,1 2 0,1 0 1,0 1-1,-1 1-14,0 0 1,0 0 114,0 0 1,0 1 0,-1 1 0,0 1 0,-2 0 0,-1 1 0,-4 0 0,-2 2-68,-4-1 1,-3 2-1,-3 1 1,-2 2-1,15 7 1,-7 4 0,-7 1 97,-7 2 1,-6 1-1,-6-1 1,-4 3 0,-4 2-46,-6 4 0,-1 4 0,-9 5 0,-4 4 1,9-19-1,0 1 456,-2 3 1,-1 1-1,1 1 1,-1 0-1,-1 5 1,-1 1 0,0 0-1,1 1-105,-1 2 1,1 0 0,-1 3 0,0 1-1,-1 1 1,-1 0 0,2 0 0,0 1-1,2-2 1,0 1-140,2-3 1,0 0 0,3-5-1,2 0 1,1-4 0,1-1-1,1-2 1,1-2 0,-2 23-39,3-8 0,-1-9 0,-1-5 0,-3-4 0,-3-2-947,-3-2 1,-1-4 0,-5-3 0,-1-6 819,-4-3 0,-1-1 0,-1-5 0,-1-3 0,-2-1 0</inkml:trace>
  <inkml:trace contextRef="#ctx0" brushRef="#br1" timeOffset="193">20121 15763 8284,'-41'-10'0,"8"-1"0,13-1 447,11 4 0,18 0 0,13 3 0,7 1 0,8 0-162,5 2 0,11 1 1,-21 1-1,3 0 0,4 0 1,2 0-1,6 0 1,2 0-237,-12 0 1,0 0 0,2 0 0,2 0 0,1 1-1,0-1 1,1 1 0,0 0 0,0 1 0,-2 1-1,0 0 1,-1 1 0,-1 0 0,-2 1 0,1 0-460,-2 0 0,-1 1 1,1 1-1,14 4 1,-1 0-1,-1 1 0,1 0 1</inkml:trace>
  <inkml:trace contextRef="#ctx0" brushRef="#br0" timeOffset="194">4506 11676 26990,'40'-3'-29,"0"0"0,-1 0 0,0 0 0,-1 1 0,-1 0 0,0 1 0,1 0 0,-1 0 0,0 0 0,0 0 0,-1 0 0,-2-1 0,-1 0-52,-3-1 1,-1 1 0,19 0-1,-7-2 1,-4 0 0,-4 1-1,-5 1 1,-6 1 126,-6 1 1,-5-3 0,-12 0-82,-12 1 0,-12 1 0,-11 1 0,-5 0 0,-7 0 63,-2 0 0,21 2 0,0 0 1,-4 1-1,0-1 0,-2 1 1,-1 0-1,-2 1 0,0-1 14,-3 0 1,1 1 0,0-1 0,0-1-1,0 1 1,-1 0 0,0 1 0,-1 0 7,-3 0 0,1 0 0,-2-1 0,1 0 0,-4 0 0,-1 0 0,2 1 0,1-1 0,3 1 0,0 1 27,4-1 1,2 1-1,5 0 1,3-1-1,-16 5 1,18-2-1,17-2-115,13-1 0,16-1 1,19-4-1,12-3 1,-17 0-1,1 0 108,6-2 0,1 0 0,5 0 1,2-1-1,4 1 0,2 1 0,-17 1 1,0-1-1,1 1 0,1 0 1,1 0-1,-1 0-10,1-1 0,0 1 0,0-1 1,2 2-1,0 0 0,1-1 0,2 0 1,0-1-1,1 1 0,1-1 0,0 1 1,1 0 40,1 0 0,1 0 1,-2 0-1,-4 1 1,-1 0-1,-1 0 1,-2 2-1,-1 0 1,-2-1-1,10 1 1,-3-1-1,-9 1 1,-2-1-240,17 0 1,-17 2 0,-18 2 0,-11 1-1,-12 0-56,-12 1 0,-16-1 0,11-1 1,-3 1-1,-3-1 0,-3 1 1,-4-1-1,-3 1 133,-3 1 0,-1-1 1,-2 1-1,-2 0 0,15-2 1,-1 0-1,0 1 1,-2-1-1,1 0 0,0 0 39,-1 0 0,0 1 0,0-1 1,-1 1-1,-1 0 0,1-1 0,2 2 1,0-1-1,-1 0 0,0 0 0,-1 0 1,0 0-1,0 0 0,0 0 0,0 0 27,-1 0 1,0 1 0,2-1-1,-13 1 1,2 1 0,5 0-1,1-1 1,10 1 0,3 0-403,-9 4 0,30-4 0,30-2 0,24-2 0,-13-1 0,2 0 366,5 0 1,3 0-1,6-1 1,2-1-1,-14 1 1,1-1-1,0 0 1,2 0-1,0-1 1,1 1 40,0-1 0,1-1 0,0 0 0,-1 1 0,1-1 1,0 0-1,2 1 0,1-1 0,0 1 0,1-1 1,-1 0-1,1 0 0,-2 0 0,1 0 0,-1 0 247,-2 0 1,-1 0 0,-1 1 0,10-1 0,-4 1-1,-8 2 1,-4-1 0,13 1-811,-23 1 1,-29 0 0,-31 1 0,12 1 0,-3-1 302,-6 2 0,-2 1 86,-6-2 1,-2 0 163,0 2 0,-2 0 0,-2-2 0,-1 1 0,3 2 0,-1-1 0</inkml:trace>
  <inkml:trace contextRef="#ctx0" brushRef="#br2" timeOffset="195">7393 9870 14619,'-5'-5'-3277,"-3"3"3043,5-4 0,-3 0 0,2-2 0,0 0 0,0 2 0,1 0 1,-2 1 511,-1 2 0,1 2 1,-1 1-1,-1 0 1,-3 0-1,-1 1 172,-2 2 0,-3 3 1,0 7-1,-2 6 0,-3 6 1,-2 6-150,0 6 0,-2 10 1,10-19-1,1 2 0,-1 3 1,0 1-1,-1 4 1,1 0-143,-1 3 0,2 0 1,1 4-1,1 1 1,1 1-1,1-1 1,1 1-1,2 0 0,0-1 1,2-2-32,1-3 1,1-1-1,1-4 1,0-1-1,2 14 1,0-5-1,1-5 1,3-3-113,5-2 0,2-5 1,4-5-1,2-1-64,0-3 0,5-1 0,0-3 0,-3-4 0,-1-2 0,-3-1-307,-2-3-13,-1 2 1,-6-8 0,-2 1-1,-1-4 1,0-2 188,-1-2 0,-1-6 0,-1-1 1</inkml:trace>
  <inkml:trace contextRef="#ctx0" brushRef="#br2" timeOffset="196">7998 10261 13755,'0'-14'-648,"0"3"1,0-4 0,0 2 0,0 1 0,0 2 933,0 1 0,-1 0 0,-2 3 116,-3 3 1,-4 10 0,-1 7 0,-1 7 0,-1 6 0,1 7 125,-1 2 0,1 5 0,3 3 0,-2 1-252,-1 2 0,5-1 1,-3 1-1,2-2 0,1-1 1,0-4-352,0-2 0,4-6 0,-2-5 0,1-7-1464,2-7 0,1-2-544,1-2 2145,0-4 1,4-9 0,1-6 0</inkml:trace>
  <inkml:trace contextRef="#ctx0" brushRef="#br2" timeOffset="197">7542 10894 9528,'-15'0'-754,"3"0"0,2 0 1609,0 0 0,7 0 0,6 0-316,9 0 0,9 0 1,7-1-1,6-2 0,6-3-253,3 1 1,0-2 0,-1 4-1,-1 0 1,-1 0-633,-2 0 0,-6-1 0,-4 4 0,-6 0 0,-5 0-1341,-1 0 1679,-9 0 1,5 5 0,-6 0-1</inkml:trace>
  <inkml:trace contextRef="#ctx0" brushRef="#br2" timeOffset="198">7672 10354 12447,'-18'-14'-558,"0"1"1,2-4-1,5 3 1,4 0 1124,4 3 1,6 1 0,4 0 0,4 2-157,5 2 0,6-1 1,2 2-1,4 1 0,2 0 1,2 2-128,2 1 0,-1 2 0,2 1 1,-1 2-1,0 1 696,-1 3-995,-1 4 0,0-2 0,2 4 0</inkml:trace>
  <inkml:trace contextRef="#ctx0" brushRef="#br2" timeOffset="199">8817 10279 13809,'0'-14'-360,"0"1"1,0 3 0,0 1 0,1-1 841,3 1 1,1 1-1,3 4 1,-2 7 0,-3 9-1,-2 9 4,-1 7 1,-4 4 0,-2 6 0,-3 2-313,-4 4 1,3 2 0,-4 3 0,2 2 0,6-25 0,0-1-426,0 2 1,0 0 0,-4 22 0,2-5 0,1-7 0,3-7-3027,0-7 423,3-2 2804,-3-11 0,4-10 0,0-10 0</inkml:trace>
  <inkml:trace contextRef="#ctx0" brushRef="#br3" timeOffset="200">8538 10326 8573,'-19'-15'-157,"2"-1"0,2 3 1,6 2-1,6 1 757,5 0 1,3 1-1,7 0 1,3-1-111,7 1 0,8 1 1,5 0-1,4 2 1,5 0-1,1 1-510,2 2 0,-1 3 0,1 3 1,-1 4-1,-1 5 0,-5 4-462,-6 5 0,-8-1 0,-5 5 0,-4 1-2282,-5 1 2764,-6 1 0,-6 0 0,-5 0 0</inkml:trace>
  <inkml:trace contextRef="#ctx0" brushRef="#br3" timeOffset="201">8491 10838 8573,'-32'9'-68,"9"0"1,1 1 353,7-1 1,11-1 0,7-1 0,11-4 0,8-2 259,5-1 0,12 0 0,1 0 0,5-1 0,1-1 0,1-2-214,-1 2 0,-2-2 1,-3 1-1,-3 1-3503,-5 1 3171,2 5 0,-11 1 0,3 5 0</inkml:trace>
  <inkml:trace contextRef="#ctx0" brushRef="#br2" timeOffset="202">9357 10074 10718,'-9'-13'-376,"1"2"0,2-4 0,3 2 1,3 1-1,3 2 502,3 1 0,2-1 0,1 2 0,2 1 0,0 2 0,2 0 0,-2 4 211,-1 3 0,4 6 0,1 7 0,3 9-185,0 8 0,4 7 0,-11-13 0,0 0 0,0 3 0,-1 0 0,0 4 0,-1 0 1,1 3-1,-1 0 119,1 1 0,-2 1 0,-1 3 0,-2 0 1,-1 0-1,0 1 0,-1 0 0,-1 0-186,0 0 0,-2-1 0,-1 0 0,-1-1 0,0-4 0,-2-1 0,0-3 0,0-2 0,-1-2 0,-1-2 6,-6 21 1,-3-10-1,-6-2 1,-2-4-1,0-6-398,1-4 1,-3-2 0,2-5-1,0-2 1,0 0-514,3-4 1,3-5 0,3 0 0,0-1 819,3 1 0,2-5 0,2 2 0</inkml:trace>
  <inkml:trace contextRef="#ctx0" brushRef="#br2" timeOffset="203">21992 11629 15346,'-4'-13'-410,"3"2"0,-2-2 1,2 1-1,1-1 1,0 2-1,0 0 0,0 1 1,0-1 317,0-2 0,4 1 1,1 3-1,1-1 0,1 2 1,0 2 331,1 3 0,-3 4 1,-2 5-1,-3 7 1,-3 8 25,-3 7 1,-5 8-1,-3 9 1,0 3-1,6-22 1,-1 1 0,1 1-1,-1 0 19,-1 1 1,1 1-250,2-2 0,0 1 0,-2-1 0,1 0 0,-3 21 1,1-2-1,4-4-391,2-2 1,1-11-1,3-7 1,1-5-466,2-6 1,-1-5 0,3-5 0,-1-4 373,-2-5 1,-9-5 0,-3-2 0</inkml:trace>
  <inkml:trace contextRef="#ctx0" brushRef="#br3" timeOffset="204">21592 12207 8538,'-5'0'2032,"1"0"-1685,12 0 1,3 0 0,11 0-1,4 0 80,4 0 1,4 0-1,5 0 1,2 0 0,-3 0-823,-3 0 0,0 3 1,-4 0-1,-2-1 1,-4-1-2504,-6-1 2898,-5 4 0,-5-3 0,1 3 0</inkml:trace>
  <inkml:trace contextRef="#ctx0" brushRef="#br3" timeOffset="205">21769 11722 8540,'-28'-23'22,"7"-1"0,5 4 1,4 0-1,7 4 220,3 1 0,4 2 0,4 2 0,7-3 1191,3 0-1169,7-2 1,5 1-1,6 0 1,2 2-262,1 1 1,4 6 0,0 3-1,2 2 1,2 3-322,4 4 0,-6 1 0,1 9 1,-6 2 317,-4 2 0,-2 4 0,-4 4 0</inkml:trace>
  <inkml:trace contextRef="#ctx0" brushRef="#br3" timeOffset="206">22597 11685 8588,'0'-9'-46,"-1"-1"1,-1 1 303,-1 0 0,0 5 0,2 4 0,-2 7 0,-2 6 0,-1 8 1688,-1 5-1779,1 0 1,-3 10 0,0-2 0,0 2-118,3 2 1,-2-1-1,3 0 1,-2 0-1,2 0-372,1-3 1,1-6 0,3-8 0,0-3 0,-1-5-1078,-2-1 1,2-8 1398,-2-6 0,-2-7 0,-1-8 0</inkml:trace>
  <inkml:trace contextRef="#ctx0" brushRef="#br3" timeOffset="207">22346 11629 8586,'-9'-18'-181,"0"-1"0,3 1 0,3 2 716,2 0 0,5 5 0,5-1 0,4 1 0,8 3 11,5 2 0,4-2 0,8 5 0,1 2 0,2 4 0,0 7-1009,-3 4 1,2 4 0,-8 1-1,-7 3-630,-3 3 1,-7 5 0,-4 2 1082,-4 1 1,-3 1-1,-4 4 1</inkml:trace>
  <inkml:trace contextRef="#ctx0" brushRef="#br3" timeOffset="208">22374 12076 8563,'-19'14'44,"1"-1"1,1 3 0,5-4 516,6-2 0,6 0 1,6-2-1,8-2-217,9-3 0,7-3 0,10-2 0,4-2 0,0-1 0,1-1-926,-2 0 0,-4 2 582,-2 4 0,-4-4 0,-5-1 0</inkml:trace>
  <inkml:trace contextRef="#ctx0" brushRef="#br2" timeOffset="209">20363 12113 12310,'0'-13'-376,"0"-3"0,1-1 0,1-2 1,2 2-1,1 0 0,1 2 501,0-2 1,2 4-1,-2-1 1,2 2-1,2-1 1,-2 2 141,-2 1 1,-3 4 0,-6 4 0,-3 6 0,-2 9 1,-9 3-1,-3 13 1,-2 7 0,-5 6-95,12-18 1,0 1 0,-2 4 0,1 1 0,-3 2 0,0 1 0,0 0-1,0 1 1,-1 1 0,0 0-56,-1 3 0,-2-1 0,-1 1 1,0-1-1,-1 3 0,1-1 0,1-2 1,2-1-1,1-3 0,2-2-76,4-5 0,-1-1 0,-8 14 1,5-10-1,4-6-156,4-3 0,7-8 1,9-11-1,7-6-88,3-7 0,8-9 0,3-5 0,4-4 0,2-6-8,-15 15 0,-1 0 1,0-1-1,-1 0 1,1-2-1,0-1 1,-1 0-1,1 1 1,-1 0-1,0-1-46,0 1 0,0-1 0,1-3 0,0-1 1,-1 0-1,-1 1 0,0-1 0,-1-1 1,-1 0-1,0 1 50,-2 1 1,0 1 0,-1 1 0,-1 0 0,8-17-1,-4 7 337,-3 11 0,-7 13 1,-1 15 322,-4 8 0,0 8 1,-5 11-1,0 4 1,-1 7-172,-1 7 0,2 2 1,4-23-1,0-1 0,-3 25 1,0-2-275,-1 1 0,6-22 0,-1 0 0,-1-1 1,0-1-1,-3 24 0,0-1-419,0-2 1,2-6-1,-1-5 1,0-7-53,0-6 1,-1-9 0,-4-4 0,1-7 0,0-6 173,-1-7 1,-2-3 0,0-6 0,0 0 0,2-2 292,1-1 1,0-3 0,3 4 0,3-1 0,2 0 348,1 1 0,2-1 0,3 3 1,6 1-1,2-1 69,4 0 1,4 5 0,4 0 0,3 2 0,2 0-535,1 0 0,3 2 0,-2 2 0,0 0 0,0 2-214,-2-1 0,-1-1 0,-2-2 0,-2 0 1,-4-1-76,-5-2 1,-2 0 0,-5 1 0,0 1 497,1 3 1,-6 4 0,-3 7 0,-5 5 409,-4 6 1,0 7 0,-4 10 0,1 4-1,-1 6 37,0 5 0,-1 2 0,4 4 0,-1-1 0,4-25 0,0 0-317,0 1 0,0 0 0,-1 2 0,1 0 0,2 0 1,-1 1-1,0-2 0,1 1 0,-1-2 0,0-1-350,-4 24 1,3-7-1,1-4 1,1-8-318,2-9 0,0-10 1,-2-7-1,-1-2-194,0-4 0,-3-3 0,3-6 0,-2-3 0,1-3 18,-1-5 0,3 0 1,0-3-1,1-2 1,-1-1 550,2-1 0,1-1 1,2-1-1,1-1 1,3 0 21,0-1 1,5-1 0,5-5 0</inkml:trace>
  <inkml:trace contextRef="#ctx0" brushRef="#br2" timeOffset="210">20568 12626 8346,'22'-43'0,"3"3"-306,2 1 484,5 2 1,1 5 0,5 5 0,-2 9 0,-3 7 167,-5 7 1,-5 7 0,-8 6 0,-4 5 922,-3 8-1044,-4 4 1,-8 3 0,-4 2 0,-3 3-1,-4 1-111,-3-1 0,-2-2 0,0-5 0,-2-1 0,1-1-205,2 1 0,0-7 0,0-1 0,2-5 0,0-3-249,2-3 0,3-5 0,0 1 0,2-2-1226,0-1 1564,5-4 0,-3-5 0,3-6 1</inkml:trace>
  <inkml:trace contextRef="#ctx0" brushRef="#br2" timeOffset="211">21136 12458 11779,'-6'-4'-217,"-2"3"1,2-1 0,-1 5 0,-2 7 613,0 8 0,2 10 1,-6 9-1,3 6 1,1 7-164,4-22 1,1 0 0,-2 0-1,1 0 1,0 2 0,-1 1-1,0-1 1,-1 0 0,1 0 0,0 0-80,-1-1 0,1-1 1,-5 19-1,-1-2 0,1-6 1,3-7-188,2-5 1,-2-9 0,1-9 0,-1-5-228,-1-3 0,0-6 0,-1-4 0,1-7 0,0-5-318,-1-3 1,1-7-1,1-5 1,2-3 0,2-4 157,3-3 1,1-3 0,1-1 0,1 23 0,1 1 0,7-25 43,7 3 0,10 4 0,-10 23 0,1 1 0,19-17 0,3 7 379,4 6 1,2 8-1,4 5 1,1 4 0,-1 5-6,-6 4 0,-8 7 0,-13 8 0,-8 3 0,-8 5 656,-5 2 0,-7 1 1,-5 0-1,-8 0 0,-5 0 0,-4 0 0,-4-1 1,0-2-1,-1-1 0,1-1 353,0-2 0,-3 0 0,2-1-965,-1-2 1,3 2 0,-2 4 0</inkml:trace>
  <inkml:trace contextRef="#ctx0" brushRef="#br2" timeOffset="212">20381 14916 21714,'-6'0'-1093,"1"-1"1,0-1 0,1-2 545,0-1 1,1 1 0,4-2 0,2-1 0,3-1 0,2-2 721,1 1 1,5-3 0,0-2-1,2 1 1,-2-2 0,1 2 11,-1-1 1,1-2 0,0 0 0,-1 0 0,-3 0 0,0 3 230,-3-1 1,-5 4-497,0-2 1,-6 6 0,-4 6-1,-5 8 1,-4 6 285,-5 8 1,-2 8-1,-4 5 1,2 5-1,11-17 1,1 1-188,0 2 1,0 0 0,-2 1-1,1 2 1,-2 0 0,1 1 0,-1 0-1,1 2 1,-1-1 0,1 1-61,-1-1 0,1 0 0,1-3 0,1 0 1,-9 19-1,3-5 0,4-8-398,2-4 123,7-15 0,6-10 0,6-16 0,4-4 0,2-6-112,4-2 1,2-6 0,3-4 0,1-1 65,-2 0 0,3 0 0,-1-4 1,0-1-1,-1-2 433,1-3 0,0-3 0,-4 3 0,1 0 1,0-1-377,-1 2 1,0 9-1,-3 4 1,-2 10 455,-3 10 1,-2 7-1,-1 9 1,-4 8-1,-2 9 110,-1 8 0,0 5 0,0 5 0,0 2 0,0 3-106,0 0 1,0 1 0,-1 0 0,-2 2 0,-4 1-363,-1-2 0,-4-4 1,-2-4-1,0-3 1,-2-4-111,2-5 0,-4-9 0,3-10 0,-2-5 0,2-3-64,2-1 0,0-9 1,0-5-1,2-7 148,1-3 0,1-2 0,3-4 0,3-1 0,2 1 253,1 1 0,4 0 1,2 0-1,4 1 0,2 5 186,4 2 1,4 3 0,4 3 0,2 2 0,3 3-27,0 1 0,3 3 1,-1 3-1,0 2 0,-1 1-484,-2 0 384,-2 0 0,-3 0 0,0 0 0</inkml:trace>
  <inkml:trace contextRef="#ctx0" brushRef="#br2" timeOffset="213">20763 14758 15068,'4'-10'-1979,"-3"1"1862,2 0 1,-1 6 0,-2 7 0,-2 11 339,-1 11 0,-2 6 0,-4 7 0,0 1 0,-1 4-191,1 5 1,3-21 0,-1 0 0,-1 2 0,0 1 0,-1-1 0,0 0 0,0-2 0,0 0-77,0-2 1,-1-2 0,-7 20 0,1-6-1,4-7 1,1-10-108,2-10 1,3-6-1,1-7 1,0-4-155,3-6 0,1-6 0,2-4 0,2-2 137,4-3 0,4-2 0,3-1 0,0-1 0,3 1 76,0 1 1,5 2-1,0 3 1,-1 4-1,2 6 90,2 4 1,2 2-1,0 10 1,-2 6-1,-5 6 74,-3 6 1,-5 6 0,-6 0-1,-2 2 1,-4 2 361,-4-3 0,-5 0 0,-7-4 0,-4 0 0,-3-1-280,-1-5 0,1 1 1,-2-7-1,3-2 1,2-2-262,2-3 0,3-2 0,4-5 0,4-5-573,3-3 1,9 0 0,3-4 731,3 2 1,10-4 0,-1 3 0</inkml:trace>
  <inkml:trace contextRef="#ctx0" brushRef="#br2" timeOffset="214">21387 15093 15528,'5'-15'-720,"2"-1"1,-3 3-1,-1 1 576,1-1 1,-4 2 0,0-1 0,-6 1 0,-6 3 395,-3 2 0,-7-1 0,-3 4 0,-3 1 0,-2 1 0,-2 2 98,-1 2 1,2 3-1,-2 6 1,2 4-1,5 1-304,6 2 0,10 3 1,7 1-1,2 0 1,3 2-75,4-1 0,4 2 1,10-3-1,2-1 119,3 1 0,1 2 1,-1-3-1,-1-2 1,-1-1-1,-3-3-288,-4 0 1,1-2-1,-6 2-100,-3-4 1,-5-2 0,-9-3 0,-6-2 141,-5-1 0,-4-1 0,-2-2 1,-1 3-1,-2 1-417,-1 0 1,0 3 569,3-2 1,-3 7 0,3 1 0</inkml:trace>
  <inkml:trace contextRef="#ctx0" brushRef="#br3" timeOffset="215">20512 16098 8563,'6'-18'-420,"1"-2"1,3-1-1,1 0 1,0 0 685,0 1 1,1 2 0,0 0 0,0 3 0,-3 2 39,-3 3 0,-1 6 1,-8 5-1,-3 7 1,-6 8 66,-5 4 0,-5 5 0,-3 6 0,-3 3 0,-2 3-91,-1 0 1,0 0 0,2 1 0,-1 2-1,-1 0-293,1-1 1,1 3 0,1-2-1,0-1 1,1-1-389,2-4 1,7-6 0,5-7 0,3-2 0,1-4-981,3-2 1,4-4 1378,8-3 0,5-1 0,7-5 0</inkml:trace>
  <inkml:trace contextRef="#ctx0" brushRef="#br2" timeOffset="216">21024 16108 9028,'1'-9'-2517,"2"3"3063,2 2 0,6 13 0,1 7 0,3 7 0,3 6 0,1 4 109,-1 4 0,2 2 1,1 0-1,0 0 0,1 1-594,1 0 0,-3-6 1,0-3-1,-2-3 1,-4-3-1,0-4-1079,-3-1 0,-2-2 1,-1-3 1012,-2-3 0,-4 3 0,2-1 0</inkml:trace>
  <inkml:trace contextRef="#ctx0" brushRef="#br2" timeOffset="217">20158 16871 9172,'-9'-18'-141,"0"2"0,3 2 1,3 0 730,2 3-503,1 5 0,4 2 0,2 8 0,3 3 0,1 5 1,1 7-27,2 5 1,2 4-1,-1 2 1,0 2-1,2 2-129,-2 4 0,4-2 1,-4 3-1,2-4 1,-2-1-1,0 0-334,-3 0 1,-2-5 0,-1-1 0,-3-6-345,-1-6 735,-1 2 1,-7-4 0,-1 5 0</inkml:trace>
  <inkml:trace contextRef="#ctx0" brushRef="#br2" timeOffset="218">20409 17160 10435,'-8'-9'-801,"0"0"0,0 3 854,-3 3 0,-5 2 1,-3 3-1,-5 3 1,-4 6 146,-3 2 0,-1 3 0,-2 3 0,3 2 0,2 1-380,1-2 0,5-3 0,6-3 0,6 0 1,7-3-336,3-1 1,5-4 509,3-3 1,9-2-1,4-1 1</inkml:trace>
  <inkml:trace contextRef="#ctx0" brushRef="#br2" timeOffset="219">20735 17132 14503,'-9'3'228,"0"0"1,-2 0-8,-1 1 1,1 2 0,-5 4-1,-1 2 1,0 5-21,-2 4 1,1-2 0,-1 4 0,1-1 0,3-1-445,2 0 0,3-1 0,1-3 1,1-1-1,1-4-550,4-1 0,-2-3 0,-1-2 744,-2-3 1,-2-10 0,1-3 0</inkml:trace>
  <inkml:trace contextRef="#ctx0" brushRef="#br2" timeOffset="220">20465 17206 14406,'10'-9'172,"0"0"43,2 0 1,-1 3 0,2 3 0,0 2 0,0 3 0,1 4-184,3 7 0,0 3 1,-1 4-1,0 1-243,0 1 0,2 3 0,0-1 1,1 1-1,0-1 0,-1-1 92,1-3 0,4 4 0,0 0 0</inkml:trace>
  <inkml:trace contextRef="#ctx0" brushRef="#br2" timeOffset="221">21564 17160 12853,'-9'4'59,"2"-2"0,1 4 1,-2 2-1,-2 0-80,-3 1 0,0 1 0,1 3 1,-1 2-1,-2 3 1,-1 1 0,-1-4 0,1 1 0,1-1 0,2 0 0,1-3-173,2-2 0,4-1 0,1-2 181,1-1 0,-4-4 0,3 2 0</inkml:trace>
  <inkml:trace contextRef="#ctx0" brushRef="#br2" timeOffset="222">21340 17169 11819,'2'-5'672,"1"3"0,3 4-252,2 4 0,5 4 0,0 2 1,1 3-1,3 4-476,1 3 0,0 1 0,1 2 0,-1 0 1,1 0-1614,0-1 1629,-1 3 0,1-8 1,0 4-1</inkml:trace>
  <inkml:trace contextRef="#ctx0" brushRef="#br2" timeOffset="223">23417 14748 10720,'4'-18'-101,"1"-2"1,2-2 0,2-2 0,1-3 0,1-1 0,2 1 0,-1 1 240,0 1 0,-2 2 0,-2 2 0,-1 5 0,-1 5 32,-2 1 1,-5 5 0,-7 4 0,-3 6-6,-4 8 0,-5 12 0,-4 7 0,-5 7 0,13-16 1,0 1-79,-1 1 1,-1 1 0,-2 4 0,0 0 0,-2 3 0,-1-1 0,-1 3 0,0 1 0,0 0-1,-1 1-57,0 1 1,1-1 0,2-1 0,1-1 0,1 0-1,0-1 1,3 0 0,0-1 0,4-4 0,0 0-1,-3 19-204,9-11 1,6-11 0,4-7 0,4-7-1,3-4-7,3-5 1,3-7 0,0-7 0,1-6 0,2-8 1,0-5 0,-2-3 0,0-6 0,-2-1 0,2-3-24,0-3 0,-7 21 0,-1 0 1,0 0-1,1 0 0,-1-1 0,0 0 1,1-1-1,-1 0 92,0 0 0,1-1 0,1-1 0,0-1 1,1 1-1,0 1 0,0 0 0,1 1 1,-1 2-1,0 1 0,9-17 126,-3 7 0,-2 12 0,-5 7 255,1 7 1,-2 12-1,-4 10 1,1 7-1,1 10 1,1 9 109,-3 4 0,1 4 0,-4 1 0,-1-22 0,-1-1 29,1 2 0,0-1-335,-1 1 1,-1 0-1,5 24 1,-5-3-1,0-1 1,0-3-496,0-1 1,-1-7-1,-3-7 1,-2-4-785,-2-4 1016,-1-7 0,-4-2 1,0-7-1,-2-4 0,-1-4-223,-2-4 1,0-4 0,-1-2 0,1-4 360,3-1 1,-2-2-1,5 0 1,2-2 0,2-2-1,5 0 351,2 1 1,5-3 0,4 3 0,3 1-27,4 2 1,3 0 0,2 1 0,1 2 0,5 1 0,3 2-208,2 2 0,0 0 0,-3 3 0,0 1-406,0 1 1,-1-1 0,-2-2 0,-3 0 384,-3-1 0,0-3 0,-1-2 0</inkml:trace>
  <inkml:trace contextRef="#ctx0" brushRef="#br2" timeOffset="224">23799 14665 10706,'5'-19'-407,"3"0"1,-3 2 0,1 1 300,1 4 0,-1 7 0,2 7 0,-2 8 584,-3 8 0,-2 11 1,-1 2-1,0 5 0,0 4-242,0 4 1,-3 2 0,-1 4-1,-2 2 1,2-26 0,-1 0-183,-1 1 0,0-1 0,-10 23 1,8-24-1,0 0 0,-9 23-10,-2-5 0,1-1 0,2-14 0,1-4 0,2-5-86,2-3 0,3-7 1,3-7-1,1-5 0,2-6-70,1-6 0,2-3 1,2-4-1,4-3 1,4-2-50,1-1 1,5-3-1,-2 0 1,3 2 0,0 2-6,1 2 0,1 5 1,0-1-1,2 5 1,-1 4 253,-2 5 1,0 7 0,0 8 0,-2 6 0,-2 5 64,-6 4 0,-4 2 0,-5 3 0,-1 1 1,-3 0 77,-5-1 0,-5-2 0,-4-8 1,-1 1-1,0-1-119,1 1 1,0-8-1,2-2 1,1-4-604,2-3 0,1-2 0,6-4 0,4-4-853,4-4 0,5-4 1360,9 0 0,-1-2 0,8 0 0</inkml:trace>
  <inkml:trace contextRef="#ctx0" brushRef="#br2" timeOffset="225">24357 15037 10771,'5'-9'-139,"-2"-1"0,-2 1 119,-1 0 0,0-1 0,-1 1 1,-2-1-1,-4-1 321,-4 2 0,-1-2 0,-4 6 1,-3-1-1,-3 3 28,-1 2 0,-2 2 1,-2 2-1,3 4 1,4 2-283,4 3 1,6 3-1,0 3 1,7 2 0,5 2-166,4 3 1,4-2 0,2 1 0,5 0 0,2-1 100,3 0 1,0-2 0,-4-1 0,0 1 0,-2-1-182,-4-2 1,-3 1-1,-3-4 1,-2 3-1,-4 0-309,-4 1 1,-2-2 0,-6 0 0,-4-1 560,-1 0 1,-6 2 0,-1 0 0</inkml:trace>
  <inkml:trace contextRef="#ctx0" brushRef="#br3" timeOffset="226">23417 15754 8559,'9'-19'3,"-3"1"0,2-2 0,1 0 0,2 1 0,0 2 0,-3 4 348,-2 4 0,-4 2 0,0 7 0,-5 6 0,-5 7 158,-4 5 1,-7 11 0,-1 1 0,-3 5 0,-2 1-260,-2 2 1,-2 2 0,-1 0 0,-2 0 0,0-1-1,-1 0-442,3-2 0,1 1 0,3 0 0,1 0-614,3-5 0,3-3 1,5-3 805,5-2 0,-5 1 0,4-2 0</inkml:trace>
  <inkml:trace contextRef="#ctx0" brushRef="#br3" timeOffset="227">22579 16694 8365,'0'-14'-36,"0"0"1,0 8 0,1 7 333,2 12 0,2 11 0,5 11 1,3 2-1,2 3 0,3 4 1,2 1-184,1 2 1,-9-22 0,0-1-1,2 1 1,0-1 0,14 21 0,-1-7-1,-1-6-464,-1-3 1,-5-5-1,1-4 1,-4-3 0,-5-5-639,-2-1 987,0-6 0,-1-1 0,0-4 0</inkml:trace>
  <inkml:trace contextRef="#ctx0" brushRef="#br3" timeOffset="228">22849 17123 8365,'-22'0'0,"0"0"0,2 1-23,0 2 1,-2 2-1,1 4 1,0 1-1,2 0 50,4 2 0,-2 3 0,5 3 0,0 1 0,3-1-112,3-3 1,2 3 0,4-4 0,0 1-1,0-3 85,0-2 0,4 4 0,1 0 0</inkml:trace>
  <inkml:trace contextRef="#ctx0" brushRef="#br3" timeOffset="229">23240 17076 8045,'-10'4'-273,"-2"2"0,-1 4 558,-2 2 1,-3 3 0,-5 4 0,-1 3 0,-2 2-190,-1 0 1,0 3 0,3-4 0,2 0-1,3-3-613,4-4 0,1-4 1,6 0 516,2-2 0,-3-9 0,4-2 0</inkml:trace>
  <inkml:trace contextRef="#ctx0" brushRef="#br3" timeOffset="230">23007 17123 8365,'5'-10'66,"3"4"0,-4 1 0,1 1 269,2 2 0,1 2 0,2 3 1,-1 4-1,1 4-185,3 5 1,-2 3 0,4 1 0,-1 3 0,1 0-327,1 0 0,2 1 0,0-2 0,1-1 0,1-3 176,1-2 0,-1 2 0,3-4 0</inkml:trace>
  <inkml:trace contextRef="#ctx0" brushRef="#br3" timeOffset="231">24441 16927 7377,'-3'6'331,"-2"2"1,-4 2-1,-5 4 1,-6 5 0,-5 3-56,-1 3 1,-5 1 0,-1 1 0,2-1-1,2-2 1,1-1-559,2-3 1,5-1 0,6-3 281,0-4 0,-2-2 0,1 0 0</inkml:trace>
  <inkml:trace contextRef="#ctx0" brushRef="#br3" timeOffset="232">24124 17020 8808,'10'0'858,"-1"1"0,1 2-366,3 4 0,2 5 1,7 4-1,2 2 0,2 5-601,2 5 1,-6 0 0,5 3 0,-3-2 0,-3-2-2729,-2-3 2837,0 3 0,-4-7 0,-2 3 0</inkml:trace>
  <inkml:trace contextRef="#ctx0" brushRef="#br3" timeOffset="233">23901 15903 8555,'-15'-9'61,"2"-1"1,3 1 0,-2 0 0,0-1 0,1 2 0,1 1 719,4 1 0,3 4-774,6-2 0,5 8 1,6 3-1,0 4 209,3 5 1,1 6 0,3 6 0,2 8 0,0 5-62,-1 6 0,-9-21 0,0 0 0,0 1 0,-1 0 0,1 1 0,0 1 0,0 1 0,0 0-87,-1 1 1,1-1 0,-2-3 0,1 0 0,1-1 0,-1 0 0,10 18 0,-3-8-312,-4-7 0,2-4 1,-5-8-1,-1-7-117,0-4 0,-3-4 0,-2-6 1,-3-4-1,-2-5 158,-1-1 1,-4-3-1,-2-4 1,-3-4-1,-4-2 105,-2-1 1,-3-1 0,0-1 0,-2-2 0,-2 0 107,-3 0 0,-2-3 0,0 0 0,-2-1 88,-2-1 0,15 15 1,-1 1-1,0-1 0,0 1 1,-13-18-1,4 4 449,5 3 0,2 6-383,4 7 0,10 17 1,11 13-1,5 11 0,4 10-135,1 6 1,3 6 0,-9-20-1,0 2 1,2 0 0,-1 1 0,1 1-1,0 0-57,1 0 0,0 0 1,-1-1-1,0 0 0,12 18 1,3-1-1,2-5-219,2-4 1,-1-7 0,-5-8 0,-4-6 0,-5-5-86,-3-4 1,-7-3-1,-3-6 1,-4-5-1,-4-6-23,-4-3 0,-7-5 0,1-4 0,-4-4 30,-3-2 1,3-2 0,-3-2 0,2 0 323,2 0 0,-1 0 0,0-1 0</inkml:trace>
  <inkml:trace contextRef="#ctx0" brushRef="#br0" timeOffset="234">4134 11778 14937,'-19'-4'-318,"1"-2"1,0-2-1,2-2 1,1 1-1,2-1 330,1-3 0,2 3 0,1-3 0,0 2 0,3 0 248,3-2 1,3 1-1,4 4 1,7 0 0,7 3-120,9 1 1,11-2 0,13 2 0,-21 2 0,1 0 0,4-1 0,0 1-113,3 1 1,1 0 0,1-1-1,2 0 1,3 1 0,1-1-1,3 1 1,0 0 0,3 0-1,-1 1-112,2 0 0,-1 0 0,-2 0 0,-1 0 0,-1 0 0,-1 0 0,-1 0 0,0 0 1,-4 0-1,-1-1 17,-2-1 0,-2 1 0,-3 0 1,-2 1-1,19-3 0,-7 2-637,-4 1 624,-5 0 0,-13-3 1,-3-2 60,-5 0 1,-9 3 0,-6-1 0,-9 1-1,-8 0-57,-9-1 0,-7 0 0,-10 3 0,-5 0 0,21 0 0,1 0 28,-2 0 1,-1 0 0,-1 0-1,0 0 1,-3 0 0,-1 0 0,-1-1-1,-1 1 1,-2-1 0,-1 0 39,-1-1 0,-1 1 0,-2-1 0,1 0 1,-1 2-1,1 0 0,-3 0 0,0 0-1369,-3 0 0,-1 0 1435,5 2 0,-1 1 1,-3-3-1,-1 2 0,7 0 1,0 2-1,2-1 1,-1 1-1,3 0 0,1-1 115,1 0 1,1 1 0,-14 3 0,18-4-148,18-1 0,24-1 0,18-1 1,16 0-1,-16 0 0,3 0-99,5 0 0,1 0 0,5 0 0,0-1 0,7 0 0,0 0 0,3-1 0,0 1 0,-16 0 0,0 0 0,-1 1 51,1-1 0,0 1 0,-1 0 0,1 0 1,-1 0-1,1 0 0,-1 0 0,1 0 0,0 0 1,2 0-1,-1 0 0,1 0 0,-1 0 0,1 0 1,-1 0 18,-1 0 1,-1 0 0,0 0 0,13 0 0,-3 0 0,-9 0 0,-2 1 0,-5 0 0,-2 0 0,14 3-210,-11 1 1,-16-3-1,-12 1 177,-9-2 1,-7-1 0,-8 0-1,-5 0 1,-5 0-198,-5 0 1,-11-3 0,0 0 0,-4 1 0,-1 1 230,26 1 0,0 0 0,0-1 0,-1-1 0,1 0 0,-1 1 0,0-1 0,0 1 0</inkml:trace>
  <inkml:trace contextRef="#ctx0" brushRef="#br0" timeOffset="235">3361 12244 10673,'-14'-10'-248,"1"1"1,3-3-1,2-1 1,1 2 0,4 1 470,2 0 1,2 13 0,4 7 0,3 6 0,4 7 0,2 5 0,0 5-1,1 3 102,1 1 1,1 4-1,0 0 1,1 2-477,2 1 1,0-2-1,-1-1 1,0-2-1,0-1 1,1-2-408,-2-3 1,2-6 0,-7-7 0,-3-3-87,-3-5 1,-3 2-1,-5-2 703,-2 0 0,-6-6 0,-6-2 0</inkml:trace>
  <inkml:trace contextRef="#ctx0" brushRef="#br0" timeOffset="236">3520 12681 10673,'-13'-9'-381,"1"0"0,0 0 398,2 3 0,1 2 0,-2 4 0,-1 1 0,-4 3 0,-2 7 712,-4 6 1,1 3-1,-4 5 1,1 0-816,0-2 0,2 3 0,7-4 0,3 0 0,5-2 0,4 0-743,2-2 0,3-6 777,4 0 1,4-1 0,9-2-1</inkml:trace>
  <inkml:trace contextRef="#ctx0" brushRef="#br1" timeOffset="237">4162 12560 8571,'-4'-9'-97,"2"4"1,-3 1 0,-1 1 0,1 0 0,-2 1 497,-1 5 0,-3 6 1,-1 6-1,-4 4 0,-1 3 1,-2 3-1,0 1-431,-3 2 0,2 0 0,-1-1 1,4-1-1,2-2 0,2-1-512,2-3 1,-2-1 0,3-4 0,2-3-1021,-1-5 1562,5-3 0,-4-4 0,3 0 0</inkml:trace>
  <inkml:trace contextRef="#ctx0" brushRef="#br1" timeOffset="238">3873 12616 8571,'4'-13'-249,"2"2"0,3-1 677,0 2 0,2 4 0,1 3 0,2 2 0,1 3 0,-3 5 137,-1 5 0,1 5 1,2 1-1,-1 2 0,2 1-848,-1 0 0,0 2 0,3-2 1,0 1-1,1 1 283,3 0 0,1 3 0,-4-2 0</inkml:trace>
  <inkml:trace contextRef="#ctx0" brushRef="#br0" timeOffset="239">4469 12802 11908,'-9'-9'67,"1"3"1,0 1-1,2 1 1,0 3-212,1 3 0,-2 3 0,3 4 1,2 0 66,1 1 0,5 3 0,2 2 0</inkml:trace>
  <inkml:trace contextRef="#ctx0" brushRef="#br1" timeOffset="240">4935 12570 8478,'-10'0'95,"1"-3"0,-1-1 0,-2 2 0,-1 3 1,-2 6 355,-1 5 1,-2 6-1,0 3 1,-2 4-1,-1 3 1,0 2-332,0 1 1,1-1-1,2-4 1,0-1-506,3 1 1,1-7-1,5-1 1,-1-4-436,1-2 1,1-7 0,2-5 0,3-6 735,2-6 0,1-2 0,0-6 0,0-1 0,0-4 83,0-2 0,1-1 0,1 1 1,2 2-1,0 4 300,0 5 0,2-1 1,-2 6-1,2 2 0,1 2 356,1 3 0,5 2 1,0 5-1,1 4 0,2 2-69,-2 3 0,6 0 0,-3 3 0,0 2 0,3 0-1020,1 2 0,-3 0 0,-2-1 0,-1 1 0,1 0 434,-1 3 0,-3-2 0,1 3 0</inkml:trace>
  <inkml:trace contextRef="#ctx0" brushRef="#br1" timeOffset="241">3575 12160 8580,'-1'-20'-243,"-2"1"1,-4-1 0,-3 4 0,-5 4 224,-2 4 0,-8 5 0,-10 2 0,-7 6 1,-7 8-1,20-3 0,0 1 220,-3 2 0,0 2 0,-2 2 0,0 2 0,0 3 1,0 1-1,0 0 0,2 2 0,0 1 0,2 1-20,1 0 0,2 1 0,2 2 0,3 1 0,4 0 0,2 1 1,3 1-1,3 0 0,4 1 0,2-1-281,1 2 0,3 1 1,5 0-1,2 0 0,3 2 1,1-1-1,3 0 0,3-1 1,3 0-1,1-2-178,2 0 0,2-2 0,2-3 0,2-2 1,2-4-1,1-1 0,1-2 0,2-2 277,2-1 0,1-2 0,0 0 0,1-2 0,2 0 0,-1-1 0,-1 0 0,1-1 0</inkml:trace>
  <inkml:trace contextRef="#ctx0" brushRef="#br1" timeOffset="242">5279 12328 8529,'4'-14'-96,"3"1"1,2 1 0,3 6 516,4 4 1,6 7-1,2 6 1,2 6-1,-1 8 1,-3 5 0,-3 4 397,0 2 0,0 9 0,-2 1 0,-2 3-399,-6 2 1,-5-4-1,-7 4 1,-5-1 0,-7-1-633,5-24 1,-1-1 0,-3-1 0,-1 0 0,-1 0 0,0-1-1,0-1 1,0 0 0,-17 20-882,3-5 1,6-3 0,2-6 942,2-2 1,2-3 0,-1-3 0</inkml:trace>
  <inkml:trace contextRef="#ctx0" brushRef="#br1" timeOffset="243">6201 12300 8485,'0'-10'-116,"0"1"1,0 0 0,0-1 0,0 1 0,0 0 442,0-1 0,-1 7 0,-2 7 1,-3 11 1,1 8 0,-2 9 0,1 5-1,0 4 1,1 3-130,1-1 1,-3 0 0,4 1 0,1-1-467,1-2 0,1-2 0,-1-5 0,-1-4 0,-2-4-1100,-1-4 1,-2-4 1366,-6-6 0,-1 0 0,-5-6 0</inkml:trace>
  <inkml:trace contextRef="#ctx0" brushRef="#br0" timeOffset="244">5968 12300 10128,'-9'-20'-267,"1"0"1,1 1 521,4 1 0,2 3 0,1-1 1,1 5-1,2 2-116,4 3 0,2 4 1,4-1-1,5 2 0,5 2-397,4 2 1,1 2-1,7 6 1,1 1 0,-1 4-490,1 1 1,-4 6 0,-1 2 735,-2 2 1,-1 5-1,0 1 1</inkml:trace>
  <inkml:trace contextRef="#ctx0" brushRef="#br1" timeOffset="245">5978 12821 8560,'-19'15'-29,"1"-4"0,4-3 88,5-2 1,5-4 0,11 2 0,6-3 595,7-1 0,8-5 1,7-1-1,3-3 0,4-2-376,0-2 1,0-2-1,3 2 1,-2 2-280,2 0 0,-4 2 0,1 0 0</inkml:trace>
  <inkml:trace contextRef="#ctx0" brushRef="#br0" timeOffset="246">7570 11974 9051,'0'-13'-181,"0"1"1,0 1 0,0 0-1,0 2 154,0 0 0,-4 0 1,-3 3-1,-2 4 1,-3 4 302,-4 4 1,-6 8-1,-2 5 1,-3 8-1,0 7 1,1 7-2,1 5 0,14-21 1,1 1-1,0 2 1,0 1-1,1 1 0,1 0-193,1 2 1,2 1 0,1 0 0,2 0-1,0 2 1,0 1 0,2-1 0,0-1-1,2-1 1,1-1 0,1-1 0,1-2-253,1-2 0,2-1 0,11 18 0,3-5 0,3-8-556,1-10 1,2-3-1,0-9 723,0-3 0,4 0 1,1-1-1</inkml:trace>
  <inkml:trace contextRef="#ctx0" brushRef="#br1" timeOffset="247">8166 12188 8406,'-10'0'-85,"1"1"0,0 2 0,0 4 262,3 5 0,-1 3 1,3 7-1,-1 4 1,-2 4-1,1 4 179,0 2 0,4 1 0,-2 1 0,1-2 0,0-3-836,1-5 0,1-4 0,-1-6 0,0 0-547,-1-3 0,-4-2 1027,1-7 0,-7-6 0,-1-5 0</inkml:trace>
  <inkml:trace contextRef="#ctx0" brushRef="#br1" timeOffset="248">7877 12300 8406,'4'-22'32,"3"0"0,5 0 1,3 0 276,3-3 0,8-1 0,3 1 0,2 4 1,2 5-119,0 4 1,-2 5 0,1 5-1,-3 5 1,-6 8-712,-6 6 1,-3 7 0,-6 6 519,-2 1 0,-2 4 0,-4-2 0</inkml:trace>
  <inkml:trace contextRef="#ctx0" brushRef="#br1" timeOffset="249">7830 12737 8329,'-14'10'499,"3"-2"0,8-2-29,10-3 0,9-6 1,10-2-1,4-1 1,4-1-321,2 0 1,7-1-1,3-1-150,6-1 0,-25 6 0,1-1 0,0 0 0,0 1 0</inkml:trace>
  <inkml:trace contextRef="#ctx0" brushRef="#br1" timeOffset="250">8948 12225 8398,'0'-14'-98,"0"-3"1,0 5 0,1 1 0,1 3 0,1 4 0,-2 3 580,-3 5 1,-3 8-1,-5 7 1,0 6 0,-1 5-1,-2 3-182,2 0 1,2 2-1,1-3 1,2 1-594,-1 3 0,3-4 0,1-1 1,2-2-1,0-2 0,-1-2-931,-2 0 0,0-8 1223,1-2 0,-2-3 0,-4-3 0</inkml:trace>
  <inkml:trace contextRef="#ctx0" brushRef="#br1" timeOffset="251">8678 12281 8428,'-4'-23'62,"4"0"1,0-2-1,5 1 1,4 1 326,3 2 0,6 3 0,4 2 0,-2 4 1,1 3-265,1 2 0,2 4 1,3 6-1,-2 5 1,-1 3-778,-1 4 1,-1 6 0,-4 3 0,-1 1 0,-4 2-1060,-3-1 1711,-7-1 0,5 3 0,-3 0 0</inkml:trace>
  <inkml:trace contextRef="#ctx0" brushRef="#br1" timeOffset="252">8715 12570 8428,'-24'9'-44,"-2"0"0,6 1 349,2-1 1,4 0 0,5 1-1,4-2 263,5-2 0,6-2 1,10-4-1,6 0 0,4 0-424,5 0 1,3-4-1,3-1 1,1-1 0,0 0-1,1 2-1388,-3 2 1,-1 0 1243,2-1 0,5 2 0,0-3 0</inkml:trace>
  <inkml:trace contextRef="#ctx0" brushRef="#br1" timeOffset="253">9329 12002 8587,'6'-10'169,"3"2"1,8 2-1,5 4 241,6 4 1,6 8 0,2 9 0,3 7 0,-18-11-1,0 2-132,1 1 1,-1 1 0,-2 3 0,-1 1-1,-2-1 1,-2 1 0,-1 1 0,-2 2 0,-2-1-1,-2 1-397,-1 1 0,-1 0 1,-3 21-1,-4-1 1,-10 1-1,3-23 1,-2 0-1,-2 0 0,-1 1-608,-2 1 1,1 0 0,0-2-1,0 0 441,-2-2 1,-1 0 0,3 1-1,0-1 1,-1-2 0,0 0 0</inkml:trace>
  <inkml:trace contextRef="#ctx0" brushRef="#br1" timeOffset="254">10046 12337 8388,'-9'-13'35,"1"1"1,2 1-1,3 0 1,4 2 0,4 0 372,4-1 1,11 4 0,2 1-1,8 0 1,9 1 0,8-1 0,-18 2-1,0 1-357,4 0 0,1 0 0,2 0 0,1 1 1,0 1-1,0 0 0,0 0 0,0 0 1,-1 0-1,-1 1-337,0 0 0,-1 1 0,-7 0 0,-1 1 0,20 7 0,-10-2 286,-8-2 0,0-2 0,-4-4 0</inkml:trace>
  <inkml:trace contextRef="#ctx0" brushRef="#br1" timeOffset="255">10707 12095 8388,'-5'-4'0,"2"0"287,6-3 0,5 4 0,7 6 0,7 5 1,6 3-1,5 5 185,4 5 1,5 0 0,-1 4 0,-2 0 0,-3-1-356,-5 1 0,-6-3 0,-12 2 0,-7-2 0,-7-1-218,-9-1 0,-7-2 0,-18 1 0,-9 0 0,19-10 0,0 0-436,-3 1 1,1-1 0,-3 1 0,1 0 0,-1 0 0,0 0 536,-1 1 0,1 0 0,-1 4 0,0 0 0,-2-1 0,1 1 0</inkml:trace>
  <inkml:trace contextRef="#ctx0" brushRef="#br0" timeOffset="256">4385 13650 13233,'-1'-6'-563,"-1"-1"0,-1 0 0,1-1 0,1-2 0,1 1 949,0 0 1,0 0-273,0-1 0,0 7 0,0 5 0,0 7 0,-1 6 59,-2 5 0,2 2 1,-2 7-1,2 2 1,0 4-418,-2 1 0,2 1 0,-4 0 0,1 0 1,-2 2-247,-2 1 1,2-6 0,-1-1 0,-1-5 0,-2-5-352,-3-3 0,1-2 701,3-8 1,-5 1-1,0-6 1</inkml:trace>
  <inkml:trace contextRef="#ctx0" brushRef="#br1" timeOffset="257">4125 13640 8559,'-9'-15'-236,"3"0"0,3 1 469,2-1 0,1 4 0,2-1 0,3 1 0,6 2 96,2 0 1,4-1-1,4 1 1,4 0-1,3 0-316,3 3 1,-1 2 0,4 5 0,0 3 0,0 5-537,-3 2 1,-3 7 0,-4-1 0,-3 5 522,-4 2 0,0 5 0,-2 4 0</inkml:trace>
  <inkml:trace contextRef="#ctx0" brushRef="#br1" timeOffset="258">4013 14143 8559,'-8'1'346,"3"1"96,5 1 0,9 0 0,10-3 0,7 0 0,6 0-87,5 0 0,2 0 0,8 0 0,-1 0 0,-1 0-465,-5 0 0,-4 0 0,-8 2 110,0 1 0,-4 2 0,-1 4 0</inkml:trace>
  <inkml:trace contextRef="#ctx0" brushRef="#br0" timeOffset="259">5605 13501 8699,'0'-15'-176,"0"3"1,0 0-1,0 1 1,0-1 0,0 0-1,0 2 203,0 1 0,0-1 1,-1 2-1,-1 1 1,-2 2-1,0-1 158,0 1 0,-5 3 1,0 1-1,-5 5 0,-4 8 61,-1 4 1,-3 9 0,-4 11-1,-3 6 1,14-19 0,0 1-1,0 2 1,2 0-51,-1 2 0,2 1 0,2 0 1,0 2-1,0 2 0,2 0 1,1 0-1,1 0 14,2 0 0,1-1 1,2 0-1,3-1 1,2-5-1,2 0 0,12 23 1,6-5-57,3-3 1,1-8 0,1-5 0,1-6-157,1-6 1,4 2 0,-2-4-1</inkml:trace>
  <inkml:trace contextRef="#ctx0" brushRef="#br1" timeOffset="260">6229 13575 8482,'-3'-9'-631,"0"0"0,1-1 776,1 1 0,0 5 0,-1 4 0,-3 5 0,1 4 370,0 4 1,-3 5-1,1 7 1,-3 3 0,1 3-441,2 3 1,-1 3 0,4 0-1,1 1 1,-1 1 0,1 2-438,-1-2 0,-3-3 1,2-4-1,-1-5-602,-2-3 1,-2-6 963,0-6 0,0-2 0,-1 0 0</inkml:trace>
  <inkml:trace contextRef="#ctx0" brushRef="#br1" timeOffset="261">6005 13687 8482,'-9'-23'-231,"4"4"0,2-3 1,2 3 672,1 4 1,5-2 0,4 5-1,6 0 1,2 2-262,2 1 0,5 0 0,3 2 0,4 2 0,2 1-481,2 2 0,0 5 0,-2 3 0,-5 3 0,-5 4-748,-3 2 1,-7 6 1047,-4 1 0,-3 4 0,-6-3 0</inkml:trace>
  <inkml:trace contextRef="#ctx0" brushRef="#br1" timeOffset="262">5931 14031 8482,'-18'10'-7,"3"-2"0,4-1 137,3-1 0,6-3 1,8 0-1,8-2 0,7-2 224,6-2 1,7-3-1,6-3 1,3-1-1,4-2-496,3 0 1,-24 5 0,1 2 0,1 0 0,0 0 141,24-4 0,-3 0 0,-3-1 0</inkml:trace>
  <inkml:trace contextRef="#ctx0" brushRef="#br1" timeOffset="263">6862 13650 8497,'0'-15'39,"0"2"0,-1 3 119,-2 1 0,1 5 0,-3 4 1,0 6-1,-1 7 95,-1 5 1,-1 6 0,0 7 0,0 3 0,3 2-368,1 2 1,0-4 0,2-1 0,-1-1 0,1-2-123,1-1 1,1-5-1,0-3 1,0-2-1,-1-4 1,-3-6 235,-2-5 0,-2-3 0,-1-1 0</inkml:trace>
  <inkml:trace contextRef="#ctx0" brushRef="#br1" timeOffset="264">6648 13631 8457,'6'-19'0,"0"2"-866,2 1 989,4-1 1,3 3 0,3-2 0,1 2 0,-1 3 298,1 3 1,3 1 0,-1 1 0,1 3 0,0 4-830,0 5 0,-1 2 0,-3 7 0,-3 3 0,-3 2-1373,-5 5 1780,1 2 0,-7 1 0,4 0 0</inkml:trace>
  <inkml:trace contextRef="#ctx0" brushRef="#br1" timeOffset="265">6564 14050 8457,'-18'1'0,"0"1"-306,2 1 0,8 3 1,8-2-1,7-2 961,8-1 0,1-2 1,10-1-1,2-3 0,3 1-476,2 0 1,-2-2-1,3 2 1,-2 0-1,-1-1-995,1-1 1,-3 4 815,2-1 0,-2-2 0,-1 0 0</inkml:trace>
  <inkml:trace contextRef="#ctx0" brushRef="#br1" timeOffset="266">7141 13426 8310,'20'-12'0,"2"0"0,5 4 297,6 4 0,3 5 0,9 6 0,-1 10 0,-5 10 53,-6 9 1,-7 6-1,-11 8 1,-10-23-1,0 0 1,-1 2-1,-2 0-227,1 2 0,-2 0 0,1-1 0,-1 0 0,-3-1 0,-1 1 0,-1-2 0,-2 1 1,-2-1-1,-3 1-373,-1 0 0,-2 1 0,-5 0 0,-2 1 0,-2 1 0,-2 1 250,-2-1 0,0 1 0,0 0 0,0-1 0,-3 1 0,0-1 0</inkml:trace>
  <inkml:trace contextRef="#ctx0" brushRef="#br0" timeOffset="267">3948 14711 16740,'-10'0'-443,"1"0"0,1-1 1,1-1-1,0-1 0,1 0-95,1-1 1,2 2 782,6-5 1,-1 5 0,4-1 0,2 2 0,0 1 0,2-1-157,3-2 1,1 2 0,6-2 0,1 2 0,4 0-50,2-2 0,6 2 1,4-2-1,3 2 1,2 1-28,3 0 0,4 1 0,-21 0 0,-1 0 0,3 0 1,-1 1-24,2-1 0,0 0 0,3 1 0,0 0 0,-2 0 0,1-1 0,2 0 0,0 0 0,2 0 0,1-1-23,0 0 1,1 0-1,1 0 1,0-1-1,2 0 1,0 0-1,0-1 1,0 0-1,2 0 1,-1 0 95,2 0 1,0 0 0,2 0 0,0 1 0,0 0-1,0 2 1,-3-1 0,1 0 0,-2 0 0,0 0 21,1 0 0,-1 0 0,2 0 0,0 0 0,1 0 0,-1 0 0,-1 0 0,-2 0 0,0 0 0,0 0-82,-1 0 1,1 0-1,0 0 1,0 0-1,-1 0 1,0 0-1,0 0 1,-2 1-6,-2 0 1,1 1 0,-1-2 0,0 1-1,-1 0 1,-1 1 0,2-1 0,0-1-1,0 0 1,-1 0-3,0 0 0,0 0 1,-3 0-1,0 0 1,-2 0-1,-1 0 1,0 0-1,0 0 1,-1 0-1,1 0 47,0 0 1,0 0 0,20 0 0,-2-1 0,-4-1-1,-5-1-1,-1 1 1,-3-3-1,-4 2 1,-6 0-1,-5 0-202,-5 0 1,3-1 0,-3 2-250,-1-1 1,-3 0 408,-18 3 0</inkml:trace>
  <inkml:trace contextRef="#ctx0" brushRef="#br0" timeOffset="268">3082 15112 18257,'-14'-15'-410,"4"-6"0,-2 4 1,1-1-1,2 2 1,1-1-1,1 1 0,0 0 1,1 4-744,1 1 0,1 5 1315,4 0 1,0 5-1,1 1 1,2 6-1,3 6-70,2 7 1,3 4 0,0 6 0,3 2 0,1 3-79,5 2 0,-2 1 0,5 2 0,-1 0 0,0 1-460,-2 0 1,4 1-1,0-1 1,0 0 68,-3-2 1,-5-5 0,-4-2-1,-2-4 1,-4-4 0,-3-6-1918,-2-2 2445,-5-3 0,-1-2 0,-5-1 0</inkml:trace>
  <inkml:trace contextRef="#ctx0" brushRef="#br0" timeOffset="269">3305 15335 13877,'-1'-6'-938,"-1"0"0,-2-1 694,-1 2 0,-1 1 0,-4 4 0,0 1 0,-2 3 643,-4 6 0,-2 3 0,-4 7 0,-3 1 0,-1 4-223,1 2 0,-1 1 0,4 0 0,-1 0 0,0-1-526,2-2 1,3-4 435,2-5 0,-1 1 1,2-2-1</inkml:trace>
  <inkml:trace contextRef="#ctx0" brushRef="#br0" timeOffset="270">3911 15307 12492,'-10'0'-372,"4"-1"1,0-1-1,-1-1 1,-2 1 665,0 1 0,0 1 0,-1 0 1,0 1-1,-2 3 88,-4 5 0,0 5 1,-1 5-1,1 2 0,0 2 391,-2 1-723,4 0 0,-3 3 1,5-1-1,-1-2 1,1 0-379,0 0 1,-1-5 0,4 0 0,1-6-662,1-2 1,-4-2 1058,2 0 0,-3-4 1,3 0-1</inkml:trace>
  <inkml:trace contextRef="#ctx0" brushRef="#br0" timeOffset="271">3566 15372 12463,'0'-9'-1434,"0"0"1383,0 3 1,4 3 447,2 6 1,0 4 0,-1 5 0,0 5 0,0 2-525,2 3 0,3 4 0,2-2 0,4 0 0,2 1-607,4 1 0,2-4 0,4-2 745,0-4 1,4-5 0,1 3-1</inkml:trace>
  <inkml:trace contextRef="#ctx0" brushRef="#br0" timeOffset="272">4032 15530 12463,'-7'0'1895,"1"0"-1735,4 0 1,-5 5-1,4 1 1,1 2-1275,1 1 1,2 1 967,2-1 1,2 0 0,4 1 0</inkml:trace>
  <inkml:trace contextRef="#ctx0" brushRef="#br0" timeOffset="273">4637 15316 11241,'0'-9'-137,"0"0"283,0 4 1,-4 1 0,-4 9-1,-3 4 174,-4 5 1,-7 8 0,-3 4 0,-3 3 0,-2 3-292,-1 1 0,0-3 1,4 1-1,2-2 0,4-2-487,1-2 0,3-3 0,4-8 0,4-5-320,0-4 1,4-4 701,-1-1 0,4-9 0,-2-1 0</inkml:trace>
  <inkml:trace contextRef="#ctx0" brushRef="#br0" timeOffset="274">4283 15437 10739,'5'-18'0,"-1"0"206,0 3 1,2 2 0,3 7 0,1 4 298,3 4 0,-3 7 1,3 7-1,0 2 0,0 5-248,2 5 0,-1-3 0,3 3 0,-2-1 0,2 0-890,1 1 1,0-1-1,0-3 592,-3-2 0,-1-2 0,-5-2 0</inkml:trace>
  <inkml:trace contextRef="#ctx0" brushRef="#br0" timeOffset="275">3091 15009 14454,'-13'-5'-445,"1"-2"1,-3 4-1,-2 1 1,-1 0 577,-4 2 1,-3 9 0,-5 3 0,-2 6 0,-2 3-1,-3 5 155,-3 4 0,19-12 0,1 2 0,0 1 0,2 2 1,-1 1-1,0 1 0,3 1 0,0 1-150,2 2 1,1 0 0,2 0-1,2 0 1,2 2 0,1-1 0,3 0-1,1 0 1,3-1 0,1-1-260,3 0 0,3-2 0,2 0 0,2-1 0,5-2 1,2 0-1,0 1 0,2-1 0,1 0 0,2-2-402,-1 0 0,2-1 1,4-2-1,1-1 1,1-4-1,0-1 85,3-1 0,2-1 0,2-1 0,1-2 1,1 0-1,0-1 0</inkml:trace>
  <inkml:trace contextRef="#ctx0" brushRef="#br0" timeOffset="276">4935 15270 14955,'18'-19'339,"2"1"0,2 0 1,3 3-1,0 6 26,0 5 1,-2 8 0,-3 7 0,-1 7 0,0 9 0,-5 6 82,-2 3 1,-6 6-1,-1 1 1,-1 3-1,-3 0-305,-3 1 1,-7-4 0,-8 1 0,-2 0 0,-4 1-773,-1-2 1,5-1 0,-1-6 0,4-2 0,4-3-2649,4-2 3126,-2-5 0,9-2 0,-3-3 0</inkml:trace>
  <inkml:trace contextRef="#ctx0" brushRef="#br0" timeOffset="277">6136 15177 21347,'4'-19'-611,"0"4"0,3 0 0,-1 1 1,-2 0-1,-2 1 303,-1 1 0,-5 6 1,-4 3-1,-3 4 1,-4 5-1,-4 7 805,-3 3 1,-2 8 0,-3 4 0,2 6-1,0 6-420,12-17 1,0 1 0,1 1 0,1 1 0,0 2 0,0 1 0,2-1 0,0 1 0,1 1 0,1-1-327,2 0 1,1 0 0,1 0 0,2-1 0,2 0 0,2-1-1,1 0 1,1-1 0,11 21-2833,5-5 2469,2-2 0,5-11 1,0 3-1</inkml:trace>
  <inkml:trace contextRef="#ctx0" brushRef="#br0" timeOffset="278">6732 15288 14851,'0'-14'-937,"0"2"1,1 2 1315,2 4 1,-1 2-1,3 6 1,0 4 0,-1 8-429,1 5 0,-2 9 0,-2 6 0,1 3 0,1 0 0,-1 0-165,-1 0 0,-5 0 1,-2 1-1,-4-2 1,-1-2-129,-1-3 0,-8-2 1,0-2-1,-2-2 432,0-3 0,-4-3 1,2 0-1</inkml:trace>
  <inkml:trace contextRef="#ctx0" brushRef="#br0" timeOffset="279">6536 15335 13080,'-14'-23'-822,"4"3"1,7-4-1,2 2 1477,1 4 0,5 4 1,5 5-1,4-1 0,5 2-178,3 2 1,2 2 0,6 4 0,3 1 0,-1 2-865,0 3 1,2 10 0,-3 3 0,-2 5 0,-3 5-2891,-5 4 3033,-5 3 0,1 6 1,-2 0-1</inkml:trace>
  <inkml:trace contextRef="#ctx0" brushRef="#br0" timeOffset="280">6359 15912 12716,'-9'0'-290,"23"-4"1073,11-2 0,16-2 0,6-2-766,-20 6 0,1-1 0,4-1 1,0 0-1,4-1 0,0 1 1,0 0-1,0 1 0,0 0 1,0 0-1657,0 2 1,0 0 1482,-5 1 0,1 0 0,2 0 0,0 0 0,-3-1 0,-1 1 0</inkml:trace>
  <inkml:trace contextRef="#ctx0" brushRef="#br0" timeOffset="281">7588 15391 10536,'6'-13'-1606,"-2"1"1838,0 1 0,-2 1 1,3 5 304,-1 5 0,-2 9 1,-5 10-1,-3 5 1,-1 3-463,0 1 1,-1 3 0,2 0 0,-2-1 0,-1 0-662,3 1 0,-1-2 0,3 2 1,0-3-1441,0-3 2019,0-3 1,0 1-1,-1 1 1</inkml:trace>
  <inkml:trace contextRef="#ctx0" brushRef="#br0" timeOffset="282">7328 15447 10536,'-9'-27'-446,"3"1"0,3 3 691,2 4 0,6-1 1,5 7-1,4 2 1,5 2 38,2 3 0,1-2 0,5 5 0,2 1 0,1 2-643,2 3 0,-3 2 0,1 6 0,-4 1 0,-4 4 330,-3 1 1,0 6 0,-1 1 0</inkml:trace>
  <inkml:trace contextRef="#ctx0" brushRef="#br0" timeOffset="283">7309 15819 12689,'-14'5'328,"1"-1"-451,3 1 1,9-4-1,6 2 1,7-1 0,9 0 206,5 1 1,4 0 0,7-3 0,1 0-80,3 0 0,5 0 0,6 0 1</inkml:trace>
  <inkml:trace contextRef="#ctx0" brushRef="#br0" timeOffset="284">8091 15130 15539,'15'-18'-431,"4"0"1,8 3 255,6 6 0,0 5 0,2 9 0,-1 8 0,-1 7 721,-2 6 0,-7 10 0,-7 6 0,-6 6 0,-9-20 0,-1 0-324,-1 2 0,-2 1 0,-4 3 0,-2-1 0,-2 2 0,-3-1 0,0-1 0,-3 0 0,0-1 0,-2 0-283,1-1 1,-2 0 0,-3 1 0,0-1-1,-2 2 1,1-1 0,-1 0 0,0 0 0,1-4-1,-1 0 61,0-1 0,1-1 0,1 0 0,0 0 0,-1-2 0,-1-1 0,0-1 0,0 0 0</inkml:trace>
  <inkml:trace contextRef="#ctx0" brushRef="#br0" timeOffset="285">2812 16527 9792,'-9'0'-466,"-1"-1"0,1-1 0,1-2 876,1-2 0,3 3-296,4-3 0,8 4 1,2-1-1,4 2 1,7 1-1,6 0-71,6 0 1,12 0-1,5 0 1,-21-1-1,0 1 1,4-1-1,0 0-14,3-1 0,2 1 0,6-1 0,3-1 0,4 2 0,2-1 0,-14 0 0,0 0 0,1-1 0,3 0 0,1-1 0,0 1-104,1-1 1,1 0 0,0-1 0,3 0 0,1-1-1,-1 1 1,-1 0 0,0 0 0,0 0 0,1 0 0,1 0-1,0 0 1,1 0 0,1 0 0,-1 0 136,2 1 0,-1-1 0,0 1 0,-1 0 0,0-1 1,-1 1-1,3 1 0,-1 0 0,1 0 0,-1 0 1,0 0-1,0 0 0,-12 1 0,0 0 0,0-1 1,0 2 2,2-1 0,-1 0 0,1 1 0,-1-1 1,-1 1-1,-1-1 0,1 0 0,-1 0 0,1 1 1,0 0-1,1 1 0,-2-1 0,13 0 0,-1 1 1,0-1-1,-3 1 0,1-1 0,-2 1-23,0 0 0,-1 0 0,-1 0 0,-2-1 0,0 0 0,-1 0 0,-2 0 0,0 0 1,-2 0-1,16 0 0,-2 0 0,-3 0 0,-1 0 0,-1-1 0,-1 0 0,-3 1 1,0-2-1,-2 0 0,-1 0 0,-3 1 1,0 0-1,-4 0 0,-1 1-68,-2 0 0,-1-1 0,21-4 1,-10 2-1,-4 1 0,-3 0-200,-6 0 1,-6 0-1,-1 3 1,-4 0-1,0 1-479,-2 2 0,0-1 1,-5 4-1,0 1-610,1-2 1,-1 3 1314,0-2 0,-3-2 0,-2 1 0</inkml:trace>
  <inkml:trace contextRef="#ctx0" brushRef="#br0" timeOffset="286">8976 15568 9678,'-10'0'-102,"2"-4"0,1-2 0,1 0 1,-1 0 437,2-1 0,2-2 0,6 1 0,6 2-48,5 3 0,7 2 0,10 1 1,5 0-1,5 0-258,6 0 0,-19 0 0,1 0 0,0 0 1,2 0-1,1 0 0,2 0 0,2 0 0,1 1 1,2 0-1,0 0-345,1 0 0,1 1 0,-1 0 0,-1-1 0,-3-1 0,0 0 0,-2 0 0,-1-1-100,-1 0 1,-1-1 0,-2 1-1,-1 0 1,18-5 0,-13-1 408,-12-2 0,-6-4 1,-6-2-1</inkml:trace>
  <inkml:trace contextRef="#ctx0" brushRef="#br1" timeOffset="287">9851 15326 8505,'0'-10'-353,"0"4"0,0 0 1,1 0 440,2 1 1,9 0 0,8 5 0,4 0 0,5 0 198,4 0 1,4 8 0,3 2-1,-1 3 1,-3 5-84,-4 3 1,-7-1 0,-5 4 0,-7-1 0,-8-1-177,-6 0 0,-9-2 0,-9 2 0,-7-3-128,-7 0 0,-2-4 1,-7-2-1,0-1 1,4 2-283,3 0 0,7-2 0,6 0 382,3-1 0,8-2 0,3 0 0</inkml:trace>
  <inkml:trace contextRef="#ctx0" brushRef="#br1" timeOffset="288">2588 16760 8516,'0'-10'-134,"0"3"264,0 4 1,-1 8 0,-2 13-1,-3 5 1,-2 10 0,-2 5 0,0 7-39,4-19 1,0 0 0,0 0 0,0 1 0,-1 3 0,-1 0 0,0-1 0,0 0 0,1-2 0,0 1-377,-6 20 1,6-5 0,2-10-1,1-5 1,2-6-472,1-2 0,1-9 755,0-1 0,4-7 0,1 1 0</inkml:trace>
  <inkml:trace contextRef="#ctx0" brushRef="#br1" timeOffset="289">2290 16843 8405,'-18'-13'-168,"6"1"1,4-2 0,3 1 0,4 1 442,3 2 1,7 1 0,7-1 0,3 1 16,2 0 0,6-1 0,5 1 1,2 0-1,4 0 0,2 3-314,2 3 1,-2 6-1,-1 4 1,-5 5 0,-6 4-412,-5 5 0,-5 3 0,-3 4 0,-6 1-1441,-5 2 1874,-3 2 0,-9 8 0,-2 2 0</inkml:trace>
  <inkml:trace contextRef="#ctx0" brushRef="#br1" timeOffset="290">2160 17495 8311,'9'0'-604,"3"0"1,4-2 760,9-4 0,10-1 1,10-9-1,5-1 0,-23 8 1,0 0-148,2-2 1,0 0 0,0 3-1,0 0-10,-2-2 0,-1 1 0,0 1 0,-1-1 0,21-9 0</inkml:trace>
  <inkml:trace contextRef="#ctx0" brushRef="#br1" timeOffset="291">3259 16890 8342,'-3'-19'-174,"0"2"0,1 1 614,0 4 0,4-1 95,1 4 1,-2 4 0,2 11 0,-2 7 0,-1 7-338,0 5 1,-4 7-1,-3 4 1,-1 5-1,-1 0-458,0 0 1,-4 3 0,0-3-1,-1 0 1,1-2-362,1-3 0,2-6 0,1-2 1,-1-5-1,1-6 621,0-4 0,0-1 0,-1-7 0</inkml:trace>
  <inkml:trace contextRef="#ctx0" brushRef="#br1" timeOffset="292">3045 16936 8342,'0'-21'116,"1"-1"1,2 1 273,3 2 0,3 1 0,4 3 0,2 1 0,2 3-12,-2 1 0,3 0 0,-3 7 0,3 1 0,1 2-796,-1 3 0,4 2 0,0 5 1,-1 4-1,1 4 418,0 2 0,0 10 0,-4-1 0</inkml:trace>
  <inkml:trace contextRef="#ctx0" brushRef="#br1" timeOffset="293">2961 17439 9343,'29'0'1001,"3"0"0,7 0-1021,10 0 1,-20-1-1,2-1 1,4 0-1,1 1 1,0 0-1,1 0 20,-1 1 0,-1-1 0,-2-1 0,-1 0 0,-2-1 0,0 1 0</inkml:trace>
  <inkml:trace contextRef="#ctx0" brushRef="#br0" timeOffset="294">2216 17821 9538,'-19'-1'-126,"1"-1"0,0-2 1,3-1-1,2-2 0,3 1 1,2 0 315,1-1 1,3 2-1,5-2 1,3 1-1,7 0 1,6 1 129,7 1 1,9-3 0,8 3 0,7-1-1,-21 2 1,1-1-172,1 0 1,1 0 0,2 0 0,1 1 0,3 1 0,1-1 0,1 1 0,0 0 0,2 1-1,0 0 1,0 0 0,-1 1-53,0 0 1,0 0-1,-1 0 1,-1 0-1,-2 0 1,1 1 0,-2 0-1,-1 1-118,-1 1 1,-1 0 0,-3-1 0,-1 0 0,19 3-1,-7-2 1,-5 0-320,-2-1 0,-3-1 0,-6-1 0,-6-1-334,-2-2 0,-4 1 254,-4-5 317,-3 5 0,-8-2 0,-4 4 0,-3 0 0,-6 0 67,-3 0 1,-5 0-1,-6 0 1,-4 0 139,-5 0 1,1 0 0,-4 0-1,-3 0 1,-4 0-112,23 0 0,-1 0 1,-2 0-1,0 0 0,-3 1 1,-1-1-1,0 1 1,-1 0-1,-2 1 0,0-1 13,-3 1 0,0-1 1,-1-1-1,-1 1 1,1-1-1,0 0 1,3 0-1,0 0 1,4 0-1,1 0 104,3 0 0,2 0 0,-22 0 1,11 0-1,9 0 176,9 0 1,12 0 0,10 0 0,8 0 0,9 0-189,5 0 0,13-1 0,5-2 0,9 0 0,-22 2 0,2-1-34,1 0 1,2 0-1,2 2 1,0-1-1,0 0 1,-1-1-1,1 1 1,1 1 0,1 0-1,0 0-68,3 0 0,0 0 0,-2 2 1,-1 0-1,3 1 0,-1 0 1,-2 2-1,-2 0 0,0 0 1,-1 2-210,-2 1 1,0 0-1,-2-1 1,0 0 0,-4 0-1,0 0 1,19 8 201,-7-1 0,-5-2 0,-5 1 0</inkml:trace>
  <inkml:trace contextRef="#ctx0" brushRef="#br0" timeOffset="295">6462 16666 10827,'5'-9'-311,"-1"0"0,-4-1 1,1 2-1,1 1 1,1 1-1,-1-1 357,-1-2 1,-1 0-1,-1 1 1,-2 0 0,-3 3-1,-3 0 1,-4 1 368,-2 0 1,-4 2-1,-4 6 1,-4 6-1,-5 9-206,-4 8 0,1 10 1,15-14-1,0 2 0,0 1 1,1 2-1,1 3 0,0 0-144,0 3 0,2 0 0,2 2 0,1 2 0,3 2 0,2 0 0,1 0 0,1 0 1,2-2-1,2 0-282,1-1 1,2-2 0,1-2 0,2-1 0,3-4 0,2-1 0,1-1 0,2-3 0,17 17-496,6-8 0,1-12 1,1-8-1,0-5 679,0-4 1,-3-6-1,-2-2 1</inkml:trace>
  <inkml:trace contextRef="#ctx0" brushRef="#br1" timeOffset="296">6648 16760 8557,'-5'-5'-53,"-2"3"1,4-2 133,4 3 1,1 5 0,4 12 0,2 6 0,2 4 231,3 5 0,0 7 0,0 5 0,2 4 0,3 1-460,-9-23 1,0 0 0,9 24-1,-1-7 1,-2-5 0,2-5-66,0-3 1,-1-9 0,-3-5-1,-1-4-835,-4-5 1047,-5 2 0,5-7 0,-3 3 0</inkml:trace>
  <inkml:trace contextRef="#ctx0" brushRef="#br1" timeOffset="297">6788 17141 8524,'-14'0'17,"1"1"1,-4 1-1,1 3 167,-4 0 0,0 5 0,-5 6 1,-1 1-1,-3 3-209,-2 2 0,1 1 1,5 4-1,4-2 1,6-3-1651,5-3 1675,5 0 0,13-4 0,3-2 0</inkml:trace>
  <inkml:trace contextRef="#ctx0" brushRef="#br1" timeOffset="298">7439 17085 8277,'-9'0'77,"-3"0"1,-2 0 0,0 1 0,-3 3 236,0 2 0,-6 6 0,-2 5 0,-3 3 0,-3 5 1,-2 2-301,0 1 0,4 0 0,5-1 0,1-1 1,4-3-1078,2-4 1,5 1 1062,5-8 0,7-8 0,6-5 0</inkml:trace>
  <inkml:trace contextRef="#ctx0" brushRef="#br1" timeOffset="299">7113 17104 8277,'0'-9'205,"2"0"245,1 3 0,-1 2 0,3 5 0,0 2 0,-1 4-12,0 5 0,4 3 0,-2 6 1,2 2-1,1 1-865,1 1 1,4 1 0,4 0-1,4-2 1,5-1-2287,5-3 2713,4-4 0,5 2 0,1-4 0</inkml:trace>
  <inkml:trace contextRef="#ctx0" brushRef="#br1" timeOffset="300">7635 17290 8277,'-6'1'3276,"-1"2"-3181,5-2 0,-5 8 1,4-3-554,1 2 0,1-2 458,1 1 0,8-1 0,3 3 0</inkml:trace>
  <inkml:trace contextRef="#ctx0" brushRef="#br1" timeOffset="301">8305 17048 8323,'5'-10'31,"0"-2"0,-2 0 0,1 1 0,0 0 0,1 2 499,0 0 1,-4 5 0,-2 5 0,-7 7 0,-6 7-1,-5 6-59,-3 4 0,-3 2 0,-6 2 0,-2 1-617,0 1 1,1 0-1,5-3 1,1-1-1,3-1 1,1-3-253,4 0 1,5-5-1,7-6 1,2-2-2381,3 0 2778,1-5 0,0-5 0,0-5 0</inkml:trace>
  <inkml:trace contextRef="#ctx0" brushRef="#br1" timeOffset="302">7989 17113 8323,'5'-10'0,"-1"0"271,0 0 0,1 0 1,5 7-1,-1 2 300,0 3 1,1 4 0,-1 6 0,0 1 0,2 1-778,1 3 1,-1 4-1,5 0 1,0 0-1,3-2-967,3-4 1,-2 2 1172,5-5 0,0 5 0,3-3 0</inkml:trace>
  <inkml:trace contextRef="#ctx0" brushRef="#br1" timeOffset="303">8547 16638 8323,'24'-18'130,"6"3"0,-1 4 0,3 5 525,3 6 0,1 9 1,-2 10-1,-4 6 0,-5 6-148,-7 6 1,-4 4 0,-8 7 0,-3 1 0,-3 4-441,-1-25 1,-1-1-1,-3 25 1,-6-4-1,0-3 1,-3-4-278,0 1 0,-1-7 0,-1 1 0,0-4 0,0-4-989,-2-2 0,1-3 1199,1-2 0,-1 1 0,2-7 0</inkml:trace>
  <inkml:trace contextRef="#ctx0" brushRef="#br1" timeOffset="304">9646 16797 8204,'0'-14'-133,"0"4"1,0-2 0,0 1 0,0 2 642,0 0 1,0 12-1,-1 7 1,-2 10-1,-3 8 1,-4 6-246,-2 5 0,1 2 0,-4 4 0,2-3 0,1 1-397,2-1 0,2-4 1,1 0-1,4-6 0,2-4-516,1-3 0,0-4 0,0-5 0,1-5 648,2-4 0,-2 2 0,4-4 0</inkml:trace>
  <inkml:trace contextRef="#ctx0" brushRef="#br1" timeOffset="305">9320 16787 8472,'6'-21'35,"2"-1"1,2 1 203,4 2 0,8 0 1,4 0-1,3 3 0,3 3 29,1 7 0,-3 4 1,1 4-1,-1 3 1,-1 7-704,-1 4 1,-2 5 0,-7 7 0,-2 1 0,-1 2-1333,-4 3 1767,-6 2 0,-6 6 0,-5 0 0</inkml:trace>
  <inkml:trace contextRef="#ctx0" brushRef="#br1" timeOffset="306">9208 17421 8142,'11'-1'449,"2"-3"0,7-2-134,7-2 1,9-1 0,8-2 0,5 0 0,-23 5 0,1 0-496,0 0 1,1 0-1,0 1 1,0 1 179,0 1 0,-1 0 0,25-6 0,-1 4 0</inkml:trace>
  <inkml:trace contextRef="#ctx0" brushRef="#br1" timeOffset="307">10084 17057 8269,'-4'-4'80,"4"-1"1,7-1-1,7 0 345,8-1 1,9 1 0,7 1 0,8 0-1,6 1 1,-25 2 0,0 0-524,1 0 0,0 2 1,0-1-1,0 1 1,-1 0-1,0 0 0,23 0 1,-7 0 97,-4 0 0,-1-5 0,-1 0 0</inkml:trace>
  <inkml:trace contextRef="#ctx0" brushRef="#br1" timeOffset="308">10605 16843 8269,'-8'-4'-136,"2"-2"47,2-2 1,4-1 0,5 2 0,4 2 0,6 1 510,6 2 1,0 2 0,4 3 0,1 3 0,0 3-147,2 4 0,-4-2 0,-2 5 0,-4 0 0,-2 3-315,-4 3 0,-5-3 1,-5 2-1,-4-3 1,-6-4 28,-3 0 1,-8 1-1,-5-3 1,-3-1 0,-1-3-168,0-2 0,3 0 0,2 3 177,4-3 0,-2 2 0,6-3 0</inkml:trace>
  <inkml:trace contextRef="#ctx0" brushRef="#br1" timeOffset="309">11573 16722 8494,'0'-18'38,"1"3"1,1 2-1,3 1 1,-1 2 236,0 2 0,-1 7 0,-3 4 0,0 10 0,-1 10 0,-2 8 26,-3 4 0,-3 7 1,-1 1-1,-1 3 1,-3 0-349,0 1 1,-1 2 0,-1 1 0,1-2 0,2-5-708,1-6 0,5-1 0,2-7 0,1-5-1045,2-7 1799,1-10 0,9-3 0,2-4 0</inkml:trace>
  <inkml:trace contextRef="#ctx0" brushRef="#br1" timeOffset="310">11257 16778 8472,'-9'-28'-71,"0"0"-287,3 0 669,2 5 0,6-3 1,4 4-1,7 1 0,4 2 344,5 0 0,2 3 1,5 3-1,2 2 0,3 3-579,2 3 1,0 6-1,-1 7 1,-1 3-1,-2 5-727,-2 5 0,1 6 1,-3 5-1,-6 1-1698,-4 2 2349,-5 2 0,-3 4 0,-1 1 0</inkml:trace>
  <inkml:trace contextRef="#ctx0" brushRef="#br1" timeOffset="311">11126 17374 8430,'-5'6'267,"3"-1"239,4 0 1,12-2-1,9-4 1,8-1 0,10-3-290,11 0 1,-22 1-1,2-1 1,2-1 0,0 0-1,0 0 1,-1 1 0,0 1-1,-2 0-1430,-1 0 1,-1 2 976,-1 1 0,-1 0 0,20-8 0,-1 4 0</inkml:trace>
  <inkml:trace contextRef="#ctx0" brushRef="#br0" timeOffset="312">11080 16313 15591,'-4'-19'-296,"3"3"1,-2 2 0,2 1 0,2 2 0,1 5 0,2 7 235,1 7 0,-3 14 0,1 11 0,-2 10 0,-1-17 0,-1 1 0,0 4 0,0 1 1,-1 4-1,-1 1 114,-1 2 1,0 2-1,0 3 1,-1 2 0,1-12-1,-2 1 1,0 0 0,0 2-1,0 0 1,-1 1 0,0 0-1,0 1 1,-1 0 0,1-2 0,-1 1 1,0-1-1,0 0 1,1-1-1,0 0 0,-5 15 1,0-2-1,1 0 1,-1-1-1,2-5 1,1-1-147,0-4 0,1-2 1,1-5-1,1-3 1,-3 11-1,2-4 1,1-4-141,-1-2 1,3-9 0,1-4-1,2-7-608,1-6 824,8-17 0,-2-10 0,7-14 0</inkml:trace>
  <inkml:trace contextRef="#ctx0" brushRef="#br0" timeOffset="313">11024 16490 9214,'-3'-32'-424,"2"1"1,5 1 330,7 1 0,11 2 1,7-1-1,8 0 0,-14 14 1,2 1 243,3 0 0,2 1 0,4-1 0,1 0 1,5 2-1,1 1 0,0 1 0,1 0 1,-1 1-1,0 0-124,0 1 0,-1 1 0,0 1 0,0 2 0,-2 1 0,0 0 0,1 2 0,-1-1 0,0 2 0,-1-1-105,2 2 1,-2 0 0,-4 0 0,-1 2 0,2 1 0,0 2 0,-2 0-1,-1 2 1,-1 0 0,-2 0 10,-1 2 0,-1 0 0,17 13 0,-9 4 0,-9 1 0,-9 2 136,-7 3 0,-4 7 1,-9 6-1,1-21 0,-2 2 1,-1 2-1,-2 1 157,-2 2 1,-2 2 0,-2 3 0,-1 0 0,-1 3 0,-1 0 0,0 2 0,0 0-53,-1 2 1,1 0 0,-2-1 0,0 0 0,3 0-1,1 0 1,1-1 0,-1 0 0,2 0 0,0 0-164,2 0 1,1 0-1,3-8 1,2 0 0,2-1-1,1-1 1,2-4 0,1-2-1,6 20-364,5-6 0,-3-4 0,0-4 0,-4-4 0,-4-4-235,-1-2 1,-2 2-1,-4-4 1,-5-1 587,-6-3 0,2-2 0,-10-3 0,-5-1 0,-4 1 0</inkml:trace>
  <inkml:trace contextRef="#ctx0" brushRef="#br0" timeOffset="314">10950 17951 13866,'-47'-2'-128,"9"-3"0,12-5 552,12-4 1,15 3 0,16-2 0,14 2 0,14-1-98,-19 4 1,2 0 0,6-1-1,1 1 1,4-2 0,1 1-1,5-1 1,0 0 0,6 0-1,1 0-147,-15 2 1,0 1 0,1 0 0,2 0 0,0 0 0,0 1 0,1 1 0,-1 1 0,1 1 0,-2 0 0,0 1-1,-1 1 1,-1 0 0,-1 0 0,-1 2-1001,15 0 1,-1 1 0,-3 1 0,-2 2 819,0 1 0,-1 0 0,2 1 0,-1-1 0,1-2 0,-1 1 0</inkml:trace>
  <inkml:trace contextRef="#ctx0" brushRef="#br0" timeOffset="315">14115 1760 9661,'-5'0'-1844,"0"-3"1278,2 0 391,-2-1 273,-1 4 1,-1 1 306,4 3 0,-1 1 153,1 4-375,2 5-29,-7 4 39,7 6 353,-8 4-373,8 0 0,-4 4 27,2 2 0,2 6-59,-2 4 1,-1 1-496,1 2 0,-5-4 422,2 1 1,1-5-169,-1 1 1,0-5-6,-4-4 1,1-7-1,0-2 90,-1-2 1,1-6-90,0-1 220,-1-7-92,1-2-207,0-4 421,-1 0-697,1 0 180,0-4 1,3-1 105,-1-5 1,4-3-317,-3-3 0,4-1 452,-1-2 0,-2-3 0,0-2 0</inkml:trace>
  <inkml:trace contextRef="#ctx0" brushRef="#br0" timeOffset="316">14106 1741 9684,'4'-9'-273,"-3"4"0,4-3 323,-2 5 178,-2 0 0,5 8-115,-3 5 1,-2 8 86,2 10 1,-2 2 0,-2 6-50,-2 3 0,1 4 72,-5 1 0,2 1-1878,-1 2 1610,-2 3 0,7-2 141,-2 2-1650,2-3 1458,1-8 1,0-4-37,0-10 1,0-3 91,0-3-393,0-5 217,0-4 0,1-6 669,2-4 1,-1-1-455,4-2 0,-3-2 1,3-6 594,2-1 0,0 0-777,1-3 216,0-1-2,-3-6-212,2 2-97,-3-7 291,4 7 0,-2-10-146,-1 2 0,-1-2 13,1 2 0,2 1 40,-1-1 1,1-2 151,1 2 0,1-2-105,-1 5 1,1 2-1,2 0 258,0 1 0,4 5 19,-4-2 0,0 7 76,-2 0 27,-1 1-135,0 2-70,-3 4-16,2 1-56,-3 4-120,4 0 1,-3 4-669,1 2 665,-5 2 0,6 6 1,-3 0-1</inkml:trace>
  <inkml:trace contextRef="#ctx0" brushRef="#br0" timeOffset="317">14469 2058 9592,'0'9'-2244,"-3"-3"2823,0 0 0,-4 1 29,0 2 1,2 4-240,-1 3 1,0 1-119,-3 2 1,-1 1 0,2 0 60,2 2 1,-2 3-406,5-3 140,0-1 38,3-2 1,1-3-385,2-1 158,-2-8 1,9 2 183,-1-9 1,1 0-265,6 0 1,-2-9-217,2-3 0,2-5 194,-3-1 1,0-1-2,0 1 0,-4-4 128,2 0 0,-6 0 0,-2 4-57,-1-1 1,-1 0-294,-3 1 404,0-1 0,-4 5-188,-2 1 205,-2 3 1,-5 2-317,1 2 440,-5 1 0,4 5-56,-2 0 0,1 1-71,5 3 1,-1-2 19,1 4 1,4 0-127,2 3 1,2-2 165,1-1 1,0 0 0,0 3 0</inkml:trace>
  <inkml:trace contextRef="#ctx0" brushRef="#br0" timeOffset="318">14665 2058 9094,'5'4'189,"-1"1"87,-4 4 1,0 2-127,0 1 0,-4 6-31,-2 3 0,0 5-63,0-1 0,0 1-7,-3-1 1,0-2 0,2-5 154,1 1 1,3-5-422,-3-1 244,4-7-267,-3-2 173,5-4 1,0-2-2,0-4 1,1-5-309,3-7 1,1-1 8,4 1 1,0-2 44,1-2 1,2 2 228,0-1 0,1 1 0,-4 1-114,1 1 1,-1 0 255,0 3 1,0 1 145,1 5 66,-1 4-343,-4 1 60,4 4-61,-4 0 26,0 0 0,3 4-289,-2 2 0,0 2 317,0 2 0,0 3 1,3 2-1</inkml:trace>
  <inkml:trace contextRef="#ctx0" brushRef="#br0" timeOffset="319">14916 2048 7334,'-5'0'1009,"1"5"0,3 0-279,-2 4-497,1 4 1,-3 2 107,2 4-164,2 3 1,-6 1 196,4 2-447,-4 2 1,6-8-51,-3 3 76,3 2 0,1-7 342,0 1-642,0-5 179,0-4 226,0-1-513,0-7 158,5 3 1,0-8-412,4-2 513,0-6 38,1-3 1,-1 0-214,0-1 1,2 1-22,1-4 1,-2 0 65,3 1 0,-3-1 211,-1 0 0,4 1 31,-1-1 0,0 5 0,-5 1 71,-1 3 382,0 1-122,0 3 1,-2 10 769,-4 5-681,-4 6 1,1 3 55,-3 4 169,0-1-259,-3-2 0,3 0-110,-1-1 1,4 1 68,-3 0 0,4-5-382,-1-2 1,2-1 60,1-2 1,1-1-250,2-1 1,2-3-171,4-4 1,4-4 185,-1-3 1,4-1-405,-4-1 433,1-5 1,-1 1-141,0-3 209,1-1 64,0 2 1,-2 1 91,1 1 1,-3 3-150,-2 1 1,1-1 555,-2 1-55,-2 4 1,0 2 20,-4 6 1,-1 2-1,-2 5 66,-3 3 1,1-3-122,-1 3 0,4 0-632,-2 0 245,3 3 1,1-5-960,0 5 557,0-5 265,0 7 244,5-8 0,0 8 0,4-4 0</inkml:trace>
  <inkml:trace contextRef="#ctx0" brushRef="#br1" timeOffset="320">15503 2114 8538,'0'-10'-1257,"-4"4"942,1 0 1,-1 0 613,1-4 1,2 4 429,-2 0-528,-2 4 0,0-5 0,-5 3 96,1 2 1,-1 2-99,-3 4 1,2 2 383,-5 6-118,1 3-12,0 3-278,-2 5 1,3-2 234,-1 4-545,1-1 135,5 0 0,1-1 71,2-4 1,1-1-249,5 1 1,0-2-271,0-1 1,5-4 313,1-5 0,3-3 1,2-4-98,2 0 1,3-1-16,0-2 1,-2-4-528,2-5 275,-5 2-59,7-8 250,-8 8 0,4-7 65,-5 5 1,0-4 157,1 4 0,-2-1 54,-2 4 0,-1 1 583,-2 1 23,-2-1 1,4 8-316,-5 0 1,0 4-45,0 6 1,0 0-1,0 1-25,0 2 0,0 0-20,0 0 1,0-3-500,0 2 211,4-1 1,-2-5-16,4 0 0,-3-4-441,3 1 376,0-2-312,4-1 260,-1 0 1,0-4-123,1-2 44,-1-6 197,0-3 0,1-3-4,-1-1 1,1-4 131,3-2 0,-7-2-438,6-5 438,-6-1 0,5-4 0,0-2 0,-1-5 0,-2-5 0,-5 22 0,0 0 0</inkml:trace>
  <inkml:trace contextRef="#ctx0" brushRef="#br1" timeOffset="321">15763 1816 8475,'-5'0'-970,"-2"5"1412,4 4 0,-4 6 291,0 6 1,2 3-265,-1 4 1,0 4-402,-4 2 0,2 1 1,2 1 159,3-2 0,-1-3-596,1 3 0,-1-4-1023,4 1 1020,0-2 0,0-4 27,0 0 344,-4-5 0,-1 7 0,-4-3 0</inkml:trace>
  <inkml:trace contextRef="#ctx0" brushRef="#br1" timeOffset="322">16536 2067 8579,'0'-5'-704,"0"0"-89,0 2 1,0 0 449,0-3 1036,0 4-399,0-6-141,0 3-6,0-5 0,0 4 49,0 0 20,0 4 63,0-6-104,-4 7 66,3-3-55,-7 4-24,2 0 0,-3 2 52,0 4-45,0 0 17,-1 12-80,1-4 0,0 8 106,-1 0-338,5 3 107,-3-5 1,7 3-144,-2-5-77,2 1 332,1 0-170,0-5 1,0 3-1,1-5 6,2 0 0,-1-6-418,4-3 366,0-2 0,5-2-8,1-2 0,-2-3 1,3-7-73,-3-1 1,-1-3 104,1-2 0,-1 3-77,0-6 1,0 2 24,-3 2 60,2-1-38,-7 1 48,3-1 1,-4 1 143,0 3-165,0 1 52,-4 5 1,-2 0 0,-5 1 178,-2 1 0,0 3 81,0 4 0,3 0 73,-2 0-68,1 0-170,2 0 17,4 0-304,1 4 0,5-2-2,2 5 1,3-5 48,6 1 1,2-2-1,2-1 44,0 0 0,-2 0 150,2 0 0,1 0 0,-1 0 0,-3 4 138,1-3 0,-5 6-141,0-4 1,1 5 303,-1-2 1,-1 5-1,-1 3-40,-4 0 1,1-1 103,-1 2 1,0 2-4,-3 4 0,-1-1-174,-2 2 0,1-6-160,-4 0 182,-1-5-53,2 3 1,0-6-159,2-2 166,2 2 70,-7-7-214,7 4-100,-4-10 150,5-4-687,0-1 441,0-8 1,0 4-91,0-5 0,5 0-125,1 1 0,2-1 106,1 1 0,2-1 143,1 0 0,-1 4 0,1 0 40,-2 2 1,1 0 150,1 4 0,-2 1-99,3 2 0,-3 2-318,-1 4 71,1 0 296,3 0 0,-2 8 0,2 2 0</inkml:trace>
  <inkml:trace contextRef="#ctx0" brushRef="#br1" timeOffset="323">17197 1844 8507,'5'-10'-7,"-1"1"-1368,-4 0 941,0-1 0,0 1 529,0 0 419,5-1-81,-4 5-89,3 1-307,-4 4 276,-4 4-139,-2 1 1,-3 10-73,0 3 1,0 5-3,-1 5 1,1 0-31,0 0 1,0 0 58,3 0 59,-2 4-158,3-3 0,-4 2-166,3-6-46,-2 2 114,7-4 0,-3 1 122,4-2 0,-3-3-264,0-4 57,-1-1 26,4-5 112,0-4 1,0-2-17,0-6 0,-3-2-201,0-4 0,-3-2 121,3-1 0,-1 0-119,1-3 1,-1 0 155,-3 0 1,2-2 6,2 5 1,1-4 24,-4 4 1,1 0 257,-2 2-169,-1 1 0,3 3 213,-4 0 0,-1 4-39,1-2 0,-1 8 1,-2 3-80,0 4 1,-2 4 153,2 3 0,3 1-126,-1-1 0,2 1-94,5 0 0,-3-1-281,3 1 0,4-5 98,5-1 1,3-3-367,4 0 198,1-1 111,5-4 1,2-1-585,1-4 459,4 0 1,-6-4-319,1-2 607,-1-2 0,-1-2 0,-1 1 0</inkml:trace>
  <inkml:trace contextRef="#ctx0" brushRef="#br1" timeOffset="324">17206 2123 7544,'-5'0'758,"1"0"101,4 0-948,8 0 1,-1 0-118,5 0 278,3-4-24,-5 3 0,4-7-143,-1 5 0,-3-4 49,3 1 1,0-1-180,-1 0 1,1-1 115,-4 2 1,-1-5-60,-1-2 1,0 1 47,-4 2 1,3 1 44,-3 0 0,0 0 201,-3-1 0,-1 5-117,-2 2 1,-3 2 281,-6 1 0,0 1-88,-3 2 1,0 3 10,0 7 1,-3 1-37,3 5 1,1-1 155,2 1 0,1 1-352,2 1 0,1-1 119,2 2 0,1-3-422,5 0 0,1-1 167,3-3 0,5-1-325,6-5 0,3-1 95,1-2 0,0-2-78,3-8 0,-2-1 96,1-4 1,-1-3 365,-1-1 0,-1-3 0,1-3 0,0-5 0</inkml:trace>
  <inkml:trace contextRef="#ctx0" brushRef="#br1" timeOffset="325">17476 2114 8437,'6'0'-45,"2"0"85,-3 0-24,0 0 174,-1 0 0,-4 4-211,0 2 0,-1 2 0,-1 1 147,-1 1 0,-4 2-119,1 1 9,2-1 1,-5-3-207,3 1 0,1-2 0,0-1 61,1-1 0,1-2-354,3 2 143,0-4 0,0-8 224,0-7 62,0-5 1,4 6 45,2-3 1,-1 0 142,1 0 0,0-3 64,4 3 55,-5 1-274,3 1 439,-3-1-241,5 4 0,-4-1-52,0 5 1,-3 3-235,3-3 0,1 4-82,2-1 0,-3 3-560,0 3 750,1-2 0,2 11 0,0-1 0</inkml:trace>
  <inkml:trace contextRef="#ctx0" brushRef="#br1" timeOffset="326">17840 2076 8343,'-7'0'0,"1"0"494,4 0-233,-6 0 0,6 0-607,-4 0 0,2 1-843,-2 2 1189,4 3 0,-6 7 0,3 2 0</inkml:trace>
  <inkml:trace contextRef="#ctx0" brushRef="#br1" timeOffset="327">17756 2290 7178,'0'-6'85,"0"0"1,0 3-86,0-3 0,4 0 0,1-4 0</inkml:trace>
  <inkml:trace contextRef="#ctx0" brushRef="#br0" timeOffset="328">8249 3547 12752,'0'-6'-94,"0"0"1,0-1-643,0-1 0,0 1 400,0 1 877,0 4-400,0-6-10,0 7-51,0-3 0,-4 9 118,-2 4 1,-3 5 5,-4 4 1,-1 6 37,-5 4 1,-4 4-189,-1 5 1,0 0-127,-1 1 1,0 0 112,-3 2 0,-3 2 47,16-21 0,-1 1 1,-12 19 26,3-3 1,4-4-149,-4 0 0,1-2-226,-1-1 1,2-1 33,5-8 0,-1 3 57,1-4 0,0 0-2,3-5 0,1-3 107,5-4 0,3-3-179,-1-3 0,5-3-91,-1-3 386,2-3 0,1-11 0,0-3 0</inkml:trace>
  <inkml:trace contextRef="#ctx0" brushRef="#br0" timeOffset="329">7802 3687 11850,'-8'1'-111,"2"2"1,2-1 267,4 5 1,0 0-153,0 5 0,4 7 8,2 6 1,2 2 7,2 0 0,3 4-156,3 1 1,1 3 190,2-1 1,0-1-368,-1 1 0,0-4 188,-3 1 1,3 1-275,-3-1 0,-2-4 179,-4-5 0,0-2-42,-2-2 1,-2-2 158,1-1 1,-3-4-71,3-2-553,-4 0 361,7-8 490,-8 3 1,7-8 0,-3-1 0</inkml:trace>
  <inkml:trace contextRef="#ctx0" brushRef="#br0" timeOffset="330">5233 4209 18136,'0'-6'-1010,"0"2"0,-1 1-583,-2 0-155,2 0 1424,-4 3 1499,5 0-710,0 4-367,0-3 0,0 4-460,0-2 391,0-2 495,5 4-574,-4-1 82,7-3 1,-6 3-382,4-4 1,-3 0 352,3 0 1,-2 0 160,2 0 1,-3 0-34,3 0 0,-3 0 11,3 0 1,-3-1 676,4-2 1078,-5 2-1217,2-8 1,-4 7-527,0-4-481,0 4 59,-4-2 1,-1 0 0,-5-1 0</inkml:trace>
  <inkml:trace contextRef="#ctx0" brushRef="#br0" timeOffset="331">7076 4227 12189,'-9'0'-842,"0"0"1016,-1 0 0,4 0-104,0 0 1,0 3 520,-4 0-307,1 5-119,0 1 0,0 1-103,3 3 0,-1 0-81,4 0 0,0 2-114,3-3 0,0 1-84,0-4 1,4 0-43,2 1 0,2-5-91,2-2 1,3-3 294,3-3 0,-2-2 17,2-5 1,-2 0 139,2-2 1,-3-2-7,-4-1 1,1 0 68,-1 3 0,-4 2-46,-2-3 0,-2 0 59,-1 0 1,-1 4-284,-2 3 0,-3 1 0,-5-2-86,-2 4 1,1 2 111,3 1 1,-5 0-1,0 0 1</inkml:trace>
  <inkml:trace contextRef="#ctx0" brushRef="#br0" timeOffset="332">3827 4283 18915,'-5'0'-3277,"-4"-4"1950,8 3-428,-7-3 1488,3 4 636,0 0 0,-4 0-116,3 0 0,1 1 203,-1 2 1,3 2-306,-4 4 0,4 4 0,-2-1-9,1 0 0,-2 1 334,3-1 1,0 4 508,3-4-567,0 1-688,4-4 0,1 0-717,4 1-569,1-5 551,-1 3 614,4-7 1,-2 3 163,1-4 1,2-4 479,-2-2 1,0-2 348,-2-2 1,-1 0 6,0-2 0,0 1-120,-3-1 1,1-2 0,-4 2 90,-1 1 1,-1 0-31,-1 2-266,0-5-312,0 8-763,0-6-415,-4 7-696,-1 0 308,-4 0 1421,-1 5 1,-2 0 232,-1 0 0,1 1 309,3 3 0,-4 2 206,1 6 0,3-2-146,2 3 1,2-3-240,-1 0 0,2 2 0,4 0 301,0 0 0,0-5 132,0-1-578,4-4-815,1 7-544,5-8 699,3 3 0,-3-4-386,3 0 587,-3-4 608,-1 3 1,5-8 0,0 4 0</inkml:trace>
  <inkml:trace contextRef="#ctx0" brushRef="#br0" timeOffset="333">6220 6415 22025,'-10'-9'-3277,"4"1"0,0 1 0,4-1 2170,-6 7 1,7-4 778,-3 2 220,3 2-337,1-3-725,0 12 1252,0-2 0,0 8 504,0-5-330,0 0-172,0 0 1,1 0-39,3-3-178,-3 2 0,4-7 1274,-2 2-1574,-2 3 0,4-5 619,-2 2 1,-1-3 797,4-3 0,-2 1-157,2-5 0,-4 1-462,1-3 1,-1 1 101,1 1 0,-2-1 345,2 2-747,-2-2 1074,-1-2-1825,-4 5 1,-1 1-1356,-4 4 2123,-1 4 0,-3 1 1,-2 5-1</inkml:trace>
  <inkml:trace contextRef="#ctx0" brushRef="#br0" timeOffset="334">5037 8724 14370,'-6'-3'-732,"0"0"1,3 0-1956,-4 3 2648,5 0 256,-6 0 0,4 4 326,-2 2 0,-1 3-227,3 0 0,1 0-369,3 1 1,0-1 39,0 0 0,0 0 64,0 1 1,3-4 49,1 0 1,6-1-316,-1 2 1,3-3 163,-3-4 0,3 0-207,1 0 1,0 0 109,0 0 0,-3-4 311,2-3 1,-1 2 98,-2-1 0,-1 0 42,-2-4 0,2 0 15,-5-2 0,3 0-45,-3-3 0,0 2-269,-3-2 1,0 3-82,0 0 0,-1 2-83,-2 0 1,1 2-332,-4 2 1,0 2 127,-4 4 0,1 1 14,0 2 0,-4 6 395,1 7 0,-5 5 1,3 3-1</inkml:trace>
  <inkml:trace contextRef="#ctx0" brushRef="#br0" timeOffset="335">10298 10586 13920,'-4'-5'-765,"3"1"1,-5 1 0,4-1-1,-2 0-749,-1 0 1476,3 1-228,-2-2 509,0 4 391,3-3-664,-3 4 360,4 0 15,8 0 1,-1 0 317,9 0-267,-1 0-27,4 0 1,3 1-149,3 2-45,2-2-393,5 4-52,1-1 144,9-3 0,-7 3 99,2-4-457,-6 4 268,1-3 1,-5 3-273,-2-4 3,-2 0 161,-9 4 285,0-3 1,-5 8 0,0-4 0</inkml:trace>
  <inkml:trace contextRef="#ctx0" brushRef="#br0" timeOffset="336">10298 10856 13206,'6'0'-1299,"0"0"1740,5 0-200,3 0 0,9 0 177,1 0-358,8 0 1,-2-1 82,4-2-1556,0 2 1488,3-3 0,-3 4-140,0 0 0,-8 0-77,-1 0 1,-5 1 119,-5 2 0,3-2 0,-4 3 0</inkml:trace>
  <inkml:trace contextRef="#ctx0" brushRef="#br1" timeOffset="337">8249 13780 8507,'1'-6'-131,"3"1"1,2 0 0,3 0-335,3 1 0,7 1 544,6 3 6,2 0 1,2 0-140,2 0 1,5 0 81,4 0 1,1 3-1455,-4 0 1302,0 0 110,0-3 1,0 4 39,-3-1 1,-6 0-81,-7-3 0,-1 0-192,-1 0 0,-2 0-61,-1 0 307,-7 0 0,-1-4 0,-2-2 0</inkml:trace>
  <inkml:trace contextRef="#ctx0" brushRef="#br1" timeOffset="338">8343 13985 8507,'-6'0'-1259,"3"0"1040,6 0 0,4 0 457,5 0 1,3 0-234,7 0 447,2 0-261,8 0 0,-2 0-142,4 0 0,0-1-45,4-2 1,-1 2-154,0-2 0,-4-2-74,-2 2 0,-6 0 223,-3 3 0,-3 0 0,0 0 0</inkml:trace>
  <inkml:trace contextRef="#ctx0" brushRef="#br0" timeOffset="339">7151 16275 12279,'-4'-5'-2794,"3"1"2745,-4 4 865,5 0-293,0-4-468,0 3 277,0-3-6,5 4 0,0 0-254,4 0 1,0 0 307,1 0 1,-1 0-120,0 0 0,5 0-244,1 0 1,1 0-4,2 0 1,-1 0 141,5 0 0,1 0-4,2 0 0,-1 0-374,1 0 1,0 0 248,3 0 0,-3 0-72,-1 0 0,-2-1 71,3-2 0,-4 2 1,0-3 0,-1 3-36,-1 1 1,-1 0-17,1 0 1,-2 0-32,-1 0 1,0 0 0,-3 0 0,0 0 23,0 0 0,-3 0-4,3 0 1,-3 0 18,-1 0 0,0 0-21,1 0 0,-4 0 33,0 0 0,-3 0-7,4 0 16,-5 0 0,3 0 10,-2 0 0,-2-1 333,2-2-3,-2 2-2,3-3-71,-3 4-299,3-4 336,-4 3-314,0-3-174,-4 4-72,-1 0-28,-4 0 144,-1 0 1,1 0-16,0 0 0,3 0 166,-1 0 1,1 0-174,-3 0 0,0 0 288,-1 0 0,1 3 91,0 0 1,-1 0-148,1-3 0,-1 0-78,-3 0 1,2 3 83,-5 0 0,4 0-47,-4-3 1,4 1-4,-4 3 1,1-3-16,-4 2 1,4 1 5,-1-1 1,1 0-310,-4-3 0,2 3-29,1 0 0,-2 0 19,3-3 284,2 0 0,-5 5 0,3 0 0</inkml:trace>
  <inkml:trace contextRef="#ctx0" brushRef="#br0" timeOffset="340">2784 16406 22611,'-6'0'-2566,"0"0"2301,-1 0 0,1 0 257,0 0 0,3 0-194,-3 0 355,4 0 16,-3 0-115,1 0-156,3 0 28,-3 0 10,4 4-276,0-3 17,4 3-250,-3-4 1,3 1 121,-4 2 188,0-2-29,5 3-938,-4-4 1150,3 0 344,-4 4-235,4-2-91,-3 2 1,4-4 270,-2 0 0,-1 0-90,4 0 0,-2 0 126,2 0 374,0 0 0,3 0-617,1 0 1,-1 0 11,0 0 0,0 0 113,1 0 0,0 0 510,3 0 1,-2 0-637,4 0 0,1 0-5,3 0 1,-1 0 0,1 0 1,-4-1 118,1-2 0,1 1-31,2-1 0,2 2-70,-6 1 1,2-3 122,-2 0 0,3 0-65,-3 3 0,-1 0-79,-2 0 0,0 0 6,0 0 0,-2 0 0,3 0 0,-3 0-104,0 0 0,-1 0 15,0 0 0,4 0 66,-1 0 1,0 0-128,-2 0 0,2 0 76,1 0 1,2-3 244,-3 0 1,4 0-85,-4 3 0,5 0-87,-2 0 0,2-3 150,-1 0 0,1-1-77,-1 4 0,1-3 60,2 0 0,-4 0-65,1 3 1,-4-1 26,4-2 1,-4 2-181,4-2 0,-4 2-6,4 1 1,-4 0 54,4 0 0,-4 0-154,4 0 1,-1 0 73,4 0 0,-4 0-63,1 0 1,0 0 58,6 0 1,-2 0-32,1 0 0,-1 1-74,-1 2 0,-1-2 94,1 2 1,0-2 76,-1-1 1,2 0 18,2 0 0,-3 0 0,3 0 0,-2 0-1,-2 0 1,4 0 9,0 0 1,0 0 2,0 0 0,-1 0 71,4 0 0,-5 0 3,2 0 1,-1 0-65,1 0 1,-3 0-14,3 0 1,-1 0-2,0 0 0,-1 0 1,2 0 0,-3 0-2,0 0 1,0 0-3,-1 0 1,4 0-1,0 0 1,2 0-2,-2 0 1,4 0-1,-1 0 0,1 0 12,-1 0 0,0 0-8,-3 0 1,4 0 32,-1 0 0,-1 0-33,1 0 1,-5 0 1,2 0 0,1-1 62,-2-2 1,4 2-3,-3-2 1,3 2-23,-3 1 0,0 0-31,0 0 1,1 0 23,2 0 0,-2 0-23,-1 0 0,-2 0 2,1 0 1,2 0 6,-1 0 1,3 0-53,-3 0 1,2 0 6,-2 0 0,4 0 39,-1 0 1,1 0-10,-2 0 1,3-1 59,-2-2 0,2 2-14,1-2 0,-3 1-24,0 2 1,-4-1 25,4-2 1,-1 2 0,1-2 1,1 2-34,-5 1 0,4-1 25,-3-2 1,4 2-8,-1-2 0,-2 2-83,2 1 0,-3 0 12,3 0 0,-1-3 68,0 0 1,2 0-53,-4 3 0,4-1 31,-1-3 1,1 3 2,-2-2 1,3 2-61,-2 1 1,2 0-11,1 0 1,-3-3 78,0 0 0,-2 0 0,2 3 1,2 0-85,-2 0 0,1 0 26,-1 0 0,2 0-12,-3 0 0,3-1 39,1-2 0,0 2 31,0-2 0,-3 2-8,0 1 1,1 0-62,5 0 0,-5 0 23,2 0 1,-3 0 21,3 0 0,0-3 35,0-1 1,0 1-30,0 3 1,0-1-12,0-2 0,1 2-2,2-2 0,-3 2-8,0 1 1,0-3 38,-3 0 1,2 0-22,4 3 0,-5-3 17,2-1 1,-5 1-56,2 3 0,0 0 2,3 0 0,0-3 27,0 0 1,-1 0-15,1 3 0,-3 0 0,0 0 0,-1-3 3,1 0 1,1 0 3,-5 3 0,1 0-35,-3 0 1,-1-1 46,1-2 1,-1 2 20,1-3 0,0 3-57,-1 1 0,-2 0 9,-1 0 0,-2-1 63,2-2 1,-3 2-29,0-2 0,-2 2-25,0 1-8,-1 0-55,0 0 3,1 0 30,-5 0 13,3 0-177,-7 4 1,4-3-19,-2 2-239,-2-2 90,4-1 359,-1 0-28,-3 0-70,3 0 81,0 0 80,-3 0 1,4 0-104,-2 0 259,-2 0 132,4 0-375,-1 0 80,-3 0 1,4 1-181,-2 3-116,-2-3-88,3 3 217,-4-4-1,1 1-90,2 2 29,-2-2 7,3 3 16,-4-4 302,0 4 3,0-3-197,0 3-537,0 1 336,0-4 1,-1 3-124,-2-4 227,2 0 126,-3 0 1,0 4 0,-1 1 0</inkml:trace>
  <inkml:trace contextRef="#ctx0" brushRef="#br0" timeOffset="341">9888 15344 11672,'0'-9'-954,"0"0"7,0-1-576,0 1 857,0 0 472,4-1 195,-3 1 0,3 3 154,-4 0-416,5 4 374,-4-3 1,6 4 171,-4-2-27,0 2 137,-3-3 639,0 4-972,0 8 1,-3 0-35,0 7 0,-3 1 105,3 2 1,-5 2-143,2 2 0,-1 2-43,1 3 0,-3 2-77,3 2 1,-2 2 53,-1 1 1,0-2 27,3-4 1,-1-3 63,4-1 1,-1-7-62,0-2 1,3-3-100,-2-3-28,2-4 0,2-1 36,2-4 0,-2-1 119,3-2 1,0-2-114,-1-4 1,3-2 88,-3-1 1,1 1-164,-1-5 1,-1 4 146,5-4 1,-5 2 68,1-2 0,1-1-14,-1 1 1,4-2 0,-1 0 0</inkml:trace>
  <inkml:trace contextRef="#ctx0" brushRef="#br0" timeOffset="342">9907 15288 11672,'0'-9'-1205,"0"0"471,0-1 164,0 5 376,0 1 443,0 4-180,4 8-69,1-1 1,7 9-97,1-3 0,3 2 131,0-2 0,3 0-58,2-1 0,0 0 18,4 3 1,-3-3 19,2 0 0,-3-2 65,1 0 0,-3-2-176,0-2 1,-4 1 170,-3-3 1,-3 0-31,-3-1 1,-1-1-109,-5 4 1,-2-3 153,-5 3 1,-3 1 31,-9 2 1,0 0-8,-3 1 1,-2-1-2,-4 0 1,3 0-14,1 1 1,0-1 22,-1 0 0,5 1-6,5-1 0,0-3 116,0 0 0,1 0-155,5 0-160,0 2-131,-1-7 9,5 7 1,1-7 101,4 4 1,0-6-63,0-3 1,0 2-48,0-4 0,1 0 39,2-3 0,1-1 56,3 1 0,1-3 27,-2-1 1,1-3-23,0 0 0,1-1 44,-2-2 1,2 0 51,2 1 1,1-1 63,-2 0 1,3 2 191,-6 1-170,2-1 0,-2 6 336,1-1-411,-5 6 1,-2 2-7,-7 4 1,-1 5 161,-1 4 1,-1 1-32,-3 6 1,3-2-140,-3 2 0,3 2 50,1-3 0,0 0-80,3 0 0,-1-2-4,4 2 1,-1-4-36,1 2 49,2-3-107,-4-1 1,6-3-176,3-3 316,1-6 0,4-6 31,0-3 0,1 0-2,-1 2 0,0-2-26,1-1 1,-4 0-4,0 1 1,-1 1 21,1-1 0,2 1 10,-5 2 1,3 3 264,-3 0-378,0 4 73,1-7 1,-3 9 96,2 0 1,-2 1-310,-1 6 164,0-1 0,0 3-80,0 0-12,0 1-95,0-1 101,0 0-61,0-3-51,0 2 231,0-7 0,0 4 20,0-2-42,5-2 0,-4 4-15,2-2 1,-2 0-63,-1 3 57,4-4-29,-3 6 1,3-3-51,-4 5 0,0-4 34,0 0 1,0-3-45,0 3 1,0-3 113,0 4 0,0-4 100,0 3 1,-4 0 0,-1 3-1</inkml:trace>
  <inkml:trace contextRef="#ctx0" brushRef="#br0" timeOffset="343">10698 12123 10640,'0'-10'-2794,"0"1"2507,0 0 1,1-1 375,2 1 1,-1 0-9,5 0 1,-5 2-21,1 1 1,-1 0 20,1-3 2,-2 3-63,7-2 1,-7 6 109,2-4-11,-2 4-79,4-2-5,-4 4 1,3 5-29,-4 4 0,0 2-17,0 4 0,0 2 9,0 4 0,-3 0-14,0 4 1,-5 1 29,2 5 1,1-1-45,-1 4 1,-1-4 8,-2 1 0,0 1-77,0-1 0,2 1 170,1-1 1,0-5-107,-3 2 0,2-6 62,1-1 0,1-2-99,-1-3 1,1-3 26,2-4-14,2-4-109,-4 0 130,5-5 0,0-5-79,0-1 0,3-2 26,1-1 0,3-2 100,-1-1 0,2-3 1,2-3-1</inkml:trace>
  <inkml:trace contextRef="#ctx0" brushRef="#br0" timeOffset="344">10717 12160 10688,'-4'-13'-943,"3"-1"646,-2-1 0,-2 1-126,2 5 1,0 3 250,3-1 206,4 5 0,1-2-27,5 4-141,-5 0 202,3 0 0,-3 1 107,5 2 19,-1-2-90,0 12 0,1-7 4,-1 6 0,1 2-142,3-2 0,-2 5-62,5-2 1,-1 3 8,4 1 1,-1-1-2,1 1 0,0-4 27,-1 1 1,1-4 56,-1 4 1,-2-5-67,0 2 0,-5-4 80,1-3 1,-1-1 35,-2-2 48,-4-2 10,-1 3-38,-16 1 1,-1-3 15,-11 4 1,1 0-25,-5 3 0,1 1 34,-7-1 0,4-1-9,-1-1 1,2 1 6,1-2 0,0 2-7,0 2 0,4-2-26,3-2 1,2 1-18,3-4 1,3 4-80,4-4-14,4 0-45,0-3 1,6 0 55,3 0 1,2 0-48,6 0 1,0-4 35,3-2 1,1-3-26,2 0 1,4 0 29,0-1 1,-1 1-8,-2 0 0,-4-2 5,1-1 1,0 2 15,2-3 1,-2 3 74,-1 0 0,-3 1-67,0 0 1,-5 0 78,-1-1 0,-4 1-116,2 0 0,-3 2-15,-1 1 0,-1 4 39,-3-1 0,2 2 120,-4 1 1,0 0-31,-3 0 0,-1 0-1,1 0 0,0 1 48,-1 2 0,-2 2-13,0 5 0,-1-2 26,4-2 1,0 2-20,-1-1 1,1 0 9,0-1 1,2 1-72,1-4 1,3 4-90,-3-4 92,4 0-51,-2-3 1,5 0-78,2 0 0,-1-4 58,4-3 0,0-1-68,4-1 0,-1-1 27,0-3 1,-3 2-22,1-5 1,-2 5 92,1-2 1,1 0-83,-4 1 0,2 0-69,-2 6 98,-2-2 67,3 3-26,-4-1 6,-4 6 54,3 6 0,-7 4-28,5 2 1,-4 0 14,1 3 0,2-3-36,1 0 1,-2 1-17,2 0 0,0-1-88,3-2 1,0-4 36,0 0 0,-3-3 243,0 3-249,0-4 35,3 2 0,1-11-17,2-2 1,-2-2 15,2 1 1,-2 0-16,-1-3 0,0 3 69,0-2 1,0 4-44,0 2 3,0 0 1,-3 0-65,0 0 1,-1 4 82,1-2-12,2 3 89,-7 1 1,5 4 10,-3-1-21,4 4 0,-3-3 19,2 2-118,2 3 44,-3-4 61,4 0-74,0 3-181,0-7-35,0 3 31,4-4 56,-3 0 66,3 0 96,0 0-55,-3 0 22,3 0 0,-4 4 1,0 2-1</inkml:trace>
  <inkml:trace contextRef="#ctx0" brushRef="#br0" timeOffset="345">4627 16983 12754,'-10'0'-84,"-1"0"1,-2-1-1,2-1-685,1-1 0,0 0 269,1 3 713,0 0 1,-1-1-67,1-2 0,3 2 218,0-3-141,-1 3 118,-2-3-109,0 3 352,4-3-636,1 0 13,4 3 0,4-3 225,2 4 0,7 0-60,6 0 1,4 0 54,5 0 0,1 3-154,2 0 0,5 1-117,4-1 1,4-2-248,-4 2 1,4-1 294,0 2 1,-2-3-7,2 2 0,-5-1-293,1 1 1,-5-2-147,-4 2 0,-7 1-97,-2-1 1,-6 3 582,-4-2 0,1 1 0,-4 1 0,-2 4 0</inkml:trace>
  <inkml:trace contextRef="#ctx0" brushRef="#br0" timeOffset="346">4693 17318 12625,'5'-4'1348,"3"3"-1381,-2-2 0,4 1 234,2-1 1,7 2-321,6-2 0,6-2 185,3 2 1,2-1-39,1 1 1,-1 2-3,-2-2 0,-1 2-136,-6 1 0,-2-3-170,0 0 1,-4 0-515,1 3 784,-7 0 0,-1-5 1,-5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5.6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2654 7374 8370,'-1'-10'-83,"-2"-2"0,-1-1 1,0-1-1,-1-2 1,-1 0-1,-3 2 1,-3 0-1,0-1 1,-3-2-1,-2 1 88,-4 0 1,-5 0-1,0 3 1,-5 2 0,-7 2-1,-8 3 1,20 4 0,-1 0-1,-4 2 1,-1 0-26,-5 1 0,-1 2 0,-5 0 1,-2 3-1,-5 2 0,-2 0 1,16-1-1,-1 0 0,1 0 1,-1 1-1,-1 0 0,0 1 1,0 0-1,0 0 0,0 1 1,1 0-1,0 0 0,0 1 14,0 0 1,0 0-1,1 1 1,1 1 0,0 0-1,1 0 1,0 1 0,1 0-1,0 0 1,-11 6 0,2 1-1,4 0 1,1 1 1,2-2 1,2 2 0,1 0 0,2 0 0,0 2 0,3 1 0,1 0 0,1 0 0,3-1 0,2 0 154,1 0 0,1 0-130,3 1 0,2 1 0,-5 21 1,6 2-1,7-6 0,9-5-60,11-6 1,13-4-1,14-3 1,-15-13-1,2-1 1,6 0-1,2-2 82,6-1 0,2-2 1,6 0-1,2-1 1,-13-3-1,0 0 0,2 0 1,1-1-1,2 0 1,-1 0-1,3-1 0,0 0 1,1-1-147,1 0 0,0-1 0,1-1 1,1-1-1,0-1 0,0-1 1,-2-1-1,-1-2 0,0 0 1,0 1-1,1-1 0,-1 0 135,0 0 0,-1-1 0,1 1 1,-3-2-1,-1-1 0,0 0 0,-2 1 1,-1-1-1,-1 0 0,-3 1 0,-2-1 1,0-1-1,11-5 0,-3-2 0,-6 0 1,-3-2-78,-3 0 0,-3-1 0,-4 0 0,-3-2 0,-5-1 0,-2-2 0,-5 2 0,-3 0 0,-4-1 0,-3-1-153,-3-1 1,-3 0-1,-6-2 1,-2 0 0,-6-2-1,-2 0 1,-2 0 0,-2 1-1,-4 0 1,-2 2 157,-3 1 0,-2 1 0,-4 1 0,-3 3 0,12 7 0,-2 2 0,1-1 0,-2 1 0,0 1 0,-1 0 1,-1 0-1,-1 1 0,0 0 109,0 2 0,0-1 0,-1 2 0,-2 1 0,-1 2 0,0 1 0,-2 1 0,-1 2 0,-1 1 0,0 1 0,-1 0 0,0 1 0,-1 2 0,0 0 0,1 1-383,0 2 0,0 1 0,2 2 0,2 1 0,1 1 0,1 2 314,0 1 0,0 2 0,1 1 0,0 0 0,1 0 0,-1 1 0,2 0 0</inkml:trace>
  <inkml:trace contextRef="#ctx0" brushRef="#br0" timeOffset="1">2393 15689 8253,'-39'0'-86,"-1"0"1,-3 0 0,-2 0 0,-3 0 0,-1 1-1,-3 0 1,0 2 0,15 0 0,1 0 0,-1 1-1,0 1 1,-1 1 0,1 1 0,0 0 0,1 1-1,0 1 172,-1-1 1,1 1 0,1 1 0,0 0 0,1 1-1,1 1 1,-17 6 0,1 1 0,2 1 0,0 2-1,4 1 1,1 1 0,5 0 0,2 2 0,3 0-1,3 1 1,2 2 0,1 0-120,2 2 1,2 0-1,3 1 1,3 1 0,4-1-1,2 1 1,2-1 0,2 0-1,4-1 1,3 1-34,2-1 0,4 0 1,7-2-1,3-1 1,7 1-1,2-2 1,4-2-1,2-2 0,5-1 1,3-2-1,3-3 1,3-1 22,-13-6 1,1-1 0,1-1 0,3 0 0,1-1 0,1-2 0,3 1 0,1-2 0,-1-1 0,2-1 0,-1 0 0,1-2-19,1 0 1,0-2 0,1 0 0,2-1 0,1-1 0,1-1 0,0-1 0,1-2 0,1-1 0,-13 2 0,1-1 0,0 0 0,-1 0 0,1-1 0,-1-1 0,1 0 0,-1-1 159,11-3 1,-1 0 0,0-2-1,-4 0 1,-1-2 0,-1 0-1,-4 1 1,-2-2 0,-1 0-1,-2 1 1,-2-2 0,-1 0-1,11-8 1,-4-2-43,-5 3 1,-3-2-1,-6 0 1,-5 0-1,-8-1 1,-4-1-1,-1-2 1,-3 0 0,-4 0-1,-2-1-29,-3-1 0,-5 1 0,-6 4 1,-5 2-1,-8-1 0,-4 2 1,-5 2-1,-4 2 0,11 9 1,-2 1-1,-1 0-59,-2 1 1,-1 0 0,-2 2 0,-4 0 0,-2 2-1,0 1 1,-2 0 0,0 1 0,0 2 0,-1 0-1,-1 0 1,0 2-14,-1 1 1,0 0 0,-1 2-1,0 1 1,0 2 0,-1 1 0,12-1-1,0 1 1,0 1 0,0 0 0,0 1-1,1 1 1,0 0 0,0 0 0,-9 4-1,0 0 1,2 2-100,4-2 1,1 2 0,2 0 0,3-1 0,3 1 0,0 0-1,-8 6 1,1 0 0,5-1 0,1 2 142,5-2 0,1 1 0,3-1 0,1 1 0,0-2 0,1 1 0</inkml:trace>
  <inkml:trace contextRef="#ctx0" brushRef="#br0" timeOffset="2">10996 13138 8393,'-9'0'0,"-1"-5"0,3 4 0,-1-2 0,-2 2 213,-1 1 0,-3 5 0,-2 5 0,-2 5 0,-4 7 0,-3 7 1,-2 9-8,13-14 0,0 1 1,-1 3-1,-1 2 0,1 5 1,0 1-1,1 3 1,0 0-1,1 1 0,1 2 1,1-1-1,1 1-26,0 0 1,2 0 0,2-4 0,2-1 0,2-3 0,1-1 0,0-4 0,1-1 0,2 19 0,3-6-467,4-6 1,8-7 0,0-8-1,5-3 1,2-6-391,2-3 1,4-4 675,1-4 0,0-8 0,-3-3 0</inkml:trace>
  <inkml:trace contextRef="#ctx0" brushRef="#br0" timeOffset="3">11452 13594 7116,'-5'-4'98,"1"2"0,5-5 0,1 0 0,2-1 0,0-1-36,1-1 0,-1 1 1,-2 0-1,1-2 1,-1 0-1,-2-1 40,-3 0 7,-6 2 0,-4 5 1,-6 2-1,-4 3 1,-5 4 378,-3 5 0,-4 10 0,1 9 0,1 6 1,3 4-157,4 2 0,9 1 0,9-5 1,7-2-1,8-4-399,7-4 0,10-5 0,10-9 0,3-6 0,4-4-1084,2-2 0,2-7 1151,-2-2 0,-1-11 0,-5 0 0</inkml:trace>
  <inkml:trace contextRef="#ctx0" brushRef="#br0" timeOffset="4">12095 13072 8353,'-7'0'15,"-2"1"0,-1 4 240,0 4 0,-1 10 0,1 11 0,-3 9 0,-2 11 0,6-22 0,0 0 20,0 3 0,0 0 1,-1 1-1,1 1 0,0-1 1,0 1-1,0-2 1,1 0-1,1-3 0,2 0-119,-2 18 0,6-11 0,4-7 0,4-5 1,1-5-280,1-6 0,1 0 1,-1-9-495,0-1 383,0-10 1,0 1-1,-2-9 1,-2-4-1,-1-4-228,-2-3 1,-1-1 0,-1 0-1,0 2 147,0 1 1,-5 0-1,-3 5 1,-6 5-1,-2 3 589,-4 7 1,-8 5 0,-2 7-1,-5 9 1,-5 8 281,-2 6 1,5 3 0,7 4 0,6-1 0,9-1-91,8 0 0,7-11 0,8-2 0,9-8 0,11-7 149,8-4 1,3-7 0,6-5-616,-1-6 0,1-3 0,-2 0 0</inkml:trace>
  <inkml:trace contextRef="#ctx0" brushRef="#br0" timeOffset="5">12290 13529 8203,'0'-10'-145,"0"1"1,1 0 0,1-1 0,2 1 652,-2 0 0,2 6 0,-1 6 0,-2 9-3,-3 8 0,-3 8 1,-6 6-1,0 1 1,-2 0-264,2-1 0,1-4 1,0 1-1,2-3 1,1-4-158,1-5 1,4-8 0,-1-12-481,2-11 1,8-10 0,3-10 0,4-4-1,2-5-127,2-1 0,0 3 0,1-1 0,0 4 0,0 3 526,3 1 1,1 9 0,3 9 0,-3 5 0,0 6 503,-2 2 1,2 5-1,-3 4 1,-1 3-1,-4 5-482,-1 1 0,1 2 0,-1-1-26,0 1 0,-2 4 0,1 1 0</inkml:trace>
  <inkml:trace contextRef="#ctx0" brushRef="#br0" timeOffset="6">13603 13575 8128,'-18'0'71,"3"3"0,3 0 1,2 1-1,5-1 0,5 0 1,5-1 152,4-1 0,5-2 0,5-2 1,4-5-1,4-3 0,2-4-243,2-3 0,-1-1 1,5 0-1,0-4 1,0-4-1,0-4-112,-1-2 0,-7-4 1,-1-5-1,-4 1-43,-5 0 0,-8-3 0,-3 5 0,-5 2 0,-4 3 0,-5 5 182,-3 6 0,-3 7 0,-5 7 0,0 6 0,-1 6 161,-5 6 1,-1 9-1,-8 9 1,-1 6-1,16-13 1,1 1-58,0 2 1,-1 2 0,0 1 0,1 0 0,0 4-1,1-1 1,1 2 0,1-1 0,2 1 0,2 1-58,1-1 1,2 0 0,3-2 0,1 0 0,3 0 0,1 0-1,2-1 1,1-1 0,10 23-348,3-7 0,4-10 1,2-8-1,2-4 1,3-7-91,1-6 0,-3-5 1,1-6-1,2-5 1,3-7-644,2-7 1025,-7-4 0,9-6 0,-6-1 0</inkml:trace>
  <inkml:trace contextRef="#ctx0" brushRef="#br0" timeOffset="7">14376 12998 8128,'0'-9'815,"4"3"-618,-3 11 0,4 10 1,-3 14-1,1 7 12,0 7 0,1 8 0,-3-22 0,1 0 0,-1 3 0,0 1 0,0 0 0,-1 1-138,0 0 1,0 1-1,0-2 1,-1 0 0,0 1-1,-1 1 1,-1-3 0,0 0-1,-1-2 1,-1-1-218,1-3 1,-1 0 0,-7 22 0,-2-6 0,-1-3 0,-4-6-2692,-2-4 2837,0 1 0,-2-11 0,-1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5.66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6099 9823 8451,'-6'6'-2053,"3"0"2488,2-4 1,1 2 0,1-8-1,1-3-156,2-4 0,2-1 1,-2-4-1,0-3 1,0-1-1,-2-2-236,-1-1 1,-1 0-1,0-3 1,0 3-1,-1 0 1,-2 2-76,-3 2 1,-7 7 0,-3 4 0,-5 5 0,-5 8 0,-4 12 209,-4 11 0,-2 11 1,17-15-1,1 2 0,-1 2 1,2-1-137,-1 2 0,1 0 1,3 1-1,2-1 1,2-1-1,2-1 0,2-1 1,2 1-1,0 22 1,8-4-149,5-8 0,8-7 1,8-15-1,3-6-286,3-5 0,2-12 0,5-9 0,-1-9 0,1-8 191,-18 15 0,1-1 1,-1-1-1,0 0 0,1-2 1,-1-1-1,-2 0 0,-1 0 1,-1 1-1,-1-1 17,0 1 0,-3-1 0,7-22 0,-2 9 0,-7 11 332,-8 11 0,-9 17 0,-9 21 0,-1 10 0,-2 9 202,0 7 0,10-23 0,0 0 0,-1 2 0,1 0 1,0 0-1,-1 1 0,1-1 0,1 2-211,0-1 1,0 0 0,0 1-1,0-1 1,1 0 0,1-1 0,0 1-1,0 0 1,-1 1 0,1 0-135,-2 1 0,0-1 0,-1-2 0,0-2 1,0 0-1,0-1 0,-10 17-91,1-8 0,-2-8 0,-1-6 0,-2-7 0,1-6 1,-1-6 41,2-5 1,1-2-1,-1-6 1,-1-4-1,1-1-4,2-2 0,4-4 1,3 0-1,3-2 1,2 1-240,4 1 0,3 2 1,4 5-1,6 1-313,4 2 0,4 0 0,1 1 600,3 0 0,6-1 0,5 4 0</inkml:trace>
  <inkml:trace contextRef="#ctx0" brushRef="#br0" timeOffset="1">6573 9879 8351,'0'-14'-140,"0"4"0,0-3 0,1 0 0,2 1 0,1 0 247,1 2 0,-3-2 0,2-1 0,-1 2 0,0 0 72,-1 2 0,-1 0 0,-2 0 0,-2 0 54,-3 3 1,-3 3-1,-5 7 1,-3 6 0,-5 7-1,-1 6 325,0 4 1,2 2 0,2 7 0,2-1-417,1 0 1,7-1 0,6-7 0,2-1 0,3-2-148,4-1 0,5-7 0,11-7 1,4-4-1,4-4-815,4-1 1,-1-6 0,0-2 0,-1-4 336,-2-3 1,3-4-1,0-5 1</inkml:trace>
  <inkml:trace contextRef="#ctx0" brushRef="#br0" timeOffset="2">7281 9339 8350,'0'-16'-127,"0"2"1,0 0 0,1 3 0,1 1 419,1 0 1,0 6 0,-3 5-13,0 7 1,-4 8-1,-3 10 1,-4 8-1,-4 8 1,0 7-85,7-23 0,0 1 1,0 2-1,0 1 1,-3 1-1,1 0 1,-1 1-1,0 1-176,0 1 0,1 0 0,2-2 1,1-1-1,0 1 0,2 0 1,0-4-1,0 0 0,-1 20-176,3-9 1,2-14 0,2-9 0,2-6 0,3-4 1,2-3 1,-1-3-1,-2-3 1,-1-4-1,-2-3 16,-1-3 1,2-6-1,0-1 1,-1-3 0,-1-3-183,-1-1 1,0-2 0,-1 0 0,-1 1 309,-1 5 1,-7 3-1,0 5 1,-4 3-1,-4 6 1,-2 8 375,-5 9 1,-6 9 0,-3 12-1,-2 4 49,17-16 0,0 0 0,-10 19 0,6-5 0,6-3 0,9-3-183,7-3 1,13-6-1,12-8 1,8-4 0,9-5-594,7-4 1,3-6 0,-25 1 0,-1 0-1,22-6 360,-6 0 0,-2-8 0,-2 1 0</inkml:trace>
  <inkml:trace contextRef="#ctx0" brushRef="#br1" timeOffset="3">2402 14404 25943,'5'-9'-547,"3"2"1,-4 1 0,0-1 0,0-1 0,-3-2 0,-3 2 194,-4 2 1,-6 2 0,-1 3 0,-3-1-1,-4-1 1,-7 0 0,-7 3 0,-7 4 555,-5 2 0,17 0 1,-2 1-1,-5 2 1,-2 1-1,-3 1 1,-2 2-1,-5 0 0,-1 2 1,15-5-1,-1 1 1,0 0-129,-2 0 1,0 2-1,-1 0 1,-2 1 0,0 2-1,0-1 1,-2 3 0,-1 0-1,0 0 1,0 1 0,-1 0-1,1 1 1,1 0 0,-1 1-1,1-1-45,2 0 1,0 0-1,0 1 1,3 0-1,1 0 1,1 0-1,1-1 1,2 0-1,0 0 1,-11 10-1,3 1 1,4 0 0,3 0-1,6-1 1,2 0-188,4-2 1,3 0 0,3-2 0,3-1 0,0 18 0,9-2-81,10-3 1,15-5 0,19-2 0,-15-16-1,2-2 1,5 0 0,3-2 246,6-1 0,2-1 0,4-3 0,1-2 1,-12-2-1,1-2 0,0 1 0,1-1 0,-1 0 1,1 0-1,1-1 0,0 0 0,1-1 74,1-1 0,0 0 0,0 0 0,2-3 0,1 0 0,-1-1 0,0-1 0,0-2 0,0 0 0,0-1 0,-1 0 0,0-1 0,0-1 0,0 0 0,0 0 1,0-1 0,-1-1 0,1 0 0,0-1 1,0-1-1,0 0 0,0 0 0,-1 0 0,0 0 1,-3 0-1,0-1 0,-1 1 0,-3 0 1,0 0-1,-2 0-127,14-8 1,-3 0-1,-6 0 1,-2-1-1,-2-1 1,-1 0-1,-5 1 1,-3 0-251,-2 1 0,-3 0 0,-4 2 0,-3-1 0,-5-19 1,-10-2-1,-15 1 118,3 21 1,-5 2 0,-6 1 0,-4 3 0,-8 1 0,-3 3 0,-5 1 0,-3 1 0,12 5 0,-2 2 0,0 0 188,-4 0 0,0 2 1,-2 0-1,-5 0 0,-1 1 1,0 0-1,10 2 0,-1 0 1,0 0-1,-1 2 1,0-1-1,0 1 0,0 1 1,-1 1-1,-2 1 0,0 0 1,0 2-1,0 0 458,-2 1 1,-1 1-1,0 1 1,0 0-475,-2 2 0,0 0 0,-1 1 0,0 0 0,9-2 0,0 0 0</inkml:trace>
  <inkml:trace contextRef="#ctx0" brushRef="#br1" timeOffset="4">12346 12365 14123,'0'15'-343,"-1"0"1,-1 0-1,-1 3 383,1 5 1,0 5 0,0 7 0,-2 9-1,2-17 1,-1 1 0,1 4 0,-1 0-1,1 3 1,0 1 0,0 1 0,-1 0 0,1 2-1,0 0 1,0 0 0,0 1 17,1 0 1,0 0-1,0-1 1,1-1 0,0-4-1,1 0 1,0-3 0,0-1-1,0-2 1,1-1-1,0 23 1,-2 0-351,-3 0 0,-5-5 1,-6-4-1,1-4 1,-2-2 52,1-1 0,-1-5 0,0 0 0,1-5 0,3-3 0,0-6-1268,3-4 1456,5-3 1,-1-17 0,4-1-1</inkml:trace>
  <inkml:trace contextRef="#ctx0" brushRef="#br1" timeOffset="5">12374 12281 12485,'-14'-9'-533,"-2"-1"0,6 1 0,1 1 0,2 1 0,2 0 690,2 0 0,2 2 0,2 0 1,3 1-1,5 2 0,6-1 0,4 1 1,2-1 74,4 1 0,7-2 0,5 0 0,6 0 0,3 0-213,4 2 0,3 1 0,-24 1 0,2 1 1,2-1-1,1 2 0,3 0 0,2 0-33,2 1 0,0-1 1,3 0-1,-1-1 1,1 2-1,-1-1 1,2 1-1,0-1 0,1 1 1,1-1-196,1 0 1,0 0 0,-3 0 0,-1-1 0,1-1 0,-2 0 0,-1 0-1,-2-1 1,0 0 0,-1-1 143,-1-1 1,0-1 0,-1 1 0,-1-2 0,-3 1 0,-1 0 0,-4 0 0,-1 1 0,19-4 36,-5 0 1,-7 2 0,-4-1 0,-4-1 0,-6-1 268,-3 2 0,-7-2 1,-5 2-1,-1-3-197,-1 0 0,-3 4 1,-4 2-1,-2 2 0,-2 1 139,-1 0 0,-4 1 0,1 3 0,-1 5-57,0 6 1,2 3 0,-5 5-1,1 5 1,-1 6 34,1 6 1,0 10-1,7-20 1,-1 0 0,2 4-1,0 1 1,0 3 0,0 1-66,-1 3 1,1 2 0,2 4 0,0 0 0,-1 3 0,1 0 0,2 1 0,0 0 0,1-1 0,0 0-251,1-2 1,0 0 0,2-3-1,0 0 1,0-4 0,1-1 0,0-1-1,-1-1 1,1-2 0,-1 0-65,1-4 1,-1 0 0,1-2 0,-2-1 0,-1-2 0,-1 0 0,0 0 0,-2 0 0,0 0 0,0 0-242,0 0 0,-1-1 0,-8 24 0,1-4 0,0-6 0,2-3-573,1 0 1032,4-5 0,-6-2 0,5-7 0,0-1 0</inkml:trace>
  <inkml:trace contextRef="#ctx0" brushRef="#br0" timeOffset="6">12048 14050 8365,'0'-12'0,"2"-2"0,7 1 0,10-2 0,15 1 0,16-2 0,-19 9 0,2 0 0,7-3 0,3 0 0,6 1 0,2 2 0,-15 1 0,1 2 0,0-1 0,1 1 0,1-1 0,0 2 0,0 0 0,0 1 0,1-1 0,-1 1 0,0 1 0,1-1 70,0 1 0,-1 0 0,1 1 1,-4 1-1,0 0 0,-1 0 1,17 2-1,-1-1 0,-4 2 1,0-1-1,-3-1 0,-1 1-256,-2-1 1,-2 0 0,-2 1 0,-2 0 0,-3-1 0,0-1 0,-3 0 0,-1 0-882,23 0 1067,-8-1 0,1 0 0,-3 0 0,-1 0 0</inkml:trace>
  <inkml:trace contextRef="#ctx0" brushRef="#br0" timeOffset="7">12830 12570 8478,'0'-10'-225,"0"4"1,0 0-1,1-1 1,1-2 0,2 0-1,-1 0 1,0-1 212,0 1 1,3 0 0,-2-1 0,0-2 0,0 0 0,0-1 0,-1 1 90,0-1 1,0 1 0,-3 2 0,0-2 0,0 0-15,0 1 1,0 3 0,-1 2 0,-2 0-31,-3 1 1,-3 1-1,-1 5 1,-1 2 0,-3 4-1,1 5 114,-1 7 1,-1 4 0,1 7 0,1 3 0,-1 5-119,3 4 0,4 1 1,2 5-1,-1 1 0,2 3-194,0 0 0,1-2 1,2-4-1,-1-3 1,-2-2-38,-1-3 1,-2-9 0,-3-5 0,-2-6 0,-4-4-657,-1-4 856,-6 2 0,-1-11 0,-4 3 0</inkml:trace>
  <inkml:trace contextRef="#ctx0" brushRef="#br0" timeOffset="8">12598 12821 8478,'0'-9'-622,"3"-1"1,1 1 599,1 0 1,1-1 0,4 2-28,-1 2 1,0 2-1,0 4 1,1-1-1,0-1 1,1-1-252,2 1 1,0 1-1,-1 1 300,0 0 0,1-5 0,-4 0 0</inkml:trace>
  <inkml:trace contextRef="#ctx0" brushRef="#br0" timeOffset="9">12868 12672 8457,'0'-6'-632,"0"0"667,0-2 1,0 3 0,1 0 129,2 1 1,-2 2 0,2 6 0,-2 5 0,-1 6-78,0 2 0,1 2 0,1 0 1,1-1-1,0 0 0,0-2-115,0 0 1,4-5-1,-3 2 1,0-3-192,0-1 1,3-3 0,-1-3 0,4-4-1,1-5-91,2-3 0,0-7 0,-2-2 0,2-3 0,-2 1 309,0 0 0,-2 1 0,-1 2 0,-2 1 0,-3 4 3,-1 1 1,0 7 0,-1 4 393,-2 5 0,-3 5 1,2 1-1,-2 2 1,0-2-85,0-1 1,1 3 0,3-1 0,0 0-397,0-2 0,4-4 0,2-1 0,3-1 83,0-2 0,4 4 0,2-1 0</inkml:trace>
  <inkml:trace contextRef="#ctx0" brushRef="#br0" timeOffset="10">13268 12579 8163,'-1'6'175,"-1"1"1,-1 3 0,0 2-1,0 2 1,-2 0 0,1 0 0,0 0-67,2 0 1,1-2-1,1 0 1,1-1-1,2-3-414,3-2 0,6-4 0,0-7 0,1-4 1,-1-3-126,0-1 0,1 3 0,-4-3 0,-1 3 0,0 1 711,-2 3 1,-4 3 159,1 6 1,-2 3 0,-2 7 0,-1 1 0,-1 2 5,1-1 0,3-2-447,5 2 0,4 1 0,9 2 0</inkml:trace>
  <inkml:trace contextRef="#ctx0" brushRef="#br0" timeOffset="11">12877 13361 8322,'0'-6'-51,"-1"0"1,-2-2 168,-3 0 1,1-1-1,1 0 1,1-1-1,-1 1 1,0 0 0,-1-1 175,0 1 0,1 0 0,-2 0 0,-1 2 0,-1 2-68,-2 1 1,1 1 0,0 4-1,-1 2 1,1 3-125,0 2 1,0 6-1,-1 2 1,1 4-1,1 2-238,1-2 1,3-3 0,4-3 0,0 0 0,0-3 0,1-1-117,2-4 0,6-2 0,4-4 1,2-1-1,0-3-2,0-6 0,1 0 1,-3-4-1,-2 0 1,-1 3 304,0 0 1,-4 6 202,0 2 1,-4 6 0,1 3 0,-2 4 0,-1 1-1,0 3-292,0 0 0,4-3 1,2 2-1,1-3-774,2 0 812,-2-1 0,11-4 0,-4-1 0</inkml:trace>
  <inkml:trace contextRef="#ctx0" brushRef="#br0" timeOffset="12">13305 13045 8328,'-6'-4'-153,"1"0"0,0 0 476,-1 0 1,4 5 0,-1 6 0,2 6 0,0 5 0,-1 6 0,-2 4-131,-1 3 1,2 2 0,-2 4 0,0 1-264,3-1 1,1-5-1,1-3 1,0-5 0,0-5-237,0-4 1,1-9 0,2-6 0,4-6 0,1-7-105,1-5 0,1-5 0,-1-5 0,0 0 0,1 1 263,-1 2 0,0 0 1,1 3-1,2 2 0,1 3 354,2 1 1,0 9 0,4 1-1,0 4 1,-1 4 162,1 4 1,-2 4 0,-2 10-1,-5 1 1,-4 1-15,-1 2 0,-3-2 1,-5 2-1,-5-2 0,-3-1-227,-5-1 0,-1-6 1,-2 0-1,1-3 1,-2-2-320,-2-3 0,3-4 1,-3-3-1,3-3 1,4-3-328,2-4 0,3-1 0,2-2 0,1 1 517,4 1 0,2 2 0,1 1 0</inkml:trace>
  <inkml:trace contextRef="#ctx0" brushRef="#br0" timeOffset="13">12253 13966 8445,'0'-6'-897,"0"0"828,0-1 0,-1 1 0,-2 1 0,-2 0 147,0 0 0,-1 4 1,4 2-1,-1 7 33,1 7 1,1 3-1,0 6 1,-1 7 0,-1 9-43,1 8 0,0-19 0,-1 2 0,0 4 0,-1 0 0,1 5 0,-2 0 0,0 5 0,0 1 0,-1 4 0,0 0-34,3-14 1,-2 0 0,1 0-1,-1-1 1,0 0 0,0 0-1,-1 14 1,0 0 0,1-5-1,1-1-41,0-4 0,1-2 0,1-3 0,2-1 0,-2-4 1,0 0-1,2-1 0,-1-2 0,1 23-97,0-6 0,0-5 0,-1 3 1,-2-1-1,-3 1-41,-2-2 1,-2-5 0,1-4 0,-1-3 12,-3-2 1,3-8 0,-2 1 0,1-5 0,2-3-202,0-3 0,-1-2 0,2 2 0,1-1 284,1-2 0,4-2 2,-2-5 1,8 2-1,2-2 55,2 2 1,-2 1 0,-1 1 21,0 2 1,-2 2-1,-3 4-25,0 0 0,0-2 1,0-1-1,0 1 44,0 1 1,-4 2 117,-3-1 0,2-1 0,0 0-94,1-2 0,-2-3 1,3 3-27,0 1 0,2-2 0,2 1 143,3-2 0,1-1 0,4-3 0,0-1 56,1-2 1,0 1 0,1-5 0,3 1 0,0 1-101,3 2 1,0-1 0,2 1 0,1 1 0,0 1-103,2 1 0,0 0 1,-3 0-1,-1 0 0,2 0 34,2 0 0,-2 3 0,4 0 1,0 0-1,1 0-34,4 0 0,3 0 1,6-3-1,1 0-283,2 0 1,3 0 0,1-1 0,1-1 0,1-1-100,-5 1 1,-3 1 0,-1 1 336,-1 0 0,8-4 0,3-1 0</inkml:trace>
  <inkml:trace contextRef="#ctx0" brushRef="#br0" timeOffset="14">13910 14190 8207,'-4'-10'-157,"3"1"0,-3 0 0,1-1 0,0 1 0,0 0 1,-1 0 336,-3-1 1,2 5-1,-1 2 1,-1 4-1,-1 5 619,-2 7-636,1 7 0,3 8 1,0 8-1,-2 7 1,0 9-22,3-23 0,1 2 1,0 0-1,1 1 1,0 4-1,0 1 1,0 2-1,0 1 1,0 2-1,0 2-108,0 1 0,0 1 1,0 3-1,-1 0 0,0-1 1,0-1-1,1-3 0,0-1 1,1-4-1,0-1-325,0-5 1,0 0 0,1-4-1,1 0 1,-3 20 0,2-3-1135,1-7 1152,-5-7 0,4 0 1,-3-5-1,0-2 1,-2-4 272,-2-5 0,-6 2 0,0-4 0</inkml:trace>
  <inkml:trace contextRef="#ctx0" brushRef="#br0" timeOffset="15">13203 15856 8334,'0'-9'226,"1"-3"0,4-2 1,8-1-1,11-4 183,8-2 1,12-4-1,-21 12 1,1 1-1,1-1 1,0 0 0,0 1-1,0 0 234,20-7 1,-3 6-1,-8 7 1,-3 3-1,-3 2-1079,-3 1 0,3 0 1,-3 1-1,-2 2 436,-2 3 0,-3 2 0,1 2 0</inkml:trace>
  <inkml:trace contextRef="#ctx0" brushRef="#br0" timeOffset="16">12635 14292 8176,'5'-13'0,"3"2"0,-2-2-103,3-1 0,-3 3 1,0-4-1,1-2 1,2 0-1,0 1 1,-1 0-1,-2 0 1,-2-2-1,-3 0 192,-1-1 0,0 1 1,0 2-1,-1 1 0,-1 1-15,-2-1 1,-3 5-1,1 1 1,-2 5 0,-2 3-175,1 1 1,-1 5 0,-2 4 0,0 7 0,1 6 0,0 9-19,2 9 0,0 5 1,-1 5-1,2 2 401,2-1 1,3-24 0,1 0-1,0 24 1,0-25 0,0 1-441,1 1 1,0 0 44,1 0 1,-1 0 0,1 0 0,0-1-1,0 19 1,0-8 111,0-6 0,-8-3 0,-2-1 0</inkml:trace>
  <inkml:trace contextRef="#ctx0" brushRef="#br0" timeOffset="17">12421 14553 8176,'0'-15'9,"0"1"1,1 3-1,2-3 227,3 0 0,5-1 0,3 0 1,0 1-1,4 2-285,3-1 0,-1 1 1,4 3-1,-1-1 1,-2 2-312,-2 2 1,1-2-1,0 1 1,-1-1 0,-2 0-1,-3 1 71,-2 0 0,-2 2 0,-2-2 484,-2 1 1,2 8 0,-5 1 0,-1 5 218,-1 5 0,-1 1 0,0 6 1,0 0-1,0 2 0,0-1 114,0-2 0,0-1 0,0-1 0,0-3-477,0 0 1,3-2-1,1-4 1,1-2-146,3-2 1,0-9-1,2-4 1,2-6-1,0-5 1,-1-3-470,0-1 1,-2 0 0,0-4-1,0 1 319,-3 2 1,1 6-1,-4 7 1,-2 5 766,-3 7 1,0 6-1,-3 12 1,1 2-242,2 2 0,1-3 0,1 2 1,0-4-1,1-5-364,2-2 0,2 0 0,5-2 0,2-2 0,1-3-599,2-2 0,-3-1 0,2-1 0,0-2 681,-3-3 0,0-6 0,-2-3 0</inkml:trace>
  <inkml:trace contextRef="#ctx0" brushRef="#br0" timeOffset="18">13026 14348 8176,'6'-8'-107,"-1"1"5,-1 0 646,4 1 1,-6 1-233,4 2 0,-1 6 0,1 3 0,-3 2 0,-2 2-76,-1-1 0,4 0 1,0 1-539,1-1 0,1-4 0,3-2-409,1-2 1,-1-1-1,0 0 658,1 0 1,-2 1 0,-1 1 0,-2 3 291,-1 0 0,1-2 0,-2 2 0,3 0-367,2 0 128,-3-3 0,4 7 0,-4-4 0</inkml:trace>
  <inkml:trace contextRef="#ctx0" brushRef="#br0" timeOffset="19">12383 15260 8373,'0'-9'-167,"-1"1"0,-1 1 0,-1 0 393,1 0 1,1-1 0,1-1-1,1-1 1,1 1 0,2 0-1,1-1-193,-1 1 1,2-1-1,-2-2 1,0 0 0,0 0-17,-2-2 0,-1 4 1,-1-3-1,0 3 128,0 1 0,-5 3 0,-3 4 1,-5 4-1,-1 7 179,-3 5 1,1 6-1,-1 8 1,3 1 0,0 1-112,3 1 0,5-1 0,3-4 0,2-4-261,1-2 0,4 0 1,3-9-1,4-3 1,5-4-1,2-8-496,0-5 1,4-5-1,0-7 1,-3-2-193,-2-1 0,-4 7 0,-3-2 707,-1 2 1,-5 7 0,-4 6 0,-5 9 0,-3 11 354,-2 7 0,1 3 0,1 2 0,2 0 9,2 0 1,4-1 0,4-2 0,3-4 0,4-6 0,6-5-875,3-6 1,3-10 0,3-5-1,-2-9 1,-1-4 538,-3-5 0,0-10 0,-1 1 0</inkml:trace>
  <inkml:trace contextRef="#ctx0" brushRef="#br0" timeOffset="20">12728 14832 8582,'0'-4'780,"-1"5"-362,-2 7 0,-1 6 1,-4 4-1,2 2 1,-1 2-464,-1 3 1,1 2 0,2 0 0,1 1 44,2 0 0,1-4 0,1-1 0</inkml:trace>
  <inkml:trace contextRef="#ctx0" brushRef="#br0" timeOffset="21">13082 14907 8114,'0'-18'41,"0"2"0,0 1 0,0 2 1,0 0-1,1 1 251,2-1 0,-2 3 1,2 8-1,-2 9 1,-1 11-156,0 9 1,-4 6 0,-3 7 0,-4 5 0,-2 2 0,-1 3 15,1-2 0,1-1 0,2-2 0,1-3-230,0-1 0,-1-4 0,2-9 1,2-5-175,3-7 1,2-11 0,2-8 0,2-10 0,3-6-16,2-6 0,3-2 0,1-1 0,3 1 0,0 2 51,1 4 0,-1-1 0,4 3 0,-1 6 0,0 5 403,-3 4 0,2 4 1,-5 5-1,0 4 76,-2 5 1,-5 7 0,-2 2-1,-2 0 1,-3-1 0,-3-1 94,-4-1 0,-6-3 0,2-1 0,-3-3-278,-3 1 1,3-8 0,-2 0 0,0-4 0,2-3-463,0-2 1,4-2 0,5-4 0,4-1 0,2 0-812,1-2 1,5 0 1191,5-3 0,3-1 0,6-3 0</inkml:trace>
  <inkml:trace contextRef="#ctx0" brushRef="#br0" timeOffset="22">13389 14804 8114,'-9'0'306,"-1"1"1,1 2 0,0 4 298,-1 1 1,2 5 0,1 4 0,1 3-580,-2 1 0,4 5 0,1-2 0,2 1 1,1-1-27,0-2 0,0 4 0,0-2 0</inkml:trace>
  <inkml:trace contextRef="#ctx0" brushRef="#br0" timeOffset="23">12234 16229 8090,'0'-19'0,"-1"2"0,-1 1 0,-2 4 0,-1 1 0,-2 3 0,-1 2-23,-2 3 0,1 2 1,-1 1-1,-2 0 0,0 0 1,-1 0-1,1 0-558,0 0 0,-1-3 1,4-1 619,-1 2-33,1-3 0,1 3 0,1-4 0,1-1 0,2-2 43,2 0 0,1 0 1,1-2-1,0 0 27,0-1 1,1-5 0,1 2-1,2-2 1,1 1 11,-1 0 1,2 0-1,-2-2 1,0-1-1,0 2 32,-2 1 0,-1 3 1,-1 3-229,0 1 128,0 4 1,0 5-1,0 8 1,-1 8-15,-2 9 0,1 8 1,-4 10-1,0 8 1,3-23-1,0 1 30,-1 1 0,1 2 1,1 2-1,-1 0 0,0 2 1,-1 1-1,1 3 0,0 0-53,0 3 1,-1 1-1,-2 0 1,0 0 0,0 0-1,-1 1 1,0-1-1,-1-1 1,0-2 0,0 0-10,-1-3 0,0-1 1,0-5-1,1-2 0,-1-3 1,1-1-1,-6 22 0,-1-5-37,1-3 0,6-2 0,2-3 1,4-2-1,2 0-109,0 0 1,4 0 0,2 1 0,3-3 0,0-2 171,0-1 0,1 0 0,-1 0 0</inkml:trace>
  <inkml:trace contextRef="#ctx0" brushRef="#br0" timeOffset="24">11732 17625 8427,'7'-6'0,"2"0"0,6 0 0,4 1 0,13-7 0,10 3 0,7-1 0,-19 4 0,0 0-43,5 0 1,1 0 0,1 0 0,1 0 0,3-1 0,-1 0 0,0 0 0,0 1 0,-3 0 0,0 1 0,-1 1 0,0 0 588,-3 0 0,1 2 0,-1 0 0,0 2 0,-1-2 0,-1 0-900,-1 2 1,-1-1-1,22-3 1,-10-1-1</inkml:trace>
  <inkml:trace contextRef="#ctx0" brushRef="#br1" timeOffset="25">13845 15912 12784,'-17'11'-175,"0"3"0,3 8 0,-1 9 1,2 10-1,5-15 0,1 1 0,0 5 1,0 2 288,-1 4 1,-1 2-1,0 2 1,1 2-1,-2 3 1,1 1-1,0 0 1,0 0-1,1-1 1,0 0-1,0-1 1,1 0-1,0-1 1,1-1-54,0 0 0,0 0 1,1-1-1,0-2 1,1-4-1,0-1 1,1-4-1,0-2-250,1-3 0,1-1 1,-4 18-1,1-4 0,-1-3 1,-2-2-1,-2-1-419,-4-2 0,3-2 0,-3-6 1,4-3 614,3-4 1,-2-4-1,2-4 1</inkml:trace>
  <inkml:trace contextRef="#ctx0" brushRef="#br0" timeOffset="26">13100 17504 8495,'-4'0'287,"5"0"0,9-1-56,7-2 1,8-1 0,9-3 0,6 1-1,5-1 1,2 1-603,-1 0 371,1 4 0,-1-6 0,1 3 0</inkml:trace>
  <inkml:trace contextRef="#ctx0" brushRef="#br0" timeOffset="27">18380 12113 8481,'-3'-12'-45,"-1"0"1,1 0-1,0 1 1,0-1-1,1 0 66,1 1 1,2 0 0,1 1 0,1-1 0,0-1-1,0 3 1,2 3 0,0 2 185,2 1 0,-3 3 0,-1 4 0,-2 4 0,-1 7 0,-1 10-57,-2 7 1,-3 17 0,0-21-1,-1 2 1,-1 4 0,0 1-1,-2 6 1,0 1 0,-1 5 0,0 1-132,3-13 0,0 1 0,0 1 0,-1 4 0,0 1 0,0 1 0,-1 2 1,1 0-1,0 0 0,1 1 0,0-1 0,0 0 0,1-1 0,1-1 1,-1 0-205,2-1 0,0-1 0,0-2 0,-1 15 0,2-3 0,1-6 0,0-2 0,1-7 0,-1-2 0,-1 15-148,0-16 0,-2-13 1,2-8-33,-2-2 0,4-7 0,-1-8 0,2-12 365,1-12 0,4-7 0,2-1 0</inkml:trace>
  <inkml:trace contextRef="#ctx0" brushRef="#br0" timeOffset="28">18417 12020 8229,'-4'-28'-249,"0"-3"1,-3 0-1,5 1 1,4 2 0,6 4 521,3 2 1,3 5-1,6 3 1,2-1-97,3 1 1,6 1-1,4-1 1,5 0 0,7 3-1,-37 9-106</inkml:trace>
  <inkml:trace contextRef="#ctx0" brushRef="#br0" timeOffset="29">19105 11668 10050,'12'0'-15,"29"-1"-33,-1 0 0,-3 1 0,-1 0 0,3 1 0,-1 0 0,-2-1 0,-1 2 1,0 0-1,-1 0 0,0 0 0,1 0-91,1 0 0,-1 0 0,-2 0 0,-1-1 0,0-1 0,-1 0 0,-3 0 0,0 0-146,25 0 0,-6 0 1,-8-1-1,-5-1 1,-7-1-1,-6 1 368,-5 1 0,-3 2 1,1 1-1,1 2 48,-1 1 0,-5 2 1,-1 6-1,-3 2 1,-3 4-7,-1 3 0,-3 7 1,-4 9-1,-8 9 1,5-20-1,-1 1 61,-2 4 1,-1 1-1,-2 4 1,-1 1-1,-1 5 1,0 2 0,-1 4-1,-1 0-123,7-14 1,0 1-1,-1 0 1,0 3-1,0 1 1,0 1-1,0-1 1,1 1-1,0 0 1,0-1 0,1-1-1,1 1 1,0-1-1,0-1 1,1 1-1,0-3 1,1 0-1,0 0-134,0-1 1,1 0 0,0 0 0,-1 16-1,1-2 1,0-4 0,1-2 0,1-3-1,1 0 76,0-2 0,2-1 0,-1-1 0,0-1 0,2 0 0,0 1 1,0-1-1,-1 0 0,1-15-3</inkml:trace>
  <inkml:trace contextRef="#ctx0" brushRef="#br0" timeOffset="30">18277 13761 8103,'20'-12'106,"5"-1"0,10-2 0,-11 7 0,3 0 0,5-2 1,3 1 145,5-2 0,3 0 0,2 1 0,2-1 0,-13 4 0,0-1 0,1 1 0,17-4 0,0 2 0,-2 2 0,-1 1 0,-4 1 0,-1 2-276,-5 3 1,-2 0-1,-4 2 1,-3 1 0,-1 1-1,-2 1 1,23 4 23,-5 0 0,-8 1 0,-5-1 0</inkml:trace>
  <inkml:trace contextRef="#ctx0" brushRef="#br0" timeOffset="31">18836 12123 8540,'0'-6'-193,"1"0"0,1 1 1,2 0-1,1-2 1,3-2-1,0 0 138,1 0 0,1 0 0,2-2 1,1-1-1,1-4 0,-1-1 1,-1-2 67,-2 0 1,-2 0-1,-2-2 1,-3-1-1,-3 2 1,-3 0 113,-3 1 1,-5 2 0,-3 2 0,0 6 35,-3 5 1,0 3 0,-2 2 0,0 3 0,2 7 28,1 10 0,-1 7 0,2 11 0,1 4 0,1 3-198,3 2 0,4 4 1,3-26-1,1 1 1,-1 2-1,2 0 1,-1 2-1,0-1 0,1 1 1,-1-1-503,1 0 0,-1-1 0,-1 21 0,2-5 0,-1-6 508,-1-6 0,-4-7 0,1-12 0,-3-5 0</inkml:trace>
  <inkml:trace contextRef="#ctx0" brushRef="#br0" timeOffset="32">18603 12318 8403,'0'-14'-43,"4"-3"1,2 4 0,4-2 0,2 0-196,4 0 0,1-2 1,3 2-1,1 0 0,1 0 295,2 2 1,1-3 0,2 4 0,-1 0 0,-2 2-128,-2 1 0,3 3 0,-4 0 1,-4 2-1,-3 3 139,-4 3 1,-4 3 0,0 6-1,-2 2 1,-3 6 287,-3 5 1,-2-1 0,-4 2 0,3 0-1,0 0 174,0 0 0,3-6 1,-1 1-1,2-4-475,1-3 0,1-2 1,2-4-1,3-4 1,3-3-1,3-3-426,0-4 0,5-5 1,-3-5-1,2-2-3,-1-3 0,-4-3 1,2 4-1,-4 0 0,-3 1 1,-1 3 37,-1 1 0,-4 7 0,-1 7 804,-8 4 1,0 8-1,-3 8 1,1 3 0,3 3-1,1 1 95,1-1 1,4-1-1,-1-4 1,6 1-699,3-1 0,5-3 0,3-8 1,0-1 133,3-4 0,0 2 0,2 0 0</inkml:trace>
  <inkml:trace contextRef="#ctx0" brushRef="#br0" timeOffset="33">19273 12132 8334,'-6'0'169,"0"1"1,-1 3 0,-1 4 116,-2 4 1,1 5-1,1 1 1,0 4 0,3 1-1,1-1 1,2-1 0,1-2-199,1-4 0,4-2 0,3-7 0,5-3-408,3-2 0,3-5 0,0-4 0,1-3 0,0-4 1,-1-3-135,1-1 0,-5 0 1,-1-1-1,-3 1 1,-2 5 814,-1 3 1,-3 3 134,-4 5 1,-3 8 0,0 12 0,1 3 0,1 2-563,1 2 0,0-2 0,1 2 66,2-2 0,2 4 0,4-2 0</inkml:trace>
  <inkml:trace contextRef="#ctx0" brushRef="#br0" timeOffset="34">18817 12905 8225,'-6'0'-271,"1"-1"1,1-2 326,2-4 0,1-1 0,2-1 0,1 0 1,2-2-1,0 0 0,0-2 0,-2 2 225,-1 1 1,-1 0-1,-1 2 1,-2 1-165,-3 1 0,-3 4 0,-4-1 0,-2 4 0,-4 5 0,-2 7 236,0 7 0,-5 5 0,2 5 1,0 2-49,2 1 0,7-2 0,4 2 1,3-1-1,5-3-411,2-3 1,6-7 0,5-8-1,5-4 1,6-5-183,4-4 0,1-5 1,-2-8-1,-1-4 1,-2-4-48,-3-3 1,3 0 0,-6 0 0,-2 3-1,-3 0 234,-2 2 1,-6 3 0,1 2 525,-2 4 1,-5 7 0,-2 8-1,-2 6 1,2 5 0,2 5 125,0 2 0,3 1 0,-2-1 0,3 1-786,3-1 0,2-3 1,4-1-1,1-3 1,-1 0-1,0-3-3042,0-1 3211,1-4 1,-1-2 0,0-4 0</inkml:trace>
  <inkml:trace contextRef="#ctx0" brushRef="#br0" timeOffset="35">19097 12607 8225,'-10'1'261,"1"2"1,-1 4 0,-2 6-177,0 5 1,-1 5 0,4 5 0,0 0 0,0 0-561,3 0 0,-1 0 475,4 0 0,-4 0 0,2 0 0</inkml:trace>
  <inkml:trace contextRef="#ctx0" brushRef="#br0" timeOffset="36">19329 12691 8324,'0'-10'-353,"0"1"1,0 0 0,0-1 666,0 1 1,0 5-1,0 4 1,0 7-1,-1 7 198,-2 4 1,-2 10 0,-5 1-1,-2 3 1,-1 3-327,-2 2 0,3 3 0,-3-1 0,2-1 0,2-4-288,0-2 1,1-2-1,0-6 1,-1-6-376,3-4 0,6-9 0,2-5 132,5-5 1,4-8-1,4-1 1,2-2 0,3 2 155,1 0 0,-1 3 1,1 4-1,-1 2 0,1 0 413,0 3 1,-4 5 0,0 5 0,-3 3-22,-4 5 0,-2 2 1,-6 3-1,-2 1 0,-2-2 1,-5 0 122,-5-1 1,-8-5 0,-3-2 0,-1-2-248,1-4 0,-1-2 1,5-5-1,1-2 1,3-4-1,5-5-587,2-3 0,5-2 0,1 1 0,3 0-363,1 0 0,8 2 0,2 2 871,3 1 0,3 2 0,3 0 0</inkml:trace>
  <inkml:trace contextRef="#ctx0" brushRef="#br0" timeOffset="37">19562 12672 8270,'0'-9'99,"-3"3"1,-1 0 0,0 3 0,-1 5 719,-1 7 0,0 7 0,-3 7 0,1 0-549,1-1 1,-1 4 0,3-1 0,-1 1 0,1 0 0,-1-2-1288,1-2 0,2 0 1017,-3-3 0,0-1 0,-4 1 0</inkml:trace>
  <inkml:trace contextRef="#ctx0" brushRef="#br0" timeOffset="38">18519 11722 7427,'-5'-1'-285,"3"-1"0,4-2 289,4-1 1,3 2-31,0-3 70,4 4 1,3-6 18,6 5 0,2-3 0,7 2 26,4-1 0,2 2-166,3-4 0,6 5-97,3-1 1,-21 2 0,-1 0 53,1 0 1,0-1-1,24 1-21,-26 0 1,1-1-1,20 0 141,-3-1 0,1 2 0,-2-3 0</inkml:trace>
  <inkml:trace contextRef="#ctx0" brushRef="#br0" timeOffset="39">12113 15763 8561,'-9'0'0,"0"0"-1084,-1 0 788,1 0 1,3 0 109,0 0 0,3 0 200,-4 0 43,5 0 70,-2 0-74,4 0 0,7 0 2,3 0 1,2 0-12,1 0 0,2 0-7,7 0 0,1 0-87,1 0 1,7-1 90,1-2 0,3 1-23,2-4 0,8 3-255,5-3 0,-20 4 0,0 0 233,4-1 1,0 0-1,0 2 1,0-1-275,3-1 0,0 0 0,-1 1 0,1 1 269,0-2 0,0 0 0,1 1 0,1 2 0,-2-2 1,0 0 0,-2 0 0,-2 0-129,-3 1 1,-1-1 0,-2 0 0,-1 1 192,24 1 0,-3 0-198,0 0 0,-8 0 134,-2 0 1,-6 0 315,1 0 1,-7 3-308,0 0 1,-4 1 509,1 0 0,-3-3-536,0 2 0,0-2 271,-1-1 0,-2 0-446,-1 0 0,0 0 145,0 0 1,2 0 54,-5 0 0,1 0 0,-4 0 0</inkml:trace>
  <inkml:trace contextRef="#ctx0" brushRef="#br1" timeOffset="40">12691 15735 12494,'-10'0'-1425,"2"-1"387,2-2 935,2 2 0,8-3 260,2 4 1,7 0 49,2 0 1,7-3-73,3 0 1,7 0-83,5 3 0,1 0-55,6 0 1,3-3-169,-21 1 0,1 1 1,2-1-1,1 0 161,1 2 1,0 0 0,-1 0 0,0 0 66,0 0 1,-1 0-1,1 0 1,-1 0-122,-1 0 0,0 0 1,1 0-1,0 0 76,24 0 0,-7 0-225,-2 0 1,-8 0 191,-2 0 1,-2 1 2,-1 3 1,-1-3-14,-8 2 1,-2 1-15,-4-1 1,0 0-148,-3-3 862,-5 0-1073,-4 0 663,-4 0-466,-12 0 1,4 0 210,-11 0 1,2 0 0,-1 0 0</inkml:trace>
  <inkml:trace contextRef="#ctx0" brushRef="#br1" timeOffset="41">13752 15689 12494,'5'-10'-2171,"0"2"1963,-1 2 1,-2-1 109,4 4 670,-4-5-468,6 3 1,-6-3-299,4 2 287,-3 2 1,2 4-89,-2 0 76,-2 0 0,3 5-223,-4 4 1,-1 5 62,-2 4 0,-2 5-785,-5 2 823,5 2 1,-7 5 0,1 1 0</inkml:trace>
  <inkml:trace contextRef="#ctx0" brushRef="#br1" timeOffset="42">12141 15875 9730,'0'-9'-443,"0"-1"1,0 4-244,0 0 0,0 3 457,0-3 1,0 3 200,0-4 0,1 4 34,2-3 0,-1 3 48,1-3 0,-1 4 97,1-1-90,-2-3 0,3 5 34,0-7 1,-3 7-6,3-3-46,-4 4 1,-1 1 44,-2 2 0,1-1-74,-4 4 1,3 1 85,-3 2 1,2 3-21,-2 1 1,3 3-28,-3 0 1,1 2-56,-1 4 0,-2-2-24,5 1 1,-4 2-6,1-1 1,1 4 38,-2-1 0,4 2-50,-3 0 0,4 2 10,-1 2 0,-1-1 6,1 5 0,-4-4 7,4 3 1,0-3-9,3 3 1,0 0-34,0 3 0,-1-3-5,-2 1 1,2-4 27,-2 3 0,2-3 18,1 3 0,-3-7 14,0 1 0,-5-3-14,2-1 1,-2 0 4,-1-2 0,-1-1-45,1 3 1,0-3 39,-1 1 0,-1 0-8,2-4 0,-3 3 24,6-6 1,1 3-102,-1 1 0,3-5 73,-4-1 1,5-3-140,-1-1 0,2-3 147,1 1 10,0-5 1,0 2-1,0-4 1</inkml:trace>
  <inkml:trace contextRef="#ctx0" brushRef="#br1" timeOffset="43">12002 16359 9623,'0'9'-1187,"0"1"1,-1 0 1412,-2 3 1,0 2 18,-3 7 1,3 7-174,-3 8 0,1 9 5,2-21 0,0 2 0,-2 2 0,1 1-420,1 1 1,0 0 0,-1-1 0,0 0 355,-1 0 0,1-1 0,-1 1 0,0 0-105,1 0 1,-1-1 0,1-1 0,0-1-63,-3 23 0,0-6-89,4 0 0,0-5 186,3 1 0,0-4-163,0-2 1,0-3 100,0 3 1,3-8 52,0-1 1,1-5 44,-1-1 1,-2-2 20,3-1 0,-7-5 0,0-1 0,0 1 0</inkml:trace>
  <inkml:trace contextRef="#ctx0" brushRef="#br1" timeOffset="44">11815 17393 9592,'-9'-4'-70,"0"2"1,3-3-952,-1 2 837,5 2-107,-6-3 369,7 4 32,-3 0-139,12 4 1,-1-3 19,9 2 1,-4-2 12,4-1 1,3 0-14,2 0 0,5 0 11,-1 0 1,4 0 26,5 0 1,0 0 13,7 0 0,1 0-270,1 0 1,6-3 263,1 0 1,-2 0-42,-4 3 1,1 0 4,-1 0 0,4 3-12,2 0 1,-4 3-5,-6-2 1,1 3-1,0-1 0,-2 2-5,-5 2 1,1-4-53,-4 0 0,3-1 58,-3 1 0,7 3-4,-4-3 1,3-1-117,-6 1 1,3-4 114,-3 1 0,0-2 1,-3-1 0,-3 0 23,0 0 1,-4 0-23,0 0 0,-1 0 26,-1 0 1,-4-1 184,1-2 0,-5 2-338,1-2 203,-1 2 1,-5 1-214,0 0 73,-4 0 34,2 0 0,-5 0-14,-2 0 1,1 0 10,-4 0 0,0 0-3,-4 0 1,1 0 13,0 0 1,0 0 27,-1 0 1,-2 0 11,-1 0-6,-3 0 1,1-4 0,-3-1-1</inkml:trace>
  <inkml:trace contextRef="#ctx0" brushRef="#br1" timeOffset="45">13110 17467 9005,'0'-6'-470,"0"0"0,1 4 799,2-1 0,2 2-530,4 1 0,2-4 114,1 1 1,-1 0-124,5 3 0,-2 0-79,2 0 286,2 0 1,-4 0 0,5 0 0</inkml:trace>
  <inkml:trace contextRef="#ctx0" brushRef="#br1" timeOffset="46">12467 16043 10776,'5'-7'-1287,"-1"1"0,0 3 756,-1-3 527,4 0 1,-3-4 91,2 1 0,0 0-101,-3-1 0,-1 0-25,4-2 0,-3 1 60,3-1 0,-4-2-134,1 2 0,-1-3 79,2 2 1,-3 1 15,2 2 1,-2 1-36,-1 0 0,-1 4 83,-2 1 1,1 3-29,-5 1 0,1 6 29,-3 3 1,-2 4 192,-1 6 1,-1 5-106,-3 4 0,0 4-111,3 5 1,-2 0-216,2 1 1,-2-1-3,2 0 1,1 3 141,2 1 1,1-2-74,0-5 1,1-2-73,1-4 0,2-5-214,2-4 365,2-5-242,-3-5 76,4-3 193,0-2 0,-4-13 0,-1-1 1</inkml:trace>
  <inkml:trace contextRef="#ctx0" brushRef="#br0" timeOffset="47">12225 16294 8485,'0'-9'-713,"0"2"706,0 1 1,0 3-181,0-3 1,1 3 131,2-3 1,-1 4 9,5-2 1,0 0 103,5 1 1,0-1-319,3 1 0,0 2 259,0-2 0,3-2 0,-4 0 0</inkml:trace>
  <inkml:trace contextRef="#ctx0" brushRef="#br0" timeOffset="48">12560 16061 8485,'-6'1'-707,"0"2"1,3-2 982,-3 2 0,3 4 78,-4 2 0,4 1-113,-3 6 1,1 2-111,-1 4 0,-2 3 42,5-3 0,-3 3-266,3-4 0,0 1 73,3-3 1,0-5-93,0-1 0,1-4 159,2-3-146,2-2 1,4-4-15,1 0 0,2-4-92,1-2 0,-1-5 117,-3-2 0,1 1-9,-1 2 0,0 0-78,1-2 0,-1 1 108,0-1 1,1-2 5,-1 2 0,0 0 67,0 2 1,-2 2 364,-1 2-147,-4-3 125,2 8 1,-4-2-71,0 6 0,-4 6-14,-2 3 1,1 4-224,-2-4 0,2 4 121,-1-4 0,1 4-333,2-4 1,2 0 77,-2-2 0,2 2-790,1 1 484,4-1 1,0-3-101,2 1 0,2-5 146,-2-2 1,0-2 351,0-1 0,0 0 0,3 0 0,-2-3 0,-1 0 0,0-9 0,3 2 0</inkml:trace>
  <inkml:trace contextRef="#ctx0" brushRef="#br0" timeOffset="49">12793 16182 8485,'0'-5'-975,"0"-3"1442,0 7 1,0-2-186,0 6 1,-4 0-51,-2 6 0,1-2-57,-2 6 1,4 0-241,-3 0 1,4 0 112,-1 0 0,-1-2-143,1 4 1,0-3 86,3 0 0,0-4-146,0-2 0,1-1-78,2 1 0,2-2-9,4-4 0,0 0 59,1 0 0,2-1 33,1-2 1,-1-2 23,-3-4 1,1-1-5,-1 1 1,0 1 202,1 2 1,-2-3-117,-2 3 0,-1 2 396,-2 1-169,-2 2-131,4 1-305,-5 4-512,0 1 763,0 9 0,0 0 0,0 5 0</inkml:trace>
  <inkml:trace contextRef="#ctx0" brushRef="#br0" timeOffset="50">12151 16843 7853,'5'-5'-30,"2"0"100,-4 2 0,0 1-32,-3-4 1,3 2 19,0-2 0,1 0-150,-4-3 1,3 3 82,0-1 0,0 1-8,-3-3 0,0 3 40,0-1 1,-1 5 0,-2-1 1,-2 2 232,-5 1 0,1 4-79,0 3 1,-2 2-7,-1 3 1,2 0-85,-3 3 1,0 1-68,0 2 1,4 1 5,3 0 1,3-1-161,-4 1 1,5-5 112,-1-1 0,2-3-182,1-1 0,4-3-65,3-3 0,1-2 133,1-1 0,0 0-84,1 0 1,-1-3 114,0-1 1,1-3 98,-1 1 1,0-2-43,1-2 1,-1 2-21,0 2 21,1-2 128,-1 3 0,-3-2-38,0 1 1,-3 4-75,4-1-431,-5 2 277,6 1-253,-3 0 145,0 0 291,4 0 0,-4 4 0,4 1 0</inkml:trace>
  <inkml:trace contextRef="#ctx0" brushRef="#br0" timeOffset="51">12262 16806 8403,'-8'6'-840,"2"0"1,-2 1 1285,1 2 0,0 1-37,1 3 0,-2 1-393,1 5 1,0-4 37,1 1 0,2-1-78,4 4 0,0-4-43,0-3 0,4-2-556,2 0 623,7-5 0,5-1 0,6-4 0</inkml:trace>
  <inkml:trace contextRef="#ctx0" brushRef="#br0" timeOffset="52">12477 16694 8403,'0'-9'-1303,"0"0"1079,0-1 1095,0 1-636,0 4 1,-4 2-78,1 6 1,-1 2-272,1 4 1,2 4 170,-2-1 0,-1 4-479,1-4 0,0 4 421,3-4 0,-5 5 0,0-3 0</inkml:trace>
  <inkml:trace contextRef="#ctx0" brushRef="#br0" timeOffset="53">12588 16657 7788,'0'-5'-186,"0"1"0,-1 4 528,-2 0 1,1 1-133,-4 2 0,3 5-289,-3 5 0,2 3 86,-2 0 0,4 1-40,-1 2 1,-1 0-384,1-1 1,0-3 415,3-3 0,4 3 0,1-1 0</inkml:trace>
  <inkml:trace contextRef="#ctx0" brushRef="#br0" timeOffset="54">12961 16601 7884,'-5'10'280,"-4"4"-142,3 5 0,-2 0-26,-2 6 0,1 0-34,0 3 1,0 0-161,-1 0 1,1-1 94,0-2 0,-1 0-163,1-3 0,4-1 51,2-6 1,-1-1-81,0-5 1,1 0-187,3 1-173,0-5 126,0 3 157,0-7 15,4 3 142,2-8 1,3-1 97,0-4 0,1-4 0,-1 1 0,0-4 0,1 4 0,-1-4 0,0 4 0,0-1 0,1 0 0,-4 3 148,0-3 1,0 4-93,4 3 0,-1-1 168,0 3 0,1 1-106,-1 3 0,-3 0 88,0 0 1,1 8-107,2 1 0,-3 2 202,0-1 0,-3 2-181,4 0 1,-5 4 6,1-4 1,-2 1-9,-1-4 0,0 4-25,0-1 1,0 0-118,0-2 1,-3-1 93,0 0 0,-5 1-114,2-1 1,-2-3 111,-1 0 1,-1 1-168,1 2 1,0-4 6,-1-2 0,4 1-356,0-1-186,0 0 394,-4-3 0,4 0-658,0 0 896,4 0 0,-2-4 0,4-1 0</inkml:trace>
  <inkml:trace contextRef="#ctx0" brushRef="#br0" timeOffset="55">13240 16611 8456,'-8'1'-85,"2"2"0,-2-1 87,5 4 1,-3 1 139,3 6 1,-3-2-159,3 5 1,-2-4-123,2 3 1,2-3 100,-2 0 1,2 2-162,1-2 1,1-3-247,2-2 162,2-5 1,5 2-62,-1-4 0,0-4 343,1-3 0,-1 2 0,0-1 0,1 0 0,-1-3 0,0 0 0,1 3 0,-4-1 0,0 4 59,-4-4 454,2 5-146,-4-2 0,0 8-225,0 3 1,0 1-420,0 1 277,0 5 0,-4 0 0,-1 5 0</inkml:trace>
  <inkml:trace contextRef="#ctx0" brushRef="#br0" timeOffset="56">12793 17048 8517,'6'0'-987,"1"0"0,-4 0 921,3 0 1,-3 0 65,3 0 0,0 0 0,4 1 0,-1 2 0,0-2 0,1 2 0,3-2 0,2-1 0</inkml:trace>
  <inkml:trace contextRef="#ctx0" brushRef="#br0" timeOffset="57">12607 10503 8353,'-5'-7'-368,"1"2"1,0 0-1103,1 0 1323,0 3 187,-1-6 0,2 3 56,-4-1-62,4-2 1,-5 6-1,3-4 86,-3 4-81,2-7 119,-4 8-83,4-3-123,-4 4 81,8 0 1,-3 1-5,4 2 0,0-1 14,0 5 1,0 2-15,0 3 1,0 4 3,0-4-1,0 5-6,0-2 1,3 2-17,0-2 0,0 3 23,-3-3 0,4 2-59,-1-1 0,0 0 28,-3-3 0,0 2-15,0-3 0,-1 0 2,-2-6 0,1 2-1,-5-1 0,1-3-93,-3-1 0,3-2 100,-1-1 0,1 0-182,-3 0 0,0-1 35,-1-2 1,1-3-55,0-3 206,-1 0 0,1-5 0,0 0 0</inkml:trace>
  <inkml:trace contextRef="#ctx0" brushRef="#br0" timeOffset="58">12728 10335 8353,'0'-5'-591,"0"-3"0,0 8 897,0 0 0,0 8-121,0 7 0,-1 3-42,-2 1 0,-1 3-173,-3 3 1,-1 2 163,2 1 0,-2 1-229,-2 2 0,1-2 70,0 2 0,3-6-237,-1-3 0,1-3-41,-3 0 0,4-8-391,2-1 170,-3-7 524,5 1 0,-3-12 0,4-3 0</inkml:trace>
  <inkml:trace contextRef="#ctx0" brushRef="#br0" timeOffset="59">12635 10577 8353,'-3'-6'-1413,"0"0"1686,0 4-158,3-7 1,1 8-149,2-2 0,2 2-25,4 1 1,0 0-184,1 0 0,2 0 142,1 0 99,-1 0 0,1 4 0,2 2 0</inkml:trace>
  <inkml:trace contextRef="#ctx0" brushRef="#br0" timeOffset="60">12951 10512 8353,'-5'-6'-1617,"2"0"1715,2 3 1,-2-2 121,0 2 1,-1 2-69,1-2 1,1 2 69,-5 1 1,4 0-82,-3 0 1,0 0 157,-3 0 1,-1 4-163,1 2 1,0 3 23,-1 0 1,1 3-75,0 1 0,-1 2-192,1-2 1,3 3 79,0 0 0,4-3 80,-2 0 1,3 0-323,1 0 1,1-4 83,3-3 0,1-1-191,4 1 0,0-1 94,1-5 0,0 0-41,2 0 1,-1-1 91,1-3 1,2-1 42,-2-4 1,0 0 178,-2-1 0,-1 1-52,0 0 0,-2-1 64,-1 1 1,-1 3-6,1 0 384,2-1 203,-7-2 211,4 4-248,-5 1-212,-5 12 0,3-2-342,-4 7 1,4-3 98,-1-1 1,2 1-355,1-1 1,0 0 113,0 1 1,1-4-54,2 0 0,-1-1-142,4 1 1,-2 0-434,2-3 773,0-2 0,3 7 0,1-3 0</inkml:trace>
  <inkml:trace contextRef="#ctx0" brushRef="#br0" timeOffset="61">13156 10503 7287,'-5'0'224,"-2"1"170,4 2 0,-1 2-215,0 4 1,3 2-69,-2 1 0,-1-2-86,1 3 0,0 0-114,3 0 1,0-1 66,0-3 1,0 1-193,0-1 1,0 0 81,0 1 0,1-5-175,2-2 1,-1-2-268,4-1 254,1 0 0,2 0 135,0 0 1,1-3 184,-1 0 0,-1-5 0,-2 2 0,3-2 79,-4-1 0,0 2-191,-2 1 1010,2 4-293,-4-2-265,3 8 0,-7 1-238,0 5 1,0-1-269,3 0-165,0 1 1,0-1 168,0 0 0,0 1-76,0-1 1,1-1 237,2-2 0,2 3 0,5-4 0</inkml:trace>
  <inkml:trace contextRef="#ctx0" brushRef="#br0" timeOffset="62">13603 10372 8353,'-3'6'-220,"0"1"1,-3-1-288,3 3 0,-5 2 806,2 1 0,1 1-19,-1 3 0,4 5-66,-1-3 0,-2 3-84,2-2 0,-1-1-198,1 1 1,2-1 48,-2 1 1,2-4-91,1-3 0,0-2 109,0 0 1,0-4-44,0 0-305,0-4 194,0 2 0,0-5-25,0-2 1,0 1 121,0-4 0,3 0-177,0-4 0,0 1 59,-3 0 0,0 2-19,0 1 0,-1 0 112,-2-3 1,1 3 81,-4-1 0,3 4-30,-3-3 0,-1 4 30,-2-1 0,2 2 258,-3 1 1,3 1-99,-5 2 1,1-1 225,2 4 0,0 0-26,0 4 0,0-1-171,3 0 0,-1 1-103,4-1 0,-3 0-180,2 1-85,1-1 0,4 0 81,2 1 1,3-4-70,3 0 0,4-4-153,3 1 1,-2-2 319,2-1 0,4 0 0,3 0 0</inkml:trace>
  <inkml:trace contextRef="#ctx0" brushRef="#br0" timeOffset="63">13771 10568 8353,'-4'-5'-1367,"3"-4"684,-3 3 1071,-1 2 1,3-3-23,-4 4 0,3-4 6,-3 4-123,0 0 1,-4 3 82,1 0 0,-4 4-36,1 3 0,0 2-52,2 3 1,1 0-254,0 3 0,4 0 80,1 0 1,0 0-203,1-3 0,0 0-102,3 3 1,1-4-56,2 2 0,-1-6 99,4-1 1,4-4-34,2 1 0,4-2-217,-4-1 0,5-1 129,-2-2 1,-1 0-37,-2-6 0,2 2 153,-2-6 1,0 3 192,-2 1 0,-2-1 113,-2 1 1,1 0-132,-3-1 465,-1 1 0,-3 3 61,0 0-245,0 4 1,0-2-91,0 8 1,-3 1-16,-1 4 1,1 0-93,3 1 0,-3-1-143,0 0 1,0 1-100,3-1-133,0 0 0,0 1-134,0-1 1,0-3 159,0 0 0,3-3-181,0 4 464,4-5 0,-1 2 0,3-4 0</inkml:trace>
  <inkml:trace contextRef="#ctx0" brushRef="#br0" timeOffset="64">13966 10559 8510,'0'-6'-2376,"0"-2"2429,0 7 356,0-7 1,0 8-106,0 0 1,0 4 23,0 5 0,0 4-75,0-1 1,-3 5-230,0-2 0,-1 0 19,1 0 0,2-2-88,-2 2 1,-1-4 95,0 2 1,1-3-195,3-1 0,0-2 3,0-1 80,0-4-369,0 2 340,0-12 0,3 1-146,1-9 0,3 5-9,-1-2 1,1 0 87,-1 0 0,5-2 209,-5 2 0,4 0-149,-3 1 1,1 1 175,1-1 1,0 5-147,1 0 0,-1 5-135,0-1 128,1 2 73,-1 1 0,0 4 0,1 2 0</inkml:trace>
  <inkml:trace contextRef="#ctx0" brushRef="#br0" timeOffset="65">14423 10382 6662,'-7'3'422,"1"0"0,0 7 57,-3-1 1,2 7-154,1-1 0,0 3-201,-3 1 1,0 2-177,3 1 0,-1 0 114,4-3 1,-1-1-162,1 1 0,2-2 161,-3-1 1,3-3-218,1-3 0,0-4-120,0 0-133,0-4-50,0 2 279,0-4 54,0-8 0,0 5 34,0-6 0,0 1-63,0-1 0,0 0-20,0-1 194,0 1 1,-4 1-30,-2 2 1,1 1 139,-1 5 1,-2 0 193,-4 0 0,2 0-103,-3 0 1,0 1 56,0 3 0,1 1-34,3 4 1,-1 0-73,1 1 0,3-1-4,0 0 0,4 2-209,-2 1 1,4-3 113,4 1 1,4-2-184,4-5 0,5 0-148,-2-3 0,6 0-186,1 0 0,-1 0 44,-2 0 0,-3-1-150,-1-2 1,1-1-3,2-2 550,-3-3 0,2 0 0,-2-5 0</inkml:trace>
  <inkml:trace contextRef="#ctx0" brushRef="#br0" timeOffset="66">14665 10512 8370,'5'-9'-1876,"3"-1"2104,-7 1 0,4 3 229,-2 0 34,-2 4-172,4-3-515,-5 5 140,0 0 1,0 5-116,0 1 0,0 2 171,0 1 0,-5 1 0,0-1 0</inkml:trace>
  <inkml:trace contextRef="#ctx0" brushRef="#br0" timeOffset="67">14655 10680 8370,'-9'0'0,"3"0"0,0 0-323,-1 0 267,2 0 56,1 0 0,0 4 0,-1 1 0</inkml:trace>
  <inkml:trace contextRef="#ctx0" brushRef="#br0" timeOffset="68">18082 13734 8191,'-10'0'-384,"4"0"124,0 0-75,4 0 158,-6 0 372,7 0-137,-4 0 1,13-2 14,1-1 1,2 2-107,-1-2 0,2 1 36,1-1 1,2 2 2,-3-2 1,4-1 12,-4 1 0,5 0 11,-2 3 1,3-4 26,1 1 1,0-3-25,3 3 1,-1 0 1,4 3 0,-4-3-21,4 0 1,0 0-1,3 3 1,0-3-20,0-1 0,0 1-4,0 3 0,3-1-80,0-2 0,0 2 95,-3-2 1,-1 2-100,-3 1 1,3-3 79,-2 0 0,-2 0 0,-1 3 0,-2 0-8,2 0 0,2 0 18,4 0 0,-3 0 3,-1 0 1,-2 0 7,3 0 0,0 0 13,3 0 1,-3 0-21,-1 0 1,-2 0 9,3 0 0,-3 0-11,2 0 0,-2-3 1,3 0 1,-3-1-2,3 4 0,-2 0-36,2 0 1,-2 0 32,-4 0 1,0 0-3,3 0 1,-8 0 1</inkml:trace>
  <inkml:trace contextRef="#ctx0" brushRef="#br0" timeOffset="69">19683 13631 7021,'9'-3'-186,"1"0"0,-1 0 44,0 3 0,-2 0 26,-1 0-292,-4 0 408,2 0 0,-4 0 0,0 0 0</inkml:trace>
  <inkml:trace contextRef="#ctx0" brushRef="#br0" timeOffset="70">18156 13789 8178,'15'-9'-204,"2"0"1,-2 3-239,3-1 1,5 2 415,2-1 0,6-1 91,3 4 0,2-4-17,2 4 1,3 0-280,2 3 0,7 0 307,3 0 1,-1 0-327,0 0 1,1-1 283,-25 0 0,0-1 0,2 1 0,1 0-24,1-2 1,1 0-1,0 1 1,-1 1-5,2-2 1,1-1-1,-3 2 1,1-1 1,-2 0 0,0 0 0,1-1 0,1 1-5,0 1 1,-1 1 0,-3-2-1,-1 0-47,0 1 1,-16 1 24</inkml:trace>
  <inkml:trace contextRef="#ctx0" brushRef="#br0" timeOffset="71">18938 10624 8278,'-9'0'-1107,"0"0"894,-1 4 0,1-2 310,0 4 0,3-3 60,-1 3 1,4 1 13,-3 2 0,1 1-121,-1 3 0,0 0 0,3 3 0,2 1-66,-2-1 0,2 0 113,1 0 0,4 0-186,3-3 1,0-1 92,-1-2 0,5-4-134,-1 0 0,2-4 37,0 1 1,0-3-87,3-3 1,-2-2 88,2-4 1,-3-1-15,0 1 0,2-4 56,-2 1 1,-3-3-4,-3 2 0,-3-2 43,0 2 1,-2-3-51,-1 0 0,-1 3 74,-2 0 0,-3 4-53,-3 3 1,-3-3 104,-1 3 0,-2 2-17,2 1 1,1 2-61,3 1 0,-1 0-290,1 0 237,4 0 0,1 1 62,4 2 0,4-2 0,1 3 0</inkml:trace>
  <inkml:trace contextRef="#ctx0" brushRef="#br0" timeOffset="72">19171 10652 8278,'-4'18'-528,"-1"4"-66,-5 0 0,4 7 757,0-1 0,1 2-5,-1-2 1,-3 4-221,3 2 0,-5 2 79,-2 1 1,0-1-197,0-1 0,3-3 82,-2-4 0,1-6-200,2-3 177,0-5 101,-1-8 19,5-2 0,1-8 0,4-2 0</inkml:trace>
  <inkml:trace contextRef="#ctx0" brushRef="#br0" timeOffset="73">19283 10680 8278,'4'-14'-580,"2"5"1,-1 1 428,1 4 1,-2 1 124,2 3 0,-3 4 309,3 3 0,-4 1-69,1 1 0,-2 4-68,-1-1 0,0 4-56,0-4 0,-3 4-99,0-4 1,-4 1 20,1 0 0,0-3-16,0 3 1,0-3-91,-3-1 0,-1-3 39,1 1-184,0-1 1,0 0-113,-1 0 97,1-4 1,0 2 49,-1-4 1,5-1-140,2-2 343,-2-2 0,0-4 0,-5 0 0</inkml:trace>
  <inkml:trace contextRef="#ctx0" brushRef="#br0" timeOffset="74">19599 10410 8278,'-4'9'0,"2"0"-282,-4 0 0,3 6 178,-3 4 0,-1 0 356,-2 6 1,0 1-143,-1 5 0,4-2-178,0 2 0,1-2 51,-1-1 1,-3-4-196,3-3 0,2-4-38,1-2 0,-1-3 6,1 0-71,0-6-13,3 3-19,0-8 347,0 3 0,0-4 0</inkml:trace>
  <inkml:trace contextRef="#ctx0" brushRef="#br0" timeOffset="75">19460 10689 8278,'0'-9'-1216,"0"-1"1038,0 1 1,2 1 428,4 1 0,0 0-141,7 4 1,1-1-58,2 1 0,-2 2-257,2-2 0,2 2 85,4 1 0,0 0-103,-4 0 0,0 0 74,-3 0 0,2 1 21,-5 2 0,1-2 84,-4 2 0,-4 2 10,-2 1 0,1 0 222,0 0 1,-1 3-115,-3 3 0,-4 2 296,-3-2 1,2 0-109,-1 3 0,3-2 48,-3 2 0,0-2-156,0 2 1,1-4-200,2 2 0,2-3 103,-2 0 0,2-1-249,1 0-776,0-4 540,0-1 426,0-4 0,0 0 0</inkml:trace>
  <inkml:trace contextRef="#ctx0" brushRef="#br0" timeOffset="76">19739 10521 8278,'-3'-9'-594,"0"0"-165,0 3 0,6 1 449,0 2 310,4 2 0,-3-2 0,2 6 0,3-2 0,-4 3 0</inkml:trace>
  <inkml:trace contextRef="#ctx0" brushRef="#br0" timeOffset="77">19897 10614 6984,'-5'0'180,"1"1"170,4 3 0,-3-2 39,0 4 1,0 3-185,3 4 1,-1-1-87,-2-3 1,1 2-53,-1 1 0,2-2-153,1 3 0,0-3-18,0-1 1,0-2 80,0-1 0,0-3-226,0 3 1,0-3-82,0 3-259,0-3 150,4 1 301,2-4 0,3 0 8,0 0 1,-3-3-21,1-1 0,-1-2 18,3 3 0,1-4 16,-1 1 0,0-3 108,0 0 1,1 0 7,-1-1 0,0 4 31,1 0 1,-4 0-160,0-3 387,0-1 1,1 4 373,-1 0 141,-4 4-451,2-2 0,-5 5-44,-2 2 0,-1 2-15,-3 4 0,0 1-12,4-1 0,-3 0-278,3 0 0,0 1 14,3-1 0,0 0-559,0 1 336,0-1 0,1-1-124,2-1 1,-1 0 7,4-4 1,3 0 48,4-3 1,0-3 110,0 0 0,-3-4 24,2 0 1,2 2 115,-2-1 1,1 0 45,-4-4 0,-1 1 134,-1 0 1,0 3 153,-4-1 462,0 5-333,-3-2 1,-1 4-113,-2 0 1,1 4-230,-4 3 1,4 1 98,-2 1 0,3 0-443,1 1 1,0 0 107,0 2 165,0-5 0,5 9 0,0-5 0</inkml:trace>
  <inkml:trace contextRef="#ctx0" brushRef="#br0" timeOffset="78">20298 10670 8278,'-10'0'-707,"4"1"524,0 2 1,4-1 332,-1 5 0,2-1-129,1 3 1,0 0-13,0 1 1,0-1-62,0 0 0,0 2-204,0 1 0,0-5-373,0 3 280,0-3 349,0 2 0,-4-4 0,-2 0 0</inkml:trace>
  <inkml:trace contextRef="#ctx0" brushRef="#br0" timeOffset="79">20307 10549 8278,'-5'-4'-1905,"1"3"1708,4-3 127,0 4 0,4 0 0,1 0 0</inkml:trace>
  <inkml:trace contextRef="#ctx0" brushRef="#br0" timeOffset="80">20530 10624 8278,'-9'9'0,"1"-3"-563,2 0 1,-2 1 281,5 2 0,-3 0 447,3 1 1,0 2-19,3 0 0,0 4-42,0-4 0,0 4-73,0-4 0,1 4-12,2-4 0,-2 1-117,2-4 1,1 0 202,-1 1-303,0-5 97,-3 3 0,-1-7-123,-2 2 0,1-2 106,-4-1 44,0 0 0,-3 0 1,-1 0 1,4 0 11,0 0 0,4-1 114,-1-2 0,1 2-114,-2-2 1,3 1 206,-2-1-176,6 2 0,3-7 90,3 5 1,0-1-50,1 1 1,2 1-5,0-4 0,2 3-3,-2-4 0,0 4-4,3-3 0,-2 3-8,2-3 0,-3 1 5,4-2 1,-2-1-46,2 2 0,1 1 40,-5-1 0,4-1-26,-4-2 0,3 3 0,-2 0 0,-1-1-44,-2-2 73,-1 0 1,-1 0 0,-2-1 0,-1 4 6,-5 0 1,0 3-19,0-3 1,-2 3 295,-1 0 0,-2 2-81,-4 1 0,0 4 184,-1 3 0,1 2-66,0 3 0,-1 0-141,1 3 0,0 0-114,-1 0 1,4 0-143,0-3 0,4-1-324,-1 1 0,2 1 209,1 0 0,1-2-301,2-5 494,2 3 0,9-8 0,0 3 0</inkml:trace>
  <inkml:trace contextRef="#ctx0" brushRef="#br0" timeOffset="81">21052 10484 7411,'-4'9'846,"2"2"-482,-5 1 1,1 4-163,-3 5 0,0-1-90,-1 2 0,4 0-123,0 0 1,0 3-85,-4-3 0,1-1 77,0-2 1,4-1-197,1-3 0,0-1 65,1-5 1,0 0-373,3 1 13,0-5 234,0-1 86,0-4-13,4 0 165,-3 0 0,3-1-48,-4-2 0,0 1-228,0-5 152,0 1 27,0-3 109,-4 0 0,-2 0 125,-6 3 0,1 1-20,-1 2 0,1 2 213,-2-2 0,3 2-17,-3 1 0,0 0-57,0 0 1,2 1 460,5 2-62,-2-2-610,2 7 26,1-3 1,6 4-144,9-3 1,0-1 15,5-2 0,4-2-292,3 2 1,3-2-849,-4-1 1232,1 0 0,1 4 0,1 2 0</inkml:trace>
  <inkml:trace contextRef="#ctx0" brushRef="#br0" timeOffset="82">21257 10661 8278,'0'-9'-357,"0"-1"977,0 5-847,0 1-208,0 4 1,0 8 0,0 3 0</inkml:trace>
  <inkml:trace contextRef="#ctx0" brushRef="#br0" timeOffset="83">21238 10791 8278,'-5'5'-1819,"-3"4"1819,7-4 0,-8 4 0,4 1 0</inkml:trace>
  <inkml:trace contextRef="#ctx0" brushRef="#br0" timeOffset="84">19404 13650 8236,'-9'-4'-700,"2"3"341,1-3 625,4 3 56,-2 1-218,12 0 0,-1 0 18,9 0 0,-4 0-103,4 0 1,-1 0-155,4 0 1,1-3-269,1 0 0,-1 0 83,2 3 320,2 0 0,-1-4 0,5-1 0</inkml:trace>
  <inkml:trace contextRef="#ctx0" brushRef="#br0" timeOffset="85">19506 13650 8176,'6'3'-1197,"1"0"1197,-1 0 0,3 1 0,0 1 0</inkml:trace>
  <inkml:trace contextRef="#ctx0" brushRef="#br0" timeOffset="86">18184 13547 7132,'-5'4'59,"2"3"0,-1 2-19,1 3 0,-4 0-61,4 3 0,-1-3 91,1 0 0,2 1-178,-2 0 0,-1 2 68,1-2 1,0 0-105,3 0 1,0-3 89,0 2 1,0-1-116,0-2 1,0 0-58,0 1 0,0-4 19,0 0 207,0-4 0,-5 2 0,0-4 0</inkml:trace>
  <inkml:trace contextRef="#ctx0" brushRef="#br0" timeOffset="87">18138 13650 8087,'-6'0'0,"1"0"-292,2 0-253,2 0 247,-7 0 357,7 0-117,-3 0 36,4 4 1,0-2-201,0 4 154,0-4-174,0 6 242,4-2 0,1-1 0,4-1 0</inkml:trace>
  <inkml:trace contextRef="#ctx0" brushRef="#br0" timeOffset="88">18314 14301 8189,'6'-4'-1489,"-1"3"756,-2-2 668,-2-2 0,4 3 88,-2-4 100,-2 4 0,4-6 32,-1 5 30,-3 0 170,3-1-248,-4 3 453,0-3 1,-4 15-381,-3 5 0,-4 5-50,-1 0 1,-5 3-43,1 4 0,-1 0-116,-2 0 0,1 3-89,-1 0 1,0 3-9,1-3 1,-1 3-75,1-3 1,2-1 45,1-5 1,3-3-257,0-7 146,6-1-217,-3-5 274,8-4 0,0-2 36,4-6 0,4-3 298,0-6 0,1 0-128,1-3 0,4-1 0,-1-2 0,5-1 0,-3 0 0</inkml:trace>
  <inkml:trace contextRef="#ctx0" brushRef="#br0" timeOffset="89">18342 14301 8184,'6'-9'-1723,"-2"4"1965,0 1 0,-2 5-69,4 2 0,-4 6 107,1 7 0,-2 2-133,-1 4 1,-3 2-147,0 4 1,-3-3-147,3 0 0,-1-1 88,1 4 1,2 0-62,-3 0 1,3-4 94,1-2 1,0-3-300,0 0 1,-1 0 49,-2-1 0,2-6 272,-2-3 0,-2-2 0,0 2 0</inkml:trace>
  <inkml:trace contextRef="#ctx0" brushRef="#br0" timeOffset="90">18221 14590 8141,'-9'0'0,"0"-4"0,4 2-160,1-4 193,3 4 0,1-4 133,0 3 1,5 2-76,1-2 1,6 1-331,4-1 0,5 2-34,4-2 1,-1 2 272,1 1 0,0 0 0,3 0 0</inkml:trace>
  <inkml:trace contextRef="#ctx0" brushRef="#br0" timeOffset="91">18873 14469 7737,'1'-5'-1413,"2"2"1336,-2-2 215,3-1 1,0 0-112,-1 0 169,0 4 0,-3-3-46,0 2 1,-4 2-37,-3-2 1,2 2 81,-1 1 1,0 0-120,-4 0 0,4 0-65,0 0 0,0 0 187,-3 0-212,-1 4 1,1 1 93,0 4 1,3 0-163,3 1 1,-1 0 73,1 3 0,0-2-150,3 4 1,0-2 62,0 2 1,3 0-53,0 0 0,4 2 19,0-5 0,-2 4 77,1-4 1,-3 2-48,3-2 1,-4-5 38,2 3 0,-3-3 74,-1 2 0,-1-3-37,-3 1 0,2-5 9,-4 1 1,0 1 24,-3-1 0,-1 0 15,1-3 0,0 0 16,-1 0 0,1-1-51,0-2 1,-1 2 20,1-2 1,3-1-12,0 1-251,4-5 0,-3 3 83,5-4 0,0 3 165,0-1 0,0 4 0,0-3 0,5 0 0,0-3 0</inkml:trace>
  <inkml:trace contextRef="#ctx0" brushRef="#br0" timeOffset="92">18957 14525 8162,'9'-5'-4,"-1"0"-523,-1 1 1,1 3 301,-2-2 0,-1 2 412,2 1 1,-5 1-15,1 2 1,-2 3 102,-1 3 1,0 3-206,0 1 1,0 0 8,0 0 0,-3-2-38,0 5 1,-4-5-136,4 1 1,-3 2-188,3-2 1,-3 1-33,3-4 100,0 0 0,1 1-100,-1-1 312,2-4 0,-3 3 0,4-3 0</inkml:trace>
  <inkml:trace contextRef="#ctx0" brushRef="#br0" timeOffset="93">19013 14395 8096,'0'-10'-1884,"0"1"1743,0 4 1,4 1 73,2 4 1,-1 0 66,1 0 0,1 1 0,2 2 0,0 2 0,1 4 0</inkml:trace>
  <inkml:trace contextRef="#ctx0" brushRef="#br0" timeOffset="94">19134 14441 8096,'5'5'-847,"-1"-1"897,-4 1 0,0 0 169,0 4 1,0 0 32,0 1 0,0 0-68,0 2 0,0 2-116,0 1 0,-3 3-8,0-2 1,0-3-106,3-1 0,0-1 70,0-2 0,0 0-212,0 1-5,0-1-47,0-4 1,4-1 21,2-4 0,2-1 55,2-2 1,-1 1-117,0-4 1,1 0 20,-1-4 1,3 1 165,1 0 1,-2-1 25,-5 1 0,3 3 126,-3 0 1,1 3 31,-1-4 435,-2 5 227,-4-2-224,0 4-196,-4 4-201,3 1 1,-6 5-72,4-1-96,0 0 1,0 1-200,0-1 0,0-3 87,3 0 0,0-2-177,0 2 1,3-3-23,0 3 1,1-4 79,-1 1 0,-1-2 264,4-1 0,0 0 0,4 0 0,-1 0 0,0-4 0,1-1 0</inkml:trace>
  <inkml:trace contextRef="#ctx0" brushRef="#br0" timeOffset="95">19376 14590 8089,'-5'5'-274,"0"3"360,1-5 0,3 1 127,-2-1-414,2-2 62,1 7 1,0-6 120,0 4 0,1-3-109,2 0 0,-1-2 65,5-1 0,-1 0-98,3 0 1,-3 0 14,1 0 1,-1 0-15,3 0 75,0 0 1,1-1 20,-1-2 0,-3 0 106,0-3 1,-2 0-140,2-3 201,-4-1 0,5 1-120,-4 0 0,0-1 197,-3 1 1,-1 1-25,-2 2 1,-2-2-51,-4 5 1,-1-3-63,1 3 0,0 0 57,-1 3-251,1 0 0,0 0 76,0 0 0,2 3-623,1 0 479,4 4 1,-2-5 215,4 5 0,4-1 0,1 3 0</inkml:trace>
  <inkml:trace contextRef="#ctx0" brushRef="#br0" timeOffset="96">19460 14590 8089,'-4'15'0,"-3"-3"0,2 2 135,-1 2 1,3 2 63,-3 0 1,0 5-118,0 2 1,-2 2-146,2 1 1,-1 1 88,0 2 1,-1-2-134,2 2 0,-2-3 90,-2-4 0,1-1 17,0-4 0,-1-5-2,1-1 1,-3-4-83,-1-3 0,0-2 113,0-4 0,3-4 4,-2-2 1,0-6-68,0-4 0,1 0-115,-1 0 1,2-2 33,0 3 0,2-3 111,2 0 1,-1-1-141,4 0 0,-1 4 110,4-1 1,4 5-135,-1-1 1,7-2 19,-1 2 1,7-1-122,-1 4 0,6 0 101,1-1 0,4 1 168,-2 0 0,0-1 0,1 1 0,0 0 0,3 0 0</inkml:trace>
  <inkml:trace contextRef="#ctx0" brushRef="#br0" timeOffset="97">19739 14320 8089,'-9'4'-184,"-1"1"1,-2 6-231,0 1 1,1 3 894,2 3 1,4 2-23,-8 2 1,5 5-430,-4 4 1,4 0 94,2-3 1,3-1-462,-3 1 0,3-1 5,-3-2 0,3-2-152,0-4 0,-1-4-42,1 1 525,-4-5 0,2-2 0,-5-5 0,1-4 0</inkml:trace>
  <inkml:trace contextRef="#ctx0" brushRef="#br0" timeOffset="98">19692 14637 8089,'5'-6'-486,"-4"1"-61,2 2 0,-1-1 411,1-2 0,-1 1 203,4 2 0,-1 1-58,2-5 1,1 5-7,-2-1 0,2-1-115,2 1 0,-1-3 74,0 3 0,-3-4-59,1 4 1,-2-4 96,1 1 0,1 1 0,-4-2 0,0 4-68,-3-3 19,0 4 1,0-3 434,0 2 0,-4 2-172,-2-2 1,-2 5 339,-1 1 1,-1 7-182,1-1 0,0 3-17,-1-3 1,1 4-57,0-1 1,2 1-340,1 0 1,4-2-7,-1 5 0,2-5-50,1 2 1,0-2-208,0 1 0,5-4-1001,5 1 1303,-1-2 0,13-2 0,-3-1 0</inkml:trace>
  <inkml:trace contextRef="#ctx0" brushRef="#br0" timeOffset="99">20298 14329 7996,'0'-9'-439,"-4"0"0,1 4 370,-3 2 430,0 1 1,-3 8-137,-1 3 0,0 5 171,-2 8 0,1 6-344,-1 6 1,2 2 84,0 2 0,2 3-599,2 3 1,-1 0 366,3-1 1,-2-1-147,3-5 1,-4-1-93,1-2 1,-4-2-241,-2-4 0,1-8 573,-5-4 0,4-9 0,-4-4 0,5-2 0,-3-1 0</inkml:trace>
  <inkml:trace contextRef="#ctx0" brushRef="#br0" timeOffset="100">20056 14637 7996,'5'-15'0,"2"2"-149,-4 3 1,5 0 189,2-2 0,0 4-225,6-1 1,-1 3 27,4 0 0,-4-2 18,1 5 1,-1 0 109,4 3 1,-5 1 76,-1 2 1,0 3-248,0 3 1,-1-1 76,-3-2 0,-2 3 121,-1-3 0,0 6 0,3 3 0</inkml:trace>
  <inkml:trace contextRef="#ctx0" brushRef="#br0" timeOffset="101">20391 14571 7996,'-5'10'-31,"-4"-1"0,5 4 38,-2-1 1,-1 3-16,4-2 1,-2 2 195,2-2 1,2 2-161,-2-2 200,-2-1-329,4-3-6,-3-3 165,4-2 1,0-5-19,0-2 1,1-4-207,2-5 0,-1 1-57,4-5 0,-1 2 95,2-2 0,1-1-19,-2 1 1,1 2 94,0-2 1,1 4 59,-2-4 1,2 5-59,2-2 0,-1 4 40,0 3 1,1-3-76,-1 3 1,0 2 8,1 1 0,-1 2 76,0 1 0,5 8 0,0 3 0</inkml:trace>
  <inkml:trace contextRef="#ctx0" brushRef="#br0" timeOffset="102">20661 14516 7500,'-4'-6'-400,"3"-2"1,-5 4 554,3-2 42,2 2 0,-6 3 33,4-2 62,-4 2 1,2-3-41,-5 8 1,-2 1 94,-1 4 1,0 4-154,1 3 0,1 2 10,-1 0 0,1 1-60,2-1 1,1 1-220,2 0 0,1-4-251,5 1 1,0-5 222,0 1 0,5-2-387,1-4 1,6-2 144,4-4 0,1-1-26,2-2 1,-4-2-73,1-4 0,-2-4 443,2 1 0,-3-1 0,-3 4 0,-1 0 0,0-1 59,-3 5 248,-2-3 0,-5 7 319,-2-2 1,-3 6-343,-3 3 0,3 2 25,0 2 0,1-1-330,-2 0 0,3 4 131,4-1 1,0 1-757,0-4 0,4 0 124,3 0 522,1-3 0,1 2 0,0-3 0</inkml:trace>
  <inkml:trace contextRef="#ctx0" brushRef="#br0" timeOffset="103">20875 14488 8039,'-6'10'595,"0"2"0,-1 3-315,-2 4 1,0 0-263,-1 3 1,1-1 147,0 3 0,0-3-318,3 1 1,2-4 137,4-2 0,0-3-105,0-3 0,4-4 55,2 0 1,3-4-359,0 1 0,1-3 48,3-3 1,-2-3-78,5-6 0,-4 1 122,4-1 0,-5 0 170,1 0 1,-1 2 166,-2-3 1,0 3-97,1 1 0,-4-1 913,0 1-65,-4 4-227,2-3 0,-5 8-263,-2 0 0,1 4 27,-4 5 0,1 3-210,-1 1 0,0-1 113,3-2 1,2-1-297,-2 0 0,2 1 91,1-1 1,0-3-586,0 0 1,0 0 213,0 0 0,4-2 68,2-4 1,0 0 10,0 0 0,0-1 81,3-2 1,0 1 30,-3-5 0,2 1 235,-2-3 0,2 3-231,-2-1 532,2 1 1,-6 0 246,4 0 161,-4 4-665,3-2 0,-5 8-59,0 2 0,0-1-215,0 1 1,0 1 135,0 2 1,0 0 43,0 0 0,4 1 0,1-1 0</inkml:trace>
  <inkml:trace contextRef="#ctx0" brushRef="#br0" timeOffset="104">21154 14702 7942,'-5'-4'-125,"0"3"-101,2-2 561,2-3 455,-3 5-604,4-3-56,0 0 0,4 3-228,2-2 1,2 2 86,2 1 1,-1-3-65,0 0 0,0-1-7,1 0 0,-1 2-113,0-4 1,0 3 23,-3-3 0,2 3-100,-2-3 0,0-1 104,0-2 0,-4 3-88,1 0 0,-2-1 379,-1-2 1,0 3-154,0 0 1,-1 4 413,-2-1 0,1 1-174,-4 2 1,-4 0 97,-2 0 0,-1 5 16,4 1 1,-2 5 50,1 2 1,-1-1-157,5-3 1,-1 4-186,0-1 1,3 1-1126,4-4 670,0 4 420,4-2 0,6 6 0,4-2 0</inkml:trace>
  <inkml:trace contextRef="#ctx0" brushRef="#br0" timeOffset="105">21657 14534 7976,'-13'4'0,"2"2"0,-5 6-14,3 0 0,1 5 4,3-2 1,0 3 185,3 1 1,2-4 18,4 1 1,0-5-265,0 1 0,1-1 64,2-2 1,5-1-222,5-1 1,0-3 105,0-4 1,-2 0-121,5 0 0,-5-4 9,1-3 1,1-1 24,-4-1 0,2 0 54,-4-1 1,-3-2 29,-1-1 0,-2 0 178,-1 1 0,0 0-105,0-3 1,-4 2 271,-2-2 1,0 3-78,0 0 1,0 2 54,-3 0 1,0 1-14,3 0-486,-2 3 298,7-2 0,-3 7 0,4-3 0</inkml:trace>
  <inkml:trace contextRef="#ctx0" brushRef="#br0" timeOffset="106">21843 14525 7775,'0'-5'361,"0"1"1,-3 8-19,0 2 1,-3 5-150,3 2 0,-1 3-82,0 0 0,2 1 99,-4 2 0,4-1-307,-1-3 1,2 2-23,1-5 1,0 1-179,0-4 55,0 0-74,0 0 1,4-3-109,2-3 0,3-5 155,0-1 1,0-5-21,1 2 1,-1-2 69,0-1 0,0-1 76,1 1 130,-1 0 0,-3 0 447,1 3 496,-5 2-502,2 4 0,-4 1-93,0 2 1,0 2-78,0 5 0,-3 0-536,0 2 0,-1-1 170,4 1 107,5-2 0,0 0 0,4-1 0</inkml:trace>
  <inkml:trace contextRef="#ctx0" brushRef="#br0" timeOffset="107">22374 14534 8018,'-4'-5'-1364,"3"1"1277,-7 0 0,5 2 158,-3-4 1,3 3 164,-3 0 1,3 2-94,-3 1 1,3-3-95,-4 0 0,4 0 63,-3 3-272,4 0 125,-6 0 190,7 0-210,-8 4 0,8 1 41,-2 5 0,2-1 100,1 0 1,0 4-79,0-1 0,1 4 18,2-4 1,-1 4-24,5-4 0,-2 3 1,1-2 0,1 2-39,-4-2 1,4-1 59,-4-2 1,0-1-95,-3 0 0,0-3 67,0 1-130,0-5 1,-4 2 107,-3-4 1,-2-1-47,-3-2 0,1-2-1,-1-1 1,2-5-94,0 2 0,2-3-18,2 3 1,-1-1 68,3-3 1,1 3-14,3-3 0,0 3 126,0 1 0,0-1 0,4 1 0,2 0 0</inkml:trace>
  <inkml:trace contextRef="#ctx0" brushRef="#br0" timeOffset="108">22560 14367 8018,'-6'5'-174,"0"-2"-21,0 2 0,-4 3 438,1 5 0,3 3-37,0 0 0,0 2-192,0 4 1,-1 2-35,4 4 0,-1-3-119,1 0 1,2-2-51,-3 2 0,0-2 172,1-4 0,-1-5-109,1-2-481,2-1-57,-7-2 174,2-4 490,1-1 0,-7-8 0,2-1 0</inkml:trace>
  <inkml:trace contextRef="#ctx0" brushRef="#br0" timeOffset="109">22411 14646 8018,'0'-9'0,"0"2"-469,0 1 1,3 3 233,0-3 1,5 3 322,-2-3 1,2 3-128,1-4 0,4 5-148,-1-1 1,8-1 176,-1 1 10,1 0 0,-1-1 0,0-2 0</inkml:trace>
  <inkml:trace contextRef="#ctx0" brushRef="#br0" timeOffset="110">22756 14525 8018,'-1'-5'-331,"-2"2"1,2 1 297,-3-2 206,-1 3 1,3-3 67,-4 4 0,0 0 160,-4 0 1,1 1 8,0 2 0,-1 3-125,-3 3 1,3 1-161,-3 3 1,0-3 116,0 2 1,4 2-172,3-2 0,3 4-41,-3-4 1,4 1-185,-2-4 0,4 0-51,4 1 0,-2-4-127,4 0 1,0-4-188,3 1 1,4-2 194,-1-1 1,1-1-31,-4-2 0,0 1 117,1-4 1,-2 3 252,-2-4-177,2 5 339,-7-6 209,3 7 129,-4-3 0,0 5-267,0 2 1,0-1 100,0 4-1102,0 1 469,0 2-826,0 0 1109,5-4 0,0 4 0,4-4 0</inkml:trace>
  <inkml:trace contextRef="#ctx0" brushRef="#br0" timeOffset="111">22961 14553 8018,'0'-9'0,"0"-1"-436,4 1 1,-3 0 272,2-1 299,2 1 0,-4 3 134,2 0 208,-2 4 32,-1-7-330,0 8 0,-4-3 83,-2 4 0,-2 4-114,-2 2 0,1 3 212,0 0 0,-4 3-31,1 1 0,-1 0-127,4 0 1,0-2-299,-1 5 1,2-4 122,2 4 0,2-5-449,4 1 1,0-1 255,0-2 1,4 0-455,2 1 0,7-5 277,2-2 0,0 1-79,0-1 0,1 0 63,2-3 0,-2-1 43,-1-2 1,-3 1 314,0-4 0,-2 0 0,0-4 0,-1 1 0,0 0 0,0-1 0,-3 1 0,1-3-123,-4-1 1,3 0 122,-3 0 0,4 3 0,-4-2 0,1 4-18,-1 2 18,-2 0 0,7-3 0,-2-1 0</inkml:trace>
  <inkml:trace contextRef="#ctx0" brushRef="#br0" timeOffset="112">23184 14460 8012,'-5'0'775,"-2"4"-547,4 2 1,-2 0-104,2 4 1,1-3 131,-4 5 0,4 0-154,-1 0 1,-1-2 83,1 3 0,-4 0-307,4 0 1,0-1-92,3-3 0,-3 1-88,0-1 0,0-3 68,3 0 0,-3-2-449,0 2 149,0-4 202,3 2 159,0-4 1,4 0 70,2 0 1,-1 0 28,1 0 1,0-4 1,4-2 1,-2 0 20,-2 0 19,7 0 0,-7-3 70,6-1 1,-1 1-111,-2 0 0,-3 1 233,0 1 0,-3-1-119,4 2 0,-4 2 363,3 1-268,-4-3 0,3 4 37,-2-4 33,-2 4-112,4-2 1,-7 4 79,-1 0 1,1 1-83,-4 2 0,1-1 102,-1 4 1,-2-3-110,5 4 1,-3-4 258,3 3-280,-4 0 0,5 3 4,-4 1 0,3-4 44,0 0-75,2 0 0,1 4-249,0-1 1,0-3-54,0 0-151,4 1 0,2 1 152,3-2 0,1 1-877,3-4 1136,-3 1 0,8 0 0,-4 1 0</inkml:trace>
  <inkml:trace contextRef="#ctx0" brushRef="#br0" timeOffset="113">23407 14646 8018,'-5'0'1214,"1"0"-457,0 0 159,3 0-1426,-3 0 1,4 4-1,0 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5.78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4683 10223 22478,'-15'0'-250,"0"0"1,2-1-1,2-1 1,1-2-1,5 0 1,6 0 310,7 2 1,10 0 0,8 0 0,5-2 0,8 2 0,11 1 0,-19 1-1,1 0-42,5 0 1,1 0 0,9 0 0,2 0-1,-12 0 1,2 0 0,2-1 0,3 1-1,1-1 1,1 0 0,4 0 0,1 0-1,1 0 1,-11 1 0,0-1 0,1 1-1,0-1 1,1 1 0,1-1 0,-1 1-1,2-1-10,0 0 1,1 0 0,0 1-1,-1-1 1,-3 1 0,0-1 0,-1 1-1,1 0 1,0-1 0,0 0 0,-1 0-1,1 1 1,11-1 0,-1 1-1,0 0 1,-2 0 0,0 0 0,0 0-1,-1 0 1,1 0 0,-1 0-119,0 0 0,0 0 0,-1 0 1,-3-1-1,-1-1 0,0 1 0,0-1 1,0 0-1,-1-1 0,-2 1 0,0-1 1,0 0-1,-2 0 0,-1 0 0,1 0 105,-3 0 1,0 0-1,0 0 1,17-2-1,-2 1 1,-6 0-1,-1 1 1,-4 0 0,-2 1-1,-4 0 1,-2 0-88,-4 1 1,-2 0 0,19-4-1,-15 2 1,-8 1-4,-8 1 0,-10 1 0,-8 1 0,-12 2 94,-9 4 0,-4 2 0,-6 3 0,1 3 0</inkml:trace>
  <inkml:trace contextRef="#ctx0" brushRef="#br0" timeOffset="1">3231 12048 19584,'0'-9'-889,"0"0"1,0-2 126,0-1 856,4 2 1,1-7-1,4 4 1,1-1-1,0 0 1,2-1 39,0-1 1,-1-1 0,-3 0-1,-3 3 1,-1-1 892,-2 1-1308,-1 7 0,-5-6 0,-3 8 1,-6 0-1,-5 2 237,-6 2 1,-1 6 0,-3 5-1,-5 10 1,-5 10 0,15-10 0,0 1 208,-3 4 0,0 1 1,0 2-1,0 2 1,-4 4-1,2 1 1,0 2-1,2 1-98,0 1 1,2 1 0,2 4 0,1 0 0,1 2 0,1-1 0,3 2 0,1 0 0,4-2 0,2 0 0,2-2 0,3 0-137,3-1 1,1-1 0,4-3 0,2 0 0,2-1 0,2 0-1,2-1 1,1-2-109,1-4 0,2 0 1,0-4-1,2-1 0,2-4 1,1-1-1,1-3 1,1-1-1,2-2 0,0-2-147,1-2 1,1-2-1,24 3 1,-6-10 0,-4-7-1,-2-7 207,-2-7 0,-9-4 0,-3-8 0,-4-2 0,-6-3-70,-4-3 0,-3-2 0,-4-1 1,-7 3-1,-8 3-312,-6 6 1,-6 4 0,-5 11 0,-5 4 661,-4 9 0,-5 12 0,-4 9 1,21-6-1,0 2 0,-2 2 1,1 2-77,-1 3 1,0 2 0,0 3 0,1 3 0,2 3 0,2 2 0,-1 2 0,0 2 0,1 3 0,1 2-1727,0 3 1,2 0 1638,3-1 0,2-1 0,-3 3 0,0-1 0,5-2 0,0-1 0</inkml:trace>
  <inkml:trace contextRef="#ctx0" brushRef="#br0" timeOffset="2">3426 7495 9189,'0'-6'-513,"0"0"1,0-1 0,0-2 923,0 0 1,0 0-257,0-1 0,0 1 1,-1 1-1,-2 2 0,-3 2-31,-2 3 0,-2 1 1,0 1-1,-2 2-58,-4 0 1,-6 5 0,-2 1 0,-4 6 0,-3 2 0,-3 2-68,-3 0 1,0 3 0,0 3 0,0 3 22,-1 3 0,3-2 0,3 3 0,5-1 1,4 1-1,5 1-42,1 3 1,7 0 0,1 1 0,3-1-3,2-2 0,3 3 1,-1-4-1,4 0 0,4-2 1,4-2-21,2-1 0,4 0 0,4-1 0,3-2 19,1 0 1,2-4 0,4 1 0,2-3 0,1 0-25,2 0 0,-3-5 1,-1-2-1,-2-1 1,-1-2-143,0 0 0,-7-2 1,-4-1-1,-2 0-510,-4-1 648,0 3 1,-2-2-1,0 3 1</inkml:trace>
  <inkml:trace contextRef="#ctx0" brushRef="#br0" timeOffset="3">2998 8594 7938,'4'-5'519,"2"2"0,3 1 0,0 0-280,0-2 1,4 1-1,0 3 1,2 0-1,1 0 1,3 0-327,3 0 1,-2-1 0,5-1-1,0-2 1,-1-1-323,-3-2 0,2-5 0,-1-1 0,0-2 0,-2-1-84,-1-2 0,-2 0 0,-8-1 0,-1 0 492,-2 1 1,3-1 0,-4 0-1</inkml:trace>
  <inkml:trace contextRef="#ctx0" brushRef="#br0" timeOffset="4">3361 8343 8636,'-13'-5'-17,"2"4"1,-1-2 0,2 1 184,0-1 1,0 2-1,-1-2 1,-1 3 92,4 3 0,3 2 0,6 5 0,2-1-222,3 0 0,3 4 0,3-1 0,1-1 0,1 1 0,0-1-520,1 2 0,-3-1 0,3-3 0,-2 1-1009,-2-1 1489,0-4 1,2 3 0,2-3 0</inkml:trace>
  <inkml:trace contextRef="#ctx0" brushRef="#br1" timeOffset="5">3194 7384 8503,'-6'-6'-57,"-1"-2"1,3 2 0,0-2 0,0-2 659,2 1 1,3 4-619,5 2 0,1 2 1,9 1-1,0 0 0,2 0 1,2 1-30,1 2 1,0-2-1,4 3 1,1-1-1,-1 0-47,0-1 1,1 2 0,-4 1 0,-1 0 0,-2 2 17,0 1 0,-6 3 0,-3 0 1,-6 2 109,-3 2 0,-2 3 0,-2 4 1,-5 0-1,-2 0 0,-3-1 27,-2 0 0,1-1 0,-3-3 1,3-1-143,0-4 1,5 1-1,4-3 1,1-2-1,0 0-925,0-3 851,3-1 0,-3-8 0,5-3 0,1-2 0,1-3 35,-1-4 0,-1 2 0,-1-2 0,0 0 0,-1-2 191,-2-1 0,2 4 1,-3 0-1,1 2 213,0 2 0,-3 0 1,2 3-1,-2 1 0,-1 2 316,-1 0 0,2 3 0,1 6-700,0 2 0,2 2 0,4 1 0,2 1 0,4-1 0,1 0 97,1 1 0,5 3 0,0 1 0</inkml:trace>
  <inkml:trace contextRef="#ctx0" brushRef="#br1" timeOffset="6">3315 8324 8471,'5'-19'56,"0"2"0,-3 0 0,1 2 0,-1-1 190,-1 2 0,-2 5 0,-2 9 1,-4 7-1,-4 4 0,-5 5 0,-2 5-116,0 4 1,-4 1 0,0 0 0,2-1 0,1-1 0,2 0-215,2-2 0,5-2 1,-1-3-1,5-1-342,2-4 0,1-5 0,4-2 0,2 0 0,3-4 18,2-3 0,2-4 0,-1-3 0,0 0 0,1-1 293,-1 1 1,0 0-1,1 0 1,-2-1-1,-1 1 182,-1 0 0,0 2 0,1 1 0,-1 0 0,0 0 312,-1 0 1,4 2-309,-3-2 0,-2 5-87,-1 1 0,-2 4 0,-1 6 0,0-1 0,0 0 0,0 1-107,0-1 1,0 0 0,0 1 122,0-1 0,0 0 0,0 0 0</inkml:trace>
  <inkml:trace contextRef="#ctx0" brushRef="#br0" timeOffset="7">7253 8631 13549,'-3'-6'-516,"1"1"0,3 0 0,4 0 0,3 1 1,2 2 777,-1 1 1,5-2-1,1 0 1,3 1 0,1 1-1,3 0-124,3-2 1,6 1 0,4-3 0,4-1 0,5 2 0,1-1 0,2 1-105,-1 0 1,1-2 0,-1 2 0,-5 2 0,-7 0 0,-9 0-318,-8-1 264,-3 0 0,-10 3 1,-4 0-1,-5 0 1,-4 0 16,-4 0 1,-1 0-1,-5 0 1,-1 0 28,-1 0 0,-7 3 0,-6 1 1,-3 1-1,-1 3 13,-2 0 0,-3 1 0,-4 1 0,-2-1 0,-2 0-54,0 1 1,2 0 0,1 1-1,9 2 1,10-3 39,9-3 0,12 2 1,6-4-1,12 0-15,10-2 0,9-3 0,13-3 1,4-4-1,-20 1 0,0 0 0,1 1 0,0 0 0,0-1 0,-1 0 1,1 0-1,-1 1 0,1 0 0,0 1 0,0-1 0,1 1 0,0-1 1,0 0 0,22-4 0,-4 1 0,-9 0-14,-8 2 0,-12 4 0,-10-1 0,-5 2 1,-7 1-77,-6 0 1,-7 3 0,-8 1-1,-3 1 1,-2 2 86,1-2 1,-3 7-1,0-1 1</inkml:trace>
  <inkml:trace contextRef="#ctx0" brushRef="#br0" timeOffset="8">7225 7905 14351,'-6'0'-2054,"1"-1"2174,1-2 1,6 1 0,7-3 0,7-1 0,4 1 0,6-2-1,4-2 1,4-3 54,3 0 0,4-5 0,3 3 0,3-2-182,-1 1 1,-2 0 0,-9 0-1,-2 2 1,-2 3 0,-5 2-246,-6 2 136,-6-3 1,-10 8 0,-4-1 0,-6 3 0,-5 3 0,-5 1 0,-1 3-9,-2 0 0,-4 1 0,-3 1 1,-4 0-1,-4 1 12,-2 2 1,-1 0 0,-1-1 0,-2 0 0,-2 0 133,-4 2 1,7-4 0,-1 3 0,8-4 0,6-2 139,4-1 0,14-4-32,11 2 0,14-9 0,20-4 0,5-5 0,-17 5 1,1 0-1,1 0 0,2-1-75,0 1 1,1 0 0,-1 1 0,1 0 0,-2 1 0,-1-1 0,1 0 0,-1 0-133,0 1 0,-1 0 1,16-4-1,-10 6 47,-8 1 0,-6 9 0,-9 6 0</inkml:trace>
  <inkml:trace contextRef="#ctx0" brushRef="#br0" timeOffset="9">6629 9264 28654,'-9'0'0,"1"-1"-547,2-2 1,2 2 0,8-3 0,2 1 0,2-1 0,2 0 428,3-1 1,1 1-1,5 2 1,0-1-1,-1 0 1,2 0-1,2 0 1,1 1 124,1 1 1,6 1-1,-1 0 1,2 0-1,3 0 56,2 0 1,0 0 0,4 0-1,-2 0 1,-1 0-19,1 0 0,2 0 0,1 0 1,1 0-8,-1 0 0,3 0 1,-2 0-1,2 0 1,1-1-26,0-2 1,-1 2-1,4-4 1,0 2-1,2 0 24,-1 1 0,-6 1 1,-2 1-1,-1 0 290,-3 0 0,4 0 0,-7 0 0,-1 0 0,-3 0-431,-3 0 0,4 0 0,1 0 0,-4 0 0,-1 0 50,-2 0 0,0 0 0,3 0 1,0 0 4,0 0 0,0 0 0,0 0 1,1 0-1,2 0-12,3 0 1,-1 0-1,0 0 1,0 0-1,-1 0-14,0 0 1,1 0 0,-4 0 0,-2 0-46,0 0 1,-3 1-1,1 1 1,1 1-1,0-1-15,-2-1 1,0 3 0,-2-1-1,2-1 1,0 0 35,1 1 1,-3-2 0,2 2 0,0-1 60,-1 1 1,-1-2 0,2 2 0,-1-2 0,-2-1 77,2 0 1,0 0 0,2-1 0,-3-1 0,-2-1-16,2 1 1,-1 1 0,2 1 0,0 0-51,-2 0 0,2 0 0,-2 0 0,0 0 0,-1 0 0,-2 0-3,1 0 0,3 0 1,-1 0-1,0 0 133,-1 0 0,-2 0 0,1 0 0,-1 0 0,-2 0-25,0 0 1,-1 0 0,4 0 0,-1 0 0,1 0-5,0 0 1,-3 0-1,1 0 1,0 0-135,0 0 0,-1 1 0,3 1 1,0 1-1,-1-1 16,1-1 0,0-1 0,-1 0 0,1 0 1,0 0 78,3 0 1,-2 0-1,2 0 1,-2 0 17,2 0 1,-1 0 0,2-1 0,0-1 0,-1-1 0,0 1 11,-1 1 1,2 1 0,-2-1 0,1-1-44,-2-1 0,0 0 0,0 3 0,0 0 1,2 0-29,-1 0 0,-2 0 0,0 0 0,1 0 1,0 0 6,2 0 1,0 0-1,-3 0 1,2 1 12,1 2 1,3-2 0,-4 2 0,0-2 0,-1-1 32,-2 0 0,2 0 0,1 0 0,0 0 1,0 0-18,-1 0 0,-2 0 0,2 0 0,1 0-38,0 0 1,1 0-1,-2 0 1,1 0-1,0 0-48,0 0 1,-1 3 0,-2 0 0,1-1 0,-2-1-6,-1-1 1,4 0 0,-4 0 0,1 0 68,0 0 1,1 0-1,1 0 1,-1 0-1,1 0 8,-1 0 0,2 0 0,1 0 0,0 0 1,0 0 49,-1 0 1,-3 3-1,0 1 1,-3-2 25,0-1 1,1-1 0,-2 0 0,-2 0 0,0 0 58,-2 0 0,0 0 0,1 0 0,2 0-143,0 0 1,1-3-1,-3-1 1,1 2 28,2 1 0,2 1 0,-1 0 0,0 0 0,3 0-19,0 0 1,-2 0 0,-3 0 0,-1 0-1,-2 1-174,0 3-69,1-3-93,-5 3-683,-1-4 0,-5 0 313,-2 0 405,2 0 1,-3 4 0,4 1 0</inkml:trace>
  <inkml:trace contextRef="#ctx0" brushRef="#br0" timeOffset="10">12896 9311 14668,'-7'0'-606,"1"0"0,-1 0 0,0-1 394,0-2 1,3 1 136,4-5 0,1 2 0,2-1 0,4 2 0,1 1 110,1 0 0,1 0 0,-1 3 0,1 0 13,3 0 0,-2 0 0,4 0 0,2 0 0,1 0 1,1 0-11,3 0 1,1 0-1,4 0 1,0 0-1,3 0-12,2 0 1,-2-3 0,2-1 0,-1 2-47,0 1-3,0 1 1,0 0-1,-1 0 1,-2 0 33,-2 0 1,-3 0-1,3 1 1,-1 1 0,0 2-1,0-2 48,0-1 1,-1 2 0,4 0 0,0-1-1,1-1-88,2-1 0,-2 0 0,2 0 0,-2 0 37,-1 0 0,-1 0 0,-1 0 0,-2 0-8,-1 0 0,-1 0 0,0 0 0,2 0 1,1 0-1,-2 0-6,0 0 1,3 0-1,-1 0 1,2 0-1,1 0 40,0 0 1,1 0 0,1 0 0,1 0-1,-1 0-4,-1 0 0,-1 0 0,0 0 0,-1 0 0,1 0-13,0 0 0,0 0 0,0 0-7,0 0 0,0 0 0,0 0 0,0 0 0,0 1 0,0 1-18,0 1 1,1 0 0,1-3-1,2 0 7,1 0 1,-2 3-1,2 0 1,-1 1 0,-2-1-5,-1 0 0,-2 1 1,-1-2-1,-1 1 1,-1-1 18,0-1 1,0-1 0,-2 1 0,3 1-1,1 1 2,2-1 1,3-1 0,2-1-1,0 0 5,2 0 0,2 0 0,2 0 0,2 0 0,-1 0-6,1 0 0,-1 0 0,3 0 0,1 0 0,-2 0-6,-2 0 1,-4 0 0,-3 0 0,0 0-1,-1 0 1,0 0 12,-2 0 1,-1 0-1,-1 0 1,1 0 17,2 0 0,-2 0 1,2 0-1,-2 0 1,-1 0 57,0 0 1,0-3 0,0 0-1,-1 1 1,1 1-70,0 1 0,4 0 0,2 0 0,-1 0-89,-2 0 1,1 1 0,0 1-1,1 1 1,1 0 32,-1 2 0,-1-4 0,-3 3 0,2-1 1,2 0 24,0-1 1,0-1 0,-6-1-1,1 0 1,0 0 101,0 0 0,-1 0 1,-1 0-1,-1 0 1,1 0-34,1 0 0,1 0 1,-2 0-1,0-1-45,-1-2 0,-1 2 0,2-2 0,-1 2 0,-1 1 0,0 0-46,-2 0 1,1 0-1,-1 0 1,1 0 14,0 0 1,-1 0 0,-3 0 0,2 0 0,2 0 23,1 0 0,-1 0 0,3 0 1,-2 0-1,0 0 29,0 0 0,-1 0 0,2 0 0,-3 0-29,-2 0 0,-2 0 1,2 0-1,0 0 1,-1 0-1,-1 0-16,-1 0 0,1-3 0,0 0 0,-2 1 11,0 0 0,-2 2 1,3 0-1,-2 0 1,1 0 0,-2 0 0,3 0 1,-4 0-1,2-1 0,0-1-26,0-1 1,1 0 0,-2 3-1,-1 0 1,2 0 8,-1 0 0,1 0 1,1 0-1,-1 0 1,-1 0-9,1 0 1,-3 0 0,3 0 0,-2 0 0,-1 0 61,2 0 1,-3 0 0,4-1 0,-2-1 0,-1-1-26,-2 1 0,-1 1 1,0 0-1,1-1-68,-1-1 0,-4-1 1,-1 1-298,1 0 0,-3 0 147,4 3 1,-3 0 0,2 1-1,0 1-263,0 1 0,-2 2 287,0-2 1,-2 2 0,-1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5.79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4451 13072 8516,'-10'0'-239,"1"0"419,0 5 0,-4 4 1,0 7-1,-2 5 1,-1 5-1,-2 5 1,-1 7-20,-3 8 0,11-20 0,1 2 0,-2 1 1,0 2-1,1-2 0,0 1 0,0-1 1,1 0-1,0-3 0,0 0-218,-8 23 0,0-3 0,2-9 0,3-6 1,1-5-1,-1-5-334,2-3 0,0 1 0,3-5 0,1-1-44,1-3 1,5-6 0,1-7-239,5-3 510,7-11 0,4-3 0,4-9 1,3-2-1,1-3 163,2-2 0,1-1 0,1-2 0,-1 0 0,-3-1-50,3-1 0,-4 4 0,2-1 1,-3-2-2,-3-4 0,-4 4 0,-3 3 0,-2 5 0,-3 4 249,-1 3 0,-4 3 204,1 7 0,-2 10 0,0 12 1,1 7-1,1 8-32,-1 6 1,0 6 0,-4 8 0,0 5 0,-1 0-231,1 1 0,1 2 0,1 1 0,0 2 0,0-26 0,0 0-384,0 24 0,0-4 0,0-3 0,-1-4 1,-1-5-669,-1-7 1,-4-4-1,0-15 912,-5-4 0,-2-11 0,-5-4 0</inkml:trace>
  <inkml:trace contextRef="#ctx0" brushRef="#br0" timeOffset="1">4348 13612 8477,'-6'-1'526,"2"-2"6,3-3 0,5 1 1,11-1-1,9-2 1,8 0 26,9-1 1,-16 4-1,2 0-559,3-2 0,-1 1 0,3 1 0,-1 0 0,2-2 0,0 0 0</inkml:trace>
  <inkml:trace contextRef="#ctx0" brushRef="#br1" timeOffset="2">4776 15251 19287,'-9'32'-290,"0"2"1,-2 5 0,0 3 0,-1 5 0,0 0 0,2 1-1,2-3 75,1-1 0,0-1 1,4-6-1,1-3 0,1-5 1,1-5-296,0-2 0,-3-3 0,-1-5 0,-1-3 0,-4-5 172,-2-2 1,1-2 0,-4-5 0,2-4 0,-1-4 135,2-1 0,-4-9 1,1 2-1</inkml:trace>
  <inkml:trace contextRef="#ctx0" brushRef="#br1" timeOffset="3">4544 15652 11414,'0'-27'-257,"4"5"0,2-6 1,2 1 45,2 0 1,0-2 0,1-1 0,3-1 0,1 1 463,5 1 1,3 1 0,6-1-1,2 0 1,4 0 111,4 2 0,4 6 1,4 0-1,2 5 1,-1 4-235,-2 5 0,-12 7 1,-10 7-1,-6 6 1,-7 4-207,-4 4 0,-8 8 1,-8 0-1,-6 3 0,-4 3-101,-6 1 1,0-3 0,-6-2 0,2-3 78,1-3 122,0 2 0,-2-5 1,2 1-1,5-6 0,6-2-219,4-4 1,5-5 0,6-3 103,8-2 1,14-1 0,9 0 0,3 0 0,3 1 174,1 2 0,-1 4 1,-3 6-1,-2 5 1,-5 4 99,-1 5 1,-10-4 0,-8 4-1,-6-2 1,-7-2 124,-9-1 0,-9-1 0,-7-4 0,-1-3 1,-2 0-159,-1-3 0,3-5 0,2-3 0,3-2-45,3-1-428,6 0 1,4-5 0,4-3 0,4-4-19,2 1 1,2-2 305,3 0 1,4-3-1,1 1 1</inkml:trace>
  <inkml:trace contextRef="#ctx0" brushRef="#br0" timeOffset="4">5866 14935 8587,'-4'-10'-164,"2"1"1,-4 0-1,1-1 1,0 2 0,-2 1-1,-1 2 188,-2 1 1,-3 1-1,-4 7 1,-3 4 0,-5 6-1,-3 10 1,-4 8 208,13-12 1,1 1 0,-2 5-1,1 1 1,-2 4 0,0 1-1,0 5 1,0 1 0,2 4 0,0 3-1,1 3 1,0 2-91,6-15 0,1 1 0,0 0 0,1 1 0,0 0 0,1 0 0,-1 1 0,1 0 0,1-1 0,1 0 0,1 0 0,0 0-252,0 16 1,2-2-1,1-5 1,1-2-1,2-5 1,2-1-1,0-4 1,2-2-1,2-4 1,0-1-340,11 17 1,2-6 0,-2-10 0,-1 0 447,-4-1 0,-4 0 0,2-2 0,1-2 0</inkml:trace>
  <inkml:trace contextRef="#ctx0" brushRef="#br1" timeOffset="5">6238 15344 16653,'1'-6'-81,"2"0"1,3-1 0,0-2 0,-1 0-1,-1 0 1,-2-1-240,-1 1 1,-2 0-1,-2 1 1,-4 1 0,-6 4-1,-6 2 1,-8 2 611,-6 2 0,-8 11 0,-3 10 1,20-9-1,0 2 0,0 2 0,0 2-91,0 1 0,2 0 1,1 1-1,2 1 0,3-1 1,2 1-1,-7 21 1,10-1-1,10-4-252,9-2 0,9-9 0,14-4 1,3-5-1,4-4-108,5 0 1,-2-9-1,4-1 1,-1-4-1,-4-2-1314,-2 0 1,4-2 1503,-8-4 0,0-4 0,-6-9 1</inkml:trace>
  <inkml:trace contextRef="#ctx0" brushRef="#br1" timeOffset="6">6965 15009 18184,'-5'-14'-448,"4"0"1,-2 4-1,2-2 1,2 1-1,2 3 1,5 5-1,3 6 585,4 6 1,7 10 0,4 10 0,4 8 0,-13-15-1,-1 1 1,2 3 0,-2 1 0,1 3 0,-2 0-11,0 4 0,-1 0 0,1 5 0,-3 0 0,-3 4 0,-2 1 0,-3-1 0,-2 0 0,-2-1 0,-3 0 24,-2-2 0,-3 0 0,-2 1 0,-3-2 0,-2-1 0,0-2 0,-2 0 0,0-1 0,-2-4 0,-2-2-191,1-3 0,-1-3 1,0-1-1,-2-2 1,0-2-1,0-1 0,0-1 1,0 0-1,-19 13-427,5-5 1,7-3-1,6-4 1,1-1 595,2-4 0,2-2 1,0 0-1</inkml:trace>
  <inkml:trace contextRef="#ctx0" brushRef="#br1" timeOffset="7">5624 16350 9155,'37'0'-213,"-3"-1"0,1-1 1,4-1-1,3 0 0,5-1 1,1 1-1,2 0 334,-2-1 0,1 2 0,-1-3 0,-1 1 0,-3 2-95,-5 1 0,-8-2 0,-10-1 1,-5 2-1,-3 1 19,-3 1 1,-6 0 0,-4 0 0,-6 0-34,-5 0 1,-4 0-1,-5 0 1,-2 1 0,-6 1-27,-5 2 0,-7 3 0,-1-1 0,-1 1-1,-3-1 1,-4 3 0,-2-3 0,24-2 0,0 0 0,-2 1-1,0-1 1,-1 1 0,0-1 0,-1-1 1,-1 0 0,0 1 0,0 0 0,-1-1 0,1 0 0,-1 1 0,1 1 8,1-1 1,0 1 0,-18 1 0,12-1-55,14 0 1,26-2 0,19-3-1,15-1 1,11-2 92,-20 0 0,0-1 1,4 0-1,0 0 0,4-1 1,0 1-1,1-1 0,0 0 1,2 1-1,0-1-12,1 0 0,1 1 1,0-1-1,1 0 0,1 1 1,-1-1-1,0 1 1,-1 0-1,-3 1 0,-2 0-56,-3 1 0,-1 1 0,18 0 0,-15 2 0,-10 2 0,-13 3-83,-13 2 1,-13 1-1,-13 2 1,-6 0 0,-8 3 67,-7 0 0,22-7 1,-1 1-1,-1 0 0,-1 0 1,-2 0-1,0 0 0,1 0 1,-2-1 69,1 1 1,-1-1-1,1 0 1,0-1 0,4-1-1,-1-1 1,-23 5 0,4-2 106,6-1 0,17-4 0,13 1 0,17-2 0,17-1-87,13 0 1,16-1 0,-21 0 0,0-1-1,1 0 1,2-1 0,0 0 0,0 0-51,1 0 0,-1 0 1,0 0-1,0 0 1,0 0-1,1-1 1,-2 1-1,0 1 0,-3 0 1,-1 0-88,23 0 1,-13 1 0,-14 1 82,-9 0 0,-12 8 1,-5 2-1</inkml:trace>
  <inkml:trace contextRef="#ctx0" brushRef="#br1" timeOffset="8">4348 13221 20205,'0'-14'-365,"0"-3"1,1 5 0,1 1 0,1 0 0,-1 2 0,-1 0 0,-2-1 0,-1 1 0,-2 0-183,-1-1 1,2 1 0,-2 0 0,1-1 0,2 1 0,1 0 219,1 0 0,0-1 563,0 1 1,0 9-1,-1 7 1,-4 10-1,-4 8-234,-5 5 0,-5 8 1,8-15-1,-1 2 0,-1 3 1,-1 1-1,-1 3 1,-1 0-29,0 1 1,-1 1 0,0 3-1,-1 1 1,-2 2 0,1 0-1,-2 3 1,1 1 0,1 0-1,-1 1-45,0-1 1,2 0 0,3-3 0,1-1 0,1-6-1,1-2 1,2-5 0,0-1 0,-6 18-102,0-10 0,9-12 0,1-7 0,5-6 327,4-5 1,6-8 0,8-11 0,3-8 0,5-6-156,2-5 0,5-4 0,-15 16 0,0 0 0,1-1 0,1-1 0</inkml:trace>
  <inkml:trace contextRef="#ctx0" brushRef="#br1" timeOffset="9">4534 13166 24097,'6'-23'-1639,"1"4"1,-4 1 1654,-1 4 0,-2 8 1,-3 5-1,-3 7 1,-4 10-164,-2 6 1,-3 9 0,-2 5-1,0 4 1,4 5-184,3 4 0,5-21 0,2 1 0,3-1 0,1 1 1,1 1-1,0 1 0,3 1 0,1 0-930,2 0 1,1 0 790,4 2 1,1-1 0,4-4 0,2-1 0,1 2 0,0 0 0</inkml:trace>
  <inkml:trace contextRef="#ctx0" brushRef="#br1" timeOffset="10">4199 13706 28554,'-14'-8'-1639,"2"-1"1,8-2 2047,10-3 0,15 4 0,20-3 0,11 3 0,-21 6 0,0 0-490,4 1 1,1 0 0,2-1 0,2 0 0,3 2 0,1 1 98,-1 0 0,0 0 0,-1 2 0,1 1 0,-1 1 0,0-1 1</inkml:trace>
  <inkml:trace contextRef="#ctx0" brushRef="#br1" timeOffset="11">5354 16331 12573,'-28'-9'-568,"4"-1"1,3-1 0,5 1-1,4 2 749,5-1 0,5 5 0,9 1 0,10 2 0,10 1 0,11 0-40,11 0 1,-21 0 0,1 0-1,4 0 1,2 0 0,1 0-1,0-1 30,2-1 1,1 1-272,4 1 1,2-1-1,1-3 1,2 0 0,2 0-1,1 1 1,-1-1 0,0 0-1,-2 0 1,0-1 76,-1 0 1,0 1 0,-4-1-1,-1 0 1,-3 1 0,-1 0-1,-3 0 1,-2 1 0,-5 0 0,-2-1-260,21-3 0,-11 3 0,-9 0 257,-7 0 0,-19 4 1,-15 0-1,-13 5 1,-12 3 40,-9 2 0,19-4 0,0 0 1,-2 1-1,0-1 0,-2 1 1,0 0-1,-1 0 0,-2 0-5,-3 1 1,0-1-1,1-1 1,0 0 0,-4 1-1,0 1 1,0-1 0,-1 0-73,-1 1 0,-1-1 0,-2-1 0,-1 0 0,-4 1 1,0 1-1,-1-1 0,1 0 0,1 0 0,1 0 113,1-1 1,0 1 0,6-1-1,2 0 1,3-1 0,2 0-1,7-1 1,2 0 0,-6 3-53,20-1 1,17-2-1,17 2 1,10 0-45,11-1 1,-13-2 0,1-2-1,5 0 1,2-2 0,4 1 0,1 0-1,4 0 1,1-1 89,4 0 0,0-1 0,0 0 0,0-2 1,-16 1-1,0-1 0,1 0 0,15-3 1,1 1-1,-1 0 0,0 0-43,1-1 0,-1 0 1,-3 3-1,-2-1 1,-4 0-1,-1 0 1,-8 1-1,-2 1 1,16-1-369,-15 2 0,-18 2 0,-15 2 352,-12 1 13,-9 5 0,-7-2 0,-2 6 0,-2 3 0</inkml:trace>
  <inkml:trace contextRef="#ctx0" brushRef="#br0" timeOffset="12">9199 15065 8264,'8'-1'89,"-1"-2"0,-3-2 0,-1-3 0,1-1 36,1-4 0,-3 0 1,1 0-1,-2-1 1,-1-1-1,0-3 1,0 0-1,0-1 1,0-1-208,0-1 0,0 1 0,0-3 0,0 2 1,0 2 151,0 1 1,-4 5 0,-3-1 0,-4 4 0,-5 5 125,-2 3 0,-7 6 0,-5 4 0,-5 7-51,-3 6 0,16-6 1,1 1-1,-1 3 0,0 0 1,0 2-1,-1 0 1,0 2-1,0 0-77,1 0 0,1 0 0,2-1 0,1 0 0,-12 20 0,5-2 0,6-2-281,6-3 0,8-9 0,5-3 0,6-6-166,5-8 0,4-4 0,4-7 1,4-4-523,5-6 545,4-5 1,5-9 0,0-2 0,0-1-6,-3 1 1,-2 4-1,-6 3 1,-5 4 543,-5 5 0,-19 16 1,-13 12-1,-14 13 133,10-11 0,-1 2 0,-1 1 0,1 1 1,-4 2-1,0 1 0,1 0 0,1 0 1,2-1-1,0 0 38,2 0 0,1 0 0,2-1 0,3-1 0,-8 23 1,6-4-1,5-2-161,6-6 0,8-6 0,7-5 0,6-1-283,7-3 1,6-6-1,3 0 1,3-2-1,6-3-245,2-1 1,7-4-1,1 1 1,-1-2 0,-1-1-831,-3 0 1,-4 0 1164,-3 0 0,-6-4 0,-2-1 0</inkml:trace>
  <inkml:trace contextRef="#ctx0" brushRef="#br0" timeOffset="13">9395 15028 8187,'-3'-10'124,"-1"1"1,2 0 648,1-1-706,1 1 1,0-1 0,0-2 0,0-1 0,0-1-35,0-3 0,3 2 0,1-1 0,-2-3-10,-1-1 30,-1-2 0,-6 6 0,-2 2 0,-5 0 0,-4 3 34,-2 1 0,-9 5 1,-1 2-1,-3 7 0,-4 5-14,0 5 1,-5 9 0,-3 5 0,22-12 0,0 2 0,-1 2-1,1 1 25,0 1 1,1 2 0,0 0 0,0 1 0,-1 2 0,1 1 0,2 0 0,1 1 0,2 1 0,2-1 26,2 1 1,1 0-1,2 2 1,2 0-1,3-1 1,1 0-1,1 0 1,1 0-1,1-2 1,1 0 0,5 20 1,6-6 0,10-9 0,3-4-1,5-5-228,5-7 0,4-4 1,3-8-1,3-4 1,2-5-59,1-6 0,-1-6 1,-3-7-1,-2-2-28,0-3 0,-5-2 0,-5 0 0,-3 1 0,-7 5-24,-8 5 1,-4 6 0,-9 6 0,-2 4 331,-7 4 1,-4 7 0,-8 7 0,0 1 0,-3 3 188,-1 2 1,2-2 0,-1 5 0,-1 1 0,0 0-92,-2-1 1,3-3-1,2-3 1,1-1-1,1-2-149,1 0 0,-1-9 0,0-1 0,1-5 0,0-4-244,3-3 0,-6-6 0,3-5 1,1-3-178,0-1 0,3-5 0,-3 1 1,4-2-1,1-1 41,4 0 0,2 0 0,0-1 0,3-2 0,2-3 172,1-2 1,7 2 0,3 0 0,4-2 0,2 0 97,2-1 1,1 1 0,3 1-1,2 0 1,1 1 41,0 1 0,3-2 0,2 4 0,-3 1 0,-2 2-35,-2 3 1,3 6 0,-3 5 0,-2 3 0,-3 3 13,-3 3 1,0 3 0,-3 5-1,0 4 2,-2 1 1,-2 1 0,0 0-1,-2 1 1,1-1-7,1 0 0,-1-3 0,-2-2 1,0-1-14,0 0 0,-3-1 1,0-5 54,-4-3 1,0-4 0,-4-1 0,-1-1 0,-3 0 58,-2 2 0,-3 0 0,-3 1 0,-1 1 0,0 2-47,-3 3 1,-2 2 0,-4 2 0,-1 3 0,-2 5-22,-3 6 0,-2 10 1,-3 7-1,19-12 1,0 1 18,-2 3 0,1 1 41,-1 1 1,2 0 0,1 6 0,1 0 0,2-1 0,2 0-1,1 1 1,1 1 267,2-1 0,2 1 0,0-2 0,2 1 1,3-3-1,1 0 0,2 19 0,7-8-177,8-8 1,2-6 0,10-4 0,3-3 0,3-8-335,6-5 1,2-6 0,7-4-1,1-3 1,-22 1 0,-1-1-946,1-4 0,1 0 1119,2 0 0,0-2 0,-1-3 0,1-1 0,2 2 0,1-1 0,1 0 0,-1-1 0</inkml:trace>
  <inkml:trace contextRef="#ctx0" brushRef="#br0" timeOffset="14">10261 15065 8299,'-19'-5'-85,"1"-3"1,3 2-1,2 0 1,3 0-1,2-1 500,2-2 0,2 4 1,8 1-1,3 1 1,5 0-1,6 1 0,4 1 615,1 1-1280,6 0 1,1 0 0,3 0-1,-1 0 1,-2 1-245,-1 2 1,-1 2-1,0 3 494,0-1 0,0 5 0,0-2 0</inkml:trace>
  <inkml:trace contextRef="#ctx0" brushRef="#br0" timeOffset="15">10177 15205 8299,'-24'5'0,"2"2"298,7-4 1,7 0 0,13-3-1,9 0 1,10 0-10,6 0 0,7-4 0,7-2 0,2-2 0,4-3-402,-24 5 0,1 0 1,2 1-1,1 0 0,0-2 1,2 1 112,0 1 0,0 0 0,-2-2 0,1 0 0,-1 0 0,0 0 0</inkml:trace>
  <inkml:trace contextRef="#ctx0" brushRef="#br0" timeOffset="16">11899 14171 7889,'0'-5'110,"0"0"1,1 2 0,2-3 0,3 0 170,-1 0 0,2 3 1,-3-2-1,0 0 0,1-1 1,0-1-193,-1-1 0,-1-1 0,-3-1 1,0 1-1,-1-1 0,-2-2-51,-4 0 1,-5-4 0,-4 4 0,-6 0 0,-6-1 25,-5 1 0,-7 0 0,-1 5 0,-1 2 1,-3 1-27,0 2 1,2 2 0,3 2 0,3 2 0,4 1-51,5 2 0,2 2 0,7 0 0,6 0 0,4 1-85,6-1 1,2 0 0,1 0 0,0 2 0,1 0-14,2 2 1,6 3 0,4-1-1,3 0 1,2 1 73,3 0 0,8-1 0,0 0 1,4 2-1,4 0 52,3 2 0,0 1 1,-3 0-1,-1 3 1,-2 1 117,-2 2 1,-12 2-1,-5 2 1,-8 2 604,-7 1-559,-4 5 1,-11 0 0,-3 3 0,-6-3 0,-3-1-21,-1 1 1,-1-5-1,-1-2 1,-1-3-107,1-4 1,4-4 0,1-4 0,1-1 0,0-1-237,2-5 1,3 0-1,4-4 1,2 1-391,3-3 0,5 2 0,3 1 1,4 2 294,4 2 1,3 4 0,4 5 0,2 6 0,3 5 188,1 4 1,-2 8-1,0 3 1,-4 0 165,-2 4 1,-4 1-1,-7-21 1,-1-1-1,-1 1 1,0-1 0,-3 1-1,-1-1 58,-1 0 1,-3-1 0,-3-2 0,-1-1-1,-3 0 1,0-1 0,-1 0 0,-1-1 0,1-1-1,-1 1 275,0-1 1,1 1 0,1-2 0,1 1 0,-14 16-1,4-1 1,5 0 37,5-2 0,7-7 0,10-1 1,8-2-1,7-4-448,8-4 1,5 0 0,9-7 0,3-4-1,2-2-821,3-3 1,0-6 0,1-3 0,-1-5 792,1-4 0,-5-9 0,0-2 0</inkml:trace>
  <inkml:trace contextRef="#ctx0" brushRef="#br0" timeOffset="17">12886 14013 8462,'10'-3'164,"-1"-1"1,0-2-1,1-1 1,3-2-1,3-4 1,4-2-246,2-3 0,0-4 0,-4-3 0,0-3 0,-3-3-2,-2-3 1,-7 2 0,-3 1 0,-3 3 0,-4 4-1,-6 5 144,-8 6 0,-5 8 0,-6 6 0,-2 8 0,-3 9 70,-2 5 0,-1 14 0,18-16 0,1 1 0,1 3 0,1 1 0,2 1 0,0 2-52,3 0 1,0 0 0,-1 3 0,2 1 0,0 1-1,2 0 1,1 0 0,2 0-1161,0 1 0,2-1 993,2 1 1,0 1 0,-3 1 0,-1 1 0,2 0 0,0 0 0,-1-1 0,-1 0-226,-1-1 1,-1-1 0,1-5 0,-1-1 0,-1-3-1,-1-2 1,-7 19 0,-3-12-63,-2-10 375,-4-9 0,3-11 0,-4-4 0,0-7 0,1-6 0</inkml:trace>
  <inkml:trace contextRef="#ctx0" brushRef="#br0" timeOffset="18">12421 14506 8438,'9'-21'-52,"1"-1"0,3 1 23,2 2 1,3 0 0,2 0 0,1 2 0,4 0 95,2 2 1,1 3 0,0 0-1,0 1 1,0 2-409,0 0 0,0 0 1,-2-1-1,0 1 1,-2 0 151,-1-1 1,-1 4 0,-5 0 0,-1 0 404,-4 0 0,-6 3 0,-3 6 427,-2 4 0,-5 4 0,-1 3 0,-1 0 1,1 2-89,1-2 0,-3 3 0,4-4 0,1 0-389,1 1 0,4-2 0,2-2 0,3-2 0,2-2-373,0-3 1,5-2-1,0-2 1,3-2-1,1-4-448,-1-4 0,3-4 0,-1-4 0,-4 0 0,-1-2 284,-4-1 1,-1 0 0,-1 2 0,-3 1 0,-3 5 671,-2 2 1,-2 9-1,-2 6 1,-3 9 156,-3 4 1,0 4 0,0 1 0,0 1 0,2 1-146,1 0 1,4-2 0,0-5 0,3-1 0,4-2-908,3-1 0,1-6 0,6-3 594,2-2 0,4-5 0,3-1 0</inkml:trace>
  <inkml:trace contextRef="#ctx0" brushRef="#br0" timeOffset="19">13305 14218 8425,'0'-7'13,"0"1"307,0-1 0,0 2 0,-1 0 63,-2 1 1,1 5-1,-3 5 1,1 3 0,1 3-1,-1 3-184,1-1 0,0 3 0,3-4 0,0 1-311,0-1-138,4 0 1,1-4 0,2-1 0,-1 0-286,1-2 1,2-4-1,0 1 1,0-3-1,0-3 41,1-3 1,-1-3 0,0 0 0,1 0 0,-2-1 1011,-2 1 0,-2 3 52,-4 0 0,0 8 0,0 1 0,0 4 0,0 2-11,0 1 0,0-1-559,0 0 0,4 1 0,2-1 0</inkml:trace>
  <inkml:trace contextRef="#ctx0" brushRef="#br0" timeOffset="20">13743 14208 8241,'0'-9'-185,"0"0"0,0-1 183,0 1 1,0 0 0,-1 1-1,-1 0 1,-2 3 460,-2 1 0,0 1 0,-4 3 0,-4 1 0,-4 3 0,-6 5 70,-3 6 1,0 2 0,1 3 0,4 1 0,2 0-11,5 0 0,5 1 1,5-2-1,6-4-787,7-1 1,8-4 0,9-4 0,6-2 0,4-1-1009,2-6 0,0 1 1276,1-5 0,-1-4 0,0-5 0</inkml:trace>
  <inkml:trace contextRef="#ctx0" brushRef="#br0" timeOffset="21">14143 13845 8449,'-9'-5'-250,"0"2"0,-1 2 572,1 1 0,-3 5 1,-2 5-1,0 8 1,-3 7 330,-1 5 0,3 7 1,-1 7-1,1 2 1,0 3-507,3 0 1,5 0 0,2-6-1,0-2 1,3-5-1010,1-5 1,1-4 0,0-9 205,0-3 1,0-11-1,0-10 1,0-7 0,0-6 562,0-3 1,0-1-1,0-2 1,0 0-1,0 0 75,0 1 0,0 1 1,0 5-1,0 0 1,1 2 587,2 0 1,4 6 0,5-1 0,4 5 8,1 2 0,7 1 0,3 3 1,3 1-1,1 2-374,1 3 0,-7 3 0,0 1 0,-6 3 1,-3 5-237,-4 3 0,-6 4 0,-2-1 0,-4 1-66,-4 0 121,-1 0 1,-8 0-1,-3-2 1,-1-1 0,-2-4-345,0-5 1,5-2 0,2-2-585,1 0 1,6-5 903,2-4 0,10-8 0,4-6 0</inkml:trace>
  <inkml:trace contextRef="#ctx0" brushRef="#br0" timeOffset="22">14292 14069 8352,'0'-15'414,"0"-1"1,0 3 0,0 2-1,0 1 315,0 0 1,1 5 0,2 2-964,4 2 0,1 2 0,1 2 0,0 4 0,1 5-1365,-1 3 1,0 0 1598,1 0 0,-1 1 0,0 2 0</inkml:trace>
  <inkml:trace contextRef="#ctx0" brushRef="#br0" timeOffset="23">14413 14180 8352,'-3'7'235,"-1"-1"0,0 1 371,0 1 0,0 1 1,1-2-1,0-1 1,1 1-135,1 2 0,-2 0 0,0 0 1,1 1-1,2-2-302,3-2 0,-1 1 0,4-4 1,2-1-1,1-1-470,3-1 0,-1 0 0,1 0 0,-1-1 1,1-2-256,0-3 1,0-2 0,-5-1 0,-2-1-1,0 0 201,0-3 0,-3 2 0,1-3 0,-4 0 0,-4 2 351,0-2 0,-1 5 0,-2-1 1,0 2-143,2 1 1,5-1-1,1 0 471,5 1 1,5 3 0,2 4 0,5 0 0,2 0-437,3 0 1,0 4-1,-5 3 1,-1 1-1,-4 1 275,-1 0 1,-6 2 0,-2 0-1,-2 3 1,-1-1 411,0 1 0,-3 1 1,-1-3-1,0 0 1,-1-2-544,3 0 0,1-1 0,3-1 0,4-2-449,3-3 1,6-2 0,2-2-1,3-2 1,1-2 0,0 0 0,-2-3 1,-4 2-1,-2-2 1,-3 1 1543,-1 1 0,-3 4-311,1-1 0,-5 3 0,1 3 0,-1 2-1552,1 0-250,-2 3 983,3-2 0,4 3 0,3 0 0</inkml:trace>
  <inkml:trace contextRef="#ctx0" brushRef="#br0" timeOffset="24">15242 14050 8364,'-9'0'-5,"-1"0"1,1 1-1,1 2 1,1 5 0,4 7-1,2 7 551,1 4 0,1 3 0,3 2 0,5 3 0,3 0 0,3-3-193,1-6 1,3-6 0,2-4 0,1-6-1,2-6-386,2-5 1,0-8-1,0-10 1,-3-7-1,0-6 1,-3-3-365,-4-1 1,-2 1 0,-6 1 0,-2 4-78,-3 2 1,2 7 0,-3 4 0,-3 8 70,-5 6 0,-1 8 1,0 5-1,2 5 1,1 6-1149,2 5 1551,1 0 0,1 7 0,0-4 0</inkml:trace>
  <inkml:trace contextRef="#ctx0" brushRef="#br0" timeOffset="25">15838 14125 8289,'-4'-15'0,"2"-1"0,-4 3 0,1 2 294,0 0 1,-4 5 0,-6 1-1,-2 2 1,-6 4 306,-3 4 0,-2 9 0,0 4 0,0 5 0,1 2-68,3 0 1,5-5 0,8 2 0,3-2-1,5-2-500,2 1 1,6-6 0,6-3 0,6-6 0,7-3-394,3-1 1,5-4 0,1-4 0,-1-2 0,-3-3-461,-3-2 1,-5 0 0,-1-3 0,-3 3-2126,-5 2 2886,-1-1 0,-6 6 1,-3 0-1,-5 4 599,-6 5 0,-4 4 1,-3 8-1,1 2-151,2 3 0,1-1 0,6 0 0,3-2 0,2 1-329,1-2 1,7 0 0,5-6 0,4-2-1,6-3 279,1-2 1,4-9-340,1-4 0,0-9 0,4-3 0</inkml:trace>
  <inkml:trace contextRef="#ctx0" brushRef="#br0" timeOffset="26">16136 13855 8289,'-5'-5'-115,"-1"3"722,3-4 1,-2 9 0,-5 4 0,-2 10 0,-1 9 34,-2 7 1,0 2-1,-4 10 1,2 1 0,1 2-315,4-3 1,6 0 0,2-7-1,3-4 1,2-4-437,3-6 1,4-8-1,5-7 1,3-5-1,3-4-468,5-3 0,3-6 1,1-7-1,-1-3 0,-1-1-244,-1-2 1,-5-4 0,2 2 0,-2 1-952,-2 1 1759,-3 2 0,-5 6 0,-5 1 0,-2 4 547,-4 3 1,-3 10-1,-6 8 1,-2 5 10,-4 1 0,3 1 0,0 0 0,4-1 0,2 1 0,1-1 61,2-3 0,5-1 1,6-6-1,2-2-1016,3-3 0,6-3 0,5-3 0,-1-4 0,2-4-247,0-1 1,-3-6-1,0 2 1,-2-3 0,-3 3-17,-4 1 0,-6 3 971,-3 2 0,-5 7 1,-2 5-1,0 8 0,0 2 338,2 2 0,1 2 0,1 0 0,1 1 1,2 1-1291,3-3 0,3-1 653,4-5 0,1 0 0,5 1 0</inkml:trace>
  <inkml:trace contextRef="#ctx0" brushRef="#br0" timeOffset="27">16620 14199 8278,'0'-5'1225,"0"1"-513,0 4 1,4 1 0,3 1-313,5 1 1,-1 0 0,3-3 0,1 0 0,-1 0-410,3 0 1,4-1-1,1-2 1,1-3-1,0-3-324,-2 0 1,-2-3 0,0-2 0,-1 0 68,-3-3 0,-1 0 1,-6-2-1,-2 0 1,-3 1 188,-2-1 1,-5 6-1,-3 2 1,-5 5-1,-3 3 689,-3 4 0,-4 4 1,-3 9-1,-2 4 1,-1 6 40,0 3 0,4 2 1,4 2-1,6 3 0,6 1 65,3-1 1,7 3-1,8-5 1,8-2-1440,5-5 0,8-6 0,2-4 0,2-6 719,-1-5 0,0-3 0,3-1 0</inkml:trace>
  <inkml:trace contextRef="#ctx0" brushRef="#br0" timeOffset="28">12830 15139 8435,'-3'16'148,"-1"1"0,-1 2 0,-3 6 0,-4 5 0,-3 5 0,-4 6 0,-3 5 35,10-20 1,0 0 0,-2 2-1,1 1 1,-1-1 0,0 0-1,0-2 1,0-1 0,0-1 0,1 0-1,-13 19-475,1-2 1,1-5 0,0-5-1,3-7 1,4-7-415,5-4 1,6-8 0,3-7 340,2-10 1,8-6 0,4-11 0,5-2 0,4-3 364,3-3 0,-1 0 0,3-1 0,1-2 0,-1-3-40,0 1 1,1-1-1,-3 4 1,0-1 39,-1 0 237,4-2 0,-7 9 0,0 2 1,-6 8 318,-3 7 0,-4 7 0,-4 11 0,-4 10-181,-5 8 1,-1 11-1,-1 7 1,0 4 0,2 3-213,1-2 0,3 3 0,-2-3 0,1 2 1,2 1-616,0-3 1,-1 0 0,0-5 0,0 0-1240,-1-1 1245,3-6 1,-3-4 445,4-9 0,-4-3 0,-1-6 0</inkml:trace>
  <inkml:trace contextRef="#ctx0" brushRef="#br0" timeOffset="29">12700 15670 8435,'-6'-12'113,"1"-1"1,0 1 363,3-2 0,6 4 0,3-2 0,3 1 0,5 2-265,2 0 1,1-1 0,7 1 0,1 1 0,4 1-996,5 0 0,1 2 783,1-1 0,4-6 0,2 1 0</inkml:trace>
  <inkml:trace contextRef="#ctx0" brushRef="#br0" timeOffset="30">13212 15093 8435,'0'-15'374,"0"2"0,0 4 49,0-1 1,-4 7 0,-2 6 0,-3 10-434,0 6 0,-3 5 0,-1 5 1,2 2-1,1 3-1271,0 3 1281,1 0 0,0 4 0,-1 2 0</inkml:trace>
  <inkml:trace contextRef="#ctx0" brushRef="#br0" timeOffset="31">13361 15484 8304,'9'-6'0,"1"-3"0,-1 0 84,0-2 0,1 0 0,-1 4 1,-1 1-1,-1-1 155,0-2 0,-4 4 0,2 1 0,-2 1-205,-4 0 0,-3 3 0,-5 4 0,-2 2 1,0 4 100,-2 1 0,-2 6 0,1-2 1,1 2-1,1-1-32,3 0 0,1-1 0,5 4 0,1-2 0,1 0-41,1-2 0,1-2 1,2 1-1,3 0 0,2-2-133,2 2 0,-1-7 0,-1 2 0,0-2 0,-3 0-381,-1-1 0,-5-4 0,-6 1 0,-5-2 452,-3-1 0,-7 4 0,-2 1 0</inkml:trace>
  <inkml:trace contextRef="#ctx0" brushRef="#br0" timeOffset="32">14115 15456 8272,'0'-9'-4,"-3"2"1,-1 1-1,-1 0 325,-2 1 0,-2 6 1,0 8-1,-1 7 1,-2 4-1,0 6 1,0 3-1,2 2 25,1-1 0,0 2 0,-1-2 0,2-2-324,2-2 1,-2-8 0,5-1-1,2-3 1,3-7-53,5-6 0,2-10 1,3-10-1,4-5-56,1-3 1,-1-4-1,-1-1 1,1 0-1,0-1-273,-1 0 1,1 0-1,2-1 1,0 3-1,-2 4-29,0 5 1,-1 3 0,3 9 0,-2 6 0,-1 5-4,-2 5 0,1 7 0,-4 2 0,1 3 391,-3 0 0,-1 5 0,2 1 0</inkml:trace>
  <inkml:trace contextRef="#ctx0" brushRef="#br0" timeOffset="33">14301 15549 8272,'-5'4'653,"1"-2"-236,4 5 1,1-5 0,2 1 0,5-2 0,3-1-115,4 0 0,7 0 0,3 0 1,2-1-1,2-2-479,2-4 0,-2-1 1,2-2-1,-3-2 1,-3-1-417,-4-2 0,-6 0 0,-6-4 0,-6 2 0,-6 0 393,-6 2 0,-6 6 0,-7 1 0,-6 4 0,-4 5 556,-1 4 0,-4 4 0,5 5 0,2 4 1,5 3 234,5 3 0,6-2 1,5 3-1,5 0 1,5 1-608,5-1 0,13-2 0,13-5 1,6-3-1227,5-3 0,3-2 1241,1-4 0,-1-6 0,1-5 0</inkml:trace>
  <inkml:trace contextRef="#ctx0" brushRef="#br0" timeOffset="34">15139 15214 8272,'10'-28'-213,"-1"1"0,-1 2 1,0 5 605,-2 3 1,-4 4 0,0 4-1,-5 3 1,-5 3-136,-4 2 1,-3 9-1,1 5 1,0 4 0,-3 6-99,0 5 0,-2 5 0,1 7 1,2 5-1,0 2-228,0 3 1,9-24 0,0 1-1,-5 24 1,2-1 0,-1 2-279,5-26 0,0 0 0,-5 18 0,-1-1 0,1-7 49,-2-5 1,-1-6-1,-6-5 1,-1-4-1,-1-7 297,-2-5 0,-1-7 0,-3-2 0</inkml:trace>
  <inkml:trace contextRef="#ctx0" brushRef="#br0" timeOffset="35">14860 15605 8272,'0'-9'97,"0"-1"1,0 1 634,0 0 0,0-1 1,0 1-503,0 0 0,4 4 0,2 2 0,4 1 0,2 2-760,4 0 0,4 5 0,2 1 530,-1 2 0,3 1 0,-1 1 0</inkml:trace>
  <inkml:trace contextRef="#ctx0" brushRef="#br0" timeOffset="36">15158 15633 8272,'9'0'1904,"1"0"-1158,-5 0-820,3 0 1,-6 0 0,4 0 73,2 0 0,0-4 0,1-1 0</inkml:trace>
  <inkml:trace contextRef="#ctx0" brushRef="#br0" timeOffset="37">15707 15512 8285,'-9'0'251,"2"0"0,4 0 128,6 0 0,5 0 1,4 0-1,1-1 1,1-1-1,3-2-437,1-2 1,0 0 0,1-3 0,-1-1 0,1-2-122,0 0 1,-2-5 0,0 2 0,-4-3 0,-1 0 0,-5-1-181,-2 0 1,-2 1 0,-3 0-1,0 3 286,0 2 0,-5 4 0,-3 3 0,-5 3 0,-1 4 348,-3 5 0,0 4 1,-2 10-1,0 3 1,0 3 79,-3 4 0,6 6 0,-2-3 1,3 1-1,5-1-188,3-1 1,3 1 0,5-5 0,2-4 0,5-4-189,7-5 1,2-6 0,10-7-1,3-5 1,2-6-199,3-5 1,2-8 0,0-3-1,0-3 1,-1-2-131,-2-1 1,-3-3 0,-6 3 0,-3 1-33,-2 1 0,-7 6 0,-4 4 637,-4 6 0,-12 15 0,-3 7 0,-3 8 0,-5 5 337,-3 2 1,2 4 0,-2 2 0,4 0 0,5-2-270,2-2 0,1-5 0,3 1 0,4-4 1,4-2-551,4-4 0,8-6 0,4-2 0,6-4-162,3-4 0,1-5 1,0-6-1,-1-3 1,-2-1-433,-4 1 1,-2 0 0,-4 3 0,-6 2 650,-5 3 0,-4 6 1,-4 4-1,-4 7 194,-4 7 0,0 2 0,3 7 0,3-2 1,3 1-825,2-1 799,9-1 0,3-2 0,7 1 0</inkml:trace>
  <inkml:trace contextRef="#ctx0" brushRef="#br0" timeOffset="38">16583 15419 8285,'5'-15'-8,"0"2"1,-2 4 0,2-1 235,0 1 0,1 4 0,-4 3 0,1 4 0,-1 6 412,-1 6 1,-5 6 0,-2 9-1,-3 1 1,0 2-244,0 1 1,2 0 0,2 1 0,1-6 0,2-3-276,1-2 1,1-1-1,2-6 1,4-3-1,7-8-165,3-6 0,6-8 0,1-8 1,1-5-1,1-6-590,2-5 0,-3-3 1,-3-1-1,-4-1 1,-2-1-47,-2 2 1,0 0 0,-5 9 0,-2 5 448,-3 5 1,-3 5 0,-3 9-64,-3 8 0,-2 13 1,-2 2 292,1 4 0,0 2 0,-1 3 0</inkml:trace>
  <inkml:trace contextRef="#ctx0" brushRef="#br0" timeOffset="39">16862 15652 8285,'0'6'1402,"0"0"1,0-3-387,0 3 0,0-3-224,0 4-792,0-1 0,4-1 0,1-1 0</inkml:trace>
  <inkml:trace contextRef="#ctx0" brushRef="#br1" timeOffset="40">13529 6853 27124,'3'-6'-656,"1"0"1,1 1-1,2 1 1,1-1 0,-1 1-696,-1 0 0,-3 1 1478,3 3 1,-3 0 0,4 0 0,0 0-1,2 0 1,4 0 0,3 0-118,5 0 0,4 3 0,6 1 0,4 0 0,5 0 0,7-1 10,5 1 1,-24-3-1,0-1 1,3 2-1,0-1 1,3 0 0,1-1-1,1 1 1,1-2 14,2 1 1,0 0-1,-2 0 1,0 0 0,2 1-1,-1-2 1,-1 1-1,0-1 1,1 1 0,1-2-4,0 1 0,1-1 0,1-1 0,0 0 0,2 1 0,-1 1 0,0-1 1,-1 1-1,0-1 0,1 1-23,-1-1 0,0 1 0,2-1 1,-1 1-1,2 0 0,-1 2 0,2-1 1,-1 0-1,1 0 0,0 0 74,0 0 0,0 0 1,1-2-1,1 0 1,2 1-1,1-1 0,-1 1 1,1 0-1,0 1 1,-1-1-43,-2 1 1,0 0-1,-1 0 1,-1 0 0,-1 1-1,-1-1 1,2 1 0,0 0-1,1 1 1,-1-1-36,0 1 1,0-1 0,1-1 0,-1 1 0,-1-1 0,-1 0 0,0-1 0,-1 2 0,0-1 0,-1 1 31,-1 0 1,0 1 0,-3-2 0,-1 1 0,-1 0 0,0 1 0,-2-1 0,-2-1 0,-1 0 0,-2 0 29,-1 0 0,0 0 1,23 0-1,-7 1 1,-3 1-41,-5 1 0,-3 1 1,-5-2-1,-4 1 0,-4-1-14,-5-1 1,-9-1-1,-6 0 30,-8 0 0,-13 0 0,-15 0 0,-11 0 0,18 0 0,-2 0-32,-4 1 0,-1-2 1,-2 1-1,-2-1 0,-4 1 1,-1-2-1,-3 0 0,-1 0 1,15 1-1,0-1 1,-1 0-16,-2 0 1,0-1-1,0 1 1,0 0-1,0 0 1,-1 1-1,-3-1 1,0 0 0,-1 0-1,-1 1 1,0 0-1,-1-1 1,-2 1-1,-1 1 1,0-1-2,-3 1 0,-1-1 1,-1 1-1,11 0 1,0 0-1,-1 1 1,0-1-1,-1 1 1,1-1-1,-1 1 1,1 0-1,1 1 1,0-1-1,1 1 1,-1 0-1,2-1 1,0 2-1,1-1 1,-1 0 16,-11 1 1,0 0-1,1 0 1,1-1-1,0 0 1,0 0-1,1 0 1,1 0-1,-1 1 1,2-1-1,1 0 1,0 1-1,2-1 1,1 1-1,0 0 20,1 0 0,0 0 0,2 0 0,1 1 0,1-1 0,0 1 0,0-1 0,1 1 0,0 0 0,-13 2 0,2 1 23,5-2 0,1 1 0,6-1 1,3 0-1,-13 5 0,11-1 1,12 0-567,7 1 0,14-4 1,10-1-1,16-1 0,20-3 500,-16-1 1,4-2 0,8-2 0,4-1 0,-12 0 0,2 0-1,1-1 1,2 0 0,1 0 0,0 1 0,3-2 0,1 1-1,1 0 24,2 0 1,1-1 0,1 1 0,3 0 0,1 0 0,1 0 0,-10 1 0,0 0 0,0 1 0,1-1-1,1 0 1,1 1 0,1-1 0,-1 0 0,2 1 0,1-1 0,0 0 0,1 1 1,1-1 1,1 0 0,1 1 0,0-1-1,-10 2 1,2-1 0,-1 0 0,1 1 0,0 0-1,3-1 1,0 1 0,0 0 0,1 0-1,-1 0 1,0 0 0,1 1 0,-1-1 0,0 1-1,0 0 1,0 0 0,-1 0 0,1 0 0,-1 0-1,0 0-18,-2 1 1,0 0 0,0 0-1,0-1 1,0 1 0,-2 0 0,0-1-1,0 1 1,0-1 0,0 1-1,10 0 1,-1 0 0,1 0 0,0 1-1,-1-1 1,1 1 0,-1-1-1,1 1 1,-2-1 0,1 1 0,-1 0-1,1 0 1,-2 0 0,-1 0 1,1 0-1,-1 0 1,0 0-1,0 0 1,-1 0-1,0 0 1,-5 0-1,-1 0 1,0 0-1,0 0 1,0 0-1,0 0 1,-1 0-1,0 0 1,12 0-1,0 0 1,-1 1-8,-1 0 1,-1 0-1,-1 0 1,-5-1-1,-1 1 1,-2 0-1,-2 0 1,-1 1 0,-2 0-1,14 1 1,-1-1-1,-7 0 1,-2 0-57,-4 0 1,-1 1 0,-8 0 0,-2 0 0,16 0-1,-9-1 1,-8 0 2222,-9 1-2159,-6-2 0</inkml:trace>
  <inkml:trace contextRef="#ctx0" brushRef="#br1" timeOffset="41">3315 8091 26671,'-6'-4'-820,"-1"-1"1,4-4 0,1-1 0,3 2 350,5 2 1,9 1 0,12 2 0,7-1 0,10-1 0,-16 1 0,1 0 529,5-2 1,3 1 0,6-1-1,3 0 1,-11 1 0,2 0-1,1 0 1,3-1 0,0 1-1,1-1 1,3 0 0,0 0-1,1 0 12,1 0 1,0 0 0,0 0 0,0 1 0,0 0 0,-1 0-1,-2 1 1,-1 0 0,1 1 0,-1 0 0,1 0 0,-1 1 0,1 0-1,-1 0 1,1 1-57,1-1 1,0 1 0,-1-1 0,-1 1-1,-1 1 1,1-1 0,1 2 0,0 0-1,0 0 1,0 1 0,0 0 0,0 1 0,1-1-1,0 1 1,0-1-35,1 0 1,1 0-1,-1 0 1,2 2-1,0 0 1,0-1-1,-2 1 1,1-1-1,-1 0 1,-3 0-1,0 1 1,0-1 0,-3 1-1,0-1 1,0 0 4,-2 1 1,-1-1 0,1 0 0,-2-1 0,1 0-1,-1-1 1,14 1 0,-1-1 0,-3 0 0,-1-1-1,-5 0 1,-1 0 0,-2 0 0,-1 0 28,-2 0 1,-1 0-1,-4 0 1,-1-1-1,19-1 1,-10-1-1,-13 0 1328,-6-1 0,-9 2-1113,-6-5-336,-10 5 0,-5-5 1,-15 4-1,-11 1 0,-15 1 67,21 1 1,-2 0 0,-7 0 0,-1 0 0,-6 0 0,-2 1 0,14 0 0,0 0 0,-1 0 35,-3 1 1,0 0 0,-1 0-1,-1 0 1,0 0 0,0-1-1,-3 1 1,-1 0 0,0 0 0,0-1-1,-1 1 1,0 0 0,-1 0-1,-2 0 1,1 0 17,9 0 0,0 1 0,-1 0 0,0-1 0,-3 1 1,-1-1-1,-1 1 0,0 0 0,-2 0 0,-1 1 0,0 0 1,0 0-1,0 0 0,1 0 0,-1 0 0,1 1 0,0-1 1,0 0-1,0 1 0,1-1 9,-1 1 0,1-1 0,0 1 0,-1 0 0,1 0 0,1-1 0,-1 1 0,0 1 1,2-1-1,-1 0 0,1 1 0,0-1 0,1 1 0,0 0 0,0 0 0,0 0 1,3 0-1,-1 0 0,1 1 0,1-1 16,0 0 1,1 0-1,0 0 1,0 1 0,-13 1-1,0 0 1,0 1 0,2 0-1,-1 0 1,1 0-1,2 1 1,0-2 0,0 1-1,4 0 1,1-1 0,0 0-8,4 0 1,2-1-1,0 0 1,-8 2-1,3 0 1,9-2-1,2-1 1,-8 2-53,28-3 0,31-1 1,7-4-1,5-2 0,10 1 1,4-2-1,-7 1 0,2-1 1,1-1 29,8 0 0,2-1 0,1 0 0,-11 0 1,1 1-1,0-1 0,1 1 0,6-1 1,0 1-1,2-1 0,-1 0 0,-9 2 0,0-1 1,0 0-1,0 0 0,1 1 0,1-1 1,0 0-1,0 1 0,0-1 0,0 0-22,2 0 0,-1 1 0,1-1 1,0 0-1,0 0 0,2 1 1,1-1-1,1 1 0,-1-1 1,0 1-1,1-1 0,-1 1 0,1 0 1,-1 0-1,0-1 0,0 1 1,0 0-1,0 0 0,0 0 1,0 0-1,-2 0 0,0 0 1,0-1-1,0 1 0,-1 0-22,-1 0 0,0 0 0,-1 0 1,0 1-1,0-1 0,7-1 0,0 1 1,-1 0-1,-1 0 0,-6 1 1,-1 1-1,-1-1 0,-1 1 0,8 0 1,-2 0-1,-2 0-290,10 0 0,-3 1 321,-9 0 0,-2 0 0,-3 0 0,-1 0 0,0 0 0,-1 0 0</inkml:trace>
  <inkml:trace contextRef="#ctx0" brushRef="#br0" timeOffset="42">8762 16499 8585,'0'-9'-2191,"0"-1"2174,0 5 0,0-3-13,0 2 51,4 1 1,-3-3-36,2 2 1,-2-2 155,-1-2 0,0 1-81,0 0 0,0-1-39,0 1 0,0 0-1,0-1 1,0 1-1,0 0 0,0 0 20,0-1 1,-1 2 4,-2 2 1,-2-1 43,-5 3 1,3 2-60,-2 5 0,0 4 233,-6 5 1,-1 4-57,-2 5 1,-4 7-32,0 6 1,-3 6-298,4 0 0,2 1 271,4 0 0,0-2-44,0 5 1,2-5-206,7 1 0,2-7-8,4-5 0,4-4 123,2-5 1,3-5-157,4-1 0,1-6 2,5-1 1,3-4 45,-1 1 0,4-2 177,-3-1 0,3 0-452,-3 0 0,2-4 56,-2-2 310,4-2 0,-3 0 0,2-1 0,-4-4 0,-1-4 0,-1-2 0</inkml:trace>
  <inkml:trace contextRef="#ctx0" brushRef="#br0" timeOffset="43">9069 16685 8437,'-5'4'-1110,"-3"1"932,5 5 0,0-1 338,3 0 0,-3 2-114,0 1 1,0-1-8,3 5 1,0-2-162,0 2 1,0-3 104,0-3 1,0-1-446,0 0 299,0 1-142,0-1 305,0-4 0,4-5 0,1-5 0</inkml:trace>
  <inkml:trace contextRef="#ctx0" brushRef="#br0" timeOffset="44">9078 16573 8434,'-9'-4'-1777,"-1"3"1777,5-3 0,-3 4 0,3 0 0</inkml:trace>
  <inkml:trace contextRef="#ctx0" brushRef="#br0" timeOffset="45">9329 16648 8434,'-8'1'0,"2"2"0,-2-2-522,2 2 1,-3-2 320,0-1 1,3 3 324,0 0 1,-4 4 7,-2-4 1,0 4-165,6-1 1,-1-1 128,4 1-156,-4 1 0,6 2 107,-3 0 1,4 4-20,4-1 0,1 1-83,4-4 0,1 1 78,3 3 1,-4-3-103,0 2 1,1-1 102,-4-2 1,-2 3-1,-1 1 1,-2-4-19,-1-3 1,-2 1 0,-4 2 0,0-1-151,-7-2 1,0 2 147,0-5 0,-2 0-251,3-3 246,-1 0 0,4 0 0,-1 0 0</inkml:trace>
  <inkml:trace contextRef="#ctx0" brushRef="#br0" timeOffset="46">9823 16741 8291,'0'-6'0,"0"-1"0,0 4-512,0-3 1,0 3 322,0-3 0,0 3 110,0-3 0,0 2 168,0-2 0,-3 3-9,0-3 1,-1 4 57,0-1 0,2 2-50,-4 1 1,0 0 211,-3 0 1,-2 4-129,-1 2 0,1 5 36,-5 2 0,2 3-141,-2 0 1,3 4-148,3-2 0,2 3 102,2-6 0,2 3-219,4 1 1,0-5-36,0-1 0,4-4 161,2-3 0,5 1-76,2-4 0,3-1 74,0-5 1,-3-1-174,0-2 0,0-2 161,0 2 1,-1-3 69,-3 0 1,0 0 20,-3-1 0,1 4 325,-4 0 362,0 4-263,-3-6-110,0 7-420,0 9-53,4-1 0,2 11-462,3-9 615,0-4 0,5 3 0,0-2 0</inkml:trace>
  <inkml:trace contextRef="#ctx0" brushRef="#br0" timeOffset="47">10493 16732 8346,'-6'0'-1117,"0"0"558,4 0 578,-6 0 90,7 0 23,-4 0 0,12-1-127,-1-3 24,4-1 1,-6-4-23,3 0 1,-2 2 56,-2 1-68,-2 0 0,2 0 87,-6 0 0,-2 4 1,-5-2 1,1 3 30,0 1 1,-2 5 149,-1 1 1,1 2-139,-5 1 0,5 5-31,-2 1 0,4 2-263,3-2 0,-2 3 178,5-3 0,0 0-267,3 0 1,8-3 30,1 0 1,6-5 47,1-4 1,5 1-105,0-1 0,1 0 76,-3-3 0,2-4 42,1-2 0,0-3 163,-4 0 0,-2-1 0,-1-3 0,-3 3 0,0-2 0,3-3 0,-1 1 0,5-5 0</inkml:trace>
  <inkml:trace contextRef="#ctx0" brushRef="#br0" timeOffset="48">10791 16499 8346,'9'-9'0,"-3"-1"0,-1 5-652,-2 2 598,-2-2 0,2 5 73,-6 0 0,-1 5 172,-2 7 1,-3 0 20,3 3 1,-2 2-149,-1 5 1,-1-2 85,1 5 0,0-3-226,-1 3 0,2-4 127,2 4 0,-1-1-184,4 1 1,-1-2-71,4-5 0,0-2-89,0-1 1,0-3 24,0 0 0,5-3-96,1-2 0,2-3 363,1-4 0,5 0 0,0 0 0</inkml:trace>
  <inkml:trace contextRef="#ctx0" brushRef="#br0" timeOffset="49">10912 16704 8346,'-8'6'-141,"2"0"1,1-3-150,2 3 1,2 1 278,-3 2 0,0 0 147,1 1 0,0-1-230,3 0 0,4-3 97,2 1 1,4-5-97,2 1 0,0-2 129,3-1 0,0-1-106,0-2 1,2 0 40,-5-7 1,4 3-152,-4-5 0,-4 0 144,-5 0 0,1 0 8,0-3 0,-2 3 54,-5 0 1,-6 2-55,-3 0 0,-5 5 110,2 2 1,0-1-91,0 1 0,3 0-325,0 3 333,2 4 0,-4 5 0,0 6 0</inkml:trace>
  <inkml:trace contextRef="#ctx0" brushRef="#br0" timeOffset="50">11294 16676 8244,'0'-10'-735,"0"1"1,3 3 608,0 0 658,0 4-201,-3-3 29,0 5-247,0 9 1,0-2 19,0 9 0,0-4-150,0 3 1,3 0 131,1 0 1,-1 2-86,-3-5 1,0 2 19,0-2 1,-1-1-131,-2 1 0,0-2 82,-3 0 0,0-4-108,-3 0 0,-1-1-83,1 2 1,0-3 109,0-4 0,-1 0-78,1 0 0,0 0-23,-1 0-102,1-4 0,4-2 74,2-3 1,2 0 56,1-1 1,4 1-79,2 0 229,2-1 0,6 1 0,0 0 0</inkml:trace>
  <inkml:trace contextRef="#ctx0" brushRef="#br0" timeOffset="51">11415 16676 8244,'0'9'-433,"-3"0"-54,0 1 1,0-3 878,3 2 0,-3-2-2,0 6 0,-2-3-379,2 0 0,2 0 89,-2 2 1,2-4-214,1 1 1,1-2 12,2 2 0,2-3 20,5-3 1,0-2 67,3-1 0,-2 0-174,4 0 1,-3-4-1,0-3 1,2-1 142,-2-1 0,1 3-113,-4-1 51,-4 1 461,3-3-190,-7 4 1,2 1 137,-6 4 1,-1 1-262,-2 2 1,1 2-139,2 4 1,2-3-612,-2 1 523,2-1 0,5 2-63,2-2 1,2-2 245,1-4 0,5 5 0,0 0 0</inkml:trace>
  <inkml:trace contextRef="#ctx0" brushRef="#br0" timeOffset="52">11769 16657 8244,'-5'4'0,"-4"-2"-471,3 5 1,2-1 527,1 3 1,-1 0 247,1 1 1,-3 0-140,2 2 0,-2 3-182,3 4 0,-1-4 102,1 1 1,1-4-139,-4 3 1,4-3 110,-2 0 109,3-5-97,1 1 1,0-8 16,0 0-244,0-4 0,0-6 130,0 1 1,1-1-146,3-3 0,-2 3 53,4-2 1,-3 0-42,3 0 0,-3 1 123,3-1 0,-2 2-19,2 0 1,-1 1 101,1 0 1,2 0-91,-1 3 1,-2-2-13,1 2 0,0 1 32,4-2 0,-4 5-196,0-1 1,0 2 112,3 1 0,1 0 106,-1 0 0,5 0 0,0 0 0</inkml:trace>
  <inkml:trace contextRef="#ctx0" brushRef="#br0" timeOffset="53">11937 16750 8244,'9'0'-990,"0"0"1010,0 0 0,1-1 75,-1-2 0,0 2-179,1-2 0,-1-1 58,0 1 1,4-5 34,-1 2 0,1-2-37,-4-1 1,-1 2-10,-2 1 1,0 0 12,-3-3-105,-2-1 1,0 4 282,-4 0 0,-6 4-162,0-1 0,0 2 406,-4 1 0,0 4-128,0 2 1,-2 3 4,2 4 0,1-2-136,3 5 0,-1-4-20,1 4 1,1-2-241,2 2 1,2 1 115,4-1 1,0-2-445,0 2 1,5-5 29,4 2 419,4-3 0,10-5 0,1-1 0</inkml:trace>
  <inkml:trace contextRef="#ctx0" brushRef="#br0" timeOffset="54">12337 16992 8385,'0'-9'-2107,"4"0"2286,-3-1 1,3 4 111,-4 0 123,0 4-93,0-6 199,0 7 330,0-4-816,-4 10 1,3-3-505,-2 4 40,2-4 269,1 2 0,0-3-243,0 2 404,0-2 0,-4 3 0,-1-4 0</inkml:trace>
  <inkml:trace contextRef="#ctx0" brushRef="#br0" timeOffset="55">13119 16527 8232,'4'-10'-1551,"-2"1"1163,4 0 0,-2 0 596,2-1 1,-4 1 30,1 0 1,1 2-108,-1 1 0,0 3 235,-3-3-40,0 4-13,0-2-186,0 12 0,0 2 93,0 9 0,-4 3-66,-2-1 0,-2 8-263,-2-1 1,4 2-112,0-2 1,0-1-140,-4-2 1,2 4 137,2-4 0,-2 3-31,1-7 0,2 1-120,-1-3 0,1-2 371,-1-1 0,-3-3 0,4-3 0</inkml:trace>
  <inkml:trace contextRef="#ctx0" brushRef="#br0" timeOffset="56">13268 16638 8312,'0'-5'-1843,"1"-2"2046,2 4 76,-2 0 50,3-1 1,-4 4-162,0 0 0,0 4 130,0 5 0,-3 5-156,0 1 1,-4 0 6,1 0 1,0 0-193,0 0 0,3 2 44,-3-5 0,4 4-111,-1-4 1,2 0 124,1-2 0,0-4-33,0 0 1,0-3-46,0 3 1,4-3-106,2 0 1,2-5-106,2-2 0,0-3 145,2 1 0,-1-2-54,1-2 0,2 0 55,-2-2 1,1 1 99,0-1 1,-6 2 23,2 0 164,-1 1 0,0 3 252,-2 0-330,-2 3 0,-5 3 93,-2 7 1,1 1-60,-4 1 0,4 4-243,-1-1 1,-1 1 36,0-4 1,1 0-329,3 0 0,3 1 417,1-1 0,3 0 0,-2 1 0</inkml:trace>
  <inkml:trace contextRef="#ctx0" brushRef="#br0" timeOffset="57">13659 16657 8312,'0'-5'-320,"0"-3"0,-1 7 237,-2-2 408,-2 1 1,-8 2-21,1 0 1,-2 5-34,2 1 1,2 5-67,-3 2 1,3 3-145,1 0 0,-1-3-274,1 0 0,4 0 167,2-1 1,2 1-302,1-4 0,4 0 174,2 1 1,3-5-380,4-2 1,1-2 194,5-1 0,-1 0 356,1 0 0,0-8 0,-1-3 0</inkml:trace>
  <inkml:trace contextRef="#ctx0" brushRef="#br0" timeOffset="58">13873 16462 8283,'-6'0'-781,"0"0"0,4 1 1022,-1 2 1,-3 2-56,0 4 0,1 2 155,-1 1 1,0 3-282,-4 7 0,1 3 102,0 6 1,-1-3-161,1 0 0,0 0 146,-1-3 1,4-3-227,0 0 1,4-3-22,-1-4 0,2-1-245,1-5 325,0 0 0,1 0-162,2-3 1,-1-2 8,4-4 0,0 0 87,4 0 1,-4 0-109,0 0 0,0 0 77,4 0 1,-1-4-50,0-2 1,1-3 70,-1 0 0,0 0-48,1-1 0,2 0 83,0-2 0,1 1 29,-4-1 1,0-2 56,1 2 1,-2 0 37,-2 2 1,-1 4 596,-2 0-263,-1 4-15,2-2 0,-5 5-84,-2 2 0,-3 3 28,-3 6 1,0 0-157,-1 3 1,2-3-16,2 0 0,1 2-204,2-2 0,2 0 61,-2-2 0,1-1-183,2 0 1,2-3 65,1-3 1,3 1-236,6-1 1,0-1 39,3-5 1,0-2-83,0-5 1,3 1 180,-3 0 0,2-4 59,-2 1 1,2-2 136,-5 2 1,1 3-195,-4-1 862,-4 1-522,-1 4 0,-5 0 301,-2 2 0,-2 6-198,-4 3 1,2 2-118,1 2 0,1 2-175,-1 0 0,1 1-282,2-4 0,2 0 14,-3 1 0,3-1-10,1 0 324,5 1 0,0-1 0,4 0 0</inkml:trace>
  <inkml:trace contextRef="#ctx0" brushRef="#br0" timeOffset="59">14469 16424 8281,'0'-9'-201,"0"0"0,0-1-193,0 1 0,0 3 283,0 0 0,1-1 196,2-2 465,-2 4-330,3 1-127,-4 4 0,-1 7 104,-2 2 1,-2 11 169,-4 2 1,-4 4-76,1 2 0,-4 4-109,4 2 1,-1 1-204,0-1 0,3 1 122,-3-4 1,3 3-231,1-3 0,3-4-6,-1-5 1,2 0-27,-1-4 0,2-1-28,4-8 32,0-3-366,0-2-231,0-4 661,0-9 0,1 3-55,2-6 1,-2 0 45,2 0 1,-2 2 16,-1-3 0,0 3 64,0 1 0,0-1 6,0 1 1,-3 0 164,0-1 0,-3 4-120,3 0 0,-5 4 233,2-1 1,-2 2-63,-1 1 0,-1 1 53,1 2 0,0 2-74,-1 4 1,5 1-100,2-1 1,-1 1-75,1 3 1,0-3-198,3 2 0,4-1-248,2-2 0,3 0 203,4 1 0,-2-4-84,5 0 0,-1-4-100,4 1 418,-5-2 0,4 3 0,-4 2 0</inkml:trace>
  <inkml:trace contextRef="#ctx0" brushRef="#br0" timeOffset="60">14478 16750 7898,'-5'4'-154,"1"-3"0,4 5 803,0-3-227,0-2-432,0 3 0,4-1 26,2 0 1,3 0 30,0-3 0,0 0-5,1 0 1,-1 0-156,0 0 1,1-3-13,-1 0 0,0-4 82,0 0 0,0 2-93,-3-1 1,1 0 63,-4-3 1,4 2 1,-4 1 1,3 0 110,-3-3 223,0 3-200,-7 2 0,-2 4 18,-7 0 1,3 1 95,-2 2 0,-2 6-61,2 3 1,-3 4-217,6-4 1,-3 4-25,6-4 0,-1 4-209,1-4 1,2 3 105,4-2 0,1-1-168,2-2 0,2-2-26,4-2 420,5-2 0,0 0 0,5 2 0</inkml:trace>
  <inkml:trace contextRef="#ctx0" brushRef="#br0" timeOffset="61">14786 16694 8237,'0'-9'0,"0"3"-457,0 0 320,0 4 0,0-4-36,0 3 308,0 2-31,-5-3 0,1 5-102,-2 2 1,-2-1 103,2 5 0,0-2-156,0 1 1,1 2 76,-1-2 0,1 3-64,2 0 0,2-3 38,-3 0 0,3 1-100,1 2 1,0 0 46,0 1 0,0-1-113,0 0 1,0-3 109,0 1 0,4-1 21,-1 3 1,3-3 53,-3 0 1,4 0-53,-1 0 0,0 1 68,0-4 0,-1 4-59,1 0 1,1-2 6,-3 1 1,0-3-30,-1 3 1,-2-3-13,2 4 1,-3-4-96,-3 3 1,0-4 112,-7 1 1,2 1-273,-7-1 311,-1 1 0,-3 0 0,1 1 0</inkml:trace>
  <inkml:trace contextRef="#ctx0" brushRef="#br0" timeOffset="62">9534 17309 7654,'5'-15'-1430,"3"2"1237,-5 4 1,1-4 262,-1 1 1,-2-2-111,2 2 1,-2 1 56,-1-5 1,0 5 171,0-2 0,-4 0-97,-2 0 0,1 4 123,-1 3 0,-1 4-56,-2-1 0,0 2-51,-1 1 0,-2 1 33,0 2 0,-2 6 163,2 7 0,0 6-127,-3 6 0,2 5-36,-2 8 0,3 1-412,0 5 1,-1 2 331,0 1 0,1 0-309,2-4 0,1 1-19,0-1 0,-4 0-17,1-3 0,-3-5 96,2-7 1,-2-7 55,2-2 0,-2-3 11,2-4 1,4-5-79,3-7 46,-1-2 0,1-5 9,0-3 144,4-1 0,-6-5 0,3-2 0</inkml:trace>
  <inkml:trace contextRef="#ctx0" brushRef="#br0" timeOffset="63">9162 17588 8289,'0'-6'0,"0"0"-318,0 0-79,4-4 0,1 2 495,4 2 0,1 2-60,-1 4 0,1-3-262,3-1 1,1 1 145,5 3 1,1-3-190,1 0 0,0-1 51,4 1 0,-4 2 146,0-2 1,-1-1 69,-1 1 0,-4-4 0,1 4 0,-5-4 0,7 2 0,-4-5 0</inkml:trace>
  <inkml:trace contextRef="#ctx0" brushRef="#br0" timeOffset="64">9534 17430 8289,'5'-5'-660,"4"1"1,-8 5 987,2 2 1,-3 3 102,-3 6 0,-2 3-76,-5 3 0,2 2-222,2 2 1,-2-2 48,1 1 1,3-1-251,1-1 1,-1-1-26,1 1 1,1-5-49,5-1 0,0-7 72,6-3 1,0-2-170,6-1 1,-1-2 8,4-4 0,-1-2 116,4-7 0,-1-1-132,-1-2 1,-1 2 92,1 1 1,-5 0 13,-1 0 0,-3 1 102,0 5 0,-4 0-8,0-1 98,-4 5 0,1 1 236,-6 4 1,-2 4 71,-4 2 0,-1 7-110,1 2 1,0 2-165,-1-2 1,2 2 40,2-5 1,1 4-231,2-4 1,1 1-123,-1-4 1,5 0-147,2 1 0,6-5 80,-1-2 0,6-2-112,-3-1 0,5-1-37,-2-2 438,3-2 0,5-5 0,0 1 0</inkml:trace>
  <inkml:trace contextRef="#ctx0" brushRef="#br0" timeOffset="65">9897 17495 7661,'-6'0'-88,"0"0"1,1 4 115,-1 2 0,-2 1 386,5 2 0,-3-2-137,3 6 1,-3 0-173,3-1 1,0 2-64,3-2 0,0-1-351,0 1 63,0-2 1,5-1 151,4-3 1,0-2-211,4-4 1,0-1 93,0-2 1,2 1-132,-2-4 0,2-1 88,-2-2 0,2 0 177,-3 0 1,1 0 75,-4 3 0,-3-1 0,1 4 404,-5-5-280,2 7 0,-4-2 163,0 6 1,-4 2-79,-3 1 0,2 2-305,-1-2-43,4 7 0,-2-3 139,4 2 0,0-1 0,0-2 0</inkml:trace>
  <inkml:trace contextRef="#ctx0" brushRef="#br0" timeOffset="66">10242 17504 8289,'0'-6'-405,"0"0"-476,-4 0 1099,3-4 1,-3 4 157,4 0-98,-5 4 1,3-2-110,-4 4 1,0 4 234,-3 2 1,-1 4-13,1 2 1,-1-1-84,-3 5 0,3-1-244,-2 4 1,2 0-227,4-1 0,2 0-508,4-3 1,0 2 399,0-5 1,4 1-426,2-4 1,7-4 266,2-2 0,6-3 427,1-3 0,3-2 0,-1-4 0</inkml:trace>
  <inkml:trace contextRef="#ctx0" brushRef="#br0" timeOffset="67">10503 17281 8289,'0'-5'-668,"-3"2"656,-1 6 1,-3 3 499,1 6 0,-1 4-309,1 6 0,-3-1-177,3 7 0,-5-2 53,-2 5 1,2-2-172,5-1 0,-3-1-335,3-2 0,-2 1 255,-1-5 1,2-3-265,1-6 0,3-1 460,-3-2 0,0 0 0,-4 1 0</inkml:trace>
  <inkml:trace contextRef="#ctx0" brushRef="#br0" timeOffset="68">10326 17551 8289,'0'-5'-902,"0"0"1344,0 2-212,4 1 0,1-2-285,4 4 0,2 0-140,1 0 1,-1 0 194,5 0 0,0 0 0,2 0 0</inkml:trace>
  <inkml:trace contextRef="#ctx0" brushRef="#br0" timeOffset="69">10670 17476 8247,'-5'0'379,"-3"0"0,3 8-166,-5 1 0,4 3 69,0 1 1,0 2-442,-4 7 1,2-2 142,2 1 1,-1-2-547,4-3 0,-1 0 215,4-3 0,1-4-560,3-3 907,1-4 0,8-2 0,2-5 0</inkml:trace>
  <inkml:trace contextRef="#ctx0" brushRef="#br0" timeOffset="70">10698 17393 8247,'0'-10'-1252,"-4"1"1413,-1 0-22,0 4-672,1 0 533,4 5 0,0 0 0,0 0 0</inkml:trace>
  <inkml:trace contextRef="#ctx0" brushRef="#br0" timeOffset="71">10829 17495 8247,'-6'0'-605,"-2"0"687,7 0 51,-7 0 1,7 1-18,-2 2 1,-2-1 33,2 5 1,-1-1-21,1 3 0,2 0-44,-2 1 1,-1 2 54,1 0 0,-3 5-198,2-1 1,-2-2 107,3 2 1,0-2-313,3 2 0,0 0-15,0-3 1,1-1-9,2-3 0,-1-4 135,4-1 1,4-3-91,2-1 1,1-1 46,-4-3 1,1-1 42,3-4 1,-3 0 108,2-1 1,-1-2-74,-2-1 1,-1-2 142,-1 3 1,0-4-56,-4 4 0,3-4 101,-3 4 0,0-4 67,-3 4 1,0-4-49,0 4 0,0 3 95,0 2 1,-4 2-98,-2-1 0,1 2 130,-1 4 1,-1 0-123,-2 0 1,3 1-88,0 2 0,3-1-118,-4 4-190,5 0 0,-2 4 148,4-1 146,0-4 0,0 8 0,0-3 0</inkml:trace>
  <inkml:trace contextRef="#ctx0" brushRef="#br0" timeOffset="72">11015 17514 8247,'0'-5'28,"0"0"144,0 5 0,-3 1 95,0 3 0,-2 1-122,2 4 0,1 3 31,-4 1 0,1 2 4,-1-2 1,-2 3-264,5 0 0,0-3 91,3 0 1,0-2-136,0 2 1,0-6-301,0 2 48,0-2 0,4-2 60,3-1 0,2-3-80,3-1 1,-1-5 149,1-1 1,1-2 35,0-1 0,-1-1 204,-2 1 0,-1 0-345,0-1 523,1 1 1,-4 3-50,0 0 353,-4 4 0,2-1-155,-4 6 0,-1 2 1,-2 4 1,2 0-299,-2 1 0,2-1-490,1 0 15,0 1 454,0-1 0,8 0 0,2 1 0</inkml:trace>
  <inkml:trace contextRef="#ctx0" brushRef="#br0" timeOffset="73">11518 17421 8138,'-2'-10'-434,"-1"1"0,2 3 319,-2 0 0,2 2-20,1-2 250,0 4 546,0-2-327,0 16 1,0-2 25,0 11 1,0-2-236,0 6 1,0-3-138,0 3 1,0-2 35,0 2 1,0-2 111,0-4 1,4-2-241,3-1 0,-2-3 28,1-4 0,0-3-28,3-3 1,4-2 45,-1-1 0,4-5-56,-4-5 0,5-3 83,-2-6 0,-1 2 2,-2 1 1,-2-2-119,0 3 0,-1 0 85,0 0 1,-2 4-293,-1-2 257,-4 3-414,2 5 258,-4 0 1,0 7-11,0 1 1,0 2 167,0 4 0,0 0 95,0 1 0,0-1 0,0 0 0,0 1 0</inkml:trace>
  <inkml:trace contextRef="#ctx0" brushRef="#br0" timeOffset="74">11899 17504 8138,'4'-13'-1192,"1"3"596,1-3 844,-2 3 1,-4 1 320,0-1-300,0 5 1,-1 1-42,-2 4 0,-2 0 164,-5 0 0,1 4-55,0 2 0,-4 6-66,1 0 1,-4 5-193,4-2 1,-1 3 115,4 0 0,0 0-336,0-3 1,2 2-22,1-5 0,4 4-435,-1-4 437,2 1 1,5-5-5,2-2 1,4-2-191,2-4 0,-1-1 61,5-2 1,-2-2 22,2-4 0,-3 3-35,-3-1 449,-1 1 37,0-3 78,1 4 0,-5 2-195,-2 6 0,-3-1 83,-3 4 1,2 0-247,-2 3 0,2 1 158,1-1 0,0 0-432,0 1 1,4-5 136,2-2 1,2-2 235,2-1 0,3 0 0,1 0 0</inkml:trace>
  <inkml:trace contextRef="#ctx0" brushRef="#br0" timeOffset="75">12216 17337 8138,'-1'-5'-832,"-2"2"1254,2 1 0,-8 7-28,3 1 1,0 6-88,-3 4 0,3 4-133,-6 2 1,4 1-96,-5-1 0,6 0-187,1 3 1,1 1 93,-1-4 1,1-1-165,5-6 1,0 2 116,0-5 0,1-1-228,3-4 1,1-3 118,4-4 1,0 0-141,1 0 1,0 0 3,2 0 1,-1-4 124,1-3 0,0 1 19,0-3 0,-2 2 5,3-6 0,-3 3 128,-1 1 1,2-5-100,1-1 0,-2 0 153,3 0 0,-4 0-92,-3 0 0,3-2 282,-3 5 0,-2-1 387,-1 4 171,-2 4-526,-1 1 0,-4 9 6,-2 4 0,-3 5 93,-4 4 0,3 2-19,-3 2 1,3-3-308,1 3 1,0-2 166,3-2 1,2 1-358,4-1 0,0-3-84,0-3 1,1-1-45,2-2 0,3-4 10,7-2 0,0-2-136,3-1 1,1-4 85,-1-2 0,1-2 37,2-2 0,-3-2 155,-1 0 0,-3-4 146,0 4 0,-2-4 0,0 4 0,-2-1 148,-2 4 138,2 0 306,-7-1 0,4 5 1,-9 2-142,1 6 0,-4-1-103,1 4 1,-1 4-118,0 2 1,-1 1 60,2-4 0,2 0-315,1 1 1,-1-1-196,0 0 1,1 0-223,3 1 0,0-1 268,0 0 172,0 1 0,0-1 0,0 0 0</inkml:trace>
  <inkml:trace contextRef="#ctx0" brushRef="#br0" timeOffset="76">12709 17588 8217,'-5'4'-553,"1"-3"0,1 5 0,0-3 955,0-2 1,2 4 331,-2-2-737,2-2 0,-3 3 36,8-4 1,-2 0-202,4 0 203,0 0 1,6-3-120,1 0 0,-1-4 24,-2 0 0,-1-1 52,0-1 1,0 0-157,1-1 0,1 1 82,-2 0 0,3-1-89,-6 1 1,-1-2 182,1 1-4,-3-5 161,1 9 0,-5-4 52,-2 7 1,-3 2 96,-3 1 0,0 7-97,-1 3 0,-2 5-162,0 1 1,-1 1 83,4 2 0,3-4-467,-1 1 0,5 0 324,-1 2 0,2 1 0,1-1 0</inkml:trace>
  <inkml:trace contextRef="#ctx0" brushRef="#br0" timeOffset="77">13473 17449 8186,'0'-10'-390,"0"1"1,0 3 295,0-1 1,3 4-87,0-3 1,0 3 83,-3-3 266,0 4 65,0-2 400,0 4-535,0 12 0,-4-4 217,-2 11 1,1-1-45,-2 3 0,0 3-113,-5 4 0,1 0-130,-1 0 0,2 0-215,0 0 1,1 0 51,0 0 0,-4-1-273,1-3 0,3-2-660,2-6 584,1-3 482,1-8 0,1-1 0,4-4 0</inkml:trace>
  <inkml:trace contextRef="#ctx0" brushRef="#br0" timeOffset="78">13221 17579 8052,'5'-5'137,"0"1"-57,4 4 0,4 0-40,3 0 0,6-1-288,3-3 0,6 3 248,3-2 0,2-2 0,1 0 0</inkml:trace>
  <inkml:trace contextRef="#ctx0" brushRef="#br0" timeOffset="79">13342 17579 8292,'7'0'-639,"-1"0"0,-3 0 477,3 0 1,3 0 155,4 0 0,0 0-118,0 0 124,1 0 0,9-4 0,1-1 0</inkml:trace>
  <inkml:trace contextRef="#ctx0" brushRef="#br0" timeOffset="80">14059 17355 8291,'0'-9'-159,"0"0"0,0 3-418,0-1 480,0 5 235,0-2 1,-3 6 147,0 4 0,-4 5-63,1 7 0,-7 5 54,-2 2 0,0 3-155,0 3 0,-2 1-90,-4 2 1,1 1-3,-2-4 1,6 3-221,0-7 0,2 2-168,-2-7 1,4-1 186,5-6 0,3-1-291,4-5 316,0-4 0,1-2-244,2-6 0,3-3-152,3-6 542,0 1 0,5-10 0,0 1 0</inkml:trace>
  <inkml:trace contextRef="#ctx0" brushRef="#br0" timeOffset="81">14031 17430 8291,'6'0'-521,"-2"0"1,-4 2 716,0 4 0,0 5-43,0 7 1,-3 2-194,0 2 1,-2 1 141,2 5 0,2-1-321,-2-2 0,2 2 35,1-2 0,0-3 31,0 0 0,0-3 57,0-4 1,0-1 95,0-5 0,0 0 0,0 1 0</inkml:trace>
  <inkml:trace contextRef="#ctx0" brushRef="#br0" timeOffset="82">13948 17691 8291,'0'-6'-1393,"0"-2"1028,0 3 0,3-1 365,0 0 0,4 4 0,-1-2 0,3-1 0,0 0 0</inkml:trace>
  <inkml:trace contextRef="#ctx0" brushRef="#br0" timeOffset="83">14339 17337 8230,'-6'3'-425,"-1"0"0,4 4 217,-3-1 0,1 3 361,-1 0 0,-3 4-106,3 3 1,-1-2-395,1 2 1,1-2-96,1 2 442,3 2 0,-3-4 0,4 5 0</inkml:trace>
  <inkml:trace contextRef="#ctx0" brushRef="#br0" timeOffset="84">14497 17504 8182,'-6'-3'-357,"0"0"1,4-1 349,-2 1 1,-1 2-34,-1-2 1,1 2-28,-1 1 1,-1 0 189,-2 0 1,0 0 172,0 0-186,-1 0 0,1 1 125,0 2-181,-1 2 1,2 4-157,2 1 0,2-1-127,4 0 0,0 1 97,0-1 0,0 0 41,0 1 0,1-1 65,2 0 0,-1 2-48,4 1 0,-1-2 3,1 3 1,2-3 135,-5-1 0,3 2-67,-3 1 115,4-2 0,-6 4-44,2-5 1,-1 1 21,-2-1 1,0-3 14,0 0 0,-2-3-67,-1 4 1,-2-4-37,-4 3 0,0-4-6,-1 1 1,1-2-187,0-1 0,-4 0 11,1 0 0,-1-1-303,4-2 481,0 2 0,-1-7 0,1 2 0</inkml:trace>
  <inkml:trace contextRef="#ctx0" brushRef="#br0" timeOffset="85">14981 17458 8114,'0'-9'-339,"0"-1"0,0 1 170,0 0 395,0 3-151,0-2 95,0 7 0,0-1 19,0 8 1,0 1 5,0 9 0,-4 1 17,-2 4 1,-1 0-98,0 4 1,-1-3-109,2 2 0,-2-3-90,-2 1 1,4-3 74,0 0 0,3-1-53,-3-3 0,3-1-17,0-5 1,1-3-391,-1 0 372,2-4 1,-3-2-55,4-6 0,3-2 24,0-1 0,3-4 65,-2 1 0,2-5 26,-3 2 0,4 0-21,-1 0 1,0 2-45,0-2 1,0 3 11,3 0 0,1 2-6,-1 0 0,-3 2-46,0 2 0,0-2-382,4 1 522,3 3 0,-2-4 0,2 3 0</inkml:trace>
  <inkml:trace contextRef="#ctx0" brushRef="#br0" timeOffset="86">15102 17542 8114,'-4'5'0,"3"0"-715,-2-2 464,2-2 801,1 7-151,0-7-426,0 4 0,4-5-15,2 0 1,3 0 138,0 0 0,0-1-229,0-3 1,1 2 66,-1-4 0,0 0-87,1-3 1,-1 2 21,0 1 1,0 0-62,-3-3 1,1-1 178,-4 1 0,0 3-5,-3 0 0,0 3 145,0-4 0,-1 5-99,-2-1 0,-2 3 403,-4 3 1,-4 2-152,1 5 0,-4 0 35,4 3 0,-1 0-260,4 3 0,0 1-135,0-1 1,0-2-35,3 2 1,2-2-256,4 2 1,4-3-776,2-4 1143,3-3 0,4 2 0,1-3 0</inkml:trace>
  <inkml:trace contextRef="#ctx0" brushRef="#br0" timeOffset="87">15437 17532 7651,'-5'0'720,"1"0"-666,4 0 0,1-3 93,2 0 0,-1-1-235,4 1 0,1-2-27,2-5 0,3 1-9,1 0 1,2-1 122,-2 1 1,2-3-142,-2-1 0,0-3 4,0 0 1,-3-1 83,2-2 0,-4 0-57,-2 1 0,-4-1 78,1 1 0,-2 2-7,-1 1 1,0 0 59,0 0 0,-3 4 103,0 5 0,-4 4-67,0-1 0,-1 3 20,-1 3 0,-2 7 62,-1 9 1,1 4-89,-5 5 1,2 5-17,-2 4 1,0 1-224,3 6 0,0-4 105,0 3 1,3 0-66,-3 0 0,4-1-173,3-5 0,-2 0 137,1 0 0,-2-5-81,-3-4 1,1-5 80,-1-7 0,2-3 185,0-4 0,-3 0 0,-3-3 0,-1-2 0</inkml:trace>
  <inkml:trace contextRef="#ctx0" brushRef="#br0" timeOffset="88">15326 17681 8114,'8'-9'0,"-2"0"-1208,2 4 937,-2-4 1,0 5 44,0-2 293,-4 2-104,6 4 1,-6-3 16,5 0 0,-4-1-85,3 4 0,0 0 105,3 0 0,1 0 0,-1 0 0</inkml:trace>
  <inkml:trace contextRef="#ctx0" brushRef="#br0" timeOffset="89">15633 17588 8072,'-5'0'-1287,"-4"0"1819,8 0-150,-3 0-342,4 4 0,1-3-10,2 2 1,1-1-104,5-2 0,-2 0-89,6 0 0,-2-4 70,1 1 1,0-3-4,3 3 1,-3-4 70,0 1 1,1-3-125,0 0 1,-1 0 25,-2-1 1,-2 1-8,-2 0 0,1-1 97,-4 1 0,4 0-31,-4-1 499,0 1-295,-3 0 1,-4 4 27,-3 2 0,-1 3-67,-1 3 1,0 3 190,-1 6 1,1 0-106,0 3 1,-1 1-119,1 2 1,3-2-352,0-1 0,4 0 164,-2 0 0,4 0-202,4-3 0,-1-1 119,6 1 0,-2-6-50,6-3 0,0-2 250,-1-1 0,5 0 0,-2 0 0</inkml:trace>
  <inkml:trace contextRef="#ctx0" brushRef="#br0" timeOffset="90">15931 17542 8072,'0'9'-222,"0"0"0,0 1-278,0-1 1,0 0 393,0 1 1,0-1 191,0 0 0,-3 0 141,0 1 0,-1-1 31,0 0-137,3 1 0,-4-1 43,2 0-244,2-4 121,-3 0-37,4-5 0,0-1 18,0-3 1,0-1-18,0-4 1,1-1-94,2-3 1,-1 3 96,4-3 1,-3 0-157,4 1 1,-4-2 137,3 2 1,-1 1-79,1-1 0,3 2 0,-3 0 0,-1 1-146,1 0 1,0 3 164,4-1 68,-1 5 0,0-6 0,1 3 0</inkml:trace>
  <inkml:trace contextRef="#ctx0" brushRef="#br0" timeOffset="91">16098 17560 8072,'7'0'56,"-1"0"0,-3 0 142,3 0 0,0 0-328,4 0 0,-1-1 100,0-2 0,1 1-84,-1-4 0,3 0 126,1-4 1,-1 1-76,-2 0 1,-2-1-22,-2 1 1,1 0-119,-4-1 1,1 1 64,0 0 1,-3 0 61,2-1 1,-3 4 267,-3 0 1,-3 4-147,-3-1 0,-1 3 300,-3 3 1,3 2-134,-2 4 0,-2 5 74,2 1 0,-4 4-131,4 3 1,-1-3-46,4 3 0,1-1-76,2 0 1,1-1-295,5 2 1,1-6-226,3 0 1,2-8 223,6 1 0,3-6-318,3 1 1,1-3 576,0-1 0,3-9 0,2-1 0</inkml:trace>
  <inkml:trace contextRef="#ctx0" brushRef="#br0" timeOffset="92">16378 17439 8227,'-6'10'772,"-1"-1"1,1 4-608,-3 3 1,3-2-36,-1 2 0,4-1-139,-3 4 0,4-1 33,-1-3 0,2-1-176,1-5 1,0 0-163,0 0 1,1 0 163,2-3 0,2-2-101,5-4 0,-1-1 35,0-2 1,4 1-199,-1-4 0,1-1 47,0-2 1,-3-1 23,3-3 0,-3 3 339,-1-2 1,1 1-79,-1 2 1,-3 1 506,0 1 28,-4-1 66,3 3 1,-10 1-211,-1 4 0,-2 4-65,-1 5 0,0 1-133,3-1 0,-1 0-113,4 1 0,0-1-61,3 0 1,0-3-781,0 1 843,0-1 0,4 3 0,1 0 0</inkml:trace>
  <inkml:trace contextRef="#ctx0" brushRef="#br0" timeOffset="93">16713 17467 8072,'4'-5'-904,"-3"0"615,2 2 205,-2 2 462,-1-3-16,0-1 1,-1 4-122,-2-2 0,-2 5 182,-4 1 1,-1 5-15,1-2 1,-3 5-140,-1 2 0,0 2-23,0-2 1,3 2-143,-2-2 1,2 3-225,4 0 1,-1-2 103,4 2 0,0-4-249,3 4 0,5-5 61,4 1 0,1-4-104,6-2 0,3-4-72,2 1 0,1-2 90,-3-1 1,-1-1-1,1-2 1,0-2 87,-1-5 1,-2 0-139,-1-2 0,-3 0 81,0-3 1,1-1 257,0-2 0,-2 2 0,-5 1 0,2 0 0,-5 0 0,0-2-6,-3 5 0,0 2 25,0 4 0,-4 4 526,-2-1 1,-3 2-210,0 1 1,-3 5 216,-1 4 0,-2 2-122,2 4 1,-2 1 14,2 2 0,2 1-173,5 0 1,-2-2-237,5-1 0,-3 1-228,3-1 0,1 0-60,5 0 0,3 0-575,7-3 1,1-2 84,5-5 741,-1-1 0,5-1 0,1 1 0</inkml:trace>
  <inkml:trace contextRef="#ctx0" brushRef="#br0" timeOffset="94">13845 18333 8148,'10'0'-486,"-1"0"0,-3-3 330,0 0 1,0-1-28,4 1 1,-4 1 174,0-5 1,0 2-92,4-1 0,-1-2 90,0 1 1,1-4-8,-1-1 1,0-2-31,1 2 0,-2 1-11,-2-1 0,-1 1 6,-2-2 1,-2 2 30,2-5 0,-1 5 8,-2-1 1,0 1-13,0 2 0,-5 4 405,-1 2-213,-2 2 0,-5 2 111,1 2 0,0 6-109,2 7 0,1 1 113,0 2 0,-1-1-301,1 1 0,3 1 148,0 1 1,4-1-180,-1 2 1,1-6 101,2 0 0,2-4-383,1 4 0,3-6 37,6-1 1,0-3 292,3-6 0,5 0 0,4 0 0</inkml:trace>
  <inkml:trace contextRef="#ctx0" brushRef="#br0" timeOffset="95">14218 18184 8148,'-10'0'5,"1"4"0,1 1 261,2 5 1,-3 0 28,3 2 1,1 3-86,-1 4 0,1-1 30,-2 1 0,0-2-322,4-1 1,0 0 114,3-3 1,1-2-161,2-5 1,-1 2 93,4-5 0,0 0-281,4-3 1,3-1 7,3-2 0,0-2-122,0-5 0,1 0 178,-1-2 1,-2 1-55,2-1 1,-4 1 148,4 2 1,-8 0-172,1 0 629,-1-1-218,-3 1 350,-1 4 1,-5 5-186,-2 6 1,1 3 2,-4 4 1,0-3-175,0 2 0,2 2-281,4-2 1,0 1 18,0-4 1,0-3-587,0 0 769,4-4 0,6 3 0,4-5 0</inkml:trace>
  <inkml:trace contextRef="#ctx0" brushRef="#br0" timeOffset="96">14516 18212 8148,'-9'4'-10,"3"2"1,-1 4 195,4 2 1,-3-1-12,2 5 0,-2 0 66,3 2 1,0 0-261,3-3 0,0 2 21,0-5 1,3 1-7,0-4 0,5-4 51,-2-2 1,6-2-218,4-1 1,-2-1-64,2-2 0,-4-5-114,4-5 1,-5 0 57,1 1 0,2-3 62,-2-4 0,-2 4 90,-4-1 0,0 1 14,3-4 1,0 4 204,-3-1 1,-1 5-81,-2-2 1,-2 3 101,2 1-13,-2 4-40,-1 0 1,-1 5-306,-2 0 0,1 5 157,-4 1 0,4 3 97,-1 4 0,2-3 0,1 3 0</inkml:trace>
  <inkml:trace contextRef="#ctx0" brushRef="#br0" timeOffset="97">14767 18240 8148,'0'9'-1022,"0"-3"899,0 1 1,0-1 395,0 3 0,0 1-131,0-1 0,0 0 34,0 0 1,-3 1-123,0-1 0,-1 0 68,1 1 1,2-4-243,-3 0 1,3-3 20,1 3-303,0-4 0,1 2 92,3-8 0,0-1-329,2-4 639,2 0 0,-3-5 0,5 0 0</inkml:trace>
  <inkml:trace contextRef="#ctx0" brushRef="#br0" timeOffset="98">14776 18156 8148,'0'-9'-662,"0"0"0,0-1 573,0 1 1,0 3 520,0 0-788,0-1 1,0 1 355,0 0 0,4 0 0,2-4 0</inkml:trace>
  <inkml:trace contextRef="#ctx0" brushRef="#br0" timeOffset="99">15018 18175 8148,'-5'0'-1369,"0"0"1998,2 0-350,2 0 0,-4 1 243,2 2 0,1 3-195,-5 7 1,4 1-72,-3 5 1,1 0-260,-1 3 0,-2-2-57,5 1 1,-3-2-49,3-3 1,0 0 116,3-3 0,0-4-257,0-3 164,0-4-88,4-6 1,1-2-1,5-7 1,-2 0 105,-2 0 0,2-3-113,-1 0 1,1 2 138,1-2 0,0 4-74,1-4 0,-2 5 73,-2-1 0,2 1-3,-1 2 1,1 0-162,1-1 1,1 2 97,-1 2 0,-3 2-718,0 4 218,1 0 607,2 0 0,0 0 0,0 0 0</inkml:trace>
  <inkml:trace contextRef="#ctx0" brushRef="#br0" timeOffset="100">15242 18221 7081,'-5'0'-57,"-3"1"639,5 2 1,-4 3 3,1 3 1,-2 3-289,-2 1 1,2 3-45,2 0 0,-1 0-371,3 0 1,1-2 7,3-1 1,1-6-1,3 2 1,2-6 71,6 1 0,3-3-156,3-1 0,4-5-33,0-1 0,-1-2 33,-2-1 0,0-4-100,-1 1 1,-3-5 54,-3 2 1,-5 0-24,0 0 1,-5 2 114,1-2 1,-6 2 121,-4-2 0,-1 4-13,-1-2 0,-1 7 165,-3 3 1,3 2-166,-3 1 1,3 0-59,1 0 95,-1 0 0,1 8 0,0 2 0</inkml:trace>
  <inkml:trace contextRef="#ctx0" brushRef="#br0" timeOffset="101">15624 18193 8148,'0'-5'-1550,"0"-3"1749,0 3 68,0 0 351,0-4-452,0 8 1,0-2 131,0 6 0,-1 4 161,-3 5 0,-1 2-119,-4 5 1,0 3-92,-1-1 1,1 4-122,0-3 1,-1 2-209,1-6 1,4 3-210,2-5 0,2-3 129,1 0-162,0-3 0,8-5 109,4-2 1,5-7-44,2-5 0,-1-2-8,1-4 0,0 2-50,-1-2 0,1 2 181,-1-2 1,-3 3 6,-3-4 0,-1 6 164,-2 0 487,-4 1-132,-1 4 0,-8 4-61,-2 4 0,-2 5 9,-2 5 0,1-2-58,0 5 1,0-2-242,3 2 0,-1 1 120,4-1 1,0-3-163,3 0 0,8-3 0,2-1 0</inkml:trace>
  <inkml:trace contextRef="#ctx0" brushRef="#br0" timeOffset="102">15987 18203 8148,'5'-10'-296,"3"1"-244,-7 0 546,3-1 261,-4 5 309,0 1-364,-4 12 0,2 0 106,-4 7 1,0 1-69,-4 2 0,1 1 28,0 0 0,-1-1-124,1 1 1,3-2-180,0-1 0,3 0-50,-4-3 0,5-1 66,-1-2 1,2-1-354,1 0 179,0-4-56,4 0 1,2-5 12,3 0 0,0-5 40,0-1 1,2-2 29,1-1 0,-1-1-135,1 1 0,-2 0 13,0-1 0,2-2 73,0 0 1,2-4 67,-2 4 0,-1-4-32,1 4 1,-2-2 252,0 2 1,-4 3 304,0-1 244,-4 1-452,2 8 1,-4-2 11,0 6 0,-4 2 134,-2 4 1,-2 4-44,-2-1 0,4 2-98,0-2 1,1-2-12,-1 3 0,0-3-282,3-1-159,2 1 41,-3-1 1,5-1 27,2-1 0,3-3-99,3-4 1,0-1 30,0-2 0,1 0 97,-1-3 1,3 0-119,1-3 0,-1-1 118,-2 1 1,2-3 163,0-1 0,-2 4 32,-4 3 1,-3 1 481,3-2-42,-4 3-84,3 4 0,-7 1-102,-1 2 1,-1 6-22,-2 3 1,-1 1-215,4-4 0,-4 0 147,4 0 1,0 1-821,3-1 275,0 0 1,4 0-208,3-3 1,-1-2 208,3-4 349,-2 0 0,7 0 0,-5 0 0</inkml:trace>
  <inkml:trace contextRef="#ctx0" brushRef="#br0" timeOffset="103">16350 18268 8127,'5'0'638,"-1"0"1,-3 0-666,2 0-77,-2 0 1,7-1 115,-5-2 1,4 2-114,-1-2 0,1 1 21,0-2 1,1 0-105,-2-2 0,2-1 30,2 4 1,-4-4-77,0 0 81,0-1 1,-1-1-294,-1-1 470,1 1 0,-5 1-98,0 2 1,-4 1 348,-6 5 1,1 2-103,0 1 0,-4 2 107,1 4 0,-2 4-74,2-1 1,2 4-173,-3 0 0,4 2 0,3 0 0,2 1-177,4-1 0,0-2-460,0-1 0,4-4 599,2-2 0,10 0 0,4-3 0</inkml:trace>
  <inkml:trace contextRef="#ctx0" brushRef="#br0" timeOffset="104">16676 18175 8148,'-5'0'-1930,"-4"-4"2090,8 3 1,-4-4-24,2 5 0,1 2 560,-4 1 0,3 3-136,-4 6 1,2 3 2,-1 3 1,-2 1-326,2 0 1,-3 2-33,0 1 0,3 0-410,0-4 1,3 1 184,0 0 0,2-5 227,1-1 1,1-4-343,2-3 0,3-2-320,3-4 0,1-1-51,3-2 0,-2 0-334,5-6 1,-2 1 390,2-4 0,-2 2 111,-2 0 1,-1-2 335,1-1 0,-1 1 0,-2 3 0,-3-4 0,0 1 279,-4 0 34,3 2 1,-7 5-142,-1 2 0,1 3 165,-4 3 0,0 2-42,-3 5 1,-1-1-49,1 0 1,3 0-325,0 1 0,3-1 313,0 0-1002,2 1 556,1-1 1,4-3 209,3 0 0,5-4 0,3 3 0</inkml:trace>
  <inkml:trace contextRef="#ctx0" brushRef="#br0" timeOffset="105">17057 18007 8148,'-6'0'25,"0"0"160,0 0 1,-3 5 59,-1 5 0,-2 4 9,-1 8 0,-2 2-15,2 4 0,-2 3-390,3 0 0,-1 0 185,4-3 0,4-1-418,2-3 1,2-2 271,1-6 0,0-3-167,0-4 1,4 0 103,2-3 0,2-2 175,1-4 0,1 0 0,-1 0 0</inkml:trace>
  <inkml:trace contextRef="#ctx0" brushRef="#br0" timeOffset="106">16853 18249 8148,'-6'-4'-444,"-2"3"438,7-7 5,-3 7 0,6-3-241,4 4 0,2 0 62,7 0 1,1 0-487,2 0 666,1 0 0,4 0 0,0 0 0</inkml:trace>
  <inkml:trace contextRef="#ctx0" brushRef="#br0" timeOffset="107">17206 18305 8148,'-9'3'0,"0"0"210,4 0 0,-3-2 50,5 3 1,-3-2 260,3 4-256,0-4-311,3 6-51,0-7 48,0 8 1,1-8-294,2 2 254,2-2 1,5-1-20,-1 0 1,-3-1 119,0-2 0,-3 2-23,4-3 46,-5 3 0,2 0 232,-4-2-589,0 2 7,0-3 0,-4 4 0,-2 0 0</inkml:trace>
  <inkml:trace contextRef="#ctx0" brushRef="#br0" timeOffset="108">17179 18352 7952,'-6'4'-11,"2"-3"41,4 3-361,0-4 274,4 0 0,-3-1 70,2-2-41,3 2 40,-5-3-248,3 0 236,-4 3 0,0-4 0</inkml:trace>
  <inkml:trace contextRef="#ctx0" brushRef="#br0" timeOffset="109">18892 12048 6651,'0'5'508,"0"4"-426,0-3 1,0 2 89,0 1 0,0 2-58,0 1 0,0 7-9,0 6 0,0 2 33,0 1 0,-3 5 34,0 4 0,-4 4-302,4 6 0,-3 0 254,3 3 1,-3-1-135,4-23 0,1 0 0,-3 2 0,0-1 66,1 1 0,0 0 0,1-1 0,-1 0-149,-3 19 0,0 0 69,-4-3 1,1 6-61,0-2 0,2-2 94,1-1 0,0-1-14,-3 4 0,0 1 42,3-1 0,-1 1-31,4-4 1,-3-2-7,3 2 1,-1-2-127,4 2 1,-3-4 98,0-6 0,-1-2 48,1-4 1,2 2-139,-2-2 0,2-2 71,1-7 1,-3-2-106,0-1 0,-1-3-24,4-4 549,0-3-1013,0-2 538,5-13 1,-4 2-294,2-8 1,1-2 392,-1-5 0,3-1 0,-3-5 0,0-4 0,-3-2 0</inkml:trace>
  <inkml:trace contextRef="#ctx0" brushRef="#br0" timeOffset="110">18901 11983 7667,'-5'-9'-681,"-3"-1"0,3 1 1366,-1 0-505,-2 0-122,7-1 180,-3 1 0,4 3-6,0-1-221,0 5 1,1-3 98,2 2 0,2 2-117,4-2 0,2-1 55,1 1 1,3-3-27,3 2 1,2 0 4,2 1 1,-2 2-12,5-2 0,0 2-141,3 1 0,0 0 85,0 0 0,3 0-100,0 0 0,6 4 89,-3 2 1,8 0-282,-5 0 1,2-3 223,-2 3 0,4-4 57,-1 1 1,2-2-7,-2-1 1,-1 0-5,5 0 0,-2 0 14,1 0 0,-2 0-3,-7 0 0,1 0 15,-4 0 1,3 0-17,-3 0 1,0-3-109,-3 0 0,-1-3 100,-2 3 1,1-4-4,-4 0 0,-2 3 59,-4 1 0,-3-1 0,-3 1 229,3-4 0,-6 6-301,3-3 106,-7 3 1,2 1-25,-2 0-11,-2 0-58,3 0 36,-4 5-7,0-4-5,0 3 106,0 0 9,0-3-31,0 3 0,0 0 104,0 2 1,0 0 28,0 0 1,-3 3-82,0 3 0,-1 6 153,1 1 0,1 3-97,-5 6 0,4 5 6,-3 5 1,1 4-432,-1 8 1,-3 2 311,6-25 1,0 1-1,-1-1 1,0 0-75,-1 1 1,1 0-1,-1-1 1,0 0 51,0 2 0,1 1 1,1-2-1,0 1-42,0-1 0,0 0 0,0 0 0,-1 0 27,0 2 0,-1-1 0,0 0 1,1 0-53,-1 2 1,1 0 0,1-2 0,0-1 52,2 0 0,-1 0 1,2 0-1,-1-1-61,1 23 1,0-5-79,0-4 0,1-7 104,2-3 0,1-2-61,3-1 1,-2 0 82,-2 0 0,-2-4-173,2 1 1,-2-3 85,-1 3 0,0-5 205,0 2 0,0-3-309,0-4 1,-1-1 104,-2-5 94,-2-4 0,-4 3 0,-1-2 0</inkml:trace>
  <inkml:trace contextRef="#ctx0" brushRef="#br0" timeOffset="111">18827 13780 8018,'-10'0'-1403,"1"3"1052,0 0 0,2 0 750,1-3 0,0 0 194,-3 0-666,-1 0 8,5 0 160,1 0 36,4 0 1,7 0-35,3 0 1,5-1-103,1-2 1,5 1 95,4-4 1,6 3 17,3-3 0,1 0-13,2 0 1,-1-2-229,7 2 1,6 1 114,-21 1 0,0 1 0,2 2 0,0 0-188,2 0 0,1-1 1,0 0-1,-1 0 117,1 0 0,-1 1 0,0-1 0,0 1 34,0 1 1,1 0-1,-5 0 1,0 1-46,1 0 1,1 1 0,20 0-147,0 4 0,-6-3 129,0 4 0,-9-5 44,-1 1 1,-7-2 5,-2-1 0,-1 0-32,1 0 0,-3-1 209,-3-2 0,-4-1-367,1-3 1,-6-1 563,0 2 1,-2 1-309,-5-2 197,0 1 1,-3 0-198,0 0 0,0 4 0,-3-3 0,0 2 0,-1 1-22,1-1 10,2-2 1,-7 3 58,5-4 0,0 3-24,3-3 1,0 3 4,0-4 0,3 4-8,0-3 1,1 0-35,0-4 0,-2 4 70,4 0 0,-3 1 236,3-1 100,-4-3-150,7 8 0,-8-2 189,2 6 0,-2 4-122,-1 5 0,0-1-72,0 5 0,0-1-67,0 4 0,-3-1-156,-1-3 1,1 2-117,3-5 1,0 4-293,0-4 0,0 0-1150,0-2 1544,0-1 0,0-4 0,0-1 0</inkml:trace>
  <inkml:trace contextRef="#ctx0" brushRef="#br0" timeOffset="112">19273 12151 8187,'0'-10'0,"0"4"-933,0 0 595,0 4 337,0-6 175,0 7 153,0-4 1,-1 17-193,-2 3 1,-2 6 42,-4 1 0,-2 2-50,-1 3 1,-1 1-128,-3 0 1,0 3 60,3 0 0,-2 0-129,2-3 1,-2-1 86,2-2 0,2-2-150,5-5 1,-2-3 68,5-3 0,0-1-408,3-2 47,0-4 199,0 3-31,4-6 0,1 1-27,1-6 0,1 0 122,-4-3 1,3 0 158,-3-3 0,4-2 0,-4-1 0,4-3 0,-2-3 0</inkml:trace>
  <inkml:trace contextRef="#ctx0" brushRef="#br0" timeOffset="113">19283 12141 8187,'0'7'-205,"0"-1"0,0 0 166,0 3 0,0 5 208,0 1 1,0 4-50,0 3 0,0 1-177,0 5 0,1 0-27,2 0 0,-2-1 65,2-2 1,1-2-184,-1-5 0,0 1 102,-3 0 0,3-5-171,1-2 1,-1-4 43,-3-2 1,1-4-154,2 1 380,-2-2 0,3-1 0,-4 0 0</inkml:trace>
  <inkml:trace contextRef="#ctx0" brushRef="#br0" timeOffset="114">19199 12430 8187,'-9'0'0,"3"0"0,-1-1-39,4-2 248,0 2-122,3-7 1,4 3 172,2-1 1,7-1-401,2 4 1,4-3-170,3 3 0,1-4-608,5 4 917,0 0 0,0-1 0,0-1 0</inkml:trace>
  <inkml:trace contextRef="#ctx0" brushRef="#br0" timeOffset="115">18761 13938 8263,'0'-6'-651,"0"0"0,0 3 111,0-3 370,0 4 280,0-7 2,0 4 48,0-4-66,0-1-108,0 1 114,0 0-50,0 0 68,0-1 11,0 1 25,0 0-71,-4-1 208,3 5-229,-3-3 0,3 8 93,-2 0 0,2 4-65,-2 5 1,-1 6 115,1 3 1,-2 6-89,2 7 1,1 3 20,-4 7 1,3 0-383,-3 3 0,4 4 352,-1-1 1,-2 2-98,2 1 0,-3 1 50,4-25 0,1 1 0,-3 23-155,1-3 0,1 0 85,-5 3 1,4-1-73,0-23 1,0 0-1,-2 23 1,-1 1 0,1 1-21,3-24 1,0-1 0,0 22 33,-4-2 1,3-5 34,-3-1 0,3-2-59,-3 0 0,2-5 55,-2-2 0,3-5 38,-3-2 1,3 1-28,-3 3 0,3 0-16,-4 0 1,4-3-47,-3 0 0,4-4 261,-1 4 0,2-4-367,1 1 1,0-6 158,0 0 1,0-5-267,0 1 1,0-1-153,0-2 48,4-4 403,1-1 0,4-8 0,1-1 0</inkml:trace>
  <inkml:trace contextRef="#ctx0" brushRef="#br0" timeOffset="116">18510 15540 8088,'0'-10'0,"0"4"-369,0 0 0,0 3 247,0-3 672,0 4-360,4-7 0,2 8-96,7-2 1,-2 2-36,5 1 0,-3 0 48,6 0 1,-2 0-49,8 0 0,1 0 47,5 0 0,6 0-57,7 0 1,5 0-295,4 0 1,-25 0-1,0 0 263,1 1 0,1-2 1,-1 0-1,0-2-3,2 0 1,0 0 0,1 1-1,0 0-53,1 0 0,-1 1 0,0 0 0,-1 1-83,-2 0 0,-2 0 1,25 1-177,-2 2 1,-4 2 176,-2 4 0,-6 1 87,-4-1 1,-4 0-209,1 0 0,-3 1-13,-3-1 1,-2-3-63,-5 1 1,0-5 139,-3 1 1,-1-2 346,-5-1 0,0 0-171,1 0 0,-1 0 0,0 0 0</inkml:trace>
  <inkml:trace contextRef="#ctx0" brushRef="#br0" timeOffset="117">20065 13910 7590,'0'-9'-499,"0"0"0,3 3 144,0-1 309,0 1 0,-3 0 367,0 0-175,0 4 0,0-1 96,0 6 1,0 3-82,0 6 0,-1 5 110,-2 8 0,1 1-38,-4 8 0,1 4-85,-2 5 0,-1 7-268,5-24 0,0 1 0,0 1 0,1 0 212,-1 1 0,0 1 0,0 3 0,-1 1-15,0 1 1,-1 1 0,2 2 0,0 0 2,0-2 1,0-1 0,1 0 0,0 0-114,-1-1 1,0 0 0,2 0 0,-1 0-46,-1-1 1,0-1-1,1-2 1,1-1-169,-5 21 0,0-4-123,0-2 0,-2-3 189,2-3 0,-2-5 140,-2-2 1,2 1-38,2-1 0,-2 3 125,5-3 0,0-3-104,3-3 1,0-5 5,0 2 1,0-6-126,0-4 553,0-2-830,4-4 0,-2-4 271,5-9 181,-5 1 0,2-11 0,-4 2 0</inkml:trace>
  <inkml:trace contextRef="#ctx0" brushRef="#br0" timeOffset="118">19013 14022 6624,'0'-5'487,"0"1"0,-1 4-293,-2 0 0,2 5-62,-3 4 1,-1 5-32,-1 4 1,1 5-94,-1 2 1,3 5 108,-4 1 1,2 1-307,-1-1 1,-1-5 87,4 2 0,-1-6-188,0-1 0,3-2-287,-2-3-6,-2-3 223,4-8 359,-7-1 0,7-5 0,-2-2 0,-2-2 0,-1-8 0,-3-2 0</inkml:trace>
  <inkml:trace contextRef="#ctx0" brushRef="#br0" timeOffset="119">18957 14059 8055,'4'-9'-508,"1"0"1,5-1 271,-1 1 0,0 0 462,0 0 0,4 2-63,-1 1 1,1 4 222,-4-1 0,0 6-129,1 3 0,-1 3-149,0 0 0,-3 0 2,1 0 1,-4 4-129,3-1 0,-4 1-122,1-4 196,-2 4 1,-1 1-152,0 1 1,-3-4 43,0-5 1,-4-1 36,1 1 1,0 2-155,0-5-199,0 0-129,-3-3 268,-1 0-91,5 0 224,1 0 1,4 1 133,0 2 1,3-1-87,0 4 1,4-3 117,0 4 1,1-1-20,1 3 0,1 0-23,-1 1 1,0 2 79,0 0 0,-2 2-51,-1-2 1,-4-1 41,1 1 0,-2-2-68,-1 0 0,0-1 32,0 0 0,-4 1-34,-2-1 1,-6-3 2,0 0 0,-1-2-35,0 2 0,2-4-6,-5 1 0,5-2-70,-2-1 1,0-1 91,1-2 0,-1 1-173,4-4 1,0 0 84,-1 0 1,1-2-321,0 2-19,-1 2-64,1-5 477,0 4 0,3-4 0,2-1 0</inkml:trace>
  <inkml:trace contextRef="#ctx0" brushRef="#br0" timeOffset="120">19432 13901 7990,'-10'0'-707,"1"0"1,0 0 707,0 0 1,-1 0 466,1 0 1,-4 7 15,1 3 1,-4 9-186,0 3 0,-2 9-54,0 6 0,0 5-204,3 4 0,5 1-139,7-1 0,2-6-26,1-3 0,8-7-9,5-2 1,3-4-99,3-6 1,-1-3-402,-3-3 0,3-5-17,-3 0 0,-1-5 649,-2 1 0,3-6 0,-1-2 0</inkml:trace>
  <inkml:trace contextRef="#ctx0" brushRef="#br0" timeOffset="121">19627 14078 6187,'-6'-5'503,"0"2"0,3 1-261,-3-1 0,2 2-65,-2-3 1,0 3 138,-3 1 1,-2 1-52,-1 3 1,2-1 82,-3 6 0,2-2-200,-2 6 1,4 1 26,0 2 0,1 1-353,4 2 0,1-4 167,3 1 1,0-2-488,0 2 0,8 0 292,1-3 1,5-2-173,-1-5 0,3-1 125,0-5 0,0 0-760,0 0 1013,-3 0 0,1-5 0,0 0 0</inkml:trace>
  <inkml:trace contextRef="#ctx0" brushRef="#br0" timeOffset="122">19739 13985 7990,'5'9'-910,"0"1"1302,-2-1 0,2 4-16,1 3 1,1 1-65,-4 2 1,3 1-181,-3 1 0,4 2 69,-4 2 1,0 2-354,-3-2 1,0-3 100,0 0 0,-4-2-319,-2-2 0,-3-2-43,0 0 1,0-2-785,-1 2 1197,1-3 0,-4 0 0,-2 2 0</inkml:trace>
  <inkml:trace contextRef="#ctx0" brushRef="#br0" timeOffset="123">18575 15679 7951,'0'-9'-233,"0"0"1,0 3-292,0-1 0,0 1 392,0-3 0,1 3 244,2 0 124,-2-1-157,3-2-77,-4 0 1,1 4 74,3 1-1,-3 3 15,3 1 0,-4 5 125,0 1 1,0 6-117,0 4 0,0 5 85,0 4 1,0 6-65,0 3 0,-3 6 7,0 0 0,-2 1-382,2 0 0,-2 4 333,-4 5 0,4-23 1,1 0-92,-1-1 0,0 0 1,1 1-1,-1 0 27,0 0 0,1-1 0,-1 1 0,-1 0-79,-6 23 0,7-24 0,-1 0 51,-6 24 0,5 0-17,1-4 1,0 1 154,0-1 0,2 1-107,4-1 0,0-2 29,0-1 1,0-2-8,0 2 0,0-1-358,0 2 0,-1-4 229,-2-6 1,-2 3-35,-5-3 1,1 0 37,0-3 0,0-1-131,-1-8 0,-2-1 38,-1-2 1,1 0 72,3-1 1,-1-3 396,1-3 1,0 2-350,-1-2 0,4 0 275,0-2 1,4-4-397,-1 0-20,2 0 1,1 4 87,0-1 1,0 0-18,0 1 1,0-1 11,0 0 0,0 1 115,0-1 0,0 1-8,0 3 0,0-3 8,0 2 189,0 3-179,0-1 1,1 1 45,2-3-263,-2-1 205,7-6 1,-6-1-72,5-4 73,-5 0 0,3-3 0,-2 0 0,-1-8 0,4 2 0,-3-2 114,3 1 1,-2 0-69,2-2 0,0 0 152,3-3 1,2 0-96,1 0 0,3 0 143,3 3 0,1 1 59,-1-1 0,5 2-135,2 0 0,3 2 51,3 2 1,3-1-64,6 4 1,3-4-454,3 4 0,1-1 312,0 1 0,3 2-62,-23-1 1,-1 1-1,22 0 100,-2 1 1,-4 0-106,1 0 1,-4 4-234,2 2 0,-3 2 245,-1 2 1,-4 1-80,-2-2 0,-2 3 112,-1-6 1,-5 2-172,-4 2 0,-4-4-38,-2 0 0,-2-4-46,4 1 0,-3-2 591,0-1-331,3-4 0,-5-5 0,3-6 0</inkml:trace>
  <inkml:trace contextRef="#ctx0" brushRef="#br0" timeOffset="124">19888 15773 7964,'-9'37'0,"-1"-3"-339,1 0 1,3 4 188,0 6 0,4 2-366,-2 4 1,2-1 544,1-23 1,-1 0-1,2 2 1,-1 0 133,0 2 1,-1-1 0,1 3 0,1-1-38,0 1 1,0-2 0,0 1-1,0-2-64,0 1 0,0-1 0,0 0 0,0-1-47,0 0 1,0 0-1,0 1 1,0-1-103,0 2 0,0-1 0,0 24-242,0 0 1,0-6 194,0-3 0,0 1-194,0-1 1,-1-6 92,-2-1 1,1-6 273,-4 0 1,-1-2-112,-2-1 0,0-1 11,0-2 1,0-1-59,3-3 1,-2 0 118,2 4 0,-3-9 0,-2 9 0,2-6 0,1 2 0</inkml:trace>
  <inkml:trace contextRef="#ctx0" brushRef="#br0" timeOffset="125">19571 17402 7964,'-9'0'0,"0"0"544,-1 0-42,5 4-651,1-3 1,5 3 88,2-4 0,2 0-14,5 0 1,2 0-104,1 0 0,3-1-225,0-2 1,1 1 132,2-4 269,0 0 0,-1-4 0,1 1 0</inkml:trace>
  <inkml:trace contextRef="#ctx0" brushRef="#br0" timeOffset="126">19022 15922 6537,'0'-6'325,"0"1"-336,0 2-1,0 2 1,1-6 12,2 4 1,-2-1-9,2 0 1,-2 2 1,-1-4 1,0 3 22,0-3 1,0 3-33,0-3 1,0 2 23,0-2-33,-4 4 1,-1-3 55,-4 2 1,-1 2 4,1-2 0,-3 6 66,-1 3 1,-3 2 153,0 2 1,-1 6 91,-2 3 1,1 7-114,3 2 1,-2 1-11,5 5 1,1 0-50,4 3 1,3-1-108,4-2 0,1-2-32,2-8 0,6-1-101,3-4 0,5-5-189,-2-1 1,3-7 121,0-3 0,1-2-74,0-1 1,-1 0 37,1 0 1,-1-4-227,1-2 0,0-4-44,-1-2 435,5 2 0,-3-8 0,2 4 0</inkml:trace>
  <inkml:trace contextRef="#ctx0" brushRef="#br0" timeOffset="127">19907 15624 6895,'-6'0'-65,"2"0"129,4 0 0,-3 1-82,0 2 1,0-1 133,3 4-140,0 0 1,0 4 23,0-1 0,4 0 0,1 0 0</inkml:trace>
  <inkml:trace contextRef="#ctx0" brushRef="#br0" timeOffset="128">18408 16257 8449,'0'5'-2506,"0"3"2660,0-7-18,0 8 1,0-7-55,0 4 149,0-4-181,0 6 1,0-6 8,0 4 0,0-2 27,0 2 0,0-3-10,0 3 0,0-3 16,0 3 1,0-3 102,0 4-114,-5-5 1,3 5-11,-4-4 0,3 0-87,-3-3 0,3 0 84,-3 0 0,2 0-136,-2 0 0,0-1 88,-3-2 0,-2-2-17,-1-4 0,1-5-33,-5-1 1,4-7-9,-4-3 0,1-3-50,-4-3 0,0 1-33,1-4 1,1-1 101,-1-6 1,4 2-212,-5-4 1,4 3 221,-1 0 0,0 2 6,3 0 1,-2 2 2,3 2 1,-1-2 0,4 2 0,3-3-5,-1-4 1,5 3 12,-1-2 0,-1-2-11,1 2 1,0-8 2,3 2 1,0-3-3,0 2 0,3 1 113,0-1 0,5 1-35,2-1 1,0 4 152,6-1 0,2 4-186,4-3 1,4 2 14,-1-2 1,1 0-56,2 0 1,-13 20 0,-1 1 72,17-18 1,-2-1-208,2 0 0,-6 10 103,-3 0 1,-2 5-303,-2 2 0,1 0 36,-1 2 0,-2 2 56,0-1 0,-5 2 131,1 4 1,-4-3 99,-2 2 0,-3 3-36,3 1 0,-4 1 146,1 2 0,-2 0-127,-1-1 1,0 1-45,0 0 0,0-4 100,0 1 1,0-1-24,0 4 1,0 3 7,0 0 0,-3-1-44,0-2 0,-1 1 8,1 2 112,2-3-132,-7 4 76,2-4 1,-2 3-60,2 0 115,-2 3 0,6-1 77,-5 4 283,5 0-303,-2 0 1,4-1-31,0-2 0,1 2 0,2-2 1,-1 2-19,5 1 1,2 0-55,3 0 1,2 0 39,-2 0 1,-2 0-114,3 0 0,0 0 59,0 0 0,-1 3-9,-3 0 0,1 4 15,-1 0 0,0-2-7,1 1 1,-5 0 63,-2 4 1,-2 0-48,-1 2 0,0 0-3,0 3 0,-1 0 4,-2 0 0,-2 2-52,-5-5 0,1 5 2,0-2 1,3-1-116,-1-2 1,2-5 84,-1 0 0,-1-4-324,4 3-491,0-4 686,3 2 1,4-12 0,1-3 0</inkml:trace>
  <inkml:trace contextRef="#ctx0" brushRef="#br0" timeOffset="129">18547 15233 8228,'-6'0'0,"0"0"0,3 0-677,-4 0 628,5 0 1,-3 0-96,2 0 154,2 0 0,-4 0-93,2 0 114,2 0 0,-4 0 43,2 0 0,-2-1 4,-1-3 0,-2 0-9,2-2 1,-3-2-133,0 2 0,-1-4 124,-3-2 1,2 0-144,-5-3 1,2-2 65,-2-4 0,-1 0-8,1-4 0,-4-3-16,-2-3 0,0-1 50,4 1 0,-1 2 2,0-2 0,2 0-17,1 3 0,0-1 29,3 7 0,1-2-18,3 2 1,-1-4-9,1 1 0,0-2-37,-1-1 1,1-4-5,0-2 1,-1-2 28,1-1 1,-3-2-206,-1-1 1,0-3 220,0-7 1,4-1-189,4 25 1,1-1 0,-1 1-1,0-1 194,-1-23 1,4 23 0,-1 0-18,0 1 0,0-1 0,1-23 49,-1 0 0,-1 4-18,0 2 1,1-1-91,3 1 0,0 4 75,0 3 1,0-2 3,0 2 0,5-1-2,5-6 1,0 1 8,6-4 1,0-2-114,-5 24 1,0 0 0,1-2 0,0 0 105,1 1 1,2-1 0,0 2 0,1 0 59,-1 0 1,1 0 0,-1 1 0,1 1-58,-2-1 1,0 1-1,1 1 1,1 0 9,-1 1 0,1-1 1,15-17-61,-3-2 1,0 7 78,0 3 1,1 2-153,2 1 1,-7 5-24,1 1 1,-4-1-5,-2 1 1,-1 1 368,1 2 1,-4-1-325,1-1 1,-4 0 182,4-4 0,-4 3-148,4-2 0,-2 3 432,2-1 1,-2 2-431,-1 2 0,-3-1-3,2 1 1,-1 2 13,-2 1 1,-3 3-143,0 0 0,-2 4-17,2 2 202,-4 0 0,2 1 0,-8-3 0,-1 2 0</inkml:trace>
  <inkml:trace contextRef="#ctx0" brushRef="#br0" timeOffset="130">18687 12234 8260,'-9'0'-1640,"-1"0"1476,1 0 225,0 0 121,-1-4 0,5 2-126,2-4 0,6 3-57,3-3 0,3 1 41,0-2 1,1 0-3,3 4 0,-3-3 7,2 3 1,2 0-7,-2 3 1,1 0 18,-4 0 1,-1 4-13,-1 2 0,1 2 31,-2 2 0,-1 2-28,1 0 0,-4 4 7,2-4 1,0 4-56,-1-4 1,0 4-7,-3-4 0,0 4 0,0-4 1,0 4-17,0-4 1,0 4-27,0-4 0,-1 1 61,-2 0 0,-2 0-33,-5 3 0,1-2 14,0-1 0,-1-3-82,1 2 0,0 2 58,-1-2 0,2-2-134,2-4-27,-2-4-330,7 2 280,-4-4 1,10-4 239,1-2 0,2-7 0,1-1 0</inkml:trace>
  <inkml:trace contextRef="#ctx0" brushRef="#br1" timeOffset="131">19916 16545 7441,'-5'0'459,"1"0"-485,4 0 293,4-4 1,1 3-295,4-2 0,1-2-123,-1-1 1,1 1-71,3-2 250,-3 1 1,8-7 0,-4-2 0</inkml:trace>
  <inkml:trace contextRef="#ctx0" brushRef="#br1" timeOffset="132">20232 16285 9742,'0'-10'506,"0"4"-1918,0 0 1514,0 0 1,2-3-63,1 3 0,-1-2 35,4 2 0,0-1-46,3 0-42,1-1 0,-1 3 1,0-4-1</inkml:trace>
  <inkml:trace contextRef="#ctx0" brushRef="#br1" timeOffset="133">20437 16015 9742,'0'-10'619,"0"1"1,0 0-1111,0-1 1,0 1 210,0 0 347,4-1 1,2 1 0,3 0-1</inkml:trace>
  <inkml:trace contextRef="#ctx0" brushRef="#br1" timeOffset="134">20605 15661 9742,'1'-9'381,"2"-1"0,-2-3 1,3-2-1</inkml:trace>
  <inkml:trace contextRef="#ctx0" brushRef="#br0" timeOffset="135">20754 15307 8487,'5'-9'-116,"-2"-1"-648,-2 1 1,-1 0 403,0-1 1,1 0 267,2-2 1,-2 1 91,2-1 0,3-3 0,-1 1 0</inkml:trace>
  <inkml:trace contextRef="#ctx0" brushRef="#br0" timeOffset="136">20875 14869 8266,'0'-9'-985,"0"0"836,0-1 0,0 1 19,0 0 0,0 0 155,0-1 1,0 1-381,0 0 355,0-1 0,0 1 0,0 0 0</inkml:trace>
  <inkml:trace contextRef="#ctx0" brushRef="#br0" timeOffset="137">20959 14022 8257,'0'-13'-1321,"-3"1"991,0-3 0,-2 2 572,2-2 0,2 3-76,-2 0 1,2 2-317,1 0 1,0 1 25,0 0 0,0-1 94,0 1 0,0 0-314,0 0 344,0-1 0,-4-3 0,-1-2 0</inkml:trace>
  <inkml:trace contextRef="#ctx0" brushRef="#br0" timeOffset="138">20884 13436 8257,'-4'-23'-674,"3"7"1,-6-5 365,4 5 1,-3-2 221,2 0 0,1-1 120,3 1 0,-3 2-170,0 1 1,0 0 152,3 0-17,-4-3 0,3 3 0,-3-3 0</inkml:trace>
  <inkml:trace contextRef="#ctx0" brushRef="#br0" timeOffset="139">20707 12821 8257,'-5'-19'-1313,"0"4"1027,2-1 1,1 4 242,-4-4 0,3 4 104,-4-3 1,4 3-164,-3 0 0,1 0 109,-1 0 0,-3 1-7,3-5 1,-1 5-7,1-2 1,-3 0-4,3 0 0,1 0 6,-1 1 1,3 0-10,-3-3 0,2 3 6,-2 0 0,4 0 9,-1 0 0,1 2-3,-1-3 0,2 0-2,-2 0 0,2 1 1,1 3 0,-3-4 1,-1 1 0,0-1 0,1 4 0,2-1 1,-2-3 0,-1 3 0,1-2 1,-4 1 62,0 2 1,2-1-59,-1-3 0,0 3 126,-4-3 0,4 3-83,0 1 0,-1 0 4,-6 3 1,6-2-6,-2 2 0,2-1 6,-3 0 1,1-1-72,0 2 0,2-2 59,1-2 1,3 4-87,-3 0 1,4 0 68,-1-4 0,-1 1-49,1 0 0,-4-1 37,4 1 0,-1 0-10,1-1 1,1 2-2,-4 2 0,3-2 0,-4 2 1,4-2-100,-3 2 103,4-2 1,-5 6-117,4-4 1,-4 2 90,4-2-84,0 4 1,2-2-58,-2 4-197,2 0 335,-3 0 1,8-4 0,1-1 0</inkml:trace>
  <inkml:trace contextRef="#ctx0" brushRef="#br0" timeOffset="140">20316 12011 6496,'-5'4'378,"2"2"1,2 4-345,1 2 1,0 4-6,0 5 1,-1 0-124,-2 4 1,2 0 151,-2 3 0,2-4-158,1 1 0,0-4 137,0 1 0,0-6-148,0 0 0,3-5-10,0 2 1,4-4-155,-1-3 1,-1-1 161,2-2 1,-1-2 8,3 2 0,-4-3 104,-2-3 0,0 1 0,0-4 0,-2-4 0,3-5 0</inkml:trace>
  <inkml:trace contextRef="#ctx0" brushRef="#br0" timeOffset="141">20298 12141 8345,'-3'-10'0,"-1"-2"0,0 1-647,1-1 0,2 1 359,-2 2 1,2 0 325,1 0 97,0-1-70,0 1 1,1 1-16,2 1 0,2 0 4,5 4 0,-1-1-98,0 1 1,1 2 103,-1-2 1,4 1-138,3-1 1,-2 2 109,2-3 0,-4 3-94,4 1 0,-2 0 45,2 0 1,-2 0-2,-1 0 1,-3 3-39,2 1 0,0-1 48,0-3 1,-1 1-92,1 2 1,-2-2 79,0 2 1,2-2-117,0-1 1,1 0 100,-4 0 1,-3 0-88,1 0 115,-5 0 5,2 4 0,-5 1 17,-2 5 0,-3-1 138,-7 0 0,2 2-22,-5 1 0,1-1-111,-4 5 1,0-1 150,1 4 0,3-3-110,3-1 1,2 0-91,0 0 0,1 2 0,0-5 1,2 0-179,1-2 1,4-1 82,-1 0 122,2 1 0,1-5 0,0-1 0</inkml:trace>
  <inkml:trace contextRef="#ctx0" brushRef="#br1" timeOffset="142">20456 12039 11066,'-9'0'-1052,"-1"0"227,1 0 0,0 3 802,-1 0 1,1 3 186,0-3 1,-4 5 9,1-2 0,0 2-45,2 1 1,1 2-56,0 1 1,0-5 40,3 3-128,2-3 1,5 1-32,2-1 0,2-3-240,5-4 0,0-1 85,2-2 1,0 0 65,3-3 1,0 1 88,0-1 0,-1-2 4,-5 1 1,0 2 15,1-1 1,-4 4-88,0-1 351,-4-2-35,2 4 0,-5-4-107,-2 5 1,-2 2 77,-4 1 1,-1-1-50,1 4 1,0-3-102,-1 3 1,2-3 76,2 4-268,-2-5 61,2 6-203,1-7 329,1 7-53,4-7 1,1 3-196,2-4 0,1-1 137,3-2 1,1 1 84,-2-4 0,2 4-115,2-1 1,-1-1 291,0 1-230,1-5 0,-1 6 141,0-4 1,-3 4-107,1-1 395,-5 2-371,2 1 0,-4 4-13,0 2 0,-1 2 71,-2 2 0,-6-1 4,-3 0 1,-1 1-13,0-1 0,2 3 6,-5 1 0,5-1-12,-2-2 1,3-1-48,1 0 0,1-3-200,1 1 241,-1-1 0,3 3 1,-4 0-1</inkml:trace>
  <inkml:trace contextRef="#ctx0" brushRef="#br0" timeOffset="143">21713 13166 8304,'0'-7'-1433,"0"1"1023,0 4 1,-1-5 529,-2 4 0,1 0 78,-5 3 1,4 0 31,-3 0 0,-1 4-158,-5 2 0,0 5 7,-3 2 0,-1 6-83,-3 0 1,-2 3 65,-1-1 0,-3 2-177,3 2 1,1 1 111,2-4 0,1 2-222,-1-2 0,4 0-26,3-3 1,2-5 55,0-2 1,1-1 194,0-2 0,-1 0 0,1 1 0</inkml:trace>
  <inkml:trace contextRef="#ctx0" brushRef="#br0" timeOffset="144">21340 13370 8296,'-5'0'-735,"-3"0"0,7 1 846,-2 3-20,-2 1 0,1 4 116,-3 0 1,0 4-140,4-1 0,-3 1 73,3-4-160,0 0 0,3 0 89,0 1 0,4-2-39,2-2 0,2 2 39,2-5 1,3 1-205,3-1 1,1-2 17,2 2 1,-1-2-182,1-1 297,4 0 0,1 0 0,3 0 0</inkml:trace>
  <inkml:trace contextRef="#ctx0" brushRef="#br0" timeOffset="145">22048 12840 8348,'0'-10'-580,"0"5"-773,0-3 1012,0 3 809,0-5-130,0 1-293,0 4 1,0 2 264,0 6 0,-3 7-59,0 9 1,-4 4 118,0 5 1,2 4-203,-1 2 0,3 1 26,-3-1 0,3-2-83,-4-4 0,5 0-169,-1 0 1,2-5-123,1-5 1,0-3 8,0-6 13,0-4 55,0-1-114,0-16 0,0 4 68,0-11 0,0 4-77,0-1 0,0-1 74,0 1 1,1-2-15,2 0 1,3 0-29,3 3 0,0-3 87,0 3 1,2 0 11,1 0 1,-1 0 8,1 0 1,1 1-8,0 5 0,2 0 8,-2-1 1,-1 4 84,-2 0 0,3 0 0,1-4 0</inkml:trace>
  <inkml:trace contextRef="#ctx0" brushRef="#br0" timeOffset="146">22216 12951 8287,'-10'5'-1100,"1"-4"551,0 2 926,4 2 1,0-3 312,5 4-432,0-4-46,0 2-208,0-4 0,5 0 12,1 0 0,-1 0 100,1 0 1,0-1-259,4-2 1,-1 1 143,0-4 1,1 0-233,-1-4 0,0 1 16,1 0 1,-1 3 27,0-1 1,-3 1 120,1-3 0,-4 1-13,3 1 0,-4-1 104,1 2 1,-2 1-139,-1-2 176,0 5 1,-1-2-95,-2 4 1,-2 4 318,-5 3 1,-2 2-80,0 3 1,-1 3 61,4 3 1,0 0-196,-1-2 1,2 1-57,2-1 1,2-2-183,4 2 1,0-5-77,0 1 1,2-1-223,4-2 0,0-4 183,7-2 0,1-2-209,2-1 485,1 0 0,2-8 0,-1-2 0</inkml:trace>
  <inkml:trace contextRef="#ctx0" brushRef="#br0" timeOffset="147">22532 12858 8287,'-4'-5'0,"2"1"-44,-4 4 0,3 0 97,-3 0 1,3 1 155,0 2 1,-1 2 50,1 5 0,-1 0-296,1 2 1,2 2 96,-2 1 1,2 3-167,1-3 1,0 2 35,0-2 0,0 2 68,0-5 1,-4 4-79,-3-4 0,2 1-159,-1-4 0,0 0-42,-4 1 0,1-4 85,0 0 1,0-4-149,-1 1 258,1-2 0,1-5-151,1-2 1,3-2 87,4-2 1,1 1 147,2 0 0,3 0 0,7-5 0,2 0 0</inkml:trace>
  <inkml:trace contextRef="#ctx0" brushRef="#br0" timeOffset="148">22635 12886 8287,'0'6'-562,"0"1"1,-3-1 280,-1 3 1,0 0 772,1 1 0,1 2-79,-4 1 0,4-1-182,-1-3 0,1 1-137,-1-1 0,2 0-196,-3 1-46,3-1 0,2-4 121,3-2 0,-2-2-135,4-1 1,0 0 58,3 0 0,1-4-53,-1-2 0,-3-1-30,0 0 1,0-1-53,0 2 1,-2-2 115,-4-2 0,0 4 19,0 0 0,0 0 154,0-4 1,-4 5-84,-2 2 1,-3-1 108,0 1 0,3-1-138,0 1-462,4 2 523,-7-4 0,8 5 0,-3 0 0</inkml:trace>
  <inkml:trace contextRef="#ctx0" brushRef="#br0" timeOffset="149">22905 12644 8287,'-4'-9'-1050,"3"4"525,-8-4 951,8 8 0,-6 2-61,4 9 0,-4 3 45,0 6 0,1 5-52,-3 3 0,5 1-128,-6 3 0,3-2-67,-2-1 1,3 1-136,-1 2 1,5-5 113,-1 2 1,2-7-124,1-3 1,0 0-452,0-6 274,4 1 1,2-5-162,3-2 0,0-1-6,1-5 0,0-2 4,2-1 1,-1 1 105,1-4 0,-2 0-100,0-3 1,-1-1 141,0 1 1,1 0 2,-1-1 1,0 0 56,1-2 1,-4 1-40,0-1 0,-1-2 160,1 2 0,2 0 60,-5 2 257,0 1-28,-3 0 78,0 3 0,0 3 102,0 6 0,-4 3-166,-3 3 0,2 3-57,-1 1 0,1 2-82,-1-2 1,2-1-114,4-3 0,-4 1-20,1-1-471,0 0 133,3 1-33,4-5 0,2-1-38,3-4 0,0 0 95,0 0 1,1-1 35,-1-2 1,0-2 45,1-5 1,-1 2 160,0 2 1,1-1-64,-1 3 0,-3-2 121,0 3 565,-4 0-438,7 3 0,-8 1 59,2 2 0,-2-1-97,-1 4 0,3 1-418,0 2 110,0 0 0,-3 1-560,0-1 753,0-4 0,4 8 0,2-3 0</inkml:trace>
  <inkml:trace contextRef="#ctx0" brushRef="#br0" timeOffset="150">23314 12700 8243,'-4'9'-460,"0"1"507,-2-1 1,-1 4 107,4 3 1,-2 1 103,2 2 1,1 1-134,-4 1 1,4 0-125,-1 4 0,-1-3-228,1 3 0,0-5 32,3 2 0,0-2-198,0-2 1,0-3 131,0-3 0,-2-5 260,-1 0 0,2-1 0,-3 3 0</inkml:trace>
  <inkml:trace contextRef="#ctx0" brushRef="#br0" timeOffset="151">23240 12914 8183,'0'-9'0,"0"4"0,1-4 4,2 3 1,-2 1 167,2-1 0,-1 3 90,1-4 0,3 4-146,3-3 1,0 3-210,0-3 1,1 4-596,-1-1 1,3-1 687,1 0 0,3 1 0,-1 3 0</inkml:trace>
  <inkml:trace contextRef="#ctx0" brushRef="#br0" timeOffset="152">23473 12868 8183,'-7'8'28,"1"-2"1,4 2 109,-1-1 0,-1 1 9,1 1 0,0-3 16,3 1 0,0-1-158,0 3 1,0 0 146,0 1-1001,0-1 450,0 0-95,0 1 0,0-4 100,0 0 394,0-4 0,0 2 0,0-4 0</inkml:trace>
  <inkml:trace contextRef="#ctx0" brushRef="#br0" timeOffset="153">23482 12737 8183,'-5'-9'-1484,"1"3"1048,4 0 226,0 3 210,0-1 0,4 4 0,1 0 0</inkml:trace>
  <inkml:trace contextRef="#ctx0" brushRef="#br0" timeOffset="154">23612 12784 8169,'-6'3'-392,"0"0"0,3 3 196,-3-3 0,4 5 789,-2-2 0,-1 2-92,-1 1 1,2 4-32,1-1 1,-1 1-279,1-4 0,-1 3-78,4 1 1,0-1-305,0-3 1,4 1 176,-1-1 0,4-3-312,-1 0 0,2-3 196,2 0 1,-1-2-332,0-1 1,1 0 88,-1 0 1,0-1-59,1-2 0,-4 0 140,0-3 1,-4 0 50,1-3 1,1-1 237,-1 1 0,0 0 0,-3 0 0,0-1 0,0 1 0,-3 0 0,0-1 75,0 1 0,2 0 98,-2-1 93,2 1 0,-2 1-154,6 2 0,-1-3 62,4 3 0,0 1-145,4-1 0,-1 4 58,0-1 0,1-2-138,-1 2 0,3 0 263,1 3-118,-1 0 1,-2 1 95,-1 2 6,0 2 1,-4 8-39,-1-1 0,-3 1 186,-1-4 1,0 3-11,0 1 1,0 0-163,0 0 0,0-3-109,0 2 1,0 2 210,0-2-409,0 1 1,0-4-333,0 0 120,0-3 1,1-2-141,2-4 0,2 0 156,4 0 1,0-1 10,1-2 1,-2 0 37,-2-3 0,3 0 266,-3-3 0,-1 3-104,1-1 1,-3 4 207,3-3 263,-3 4 542,1-2-418,-4 4 209,0 0-965,0 4 1,0-2-59,0 4 339,0-4 0,0 11 0,0-3 0</inkml:trace>
  <inkml:trace contextRef="#ctx0" brushRef="#br0" timeOffset="155">24255 12756 8194,'-10'3'-64,"1"0"0,3 1 192,0-1 0,1 2 165,-2 5 1,0-1-48,4 0 0,-3 2 43,3 1 0,0 2-153,3 1 1,0 2-170,0-5 1,0 1 54,0-4 1,1 0-239,2 0 0,2 0 35,4-3 0,2-2 45,1-4 0,-2-1-356,3-2 1,-3-1 105,-1-2 1,1-3-36,-1 3 1,-1-5 153,-2-2 0,0 1 157,-3 3 0,-2-2 113,2-1 1,-3 1-4,-3-1 0,-2 2 223,-5 0 1,1 2-99,0 2 0,-1-2 72,1 1 1,0 3 83,-1 1-231,1 2-681,0-3 631,4 3 0,-4 1 0,4 5 0</inkml:trace>
  <inkml:trace contextRef="#ctx0" brushRef="#br0" timeOffset="156">24581 12560 8194,'0'-15'-304,"0"-1"0,3 5-387,0-1 0,0 1 762,-3 2 0,-3 3 1174,0-1-968,-4 5 0,1-1-66,-3 6 1,3 4 11,0 5 0,-1 2-3,-2 5 1,0 5 97,-1 4 0,1 1-132,0 5 1,1 1-85,1 5 0,2-1-156,2 1 1,2-2-63,-2 0 1,1 0 39,-1 2 1,1-5-227,-5 3 1,4-7 15,-3 0 0,0-2 56,-3-1 0,-2-6-316,-1-3 1,2-5 61,-3-4 0,2-2-340,-2-2 824,3-2 0,-8-4 0,4 0 0</inkml:trace>
  <inkml:trace contextRef="#ctx0" brushRef="#br0" timeOffset="157">24329 12979 8194,'0'-14'-206,"0"0"1,1 3-322,2 2 1,4-3 618,5 6 0,4-1-66,5 1 0,2-2-342,2 5 316,2 0 0,-3-1 0,3-1 0</inkml:trace>
  <inkml:trace contextRef="#ctx0" brushRef="#br0" timeOffset="158">21489 13808 8158,'0'-9'-786,"0"-1"1,0 1 679,0 0 1,0 3 350,0-1 1,0 4-194,0-3 85,0 4-111,5-2 1,-3 4 88,4 0 1,-4 4 114,1 2 1,-2 3-118,-1 4 1,0 1 11,0 5 1,0 0-43,0-1 1,0 1-2,0-1 0,0 1-134,0 0 0,-3-2 96,0-1 1,0-3-150,3-3 1,0-1 88,0 0-314,-4 1-26,3-5 208,-4-1 1,6-5 49,3-2 1,1-2-15,4-5 0,1-2-96,3-1 1,-3-3 71,3 0 0,0-1 72,-1-2 0,4 2-46,-4 1 1,4-2 156,-4 3 1,-2 1-25,-4 2 0,-3 5 303,3 1-156,-4 4 0,2-2 175,-4 8 1,-3 4-43,0 4 0,-4 5-50,1-2 1,1 0-6,-2 0 0,5-2-55,-1 2 1,-1-3-242,1 0 1,0-2-50,3 0-88,0-1 1,1-1 39,2-2 1,-1-1-188,4-5 1,0 0-76,4 0 0,2-5 111,1-1 0,-1-2 71,-3-1 0,2-1 101,1 1 0,-2 0 124,3-1 0,-3-2 0,-1 0 0,1-1 0,-1 4 0,-3 0 0,0-1 0,-3 4 0,0 0 291,-2 4 0,-1-1-78,0 6 0,-1 2 205,-2 4 1,-2 2-121,-1 1 0,-1 1 32,4 3 0,-3-2-223,3-1 1,-1-3 51,4 3 1,0-3-75,0-1 0,1-3-413,3 1-5,1-5 1,5 2 172,3-4 0,-3-4-158,2-2 1,-1-4 107,-2-2 1,-1 1 5,-2-1 1,2 2 113,-5 0 0,0 1 1,-3 0 0,0-1 19,0 1 0,-4 1 123,-2 2 1,-3 1 24,0 1 1,-1 3-63,-3-2 0,3 2 51,-3 1 0,6 3-81,1 0-425,4 5 157,-2-3 282,4 4 0,4-4 0,1-1 0</inkml:trace>
  <inkml:trace contextRef="#ctx0" brushRef="#br0" timeOffset="159">21992 13789 8158,'-5'0'-49,"-3"0"1,6 5 548,-4 1 0,2 2-269,-2 1 1,4 5-59,-1 1 1,-1 3-191,1 0 1,0-2 34,3 0 0,0-5-164,0 1 1,0-1 13,0-2 0,1-3 94,2 0 1,-1-4-308,4 2 1,0-4 138,4-4 1,0-1-232,2-4 0,-1 0 116,1-1 0,2-2-9,-2 0 1,-1-1 316,-4 4 1,1-1-32,-2 1 1,-1 1 372,1 2 0,-3 1-48,0 1 244,-2 3-310,-5 6 1,1 1 75,-3 6 0,1 0-120,-1 0 0,2-2-277,4 3 1,0-3-261,0-1-597,0 5 963,4-4 0,1 4 0,4-5 0</inkml:trace>
  <inkml:trace contextRef="#ctx0" brushRef="#br0" timeOffset="160">22299 13873 8148,'-6'0'-485,"0"0"362,4 0 535,-2 0-270,4-4 1,1 3-127,2-2 0,5 1-70,5-1 1,2 2-178,-2-2 1,3-2 221,0 2 9,1 0 0,2-1 0,0-1 0</inkml:trace>
  <inkml:trace contextRef="#ctx0" brushRef="#br0" timeOffset="161">22625 13529 8148,'-6'0'-113,"0"0"1,4 1-140,-1 2 1,-1-1 411,1 4 0,-2 4 311,2 6 1,1 3-213,-4 2 1,3 3-47,-3 4 1,4 3-168,-1 0 0,-2-3 104,2-3 0,0-1-314,3 0 1,0-4 123,0-4 1,1-5 297,2 1-396,-2-1 0,8-6-377,-3-2 1,-1-2-361,1-1 0,0-4 490,4-2 1,-1-3 384,0 0 0,1-4 0,-1-2 0</inkml:trace>
  <inkml:trace contextRef="#ctx0" brushRef="#br0" timeOffset="162">22728 13743 8112,'-5'9'0,"-3"-3"90,5 1 1,-3-1 97,3 3 0,-3 3 192,3 1 1,0-1-105,3-2 1,0 2-62,0 0-166,0 1 0,1-5-231,2-2 0,2-2-64,4-4 0,4 0 17,-1 0 1,0-4-240,-2-2 0,-1-2 180,0-1 1,1-1-27,-1 1 0,-4 0 109,-2-1 1,-2 1 207,-1 0 0,0-1-100,0 1 1,-4 0 101,-2-1 1,1 2 238,-1 2 0,-1-1 16,-2 4-92,0 0-91,-1-2-77,5 4 0,-3 1 0,3 6 0</inkml:trace>
  <inkml:trace contextRef="#ctx0" brushRef="#br0" timeOffset="163">23035 13659 7680,'0'-5'-424,"-1"1"657,-2 4 0,2-1 185,-2-2 0,-2 2-134,-2-3 1,-1 8 184,-1 2 1,-2 3-96,-1 3 0,1 0-149,-5 3 1,5 0-344,-2 0 0,4 3 148,3-3 0,-1-1-546,3-2 1,2-1 328,6-2 0,1-3-678,4 0 0,4-4 94,3 2 771,2-3 0,0-6 0,1 0 0</inkml:trace>
  <inkml:trace contextRef="#ctx0" brushRef="#br0" timeOffset="164">23165 13659 8112,'0'-6'-485,"0"0"0,-1 4 411,-2-2 945,2-1-284,-7 4-259,3-3 1,-5 5 107,1 2 0,0 2-100,0 5 1,-1 0-100,1 2 1,0-1 0,-1 1 0,5 2-267,2-2 1,-1 2-144,1-2 1,0-5-168,3 3 1,0-3-70,0 2-39,4-4 0,1-1 101,4-4 0,1 0 75,-1 0 1,0-1-148,1-2 1,-2 1 50,-2-4 1,2 3 318,-2-3 1,0 4 176,0-2 424,-4 3-353,2 1 0,-3 0 507,2 0-608,-2 5 1,3 0-18,-4 4 1,0-3-260,0 0 1,5 0 171,1 0-566,2-2 1,4-4 570,1 0 0,3 0 0,-1 0 0</inkml:trace>
  <inkml:trace contextRef="#ctx0" brushRef="#br0" timeOffset="165">23407 13529 8112,'-5'0'-564,"-3"0"0,6 0 1285,-4 0 0,4 2-216,-1 4 1,-2 1-72,2 9 1,-3 0-270,3 6 1,-3 2-135,3 4 0,-1 0-111,0 0 0,3 0-458,-2-1 0,-1 1 538,1 0 0,-4-4 0,2-1 0</inkml:trace>
  <inkml:trace contextRef="#ctx0" brushRef="#br0" timeOffset="166">23799 13566 7998,'-6'0'201,"2"0"0,3 5 18,-2 4 0,1 2-148,-4 4 0,4 4 53,-1 3 1,1 0-98,-2 0 0,3-2 42,-2 1 1,2-2-165,1-3 1,0 0-223,0-3 1,0-4 55,0-3-229,0-4 99,0 2 165,0-12 0,0 1 115,0-9 0,0 4 55,0-4 0,0 2 4,0-2 0,0 2 22,0 1 1,0 2 153,0-4 0,3 3-86,0 0 1,5 0 129,-2 0 0,2 3-104,2-1 0,0 1-42,2 3 1,0 1-140,3-2 1,-2 5-442,2-1 558,-3 2 0,5-3 0,-2-1 0</inkml:trace>
  <inkml:trace contextRef="#ctx0" brushRef="#br0" timeOffset="167">23929 13668 8031,'-6'3'-229,"-1"1"341,5-1 307,-2-3-196,4 0-224,9 0 0,-2-1 25,8-2 1,-2-2-213,2-1 1,-3-2-85,0 2 0,1 1 152,0-2 1,-1 1-66,-2-3 1,-1 0-17,0 3 0,1-2-33,-1 2 139,0-7 1,-4 3 29,-2-2 0,-2 1 381,-1 2-218,0 4 0,-5-2 324,-4 3 0,-1 2-162,-6 5 1,4 3 115,-4 3 1,5 3-111,-2 1 1,0 2-217,1-2 1,0 3 77,6 0 1,-1-2-129,4 2 0,0-5-40,3 2 1,0 0-358,0-1 1,7 0-216,2-6 1,3-2 259,1-4 1,1 3-57,5 0 0,-3-1 408,-1-5 0,-4 2 0,7-7 0,-4 3 0</inkml:trace>
  <inkml:trace contextRef="#ctx0" brushRef="#br0" timeOffset="168">24292 13491 8031,'9'-9'0,"-2"0"-707,-1-1 1,-4 1 353,1 0 0,1 0 692,-1-1 1,0 1-72,-3 0 0,0-4-201,0 1 0,0-1 75,0 4 1,0 0 8,0-1 1,0 4 6,0 0 1,-1 4-43,-2-1 1,1 2-57,-4 1 0,3 4 60,-3 2 1,0 7-44,0 2 0,-2 6 33,2 1 0,-2 8 2,2 1 1,-2 0-55,2 0 1,2 1-103,0-1 1,0 4 1,1-1 1,-1 2-224,1 2 1,2-4-212,-2 0 0,-1-3 206,1 3 1,-4-8-139,4-1 0,-1-9-119,1-3 527,2-7 0,-7 2 0,3-3 0</inkml:trace>
  <inkml:trace contextRef="#ctx0" brushRef="#br0" timeOffset="169">24124 13817 8031,'-9'-9'109,"4"0"192,-3-1 0,7 1 359,-2 0-485,1-1 1,7 1-1,1 0 1,5 3-374,2-1 0,3 2 185,0-1 0,1-1-665,2 4 1,3 0 176,-1 3 1,1-1 500,-3-3 0,-1 3 0,1-3 0</inkml:trace>
  <inkml:trace contextRef="#ctx0" brushRef="#br0" timeOffset="170">24599 13566 8181,'0'-5'-1693,"0"1"1851,0 4 3,0-5-6,0 4-17,0-3 5,0 0 6,0 3 89,0-7-157,0 7 0,0-4 37,0 2-36,-4 1-41,-1-2 0,-4 4-14,-1 0 1,4 0-11,0 0 1,0 0-47,-4 0 1,1 0 73,0 0 1,-1 3-70,1 1 1,1 0 49,2-1 1,-2-1-238,5 4 1,0-3 67,3 3 1,0-3-45,0 4 0,1-1 142,2 3 0,-1-3 17,5 1 0,-2-1 159,1 3 1,2 0-115,-1 1 1,-2-1 139,1 0 1,-4 1-80,1-1 1,-1-3 235,1 0-211,-2 1 1,2 2-38,-6 0 1,-2-3-101,-4 1 0,-1-5 92,1 1 1,0 1-76,0-1 0,-2 0 89,-1-3-163,1 0 1,-2 0-43,4 0 1,2 0-130,1 0 0,3-3-48,-3 0-184,4-4 494,-2 6 0,0-8 0,-2 4 0</inkml:trace>
  <inkml:trace contextRef="#ctx0" brushRef="#br0" timeOffset="171">21489 14423 7055,'-5'1'-28,"2"2"1,1 1 142,-1 2 0,2 3 2,-2 1 0,-1 0-172,1 5 1,-4 1 102,4 3 0,-3-4-144,3 1 0,-1-1 107,1 4 0,2-5-252,-2-1 1,2 0-112,1 0 352,0-1 0,0-3 0,0 1 0</inkml:trace>
  <inkml:trace contextRef="#ctx0" brushRef="#br0" timeOffset="172">21443 14301 8117,'-4'-9'-1033,"3"0"1,-3 3 1032,4-1 0,0 5 0,4-2 0,1 4 0</inkml:trace>
  <inkml:trace contextRef="#ctx0" brushRef="#br0" timeOffset="173">21601 14339 8117,'-3'6'-79,"0"0"1,0 0 93,3 4 1,-3 0 168,0 2 0,-1 0-112,0 3 0,3 1 123,-2 2 0,2 1-121,1 0 1,0-2-36,0-1 0,0-2-150,0-1 0,0-6-58,0 2-78,0-6-159,0 1 137,4-4 48,2 0 1,3-4 23,0-2 1,0-2-73,1-1 1,-1-2 141,0-1 0,0 1-10,-3-1 1,2 2 66,-2 0 0,2 1 70,-2 0 205,2-1-386,-7 1 907,7 4-223,-7 1-128,-1 12 1,-4-2-180,-2 7 1,-1 0-128,4 0 1,0 2 1,3-2 1,0 2-158,0-3 0,0 4-762,0-4 848,4 1 0,1 0 0,4 2 0</inkml:trace>
  <inkml:trace contextRef="#ctx0" brushRef="#br0" timeOffset="174">22197 14283 8099,'0'-9'-1495,"-4"-1"1541,3 1 0,-4 1 57,2 1 0,2 2 347,-3 2-384,3 2 1,-3-3 16,-2 4 0,1 0 126,-1 0 1,-2 7-65,-4 3 1,1 6 154,-5 3 0,1 3 29,-4 6 1,4 4-82,-1 3 0,5-2-119,-2 1 0,4-4 24,3 1 0,2-5-241,4-1 1,4-6 85,2 0 1,5-3-328,2-6 1,4-2 158,2-5 0,0-3-342,2 0 0,-1-4 189,-1-5 0,-1-2-238,1-1 0,-1 1 561,1-5 0,0 0 0,-1-2 0</inkml:trace>
  <inkml:trace contextRef="#ctx0" brushRef="#br0" timeOffset="175">22691 14329 8045,'0'-6'-925,"0"0"462,0 4 1191,0-2-425,0 4 1,-5 5 73,-1 4 1,1 2-75,-1 4 0,0 4-144,-4 2 1,2 1-21,2-3 1,-1-1-88,3 1 1,1-3-190,3-1 1,0-4 84,0 2-272,0-3 0,1-1 126,3-3 0,1-2-200,4-4 1,-2-1 76,3-2 0,-3-2-46,5-5 1,-1 0 154,-2-3 0,-1 3 84,-2-2 0,3-2 128,-3 2 0,2-2 0,1 2 0,-2 2-23,-1-3 0,-1 3 23,1 1 514,-2-1 143,-4 5-242,0 1 0,0 5-135,0 2 0,-1 5 10,-2 5 1,2-1-370,-2-2 1,-1 0 100,1 2 1,0-1-133,3 1 1,0-2-11,0 0-344,0-1 1,1 0 92,2 1 1,-1-5-24,4-2 0,-3-2 394,3-1 0,-3 0 0,9 0 0,-2 0 0</inkml:trace>
  <inkml:trace contextRef="#ctx0" brushRef="#br0" timeOffset="176">22970 14329 8045,'-6'-5'-163,"-1"2"1,4-1 380,-3 1 179,4 0-232,-6 3-16,3 0 0,-2 0-95,1 0-90,4 0 1,-3 3 124,2 0 0,2 4-170,-2-1 1,2 0 80,1 0 1,0 0-96,0 3 1,3 1 12,0-1 0,3 0 42,-3 1 0,3 2-8,-2 0 0,2 1-90,-3-4 0,3-3 22,-3 1 0,3-1 41,-3 3 13,1 0 22,-4 1 1,0-4-204,0 0 131,-5-4 0,0 2-7,-4-4 0,3 0 23,0 0 0,2-3-100,-2 0 5,4-4 0,-3 5 74,2-4 1,2 2 116,-2-2 0,2 4 0,2-5 0,2 4 0,2-4 0,4 1 0</inkml:trace>
  <inkml:trace contextRef="#ctx0" brushRef="#br0" timeOffset="177">23054 14395 8045,'9'-5'0,"-3"3"-132,0-4 0,0 3-59,0-3-50,2 4 54,-3-6 270,5 2-264,-1-3 214,0 0-159,0-1 151,-3 1-136,2 0 0,-7 3 130,2-1 0,-3 5 48,-3-1 0,1-1 70,-4 1 1,-1 0 208,-2 3 1,0 4 119,0 2 0,-2 2-115,-1 2 0,1 2-216,-1 1 0,5 2 73,1-2 1,2 0-133,-2-1 1,4-1-150,-1 1 0,2-1-314,1-2 0,4 0 53,2 0 0,4 0-321,2-3 1,-1-2-380,5-4 1034,0 0 0,2-4 0,1-1 0</inkml:trace>
  <inkml:trace contextRef="#ctx0" brushRef="#br0" timeOffset="178">23370 14255 8045,'-3'-6'-68,"0"-1"0,-1 5-1,1-1 0,1 1 246,-4-1 1,2 2 45,-2-2 1,3 2 8,-3 1 1,3 4-9,-3 2 1,2 3-226,-2 0 0,4 0 154,-1 1 0,-1 2-217,1 0 1,0 4-19,3-4 0,1 4-33,2-4 0,-2 1 84,2-4 1,1 0-127,-1 1 1,3-1 56,-2 0 1,0-1 74,-1-1-169,-2 1 139,3-3-205,-4 4 136,-4 1 1,-1-4-169,-5 0 0,4-4 47,0 1 0,3 1 245,-3 0 0,-1-1 0,-2-3 0</inkml:trace>
  <inkml:trace contextRef="#ctx0" brushRef="#br0" timeOffset="179">23864 14059 7970,'-5'-4'-1678,"0"4"1832,5 0 1,-3 5-24,0 8 0,-4 4 436,1 5 1,1 4-160,-2-1 0,1 5-56,-3 1 0,4 0-256,2-3 1,2-4-126,1-3 0,0-1-46,0-1 1,0-5 82,0-1 0,1-3-35,2-1 1,-1-4-122,4-2 1,0-1-98,3-2 1,1 0 20,-1 0 0,4 0-106,-1 0 0,0-2 31,-2-1 0,-1-2-4,0-4 0,1 0 92,-1-1 1,0 1 210,1 0 0,-4-1 0,0 1 0,0-4 0,3-2 0</inkml:trace>
  <inkml:trace contextRef="#ctx0" brushRef="#br0" timeOffset="180">24003 14264 6594,'0'6'376,"0"1"1,-1-4 157,-2 3 1,1 0-298,-4 3 0,3 4-14,-3-1 1,4 4 0,-2-4 0,0 4-279,1-4 0,0 4-457,3-4 1,0 1 409,0-4 102,0-4 0,0 3 0,0-3 0</inkml:trace>
  <inkml:trace contextRef="#ctx0" brushRef="#br0" timeOffset="181">23994 14171 7970,'0'-9'-816,"0"4"351,0-4 25,0 4 440,0 0 0,8 1 0,3 4 0</inkml:trace>
  <inkml:trace contextRef="#ctx0" brushRef="#br0" timeOffset="182">24180 14227 7970,'-5'6'-236,"2"0"1,1 0 445,-1 0 1,2 2 314,-2-2 0,2 3-453,1 0 1,0 1 73,0 3 1,0-3-325,0 2 1,0-1 32,0-2 1,0 1 72,0 3 1,0-3-24,0 3 1,3-6-221,0-1 1,3-3-222,-3 3 143,4-4 1,-5 3-106,5-5 498,-1 0 0,3 0 0,1 0 0</inkml:trace>
  <inkml:trace contextRef="#ctx0" brushRef="#br0" timeOffset="183">24199 14413 7745,'5'0'360,"-1"-1"-413,-4-2 1,3 1 101,0-4 1,5 0-151,-2-4 1,2 1-16,1 0 0,1-4-24,-1 1 0,0-5 41,1 2 1,-1 0 16,0 0 1,4 0 64,-1 0 0,-3-2-16,-2 5 0,-2 2 351,1 4-110,-2 0 91,-4 1 0,0 2 27,0 6 1,0 2 22,0 4 1,-1 4-241,-2-1 1,1 4-20,-4-4 1,4 5-425,-1-2 0,1-1 195,-2-2 0,3 2-183,-2-2 1,2 3 155,1-2 1,-1-1 165,-2-2 0,2-1 0,-3 0 0</inkml:trace>
  <inkml:trace contextRef="#ctx0" brushRef="#br0" timeOffset="184">24497 14190 7907,'-3'9'561,"0"0"0,0 1-402,3-1 1,-4 1 79,1 3 1,0-2-186,3 5 0,-3-4-110,0 4 1,0-4-269,3 4 1,0-5 87,0 1 0,0-1-227,0-2 0,0-3-535,0 0 650,0-4 0,1 3 348,2-5 0,-2-5 0,12 0 0,-3-4 0</inkml:trace>
  <inkml:trace contextRef="#ctx0" brushRef="#br0" timeOffset="185">24637 14227 7988,'-10'0'-1083,"1"0"1008,0 0 0,-1 3 239,1 0 0,0 3 145,-1-3 0,-2 5-46,0-2 0,-1 2 197,4 2 0,3-1-91,-1 0 0,5 2-210,-1 1 0,2-2-62,1 3 1,4-3-182,3-1 1,4 1-14,1-1 0,5 0-321,-2 1 1,3-4 163,1 0 254,-1-4 0,1 6 0,-1-2 0</inkml:trace>
  <inkml:trace contextRef="#ctx0" brushRef="#br0" timeOffset="186">21778 14953 7939,'-4'-5'-946,"3"-3"530,-2 2 575,2 1-8,1 1 301,0 4-255,0 9 0,0 5-21,0 11 0,-1 3-12,-2 3 0,2-1 12,-3 4 0,0 3-206,1 4 1,-4-1 107,1-3 1,-1 0-302,0 1 0,-1-6 18,2-4 1,-1-1-122,0-6 0,2-3 62,2-6 0,2-4-38,-2-2 1,1-4 137,-1 1 1,2-3 163,-2-3 0,-2-2 0,-1-5 0</inkml:trace>
  <inkml:trace contextRef="#ctx0" brushRef="#br0" timeOffset="187">21601 15251 7939,'0'-9'0,"0"0"0,4 0-166,3 3 0,1-2 182,1 2 0,5-3 167,1 0 1,4 1-77,2 2 1,-1 1 6,2 5 0,1 0-184,-2 0 0,-2 5 58,-4 1 1,-3 2-18,0 1 1,-5 4 122,0-1 0,-5 5 23,1-2 0,-2 3 15,-1 0 1,0 1 130,0 0 1,0-1-148,0 1 0,-1-2 39,-2-1 1,2 2-179,-2-3 0,2-1 96,1-2 1,0-5-117,0-1 0,4-4 75,2 2 0,5-3-336,2-1 0,2-5-20,-2-1 1,2-5-47,-2-2 0,-1 0 99,-3 1 0,0 0-25,-3-3 1,1 0 249,-4 0 0,0 0-63,-3 3 0,-4 1 196,-2-1 0,-3 2-47,-4 0 0,2 2 85,-5 2 1,4 2 100,-4 4 1,4 0 372,-4 0-658,5 0 1,-2 4 82,3 2 1,5-1-473,2 2 0,2-1 448,1 3 0,8 4 0,3 2 0</inkml:trace>
  <inkml:trace contextRef="#ctx0" brushRef="#br0" timeOffset="188">22616 14888 7388,'0'-5'-640,"-4"1"1241,3 4 1,-6 1-206,4 2 0,-5 6-194,2 7 1,-2 2 67,-1 4 0,-1 5 192,1 4 1,0 4-357,-1-1 1,-2 4-262,-1 2 1,2-5-186,5 2 1,-2-6 236,1 0 0,-1-2-84,-1-1 0,0-5 6,3-4 1,-2-5-369,2-5-2,2 1 267,-5-5 0,8-2 45,-2-6 1,2-3 63,1-7 0,1 2 70,2-5 0,3 1-39,3-4 0,0-2 118,0-1 1,1-1 25,-1 1 0,0 2 0,1-5 0,-1 2 0,0-5 0,1 5 0,-1-5 0,0 3 0,1-3 0,1 4 0,-2 2 0,3 4 202,-6 2 1,-1 7-41,1 6 0,-3 3 304,4 3 0,-5 7-143,1 9 0,1 0 56,-1 6 0,3 0-98,-3 3 0,0 0-92,-3 0 1,0-1-138,0-3 0,3 2-56,1-4 0,-1 0-266,-3-4 0,0 0 156,0-2 0,-1 0-343,-2-4 1,0 0-281,-3-6 306,0 2 1,-3-7 114,-1 2 0,1-1 316,0-2 0,3-2 0,-1-1 0,1-2 0,-3-4 0,3-1 0,-1-3 0,5 3 0,-1-3 0,2 3-36,1 1 1,0-1-21,0 1 552,0-4 1,1-1-104,2-1 1,3 4-2,3 5 0,0 0-159,1-3 0,2-1-219,0 1 1,5 1-39,-2 2 1,0 0 77,0 3 1,1 2-694,3-2 0,-1 2 639,1 1 0,-1 4 0,1 1 0</inkml:trace>
  <inkml:trace contextRef="#ctx0" brushRef="#br0" timeOffset="189">22905 15233 7955,'-7'5'-57,"1"-2"0,4-1-173,-1 1 998,-2-2-439,4 7 1,-6-6-213,4 5 0,-1-4 229,4 3-479,0-4 2,0 6-14,0-3 151,0 1-216,0 2-257,0-7 149,5 3-320,-4-4 153,7-4 436,-3-1 1,0-1 52,-2-1 415,3 5-136,-5-6 352,3 7-224,-4-3-18,0 4-376,-4 4 1,3-2 59,-3 4 1,0-3-78,1 4 0,-4-1 0,2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5.98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12225 18324 8332,'-9'-1'-125,"1"-2"1,4-3 0,13 0-1,16 1 78,15 1 1,-11 1-1,3 0 1,7 0 0,2 2-1,7-1 1,4-1 0,-12 2-1,2-1 1,1 0 0,6 1-1,0-1 1,2 0 94,-10 0 1,1 0 0,0 1 0,1-1 0,2 0 0,0 1 0,1 0-1,0 0 1,0-1 0,1 1 0,0-1 0,0 0 0,1 1 0,0-1 0,1 1-1,-1-1 1,2 1 0,0-1 0,-1 1 0,1-1-213,0 0 0,1 1 0,-1-1 0,0 1 0,-2 0 0,-1 1 1,0-1-1,0 1 0,0-1 0,0 0 0,0 0 0,-1 0 1,0 0-1,0 0 0,-1 0 0,0 1 0,1-1 0,-1 0 1,0 0-1,-1 0 145,1 1 1,0-1-1,0 1 1,-1-1-1,0 0 1,-2 0-1,1 0 1,-1 0-1,-1 0 1,0 1-1,-1-1 1,1 0-1,10 0 1,-1 1 0,0-1-1,-3 1 1,1-1-1,-2 1 31,-1 0 1,-1 0 0,0 0 0,-3 0 0,0 0 0,-1 0 0,-3 0 0,-1 0 0,-1 0 0,14 0 0,-1 0 0,-7 0 0,-2 0 208,-4 0 0,-1 0 1,-6 0-1,-2 0 1,16 0-1,-15 0-226,-16 0 0,-16-1 0,-19-2 0,-13-3-10,-14-3 0,20 5 0,-1 0 1,-4 0-1,-1 1 0,-3 0 1,-1 0-1,-3-1 0,-2 1-63,-2 1 1,-1-1 0,-3 0 0,0-1 0,1 2 0,0 1 0,1 0 0,1 0 0,0 0 0,0 1 5,1 0 0,0 0 1,-3 0-1,0 0 1,-1 0-1,0 0 1,16 0-1,-1 0 1,1 0-1,-2 0 1,0 0-1,0 1 50,-2 0 0,0 0 0,0 0 0,-4-1 0,0 1 0,-1-1 1,-3 1-1,0 0 0,-2 0 0,0 0 0,-1-1 0,-1 0 1,0 0-1,-1 0 0,0 0-34,1 0 1,1 0-1,-1 0 1,0 1 0,0 0-1,1 0 1,-1 1 0,1-1-1,0 0 1,-1 1 0,1-1-1,-1 1 1,1-1 0,1 1-1,-1 0 55,3 0 0,0-1 1,1 1-1,0-1 0,0 0 1,1 0-1,2 1 0,1-1 1,1 1-1,0 0 0,1 0 1,0-1 1,2 1 0,0 0 0,1 0 0,-11 0 0,2 2 0,6 0 0,2 0 0,7 0 0,3-1 0,-11 3 245,19 2 0,17-3 0,22 0 1,19 0-1,-8-3 0,2 0-252,9 0 0,2 0 0,-8 1 0,2-1 1,1 0-1,4-1 0,1 1 0,1-1 0,3 0 1,2 1-1,0-1 0,2 1 0,2-1 0,0 1 25,-11-1 0,0 1 0,0-1 0,1 0 0,1 0 0,0 0 0,0 0 0,1-1 1,3 2-1,1-1 0,0 0 0,0 1 0,2-1 0,-1 0 0,1 0 0,0 0 1,2 0-1,0-1 0,0 1 0,0 0-43,0 0 1,1 0 0,-1 0 0,0 0 0,-1-1-1,0 1 1,-1-1 0,1 0 0,-3 1 0,1 0 0,-1-1-1,-1 1 1,-1-1 0,0 0 0,-1 0 0,0 0-1,-3 0 1,0-1 0,-2 0 0,1 0 115,8-1 1,0 0 0,-1 0-1,-6-1 1,-2 1 0,-1-1-1,4-2 1,-2 0 0,-3 1-1,-3 0 1,-5 0 0,-2 1-96,17-4 0,-19 5 0,-22-1 1,-19 3-70,-19 3 0,8-2 0,-3 0 1,-6 2-1,-3 0 0,-3-1 1,-2 0-1,-6-1 0,-2 1-59,14-1 1,-1 1 0,-1-1 0,-3 0 0,-1-1-1,-1 0 1,-2 1 0,-1 0 0,-1 0 0,0 0-1,0-1 1,0 0 0,-1 0 0,1 0 0,0 0 110,-1 0 0,1 0 1,0 0-1,0 0 0,1 0 1,-1-1-1,0 1 0,-1-1 1,1 0-1,2 0 0,0 0 1,1 0-1,2 0 0,0 1 1,2-1 88,3 0 0,1 1 1,2 0-1,-12 0 1,3 0-1,8 0 1,1 0-1,5 0 1,1 0-2,-19 0 0,30 4 1,26 2-1,27 3 0,-6-5 1,4 1 47,8-1 0,4 1 1,5 1-1,3 1 0,-11-3 1,1 0-1,0 0 0,2 0 1,1 0-1,0-1 0,2 1 1,1-1-1,0 0-79,2-1 1,0 0 0,1 0 0,-1 0 0,-1 1 0,1-1 0,2-1 0,-1 0 0,1 0 0,0 0 0,-1 0-1,1-1 1,-1 1 0,0-1 0,0-1-120,0 0 0,0 0 0,-1 0 0,-2 1 0,-1 0 1,0-1-1,-4 0 0,-2-1 0,0 1 0,-5 0 1,-1 0-1,-1 0 82,10 0 0,-2-1 0,-5-1 0,-1 0 0,-7 1 0,-1 0 0,-3 1 0,1-1 0</inkml:trace>
  <inkml:trace contextRef="#ctx0" brushRef="#br1" timeOffset="1">3873 15856 10129,'-3'-17'-118,"0"0"1,1 2 0,3-1 0,5 1-1,9 0 1,8 2 294,8 1 1,10 2-1,11 0 1,-21 4 0,2 0-1,4 0 1,2 0-1,4 0 1,0 1 0,4-1-1,0 1-94,4 0 0,0 1 1,-15 1-1,1 0 1,0 1-1,2-1 1,0 1-1,-1-1 1,0 1-1,0 1 0,0-1 1,-2 1-1,0-1 1,0 1-147,15 0 1,-1 0 0,-3 0-1,-2 1 1,-2 0 0,-2 0 0,-2 0-1,-1 0 1,-4 0 0,0 0-51,-4 0 1,-1 0 102,19 0 1,-7 1 0,-9 1 0,-7 2-228,-9 1 0,-9-2 0,-3 4 0,-7 0 0,-6 2 96,-9 4 0,-18-2 0,-10 5 0,17-8 1,-1 0-1,-5 1 0,-2-1 87,-4-1 1,-1 1 0,-1 1-1,0 0 1,-5-2 0,0 0-1,-1 1 1,-1 0 0,0-1-1,-1 0-35,16-2 0,0-1 0,-1 1 0,-1 0 0,-2 1 0,1-1 0,-3 0 0,1 0 0,0 0 0,-1 0 0,1 0 0,-1 0 0,2 0 0,-1 0 0,1 0 133,0-1 0,0 1 1,2-1-1,-14 3 1,1-1-1,5-2 1,2 1-1,7-1 0,2 0 1,-14 3 72,18 0 0,16-1 0,14 3 0,8-1 0,14 0-211,12-2 1,13-4 0,-15 0 0,3-1-1,5 0 1,3-1 0,5 0 0,1 0 147,-14 0 1,0 0 0,1 0 0,3-1 0,0 0 0,0-1 0,0 0 0,-1-1 0,1 1 0,2-2 0,-1 0 0,1 0 0,2-1 0,0 0-1,0 0 22,1-1 0,0 0 1,0 0-1,-4 0 1,-1 0-1,-1 0 1,-2-1-1,0 1 0,-2 0 1,10-3-1,-3-1 1,-8 2-1,-3-1 200,16-7 0,-14 3 1,-14 4-1,-13 3-310,-11 3 0,-13 3 1,-11 3-1,-10 5 1,14-3-1,-2 1-108,-4 1 1,-2 1-1,-5 1 1,-2 0 0,-5 0-1,-2 1 1,-2-1 0,-1 1-1,16-3 1,0 0 0,-1 0 93,-1 0 0,0 0 0,0 1 0,0-1 0,-1 1 0,-1-1 0,-1 1 0,-1-1 0,0 0 0,1 1 1,-1 0-1,1 0 0,1 0 0,1 0 0,0 0 76,-14 3 1,3-1 0,10-2 0,5 0 0,-9 4 0,22-1 0,21-2-90,18 0 0,20-3 0,-7-4 0,4-1 0,3-1 0,2 0 0,6-2 1,2 1 65,-13-1 1,0 0 0,1-1 0,0 0 0,1-1 0,-1 0 0,3 0 0,1-1-1,-1 1 1,1-1 0,0 0 0,0 0 95,1 0 1,0-1 0,1 0 0,-2 1 0,1-1 0,0 0 0,-1 0 0,0 0 0,-1-1 0,-3 1 0,-1 0 0,-1 0 0,9-3 0,-2 0 184,-8 1 0,-2 1 0,10-7 0,-21 6 1,-13 2-1,-14 3-258,-13 1 1,-15 11 0,9-3 0,-2 0-1,-5 3 1,-2 0 0,-5 1 0,-2 1-194,-3 2 1,-2-1 0,-3 2 0,-1-1-1,15-3 1,-1-1 0,0 0 0,-1 1 0,-1-1-1,0 0 1,0 0 0,-1 0 0,0 0 11,1-1 1,0 1-1,1-1 1,-15 3 0,3 0-1,14-3 1,4-1 0,-11 4-1,30-2 117,25-3 1,30-3-1,-9 0 1,4-1-1,5 0 1,1 0-1,5 0 1,1-2 72,3 1 0,0-1 0,-16 1 0,2-1 1,-2-1-1,18 1 0,-2-1 0,-2 0 0,-1-2 1,-2-1-1,-2-1 61,-2-2 0,-2-1 0,-4 0 0,-3-1 0,-3 0 0,-3-1 1,20-7-1,-16 1 168,-13 4 1,-12 6 0,-13 2-1,-9 4-577,-7 4 0,-8 2 311,-11 6 0,-2 3 0,18-6 0,0 0 0,-1 1 0,0-1 0</inkml:trace>
  <inkml:trace contextRef="#ctx0" brushRef="#br1" timeOffset="2">15112 587 11054,'0'-10'-111,"1"2"0,1 1 0,1 1 0,-1-2 0,0 1 0,0 0 0,1 1 0,-1-2 57,-1 0 0,-5 2 0,-3 1 0,-4 1 1,-2 2-1,-2 0 129,-1 2 0,-2-3 1,0 0-1,-1 1 0,0 1 1,2 2-25,1 2 1,3-1-1,5 6 1,1 1 0,5 3-1,4 4-97,5 4 0,8 2 0,5 7 1,3 1 53,2 1 0,5 4 0,0 0 0,-2 1 0,-4 1 0,-4 0-10,-6 1 1,-6-2 0,-7-2-1,-9-3 1,-9-3 63,-9-3 0,-8 0 0,1-7 0,0-3 0,2-5-178,2-4 1,2-2 0,4-6 0,7-4-1198,9-6 1294,5-5 1,10-10-1,3-2 1</inkml:trace>
  <inkml:trace contextRef="#ctx0" brushRef="#br1" timeOffset="3">15419 382 11037,'0'-14'-207,"-1"3"1,-1-4-1,-1 2 275,0 2 0,2 3 0,0 3 0,-1 3 0,-2 6 109,-1 8 0,-1 12 0,-5 8 0,-1 4 0,-2 5-126,-1 6 1,6-22 0,1 0 0,0 3 0,0 1 0,-1 1 0,0-1 0,0 2 0,1 0-70,0 1 1,0 0 0,2-1-1,0-2 1,2-1 0,2-1 0,-1 19-140,2-11 0,5-7 1,3-12-1,4-3 1,5-8-1,1-6 14,2-5 0,3-8 0,1-3 0,-1-6 3,1-4 0,-1 1 0,-5-6 0,-1 1 1,-4 1-1,-2 3 99,-4 4 1,-2 8 276,-4 3 0,-7 15 0,-3 9 0,0 10 0,0 5 53,0 1 0,2 0 0,2-2 0,3 0 0,4-2-514,5-1 0,2-1 0,10-5 0,2-2-330,-1-6 0,5-4 0,1-7 0,2-4 598,1-7 1,0-7 0,0-4 0</inkml:trace>
  <inkml:trace contextRef="#ctx0" brushRef="#br1" timeOffset="4">15819 838 9970,'5'-9'-372,"-1"-1"1,1 1 277,1 0 0,-2-1 0,0 1 0,-1-1 1,0-2 287,-1 0 1,-1 0-1,-1 2 1,-1 2-35,-2 2 1,-3 2 0,-6 4 0,-4 2 0,-3 4 173,-2 6 0,0 8 1,-4 4-1,-1 2 0,1 3-142,0 0 0,6 0 0,7-2 1,1 0-1,3-2-437,2-3 0,7-6 0,9-2 0,8-4 0,6-5 0,2-2 0,3-6 1,1-3-1,1-6 0,-1-5-470,-1-1 0,-6-1 1,-3 0-1,-5 1 505,-1-1 0,-5 4 0,-5 1 0,-3 4 0,-6 7 463,-5 7 0,-2 6 0,-2 9 0,0-1 120,3 1 0,2 1 0,3 0 0,2 2 0,4-2 1,5-4-221,4-3-1,4-4 1,7-3 0,2-3-523,3-2 1,3-6 0,0-4-1,1-7 1,-2-4 369,0-5 0,0-6 0,1-2 0</inkml:trace>
  <inkml:trace contextRef="#ctx0" brushRef="#br0" timeOffset="5">16247 531 8528,'0'-13'27,"0"1"1,0 1 134,0 0 1,-3 7-1,-1 5 1,-1 7 0,-3 9 82,-4 7 1,-3 6 0,-7 10 0,-2 5 0,12-21 0,-1 1-140,1 3 0,0 0 0,0 0 1,0 0-1,0 1 0,0 1 0,2-2 1,1 1-1,3-2 0,0 0-401,-1 22 0,7-1 0,7-13 0,5-8 1,7-10-262,5-5 0,4-8 1,2-4-1,1-7 1,0-8 555,1-6 0,-3-5 0,3-2 0</inkml:trace>
  <inkml:trace contextRef="#ctx0" brushRef="#br0" timeOffset="6">16508 605 8528,'5'-24'274,"3"3"0,-5 5 71,-1 4 1,-2 6 0,-3 3 0,-5 8 0,-2 6 0,-3 9-16,-2 6 0,-4 4 0,-2 7 0,0 1 0,2 1-330,4 2 0,-1 0 1,6-2-1,3 3 1,2-1-551,3 1 0,3-6 0,4-6 1,5-4-140,4-5 1,2-6 0,5-6 0,1-5 688,-2-3 0,4-9 0,0-2 0</inkml:trace>
  <inkml:trace contextRef="#ctx0" brushRef="#br0" timeOffset="7">16676 829 8528,'5'-10'683,"-4"10"-165,-4 7 1,-4 5-1,0 7 1,-1 0-234,-1 3 1,4 1 0,2 2 0,1-4 0,2-1 0,2-2-269,1-3 1,3-3 0,6-5 0,4-4-276,1-2 1,1-5 0,-2-4 0,-1-3-1,-2-5 1,-1-4-387,-2-2 1,-2-3-1,-1 4 1,-4 0 314,-2 1 0,-3 3 0,-3 1 1,-6 5-1,-2 2 271,-4 3 1,1 4-1,0-1 1,4 3-1,1 3-42,2 3 0,4 0 0,3 0 1,5 1 99,6 1 0,5-3 0,4 0 0</inkml:trace>
  <inkml:trace contextRef="#ctx0" brushRef="#br0" timeOffset="8">16955 810 8528,'6'-6'439,"0"0"1,-4 6 0,-2 3 0,-5 3 0,-5 10 0,-2 3 0,-4 3 0,0 1 32,0-1 1,4 4 0,5-2 0,5 0-464,4-2 0,6-4 0,6-2 0,6-5 0,4-4 0,4-5-669,2-4 0,4-7 1,-3-7-1,-2-2 64,-3-4 1,-4 1 0,-3-2 0,-2 0 0,-1 3-8,-4 4 0,-6 4 860,-6 9 1,-4 5 0,-3 11-1,1 2 277,-1 3 0,3 3 0,1 1 0,3-1 0,3-2 1,4-3-186,4 0 0,4-8 0,3 0 0,2-3-444,2-3 0,-3-8 0,3-4 0,-3-5 0,-4-3-344,-2-3 0,-4-4 0,-3 2 0,-4 1 0,-5-1 242,-6 2 1,-5 3 0,-5 2 0,-2 4 0,0 1 416,4 2 1,-1 0 0,6 0-482,0 3 261,6 2 0,10 4 0,7 0 0</inkml:trace>
  <inkml:trace contextRef="#ctx0" brushRef="#br0" timeOffset="9">17625 670 8444,'10'-9'170,"0"3"1,1 1 0,1 2-88,-4 4 0,-4 4 1,-7 7-1,-4 5 1,-3 3-1,-4 4-83,0 0 0,-2 3 0,-2-3 0</inkml:trace>
  <inkml:trace contextRef="#ctx0" brushRef="#br0" timeOffset="10">17598 1024 17246,'9'4'0,"0"2"0</inkml:trace>
  <inkml:trace contextRef="#ctx0" brushRef="#br0" timeOffset="11">19868 1492 10304,'24'-16'0,"9"-8"0</inkml:trace>
  <inkml:trace contextRef="#ctx0" brushRef="#br0" timeOffset="12">16513 10669 10381,'-15'19'29</inkml:trace>
  <inkml:trace contextRef="#ctx0" brushRef="#br1" timeOffset="13">20866 1825 10141,'6'-3'-1665,"0"0"1686,-4 0 0,2 7 0,-4 2-14,0 2 0,0-2 0,0 1 16,0 0 1,0-2-54,0 1 1,-1-4 34,-2 1 0,1-2-9,-4-1 0,4-1 0,-1-2-46,2-3 0,1 1 1,0-1 10,0-1 1,0-2 90,0 0 1,0 3 78,0 0-77,4-1-40,-3 2 0,3 2-21,-4 6 1,0 5 0,0 6-1,0 1 1,0 5 79,0 4 1,-3 4 0,0 3 0,0 4 0,0 5-14,-1 7 0,0-14-20</inkml:trace>
  <inkml:trace contextRef="#ctx0" brushRef="#br1" timeOffset="14">20829 2494 9387,'0'10'3,"-1"28"7,1-1 0,0 0 0,0 0-22,0-3 0,0 1 1,-1-3-1,-1 1-1,-1 2 1,0-3 0,3 0 0,0-1 0,-1 1 0,-1 2-82,-1 1 1,-1-2 0,2 1 0,-2 0 60,-2-1 0,1 0 1,-2-3-1,2 1 0,0-1 17,-1-1 1,3 0 0,-3 2 0,0 2 0,0 1-18,-1-3 0,4-3 1,-3-2-1,-1 1-8,-1 2 0,-2 1 0,1-2 0,0 0 0,-1 0 49,1 0 1,0 3 0,1 0-1,0-1 1,3-1-23,1-1 0,-2 3 0,3 0 1,0-1-40,-2-1 0,3-1 0,-3 0 0,1 0 0,2 0-40,1 0 0,-2-4 0,0-2 0,1 0 0,1 0-30,1-2 0,-4-1 0,1-2 1,0-2-22,-1 2 0,2-1 0,-4 0 0,0-3 0,-1 0-73,1-1 0,1 0 214,-1-2 0,-2-1 1,2 0-1</inkml:trace>
  <inkml:trace contextRef="#ctx0" brushRef="#br0" timeOffset="15">21164 1750 8426,'-22'0'-205,"0"0"0,2 0 0,4 0 1,3-1-1,2-1 0,0-2 0,-2 0 5,2 0 0,2-3 0,1 2 0,3-2 0,0 1 0,1-1 307,0-1 0,-2-2 0,1 1-10,0 0 1,-1 0-1,-3 3 1,-1 2 0,1 1-1,0 0 88,-1 1 1,1 1-1,0 1 1,0-1 199,-1-2 0,4 2-376,0-3 1,9 3 0,3 1 0,10 0 0,7 0 16,8 0 0,11 0 1,8 0-1,-21 0 0,2-1 1,3 0-1,1 0-39,3 0 1,1-1-1,6 0 1,0 1-1,4 1 1,1 0 0,2 0-1,1 1 1,-15 0-1,0-1 1,0 1-106,2 0 1,0 0 0,-1 0 0,-3 1 0,0 1 0,0-1 0,0-1-1,0 0 1,0 0 0,16 0 0,-1 0 0,-2-1 0,0 1 81,-1-1 1,0 0 0,0-1 0,-1 1 0,-1-2 0,-2 1 0,-3-2 0,-1 0 0,-4 0 0,-1 0-5,-3 0 1,-2 0 0,-2 0 0,-1 0 0,23-5 0,-5 0 0,-6 2 19,-5-1 0,-4 3 1,-6 1-1,-6 2 0,-4 1-68,-4 0 0,-1 0 0,1 0-9,-1 0 1,-4 1 0,-2 2 68,-2 3 0,-1-1 0,1 0 0,1 0 15,2 1 0,-1 0 0,-3 3 63,0 0 1,0-2-1,0 0 1,0 2-1,0 4 286,0 1 1,0 3 0,0 4-1,0 5 1,0 5-207,0 6 1,-3 6 0,-2 8 0,3-23 0,-2 0 0,0 4 0,-1 1 0,-1 2 0,-1 1-38,0 2 0,0 1 0,-1 2 0,0 1 0,-1 3 0,0-1 0,0 2 0,-1-1-124,1 2 1,0-1-1,0-4 1,0-1-1,1 1 1,1-1 0,0-3-1,2-2 1,1-1-1,1-1 91,1-1 0,1 0 0,-1 3 0,0-1 0,0 1 0,1 0 1,-1-1-1,1 0 0,1 0 0,-1 0-60,1 1 1,0 0-1,0-1 1,0 1 0,1 0-1,-1 1 1,2-1 0,1-1-1,0-2 1,2 0-81,0-2 1,1-1 0,2-2-1,0 0 1,-2-1 0,0 0-1,5 25 1,-3-2-406,-2-1 0,-6-1 1,-3-2-1,-9 0 485,-8-3 0,-2 2 0,-6-5 0,-2 0 0</inkml:trace>
  <inkml:trace contextRef="#ctx0" brushRef="#br0" timeOffset="16">20605 4395 8152,'-5'-1'-169,"3"-1"0,5-1 0,7-1 242,8 0 1,9 3-1,9-3 1,7 1-1,-16 1 1,0 1-1,4 0 1,2 0 0,4 0-1,1 1 21,2 0 0,2 0 0,6 1 1,2 1-1,-15-1 0,1 1 1,0-1-1,2 1 0,0-1 1,0 1-1,1 1 0,0-1 0,0 1 1,1 1-1,0-1 0,0 1-52,1 0 0,0 0 0,0 0 0,0 1 0,0-1 0,0 1 1,1-1-1,0-1 0,-1 1 0,0 0 0,-1 0 0,0 0-1135,-1 1 1,-1-2 0,-1 1 970,16-1 0,-1 0 0,-4 1 0,0-1 0,-3-1 0,0-1 0,-3 1 0,0-2 1,-4 1-1,-1 0 31,-3-1 1,-3 0-1,-3 0 1,-1 0 0,22 0-1,-5 0-33,-3 0 1,-8 0-1,-6 0 1,-8 0-1,-5 0 1,-4 0-168,-1 0 1,-2-2-1,-2-1 223,-1-3 1,-1 1 0,-3-1 0,-1-2 0,-1-3 112,-1-1 1,0-2 0,3 3 0,0-3 0,0 1 401,0 0 1,0 0 276,0 4 0,0 5 1,0 4-70,0 5 0,-3 6 1,-1 3-1,-1 0 0,0 3 85,0 0 1,4 2 0,1 0-741,5-1 0,8 5 0,1 1 0</inkml:trace>
  <inkml:trace contextRef="#ctx0" brushRef="#br1" timeOffset="17">20717 4395 14416,'-3'-10'-612,"-2"2"1,1 1-1,-1 2 1,1 0-1,-1 0 421,0 1 0,2 1 0,-4 3 410,0 0 0,3 1 0,0 1 1,1 2-62,0 2 0,-1 3 0,4 4 0,0 2 0,0 2-44,0 4 0,0 4 0,-1 6 0,-1 4 0,-1 4 0,0 6-74,-1 4 1,3-23 0,0 0-1,-2 4 1,1-1 0,0 2-1,0 0 1,0 2 0,1 0-40,-2 0 0,1 2 1,2 1-1,-1 0 1,0 2-1,-1-1 0,2-2 1,-1-1-1,1-1 1,0-1-41,0-1 1,0 0 0,0 0 0,-1 0 0,0 1 0,0-1 0,-1-1 0,0-1 0,0-2 0,-1-1 53,-4 23 0,-3-7 0,-1 0 0,-3-2 0,1-1 44,0-3 0,0 2 1,4-4-1,-2 2 1,1 1-177,1 1 1,-2-4 0,8-1 0,1 0 0,0 0-72,-1 2 0,2-3 0,-2-1 0,2-1 0,1 0-95,0 1 0,0 0 1,-1-4-1,-1-1 0,-2-2 62,-1-1 1,1 3 0,-1-3 0,1 2-1,2 0 81,1 1 0,0-2 1,-1-1 53,-1 0 1,-4-1-1,1-3 1</inkml:trace>
  <inkml:trace contextRef="#ctx0" brushRef="#br1" timeOffset="18">20381 6685 9668,'-6'0'-1257,"0"0"1822,0 0-345,-3 0 1,2 0-55,1 0 0,3 4 1,-2 3-100,1 1 1,2 0-1,4-1 1,2-1-21,1-2 0,2 2 1,6-3-1,2-1 0,4-1 1,4-1 55,4 0 0,2-1 1,6-2-1,1-2-188,3 0 0,7-4 0,4 3 1,2-2-1,-25 4 0,0 0-79,0 0 0,1 1 1,1 0-1,1-1 1,-1 2-1,1 1 0,-1 0 1,0 0-1,-1 0 1,-1 1-160,26 0 0,-2 1 1,-6 2-1,0 3 0,-3 3-7,0 0 0,2-1 0,0-1 330,1 0 0,2-5 0,-1 2 0</inkml:trace>
  <inkml:trace contextRef="#ctx0" brushRef="#br1" timeOffset="19">22895 4516 10775,'0'-14'-81,"3"4"0,2-2 1,0 1-1,1 2 1,0 1 128,0 1 0,-4 4 0,2 6 0,-3 5 1,-2 4-1,-3 6 142,-2 2 0,-2 10 0,-2 2 1,-3 7-1,-1 5-91,-1 5 1,6-23 0,1 2 0,0 3 0,0 2 0,-1 4 0,1 2 0,-2 6 0,1 1-48,0 5 0,-1 2 0,4-16 0,0 0 0,0 1 0,0 0 0,0 1 0,0 0 0,1 1 0,-1 0 0,2 0 0,-1 0 0,1 0 0,0 0-102,0 0 1,1 0 0,0-1-1,-1 14 1,2-2 0,-1-3 0,0-1-1,1-6 1,-1-2 0,1-5-1,-1-1-22,0-3 1,-1 0 0,0-2 0,0 0 0,-1-2-1,0 1 1,-4 22 0,1-1-203,2-2 1,-2-2 0,4-3 0,0-3 0,-1-5-136,0-7 1,2 0 0,-3-4 0,1-1 0,0-3-648,-2-2 0,2-4 1056,-2-6 0,1 3 0,-3-4 0</inkml:trace>
  <inkml:trace contextRef="#ctx0" brushRef="#br0" timeOffset="20">21890 6750 8199,'-24'0'-423,"3"-1"937,5-2 0,9-1 1,11-2-1,10 3-115,9 2 1,10 0-1,7-1 1,10-1-1,-21 1 1,0 1-1,3 1 1,0-1-298,1 1 0,1 0 0,3 1 0,0-1 0,-1 1 0,1 1 0,1-1 0,0 2-1342,-1-1 0,-1 1 868,-2 0 0,-2 0 0,-3 1 0,-2 1 0,24 5 0</inkml:trace>
  <inkml:trace contextRef="#ctx0" brushRef="#br0" timeOffset="21">21285 3082 8540,'-6'-9'-126,"-2"-1"0,2 1 0,-1 0 1,-1-1 401,2 1 1,4 5 0,0 6 0,4 8-1,4 9-77,3 4 0,0 5 0,1 4 1,3 1-1,1 1-103,1-1 1,1-1 0,-2-5 0,-1-1 0,2-2-165,-1-2 1,-2-1 0,0-6-76,-2-6 193,0-4 1,-2-7-1,-1-4 1,-2-8-1,0-5-140,1-6 1,0-3 0,3-2 0,0-1 0,1 1-104,-1 1 1,0 1-1,1 0 1,-1 2 0,0 4-276,1 7 0,-1 8 0,0 4-635,1 2 653,-1 5 450,0 1 0,0 8 0,1 2 0</inkml:trace>
  <inkml:trace contextRef="#ctx0" brushRef="#br0" timeOffset="22">22020 2979 8569,'-9'0'62,"1"2"1,0 1-1,3 4 1,0 5 164,0 7 0,-1 5 0,-3 7 0,2 3 0,2 2 0,0 2 0,1 1-284,-1-2 0,2 1 1,3-7-1,0-1 1,1-2-637,3-3 0,0-6 0,3-7 693,-1-2 0,0-5 0,4 0 0</inkml:trace>
  <inkml:trace contextRef="#ctx0" brushRef="#br0" timeOffset="23">22216 3119 8457,'-10'14'-374,"0"1"0,-1 3 605,-2 0 1,1 5-1,3 2 1,-1 2 0,2 1 87,2 0 1,2-5-1,5-1 1,3-3-1,5-4-354,6-2 0,5-7 0,3-4 0,1-4 0,2-5-630,1-5 548,0-2 0,0-6 0,-3-1 1,-5 0-119,-6 0 0,-7 1 0,-2 1 1,-4-1-1,-4 0 278,-2 3 0,-7 4 0,-5 2 1,-4 3-1,0 3 153,-1 0 0,-2 2 0,4 3 0,3 0 0,2 1-49,3 3 0,1 1-147,6 4 0,6 0 0,5 1 0</inkml:trace>
  <inkml:trace contextRef="#ctx0" brushRef="#br0" timeOffset="24">21043 4972 8462,'-5'-5'-150,"3"-3"1,-3 1 0,1-1-309,2-1 1,1 3 0,1-1 508,0 0 1,3 2-1,1 0 113,1 1 0,-3-4 136,1 2 1,-1 1-79,-2-1 0,-4 3 0,0-2-61,-1 0 0,2 1 0,-3 2-45,-1-1 1,1 0-148,0 3 1,0 5 0,-2 3 0,0 6 0,3 2 68,1 4 1,-2 5-1,3 0 1,1 2-1,1 2-6,1 2 1,0-2 0,1 1 0,2-4 18,3-1-16,2-8 0,3 4 0,1-9 0,4-2 0,1-2-35,2-5 1,-1-6 0,0-5 0,-1-3-148,-2-5 1,-4-2 0,1-4 0,-4-3 0,-3-2-25,-1-1 1,0 0-1,-4 1 1,0 0-1,0 2 73,0 3 0,-5 3 1,-1 4-1,-2 4 1,-2 3-23,-3 5 1,0 6 0,-4 5-1,3 3 1,0 4-743,3 3 862,1 1 0,0 3 0,1 2 0</inkml:trace>
  <inkml:trace contextRef="#ctx0" brushRef="#br0" timeOffset="25">21266 4944 8462,'4'-9'-62,"-3"-1"0,2 1 279,-2 0 1,-1 5-1,0 5 78,0 7 0,-1 5 0,-1 6 1,-2 1-1,0 1-132,0 4 1,1-1 0,3 0-1,0-1 1,1-3-256,2 0 1,2-2 0,4-3 0,2-4-346,1-3 328,3-4 1,3-5 0,1-2 0,-1-5-112,1-3 0,2-7 0,-2-4 0,-2-1 0,-4-1-53,-4 0 1,-1 4 0,-4-1 0,-1 4 304,-2 5 0,-1 7 0,-8 5 1,-3 6-1,-2 5 314,0 5 1,1 5 0,5 1 0,2 1 0,1 0-139,2-2 1,2-5-1,4-1 1,4-1-221,3 1 0,7-7 1,0 0-1,2-3 1,1-3-525,-1-1 0,-3-2 0,-1-2 0,-5-3 536,-4-2 0,2-1 0,-4-1 0</inkml:trace>
  <inkml:trace contextRef="#ctx0" brushRef="#br0" timeOffset="26">21815 4711 8462,'0'-6'-544,"-1"0"1,-2 0 689,-3 0 1,1 3-1,-1 6 1,-2 5 98,0 3 0,-1 5 0,-1 5 1,2 4-1,1 2 0,2 2-226,1 2 1,1-1 0,3 4 0,0 1 0,1 2-306,2 0 1,2-4 0,3-3-1,-1-4 1,-1-4-1226,-2-3 1511,-1-4 0,-7-2 0,-2-4 0</inkml:trace>
  <inkml:trace contextRef="#ctx0" brushRef="#br0" timeOffset="27">21620 5074 8462,'-5'-9'118,"-3"0"1,5-1 79,1 1 0,2 3 0,3 0 1,5-1-1,4-2-157,7 0 1,2 0 0,5-1 0,0 1 0,2 0 0,1 0-249,-2 3 0,1-2 1,-4 3-1,0 0-580,1 1 630,-8-1 1,3 4 0,-8-1 0,-4 4 174,-4 4 1,0 4 0,-2 2 0,-3 4 0,-4 1 209,-3 2 1,-1 0-1,0-2 1,2 0 0,2-2 69,1 2 0,-2-4 0,3 0 0,0-3 1,3-2-296,4-2 0,1-1 1,5-5-1,3-1 1,1-3-239,0-2 0,3-5 1,-5-3-1,0 0 0,-3-3 54,-3 0 1,-2-2-1,-4 2 1,-1 0-1,-3 3 102,-5 0 0,-1-1 0,-6 2 0,1 2 0,-1 1 428,1 4 0,3-1-457,0 4 0,11-1 1,7 2-1,8-1 1,7 1-86,4 1 1,2 1 0,1 0-1,0 0 1,-1 1 41,-3 2 1,-2 3 0,-6 5-1,-5 4 1,-3 1 279,-1 4 0,-6 1 0,0-2 1,-4 2-1,-3 2 273,-1 1 1,2-7 0,0 2 0,1-3 0,2-1 150,1-3 0,2-3-471,2-2 0,-1-7 0,4-8 0,1-2 0,0-3-264,0-2 1,0 0 0,-4-4 0,0 0-1,0 1 108,0-1 0,1 4 0,-2 0 0,2 1 0,-1 0 109,1 1 1,-2 0-1,4 4 1,1 1 0,3 2-92,2 2 1,-1 0 0,6 1 0,2 2 0,2 3 55,3 4 0,1 3 0,3 0 0</inkml:trace>
  <inkml:trace contextRef="#ctx0" brushRef="#br0" timeOffset="28">22802 4637 8574,'1'-16'-165,"1"1"1,1-2-1,0 1 1,-2 0-1,-1 4 1,0 1 345,0 2 1,-1 1-1,-3 1 1,-2 1-1,-3 2 1,-3 4 0,-4 4-1,-3 8 1,-1 4 146,-2 7 1,-4 10 0,1 6 0,-1 6-1,14-20 1,0 1-276,0 0 0,2 1 1,1 0-1,0-1 0,2 1 1,2-1-1,1 1 1,2 0-1,0 0 0,2 1-249,-1 0 1,2-1 0,2 2 0,3-1 0,0-1 0,2-1 0,13 20 0,3-7 195,2-5 0,1-2 0,1-4 0</inkml:trace>
  <inkml:trace contextRef="#ctx0" brushRef="#br0" timeOffset="29">22933 4814 8147,'-6'4'156,"2"1"0,4 6 0,0 6 0,-1 8 53,-2 7 1,2 8 0,-3 5 0,1 2 0,0 4 0,0 0-335,-1-1 1,3-2 0,-4-7 0,1-4 0,-2-4-180,-2-3 1,-3-7 0,0-5-1,-1-8 1,-1-5-316,0-4 1,1-10 618,-3-3 0,3-9 0,-1-3 0</inkml:trace>
  <inkml:trace contextRef="#ctx0" brushRef="#br0" timeOffset="30">22821 5019 8583,'14'-28'0,"4"0"0,-3 1 0,3 2 115,1 3 1,-1 7-1,1 2 1,0 4-1,-2 3 165,-1 3 1,-1 10 0,-4 5 0,-4 6 147,-2 4-374,-2 1 1,-3 6 0,-1 1 0,-2 1 0,-4-1-2,-5-1 1,1-2 0,-5-1 0,1-3-227,0-3 141,-2 0 0,2-9 0,-2 0 1,1-4-252,4-4 0,1-3 0,3-4 0,2-4 0,3-4-420,2-3 0,3-2 1,3-3 702,4-2 0,11-4 0,0 2 0</inkml:trace>
  <inkml:trace contextRef="#ctx0" brushRef="#br0" timeOffset="31">23147 4870 8583,'6'-4'0,"-1"0"0,0 0 101,1 0 0,-3 1 1,2 4-1,-1 2 0,-2 4 221,-1 5 0,-1 5 0,0 6 1,0 1-1,-1 2-42,-2 1 0,2 0 1,-3-2-1,1-1 1,-1-2-119,2-5 0,-2 1 1,0-7-323,-1-2 1,3-9-1,-2-10 1,1-4-1,0-5-128,0-2 1,2-3 0,1-3 0,0 0 0,1 1 0,2 0 123,0 4 1,1 1-1,-2 3 1,2 2 215,1 0 0,-2 6 1,4 1-1,0 4 1,1 4-303,1 1 1,2 4-1,0 3 1,1 2-258,0 3 1,-1 0-1,1 2 507,0 0 0,5 2 0,-3-1 0</inkml:trace>
  <inkml:trace contextRef="#ctx0" brushRef="#br0" timeOffset="32">23407 4981 8545,'-1'9'0,"-1"-2"0,-1 0 0,0 2 510,-1 3 0,2 0 0,-3-1 1,1 0-1,1 2-266,-2 2 0,4-1 1,-2 2-1,2-4 0,1-1-946,0-2 1,4-1 0,4-2 0,2-3-74,2-1 0,1-8 775,-4-3 0,0-4 0,1-6 0</inkml:trace>
  <inkml:trace contextRef="#ctx0" brushRef="#br0" timeOffset="33">23398 4860 8513,'-9'-14'0,"1"1"-655,1 3 621,3 1 1,1-1 346,0 1 1,4 4-1,5 2 1,3 3-1,1 3-651,2 3 1,2-1-1,2 2 1,0-1-1,0 0 178,2 0 1,-3-3-1,1 2 1,1 0-1,0-3 130,2-1 1,-5-1 0,-1 1 0,-3 1 0,-1 2 216,1 1 1,-5-1-1,-2 4 1,-2 4-1,-2 1 468,-2 4 0,-2 1 1,-5 4-1,1 3 0,0 2-103,-1 1 1,1 0 0,1-1-1,2-2 1,2-5-527,3-3 1,2-4 0,4-5 0,3-1 0,5-5-436,5-4 1,-2-8-1,7-6 1,-1-4 0,0-3-248,-2 0 1,-3 2-1,-4-1 1,-1 4 0,-5 1 542,-2 2 0,-3 7 0,-5 3 324,-3 6 0,-2 5 0,-2 7 1,1 1-1,1 3 119,2 1 1,1-1 0,5 5-331,0-3 0,9 0 0,1 0 0</inkml:trace>
  <inkml:trace contextRef="#ctx0" brushRef="#br1" timeOffset="34">24087 4683 9413,'-4'-13'-293,"2"3"0,-3-4 0,1 2 1,2-1-1,1 2 457,1 1 0,0 5 1,1 6-1,1 9 0,1 7 218,-1 7 1,-1 7 0,-2 4-1,-1 5 1,-2 3-51,-2 3 1,1-3 0,-2 1 0,2 0 0,0 1 0,1-1-249,-1-1 1,-1-7 0,3-3 0,1-7-476,1-8 1,2-3 0,2-7 0,3-2 0,3-3-266,0-2 1,-3-5-1,0-2 1,2-3 0,0-3 541,1 0 114,0-1 0,1-4 0,-1-3 0</inkml:trace>
  <inkml:trace contextRef="#ctx0" brushRef="#br0" timeOffset="35">24003 5019 8542,'-9'-5'-49,"0"0"322,-1-4 0,6 1 1,5 0-272,8 2 0,5 4 1,7-1-1,3 2 0,1 1-2,4 0 0,6 4 0,-2 1 0</inkml:trace>
  <inkml:trace contextRef="#ctx0" brushRef="#br0" timeOffset="36">24394 4609 8570,'5'5'-212,"3"3"1,5-1 0,2 2-1,1 4 1,2 6 592,1 5 1,-5 4 0,-2 3 0,-1 4 0,-3 3 0,-2 2 0,-3 0-85,-2-2 0,-5 2 0,-2 2 0,-2-2-490,-2-2 0,1 1 0,-1-9 0,-2-2 0,-1-3 193,-2 1 0,0-3 0,-4 0 0</inkml:trace>
  <inkml:trace contextRef="#ctx0" brushRef="#br0" timeOffset="37">23203 5549 8301,'-10'-13'188,"5"-1"1,3-1 0,5 2-1,8 4 1,7 2 1,9 1 0,13 1 0,11-2 0,-23 5 0,1 1 0,2 0 1,0 1-1,2 0 0,-1 1 0,1 0 0,-1 1-510,0 1 1,-2 1-1,0 0 1,-3 1 0,16 6-1,-6 3 1,-6-1-1419,-5 1 1738,-12 2 0,-5-6 0,-9 4 0</inkml:trace>
  <inkml:trace contextRef="#ctx0" brushRef="#br0" timeOffset="38">23445 5754 8301,'-19'5'308,"8"0"104,8-1 1,13-3 0,20 2 0,9-2 0,10-2-345,-23-1 1,2 1 0,2 0 0,1 0 0,1-2 0,0-1-69,1 1 0,1-1 0,0 0 0,0 0 0,-1-1 0,0 0 0</inkml:trace>
  <inkml:trace contextRef="#ctx0" brushRef="#br0" timeOffset="39">21722 372 8567,'0'-12'0,"0"-1"0,-1-1-56,-2 1 1,2 0 0,-2 4 0,1 1-1,-1 2 1,-2 6 0,-2 7 189,1 4 1,0 8 0,-4 6 0,-2 2 0,0 6-54,0 4 0,2 1 0,0 6 0,-2 0 0,0 2 0,2 0-73,2 1 1,1-5 0,4-3 0,1-5 0,1-6-152,1-5 1,0-10 0,1-5 0,2-4 78,3-5 0,-1-3 0,1-7 1,-1-1 24,0-3 1,-3-3 0,1-1 0,-2 1 0,-1-1 0,-1-1-108,-2-1 1,-2 1-1,-3-2 1,0 4 46,2 2 0,0 0 0,-4 4 1,-3 3-1,-2 3 106,-3 2 1,-2 2 0,0 5 0,-3 4 0,-1 4 23,-2 5 0,5 1 0,1 3 0,5 1-22,5 0 114,-1 5 1,10-5-1,0 3 1,6-1 34,7-3 0,9-3 0,4-3 0,2 0 0,1-4-192,0-3 0,0-3 0,2-4 0,3 0 1,-1-1-7,0-2 0,-1-5 1,-3-5-1,1-2 0,0-1-89,-1-2 0,-3-1 0,-7 0 0,-3-2 85,-2-1 1,-4 1 0,-3 2-1,-2 0 1,-3 2 72,-1 1 1,-1 3 0,-3 4-1,-2 3 1,-2 3 184,-1 2 1,-1 2 0,0 2 0,-1 5 0,-2 2 48,2 2 1,0 5-1,2-2 1,1 3 0,1 1-143,0-1 1,5-2 0,-1-2 0,2 1-146,1-1 0,2-2 0,4 0 0,7-2 0,3-1-182,3-3 0,3 1 1,1-4-1,-1-1 1,1-1-332,-2-1 1,-3 0 0,-1 0 0,-2 0 536,2 0 0,1 0 0,0 0 0</inkml:trace>
  <inkml:trace contextRef="#ctx0" brushRef="#br0" timeOffset="40">22085 801 8567,'-9'5'-156,"3"2"0,1-3 282,1 1 1,1-2 0,7 0 0,2-2 0,3-1 0,2-1 0,3-2-1,-1-3-85,1 1 0,1-3 1,-2 1-1,-1-4-210,2-1 0,-4-2 0,1 3 0,-2-2 0,-4-2 0,-1-1 10,-2-2 0,-1 2 0,-2 2 0,-2 1 0,-4 2 150,-5 4 0,-2 4 0,-6 7 0,-2 5 0,-2 7 306,-3 5 1,-1 2 0,1 6 0,2 1 0,4 1-130,5-1 1,6-4 0,7-2-1,4-1 1,7-4-427,7-2 0,8-8 0,8-6 0,3-2 0,2-2-1268,2-2 1526,-5-2 0,3-8 0,-3-2 0</inkml:trace>
  <inkml:trace contextRef="#ctx0" brushRef="#br0" timeOffset="41">22393 680 8567,'-1'-5'-1324,"-2"3"1481,0 8 1,-4 5 0,1 12 0,-2 5 0,-2 5 73,1 3 0,-1 6 0,-2 4 0,0 4 0,6-25 0,-1 1-277,1 1 1,-1 0 0,2 0 0,0 0 0,-1-1-1,0 1 1,-2 21 0,3-4-824,1-7 0,1-8 681,3-13 0,0-14 0,0-21 0,1-5 1,1-4 153,1-3 0,0-2 0,-3-5 0,0-3 0,0-1 121,0 0 0,0-3 1,1 4-1,2-2 1,3 1 185,3 3 1,1 2-1,2 11 1,5 1 0,4 4 24,3 4 0,2 8 0,0 6 1,-2 3-1,-1 4-113,-3 5 1,-5 5 0,-6 5 0,-5-1-181,-3 1 0,-2 3 0,-3-1 0,-5 0 0,-6-2-117,-2-4 1,1 2 0,1-5 0,-1-1-1,2 0-555,1-2 1,3-4 666,1-2 0,-1-2 0,1-1 0</inkml:trace>
  <inkml:trace contextRef="#ctx0" brushRef="#br1" timeOffset="42">22914 5642 13389,'10'0'-22,"3"0"0,3 0 0,8-1 0,10-1 0,15-2 0,-19 2 0,3 0 0,6-1 0,2 1 92,5-1 0,1 1 1,2-3-1,0 0 0,3-1 1,-1 0-1,-2 0 1,-1 1-1,-5 0 0,0 0 1,-5 1-1,-2 1 1,-4 0-1,-1 1-125,-3 0 1,-2 0 0,17-1 0,-6 2 0,-8-2 0,-7-1-136,-2-1 1,-6 2 0,-1-2 0,-4 0-1,-4 0 1,-5-2-86,-5 2 0,-12-2 1,-8 3-1,-8 0-235,-7 0 487,-2 0 1,-9 4 0,24 0 0,-1 0 0,-1 0 0,-1 0 27,0 0 1,-2 0-1,1 2 1,-1 1-1,3-1 1,0 2 0,-1-1-1,0 1 1,0 0-1,-1 0 1,0 0 0,0 1-8,0 0 1,1 0 0,-20 5 0,12-3-1,14 0 1,15-1-77,9-1 1,22 3 0,8-2 0</inkml:trace>
  <inkml:trace contextRef="#ctx0" brushRef="#br1" timeOffset="43">23332 5877 14462,'23'-4'335,"7"-2"-204,2-1 1,1 0 0,4 1 0,0 0 0,5-2-1,0 0 1,2 0 0,0 0 0,-1 0 0,0-1-146,-3 1 0,-2 1 0,-7 1 0,-1 2 0,12-2 0,-7 2 1,-6 2-346,-3 1 0,-10 5 1,-3 2-1,-6 3 264,-3 0 0,-9 0 1,-5 1-1</inkml:trace>
  <inkml:trace contextRef="#ctx0" brushRef="#br1" timeOffset="44">20456 6853 13360,'0'-10'-781,"0"1"0,0 0 0,-1 0 661,-2-1 0,1 1 1,-3 0-1,-1-1 0,1 1 1,-2 0-1,-1 0 194,-2 3 0,1 2 0,0 4 101,-1 0 0,5 1 0,2 3 0,2 5 1,1 3-1,0 3-95,0 5 0,0 4 0,0 7 0,0 3 0,0 4 1,0 6-23,0 5 1,0-21 0,0 0 0,0 3 0,0 0 0,0 4 0,0 0 0,0 3 0,-1 0-32,0 4 0,-1 0 0,0 0 1,-1 0-1,-2 1 0,1 1 0,-1-2 1,0 1-1,1-1 0,-1 0-124,0 2 0,1-1 1,0-3-1,1 0 0,1 0 1,-1-1-1,1-3 0,0 0 143,1-1 1,0-1-13,0 1 1,1-1 0,0-2 0,0 0-1,0-1 1,0-1 0,0-2 0,0 0-10,0 22 1,-1-2-1,-2 0 1,-3 0-1,-3 2-177,0-2 0,0 0 1,-1-2-1,1-3 1,0-3-1,-1-2 29,1-4 0,3 1 0,0-4 1,0-1 110,0-1 1,-1-5-1,3-4 1,0-2-1,0-4-101,2 0 1,-2 1-1,0-2 1,2-2-110,1 0 1,2-5 0,2-1 0,4-1 91,1-2 1,1-1-1,1-1 1,-1 0 238,0 0 1,-3 4-1,0 3 1,-1 1-106,0 1 0,-3 0 1,2 1-1,0-1 104,2 0 1,0 1 0,0-2 0,2-2 0,2-3 20,3-2 0,8-1 1,1 0-1,8-1 1,9-2-6,6-3 1,-19 2 0,1 0-1,3-1 1,0 0 0,1 1-1,1-1 1,0 1 0,0 0-110,2 0 1,-1 2 0,0-1 0,1 1 0,0 2 0,1 1-1,-2 1 1,0 0 0,-3 1 0,0 1-826,-2 1 1,-1 1 747,24 5 1,-4 5 0,2-2 0,1-1-1,-2 0-107,0-1 1,1-5 0,2-2-1,0 0 76,-1 1 0,-23-5 0,0 0 0,0 0 0,0 1 0,1-1 0,1 0 0,0 0 0,1 0-330,-1 0 0,0 1 423,19 1 0,4-3 0,-8 0 0,-3 0 0,-2 0 0</inkml:trace>
  <inkml:trace contextRef="#ctx0" brushRef="#br1" timeOffset="45">22616 6881 10758,'-9'-9'-2480,"0"4"2591,3 5 0,2 13 1,3 9-1,-1 8 1,-2 10-1,-1 8 1,1-19-1,0 1 30,1 3 0,-2 1 0,-1 5 0,-1 2 0,-1 5 0,0 1 0,2-12 0,0 0 0,0 1 57,-2 2 0,1 1 0,0 0-281,0-1 1,1-1-1,-1 2 1,0 2 0,-1 0-1,0 1 1,2-3 0,0 0-1,1 0 1,-1 0 0,1 0-1,0 0 1,1-1 0,0 0-1,0 0 23,0 0 0,1 0 1,0-1-1,-2 13 0,1-2 1,1-2-1,-1-1 1,1-3-1,0-1 0,-1-1 1,1 0-116,-1 0 0,-1 0 1,1-3-1,-1 0 0,1-1 1,0-1-1,0-3 0,1-1 1,0-2-1,0-1 47,1-1 0,0-1 0,0 1 0,1-1 0,0 20 0,-1-3 0,-1-5 128,1-4 0,-1-4 0,-3-2 0,-5 2 0</inkml:trace>
  <inkml:trace contextRef="#ctx0" brushRef="#br0" timeOffset="46">22085 9432 8492,'-8'-9'255,"1"-1"1,2 0 114,1-2 1,6 0 0,8-3 0,8-1-1,5 2-356,4 1 1,5 0 0,1 1-15,0 4 0,4-1 0,-4 4 0</inkml:trace>
  <inkml:trace contextRef="#ctx0" brushRef="#br1" timeOffset="47">20782 7188 20019,'0'-9'-1069,"0"-1"1,0 1 1385,0 0 1,-3 5 0,-1 5 0,-1 7 0,0 8-1,0 9-140,-2 9 1,2 5 0,0 6-1,-1 4 1,2 3-311,2-24 1,0 0-1,-2 1 1,1-1-1,0 3 1,1 0-1,-1 0 1,-1-1-1,1 0 1,0-1-550,0 0 1,-1-2-1,-4 18 473,-2-5 0,-3-2 1,-2-4-1</inkml:trace>
  <inkml:trace contextRef="#ctx0" brushRef="#br1" timeOffset="48">20698 7384 15306,'6'-24'77,"0"2"1,2 2 0,1 3 240,3 1 1,3 1 0,4 5 0,-1 5-307,1 3 0,-2 6 1,0 4-1,-3 3 1,0 5-168,-3 5 0,-1 3 0,-4 4 1,-3 0-1,-2-1 181,-1-2 1,-4 0 0,-2-3 0,-3-2 0,-1-3-69,-3-1 1,3-6-1,-2 0 1,1-6-1,2-3-796,0-1 1,0-1 661,3-2 0,-2-7 0,3-4 0</inkml:trace>
  <inkml:trace contextRef="#ctx0" brushRef="#br1" timeOffset="49">21070 7281 14277,'-6'1'768,"1"3"1,1 6-483,2 4 1,1 5 0,1 2 0,0 4-1,0 1-292,0-1 1,0 1-1,0-4 1,0-3-1,0-2-448,0-5 0,0-4 293,0-4 0,0-10 1,0-9-1,1-4 1,1-1-186,1-2 0,4-3 0,-2 2 0,2 0 0,-1 1-33,1 1 1,0 2 0,1 3 0,-2 2-1,1 3 165,1 3 1,2 6 0,-1 2 0,0 5-393,1 3 1,-2 2 0,-1 2 487,-1 0 0,0 5 1,4-3-1</inkml:trace>
  <inkml:trace contextRef="#ctx0" brushRef="#br1" timeOffset="50">21313 7300 11826,'-6'4'519,"2"1"1,1 2-255,0 3 1,-1-2 0,2 7 0,-1 2 0,1 1-86,1 0 0,1 0 0,1-2 0,1-1 1,2-1-444,1 1 0,1-7 0,4 0 0,-1-3 0,0-2-615,0-2 0,0-2 0,-2-3 923,-1-2 0,-4-6 0,2-3 0</inkml:trace>
  <inkml:trace contextRef="#ctx0" brushRef="#br1" timeOffset="51">21285 7253 11826,'0'-9'-249,"0"0"0,0-1 470,0 1 0,7 0 1,3-1-1,4 1 1,1 1-65,0 1 1,2 3-1,-1 4 1,1 0 0,1 1-278,-3 2 1,2 4 0,-5 5 0,0 4 0,-2 1 172,-1 2 0,-2 3 0,-2-1 0,-1 0 0,-2 0 163,-1 0 1,-2-1 0,-1 2 0,-2-4 0,0-1 58,0-2 1,-1-3 0,3 0-424,-1-1 1,4-6-1,5-3 1,3-4-1,1-4-213,3-3 0,1-3 0,5-2 0,-2 1 1,0 0-226,-2 1 1,-3 2 0,-1 1 550,-4-1 0,-4 6 0,-6 5 0,-3 6 0,-2 6 638,-2 1 0,1-1 0,0 1 0,1 1 1,1-2-423,4 1 1,2-2 0,3-4 0,5-2 0,6-2-1928,7-3 1747,3-1 0,9-5 0,2 0 1</inkml:trace>
  <inkml:trace contextRef="#ctx0" brushRef="#br1" timeOffset="52">21946 7151 11980,'0'-15'-951,"0"3"1,0 7 1712,0 5 0,-3 9 0,-2 10 0,0 5-268,-2 6 1,0 0 0,0 5 0,0 1 0,0 2-423,-1 2 1,2 4 0,0-5-1,2-2 1,2-3-611,1-6 0,1-2 0,0-8 0,1-4-282,2-4 1,-1-6 0,4-8 0,-2-6 666,-2-4 0,-1-8 1,-1-2-1</inkml:trace>
  <inkml:trace contextRef="#ctx0" brushRef="#br1" timeOffset="53">21862 7458 9880,'-13'-3'0,"1"-1"0,1 0 371,0-1 0,8-2 1,6 2-1,10 0 281,6 2 1,6-1 0,6 1-611,3 0 1,3-2 0,0 0-1</inkml:trace>
  <inkml:trace contextRef="#ctx0" brushRef="#br1" timeOffset="54">19758 7141 16113,'-6'-4'-547,"3"-2"1,2-2 0,1-2 0,0 1 0,0-1 0,0-2 601,0 0 1,4 0 0,3 3 137,1 3 0,-3 10 0,-2 10 0,-2 5 0,-1 7-40,0 4 1,-3 4 0,-1 7-1,0 1 1,-1 2 0,1-1-304,-1 2 0,-1-4 1,2-1-1,0-4-192,0-4 1,-3-6 0,1-8 0,0-4 0,0-4-160,-1-6 0,-1-8 0,1-6 1,1-4 144,-1-4 0,2 0 0,-1-2 1,1-1-1,1-1 0,-1-1 345,0 0 1,3-2 0,-1 3 0,2-1-8,1 0 0,0-3 1,0 2-1,1 0 1,2-1-1,4 0 167,4 1 0,4 0 0,3 4 0,2-2 19,2 1 0,2 3 0,4 2 0,1 5 1,1 3-38,1 5 1,-4 4 0,-4 6 0,-3 5 0,-6 5-92,-2 1 1,-7 2 0,-3 1 0,-4 0 0,-4 0-206,-3-1 0,-3-2 0,-1 0 0,-2-2 0,0-1 353,0-2 1,-2 0-1,2-5 1,0-1 308,-1-1 1,4-3 0,-3 0 0,1-2 0,0-1-445,1 0 0,-4-4 0,3-2 0</inkml:trace>
  <inkml:trace contextRef="#ctx0" brushRef="#br1" timeOffset="55">20177 7262 19942,'5'-1'54,"-2"-2"1,-1-2-1,1-1 178,3 0 0,3 1 0,0-2 0,0 4 1,0 2-1,2 1-447,1 0 0,2 0 0,2 0 0,0 1 0,0 1-605,2 1 1,-3 5 0,0-2 0,-2 2 539,-1 1 1,-2 1-1,-1-1 1</inkml:trace>
  <inkml:trace contextRef="#ctx0" brushRef="#br1" timeOffset="56">20186 7402 14919,'-23'6'74,"4"0"0,3-1 16,3 0 1,4-2 0,7 2 0,6-1 0,11-3 0,12-3 155,11-4 0,9-3 0,3-3 0,-23 6 0,0 0 0,0 0 1,0 1-311,0-1 1,1 1-1,22-4 1,1 0-1</inkml:trace>
  <inkml:trace contextRef="#ctx0" brushRef="#br0" timeOffset="57">19571 7673 6135,'7'-13'0,"-1"-4"0,0-5 0,3-1 0</inkml:trace>
  <inkml:trace contextRef="#ctx0" brushRef="#br0" timeOffset="58">20186 9292 8362,'-6'-9'-82,"0"0"1,-2-1 0,0 2-1,-1 2 1,-1 3 75,1 2 1,-3 3 0,-2 5-1,-1 10 1,-4 10 0,-2 14-1,10-15 1,4-7 1</inkml:trace>
  <inkml:trace contextRef="#ctx0" brushRef="#br1" timeOffset="59">20624 9376 12626,'-37'-20'-644,"3"0"0,4-2 553,4 1 1,9 3-1,7 2 1,6 4 0,4 2-1,4 3 1,7 1 343,6-1 1,11-2-1,11 0 1,8 0 0,-18 4-1,2-1-132,5 0 1,2 0 0,5 0 0,3 1 0,-11 0 0,1 0 0,1 0 0,4 0 0,2 0 0,0 1 0,6-1 0,2 0 0,0 0-91,-8 1 1,0 0 0,1-1 0,0 2-1,4-1 1,1 1 0,0 0 0,1 0 0,0 1-1,1-1 1,0 1 0,0 0 0,-2 1-1,0 0 1,0 1 0,0 0-852,-1 1 1,0 0 0,-1 0 0,1 1 641,-2 0 0,0 0 1,0 1-1,0 0 1,-3 2-1,-1 1 1,-16-2 66</inkml:trace>
  <inkml:trace contextRef="#ctx0" brushRef="#br1" timeOffset="60">23072 568 17030,'-9'0'-182,"0"0"0,-1 0 1,1 1 320,0 2 0,3 2 1,0 5-1,2-1 1,2 0-1,2 1-563,3-1 1,-1-4 0,5-2 0,0-2 0,2-1 440,3 0 1,-1-1-1,1-2 1,-1-2-447,-2 0 513,-4-4 1,3 4-1,-2-4 1</inkml:trace>
  <inkml:trace contextRef="#ctx0" brushRef="#br1" timeOffset="61">22961 903 15126,'-7'5'-9,"2"-1"-436,1 1 0,2-3 0,5 3 0,3-1 614,3-2 0,0-1 0,0-1 0,0 0 1,1 0-1103,-1 0 928,0 0 0,1 0 0,-1 0 0</inkml:trace>
  <inkml:trace contextRef="#ctx0" brushRef="#br1" timeOffset="62">14786 2002 17568,'0'-5'-1639,"0"-4"1,0 7-502,0-4 1462,0 4 262,0-6 243,0 3 1,0-2 52,0 1 0,-3 3-443,-1-3-395,1 4 534,3-6 154,-4 2 173,3-3 1,-3 0 27,4-1 1,0 4 74,0 0 0,-3 3-27,0-3 152,0-1 196,3-2-60,0 0-179,0 0 204,0 3-267,0 2 1,0 5 6,0 2 0,0 7 141,0 5 0,-3 3 42,-1 0 0,1 8-68,3 2 1,0 3-39,0 0 0,-3 5-40,0 5 1,-3 4-405,3 2 0,-3 1 382,4-22 0,1 0 0,-3 2 0,1 0-79,2 2 0,-1-1 0,-1 1 0,0-1 46,2-1 0,-1 0 0,-1-2 0,0 1-20,1-1 0,1 0 0,-1 2 0,-1 0-29,2 2 0,-1-1 0,2-1 0,-1 0 41,0-1 0,-1-1 1,1 24-66,1 2 1,0-24 0,-1-1 47,0 1 1,-1 0 0,1-1 0,0 0 23,-5 19 1,1-3 17,-2-3 0,-1-4 59,2-5 0,-1 0 20,0-6 0,0 3-4,4 3 1,-3-1-52,3 4 0,0-4-57,3 1 1,0-2-95,0-1 1,0 3 58,0 0 0,0 0-176,0-3 0,0 0 72,0 0 0,0-1 126,0-2 0,0-3-522,0-7 358,0 3 0,0-8-38,0 3 1,-1-7-51,-2-3-50,2-2 70,-4-1-18,5-4 1,0-1 95,0-5 1,1 1-272,3 0 437,-3-5 0,7 0 0,-3-5 1</inkml:trace>
  <inkml:trace contextRef="#ctx0" brushRef="#br1" timeOffset="63">14832 1806 9453,'0'-5'-1472,"0"0"1307,0 2 252,0 2-15,0-7 1,4 5 95,3-3 1,1 4-90,1-1 0,1 1-7,3-1 0,1 2-15,5-2 1,4 2 43,2 1 0,6-3-15,3 0 0,3-1-178,3 4 1,4-4 179,5-2 1,-1 2-504,2 1 1,-3-1 439,0 1 1,-1 0-170,1 3 1,-6 0 26,-3 0 1,-2 1 83,-5 2 1,4-1-69,-1 4 1,-2-3 62,-1 3 0,1-3-52,-1 4 0,1-4 41,-1 3 1,-1-4-80,5 1 0,-5-2 89,1-1 1,-1 0-32,1 0 0,-5 0 25,1 0 0,-5 0 170,0 0 1,-6 0-186,0 0 1,-5 0 318,2 0 0,-3 0-359,-1 0 0,1 0 168,-1 0 1,0 0-67,1 0 0,-1 0 0,0 0 0</inkml:trace>
  <inkml:trace contextRef="#ctx0" brushRef="#br1" timeOffset="64">16294 1750 8024,'-5'5'537,"1"-4"-424,0 7 0,1-3-46,-3 4 1,4 2-67,-1 1 0,-1 3 20,1 3 0,-4 6 43,0 4 1,0 4-25,1 5 0,-2 5-60,1 1 0,0 3-182,1 0 1,-1 3 161,4-3 0,0-1 44,3-8 1,-1-1 37,-3-2 1,3 1-7,-2-7 1,1 2-1,-1-6 1,2 3-113,-2 1 1,1 0 109,-1 0 0,2 0-101,-2 0 1,1 1 94,-2 2 0,3 2-34,-2 4 1,2 2-184,1 1 1,-3 1 188,0 3 1,0 4-24,3-1 1,0 0 1,0-3 1,0-3-105,0-3 0,0-2 65,0-2 0,3-5 118,0-4 0,0 3-145,-3 3 1,-1 3 14,-2-3 1,-1 0-16,-2-3 1,-1 1 9,3 2 0,-2-5-7,3 2 0,-3-7 32,3 1 0,-1 1-69,1-1 0,2-1 298,-3-2 0,3 0-368,1-1 0,-1 0 93,-2-3 1,2 2-179,-2-5 1,2 2-13,1-2 288,-4-2 0,-1 8 0,-4-4 0</inkml:trace>
  <inkml:trace contextRef="#ctx0" brushRef="#br0" timeOffset="65">14832 4004 8409,'-15'5'-817,"-1"-2"1,2 1 6,-2-1 802,3 0 0,3-3 145,1 0 18,4 0 48,1 0 1,4-1-76,0-2-22,0 2 0,1-6-38,2 4 1,3-1 130,7 1 1,1 0-107,5-3 0,6 1 142,3-1 1,8-1-113,1 4 1,7-4-229,6 4 1,-23 1 0,0 0 239,-1 0 1,1 1 0,2 0 0,2 0-30,1-2 1,1 0 0,2 1 0,1 2-121,1-2 0,1 1 1,-2-2-1,-1 1 63,-4 1 1,0-1 0,-1 0 0,0 0-138,-2 0 1,0 1 0,-1 1-1,0-1-10,22-2 0,-4 2-222,-11 1 1,-2 0 10,-4 0 0,-4 3 6,-2 0 1,-7 1 50,-3-1 0,-1-1 58,-2 5 0,-3-2 194,1 1 0,-5 6 0,2-1 0</inkml:trace>
  <inkml:trace contextRef="#ctx0" brushRef="#br0" timeOffset="66">15000 2151 5909,'-5'-4'1292,"0"3"-1149,5-4 246,0 5-233,-4 0 1,3 2 22,-2 1 1,-1 5-189,1 4 0,-1 4 138,1-4 0,1 5-184,-5-2 0,4 3 97,-3 1 1,4-2-83,-1-1 0,-1 0 111,1-3 1,0-1-232,3-3 1,0 1-79,0-1 0,0-3 39,0 0-91,0-4 199,0 3-202,0-5 234,4-9 0,-2 3-148,4-6 0,-1-3 117,1 0 0,3 0-1,-3 0 1,2 2 49,1-2 1,-2-1-54,-1-2 0,0 2 159,3 1 0,0 3-92,-3 0 0,1 1 504,-4 2-142,4 4-1,-5 1 1,2 9-101,-4 4 1,0 2 87,0 4 1,0-2-95,0 2 0,-1 1-50,-2 2 0,1-2-211,-1-1 0,2-3 134,1 0 0,-3-2-389,0 0 113,0-1-253,3 0 253,4-3 0,1-3-76,5-6 0,-1-4-59,0-5 0,1 1 130,-1-5 1,0 2 153,1-2 0,-4-1-109,0 5 0,0 0 250,3 2 1,-2 2-133,-1 2 612,-4-2-268,2 6 1,-4 2 21,0 7 1,0 1-313,0 1 0,0 1 74,0-1 1,0 0-603,0 1 1,0 2 251,0 0 1,0 1 238,0-4 0,8 0 0,3 1 0</inkml:trace>
  <inkml:trace contextRef="#ctx0" brushRef="#br0" timeOffset="67">15372 2179 8329,'-5'-5'-1867,"0"-3"2479,2 5-35,2 0-356,-8 3 0,4 1 212,-4 2 0,0 2-157,-1 5 0,1 0-142,0 2 0,-1 2 99,1 1 1,1 3-290,2-2 1,-2 0 100,5 0 0,-3-2-232,3-1 0,0-3-224,3 2 1,0-4 239,0-2 1,4-4-29,2 1 0,4-2 68,2-1 0,-2-4-156,3-2 1,-2-3 17,1 0 1,-1-3 148,1-1 1,-1 1-36,-2 2 0,-3 1 261,0 0 95,1 0 368,2-1 199,-4 1-307,-1 4-10,-4 1-298,0 12 1,0-2-128,0 7 0,0-6 154,0-1 1,0 0-373,0 3 0,0 1-138,0-1 0,0-3-143,0 1 1,0-1-64,0 3 1,3-3 287,0 0 1,4-2 247,-4 2 0,8-4 0,-1 2 0</inkml:trace>
  <inkml:trace contextRef="#ctx0" brushRef="#br0" timeOffset="68">15558 2244 8329,'0'5'138,"0"3"0,-3-2-152,0 3 0,0-3 29,3 0 0,-3 0 27,0 4 1,0-4-227,3 0 1,-3 0 112,0 4 1,-1-4-718,4 0 416,0-4-396,0 2 768,0-4 0,0 0 0</inkml:trace>
  <inkml:trace contextRef="#ctx0" brushRef="#br0" timeOffset="69">15540 2179 8311,'0'-10'-1578,"0"1"1183,0 0 1,0 3 1695,0-1-186,0 1-909,0-3-220,0 4-421,0 1 35,0 4 355,4 0 0,-2 0-299,4 0 1,0 1 132,4 2 1,-1-2-45,0 2 0,1 1 255,-1-1 0,0 1 0,1-1 0,-1-2 0,0 2 0,2-2-63,1-1 1,-2 0 141,3 0 1,-6 4 220,-1-1 0,-1 4-18,2-1 0,0 2-77,-4 2 1,0-1 188,-3 0 0,0 5-66,0 1 1,-1 0-8,-2 0 0,1 0-101,-4 0 1,3 0-219,-4-3 0,5-1-227,-1 1 0,2-5 125,1-1 0,0-2-36,0 2 0,1-4 3,2 1 0,2-3-294,5-3 1,0-2 153,2-5 1,-1-2-81,1 0 1,-1-1 105,-2 4 0,0-4 193,1 1 352,-1 0 0,-3 3-55,0 3 711,-4 2-679,2 4 1,-5 1 5,-2 2 1,-1 2-2,-2 5 1,2-1-399,4 0 1,-3 2 11,0 1 106,0 2 0,-2 5 0,0 0 0</inkml:trace>
  <inkml:trace contextRef="#ctx0" brushRef="#br0" timeOffset="70">14972 3101 8247,'-3'-10'-532,"0"1"0,-4 0 333,4-1 1,0 1 306,3 0 0,0 2 7,0 1 0,-3 0 181,0-3 1,0 3 111,3-1-175,0 5-89,0-2 0,3 8 37,0 2 0,1 7 26,-1 2 1,-1 7 11,5 3 0,-4-1-177,3 1 1,-3-1 127,3 4 0,-4-4-249,1-2 0,2-3 140,-2 0 1,1-1-344,-1-3 132,-2 3 42,7-8 1,-6-2-41,5-8 0,-2-5-16,1-7 1,2-4-126,-2-5 1,2-2 47,-2-2 0,2-1 163,-2 4 1,2 0-39,-2 0 1,2 2 132,-2-1 0,-1 5-112,2 4 1,-4 1-201,3 2 151,0 0 1,3 0-83,1 3 1,-4 2 225,0 4 0,0 4 0,4 1 0</inkml:trace>
  <inkml:trace contextRef="#ctx0" brushRef="#br0" timeOffset="71">15428 2961 6726,'-5'0'741,"1"4"-190,4 2 1,0 4-186,0 2 1,0 0-54,0 7 1,0-1-246,0 6 0,0-2-174,0 3 0,-1 0-320,-2 3 0,2-5 264,-3-1 0,3-2-391,1-2 0,0-3 258,0-3 0,0-1-517,0-2 812,0-4 0,9-1 0,1-4 0</inkml:trace>
  <inkml:trace contextRef="#ctx0" brushRef="#br0" timeOffset="72">15596 3063 8247,'-3'6'-234,"-1"1"1,1-4 141,3 3 1,0 0 625,0 4 1,-3 3-95,0 2 0,0 0-358,3 0 1,0 0 154,0 0 0,0 2-334,0-5 1,0 1 15,0-4 0,3 0 28,0 1 1,5-4-162,-2 0 1,2-4 103,1 1 0,1-6-251,-1-3 1,3-2 123,1-2 1,-1-2-52,-3 0 1,1-5 103,-1 2 0,0-3 173,1-1 0,-5 4-57,-2-1 0,1 2 120,-1-2 0,0 0 9,-3 3 1,-4 2-66,-2 5 0,-2 2 12,-2 4 0,-3 0-8,-3 0 0,-1 8 0,-2 2 0</inkml:trace>
  <inkml:trace contextRef="#ctx0" brushRef="#br0" timeOffset="73">14618 4255 8171,'0'-9'0,"0"-1"-717,0 1 0,0 0 382,0 0 0,3-1 296,0 1 0,1 3 82,-1-1 0,-1 1-26,1-3 1,-1 3 254,1 0-212,-2-1 183,3-2-142,-4 0 0,0 2 123,0 1-35,0 4 21,0-2-68,0 4 1,-3 4-154,0 2 1,0 3 84,3 0 0,-1 4-9,-2 3 1,1 3 78,-1 2 1,2 0-94,1 4 0,-3 0 110,0 3 1,0 3-78,3 0 1,-3 7-32,0-1 0,-3 7-200,3-1 1,-4 0 146,4 0 1,-3 0 73,3 4 0,0-5-153,3-1 0,-1-3-50,-2-1 0,2 4 87,-2-1 1,1 0-109,2-2 1,-3-1 127,0 0 0,-3 1 6,3-4 0,-1 0-10,1-13 1,2 4 87,-2-3 0,-2 0-57,2-4 1,0 1-17,3-1 0,-3 4-52,0 0 0,0 3 297,3-4 0,-1 2-300,-2-1 0,2-2 67,-2 1 1,-1 1-179,0-3 1,-2 0 70,3-6 0,-1-1 6,1-3 0,1 4 10,-4-1 0,4-2 8,-2-4 1,0 0-37,1 3 1,0 1 43,3-1 1,-1-3-24,-2 0 0,2 1 12,-2 2 0,2 0 38,1 0 0,0-2-31,0-1 0,-1 0 48,-2 3 0,2 1-8,-3-1 1,3 0-33,1 1 1,0-1 56,0 0 0,0 1-42,0-1 1,0 0 44,0 1 1,0-1 9,0 0 0,0-3 0,0 1 0,0-1 0,0 3 0,0-3 0,0 0 0,0-2 0,0 2 0,0-3 65,0 3 0,1-3-14,3 3 0,-3-2 142,2 2 1,-2-3 15,-1 3 1,1-3-7,2 3-161,-2 1 0,6 2 51,-4 0 1,1-3-104,0 1 0,-3-4 92,2 3 0,1-3-106,-1 3 1,1-3-40,-1 4 0,-2-4 96,2 3 0,-2-3-107,-1 3 92,4 0 1,-3 4-9,3-1 1,-3-3 23,-1 0 4,4 1-11,-3 2 0,3-3 29,-4 0-43,0-4 0,0 4 27,0-3-9,0-2 714,0 3-666,-4-4-59,3 0 44,-3 0-23,4-4 50,0 3 0,1-3-82,2 4 1,-1-1 20,4-3 0,-3 3-60,3-2 0,1-1 57,2 1 0,4-4-64,3 1 1,2 0 56,4 0 1,2 0 121,4-3 1,4 2-71,2 1 1,6 1-230,4-1 0,5-2 167,0 1 1,1 3 29,-4 1 0,1 1-72,0-1 1,-1 2 74,1-2 0,-5 2-142,-2 1 1,-2 1 101,-4 2 0,1 2-125,-4 4 0,-1 1 77,-5-1 0,1 0-4,-5 1 1,4-1-151,-3 0 1,-1-2 101,-6-1 0,3-3-109,-3 3 0,2-4 336,-2 1 1,0-2-526,-3-1 1,0-1 76,3-2 1,-3-2 317,0-4 0,2-5 0,-3 0 0,2-5 0</inkml:trace>
  <inkml:trace contextRef="#ctx0" brushRef="#br0" timeOffset="74">16024 4264 8171,'4'-9'0,"-3"0"-600,2-1 0,1-2 302,-1 0 1,4-1 485,-4 4 0,1 0 15,-1-1 1,-1 1-57,4 0 0,-3-1-70,4 1 0,-4 0 28,3-1 0,-4 1-74,1 0 1,1-1 57,-1 1 0,4 3 2,-4 0 86,0 0-183,1-4 65,-3 5-24,3-3 1,-4 7 0,0-2 1,0 6 0,0 2 97,0 4 0,0 6-87,0 3 1,-1 5 110,-2 5 1,-1 1-92,-2 2 1,-2-1-17,5 4 0,-3 1-194,3 6 1,-3 2 148,3 7 1,1-24-1,-1 1-200,2 2 1,-1 1-1,2 0 1,-2 1 158,-1 1 0,0 1 0,2 2 0,0 1-63,0 0 1,-1 0 0,0 1 0,-1 0 60,0-3 1,0 0 0,0 1 0,0-1-22,0-2 1,0 1 0,1 0 0,-1 1 37,0-1 1,0-1 0,-1-1 0,1-2-27,1-2 1,0-1-1,-1 23-151,3 0 1,0 1 149,0-4 1,0 2 54,0-8 1,0 1-48,0-4 0,0 0-116,0 0 1,0-3 125,0-3 1,1 1-135,2-1 0,-1 0 72,1-3 1,-2-4 103,-1 1 1,0-3-128,0 3 0,-1-8 409,-2 2 1,0-3-491,-3-1 1,0 0 297,-3-3 0,-1-5-317,1 3 0,0-7 278,-1 0 0,1-2-64,0-1 0,3 0 0,-1 0 0,2-1 0,-1-2 0,-2 2 0,2-2 0,0-2 0,0 2 0,3-1 0,-3 1 0,3 1 0,-3-4 0,0 3 96,0-4 0,-1 4-80,4-3 1,-3 3 211,3-3 0,-4 3-55,4-3 1,-1 3 378,1 0-130,2 2-62,-3 1-219,12 0 1,-2 0-317,7 0 0,0 0 93,0 0 0,3 0 82,0 0 0,1-4 0,2-1 0</inkml:trace>
  <inkml:trace contextRef="#ctx0" brushRef="#br0" timeOffset="75">14767 4423 8171,'0'6'-606,"0"0"1,-3-3 820,0 3 1,-1-3-68,1 4 0,2 2 142,-3 3 1,0 5-275,1-2 0,0 3 104,3 1 0,0-1-122,0 1 0,0-1 106,0-3 1,1 2-217,2-5 0,-1 0 60,4-2 1,1-2-103,2-2 0,0-2-257,1-4 210,-1 0 79,0-4 0,1-2-192,-1-6 240,-4-3 20,3-4 0,-4 1-39,3-1 0,0 1 15,-4-1 0,0 0 39,-3 1 1,0 2-2,0 1 1,0 0 84,0 0 1,-1 1 67,-2 5 1,-2 3-92,-5 0 1,1 3 162,0 0 0,0 2-109,-1 1 1,4 0-286,0 0 181,4 4-490,-2 2 518,4 3 0,0-4 0,0-1 0</inkml:trace>
  <inkml:trace contextRef="#ctx0" brushRef="#br0" timeOffset="76">14925 4451 8171,'-3'6'-118,"0"0"1,0 3 162,3 4 1,0-1 53,0-3 1,0 4 174,0-1 1,0 5-184,0-2 1,0-1 130,0-2 1,0 2-311,0-2 0,1 0 83,2-2 0,-1-2-215,4-2 0,-2-2 33,2-4 0,0 0-23,3 0 0,1-1-35,-1-2 1,0-2 117,0-4 0,1-4-129,-1 1 1,0-4 72,1 4 1,-4-3 180,0 2 1,0-2-110,4 2 0,-5 1 223,-2 2 0,1 4 290,-1 0 228,0 4-290,-3-2 0,0 5-66,0 2 1,0 2-226,0 4 0,0 2 105,0 1 1,0-1-523,0 1 1,0 1-26,0 0 1,3 0-640,0 0 1032,1-3 0,0 8 0,1-4 0</inkml:trace>
  <inkml:trace contextRef="#ctx0" brushRef="#br0" timeOffset="77">15260 4292 8171,'-8'7'-416,"2"-1"1,1 0 411,2 3 0,1 3 183,-5 3 1,4 2 184,-3 8 1,3-1-75,-3 4 1,4 0-388,-1 0 1,-1 0 142,0 0 1,1-3-312,3 0 0,-3-5-16,0 2 1,0-3-10,3-4 0,0-4-293,0-5 242,0-4 152,0 2 1,0-5 188,0-2 0,0-2 0,0-5 0</inkml:trace>
  <inkml:trace contextRef="#ctx0" brushRef="#br0" timeOffset="78">15186 4562 8171,'5'-4'-223,"-1"3"0,-4-4 562,0 2 1,1 2-12,2-2-294,-2 2 1,5-2-193,-3-1 0,-1 1-205,4 3 0,0-3 181,4 0 1,-1 0-81,0 3 1,0-1 66,1-2 0,-1 2 4,0-2 0,1 2 91,-1 1 1,0-1 99,1-2 0,-1 2 0,0-4 0,1 5-53,-5 0-56,-1 0 586,-4 0-325,0 5 0,0-3 62,0 4 1,0-3-39,0 3 1,0-3 164,0 3-67,0-3 56,0 1-298,4 0 0,-2-3 88,4 2 1,-1-3-179,2-3 1,1 2 84,-2-2 0,1-2-100,0-2 0,1-1 77,-2-1 1,-1-1-95,1 1 1,-2 1 32,2 2 0,-4-3 60,1 3 1,-2-2-82,-1-1 1,0-1 64,0 1 0,0 3 197,0 0-192,-4 3 0,-1-1 207,-5 4 1,1 4-57,0 3 1,0 2 55,3 3 1,-2 0-96,2 3 1,-1 1-37,0 2 1,0-2-227,4-1 1,0-2 96,3 2 0,0 1-300,0 3 0,1-5 139,2-2 1,-1-1-202,4-2 0,1 0 121,2 1 1,1-5 61,3-2 1,-3-2 239,2-1 0,-1 0 0,-2 0 0,0-3 0,1 0 0,-2-4 0,-2 0 0,2-1 0,-1-1 0,-2 1 0,1 1 0,-3 0 0,3 4 0,-4-4 117,2 6 9,-4-3 1,0 5 162,0 2 1,0-1-18,0 4 0,0-3 72,0 3-188,0 0-17,-4 4 0,3-4-190,-2 0 96,2-4 0,0 2-29,-2-4 113,2 0-191,-3 0 30,4-4 0,0-1 80,0-4 1,0-1-106,0 1 1,0-1 92,0-3 1,3 3-47,0-2 1,4-2 27,0 2 0,-2-1-33,1 4 1,0 0-32,3-1 0,1 2-119,-1 2 0,0-1-318,1 4 0,-1 0 181,0 3 1,1 0 301,-1 0 0,-4 0 0,-1 0 0</inkml:trace>
  <inkml:trace contextRef="#ctx0" brushRef="#br0" timeOffset="79">15866 4292 8081,'3'-6'-1105,"0"0"576,0 0 647,1-4 0,-2 4 94,4 0 37,-4 0 1,3 0-65,-5-1 0,1 5 99,2-1-30,-2 2-131,3-3 1,-5 3-124,-2-2 1,1 7 74,-4 5 1,-1 5-66,-2 4 1,-3 5 76,-1 2 1,1 5-114,2 1 0,1 4-9,0-1 1,1 3-148,1 0 1,0 0-371,4 0 1,0 0 319,3 1 1,1-5-207,2-2 1,2-7 437,5-6 0,-1-3 0,0-6 0,0 0 0</inkml:trace>
  <inkml:trace contextRef="#ctx0" brushRef="#br0" timeOffset="80">15996 4479 8077,'-5'9'-1026,"-2"0"674,4 0 0,-4 5 522,4 1 0,-3 4-30,3 3 0,-3 2 289,3 3 1,-4 5-124,4-1 0,-1 0-340,1-3 1,2-2 8,-2-1 1,-1 2-231,1-2 1,-1-5-172,0-2 0,3-5 223,-2-1 1,1 1-43,-1-4 1,1-2 244,-4-7 0,4 0 0,-7 0 0,4 0 0</inkml:trace>
  <inkml:trace contextRef="#ctx0" brushRef="#br0" timeOffset="81">15940 4600 8077,'11'-19'-54,"1"0"0,-2 2 6,3 1 1,0 4 326,0 6 1,3-2-31,0 5 0,-2 0 137,2 3 1,-4 1-87,4 2 0,-4 2-161,3 5 0,-3-1 95,0 0 1,-4 2-194,-2 1 1,-4 0-45,1 3 1,-2-3 55,-1 4 0,-4-4-191,-2 4 0,-3-4 85,0 4 0,-1-5-267,-3 2 0,3-3 145,-3-1 0,0-3-182,1 1 1,-2-5-195,2 1 1,1-2 217,-1-1 1,3-1-241,2-2 1,0 1 572,4-5 0,-3 1 0,3-3 0,0 0 0,3-1 0</inkml:trace>
  <inkml:trace contextRef="#ctx0" brushRef="#br0" timeOffset="82">16275 4525 8077,'-5'4'-402,"1"-3"1,1 4 504,0-1 0,0-2-3,3 4 0,-1-3 358,-2 3 0,2 0-104,-3 4 1,2 2-328,-1 0 1,2 4 125,-2-4 1,2 2-183,1-2 0,0-1 104,0 1 75,-4-2-316,3 0 170,-3-5 0,3-1-138,-2-4 0,2-4 27,-2-2 1,2-4-89,1-2 0,0-3 110,0-3 1,1-1-123,2 1 0,1 0 107,2 2 0,2-1 61,-2 1 0,3 2-45,0-2 0,0 5 3,1-1 0,0 2-164,2 4 0,-1-1 110,1 4 1,-1 0-262,-2 3 1,0 1 395,0 2 0,-3-2 0,2 11 0,-3-1 0</inkml:trace>
  <inkml:trace contextRef="#ctx0" brushRef="#br0" timeOffset="83">16406 4525 8077,'5'0'-407,"-1"0"806,-4 4-28,0-3 1,0 8-105,0-3 0,0-1-177,0 1 0,0 0 122,0 4 0,0-1-317,0 0 0,0 1 39,0-1 1,0 0-358,0 0-636,0 1 575,0-1-454,0-4 609,0-1 1,0-5 328,0-2 0,3-2 0,0-4 0,0-2 0,-3-1 0,0 2 0,4-12 0,2 2 0</inkml:trace>
  <inkml:trace contextRef="#ctx0" brushRef="#br0" timeOffset="84">16434 4413 8077,'-6'0'15,"1"0"-38,2 0-635,2 0-485,-3 0 994,8 4 1,1-2 148,5 1 0,-4 1 0,0-1 0,0 3 0,4-3 0,-4 3 0,0-3 0,0 1 0,4-4 0,-1 4 0,0-3 65,0 2 0,-2-2 220,-1-1 324,0 0-360,3 0 0,1 3 15,-1 0 1,-3 4-70,0 0 0,-4 1-123,2 1 1,-3 4 32,-1-1 1,0 5-40,0-2 0,0 0-55,0 0 0,-3-3 66,-1 4 1,1-5-195,3 2 1,-3-6-40,0-1-125,0-4 1,4 2 105,2-4 1,-1-1-194,4-2 0,0-2 72,0-4 1,2-1 162,-2 1 1,2 0 206,-2 0 0,2-1-195,-2 1 351,-2 0-92,5-1 857,-8 5-408,3 1-262,-4 4 0,0 4-78,0 2-475,0 3 0,0 0-358,0 0 1,0 1 89,0-1 84,4 0 1,1-1 411,4-1 0,1 1 0,-1-3 0</inkml:trace>
  <inkml:trace contextRef="#ctx0" brushRef="#br0" timeOffset="85">16899 4357 8077,'0'7'24,"0"-1"1,0-3 149,0 3 0,-3 0 21,0 4 1,-1 0 67,1 2 1,2 6-359,-2 4 0,-2 1 103,2-2 1,-3 2-302,3 2 1,-3 2 103,3-2 0,-3-3-26,2 0 1,1-5-327,3-2 1,-1-5-99,-2 0 639,2-1 0,-7-8 0,3 3 0</inkml:trace>
  <inkml:trace contextRef="#ctx0" brushRef="#br0" timeOffset="86">16797 4609 7611,'1'-5'-78,"2"2"0,2 2-261,4 1 0,2-4 7,1 1 0,2-4 332,1 1 0,3 2 0,-4-9 0,5 3 0</inkml:trace>
  <inkml:trace contextRef="#ctx0" brushRef="#br0" timeOffset="87">17095 4311 8077,'5'0'289,"3"0"0,-3 0 144,5 0 0,-4 1-88,0 2 0,1 5 50,6 5 1,-5 3-98,4 0 0,-6 6-204,3 2 0,-5 0 155,2 1 0,-4 0-301,1 3 0,-6 0-186,-3 0 1,-3-1-230,-4-3 0,2 3-493,-5-2 1,2-3 452,-2-4 0,0 0 507,4-6 0,-5 1 0,2-4 0</inkml:trace>
  <inkml:trace contextRef="#ctx0" brushRef="#br0" timeOffset="88">14618 6397 8014,'-9'-5'0,"3"4"-225,-1-2 0,4-1 244,-3 1 1,4-1-458,-1 1 0,2 1-11,1-4 360,-4 3 64,3-5 0,-4 6 40,5-4 0,0 3-147,0-3 1,0 2 136,0-2-5,0 4 0,5-10 0,0 1 0</inkml:trace>
  <inkml:trace contextRef="#ctx0" brushRef="#br0" timeOffset="89">14590 6210 8014,'0'-6'-305,"0"0"0,-3 3 240,0-3-211,0 4 166,3-7 234,0 4-98,0 0 1,0 0 143,0 2-49,0 2 1,0-2-37,0 6 1,0 5 49,0 4 1,0 5-64,0-2 1,0 8 64,0 5 0,0 1-43,0 5 1,-1 0-24,-2 4 1,1 3-317,-5 2 0,4 9 287,0-26 1,0 1 0,2 1 0,-1 1-234,-1-3 0,0 1 0,0 0 0,1 0 201,-1 1 0,-1 0 0,1 1 0,-1 0-26,2-1 0,1 0 1,-1-1-1,0 0 43,-1 19 1,2 1-247,-2-1 1,2 0 175,1-3 1,-1 2-121,-3-5 1,0 2 97,-2-2 1,-2 0-120,2 1 1,-3-2 196,0-8 0,1 2-69,2-5 1,-2 1 104,5-7 1,-1 0 108,1-4 1,2 1-179,-2-1 1,2 0 313,1-3 1,0-1-767,0-5 250,0 1-337,0-1 559,0-4 0,-4-1 0,-1-4 0</inkml:trace>
  <inkml:trace contextRef="#ctx0" brushRef="#br0" timeOffset="90">14413 7840 8014,'1'6'-917,"2"0"1,-1-1 629,5 2 473,-5 1 40,6-3 0,-6 4-94,4 1 0,-3-4 66,4 0 0,-5 0-99,1 4 0,1-1 27,-1 0 0,1 0-26,-1 1 0,-2-1-116,2 0 0,-2 1 88,-1-1 1,0 0 23,0 1 0,0-4-205,0 0 0,0-3-42,0 3-177,0-4 177,0 7 1,0-7 126,0 4 1,0-3 2,0 3 1,-1-4 37,-2 1 0,2 3 44,-2 0 24,2-2 149,1 4-218,-4-3 1,3 2 106,-2-1 1,1-4-53,-1 1 112,2-2 0,-4 0-56,5 2 117,0-2-137,-4 3-7,3-4-109,-3 0 131,0 5-163,3-4 105,-3 3-32,4-4 117,0 0-148,4-4 0,1 1-2,4-3 0,2 1-34,1-1 1,3-2 54,3 1 0,2 3-91,2 1 1,1-1 79,5 1 1,3 0-76,0 3 1,5 0 57,-2 0 0,6 0-154,4 0 0,4 0 226,2 0 1,1 3-377,-2 0 1,-1 0 209,1-3 1,1 0 98,-3 0 1,-3 3-230,-7 0 0,0 5 218,-3-2 1,0 2-120,-6 1 1,-3 2 92,-10 1 0,2 2-38,-5 1 1,0 3-122,-6-3 1,1 2 370,-4-2 1,4-1-528,0-5 0,-2-4 419,1-2 1,0-2-1,3-1 1</inkml:trace>
  <inkml:trace contextRef="#ctx0" brushRef="#br0" timeOffset="91">15977 6266 7969,'0'-9'-380,"-1"0"-47,-2-1 0,2 4 947,-2 0-110,2 4-82,1-2-114,0 4 1,0 12-89,0 7 1,0 7-20,0 5 0,-1 3 20,-2 6 0,-2 4-269,-5 5 0,7-20 1,0 1 185,0 2 0,0 1 0,0 4 0,1 1-298,-1-1 0,0 0 1,-1 3-1,0 1 203,3-1 1,-1 1-1,-1 1 1,0 1 27,2-1 0,-1-1 0,-1 0 1,0 0-155,1-3 1,1-1-1,-2-2 1,0 1 60,1 0 0,0-1 0,-1 0 0,0 0-170,1-1 0,1 0 1,-1-2-1,1-1 92,1 22 1,0-26 0,0 0-204,0 22 1,0 4 379,0-3 1,0-4-124,0-2 1,0-5-83,0 1 1,0-2 128,0-4 1,-1-6 364,-2-7 1,1-2-273,-4-4 0,0 3 0,0-2 0,2 1 0</inkml:trace>
  <inkml:trace contextRef="#ctx0" brushRef="#br0" timeOffset="92">15661 8082 7935,'-9'0'-281,"-1"0"-349,1 0 420,4 0 643,-4 0-55,8 0 169,-3 0 1,9 3-528,5 0-13,-1 0 1,9-3-121,-3 0 1,4 0-708,3 0 820,-3 0 0,4-4 0,-4-1 0</inkml:trace>
  <inkml:trace contextRef="#ctx0" brushRef="#br0" timeOffset="93">14897 5428 7845,'-1'-8'-931,"-2"2"785,2-3 1,-3 4 174,4-4 1,0 3 108,0 0-67,0-1 1,-1-2 1,-2 0 1,2 3 44,-2-1 1,2 4 33,1-3-94,0 4 0,1-2 57,2 4 1,-1 2 105,4 4 1,-3 2-68,3 11 1,1 2-50,2 7 0,-1 0-105,-2-1 1,3 2 75,-3 2 0,1-6-156,-1 0 0,3-4 104,-3-3 0,-1-3-153,1-3 1,-3-5 17,4-4 0,-1-4 36,3-6 0,0-4-182,1-11 1,-1-1 55,0-5 1,1 1 31,-1 2 1,-2-2 70,3 2 0,-6 2 92,5 2 0,-2 1-99,3 1 0,-4 4-3,0-1 0,-3 9-144,3 1 252,-4 4 0,2 6 0,-4 5 0,0 6 0</inkml:trace>
  <inkml:trace contextRef="#ctx0" brushRef="#br0" timeOffset="94">15475 5242 8237,'0'10'297,"0"3"1,0 0-181,0 3 0,0 1-74,0-1 1,0 3-73,0 0 1,-3 2 52,-1-6 1,1-1-135,3-2 0,0-1-20,0-2-112,0-4 0,1-1 91,2-4 0,3-1-78,3-2 0,0-1 50,1-2 0,2-3 126,0 3 1,2 1 23,-2-1 0,-1 4 156,1-1 0,-1 2 116,2 1 0,-4 1-90,0 2 0,1 2 75,-4 4 1,-2 2-22,-1 1 0,-3-1-145,-3 5 1,-2-1-43,-4 4 0,-4-2-166,1 1 0,-5-4-31,2 4 1,0-4 81,0 1 1,2-3-351,-2 0 0,3-5 145,0-1 0,2-3-364,0 0 664,5-2 0,-7-5 0,1-2 0</inkml:trace>
  <inkml:trace contextRef="#ctx0" brushRef="#br0" timeOffset="95">15512 5289 7845,'9'-5'-733,"0"0"550,1-4 0,2 3 272,1 0 0,2 2-59,-2-2 0,2 4-277,-2-1 0,2 2-78,-3 1 325,-3 0 0,-1 8 0,-3 3 0</inkml:trace>
  <inkml:trace contextRef="#ctx0" brushRef="#br0" timeOffset="96">14823 6471 6569,'-5'15'594,"2"3"0,-3 5-360,0 5 1,1 7-250,-1 2 1,0 7-219,-4-1 0,1 2 205,0-2 0,2-2 127,1-3 1,0-2-378,-3-2 1,3-3 126,-1-6 0,2-2-212,-1-5 0,-1-3 155,4-3 0,-4-1 208,4-2 0,-4-4 0,5-2 0,-4-6 160,4-2 1,-2-8-161,4 1 0,0 0 0,0-2 0,0 0 0</inkml:trace>
  <inkml:trace contextRef="#ctx0" brushRef="#br0" timeOffset="97">14767 6620 7845,'9'-18'-17,"1"3"0,-1 0 67,0 3 0,4 5 128,-1-3 0,5 7 33,-2 0 0,0 3 41,0 3 0,-2 4-28,2 5 1,-4-1-137,2 5 0,-7 2 95,-3 4 1,-1 1-229,1-1 0,-2-3-25,3 3 0,-7-2-43,0-2 0,-4 1 16,1 0 1,-2-5 89,-2-1 0,-2-4-268,-1-3 1,1 1 97,3-4 0,-1 0-241,1-3 1,0-1 151,-1-2 0,4-2-213,0-4 1,1 0 478,-1-1 0,1 1 0,1 0 0,3-5 0,-3 0 0</inkml:trace>
  <inkml:trace contextRef="#ctx0" brushRef="#br0" timeOffset="98">15028 6583 7759,'5'9'300,"-2"0"1,-1 1-108,1-1 0,-2 4 26,2 3 1,-2 5-75,-1 0 1,0 1-136,0-3 0,0-1-22,0 1 0,-1-1 52,-2-3 1,2-5-125,-2-3 78,-2-5-62,0 2 1,-4-9-37,3-5 0,2 0-115,4-5 1,0 0 49,0 0 1,0-3-47,0 2 0,4-1 42,2-2 0,3 4 85,0-1 1,0 5 127,1-2 1,-1 3-94,0 1 0,1-1-10,-1 1 1,0 4-25,1 2 1,-1 2-254,0 1 29,0 0 0,0 4 311,-3 2 0,-2 2 0,-4 2 0,0-1 0</inkml:trace>
  <inkml:trace contextRef="#ctx0" brushRef="#br0" timeOffset="99">15223 6629 7845,'0'10'-666,"0"-1"499,0 0 0,0 2 701,0 1 1,0-1-121,0 5 1,0-4-163,0 4 0,0-4-327,0 4 0,0-4 94,0 4 0,0-5-103,0 2 0,0-6 55,0-1-928,0-4 492,0 2-136,0-12 0,3-1 601,0-7 0,1-2 0,-4 4 0,0-5 0</inkml:trace>
  <inkml:trace contextRef="#ctx0" brushRef="#br0" timeOffset="100">15223 6527 7845,'0'-5'-270,"1"-3"367,2 5-291,-2 0 0,5 0 79,-3 0 0,-1 0 131,4 3 45,0 0 0,7 0-128,-1 0 1,0 0 57,-2 0 0,0 0 30,2 0 1,-1 4 131,1 2 0,-1 3-67,-2 0 1,-3 3 192,0 1 1,-4 3-71,1 0 0,2 1 61,-2 2 1,-1 1-81,-5 1 0,1-1-177,-5 2 0,2-4 117,-1-2 0,1 0 66,2-3-456,2-1 152,-3-2-207,4-5 1,3-2 123,0-6 0,4 0-258,-1-7 1,4 3 162,2-5 1,-4 1-7,5 2 1,-8 0 56,4-1 1,-2 1 144,3 0 0,-2 0 411,-2-1-309,2 5 1,-5-2 756,3 4-549,-4 0 1,2 4 202,-4 2 1,0 2-143,0 4 1,0-3-319,0 1 1,3-1-447,0 3 0,1-3 287,-1 1 1,-1-5-119,5 1 0,-4-2 10,3-1 304,0 0 0,-1 0 0,-1 0 0</inkml:trace>
  <inkml:trace contextRef="#ctx0" brushRef="#br0" timeOffset="101">15670 6490 7845,'0'-6'431,"0"2"1,0 5-184,0 2 1,-3 7-127,0 5 0,-4 4 102,1 3 1,0 1-428,0 5 0,1 2 201,-1-2 0,-3 2-90,3-5 0,1-2 49,-1-1 0,4-4-1124,-1-2 677,-2-3 0,2-8-467,-3-1 957,4-3 0,-6-6 0,3 0 0</inkml:trace>
  <inkml:trace contextRef="#ctx0" brushRef="#br0" timeOffset="102">15577 6741 7829,'5'-1'149,"-2"-2"16,3 2 0,-1-6-988,4 4 823,0-1 0,5 0 0,0-1 0</inkml:trace>
  <inkml:trace contextRef="#ctx0" brushRef="#br2" timeOffset="103">14395 8519 7358,'-5'-5'-263,"4"-3"0,-4 4 313,2-2 491,2-3-383,-3 4 1,4-1 250,0 0-195,0 4 29,0-7 57,0 8 1,1 9-14,2 7 0,-2 9-142,2 1 0,1 2 9,-1 1 1,1 0 0,-4-1 0,3 5-199,0-1 1,1 3 37,-1-3 0,-2-3 65,2-4 0,1-4-348,-1-1 185,5-5 1,-3-9-41,4-1 1,-2-4 60,3-4 1,-3-5-181,5-6 0,0-6 49,0-1 0,-2-3-23,3 4 0,-3-2 59,0 1 1,-1 1 38,0-3 1,4 2 121,-1-3 1,0 4-109,-2 0 1,-1 5 276,0 4 0,0-2-78,-3 2 1,1 3 304,-4 2-133,4 5-335,-1-2 1,0 4-66,0 0 0,-4 4-253,1 2 1,1 0 406,-1 0 0,5 0 0,-3 3 0</inkml:trace>
  <inkml:trace contextRef="#ctx0" brushRef="#br2" timeOffset="104">14963 8538 7876,'-6'0'-410,"2"0"0,3 0 582,-2 0 0,2 4 95,-2 2 0,-1 7-78,1 2 1,-3 4-27,2 3 0,-3 0-76,1 3 0,-1 1-141,0-4 0,0 0 124,4-4 0,-1 0-277,1-3 71,2-1 160,-3-9-156,4-1 150,0-12 0,3-2-138,0-5 1,3-2 90,-3 5 1,4-5-79,0 2 1,1-2 49,1 2 1,1-3-12,-1 3 0,0 0 84,1 0 0,-1 3-59,0 0 0,0-1-96,1 0 1,-2 4 100,-2 3 1,3 0-299,-3 0 1,2 1-104,1 2 439,1 2 0,-1-3 0,0 4 0</inkml:trace>
  <inkml:trace contextRef="#ctx0" brushRef="#br2" timeOffset="105">15093 8659 8316,'-4'9'0,"3"-2"0,-2-1-106,2-4 286,1 2-42,0 0 0,1-3 25,2 2 0,-1-2 36,4-1 0,0 0-156,4 0 0,-1-4-193,0-2 125,0-2 1,2-2-16,1 1 0,-1-3 132,1-1 0,-2 1-288,0 3 1,-2-4 55,-2 1 1,1-1-38,-4 4 0,1 0-159,-4-1 196,0 1 1,-3 4 77,-3 2 1,0 2 223,-6 1 0,-3 7 11,0 2 1,1 7 172,2-1 1,-2 3-180,2 1 0,3-1-66,2 1 0,2-1-202,-1 1 0,2 0-69,4-1 0,1 0-207,2-3 0,-1 2 38,4-5 0,4-2-199,2-4 1,1-4 537,0 1 0,-3-2 0,4-1 0</inkml:trace>
  <inkml:trace contextRef="#ctx0" brushRef="#br2" timeOffset="106">15409 8594 8316,'0'-9'-813,"0"-5"1,0 4 1144,0-3 1,0 6 350,0 1-409,0 4 1,-1-2-91,-2 4 1,-2 0 63,-4 0 0,1 4-105,1 2 0,-1 2-109,2 2 1,-1-1-95,0 0 0,3 5 65,4 1 1,0 0-93,0 0 0,0 1 33,0 2 1,1-2-97,2-1 0,2 0 41,1 0 1,1 0 55,-4-3 1,3-1-68,-3 1 0,4-2 89,-4 0 1,0-1-121,-3 0 0,-1-2 109,-2-1 1,-2-4-146,-5 1 0,1-2 119,0-1 0,-1 0-330,1 0-10,0 0-239,-1 0 546,5-4 1,2-1 100,6-5 0,2 1 0,5 0 0</inkml:trace>
  <inkml:trace contextRef="#ctx0" brushRef="#br2" timeOffset="107">15530 8650 7360,'6'0'919,"-1"1"-377,-2 2 1,-2 2-168,2 4 0,-2 1-197,-1-1 0,0 1-154,0 3 0,0-3-193,0 3 0,0-6 163,0-1 0,0 0-462,0 4 189,0-5 111,0-1 0,1-4-10,2 0 1,-1-4-218,5-3 1,-4-1 54,3-1 1,-4-1 166,1-3 1,-1 3 213,1-3 0,-2 3-117,2 1 1,-2-1 163,-1 1 0,-1 0-98,-2-1 0,2 4-371,-2 0 201,-2 4 180,0-2 0,-5 4 0,1 0 0</inkml:trace>
  <inkml:trace contextRef="#ctx0" brushRef="#br2" timeOffset="108">15819 8464 8316,'0'-10'-341,"0"-2"51,0-1 0,0 1 225,0 3 0,0-1 301,0 1 455,0 0-310,0 4 8,0 0-194,0 18 0,-3 2 84,0 13 1,-4 0-143,0 0 0,-1 0-171,-1 0 1,1 0-261,1 0 0,-1 0 212,2 0 1,2-1-520,1-2 0,-1-2 316,0-1 0,1-5-439,3 1 724,0-1 0,0-3 0,0 0 0</inkml:trace>
  <inkml:trace contextRef="#ctx0" brushRef="#br2" timeOffset="109">15866 8650 8295,'0'-5'427,"0"0"1,0 7 49,0 1 1,0 2-288,0 4 0,0 4-65,0-1 0,3 0-179,0-2 1,1-1 141,-1 0 1,-1 1-99,4-1-397,-4 0 254,7 1-642,-4-1 551,4-4 0,-3-1-156,1-4 0,-4-3 92,3 0 1,-3-4 18,3 0 1,-3-4 115,4-1 1,-4-2 8,3 2 1,-1 0 1,1-3 1,2 3 161,-5-4 0,4 4 0,-1-4 0,-1 5 0,1-2 0,1-1 0,2-1 0</inkml:trace>
  <inkml:trace contextRef="#ctx0" brushRef="#br2" timeOffset="110">16061 8668 8295,'5'5'-1016,"1"-3"852,-3 4 1,-1-4 430,4 1 0,-3 1-41,3-1 1,-3 1 104,4-1 0,-4-1 115,3 1-224,0-2-106,3-1 1,1 0-156,-1 0 1,-1-4-126,-2-3 1,3-1 116,-3-1 0,-1-1-175,1 1 1,0 0 74,0-1 0,1-2-21,-4 0 0,0-1 105,-3 4 1,1 0-45,2-1 1,-2 4 132,2 0 1,-6 4 148,-3-1 1,-2 3 298,-1 3 1,-4 2-202,1 4 0,-2 5 5,2 1 0,2 3-57,-3 0 0,4 0-348,3-2 1,-2 1 134,5-1 0,0 1-200,3 2 1,1-4-169,2 1 0,2-8-349,5 2 1,3-6-462,3 2 1170,1-4 0,2-2 0,0-5 0</inkml:trace>
  <inkml:trace contextRef="#ctx0" brushRef="#br2" timeOffset="111">16396 8622 8295,'0'-15'-493,"4"2"-62,-1 4 1,1-1 184,-1 1 1122,-2 0-52,3 3-241,-4-2 31,0 3 1,0 0-615,0 1 110,0 4 1,-3 1 348,0 2-314,-4 2 112,6 0 1,-7 5 133,5-1-470,0 0 167,3 5 1,0-2 76,0 0-164,0 1 72,0 0 1,0 1 22,0 1-59,0-1 102,4-1 1,-3-2-175,2 1 184,3 2 1,-5-3-230,2 1 1,-2-1 135,-1-2 1,0 0-126,0 0 1,0 1 92,0-1 0,-1-3-351,-2 0 1,-3-3-34,-3 0 484,0-2 0,-1 3 0,1 1 0</inkml:trace>
  <inkml:trace contextRef="#ctx0" brushRef="#br2" timeOffset="112">16946 8380 8330,'-6'-5'-734,"-1"1"0,4 2 649,-3-1 1,3 2 195,-3-2 1,0 7 206,-4 6 1,1 3 276,0 6 0,2 0-161,1 3 0,0 3-384,-3 6 0,2-2 90,1 2 0,4 1-405,-1-1 1,-1 0 199,1-3 0,-3-1-451,2-2 0,-3-2 94,1-5 0,1-3-510,-1-3 932,-1-6 0,-2-2 0,0-4 0</inkml:trace>
  <inkml:trace contextRef="#ctx0" brushRef="#br2" timeOffset="113">16778 8659 8295,'15'-9'0,"-1"-1"-272,-1 1 1,-3 1 277,2 2 0,2-3-192,-2 3 1,5 2 171,-2 1 0,-1 2 569,-2 1-443,-2 0 1,0 4-2,-1 2 1,-4 3 38,-2 0 1,-2 0 1,-1 0 1,0 4-27,0-1 0,0 1 14,0-4 0,0 0-54,0 1 0,0 2-16,0 0 1,1 1-142,3-4 0,-2-1 100,4-1 1,0 0-163,3-4 1,2 3-195,1-3 0,-1 0 151,5-3 1,-4-4-138,4-2 1,-5-2 76,2-1 1,-4-2 9,-3-1 0,1 0 136,-3-3 1,2 2 12,-3-2 1,0 3 85,-3-4 0,-4 5 11,-2-2 1,-4 3 276,-2 1 1,1 3-137,-5 3 0,4-1 29,-4 1 0,5 0-82,-2 3 1,3 3-750,1 0 641,-1 4 0,-3-1 0,-2 3 0</inkml:trace>
  <inkml:trace contextRef="#ctx0" brushRef="#br2" timeOffset="114">17514 8398 8331,'0'-5'-1922,"0"-3"2466,0 7-278,0-7 1,0 8-132,0 0 0,-3 4 168,0 5 1,-5 5-121,2 1 1,1 2-63,-1-2 1,1 3 15,-2-3 1,-1 2-154,2-2 1,1 2 34,-2-5 1,5 1-125,-1-4 0,-1 0-41,1 1 0,0-4 84,3 0-96,0-4 134,0 2-283,0-4 122,0-8 1,3 5 108,0-6 0,3 4-8,-3-1 1,5 4 116,-2-1 1,-1-1-140,1 1 167,0 0 1,4 0-100,-1-1 1,-3 1 55,1 3 0,-1 0-30,3 0 1,0 0 142,1 0 1,-1 0 125,0 0 0,2 3-97,1 1 0,-2 3 19,3-1 0,0 5-99,0 2 0,-1 3-58,-3 0 1,1-2 62,-1 2 0,-4-1-66,-2 4 0,-3 0 57,-3-1 0,-3 1-113,-6 0 1,-4-2-2,-6-1 0,2 1-159,-5-1 0,4-3 2,-1 0 0,0-3 103,0-1 0,0 1-80,4-1 1,3-4 53,3-2 1,1-2-190,2-1 0,1-1-14,1-2 1,0 1 320,4-4 0,0-5 0,3-3 0</inkml:trace>
  <inkml:trace contextRef="#ctx0" brushRef="#br2" timeOffset="115">17523 8464 8281,'0'-10'-275,"0"1"-88,0 0 1,4-1 655,2 1 0,0 4-6,0 2 1,0-1-101,3 0 0,1 0-66,-1 1 0,1 2-231,3-2 1,-3 3-152,2 3 0,2-1-184,-2 4 1,4 0 444,-4 0 0,5 6 0,-3-1 0</inkml:trace>
  <inkml:trace contextRef="#ctx0" brushRef="#br2" timeOffset="116">13361 9078 8328,'0'-5'0,"0"-3"0,-1 1-551,-2-1 381,2 3-106,-3-3 224,4 3 1,0-2 261,0 1 89,-4 4-186,3-2 0,-8 4 21,3 0 0,0 4 90,-3 2 1,0 8-86,-6 4 0,-1 6 42,-2 7 0,-1 2-76,0 4 1,4 5-193,-1 1 1,5 1-42,-1 2 1,2-2 75,4 2 0,2-3-430,4-6 1,4-3 212,2 0 1,7-9-311,2-3 0,0-7-4,0-5 583,1-5 0,-2 3 0,0-3 0</inkml:trace>
  <inkml:trace contextRef="#ctx0" brushRef="#br2" timeOffset="117">13529 9255 8251,'-4'-5'-788,"2"1"541,-2 4 1,4 1-50,0 2 1102,-4 2-490,3 4 1,-6 5 199,4 1-270,-4 7 0,5-2-304,-5 1 0,4 2 135,-3-1 1,1 0-170,-1-4 0,0-3 131,3-3 0,2-2-108,-2 0 198,2-5-388,1-1 193,0-16 1,0 3-146,0-9 1,3 1-47,0-1 1,4-1 150,-4 0 0,4 1-66,-1-1 0,1 0 99,0 1 1,1 0 104,-2 3 1,2-2-95,2 5 0,-4-1 24,0 4 0,0 1-54,4 2 1,-1 0 6,0 3 1,1 2-344,-1-2 428,-4 2 0,7 5 0,-1 1 0</inkml:trace>
  <inkml:trace contextRef="#ctx0" brushRef="#br2" timeOffset="118">13631 9357 8251,'0'6'-1545,"0"2"2499,0-7-559,0 3 1,4-4-240,2 0 0,3 0-129,0 0 0,0-1 93,1-2 1,2 1-230,0-4 0,2-1 74,-2-2 1,-1 0-139,1-1 1,-2 1 53,0 0 0,-1 0-117,0-1 0,-2 1-14,-1 0 0,-4-1 116,1 1 0,-2 0 193,-1-1-135,0 1 1,-4 1 143,-2 2 1,-3 1-72,0 5 0,-1 5 356,-3 1 0,2 5 3,-5 2 1,5 3-10,-1 0 0,1 1-306,2 2 1,0-2 92,-1-1 1,4 2-526,0-3 1,4 3 222,-1 0 1,3 0-456,3-3 0,3-1 95,6-5 528,-1 0 0,6 1 0,-2-1 0</inkml:trace>
  <inkml:trace contextRef="#ctx0" brushRef="#br2" timeOffset="119">13957 9283 8251,'0'-5'-721,"0"-4"1062,-4 8 0,2-3-66,-4 4 1,2 0-70,-2 0 1,4 4-169,-1 3 0,-1 1 17,1 1 1,0 4-80,3-1 0,0 2 30,0-2 1,1-2 124,2 3 1,-1 0-205,4 0 1,-4-1 75,1-3 1,-1 2-113,1 1 0,-1-4 73,1 5 1,-2-8-157,-1 4 0,0-2-21,0 3 0,-4-4-24,-3 0 1,2-4 102,-1 1 0,3-2-146,-3-1 1,3 0 31,-4 0 1,5-1 52,-1-2 1,2-2 194,1-4 0,0-1 0,0 1 0</inkml:trace>
  <inkml:trace contextRef="#ctx0" brushRef="#br2" timeOffset="120">14050 9329 8251,'4'6'-305,"-3"-1"-78,2-2 1,-2-1 230,-1 4 602,0-4-245,0 7 1,0-3 31,0 6 534,-4-1-376,3 2 0,-3-3-153,4 3-193,-4-3 1,3 4-132,-2-5 0,3-1 78,3-2 0,-1-1-219,4-1 1,1-3 130,6 2 1,-3-5-77,3-1 0,0-5-120,-1 2 0,1-3-86,-4-4 1,-3 3 96,1-2 1,-5-2 9,1 2 1,-2-1 110,-1 4 1,-4 0-5,-3-1 1,-1 4 193,-1 0 1,0 3-35,-1-3 0,-3-1 0,-2-2 0</inkml:trace>
  <inkml:trace contextRef="#ctx0" brushRef="#br2" timeOffset="121">14348 9143 8229,'5'-9'0,"-1"0"-630,-4-1 0,0 1 1295,0 0 75,0 4-166,0 0-396,0 5 0,-4 8 160,-2 1 0,-2 7-77,-2 3 0,1 1-19,0 5 0,-1-2-100,1 2 0,0 2-125,0-2 1,2-1-169,1 1 0,4-5 119,-1 2 1,2-2-85,1-2 0,0-3 18,0-3 1,4-3-274,2-2 1,3 0 147,0-4 0,0 0-242,0-3 1,1 0 84,-1 0 1,0-4-46,1-2 1,-2-2 162,-2-2 0,2 1 96,-1 0 0,1-5 124,1-1 0,1 0 42,-1 0 0,0 2 0,1-2 0,-4 2 0,0-2 0,-1 3 156,1 0 105,3 2 1,-8 3 247,2 1 1,-2 5 161,-1 1 0,-4 5-273,-3 8 1,-1-2 61,-1 5 1,3-1-53,-1 4 0,4-4-421,-3 1 1,4-4 124,-1 4 1,2-5-100,1 2 1,1-3-235,2-1 1,2-4-265,5-2 0,3-1-122,2-2 0,2-5 43,-1-1 1,3-2 1,-3-1 1,2-2 239,-5-1 1,2 1 154,-2-1 1,-2 2 166,-5 0 147,3 5-125,-8 1 0,2 4 468,-6 0 166,-3 4 0,-3 1-296,0 5 0,3-1-90,-1 0 1,5 1-27,-1-1 1,2 0-715,1 1 1,0-1 163,0 0 306,0-4 0,4 8 0,1-3 0</inkml:trace>
  <inkml:trace contextRef="#ctx0" brushRef="#br2" timeOffset="122">14935 9153 8229,'-7'0'-515,"1"0"-190,0 4 1,-2 1 748,1 4 1,-1 5 679,2 1 0,-2 3-274,-2 0 1,1 5-34,0 2 1,3-1-573,-1 1 0,1-5 70,-3 2 1,3-1-28,-1 0 1,4-5 64,-3-1 0,4-3-380,-1-3 1,1-3-376,-1 1-154,2-5 956,-3 2 0,-1-8 0,0-2 0</inkml:trace>
  <inkml:trace contextRef="#ctx0" brushRef="#br2" timeOffset="123">14767 9395 8229,'6'-4'-67,"0"-3"0,1-1-7,2-1 0,1 3 19,3-1 0,-2 4 199,5-3 1,-1 1-101,4-1 1,-1-2 85,1 5 0,0-3-3,-1 3 1,-3 0 23,-3 3 0,-2 0 133,0 0 1,-4 4-77,0 2 0,-4 6-26,1 0 0,-2 1-24,-1 0 1,-1 1 41,-2 5 1,-2-4-314,-4 1 0,1-2 110,1 2 1,0-2-526,4-1 1,-3-3 238,3 3 1,-1-6-1417,0-1 882,3-4 823,-3 2 0,8-4 0,2 0 0</inkml:trace>
  <inkml:trace contextRef="#ctx0" brushRef="#br2" timeOffset="124">15009 9311 8204,'0'-9'0,"0"-1"-237,0 1 227,0 0 215,0-1 0,1 2-106,2 2 0,-1 1-353,5 2 0,-4 2 107,3-3 0,0 4 147,3 4 0,1 1 0,-1 4 0</inkml:trace>
  <inkml:trace contextRef="#ctx0" brushRef="#br2" timeOffset="125">15177 9311 8579,'0'6'604,"0"0"1,0 0-495,0 4 0,-1 0 106,-2 3 1,2-2-125,-3 4 1,0-2-238,1 2 0,0-3 159,3 0 0,0-1-222,0-2 127,0 0 0,1-4-113,2-2 0,-1-2-100,4-1-356,1 0 419,2 0 1,0-3-40,1 0 0,-5-4 51,-2 1 0,1 1 40,-1-2 1,0 1 18,-3-3 1,1 0 3,2-1 0,-2 1 108,3 0 1,-3 2-97,-1 1 1,0 0 289,0-3 1,0 3-51,0-1 249,0 1 9,0-3-97,0-1-187,0 1 0,3 3-11,0 0 0,1 4 82,-1-1-27,-2 2-220,7 1 161,-7 0-310,3 0-468,-4 4 723,0 1 0,-4 4 0,-1 0 0</inkml:trace>
  <inkml:trace contextRef="#ctx0" brushRef="#br2" timeOffset="126">15437 9311 8229,'-1'-6'-246,"-2"-1"0,2 4-863,-2-3 1236,2 4-73,1-6 1,0 6 701,0-4-191,0 3-207,0-1 1,0 5-125,0 2 0,-4 6 82,-2 3 1,1 5-129,-2-2 1,1 3-153,-3 0 1,3 1-5,-1 0 1,5-2 99,-1-1 0,2 0-913,1-3 605,0-1 0,4-7-365,3-2 1,4-3 219,1-3 0,4-3-152,-4-6 1,4 0 141,-4-3 0,2 3 282,-2 0 1,-5 2 399,3 0 0,-6 2-73,2 2 421,-4 2-522,2 4 1,-5 4 534,-2 2 1,1 5-230,-4 2 0,4 0-319,-1 0 1,-2-2-310,2 5 0,1-5 145,5 1 0,3 3 0,3-1 0</inkml:trace>
  <inkml:trace contextRef="#ctx0" brushRef="#br2" timeOffset="127">16192 9199 8111,'0'-9'0,"1"-2"-506,2-1 1,-1 5 233,4-3 0,-3 2 349,3-4 1,-3 1-23,4-1 0,-5 1 154,1-2 1,-1 3-97,1-3 0,-2 0-142,2 1 134,-2-1-5,-1 8 1,-4 1 42,-2 4 0,-2 9 133,-2 7 1,-2 6 64,-1 10 0,-2 2-151,2 6 0,1-2-306,3 3 0,-4 0 291,1-1 0,-1 5-204,4-2 0,-3 0-119,-1 0 1,0 0-250,0 0 1,3-5 117,-2-4 1,-2-8-113,2-1 0,-1-8-9,4-5 1,0-6 72,-1-3 0,1-2 136,0-1 1,1-7 190,1-2 0,0-7 0,4 1 0,0 0 204,3 0 0,0-1-204,0-2 0,4-4 0,2 0 0,6 1 0,0 2 0,5-3 51,-2 0 1,4 0-14,2 0 0,-1 2 210,2-1 0,2 2-44,0 3 1,0-1 182,1 1 1,-4 4-90,1 3 1,-4 0 31,-2 6 0,-3 0-41,-4 3 0,-3 5-33,-3 5 1,-2 0-100,-1 6 1,0-1 58,0 4 0,-4-1-270,-3 1 1,2-2 95,-1-1 0,4 1-513,-1-5 361,2 0 1,2-3-228,2-3 0,2-2 112,4-4 0,1-1-22,-1-2 0,3-3-79,1-7 1,1 0 61,-4-3 1,1-1 140,-5 1 0,2 0-51,-2 0 1,-2-1 162,-4 1 1,0 3-70,0 0 0,-1 3 176,-2 0 0,-2 5-45,-5 2 0,-2-1 47,-1 1 1,1 0-29,3 3-94,-1 4 0,2 1-219,2 4 1,2-2 242,4-1 0,-4 0 0,-2 3 0</inkml:trace>
  <inkml:trace contextRef="#ctx0" brushRef="#br2" timeOffset="128">16573 9153 8111,'0'-7'-345,"0"1"0,0 3-146,0-3 1385,0 4-596,0-2 0,-4 12 324,-2 4 1,-3 6-166,-4 4 0,3 5-27,-3 4 1,3 3-252,1-3 0,0 3-104,-1-3 0,4 0-216,0-3 1,4-4 124,-1-3 0,2-1-287,1-1 0,0-8 51,0-2 0,4-6-40,2 1 1,2-4-19,2-4 0,2-1-249,0-4 1,4-4 133,-4-3 1,4 2-116,-4-2 1,2 1 539,-2-4 0,-1-1 0,5-1 0,-5 1 0,2-2 0,-2 1 0,2 0 0,-3 4-193,2-1 1,-4 5 402,-2 1 322,-4 1 328,2 6 0,-4 5-352,0 6 1,-4 7 14,-2 2 0,-3 4-93,0 3 1,0-3-417,-1 3 0,4 1 43,0-1 0,1-1-686,-1-2 1,1-2 2,5-1 1,0 1-1065,0-5 1690,0 0 0,9-2 0,1-1 0</inkml:trace>
  <inkml:trace contextRef="#ctx0" brushRef="#br2" timeOffset="129">16862 9376 8111,'-5'-5'0,"-2"0"530,3 2-292,-3 2 0,5-4 391,-4 5-362,0 5 1,-3 0-178,3 4 0,1 0-226,2 1 1,2-1 191,-2 0 0,2 1-286,1-1 1,1 0 173,2 1 1,-1-4-120,4 0 0,0-4 3,4 1 0,2-2-231,1-1 0,-1-1 83,-3-2 0,4 1-33,-1-4 0,-3 0 137,-2-4 1,-2 1 39,1 0 1,1-1 120,-4 1 0,0-3-56,-3-1 0,0 0 168,0 0 0,-4 3-57,-2-2 0,1 1 48,-1 2 1,0 3 123,-4-1 0,1 5 172,0-1 1,2 2-190,1 1 0,3 0-77,-3 0 0,4 4 39,-1 3 0,2-2 215,1 1-948,0 0 616,4 3 0,1 1 0,4-1 0</inkml:trace>
  <inkml:trace contextRef="#ctx0" brushRef="#br2" timeOffset="130">17002 9311 8111,'9'-8'-109,"0"1"1,-3 2 131,1 2 0,-4 2 885,3-2-499,-4 2 1,5 5-148,-4 2 0,0 4-47,-3 2 1,-3 2 36,0 5 1,-3 0-242,3-1 0,-3 0 94,3-3 1,-4 3-307,4-2 0,0-2 142,3 2 0,0-5-447,0 1 0,0-4 66,0-2 0,4-4-146,3 1 0,2-5 42,3-1 0,-1-5 210,1-2 0,2 1 334,-2-4 0,0 0 0,-2 1 0,-1-1 0,0 4 0,-4 0 0,-1-1 0,0 4 510,-1 0 339,0 4-101,-3-2 0,-1 5 158,-2 2-539,2 2 1,-7 4-396,5 1 0,0-4 130,3 0 0,0-3-37,0 3 14,0-4-655,0 7 265,4-8 1,2 3-579,3-4 554,0-4 0,1-1 34,-1-5 1,-3 4 75,0 0 0,-3 0 59,4-4 0,-5 0 110,1-2 0,-2 1-94,-1-1 1,0 1 58,0 2-38,0 0 0,0-1 129,0 1 0,0 4 0,0-3 0,0 3 0</inkml:trace>
  <inkml:trace contextRef="#ctx0" brushRef="#br2" timeOffset="131">17402 9283 8103,'0'-6'-654,"0"0"729,0 3 0,-1-1 137,-2 4 1,1-3 452,-4 0-542,-1 0 0,-1 4-88,2 2 1,-1-1 22,4 4 1,-4 1 72,4 2 1,0 0-52,3 1 1,0 0 60,0 2 0,0-1-165,0 1 0,1 2 104,2-2 0,1 1-149,3 0 0,-2-2 90,-2 5 0,-2-5-104,2 1 1,-2 0-173,-1 0 1,0-1 80,0 1 1,-1-2-443,-2 0 0,-1-4 616,-2 0 0,-7 0 0,3 4 0</inkml:trace>
  <inkml:trace contextRef="#ctx0" brushRef="#br2" timeOffset="132">13631 10000 8412,'0'-9'-894,"0"-1"1,0 1 973,0 0 1,0-1 120,0 1 1,0 0-22,0-1 1,3 0-99,0-2 0,3 1 9,-2-1 1,2-2 0,-3 2 0,3-4 33,-3 4 0,1 0 52,-1 2 1,-1 4 207,1 0-327,-2 4 0,-1 0-112,0 8 0,-4 5 257,-3 11 1,-2 3-106,-3 6 1,0 3-148,-3 6 1,3-1-75,0 1 0,0 1 95,0 0 0,5-1-23,-2-3 0,1 0-179,-1-3 0,3-6-67,0-7 0,3-5-103,0-4-158,2-1 363,1-6 1,0-5 132,0-6 1,3-6 141,1 0 1,2-5-182,-3 2 0,0-2 6,-3 2 0,0-3 25,0 3 1,0-3-11,0-1 1,-1 4-21,-2-1 1,-1 2 93,-3-2 0,-2 0-53,0 3 1,-1 2 170,-6 5 0,0-1-114,-2 3 0,2 2 377,1 5 1,-1 3-90,-2 3 0,0 4 47,3 3 0,1 2-182,5 0 1,3 1 5,-1-1 1,5 1-172,-1 0 0,3-4 111,3 1 0,7-2-337,5 2 1,3 0 94,0-3 1,1-2-721,0-5 865,3 2 0,2-2 0,4 3 0</inkml:trace>
  <inkml:trace contextRef="#ctx0" brushRef="#br2" timeOffset="133">13743 10074 8275,'-9'0'-548,"-5"0"1,4 4 1033,-3 3 0,3 2-137,1 3 0,3 0-206,3 3 1,2 0-62,1 0 0,1 2-200,2-5 1,4 0-129,5-6 0,2 1 144,1-4 1,3 0-116,-3-3 1,3-1 87,0-2 0,1-2-113,0-4 0,-2-1 40,-1 1 1,-2 0 25,-1-1 1,-6 2-62,2 2 266,-2-2 332,-1 7 1,-2 1-184,-4 6 0,-4 9 200,-3 4 0,-4 6-139,-1 0 1,-1 3 38,4 3 1,-4-2-121,1 2 0,0-2-176,2-1 0,-2-1 101,-1 1 0,-3-1-39,0-2 0,2 1-153,-2-4 0,1-2 74,-4-4 1,2-7-98,1-6 1,-1-2 79,1-1 1,-2-2-83,0-4 0,3-1 88,3-9 0,2 1-22,0-4 0,4-3 20,0 1 0,4-1 1,-1 3 0,6-2-54,3-1 1,3 0 57,4 4 1,1 2-161,5 1 1,-1 2 84,1-2 1,6 3-257,0 0 0,5 0 374,-2 0 0,0 2 0,4-4 0</inkml:trace>
  <inkml:trace contextRef="#ctx0" brushRef="#br2" timeOffset="134">14078 10093 8255,'-6'0'1,"0"0"1,2 1 171,-2 2 1,3 2 110,-3 5 0,1 0 73,-1 2 1,-3 6-152,3 4 0,-1 4 31,1-2 1,-2 0-120,5 1 0,0-5-196,3-2 1,0-2-279,0-4 1,1-5 269,2 3 1,3-7-561,3 0 1,4-6 325,3-3 0,-2-6-183,2 0 0,-1-5-26,4 2 529,-5 1 0,8-3 0,-2 2 0</inkml:trace>
  <inkml:trace contextRef="#ctx0" brushRef="#br2" timeOffset="135">14199 10186 8522,'0'6'599,"0"0"1,-3-2-373,0 2 1,0 1-82,3 5 1,-3-1-616,0 1 0,-1 2 323,4-2 0,1 2 146,3-2 0,1-2 0,4 4 0</inkml:trace>
  <inkml:trace contextRef="#ctx0" brushRef="#br2" timeOffset="136">14534 10195 8250,'0'-9'-300,"0"0"0,-1-1 489,-2 1 347,2 0-103,-7 0-185,3-1 1,-5 2 14,1 2 0,0 2-21,-1 4 1,1 0 66,0 0 1,-1 1 10,1 2 0,-3 5-27,-1 4 0,-2 4-83,2-4 1,1 5-51,3-2 1,0 3-333,3 1 1,1-1 170,2 1 1,2-4-163,-2 1 1,3-5 66,3 2 1,2-3-519,4-1 0,2-3 67,1-3 1,-1-2-141,5-1 1,-4 0 237,4 0 0,-4-4-114,4-3 1,-5-1 366,2-1 0,-3 1 196,-1-1 0,1 2 0,-1-5 0,0 1 0,1 2 0,-5 0 426,3-1 598,-7 1-697,3 4 1,-4 2 748,0 6-1059,0 2 1,0 4 99,0 1 1,0-1-670,0 0 1,0 0 264,0 1 0,4-2 287,3-2 0,1 3 0,1-4 0</inkml:trace>
  <inkml:trace contextRef="#ctx0" brushRef="#br2" timeOffset="137">14832 10093 8236,'0'-9'-714,"0"2"1218,0 1 169,0 4 472,0-2-722,-4 12 0,0 3-101,-2 7 1,-3 1-152,3 0 1,-1 2 83,1 1 1,1 1-354,1-2 0,3-4 113,-2 2 0,2-4-430,1 1 0,1-3 236,2-4 0,3 0-428,3-3 1,3-2 103,1-4 1,3-1-71,0-2 1,-2-2 159,2-5 0,-2-2 92,2 0 0,0-4 233,-3 4 1,-1-5 87,-2 2 0,-1 0 0,0 0 0,0 0 0,1 0 0,-2 1 201,-2 5 321,-2 0 173,-4 3 0,-1 3 45,-2 6 1,-2 3-297,-4 3 1,-1 4-14,1 3 0,3-2-12,0 2 0,1-4-342,-2 4 1,0-5-90,4 2 1,0-3-356,3-1-724,0 0 845,4 1 1,4-5-429,5-2 0,2-2 231,-2-1 0,3-5-64,0-4 0,2-1 106,4-2 0,-2 1 225,1-2 1,-2 2 175,-3-5 0,0 5 0,-3-2 0,-1 3 106,-3 1-188,1-1 500,-5 1 167,-1 4 0,-5 5 34,-2 6 0,1 3-210,-4 4 1,-1-2-217,-2 5 0,3-4-147,0 4 0,0-4-290,0 4 1,2-5 132,4 1 1,0 2-132,0-2 1,0-2-1222,0-4 1463,0 0 0,4 3 0,1 1 0</inkml:trace>
  <inkml:trace contextRef="#ctx0" brushRef="#br2" timeOffset="138">15419 10158 8175,'-10'9'-576,"2"1"579,2-1 0,-1 3 509,4 1 1,-5 3-234,2 0 1,1 2-88,-1 0 0,4-2-343,-1-1 1,2 0 91,1 0 0,1-2-405,2-7 0,2 1 243,4-4 0,2-1-79,1-5 0,-2-2 300,3-4 0,1-5 0,1 0 0</inkml:trace>
  <inkml:trace contextRef="#ctx0" brushRef="#br2" timeOffset="139">15447 10028 8175,'-9'-4'-141,"3"-3"1,1 2 140,2-1-294,2 4 251,-3-2 1,5 4-271,2 0 0,-2 4 313,2 2 0,6 2 0,2 2 0</inkml:trace>
  <inkml:trace contextRef="#ctx0" brushRef="#br2" timeOffset="140">15670 10149 8175,'-9'0'0,"-1"0"-6,-3 0 1,3 1 186,-3 2 1,3-1 260,1 4 0,-2 0-125,-1 4 1,5 2 118,-3 1 1,7 3-131,0 0 0,2 1-246,1 2 0,4-4 64,2 1 0,8-5-147,5 2 0,3-7-624,6-3 0,3-2 413,0-1 0,8-4 234,-2-2 0,2-7 0,-2-1 0</inkml:trace>
  <inkml:trace contextRef="#ctx0" brushRef="#br2" timeOffset="141">16601 9991 8252,'-6'0'-1017,"0"0"1,3 0 752,-3 0 550,3-5 1,-2 3-81,2-4 0,2 3-108,-2-3 0,2 3 85,1-3 1,0 2-76,0-2 0,0 0 24,0-3 0,0-4-25,0 1 0,1-1 18,2 4 0,-2 0 39,2 0 1,1 2 187,0 1-319,-1 4 1,-3-1 88,0 6 1,-1 6 203,-3 7 0,-4 7-59,-4 5 0,-5 4 44,2 5 1,0-3-213,0 0 0,3-4-160,0 1 0,3-1 153,2 1 1,0-6-158,4 0 1,1-9-432,5-3 0,2-4 241,5-3 1,0-2-442,2-4 1,3 0 94,3 0 0,1-4 32,0-2 1,-4-2 568,1-1 0,-1-5 0,4 0 0</inkml:trace>
  <inkml:trace contextRef="#ctx0" brushRef="#br2" timeOffset="142">16722 10102 8216,'-4'5'0,"-2"-1"0,1-2 162,-1 1 0,2-1-87,-2 4 95,0 0 0,-2 4-392,2-1 0,-2 0 157,5 0 0,0 1-152,3-1 1,0 0 77,0 1-646,0-1 785,4 0 0,1 1 0,5-1 0</inkml:trace>
  <inkml:trace contextRef="#ctx0" brushRef="#br2" timeOffset="143">16722 9981 8165,'5'-4'0,"0"-1"0,-4-3-1609,2 1 1609,2 3 0,4 4 0,1 0 0,-4 0 0,0 0 0,-4 4 0,2 2 0</inkml:trace>
  <inkml:trace contextRef="#ctx0" brushRef="#br2" timeOffset="144">16936 10046 8165,'-5'5'0,"-2"-3"-277,4 4 1,-1 0-457,1 3 0,1 2 1375,-5 1 1,2-1-238,-1 5 0,-1-4-10,4 4 0,-4-2-141,4 2 0,0-3-357,3-3 1,0-1-30,0 0-29,0-4 0,1 0 26,2-5 0,3-1-183,3-3 1,1-1-34,3-4 0,-2-3 49,5-1 0,-2-2 109,2 2 1,0-2 49,-3 2 1,2-2 142,-3 2 0,4 1 14,-4 3 0,1-1 72,-4 1 386,-4 4 192,4 1 0,-9 9-51,0 4 0,-1 2-232,-6 4 0,1 1-110,-3 2 0,3-2-2,-1-1 0,5-2-603,-1 2 0,2-3-118,1 0 1,0 1 451,0 0 0,4-1 0,1-2 0</inkml:trace>
  <inkml:trace contextRef="#ctx0" brushRef="#br2" timeOffset="145">17346 9953 7916,'-5'0'117,"1"4"96,4 3 0,-3 1 329,0 1 1,-4 5-228,4 1 0,-3 7-105,3 3 1,-4 1-317,1-2 1,-2 2 111,2-4 1,-1 3-331,4-3 0,0-4 198,3-2 1,0-8-856,0 1 587,0-6 1,4 2-44,2-5 1,6-6 113,4-3 0,-2 0 93,2-4 0,-1 0 230,4 0 0,-3 0 0,-1 1 0,1-2 0,2-1 0,-3-2 0,-3 5 0,2-4 87,-2 4 1,-3-1-125,-2 4 1,-2 0 438,1-1-143,-2 5 0,-8 1 81,-2 4 0,-3 0 75,0 0 1,-4 4-126,-3 2 1,2 6 12,-2 0 0,5 2-81,-2-2 1,3 2 37,1 1 0,3 2-135,3-5 0,2 1-176,1 0 1,2-3-30,5 3 1,3-3-279,9-1 1,0-4-554,3-1 1,2-3 910,4-1 0,0-5 0,0 0 0</inkml:trace>
  <inkml:trace contextRef="#ctx0" brushRef="#br2" timeOffset="146">17877 10000 8140,'-1'-5'0,"-2"2"-738,2-3 608,-8 1 0,8-1 503,-2 0-250,-2 4 0,0-2 23,-4 4 0,2-3-62,1-1 1,-1 1-8,-5 3 1,1 0 23,-1 0 1,-2 3 22,2 1 0,-2 2-185,2-3 113,2 4 0,-4-3-208,5 2 0,3 2 46,0-5 1,3 4-78,0-1 1,2-1 78,1 2 0,0-4 39,0 3 0,1-1 53,2 1 1,0 3-35,3-3 1,0-1 43,3 1 1,1 0-25,-1 4 1,0-4 63,0 0 1,4 0-42,-1 4 1,1-4 53,-4 0 0,-3 0-2,0 4 0,0-1 114,0 0 0,-2 0 160,-4 1-231,0-1 0,-1 2-14,-2-1 1,-2 1-12,-5-5 0,1 0-50,0 0 0,-1-1 60,1 1 0,0-2-248,-1-4 1,4 0-220,0 0 0,0 0-110,-3 0-322,-1 0 242,1 0 584,0-4 0,-1-1 0,1-4 0</inkml:trace>
  <inkml:trace contextRef="#ctx0" brushRef="#br2" timeOffset="147">18147 9748 8121,'5'1'70,"-2"3"1,2 1 234,2 4 1,1 6 165,1 3 1,-1 9-29,-1 7 0,0 3-142,-4 4 1,0-3-359,-3 2 1,-4 2 309,-2-2 1,-7 1-388,-2-4 1,-3-1 178,0-2 0,-4-2-808,0-4 0,-1 0-499,2 0 0,1-1 1262,-2-2 0,3-3 0,0-3 0</inkml:trace>
  <inkml:trace contextRef="#ctx0" brushRef="#br2" timeOffset="148">14441 7346 7937,'-5'4'-885,"1"-3"1009,0 4-54,3-5 121,-3 0-41,-1 0-6,4 0-420,-3 0-3,0 0 48,3 0-179,-3-5 197,4 4 1,-3-4 69,0 2 143,0 2 0,2-6 0,-3 4 0,3 0 0,-3-1 0,0-2 0,-1-3 0</inkml:trace>
  <inkml:trace contextRef="#ctx0" brushRef="#br2" timeOffset="149">14339 7300 8260,'-6'0'-1172,"-1"0"1,4 1 1314,-3 2-57,4-2 157,-6 3-119,2-4-57,-3-4 1,3 2-83,0-4 1,4 2 68,-1-2 1,-2 3-184,2-3 1,-1 1 93,1-1-166,2-3 0,-3 4 201,4-4 0,-4 0 0,-1-1 0</inkml:trace>
  <inkml:trace contextRef="#ctx0" brushRef="#br2" timeOffset="150">14134 7123 8241,'-8'-4'-422,"1"-3"0,-1 2 211,2-1 0,-1 3-102,0-3 1,0 3 150,4-4 0,-1 4 292,1-3 1,2 0-163,-2-3 1,2 2-70,1 1 1,-3 0-35,-1-3 0,1-1 135,3 1 0,0 0 0,0-1 0,-4-3 0,-1 3 0,-4-4 0</inkml:trace>
  <inkml:trace contextRef="#ctx0" brushRef="#br2" timeOffset="151">13938 6750 8241,'0'-9'0,"-3"0"-488,0-1 0,-1 1 333,1 0 0,2 0 134,-2-1 1,1 2 53,-1 2 1,2-3 63,-3 3 1,3-3-138,1-4 0,0 3 71,0-2 1,0 0-140,0 0 1,0 1 105,0-5 1,0 2-181,0-2 0,0-2 57,0 3 0,0 0-203,0 0 328,0-1 0,0-2 0,0-1 0</inkml:trace>
  <inkml:trace contextRef="#ctx0" brushRef="#br2" timeOffset="152">13836 6080 8241,'0'-10'0,"0"-3"0,0 2-64,0-5 0,0 4 170,0-4 0,0 2-226,0-2 1,0-1-25,0 1 0,3 2-37,0-2 0,3 2-81,-3-2 1,5-1 145,-2 1 0,2-1-9,1-2 1,0 0 139,-3 1 1,2-2-225,-2-2 0,2 2 95,-2-5 0,1 1 114,-4-1 0,3-1 0,-2 5 0,-1-7 0,-3 3 0,0-3 0,0 6 0,3 0 0,0 4 0,0-1 95,-3 1 1,0 2-106,0 1 0,0 3 136,0 0 0,0-2-105,0 2 1,1-2 197,2 2 0,-2 1 33,2-5 1,1 1-116,-1-4 1,4 0-104,-4 1 1,4-1 74,-1 1 1,3-4-218,0 0 0,0 0 113,0 4 1,4-1-295,-1 0 1,1-1 86,-4 1 0,0-2 27,1 6 1,-1 0 174,0 0 0,5-5 0,0-3 0</inkml:trace>
  <inkml:trace contextRef="#ctx0" brushRef="#br2" timeOffset="153">14283 4655 8241,'9'-9'0,"-3"0"0,1-1-1035,-5 1 737,6 0 0,-6 0-27,4-1 532,-4 1-160,2 0 1,0 2 48,-1 1-143,0 0 92,1-3 0,0-1-156,2 1 54,2 0 1,-5-2-68,3-1 1,0 2 147,3-3 1,1 2-109,-1-2 1,0 3 73,1-2 0,-2 1 10,-2 2 0,2 0 0,-3-1 0</inkml:trace>
  <inkml:trace contextRef="#ctx0" brushRef="#br2" timeOffset="154">14348 4385 8241,'-6'0'-373,"0"0"0,3 4 134,-4-1 241,5 0-63,-2-3 122,4-4 1,4-2-123,2-3 1,4 0 83,2-1 0,-1 1-98,1 0 0,1-1 94,0-3 0,3 6 21,0-2 1,-2 2 37,2 1 1,-4 2-46,4 4 0,-5 0 135,2 0 1,-3 2-67,-1 4 0,0 2 54,-3 7 0,-1 1-43,-2 2 1,-2 4 29,2 0 1,-5 0-115,-1 0 1,-4-2 23,1 1 1,-3-4-108,0-1 1,0-5 71,-1 1 1,4-1-581,0-2 173,4-4 2,-6-1 1,7-5 122,-3-2 0,3-2-46,1-4 1,0-5 309,0-1 0,0 0 0,0 0 0,0 0 0,0 0 0,0-2 0,0 5-25,0-5 0,0 7 9,0-3 1,0 6 715,0 1-222,0 4-207,0-2-248,0 16 0,0-4-23,0 11 0,-4 2 0,-1 3 0</inkml:trace>
  <inkml:trace contextRef="#ctx0" brushRef="#br2" timeOffset="155">14441 5652 8249,'-9'5'-698,"0"-1"1155,3-4-394,-2 0-95,7 0 0,-4 0 283,2 0-427,2 0 0,-4-1 8,1-2 12,3-2 0,-7-5 31,2 1 0,1 3-109,-1 0 0,0-2-38,0-4 0,-5 2 272,1-3 0,-1-1 0,2-2 0,-5-1 0,0-2 0</inkml:trace>
  <inkml:trace contextRef="#ctx0" brushRef="#br2" timeOffset="156">13976 5093 8249,'-5'-9'-404,"0"-1"-50,-4 1 1,3 0 150,0-1 123,3 5 161,-1-3 1,1 3-19,0-4 252,0-1-104,3 1 1,-1 0-332,-2-1 225,2 1 0,-3-3-390,4-1 385,0 1 0,0-6 0,0-1 0</inkml:trace>
  <inkml:trace contextRef="#ctx0" brushRef="#br2" timeOffset="157">13789 4320 8249,'-6'-21'-640,"0"-1"1,4 0 286,-1 3 0,2 1 344,1-1 1,0 1-17,0-1 0,0-3-36,0 0 1,0 1 1,0 2 0,0 1-4,0-1 1,0-3 62,0 0 0,0 0 0,0 0 0,0 2 0,0-1 0,0-2 0,0 1 0,3-1 13,0 2 1,1-2-37,-1-2 1,-1-1 92,4 4 0,-2-2-75,2 2 0,-3-3 1,3 3 1,-3 1-25,3 2 1,1-3 27,2 1 0,0-5 0,1 2 0</inkml:trace>
  <inkml:trace contextRef="#ctx0" brushRef="#br2" timeOffset="158">13929 3324 8249,'9'-22'-246,"1"1"1,-1-1-290,0 3 1,-3 1 355,1-1 0,-2 1 153,1 3 1,1 1 123,-4 5 1,1 0-62,-4-1 1,0-2-21,0 0 1,1-1 16,2 4 1,-2-1-64,2-3 0,1 0 25,-1-3 0,4-2-7,-1-1 1,6 0-113,0-2 1,5-3 78,-2-1 0,6-1-121,1 1 1,-1 2 131,-2 5 0,-1-3 33,-3 3 0,-1-3 0,-1 6 0,2-3 0</inkml:trace>
  <inkml:trace contextRef="#ctx0" brushRef="#br2" timeOffset="159">14376 2439 8380,'5'-4'-1274,"3"3"699,-7-7 773,4 3-122,-1-4 1,-2-1-15,4 1 0,-3 3-31,3-1 0,-3 1-4,4-3 1,0-1-126,5-3 0,0 2 146,3-5 0,-2 5-112,2-1 0,0-3 87,0 0 1,2 1-149,-5 2 0,4 0 66,-4 0 0,1 1-334,0-1 303,-3 2 1,3 0 89,-7 1 0,2 0 0,-3-1 0</inkml:trace>
  <inkml:trace contextRef="#ctx0" brushRef="#br2" timeOffset="160">14571 2095 8380,'-9'5'0,"0"-1"0,0-4-1252,3 0 347,-2 0 905,7 0 88,-3 0 188,8-4-283,-3 3 1,7-7 23,-1 2 1,2 0-17,3 0 0,-1 1 48,1-1 0,-2-1-39,0 3 19,-1-3 1,0 6-7,1-2 0,-1 2-13,0 1 1,-3 0 34,1 0 1,-4 0 53,3 0 4,0 4 0,0 1-72,1 5 1,-5 2-5,1 1 1,-2 0 8,-1-1 0,0 0-56,0 3 1,0-2 59,0 2 1,0-2-53,0 2 1,-1-2 2,-2 2 0,-1 0-14,-3 0 0,-1 2-7,2-5 0,-2 2 30,-2-2 0,2-2-142,2 3 1,-5-3 80,5-1 0,-6 1-103,6-1 0,-5-4 75,5-2-264,-2 2 228,3-4 1,0-1 124,5-6 0,0-2 0,0-1 0,0-1 0</inkml:trace>
  <inkml:trace contextRef="#ctx0" brushRef="#br2" timeOffset="161">20521 9842 8189,'-1'-7'-768,"-2"1"1,2 3 37,-2-3 680,-2 4 0,3-5 102,-5 3-22,5-3 1,-3 5 89,2-4 1,2 3-94,-2-3 0,-1 2 62,1-2 0,0 3-11,3-3 1,-4 3 3,1-3 0,0 3-28,3-4 0,-1 5 62,-2-1-124,2-2 123,-3 0-33,4-4 1,0 2 13,0 1 202,0 4-137,0-6 10,0 7 3,0-3 0,1 11 169,2 2 0,-2 10-122,2-1 0,-1 8-74,1 2 1,-2 0-52,3 3 0,-2-2 57,1-1 1,-1-1-161,4-2 0,-3-2 18,3-5 1,-1-3-119,2-3 0,1-6 35,-2-3 1,3-3 116,4-3 0,-3-7-300,3-9 1,0-3 87,-1-6 1,4-1-1,-4-2 1,2 5 64,-2-2 0,0 2-108,3-2 0,-2 1 131,2 2 1,0 3 35,0 3 0,0 4-11,-3 3 1,-2 5 188,3 1-119,-3 3-90,-1-1-510,1 4 382,-5 4 0,0 1 202,-2 1 0,-2 2 0,3-3 0</inkml:trace>
  <inkml:trace contextRef="#ctx0" brushRef="#br2" timeOffset="162">21210 9748 8278,'-1'-5'-720,"-2"2"1,2 3 929,-2 3 0,1 2 41,-1 5 0,1 3-12,-5 3 1,4-2-186,-3 2 1,1-1 2,-1 4 0,-2-4-106,5 1 0,-3-5 84,3 2 1,0-3-201,3-1 272,-4-3-158,3-2 1,0-5-16,4-2 0,3-6-128,-3-3 1,4-5 109,0 2 0,-2-3-8,1 0 0,-3-1 24,3 0 1,-1 2 16,2 1 1,0 0-41,-4 3 0,4 1 31,-1 3 0,0 0-223,0 3 177,0-2 1,3 7-125,1-2 118,-1 2 112,0 1 0,5 4 0,0 1 0</inkml:trace>
  <inkml:trace contextRef="#ctx0" brushRef="#br2" timeOffset="163">21359 9748 8278,'0'10'0,"-1"-2"-189,-2-2 1,2-1 192,-2-1 136,2-3-20,1 7 1,1-7 40,2 2 1,-1-2-48,4-1 1,0 0-173,4 0 1,-1 0-46,0 0 1,4-3 79,-1 0 0,2-4-61,-2 0 0,-2 0 73,3 1 0,-3-2-172,-1 1 0,0-1 17,-3-1 1,1 0-81,-4-1 231,5 1 1,-7 0 10,2-1 1,-3 5 207,-3 2 0,-3 2-138,-3 1 1,-1 0 222,-3 0 1,2 7-72,-5 3 1,2 2-39,-2 0 1,3 3-60,4 3 0,-1 0-165,1-2 0,4 1-41,2-1 1,-1 1-208,1 2 1,0-4 99,7 1 0,1-8-221,4 2 0,3-3-30,1 2 0,2-4 178,-2-2 1,2-2 264,-2-1 0,2-1 0,-2-2 0,3-6 0,-1-6 0</inkml:trace>
  <inkml:trace contextRef="#ctx0" brushRef="#br2" timeOffset="164">21666 9776 8278,'10'-14'0,"-1"1"0,0 2-556,1-1 0,-1 4 330,0-1 1,-4 2 409,-2-2 0,2 2 278,-2 1-74,0 4 132,-3-2-194,-4 4-279,-1 0 0,-4 4 111,3 2 0,1 4-126,2 2 1,2-1 115,-2 5 0,2-4-254,1 4 0,0-4 65,0 4 0,0-5-48,0 2 0,1-2 44,2 1 0,-2-1 73,2 1 0,-2-1-174,-1-2 133,0 0 0,0 0-138,0 1 1,-1-5 90,-2-2 0,1 1-154,-5-1 1,4 0-119,-3-3-162,0 0-81,-3 0 374,3-4 0,2-1 201,4-4 0,0-1 0,4 1 0,2 0 0</inkml:trace>
  <inkml:trace contextRef="#ctx0" brushRef="#br2" timeOffset="165">21880 9748 8278,'0'7'0,"0"-1"0,0-3 111,0 3 0,0 0 218,0 4 0,0 0-75,0 2 1,-3 0-109,0 3 1,0-2 57,3 2 1,0-2-316,0 2 0,0-3 133,0 0 0,1-2-40,2 0 0,2-5-11,5-2 0,-1-2-185,0-1 0,2-1-10,1-2 0,-1-6-113,1-7 1,-2 2-22,0-2 1,-1 1 90,0-4 0,-4 0 113,-1 1 1,-3 0 1,-1 3 1,0-2 199,0 5 0,-1 0-115,-3 6 1,-1 1 156,-4 2 1,0 2-34,-1-2 1,1 3-44,0 3 1,0-1-319,3 4 1,-1 0 303,4 3 0,-4 1 0,1-1 0</inkml:trace>
  <inkml:trace contextRef="#ctx0" brushRef="#br2" timeOffset="166">22281 9544 8278,'0'-7'-285,"0"1"1,0 3-457,0-3 1,0 3 643,0-3 1,0 2-123,0-2 274,0 4-71,0-6 16,4 3 1,-3-1-14,2-1 24,-2 5 1,-1-3-21,0 2 219,0 2-36,0-7-75,0 7 1,0-5 39,0 3 198,0 2 120,0-3-318,0 0 0,0 4 94,0 0 1,0 5 25,0 8 1,-4 2 163,-2 7 1,-2 2-142,-2 4 0,4 3-23,0 0 1,0 4-303,-4-1 0,2-1 95,2 1 1,-1-4-240,3 1 1,-2-3 120,3-3 1,0-2-633,3-5 188,0-3-130,0-2 280,0-7 0,4-2-140,2-4 0,0-4 500,0-3 0,0-1 0,3-1 0</inkml:trace>
  <inkml:trace contextRef="#ctx0" brushRef="#br2" timeOffset="167">22439 9683 7948,'0'5'-228,"0"1"440,0-3 0,0 2 104,0 4 0,-3 2-68,0 1 0,0 2 8,3 5 1,0 0-154,0-1 1,0 1-161,0 0 1,0-1 65,0 1 1,0-5-111,0-1 1,1-3-45,2-1 0,-1-3 140,4-3 0,0-2-223,4-1 0,-1-4 66,0-3 1,1-5-9,-1-4 0,0 2 68,1-2 0,-1 1 25,0-4 0,1 4-77,-1-1 1,-3 2-141,0-2 1,-4 3 223,1 3 0,0 1 127,0 0-296,-2 4 79,3-4-293,-4 8 425,0-3 0,-4 8 1,-1 2-1</inkml:trace>
  <inkml:trace contextRef="#ctx0" brushRef="#br2" timeOffset="168">22588 9795 8259,'0'6'0,"0"0"-158,0 1 0,0 2 174,0 0 1,0-3 59,0 1 1,4-5 80,2 1 1,3-2-45,0-1 0,1 0-160,3 0 1,-2-4 89,5-2 1,-4-3-162,4 0 1,-5 0 84,1-1 0,2-2-143,-2-1 1,1-2-14,-4 3 1,-3-2 51,0 2 1,-3 1 102,0-1 0,-2 2-73,-1 0 354,0 1 0,-4 4-96,-3 2 0,-1 2 242,-1 1 0,-2 4-129,-1 2 1,2 5 127,-3 2 1,3 3-192,1 0 0,-1 0-208,1 0 1,4 0 92,2-3 1,2 2-247,1-2 1,1 1 9,2-4 1,2 1 94,4-5 1,4-2-287,-1-1 0,5-1 105,-2-2 0,3 0-108,0 0 0,0-4 15,-3 1 1,2-4 61,-5 1 0,2-1 131,-2 0 1,-1-3 19,1 4 0,-2-8 107,0 5 0,-2-2-97,-2 1 1,6-2 66,-3 0 1,1-1-19,-4 4 1,3 0 136,-3-1 1,-1 4-192,1 0 792,-4 4-314,2-2 1,-4 5 5,0 2 1,0 2 44,0 4 1,0 1-88,0-1 0,0 0-67,0 0 0,-3 1-18,0-1 0,0 0-195,3 1 0,0-1-25,0 0 1,0 4-127,0-1 0,0 1 75,0-4 0,3-3-354,0 0 86,0 1 1,-3 2 92,0 0 1,0-3-40,0 1 1,0-4 28,0 3 1,0-3-555,0 3 395,-4-4 0,0 3-185,-2-1 554,-2-3 0,3 3 0,-5-4 0</inkml:trace>
  <inkml:trace contextRef="#ctx0" brushRef="#br2" timeOffset="169">23547 9506 8325,'0'-9'-994,"0"0"545,0-1 435,0 5 0,-1 2 244,-2 6 0,1 5 336,-4 7 1,3 5-74,-4 8 1,2 4-143,-1 2 0,-1 1-288,4-1 1,-4 2 124,4-2 1,-3 2-323,3-2 0,-3-2-60,3-4 0,-4-3-51,0-1 1,2-4-12,-1-1 0,3-8-177,-3-5 0,3-4-86,-4 2 1,5-4 176,-1-4 0,-1-1 342,1-4 0,0-1 0,3-3 0,0 3 0,0-4 0</inkml:trace>
  <inkml:trace contextRef="#ctx0" brushRef="#br2" timeOffset="170">23445 9842 8263,'8'-7'0,"-2"1"0,2 0-168,-1-3 1,1 0 195,1 3 0,1-1-135,-1 4 0,3 0 83,1 3 0,0 0 139,0 0 1,-3 1 0,2 2 0,-1-1-1,-2 4 1,-1 0-43,-2 4 0,0-1 2,-3 0 1,-2 1-70,2-1 1,-2 0 96,-1 1 1,0-4-238,0 0 193,0 0-402,0 3 177,4 1 0,1-5-356,5-2 382,-1-2 1,0-1-60,0 0 1,1-4-5,-1-2 0,-1-3 82,-1 0 1,0 0 106,-4 0 0,0-4-1,-3 1 1,0-2 175,0 2 1,-1 1 32,-2-1 1,1 5 233,-4 1 1,-2 0-189,-4 0 1,2 2-96,-3 4 1,2 0-271,-2 0 0,3 1 125,-2 2 0,-3 2 0,1 5 0</inkml:trace>
  <inkml:trace contextRef="#ctx0" brushRef="#br2" timeOffset="171">24255 9497 8180,'-5'1'99,"1"2"1,2 7 168,-1 5 1,1 7-26,-4 3 1,0 6-159,-3 3 0,0-1 77,3 1 1,-2-3-259,2 3 0,-3-4 28,0 1 1,0-3-5,-1-3 1,1-3-16,0-7 0,0 2-577,3-5-98,-2 1 495,7-8 1,-2-1-29,6-4 1,-1 0 84,4 0 1,4-1 23,2-2 1,1-3 185,0-7 0,1-1 0,5-5 0</inkml:trace>
  <inkml:trace contextRef="#ctx0" brushRef="#br2" timeOffset="172">24385 9637 7168,'-4'9'1160,"3"0"-676,-2 1 1,-2 4-176,-2 5 0,2 0-127,-1 6 0,4-1-146,-1 1 1,2 2 65,1-2 1,1-6-232,2 0 0,2-4 104,4 1 0,5-6-193,1-4 1,4-4-42,3-2 1,-1-5 54,3-4 1,-3-4-246,1-3 1,-4-1 162,-2-2 1,-4 0-61,-5 1 0,-3-4 100,-4 0 1,-2 0 101,-5 4 1,-3-1 181,-9 1 1,1 3 44,-1 3 0,1 2 73,-1 4 0,1 2-89,3 4 0,-2 0-67,5 0 0,-5 0 0,3 0 0</inkml:trace>
  <inkml:trace contextRef="#ctx0" brushRef="#br2" timeOffset="173">19981 10195 8285,'0'-9'-405,"0"4"0,-3 0 252,0 2 0,-4 2 30,0-3 0,-1 8 363,-1 2 1,-5 7-54,-1 6 1,-3 5 90,0 7 0,-1 3-131,0 6 0,2-1-334,1 5 1,4-2 211,6 2 0,2-6-219,4-4 1,1-5 66,2-1 0,2-1-9,4-5 1,0-5-180,1-4 1,-1-4 103,0-3 0,4-2-134,-1-4 1,1-1 344,-4-2 0,0-2 0,1-4 0</inkml:trace>
  <inkml:trace contextRef="#ctx0" brushRef="#br2" timeOffset="174">20111 10400 8285,'6'1'-775,"-3"2"0,-2-1 1168,-1 5 1,0 3-42,0 5 0,0 3-160,0 1 0,-4 3-61,-3 3 0,0-1-76,1 1 0,-2-5 45,1-2 0,-1 0-31,-1-6 1,3-2 34,-1-4 30,5-4 0,-5-2-169,4-6 1,1-4 122,5-2 1,2-3-313,5-3 1,-1-1-20,0 1 0,5-1-40,1 0 1,0 1 74,0-1 1,-2 1 48,2 3 0,-4-2 122,2 5 0,0 3-69,0 2 1,-4 4-395,-3-3 350,0 4 0,1 2-305,-1 6 455,-4 3 0,2 4 0,-4 1 0</inkml:trace>
  <inkml:trace contextRef="#ctx0" brushRef="#br2" timeOffset="175">20288 10512 7916,'7'-1'55,"-1"-2"1,-2 1 18,5-4 1,-2 2-165,6-2 0,0 3 64,0-3 0,3 0-85,0-4 0,-2 1 45,2 0 1,-2-1-14,2 1 1,-4 0-64,-6 0 1,2-1 59,-5 1 0,0 0 39,-3-1 1,-1 4-6,-2 0 0,-3 4 247,-7-1 1,2 2 49,-5 1 0,4 4 89,-4 2 0,1 5-162,-4 2 0,5 2 83,1-2 0,3 3-219,1 0 0,-1 1 119,1 2 1,3-1-328,0-3 0,3 2 89,0-5 1,6 4-372,4-4 0,4 0 44,1-2 1,5-4-113,-1 0 1,-2-4 255,2 1 1,-4-2 261,3-1 0,1 0 0,3 0 0</inkml:trace>
  <inkml:trace contextRef="#ctx0" brushRef="#br2" timeOffset="176">20651 10428 8285,'0'-6'-654,"0"0"591,0 4 1,-1-2 561,-2 4-265,2 0 0,-7 4 42,2 2 1,1 3-138,-2 4 0,4 1-104,-3 5 0,3-1-114,-3 1 1,4 0 73,-1-1 0,-2 4-100,2 0 0,-1-1 111,1-2 0,1-3-123,-4-1 0,1-4 13,-2 2 0,-1-3 40,2-1 0,-2-2-41,-2-1 0,1-4 1,0 1 1,3-3-54,-1-3 0,5-2 65,-1-5 1,2 1-214,1 0 1,4-1 126,3-3 0,4 3-128,1-3 0,5 0 306,-2 0 0,0 0 0,0 1 0,1 1 0,3-6 0,-1 2 0</inkml:trace>
  <inkml:trace contextRef="#ctx0" brushRef="#br2" timeOffset="177">20698 10521 8285,'6'0'-185,"0"0"0,-2 1 221,2 2 0,-4-1 91,1 5 0,-2 0 123,-1 5 0,0 0 0,0 3 0,-3-2-97,0 2 1,0-2-162,3 2 0,0-4 78,0 2 60,0-3 0,1-1-248,2-3 1,2-2 44,4-4 1,1-1-223,-1-2 0,3-6 66,1-3 1,-1-1-60,-3 0 1,0 2 15,-3-5 0,-2 4 123,-4-4 1,0 5 129,0-1 1,0-2-81,0 2 0,-4 2 99,-2 4 1,-3 1-79,0-1 0,0 2 190,0 4 1,-1 0-153,1 0 0,3 1-41,-1 2 1,5-1-172,-1 4 1,2-3 251,1 3 0,0 1 0,0 2 0</inkml:trace>
  <inkml:trace contextRef="#ctx0" brushRef="#br2" timeOffset="178">21005 10326 8285,'5'-10'-488,"4"1"0,-7 4 889,4 2 1,-4 3 57,1 3 0,-6 3-122,-3 7 1,0 2 18,-4 7 0,3-2-101,-5 5 0,1-3-193,2 3 1,0-1 111,-1 1 0,4-2-261,0-1 1,4-2 108,-1 1 1,2-2-197,1-3 1,0-3 67,0-4 0,4-2-46,2-1 0,6-4-131,0 1 1,0-5 82,-2-1 1,0-5-50,2 2 0,-1-2 31,1-1 1,-1-2-35,-2-1 0,0 1 28,0-5 1,-2 4 55,-1-4 0,-1 4 58,1-4 0,3 4 8,-3-4 1,-1 5 117,1-2 1,-4 3-262,1 1 542,-2 4 1,-1 1-161,0 8 0,-1 2 397,-2 6 1,-2 3-127,-4 3 1,-1 1 34,1 0 0,3-2-214,0-1 1,4 1-17,-2-1 0,3 0-279,1 0 0,0-3 88,0-3 0,5-2-97,1-2 1,3 1 5,4-4 1,0 0-389,2-7 0,3-1 75,-2-4 1,1 0-75,2-1 1,-5 0 135,-1-2 1,0 0 93,0-3 0,-1 2 246,-3-2 0,-2 3-241,-1 0 278,-4 2-29,2 4 475,-8 2 0,-1 8-71,-5 3 0,2 1 91,2 1 0,-1 4-261,3-1 0,-2 0-145,3-2 1,0-1-533,3 0 1,0 1 248,0-1 1,4-3-651,2 0 0,4-4 168,2 2 648,-2 1 0,8-4 0,-3 3 0</inkml:trace>
  <inkml:trace contextRef="#ctx0" brushRef="#br2" timeOffset="179">21545 10298 8266,'0'9'-709,"-3"0"496,0 1 0,-3 3 692,3 3 0,-4 1-94,0 2 1,-4 4-76,-1 1 0,-1 3-228,4 1 1,0-1-223,-1-2 1,2 1 10,2-4 1,-3-1 117,3-2 0,2-3-408,1-1 0,-1-7 28,1 2-696,0-7 501,3 1 586,0-12 0,0 1 0,-4-6 0,-2 4 0</inkml:trace>
  <inkml:trace contextRef="#ctx0" brushRef="#br2" timeOffset="180">21396 10586 8251,'0'-9'0,"1"0"0,2 0 0,0 0-26,3 3 1,0-2 164,3 2 0,2 0 83,1 0 1,-1 4-47,5-1 1,-4 2-136,4 1 0,-2 0-19,2 0 1,-3 1 99,-3 2 1,-2 0-88,-2 7 1,1-3 70,-4 5 0,1 2-6,-4-2 1,-1 1 8,-3 0 0,2-2-125,-4 5 1,4-5 9,-1 2 1,-1-6-334,1-1-807,0 0 543,3 4-839,4-5 776,1-1 666,4-8 0,1-6 0,-1-4 0</inkml:trace>
  <inkml:trace contextRef="#ctx0" brushRef="#br2" timeOffset="181">21610 10428 8251,'5'-9'-134,"-4"4"1,3-4 313,-4 3 334,4-2-332,1-1 1,4 3 30,1 3 1,-1-1-471,0 1 0,-2 1 198,-1 5 1,0-1-411,3 4 1,3 1 272,-3 2 0,2-3-142,-4 0 1,0 1 82,-1 2 0,1 0 64,-4 0 0,4 1 191,-4-1 0,0 0 0,-3 1 0,0-1 0,0 0 0,0 1 0,0-1 0,-4 1 242,-3 3 0,-1-2-28,-1 5 0,3-4 234,-1 4 1,1-4-115,-3 3 1,1-3 13,1 0 1,3 2-164,4-2 1,0-3-124,0-2 1,1-2-110,2 1 1,3 1 50,3-4 1,0 0-66,1-3 1,0-4 50,2-2 1,-1-2-318,1-1 1,-5-1 83,-1 1 1,0 0-37,0-1 1,-2-2 14,-4-1 1,3 1 97,0 3 0,0-4 182,-3 1 1,0 0-138,0 2 1,-1-2 194,-2-1 1,2 1-88,-2 3 1,2 2 98,1 1-56,0 0 0,3 0 22,0 0 0,4 4 23,0-2 1,-2 3 142,1 1 1,0 0 65,4 0 1,-4 5-155,0 1 1,-1-1 148,1 1 1,0 0-116,-3 4 0,-2-1 126,2 0 1,-2 1-121,-1-1 0,0 0-33,0 1 1,0-1-46,0 0 1,0 0-170,0 1 1,1-4-12,2 0 0,-2-3 53,2 3 1,-1-2-264,1 2 0,2-4 117,5 1 1,-4-2-205,0-1 0,0-1 135,4-2 0,-1 1-42,0-4 102,1 4 197,-1-7 0,-3 7 813,0-4-620,-4 4 1,2-2 288,-8 4 0,3 1-167,-2 2 1,-1-1-345,1 4 0,0-3-204,3 3 0,0 1-458,0 2 1,0-3 683,0 0 0,4 1 0,1 2 0</inkml:trace>
  <inkml:trace contextRef="#ctx0" brushRef="#br2" timeOffset="182">22560 10419 8248,'10'-9'0,"-2"-1"-626,-2 1 1,2 0 330,-2-1 1,2 0 428,-2-2 1,1 1-8,-4-1 1,0-2 39,-3 2 1,0-1-78,0 4 0,0 0 55,0 0 0,-1 3-50,-2 3 0,-2 3-6,-4 3 0,-1 8 120,1 7 0,-4 6-88,-3 7 0,3 2-155,0 5 0,0 2-39,0 0 0,1 2-26,3-2 0,-1-2 3,1 3 0,-3-3-94,-1-1 0,0-3 31,0 0 0,3-5 86,-2-1 1,-2-4-58,2-5 0,-1-8-103,4-2 0,0-2 87,-1-1 0,5-3 85,2-6 1,-1 1 10,1-4 0,0-4-39,3-2 0,0-5 257,0 2 0,3-3-186,0 0 0,4-2 17,-1-2 1,3 1-32,0-3 1,1 1-6,3-5 1,-3 5-75,3-5 1,1 7 78,2-1 1,-2 2 138,2 2 1,0 3-94,6 3 0,-3 2 349,3 4 1,-2 2 44,-1 4 1,-5 0-72,-2 0 1,-1 5 19,-2 4 0,-4 1-185,-2 2 0,1 2 21,0-2 1,-1 5 41,-3-2 0,-1 0-220,-2 0 1,2-2 80,-3 2 0,3-4-202,1 2 1,0-3-78,0-1 0,5-2-46,1-1 0,2-4-145,1 1 1,1-3 115,-1-3 1,1-2-14,3-5 0,-4-2 66,0 0 1,1-4 80,-4 4 0,-2-5-30,-1 2 0,1 0 46,-1 0 1,0 0 29,-3 0 1,-1-2 127,-2 5 1,-2-1 126,-4 4-170,-1 0 1,-2 2 136,0 1-132,-1 4 1,4-1-244,0 6 1,3-1 65,3 4 165,2 1 0,-3 2 0,-1 0 0</inkml:trace>
  <inkml:trace contextRef="#ctx0" brushRef="#br2" timeOffset="183">22979 10326 8099,'0'-5'232,"0"0"0,-4 11 88,-2 3 1,0 4-70,-4 6 0,3 4-82,-5 2 1,1 1 97,2 2 1,0 3-297,-1 0 1,4 1-27,0-5 0,4-2-45,-1 0 1,2-8-24,1-2 1,1-3-117,2-3 0,2-4-73,4-2 1,1-2 92,-1-1 1,0-4-14,1-2 1,2-2 76,0-2 1,1-2-151,-4-1 0,0-3 64,1 0 1,-1-2 41,0-4 1,1 2 82,-1-1 1,3-2 115,1 1 0,-1-3 0,-2 4 0,-1-3 0,0 5 0,1-1 150,-1 8-54,0 0 184,-4 6 1,-1 6 125,-4 7 0,-4 5 234,-2 4 0,-5 2-157,-2 4 0,0 2 187,0 4 0,3 0-504,-2 0 1,1-4 82,2 1 0,4-3-330,2 3 0,-1-5 122,1 2 0,0-5-518,7-2 0,1-4 174,4-2 0,1-1-52,3-5 1,-2-1-56,5-5 1,-2-2-272,2-4 0,1-2 108,-1-1 0,-2 1 573,2-5 0,-5 1 0,2-4 0,-3 0 0,-1 1 0,1-1 0</inkml:trace>
  <inkml:trace contextRef="#ctx0" brushRef="#br2" timeOffset="184">23259 10521 7189,'-2'6'1004,"-1"1"1,1-1-547,-4 3 1,3 1-210,-3-1 0,4 3-244,-1 1 0,2-1 36,1-3 0,0 4-185,0-1 1,0-2 76,0-4 0,5-4-180,4 1 1,0-2-40,4-1 1,0-1 109,0-2 0,2-2-263,-2-5 1,-1 0 150,-3-2 0,-2 0-39,-1-3 1,-4 2 164,1-2 0,-2 3 172,-1 0 1,0 2-70,0 0 1,-3 1 201,0 0 1,-5 3-126,2 3 1,-2 2-67,-1 1 1,-1 1 47,1 2 0,0 3 0,-1 3 0</inkml:trace>
  <inkml:trace contextRef="#ctx0" brushRef="#br2" timeOffset="185">23529 10456 8223,'-6'0'323,"-2"4"-30,2 2 1,1 3-45,-2 0 0,4 1 47,-3 3 1,3 0-139,-3 3 1,4 1-137,-1-1 0,2-2 135,1 2 1,0-5-147,0 2 0,3-3-185,0-1 1,4-4 98,-1-1 0,3-3-317,0-1 1,3 0 168,1 0 0,-1-3-199,-3-1 0,1-3 119,-1 1 0,0-2-8,1-2 1,-4 1-83,0 0 97,0-1 587,4 1-219,-5 4 441,-1 1 0,-4 5-242,0 2 1,-3 2 143,0 4 1,0 1-134,3-1 0,0 0-169,0 1 0,0-1-160,0 0 1,1-2 46,2-1 0,2-4-96,4 1 0,1-2 7,-1-1 1,3 0-222,1 0 0,2-3 57,-2 0 1,-1-6-12,-3 0 0,0 0 186,-3-4 0,1 2-11,-4-1 0,0 0 32,-3-3 1,0 3 124,0 0 0,0 2-1,0 0 1,-3 1-63,0 0-250,-4 3 211,2 2-685,-5 4 719,5 0 0,-3 9 0,3 1 0</inkml:trace>
  <inkml:trace contextRef="#ctx0" brushRef="#br2" timeOffset="186">23901 10465 8217,'4'-5'-623,"-3"-3"640,3 7 1,-5-4 127,-2 2 1,1 2-93,-4-3 1,3 3 94,-3 1 1,2 0-182,-2 0 0,3 5 105,-3 1 1,4 2-109,-1 1 1,2 1 113,1-1 0,0 0-118,0 1 1,0 0 53,0 2 1,0-1-120,0 1 1,0-1 85,0-2 0,3 3 2,0 1 1,0-1-21,-3-3 0,0-2-13,0-1 0,0 0-199,0 3 0,-1 0-85,-2-3 334,2 2 0,-7-3 0,2 5 0</inkml:trace>
  <inkml:trace contextRef="#ctx0" brushRef="#br2" timeOffset="187">21713 11061 8239,'0'-9'-1746,"0"0"1922,0-1 124,0 5 439,0 1-393,-4 12 1,-1 4-148,-5 9 0,0 2-117,-2 2 1,1 2 32,-1-2 0,1 2-97,2 1 1,1-4 78,2 1 0,1-3-44,5 3 1,0-5-37,0 2 1,2-5-117,1-2 0,1 0-78,2 0 0,2-1 129,-2-5 1,4-3-173,2 0 1,-1-2-90,1 2 0,-2-4-92,0 1 1,2-5 112,0-1 1,2-8 1,-2 2 1,-1-6 285,1-1 0,3-2 0,-1 0 0</inkml:trace>
  <inkml:trace contextRef="#ctx0" brushRef="#br2" timeOffset="188">21899 11220 6871,'0'-6'1049,"0"2"-904,-4 13 0,2 1-135,-4 9 0,3-1-18,-4 1 1,4-1-216,-3 1 1,4 0 69,-1-1 0,2 0-189,1-3 0,0 2-234,0-5 576,0-3 0,-4-1 0,-1-3 0</inkml:trace>
  <inkml:trace contextRef="#ctx0" brushRef="#br2" timeOffset="189">21871 11173 8230,'5'-9'0,"-1"-1"-1026,-4 1 514,0 4 460,5-3 1,-3 7-125,4-2-351,-4 1 527,6 7 0,-7-4 0,3 3 0</inkml:trace>
  <inkml:trace contextRef="#ctx0" brushRef="#br2" timeOffset="190">22020 11229 8230,'0'9'-204,"0"1"0,-3 0 166,0 2 0,-1 2 615,1 1 1,1 3-113,-5-3 0,4 0-427,-3 0 1,4 0 54,-1 0 1,-1 2-13,1-5-289,0 1 160,3-4-316,0-4 283,0-1 1,3-5-311,0-2 1,4-2 70,-1-4 1,3-1-59,0 1 1,1-3 105,3-1 0,-3 0 57,2 0 1,0 2 131,0-4 1,-1 3-38,1 0 1,1 2 324,0 4 1,-4-1-44,-3 4 323,1-4 0,-2 7-91,-2 0 1,-2 4 54,-1 5 0,-1 1-235,-2 3 1,-2-2-101,-5 5 1,4-4-416,0 4 1,1-5 180,-2 1 1,3-1-424,4-2 109,0 0-114,0 1 1,4-5-16,3-2 563,1-6 0,5-2 0,2-5 0</inkml:trace>
  <inkml:trace contextRef="#ctx0" brushRef="#br2" timeOffset="191">22290 11220 8204,'0'-6'930,"0"2"-624,0 13 1,-3 0-191,0 6 1,-3 3 120,3-3 0,-5 3-343,2 1 0,2-2 57,1-1 1,-1 1 4,1-1 1,0-3 0,3 0 0,0-3-257,0-1 0,1 0-104,2-3 0,2-2 151,4-4 1,1 0-104,-1 0 1,3 0 111,1 0 0,0-3 79,0 0 0,-2-4 20,4 0 0,-3-4 27,0-1 0,0-2 2,0 2 1,-2 0 115,3-3 0,-3 0 0,-1 0 0,-2-2 0,-1 5 0,-4-1 103,1 4 1,1 0-229,-1 0 572,0 3 0,-7 2-61,-2 4 1,1 1 66,-1 2 1,-1 1-72,-2 3 0,0 4-16,0-2 0,-1 4-167,1-1 0,0 0 29,-1 3 0,5-4-192,2 2 1,2-3 26,1 0 0,0 2-381,0 0 0,1 0-133,2-6 0,6 2 451,7-2 0,2 3 0,0 0 0</inkml:trace>
  <inkml:trace contextRef="#ctx0" brushRef="#br2" timeOffset="192">23026 11117 8229,'0'-9'-882,"0"3"772,0-1 479,-4 5 1,-2 5 54,-3 7 1,0 6-130,-1 3 0,1 4-226,0 5 1,0-4 96,-1 1 1,4 1-346,0 5 1,1-5 113,-2 2 1,0-3-286,4 0 0,-3-3 0,3-3 1,-3-1-173,2-3 1,0-2 217,1-7 0,1-2 304,-4-4 0,4 0 0,-2 0 0</inkml:trace>
  <inkml:trace contextRef="#ctx0" brushRef="#br2" timeOffset="193">22905 11313 8223,'14'-4'-532,"4"-2"0,-7-2 265,5 2 1,-1-1 426,4 4 0,-1-1-40,1 4 0,-3 0 281,-1 0 0,0 0-40,0 0 0,-3 5-23,-5 1 1,0 3-111,-4 4 1,1-2-21,-1 4 1,-2-2-184,2 2 0,-2-3 138,-1 0 1,0 2-144,0-2 1,0 0 79,0-2 1,0-4-654,0 0 248,0 0 0,5 0-160,1-3 0,2-3-43,1-3 0,0 0 177,-3-3 1,2-3 98,-2-3 1,-2-2 25,0 2 0,-2 0 87,1-3 0,-2 2 119,2-2 0,-3 3-1,-3 0 0,1 2 88,-4 0 1,-1 2 192,-2 2 0,-1 1-178,-3 2 0,3 2-18,-3-3-84,3 3 0,1 6 0,0 0 0</inkml:trace>
  <inkml:trace contextRef="#ctx0" brushRef="#br2" timeOffset="194">23733 11136 8267,'-5'0'-350,"-3"0"1,4 1 1007,-2 2 0,-3 6-216,3 7 1,-1 1-190,1 2 0,-3 3-79,3-1 1,-1 5 78,1-1 1,-2-1-350,5 1 0,-3-5 5,3 2 1,0-5-72,3-2 0,0-7-24,0 2-387,0-7 177,4 1 0,1-8 120,5-2 1,0-3-74,2 0 1,-1-3 71,1-1 1,-2-2 52,0 2 0,0-3 40,2 0 0,-1 0 5,1 0 0,-1 0 196,-2 3 0,0 1 7,1 3 551,-1-5 0,-3 8-48,0 0 126,-4 4 1,2 7-232,-4 4 1,-4 1 30,-2 6 0,-1-1-154,1 4 0,-2-1-86,5-3 0,-3 2-305,3-5 1,0 1 138,3-4 1,0 0-479,0 0 0,0 1 198,0-1 1,4-4-348,2-2 0,3-2 225,0-1 1,0 0-182,0 0 0,4-3 131,-1 0 0,2-7 90,-2 1 1,-1-3 314,1 3 0,-2-4 0,0 1 0,2 0 0,0 2 1,-2 2-68,-4 2 0,-3-1 1048,3 3-463,-4 1-21,2 3 1,-7 5-157,0 1 1,-3 2-337,3 1 1,-3 1-172,3-1 0,0 0-859,3 1 1025,0 3 0,-5-3 0,0 4 0</inkml:trace>
  <inkml:trace contextRef="#ctx0" brushRef="#br2" timeOffset="195">24283 11257 7018,'0'-6'-227,"0"-1"0,-1 4 1242,-2-3 1,0 4-448,-3-1 0,0-1-243,-3 1 0,-5 0 68,-1 3 0,-1 4-124,-2 2 0,4 2 18,-4 2 1,2 2-122,1 0 1,-2 1-210,5-4 1,2 3 9,4 1 1,4-1-272,-1-2 1,2-1-307,1 0 1,4 0 349,2-3 0,6 1-305,0-4 0,1 0 179,0-3 1,-2 0 10,5 0 1,-5-1 11,2-2 0,-3 1 120,-1-4 0,2 0 154,1-4 0,-4-2 89,5-1 0,-6 1 12,2 3 0,1-1-87,-4 1 0,-2 3 1278,-1 0-185,2 4-411,-4-3 1,2 5-270,-6 0 0,1 5 39,-4 1 1,0 2-359,-4 1 0,4 4 198,0-1 1,4 1-580,-1-4 1,2 0 225,1 1 0,0-4-1153,0 0 746,0 0 0,4 0-94,2 1 1,2-5 299,2 1 1,2-3 336,1-3 0,-1 2 0,1-12 0,2 3 0</inkml:trace>
  <inkml:trace contextRef="#ctx0" brushRef="#br2" timeOffset="196">24413 11313 8262,'5'0'445,"-1"0"-65,-4 4 1,0-2-211,0 4 1,0 0-129,0 4 1,0-1-293,0 0 1,-1 1-5,-2-1 1,2 0 175,-2 0 0,2-2-478,1-1 0,0-3 82,0 3 474,0-4 0,-4 2 0,-1-4 0</inkml:trace>
  <inkml:trace contextRef="#ctx0" brushRef="#br2" timeOffset="197">24394 11220 8262,'5'-10'0,"-1"1"-775,2 0 1,2-4 744,-2 1 1,3-1 1513,0 4-1449,0 0 1,1 1 22,-1 1 1,0 3-389,1 4 0,-1 0 58,0 0-35,0 0 1,1 1 60,-1 2 0,-3-1 160,1 5 1,-4-4-89,3 3 0,-3-4 174,3 1 28,0 2-28,4-4 315,-1 8 1,-1-7-133,-2 4 0,0 0 377,-3 3 1,-2 1-156,2-1 1,-2 3 44,-1 1 0,-1 3-75,-2 0 0,1 1-58,-5 2 1,1-1-117,-3-3 1,3 3-304,0-3 1,3-1-435,0-2 433,2-2-470,1 0 1,1-5 177,2-2 0,1-6-219,5-3 0,-2-3 241,6 0 0,-3 0 10,-1 0 1,1-4 362,-1 1 0,0-1 0,0 4 0,1 0 87,-1-1 1,-3 5 440,0 2 587,-3-2-568,1 4-172,-4 1 0,0 5-226,0 4 1,0 1-320,0-1 0,0 0-95,0 1 0,0-1-1,0 0 266,0 1 0,-4-1 0,-2 0 0</inkml:trace>
  <inkml:trace contextRef="#ctx0" brushRef="#br2" timeOffset="198">25018 10931 8140,'10'0'-473,"-1"0"0,-1 4 511,-2 2 0,3 7 553,-3 2 1,2 4-155,1 3 1,1 5 46,-1 8 0,-1 1 28,-1 1 0,0 0-201,-4 1 0,0-2-240,-3-2 0,-1-1 123,-2-2 0,-2-2-411,-5 2 1,-2-2 96,0-1 1,-6 0-144,-1 0 0,1-1-192,-4-2 1,2-4-1256,2-5 1710,-1-3 0,0 1 0,1 0 0</inkml:trace>
  <inkml:trace contextRef="#ctx0" brushRef="#br0" timeOffset="199">23128 6033 8418,'0'-5'-684,"4"1"0,-3 3 1351,2-2-472,-2 2 1,-1-4 28,0 2-126,0 2 0,4-5 112,-1 3 69,0 2-326,-3-7 301,0 3-286,0-4 1,-1 0 22,-2 3 1,1-1 36,-5 4 0,1-5-8,-3 2 1,0 2-14,-1 1 0,0-1-60,-3 1 1,2 0 92,-4 3 1,2 0-39,-2 0 1,0 0 27,0 0 0,-2 0-79,5 0 1,-1 3 37,4 0 0,0 3-7,-1-3 0,4 4-46,0 0 1,4-2-120,-1 1 1,3 0 18,3 4 0,2-1 115,4 0 0,4 0 32,-1 1 0,5-1-46,-2 0 1,0 1 59,0-1 0,0 0 22,0 1 0,-1-1 20,-5 0 0,0 1 11,1-1 1,-5 0 119,-2 1 1,-2-1-4,-1 0 1,-1 4-72,-2-1 0,-6 0 83,-3-2 0,-4-1-56,0 0 1,2 0-144,-2-3 0,5 1 24,-2-4-11,3 0-80,1-3 1,4 0-250,5 0 1,5 0 24,4 0 0,1-3 151,3 0 1,-2 0 163,5 3 1,-4 0-52,3 0 1,-3 1 193,0 2 0,-1 3-139,-2 7 0,-4-2 185,-2 5 0,-2 2-121,-1 4 0,-5 1 30,-4-2 1,-5 2 19,-4 2 1,-1 1-59,0-4 0,5-1-1,2-2 1,1 0 5,2-1 1,4-2-146,2-1 1,2-3 70,1 0 1,5-2-108,4 0 1,1-2-101,6-2 1,-1-2 126,4-4 1,-3 0-172,-1 0 0,0-1 256,0-2 0,3-6 0,-4-6 0</inkml:trace>
  <inkml:trace contextRef="#ctx0" brushRef="#br0" timeOffset="200">23296 6210 8342,'5'-4'-509,"-1"3"423,-4-7 744,0 7 1,0 11-530,0 9 1,0 0 33,0-3 0,1 0-176,2 2 0,-2 1 116,2-1 1,-1-2-37,2-1 1,-2-3-170,4 0 0,-4-1 54,1-2 1,2-4-80,1-2 1,0-2-93,0-1 1,0-1-53,3-2 1,1-2 111,-1-4 0,-1-4-105,-2 1 0,3-5 166,-3 2 1,1-2-27,-1 2 0,2-3 75,-5 2 0,3 0-66,-3 0 0,1 0 189,-1 3 0,-2-2-77,2 3 1,-1 0 200,1 6-320,-1-2-365,2 7 487,0-4 0,-3 10 0,3 0 0</inkml:trace>
  <inkml:trace contextRef="#ctx0" brushRef="#br0" timeOffset="201">23677 6285 8199,'-6'0'-292,"0"0"1,3 0 301,-3 0 0,3 0-170,-4 0 240,5 0 0,-3 0 175,2 0 8,2 0-12,-3 0 1,11-1-120,2-2 0,7 2-148,0-2 1,2 2 134,4 1 0,-1-2-245,3-1 1,1 2 60,3-2 1,-4 2-228,-2 1 0,0 0-68,0 0 1,0 0-30,-3 0 0,-1 0 389,1 0 0,-5-4 0,0-1 0</inkml:trace>
  <inkml:trace contextRef="#ctx0" brushRef="#br0" timeOffset="202">23966 6182 8199,'-4'-5'-124,"3"-3"0,-6 6 114,4-4 137,0 4-192,3-7 130,0 8 83,0-3-58,4 4 1,-2 4-124,4 3 1,0-2 155,3 1 1,1 0-55,-1 3 1,0-2-6,1-1 1,-1 0-88,0 3 0,-2-2 38,-1-1-10,0 0 0,2 3-16,-2 1-19,3-1 29,-8 0 0,2 1 23,-6-1 0,-2-1-41,-5-2 0,0 3 35,-3-3 0,3-1-21,-2 1 0,-2-3-33,2 3 1,-1-3-45,4 0-735,0 2 338,4-4 37,1 3 0,5-4 442,2 0 0,2-4 0,4-1 0</inkml:trace>
  <inkml:trace contextRef="#ctx0" brushRef="#br0" timeOffset="203">24283 6061 8511,'0'-6'-583,"0"0"381,0 4 456,0-2 197,0 4-87,0 8 0,0 3-225,0 11 1,-1-1-102,-2 4 0,0-2-29,-3 2 1,4 1 101,-1-4 1,-2 4-404,-1-1 0,1 0 171,-2 0 1,4-2-439,-3-4 0,4-1-361,-1 1 920,2-5 0,-3 0 0,-1-5 0</inkml:trace>
  <inkml:trace contextRef="#ctx0" brushRef="#br0" timeOffset="204">24441 6127 8367,'-3'9'-235,"0"0"0,-1 0 200,1 1 0,0 0 471,-3 3 1,4 1-126,-1 5 1,2-1-205,1 1 1,0-2 58,0-1 0,0 2-132,0-3 1,1-1 59,2-2 0,2-2-244,5 0 0,-1-2-172,0-2 0,1-2 199,-1-4 1,3 0-268,1 0 1,-1-1 149,-3-2 0,1-2-114,-1-4 0,2-1 53,-1 1 1,1-3 136,-5-1 0,0-2 17,0 2 0,-4-3 147,1 0 0,-2 0-1,-1 0 0,0 0 1,0 3 0,-4 0 169,-2 0 1,-6 6-152,0-2 0,-4 3 156,4-1 0,-5 3-142,2 4 0,1 0-374,2 0 342,2 0 0,-4 4 0,0 1 0</inkml:trace>
  <inkml:trace contextRef="#ctx0" brushRef="#br0" timeOffset="205">24739 6033 8351,'6'-1'-557,"0"-2"597,1 2 1,2-3 122,0 4 1,0 0 0,1 0 0,-4 0-199,0 0 0,0 4 197,4 2 0,-5 3-114,-2 0 0,1 1-22,-1 3 1,0-2 84,-3 5 1,0-2-101,0 2 1,-1 1 65,-2-1 0,1-2-136,-4 2 1,0-5 99,-4 2 0,4 0-129,0-1 1,0 1 44,-4-4 0,4 1-41,0-1-18,4 0 1,-2 0 57,4 1 1,0-4-171,0 0 0,1-4 110,2 1 1,2-2-177,4-1 0,1 0 43,-1 0 1,0-4 43,1-2 1,-1-1-1,0 1 1,1-5 192,-1 5-224,0-8 0,0 7 224,-3-5 0,-1 3 468,-2 2-186,-2-1 0,2 7 136,-6-2 0,1 3-91,-4 3 1,1 2 41,-2 5 0,-1 3-197,2 3 0,-1 2 47,0 4 1,-1-2-256,2 1 0,1 2 141,-1-1 0,3 3-223,-4-4 1,4 1-86,-3-3 0,4-2-59,-1-1 1,-1-3 119,1-3 0,-2-1-400,2 0 509,2 0 0,-4-3-106,2-3 264,2 2-172,-3-4 412,0 3-187,-1-4 1,-5 0-96,1 0 0,3-1-108,0-2 0,-1 1-134,-2-4 1,3 3-264,0-4 0,-1 4 164,-2-3 0,0 3 258,-1-3 0,1 0 0,0-4 0</inkml:trace>
  <inkml:trace contextRef="#ctx0" brushRef="#br0" timeOffset="206">21257 2095 8188,'0'-5'-549,"0"-4"1,0 7 720,0-4 118,0 4-2,-4-2-158,2 4 0,-3 5 80,2 4 0,1 3-65,-4 6 0,3-1-77,-3 5 0,3 2 74,-4 0 0,4 0-150,-3 1 1,4-3 58,-1 3 0,-1-5-137,1 2 0,-2-2 113,2-2 0,2-3-28,-2-3 1,2-1-96,1-2 1,0-3 30,0 0-180,0-4 192,0 2 0,0-5-92,0-2 90,0 2 1,0-7 29,0 2 0,3-2-125,0-2 0,5 0 112,-2-3 1,2 2-82,1-4 1,1-1 65,-1-3 0,0 1-75,1-1 0,2 4 53,1-1 1,-1 1 85,-3-4 0,1 3-11,-1 1 1,-1 4 8,-2-2 1,3 4 25,-3 3 289,-2-3-98,4 8 0,-7 1-60,2 7 0,-2 4 20,-1 1 0,0 5-53,0-2 1,-3 6 125,0 1 1,-3 0-214,3-4 0,-1-2 14,1-1 1,2 0-135,-2 0 0,1-1 99,2-5 1,0 0-356,0 1 223,0-5 0,2-1-89,1-4 0,-1-1 19,4-2 0,1-3 54,6-7 0,-3 2-15,2-5 1,2 1-123,-2-4 1,4-3 128,-4 1 0,4-1 0,-4 3 0,0 2 222,-2 1 0,-1 3-146,0 3 671,-3 5-462,-2 1 1,-4 11 269,0 3 0,-1 8-125,-2 1 0,-3 2-77,-3-3 0,3 4-326,0 0 1,4-1 118,-2-2 1,3-3-488,1-1 0,0 0 219,0 0 0,1-1 253,3-5 0,1 0 0,4 0 0</inkml:trace>
  <inkml:trace contextRef="#ctx0" brushRef="#br0" timeOffset="207">21797 2207 8188,'5'-4'-974,"-1"-2"894,-4-3 1,3 3 148,0 0 1,0 3-26,-3-4 1,0 4 48,0-3 0,0 3-18,0-3 1,0 3 114,0-4-116,0 5 1,0-3 76,0 2 0,-1 2 6,-2-2 0,1 2 120,-4 1 1,0 4-95,-4 2 1,-2 4 92,0 2 0,-4 2-122,4 5 0,-4 0-103,4-1 0,-4 4 22,4 0 0,-1-1-64,4-2 0,4 0-24,2-1 0,2-2-523,1-1 150,0-3 1,4 0 159,2-6 1,2-1-81,2-5 0,0 0 115,2 0 1,-1-5-49,1-1 0,0-2 100,0-1 1,-2-2 10,3-1 1,-3 0-15,-1-3 1,1 0 24,-1 0 0,0-3 112,1 3 1,-2 0-84,-2 0 1,1 3 231,-4 0 1,1 5-2,-4 1 224,0 3 1,-1 0-27,-3 6 1,-1 4 88,-4 5 0,1 2-188,1 1 1,-1 3-133,2-3 1,1 0-141,-1 0 0,4-3 156,-2 0 1,3 1-986,1 0 638,0-1 1,1-3-366,3-3 1,1 1 184,4-4 0,0 0 403,1-3 0,-1-4 0,4-1 0,2-4 0</inkml:trace>
  <inkml:trace contextRef="#ctx0" brushRef="#br0" timeOffset="208">22002 2179 6256,'0'6'1088,"0"0"0,-4-3-874,1 3 0,-3 4-11,3 2 0,-3 5 0,3-2 0,-3 3-124,2 0 0,0-2-265,1 0 1,2-1 67,-2 4 1,2-5-642,1-1-396,0-3 531,0-1 42,0-4 582,0 0 0,4-14 0,1-1 0</inkml:trace>
  <inkml:trace contextRef="#ctx0" brushRef="#br0" timeOffset="209">21983 2095 8051,'0'-5'-1195,"0"1"1195,0 4 0,-4 4 0,-1 1 0</inkml:trace>
  <inkml:trace contextRef="#ctx0" brushRef="#br0" timeOffset="210">22160 2151 8188,'-5'9'-141,"-1"0"36,3 1 1,2 0 452,-2 2 1,-1 3-110,1 4 1,-3-4 13,3 1 1,-1-1 22,0 4 0,3-1-319,-2 1 1,2-4-34,1-3 0,0-2-137,0 0 187,0-1 0,1-4-163,2-2 0,-1-2 87,5-1 1,-1-1-143,3-2 0,1-3-6,-1-7 1,0 2 44,0-4 0,1 3-67,-1 0 1,1-2 92,3 2 0,-3-5-32,3 2 1,-3 0 134,-1 0 1,1 3 115,-1 0 1,0 2 604,0 0-481,-3 5 0,-2 2 461,-4 6 0,0 5-231,0 5 1,-3 4-33,0 2 1,-5 0-65,2 2 0,1 0-49,-1 1 1,4-2-188,-1 1 1,2-4-371,1-2 0,0-2-456,0 2 0,1-3 387,2 0 0,-1-5 377,4-1 0,0-3 0,3 1 0</inkml:trace>
  <inkml:trace contextRef="#ctx0" brushRef="#br0" timeOffset="211">21890 5140 6711,'0'-6'-532,"0"1"640,0 2-48,0 2 0,0-4 163,0 2-102,0 2 164,0-3-148,0 0 81,0 2 101,-4-2-154,3 4 0,-5 4 20,3 3 0,2 1-62,-2 1 1,2 2-39,1 1 0,0-1 37,0 5 0,1-2-170,2 2 1,-1 0 24,5-3 1,-1 0-81,3 0 1,0-3 82,1 3 0,-1-6-172,0-1 1,1-4 62,-1 1 0,0-2-120,1-1 0,-1 0-21,0 0 1,0-1 14,-3-2 0,2-2 255,-2-4 0,2-1 0,2 1 0</inkml:trace>
  <inkml:trace contextRef="#ctx0" brushRef="#br0" timeOffset="212">21843 5065 8300,'-6'9'0,"0"1"0,4-1 0,-1 0 0,2 5 0,1 0 0</inkml:trace>
  <inkml:trace contextRef="#ctx0" brushRef="#br2" timeOffset="213">22523 7979 6219,'-4'6'111,"3"-2"-80,-3-4 191,4 0 0,3-4-363,0-3 1,4 2 40,-1-1 1,2 0-84,-2-4 0,2 1 166,-2 0 0,4 0 17,2-1 0,-2-3 0,4 2 0,-5-2 0</inkml:trace>
  <inkml:trace contextRef="#ctx0" brushRef="#br2" timeOffset="214">22746 7672 8546,'4'-6'-2336,"-1"0"2180,0 4 179,-3-7-8,4 4 0,-2-3-52,4 2 0,-3-3 37,3 3 0,1-6 0,2-3 0</inkml:trace>
  <inkml:trace contextRef="#ctx0" brushRef="#br2" timeOffset="215">23212 7151 8546,'10'-13'-867,"3"1"0,-3 3 433,2 2 1,-4 1 448,-2-3 1,0 3-15,3-1 1,-2 2-8,-1-1 1,-4 1 56,1 2-26,2 2 0,-4-4-27,2 1 18,-2 3 0,2-4-19,1 2 0,-1 1-35,-3-4 1,3 3-49,0-3 86,0 4 0,1-11 0,1 3 0</inkml:trace>
  <inkml:trace contextRef="#ctx0" brushRef="#br2" timeOffset="216">23426 6881 8488,'-5'-4'0,"0"3"-735,2-3 628,2-1-165,-8 0 0,8-4 150,-2-1 1,6 1-48,4 0 0,1 0-26,1-1 0,0 1 192,1 0 0,-1-4-76,0 1 0,1-4-17,-1 4 1,0-4 80,1 4 1,-2-4 14,-2 4 0,2-4 0,-1 4 0,-3-1 0,-1 0 0,1 2 0,-1-5 0,0 5-2,-3-2 1,0 3 4,0 1 1,0 0 54,0-1 1,0 0-47,0-3 1,0 3-3,0-2 1,0 0-4,0 0 1,1 1-68,2-5 1,-2 5 59,2-2 0,3-1 0,-1-1 0</inkml:trace>
  <inkml:trace contextRef="#ctx0" brushRef="#br2" timeOffset="217">23594 6303 8488,'5'-13'0,"3"3"-849,-2-3 1,0 2 423,0-2 1,-3 3 339,3-2 0,-3 2 85,3 4 0,-4-6 0,3 6 0,-5-7 0,0 6 0,0 1 0,0-1 0,0-2 0,3 0 0,0 0 0,0-1 0,-3-2 0,0-1 0,0 1 0,0 3 0</inkml:trace>
  <inkml:trace contextRef="#ctx0" brushRef="#br2" timeOffset="218">23715 5857 8488,'0'-10'0,"0"1"0,-3 3-818,0-1 0,-1 1 173,4-3 645,0 0 0,5-5 0,0 0 0</inkml:trace>
  <inkml:trace contextRef="#ctx0" brushRef="#br2" timeOffset="219">23780 5512 8488,'-4'-9'0,"3"-2"-844,-2-1 0,2 2 452,1-3 1,0 3 349,0 1 1,0-1 36,0 1 0,0-1-6,0-3 1,3 3 5,0-3 1,3 3 12,-3 1 0,1-4-21,-1 1 0,-2-1 18,3 4 0,0 0-15,-1 0 0,0-1 40,-3 1-14,0-5 1,0 4 1,0-2 1,0 1 3,0 2 1,0 0-29,0-1 1,0 1 15,0 0 0,0-2-19,0-1 1,0 2-22,0-3 0,0 2-7,0-1 1,0 0 20,0-3 1,0 0-8,0 0 0,0 0 17,0 3 1,0-2 0,0-1 1,0 1 17,0 5 1,0-3-24,0-1 0,0 1 23,0 2 1,0 1-16,0 0 1,0-2 7,0-1 1,0 2-11,0-3 1,0 2 0,0-1 1,0 1-7,0-1 0,0-2-2,0 2 0,0-4 12,0 4 1,0-4-7,0 4 1,-1 0 12,-2 2 1,2 1-15,-2 0 90,2-1 0,-3 1-79,1 0 1,-1 4 60,1 1 1,1 2 63,-4-1 13,4 2-87,-7-7 34,4 7-133,0-7 1,1 2 74,4-3 1,0 3-171,0 0 1,0 0 4,0-4 0,0 1-49,0 0 182,0-1 0,0-3 0,0-2 0</inkml:trace>
  <inkml:trace contextRef="#ctx0" brushRef="#br2" timeOffset="220">23650 3994 8494,'0'-9'-683,"0"3"-85,0 0 0,0-1 511,0-2 1,0 0 256,0-1 0,0 1 0,0 0 0,0 0 0,0-1 0,0 0 0,0-3 0,0 3 0,0-2 0,0 1 0,0 2 0,0-1 0,0-3 0,-4 3 0,1-2 0,-1 1 13,1 2 1,2-4-13,-2 1 0,-1 0 90,1 2 0,-3 1-82,2 0 1,0-1 60,1 1 1,1 0-46,-4-1 1,4 1 7,-1 0 0,2 0-28,1-1 1,-3 4-6,-1 0 1,1 0-295,3-4 301,0 1 0,0 0-115,0-1 0,0 1 108,0 0 0,0-2 0,0-1 0,0 2 0,0-4 0</inkml:trace>
  <inkml:trace contextRef="#ctx0" brushRef="#br3" timeOffset="221">23538 3324 9488,'-4'-5'-886,"3"-3"145,-2 1 1,0-3 508,0 1 0,2-3 258,-2 6 1,2-2 12,1-2 1,-3-2-44,0 0 1,-4-1-1,2 4 1</inkml:trace>
  <inkml:trace contextRef="#ctx0" brushRef="#br3" timeOffset="222">23454 3063 9536,'-6'-9'-974,"0"0"0,3 2 484,-4 1 0,4 0 529,-3-3 1,1-1 33,-1 1 0,-3 0-1,3-1 0,1 1-17,-1 0 1,4 0 33,-1-1 1,2 0-111,1-3 0,0 3 116,0-2 0,0 1-182,0 2 0,0 0 163,0-1 0,1 1-112,2 0 0,-1-1 67,4 1 0,-4 0-57,1 0 0,-2-1 96,-1 1-69,0 0 1,0-5 0,0 0 0</inkml:trace>
  <inkml:trace contextRef="#ctx0" brushRef="#br3" timeOffset="223">23286 2533 9624,'-9'-6'-977,"3"-2"312,0 2 1,3 1 495,-4-1 0,4 2 219,-3-2 0,4 3 42,-1-3 1,1 3-13,-1-3 1,2 2 3,-2-2 121,2 0-58,1-3 0,-4-1 33,1 1 1,0 3-180,3 0 199,0 0 0,0-4 103,0 1-195,-4 0 0,2-1-104,-4 1 1,3 0 12,-3-1 0,0 4-204,0 0 1,-1 0 160,4-4 0,-4 2-44,0 2 1,2-2-110,-1 1 1,1 2-50,-1-1 0,-2 0 121,5-3 0,-3 2 48,3 1 0,-3 3-103,3-3 212,-5 0 0,6-3 197,-4 3-94,4-2 169,-6 3-205,7-5 0,-3 4-88,4 0 440,0 4-213,0-2 0,0 3 210,0-2-318,0 2 320,0-4-268,4 5 5,-3 0 93,3 0-475,-4-4 195,0 3 10,0-3 0,0 0 4,0 3-2,0-3 252,0 0-175,0 3 1,-1-4-133,-2 5-56,2 0 0,-3 2 258,4 1 1,0 2-175,0 4 0,0 1-4,0 3 0,0 1-34,0 5 0,0 0-6,0-1 0,3 4-147,0 0 1,1-1 189,-1-2 1,-2 0-3,2-1 1,-2-3-231,-1-3 1,3-1 4,0-2 1,1 0 102,-4 0 1,0-2 7,0-1 114,0-4 0,0 2 0,0-4 0</inkml:trace>
  <inkml:trace contextRef="#ctx0" brushRef="#br3" timeOffset="224">23082 2235 12453,'-10'-10'-736,"1"1"1,0 1 114,-1 1 1,5-1 167,2 2 1,-1 1 285,1-1 0,0 3-36,3-4 455,0 1 1,4 0 218,2 0 1,3 1-353,4-2 1,-2-1 260,5 2 0,-4 1-18,4-2 0,-1 2-136,4-1 1,-1 1 10,1 2 1,0 2 52,-1-2 0,0-1-207,-3 0 1,2 1-261,-5 3 0,2 0 36,-2 0-51,-1 0 82,2 4-297,-4 2 130,-4 3 0,0 0 304,-5 1 1,-5 0 273,-1 2 1,0 2 83,-3 1 0,2 3-1,-6-3 0,-1 6 56,-2 1 1,-1 3-47,-2-4 1,3 4 134,1-3 0,0 0 149,0-4 1,-2 0-289,5-3 0,3-1-342,2-5 1,4 0-375,-3 1 203,4-5-307,-2-1 266,4-4-227,4 0 1,1-4 232,4-2 1,-2-3 192,-1 0 0,0-1-42,3-3 1,1 3 180,-1-2 0,0-3-217,1 0 1,-1 0 116,0 0 0,4-1-98,-1-3 0,1 1 367,-4-1 0,0 2-282,0 1 1,0 0-130,-3 3 0,1-2-42,-4 2 1,0 4-106,-3 3 20,0 4 1,-4-3-317,-2 5 0,-5 6 424,-2 3 0,-3 1 88,0 6 1,-1-4 0,-2 4 1,3-1 75,1 4 0,3-4 50,-4 1 1,5-5-17,-2 2 0,7-3 338,3-1 126,2 1-734,1-5 0,4-5 45,2-6 1,6-4 113,0-2 0,4-3-23,-4-3 1,3-1 31,-2 1 0,-1-1-43,-2 0 1,0 4 71,2-1 0,-4 2 58,1-2 1,-6 3 86,0 4-133,-2-1 1,-2 5-529,-2 2 1,-3 2 125,-7 1 0,3 4 159,-2 2 0,1 2 137,2-2 1,1 2-34,1-2 0,3-1 109,4 2-76,0-5 0,0 6 1,0-3-1</inkml:trace>
  <inkml:trace contextRef="#ctx0" brushRef="#br1" timeOffset="225">20847 1862 14162,'0'-6'3276,"0"0"-2496,0-1 0,0-2-1733,0 0 909,0 0 1,0 2 290,0 1 73,4 0 293,-3-3 721,3-1-689,-4 1-573,0 0-39,0 4 1,1-3 237,2 5-144,-2 0-243,4 3 0,-5 4 15,0 2 0,0 7 93,0 2 0,-1 4-180,-3 3 1,2 3 341,-4 6 0,3 2-23,-3 4 0,3 1-311,-3 3 0,2 5 214,1-20 1,0 1 0,1 0 0,-1 1-116,0 0 1,0 0 0,-1 1 0,0 2 111,0 0 1,1 0 0,1 0 0,-1 1-2,0-1 0,0 0 0,2-1 0,0-1-53,-1-3 0,1 1 0,0 23-302,1-3 1,0-2 247,0-1 0,0-8-177,0-8 0,0-1 172,0-5 1,0-2-15,0-4 0,-3-2 371,0-1 0,-4-3-97,4 2 1,-3-4 404,3-2-380,0-4-742,3 2 595,0-4 1,4-8-1,1-3 0</inkml:trace>
  <inkml:trace contextRef="#ctx0" brushRef="#br1" timeOffset="226">23082 1750 9837,'0'-5'-358,"0"-3"1,0 6 774,0-4-209,0 4-40,0-7-105,0 8 0,0-4 48,0 2 8,0 2 453,0-3-533,0 12 0,0 3-8,0 7 1,-1 1 18,-3-1 1,3 2-15,-2 2 0,-1 1 13,1 1 1,-1 3-15,1-2 1,2 2-24,-2 1 0,-1-1 26,0-2 1,1 2-10,3-3 1,-3 3 17,0 1 0,-1-1-29,1-2 1,2 2-3,-2-2 1,1-3-23,-1 0 0,2 1-1,-3-1 0,3 3 0,1 0 1,-1-1-2,-2 1 0,2-3-5,-2 2 1,2-1-5,1 5 1,-3-5-3,0 5 1,0-5 15,3 1 1,-3 0 8,0 1 0,-2 1 16,2-4 1,2 2 5,-2-2 0,-1 4-11,1-1 1,-3-2 19,3-2 0,-1 2 16,0-1 0,2 3-27,-4-4 1,4 4 13,-1-3 1,1 4-29,-1-1 1,2 1-23,-2-2 1,1 2 26,-2-4 0,3 4-21,-2-1 0,2 2-32,1 0 1,0-2-3,0 0 0,-1 0 2,-2 3 1,2-1 6,-2-2 1,1-2 23,-1-1 0,1-1-2,-4 4 0,2-4 121,-2 4 0,3-3-120,-3 3 0,3 0 26,-3 3 0,3-2-1,-4-1 1,5 1-26,-1-4 0,2 4-9,1-1 1,0 0-17,0 0 1,0 2-23,0-2 0,0-1 18,0 1 1,3-1-35,0 4 0,0-3 17,-3 0 1,0-3 9,0 3 0,0-2 30,0 2 1,0 1 16,0-4 0,-1 1 23,-2-2 1,1 0 19,-4 4 1,3-5 21,-3 2 1,4-2-12,-1-2 0,-2 3 10,2-2 0,0 1-39,3-4 0,0 1-16,0-2 1,0 3-60,0-3 0,0 2 35,0-2 1,0 2-48,0-5 1,0 1 15,0-4 0,0-3-357,0 0 341,0-4 1,1 3-458,2-5 193,-2 0 1,4-5 229,-5-1 1,0-2 21,0-1 0,0-1 14,0 1 0,0-3 61,0-1 9,0-3 1,4 1-1,1-3 1</inkml:trace>
  <inkml:trace contextRef="#ctx0" brushRef="#br1" timeOffset="227">20763 2840 6915,'-5'-4'256,"1"3"1,3-4 1425,-2 5-1900,2 0 0,-3 5 733,4 1 1,0 2-120,0 1 0,-4 2-86,1 1 0,0 3-69,3 3 1,0 2 224,0 2 1,0 1-79,0 5 0,0 0-264,0 0 0,-1 0 330,-2 0 1,2 0-400,-2 0 0,2-1-40,1-2 0,-3 2 34,0-3 1,-1 2-67,1-1 1,0 1 82,-3-4 0,4 4-34,-1-2 1,-1 0 27,1 1 0,-3-3-22,3 3 0,-4-1-16,4 4 1,-3-1 13,3-2 0,-1-1-40,1-2 0,2-3-4,-3 3 1,2-2-7,-1-2 1,2 2 18,-2 2 0,2-2-57,1 5 0,-3-3 58,0 3 0,-1-1-8,1 0 1,2 5-18,-2-4 0,1 4-1,-2-4 1,3-2 16,-2-2 0,1 2-5,-1-1 1,2-3-112,-2-4 1,2 0 109,1 0 1,-3 2-234,0-5 87,0 0 28,-2-2-181,4-1 138,-3-4-267,4-1 357,0-4-769,4 0-61,-3 0 692,4 0 0,-1 0 1,1 0-1</inkml:trace>
  <inkml:trace contextRef="#ctx0" brushRef="#br1" timeOffset="228">20586 4339 9627,'-3'9'695,"0"0"1,0 1-440,3-1 0,0-3-44,0 1 0,0-4-36,0 3 1,0-3 78,0 3-116,0-4 0,0 3 23,0-2 1034,4-1-1437,1 2 0,1-4-99,1 0 0,-4 0-386,3 0 372,0 0 1,4 0-20,-1 0 1,-3 0-136,0 0 1,0 0-122,4 0 1,-2-1 224,-2-2 0,3 0 209,-3-3 1,-1 1 410,1-1-70,0-2 0,4-2 0,-1-4 1</inkml:trace>
  <inkml:trace contextRef="#ctx0" brushRef="#br1" timeOffset="229">20847 1574 7308,'-5'0'209,"1"0"143,4 0-297,8 0 0,-2-2 124,7-1 1,-2 1 11,1-4 1,-1 4-111,1-1 1,2-1 56,-2 1 0,5-1 31,-2 0 0,3 3-26,0-2 1,1-1-1,0 1 0,2 0-26,1 3 1,1-1-67,-2-2 0,-1 2-61,2-2 0,1 2 1,-2 1 1,1 0-41,-3 0 0,-1 3-53,1 0 1,2 1 5,-3-1 0,3-1-25,-6 4 1,3-3-11,1 4 1,-2-5 55,-1 1 0,1 1-25,-1-1 0,-2 0 68,2-3 0,-2 0 39,2 0 1,1 0 50,-1 0 1,2 0 13,0 0 0,4 0-7,0 0 0,-1 0 25,-2 0 1,0-1-13,-1-2 0,4 2 25,0-2 0,-2 2-60,-4 1 1,1 0-47,-1 0 0,2 0 0,0 0 0,-2 0 16,-1 0 1,-2 1-63,2 2 1,1-2 23,2 2 1,-2-1-63,-1 1 0,-2-2 32,2 2 1,1 0 1,2 0 1,1-2 23,0 2 0,-1-1-3,1 1 0,0-2 9,-1 2 1,0-2 51,-3-1 0,4 0 19,-1 0 0,1 3-55,3 0 1,-3 0 26,0-3 1,0 0 26,-1 0 1,0 0-14,-3 0 0,3 0 10,-2 0 0,1 0-9,2 0 1,-1 0-27,1 0 0,-3 0-9,-1 0 1,1 0 50,2 0 0,-2 0-23,-1 0 0,0 0-27,0 0 1,3 0-1,-3 0 1,0 0-1,0 0 1,-3 0-1,0 0 1,3 0-1,0 0 1,-1 0-1,-2 0 1,-2-1 67,0-2 1,-1 2 4,0-2-2,1 2 1,-1 1-72,0 0 0,-3 0 1,1 0-1,-1 0 0,0 0 0,0 0 0,-3 3-24,4 0-104,-5 0 0,3-3 92,-2 0 0,-1 0-35,4 0 0,-3 0 73,3 0-1,-3 0 0,5 2-131,-2 1 1,-1-2 0,1 2-97,-4-2 254,7-1 0,-7 0-26,4 0 0,-4 0 7,2 0-526,-4 0 150,0 4 517,0-3 0,0 3 0,0-4 1</inkml:trace>
  <inkml:trace contextRef="#ctx0" brushRef="#br1" timeOffset="230">20856 1620 14780,'5'0'-3096,"0"0"2641,-1 0 0,0-1 512,2-2 1,2 2-81,-1-2 1,-2-1 54,1 1 0,1-2-78,6 2 0,-2 2-150,5-2 1,-4 2-16,3 1 1,1 0-110,3 0 1,0 0 151,3 0 1,-1 0-624,3 0 726,-3 0 0,6 0 1,-3 0-1</inkml:trace>
  <inkml:trace contextRef="#ctx0" brushRef="#br1" timeOffset="231">20465 6778 14591,'-9'0'-382,"0"0"1,2 0-1053,1 0 1265,0 0 0,-3 0 227,-1 0 1,2-1-38,2-2-199,-2 2 90,2-7 0,0 6-5,0-4-274,4 4 18,-2-7-323,4 8 427,0-7 1,0 6 28,0-4 0,4 4 445,2-2 0,3 2 59,4-1 1,1 2-119,5-2 1,1 2 98,1 1 0,3-3 40,4 0 1,4 0 63,2 3 0,3 0-84,0 0 0,1 0-205,2 0 1,6 0-147,4 0 0,-24 1 1,1 1-120,0-1 0,-1 1 0,1 1 1,1 0 161,0-1 0,0-1 1,1 2-1,0 1-9,-1-3 1,0 1 0,2 0 0,1 0 10,-3 0 1,0-1 0,2-1 0,2 1-2,-1 0 0,0 1 0,2-1 1,0 0 18,-1 1 1,1-1 0,0 0-1,0-1-10,-3 2 1,-1-1-1,2 0 1,0 0-2,-1 1 1,-1 0-1,2-2 1,-1 2-6,-1 1 0,-2 0 1,23 0-312,-10 3 1,-3-3 291,-2 3 0,-1-2-120,-6 2 0,1-4 106,-8 1 0,0-2 111,-5-1 1,1 0-134,-1 0 1,-3 0 318,0 0 1,-3 0-315,-1 0 1,0 0 307,1 0-287,-5 0 0,-1 4 0,-4 1 0</inkml:trace>
  <inkml:trace contextRef="#ctx0" brushRef="#br1" timeOffset="232">22570 6732 11531,'-6'0'-729,"2"0"1444,4 0-679,0 4-352,0 1 0,0 4 8,0 1 0,-3-4 301,0 0 1,0 0-171,3 4 0,0-1-365,0 0 307,-4 1 1,3-1 16,-2 0 1,2-3-254,1 1 313,0-1 114,0-1-118,0-1-12,0-4 132,0-8 0,-5 5 52,-1-7 1,1 4 6,-1 0 1,0-1 57,-4 4 1,0-4 59,-2 4 1,1-3 91,-1 3 1,1 0-38,2 3 1,0-1 129,0-2 1,-1 2-105,1-2 1,3 2 164,-1 1-224,1 0 0,1 1 131,2 2-314,2-2 1,1 4-246,0-2 44,0-2 1,1 3 106,2-4 0,2 0 86,5 0 0,-1 0-12,0 0 1,2 1-81,1 2 1,-2-2-71,3 3 1,0-3 227,0-1 1,3 0-1,-1 0 1</inkml:trace>
  <inkml:trace contextRef="#ctx0" brushRef="#br1" timeOffset="233">20251 9339 27208,'-9'-10'-3277,"3"4"1638,-1 0 1,4 3-1,-3-3 1,3 4 1613,-3-1 0,4 1-729,-1-2 490,2 3-359,1-3 1,4 4 510,2 0 1,2 0 709,1 0 1,5 0-14,1 0 1,4 0-23,3 0 1,2 0-169,4 0 1,5 0 256,4 0 1,4 0 68,6 0 1,5 0-412,-25 0 0,1 0 1,2 0-1,0-1-206,3 0 0,0-1 1,1 2-1,1-1-330,0 0 0,1-1 1,1 1-1,0 1 293,0 0 1,0 0 0,3-1 0,1-1-32,-1 0 1,1 1 0,-1-1-1,-1 1-8,-3 1 1,0 0-1,0-2 1,0 1-53,-2-1 1,0 0 0,0-1-1,0 0-81,-3 2 1,0-1-1,-1-1 1,0 0 87,-2 1 0,0 1 0,-1-2 0,1 0-72,0 1 0,0 0 0,23-4 95,-4 3 1,-5-3 66,-5 3 1,-4 0 230,-2 3 0,-9 0-365,-3 0 978,-7 0-1107,-3 0 727,-4 0-1035,-5 0 371,-5 4 0,-1-3 30,-6 2 0,0 1 156,-3-1 0,-2 0-234,-4-3 1,-2 3 227,-2 1 0,-5-1-73,2-3 0,-6 0-22,0 0 1,-3 0 123,-4 0 0,-1 0-26,-5 0 0,-1 0-140,-5 0 1,2 0 83,22 0 0,-1 0 0,3-2 0,-1 1 0,-2-1 0,-1 0 0,1 1 0,-1 0 0,0 1 0,0-1 0</inkml:trace>
  <inkml:trace contextRef="#ctx0" brushRef="#br1" timeOffset="234">20959 9246 26455,'-51'0'-640,"8"0"-21,-1 0 0,6 0 764,4 0 1,6 0 103,6 0 1,7 0-269,2 0 159,7 0 1,3 0-289,6 0 1,10 0 72,9 0 1,8 0 83,4 0 0,14-3 33,-22 1 1,1 0 0,2 1 0,1-1-230,0 2 0,2 0 0,-1 0 0,1 0 252,3 1 0,1-2 0,1 0 0,1-1-7,0 1 0,1-1 1,2 0-1,0 1 7,-1 1 0,1 0 1,-1 0-1,1 0-9,0 0 1,-1 0 0,0 0 0,0 0-55,-4 0 1,-1 0-1,-3 2 1,-2 0-40,17 4 79,-9-1 0,-7 2 0,-6-4 0,-2 0 0</inkml:trace>
  <inkml:trace contextRef="#ctx0" brushRef="#br1" timeOffset="235">22588 6881 10757,'0'-5'14,"0"0"1,0 4 800,0-2-387,0 2-186,0-3 1,-3 8 80,0 2 0,0 6-223,3 0 0,-3 6 4,0 0 0,-2 2 208,2 5 1,1 0-241,-4 3 1,3 1-29,-3 2 1,3 1 44,-4 2 1,4 2-19,-3-2 0,4 2-156,-1 2 1,-1 1 65,1-2 0,-3 2 1,2-8 1,1 3-28,3-3 0,-1 6 5,-2-3 1,2 0-2,-2-6 0,1 3 8,-1 0 0,2 3 18,-2-3 0,-1 4 27,0-4 1,0 3-2,1-3 1,2 2-28,-2-5 0,2 2 20,1-5 0,0 2-8,0 1 1,-1-2 28,-2-1 0,2 2-5,-2-2 0,2-1-16,1 1 0,-3-1 18,0 4 1,-2-1-18,2-2 1,1 3 41,-4 0 1,1-3 31,-1 3 0,-2-1 2,5 4 1,-1-2-51,1 2 1,2-2-14,-2-1 1,2-2 3,1-1 1,0 2-40,0-2 1,0-2-15,0-2 0,0-1-3,0-1 0,0-1-23,0 1 0,0 0 15,0-1 1,0-2 9,0-1 1,-1 0 64,-2 0 1,2 2 25,-2-5 1,2 1-30,1-4 1,0 3 7,0 1-27,0-1 0,0-2 2,0-1 0,0-3 6,0 0-339,0-4-46,4 2-738,-3-4 134,3 0 238,-4-4 736,0-1-1,0-4-2,0 4-1,-4 1-414,-1 4 0,-4 1 427,3 2 1,-2 2 387,2 4 241,-3 0-718,0 5 1,0-1 72,-1 3 0,5-6 37,2-4 0,-1 1-65,1 2 459,-4 0 0,6 1-80,-2-1 1,1-3-136,2 0 0,-3-3-196,0 4 0,0-4 5,3 3 128,0-4 86,0 6-143,-4-7-494,3 3 526,-3-4-675,4 0 0,0-4 692,0 3 1,0-4-46,0 2 3,0 2-79,0-3 0,-1 1 248,-2 0-571,2-1 0,-4 4 286,1 0 45,-1 0 0,-4 0-376,0 0 0,-1-1 51,1-2 1,0 2-122,-1-2 0,1 2 92,0 1 1,-1-3 34,1 0 1,0-1-169,0 1 390,-1 2-123,1-8 184,0 4 0,2-1 228,1 0 15,4 4-139,-2-2 71,4-1 596,0 4 134,4-3-321,1 4-582,5 0 1,-1 0-211,0 0 15,-4 0 11,4 0-1,-4 0-583,4 0-5,-4 0 239,4 0 502,-8 0 64,3 4 0,-4-1 562,0 3-302,0-4 1,-4 5-62,-3-4 1,-1 3-107,-1-3 0,-4 4-19,1-4 0,-4 3-33,4-3 1,-4 1 32,0-1 0,3-2-122,0 2 1,3-2-474,0-1-235,1 0 455,0 0 0,5-1 133,4-2 1,1-2 208,5-4 1,1 3-156,6-1 155,-3 1 1,8-7 0,-4-2 0</inkml:trace>
  <inkml:trace contextRef="#ctx0" brushRef="#br1" timeOffset="236">20642 4423 21841,'0'-7'-3277,"0"1"1638,0 4 1,0-3-1639,0 2 1493,0 2 1382,0-7 242,0 7 1,1-4 433,2 5-382,-2-4 0,8 3 1320,-3-2 1,-1 2-190,1 1 1,5 0-78,4 0 0,3 0-25,0 0 1,5 0-19,2 0 1,6 0-11,3 0 1,2 0-242,1 0 0,2 0-561,1 0 0,1 0-344,3 0 0,0 0 131,-3 0 0,-1 0 121,-3 0 1,4 0-15,-1 0 0,0 0 11,-2 0 0,-1 0 48,0 0 0,0-3 47,1 0 1,-1 0-32,0 3 0,1 0-42,3 0 0,-1 0 6,0 0 0,4 0 27,-7 0 1,3 3-83,1 0 1,-4 0 52,0-3 0,1 0 36,-4 0 0,-1 0-107,1 0 1,-4 0 49,1 0 1,-2 0 42,-1 0 1,0 0-1,0 0 1,-3 0 1593,-1 0 0,-3 0-1190,1 0 0,-3 0-375,0 0 0,-4 0-49,-3 0 0,1 0 108,0 0 0,-1-1 22,-2-2 1,-1 2 61,0-2 1,-3 2-187,1 1 0,-1-1 27,3-2 1,0 2 128,1-2 0,-4 1-97,0 2-173,-4 0-288,2 0 244,-4 0 0,0 0 1</inkml:trace>
  <inkml:trace contextRef="#ctx0" brushRef="#br1" timeOffset="237">20875 4348 28566,'-19'-4'-1242,"1"3"0,3-6 178,3 4 0,2-1-403,4 0 642,-2 3 1149,7-3-888,-3 4 1,8-1 1032,2-2 1,2 2-333,2-2 1,4 2-22,5 1 0,1 0 235,4 0 0,2-3 119,5 0 0,3 0 13,7 3 1,-2 0-636,4 0 1,3 0 569,7 0 0,-25 0 0,2 0-524,4-1 0,0 2 0,0 0 1,-1 1-272,3-1 0,0 1 0,-1 0 1,1 0 310,1 0 1,0-1 0,1 0 0,-1 0 59,0 2 1,0 0-1,-3-1 1,-1-2-141,-2 2 0,0 0 1,-3 0-1,1 0-46,-3-1 0,0 1 0,26 1 125,-2-3 0,-6 0 80,3 0 0,-4 0 7,1 0 0,-3 0 26,-4 0 1,-4 0 8,-2 0 1,-6 0-28,-3 0 1,-5 0 290,-2 0 0,-4 0-345,2 0 1,-3 0 544,0 0 0,-1 0-600,0 0 0,1 0 280,-1 0 1,3 0-172,1 0 1,-1 0 19,-3 0-39,5 0 1,0 0 0,5 0-1</inkml:trace>
  <inkml:trace contextRef="#ctx0" brushRef="#br1" timeOffset="238">20614 4460 13536,'-5'-9'-537,"0"2"-1703,2 1 2366,2 0 0,-4-2 578,1 1-679,3 3 488,-3 0-926,4 3 1035,0-3-762,-4 4 0,3 4 759,-2 2 1,2 3-400,1 0 0,-3 4 235,0 3 0,-3 2-7,2 0 0,0 5-207,1 2 1,1 2 305,-4 1 1,3 1-435,-3 2 0,0 3 402,0 6 0,-1-2-832,4 3 1,-4 0 379,0-1 0,2 2-81,-1-2 0,3-2-38,-3 3 0,1-3 81,-2-1 0,0 2-22,4 1 0,-1-5-28,1 2 1,2-3-14,-2 1 1,1 0 6,-2-4 0,3 0-10,-2-3 1,-1 3 41,1 0 1,-4 3 71,1-3 1,0 4-41,0-1 0,1 3 77,-1 0 0,-2 2-12,1-2 1,2 3-89,-1-6 1,4 2 48,-1 1 0,2 3-53,1-3 1,0-2-31,0-7 1,0 3-57,0 0 0,0 0 16,0-3 1,0-1-8,0-2 1,0 1 160,0-5 0,0 5-163,0-1 0,0-2 36,0-2 1,0-1 30,0-1 1,0-2 128,0-1 0,0-3-170,0-3 1,0-1-58,0 0-62,4 1-496,-3-5-9,3-1-317,-4-4-197,0 0 1096,4-4 1,-3-1 244,2-5 1,-1-3-113,2-3 0,-3-1 1,3-2-1</inkml:trace>
  <inkml:trace contextRef="#ctx0" brushRef="#br1" timeOffset="239">20596 5028 12142,'0'-9'2598,"0"-1"-3781,4 1 1198,-3 4 0,4 1-211,-2 4 0,-2 5 176,2 4 0,-3 10 56,-3 9 1,1 5 159,-4 7 1,-4 7-19,4-21 1,0 0 0,0 3-1,0-1-409,1 3 1,0 0 0,-1 3-1,0 1 236,0 5 0,0 0 1,-2 1-1,0-1-428,2 3 1,0 1-1,-1-3 1,1 0 448,1-1 1,1 0 0,-1 1 0,1-1-1,-1 2 1,0 0 0,1-5 0,-1-2-270,0 0 1,1-1-1,1-4 1,0 0 199,2-1 1,-1 1 0,2-1 0,-1-1-212,1 2 1,0-1 0,-1 21 178,-2 0 1,2-12-115,-2-1 0,2-7 452,1-2 0,0-5-428,0-8 727,0 3 0,-1-9-590,-2 1 432,2-5 1,-3-9-567,4-2 0,0-7 432,0-2 1,0-4-281,0-3 1,0-6 0,0-5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4T16:14:36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5755,'6'0'153,"-1"0"-99,-5 5 10,0-4 81,0 4-112,0-5 478,0 0-390,0 5-35,0-4-21,0 4 30,0-5-191,0 0 158,0 6-70,0-5 0,0 5-41,0-2-46,0-3 103,0 9 0,0-7-70,0 4 0,0-3 54,0 3-57,5-4 56,-4 7 0,6-9-7,-4 3-50,-1-3 31,8-1 0,-8 0-53,6 0 67,-6 0 0,7-1 25,-5-3 1,0 2-24,-4-6 0,3 4 61,1-3 25,0 4 13,-4-2-32,-5 5 0,-1 0-39,-6 0 0,5 0 59,-1 0 0,4 0-17,-3 0-76,-1 5 72,-3 2-185,5 4 1,-3 0 140,5 1 0,0-5-128,4 1 0,0-5 75,0 5 0,2-5-1,1 0 1,0 2 24,4-1 1,-3 0-65,4-4 47,-1 0 0,5 0 10,-1 0 0,-4-4 33,1 0 0,-2-4 0,2 0 0,1 2 0,-6-2 0,5 1 0,-4-5 0,-1 1 191,-3 0-135,0-1 0,-5 6 82,-2 2 1,-3 3-97,-1 1-42,-1 0 0,1 5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6.223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1770 6388 21563,'-11'-4'-1532,"1"2"1342,-2-3 1,2 1-1,0-2 1,2 1-1,1-1 1,2 0-1,3-1 1,5 1 37,5 1 1,2 2 0,7-1 0,0 0 0,3 0 0,3 1-346,3 1 511,-3 2 0,4-3 0,-2 1 0,0 0 1,0 1-38,1 1 1,-2 0 0,1 0 0,-2 0 0,-3 0 0,-2 0 16,-2 0 1,-6 0 0,-4 1-103,-2 1 1,-5-1 0,-8 3 0,-6-1 0,-7 2 127,-5 2 1,-3 0 0,-4 1-1,-4 0 1,-4-1 27,20-3 0,-1 0 0,-1-1 0,-1 0 0,0 1 0,0-2 0,-1 1 0,0-1 0,1 1 0,0 0-51,0-2 1,1 2 0,3 0 0,-1 1 0,-16 0 0,7 0 27,8-2 0,13 2 0,9-1 0,7 1 25,9-1 0,7 0 1,6-1-1,5 1 1,4 1-12,3-1 1,-18 0 0,1-1 0,-1 0 0,0 0 0,2-1 0,1 1 0,-1 0 0,1-1-82,1 0 1,0 0 0,-2 1 0,1-1 0,-1 1 0,0-1 0,-1 0 0,-1 0 0,21-1 6,-5 0 0,-2 0 0,-7 0 0,-4 0 0,-7 0-217,-4-3 1,-3 2 0,-6-1 40,-5 1 187,-8 4 0,-15 5 1,-4 4-1</inkml:trace>
  <inkml:trace contextRef="#ctx0" brushRef="#br0" timeOffset="1">4686 7329 12716,'0'-4'-512,"-3"-3"0,-2 2 0,-1-1 0,1-2 0,2 0 0,2 1 428,1-1 0,0 1 0,0-1 0,0 0 0,1 2 311,2 1-3,-2-2 0,-1 9 1,-5 1-1,-2 4 1,-1 2-145,1 1 1,0 4 0,1-2 0,2 3-1,0 2-95,3 1 1,0-1 0,1-4 0,1-1-25,5-1 0,-1 2 0,8-3 0,1-2 0,0-2 0,0-3-100,-1-2 0,3-1 0,-2 0 1,-2-1 113,0-2 0,-2-2 0,-2-4 0,-1-2 1,0-1-50,-2-1 0,-2-2 1,-3 0-1,0 0 1,0 1 39,-3 1 1,-1 1 0,-5 4-1,0 0 73,-1 4 1,-6 0 0,1 1 0,-2 2 0,-1 4 0,0 4 199,-2 2 1,3 4 0,0 0 0,1 1-153,4 2 1,2-1-1,4 0 1,2-1-1,0-1-128,2-3 0,8-2 1,2 0-1,3-1 1,3-2-35,3-3 0,0-2 0,3-2 0,1-3-40,-2-2 0,0-1 0,-5-3 0,-1 0 1,-1-2-1,-2 0 14,-3 0 0,0-1 0,-5-1 0,-1 3 205,-2 1 1,-5 4 0,-5 2 0,-3 2 0,-3 2 0,0 1 306,1 0 0,1 4 1,1 1-1,1 2-355,3 0 1,5 1 0,2-1 0,3 1 0,0 0-211,0-1 1,4 1 0,3-2-1,4 0 1,2-4 8,0-1 0,-1-1 1,0 0-1,-1-1 1,-2-2 15,-1-5 0,1 0 1,-4-2-1,-1 2 1,-2 0 155,-1 1 1,-4-1 0,-3 1 0,-3 2 0,-3 3 343,0 1 0,-2 1 0,4 0 1,1 0-1,1 0-167,0 0 1,1 1 0,2 1-489,3 3 1,2 1-1,1 0 1,3-2 0,0 0-827,2-3 1133,-3 4 0,4-1 1,-3 4-1</inkml:trace>
  <inkml:trace contextRef="#ctx0" brushRef="#br1" timeOffset="2">5537 7215 9114,'2'-5'-58,"2"1"0,-1 0 0,0 0 184,-1-2 0,-1 3 1,-2 2-1,-1 4 1,-1 1-90,-1 2 1,2 1-182,0 0 0,2-2 1,2-3-11,3-1 0,2-1 401,1 0 0,-2-1-188,-1-1 0,-1 0 0,-5-3 0,-2-1-37,-2-1 0,1 2 0,0 0 1,0 0-35,-1 1 0,1-3 1,-2 2-1,1-1 1,-1 0-5,0 1 1,-2 3-1,0-3 1,-2 2 0,-1 1-2,0 1 1,0 5 0,-2 1 0,-2 3 0,-2 4 94,0 3 1,-2 8-1,2 1 1,0 2 0,2 3 61,2 4 0,2-2 0,4 2 0,2-3 0,4-3-130,6-4 1,3-2 0,8-5-1,2-3 1,3-1 23,3-2 0,1-5 0,3-3 1,0-2-43,2-2 1,-3-3 0,-3-5 0,-3 0 0,-4 0 0,-3 0-398,-4 0 0,-2 0 90,-3 2 0,-3 1 0,-4 2 0,-3 3 0,-2 2-549,-1 2 1,1 0 863,2 3 0,-1 0 0,1 3 0</inkml:trace>
  <inkml:trace contextRef="#ctx0" brushRef="#br1" timeOffset="3">5514 7291 8137,'-5'5'498,"0"-3"-505,3-1 1,0-4 0,3 0-1,3-1 1,-1-2 0,0-1-85,-1 0 1,-1-2 0,0 0-1,1-1 64,0 0 1,1-1 0,-4 1 0,-1 0 0,-1 0 0,-2 0 68,0 1 0,-3 3 0,-1 2 0,-2 0-2,-1 2 0,-2 2 0,-2 4 1,-3 3-1,0 6 0,-2 5 124,2 5 0,-2 3 0,3 4 0,2 1-20,3 2 1,2-1 0,6 0-1,4-3 1,3-2-155,6-1 0,3-4 1,5-5-1,2-3 0,2-5 77,2-3 0,0 0 1,-1-4-1,-1-1-34,1-3 1,0-2 0,0-3 0,-1-1 0,-3 0 0,-1 0-234,-3-2 1,-3 1-1,2-1 1,-1 2-246,-2 0 0,-3 1 0,-2 2 445,0-1 0,2 1 0,-2-2 0</inkml:trace>
  <inkml:trace contextRef="#ctx0" brushRef="#br0" timeOffset="4">6137 7026 12112,'0'-5'-156,"0"-1"1,0 0 0,0 0 0,-1-1 63,-2 2 0,-1 2 1,-3 3-1,-2 0 324,-1 0 1,1 5-1,-5 4 1,-1 3-1,-3 4 1,-2 4 154,-4 4 0,2 4 1,-4 5-1,4 4-273,11-18 1,1 1 0,1 0 0,1 0 0,1 1 0,2 0 0,-3 20 0,6-4 0,3-4-230,4-5 0,6-2 0,4-6 0,2-3-170,3-4 1,-1-3 0,2-4-1,-1-1 1,-2 0 0,-1 0-320,-1-3 1,-3-1 0,-1-1 603,-1 0 1,-1 3-1,-3 2 1</inkml:trace>
  <inkml:trace contextRef="#ctx0" brushRef="#br1" timeOffset="5">14081 7063 8532,'0'-7'-215,"0"-1"1,0 1 0,1 0 0,2 2 0,2 2 549,1 3 1,3 0-1,1 4 1,3 3 0,1 6-1,1 4-60,0 3 0,1 5 0,1 4 0,1 3-168,-1 4 0,-4-2 0,-1 1 1,-2-1-1,-3-2 0,-4 0-7,-2 1 1,-2-6 0,-2 0-1,-4-4 1,-3-3 0,-2-2-40,-1-1 0,2-1 1,1-1-1,2-2-226,3 0 0,1-4 0,2 1 1,1-2-132,1-3 0,4-3 0,3-4 0,1-3 296,0-2 0,3-4 0,0-1 0</inkml:trace>
  <inkml:trace contextRef="#ctx0" brushRef="#br1" timeOffset="6">4724 7982 6396,'0'-5'69,"1"1"1,1 0-1,1 1 1,0-2 0,2 2-1,-2-1 93,0 0 0,1 2 0,-3-1 0,1 0-55,-3 0 0,-2 1 0,-6 3 0,-1 2 0,-2 4 68,-3 2 0,3 5 0,-1-1 0,1 3-189,3 2 1,0 0 0,6-3-1,2 0 1,4-1-27,4-1 1,7-2-1,4-4 1,2-2 0,1-3-55,1-1 0,2-2 0,-1-2 1,-3-4 24,-4-2 0,-3-5 0,-2 2 0,-2-3 0,-5 0 39,-3 0 0,-4 0 0,-3 1 0,-3 0 0,-4 2 40,-1 1 1,-4 4 0,0 5 0,-2 1 186,-1 1 0,0 0 1,1 1-1,2 2 1,3 4-65,2 2 1,0 4 0,6-3 0,3 0 0,3 0-269,3 1 0,6-1 0,5-4 0,2 0 0,3-1-49,2-2 1,-1-1 0,1-2 0,-2-2 0,-2-1 2,-2-2 0,-3 0 0,-5-2 0,-1 0 229,-5 2 1,-5-1-1,-6 3 1,-3 3-1,-4 1 78,-1 4-126,2 2 0,-8 1 0,1-1 0</inkml:trace>
  <inkml:trace contextRef="#ctx0" brushRef="#br0" timeOffset="7">4777 8567 12781,'-1'-12'-911,"-1"2"0,-3 2 910,-2 0 0,0 2 0,-1 1 1,-1 1-1,0 2 0,-1-1 1,0 2-1,0 3 0,-1 3 408,-1 2 0,3 1 0,-1 1 0,1 2-378,2 1 1,0 0 0,2 2 0,2-3 0,3 1 0,2-1-201,0 0 1,7-1 0,-1-2 0,3-1 102,3-2 0,3-2 1,1-3-1,1 0 1,-1-1 59,-1-1 1,-1-3 0,-1-3 0,-3-1-1,-2-2 1,-1-1-53,-2-2 1,-2 0 0,-3-1 0,-2 0 28,-2 0 1,-3 3-1,-3 2 1,-1 1 157,-1 2 1,-4 2 0,1 3 0,-1 1 0,0 2 0,1 1 27,3 3 1,0 3 0,1 1-1,4 2 1,0 1-217,4 2 0,0-3 1,2 1-1,1-1 46,3-2 1,2 0-1,1-2 1,0 0 0,1-2-1,1-2-67,0-2 1,-2-1 0,0-1 0,-1-2-34,1-2 0,-3-2 1,-1 0-109,0-1 150,-2 1 1,-3 2 0,-1 3 0,-4 1 0,-3 2-817,-4 1 897,2 6 0,-7 4 0,2 3 0</inkml:trace>
  <inkml:trace contextRef="#ctx0" brushRef="#br0" timeOffset="8">5370 7914 11055,'-3'-5'-1666,"1"0"1529,0-1 1,-1-1-1,-1 0 1,1-1-1,-1 1 1,0-1-1,1 0 342,1 1 0,-1 2 0,0 0 0,1-1-73,-2-1 1,3 0-65,-4 2 0,3 6 1,-1 7-1,2 3 0,-1 5-36,-1 1 1,1 3 0,2 3 0,0 2 0,0 0-110,0 0 1,0-2 0,1 1 0,1 0 0,3 1 0,0-2-268,0-2 1,-1-5-1,2 0 1,-1-3 68,1 1 0,-2-4 0,0-2 0,0-3 317,1-1 0,0-2 0,2-2 1</inkml:trace>
  <inkml:trace contextRef="#ctx0" brushRef="#br0" timeOffset="9">5324 7982 11055,'-2'-10'-731,"-1"-1"0,1 0 0,-1 0 440,0-1 0,1 0 1,2-2-1,1 2 0,0-1 479,2 1 1,5-1 0,0 2 0,1 0 0,2 0 0,2 2 74,1 4 1,2-1-1,1 3 1,2 1-213,0 2 0,-1 4 0,2 3 1,0 5-1,0 3 0,-2 1-32,-2 1 1,-1 0 0,-1 4 0,-1 1-37,-3 0 0,-2 2 0,-3-6 1,-3 1-1,-2 0 35,-2-3 0,-7 0 0,-6-1 0,-4-2 0,-3-1 58,-1-1 1,-3-1 0,2-2 0,2-1-118,4 1 1,0-1 0,2-2 0,2-2-1,2 0 73,3-1 0,4 1 1,2-3-1</inkml:trace>
  <inkml:trace contextRef="#ctx0" brushRef="#br1" timeOffset="10">5317 8476 8474,'0'-7'-368,"0"-1"1,0 0 521,0 1 0,0 1 1,0 3-1,0 6 0,0 4-80,0 3 0,0 4 1,2 5-1,1 0 0,-1 2 1,1 1 44,-1 1 0,4 1 0,-2 0 0,1 1 1,0 0-1,1-2-138,1 0 0,-2-3 0,-1 0 0,0-2-384,-3-1 1,0-4 0,-1-3-59,0-1 0,-3-3 0,-2-1 0,-2-3 461,0-4 0,-4-5 0,-1-5 0</inkml:trace>
  <inkml:trace contextRef="#ctx0" brushRef="#br1" timeOffset="11">5347 8537 8474,'0'-15'-151,"2"-3"0,2 0 1,0 2-1,2 2 1,1 1 140,0 0 1,2-1 0,0 2 0,2 1 167,1 3 1,0 0 0,4 2 0,-2 1 0,0 2-92,-2 2 1,-3 5 0,2 1 0,-3 2 0,0 3-94,-1 0 1,-3 3 0,-1 0 0,-2 1 0,-1 2-4,0 2 1,-4-2-1,-1 2 1,-4-2 0,-1-2 28,1-1 0,-2 0 0,1-3 1,0 1-171,2-1 1,3-4 0,1 2-1,1-2 36,4-2 0,6 2 1,5-3-1,3-1 129,3 1 0,2-1 0,2 3 0,-1 1 0,-2 1 1,0 0 70,-2 1 1,-5 0-1,-3-1 1,-3 1 47,-3-1 0,-6 2 0,-5 0 0,-5 1 0,-4 0 72,-3-2 1,-2 0 0,0-2 0,1 0 0,3-2 121,2 0 0,-1 1 1,5-3-310,0 0 0,4-1-987,3-1 0,6-3 988,2 1 0,6-1 0,3 3 0</inkml:trace>
  <inkml:trace contextRef="#ctx0" brushRef="#br1" timeOffset="12">6099 7815 8490,'-5'-7'-153,"1"-1"0,0 1 0,2-1 1,2 0-1,0 1 0,0-1 1,0 1 256,0-1 0,2 0 0,1 1 0,-2-1 0,0 1 0,-1-1 55,0 0 0,0 3 0,-1 1 0,-1 1 20,-3 1 1,-5 6-1,-3 4 1,-2 6 0,-4 7-1,-3 4 289,-2 5 0,2 1 1,4 5-1,3 0-238,2 1 0,6 0 1,6-2-1,6-4 1,8-4-510,5-3 1,7-1 0,1-7 0,0-3 0,0-1 0,-2-2 0,-2 0-2766,-2 0 3044,-7 4 0,5-2 0,-6 3 0</inkml:trace>
  <inkml:trace contextRef="#ctx0" brushRef="#br0" timeOffset="13">9236 7747 13030,'0'-8'-734,"0"1"0,-1-1 0,-1 1 423,0-1 1,-1 0 0,2 1-1,-1-1 608,0 1 0,-1-1-23,3 1 0,4 6 0,3 4 0,4 6-193,4 7 0,5 3 1,0 6-1,2 3 1,1 2-1,-1 3-59,-2 3 0,-2 1 1,-6 1-1,-5-1-74,-3-2 0,-5 0 0,-4-4 0,-5 0 0,-4-4 0,-2-4-256,-2-2 0,2 0 1,-1-4-1,4-2-930,3-2 1274,1-3 0,5 1 0,1-4 0</inkml:trace>
  <inkml:trace contextRef="#ctx0" brushRef="#br0" timeOffset="14">6030 8491 9638,'-7'0'-184,"2"0"0,0 0 0,-1 0 0,-1 0 0,0 0 0,-2 1 0,0 2 489,-1 2 0,-4 8 0,1 5 0,0 4 0,-1 4 0,3 5-85,0 3 0,1 3 1,5 1-1,3-1 1,3-4-120,4-2 1,1-9 0,7 0 0,2-2 0,2-4-199,0-3 1,2-4-1,-2-4 1,1 0-1,-1 0 1,-1-1-503,-2 0 0,-4-2 0,1-2 594,-3 0 0,3 3 1,1 2-1</inkml:trace>
  <inkml:trace contextRef="#ctx0" brushRef="#br0" timeOffset="15">14431 8400 18537,'0'-7'-447,"0"0"0,3 2 1,2 2-1,2 3 1,0 4 150,1 3 1,2 5 0,1 5 0,0 2 0,0 3 179,-2 4 1,-1 3 0,-3 2 0,-2 2 0,-3 2 141,0-1 0,-4 3 1,-4-4-1,-7-1 0,-4-2 111,-3-2 0,0-2 0,2-3 0,2-1 1,3-1-387,2-1 0,6-4 1,4 0-1,4-3 1,3-2-2147,4-2 2200,4 0 0,0-2 0,3 1 0</inkml:trace>
  <inkml:trace contextRef="#ctx0" brushRef="#br0" timeOffset="16">16374 3976 12978,'0'-12'-860,"0"0"0,0 1 0,0 0 626,0 1 1,0-2 0,1 1 0,1 1 0,1 1 0,-1 1 0,-1-1 616,-1 1 1,2 5-1,0 4 1,-2 7-288,-2 7 1,-4 10 0,1 9 0,-3 7 0,4-18-1,0 2 1,0 2 0,-1 1-77,-1 3 0,1 0 1,0 3-1,0 1 0,-2 4 1,0 1-1,0 2 0,1 1 1,-1 1-1,0 1-68,2-14 1,1 0 0,-1 0 0,0 14 0,0-1 0,0 0 0,0 0 0,2-5 0,0-1 0,1-4 0,1-1-204,1-5 0,-1-2 0,1 18 1,0-10-1,0-5 0,0-6 1,0-4-359,0-4 1,-1-7 508,-1 1 1,0-7 116,-4 1 0,1-9 0,-3-3 0</inkml:trace>
  <inkml:trace contextRef="#ctx0" brushRef="#br0" timeOffset="17">16325 3902 10365,'5'-28'-127,"5"3"0,0-3 1,4 3-1,4 1 1,2 3-1,3 4 251,0 2 1,3 5 0,1-1 0,4 3-1,4 3-38,3 2 1,7 2 0,-21 1 0,2 0-1,1 0 1,0 1 0,2 0 0,1 0-1,-1 0 1,1 1-71,1-2 1,0 1 0,2 1 0,0 0 0,2-1 0,0 1 0,-1-1 0,0 1-1,0-1 1,-1 0-104,0 1 1,-1-1 0,-2 1 0,-1 0 0,0-1 0,0-1 0,-3 2 0,0-1 0,-1 0 0,-1 0-260,20 0 0,-8 0 0,-10 1 0,-2 0 0,-3 0 215,-1-1 1,-2 0 0,-4 1 0,-4 1 0,-3 2 186,-1 1 1,-4 5 0,-1 4-1,-3 3 1,-6 6 152,-2 5 0,-4 8 0,6-14 0,1 2 0,-1 1 0,-1 1 0,-1 3 0,0 1-140,-1 3 1,1 2-1,-2 4 1,-1 3-1,4-13 1,0 1-1,0 1 1,0 0-1,0 1 1,1 0-1,-1 0 1,0 0-1,1-1-128,0 1 1,-1 0-1,1 0 1,1-2-1,1-1 1,-1 1 0,-1 13-1,1-1 1,2-3-1,1-2 1,1-4-1,2-1-272,0-4 1,1-1-1,0-2 1,0-1 0,-1 22-1,-1-3-262,-4-2 0,-2-2 1,-3-1 592,-3-1 0,2-1 0,-2 4 0,0 1 0</inkml:trace>
  <inkml:trace contextRef="#ctx0" brushRef="#br1" timeOffset="18">16046 5362 8418,'12'-13'10,"2"-1"0,7 2 0,7 1 0,10 1 0,-13 6 1,1 1-1,4-1 0,2 0 0,3 1 0,2 0 189,3 0 1,0 0 0,2 1 0,-1 1 0,0 1 0,0 0 0,-4 0 0,0 0 0,-3 0 0,-1 2 0,-4-1 0,-1 1-399,-2 1 1,-2 0-1,22 6 1,-6-4 198,-2 3 0,2-4 0,-2 0 0</inkml:trace>
  <inkml:trace contextRef="#ctx0" brushRef="#br0" timeOffset="19">16711 3984 9833,'-6'0'-127,"2"1"0,0 3 0,2 4 0,1 5 0,0 4 0,0 5 68,-2 5 1,-1 6 0,1 5-1,-1 3 1,-2 0 0,1-2-1,-1-4-116,-2-1 0,0-3 0,0-5 0,1-6 0,0-8-209,2-3 1,2-4 402,-2-2 0,-1-6 1,-2-2-1</inkml:trace>
  <inkml:trace contextRef="#ctx0" brushRef="#br0" timeOffset="20">16686 4050 9804,'8'-12'-253,"0"-1"1,2-2-1,0 0 1,4 3-1,1 0 405,-2 2 0,3 1 1,-2 0-1,0 2-68,0 2 1,0 1 0,-3 4-1,-1 1 1,-1 2-271,-4 2 1,1 0 0,-3 0-1,-1 2 1,-1 1 88,-1 3 0,-4-1 1,-1 3-1,-3-1 0,-2 0 107,-1 0 0,-3 2 0,3-3 0,1-1 1,2 0 25,2 1 1,0-2 0,3 2 0,1-2 0,2-2-49,3-2 1,5 3 0,6-3-1,2 2 1,3 2-10,3-1 0,-2 1 1,0 1-1,-4 2 84,-2 1 0,-6-2 0,-6 1 0,-5 0 1,-7-1-1,-7 1 260,-7 2 0,-3-3 1,3 0-1,0-2 28,2 0 0,3-4 0,5 0-569,4-2 0,5 0 1,5-3-1,5 0 0,5 1 218,1 2 0,-1 1 0,-1 4 0</inkml:trace>
  <inkml:trace contextRef="#ctx0" brushRef="#br1" timeOffset="21">16784 4616 8204,'0'-8'-1821,"0"-1"2284,0 1 0,0 3 1,0 0-198,-3 2 0,-2 1 1,-3 5-1,0 6 1,-1 3-133,-2 4 0,-2 1 1,-4 2-1,-1 3 0,-2 2 1,2 0-196,1 1 1,0 0 0,2-2 0,0-1 0,4-4 0,1-2-1136,2-2 1,2-5 1195,-2-1 0,3-7 0,1-6 0</inkml:trace>
  <inkml:trace contextRef="#ctx0" brushRef="#br1" timeOffset="22">16579 4640 8204,'-4'1'-231,"1"2"488,2 3 1,2 4-1,2 4 1,3 2-1,4 0 1,4 0-296,1 1 1,3-1 0,0 1 0,1-2 0,-1-1-1316,0-3 1353,-2-2 0,4 3 0,1 0 0</inkml:trace>
  <inkml:trace contextRef="#ctx0" brushRef="#br1" timeOffset="23">17030 4567 8234,'0'-9'-164,"0"1"0,0 0 1,0-1-1,0-1 0,0-1 327,0 1 1,3 4 0,0 0 0,-1 0-1,0-1 160,0 2 1,0-1 0,3 4-224,-2 3 0,-1 3 0,-5 7 0,-2 3 0,-3 2 0,-3 3-34,-3 3 1,1 2 0,0 0 0,-2-2-117,0 0 1,1-3 0,1 1-1,2-1 1,3-5 0,3-1-216,1-3 0,1-4 0,5-1-31,4-2 1,4 0 0,9-4 0,3-1-1,1-3 296,2 0 0,-1-5 0,1 0 0</inkml:trace>
  <inkml:trace contextRef="#ctx0" brushRef="#br1" timeOffset="24">17162 4567 8234,'-9'2'-362,"1"2"581,0 1 0,3 3 0,0 4 1,0 0-1,2 3 180,-1 0 0,-1 3 0,1 0 0,-1 2-766,-1 1 0,0 0 0,-2 2 0,1-1 367,-2 0 0,-5 2 0,2 1 0</inkml:trace>
  <inkml:trace contextRef="#ctx0" brushRef="#br0" timeOffset="25">16981 4476 8842,'-8'5'-176,"3"-1"0,-1-3 1,0 0-1,-2 2 1,0-1-1,0-1 0,0-1 852,0 0 0,2 0 0,2-1-424,0-2 0,1-1 1,4-5-1,2 2-76,2 2 0,3-3 1,1 4-1,2-2 1,2 2-1,3 0 11,0 2 1,3 1 0,0 1 0,0 0-509,-2 0 0,-3 4 0,-2 2 0,0 2 0,-2 3 0,-1 2 283,-4 3 1,-1 3 0,-6 1 0,-4 0 0,-6 1-1,-5-1 131,-5 0 1,-1 2 0,-1-4-1,1-2-63,1-4 1,7-4 0,3-4-257,10-4 0,14-3 1,21-6-1,4 2 1,2 2 58,0 2 1,-3 6-1,-4 3 1,-2 5 0,-5 4 143,-4 4 0,-10 4 1,-8 1-1,-4 3 209,-4 3 1,-5-1 0,-9 1-1,-4-3 1,-4-2 0,-3-3 456,-2-3 0,1-3 0,1-3 0,6-5-303,4-4 0,3-4 1,4-3-1,2-3-631,2-1 0,4-4 0,2-1 0,2 1 291,1-1 0,8-3 0,1 2 0</inkml:trace>
  <inkml:trace contextRef="#ctx0" brushRef="#br1" timeOffset="26">16194 5518 8509,'3'-11'-156,"0"0"0,1 1 0,0 1 0,-2 1 0,-2-1 41,0 1 1,0 3 0,0 0 0,-3 2 221,-3 1 1,2 4-1,-1 1 1,1 3-1,0 3-2,0 3 0,-1 8 0,1 2 0,1 5 1,-1 4-36,2 3 0,-2 7 0,1-17 0,1 1 0,-1 2 0,1 0 0,-1 5 1,0 1-64,0 4 1,0 1-1,-2 2 1,0 2 0,-1 3-1,0 1 1,0 0-1,0 0 1,2-15 0,0 0-1,-1 0-164,-1 15 0,0 0 0,1-2 0,0 0 0,-1-2 0,0-2 1,0-3-1,1-2 101,-1-3 0,1-1 0,-1-1 1,1-1-1,0-3 0,1-1 1,-1-1-1,0 0 0,-6 18 1,0-6-112,-1-2 1,4-2 0,-1-2 0,3-4 140,3-3 0,0-7 1,3-5-1,-1-3-255,-2-2 0,2-4 0,-1-7 281,1-3 0,4-2 0,2 2 0</inkml:trace>
  <inkml:trace contextRef="#ctx0" brushRef="#br1" timeOffset="27">15948 6994 8318,'-8'5'0,"0"1"0,0-1-276,-1 0 0,1 2 1,0-2-1,-1 3 0,-1 0 1,-1 0 279,1 0 1,1 0 0,1 1 0,2-1 76,1 0 0,2 1 1,-2 1-1,2 1 1,1-1-1,1-1 52,1-1 1,4-2 0,2-1 0,3 1-93,2-2 0,1 3 0,-1-4 0,2-2 1,3 0-1,0-1-67,1 0 0,-1 0 0,1 0 0,2 0 95,0 0 1,3 1 0,-2 1-1,1 1 1,2-1 60,4-2 1,6 0 0,6 0-1,4 0 1,-18 0 0,1 0-14,1 1 1,2-2 0,2 1 0,0 0 0,3-1 0,0-1 0,1-1 0,0-1 0,0 0 0,0-1 0,-3 0 0,0-1-97,-2 1 0,-1 0 0,-2 1 0,-1-1 0,18-2 1,-6 2-319,-7 2 1,-7 1-1,-2 0 1,1-1-1,0 2 1,1 1 296,-2 2 0,2-1 0,-3 3 0</inkml:trace>
  <inkml:trace contextRef="#ctx0" brushRef="#br1" timeOffset="28">17408 5387 8464,'0'-17'6,"0"1"1,0 0 0,0 3 81,0 2 1,-1 13-1,-1 8 1,-2 9-1,0 10 1,-2 8-13,4-14 1,0 1-1,-3 5 1,0 1 0,0 4-1,1 1 1,-2 2-1,4-18-39</inkml:trace>
  <inkml:trace contextRef="#ctx0" brushRef="#br1" timeOffset="29">17355 5674 9726,'-5'29'55,"-1"13"-28,-1 2 0,1 1 1,1-13-1,1 2 0,-2-1 1,1 2-1,-1 1 0,0 0 1,0 0-1,0 0 0,1 0 1,0-1-1,0 0 0,1-1-142,1-1 1,-1 0 0,1-1 0,-1 14 0,2-2 0,1-4 0,2 0 0,-1-4 0,0-1 0,0-4 0,1-2-42,0-3 0,0-1 1,0 20-1,1-6 0,-5-3 1,-4-2-15,-3-5 0,-4-2 0,1-3 0,-1 1 0,1-2 0,1-3 170,-1-4 0,4-3 0,1-2 0,3-4 0</inkml:trace>
  <inkml:trace contextRef="#ctx0" brushRef="#br1" timeOffset="30">16522 5633 8337,'0'-9'-151,"0"1"1,0 0 0,0 0 0,0 0 0,1 0 269,2 3 1,-2-2 0,2 1 0,0-1 0,0-1 56,-1-1 1,1 1 0,0 0 0,-1 0 0,-1 0-6,-1-1 1,0 1 0,-1 1-1,-2 1-43,-2 4 0,-6 1 0,-3 3 1,-2 2 88,0 4 0,0 9 0,-1 0 0,1 4 0,0 5-184,3 3 1,1 0 0,5 0 0,1 0 0,3-1-148,2 1 0,2-3 0,3-3 0,3-3-230,3-3 1,8-1 0,-1-7 0,4-1 0,4-3 0,3-5 343,4-2 0,2-6 0,7-5 0</inkml:trace>
  <inkml:trace contextRef="#ctx0" brushRef="#br1" timeOffset="31">16989 5600 8178,'-4'-8'-308,"0"-1"1,4 1 0,0 0 0,0 0 0,0 0 0,0-1 1077,0 1 0,0 5 0,0 3-569,0 8 1,-1 4-1,-1 8 1,-4 1 0,-1 4-211,-1 2 1,2 0 0,1 3 0,-2 0 0,1 0-589,0 0 1,0-3-1,3 0 597,2-2 0,-4-4 0,0-1 0</inkml:trace>
  <inkml:trace contextRef="#ctx0" brushRef="#br1" timeOffset="32">16907 5608 8178,'0'-13'-117,"0"0"1,0 3 0,1 0 0,2-1 322,3 2 1,2 2 0,3 1 0,2 1 0,4 2-6,2 1 1,2 3-1,3 4 1,-2 6-1,-1 4-169,-1 1 1,-1 4-1,-6 2 1,-3 2-1,-3 0-1,-5 1 1,-1-1 0,-1 0 0,-2-2 0,-3-3-46,-6-2 1,-2 0-1,-2-2 1,-3-1 0,1-3-129,0-2 1,-2-1 0,0-1 0,-1 0 0,1-2 141,0 2 0,-4 0 0,2 1 0</inkml:trace>
  <inkml:trace contextRef="#ctx0" brushRef="#br1" timeOffset="33">16473 6403 8234,'4'-9'-3,"1"-1"1,2 0 0,1 2 0,0 2 0,-2 0 281,0 2 0,-5 1 1,1 6-1,-4 6 0,-4 3 1,-4 4-1,-4 1 0,-2 2 59,-3 3 1,2 2-1,-4 1 1,2-1-462,0 1 0,-1-1 0,2 1 0,-1-1 0,1 1 0,1-1-655,4-2 0,1-2 1,3-5 777,1-1 0,0 1 0,0-2 0</inkml:trace>
  <inkml:trace contextRef="#ctx0" brushRef="#br1" timeOffset="34">16276 6510 9284,'1'9'471,"2"1"0,2 2 0,2 2-310,2 3 0,2 0 0,0 4 0,2 0 1,2-1-422,0 0 1,2-1-1,-1-3 1,0-3 259,1-2 0,-1-2 0,1 0 0</inkml:trace>
  <inkml:trace contextRef="#ctx0" brushRef="#br1" timeOffset="35">16760 6354 8292,'0'-8'-78,"1"0"0,1 0 492,0-1 1,1 7 0,-3 4 0,-1 8-64,-2 5 0,-1 4 1,-5 1-1,-1 1 1,-1 1-210,1-1 0,-2 2 1,1-4-1,1-1 1,1-1-94,1 0 1,3-5 0,2-1 0,2-2-192,1 0 1,4-5 0,2-1 0,4-2-1,5-1 1,2 0-346,3 0 0,0 0 0,-3 0 0,0 0 142,-1 0 1,-2 0-1,2 0 1,-2 0 344,0 0 0,0-4 0,2 0 0</inkml:trace>
  <inkml:trace contextRef="#ctx0" brushRef="#br1" timeOffset="36">16924 6428 9748,'-8'4'463,"1"7"1,0 1-1,-4 6 1,-3 7-1,-4 5 107,-2 5 1,1 2 0,-2 3 0,1-1-810,2 0 1,1-1-1,3 2 239,0-2 0,0 6 0,-2-2 0</inkml:trace>
  <inkml:trace contextRef="#ctx0" brushRef="#br0" timeOffset="37">15907 7354 8668,'0'-11'-192,"0"-2"1,0-1 0,1 1-1,1 2 1,1 1 0,-1 0-1,1 2 640,0 0-305,0 3 1,-4 9 0,-1 8-1,-2 5 1,0 6 13,-3 3 1,0 5 0,-1 5-1,0 5 1,3-18 0,0 0 0,0 3-1,-1-1-57,0 3 1,-1-1-1,0 3 1,1 0-1,-1 2 1,0 0-1,0 1 1,0 1-100,-1 0 1,0 0-1,0 1 1,0 0 0,0-2-1,0-1 1,0-3 0,0 0-1,1-3 1,0-1-132,-4 20 1,1-4 0,1-3 0,0-3 0,2-4-38,0-4 0,3-2 0,1 0 0,2 0 0,1-2 0,0-1-120,0-3 0,0-2 0,0-4 0,1-2-557,2-2 842,2-4 1,3 2-1,0-2 1</inkml:trace>
  <inkml:trace contextRef="#ctx0" brushRef="#br1" timeOffset="38">15628 8593 8760,'9'0'291,"3"0"1,5 0-1,5 0 1,8 0-1,5 0-130,4 0 0,-15 0 0,1 0 0,0 0 1,2 0-1,1 0 0,0 0 0,2 2 1,-1-1-1,1 1 0,-1 1-76,0-1 0,-1 0 0,-1 2 1,-1 0-1,-2-2 0,-1 1 1,0 0-1,1 0-336,-1 0 0,1 0 0,20 1 0,-3-4 1,-5-1-1,-2-2 0,-2-3-1041,-2-1 1,-2 2 1291,-3-1 0,-1 1 0,1-3 0</inkml:trace>
  <inkml:trace contextRef="#ctx0" brushRef="#br1" timeOffset="39">17178 7346 8384,'-3'-16'-251,"1"0"1,0 3-1,1 2 1,2 2 354,1 0 0,-1 7 0,2 5 0,-3 10 0,-3 9 0,-2 7 0,-3 8 34,-3 4 1,5-16 0,0 0-1,-1 3 1,-1 0 0,1 3-1,1 0 1,-2 3 0,1 1-1,-1 3 1,0 0-64,-2 3 0,1 0 0,0 2 0,0 0 0,0 1 0,-1 0 1,2-2-1,0 0-97,1-3 0,0-2 1,1-3-1,0-2 0,2-4 1,1-1-1,0-3 0,0-1 1,-3 18-1,-1-5-406,-3-3 1,1-5 0,-3 2 0,1-2 136,0-2 0,-3-4 0,3-3 0,1-2 0,1-4 0,1-3 291,0-3 0,0-4 0,-1-3 0</inkml:trace>
  <inkml:trace contextRef="#ctx0" brushRef="#br1" timeOffset="40">16719 8609 8354,'-8'0'175,"-1"0"1,1 0 225,0 0 1,5 1 0,6 1 0,7 0 0,6 0-26,6-1 1,1-1 0,7 0-1,1-1-309,1-1 1,2 1-68,1-2 0,-1-5 0,2-1 0</inkml:trace>
  <inkml:trace contextRef="#ctx0" brushRef="#br1" timeOffset="41">16104 7412 8408,'0'9'156,"0"2"1,-1 3 0,-1 6 0,-1 3 0,-2 6 0,-1 1 0,-1 4 0,1 0-333,0 0 0,4-4 0,-3-1 0,1-1 0,0-2 0,0-5-1304,2-4 1480,1-1 0,-2-7 0,-2 3 0</inkml:trace>
  <inkml:trace contextRef="#ctx0" brushRef="#br1" timeOffset="42">16055 7469 8370,'7'-11'-120,"0"0"1,1 1 0,2 1 0,1 1 0,4 1 265,0 1 1,3 3 0,2 3 0,4 1 0,3 1 0,1 5 0,0 3 201,-1 3 1,-5 4 0,-4 1 0,-4 2 0,-6 0 0,-5 0-241,-2-2 0,-5 0 0,-4-2 0,-7 0-77,-6 1 1,-2-4 0,-6 0 0,0-1 0,1-3-1,-1-2-89,-1-1 1,7-4 0,-1 1-1,3-3-482,3 0 0,4-3 1,4-3 539,4-1 0,2-5 0,4-1 0</inkml:trace>
  <inkml:trace contextRef="#ctx0" brushRef="#br1" timeOffset="43">16538 7592 8408,'-8'0'312,"1"-3"1,2-2-1,5 0-56,5-1 0,6 3 0,3-1 0,5 0 1,3 1-1,2 1 0,3-1 0,-1 1-516,-2 1 1,-1 1-1,-3 0 1,-2 0-607,-1 0 0,-2 4 866,-4 1 0,-1 3 0,-5 0 0</inkml:trace>
  <inkml:trace contextRef="#ctx0" brushRef="#br1" timeOffset="44">16538 7732 8272,'12'0'241,"2"0"0,5-1 0,4-2 1,3-2-1,5-3-1836,4 0 1595,-1 0 0,2 0 0,-3-1 0</inkml:trace>
  <inkml:trace contextRef="#ctx0" brushRef="#br1" timeOffset="45">17063 7461 8249,'0'-8'-79,"0"0"1,0-1 0,0 1 0,1 1 412,2 1 1,-2 5 0,2 6-1,-3 7 1,0 5 0,0 5 0,0 3-123,0 2 1,0-1 0,-2 5-1,-2-1 1,-1 0-441,-1 0 1,2-3-1,-1 2 1,0-1-1,2-2-217,-1-3 1,1-4 444,3-5 0,-3-3 0,-2-2 0</inkml:trace>
  <inkml:trace contextRef="#ctx0" brushRef="#br1" timeOffset="46">16957 7477 8249,'3'-12'-110,"3"-3"1,5 4 0,4 2 0,5 3 0,7 3 366,4 2 0,3 5 0,7 1 0,0 3 0,-1 3 128,-1 3 1,-4 5-1,-5 3 1,-4 1-1,-7-1-230,-8 0 0,-6 0 0,-5 2 0,-2-1 0,-3-2 0,-6-1-125,-4-2 1,-6-1 0,-3 0 0,-5-1-57,-3 0 0,0-3 0,1-2 0,2-3 0,1-1-283,1-2 0,3-3 0,2 1 0,3-2 309,5-1 0,2 0 0,4 0 0</inkml:trace>
  <inkml:trace contextRef="#ctx0" brushRef="#br1" timeOffset="47">16260 8027 8298,'-13'0'96,"3"-1"0,4-1 0,8-2 1,9 1-1,11-2 0,11 1 37,10-3 1,-19 4-1,2-1 1,5 0 0,1 0-1,3 0 1,1 0 0,4-1-1,2 1 1,1 1 0,1-1-52,0 1 1,0 1-1,-3-2 1,0 1 0,-7 2-1,-1 0 1,-3-1 0,-2 1-1,-2-1 1,-2 1 0,15-2-410,-7 2 0,-11 0 15</inkml:trace>
  <inkml:trace contextRef="#ctx0" brushRef="#br1" timeOffset="48">17132 7937 7159,'-20'0'0</inkml:trace>
  <inkml:trace contextRef="#ctx0" brushRef="#br1" timeOffset="49">16637 8035 8298,'-34'10'219,"6"-1"1,8-2 121,9 1 1,11-2-1,13 0 1,10-1-1,13-1 1,9-3-232,-18-2 0,1 0 0,2 0 0,1 0 1,3-2-1,0 0 0,2-2 0,0 0 1,2-1-1,-1 0-264,2-2 0,-1 0 1,-31 6 122</inkml:trace>
  <inkml:trace contextRef="#ctx0" brushRef="#br0" timeOffset="50">3903 10610 23045,'0'-20'-544,"0"2"0,2-1 0,4 3 0,9 2 0,10 2 0,10 2 623,11 2 1,-20 3 0,0 0 0,4 2-1,1 1 1,0-2 0,0 1 0,2 0-1,-1 0 1,1 0 0,0 1 0,-1 0-1,0 0 1,0-1 0,-1 1-40,-1-1 1,0 0-1,0 0 1,0 1-1,0 0 1,0 0 0,1-1-1,0 1 1,-1 0-1,0 0 1,-2 0-1,-1 1 1,-2 0 0,-1 0-132,19 0 0,-7 4 0,-8 0 1,-2 1-1,-6 1 0,-5-2-189,-4 1 0,-5 0 0,-5-3 0,-3 3 377,-6 1 0,-6-3 1,-9 4-1,-7 0 0,-6 1-48,-5 2 1,18-5-1,-2 0 1,-1 0-1,-1 1 1,-2 0 0,0 0-1,-2 1 1,0 0-5,0 0 1,0 1-1,0-2 1,0 0 0,2 0-1,-1 1 1,0 0-1,0-1 1,0 1 0,1-1 110,-1 0 1,1 0 0,5 0 0,0-1 0,-16 5 0,12-1 0,10 0-442,9 0 1,9 0 0,8 0-1,7-3 1,6-2 301,6-2 0,10-1 0,6 0 0,-19 0 0,1-1 0,1 0 0,1-1 60,0 0 0,1-1 1,2-1-1,0 0 0,2 0 1,0 0-1,1 0 1,1-1-1,0 0 0,0 0 26,0 0 0,-1-1 1,0 0-1,0 0 1,-1 1-1,-1 0 0,-2 0 1,0-1-1,-2 2 1,-2-1-195,19-1 0,-10 2 0,-11 4 0,-5 0-238,-7 0 0,-7 1 0,-7 2 0,-7 2 0,-5 3 267,-4 0 0,-6 1 1,-5 1-1,-2 2 77,-1 1 0,-3 4 0,-2 4 0</inkml:trace>
  <inkml:trace contextRef="#ctx0" brushRef="#br0" timeOffset="51">5830 11118 18403,'-8'-4'-1050,"0"0"0,-1-2 0,2 1 825,2-2 0,1 0 0,4-1 0,0 0 0,2 0 0,2-2 0,6 0 0,1-1 471,4-2 1,0-1 0,3-2-1,1-1 1,3 1 0,1 0 7,2-1 0,3 1 0,2-1 0,2 2 0,0 2 0,-1 5-69,-1 4 0,-7 4 0,-1 4 0,-5 4 0,-4 5 0,-5 4-169,-4 5 1,-8 4-1,-6 7 1,-7 3 80,-7 2 1,9-18-1,-1 0 1,0 1-1,-2 0 1,-1 1 0,-1 1-1,-2 1 1,0 1-1,-2 1 1,1 1-55,-1 0 1,1 0 0,-2 0-1,0 1 1,1-2 0,1-1 0,-1 0-1,1-2 1,0 0 0,0-2 27,2-1 1,1-1 0,2-2 0,0 0-1,-11 11 1,4-1 0,5-5 81,3-1 1,5-5 0,4-5-1,4-2-315,3-1 0,8-3 1,5-3-1,6-1 1,8-2 222,6-1 0,9-3 0,-17 1 0,0 0 0,2 0 1,0 0-1,0 0 0,1 0 2,-1-1 1,1 1 0,0 0 0,0 0 0,-1 0 0,0 1 0,-1 0 0,0 0 0,-1 2 0,-1 0-236,18 0 1,-7 4-1,-9 3 1,-4 2-1,-6 2-484,-5 1 1,-1 4-1,-7-2 1,-1 2 0,-2-1 367,-1 0 0,-5 0 0,3 2 0</inkml:trace>
  <inkml:trace contextRef="#ctx0" brushRef="#br1" timeOffset="52">6240 11651 8539,'-11'-6'-10,"0"-2"0,1 2 232,1 2 0,1 3 0,0 1 1,0 1-1,2 3 205,0 4 1,1 1-1,-2 4 1,0 0 0,3-1-504,0 3 1,1 1-1,3 0 1,0 1 0,0 1 75,0 2 0,-7 2 0,-2-1 0</inkml:trace>
  <inkml:trace contextRef="#ctx0" brushRef="#br1" timeOffset="53">10471 7592 8577,'0'-8'-61,"0"0"0,0 0 0,-1-1 0,-1 1 0,-1 0 137,2 0 1,-1 0-1,0-1 1,-1 1 0,0 1-1,1 1 1,-2 0 0,0 0-1,-3-1 117,0 2 1,-1-1 0,-1 3 0,-2 0-57,-3-1 0,-2 3 1,0-1-1,-1 1 1,-1 2-1,1 1-39,2 0 1,0 5 0,0-3-1,2 2-105,5-1 1,-1-2 0,5 2 0,-2 2-74,1 0 0,3-2 1,0 1-1,3 0 1,3 1 1,0-2 0,6 2 1,3-1-1,3 2 25,0 3 1,3-2 0,1 2 0,1-1 0,1 0-1,0 2 11,0 1 1,-4 0 0,1 1 0,-2 0-1,-4 1 1,-3 3 141,-3 1 0,-4 1 0,-5-2 0,-3 1 73,-6-1 1,-4 2 0,-2-1 0,-1-1 0,-1-3 0,1-2-48,0-1 0,5-1 0,0-4 0,1-1-1101,2 0 674,5-4 1,2 1 0,5-2 0,1 1 0,2 2 11,1 0 1,1 3-1,2 3 1,-2 2 241,-2 0 1,2 2 0,-4 2 0,1 2 0,0 0 0,-2 1 99,-2-1 1,0 3 0,0 0 0,0 0 292,0-2 0,0-1 0,0-2 0,1 0 0,2 0-214,3-2 1,2-3 0,2-2 0,2-2 0,0-1-507,3 0 1,-2-4 0,0 0 373,-2-1 0,4-1 0,-2 0 0</inkml:trace>
  <inkml:trace contextRef="#ctx0" brushRef="#br0" timeOffset="54">9766 7609 10894,'-5'-4'-783,"2"-1"1,3-3 1490,0 0 1,0 4-450,0 4 0,0 8 0,0 5 1,-1 5-1,-1 3-110,-1 3 0,-3 6 0,1 0 1,0 3-1,-1 2-416,0 0 1,1 0 0,1-4 0,-1-3 0,2-2-246,-1-5 0,0-4 0,2-3 1,-1-4 595,-2 0 0,0-9 0,-3-2 1</inkml:trace>
  <inkml:trace contextRef="#ctx0" brushRef="#br0" timeOffset="55">9708 7748 10886,'13'-13'37,"5"-2"0,0 2 0,2 0 0,2 2 12,2 2 1,1 5 0,0 1 0,2 3 0,-1 3 55,-2 2 1,-7 7 0,-6 3 0,-3 5 0,-2 1-12,-4 1 0,-2 2 0,-3 1 0,-5-1 0,-6 1-26,-4-1 1,-1 0-1,-2-1 1,-2-2-1,0-1-90,1-2 1,1-1 0,4-1-1,1-2 1,2-4-251,1 0 1,4-5 0,-2 0-392,2-2 597,4-4 1,2-3 0,3-4 0</inkml:trace>
  <inkml:trace contextRef="#ctx0" brushRef="#br1" timeOffset="56">10086 7838 8428,'4'-8'-54,"1"-1"1,-3 0-1,3 0 1,0 1-1,2 2 325,2 1 1,-1 1 0,3 2 0,-2-1 0,-1 2-781,1 3 0,-4 3 0,0 4 509,-2 2 0,0 2 0,-3 3 0</inkml:trace>
  <inkml:trace contextRef="#ctx0" brushRef="#br1" timeOffset="57">10012 7978 8428,'8'0'256,"1"0"1,2 0 0,4-1-154,3-2 1,5 1 0,6-3-1,0-2-103,2 0 0,1-5 0,1-1 0</inkml:trace>
  <inkml:trace contextRef="#ctx0" brushRef="#br1" timeOffset="58">10495 7477 7146,'0'-5'-50,"0"0"221,0-2 1,0 0-1,0-1-122,0-1 1,3 1 0,0 0 0,-1 0 10,-1 0 0,-1-1 0,-1 1 0,-2 0 0,-2 0 3,-3 0 1,0 2 0,-1 1 0,-2-1 0,-4 2-1,-3 1 1,1 2-1,-3 1 1,1 0-1,-1 1 1,0 2-30,0 2 0,1 2 1,2 2-1,2-1-59,1 0 0,-1 3 0,5 1 0,2 0 1,3 0-1,1-2-84,2 2 1,5 1-1,3 3 1,4 1 57,4-1 1,2-2-1,1 0 1,2 0-1,2 2 1,1 0-31,0 0 1,-3-2 0,2 0 0,-1-1 56,-2 0 1,-1 2-1,-1-4 1,-3-1-1,-3 0 1,-2 0 140,-3 1 1,-2 0 0,2-3 0,-2 0 69,-1 0 1,-1 0-1,-1 1 1,0-1-179,0 0 1,0-3-51,0 1 0,-1-4 64,-2 0 1,1-1-1,-2 0 1,-1 1 24,1 1 0,-2 1 0,-2-3 0,0 3 0,0 0-16,-1-1 1,1 3-1,0-3 1,0 1-14,0 0 0,0-1 0,2-1 0,1 2 0,-2-1-167,0 1 0,1 2 1,1-3 78,-1 2 0,1-3 1,0 4-1,1-1 44,-1 0 0,3 0 46,-4-3 1,1 3 2,-4 3 21,1-3-173,4-2 1,1-3-616,6 0 197,1 0 1,2 0 545,-1 0 0,1 0 0,2 0 0</inkml:trace>
  <inkml:trace contextRef="#ctx0" brushRef="#br1" timeOffset="59">10340 7920 8351,'-6'0'-338,"2"-1"459,0-1 1,0 1 0,3-3 164,-2 0 1,1 3-230,5-1 1,1 2-1,4 2 1,2 4 0,0 1-1,1 1 39,-1 1 0,1 2 0,0 0 0,-1 2-41,-1 2 1,-1 0-1,-2 3 1,-1 0 0,-2 2 70,-1 1 1,-1 1 0,-2 2 0,-2 1 0,-2-2-21,-2-1 1,-1 1-1,3-4 1,1-1-80,1 0 1,3-5 0,0-3 0,4-1 0,5-4 0,5-3-162,5-4 1,4-2 0,2-5-1,2 0-583,0-2 0,0 2 0,-2-3 717,0 1 0,-1 1 0,1-1 0</inkml:trace>
  <inkml:trace contextRef="#ctx0" brushRef="#br1" timeOffset="60">10774 7527 8421,'-1'-11'-87,"0"0"0,-2 1 1,1 1-1,2 1 1,2 4 242,1 4 0,3 4 1,0 7-1,3 3 1,3 2-1,1 3 0,2 4 1,0 3-3,1 1 0,2 0 0,0-2 1,1 0-432,-1-1 0,2 0 0,0-2 0,-3-3 0,-3-2 0,-3-1-1574,-2-3 1851,0-1 0,-5-4 0,0 1 0</inkml:trace>
  <inkml:trace contextRef="#ctx0" brushRef="#br1" timeOffset="61">10971 7715 8421,'-4'-4'-210,"3"0"0,-5 4 0,0 0 410,-2 0 0,-1 6 1,-2 4-1,-3 1 0,-3 5 1,-4 2-256,1 4 0,-1-2 0,-1 0 0,3-1 0,2 0-1334,4-1 1389,1 0 0,3-5 0,1-2 0</inkml:trace>
  <inkml:trace contextRef="#ctx0" brushRef="#br1" timeOffset="62">11266 7814 8383,'-3'-5'-153,"1"1"1,-4 4 0,0 0 0,-1 1 591,-2 2 0,5 2 0,0 3 0,2 0-490,-1 0 1,0 0 0,4 1 0,2-2-159,2-2 1,2 2 0,2-5 46,-1 0 1,-3-1 0,1-1 0,0-1 66,1-1 0,-2-3 0,-1-2 0,-2 0 97,1 2 0,0-1 1,-3-2-1,-1 0 1,-1 0-1,-1 0 166,2-1 1,-4 2-1,0 2 1,-3 2 0,0 2 128,0 1 0,1 2 1,0 2-1,2 5-230,-2 0 0,4 3 0,0 1 0,2 0 0,1-1 0,0-1-218,0 0 1,1-1-1,2-4 1,3-1-1323,4-2 1473,-1 0 0,3-3 0,-4 0 0</inkml:trace>
  <inkml:trace contextRef="#ctx0" brushRef="#br1" timeOffset="63">11758 7633 8230,'0'-8'-251,"0"0"1,0 0 0,1-1-1,1 1 1,1 0 646,-2 0 0,3 2 1,-2 2-1,-3 1-127,-4 4 1,-3 4-1,-3 6 1,-2 5 0,-4 3-121,-2 2 1,1 2-1,-3 3 1,0 2-1,1 1-271,0-1 1,4-4 0,3-2 0,1 0 0,1-1-642,-1-2 1,7-5-1,-2-4 763,3-4 0,3-2 0,-3-4 0</inkml:trace>
  <inkml:trace contextRef="#ctx0" brushRef="#br1" timeOffset="64">11529 7650 8230,'1'-4'609,"2"4"1,5 5 0,5 5-191,3 0 1,1 6-1,2-1 1,3 5-1,2 0-743,0 0 1,4 0 0,-1-2 0,-2 2 323,-2 1 0,-3 1 0,-3 2 0</inkml:trace>
  <inkml:trace contextRef="#ctx0" brushRef="#br1" timeOffset="65">11028 8092 7331,'0'-8'167,"1"0"0,1 0 0,1 0 0,0 0 0,-1 2 378,1 0 0,0 6 0,-3 0 0,-1 5-307,-2 5 0,-4 1 0,-5 4 0,-1 4 1,-2 1-347,-3 2 1,-1 3 0,-2 2-1,1 0 1,2-1-303,1 0 0,-1 1 0,1 0 0,4-4 0,3-3 410,2-2 0,0-6 0,0 0 0</inkml:trace>
  <inkml:trace contextRef="#ctx0" brushRef="#br1" timeOffset="66">10864 8133 9674,'1'11'544,"2"1"0,3 1 0,4 1-616,1 2 0,3 3 0,0 0 0,2 0 0,2 1-982,2-1 1054,2 0 0,3-3 0,4 1 0</inkml:trace>
  <inkml:trace contextRef="#ctx0" brushRef="#br1" timeOffset="67">11201 8240 8266,'-9'0'-29,"2"-1"1,1-1 428,0 0 1,4-2 0,1 2 0,2-1-1,6 1 1,4 2 0,4 0-374,4 0 0,6 0 0,1-1 0,2-1-540,3-1 1,0 0 0,1 3 512,0 0 0,-1-3 0,6-2 0</inkml:trace>
  <inkml:trace contextRef="#ctx0" brushRef="#br1" timeOffset="68">11397 8150 8183,'0'-8'-116,"1"-1"221,2 1 0,5 1 0,7 1 0,3 1 0,4 1 0,3 3 375,2 0 1,1 1 0,2 0-1,-3 1 1,-6 1-478,-4 4 1,-5 5 0,-7 2 0,-2 3 0,-4 0-92,-4 1 1,-7 2-1,-8 0 1,-1-1-1,-3-1-183,-2 0 0,0-2 1,-1 0-1,2-2 271,3-2 0,6 0 0,4-2 0</inkml:trace>
  <inkml:trace contextRef="#ctx0" brushRef="#br1" timeOffset="69">11791 8150 8154,'3'-13'-39,"-1"1"0,1 1 0,1 0 0,0 1 0,2 1 129,-1 1 0,2 0 0,3 1 1,1 0-1,-1 3 0,-1 0 85,-1 2 1,0 1-1,0 1 1,1 1-1,-2 2 1,-1 3-42,0 4 1,-4 3 0,-1 3 0,-2 1-83,-5-1 0,-1 3 0,-2 0 0,-2 1 1,-3-1-12,-1 0 0,1-1 0,0-3 0,0-2 0,-2 2 4,0 0 0,2-2 0,1-2 0,2-2 1,1-1-19,4 1 1,2-1-1,5-1 1,2-1 1,3 0 0,7-4 0,4 0 0,4-1 0,2-1-314,4 0 1,-2 0 0,2 0-1,-4-1 285,-1-1 0,0-3 0,3-3 0</inkml:trace>
  <inkml:trace contextRef="#ctx0" brushRef="#br1" timeOffset="70">10659 8092 7804,'6'-2'-88,"-1"-2"1,2 0 0,0 0-1,1 0 1,0 0 287,1-1 1,-1 0-1,0-4 1,0 1-1,0 0 1,1 0-1,-2 0-63,-2-1 1,2 1 0,-4 0-75,-2 0 0,0 0 0,-3 0 0,-2 3 0,-5 1 8,-3 1 1,-2 2-1,-2-2 1,-1 2 0,1 1-1,0 1-36,-1 2 0,1-2 0,-1 5 0,2-1-103,1 0 1,2 2 0,5-1 0,1 1 0,1 1-20,2 0 1,0 1 0,4-1 0,2 1 0,6 1 29,3 1 0,5 3 1,2 0-1,3 2 61,1 0 0,2-2 0,0-1 0,-2 2 1,-1 0-1,-4 2 89,-3-1 0,-4-2 1,-6 0-1,-4-1 1,-5 1 110,-7 0 0,-7-4 1,-4 1-1,-2 0 0,-1 0-10,1-1 0,0-3 0,2-3 1,4 0-328,4-2 1,4-2-1,8-2-218,7-1 1,3 1 0,6 5 0,1 2 337,0 3 0,1 4 0,-2 1 0,-1 3 1,-1 1-1,-3 1 81,-3 1 0,-2 1 1,-5 0-1,-2 1-4,-2 0 0,-3-2 0,1-5 0,2-1 0,2-1-64,2-2 0,8-5 0,2-1 0</inkml:trace>
  <inkml:trace contextRef="#ctx0" brushRef="#br1" timeOffset="71">12176 7896 8364,'0'-9'-285,"0"1"1,1 1 0,1 1 0,2 1 520,0 1 0,-2 3 1,0 3-1,-4 5 1,-3 3-1,-3 3-51,0 3 1,-3 0 0,-1 1-1,1-1 1,-1 0 0,2 1-82,1-1 1,0 1 0,2-2 0,2 0 0,2-2-134,2 2 0,5-1 1,2 0-1,5-3 1,4-2-249,4-1 0,3-3 0,0-2 0,1-2 0,-1-1-130,-3 0 0,-3-1 0,-2-1 0,-3-2 0,-3 0 301,-2-3 1,-4 4 0,-7 0-1,-4 2 388,-3 1 0,2 4 0,-2 2 0,1 4 1,0 4 101,1 1 1,2 4 0,3 1 0,2 2 0,2 3-50,1 1 1,0 2-1,0-2 1,0 0-1,0-3-321,0 1 0,0-4 0,0-2 0,-1-3-94,-2-4 1,-1-6-1,-4-2 1,-2-2-1,0-2 1,-3-3-60,0-4 1,-2 0 0,5-3 0,-1 2-719,2 1 857,1 3 0,0-2 0,0 2 0</inkml:trace>
  <inkml:trace contextRef="#ctx0" brushRef="#br1" timeOffset="72">12824 10511 8517,'0'-5'0,"0"-1"-177,0 0 1,0 1-1,0 2 1,-1 3 0,-1 6 335,0 6 0,-2 11 1,2 4-1,-1 5 0,2-9-54</inkml:trace>
  <inkml:trace contextRef="#ctx0" brushRef="#br1" timeOffset="73">17029 11367 10255,'-1'2'16,"-1"2"41</inkml:trace>
  <inkml:trace contextRef="#ctx0" brushRef="#br0" timeOffset="74">20214 13277 29281,'13'-8'-913,"5"1"0,7 1 845,9-2 1,12 1 0,-16 3 0,1 1 0,6 0-1,1 0 1,6-1 0,1 0 0,4 1 0,0-1-1,2 0 1,1 1 0,-2 0 0,1 0 0,-1-1-1,0 0 1,0 0 0,-1 0 141,-1-1 1,0 1 0,0 1-1,-1 1 1,-2 0 0,0 0-1,-4 0 1,0 0 0,-4 1-1,-1-1 1,-3 1 0,-1 0-110,-1 1 1,-2-1-1,1 1 1,-2-1-1,24-1 1,-10-1 0,-8 0-1,-9 0-142,-3 0 1,-6 0-1,-5 2 1,-5-1-1,-7-2-21,-7 2 0,-11-2 0,-10 0 0,-8-1 0,-9-1 161,19 3 0,-1 1 0,-5-3 0,-2 1 0,-2 1 0,-1 1 0,-2-1 0,0 0 1,-2 0-1,-1 1-1,-1 0 0,0 0 0,-5-1 1,0 1-1,-1 1 0,-1 0 1,-1 0-1,-1-1 0,2 1 0,-1 0 28,1 1 0,2-1 0,3 1 0,3 0 1,3 0-1,1 1 0,4 0 0,3 1 1,-19 6-187,18 3 1,18 2 0,21 4 0,12-2 0,15 1 103,12-2 0,-17-6 0,3-1 0,3-1 1,2-1-1,3 2 0,1-1 92,3-1 0,1 1 0,0 0 0,0 0 0,1-1 0,0 0 0,0-2 0</inkml:trace>
  <inkml:trace contextRef="#ctx0" brushRef="#br0" timeOffset="75">1378 13882 14012,'0'-9'11,"6"0"0,7 0 1,9-1-1,13 0 0,13-3 1,-16 6-1,1-1-11,7-1 0,2 0 1,7 0-1,2 0 0,-13 2 1,0 1-1,1 0 0,1 0 1,0 0-1,0 0 0,1-1 1,0 2-1,0-1 1,0 1-1,-1-1 0,0 1 23,-1 1 0,-1 0 0,-1 0 0,16 0 0,-2 2 0,-7 0 0,0 0 0,-2 0 0,0 1 0,-1-1 0,-2-1-77,0 1 1,-1-1 0,-5 0 0,-1 0 0,-2-1 0,-1-1 0,23-4 0,-7 2-5,-5 1 1,-5 0 0,-14-3 0,-5 3-112,-5 3 0,-11-1 0,-6 1 0,-10 2 167,-7 3 1,-10 3-1,-10 4 1</inkml:trace>
  <inkml:trace contextRef="#ctx0" brushRef="#br0" timeOffset="76">4721 13668 17868,'6'-4'110,"0"-2"0,0 0 1,-1 4-1,-4 8-171,-6 7 0,-2 9 1,-9 4-1,0 5 1,-3 5-1,-2 6 1,-4 2-1,11-20 1,1 0 68,-1-1 0,0 1 1,0 0-1,0 0 1,0 0-1,0-1 0,0 1 1,1 0-1,-12 22-79,4-7 0,5-5 0,4-7 0,2-3 0,4-6 0,3-4-233,2-4 0,2-5 1,3-1-1,6 0 0,4-1 269,4-1 1,5-1 0,4-2 0,4-2-1,2-4-198,3-1 1,-1 2 0,-1 0 0,-3-3-850,-2-2 1135,-5 1 0,7-8 0,-2 4 0</inkml:trace>
  <inkml:trace contextRef="#ctx0" brushRef="#br0" timeOffset="77">4916 14013 17868,'-1'-9'-3277,"-1"-1"2960,-1 1 0,0 5 0,3 5 0,-1 8 558,-2 9 1,-2 5 0,-5 10 0,1 3 0,0 4 0,-2 3-225,-1 1 0,-3 6 0,6-24 0,0 0 0,-1 2 0,1 0 0,0 1 1,-1 0-284,1 1 0,0-1 1,1 3-1,0-1 1,1 0-1,0 0 1,0 1-1,0-2-69,1 0 1,1-1 0,2-1 0,0-1-1,-1 20 1</inkml:trace>
  <inkml:trace contextRef="#ctx0" brushRef="#br0" timeOffset="78">4674 16564 14764,'-5'-4'-3063,"-3"3"2843,1-2 0,-1 2 0,-1 1 1,-1 0-1,1 0 0,0 0 247,0 0 0,2 0 0,1 0 1,-1 0-1,-1 0 29,-2 0 0,1 3 0,0 0 0,-1-1-33,1-1 1,3-1-1,0 0 1,-2 0 30,0 0 1,-1 0-1,0 0 1,-1 0-1,1-1 71,0-2 0,2 2 0,1-3 0,-1 1 0,-1-1 222,-2 2 1,4-2 0,0 0-55,-1-1 0,4 0 0,4-1 0,7 1-168,6 1 1,12 3 0,6-2 0,8 1 0,6 0-126,6-1 1,-23 1 0,1 0-1,0 1 1,1 0 0,0-1 0,0 1-1,0-1 1,-1 2-91,0-1 1,0 1 0,-1-1 0,0 0-1,-2 1 1,-1-2 0,20-1 0,-6 1-133,-9 1 0,-13 1 1,-3 1-1,-8 2 206,-7 4 0,-5 1 1,-8 1-1,-3 1 0,-5 3 332,-4 2 0,-7 0 0,-5 0 0,-4 2 686,-2 1-803,18-9 0,1 0 0,-16 7 0,-2-2 1,6 1-1,6-2-144,4 1 1,8 1 0,9-1-1,5 0-333,3 3 0,6 0 0,5 2 1,7 0-1,4 2 235,3 1 1,1 4 0,3-2 0,0 0 0,-1 1 127,-2 1 1,-3-3 0,-4 0 0,-2-1 0,-4 3-26,-2 2 0,-6-2 0,-6-1 1,-9-1-1,-10 1 96,-5 2 1,-6 1 0,-2 1 0,-2-1 0,-1-1 99,0-1 0,2-8 0,3 1 1,3-4-1,5-3-183,0-4 1,4-4 0,-2-6-1,3-3-234,0-3 0,0-5 0,2-4 0,0-4 0,3-1 0,-1-2-576,1 1 0,6 1 0,-2 6 0,3 1-787,2 4 0,-3 2 1585,1 4 1,-1 6 0,-1 5 0</inkml:trace>
  <inkml:trace contextRef="#ctx0" brushRef="#br1" timeOffset="79">20037 5316 8544,'0'-5'-249,"0"-3"1,0 4 0,0 3 249,0 7 1,-1 11 0,-2 10 0,-3 6 0,-3 8-1,0 9 95,5-22 1,-1 3 0,-2 4 0,-1 3 0,0 6 0,-1 1-1,-2 3 1,0 0 0,0 3 0,-1 1-47,5-18 0,-1 1 1,0-1-1,-3 16 0,1-1 1,1-1-1,0-1 0,1-3 1,1-1-1,0-5 0,1 0-161,1-4 1,0-1 0,0-5 0,0-2-1,-4 21 1,-1-3 0,-3 0-54,-2-1 0,-2-5 0,2-1 1,2-7-1,4-7-7,3-3 0,-1 0 0,4-8 0,2-2-82,3-2 0,1-1 253,6-4 0,2-8 0,8-6 0</inkml:trace>
  <inkml:trace contextRef="#ctx0" brushRef="#br0" timeOffset="80">20130 5270 11978,'-13'-4'-352,"3"-1"0,1-5 0,5 1 0,3 0 392,1-1 1,5 2 0,4 1 0,6 1 0,4-1 0,6 1 91,6 0 0,7 0 0,5-3 1,7 0-1,-23 6 0,0 0-98,3 1 1,-1 1-1,4 0 1,0 1 0,2 0-1,1 1 1,0 0 0,0 1-1,0 1 1,0 0-91,-2 1 1,0 1 0,1 1-1,-1 1 1,0 0 0,0 0-1,-2 1 1,1 0 0,-2-1-1,-1 0-132,-1 0 0,-1 0 1,-2-1-1,-1 0 1,21 3-1,2-3 1,0-3 80,3-2 0,-11-1 1,1 0-1,-6-1 0,-4-1 38,-3-1 1,-8-3 0,0 2 0,-4 1 614,-3-1-463,-1 3 1,-6-2 0,-3 7 0,-3 5 0,-3 7 0,-4 6 128,-1 6 0,-4 8 0,-3 9 0,7-19 0,0 0-131,-2 3 1,0 1-1,0 2 1,-1 1-1,1 3 1,1 0-1,-2 3 1,0 0-1,-1 4 1,-1 0-127,0 3 0,-1 1 0,1 0 0,-1-1 1,1 2-1,1 1 0,-1-3 0,2 1 0,-1-3 1,1 1-49,0-3 1,1-1 0,1-1 0,0-2 0,0-3 0,1-2 0,1-1 0,0-2 0,0 0 0,0-2-109,1 0 0,1 0 0,-1 0 0,1 0 0,1-1 0,-1 0 0,-4 24 0,-1-6-179,1-3 1,2 2 0,-1-4 0,-3-1 379,1-4 0,-2-2 0,0-4 0,1-1 0,-2-2 0</inkml:trace>
  <inkml:trace contextRef="#ctx0" brushRef="#br1" timeOffset="81">19683 7002 8384,'0'-19'173,"2"1"1,5-2 0,12-1 0,14-1-15,-10 12 0,3 0 1,5-1-1,2 2 1,5 0-1,3 1 0,2-1 1,3 2-1,2 0 1,1 2-1,1 0 0,1 0-84,1 2 1,-1 0-1,-4 1 1,0 0 0,-2 2-1,0 1 1,-3 1-1,1 0 1,-3 2 0,0 0-1,0 2 1,-1 1-735,0 0 0,1 0 1,-4-1-1,1 1 659,-1 0 0,-1 1 0,1-2 0,0 1 0,-5 0 0,0 1 0,0 0 0,0 0 0</inkml:trace>
  <inkml:trace contextRef="#ctx0" brushRef="#br1" timeOffset="82">20381 5438 8279,'-8'-10'-1389,"1"1"1545,1 0 1,1 2 0,-3 2-1,2 1 1,-1 2 0,-1 2 0,-2 3-1,1 3 1,0 4 225,-1 2 1,1 4 0,-1 4 0,-1 3-1,0 1 1,2 1-214,0-2 0,0 3 1,6-4-1,1-2 0,1-3-359,1-1 0,4-5 0,3 1 0,5-5 1,3-4-386,3-2 1,3-1-1,2-1 575,1-2 0,1-2 0,3-5 0</inkml:trace>
  <inkml:trace contextRef="#ctx0" brushRef="#br1" timeOffset="83">20735 5382 8293,'0'9'-431,"0"0"1,-1 1 0,-1-1-1,-1 1 425,1 3 0,1-2 1,1 5-1,0 0 1,0 1-1,0-1 1,0 0-25,0 0 0,0-1 0,-1-1 0,-1 0 0,-1-3-295,1-1 325,1 0 0,-3-1 0,-2 0 0</inkml:trace>
  <inkml:trace contextRef="#ctx0" brushRef="#br1" timeOffset="84">20717 5438 8164,'14'0'-71,"7"-4"0,-2 1 0,4 1 0,3 2 0,1 3 0,1 4 122,0 1 0,-1 4 0,-3 1 0,-6-1 0,-5 1 0,-6 0 0,-4 1 19,-2 3 0,-7-4 0,-8 1 1,-9-2-1,-12 2-156,-7 0 0,-1 1 0,-7 0 1,3-1-7,4-1 0,1-3 0,6 3 1,3-4-1,6-2 92,8 0 0,8-5 0,7 2 0</inkml:trace>
  <inkml:trace contextRef="#ctx0" brushRef="#br1" timeOffset="85">22104 5186 8398,'0'-6'-587,"0"0"1,0-2 838,0 0 1,-1 4-1,-1 5 1,-2 7 0,-1 8-1,-2 5 33,2 3 1,-2 4 0,3 3 0,0 2 0,-2 2-557,1-1 0,3-3 0,-1 2 0,2-1 0,1-2-1065,0-1 1336,-4-5 0,3-1 0,-3-5 0</inkml:trace>
  <inkml:trace contextRef="#ctx0" brushRef="#br1" timeOffset="86">22151 5214 8306,'24'0'-84,"1"1"0,0 2 1,-1 3-1,-2 5 227,-3 4 0,-5 3 0,-5 9 0,-5 3 0,-4 1 0,-3 2 0,-4-1 178,-5 0 0,-3-1 0,-7-4 0,-3-2-209,-2-3-175,-1 1 1,1-7 0,-1 0 0,1-3 0,2-3-186,3-2 1,2-1 0,3-1 0,2-4-508,6-4 0,4 0 755,5-4 0,4-5 0,1-3 0</inkml:trace>
  <inkml:trace contextRef="#ctx0" brushRef="#br1" timeOffset="87">22421 5382 8287,'0'-10'6,"0"4"0,1 1 1,2 0-1,3 1 1,2 0-62,1 1 0,5 2 1,1 1-1,3 0 1,1 1-1,-2 3 1,0 2 54,-2 2 0,-3 1 0,1 1 0</inkml:trace>
  <inkml:trace contextRef="#ctx0" brushRef="#br1" timeOffset="88">22467 5484 8285,'-9'4'-461,"0"2"595,3 3 1,2-3-1,5-1 1,3-1 0,6-2 139,4-1 1,5-1-1,2-1 1,4-1 0,1-2-275,-1-1 0,2-1 0,-3-4 0</inkml:trace>
  <inkml:trace contextRef="#ctx0" brushRef="#br1" timeOffset="89">23231 4907 8417,'0'-6'-444,"0"-1"1,1 1-1,1 0 697,1 0 1,1 0-1,-2-4 1,2 1-103,1 0 0,-2 2 0,3 1 0,-1-1 0,-1-1 1,0-2-69,-2 1 1,-1-1 0,-1-2-1,0 0 1,0 1-43,0 0 0,-1-1 1,-3-1-1,-4 2 0,-5 0 4,-1-2 0,-2 6 0,-2-2 1,-2 0-1,-1 2-10,0 1 0,-1 2 0,3 4 0,1 0 1,-1 1-27,0 2 1,4 2 0,0 4 0,2 2-178,2 1 169,-4-1 0,8 5 0,-1-4 0,2 1-136,4 0 0,1 1 0,1 2 0,1-1 0,2-1 58,4 1 0,5-3 0,4 3 1,1-1-1,3 0 16,1-1 1,3 3 0,3-3-1,0 2 1,-1 1 45,0 2 0,-1-3 0,-7 0 0,0-1 0,-3 1 150,-2 1 1,-6-2 0,-2-1 0,-1 0 0,-3-1 41,-3-1 1,-3 3-1,-4-2 1,-2 0-1,-1-2-72,-3-1 0,-3 1 1,-1-2-1,1-1 0,-1-1-179,0 1 1,2-2 0,0-1 0,3-1-568,0 0 0,6 1 446,5-1 0,6 2 1,3 5-1,3-1 1,0 0 175,0 1 0,4 2 0,-1 1 0,-1 2 1,0 2 63,-2 0 0,0 5 1,0 1-1,-3 0 136,-3 3 1,-6 2-1,-4 3 1,-5 2-1,-3 1 1,-4 0 132,-3-2 0,3 3 0,-2-2 0,4 0-146,5-2 0,5-2 0,2-1 1,1-1-1,2-2-152,5-4 1,2-2 0,5-3 0,2-4 0,4-2-259,2 0 0,1-5 0,3-2 0,3-2 0,2-3 242,1-4 0,8-5 0,2-7 0</inkml:trace>
  <inkml:trace contextRef="#ctx0" brushRef="#br1" timeOffset="90">23463 4758 8473,'-5'-9'-228,"-2"-1"1,4 1 0,1 0 0,2 0 439,3 3 1,-1 3-1,4 7 1,1 5 0,2 6-1,0 3 1,1 1 338,3 3-487,-3 2 1,7 4-1,-5 0 1,0 1 0,2 1-114,1 1 0,-1 3 0,-2-3 1,-1-1-299,-2-1 1,-1-2 0,-1-3 0,0-3-1,-1-4-1122,-1-5 1469,3-6 0,-3 3 0,5-4 0</inkml:trace>
  <inkml:trace contextRef="#ctx0" brushRef="#br1" timeOffset="91">23668 5046 7383,'-9'0'-549,"0"0"803,-1 0 0,-2 6 0,-3 2 0,-1 4 0,-5 4-21,-2 4 0,-1-1 0,-4 5 0,0-1 0,1-3 0,3 0-557,5-1 0,5-4 0,6 0 324,1-2 0,3 0 0,4-4 0</inkml:trace>
  <inkml:trace contextRef="#ctx0" brushRef="#br1" timeOffset="92">23864 5177 8378,'0'-5'-115,"0"-4"0,0 3 1,-1-1 697,-2 1 1,1 2-1,-4 5-309,2 2 0,-2-1 0,3 4 0,1 1 0,1 2-154,1 0 0,0 0 0,0 0 0,0 1 0,0-1-249,0 0 0,4 0 0,2-2 0,2-2-83,2-1 0,-1-1 0,0-3 1,1 0-1,-1 0-36,0 0 0,-3-4 0,1-2 0,-1-2 0,-1-2 78,-2 1 1,1 0 0,-1-1 0,-1 1 0,0 0 293,-2 0 0,-5 2 0,-1 2 0,-2 1 136,-1 2 1,-4 1 0,1 2-1,0 2 1,2 3-110,1 3 1,3 0 0,0 0 0,2 0 0,2 1-177,1-1 0,1 3 0,1 1 0,2-3-211,3-3 1,3 1-1,0-5 1,0-1-1,1-1-127,-1-1 1,0-4-1,0-2 1,-2-3 131,-1 0 1,-4 0 0,1-1 0,-2 1 369,-1 0 1,-1 4-1,-2 1 1,-3 3 364,-2 1-504,-2 0 0,1 5 0,0 0 0</inkml:trace>
  <inkml:trace contextRef="#ctx0" brushRef="#br1" timeOffset="93">24376 4963 8402,'0'-7'163,"-1"2"0,-2 2 1,-4 4 98,-1 4 0,-5 8 0,-4 2 1,-2 4-1,-3 3 0,0 3-263,-1 1 1,4 2 0,-3-1 0,3-2 0,3-2-1,1-2-443,2-3 1,4 2 0,3-8-1,2 0 1,1-3-1223,-1-3 1666,3-2 0,-7 0 0,2 2 0</inkml:trace>
  <inkml:trace contextRef="#ctx0" brushRef="#br1" timeOffset="94">24106 5046 8442,'1'-9'-6,"1"0"132,1 0 1,4 3 0,-1 3 0,4 4 188,2 6 1,-1 3-1,2 10 1,0 1 0,3 3-1,2 2-170,0 2 1,0-3 0,-2 4-1,-1-4-1969,-2 1 1087,4 1 620,-7-3 0,-1 3 0,-4-3 0</inkml:trace>
  <inkml:trace contextRef="#ctx0" brushRef="#br1" timeOffset="95">23566 5577 7875,'-5'0'462,"0"0"-158,5 0-245,0-4 1,1 3 0,2-3-1,0 0 1,0-2 32,1-3 0,-3 3 0,2 0 0,-2-1-37,-1-2 0,0 0 0,0 0 1,-1-1-69,-2 1 1,-3 1 0,-6 1 0,0 1-1,0 2-23,-2 2 1,1 1 0,-4 1 0,2 0 0,-2 1 0,0 1 23,2 1 1,1 5-1,5-3 1,0 1-39,0 0 1,3 0 0,3 4-33,2-1 0,5 0 0,3 0 1,1-2-1,1-2 59,0-1 1,1 3 0,0 0-1,2 1 1,0 1 58,-1 1 1,0 0 0,-2 2-1,-1 3 1,-2 0 119,-2 1 1,-3-1 0,-1 4 0,0-1 0,-1-2-45,-3 0 1,-2-1 0,-5 3 0,-2-2-146,2 0 1,2-5 0,2 1-233,0-5 0,5-4 0,0-5-64,4-1 0,0-5 0,5 2 0,0-2 202,1-1 1,1 0 277,1 3 0,-2 6 0,-2 6 0,-4 3 1,-3 0 65,-2 0 0,-4 5 0,1 1 0,-3 3-140,0 0 0,0 1 0,-1 0 0,1-1 0,1 1 20,2 0 0,-2-1 0,5 1 0,1 0 0,1 2-18,1 1 0,3 0 0,1-4 0,2 1 0,1-2-132,1-1 0,1 1 0,1-5 0,-1-1-143,0 0 0,1-6 0,0-2 1,1-2-408,2-1 1,3-5 602,0-5 0,6-3 0,1-6 0</inkml:trace>
  <inkml:trace contextRef="#ctx0" brushRef="#br1" timeOffset="96">23882 5698 8078,'2'-8'746,"-2"2"0,-2 6-553,-7 6 0,-1 6 0,-3 4 1,-2 1-1,-3 2 0,1 1-120,1 1 0,-2 0 0,4 3 0,-2-1 0,2-3-588,1 0 1,0-4-1,5-2 1,1 0 514,0-3 0,1-1 0,-3 0 0</inkml:trace>
  <inkml:trace contextRef="#ctx0" brushRef="#br1" timeOffset="97">23677 5745 7219,'-4'0'488,"4"1"-20,6 2 0,2 5 0,1 6 0,0-1-359,1 1 0,-1 2 1,0-1-1,1 0 1,0 1-1,1-1-548,2 0 0,-1 1 0,-2-3 439,-1-2 0,4-1 0,2 0 0</inkml:trace>
  <inkml:trace contextRef="#ctx0" brushRef="#br1" timeOffset="98">23957 5847 7926,'-5'-1'364,"2"-2"1,6 1-98,3-4 0,3 4 1,4-1-1,2 2 0,3 1-372,0 0 1,4 0-1,1 0 1,0 0 0,-1 0-1,0 1 105,1 2 0,-4 2 0,4 4 0</inkml:trace>
  <inkml:trace contextRef="#ctx0" brushRef="#br1" timeOffset="99">24106 5801 8126,'0'-10'-52,"0"1"0,1 0-132,2-1 0,5 4 0,6 1 0,0 1 430,3 2 0,1 1 0,3 1 1,1 0-1,-2 0-66,0 0 0,-2 1 0,-3 2 0,-2 3 0,-3 2 0,-2 3-57,-2 1 1,-1-1 0,-6 1 0,-3-1-1,-2 1-171,-2 0 0,-4 4 0,-2-4 0,0-1-109,-3 0 0,0-2 0,1 0 0,1 1 0,2-2-250,2-2 0,3-1 407,2-2 0,0 3 0,-3 3 0</inkml:trace>
  <inkml:trace contextRef="#ctx0" brushRef="#br1" timeOffset="100">24525 5633 8126,'-10'0'-185,"1"0"0,1-1 0,1-1 393,0-1 1,4 0 0,-2 2 0,0-1 1211,0-1-1178,3-1 1,0 4 0,7 0 0,4 0-268,2 0 1,3 0-1,3 0 1,2 1-1,4 2-195,1 0 1,-3 0 0,2-2-1,-2 1 1,-3 1-45,-1-1 1,-3 2-1,-2-1 1,-2-1 224,0-1 0,-7 4 0,-6 0 0,-9 1 158,-4 0 1,-3-3 0,-1 3 0,0 2-14,-2 0 1,1-2 0,6 0 0,2 2-1,3 0-157,1 1 1,4 0 0,2 1-1,6-1 1,4 0-51,4 1 1,4 2-1,3 1 1,1-2 0,-2 0 42,-1 2 0,1-2 0,-5 4 0,-2-1 0,-2 0 85,-5-1 1,-3 2 0,-3-1 0,-5-1 0,-3 1 116,-5-3 0,-1 0 0,-1-3 0,2-1 1,1-2 82,2-1 1,0 1-1,4-3-206,0 1 0,4-1 0,1-5-593,3-4 0,1 2-618,0-1 1190,0 4 0,0-6 0,0 3 0</inkml:trace>
  <inkml:trace contextRef="#ctx0" brushRef="#br1" timeOffset="101">24879 5540 8126,'0'-6'-24,"0"0"1,1-2 88,2 0 1,-1 3 0,4 2-1,1 2 85,2 1 0,0 1 0,0 1 0,-1 2 0,0 2 1,-3 3 6,-1 3 1,2 3-1,-2-1 1,0 0-1,1 2-142,-3-2 0,-1 3 0,-1-4 0,0 2 1,-1 0-74,-2 0 1,0-1 0,-2-2 0,0 0-1,1 0-78,0 2 1,-2-4 0,3 3 0,-1-3 0,1-1-235,0 1 0,0-1 40,3 0 1,1-4 0,2-2 100,3-6 1,4-2 0,1-4 0,2 0 0,-2 0 132,-1 3 0,-3-2 1,-1 3-1,0-1 432,-1-1 1,-1 6 0,-4 1-46,0 5 0,-3 8 1,-1 2-1,-1 3 1,-1 2-61,0 1 1,-2 2-1,3 3 1,0-1-1,1 0-238,0-2 0,3 3 1,-4-4-1,2-2 0,0-4-128,1-3 1,0-3 0,0-1 0,-2 0 49,-1-3 1,2-1 98,-4-2 1,1-2-41,-3 2 0,1-3 1,0-2-1,3-2-215,1-1 0,-3-1 0,1-4-208,-3 1 1,0 1 448,0 2 0,-1-3 0,1 4 0</inkml:trace>
  <inkml:trace contextRef="#ctx0" brushRef="#br0" timeOffset="102">19804 7039 16094,'-5'10'-337,"1"3"1,0 2 181,-2 3 1,0 5-1,0 2 1,-1 7 0,-1 5-1,-2 7 1,1 7-1,4-22 1,1 0 0,-1 2-1,0 0 1,1 2-1,-1 1 107,0 1 0,1 0 1,-1-2-1,0 0 1,1 0-1,-1 0 0,1-2 1,-1 0-1,0-1 1,1-1-47,-1-1 0,0-1 1,1 0-1,-1 0 1,-4 18-1,-1-6 1,1-5-1,0-5-48,-1-2 0,1 4 0,0 1 1,-2-4-1,0-1 178,-1-2 1,-5-4 0,3 2 0</inkml:trace>
  <inkml:trace contextRef="#ctx0" brushRef="#br0" timeOffset="103">19460 8352 13635,'-3'6'-2356,"-1"0"2351,1-4 0,2 6 0,-1-4 72,-1 1 0,0-2 1,3 3-1,1 1-59,2 2 1,5-3-1,7-1 1,3 0-1,5-1 1,7 1 64,8-3 0,8-1 1,-18-1-1,0 0 1,3 0-1,0 0-63,2 0 0,1 0 1,0 0-1,1 0 0,1 0 1,0 1-1,0-1 0,0 2 1,-1 0-1,-1 0-55,-2 1 1,0-1-1,-2-1 1,-1 1 0,-2 1-1,-1 0 1,22 4 0,-4-2-148,-7-2 0,-1-1 1,-5 0-1,0 1 0,0-1 200,0-1 1,0-9 0,-3-2 0</inkml:trace>
  <inkml:trace contextRef="#ctx0" brushRef="#br0" timeOffset="104">21145 7244 9985,'0'-23'-280,"0"-1"0,0 0 0,0 3 1,0 1-1,0 1 99,0 1 1,3 0-1,1 3 1,1 2 0,2 3-1,-1 2 301,0 2 1,0-2 0,2 6 0,-1 3 0,-4 5-78,-2 6 0,-1 7 0,-2 9 0,-3 7 199,-5 4-223,3-14 1,-1 1-1,-1 2 1,0 1-1,-2 5 1,-1 1-1,1 0 1,0 1-1,-1 1 1,0 1-98,0 0 0,0 1 0,0 3 0,0 0 0,0 3 0,-1 1 1,3 1-1,0-1 60,1 1 0,1-1 1,3-2-1,1-2 1,2-4-1,2-2 1,0-3-1,2-1 0,1-3 1,0-1-1,5 20-70,2-6 0,-2-10 0,-2-11 1,-3-1-59,-2-1 1,-1-5 0,-2-2 0,-3-4 0,-5-3 145,-4-1 0,2 2 0,-4-2 0,1-1 0</inkml:trace>
  <inkml:trace contextRef="#ctx0" brushRef="#br0" timeOffset="105">20018 7244 13675,'-3'9'-466,"-1"0"1,0 2-1,-1 2 1,0 6-1,-3 6 22,0 5 347,-1 3 0,-2 4 1,0 0-1,-1 1 1,0-2-1,2-2 1,1-3-237,-1-2 1,2-5 0,2-4 258,3-3 1,2-8-1,1-5 1</inkml:trace>
  <inkml:trace contextRef="#ctx0" brushRef="#br0" timeOffset="106">19897 7281 9791,'0'-9'-145,"4"-1"1,3 1-1,2 0 1,4 0 111,6-1 1,9 1-1,10 0 1,8 0-1,4 3 1,2 3 156,-2 2 1,-12 3 0,-8 3 0,-9 6 0,-9 2-220,-5 4 1,-7-3 0,-8 2 0,-5 0 0,-7 2 36,-3 0 0,-3 1 0,-5-1 0,-2-2 1,0-1-82,2-2 0,0-1 1,3-2 148,4-1 1,4 0 0,1 1-1</inkml:trace>
  <inkml:trace contextRef="#ctx0" brushRef="#br1" timeOffset="107">20298 7458 8029,'9'-8'-246,"0"0"1,2 3-1,1 1 246,4 2 1,1 1 0,2 1 0,-1 0 0,1 0 0,0 1-1,-1 2 0,-3 2 0,-2 5 0</inkml:trace>
  <inkml:trace contextRef="#ctx0" brushRef="#br1" timeOffset="108">20242 7588 8415,'-5'1'-50,"3"1"1,5 2-87,6-2 1,9-1 0,7-1 0,5 0 0,5-1 135,1-2 0,1-3 0,0-3 0</inkml:trace>
  <inkml:trace contextRef="#ctx0" brushRef="#br1" timeOffset="109">20726 7290 8472,'-5'-9'-348,"2"0"181,2-1 1,1 6 0,0 5 0,0 7 288,0 3 1,0 9 0,0-1 0,0 4-1,0 3-241,0 1 1,0 1 0,0 0 0,0 0 0,-1 1-267,-2 2 0,-3-3 1,-3-1 384,0-4 0,-5-3 0,0-1 0</inkml:trace>
  <inkml:trace contextRef="#ctx0" brushRef="#br1" timeOffset="110">20735 7365 8472,'1'-9'-1,"2"0"1,4 3-1,1 2 51,1 0 1,5 4 0,1 0 0,4 5 46,3 3 1,-2 6-1,5 1 1,0 3 0,-1 1-1,-4 2-128,-3 1 1,-5 1 0,-5-2-1,-4 3 1,-4 1-148,-6 0 1,-8-3 0,-14 1-1,-8 1 1,-9-1-136,21-12 1,-2 1 0,0 0 0,0 0 312,-1 0 0,0-2 0,0 1 0,0 0 0,0-2 0,0 1 0</inkml:trace>
  <inkml:trace contextRef="#ctx0" brushRef="#br0" timeOffset="111">20093 7942 10407,'-15'-6'-103,"2"1"1,0 0-1,1 0 1,0 1-1,-1 2 1,1 1 0,0 1 198,2 0 0,1-3 0,3 0 0,7 1-14,11 1 1,14 0-1,13-1 1,9-1 0,-21 2-1,2 0-89,0 0 0,2 1 1,1 0-1,1 0 1,1 0-1,1 0 1,1 0-1,0 1 1,0-1-1,1 2 1,-1 0-1,0 0-108,-1 0 1,-2 1 0,-6 0 0,-1 0 0,16 7-1,-9-1 1,-10 0 0,-10-1-1690,-10-1 1813,-10 1 0,-16-3 0,-6 4 0</inkml:trace>
  <inkml:trace contextRef="#ctx0" brushRef="#br0" timeOffset="112">20149 8063 10349,'-23'0'0,"4"0"15,13 0 1,30 0-1,17 0 1,9 0-50,-23 0 1,1 0 0,0 0-1,0 0 1,1 0 0,2 0 0,0 0-1,1 0 1,0 0 0,1 0 31,-1 0 0,0 0 0,-4 2 1,-1 0-1,0 1 0,1 0 1</inkml:trace>
  <inkml:trace contextRef="#ctx0" brushRef="#br0" timeOffset="113">20447 3575 13740,'0'-9'-1038,"0"0"1,3 3 1559,0-1 1,0 4 72,-3-3-682,0 0 1,1-2 217,2 1 368,-2 3-324,3 0 443,-4 3-544,0-3 1,0 11-181,0 2 0,0 3-34,0-3 0,-1 5 255,-2 1 1,1 3-12,-4 0 1,1 4-118,-2 0 1,-1 4 51,2-2 0,1 4-104,-1 3 1,-1 3 109,-2 3 1,0 3 94,-1 0 0,4 1-340,0-4 1,1 3 186,-1 1 1,-3 1-33,3-5 1,1 4-24,-1-4 1,3 0-50,-4 4 1,2 0 3,-1-1 1,-2 0 20,2-6 1,0 2-80,0-2 0,0 4 51,-3 0 1,3 0-37,-1-7 0,4 0-46,-3-3 0,4 0-14,-1 0 1,1-3 14,-1-1 1,2-3-12,-2 1 1,-2 1-19,2-2 0,0 1 16,3-3 1,-3-1 160,0 1 0,-3-1-131,3-3 0,-5 0 50,2-3 0,1-2-7,-1 3 1,3-6-67,-3-1-135,3-4-21,-1 6-399,4-6 317,0 2 390,4-4 1,2-4 0,3-2-1</inkml:trace>
  <inkml:trace contextRef="#ctx0" brushRef="#br0" timeOffset="114">20540 3529 9401,'0'-5'-1323,"0"1"0,0 2 1426,0-1 22,0 2-80,0-3 43,4 4 0,2-3-64,6 0 1,0 0-5,3 3 0,1 0 29,3 0 1,4 0-25,5 0 0,2 0 13,8 0 1,-3 0-20,5 0 1,2 1-147,2 2 1,-2-2 89,2 2 1,-2 1 23,2-1 1,-3 1-29,-4-4 0,5 0 59,1 0 0,0 3-49,0 0 1,-4 1 31,2-1 1,1-1-27,1 4 1,2-3-5,-2 4 1,3-5-1,-3 1 1,4-2 23,3-1 0,-7 0-3,0 0 1,-3 0-37,-3 0 0,-3 0 35,0 0 0,-5-3-25,-1 0 1,-4-1 24,-5 4 1,-5 0-110,-1 0 0,-3 0 52,-1 0 1,-3 0 67,1 0-23,-5 0 1,2 5 0,-4 0 0</inkml:trace>
  <inkml:trace contextRef="#ctx0" brushRef="#br0" timeOffset="115">22076 3622 9389,'-9'9'-285,"-1"1"-393,1-1 0,0 4 639,-1 3 0,1 2 98,0 4 0,-1 3 62,-3 6 0,2 2-42,-5 4 0,4 8-315,-4 1 1,5 3 281,-2-2 0,0-1-42,1 1 0,-4-1 30,4 1-1,-1-5 18,4-1 1,3-3-23,0-1 1,-1 0 24,-2 1 0,1-2-99,2-2 1,-3 2 99,3-2 0,-2-1-151,-2 2 0,1-4 49,0 3 1,0 1 4,-1 5 1,1-1-69,0 1 1,-1-2-15,1-1 0,3 4-54,0-1 1,3-4 83,0-5 0,2-2-25,1-1 0,0-4 21,0-2 0,3-3-110,1 0 0,-1-1 73,-3-3 1,0 0 8,0-3 1,0-5 338,0 3 1,-1-7-360,-2 0 179,-3-2 1,-2-2-34,2-2 0,-2-3 0,1-3 0,2 0 0,-1 0 0,1-1 0,-1 1 0,0 0 0,3-1 0,2 1 0,-7-4 0,3-2 0</inkml:trace>
  <inkml:trace contextRef="#ctx0" brushRef="#br1" timeOffset="116">15763 7821 6157,'0'-5'-24,"0"1"106,0 4-32,-4 0 55,3 0-6,-3 0-43,4-4 4,0 3-34,0-4 1,-3 4-50,0-2 44,0 2 0,3-4-49,0 2 1,-1 2 53,-2-2-52,1-2 17,-2 0-3,0-5 7,3 1 0,-3 3 5,4 0 1,0 2-327,0-2 311,0 4 1,0-3-220,0 2 234,0 2 0,0-7 0,0 2 0</inkml:trace>
  <inkml:trace contextRef="#ctx0" brushRef="#br1" timeOffset="117">15717 7756 6255,'-5'0'144,"0"0"-182,5 0 34,0-4 7,0 3-10,0-8 1,0 7 4,0-4 22,0 4 1,0-3-10,0 2 4,0 2-14,0-7-1,0 7-53,0-4 58,-4 1-145,3 3 132,-3-3 1,4 3-204,0-2 85,0 2 82,0-3 1,0 4 0</inkml:trace>
  <inkml:trace contextRef="#ctx0" brushRef="#br1" timeOffset="118">15689 7709 8577,'0'6'-2289,"0"-2"2340,0-4-12,0 4 12,0-3 147,0 3-151,-4-12-37,3 6 1,-4-11 2,5 7 0,0 1-28,0-1 0,-3-1 31,0-2 1,0 3-3,3 0 0,-3 0 0,0-4 0,0 1-10,3 0 0,-3-2-5,0-1 1,-1 0-2,0-3 0,3 3 6,-2-4 1,-1 4 0,1-4 0,-1 1-8,1-4 1,2 3 8,-2 1 1,-1-1-19,0-2 0,1-1 14,3 1 0,-3-1-9,0 0 0,-1 1 8,1-1 0,2 0-4,-2 1 0,2-1 2,1 1 0,0-1 0,0 0 0,0 0 9,0-3 1,0 2-8,0-1 0,0-2 4,0 1 0,0-3-3,0 3 0,0-2-3,0 2 0,0-3 4,0 3 0,0-2-39,0 2 0,0-1 22,0 1 1,-1 3-6,-2-3 1,2-1 20,-3 1 1,2 1-11,-1 2 0,2 1 6,-2-1 1,2 0-8,1 1 0,0 0 41,0 3 1,0-3-32,0 2 0,1-4 22,2-2 0,-1 1-9,4 6 1,-2-3 1,2 3 1,-3-5 2,3 1 0,-3-1-10,3 4 0,1-1-10,2-2 0,0 1 9,1 3 1,-4-3-20,0 3 0,0-2 18,3 2 0,1-3-3,-1 3 1,4-3-2,-1-1 1,0-2-1,-2-1 0,2-3 75,0 3 1,1 0-70,-4 0 0,4 2 81,-1-1 0,0-2-68,-2 1 1,2-3-38,1 3 1,-1 1 44,-3 2 0,1 2-119,-1 1 0,0-1 61,1 5 1,-4 0-50,0 2-9,0-3 0,3 3 63,1-3 1,-4 2-68,0-2 0,-3 3 51,4-2 1,-2 1-34,1 2 1,1 0-66,-4-1 70,4 1 0,-2 0 32,1-1 0,1 4-59,-4 0 72,4 0 0,-5-3-29,5 3 1,-5 1 91,1 2-115,-2 2 132,-1-3-47,-4 4 0,2 0 13,-5 0 1,4 0-45,-3 0 32,0 0-17,-3 4 1,-1-2 17,1 4 0,0-4-14,-1 1 0,4-1 105,0 2 0,0-3-96,-4 2 1,4-2 176,0-1 0,3 3-100,-3 0 1,3 0 15,-4-3 0,4 0-77,-3 0 99,4 0 66,-2 0-64,4 0-32,8-4 0,-2-1-24,7-5 0,-2 1-3,2 0 0,1 0-51,5-1 1,-2 1-9,-1 0 1,1-1-51,-1 1 0,2 1 93,0 1 0,0 0-70,-3 4 0,2 0 44,-5 3 0,1 0-44,-4 0 1,-3 0 26,0 0 0,-4 1-31,2 2 1,0 2 66,-1 5 0,0 0 5,-3 2 1,-1 0-38,-2 3 0,-1 1 9,-3 2 0,-1 1-41,2 0 0,-1-1 38,0 1 0,-3 0-56,4-1 0,-7 3 15,7-3 1,-4 2 25,4-7 1,-3 2-68,0-3 0,3 1-5,0-4 1,3-1-150,-4-1 152,5-3-32,-6-4 1,7-4 54,-2-3 1,2-2-24,1-3 0,0-4 27,0-5 0,3 1 3,0-2 0,1-1 37,-1 2 0,-1 0-43,5 5 1,-5 0 123,1 3 1,-1 1-112,1 3 0,-2 3 352,2-1-184,-2 5-81,-1 11 1,0-1-136,0 10 1,-3-1-159,0 2 1,-1 2 235,1 1 0,2 0 0,-3-4 0</inkml:trace>
  <inkml:trace contextRef="#ctx0" brushRef="#br0" timeOffset="119">16573 2635 14533,'4'-9'-1516,"-1"2"1828,3 1 0,-4 3 153,1-3-293,2 0 1,-1-4-34,2 1-5,3 0 1,-8-1-322,2 1 274,-2 0 0,-1 0-201,0-1 1,0 4-87,0 0 0,-4 3-267,-2-3 0,-6 3 220,0 0 0,-1 2 147,4 1 0,-3 0-190,-1 0 0,0 0 324,0 0 0,3 1-30,-2 2 0,1 4 366,2 5 0,1-1-110,1 5 0,3-1 79,4 4 0,0 3-277,0 0 0,2 2-131,5-2 0,-1 1-107,6-1 1,-1-3-71,-2 3 1,0-2-39,0-2 0,-3 0-181,-3-3 0,-2 2 260,-1-5 0,0 1 122,0-4 1,-4 0 305,-3 1 0,-4-2 18,-1-2 0,-2-2-47,2-4 0,1 0-58,-1 0 1,2 0 16,0 0 1,2-4-364,2-2 1,2-5-103,4-2 1,1-3 218,2 0 1,6-2 133,7 0 1,5-5 0,3-1-1</inkml:trace>
  <inkml:trace contextRef="#ctx0" brushRef="#br0" timeOffset="120">16899 2328 14533,'0'-10'-758,"0"5"0,0 0 653,0 2-90,0 2-308,-4-3 0,3 5 1745,-2 2-420,-2 2-626,4 9 0,-8 4 276,3 7 30,-2 2-257,-1 1 0,2 1-151,1 2 281,-4 6 0,0 0-511,-3 1 1,6-2-189,1-5 0,-1 1 200,-2-1 0,4-7 34,2-3 0,2-5-238,1-7 82,0 1-331,0-5 388,0-1 1,3-5 366,0-2 1,4-3-98,-1-7 1,3 3-151,0-3 0,0 0 101,1 0 0,-1 1 152,0 3 0,1-1 596,-1 1-188,0 0 249,1 4-734,-1 1 0,-4 8-276,-2 2 0,-2 5 59,-1 2 1,0 3 50,0 0 1,1-2-405,2 2 1,-1-2 55,5 2 0,0-3-614,5-4 0,0 0 312,3-3 1,1-2-699,2-4 1571,1 0 0,0 0 1,-1 0-1</inkml:trace>
  <inkml:trace contextRef="#ctx0" brushRef="#br0" timeOffset="121">17290 2588 14250,'-6'-5'-1639,"0"2"1,3 1 1178,-3-1 0,2 2 613,-2-2 0,0 3 497,-3 3 0,-1 3 74,1 7 0,-3-2-116,-1 4 0,1 2-511,3 5 0,-1-3 63,1 3 0,1-2 57,1-2 1,3 1-4,4 0 1,0-4-439,0 1 1,4-5-255,3 1 1,4-5-209,1-4 0,5-2 111,-2-1 1,2-1 120,-1-2 0,1-3 158,-1-3 0,-2 0 147,2 0 1,-5-1 94,1 1 0,-1-3 33,-2-1 1,-1 1 189,-1 2 0,-2 2-99,-2 2 364,-2-2-187,3 7 0,-5-4-185,-2 5 1,2 5-9,-2 1-62,2 2 1,1 1-495,0 1 397,0-1 1,1 0-652,2 1 413,2-1 0,7-3-30,1 0 0,-1-4 323,-2 2 0,2-3-40,0-1 88,1 0 1,0-5-1,2 0 1</inkml:trace>
  <inkml:trace contextRef="#ctx0" brushRef="#br0" timeOffset="122">17672 2356 10641,'-6'4'519,"0"2"0,2 6-365,-2 4 1,3 3-30,-3 2 0,0 3-101,-4 4 0,4 0 147,0 0 0,4 0-366,-1 0 1,-1-1 130,1-3 1,0 2-207,3-4 1,1-1-592,2-6 528,2-1 1,4-9 81,0-2 0,1-2 110,-1-1 1,0-1 77,1-2 0,2-2 57,1-5 1,-1-2-89,-3 0 1,4-5 130,-1 1 0,0-1-127,-2-2 1,0-2 355,3-1-187,-3 0 1,7-1 0,-2 0-1</inkml:trace>
  <inkml:trace contextRef="#ctx0" brushRef="#br0" timeOffset="123">17849 2449 11201,'5'-4'-19,"-1"3"113,0-4 1,-3 6-314,2 3 1,-5 5 459,-1 6 1,-4 3-78,1 1 1,-2 2-15,-2 1 0,2 4-221,2-1 0,-1 1 86,3-2 1,-2 0-456,3-2 1,0-2 123,3 1 0,1-4 22,2-2 1,2-4-155,5-2 0,-1-1 24,0-5 0,2 1-45,1-4 449,-2 0 1,4-9 0,-5-1 0</inkml:trace>
  <inkml:trace contextRef="#ctx0" brushRef="#br0" timeOffset="124">17998 2644 10178,'0'6'-82,"0"1"1,-3-4 279,0 3 0,0-3-239,3 3 1,-4 1 129,1 2 0,0 0-102,3 0 0,0 1 104,0-1 0,0 0-215,0 1 1,0-1 10,0 0 1,0-2-3,0-1 0,4-4-55,3 1 0,-2-2 138,1-1 1,0 0-213,3 0 0,1-1 119,-1-2 1,0 1-78,1-4 1,-4-2 87,0-4 1,-4 2-125,1-3 0,-1 2 74,1-2 1,-1 3 154,1-2 1,-3 1 59,-3 2 1,2 3-171,-3-1 1,-1 4-221,-1-3 97,-2 4 155,-2-2 86,1 4 1,0 4-1,-1 1 1</inkml:trace>
  <inkml:trace contextRef="#ctx0" brushRef="#br0" timeOffset="125">18212 2616 9304,'5'-5'-613,"-1"1"1,-4 3 292,0-2 390,0 2 117,4-3 117,-2 4 152,2 4-350,-4 1 0,-3 4 193,-1 1 7,-3 3-154,6 2 1,-7 0 172,2 1-304,2-5-134,-1 7 1,5-7-58,0 4 200,0-3 0,0 1-365,0-3 293,0-1 0,5-4-202,1-2 1,2-2 56,1-1 0,4 0-110,-1 0 0,2-4 60,-2-2 1,-2-1 117,3 0 1,-3-1 95,-1 2-153,1 2 730,-1 0-371,-4 4 0,-1 4 91,-4 2 0,0 2-29,0 2 1,0-1-198,0 0 1,0 1-17,0-1 1,3-3-155,1 0 0,3-1 21,-1 2 1,3-3 131,4-4 1,-2 0-207,5 0 0,-4-4 119,4-3 0,-5-2-157,1-3 1,-1 1 108,-2-1 1,-4-1 105,-2 0 0,-2 0 14,-1 0 1,-1 3 8,-2-3 0,-2 3 103,-4 1 0,-1 0-121,1-1 1,0 2-17,-1 2 0,1-2-24,0 5 1,3-3-566,-1 3 582,5 0 0,-2 3 0,4 0 1</inkml:trace>
  <inkml:trace contextRef="#ctx0" brushRef="#br1" timeOffset="126">21313 2281 8431,'-5'-5'-544,"4"-3"-68,-2 2 0,2-3 145,1 0 458,0 0 1,0-1 263,0 1 0,0 0-4,0-1 160,0 1-334,-4 0 0,3 3 82,-2-1-116,-2 5 1,0-1 1,-5 6 1,1 7 213,0 5 1,-2 7-94,-1 3 0,-3 7-37,-3 5 1,-1 4-333,1 6 0,0-1 172,2 1 0,0 0 97,3-1 0,-2-2-140,3-1 0,0-8 38,6-1 0,-1-8 30,4-4 0,0-7-303,3-2 149,0-3 66,4-5 1,-3-2 66,2-6 0,-2 1 327,-1-4 0,3 0-385,0-3 0,0-2-2,-3-1 1,0 1 5,0-1 1,0-1-13,0 0 0,-1-3-20,-2 0 0,2 2 57,-2-2 0,-2 4 1,-2-4 0,-1 5 21,-1-2 1,0 3 131,-1 1 1,-3 4-103,-3 1 1,-1 3 238,-2 1 0,0 2-15,1 5 0,-1 0 51,1 8 0,0 1-20,3 3 0,2 0-143,7 3 0,-1-1-42,4 3 1,-1-3 65,4 1 0,8-2-194,1-2 0,8-3 30,1-3 0,4-2-137,3 0 1,2-5 112,-3-2 1,3-2-169,1-1 0,-1 0 113,-2 0 0,1-4-74,-4-2 0,-1-6-4,-2 0 0,3-4 110,-1 4 1,-2-5-66,-3 2 0,-2-2 36,2 2 0,0-6-1,-3 3 1,-1-2 63,-3 4 0,1-1 4,-1 1 1,-4 3 493,-2 0-328,-2 7 0,-5 2 226,-2 4 0,-2 4-126,-2 2 1,-2 4 183,-1 2 1,-2-1-66,2 5 1,1-2-149,3 2 0,-1 1-51,1-5 1,3 3-199,0-2 0,4 2-202,-1-2 0,3-1-15,3-2 0,2-1-322,4 0 1,5 0 123,1 1 0,6-5-48,1-2 0,0-2 186,0-1 1,-2 0 329,1 0 0,-1-4 0,-1-1 0</inkml:trace>
  <inkml:trace contextRef="#ctx0" brushRef="#br1" timeOffset="127">21517 2709 8431,'0'6'-2,"-3"-1"-693,0-2 623,0-2 1,2 6 286,-2-4 158,2 0-256,-3 2 0,4-3 139,0 4-256,0-4 1,1 2-106,2-4 1,-1 0 149,4 0 1,0 0-114,4 0 1,-1-3 50,0 0 0,1-4-162,-1 0 0,3-1 98,1-1 1,-2-1-71,-5 1 0,2 0 134,-5 0-20,4-1 1,-6 1 138,2 0 0,-3 3-128,-3 3 1,-2 2 329,-5 1 1,-2 1-90,0 2 1,-4 6-20,4 3 0,-4 4-52,4-4 1,-1 5-13,4-2 0,3 2-129,0-2 1,4 3-221,-2-3 1,8 0-350,2 0 1,6-3 252,4 0 1,1-3-241,2-2 0,3-3 553,-1-4 0,1 0 0,-3 0 0</inkml:trace>
  <inkml:trace contextRef="#ctx0" brushRef="#br1" timeOffset="128">21853 2682 8341,'5'-10'88,"-1"5"341,-4 1-185,0 12 1,-4 4-23,-2 9 0,-3 3-170,0 4 1,0 0 113,-1 0 1,-2 3-275,-1 0 1,1 3 114,3-3 0,-4 4-266,1-1 0,-4-1-17,4-2 1,0-4-100,2-2 0,0-2 125,-2-4 0,4-9-236,-1-4 385,2-4 1,-2-3-46,3-2 0,2-3 167,4-6 0,0-3-80,0-4 1,1 0 17,2-3 0,2-2-107,5-4 1,0-3 147,2 0 0,3-4 0,4 1 0,-1-1-132,1 1 0,3 2 223,-1 4 1,2 4 74,-1 2 0,-6 11 157,3 5 1,-7 3-61,1 3 0,-4 6 274,-3 3 1,-2 1-95,-4 6 0,0-4 24,0 4 0,-1-1-173,-2 4 1,-2-4-163,-4 1 0,-1-1-108,1 4 1,0-3-256,0-1 1,2-2-70,1 2 1,0-4 183,-3 2 1,-1-2-656,1 2 1,0-6 770,-1 2 0,-3-2 0,-2 3 0</inkml:trace>
  <inkml:trace contextRef="#ctx0" brushRef="#br1" timeOffset="129">20819 3901 8353,'0'-5'-1523,"0"0"1142,0 2 0,0 1 339,0-4 69,0 3 277,0-5-236,0 3 299,0-4-44,0-1-104,0 1 1,3 3 48,0 0 227,0 4 77,-3-3-416,0 14 1,0 0-86,0 7 1,0 1 86,0-1 0,-3 4-271,0 2 0,-3 4-132,3-1 1,-3-1-164,3 0 0,-5-2-137,2 3 1,1-4 245,-1 0 1,0-2-175,-4-3 473,1 1 0,-5-7 0,0 4 0</inkml:trace>
  <inkml:trace contextRef="#ctx0" brushRef="#br1" timeOffset="130">20903 3845 8353,'9'-9'-23,"0"4"0,1-2 63,-1 4 0,0-2 176,1 2 1,-1 2 43,0-2 1,0 3-241,-3 3 0,-1 1 96,-2 3 1,-2 2-170,2 0 0,-3 1 75,-3 2 0,-2-1-155,-4 2 1,-1-2-33,1 5 1,-3-5-104,-1 1 1,1-1 63,2-2 0,0 2 105,-2-1 1,4 1-143,-1-5 1,3 0-265,0 0 353,-3 0 1,9 0 31,0 0 0,3-3 169,6 4 1,-1-2-91,8 1 0,-2 2 134,2-1 1,0-2-118,-3 1 1,2 0 124,-2 3 0,-2 1 14,-5-1 0,-2 0-106,-4 1 0,0-1 208,0 0 1,-7 1-116,-2-1 1,-8-1 91,-1-2 1,-1 3-121,-3-3 0,3-1 9,0 1 0,-2-4-150,3 1 0,-3-1 57,5-2 1,3-2-389,1-1 0,4-1 65,2-2 333,4-2 0,-6 3 0,3-5 0</inkml:trace>
  <inkml:trace contextRef="#ctx0" brushRef="#br1" timeOffset="131">20754 4581 8249,'5'-6'-100,"-2"0"1,-2 2-52,-1-2 1,3 3 145,0-3 1,1 3 137,-4-3 0,3 2 326,0-2-112,0 4-184,-3-2 6,0 4 0,-4 8-72,-3 5 1,-2 3-133,-3 3 1,0 0-70,-3-1 1,0 5 61,0 2 1,-5-1-233,5 0 0,-5-2 88,4 3 0,2-4-55,-2 0 1,2-1-27,-2-1 1,3-5-94,4-1 0,3-4-119,-1-3 479,1 2 0,1-8 0,2 0 0,2-8 0,-3-6 0,-2-5 0</inkml:trace>
  <inkml:trace contextRef="#ctx0" brushRef="#br1" timeOffset="132">20568 4646 9094,'4'5'560,"-2"4"-419,4-3 0,-3 5-172,3 2 0,1 0 103,2-1 1,0 2-200,1 1 1,2 3-516,0-2 0,2 0 383,-2 0 1,-1 1-444,1-1 1,-2-3 701,0 0 0,-1-3 0,0-1 0</inkml:trace>
  <inkml:trace contextRef="#ctx0" brushRef="#br1" timeOffset="133">21070 4581 8124,'-6'-5'-1557,"0"2"1824,4-3 1,-2 5-89,4-7 16,0 3 1,4-1-90,2 0 1,1 2 69,0-2 0,1 4-46,-2-1 1,5 2 9,2 1 1,-1 0 162,-2 0-167,-1 0 1,0 3 19,1 0 0,-5 5-23,-2-2 0,1 3-121,-1 3 1,0-1 120,-3 1 1,-3 0-304,0 0 1,-4-2 5,1 3 1,-3-3 19,0-1 0,0 1 102,-1-1 1,4-1-316,0-1-452,0 1 543,1-3 0,0 1-65,5 0 171,0-4 0,1 7 316,3-3 1,0 2-26,2 2 0,2-1 21,-2 0 1,0 4-89,0-1 0,-4 1 72,1 0 1,1-3 33,-1 3 0,0 0-98,-3-1 1,-4 2 118,-2-2 1,-2-1-81,-2 1 0,0-3-66,-2-2 1,1 0-50,-1-4 0,-2 0 9,2-3 0,-2 0-137,2 0 0,2-4 108,-3-2 0,3-3-226,1 0 0,-1-3 63,1-1 1,3 1-49,0 3 0,4-1 72,-2 1 0,3 0-511,1-1 674,0 5 0,0-7 0,0 1 0</inkml:trace>
  <inkml:trace contextRef="#ctx0" brushRef="#br1" timeOffset="134">20502 6117 6108,'0'-5'283,"0"1"-194,5 4 72,-4-4 0,4 3-67,-2-2 0,-2 1 321,2-2-45,-2 3 144,-1-3-388,0 13 1,-4-2 19,-2 8 1,-4 2 65,-2 5 0,-2-2-47,-5 5 1,0 3-365,1 3 0,0 0 84,3-3 0,-2-4-216,5-2 1,-4-3 83,4 0 1,0-5-195,6-1 0,-1-6-279,4-1 720,-4-4 0,5-2 0,-6-5 0,3-4 0</inkml:trace>
  <inkml:trace contextRef="#ctx0" brushRef="#br1" timeOffset="135">20316 6201 8068,'5'0'343,"0"0"191,-5 0-301,4 0 1,0 4-29,2 2 0,1 6-2,-4 0 0,5 5-104,-2-2 1,2 4-74,1 3 1,1-3-298,-1 3 0,1-2-512,3-2 1,-3 1 377,3-1 0,-3-3 405,-1-3 0,5-1 0,0-2 0</inkml:trace>
  <inkml:trace contextRef="#ctx0" brushRef="#br1" timeOffset="136">20931 6061 7886,'-10'0'-87,"5"-4"1,0 3 452,2-2 0,2 3-106,-2 3 0,1 2 75,-1 5 1,1 3-144,-5 3 1,4 1-102,-3 2 1,0-1-32,-3 1 1,0 3-101,3 0 0,-2-1 84,2-2 1,-3 0-154,0-1 0,1-3-58,2-3 1,-2-2 89,5 0 0,-1-2-248,1-2 247,2-2 1,-2-5-212,6-2 1,-1 1 28,4-4 0,0 0-44,4-4 0,0 4 205,3 0 1,-3 4 31,2-1 1,2-1 101,-2 1 0,2-1-87,-2 4 0,-1 0-84,5 0 1,-5 0 68,2 0 0,0 0-194,0 0 0,-1 0 27,-3 0 234,1 0 0,-1 0 0,0 0 0</inkml:trace>
  <inkml:trace contextRef="#ctx0" brushRef="#br1" timeOffset="137">21024 6210 8176,'-5'4'-258,"-3"-1"-64,5 3 0,-3 0 1057,3 3 1,-3 6-176,3 3 1,-3 2-258,2 5 0,-3-1-54,1 0 1,1 3-227,-1-2 1,3 1-199,-4-1 1,2 1-239,-1-5 1,1 4-453,2-3 1,2-1 493,-2-6 1,0-1-524,0-5 894,2 0 0,-7 1 0,3-1 0</inkml:trace>
  <inkml:trace contextRef="#ctx0" brushRef="#br1" timeOffset="138">21992 5912 8165,'4'-5'-131,"2"1"164,3 4 1,1-3-29,3 0 1,4-4 24,5 0 0,4 2-68,-1-1 0,5 3 102,1-3 1,-1 1-131,-6-2 1,2 2-58,-4 2 1,-3 2 103,-4-2 0,0 2-328,0 1-87,-1 0-209,-5 0 643,-4 4 0,-1 1 0,-4 5 0</inkml:trace>
  <inkml:trace contextRef="#ctx0" brushRef="#br1" timeOffset="139">22132 5978 8244,'5'0'-38,"3"-1"150,-1-3 0,2 2-115,3-4 0,4 3 62,6-3 1,1 1-175,5-2 1,0 0-358,0 4 1,-3-3 471,0 3 0,-5 0 0,3 3 0</inkml:trace>
  <inkml:trace contextRef="#ctx0" brushRef="#br2" timeOffset="140">19618 7709 8250,'-5'5'0,"-3"-4"-299,1 2 1,3-1 165,1 1 334,-2-2-68,4 3-47,-3-4-726,4 0 68,0-4 292,0-1 0,0-5 280,0 1 0,-4 0 0,-2-1 0</inkml:trace>
  <inkml:trace contextRef="#ctx0" brushRef="#br2" timeOffset="141">19478 7607 8250,'-5'-4'-8,"-3"3"-547,2-2 1,0-1 3,0 0 751,0-3 78,-3 2-154,-1-4 1,2-1-178,2 1 1,2 3 61,4 0 1,-3 3-428,0-4 292,0 1 0,1-3-275,-1 0 298,2-1 1,-4 1 102,2 0 0,2-1 0,-2 1 0,1 0 0,-1-1 0,-2 1 0,-5 0 0</inkml:trace>
  <inkml:trace contextRef="#ctx0" brushRef="#br2" timeOffset="142">19292 7216 8148,'-9'-9'0,"-1"-1"0,4 4-494,0 0 0,3 3 295,-3-3 0,3 2 212,-4-2 1,5 3 3,-1-3 0,1 3-166,-1-3-49,2-1 1,-3-2 75,4 0 1,3-2 121,0-1 0,4 2 0,-1-4 0</inkml:trace>
  <inkml:trace contextRef="#ctx0" brushRef="#br2" timeOffset="143">19218 6797 8148,'-10'-9'0,"5"2"-402,2 1 418,-2 0 0,3-3-197,-4-1 0,3 1 88,0 0 0,3-4-178,3 1 0,-1-2 48,1 2 0,1 1-90,-1-5 313,4 1 0,-2-4 0,5 0 0</inkml:trace>
  <inkml:trace contextRef="#ctx0" brushRef="#br2" timeOffset="144">19227 6266 8148,'0'-9'0,"-1"3"-587,-2-1 0,1 1 256,-5-3 0,5 0 432,-1-1 0,2-2-56,1 0 0,0-4-56,0 4 1,4-4-103,3 4 1,1-4 95,1 4 1,-3-5-131,1 2 1,-1-2 73,3 2 1,0-3 10,1 2 1,-2 0 61,-2 0 0,1 0 0,-3 3 0,3-3 0,-2 1 0</inkml:trace>
  <inkml:trace contextRef="#ctx0" brushRef="#br2" timeOffset="145">19339 5689 8148,'0'-9'0,"-1"2"-732,-3 1 650,3 0 1,-3-3 92,4-1 0,0 1 79,0 0 0,1-1-219,2 1 1,3 0 55,3 0 0,-1-4-139,-2 1 1,3-4 173,-3 4 38,2-5 0,6 3 0,0-5 0</inkml:trace>
  <inkml:trace contextRef="#ctx0" brushRef="#br2" timeOffset="146">19599 5112 8152,'0'-10'0,"0"1"0,0 3-287,0 0 0,0-1 261,0-2 0,3 0-136,1-1 0,3 0 15,-1-2 1,2 0-8,2-3 1,2 2 83,0-2 0,4 2-118,-4-2 1,4 0 104,-4 0 0,4-2 75,-4 5 1,2-4 7,-2 4 0,-2-4 0,4 1 0,-5-4 0</inkml:trace>
  <inkml:trace contextRef="#ctx0" brushRef="#br2" timeOffset="147">19860 4665 8152,'5'-10'0,"0"1"-379,-2 0 1,0-1 254,3 1 1,-4 0-60,1 0 269,2-1 0,-3 1 21,4 0 0,-3-1-125,4 1 1,-2 0 113,1-1-166,2 1 1,-2 0 56,3-1 1,0 1 21,0 0 1,-2 0-28,-1-1 0,-1 4-132,1 0 1,3 0 4,-3-4 0,1 1 122,-1 0 1,2 0-165,-1 3 151,1-6 1,1 6-145,1-7 1,-4 3 121,0 0 0,-1 1 58,1 0 0,2 0 0,-5-1 0,3 1 0,-3 0 0,3-1 0,-3 1 0,4 3 0,-4 0 0,1 0 0,-1 0 0,-1-2 0,4 2 0,-3-2 0,3 2 0,-2-2-27,2 2 0,-3-2 1,3-2 0,-3 1 30,3 0 0,0-1-4,0 1 0,2 0 2,-2-1 1,-1 1-3,2 0 1,-2 1 0,1-1-1,2 2 0,-4-7 0,3 5 0,0 0 0,-4 0 0,3 2 0,-3 1 0,0 4 0,2-10 0,0 1 0</inkml:trace>
  <inkml:trace contextRef="#ctx0" brushRef="#br2" timeOffset="148">20186 4041 8162,'-6'0'-638,"0"0"1,2 0 318,-2 0 1,4-1 484,-1-2 1,1 2-66,-1-2 0,2 1-68,-2-2 1,3 2 25,3-4 0,-1 1-3,4-1 0,3-2 17,4 1 1,0-1 3,0-1 1,-2-1 23,5 1 0,-5 1-41,1 2 1,-1-2-7,-2 5 0,3-3 78,1 3-136,-1 0 1,-2 3 75,-1 0 0,-4 2-13,-2 4 0,-2 1 4,-1 9 0,0-4 4,0 4 0,-1 2-71,-2 4 1,1 0 55,-4-3 0,1-1-111,-2 1 1,0 1 101,4-1 1,-4 1-61,1-8 1,1 4-71,2-4-94,-2 1 1,3-5 28,-4-2-344,4-2 275,-2-4 76,4 0 21,0-4 0,0-1 87,0-4 1,0-1 10,0 1 0,0-1-19,0-3 1,0 2 23,0-5 0,0 4 47,0-4 1,0 2-71,0-2 0,0-1 120,0 1 1,0 3-99,0 0 0,0 3 405,0 1-88,0-1 154,0 1-320,-4 4 0,-1 2 10,-1 6 1,-1 3-91,4 6 1,-3 0 61,3 3 1,-4 1-200,4 3 0,0-2 106,3-1 1,0 0-218,0-3 0,0 2 5,0-2 0,0-1-26,0-3 1,0-3 104,0 1-27,0-5 248,0 2-224,0-4 109,0-8 1,0 0-25,0-7 1,0 2 107,0-2 0,-3 2-80,0-2 0,-3 3 45,3-4 0,-4 4-34,4-4 1,-3 5 0,3-2 0,-3 3 35,3 1 0,0-1 92,3 1 1,-1 4 20,-3 2-128,3 2 1,-2 5 105,6 2 0,0 3-84,3 4 0,-3 1-8,3 5 1,-1 0-44,1-1 0,3 1-12,-3-1 1,-1 1-1,1 0 0,-1-1-135,2 1 0,0-5 22,-4-1 0,1-3 92,-1-1 10,-2 1-43,3-1 61,-4-4-6,0-1 1,-3-11-22,0-2 0,-3 0-6,3-1 1,-4 5-72,0-7 0,2 3 81,-1-3 0,1-2-70,-1 2 0,-3-1 54,3 0 0,1 2 32,-1-5 0,4 1-23,-1-4 1,2 5 5,1 1 0,0 0 27,0 0 0,0 1 14,0 3 0,3 2 42,0 1 1,4 4-69,-1-1 0,3 2 111,0 1 1,-3 0-94,0 0 0,0 3 14,4 0 0,-1 3-17,0-2 1,1-1-3,-1-3 1,0 3-11,1 0 0,-1 0 18,0-3 1,4 0-52,-1 0 0,1 0 35,-4 0 1,0-3-30,0 0 0,1-3 9,-1 2-30,0-3 1,0 5 58,-3-4 1,-2 4 43,-12 6 0,-3 2-54,-7 7 1,2 0 26,1-1 0,-1 5-25,-2-1 10,3-3 0,-2 5 0,2-4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13:43:36.37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4162 5540 14612,'0'-9'-774,"0"-1"1,0 1-1,1 1 1,1 1 716,1 0 0,0 4 1,-2-3 96,2-1 60,-2 3 0,3-1 0,-8 5 0,-2 0 131,-2 0 1,-2 2-1,-2 1 1,-1 3 0,-3 3-1,-2 4-19,-3 2 1,-4 4 0,2 2 0,0 4 0,-3 4-144,-1 5 0,3 2 0,2 8 0,4 4 1,9-23-1,2 1-137,0 2 0,2-1 0,1 1 0,2-1 0,-2 25 0,4-6 0,4-4 24,2-4 1,3-4 0,2-2 0,3-3 0,-1-5-19,1-3 0,1-6 1,-1 0-1,-1-2 115,1-2 0,-2-1 0,-3-4 0,1-2 0,-1-1-136,0 0 1,-3 3-2424,1-2 2333,-5-1 1,2-3 0</inkml:trace>
  <inkml:trace contextRef="#ctx0" brushRef="#br0" timeOffset="1">19683 5624 11836,'-9'-6'-342,"0"0"0,-1 1 0,1 1 0,1-1 0,0 1 0,2 0 0,-1 1 49,-1-2 1,1 4 0,2-3 0,0 1 249,0 0 0,3-1 129,-1 1 1,1-2 264,-1-5 0,2 4 1,-3 0 428,3-1-629,1 2 0,5 1 0,1 6 1,3 4-1,2 4 0,3 3-105,0 4 1,3 1 0,4 1 0,0 4-21,0 5 1,-2 1 0,-4 6 0,-2 2-1,-4 4 25,-3 1 1,-2-2 0,-5 3-1,-3-2 1,-5-3 16,-6-2 0,-5-2 0,-4-4 1,-1-2-36,-1-1 1,-3-3 0,5-5-1,1 0 1,1-2 0,3 0-78,4-2 1,2-6-69,7 0 1,4-4 0,7-2-108,4-6 0,4-4 0,-2-4 0,3 0 1,-1-1 126,1 0 0,-1 1 0,-2 0 0,3-2 5,0 2 0,-2-3 1,1 2-1,0-1 0,0 0-9,2-2 0,-4 0 0,1 0 0,-1-2 0,-2-1-79,0 0 1,1-2 0,-2-2 0,-2-2 56,-3-3 1,-2-2 0,-1-2-1,-1-2 1,-3-2 0,-4 2 55,-4 1 0,-3-2 0,1 3 0,0 1 133,-3 1 0,1 5 0,-1 4 0,3 2 0,0 2 109,3 0 0,1 2 0,1 2 0,2 3 0,2 2 52,1 0 1,1 6-260,3 1 0,0 8 0,0 5 0,0 2 1,1 4-24,2 2 0,2 8 0,4-1 0,1 2 56,-1 2 1,4 0 0,3 3 0,2 0 0,1 2-1,2 3-104,1-1 0,-1-2 0,-3-2 1,-2 0-34,0 0 0,-6-6 1,0-2-1,-6-4 1,-4-1-702,-3 1 832,-7-3 0,-8 6 0,-6-2 0</inkml:trace>
  <inkml:trace contextRef="#ctx0" brushRef="#br0" timeOffset="2">2188 9730 15122,'-19'-19'-207,"0"4"0,-2 0 1,-3 1-1,-1 0 0,-2 2 1,-3 3-1,-7 2 1,-5 3-1,-10 2 0,22 1 1,-1 1 314,-3 0 0,-2 0 0,-4 1 0,-1 0 1,-1 1-1,-1 1 0,-2 2 0,-2 2 1,-2 0-1,-1 2 0,-1 2 0,-1 1 0,18-3 1,0-1-1,0 2 0,-15 5 0,0 1 36,1 0 0,1 2 1,-1 2-1,1 1 1,1 2-1,0 0 0,3 1 1,0 1-1,6-1 1,1 1-152,3 0 1,3 1 0,5-3-1,2 2 1,3 0-1,2 0 1,4-1 0,2 1-1,-1 22 1,11-2-163,10-3 0,13-1 1,-3-22-1,4-2 1,3 0-1,2-1 25,4-1 1,2-2-1,5-1 1,1-1-1,5-3 1,0-1-1,5 0 1,1-1-1,-14-3 1,0 0-1,1 0 1,2-1-1,1 0 1,-1 0 148,2 0 1,1-1 0,-1-1 0,3 0-1,0 0 1,0-1 0,0 0 0,0-2-1,0 0 1,3-2 0,0 0 0,1-2-1,2 0 1,2-2 0,-1 0-65,-11 1 1,1 0 0,0 0 0,-1-2-1,-1 1 1,0-1 0,-1-1 0,1 0-1,12-4 1,-1 0 0,0-1 0,-4-1 0,-1 0-1,-2-1 1,-3 0 0,-1 0 0,-1-1 105,-3 1 0,-2-1 0,-1 0 0,13-10 0,-5-1 0,-7 1 0,-5-1 0,-4 1 0,-3-1 0,-6 1 0,-2-1-88,-5 1 1,-3-1 0,-2 1 0,-3-1-1,-4 3 1,-4 1 0,-5 0 0,-4 3-1,-8 2 1,-4 3 97,-8 1 1,-4 4 0,8 5-1,-2 2 1,-2 1 0,-8 1-1,-2 1 1,-1 1 0,9 0 0,-2 1-1,0 1 1,0 0 0,-4 0-1,-1 0 1,0 1 0,0 1-15,-2-1 1,-1 1 0,0 1-1,-1 0 1,8 1 0,-1 0 0,0 1-1,0 0 1,-1 1 0,-2 0 0,1 1-1,-2 1 1,1 0 0,-1 1 0,-1 1-1,-2 0 1,1 0 0,0 1 0,-1 1-1,0 0 1,-1 1 0,0 0 0,0 1-1,1 0-588,-1 0 0,1 1 0,-1 1 1,1-1-1,1 2 545,2-1 0,1 1 0,0 0 0,0 0 0,1 1 0,1 0 0</inkml:trace>
  <inkml:trace contextRef="#ctx0" brushRef="#br1" timeOffset="3">6527 5484 7720,'-9'0'-134,"2"0"0,1 1 0,-1 1 0,-1 1 0,-2-1 0,1 0 1,0 1 451,-1 0 1,1 0-1,1-4-117,2-2 0,1-3 0,7-3-113,1 0 1,-1-1-1,5 1 1,2 0 0,4 0-1,1-2 18,3-1 0,5-4 1,5-5-1,4-5-69,2-4 1,-13 12-1,0-2 1,3-2 0,1-1-1,4-3 1,0-1-1,4-4 1,1-1 1,4-4 1,0 0 0,-11 9 0,0 0 0,1-1 0,0-1 0,1-1 0,0 0 0,0 0 0,0 1 0,-1-1 0,0 0 0,1 0 0,-1 1-88,0 0 0,0 1 0,-1 0 0,12-10 0,-1 2 0,-1 1 0,-1 0 0,-3 4 0,-1 0 0,-2 4 0,-2 2-67,-2 1 0,0 2 0,0 0 0,-1 2 0,16-12 1,-1-1-1,0 1-319,-2 2 1,-4 1-1,-3 1 1,-3 1 200,-2-1 1,-1 3 0,3 0-1,-2 0 1,-4 1 0,-4 2 232,-1-1 0,-5 4 0,2 0 0,-4 3 0,-3 3 0,-3 0 0,-6 5 0,-4 2 0,-4 3 0,-1 2 0,-3 1 0,-2 0 0,-1 0-27,-4 0 1,2 0 0,0 0-1,2 0 408,2 0 0,2 0 0,-2 0 0,4 0 259,2 0 0,6-2 0,5 0-572,7-1 1,9-3 0,9 2 0,4-1-52,4-2 1,6 2 0,-1 2 0,-3 2-1,-4 2 1,-4 2-82,-3 4 0,-6 1 1,-8 2-1,-4 3 128,-4 2 1,-7 6 0,-6 2 0,-7 0 0,-4 2 0,-2-1-164,0-2 1,2-1 0,6-1 0,4-3-977,3-3 1075,4-1 0,4-4 0,0 0 0</inkml:trace>
  <inkml:trace contextRef="#ctx0" brushRef="#br1" timeOffset="4">7896 3790 8430,'-10'-19'-53,"1"4"0,1 2 1,1 1-1,4-1 1,1 2 115,-1 0 0,2 4 1,-2 5-1,3 8 99,3 8 0,2 9 1,5 3-1,-1 5 0,1 4 1,2 1-3,0 0 0,2 2 0,-3-7 0,2-1-215,2-1 0,-1 1 1,2-2-1,-4-4 1,-1-4-1,-2-5-923,0-2 804,1-7 1,-6-3 0,-4-6 0,-5-4-1,-4-5 1,-1-3-142,-2-3 1,0-5 0,-3 0 0,-1-2 227,2 0 1,0 3 0,5-2-1,0 1 1,-1 0 0,1 0 330,0 2 0,2 3 0,2 1 1,1 3-148,2 0 0,1 2 1,2 3-1,2 0 1,3 3-1,2 2 201,-2 0 1,3 3 0,-1-2 0,4 2-306,-1 1 1,4 0 0,0 1 0,3 1 0,0 1 0,2-1-88,2-1 1,-2 2 0,5 0 0,0-1 18,-1-1 0,-1 2 0,-6 1 0,0 1 30,-2-1 0,-4 3 0,-2-1 0,-5 2 0,-3 2 84,-1-1 1,-4 3 0,-3 1 0,-4-1 20,-1 2 0,-5 0 0,2 5 0,-3-1 0,0 0 0,-1-1 67,0-2 0,5-2 1,2 1-1,1-2-434,2-3 1,5-1 151,4-5 1,4-8 0,5-7 0,2-5 0,0-3 33,1-1 1,1-2 0,-5-2 0,-2 3 0,-3 4 164,-2 2 0,-1 3 0,-1 4 1,-3 3 217,-5 3 0,-1 3 1,-5 3-1,1 3-143,-1 3 0,4 0 0,-2 0 0,3 1 0,2-1-240,1 0 1,4-4 0,6-1 120,4-3 0,1 3 0,1 1 0</inkml:trace>
  <inkml:trace contextRef="#ctx0" brushRef="#br1" timeOffset="5">8650 3343 8495,'-4'13'-9,"2"8"0,-4 11 0,1 11 0,3-16 1,0 0-1,0 4 0,0 0 0,0 3 0,1 0 1,-1 2-1,1 1 0,-1 0 0,1-1-83,-1 0 1,2-1 0,-1-2-1,1 1 1,-1-2 0,2 0-1,-1-1 1,0 0 0,0-2-1,0-1 1,0 23-1165,0-8 903,0-8 1,0-7 0,0-5 0</inkml:trace>
  <inkml:trace contextRef="#ctx0" brushRef="#br1" timeOffset="6">8538 3631 8524,'13'-33'17,"0"1"0,5 4 1,2 1-1,2 3 109,1 6 0,2 7 1,-5 9-1,-2 5 1,-5 8-1,-2 5-178,-2 5 1,-4 5-1,-2-1 1,-3 2-8,-3 1 0,-2 3 0,-4 0 0,-1-2 0,1-2 0,0-4-189,-1 0 0,-2-1 0,0-5 1,1-1-691,4-4 938,-1-5 0,7-7 0,-4-6 0</inkml:trace>
  <inkml:trace contextRef="#ctx0" brushRef="#br0" timeOffset="7">9106 3557 10704,'-5'-14'-500,"-2"3"1,2-4 0,0 1 0,-2 0 0,0 1 633,1 2 1,-6 1 0,3 4-1,-2 3 1,-3 3 0,-1 4 137,-3 5 0,-2 6 0,0 7 0,-2 3-79,1 1 0,2 3 0,1 1 0,3 1 0,6-2 0,5-2-190,3-2 0,2-7 0,3-2 0,7-3-132,6-5 0,4-6 0,6-2 0,2-6 0,0-6-180,0-3 0,-1-4 0,-1-1 0,-1-2 0,-3 0-59,-4-1 0,-7 4 0,-1-3 0,-3 2 0,-5 3 338,-2 1 1,-3 7-1,-3 8 1,-6 6 0,-2 8 375,-4 3 0,4 7 1,0 1-1,4 0 0,3 0-160,3-1 0,3 2 0,3-4 1,4-3-1,6-2-376,5-3 1,5-4 0,5-3 0,0-2 189,0-2 0,0-9 0,0-4 0</inkml:trace>
  <inkml:trace contextRef="#ctx0" brushRef="#br1" timeOffset="8">9283 3678 8560,'4'-10'-23,"-2"4"0,4 0 1,2-1-1,0-1 86,1-2 0,0 1 1,1 0-1,-1 0 80,0 3 0,-2 2 0,-2 5 0,-1 2 22,-2 3 0,-1 7 0,-1 2 0,0 3 0,0 2 0,0 0-28,0 2 0,0 0 0,0-4 0,0 0-154,0-3 1,0-1 0,1-6-77,2-2 0,-1-7 1,3-8-1,1-7 1,-2-4-126,0-5 1,2-2 0,-2-2 0,0-1-114,0-1 0,4 0 0,-3 3 0,1 2 0,0 4 0,1 7-17,-2 4 0,3 5 0,-2 3 0,2 4 348,2 6 0,-1 0 0,0 8 0,5 1 0,0 2 0</inkml:trace>
  <inkml:trace contextRef="#ctx0" brushRef="#br0" timeOffset="9">9786 3212 12867,'-5'0'30,"0"9"1,5 5-110,0 11 0,0 7 0,0 6 1,0 7-1,0 3-63,0 1 0,0-1 0,0-3 0,0-2 4,0-2 1,0-8 0,0-6 0,0-8 0,1-5-1,3-5-243,2-3 1,-1-2-1,0-8 1,-1-2 243,-2-2 0,2-5 1,0-3-1,-2-2 0,-2 0 1,-2 0 78,-2 3 0,-4-3 1,0 4-1,-4-1-122,1 3 0,1 2 0,0 3 0,1 1 562,0-1 0,5-1 0,5 1-207,7 1 1,10 4 0,6-1 0,3 2-141,1 1 0,0 0 1,-1 1-1,-2 2 1,-3 3-1,-4 3 1,-2 4 1,-3-2-1,-4 5 1,-3 0 40,-3 2 0,-2 1 0,-1-1 0,0 0 1,0-3-1,0-1-464,0-1 0,1-2 0,2 1 373,3-2 1,2-5-1,2 0 1</inkml:trace>
  <inkml:trace contextRef="#ctx0" brushRef="#br0" timeOffset="10">10046 3343 9632,'0'-14'-330,"-3"4"1,0-3-1,0 3 449,-1 1-816,3 4 1,-2 8 686,6 6 1,2 11 0,4-1-1</inkml:trace>
  <inkml:trace contextRef="#ctx0" brushRef="#br1" timeOffset="11">10400 3492 8506,'0'-19'12,"0"3"1,0 2-1,0-1 1,0 2-1,-1 0 196,-2 1 1,2 5 0,-3 2 0,0 1-59,-2 2 0,-3 2 1,-1 4-1,-2 5 0,-4 5 1,-3 5 75,-2 3 0,1 2 1,-2 4-1,4 0-79,2-1 0,3-2 0,4-1 1,3-1-1,3-4 0,3-2-196,3-5 0,7-5 0,6-4 0,5-2-71,4-1 1,0-5 0,1-5-1,-2-3 1,-2-3 0,-4 1-456,-1-2 0,-3 1 0,1-1 0,-5 3 111,-2 0 1,-6 2 697,1 3 1,-9 7 0,-4 6-1,1 4 1,1 4 0,2 3 83,2-1 1,1 3 0,3-5 0,0 1-473,0 0 1,7-4-1,4 2 1,3-5-1,5-2 1,2-3-418,-1-3 1,3-3 0,-1-5-1,-2-4-667,0-5 1238,-1-3 0,-1-10 0,1-1 0</inkml:trace>
  <inkml:trace contextRef="#ctx0" brushRef="#br1" timeOffset="12">10726 3138 8506,'0'-10'1082,"0"5"-654,0 22 0,-3 1 0,-1 21 0,0 0-334,0 3 0,0 8 0,4 3 0,0-26 1,0 0-1,0 0 0,0-1-658,0 27 0,0-5 0,2-2 564,1-4 0,-2-8 0,3-2 0</inkml:trace>
  <inkml:trace contextRef="#ctx0" brushRef="#br1" timeOffset="13">11182 3333 8581,'0'-9'-314,"0"-3"1,0-1 0,1 4-1,1 6 562,2 9 1,2 10 0,-3 10-1,-1 4 1,-1 4 0,-1 3-1,1 0 1,1-1-84,1-2 1,0 1 0,-3-3-1,0-4 1,0-3 0,0-6-157,0-6 1,4-5-128,3-8 1,0-7-1,0-12 1,-1-3-1,3-4-254,2-4 0,-4-3 0,4-4 1,-1 0-1,1 0 29,1 3 1,-2 0 0,-1 6-1,2 5 1,0 6 342,1 4 0,1 7 0,0 2 0,2 4 0</inkml:trace>
  <inkml:trace contextRef="#ctx0" brushRef="#br1" timeOffset="14">11443 3529 7618,'10'0'456,"3"-1"1,1-2 0,2-4 0,0-1-564,4-1 0,-1-5 0,2-1 0,-1-3-19,-1 0 0,-2-4 1,-2-1-1,-5 0 0,-4 1 1,-2 1-255,-2 1 0,-6 6 0,-4 2 0,-5 5 536,-5 4 1,1 4 0,-4 4-1,1 7 1,2 3 0,2 6 263,0 2 0,5 2 0,-1 2 1,2 1-288,4 0 0,2-3 0,5 0 0,2 0 0,5-2 0,6-5-433,4-4 1,7-5 0,0-3 0,2-4-151,1-4 0,0-4 0,0-7 0,0-5 450,0-3 0,0-5 0,0 3 0</inkml:trace>
  <inkml:trace contextRef="#ctx0" brushRef="#br1" timeOffset="15">11853 3333 8530,'0'-6'-371,"1"1"550,2 1 1,-2 2-1,3 6 1,-1 5 149,0 6 1,0 3 0,-3 4-1,0 2-245,0 0 0,0 1 1,0-2-1,0 0 1,0 0-1,-1-3-88,-2 0 1,-1-5 0,-3-4 0,1-4-177,-2-4 0,0-2 0,0-2 0,1-2 0,1-4 0,2-4-335,2-5 1,1-3 0,2-1-1,2-2 245,4 1 0,5 1 1,3-1-1,4-1 0,2 1 270,0 2 0,2 1 0,-2 2 0,1 1 0,-2 3-37,0 4 1,-7 3-1,-3 8 270,-6 4 1,-3 6 0,-2 5-1,-2 3 1,-3 2 0,-3 0 585,0-2 0,1 0 0,0-1 0,3-3-165,1-3 0,1-1 1,4-5-601,2-2 1,3-3 0,7-7 0,2-4 0,3-5-720,1-1 1,-2-1 0,0-1-1,-3 1-286,0 2 0,-2 1 1,-3 6 1169,1 3 0,-5 7 1,-2 5-1,-2 2-61,-1 0 0,0 3 1,0-2-1,1 0 1,2-2-282,3-1 0,3-1 1,1-1-1,1-4 0,3-3-870,0-3 1,-1-4 992,2-5 0,1-7 0,2-4 0</inkml:trace>
  <inkml:trace contextRef="#ctx0" brushRef="#br1" timeOffset="16">12430 3045 8438,'0'-10'-160,"0"1"1,0 0-1,1 0 404,2 3 0,-2 6 1,2 7-1,-3 6 1,-3 7 98,-3 6 0,1 7 0,-1 4 0,-1 0-223,2 0 0,1 4 0,4-1 1,0-1-1,0-2 0,2-2-514,4-4 0,2-7 0,7-4 0,2-6-107,0-8 0,2-5 0,1-5 1,0-6 500,2-4 0,4-12 0,-2-3 0</inkml:trace>
  <inkml:trace contextRef="#ctx0" brushRef="#br1" timeOffset="17">12765 3091 8438,'0'19'63,"-3"-1"0,0 1 0,1 1 1,1 0-1,1 3 212,0 1 1,0 1 0,0 3 0,1 0-1,2 0 1,3 0 0,2-1 0,1 0-322,-3-2 0,2-3 1,-2-6-1,3-2-652,0-4 1,-3 1 697,0-8 0,1-4 0,2-4 0</inkml:trace>
  <inkml:trace contextRef="#ctx0" brushRef="#br1" timeOffset="18">12709 3361 8438,'-18'0'388,"-1"-1"0,1-2 431,3-3 0,8-1 0,11-1 0,11 2-746,11-1 1,10-1 0,9-2 0,4 1-562,-23 4 0,0 1 488,2 1 0,-1 1 0,1-4 0,0-1 0,0 2 0,0 0 0</inkml:trace>
  <inkml:trace contextRef="#ctx0" brushRef="#br1" timeOffset="19">7523 5559 8377,'-9'0'-598,"0"0"0,-1 0 1,1 0 623,0 0 1,-1 0 0,1 0-1,-1 0 1,-2 1 0,-1 2 133,-2 3 1,0 1 0,-4 0 0,1 0 27,-1 0 0,0 1 0,1 1 0,0 0 1,2-2-1,1-2 258,2-1 1,5-1 0,9-4-428,8-2 1,10-6 0,12-7 0,11-3 0,-18 7 0,1 0-58,3-2 0,0 0 0,4-3 0,-1 0 1,2-1-1,1 0 0,3-3 0,1-1 0,4-2 1,0 0-1,2-2 0,1 1-55,-1 0 0,0 0 1,-3 4-1,-1 0 1,-3 2-1,-1 1 0,-2 1 1,-2 1-143,-1-1 1,-2 1 0,16-8 0,-8-1 0,-7 4 0,-5 2 0,-5 1-939,-3-1 1173,-8 1 0,0-1 0,-4 0 0</inkml:trace>
  <inkml:trace contextRef="#ctx0" brushRef="#br1" timeOffset="20">8259 4935 8377,'-28'0'-66,"1"0"1,3 0 0,5 0 257,6 0 1,6 0-1,8 0 1,11 0-33,10 0 1,10 0-1,4 0 1,5 0-213,1 0 1,-3 1 0,2 1-1,-3 2 1,-2 0 0,-3 1-1,-5 0 0,-9 5 0,-10 3 0,-6 2-139,-5 1 0,-10 2 0,-9 2 191,-5 1 0,-4 3 0,-7 4 0</inkml:trace>
  <inkml:trace contextRef="#ctx0" brushRef="#br1" timeOffset="21">8938 4832 7508,'0'-9'-47,"-1"0"0,-1-1 0,-1 1 1,1 0-1,1-1 0,1 1 946,0 0 0,0 0-783,0-1 0,0 6 1,0 5-1,1 7 1,1 8-34,1 5 1,0 3-1,-3 6 1,1 4-1,2 0-68,0 1 0,3 2 0,-2-6 0,1-2 0,2-2-80,2-2 0,0-6 0,0-1 0,2-8 25,1-5 1,-1-6 0,4-7 0,-1-7 0,0-9 0,0-6-132,1-4 0,-4-2 1,1-1-1,-4 2 1,-3 2-47,-1 1 0,2 5 0,-3 6 284,0 5 1,-2 12 0,-1 10 0,0 8 0,0 7 283,0 4 0,0 5 0,0 1 0,0-1 0,1-1-289,2-1 1,2-4 0,4-4 0,2-3-325,1-5 1,3-2-1,6-4 1,1-4 0,-1-5-1,-2-6-628,0-6 1,-1-4 889,1-2 0,-4-3 0,-2-4 0</inkml:trace>
  <inkml:trace contextRef="#ctx0" brushRef="#br1" timeOffset="22">9357 4898 8513,'-9'5'103,"1"0"105,2-2 1,1 2 0,5 4 0,2 0 0,1-2 122,3-1 0,3-4 1,3 1-1,1-2-193,1-1 1,-1-1 0,1-2 0,1-3 0,-2-2 0,1-2-368,-3 1 0,-1-3 1,-1-2-1,-2 0-128,-1-3 1,-4 1 0,1-1 0,-3 3-1,-3 0 210,-3 3 0,-5 4 1,-3 1-1,0 3 1,-3 4 484,0 5 1,1 3 0,2 3 0,0 4-150,3 1 1,5 5-1,2 0 1,3-2 0,2 0-1,4-1-371,4-1 0,7-4 0,7-4 0,1-4-235,2-1 1,1-3-1,1-6 1,-1-2 0,-2-3 416,0-3 0,4-3 0,4-4 0</inkml:trace>
  <inkml:trace contextRef="#ctx0" brushRef="#br1" timeOffset="23">9879 4730 8485,'-5'4'125,"1"2"0,-1 4 0,-1 3 170,-2 6 1,-5 3 0,0 6 0,0 1 0,-2 1-461,1 1 0,-1 3 1,-1-4-1,1-3-268,2-4 0,0-4 0,4-5 0,-1-3 433,-3-4 0,3-9 0,-4 1 0</inkml:trace>
  <inkml:trace contextRef="#ctx0" brushRef="#br1" timeOffset="24">9674 4832 8443,'5'-5'841,"3"2"-433,4 2 0,4 1 0,0 1 0,1 2 0,2 4 0,1 4-780,1 1 0,2 4 1,3-3-1,-1 1 372,1-1 0,-3 4 0,-1-3 0</inkml:trace>
  <inkml:trace contextRef="#ctx0" brushRef="#br1" timeOffset="25">10186 4460 8346,'-8'1'-331,"2"3"0,2 6 492,3 8 1,1 6 0,0 8-1,0 6 1,0 7 0,1 3-164,3 1 0,0-5 0,2-2 1,-2-3-354,0-3 0,-3-6 1,2-2-1,-2-6 355,-1-6 0,0-2 0,0-5 0</inkml:trace>
  <inkml:trace contextRef="#ctx0" brushRef="#br1" timeOffset="26">10084 4925 8346,'-6'0'3276,"3"-1"-3037,6-2 1,11 1 0,8-3 0,5 0-285,4 0 1,3-1 44,6-4 0,-2-3 0,4-2 0</inkml:trace>
  <inkml:trace contextRef="#ctx0" brushRef="#br1" timeOffset="27">10782 5000 8471,'5'-9'-88,"3"2"0,-2 1 0,0-1 0,0-1 0,1-1 0,0 2 0,1 2-126,-2 1 1,-3-3 1032,3 0 0,-3 2 0,4-1 0,0 0-399,1 1 1,1-4 0,2 3 0,0-3 0,3-3-615,0 0 1,2-4 0,3 0-1,1-1 1,0 1 0,-4-1-212,-1-2 0,-4 0 1,-5-3-1,-3 4 121,-2 2 1,-3 0 0,-3 4 0,-5 4 264,-4 4 1,-1 7 0,-5 4-1,-1 6 1,0 5 397,0 6 1,2 3 0,4 2 0,2 1-285,3 1 0,4 1 0,1-2 0,2 0 0,6-3 0,7-4-378,8-4 1,11-5 0,1-5-1,3-6-248,1-5 0,-3-7 1,1-8-1,-2-3 531,-3-5 0,-5-2 0,0-1 0</inkml:trace>
  <inkml:trace contextRef="#ctx0" brushRef="#br1" timeOffset="28">11257 4404 8452,'-3'-6'-287,"-1"1"341,-2 1 1,4 6-1,-2 8 1,0 9-1,-1 7 341,0 8 0,-4 6 0,4 4 1,-1 4-404,0 2 0,5-24 1,0 0-1,-2 24 1,2-3-1,2-6 0,2-8-401,3-6 0,5-4 1,3-7-1,0-3 409,3-7 0,0-8 0,2-3 0</inkml:trace>
  <inkml:trace contextRef="#ctx0" brushRef="#br1" timeOffset="29">11378 4823 8452,'-9'6'734,"-1"0"0,5-2-479,2 2 1,2-3 0,2 2-97,2-1 1,3-1 0,7-3 0,1-1 0,2-2 0,-1-2-416,2 0 1,0-7 0,2 3-1,-1-2-13,-3-3 0,2 3 0,-5-5 1,-1 0-1,-1-1 0,-3 1-335,-1 0 0,-4 2 1,0-2-1,-4 4 739,-4 1 1,-3 6 0,-4 2-1,-1 3 1,-2 4 519,1 6 0,0 3 1,0 7-1,1 0 0,3 3-174,2 1 0,1-2 0,8 1 0,1 0-621,3-2 1,3-1 0,7-3 0,6-2-1,3-5 140,3-3 0,0-5 0,2 2 0</inkml:trace>
  <inkml:trace contextRef="#ctx0" brushRef="#br1" timeOffset="30">11834 4702 8397,'0'-9'-26,"0"-1"1,-1 1 0,-1 0 0,-1-1 394,1 1 1,0 4-1,-1 2 1,-4 4 0,0 5-1,0 8-8,1 5 0,0 2 0,-3 4 0,2 0 1,2-1-1,1 0-272,2-1 0,2-2 1,2-6-1,3-2-296,3-3 1,0-2 0,8-2-1,2-4 1,2-4-282,5-4 0,-1-6 0,0-5 0,-2-2 0,-2-3-82,-3 1 0,-4-2 0,-4 1 0,0 0 467,-3 2 0,-2 4 0,-5 7 0,-2 3 0,-3 4 0,-4 5 609,-2 7 0,1 4 0,-4 8 0,2 2 105,1-1 1,2 3 0,2-4 0,1-1 0,4-2-397,2 0 0,2-5 1,2-1-1,5-4 0,4-3-467,7-3 1,0-6 0,6-4 0,0-3-296,-1-3 1,-1-3 0,-5 1 0,0 0 0,-3 0 0,-2 2-1696,-3 1 2599,-5 6 1,-2 6-1,-5 6 1,-1 4-1,1 2-221,1 4 1,3-2 0,3 2 0,6-1-137,2 0 0,3 2 0,2-2 0</inkml:trace>
  <inkml:trace contextRef="#ctx0" brushRef="#br1" timeOffset="31">12290 4870 8360,'-9'0'483,"0"0"55,-1 0 0,6-4 0,4 0 1,6-1-397,6-2 0,-1 2 1,5-2-1,0-3 1,2-1-406,0-1 0,-2-1 1,0 1-1,-1-1 1,1 0-20,-1-3 0,-7 3 0,2-1 1,-3 2-6,-2-1 1,-2 2 0,-6 5-1,-3 3 1,-3 2 0,-4 2 741,-2 2 1,-3 3-1,-1 6 1,1 5 57,-1 4 0,4-1 1,1 5-1,3 0 1,4 0-253,1 0 0,3-4 0,4 3 0,2-1 0,5-3-628,3-4 1,7-6-1,3-7 1,1-2-181,1-1 1,-3-4 0,1-4 0,-1-3 0,-1-5 0,-2-1-107,-1-2 0,-3 1 0,-4-1 1,0 1 784,-3 3 0,1-2 0,-4 5 668,-1 1 0,-4 8 0,-2 7 0,-1 3-266,-2 2 0,2 4 0,-1 0 0,2 0 0,2 2 1,1-2-608,1 1 1,0-2 0,1-2 0,2-2-297,3-2 1,6-2-1,0-4 1,1 0-1,-1 0 1,0-1-725,0-2 1,-2 1 0,0-3 912,-1 1 0,-3 1 554,0 3 0,-3 0 0,3 1 0,-1 1 0,0 2-366,2 1 1,1-3-1,2 1-8,-1-2 0,4-1 0,2 0 0</inkml:trace>
  <inkml:trace contextRef="#ctx0" brushRef="#br1" timeOffset="32">12961 4562 8360,'0'-9'-269,"4"1"1,1 3 0,0 5 629,-2 5 1,-2 12-1,-2 8 1,-3 7-103,-5 4 1,0 6 0,-4 1 0,3 3 0,1 0-1,2 1-631,1-1 0,4-3 0,-1-4 0,3-4 1,2-5-582,1-4 953,4-11 0,3-7 0,4-8 0</inkml:trace>
  <inkml:trace contextRef="#ctx0" brushRef="#br1" timeOffset="33">12896 4963 8320,'-10'-4'412,"4"-2"1,1-3 0,1 0 95,2-1 0,6 4 1,5 0-1,7 0 0,4 0-533,5-1 0,6 4 0,3-2 0,4 1 0,0 1 25,-1-1 0,2 3 0,-6-3 0</inkml:trace>
  <inkml:trace contextRef="#ctx0" brushRef="#br0" timeOffset="34">6443 5503 15337,'-6'0'-2169,"0"0"2121,4 0 1,-6 1-1,5 2 1,0 3-1,-1 2 1,-1 3-1,-1 0 1,-1 3-1,1 1 11,1 5 0,-5-2 0,2 4 0,1-2 0,-1-2 0,1 0 0,-1-3-175,2-2 1,4-3 112,-1-1 0,6-11 1,3-5-1,3-4 0,0-4 86,0 1 1,1-2-1,-1-1 1,0 0-1,0 3 1,-2-1 21,-1 1 0,0 2 1,2 0-1,0 2 0,-3 0-36,-1 1 1,3 0 0,-2-1 0,1 1-1,-2 0 39,0-1 1,-2 4 0,3 0-91,-1-1 65,-1 3 0,-6 4 0,-1 5 0,-1 1 6,-2 0 1,-2 1 0,0 5-1,0 0 1,-1 0 0,1-2-386,0-1 392,4 1 1,-4 3 0,4 2 0</inkml:trace>
  <inkml:trace contextRef="#ctx0" brushRef="#br0" timeOffset="35">7048 5801 10964,'-9'0'-466,"0"0"1,-1 0 0,1 0 0,0 0 471,-1 0 1,4 0-1,0 0 1,-1 0 0,-1 0 565,-2 0-338,5 0-145,1 0 1,14-4-1,4-2 1,2 0 0,4 0-60,1-1 1,4-5-1,-1 0 1,1 1-52,0 0 1,0-1 0,3-1 0,0 2 0,-2 1-16,-1 0 1,-1 1-1,-3 0 1,0-1-1,-2 1-46,1 0 1,-7 3-1,5 0 110,-4 2 0,3-3 0,-3 2 0</inkml:trace>
  <inkml:trace contextRef="#ctx0" brushRef="#br0" timeOffset="36">12551 6406 10705,'-9'-4'-199,"3"-1"0,-1-5 1,1 1-1,1 0 0,2-1 1,2 1-1,1 0 499,0-1 0,1 5 1,2 3-1,3 5 1,2 6-169,2 2 1,-1 6-1,1 1 1,3 3 0,1 0-1,2 1-289,-1 0 0,1 0 0,3-3 1,2 2-94,1 1 0,1-4 0,-3-2 0,3-1 0,0 0 0,0-3 265,-3-1 0,0-6 1,-1-1-1</inkml:trace>
  <inkml:trace contextRef="#ctx0" brushRef="#br0" timeOffset="37">12961 6387 10638,'-10'0'-431,"1"0"0,0 0 0,-1 1 635,1 2 0,0 4 1,0 6-1,-1 7 0,0 7 23,-3 6 0,3 6 0,-3 3 0,0 3 0,1 3 0,-1-1-127,0 1 0,3-6 0,-3-2 1,3-2-1,1-5 0,0-4-96,3-3 1,-2-10-1,2-1 1,-3-6 84,0-3 1,0-4-1,-1 0 1,0-5 0,-1-6-133,-2-6 0,-2-2 0,1-3 0,0-2 0,-2-1-170,2-1 1,0 1 0,5 4 0,1 1 0,1 0-377,0 3 0,5 1 101,-1 5 0,2 5 1,2 5 438,2 7 1,2 1 0,5 5 0</inkml:trace>
  <inkml:trace contextRef="#ctx0" brushRef="#br0" timeOffset="38">14255 6424 13718,'-4'-9'-928,"2"0"1,-3 0-1,0-1 1013,3 1 1,2 5 0,3 4-1,4 6-8,1 5 0,1 4 1,2 3-1,1 1 1,4 0-1,1 0-229,2 3 0,-1-2 1,1 1-1,0-1-65,-1-1 1,1-4-1,-1 0 1,1-2-1,-1-2 1,-3-3-1647,-2-2 1925,1-4 1,-4-2-1,4-5 1</inkml:trace>
  <inkml:trace contextRef="#ctx0" brushRef="#br0" timeOffset="39">14637 6406 12355,'-6'0'-12,"-1"1"0,3 1 0,-1 2 1,-1 2-290,1 5 1,-5 3 0,2 9-1,-4 5 571,-3 5 0,0 3 0,-4 1 0,0 1 0,2-1 0,1-1-155,4-2 1,-1-2 0,3-5-1,3-3 1,1-4-200,0-4 1,3-4 0,-3-1 0,-1-4 138,-1-4 0,1-2 1,0-2-1,-2-2 1,-3-3-108,1-2 0,-2-5 1,-1 0-1,1-2 0,-1 0-61,3 0 1,2 2 0,1 4 0,3-1-530,1 1 0,1 3-328,3 0 1,4 4 970,2-2 1,7 8 0,1 1 0</inkml:trace>
  <inkml:trace contextRef="#ctx0" brushRef="#br0" timeOffset="40">17551 6406 13857,'-5'-5'-492,"-3"-3"1,1 5 0,0 2 0,2 3 474,5 5 1,4 2-1,6 2 1,2 3-1,2 0 1,3 2-209,2-2 1,3 1-1,-1-4 1,2 1-147,0 0 0,2-2 0,2 0 0,-2-2 370,-3-2 0,1-2 1,1-4-1</inkml:trace>
  <inkml:trace contextRef="#ctx0" brushRef="#br0" timeOffset="41">17895 6434 10882,'-1'9'-573,"-2"0"0,-2 2 0,-1 1 710,0 4 1,-4 6 0,-2 5 0,0 4 0,-2 4 25,-1 3 0,-2-2 0,1 2 0,0-4 0,-1-1 0,0-5-92,-2-2 1,5-4-1,1-5 1,3-4-22,1-3 1,-1 1-1,1-8 1,0-1 0,-1-2-239,1-3 0,0-6 0,0-6 1,-1 0-126,1-1 1,0 0-1,0-1 1,2 0-74,1 2 1,3 3 0,-2 0-1,0 2 220,3 0 131,1 5 1,1 1 0,0 4-1</inkml:trace>
  <inkml:trace contextRef="#ctx0" brushRef="#br0" timeOffset="42">18370 6518 9465,'-6'1'-240,"0"2"1,-1 2 0,-2 1 0,0 1 477,0 4 1,-5-1 0,-1 6 0,-2 0 0,1 2 0,0 0-1,1 1 1,-1-1-311,1-3 1,3 2 0,0-5 0,1-1-1,3 0 1,1-2 52,1 0 0,0 1 0,-4-1 0</inkml:trace>
  <inkml:trace contextRef="#ctx0" brushRef="#br1" timeOffset="43">18138 6536 8597,'6'0'1116,"0"1"-782,1 2 0,3 6 0,1 4 1,2 2-1,2 1-34,1 2 0,3 0 0,4 1 0,5 1-300,5 1 0,7-1 0,3 3 0</inkml:trace>
  <inkml:trace contextRef="#ctx0" brushRef="#br1" timeOffset="44">19227 6518 8408,'-9'0'-949,"0"-1"0,2-2 843,1 0 0,3-3 646,-3 3 0,2 0 0,-2 4-179,-1 2 0,-1 2 0,-3 6 0,0 0 0,-2 2 0,-2 2-144,-1 1 1,-2 2 0,-1 1 0,1-1-249,-1 1 0,4 0 1,-1-2-1,1 0-618,0-2 0,2-3 0,3 0 0,1-2 649,0 0 0,-1-5 0,1-1 0</inkml:trace>
  <inkml:trace contextRef="#ctx0" brushRef="#br1" timeOffset="45">18892 6527 8408,'1'-8'224,"2"1"0,4 5 337,4 4 1,7 9-1,6 6 1,2 5-383,3 2 0,5 4 1,1 3-1,3 0 1,3-1-1,-2-1-1240,-1-2 1,-5-6 1060,-2 1 0,-6 2 0,-2 0 0</inkml:trace>
  <inkml:trace contextRef="#ctx0" brushRef="#br1" timeOffset="46">16266 7086 8500,'-9'-6'-41,"-1"2"1,1 4-1,0 0 84,0 0 1,-2 2-1,0 5 1,-3 5 0,1 7-1,-2 5 1,2 7 0,-1 5-1,3 2 101,1 2 1,1 3 0,3 4 0,3 1 0,3-2 0,3-3-267,3-4 0,6-6 0,1-2 0,1-3 0,-1-4 122,-1-5 0,-2-1 0,-1-3 0</inkml:trace>
  <inkml:trace contextRef="#ctx0" brushRef="#br1" timeOffset="47">16648 7449 8368,'-4'-15'-529,"3"2"1,-2 2-1,1 0 653,2-1 1,-3-1 0,-1 5 0,0 1-1,-1 2 1,-1 0 205,-5 3 1,-2 5-1,-6 5 1,1 3-84,-1 5 0,-3 2 0,1 3 0,0 2 0,2-1 0,4 1-201,2-2 0,4-2 1,3-1-1,3-1-200,2-2 1,3-3 0,3-1 0,5-4 0,4-4-1,3-2-86,4-1 0,2-4 0,3-3 1,-3-4-20,0-5 1,2 2 0,-4-2 0,-3-1-1,-2 1 1,-4 0 293,-3 4 1,-4 5-1,-5 3 184,0 3 0,-4 4 1,-3 10-1,-1 5 0,0 2-84,2 1 1,1-1-1,5-2 1,0 1-1,2 0-369,1-1 1,2-3 0,4-3 0,0-3-452,1-2 0,2-3 685,1-4 0,3-4 0,-1-2 0</inkml:trace>
  <inkml:trace contextRef="#ctx0" brushRef="#br1" timeOffset="48">16843 7421 8368,'6'0'12,"-2"1"157,-4 2 1,0 3 0,0 8 0,0 4-34,0 6 0,0 7 1,0 3-1,-1 2 1,-1 3-1,-2 0-366,2 1 0,0 3 0,0-5 0,-1-3-50,1-2 1,-3-6 0,0-5 0,-2-4 0,1-3-1,-1-6-55,-1-5 0,2-3 0,-1-3 1,0-4 334,-1-6 0,2-5 0,0-2 0,2-2 0,2-2 0,1-1 0,1-1 0,0-2 0,1-1 0,1-1 6,1-2 0,8 2 0,-1-2 0,4 2 63,2 1 0,3 2 1,2 0-1,4 0 1,2 3-1,0 5 367,-2 5 0,-2 2 1,-6 9-1,-2 4-253,-6 6 1,-4 6 0,-5 5 0,-2 2 0,-3 2 0,-5 0-24,-4-1 1,-2 0 0,-5-3 0,-1-1-189,2 1 1,3-5-1,3-1 1,0-3-533,3-1 0,6-3 0,6-5 0,7-5-951,6-6 1511,8-5 0,2-4 0,4-5 0</inkml:trace>
  <inkml:trace contextRef="#ctx0" brushRef="#br1" timeOffset="49">17151 7430 7045,'-4'6'-153,"0"2"0,0 3 153,0 6 0,-2 7 0,2 7 0,0 4 0,-2 4 546,1 1 0,2 1 0,-2-1 0,1 0 0,2-2 0,0-2-650,-1-5 0,2-6 0,-4-1 0,2-2-371,0-4 1,-4-8 0,1-7 180,-3-2 1,1-6 0,1-3 0,2-5 0,0-1 293,-1-3 0,4 0 0,-1-2 0,2 0 0,1 1 0,0-1 0,1-1 0,2 0 0,4-3 0,1 0-86,1 0 0,2 1 0,0-1 0,2-4 63,2-3 0,0-1 0,5 3 0,2 0 0,3 0 1,0 1 372,0 3 1,-3 5 0,-5 8 73,-2 3 1,-5 9 0,-1 10 0,-8 6 0,-6 6-188,-4 1 1,-4 3-1,-3-4 1,0 1-1,-1-2-211,2-2 1,0-3-1,0 0 1,2-2 0,3 1-556,1-2 0,0 0 1,4-6-675,5-2 0,4-6 1203,6-6 0,3-11 0,2-2 0</inkml:trace>
  <inkml:trace contextRef="#ctx0" brushRef="#br1" timeOffset="50">17365 7542 8276,'-5'1'1311,"1"2"-1308,3-2 1,2 3 0,3-4-1,2 0-71,2 0 0,2 0 0,3 0 0,1 0 0,2-1-36,-1-2 0,0-2 1,1-5-1,-1 1 0,-2-1 1,-1-3-213,-2-2 1,-2 0 0,-1 1 0,-4 0 365,-2 3 1,-3 2-1,-4 3 1,-4 2-1,-3 4 291,-4 4 0,-1 4 1,0 5-1,0 2 1,3 1-44,2 2 1,3 2 0,2 0 0,1 1 0,4-2-287,2-3 1,5-1 0,4 0 0,3-3 0,5-5-302,1-4 1,3-2 0,1-2 0,-1-2-12,-2-3 0,0-3 1,-3-1-1,0-2 0,0-3 1,-3 0-109,-3-1 1,0 4-1,-4-3 667,0 2 0,-2 2 1,-5 8-1,-2 6 277,-1 5 0,2 4 0,-2 0 0,1 1-402,2 0 0,1-2 1,2 2-1,2-1 1,4 1-233,4-2 0,0-5 0,2-2 0,-1-3-254,1-1 1,-1-1 0,-2-2 0,-1-1 0,0-1-15,1-2 454,-5 3 1,3 1 0,-2 5 0,2 2-1068,2 1 979,-1-3 0,0 6 0,1-2 0</inkml:trace>
  <inkml:trace contextRef="#ctx0" brushRef="#br1" timeOffset="51">18193 7262 8645,'-4'19'422,"-2"1"1,-2 1-1,-3 4 1,0 3-190,-1 3 0,-1 2 0,5 4 1,2-3-1,3-4 0,2-4-240,1-5 0,0-2 1,1-4-1,2-3 0,3-5-424,2-4 1,-2-3 0,1-3 0,0-3 0,0-3-2,-1-4 1,-2 2 0,-4-5 0,0 0 191,0-2 0,-1 3 0,-2 0 0,-4 2 1,-4 2-1,-5 3 409,-1 2 1,-3 4 0,-1-1 0,-2 4 376,0 5 0,1 1 0,-2 10 0,2 1 0,6 3 0,6 1 273,5 0 0,5-2 0,6 2 0,7-4-869,11-2 0,8-3 1,8-4-1,4-3 50,1-3 0,-2-6 0,-2-2 0</inkml:trace>
  <inkml:trace contextRef="#ctx0" brushRef="#br1" timeOffset="52">19180 7365 8236,'6'-6'-183,"-2"1"1,-1-1-357,0 1 505,0 3 304,-3-2-181,0 0 172,0 3-188,-4 1 0,2 6 36,-4 6 1,-2 2-1,-4 1 0,1 6-7,-5-2 1,2 4-150,-2-1 1,-2 3 3,3-3 0,-3 6-122,0-3 1,-1 2-91,0-5 1,4 0 108,-1-3 0,5-1-42,-1 1 1,4-8-74,2-2-55,4-5 1,-2-1 315,4-6 0,0-3 0,0-3 0,0-3 0,0-1 0,-4-7 0,-1 0 0</inkml:trace>
  <inkml:trace contextRef="#ctx0" brushRef="#br1" timeOffset="53">18929 7449 8236,'0'-10'-416,"-1"4"-519,-2 0 956,2 4 0,-2-2 465,6 4 1,-1 0-117,4 0 0,0 4-126,4 2 1,2 3-189,0 4 1,4-2 124,-4 5 1,4-4-171,-4 4 1,5-2-29,-2 2 0,0 1-171,0-1 1,-3-2-281,0 2 1,-2-1 230,0 4 0,-1-2-379,0-1 1,-3 2 615,-3-3 0,2 3 0,0 0 0</inkml:trace>
  <inkml:trace contextRef="#ctx0" brushRef="#br1" timeOffset="54">20074 7123 8338,'-6'0'-1671,"0"0"1715,0 4 0,-7 2 21,1 7 0,-2 1 245,2 5 1,-3 4-106,-3 5 1,-4 8 56,0 4 0,4 3-374,2-2 1,5 3 14,-2 0 1,7-4 131,3-3 0,2-1-136,1-5 1,4 1-353,2-5 0,2 0 210,-2-2 1,2-2-410,-2-4 652,3-5 0,-1 2 0,-2-7 0,-2-2 0</inkml:trace>
  <inkml:trace contextRef="#ctx0" brushRef="#br1" timeOffset="55">20214 7486 8222,'0'-6'-324,"0"0"0,0 2-72,0-2 355,0 0 1,3-3-94,0-1 1,0 4 127,-3 0 78,0 0 1,0-4-9,0 1-36,0 0 0,0 0 30,0-1 1,0 4-18,0 0 0,-1 4 136,-2-1-73,-2 2 0,-4 1-7,-1 0 1,0 5 26,-3 4 1,2 6 156,-4 6 0,2 3-109,-2 4 0,3 0-52,0 0 1,5-1-198,0-2 0,5 4 122,-1-5 0,4 1-410,5-6 0,2-5 44,7-1 0,0-3-115,0-1 1,3-3 136,-3-3 0,3-3 10,1-3 1,-1-1 288,1-5 0,-5 2 0,4-11 0,-4 4 0</inkml:trace>
  <inkml:trace contextRef="#ctx0" brushRef="#br1" timeOffset="56">20372 7486 6942,'-6'0'207,"0"0"0,3 5 213,-4 4 0,4 1-15,-3 2 1,4 2-251,-1-2 1,2 5-218,1-2 1,0-1-42,0-2 1,1-1 82,2 2 1,3-6-29,7 2 1,-2-5 51,5 3 0,-4-5-224,3 1 0,-2-2-48,2-1 0,-3-4-61,0-3 1,-1-1 55,-2-1 1,0-1 156,0-3 1,-3 2-17,-3-5 0,1 1-1,-1-4 0,0 4 179,-3-1 0,-3 2-98,0-2 0,-4 0 85,0 3 0,-2 1 61,-3 2 1,1 5 167,-1 2 0,-1-1-89,0 1 0,0 0 68,0 3 0,3 3-304,-3 0 1,6 3 95,1-3 0,3 5-303,-3-2 1,4-1 91,-1 1 0,3-1-82,3 1 0,-1 2 260,4-5 0,4 4 0,5-2 0</inkml:trace>
  <inkml:trace contextRef="#ctx0" brushRef="#br1" timeOffset="57">20586 7421 8209,'10'-5'-1689,"-1"-3"1632,0 5 1,-3 1 235,1 5 0,-5 0 316,1 7 1,1-2-125,-1 7 1,0-2-138,-3 2 0,-1 1-197,-2 3 0,-1-1 79,-2 1 0,-3-1-148,3 1 0,2-3 6,1-1 1,-1-4-225,1 2 198,0-3-232,3 0 34,0-5 0,4-1 39,2-4 1,2-4-79,2-3 0,0-1 34,2-1 1,-1-4 3,1 1 0,-2-1 154,0 0 0,-1 3 100,0-3 0,-2 3 52,-1 1 120,0-1 107,3 1-152,-4 4 263,0 1 0,-5 8-120,0 2 1,-4 6-110,1 0 1,-3 0-194,3-2 0,-1-1-230,1 0 0,2 1 82,-2-1 0,2 0-240,1 1 1,3-4 202,0 0 0,4-4 214,-1 1 0,3-2 0,0-1 0</inkml:trace>
  <inkml:trace contextRef="#ctx0" brushRef="#br1" timeOffset="58">20940 7458 8163,'0'-5'-1560,"0"-3"1684,0 7 277,0-4 0,0 13-337,0 1 1,0 2 30,0-1 1,0-1-54,0 0 1,3 4 19,0-1 0,0 0 12,-3-2 1,4-3-25,-1 2 0,0-5-24,-3 6 0,1-3-99,2 2 0,-2 1 122,2-1 1,-2 0-172,-1 1 0,0-1 90,0 0 1,0 1-156,0-1 1,-1 0-9,-2 0 1,1-2 1,-4-1 1,3-1 85,-4 1 1,4-1-15,-3-1 0,0-3-83,-4 2 1,4-2 96,0-1 1,0-1 106,-3-2 0,-1 0 0,1-3 0,0 4 0,-1-10 0,1 1 0</inkml:trace>
  <inkml:trace contextRef="#ctx0" brushRef="#br1" timeOffset="59">20968 7477 8071,'-1'-7'-492,"-2"1"1,2 3 326,-2-3 74,2 4 1,1-6 171,0 1 1,0 2 3,0-1 1,0 3-13,0-3 1,0 3 10,0-4 0,3 4-130,0-3 1,1 3 21,-1-3 0,-1 4 1,4-1-173,-3-3 180,5 5 1,-3-3 15,4 4 0,1 4 0,-1 2 0</inkml:trace>
  <inkml:trace contextRef="#ctx0" brushRef="#br1" timeOffset="60">21489 7356 8132,'-5'-7'-108,"2"1"-32,-2 4 152,4-2 0,-6 5 139,4 2 0,0 5 110,3 5 1,0 3-78,0 0 1,0 0-201,0 0 1,1 2-4,2-3 0,2 0-152,4 0 0,4-5 102,-1 0 1,5-2-184,-2-5 0,2 0-52,-2-3 1,3 0 102,-3 0 1,2-4-18,-2-2 1,2-3 95,-5-4 0,1 3-90,-4-3 0,-3 3 245,0 1 1,-4-1-145,2 1 228,-3 4 1,-2 1 88,-3 4 0,-1 5 222,-4 4 1,-3 6-179,-1 6 0,0 4 9,0 6 0,2 2-71,-5 5 1,5-1-297,-1 0 0,-2 3 215,2 1 1,-2 3-360,2 0 0,0-2 214,-3 2 0,0-5-238,0 1 0,-2-10 51,5-5 1,-1-5 109,0-5 0,3-2 159,-3-7 0,0-2-92,1-4 1,-2-5 251,2-4 0,1-4-200,-1-2 0,2-3 280,0 3 1,1-6-279,0-1 0,3-3-1,3 4 1,2-4-94,1 3 0,4-4 86,3 1 1,1 2-159,1-2 1,4 4 126,-1-1 1,5 6-163,-2 0 1,6 2 6,1-2 0,-1 3-97,-2 3 1,3 1 284,-1 0 0,5-5 0,-2 0 0</inkml:trace>
  <inkml:trace contextRef="#ctx0" brushRef="#br1" timeOffset="61">22123 7235 8029,'-6'-5'-309,"1"4"-385,2-2 601,2 2 1,-6 5 122,4 3 1,-4 5 100,0 3 1,2 4-102,-1 3 0,0-1-245,-4 3 0,4 0 215,0 1 0,0 2 0,-4-3 0</inkml:trace>
  <inkml:trace contextRef="#ctx0" brushRef="#br1" timeOffset="62">22393 7262 8186,'-10'6'0,"1"1"-46,0-4 1,-1 5 134,1 2 0,-1 3-53,-3 6 1,2 0 84,-5 3 0,4 2 20,-4 4 1,6-1-64,1-3 1,1 3-203,4-2 1,1-2-380,3-1 1,1-4 311,2-2 0,3-2-79,3-1 1,0-7 269,1 0 0,3-4 0,1-2 0</inkml:trace>
  <inkml:trace contextRef="#ctx0" brushRef="#br1" timeOffset="63">22542 7309 8124,'5'4'0,"3"-3"0,-4 4 60,2-2 1,3 3 155,-3 3 0,2 1 54,1 3 1,-2 1-78,-1 5 0,-4 0-136,1 3 0,-2-1 115,-1 4 1,-1-4-167,-2 4 1,-2-4-485,-5 1 0,-2-3 301,0 0 1,-5-1-636,2-3 0,1-1 812,2-5 0,-3 0 0,1 0 0</inkml:trace>
  <inkml:trace contextRef="#ctx0" brushRef="#br1" timeOffset="64">22840 7197 8065,'6'3'-218,"0"0"1,-1 2 384,1-2 1,3 3 79,-3 6 1,2 7 183,1 6 1,0 3-118,-3 3 0,-1 3-130,-2 6 1,-2-6-45,2 1 0,-6-2-124,-3-2 0,0-2-3,-4-1 1,3-7-244,-5 4 0,0-4-244,0-3 1,1 1 267,-5 0 1,1-2-118,-4-1 1,3 0 16,1-3 0,3-1-180,-4-3 1,6-2-38,0-1 523,1-4 0,4 6 0,-4-3 0</inkml:trace>
  <inkml:trace contextRef="#ctx0" brushRef="#br1" timeOffset="65">23128 7076 8161,'5'-1'0,"-2"-2"-259,3 2 1,-1-2 258,4 6 1,0 3 346,1 7 1,2 5-8,1 7 0,2 7-45,-3 5 0,4 5-380,-4 4 1,0 1 331,-6 0 1,-2 0-207,-4 3 1,-2-10 55,-4 0 1,-1-7-209,-9-2 0,-3-2-65,-2-2 0,-1-3-89,3-2 1,2-2 22,1-2 1,3-2-108,4-1 0,-1-3-942,1 0 696,4-2 738,1 0 0,-1-5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DE861F-C8A0-5D4A-9A07-63440DF5F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68C605-47C0-0247-912A-C2EFE9AA3C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F3AE280-6C89-5E45-8CD1-57184680B0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61A2137-80A7-F746-B050-39CD73004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0075"/>
            <a:ext cx="5627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2ED1ECA-9B09-1043-B8E6-54A0C9C26D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98F170E-8F9E-E54E-99B8-C4669F4E4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3119CD-2D27-0246-BE8D-F9759514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6051E51-E9C6-EA46-886E-71CA0F001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04704-98DC-E04C-B15B-B5783FC93DF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372979C-57B9-3441-82A0-354F518E9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70174F4-4727-6C46-A21E-7F5C1214E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9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1D11BBC0-1182-9E43-9564-936548879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C9CA582A-84D8-6F42-A445-6DD337BC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928D3CA-BE31-DD4F-B83E-420A78D70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11D9AE-E79E-694E-B50D-0069FFC047C5}" type="slidenum">
              <a:rPr lang="en-US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9E07E30C-BBDE-4149-8950-2BFAC16BD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401C4191-FDF9-C344-A7DF-E8E8773B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With static scoping, print_routine prints persons older than 10. 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With dynamic scoping with shallow binding, print_routine 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references other_routine’s v, and prints 5.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With dynamic scoping with deep binding, when main calls</a:t>
            </a: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other_routine, it not only sends print_routine as an argument,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but it also sends its reference environment { v -&gt; 10 } to</a:t>
            </a:r>
            <a:b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be used when print_routine is actually called. Thus, prints 10. </a:t>
            </a: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7F6CFCCB-01F2-D240-9A38-71FF62F34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36FF3E-781B-5341-B833-FB796C55D4EE}" type="slidenum">
              <a:rPr lang="en-US" altLang="en-US" sz="1200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E6FE4B-FE82-0540-A36C-C25B7D383FE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938C0A4-0AF6-9C43-8A43-F86B73714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649D0250-5FE2-044A-8820-929F6ACE5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5E08110E-BA67-C842-93AA-F0C3D89B9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1911192-4643-3745-A97D-76A90DF4F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9F6605A-E111-6A4A-BD36-1B9C9D67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BE6C192-72C3-A74C-9379-BF7187A8E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DEFF6-EC3E-4E48-A178-56D3D5E05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A079A4-4F20-A34A-8CEE-36ABA6DB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E7E0-78ED-B647-A460-9A6C855A7B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5C617A6-3141-3F48-9BCA-C002BB230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85EE8F-A55F-8243-8F47-72275E60E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427B66C-2B21-D340-B0C9-EDC59A9CA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56669D-A441-A443-9B2D-7473C0797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4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183A81-E7BA-6C4A-AA7A-E92A8EFA2B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689C7E3-96F3-1449-8593-FA5494B61F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96D0E-45D7-2640-95DE-2BEF15975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0"/>
            <a:ext cx="218122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9286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004F09-44FD-F742-803A-AA5786117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B1E4BF-D73C-F645-B256-F1AF96DA56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F081-A824-FF48-9C55-C95D358C2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DEF20E6-A0B1-2E4C-9C03-FE331D64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832F-8175-9B4D-81C2-7D7B1914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A231-0230-D640-8EF2-97930ED9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6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8625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4287838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3EF-A318-EB41-9959-859E31437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B675-E869-934D-B338-B304A9249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0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D1E8-CF15-9B42-85C7-BAA1B8D9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75C-8A17-7342-A7D1-5DAE4BCEB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20DA-2462-B74A-BF7E-4C9AC2E1F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62680D9-8825-3F44-A28C-BF73F78C3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354696C-6774-FF49-84B6-2043F86F79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5B62-4E04-1949-BE67-5C23DFE2C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5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13F5-B12B-7B4C-90B9-E6934F040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7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23E1-7469-034C-8948-9F1FCFFE1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214313"/>
            <a:ext cx="218122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4313"/>
            <a:ext cx="6392863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7B3C-8AFD-6249-A249-450BBD565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BBB4F09-474A-F348-8F66-8012C48504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7118229-BD46-814F-8245-1E31C9CBD2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4BF2-A9AA-BF4D-B543-38A12CE74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6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86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428783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C1945BC-B00E-F64A-B2EF-FC0BC21F7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E8C730-FB9C-2142-9374-9900A12D5B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BF87-3EA2-1E44-A375-B5E3FBED9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2F0A89E-23F9-C24E-980D-0EC1FAA6CA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93A8620-8503-3E47-A9DC-000AAE2E4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4D70-99CA-1B47-99FF-9F8EB89C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A97C477-6CB5-4E4C-951E-36203149B6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1DF1637-D66D-AB4E-A6C1-4081DDCA01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90B7-A7B0-F846-8B1B-0D45E9E3A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5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6494502-A825-3249-A512-D0692B1276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30F0D16-0CF9-3845-84BC-E5225F5F9E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B499-747E-1446-A59C-A8798E884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A3CF841-EFEA-2B44-8C46-DFEE326EEA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782BD44-B0FE-6D47-BF0D-6087282CF9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2008-577E-184E-8DBE-8F7A527A5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1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20C6298-FBA3-B54A-92B7-3F39CD9A2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C4BBD7-683E-274E-8CA4-E2368219AC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80C4-39AE-8F43-B901-C6352497C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0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AFF4FB2E-2EC2-0243-9AA1-761B7CFBE46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4800" y="1066800"/>
            <a:ext cx="8226425" cy="26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D7757721-2E53-F74A-AD7A-3EB7E2A4B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074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446968E2-00DC-844E-9E65-740D21670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26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FF7F801C-E965-CA49-AFF2-66D1773B29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B76D6CF0-6521-1B44-9B58-FE533CAC03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F9A2EF-D400-F140-ACBF-F7B83B726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290513" y="688975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414338" y="11112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784225" y="11112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0" y="1038225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635000" y="581025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15913" y="1371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26488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Spring 18 CSCI 4450/6450, A Milanova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5C76EB67-FE0C-8C42-80EE-6528F4FB9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EC260F-57E2-134C-9BAF-90C454C296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Exam 2 Topics</a:t>
            </a:r>
          </a:p>
        </p:txBody>
      </p:sp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id="{CA4D4492-AE94-1743-89C1-1459B734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092157-6EF3-514B-AB1A-7B1BB20AD73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650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EB7327D0-9EEC-544B-A45E-98AC89D1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Scoping with First-Class Functions</a:t>
            </a: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D8376B13-6C16-6048-ACC2-EFAB81357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Dynamic scoping is more involved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Shallow binding vs. deep binding</a:t>
            </a:r>
          </a:p>
          <a:p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Dynamic scoping with shallow binding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Reference environment for function/routine is not created until the function is called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As a result, all non-local references are resolved using the most-recent-frame-on-stack rule</a:t>
            </a:r>
          </a:p>
        </p:txBody>
      </p:sp>
      <p:sp>
        <p:nvSpPr>
          <p:cNvPr id="78851" name="Slide Number Placeholder 4">
            <a:extLst>
              <a:ext uri="{FF2B5EF4-FFF2-40B4-BE49-F238E27FC236}">
                <a16:creationId xmlns:a16="http://schemas.microsoft.com/office/drawing/2014/main" id="{119242D0-B2CE-154D-BCC4-961F38558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C495FE-CDFF-EE43-AD01-865438BCD610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16440F1-5B52-EA5F-E2F2-572A6F017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316F0965-8283-964C-B164-360909D5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Scoping with First-Class Functions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A2631934-7DC0-2044-90D6-5BECEDCEB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Dynamic scoping with deep binding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When a function/routine </a:t>
            </a:r>
            <a:r>
              <a:rPr lang="en-US" alt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is passed as an argument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, the code that passes the function/routine has a particular reference environment (the current one!) in mind. It passes this reference environment along with the function value (it passes a closure). </a:t>
            </a:r>
          </a:p>
        </p:txBody>
      </p:sp>
      <p:sp>
        <p:nvSpPr>
          <p:cNvPr id="79875" name="Footer Placeholder 3">
            <a:extLst>
              <a:ext uri="{FF2B5EF4-FFF2-40B4-BE49-F238E27FC236}">
                <a16:creationId xmlns:a16="http://schemas.microsoft.com/office/drawing/2014/main" id="{EEBA3AF0-CA31-974A-9535-0225D669B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79876" name="Slide Number Placeholder 4">
            <a:extLst>
              <a:ext uri="{FF2B5EF4-FFF2-40B4-BE49-F238E27FC236}">
                <a16:creationId xmlns:a16="http://schemas.microsoft.com/office/drawing/2014/main" id="{4F0E174F-4C30-0342-88F1-BC4546A27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67C325-F90B-1D4A-92CE-E45E863981F6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CEDCED-293A-8641-A19A-B99A7CA19DAA}"/>
                  </a:ext>
                </a:extLst>
              </p14:cNvPr>
              <p14:cNvContentPartPr/>
              <p14:nvPr/>
            </p14:nvContentPartPr>
            <p14:xfrm>
              <a:off x="1009800" y="2423520"/>
              <a:ext cx="7869600" cy="421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CEDCED-293A-8641-A19A-B99A7CA19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200" y="2401920"/>
                <a:ext cx="7907400" cy="424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0F9CB831-5BDA-5E44-B411-DDD5C80A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AF82819C-9D91-5448-B458-47F8C8A1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26488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 : integer := 10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people : database</a:t>
            </a:r>
          </a:p>
          <a:p>
            <a:pPr marL="0" indent="0">
              <a:spcBef>
                <a:spcPts val="1875"/>
              </a:spcBef>
              <a:buFont typeface="Wingdings" pitchFamily="2" charset="2"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print_routine (p : person)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  if p.age &gt;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     write_person(p)</a:t>
            </a:r>
          </a:p>
          <a:p>
            <a:pPr marL="0" indent="0">
              <a:spcBef>
                <a:spcPts val="1875"/>
              </a:spcBef>
              <a:buFont typeface="Wingdings" pitchFamily="2" charset="2"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other_routine (db : database, P : procedure)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 : integer := 5</a:t>
            </a:r>
            <a:b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    foreach record r in db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	   P(r) 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   other_routine(people, print_routine)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/* call in main */</a:t>
            </a:r>
          </a:p>
          <a:p>
            <a:pPr marL="0" indent="0">
              <a:spcBef>
                <a:spcPts val="1963"/>
              </a:spcBef>
              <a:buFont typeface="Wingdings" pitchFamily="2" charset="2"/>
              <a:buNone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A7D63A27-970E-2B4E-B626-8B6AC3792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8E1A3A-849B-154F-AB31-1F394A964B93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84EF0B-897A-304E-A0C2-7629E9097277}"/>
                  </a:ext>
                </a:extLst>
              </p14:cNvPr>
              <p14:cNvContentPartPr/>
              <p14:nvPr/>
            </p14:nvContentPartPr>
            <p14:xfrm>
              <a:off x="1369080" y="102240"/>
              <a:ext cx="7678080" cy="651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84EF0B-897A-304E-A0C2-7629E90972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7480" y="86040"/>
                <a:ext cx="7715880" cy="654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95502-EF64-83C8-7D01-A09126234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7772400" cy="2466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1C3F6-797F-F546-8773-D4DD8112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57565"/>
            <a:ext cx="7772400" cy="891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1FECD0-BCCB-0787-0924-87060C1EE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487180"/>
            <a:ext cx="7772400" cy="756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5312BF-088D-EC47-9EF1-F07DED01440D}"/>
                  </a:ext>
                </a:extLst>
              </p14:cNvPr>
              <p14:cNvContentPartPr/>
              <p14:nvPr/>
            </p14:nvContentPartPr>
            <p14:xfrm>
              <a:off x="1661445" y="2622721"/>
              <a:ext cx="41040" cy="5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5312BF-088D-EC47-9EF1-F07DED0144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6325" y="2607601"/>
                <a:ext cx="71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4782A5-61A5-1744-A114-A31082693609}"/>
                  </a:ext>
                </a:extLst>
              </p14:cNvPr>
              <p14:cNvContentPartPr/>
              <p14:nvPr/>
            </p14:nvContentPartPr>
            <p14:xfrm>
              <a:off x="496080" y="777960"/>
              <a:ext cx="8510760" cy="549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4782A5-61A5-1744-A114-A310826936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480" y="761760"/>
                <a:ext cx="8548560" cy="55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21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12752-D753-26C0-2928-F0445BFD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356001"/>
            <a:ext cx="8235950" cy="24010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DA80D8-3581-954F-AC0D-9E7F24EDA54F}"/>
                  </a:ext>
                </a:extLst>
              </p14:cNvPr>
              <p14:cNvContentPartPr/>
              <p14:nvPr/>
            </p14:nvContentPartPr>
            <p14:xfrm>
              <a:off x="163080" y="1080720"/>
              <a:ext cx="8217000" cy="2696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DA80D8-3581-954F-AC0D-9E7F24EDA5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80" y="1064520"/>
                <a:ext cx="8254800" cy="27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85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F66F3-3811-CCEF-A4A3-BBEEABD4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295400"/>
            <a:ext cx="8458208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1C470-6FC5-5BE4-1A53-A20F9FFF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1"/>
            <a:ext cx="8843749" cy="68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953F7-1056-0724-336D-853A8DACC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764140"/>
            <a:ext cx="7772400" cy="642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9DD6E9-DFFC-E94A-8EF9-C74DFB8A6E27}"/>
                  </a:ext>
                </a:extLst>
              </p14:cNvPr>
              <p14:cNvContentPartPr/>
              <p14:nvPr/>
            </p14:nvContentPartPr>
            <p14:xfrm>
              <a:off x="1038960" y="1572120"/>
              <a:ext cx="7606080" cy="437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9DD6E9-DFFC-E94A-8EF9-C74DFB8A6E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360" y="1555920"/>
                <a:ext cx="7643880" cy="44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99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 (simplified)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Unify</a:t>
            </a:r>
            <a:r>
              <a:rPr lang="en-US" sz="2600" dirty="0"/>
              <a:t>: tries to unify terms </a:t>
            </a:r>
            <a:r>
              <a:rPr lang="el-GR" sz="26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600" b="1" baseline="-25000" dirty="0">
                <a:latin typeface="Arial"/>
                <a:cs typeface="Arial"/>
                <a:sym typeface="Symbol" charset="0"/>
              </a:rPr>
              <a:t>1</a:t>
            </a:r>
            <a:r>
              <a:rPr lang="en-US" sz="2600" b="1" dirty="0">
                <a:latin typeface="Times New Roman"/>
                <a:cs typeface="Times New Roman"/>
                <a:sym typeface="Symbol" charset="0"/>
              </a:rPr>
              <a:t> </a:t>
            </a:r>
            <a:r>
              <a:rPr lang="en-US" sz="2600" dirty="0"/>
              <a:t>and </a:t>
            </a:r>
            <a:r>
              <a:rPr lang="el-GR" sz="26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600" b="1" baseline="-25000" dirty="0">
                <a:sym typeface="Symbol" charset="0"/>
              </a:rPr>
              <a:t>2</a:t>
            </a:r>
            <a:r>
              <a:rPr lang="en-US" sz="2600" dirty="0"/>
              <a:t> and binds variables to values if </a:t>
            </a:r>
            <a:r>
              <a:rPr lang="el-GR" sz="26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600" b="1" baseline="-25000" dirty="0">
                <a:sym typeface="Symbol" charset="0"/>
              </a:rPr>
              <a:t>1</a:t>
            </a:r>
            <a:r>
              <a:rPr lang="en-US" sz="2600" b="1" dirty="0">
                <a:latin typeface="Times New Roman"/>
                <a:cs typeface="Times New Roman"/>
                <a:sym typeface="Symbol" charset="0"/>
              </a:rPr>
              <a:t> = </a:t>
            </a:r>
            <a:r>
              <a:rPr lang="el-GR" sz="26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600" b="1" baseline="-25000" dirty="0">
                <a:sym typeface="Symbol" charset="0"/>
              </a:rPr>
              <a:t>2</a:t>
            </a:r>
            <a:r>
              <a:rPr lang="en-US" sz="2600" b="1" dirty="0"/>
              <a:t> </a:t>
            </a:r>
            <a:r>
              <a:rPr lang="en-US" sz="2600" dirty="0"/>
              <a:t>if unification is successful </a:t>
            </a:r>
          </a:p>
          <a:p>
            <a:pPr marL="0" indent="0">
              <a:buNone/>
            </a:pPr>
            <a:r>
              <a:rPr lang="en-US" sz="2400" dirty="0" err="1"/>
              <a:t>def</a:t>
            </a:r>
            <a:r>
              <a:rPr lang="en-US" sz="2400" dirty="0"/>
              <a:t> </a:t>
            </a:r>
            <a:r>
              <a:rPr lang="en-US" sz="2400" b="1" dirty="0"/>
              <a:t>Unify</a:t>
            </a:r>
            <a:r>
              <a:rPr lang="en-US" sz="2400" dirty="0"/>
              <a:t>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1</a:t>
            </a:r>
            <a:r>
              <a:rPr lang="en-US" sz="2400" b="1" dirty="0"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 = </a:t>
            </a:r>
          </a:p>
          <a:p>
            <a:pPr marL="0" indent="0">
              <a:buNone/>
            </a:pPr>
            <a:r>
              <a:rPr lang="en-US" sz="2400" b="1" dirty="0">
                <a:sym typeface="Symbol" charset="0"/>
              </a:rPr>
              <a:t>   </a:t>
            </a:r>
            <a:r>
              <a:rPr lang="en-US" sz="2400" dirty="0">
                <a:sym typeface="Symbol" charset="0"/>
              </a:rPr>
              <a:t>case </a:t>
            </a:r>
            <a:r>
              <a:rPr lang="en-US" sz="2400" dirty="0"/>
              <a:t>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1</a:t>
            </a:r>
            <a:r>
              <a:rPr lang="en-US" sz="2400" b="1" dirty="0"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ym typeface="Symbol" charset="0"/>
              </a:rPr>
              <a:t>      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1</a:t>
            </a:r>
            <a:r>
              <a:rPr lang="en-US" sz="2400" b="1" dirty="0">
                <a:sym typeface="Symbol" charset="0"/>
              </a:rPr>
              <a:t>,V</a:t>
            </a:r>
            <a:r>
              <a:rPr lang="en-US" sz="2400" b="1" baseline="-25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 -&gt; </a:t>
            </a:r>
            <a:r>
              <a:rPr lang="en-US" sz="2200" b="1" i="1" dirty="0">
                <a:sym typeface="Symbol" charset="0"/>
              </a:rPr>
              <a:t>success</a:t>
            </a:r>
            <a:r>
              <a:rPr lang="en-US" sz="2200" dirty="0">
                <a:sym typeface="Symbol" charset="0"/>
              </a:rPr>
              <a:t> with binding [</a:t>
            </a:r>
            <a:r>
              <a:rPr lang="el-GR" sz="22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200" b="1" baseline="-25000" dirty="0">
                <a:sym typeface="Symbol" charset="0"/>
              </a:rPr>
              <a:t>1</a:t>
            </a:r>
            <a:r>
              <a:rPr lang="en-US" sz="2200" dirty="0">
                <a:sym typeface="Symbol" charset="0"/>
              </a:rPr>
              <a:t>/</a:t>
            </a:r>
            <a:r>
              <a:rPr lang="en-US" sz="2200" b="1" dirty="0">
                <a:sym typeface="Symbol" charset="0"/>
              </a:rPr>
              <a:t>V</a:t>
            </a:r>
            <a:r>
              <a:rPr lang="en-US" sz="2200" b="1" baseline="-25000" dirty="0">
                <a:sym typeface="Symbol" charset="0"/>
              </a:rPr>
              <a:t>2</a:t>
            </a:r>
            <a:r>
              <a:rPr lang="en-US" sz="2200" dirty="0">
                <a:sym typeface="Symbol" charset="0"/>
              </a:rPr>
              <a:t>] if </a:t>
            </a:r>
            <a:r>
              <a:rPr lang="en-US" sz="2200" b="1" dirty="0">
                <a:sym typeface="Symbol" charset="0"/>
              </a:rPr>
              <a:t>V</a:t>
            </a:r>
            <a:r>
              <a:rPr lang="en-US" sz="2200" b="1" baseline="-25000" dirty="0">
                <a:sym typeface="Symbol" charset="0"/>
              </a:rPr>
              <a:t>2</a:t>
            </a:r>
            <a:r>
              <a:rPr lang="en-US" sz="2200" dirty="0">
                <a:sym typeface="Symbol" charset="0"/>
              </a:rPr>
              <a:t> does not </a:t>
            </a:r>
            <a:r>
              <a:rPr lang="en-US" sz="2200" dirty="0">
                <a:solidFill>
                  <a:srgbClr val="0000FF"/>
                </a:solidFill>
                <a:sym typeface="Symbol" charset="0"/>
              </a:rPr>
              <a:t>occur </a:t>
            </a:r>
            <a:r>
              <a:rPr lang="en-US" sz="2200" dirty="0">
                <a:sym typeface="Symbol" charset="0"/>
              </a:rPr>
              <a:t>in </a:t>
            </a:r>
            <a:r>
              <a:rPr lang="el-GR" sz="22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200" b="1" baseline="-25000" dirty="0">
                <a:sym typeface="Symbol" charset="0"/>
              </a:rPr>
              <a:t>1</a:t>
            </a:r>
            <a:r>
              <a:rPr lang="en-US" sz="2200" b="1" dirty="0">
                <a:sym typeface="Symbol" charset="0"/>
              </a:rPr>
              <a:t>;</a:t>
            </a:r>
            <a:br>
              <a:rPr lang="en-US" sz="2200" b="1" baseline="-25000" dirty="0">
                <a:sym typeface="Symbol" charset="0"/>
              </a:rPr>
            </a:br>
            <a:r>
              <a:rPr lang="en-US" sz="2200" b="1" baseline="-25000" dirty="0">
                <a:sym typeface="Symbol" charset="0"/>
              </a:rPr>
              <a:t>                                   </a:t>
            </a:r>
            <a:r>
              <a:rPr lang="en-US" sz="2200" b="1" i="1" dirty="0">
                <a:sym typeface="Symbol" charset="0"/>
              </a:rPr>
              <a:t>fail</a:t>
            </a:r>
            <a:r>
              <a:rPr lang="en-US" sz="2200" b="1" dirty="0">
                <a:sym typeface="Symbol" charset="0"/>
              </a:rPr>
              <a:t> </a:t>
            </a:r>
            <a:r>
              <a:rPr lang="en-US" sz="2200" dirty="0">
                <a:sym typeface="Symbol" charset="0"/>
              </a:rPr>
              <a:t>otherwise</a:t>
            </a:r>
          </a:p>
          <a:p>
            <a:pPr marL="0" indent="0">
              <a:buNone/>
            </a:pPr>
            <a:r>
              <a:rPr lang="en-US" sz="2400" b="1" dirty="0">
                <a:sym typeface="Symbol" charset="0"/>
              </a:rPr>
              <a:t>      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b="1" dirty="0">
                <a:sym typeface="Symbol" charset="0"/>
              </a:rPr>
              <a:t>V</a:t>
            </a:r>
            <a:r>
              <a:rPr lang="en-US" sz="2400" b="1" baseline="-25000" dirty="0">
                <a:sym typeface="Symbol" charset="0"/>
              </a:rPr>
              <a:t>1</a:t>
            </a:r>
            <a:r>
              <a:rPr lang="en-US" sz="2400" b="1" dirty="0"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 -&gt; </a:t>
            </a:r>
            <a:r>
              <a:rPr lang="en-US" sz="2200" b="1" i="1" dirty="0">
                <a:sym typeface="Symbol" charset="0"/>
              </a:rPr>
              <a:t>success</a:t>
            </a:r>
            <a:r>
              <a:rPr lang="en-US" sz="2200" dirty="0">
                <a:sym typeface="Symbol" charset="0"/>
              </a:rPr>
              <a:t> with binding [</a:t>
            </a:r>
            <a:r>
              <a:rPr lang="el-GR" sz="22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200" b="1" baseline="-25000" dirty="0">
                <a:sym typeface="Symbol" charset="0"/>
              </a:rPr>
              <a:t>2</a:t>
            </a:r>
            <a:r>
              <a:rPr lang="en-US" sz="2200" dirty="0">
                <a:sym typeface="Symbol" charset="0"/>
              </a:rPr>
              <a:t>/</a:t>
            </a:r>
            <a:r>
              <a:rPr lang="en-US" sz="2200" b="1" dirty="0">
                <a:sym typeface="Symbol" charset="0"/>
              </a:rPr>
              <a:t>V</a:t>
            </a:r>
            <a:r>
              <a:rPr lang="en-US" sz="2200" b="1" baseline="-25000" dirty="0">
                <a:sym typeface="Symbol" charset="0"/>
              </a:rPr>
              <a:t>1</a:t>
            </a:r>
            <a:r>
              <a:rPr lang="en-US" sz="2200" dirty="0">
                <a:sym typeface="Symbol" charset="0"/>
              </a:rPr>
              <a:t>] if </a:t>
            </a:r>
            <a:r>
              <a:rPr lang="en-US" sz="2200" b="1" dirty="0">
                <a:sym typeface="Symbol" charset="0"/>
              </a:rPr>
              <a:t>V</a:t>
            </a:r>
            <a:r>
              <a:rPr lang="en-US" sz="2200" b="1" baseline="-25000" dirty="0">
                <a:sym typeface="Symbol" charset="0"/>
              </a:rPr>
              <a:t>1</a:t>
            </a:r>
            <a:r>
              <a:rPr lang="en-US" sz="2200" dirty="0">
                <a:sym typeface="Symbol" charset="0"/>
              </a:rPr>
              <a:t> does not </a:t>
            </a:r>
            <a:r>
              <a:rPr lang="en-US" sz="2200" dirty="0">
                <a:solidFill>
                  <a:srgbClr val="0000FF"/>
                </a:solidFill>
                <a:sym typeface="Symbol" charset="0"/>
              </a:rPr>
              <a:t>occur</a:t>
            </a:r>
            <a:r>
              <a:rPr lang="en-US" sz="2200" dirty="0">
                <a:sym typeface="Symbol" charset="0"/>
              </a:rPr>
              <a:t> in </a:t>
            </a:r>
            <a:r>
              <a:rPr lang="el-GR" sz="22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200" b="1" baseline="-25000" dirty="0">
                <a:sym typeface="Symbol" charset="0"/>
              </a:rPr>
              <a:t>2</a:t>
            </a:r>
            <a:r>
              <a:rPr lang="en-US" sz="2200" b="1" dirty="0">
                <a:sym typeface="Symbol" charset="0"/>
              </a:rPr>
              <a:t>;</a:t>
            </a:r>
            <a:endParaRPr lang="en-US" sz="2200" b="1" baseline="-25000" dirty="0">
              <a:sym typeface="Symbol" charset="0"/>
            </a:endParaRPr>
          </a:p>
          <a:p>
            <a:pPr marL="0" indent="0">
              <a:buNone/>
            </a:pPr>
            <a:r>
              <a:rPr lang="en-US" sz="2200" b="1" baseline="-25000" dirty="0">
                <a:sym typeface="Symbol" charset="0"/>
              </a:rPr>
              <a:t>                                  </a:t>
            </a:r>
            <a:r>
              <a:rPr lang="en-US" sz="2200" b="1" i="1" dirty="0">
                <a:sym typeface="Symbol" charset="0"/>
              </a:rPr>
              <a:t>fail</a:t>
            </a:r>
            <a:r>
              <a:rPr lang="en-US" sz="2200" b="1" dirty="0">
                <a:sym typeface="Symbol" charset="0"/>
              </a:rPr>
              <a:t> </a:t>
            </a:r>
            <a:r>
              <a:rPr lang="en-US" sz="2200" dirty="0">
                <a:sym typeface="Symbol" charset="0"/>
              </a:rPr>
              <a:t>otherwise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b="1" dirty="0">
                <a:sym typeface="Symbol" charset="0"/>
              </a:rPr>
              <a:t>c</a:t>
            </a:r>
            <a:r>
              <a:rPr lang="en-US" sz="2400" b="1" baseline="-25000" dirty="0">
                <a:sym typeface="Symbol" charset="0"/>
              </a:rPr>
              <a:t>1</a:t>
            </a:r>
            <a:r>
              <a:rPr lang="en-US" sz="2400" b="1" dirty="0">
                <a:sym typeface="Symbol" charset="0"/>
              </a:rPr>
              <a:t>,c</a:t>
            </a:r>
            <a:r>
              <a:rPr lang="en-US" sz="2400" b="1" baseline="-25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 -&gt; </a:t>
            </a:r>
            <a:r>
              <a:rPr lang="en-US" sz="2400" b="1" i="1" dirty="0">
                <a:sym typeface="Symbol" charset="0"/>
              </a:rPr>
              <a:t>success</a:t>
            </a:r>
            <a:r>
              <a:rPr lang="en-US" sz="2400" dirty="0">
                <a:sym typeface="Symbol" charset="0"/>
              </a:rPr>
              <a:t> if (eq? </a:t>
            </a:r>
            <a:r>
              <a:rPr lang="en-US" sz="2400" b="1" dirty="0">
                <a:sym typeface="Symbol" charset="0"/>
              </a:rPr>
              <a:t>c</a:t>
            </a:r>
            <a:r>
              <a:rPr lang="en-US" sz="2400" b="1" baseline="-25000" dirty="0">
                <a:sym typeface="Symbol" charset="0"/>
              </a:rPr>
              <a:t>1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b="1" dirty="0">
                <a:sym typeface="Symbol" charset="0"/>
              </a:rPr>
              <a:t>c</a:t>
            </a:r>
            <a:r>
              <a:rPr lang="en-US" sz="2400" b="1" baseline="-25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); </a:t>
            </a:r>
            <a:r>
              <a:rPr lang="en-US" sz="2400" b="1" i="1" dirty="0">
                <a:sym typeface="Symbol" charset="0"/>
              </a:rPr>
              <a:t>fail </a:t>
            </a:r>
            <a:r>
              <a:rPr lang="en-US" sz="2400" dirty="0">
                <a:sym typeface="Symbol" charset="0"/>
              </a:rPr>
              <a:t>otherwise</a:t>
            </a:r>
          </a:p>
          <a:p>
            <a:pPr marL="0" indent="0">
              <a:buNone/>
            </a:pPr>
            <a:r>
              <a:rPr lang="en-US" sz="2400" b="1" i="1" dirty="0">
                <a:sym typeface="Symbol" charset="0"/>
              </a:rPr>
              <a:t>      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b="1" dirty="0">
                <a:sym typeface="Symbol" charset="0"/>
              </a:rPr>
              <a:t>p</a:t>
            </a:r>
            <a:r>
              <a:rPr lang="en-US" sz="2400" dirty="0">
                <a:sym typeface="Symbol" charset="0"/>
              </a:rPr>
              <a:t>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latin typeface="Arial"/>
                <a:cs typeface="Arial"/>
                <a:sym typeface="Symbol" charset="0"/>
              </a:rPr>
              <a:t>11</a:t>
            </a:r>
            <a:r>
              <a:rPr lang="en-US" sz="2400" b="1" dirty="0">
                <a:latin typeface="Arial" charset="0"/>
                <a:cs typeface="Arial"/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12</a:t>
            </a:r>
            <a:r>
              <a:rPr lang="en-US" sz="2400" b="1" dirty="0">
                <a:sym typeface="Symbol" charset="0"/>
              </a:rPr>
              <a:t>),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p(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21</a:t>
            </a:r>
            <a:r>
              <a:rPr lang="en-US" sz="2400" b="1" dirty="0">
                <a:latin typeface="Arial" charset="0"/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22</a:t>
            </a:r>
            <a:r>
              <a:rPr lang="en-US" sz="2400" dirty="0">
                <a:sym typeface="Symbol" charset="0"/>
              </a:rPr>
              <a:t>)) </a:t>
            </a:r>
            <a:r>
              <a:rPr lang="en-US" sz="2400" i="1" dirty="0">
                <a:sym typeface="Symbol" charset="0"/>
              </a:rPr>
              <a:t>-&gt;</a:t>
            </a:r>
            <a:r>
              <a:rPr lang="en-US" sz="2400" b="1" i="1" dirty="0">
                <a:sym typeface="Symbol" charset="0"/>
              </a:rPr>
              <a:t> </a:t>
            </a:r>
            <a:r>
              <a:rPr lang="en-US" sz="2400" b="1" dirty="0">
                <a:sym typeface="Symbol" charset="0"/>
              </a:rPr>
              <a:t>Unify</a:t>
            </a:r>
            <a:r>
              <a:rPr lang="en-US" sz="2400" dirty="0">
                <a:sym typeface="Symbol" charset="0"/>
              </a:rPr>
              <a:t>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11</a:t>
            </a:r>
            <a:r>
              <a:rPr lang="en-US" sz="2400" b="1" dirty="0"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21</a:t>
            </a:r>
            <a:r>
              <a:rPr lang="en-US" sz="2400" dirty="0">
                <a:sym typeface="Symbol" charset="0"/>
              </a:rPr>
              <a:t>); </a:t>
            </a:r>
            <a:r>
              <a:rPr lang="en-US" sz="2400" b="1" dirty="0">
                <a:sym typeface="Symbol" charset="0"/>
              </a:rPr>
              <a:t>Unify</a:t>
            </a:r>
            <a:r>
              <a:rPr lang="en-US" sz="2400" dirty="0">
                <a:sym typeface="Symbol" charset="0"/>
              </a:rPr>
              <a:t>(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12</a:t>
            </a:r>
            <a:r>
              <a:rPr lang="en-US" sz="2400" b="1" dirty="0">
                <a:sym typeface="Symbol" charset="0"/>
              </a:rPr>
              <a:t>,</a:t>
            </a:r>
            <a:r>
              <a:rPr lang="el-GR" sz="2400" b="1" dirty="0">
                <a:latin typeface="Times New Roman"/>
                <a:cs typeface="Times New Roman"/>
                <a:sym typeface="Symbol" charset="0"/>
              </a:rPr>
              <a:t>τ</a:t>
            </a:r>
            <a:r>
              <a:rPr lang="en-US" sz="2400" b="1" baseline="-25000" dirty="0">
                <a:sym typeface="Symbol" charset="0"/>
              </a:rPr>
              <a:t>22</a:t>
            </a:r>
            <a:r>
              <a:rPr lang="en-US" sz="2400" dirty="0">
                <a:sym typeface="Symbol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ym typeface="Symbol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en-US" sz="2400" dirty="0">
                <a:sym typeface="Symbol" charset="0"/>
              </a:rPr>
              <a:t>      otherwise = </a:t>
            </a:r>
            <a:r>
              <a:rPr lang="en-US" sz="2400" b="1" i="1" dirty="0">
                <a:sym typeface="Symbol" charset="0"/>
              </a:rPr>
              <a:t>fail</a:t>
            </a:r>
            <a:endParaRPr lang="en-US" sz="24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7832F-8175-9B4D-81C2-7D7B191495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27118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This is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occurs check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!</a:t>
            </a:r>
          </a:p>
        </p:txBody>
      </p:sp>
      <p:cxnSp>
        <p:nvCxnSpPr>
          <p:cNvPr id="8" name="Straight Arrow Connector 7"/>
          <p:cNvCxnSpPr>
            <a:cxnSpLocks/>
            <a:stCxn id="6" idx="2"/>
          </p:cNvCxnSpPr>
          <p:nvPr/>
        </p:nvCxnSpPr>
        <p:spPr>
          <a:xfrm flipH="1">
            <a:off x="6934200" y="2960132"/>
            <a:ext cx="441538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3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64B9D1-41AA-B44C-8D84-42C53AF4F9F2}"/>
                  </a:ext>
                </a:extLst>
              </p14:cNvPr>
              <p14:cNvContentPartPr/>
              <p14:nvPr/>
            </p14:nvContentPartPr>
            <p14:xfrm>
              <a:off x="570240" y="294840"/>
              <a:ext cx="8426520" cy="614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64B9D1-41AA-B44C-8D84-42C53AF4F9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040" y="278640"/>
                <a:ext cx="8458920" cy="61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20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C7B262-B729-3B4B-A23B-AF5C42772C83}"/>
                  </a:ext>
                </a:extLst>
              </p14:cNvPr>
              <p14:cNvContentPartPr/>
              <p14:nvPr/>
            </p14:nvContentPartPr>
            <p14:xfrm>
              <a:off x="648000" y="616680"/>
              <a:ext cx="8151120" cy="584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C7B262-B729-3B4B-A23B-AF5C42772C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400" y="595080"/>
                <a:ext cx="8188920" cy="58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24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391FC7F4-DC9B-9E40-93DB-3FF7AF9AB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90729FC9-FA5A-A845-BFA9-75235988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8FBC6-160B-C745-9689-C87E524E0B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EB6BBC2-56E6-E045-A05C-EE0EEFEDA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040579E-6AD7-084D-9A87-7068EDBF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Scheme (Lectures 12 and 13, plus chapters)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S-expression syntax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Lists and recursion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Shallow and deep recursion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Equality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Higher-order functions</a:t>
            </a:r>
          </a:p>
          <a:p>
            <a:pPr lvl="1" eaLnBrk="1" hangingPunct="1"/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map,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foldl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foldr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Programming with 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map,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foldl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foldr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Tail recursion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391FC7F4-DC9B-9E40-93DB-3FF7AF9AB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90729FC9-FA5A-A845-BFA9-75235988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8FBC6-160B-C745-9689-C87E524E0B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EB6BBC2-56E6-E045-A05C-EE0EEFEDA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040579E-6AD7-084D-9A87-7068EDBF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Scheme (Lecture 14, plus chapters)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Binding with 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let, let*, </a:t>
            </a:r>
            <a:r>
              <a:rPr lang="en-US" alt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letrec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Scoping in Scheme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Closures and closure bindings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9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391FC7F4-DC9B-9E40-93DB-3FF7AF9AB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90729FC9-FA5A-A845-BFA9-75235988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8FBC6-160B-C745-9689-C87E524E0B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EB6BBC2-56E6-E045-A05C-EE0EEFEDA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040579E-6AD7-084D-9A87-7068EDBF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Scoping, revisited (Lecture 14, plus chapters)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Static scoping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Reference environment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Functions as third-class values vs. 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Functions as first-class values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Dynamic scoping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With shallow binding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With deep binding</a:t>
            </a:r>
          </a:p>
          <a:p>
            <a:pPr lvl="2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90729FC9-FA5A-A845-BFA9-75235988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8FBC6-160B-C745-9689-C87E524E0B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EB6BBC2-56E6-E045-A05C-EE0EEFEDA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Topics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040579E-6AD7-084D-9A87-7068EDBF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Lambda calculus (Lectures 15, 16, and 17)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Syntax and semantics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Free and bound variables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Substitution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Rules of the Lambda calculus: Alpha-conversion and Beta-reduction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Normal forms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Reduction strategies: Normal order and Applicative order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Fix-point combinator and recursion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914400" lvl="2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7ED44-9741-C54D-8120-59E6747994AC}"/>
                  </a:ext>
                </a:extLst>
              </p14:cNvPr>
              <p14:cNvContentPartPr/>
              <p14:nvPr/>
            </p14:nvContentPartPr>
            <p14:xfrm>
              <a:off x="5011200" y="593280"/>
              <a:ext cx="4046040" cy="889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7ED44-9741-C54D-8120-59E6747994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5000" y="571680"/>
                <a:ext cx="4083840" cy="9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5347A9-BC2E-E72E-F924-EF1DE404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62050"/>
            <a:ext cx="6604000" cy="224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E8272F-E932-9DD7-79EC-2C641EC1D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805238"/>
            <a:ext cx="6591300" cy="2273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B835C4-4A9F-1C40-8D75-7094F93CF331}"/>
                  </a:ext>
                </a:extLst>
              </p14:cNvPr>
              <p14:cNvContentPartPr/>
              <p14:nvPr/>
            </p14:nvContentPartPr>
            <p14:xfrm>
              <a:off x="250200" y="2514960"/>
              <a:ext cx="4935600" cy="352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B835C4-4A9F-1C40-8D75-7094F93CF3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000" y="2498760"/>
                <a:ext cx="4968000" cy="35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70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8067A-448B-4426-6302-71E60DD7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" y="1447800"/>
            <a:ext cx="8850005" cy="2170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5ACAB9-4947-D27A-A04F-44AC8619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97621"/>
            <a:ext cx="5943600" cy="2247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985380-2584-9D43-8F96-1C1AA41CC19C}"/>
                  </a:ext>
                </a:extLst>
              </p14:cNvPr>
              <p14:cNvContentPartPr/>
              <p14:nvPr/>
            </p14:nvContentPartPr>
            <p14:xfrm>
              <a:off x="203040" y="3333600"/>
              <a:ext cx="8223840" cy="301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985380-2584-9D43-8F96-1C1AA41CC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440" y="3317400"/>
                <a:ext cx="8261640" cy="30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2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CBB5-5CCC-EE4F-9185-59C7C20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Quiz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0AC75-5608-CD4D-92E6-5C3A6E5AF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5A8C-0EB2-9645-AA31-B63AE6644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0DF8F-43AB-6AFA-2AF9-78982E82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447800"/>
            <a:ext cx="9050738" cy="2410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A60028-0864-8245-9474-0FA945EB61B0}"/>
                  </a:ext>
                </a:extLst>
              </p14:cNvPr>
              <p14:cNvContentPartPr/>
              <p14:nvPr/>
            </p14:nvContentPartPr>
            <p14:xfrm>
              <a:off x="934200" y="2638080"/>
              <a:ext cx="5726520" cy="223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A60028-0864-8245-9474-0FA945EB61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600" y="2621880"/>
                <a:ext cx="5769720" cy="22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6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8CF65116-CC78-9D40-91F9-FC69AF19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Scoping with First-Class Functions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F397C24F-F214-624C-955B-3A54D0B55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Functions as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first-class values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Static scoping is more involved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Function value may outlive static referencing environment! 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Therefore, we need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immortal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closure bindings</a:t>
            </a: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2E777504-29BC-054C-813C-89356F2E3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7A3448-1F9A-D44D-972F-03B52A136315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89539D1-E9B8-180F-93C6-36D5A2C45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 Milanova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24122</TotalTime>
  <Words>764</Words>
  <Application>Microsoft Macintosh PowerPoint</Application>
  <PresentationFormat>On-screen Show (4:3)</PresentationFormat>
  <Paragraphs>128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Tahoma</vt:lpstr>
      <vt:lpstr>Times New Roman</vt:lpstr>
      <vt:lpstr>Wingdings</vt:lpstr>
      <vt:lpstr>Blends</vt:lpstr>
      <vt:lpstr>1_Blends</vt:lpstr>
      <vt:lpstr> Exam 2 Topics</vt:lpstr>
      <vt:lpstr>Topics</vt:lpstr>
      <vt:lpstr>Topics</vt:lpstr>
      <vt:lpstr>Topics</vt:lpstr>
      <vt:lpstr>Topics</vt:lpstr>
      <vt:lpstr>Quiz 5</vt:lpstr>
      <vt:lpstr>Quiz 5</vt:lpstr>
      <vt:lpstr>Quiz 5</vt:lpstr>
      <vt:lpstr>Scoping with First-Class Functions</vt:lpstr>
      <vt:lpstr>Scoping with First-Class Functions</vt:lpstr>
      <vt:lpstr>Scoping with First-Class Functions</vt:lpstr>
      <vt:lpstr>Example</vt:lpstr>
      <vt:lpstr>Quiz 6</vt:lpstr>
      <vt:lpstr>Quiz 6</vt:lpstr>
      <vt:lpstr>Quiz 6</vt:lpstr>
      <vt:lpstr>Unification (simplified)</vt:lpstr>
      <vt:lpstr>Questions?</vt:lpstr>
      <vt:lpstr>The End</vt:lpstr>
    </vt:vector>
  </TitlesOfParts>
  <Company>Rensselaer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 CSCI 4430 &amp; CSCI 6969</dc:title>
  <dc:creator>student</dc:creator>
  <cp:lastModifiedBy>Milanova, Ana L.</cp:lastModifiedBy>
  <cp:revision>4266</cp:revision>
  <cp:lastPrinted>2020-08-18T17:24:51Z</cp:lastPrinted>
  <dcterms:created xsi:type="dcterms:W3CDTF">2010-09-30T17:19:52Z</dcterms:created>
  <dcterms:modified xsi:type="dcterms:W3CDTF">2022-11-05T13:46:40Z</dcterms:modified>
</cp:coreProperties>
</file>