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notesSlides/notesSlide2.xml" ContentType="application/vnd.openxmlformats-officedocument.presentationml.notesSlide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notesSlides/notesSlide3.xml" ContentType="application/vnd.openxmlformats-officedocument.presentationml.notesSlide+xml"/>
  <Override PartName="/ppt/ink/ink11.xml" ContentType="application/inkml+xml"/>
  <Override PartName="/ppt/notesSlides/notesSlide4.xml" ContentType="application/vnd.openxmlformats-officedocument.presentationml.notesSlide+xml"/>
  <Override PartName="/ppt/ink/ink1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  <p:sldMasterId id="2147483651" r:id="rId2"/>
  </p:sldMasterIdLst>
  <p:notesMasterIdLst>
    <p:notesMasterId r:id="rId24"/>
  </p:notesMasterIdLst>
  <p:handoutMasterIdLst>
    <p:handoutMasterId r:id="rId25"/>
  </p:handoutMasterIdLst>
  <p:sldIdLst>
    <p:sldId id="916" r:id="rId3"/>
    <p:sldId id="928" r:id="rId4"/>
    <p:sldId id="810" r:id="rId5"/>
    <p:sldId id="871" r:id="rId6"/>
    <p:sldId id="872" r:id="rId7"/>
    <p:sldId id="873" r:id="rId8"/>
    <p:sldId id="874" r:id="rId9"/>
    <p:sldId id="875" r:id="rId10"/>
    <p:sldId id="926" r:id="rId11"/>
    <p:sldId id="877" r:id="rId12"/>
    <p:sldId id="878" r:id="rId13"/>
    <p:sldId id="879" r:id="rId14"/>
    <p:sldId id="880" r:id="rId15"/>
    <p:sldId id="881" r:id="rId16"/>
    <p:sldId id="882" r:id="rId17"/>
    <p:sldId id="883" r:id="rId18"/>
    <p:sldId id="884" r:id="rId19"/>
    <p:sldId id="885" r:id="rId20"/>
    <p:sldId id="886" r:id="rId21"/>
    <p:sldId id="907" r:id="rId22"/>
    <p:sldId id="913" r:id="rId23"/>
  </p:sldIdLst>
  <p:sldSz cx="9144000" cy="6858000" type="screen4x3"/>
  <p:notesSz cx="7034213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1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2857"/>
  </p:normalViewPr>
  <p:slideViewPr>
    <p:cSldViewPr>
      <p:cViewPr varScale="1">
        <p:scale>
          <a:sx n="118" d="100"/>
          <a:sy n="118" d="100"/>
        </p:scale>
        <p:origin x="2024" y="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1452" y="-60"/>
      </p:cViewPr>
      <p:guideLst>
        <p:guide orient="horz" pos="2924"/>
        <p:guide pos="221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E501C6AF-B93E-3286-21D7-7ADF61F85E2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F5457192-F98F-E5E0-FD04-456B1E998F3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84625" y="0"/>
            <a:ext cx="3048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>
            <a:extLst>
              <a:ext uri="{FF2B5EF4-FFF2-40B4-BE49-F238E27FC236}">
                <a16:creationId xmlns:a16="http://schemas.microsoft.com/office/drawing/2014/main" id="{B1611578-8312-1E39-8CA5-9B64FE5E717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48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>
            <a:extLst>
              <a:ext uri="{FF2B5EF4-FFF2-40B4-BE49-F238E27FC236}">
                <a16:creationId xmlns:a16="http://schemas.microsoft.com/office/drawing/2014/main" id="{6A8E8DB7-BC11-EB21-C7A1-8074B8C40C8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4625" y="8818563"/>
            <a:ext cx="3048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616037A-CE63-FD41-93F7-AB7CEA11D5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8T21:55:22.797"/>
    </inkml:context>
    <inkml:brush xml:id="br0">
      <inkml:brushProperty name="width" value="0.09086" units="cm"/>
      <inkml:brushProperty name="height" value="0.09086" units="cm"/>
      <inkml:brushProperty name="color" value="#FF0000"/>
    </inkml:brush>
    <inkml:brush xml:id="br1">
      <inkml:brushProperty name="width" value="0.12114" units="cm"/>
      <inkml:brushProperty name="height" value="0.12114" units="cm"/>
      <inkml:brushProperty name="color" value="#FF0000"/>
    </inkml:brush>
  </inkml:definitions>
  <inkml:trace contextRef="#ctx0" brushRef="#br0">3454 16071 8491,'0'-10'-32,"0"1"1,0 0 0,1-1-1,1 1-110,2 0 1,0-1-1,-2 1 1,1 0 172,-1-1 0,-2 5 0,-3 3 0,-3 4 62,-3 4 1,-4 8 0,-4 3-1,-4 6 1,-6 5 0,-5 8-31,13-14 0,1 1 1,1 2-1,-1 1 0,-2 2 1,0 0-1,1 2 1,1-1-1,0 2 0,2 1 30,0-1 1,0 2 0,2 0-1,2 1 1,0-1 0,3-1 0,2-1-1,1-1 1,4-1 0,0-1-136,2-1 1,2-1 0,9 20 0,6-6 0,5-6 0,2-6-79,2-6 0,1-6 0,1-4 0,-1-2 217,1-4 0,0-2 0,0-5 0,0-3 0,1-5 25,2-6 1,-2-7 0,2-5 0,-1-5 0,0-6-164,1-3 0,-13 16 0,-1-1 0,0-2 0,0-1 1,0-1-1,0 0 0,-1-1 0,1-1-108,-1 0 1,0 0 0,0-1 0,-1 0 0,-2-1 0,0 0 0,-2 1 0,-1-1 0,-2 2 0,-1 1 23,-2 2 0,-2 1 1,1-19-1,-5 6 1,-3 5 196,-5 5 0,-6 5 0,-6 12 0,-5 3 0,-5 5-91,-6 2 0,-5 6 1,-5 8-1,-3 8 1,24-7-1,-1 2 19,0 0 0,-1 1 0,-2 1 0,0 2 0,0-1 0,-1 1 0</inkml:trace>
  <inkml:trace contextRef="#ctx0" brushRef="#br0" timeOffset="1">3482 16694 8571,'-3'18'0,"0"-2"0,1 0-266,1 1 1,1 3 0,0 2 0,0-1 0,1-2 492,2 0 0,-1-4 1,5 1-1,4 0 1,3-2-697,4-2 0,1-4 469,3-2 0,2-4 0,4 2 0</inkml:trace>
  <inkml:trace contextRef="#ctx0" brushRef="#br1" timeOffset="2">3976 16368 12679,'0'-14'-547,"0"-3"1,0 4 0,0 0-1,1-2 624,2 1 1,2 2-1,4-1 1,2-1-1,2 0 1,6-2-1,6 1 230,5-2 1,4 3 0,5 0 0,1 3 0,0 4-237,-2 1 0,-6 4 0,-4 7 0,-6 5 1,-7 7-99,-5 7 1,-2 6 0,-6 2 0,-4 3 39,-6 3 0,-7 0 1,-7 6-1,-4 0 1,12-22-1,0 0-13,-2 0 1,0 0 0,-1 1 0,-1-1 0,1 0 0,0-1 0,-1 1 0,-1-1 0,0 1 0,0-1-29,0 0 1,0-1 0,-16 16 0,8-6 0,4-4 0,4-4 30,5-2 1,8-3 0,3-1 0,3-3-1,3 0-124,3-1 0,7-1 0,2-4 0,4-4 0,4-2 135,5-1 0,4-1 0,5-3 0,1-5 0,2-3-251,0-3 0,3 3 0,-2-3 0,-3 3-584,-3 4 1,-1-1 787,-6 6 1,6-4 0,-5 2-1</inkml:trace>
  <inkml:trace contextRef="#ctx0" brushRef="#br1" timeOffset="3">3175 17309 12896,'-3'0'-1550,"7"0"1596,11 0 0,16-1 1,14-2-1,-16 0 0,1 0 1,6-2-1,3 0 1,4-1-1,2 0 0,5-1 1,1-1-67,-16 3 0,1 1 0,0-1 0,0 0 0,0 0 0,-1 1 0,15 0 0,-2 0 0,-5 1 0,-2 0 0,-5 1 1,-2 1-1,-3 0 0,-2 1-545,24 0 0,-10 0 0,-9 0 0,-8 0 0,-7 0 436,-3 0 1,-3 0 81,-3 0 1,-1 0 0,0 0 0</inkml:trace>
  <inkml:trace contextRef="#ctx0" brushRef="#br0" timeOffset="4">3603 17598 8576,'10'-4'-94,"-1"0"1,1-1 356,3-2 0,6-2 0,10-4 0,8-2 0,5-3 283,3-1 0,-20 10 0,0 0 0,25-9 0,-3 4 0,-2 3-639,-5 4 1,-2 5 0,1-1 0,0 2 0,1 1 92,0 0 0,-2-4 0,-1-1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8T21:55:23.428"/>
    </inkml:context>
    <inkml:brush xml:id="br0">
      <inkml:brushProperty name="width" value="0.09086" units="cm"/>
      <inkml:brushProperty name="height" value="0.09086" units="cm"/>
      <inkml:brushProperty name="color" value="#FF0000"/>
    </inkml:brush>
    <inkml:brush xml:id="br1">
      <inkml:brushProperty name="width" value="0.12114" units="cm"/>
      <inkml:brushProperty name="height" value="0.12114" units="cm"/>
      <inkml:brushProperty name="color" value="#FF0000"/>
    </inkml:brush>
    <inkml:brush xml:id="br2">
      <inkml:brushProperty name="width" value="0.12095" units="cm"/>
      <inkml:brushProperty name="height" value="0.12095" units="cm"/>
      <inkml:brushProperty name="color" value="#3165BB"/>
    </inkml:brush>
    <inkml:brush xml:id="br3">
      <inkml:brushProperty name="width" value="0.09071" units="cm"/>
      <inkml:brushProperty name="height" value="0.09071" units="cm"/>
      <inkml:brushProperty name="color" value="#3165BB"/>
    </inkml:brush>
  </inkml:definitions>
  <inkml:trace contextRef="#ctx0" brushRef="#br0">7430 7188 8538,'-9'0'-274,"-1"-1"0,1-1 1,1-2-1,1-1 1,1-3 151,2 0 1,2 3-1,4 1 1,2 1-1,2 0 1,1-1-1,1 1 1,1 0 191,1 1 1,-1 0 0,0 0-1,1-1 1,-1 1 0,0 1-23,1 1 0,-1 0 0,1-1 1,2-1-1,1-1 0,2 1-53,1 0 0,2 2 0,1 0 0,3 0 1,3 0-15,2 0 1,8 4 0,2-1 0,2-1 0,0-1-10,1-1 1,3 0 0,3 0 0,0 0 0,-3 0 5,-3 0 1,2 1 0,-1 1 0,1 1 0,-1-1 4,-2-1 0,4-1 0,1 0 1,4 0-1,2 0 16,2 0 0,1 0 0,-25 0 1,1 0-1,0 0 0,1-1 1,0 0-1,1 0 5,-1 0 0,1-1 1,-1 0-1,0 1 1,-2 0-1,0 1 1,0-1-1,0 0 1,0-1-1,1 1 2,0-1 0,1 2 0,-3-1 0,-1 0 0,2 1 0,0 0 0,0 0 0,-1 0 0,0 0 0,1 0-22,0 0 1,0 0 0,1 0 0,1 0 0,-1 0 0,1 0 0,-1 0 0,1 0 0,0 0 0,0 0 1,1 0 1,0 0-1,1 0 1,1 0-1,0 0 1,1 0 0,0 0-1,0 0 1,1 0-1,-1 0-28,0 0 1,1 0 0,0 0 0,1 0 0,3 0 0,0 0 0,0 0-1,1 0 1,-1 0 0,-1 0 54,0 0 0,-1 0 1,-1 0-1,0 0 1,1 0-1,1 0 1,-1 0-1,1 0 1,0 0-1,1 0 6,-1 0 1,1 0 0,0 0 0,0 0 0,-1 0 0,-1 0 0,2 0 0,0 0-15,1 0 1,1 0 0,1 0 0,2 0 0,-1 0 0,1 0 0,0 0 0,0 0 0,1 0 0,-1 0 0,1 0 0,-1 0-2,2 0 1,-1 0-1,0 0 1,0 0-1,0 0 1,-2 0-1,-1 0 1,0 0-1,0 0 1,-1 0-5,0 0 1,1 0 0,0 0 0,0 0 0,0 0 0,0 0 0,-1 0 0,0 0 0,-3 0 0,-1 0-8,-1 0 1,0 0 0,-2 1 0,-1-2 0,-2 1 0,0-1 0,-2 1 0,0-2 0,-2 1 0,-1-1-53,20 0 1,-3 1 0,-6 1 0,1 0 0,1 0-46,-2 0 0,-3 0 104,-9 0 0,1-3 0,-5 0 0,0 1 0,-1 1 0</inkml:trace>
  <inkml:trace contextRef="#ctx0" brushRef="#br0" timeOffset="1">14274 922 8320,'0'-11'-203,"0"0"1,0-1 0,0 0 0,0 2 0,0 1 442,0-1 0,0 7 0,0 6 0,-1 10-42,-3 6 1,-1 9-1,-5 7 1,-3 6-138,-2 5 0,0 4 1,8-23-1,-1 1 1,0-1-1,0 0 0,1 0 1,-1 0-1,1 0 1,-1-1-180,2 0 0,-1 0 0,-10 24 1,2-3-1,-3 1-98,0-2 0,-1-5 0,0-11 0,1-4 18,-1-5 1,5-5-1,1-5 1,3-4-1,1-3 136,-1-3 1,2-2-1,2-3 1,3-3-62,2-4 0,2-6 1,3-7-1,5-4 1,6-6 122,2-4 0,2-7 0,-10 19 0,1 0 0</inkml:trace>
  <inkml:trace contextRef="#ctx0" brushRef="#br0" timeOffset="2">14357 847 8320,'0'-14'0,"0"0"2,0 5 0,0 5 0,-1 5 0,-2 8 0,-3 10 0,-2 8 382,-2 6 1,1 8 0,-1 5-1,-2 2-310,0 1 0,3 0 0,2-2 0,1 2 1,1-4-1,2-1-255,2-6 1,2-7-1,2-3 1,3-5 1,3-4 1,3-5 0,0-5-1,1-5 1,0-3 0,3-2-97,1-2 0,6-7 1,2-9-1,1-4 87,-1-4 0,5-4 0,-3 0 0,-2 1 1,-2 1-1,-3 3 28,-2 4 1,-5 4 338,-7 15 1,-16 17-1,-12 18 1,0 2-1,3 2 432,3 0 1,0-1-1,3-1 1,3 0-674,3-1 1,2-2-1,5-5 1,1-2-1,4-2 62,4-1 0,8-1 0,7-2 0</inkml:trace>
  <inkml:trace contextRef="#ctx0" brushRef="#br0" timeOffset="3">14972 1499 8216,'0'-9'-260,"-3"-1"0,0 1 0,1 0 232,1-1 1,1-2 0,0-1 0,0-1 0,0 0 0,1-1 174,2-1 0,-2 1 0,2 1 0,-2 0 71,-1 3 1,-1 2 0,-3 2 0,-6 6 0,-4 6 95,-4 8 0,-6 4 0,-3 6 0,-6 4 0,0 4 162,2 2 1,3 0-1,4 3 1,3-4-1,4-2-524,5-3 1,6-6 0,4 1 0,4-3 0,5-4-386,4-2 0,4-7 0,4-3 1,2-2-1,2-2 80,1-2 1,1-3 0,1-6 0,0-1 20,-1-2 0,-3-1 0,2-5 1,-3-1-1,-3 3 0,-5 1 216,-2 2 1,-5 6 0,-2 1 488,-3 5 1,-3 5-1,-6 4 1,1 5-1,1 3-216,2 0 0,1 4 0,3-3 0,0 2 0,1-2-408,2 0 0,2 1 0,5-2 0,0-2 251,3-1 0,1 0 0,5-1 0</inkml:trace>
  <inkml:trace contextRef="#ctx0" brushRef="#br0" timeOffset="4">15223 1415 8216,'-6'0'730,"0"0"1,4 1-573,-1 2 0,2 6 1,1 4-1,0 1-137,0-1 1,1 3 0,2-3 0,4 0-115,4 1 0,4-2 1,3-3-1,2-3 1,1-3-1,2-2-335,0-1 1,2-1-1,2-2 1,-1-4 135,-1-5 0,-1-2 1,0-5-1,-2 1 0,-3 2 1,-4 2 470,-2 4 0,-4 1 227,-3 9 1,-2 6 0,-5 11 0,-3 4 0,-4 7 15,-3 5 0,-6 8 1,1 2-1,-1 2 1,-3-1-201,-2 0 1,3 1-1,-3 2 1,1-5-1,1-3-429,-2-1 1,-2-1 0,1-1 0,-1-2 0,0-4 41,0-4 1,5-7 0,0-7 0,3-3 247,3-2 0,0-7 0,4-8 0,-1-3 0,-1-6 0,1-3-154,2-5 1,5-3 0,0-2 0,2-2-152,1-1 0,5 0 0,3-1 0,4 3 0,3 3 0,2 2-203,4 1 1,3 4-1,5-1 1,2 4 424,3 2 0,2-1 0,2 2 0</inkml:trace>
  <inkml:trace contextRef="#ctx0" brushRef="#br0" timeOffset="5">15949 978 8291,'0'-10'42,"0"1"1,-1 3 0,-2 6 186,-3 9 0,-2 12 0,-1 7 1,-1 6-1,0 5 0,-1 6 1,-3 2-1,1 4-235,6-25 0,0 0 0,-9 22 0,1 1 1,1-5-1,0-4 0,2-6-231,-1-6 0,-2-4 0,2-7 1,2-2 98,1-6 0,1-5 0,3-7 1,3-4-1,3-5 122,3-3 1,3-4 0,8-2 0,5-4 0,4-2 0,5-1-252,3 0 0,-2 1 0,2 2 1,-1 5 307,1 3 1,-3 5-1,1 5 1,-4 6-1,-3 6 1,-4 8 359,-1 3 0,-10 7 0,-1 2 0,-5 1-112,-4-1 0,-6 2 0,-7-3 0,-2 2 1,-4-1-1,-3-3-123,-2-2 1,1-5 0,0 0 0,2-3-201,1-4 1,6-3 0,4-5 0,3 0-73,0 0 1,5-1 0,3-2 0,5-4 0,8-3 0,5-4-361,5 0 1,5 2 0,-1 0 0,1 2 389,2 0 0,3 1 1,0 0-1,-1 0 1,-1 2-1,-2 2 137,-2 1 0,1-2 0,-4 1 0,-2 1-71,0 0 0,-4-3 0,-1 2 1,1-2-1,-2-2 0,-1-1-237,-3 0 1,-1-5 0,1 0 0,-1-3 97,0-1 1,-4 5-1,-2 1 1,-2 3-1,-2 2 457,-2 2 0,-3 3 1,-6 6-1,-5 4 1,-2 4 480,-3 5 0,-1 6 0,3 2 0,1 3-439,1 1 1,5-3 0,-2 0 0,3 1 0,3 1 0,5-1-605,3-1 0,3 1 1,5-4-1,5-2-1604,5-4 1858,5-7 0,6 0 0,5-4 0</inkml:trace>
  <inkml:trace contextRef="#ctx0" brushRef="#br0" timeOffset="6">16825 1145 8438,'4'-5'-102,"-3"-3"0,3 2 1,-1-3 403,0 0 1,0 5 0,-3 5 0,0 7 0,-1 8-1,-2 5 1,-4 7 0,-3 6 195,-3 6 1,-3 1-1,1 4 1,0-3-661,-1-1 0,1 4 1,-4-4-1,1-1 1,3-7-1,1-7-905,1-8 1,5-3 0,-4-8 1066,1-4 0,4-8 0,3-10 0</inkml:trace>
  <inkml:trace contextRef="#ctx0" brushRef="#br0" timeOffset="7">16676 1201 8316,'3'-20'229,"0"-1"1,4 1 0,0-2 0,5 3 287,3 0 1,3 1-1,2 3 1,0 3 0,3 2-485,1 4 1,-2 2-1,1 4 1,0 2 0,-1 3-468,1 4 1,-4 10 433,3 0 0,2 6 0,0-2 0</inkml:trace>
  <inkml:trace contextRef="#ctx0" brushRef="#br0" timeOffset="8">17123 1341 8345,'-14'5'71,"4"2"1,-4-3-1,2 1 321,0 3 1,-1 3-1,3 3 1,-2 0-1,0 2 1,2 0-33,2 3 1,4-3-1,4 7 1,1-1-377,2-1 1,7 4 0,5-3 0,3-2 0,0-3 0,1-2-465,0-2 0,-1-3 0,0-5 0,-2-1 39,0-2 0,-5-2 0,2-3 1,-3-3-1,-2-4 222,-1-2 0,-3-4 0,-4-4 1,-1-3-1,-2 0 278,-4 0 0,-2 2 0,-3 3 1,-3 2 408,1 0 0,-4 5 1,4-1-469,-1 5 0,-7-1 0,3 3 0</inkml:trace>
  <inkml:trace contextRef="#ctx0" brushRef="#br0" timeOffset="9">17691 1155 8396,'-10'-10'-33,"5"1"0,1 0 1,1-1-1,0 1 1,0 1 245,-1 2 1,1 9 0,-3 8-1,-1 6 1,-1 6 0,-2 6 2,1 5 0,-4 6 1,-2 2-1,0 3 0,0 2 1,1 0-132,-1-3 0,5-2 0,0-5 0,3-2-133,3-4 0,1-5 0,4-10 0,2-4 0,3-2 0,4-1-123,2-3 0,1-2 0,4-4 0,5 0-49,4 0 1,1-3-1,6-1 1,0-2-1,0-2 1,2-2 219,1-3 0,-3-3 0,0 1 0</inkml:trace>
  <inkml:trace contextRef="#ctx0" brushRef="#br0" timeOffset="10">18054 1443 8343,'-14'0'-11,"4"0"1,-2 1 350,1 2 1,2 2 0,1 6 0,0 1 0,2 5-270,-1 3 1,-1 1-1,-1 4 1,2 0-1,2-1-499,1-3 0,1-1 0,3-2 0,0-2 0,0-1-569,0-2 997,0-5 0,4-8 0,1-5 0</inkml:trace>
  <inkml:trace contextRef="#ctx0" brushRef="#br0" timeOffset="11">18007 1331 8206,'-9'-9'474,"4"0"1,2 0-1094,2-1 1,2 6 368,2 4 0,2 1 0,4 5 0,2 2 0,0 0 0,2 1 250,2 0 0,-1 1 0,3-1 0,-1-1 0,3 0 0,2-2 0,0-4 0,-2 1 0,0-2 0,-1-1-90,1 0 0,-1 0 0,-2-1 0,-1-1 369,-2-1 0,-4 0 0,-2 3 1,-1 1-1,-1 2 106,-2 3 1,-2 6 0,-2 4 0,-2 3-202,-3 2 1,-3 0 0,1 4 0,1 0-1,1-1 1,0 0-68,0-1 0,-1-1 1,3-4-1,0 0-162,0-2 1,0 0-1,1-4 1,-1-1-106,-1-4 1,2-3 0,-3-4-1,-1 0 1,-2 0-587,0 0 1,-1-1-1,-2-2 736,0-3 0,-1-7 0,4-1 0</inkml:trace>
  <inkml:trace contextRef="#ctx0" brushRef="#br0" timeOffset="12">18640 1192 8206,'-5'1'-722,"2"2"0,-1 3 999,1 7 1,-1 2-1,1 9 1,-4 7-172,-1 8 0,-1 6 1,-1 2-1,1 2 1,0 0-220,0-4 0,-2 0 1,0-9-1,-2-6 1,2-6-143,1-5 1,-1-7 0,0-4 0,-1-3-1,-1-3 255,0-1 0,2-5 0,-6-5 0,2-6 0</inkml:trace>
  <inkml:trace contextRef="#ctx0" brushRef="#br0" timeOffset="13">18398 1648 7972,'3'-9'0,"1"-1"256,2 1 0,1 0 0,6 1 1,6 0-1,6 3 0,5 1 166,4 2 1,2 1-1,2 1 1,2 0-1,-1 0-422,-3 0 0,-3 4 0,-5 1 0</inkml:trace>
  <inkml:trace contextRef="#ctx0" brushRef="#br0" timeOffset="14">19553 1071 8447,'0'-15'-101,"3"2"1,0 2-1,-1 0 1,0-1-1,0-1 1,2 1 0,0-1-1,1 1 518,-3-1 1,2 2 0,0 0 0,0 3-237,0 1 0,-1 10 0,-3 4 0,-2 8 0,-3 9 0,-5 8-64,-4 6 0,-1 8 0,6-21 0,-1 1 0,1-1 0,0 1-155,-1 1 1,1 0-1,-2 2 1,0 0 0,1 1-1,0 0 1,0 0 0,1 0-1,1 1 1,0-1 0,1 0-1,1-1-162,0 0 0,1-1 0,0 1 1,0-1-1,-1 19 0,3-5-557,2-10 0,1-8 539,0-9 1,0-11-1,1-9 1,1-7-1,1-6 236,-1-5 0,0-2 0,0-4 1,2-2-1,2-4-93,1-1 1,-2-2 0,1-1-1,1-3 1,2-1-22,0-5 1,3 2 0,2-3-1,0 4 1,2 5 307,-2 2 0,0 10 0,-6 9 265,-2 14 1,-2 14 0,-4 17 0,0 4-48,0 4 0,-1 4 0,-1 2 0,-2 3 0,0 2 0,0-2-109,2-2 1,1-4-1,2-3 1,2-2-387,3 0 0,4-10 0,1-2 0,2-7 0,2-6 0,0-1-89,0-4 0,2-7 0,0-5 1,3-7 78,1-7 0,2-5 0,-2-4 1,1-5-1,-2-1-244,0-2 0,-3-2 0,0-3 0,-3-1 0,0 1-120,-3-1 1,-1 6 0,-4 5 0,-2 7 256,0 6 0,-4 13 0,0 10 0,-5 11 1,-2 6 13,0 5 1,0-1 0,3 3 167,-1-2 0,3 4 0,-2-2 0</inkml:trace>
  <inkml:trace contextRef="#ctx0" brushRef="#br0" timeOffset="15">19944 1397 8360,'-7'12'-19,"-3"1"0,0 2 234,0 2 1,1 1 0,1 3 0,1 2-1,-1-1 273,0 1 0,5-2 0,0-5 1,2-1-1,1-2-504,0-1 0,5-3 1,3-3-1,5-3 0,1-2 1,3-2-251,1-2 1,0-2 0,0-5 0,-2-3 24,0-2 1,-5-3-1,2 0 1,-3-1 0,-2-1-2,-2-1 1,-1 1 0,-6-2 0,-3 2 0,-2 2 164,-2-1 0,-4 5 0,-2 2 0,0 4 0,-3 3-112,-1 1 1,4 2-1,2 4 1,2 2-1018,4 1 1206,2 1 0,8 4 0,1-1 0</inkml:trace>
  <inkml:trace contextRef="#ctx0" brushRef="#br0" timeOffset="16">20205 1238 8266,'13'-23'-52,"1"-4"1,5 1 0,0-3-81,-1-2 0,1 1 0,0 5 0,-2 4 0,-1 6 418,-4 5 0,-5 5 1,-1 6-1,-2 4 0,-2 8 109,-1 8 0,-5 10 1,-4 6-1,-2 5 0,-3 4-210,-2 0 0,3 1 0,-3-1 0,1 1 0,0 0-312,1-1 0,-1-2 0,3-2 0,-2-1 0,-1-1-411,1-2 0,-3-9 0,4-5 0,0-8 192,2-6 1,5-7 0,2-11 0,2-6 0,2-8 127,2-5 0,5 0 0,6-6 0,-1 1 0,1 2 188,1 1 1,-1 1 0,3 0 0,-1 3 0,-1 2 404,0 4 0,2 8 0,-2 1 0,0 6 0,1 3 41,0 1 0,1 0 0,-1 0 0,0 1 0,0 1-192,2 2 0,-3-1 0,1-4 0,1-3 0,0-2-433,2-2 0,-1-5 0,1-3 0,0-2 0,-1-1-150,1-3 0,3-5 1,-1-5-1,0-1 55,-1-2 1,-2 0-1,0-1 1,-3 4-1,-2 4 288,-3 8 1,-6 9 396,-4 11 1,-5 9 0,-6 7 0,-3 6 0,-1 6 0,-4 5 312,-2 3 0,-3 3 1,2 1-1,1 2-451,2 1 1,0 2 0,1-2 0,3-1 0,2-2 0,3-1-284,1-2 1,0-1-1,2-3 1,2-5-280,1-5 0,1-8 0,4-3 1,2-5-1,3-4-172,2-2 1,6-6 0,1-4 0,4-7 0,2-4-330,0-5 1,5-2 0,-1-2 819,2-2 0,1-6 0,0-6 0</inkml:trace>
  <inkml:trace contextRef="#ctx0" brushRef="#br0" timeOffset="17">20847 1369 8266,'9'-4'-624,"1"-2"867,-1 1 1,-4 5-1,-2 7 1,-3 5-1,-4 4 318,-5 5 1,-2 0 0,-3 3 0,-1-1 0,2 1-363,0 2 1,0-3 0,4-2 0,1-1 0,0-2 0,3-2-518,1 0 0,1-5 0,3 2 0,1-4-425,2-3 0,3-1 1,6-3 742,0 1 0,5-4 0,-3-4 0</inkml:trace>
  <inkml:trace contextRef="#ctx0" brushRef="#br0" timeOffset="18">21061 1527 8238,'4'9'0,"1"1"0</inkml:trace>
  <inkml:trace contextRef="#ctx0" brushRef="#br0" timeOffset="19">21117 1490 8238,'5'1'561,"-2"2"-210,-6 2 0,-2 5 1,-4 3-1,-1 2-76,1 3 1,-3 5 0,-1 0 0,2 2 0,1-1 0,1-1-384,3-2 1,2-2 0,4-1-352,0-3 1,1-5 0,1-8 0,2-4 0,1-6 0,3-4 458,0-7 0,1-3 0,0-6 0</inkml:trace>
  <inkml:trace contextRef="#ctx0" brushRef="#br0" timeOffset="20">21061 1387 8238,'0'-18'0,"0"-1"0,1 0 0,1 2 171,1 1 0,5 0 0,-1 3 0,4 3-210,5 3 0,1 0 1,3 3-1,1 2 0,0 1 1,0 1-67,-1 0 0,-2 0 0,0 0 0,-3 1 0,-2 1 136,-3 2 0,-4 3 1,0-1-1,-2 3 0,-2 4 300,-1 2 1,-5 4 0,-2 3 0,-4 2 168,-2 3 0,0 1 0,-2 1 1,0 1-1,3 1 0,1 0-239,0 1 0,1-3 0,0 1 0,1-4-342,1-4 0,3-2 1,4-3-1,2-2-392,4-6 0,2-5 0,7-8 0,2-5-77,0-6 0,2-3 0,1-4 0,0-3 0,3-1 99,1 1 1,-3-2-1,0 4 1,-2-1-1,-3 3 660,0 5 1,-8 2 275,2 5 0,-8 11 1,-1 5-1,-4 6 1,-3 3 169,-1 2 0,-1 0 1,-1 1-1,0-2 0,2 0-466,1-1 0,4-4 1,-1 2-1,2 0 1,1-3-703,0 0 0,5-3 0,3-2 0,5-3 0,1-2-88,3-1 1,0-1 0,3-3 0,0-4 0,2-4 188,-1 1 1,-2-2 0,-3 0 0,-1 2 0,-2 0 537,-2 2 1,0 1 729,-2 2 0,-4 3 1,-2 6-334,-2 3 0,0 2 1,1 1-1,3 1 1,0-2-334,2-2 1,1-1 0,2-2 0,0 0-439,2-1 0,-1-2 0,2-2 0,0-3 0,-1 0-159,-1-2 0,0-1 1,-2-2-1,-1 1 1,0 0 313,-2 0 0,-1-1 0,1 1 0,-2 0 0,-1-2 376,0-1 0,1 0 0,-3-3 1,1-2-1,1 0 97,-1-2 0,0 4 1,0-1-1,1 1-285,-1 0 0,-1 2 0,-1 3 0,-1 2 0,-3 2-55,-5 3 1,-2 2 0,-4 2-1,-2 2-72,0 3 0,-2 3 0,0 3 0,1 1 1,-1 2-1,1 1-140,-1 2 0,1 0 1,2 2-1,1 1-126,2 1 1,0 3 0,5-1-1,1 1 1,2-1 2,1-1 0,2 1 1,5-2-1,3 0 0,2 0 229,1-1 0,1 1 0,-1-3 0,-1 0 0,-1 2 383,-4 1 0,-2 3 0,-3-4 0,-4 0 0,-4-1 451,-3-2 0,-3 1 0,-2-2 1,0-1-318,2-4 1,0 0 0,3 0 0,3 3 0,2-1 0,3 0-528,1-1 0,0-3 1,4 3-1,0-3-496,0-1 1,-3 1 0,0-1 571,1 0 0,-7 1 0,-1-1 0</inkml:trace>
  <inkml:trace contextRef="#ctx0" brushRef="#br0" timeOffset="21">22346 1536 8270,'0'-9'119,"0"0"1,2-1 0,4 1-1,7 1 1,5 1 242,7 0 1,1 1 0,8-2 0,1 2 0,1 3 0,-2 1-451,-3 2 1,-3 2 0,-5 2 0,-5 4 87,-8 3 0,-4 6 0,-6-3 0</inkml:trace>
  <inkml:trace contextRef="#ctx0" brushRef="#br0" timeOffset="22">22318 1732 8270,'1'5'216,"3"-1"0,8-1 0,9 0 134,12-1 1,13 3 0,-18-4 0,1 1 0,2-1 0,1 0-351,2-1 0,-1 1 0,0-1 0,-2 0 0,-1 0 0,0 0 0</inkml:trace>
  <inkml:trace contextRef="#ctx0" brushRef="#br0" timeOffset="23">23547 1155 8433,'1'-10'67,"2"1"0,3 0 0,3-1 0,0 2 0,-1 1 824,-1 1 0,0 2-745,-4-2 1,-1 4-1,-6-1 1,-4 2-1,-6 2 1,-2 1-196,-4 1 1,-5 3 0,0-1-1,-3-1 1,-2 0 0,-2-1-50,-1 1 0,3-3 0,-1 2 0,2-3 0,2-2 20,2-1 1,3-4 0,4 1 0,4-3-1,3 1-190,4 2 1,6-1 223,1 4 0,5 4 0,7 7 1,0 5-1,-1 7 154,0 3 0,-3 6 1,-1 5-1,-2 4-17,-1 6 1,-1-1 0,-7 9-1,1-26 1,-1 0 0,-1 2-1,-1 0 11,-1 1 1,-2-1 0,-1 2 0,0 0 0,-1-1-1,0 0 1,0-1 0,1-1 0,0-2 0,1 0-43,-10 19 0,4-3 0,4-8 1,4-5-1,4-5-103,2 0 1,1-3-1,1 1 1,2-1 0,3-2 1,2-3 0,5 3 0,0-4 0,2 1-1,1-3 0,2-6 0,0-2 0,2-3 0,2-1-342,3 0 1,2-5 0,0-2 381,1-4 0,0-4 0,0-3 0</inkml:trace>
  <inkml:trace contextRef="#ctx0" brushRef="#br1" timeOffset="24">23892 1173 18102,'0'-9'-1093,"1"-4"1,1 0 0,3 0 1351,3-1 0,0 2 0,8 2 0,2 1 0,1 0 1,4-1 8,1 1 0,1 3 1,2 1-1,-3 1 1,-1 2-1,-1 2-488,0 3 1,-1-1-1,-3 4 1,-2 1-1,-1 0-82,-2 0 0,0 1 1,-5-2-1,-1 2 1,-1 1-245,2-3 0,-4 2 0,-1-2 401,-2 3 1,-1 0 0,0 0 0,-1 1 120,-2-1 0,-2 3 0,-5 1 0,0-1 1,-2 2 293,-4 1 0,-1 4 0,-3 1 0,-1 4 0,-1 2-97,2 3 0,1 5 0,3 0 0,1 4 0,3 1-133,3 1 1,4 1-1,5-4 1,0 0-1,1-1-44,2-2 1,3-2 0,3-4 0,-1-1 0,-1-1-61,0-1 0,-5-1 1,0 1-1,-5-4 1,-7-1 290,-4-1 0,-7-2 1,-3 0-1,-2-3 1,-2 0 115,-1-3 0,1-1 0,3-1 0,3-3-193,2-3 0,6-2 0,3-2-1142,3-2 906,4 2 1,8-12-1,1 3 1</inkml:trace>
  <inkml:trace contextRef="#ctx0" brushRef="#br1" timeOffset="25">14069 2225 12084,'0'-9'-239,"0"-1"0,0-2 1,0 0-1,0 0 293,0 2 1,-1 6 0,-1 4 0,-3 6 0,0 6 0,-2 5 124,-1 7 0,-3 3 0,0 9 0,-2 4 0,-2 3 0,-1 2-63,-2 0 1,2 3 0,9-21 0,-1-1-1,0 2 1,-1-1-162,1 1 0,-1 0 0,0-2 0,0 0 0,-7 23 0,1-3 0,2-6-57,1-6 0,-1-6 0,0-6 1,2-7-1,1-3 52,0-3 0,1-4 0,0-2 1,0-2-1,-1-2-232,1-2 1,0-3-1,0-6 1,3-4-140,3-1 0,2-3 0,1-2 0,1-3 461,2-2 0,11-5 1,5-1-1</inkml:trace>
  <inkml:trace contextRef="#ctx0" brushRef="#br1" timeOffset="26">14125 2169 12084,'4'-9'-139,"1"0"1,1-1-170,0 1 1,-3 4 0,3 3 373,-2 4 1,2 8-1,-3 9 1,-2 5-1,-3 5 1,-5 4 497,-5 4 0,-1 7 0,-4-1 0,2 3-388,-2 0 1,3 4 0,-1-1-1,2-1 1,3-5 0,2-5-463,5-6 0,2-8 0,2-5 0,3-4 166,6-5 0,0-3 0,5-8 1,2-2-1,2-4 0,1-5 80,2-3 0,1-4 0,-2-2 0,0-4-123,0-2 0,-1-1 0,-3 0 0,0 0 0,-3 0-192,0 0 1,-2 8 0,-4 2 595,-1 3 0,-4 12 0,-5 9 1,-3 6 45,0 6 1,-1-1-1,-2 7 1,1 0-1,0-2 1,1 2-65,1 0 1,1-3 0,4 0-1,0-1-491,0-1 0,1 1 0,2 0 1,2-3-1,1-2 0,1-1-676,0-1 1,2-1-1,3-2 846,0-1 1,0-4 0,-2-1 0</inkml:trace>
  <inkml:trace contextRef="#ctx0" brushRef="#br0" timeOffset="27">14804 2607 8548,'-6'-6'-161,"0"1"1,0-1 540,0 1 0,1 3 1,3-2-65,-1 0 0,0 2 0,2-4-333,-2-2 1,2 0 0,-2-1-1,1 0 1,0-1-66,-2 1 1,0 0 0,2-1 0,-2 2 0,-1 1 0,-2 2-41,-2 0 0,0 2 1,-1 3-1,-2 2 198,0 5 0,-5 4 0,3 11 1,-2 3-1,2 1 0,2 2-32,3 0 1,1 2-1,5-1 1,1-3-1,2-2-156,3-3 0,3-2 0,7-2 0,2-4 0,3-4-53,0-4 0,2-5 0,1-5 0,1-3-56,2-2 1,-4-6-1,-1 2 1,-3-2-1,-3 1 1,-1-1 226,-2 2 1,-5 1 90,-2 3 1,-3 5-1,-2 3 1,-2 4 0,-1 4 123,-2 3 1,2 1-1,-1 1 1,2 3-1,2-1-314,1 1 0,2-2 1,2-2-1,4 1 1,1-1-240,1-2 0,0-1 1,2-1-1,1-3 1,3-2 331,-1-1 0,4-8 0,-4-3 0</inkml:trace>
  <inkml:trace contextRef="#ctx0" brushRef="#br0" timeOffset="28">14990 2607 8548,'0'-5'-1338,"0"1"3978,0 4-2749,5 0 1,0 0-1,4 0 1,0 0-102,1 0 1,0-3-1,1-2 1,2 0-18,-2-2 1,1 0 0,-1 0 0,1 0 0,0 1 119,-2 1 1,-1-2 0,0 3 0,-2-1 0,-1 1 189,1 2 1,-1 1 0,-1 2 0,-1 2 113,-2 4 0,-1 2 0,-1 3 1,0 5-1,0 3 100,0 1 0,-3 5 0,-1-1 1,-2 2-173,-5 1 0,2 3 0,-5 1 0,1 1 0,-1 2 0,-2 1-125,0 2 0,2-4 0,-3-1 0,2-1-178,-2-2 0,3-1 1,-1-2-1,1-1 0,0-3-56,1 0 0,0-2 0,1-6 1,0-3 134,0-5 1,2-3-1,1-5 1,-1-3 24,1-5 0,0-5 0,-1-5 1,2-3-1,1-2 0,2-1-87,1 0 1,1 2-1,3-3 1,0 3 139,0 3 0,1 1 0,2 6 1,4 1-1,4-1-244,5 1 265,1 4 0,6-5 0,1 3 0</inkml:trace>
  <inkml:trace contextRef="#ctx0" brushRef="#br1" timeOffset="29">15475 2365 14722,'-6'-4'-1927,"1"2"1585,2-4 0,2 6 0,-2 3 0,1 9 0,0 9 446,-1 7 0,-4 5 1,0 7-1,-1 4 0,-2 2-112,-3 4 0,2 0 0,3-23 0,0-2 0,-7 22 0,-1-6-158,1-3 1,2-8-1,-1-4 1,1-6-1,1-9 92,2-5 0,4-5 0,0-4 0,2-3 40,2-6 0,1-5 0,2-2 0,3-3 0,6-3-193,4-2 1,5-1 0,4 0 0,3 1-1,5 2 64,3 0 1,-4 5 0,0 1 0,-4 7 330,-1 5 0,-4 4 1,0 6-1,-5 5 1,-4 6-1,-5 4 211,-4 2 1,-2 4 0,-2 0-1,-3 2-146,-5-1 0,-2-2 0,-4-5 0,-2 1 1,-1 0-77,0-1 1,-1-3 0,2-3 0,1-2 0,4-3-440,1-1 1,3-5 43,2-1 0,6-4 1,7-5-1,5-1 0,4 1-52,5 0 0,-2 0 0,3 2 0,-1 2 217,1 1 1,-3 0 0,3 2 0,-2-1 0,-2-1 0,1 1 57,-1 0 0,1-3 1,0 2-1,-2-1 25,-1-3 1,0 0 0,-2-2-1,0-2 1,2-2 0,-1-3-261,1-2 0,-5-3 0,2 1 0,-4 0 92,-3 0 1,1 2 0,-3 4 0,-3 3 396,-4 5 1,-3 4 0,-5 6 0,-3 4 0,-1 5 326,-5 3 0,3 6 0,-3 2 1,3 0-388,1-1 1,2 1 0,2-2 0,3 0-1,2 0 1,1-1-344,2-2 1,6 0-1,8-2 1,6-4 149,8-2 1,9-5 0,9 0 0</inkml:trace>
  <inkml:trace contextRef="#ctx0" brushRef="#br0" timeOffset="30">16331 2495 8527,'0'-22'-24,"3"5"1,1-1 0,1 4 506,-1 3 0,0 1-313,-1 4 1,-2 10 0,2 9 0,-3 4 0,-3 5 0,-3 4-30,-2 4 1,-2 0 0,1 4 0,0 0 0,-1-1 0,1-1-443,0 0 0,2-5 0,1 2 1,0-2-249,1-4 0,-2-6 1,3-2-1,-2-3 549,-1-3 0,-1-13 0,-1-6 0</inkml:trace>
  <inkml:trace contextRef="#ctx0" brushRef="#br0" timeOffset="31">16192 2430 8527,'0'-24'36,"4"2"0,4 3 1,5 0 142,6 1 0,5 3 0,-1 4 1,-1 4-233,1 4 1,-1 1-1,-4 2 1,1 2-1,0 1 1,-1 4 52,1 4 0,4 8 0,1 5 0</inkml:trace>
  <inkml:trace contextRef="#ctx0" brushRef="#br0" timeOffset="32">16573 2616 8527,'-9'6'132,"1"-1"0,0-2 1,2 3 150,-1 2 0,0 2 0,1-1 1,1 0-1,2 1-91,0-1 1,0 1 0,3 2 0,1 0 0,2-1-163,3 0 0,7-2 1,2 0-1,3 1 0,1-2 1,-2-2-264,-1-3 1,1-2 0,-1-1 0,0 0-97,0 0 1,-3-4 0,-4-3 0,-2-5 0,-2-3 149,-1-3 1,-2 0 0,-4-1-1,-3 2 1,-2 0 316,-4 1 0,-1 2 1,1-2-1,-2 5-294,2 4 1,-3 0 155,2 4 0,-5-1 0,3 4 0</inkml:trace>
  <inkml:trace contextRef="#ctx0" brushRef="#br1" timeOffset="33">17123 2374 9644,'-4'-9'6,"1"-3"1,-2-1 0,1 2 0,2 0 204,1 2 1,1 3 0,0 2 0,0 4 0,0 7-183,0 6 1,-4 9 0,-2 3 0,-4 3 0,-1 3 0,-2 3 158,-2 2 1,4 1-1,-2-2 1,3-2 0,1-1-75,-1-2 1,4-2-1,1-3 1,1-4-1,4-2-193,5-4 1,3-1 0,10-6 0,3-2-152,1-2 1,3-3-1,3-1 1,0 0-1,0 0 1,0-1-1097,0-3 0,-3-2 1364,-1-6 0,1-3 0,3-3 0</inkml:trace>
  <inkml:trace contextRef="#ctx0" brushRef="#br1" timeOffset="34">17411 2551 9087,'-9'0'-90,"1"1"72,1 2 0,0 7 0,3 5 0,0 3 0,0 0 170,2 1 1,-2 3 0,1-1 0,0 1-1,2 0 1,1 0-321,0-2 0,4-4 0,0-4 0,1-2-104,2-4 0,-2-2 0,1-4 1,2-2-1,0-4 273,1-7 1,1-3 0,-1-3 0</inkml:trace>
  <inkml:trace contextRef="#ctx0" brushRef="#br1" timeOffset="35">17449 2467 9087,'-5'-9'24,"4"0"0,-2-1 1287,2 1-1788,1 4 1,0 2-1,0 6 1,1 3 28,2 2 0,-1 2 1,5-1-1,0 0 335,1 1 0,1-2 0,1-1 1,0-2-1,2 0 119,0-3 1,0 2 0,-2-1 0,-1-1 0,0-1 201,1-1 1,-1 4 0,-1 2 0,-1 3 143,0 0 0,-4 1 1,2 3-1,-1 2 1,-1 3-154,1 0 0,-3 5 0,3 1 1,0 1-169,-1 0 1,0-5-1,-3 2 1,0-2-1,0-3 1,0-1-81,0-4 1,-1-5 0,-3-1 0,-5-2 45,-2-2 0,-5-2 0,3-3 0,0-4 0,-1-1 0,3-1-213,0 0 0,2-1 1,1 1-1,2-1-186,2-3 0,9 3 0,4-3 0,5 2 406,4-1 0,5-3 0,1-3 1</inkml:trace>
  <inkml:trace contextRef="#ctx0" brushRef="#br1" timeOffset="36">17923 2412 8790,'0'-7'848,"0"1"0,0 5-1068,0 1 0,-3 9 0,-1 10 0,0 6 132,0 5 1,-2 3-1,3 4 1,-1 0-91,0 1 1,2 2 0,-3 0 0,1-1 0,1-4-56,-1-4 0,2-6 0,-4-5 0,1-3 0,0-6 231,-2-3 0,-1-8 1,-2-6-1</inkml:trace>
  <inkml:trace contextRef="#ctx0" brushRef="#br0" timeOffset="37">17812 2775 8501,'0'-6'315,"0"-2"0,1 2 1,3-2 32,5-2 1,5 1 0,6 1 0,4 1-1,5 1 102,3 2 0,3 1 0,5 3-450,0 0 0,0 0 0,-2 0 0</inkml:trace>
  <inkml:trace contextRef="#ctx0" brushRef="#br0" timeOffset="38">19227 2272 8439,'-10'-15'-106,"-3"-1"1,7 2-1,-1 0 1,-1-3-1,3 0 1,0-1-1,1 2 1,0 0 247,2 0 0,-2 1 0,1 1 1,0 0-1,1 4 644,-1 3 1,2 3-852,-2 8 0,2 5 0,1 6 0,0 4 1,1 2-1,2 1 45,3 2 0,7-2 0,2 2 0,3-1-97,1-3 0,2-1 0,2-4 1,1-2-1,2-4 53,1-3 1,1-2-1,-2-5 1,0-3-1,-3-4-24,-3-3 1,-1-5 0,-7 4-1,-3 0 1,-3 2 20,-2 1 1,-5 4 0,-5 8 0,-3 8 121,-4 10 1,0 10 0,-4 7 0,3 6-42,1 5 1,5-23-1,0 1 1,-5 23-1,-1 1 1,7-25-1,0 0-21,-1 0 1,1 0 0,-8 21 0,-5 1 0,-2-6 0,-3-2 53,-1-4 1,-4-6-1,1-3 1,3-8 79,2-5 0,2-5 1,4-3-1,0-4 1,2-4-1,3-4-51,0-2 1,5-6 0,0-2 0,3-4-255,3-2 0,6-3 1,5-1-1,7-3 178,4-2 0,4-9 0,4 2 0</inkml:trace>
  <inkml:trace contextRef="#ctx0" brushRef="#br0" timeOffset="39">19543 2421 8439,'0'6'-1314,"0"0"1907,0 1 1,0 3 0,-1 2 0,-2 4-248,-3 1 1,1 2 0,0 1-1,0 0 1,0 2 0,1 0-318,2 0 1,1-5 0,1 1 0,1-4-273,2-3 1,6-3 0,4-3 0,2-1 0,1-3-238,2-3 1,3-6-1,1-6 1,-1 1-1,-3-2-157,-2 1 0,-3 2 944,-3 0 0,-6 7 0,-4 5 0,-5 5 206,-4 3 0,3 5 1,1 0-1,1 1-352,2-1 0,1 0 1,2-3-1,2 0 1,3 1-1,3-4-357,4-2 0,2-2 0,6-3 0,2-1-363,1-2 1,-3-2-1,3-6 559,-1-1 0,3-2 0,-2-5 0</inkml:trace>
  <inkml:trace contextRef="#ctx0" brushRef="#br1" timeOffset="40">20139 2477 9473,'-9'-4'-81,"0"1"0,-1-2 1,2 0-1,1 1 294,1 0 1,0 1 0,-4 3 0,1 1 0,0 2 0,-1 3-90,1 2 1,4 6 0,2 1-1,2 4-116,1 3 0,0-2 1,1 5-1,3 1 1,4 1-1,3 0-119,1-2 0,-2-2 1,0-3-1,-2 0-6,-2-3 1,1-1 0,-4-1 169,-1-2 0,-5-7 1,-3-3-1,-3-2 1,-3-1-1,-1 0-53,-2 0 1,3-1 0,-2-2-370,0-3 1,3-2-1,6-2 360,5 1 0,8-5 1,6 0-1</inkml:trace>
  <inkml:trace contextRef="#ctx0" brushRef="#br0" timeOffset="41">20540 2365 8561,'-5'-4'-280,"-4"0"405,3-3 1,1 10-1,-1 8 1,-3 9-1,-1 4 1,-2 7 210,0 5 1,2 0-1,1 6 1,0 1 0,2-1-426,1 3 1,1-7 0,-3-2 0,3-4 0,0-4-466,0-2 1,2-10 0,-3-1-1,-2-7 554,0-5 0,-5-2 0,-2-1 0</inkml:trace>
  <inkml:trace contextRef="#ctx0" brushRef="#br0" timeOffset="42">20316 2756 8561,'4'-9'9,"-2"-4"0,6 1 0,2 0 294,5 2 1,8 4-1,7 1 1,8 0 0,2 0-304,1 1 0,4 1 0,-3 3 0</inkml:trace>
  <inkml:trace contextRef="#ctx0" brushRef="#br0" timeOffset="43">21434 2551 8427,'-10'-4'10,"4"-1"0,1-4 0,0 0 289,0 3 1,1-1 0,-2 4 0,-1 1 0,-1 2 13,-2 3 1,0 3-1,-2 7 1,-4 6-1,-1 4 1,-3 3-282,-2 2 1,1-3 0,-2 6 0,0-2 0,1-1 0,0-1-365,1-2 1,-1-1-1,3-4 1,2-2-302,1-3 0,3-8 1,4-4-1,-1-2 633,1-1 0,-5-8 0,0-3 0</inkml:trace>
  <inkml:trace contextRef="#ctx0" brushRef="#br0" timeOffset="44">21070 2607 8427,'0'-9'0,"0"-1"634,0 1 0,5 4 1,1 3-1,2 4-192,1 4 0,4 7 0,0 2 0,2 4 0,1 1 0,3 3-636,3 1 1,-2 1-1,4 3 1,0-1 0,0-2 193,2 0 0,0 0 0,2 3 0</inkml:trace>
  <inkml:trace contextRef="#ctx0" brushRef="#br0" timeOffset="45">21843 2672 8462,'-9'-4'112,"0"0"0,0-3 1,5 2 239,7 0 1,7 2-1,9 3 1,3 0 0,4 0-1,4 0 1,4 0-560,2 0 0,1 1 0,1 2 1,-2 3 206,-2-1 0,2 7 0,-3-1 0</inkml:trace>
  <inkml:trace contextRef="#ctx0" brushRef="#br0" timeOffset="46">21936 2821 8462,'-9'0'-528,"4"1"1082,2 2 1,13-2 0,8 2 0,8-2 0,9-1-420,6 0 1,6 0 0,3-1 0,-23 1 0,0-2 0,1 1 0,-1-1-136,25 0 0,-4-3 0,-1 0 0</inkml:trace>
  <inkml:trace contextRef="#ctx0" brushRef="#br1" timeOffset="47">23305 2449 20165,'0'-10'-547,"0"1"1,0 0 0,0 0 0,1 0 0,2 2 0,3 2 361,3 1 1,-3-4-1,0 3 1,1-1-1,2 1 567,0 1 0,0-2 0,0 1-315,-3 0 1,-3 3-1,-6-1 1,-5 2 0,-5 1-40,-9 0 0,-3 4 1,-9 1-1,-2 2 0,-3-1-16,-5 1 1,0 1 0,0 2 0,4-2 0,3-1-177,3-1 0,5-1 0,6 3 1,3-2-247,6 1 0,7 1 0,3 3 1,4 0 231,4 2 0,1 4 0,4 2 0,0 6 0,1 6-50,-1 6 1,2 1 0,0 6 0,-3 0 130,0 2 1,0 0 0,-2 0 0,-3-2 0,-2-1 98,-1-2 1,-1-4-1,-2-4 1,-3-2 0,-3-4 50,0-4 1,0-6 0,-1-3-1,2 0-35,2-3 1,-1-4-1,3-1 1,3 1-1,4-1-135,3 0 0,7-1 1,5 1-1,3-3 1,4-2-188,4-1 0,2 0 0,4 0 0,-1 0-347,-2 0 1,3-4 826,-1-2 0,2-2 1,1-1-1</inkml:trace>
  <inkml:trace contextRef="#ctx0" brushRef="#br1" timeOffset="48">23799 2728 12519,'-10'0'-41,"-2"0"0,-2 0 0,0 1 214,-3 2 1,-3 7 0,-3 5 0,-1 4 0,-2 2 277,-1 4 0,0 2 0,3 0 1,2-1-1,2-2-714,2-2 0,3 3 1,3-3-1,2-1 0,3-3-629,1-2 1,4-3 0,-1-3-205,2-1 1,-2-5 1036,0-4 1,-5-4-1,3-5 1</inkml:trace>
  <inkml:trace contextRef="#ctx0" brushRef="#br1" timeOffset="49">23482 2812 10869,'5'4'68,"-1"2"0,-3 6 0,1 2 10,1 4 1,5-2 0,-2 7 0,2 0 0,3 1-329,1-1 0,7 3 1,5-4-1,4-1 1,3-3 277,4-2 0,1-3 0,1-3 0</inkml:trace>
  <inkml:trace contextRef="#ctx0" brushRef="#br1" timeOffset="50">23882 2551 8702,'0'-9'80,"0"0"1,0-1 283,0 1 1,4 1-1,3 1 1,2 4-1,4 2-296,6 1 0,5 0 0,6 1 0,2 3 0,1 5-392,2 2 1,0 3-1,1-3 1,-4 1-1,-2 0-67,-3-2 1,-6-1 0,0 1 0,-5-2 0,-3-1-52,-3-1 1,-5-2 0,-1 2 489,-3 1 1,-2 1-1,-4 2 1,-3 0-1,-4 3 381,-3 6 0,0 1 0,-4 4 0,0 2 0,2 2-8,1 3 1,0-1-1,3 4 1,3 2-1,2-1-388,2-1 1,3 1 0,0-4 0,2 0-1,1-1-67,0-2 0,0-2 0,0-8 0,0-2-99,0 0 1,0-5-1,0 1 1,-1-2 127,-2-4 1,1-1-1,-5-3 1,-2 1-1,-4-1-189,-1-1 0,-6-2 0,-6-1 195,-4-1 1,-3 0 0,-4 3-1</inkml:trace>
  <inkml:trace contextRef="#ctx0" brushRef="#br0" timeOffset="51">19432 857 8527,'0'-14'-55,"0"4"1,0-4 0,0 5-1,0 0 1,-1 0 68,-2 3 1,-3 2 0,-4 5 0,-2 3 0,-5 7 0,-3 6 0,-3 9 0,-3 7-20,-3 8 0,14-17 0,0 1 0,0 3 0,1 1 0,-1 3 0,1 0 1,-1 3-1,1 1 0,1 1 0,0 1 30,1 2 0,0 1 0,1 2 0,1 2 0,0 3 0,1 2 0,0-1 0,-1 0-76,1 0 1,0 0 0,-2 0 0,0-1-1,0-4 1,0-1 0,1-1 0,-1 1-1,-1-1 1,0-1 0,-1 0 0,-1 0 97,-1 0 0,0 0 0,-2 0 1,0 0-1,1-3 0,0 0 1,0 1-1,0 0-12,-1-1 0,1 0 0,1 1 0,0-1 0,3-2 0,0 0 0,1-2 0,0-2 0,1 0 0,1-2-30,1 0 0,1-2 0,0 0 0,1 0 0,0 24 0,3-5 0,2-6-33,1-3 1,4-1-1,3 0 1,5-3-1,3-3 1,3-2-159,0-1 1,2-3-1,2-2 1,3-1 203,2-4 0,6-1 0,4-5 0,7-4 0,7-4 114,-23-3 0,0-1 1,5 0-1,0 0 1,2 0-1,0-1 1,2 0-1,2-1 1,3-1-1,1 0 60,3-1 0,0-1 1,0 3-1,1-1 0,2 2 1,-1-1-1,1 1 0,0 0-174,0-1 0,1 1 1,0 1-1,-1-1 0,1-1 1,0 0-1,-1 0 1,0 1-1,-2-1 0,-1 0-19,-1-1 1,0 0 0,-3 2 0,0-1-1,-1 0 1,-1-1 0,1 1 0,0 0-1,-1 1 1,0 0-184,-3 0 1,-1 1 0,-1 0 0,-1 0 0,-2 0 0,1 0 0,-1 0 0,1 0 0,-1 0 0,-1 0-317,-1 0 1,-1 0 0,-1 0 0,-1-1-1,19-1 500,1-1 0,-5 1 0,-1 1 0,-3-4 0,-1 2 0,0 1 0</inkml:trace>
  <inkml:trace contextRef="#ctx0" brushRef="#br1" timeOffset="52">19869 829 17932,'0'-14'-472,"0"3"1,1-5 0,2 0 0,4-1 0,2 1 0,4 1 425,6 2 1,9 0-1,10 4 1,9 1 0,-20 4-1,2 2 1,3 0 0,1 0 134,3 2 1,1-1 0,3 1 0,0 0 0,4 0 0,2 0 0,2 0 0,1 0-107,3 0 0,1 0 0,-16 0 1,1 0-1,0 0 0,-1 0 0,0 0 1,0-1-1,2 1 0,1-2 1,-1 1-1,2 0 0,0-1 0,0 0-95,2 0 0,-1 1 1,1-1-1,-3-1 0,0 0 1,0 1-1,-2 0 0,0 0 1,-1 0-1,16 0 0,-2-1 1,-4 1-1,0 0 55,-2 0 0,-2 0 1,-7 1-1,-1 1 0,-3-2 1,-2 1-1,23 0 4,-5 1 0,-5 0 0,-1 0 0,-4 1 0,-5 3 32,-3 5 0,-5 5 1,-1 4-1,-2 2 0,-2 2-35,-4 3 0,1 1 0,-5 3 0,-1 2 0,-4 5-92,-4 3 0,-2 1 1,-3 7-1,-5 4 1,0-24-1,-2 1 202,-1 3 1,-2 1 0,-2-3-1,0 2 1,-2 2 0,1 2-1,-3 0 1,0 0-9,-1 1 0,-1 1 0,1 2 1,0 1-1,-1 1 0,1 0 0,0 1 1,2 0-1,1-1 0,1 2 1,1-1-1,0 1 8,2 2 0,0-1 0,0 3 0,1 1 1,1 0-1,2 1 0,0 0 0,2 1-214,1-1 0,0-1 0,1-2 0,0-1 0,2-1 1,1-2-1,0 0 0,0-1 0,0-1 0,1-1-91,0-1 1,0-1-1,0-3 1,0-1 0,0-4-1,0-2 1,-1 24 0,-2-2-541,-3 0 1,-3-8-1,-1-1 791,-2-3 0,0-4 0,-3 1 0,-2 2 0,0 0 0</inkml:trace>
  <inkml:trace contextRef="#ctx0" brushRef="#br0" timeOffset="53">18920 3575 8416,'0'-10'81,"0"-2"0,0 1 1,0-1-1,-1 2 1,-2 2-1,-3 5 156,1 6 1,-3 10-1,2 5 1,-4 7-1,-1 6 1,-2 6-126,-2 6 0,4 5 0,-3 3 0,8-25 1,0 0-1,0 1 0,-1 1 0,1 0 1,0 2-161,-1 1 0,1 0 1,0-1-1,1 0 0,-1-1 1,0 0-1,0-2 0,1-1-21,-4 24 1,0-9-1,-1-6 1,0-10-1,-2-5 1,-4-4 9,-1-4 1,-2-3 0,-1-2-1,0-4-152,-2-2 0,-1-1 1,2-1-1,1-2 1,2-5-1,5-3 211,2-5 0,2-5 0,0-3 0</inkml:trace>
  <inkml:trace contextRef="#ctx0" brushRef="#br0" timeOffset="54">18929 3650 8449,'4'-12'-506,"2"3"1,-1-1 996,2 7-334,-1 0 1,-1 10 395,-2 2 1,-2 11-250,-1 2 0,-4 9 0,-3 5 0,-4 3 0,-1 1 0,0 2 32,-2 1 1,7 3-1,-2-2 1,1-2-417,3-5 0,2-6 0,6-1 0,3-4 0,3-5 0,1-5-287,2-4 0,3-5 1,5-5-1,0-5 21,2-7 1,4-4-1,-2-9 1,1-4-268,-1-3 1,-2-6 201,3-1 0,-4 3-36,0-4 0,-4 8 342,-2 2 0,-4 6 385,-2 6 0,-5 12-164,-7 10 1,-3 9 999,-7 10 0,0-1-89,-3 7 0,0-1-526,4 1 1,-1-1-339,4 5 0,1-9 107,1 2 0,4-2-1594,6 2 763,2-4 482,9 3 0,1-8 79,7-1 0,0 1 0,6-6 0,4-1 0,3-4 0</inkml:trace>
  <inkml:trace contextRef="#ctx0" brushRef="#br0" timeOffset="55">19581 4115 8397,'0'-9'-1,"-1"-3"128,-2-1 1,2 1 101,-3 3 0,3-1-102,1 1 1,0 0 181,0-1-102,-4 1-134,3 4 0,-4-2 252,2 3-154,-2 1 1,-8 7 317,1 3 0,-5 6 451,2 6-441,-7 4 152,3 4 1,-7 1-163,4 0 1,3-1-506,4-2 1,3 1 0,1-4 0,4-2-239,4 0 0,2-6 1,3-1-1,3-4 1,5-3-1,5-2-383,4-3 1,0-6 0,4-2-1,-2-4-19,1-5 1,-1-1-1,-5-2 1,-1 0 0,-2 1-980,-1-1 1439,-2 1 0,-2 3 597,-1 3 0,-2 4 7,-2 2 0,-3 5 817,0 1 0,-1 4-910,-5 6 1,4 2 0,-3 0 0,2 1 320,0 0 1,0-2-983,3 1 1,1-2 283,2 0 0,2-1-885,5 0 0,0-2 106,2-1 611,-1-4 230,6 2 0,-2-4 0,4 0 0</inkml:trace>
  <inkml:trace contextRef="#ctx0" brushRef="#br0" timeOffset="56">19795 4050 8329,'-6'0'-141,"-1"0"0,4 0 828,-3 0 1,3 0-166,-3 0 1,3 0-59,-3 0 0,3 1-75,0 2-129,2-2-324,1 8 0,0-4 6,0 4 0,0 0-62,0 1 1,4-1 0,4 0 0,2 1 0,2-2-236,0-2 0,-1-2 1,1-3-1,1 1 40,2 2 1,-4-1 0,2-3 0,0-1 182,-1-2 1,1 0 0,-4-3 0,1-1 0,1-1 0,-1-2 293,-2 1 1,-1 1 0,2 1 475,-3 0-304,2 1 1,-7 6-73,2 6 0,-6 11 0,-4 9 1,-3 4 205,-3 4 0,-3 6 0,0 5 0,-2 3 60,7-22 1,0 1-1151,1 3 1,0-1 671,-3-3 1,-1 1 0,4 4 0,0 0 0,-2-3 0,-1-1 0,0-1-1,1 1 41,0-3 1,0-1 0,-11 21-153,5-10 0,3-8 92,3-14 0,2-6 0,0-3 0,1-2-16,0-1 0,-1-5-207,1-4 1,0-3-229,-1-6 1,2 0 233,2-7 1,2-4-1147,4-5 1,0-2 64,0-1 1267,4-5 0,-1 4 0,4-4 0,0-3 0,0-2 0</inkml:trace>
  <inkml:trace contextRef="#ctx0" brushRef="#br0" timeOffset="57">20279 3780 8237,'-5'0'-69,"-2"1"1,4 3 0,-1 6-1,0 5 1,-2 8 430,-2 8 0,-3 7 0,0 11 0,-2 2 0,-1-1 1,0 1-94,-1-2 0,3-6 0,-3-4 1,2-3-1,3-7 0,1-6-205,3-4 0,3-8-68,-3-1 0,4-6 0,0-8 1,3-7-1,4-6-569,3-7 1,3-4 0,8-2 0,0-1-5,-1 1 1,5 2 0,1 3 0,1 4 0,-2 5 505,0 3 1,-1 4 0,-4 4 0,-3 6 0,-3 7 310,-1 7 1,-6 7 0,-2 2 0,-2 2 214,-1-1 1,-7 1-1,-3-3 1,-4-1-1,-2 1 1,-2-2 107,-1-1 1,1-6 0,-1-2 0,0-1-328,1-2 1,3-4-1,3-2-431,2-2 0,5-1 0,5 0 0,8 0-229,6 0 0,3 0 0,7 0 0,-1 0 309,1 0 1,0 0-1,2-1 1,-1-1 0,-1-1-1,0 0 13,-2-1 0,-2-1 1,-1-6-1,1 0-39,-1-1 1,0-5 0,-6 1 0,-1-5-80,1-4 1,-2-3 0,0-2 0,-3 0-1,-2 2 1,-2 4-96,-2 5 1,-2 0-1,-3 10 1,-3 4 567,-3 3 0,-1 6 1,-1 3-1,-3 4 1,0 6 209,-3 4 0,3-1 0,-1 5 0,1 1 0,0 1 294,1 1 0,0-1 1,5-1-1,1-3-829,1 0 0,4-1 1,-1-5-1,7-1 0,5-4 1,6-2 71,6-4 0,7-2 0,5-4 0</inkml:trace>
  <inkml:trace contextRef="#ctx0" brushRef="#br0" timeOffset="58">21098 4218 8020,'7'-1'196,"-2"-2"1,0-2-1,0-3 1,2 0-1,1-2-124,-2-1 1,2-2 0,-3-1 0,1 1-1,0-2 1,-2 2 0,-2 0 0,-1 1-33,-1 2 1,-1 4 0,-3 0 0,-6 2 0,-3 3 0,-4 4 149,-1 7 1,1 3 0,-5 7 0,3 2 0,1 2-67,3 3 0,1 0 1,6-1-1,2-2 1,3-1-374,2-3 0,5-1 0,3-4 1,4-3 25,5-5 1,3-3-1,1-5 1,3-2-1,0-4 1,0-5-379,-3-3 1,-1-3 0,-3 1 0,-2 1 567,-4 4 0,1 1 0,-7 3 0,0 3 712,0 5 1,0 7-1,-2 6 1,2-1-444,1 2 0,-1-4 0,3 3 1,3 0-1,6-2 0,4-2 131,5-1-367,2-6 0,9-2 0,3-5 0</inkml:trace>
  <inkml:trace contextRef="#ctx0" brushRef="#br0" timeOffset="59">21946 4209 8439,'5'-7'-121,"-1"1"1,-1-1 0,0-1 0,0-1 0,0 2 293,1 1 1,0 1 0,-2-3-1,0 2 367,-3-1 0,0 3-185,-5 1 0,2-1-24,-2 0 1,3 1 424,-3 3-737,0 0-44,1 0 1,1 0-1,9 0 234,4 0 1,9 0 0,12 0-1,11 0-147,11 0 1,-19 2 0,2-1-1,5 1 1,1 0 0,2-1-1,0 1-195,2 0 0,-1 0 0,-2-1 0,-1 0-231,-3 2 0,-1 0 0,-4-1 0,-1-1 65,-4 2 0,0 0 1,15 0-54,-9 0 0,-9-1 0,-5 0 0,-4 1 1,0-1-1,-2-1-339,-1-1 1,-3 0 0,-1 0 690,1 0 0,-1 4 0,0 1 0</inkml:trace>
  <inkml:trace contextRef="#ctx0" brushRef="#br0" timeOffset="60">22812 4013 8439,'-7'-4'-73,"1"-2"119,-1-3 0,3 3 1,2 1 146,4 1 1,7 1-1,7 4 1,2 2 0,3 3-1,2 2-31,0 2 1,2 0-1,3 2 1,-1 4-101,-2 2 1,-3 0 0,-6 1-1,-1-1 1,-3 0-36,-4-2 1,-2 1 0,-7-2 0,-3 0 0,-2 0 142,-2-2 0,-7-1 1,-2-1-1,-5 0-199,-2 2 1,-4 2-1,-4-2 1,0-2-1,-1 0 1,1 1-1393,0 0 1421,-3 5 0,6-3 0,-3 5 0</inkml:trace>
  <inkml:trace contextRef="#ctx0" brushRef="#br0" timeOffset="61">23547 3752 8564,'5'-4'-1503,"0"3"1503,-1-2 0,1-2 0,4 0 0</inkml:trace>
  <inkml:trace contextRef="#ctx0" brushRef="#br0" timeOffset="62">23556 3762 8564,'-5'9'-177,"-2"-3"1,3 0 176,-1 2 0,-1 0 0,-4 1 0</inkml:trace>
  <inkml:trace contextRef="#ctx0" brushRef="#br0" timeOffset="63">23519 3827 6795,'-5'0'-724,"-3"0"865,7-4 1,-3 2 0,4-5-31,0 0 0,-4-1 1,1-1-1,1-1 23,1 1-1,1 0 1,0-1 0,0 1 0,0 0 101,0-1 1,0 1 0,0 0 0,0-1 7,0 1 1,1 1-1,1 1-190,1 0 0,1 6 1,-4 1-1,-1 8 0,-3 7 120,-2 10 1,-2 8 0,-2 10 0,-3 8-78,6-23 0,-1 1 0,0 1 0,1 1 0,0 2 0,0-1 0,-1 0 1,1 0-1,0 0 0,1-1 10,-1-2 0,0 0 0,0 0 0,-1-2 1,-5 24-1,3-8 0,3-7-81,4-6 1,2-10 0,2-1 0,2-2 0,3-3-43,2-2 0,5-4 0,1-2 1,2 0-1,1-1-101,0-2 1,-2 1-1,2 0 1,-2-2 0,2-2-280,1-3 0,-3-3 0,0-3 0,-1-1 0,0-3-1053,-1-2 1450,4-3 0,-3-9 0,5-2 0</inkml:trace>
  <inkml:trace contextRef="#ctx0" brushRef="#br0" timeOffset="64">23622 3724 8514,'-10'-9'0,"-1"-3"0,1-1 0,2 2-126,3 0 0,2 2 1,3 0-1,1 1 1,3 0 437,6 2 1,3 3 0,6-2 0,0 1 0,3 2-391,3 1 0,2 4 0,2 2 1,2 2 77,3 3 0,-2 10 0,0 0 0</inkml:trace>
  <inkml:trace contextRef="#ctx0" brushRef="#br0" timeOffset="65">24115 4106 8539,'0'-9'-493,"1"-1"1,1 1 0,1 0 880,-1 0 1,3 2 0,-1 1 0,0-1 0,0-1-165,-2-2 1,2 4 0,-1 0-90,-1-1 1,-1 1 0,-1 0 124,0-1 1,-4 3 0,-2 0-106,-2 0 0,-3 3 0,-1-3 0,-4 3 1,-1 2 85,-2 3 0,0 2 0,-3 6 0,-3 4 0,-1 2-57,1 4 1,3 1 0,4 3 0,1-2-136,2 2 0,8-2 1,0 0-1,5-2 0,3-4 1,3-2 103,2-3 0,6-1 1,4-6-1,1-3-372,2-2 1,3-1-1,-1-1 1,0-2-1,-1-3-437,-2-3 1,-2-3-1,-2 0 1,0 0 0,-4 2-898,-3 1 1,2 3 1713,-3 3 0,-2 4 0,-1 4 0,-2 5 0,0 1-67,2 3 1,0-3 0,6 3 0,2 1 0,2-2-652,4 1 557,1 2 0,4-5 0,2 2 0</inkml:trace>
  <inkml:trace contextRef="#ctx0" brushRef="#br0" timeOffset="66">24460 3752 8520,'-6'-14'405,"-1"0"1,4 5 0,1 0 657,1-1 1,2 2-895,2 2 0,3 2 1,7 4-1,2 0 1,3 0-247,0 0 1,5 0 0,1 0-1,1 0 1,0 0-300,1 0 1,0 0-1,2 0 1,-1 0 0,-3 0-163,-5 0 0,-2 1 0,-4 1 458,-2 1 1,-5 1 0,-4-1 0,-3 3 147,-2 3 0,-5 4 0,0 3 0,-4 2 1,0 4 288,-2 3 1,3 3-1,-4 3 1,-1 4 0,0 4-131,1 5 0,0 1 0,-1 2 1,2-1-1,3 1-342,3 0 1,5-2-1,0-2 1,2-3 0,1-5-51,0-4 0,0-3 1,0-3-1,0-5 1,0-2 240,0-2 1,-6-5 0,-3 1-1,-5-1 172,-4-2 1,-2 0 0,0 0-1,-3-2 1,0-2-41,0-1 1,2 2 0,3-3-1,3 0 1,2-2 573,3-1 1,0 0 0,0 0-783,-2 0 0,1 4 0,-2 1 0</inkml:trace>
  <inkml:trace contextRef="#ctx0" brushRef="#br0" timeOffset="67">10428 13929 8546,'0'-12'-176,"1"-1"0,1 2 152,1 0 0,4 2 0,-3 0 1,1 1-1,2 0 0,0 2 0,1 0 1,-2 0 300,1 0 0,1 2 1,2-1 219,-1 1 1,-5 1-371,-4 3 0,-7 0 1,-7 0-1,0 0 0,-4 0-70,-2 0 0,-1 0 0,-4 0 0,-1 0 0,0 0-4,2 0 1,-2 0 0,3-1 0,0-1 0,0-2 0,3 0-123,0-1 1,2 2 0,2 3 0,1 0-36,2 0 0,-3 1 1,4 4-1,1 4 1,-1 5 75,0 4 1,2 4 0,-2 0-1,4 3 1,3 3-2,1 2 0,0 5 0,4-1 1,0 3-1,0-1-13,0-2 1,0 2 0,0-2 0,0 2 0,0-3 12,0-5 0,0-1 0,0-6 1,0 0-1,0-1 111,0-2 1,0 0-1,0-2 1,2-1-1,1-1 225,3 1 1,3-1 0,3 2 0,2-4-201,4-1 0,-1-3 0,8-1 0,0-2 0,0-1 0,-1-3-247,2-3 1,5 0-1,2-4 1,1-1 139,-3-1 0,2-6 0,0 0 0</inkml:trace>
  <inkml:trace contextRef="#ctx0" brushRef="#br1" timeOffset="68">10754 14106 11676,'0'-14'-322,"0"7"0,0-2 1,0 1-1,0-1 0,1 1 725,2 2 0,-2 3 1,2 6-1,-3 5 0,-3 6 13,-3 4 0,-2 8 0,-2 1 0,1 4 0,0 2-161,-1 2 0,4-3 1,1-1-1,0-2 0,1-1-248,0 0 0,1-7 0,4-3 1,2-5-133,3-5 1,7-3-1,6-7 1,5-4-1,3-7-150,1-7 1,1-2-1,1-5 1,0-2-1,-4-1-176,-3-2 0,-4 3 1,-4-2-1,-3 3 1,-5 5 260,-4 4 1,-4 6-1,-4 6 1,-4 6 776,-2 7 0,-2 1 0,0 9 1,2 3-1,1 2-32,0-1 1,2 3 0,2-1 0,3-3-363,2-2 0,2 1 0,2-4 0,4 1 1,4-3-488,5-2 1,5-4 0,1-3 0,2-3 0,1-3-146,-1-4 0,-1-5 0,-6-3 0,0 0 0,-4 0-207,-2 2 0,-1 4 825,-7 2 1,-1 7-1,-4 3 1,-2 6 0,0 4 163,0 4 1,0-2 0,4 2 0,2 0 0,2-1-809,5-2 0,3 2 1,6-4-1,0-1 424,1-4 1,6-3-1,-1-4 1</inkml:trace>
  <inkml:trace contextRef="#ctx0" brushRef="#br1" timeOffset="69">11406 13864 9191,'-10'-9'-107,"1"-1"0,1 1 572,2 0 1,7 3 0,9 3 0,8 2 0,5 0-121,4-2 1,9 2 0,2-2 0,3 2-1,4 0-460,0-2 0,-1 2 0,-2-2 1,-2 2-228,-3 1 1,-5 1 0,-7 1 0,-5 2 0,-3 1-53,-5 2 1,-6 0 0,-4 1 0,-4 2-1,-5 2 399,-4 1 1,-4 1-1,-3 6 1,-1 2 564,0 3 0,-2 3 1,-1 2-1,1 3 0,3 2-151,2 3 1,3 3-1,3-1 1,2 2-1,2 1-495,3-3 0,2-2 0,1-1 1,0-3-210,0-3 0,0-6 0,1-4 1,1-2-1,1-3 11,-1 0 0,-5-5 0,-3 1 0,-3-4 0,-1-2 106,-2 1 1,-2 1 0,-2-2-1,0-2 181,0 0 1,-2 1 0,-1 5-1</inkml:trace>
  <inkml:trace contextRef="#ctx0" brushRef="#br0" timeOffset="70">12635 14022 8571,'-9'0'125,"-1"0"0,1 1 0,0 3 0,-1 7 0,2 7 0,1 9 466,1 6 1,-1 9 0,-2 3 0,0 5 0,-1 1-392,1-1 1,0-4-1,1-6 1,1-3 0,4-3-1,3-4-213,3-4 1,4-4-1,4-6 1,2-5-1,2-3-391,1-2 1,2-5-1,1 1 1,-1-7-181,1-3 1,-1 0 0,0-8 0,-1 0 0,-3-3-2072,0-3 2655,-6-1 0,4-9 0,-1-2 0</inkml:trace>
  <inkml:trace contextRef="#ctx0" brushRef="#br0" timeOffset="71">12644 13985 8571,'-9'-9'-17,"1"-1"1,1 1 0,4 0 745,2-1 1,2 1-1,2 0 1,6-1-432,5 1 1,7 1-1,11 1 1,4 1 0,4 2 397,3 2-696,0 1 0,4 5 0,-1 1 0</inkml:trace>
  <inkml:trace contextRef="#ctx0" brushRef="#br0" timeOffset="72">13519 14125 8446,'10'-14'-109,"-4"3"1,0-4 0,1 2 0,2 0 0,0 1-1,0-1 1,1-2 201,-1-2 1,-3 0 0,-1-2 0,-1 0 0,-2-2 0,-1-2-9,-1-1 0,-4 1 0,-2-2 0,-3 3 0,-4 3 0,-2 4 169,-3 2 0,-1 7 1,-2 5-1,-1 6 1,2 10 60,0 8 0,2 7 0,3 11 0,2 6-233,3 4 1,5-22 0,1 1 0,-1 1 0,0-1 0,1 1 0,0-1 0,1 0 0,0 0-203,1 0 0,1 0 0,-1-2 0,0 0 0,0 1 1,0 0-1,0-1 0,-1-1 0,1 0 0,-2-1-459,-4 21 0,-3 0 0,-8-8 0,-1-2 0,0-4 108,-2-8 0,1-1 0,5-12 1,1-4 470,2-4 0,1-4 0,6-3 0,2-4 0,0-5 0,-1-2 0,-5-5 0</inkml:trace>
  <inkml:trace contextRef="#ctx0" brushRef="#br0" timeOffset="73">13184 14460 8446,'9'-13'0,"2"1"0,2 0-3,6-2 0,4 4 1,6-3-1,1 4 3,1 3 0,4-2 0,-2 2 0</inkml:trace>
  <inkml:trace contextRef="#ctx0" brushRef="#br1" timeOffset="74">13901 13976 8817,'-12'-19'-45,"-1"1"0,3 2 338,3 0 0,-1 5 1,5-1-1,2 1 0,3 3 26,5 2 1,5-2-1,6 4 1,4 0-1,8 0-199,6 2 1,-1 1 0,6 1 0,-1 0-1,0 0-357,-4 0 0,-1 1 0,-7 1 1,-5 1-1,-6 0-185,-4 1 1,-7-2-1,-3 5 1,-4-1 492,-5-1 1,-3 4 0,-9 0 0,0 3 0,-1 4 245,-1 3 1,0 2 0,3 6 0,1 4 123,4 4 1,3 0 0,2 7 0,4-1 0,2 2-339,1 3 0,7 3 1,3-4-1,1-5 1,2-4-389,-1-4 1,-3-4 0,-4-5 0,0 0 94,-3-2 0,-9-6 0,-3-1 0,-3-2 0,-5 1 165,-3-2 1,2-4-1,-3-2 1,2 0-1,2-3-280,-1-1 0,4-1 305,-1 0 0,1 0 0,-4 0 0</inkml:trace>
  <inkml:trace contextRef="#ctx0" brushRef="#br0" timeOffset="75">15344 13957 8513,'-4'-9'168,"2"-1"0,-3 1 0,1 3 0,2 6 0,0 10 373,-1 9 1,-3 9-1,-3 7 1,-1 4 0,-2 5-276,0 1 1,4-19 0,0 1 0,2-1 0,0 0 0,-4 22 0,2-3-124,5-4 1,2-4 0,1-5 0,1-3 0,3-6-387,6-5 1,6-5 0,8-4 0,2-3 0,3-3-305,0-2 1,-3-6 0,-2-5 0,-1-4 0,-1-5 0,-2-1-274,-6-2 1,-2-4 0,-4 0 0,-2-4 758,-3-4 0,-2-2 1,-1-1-1</inkml:trace>
  <inkml:trace contextRef="#ctx0" brushRef="#br0" timeOffset="76">15409 13976 8513,'-5'-19'-32,"-2"3"0,4 2 1,1 1 774,1 1 0,3 2 0,4 0 1,7 1-526,3 0 1,7 4-1,2 1 1,2 0-1,0 1 90,1 1-308,5 10 0,0 2 0,4 8 0</inkml:trace>
  <inkml:trace contextRef="#ctx0" brushRef="#br1" timeOffset="77">16005 14059 8668,'-4'-13'86,"3"-2"0,-3-3 0,1 0 180,0 3 1,0-5-1,3 4 1,1 0-1,1 2 87,1 2 1,0 5 0,-2 2-204,2 1 1,-2 5 0,2 5 0,-1 3-1,0 4 1,2 3-16,-2 5 1,-2 3 0,-3 4 0,-4-1 139,-1 1 1,2 3 0,0 1 0,-2 2 0,0 0-82,-1-1 1,-1-1 0,2-4 0,1-1 0,2-1-488,1-2 1,1-4 0,3-1-113,0-6 0,1-8 1,3-5 197,5-5 0,0-7 0,5-4 0,-1-2 0,3-3-111,1-1 1,5-4-1,1 1 1,1-1-1,0-2-124,0 0 1,0 4 0,-4 3 0,-1 5 508,-1 3 1,-6 4 0,0 4 0,-5 5 581,-4 5 0,-6 4 0,-3 4 1,-2 1-1,-2 2-62,1-1 1,1-3 0,0 1-1,3-1 1,1 1-419,2-2 1,1 0 0,2-2-681,2 0 1,3-3-1,7 0 1,2-2 0,3-3-146,0-3 1,1 0-1,0-5 1,-1 0 0,1-1-64,0-1 1,-5 2 0,-2 2 951,-1 1 0,-6 2 0,-2 5 0,-3 4 228,-3 5 0,2-2 0,-2 4 0,2-2 0,1 1-461,0 2 0,4-4 0,1 3 0</inkml:trace>
  <inkml:trace contextRef="#ctx0" brushRef="#br0" timeOffset="78">17355 14134 8243,'1'-6'-50,"4"-1"0,3 1 0,4 0 1,2 0 278,-1-1 0,4-2 0,-2 0 0,2 0 0,-1-1-237,0 1 0,-5-4 0,2-3 1,-4-1-1,-3-3-55,-3-2 1,-2 1-1,-2-3 1,-3-2 0,-4 0 99,-3 1 0,-6 6 0,0 7 0,-2 3 0,-3 3 242,1 2 0,-2 14 1,-2 8-1,-2 12 1,-1 10-106,14-18 0,0 2 0,0 2 0,1 0 0,0 3 0,1 1 0,1 1 0,0 1 0,2 1 0,0 0-125,1 1 0,0 0 0,2 2 1,0-1-1,2-2 0,1-1 0,0-1 1,1-1-1,-1-1 0,0-1-495,1-1 0,-1-1 1,-4 24-1,-4-5 1,-3-5-350,0-6 0,-2-6 0,14-26 722</inkml:trace>
  <inkml:trace contextRef="#ctx0" brushRef="#br0" timeOffset="79">16843 14525 8243,'0'-21'456,"0"2"1,2 2 134,5 3 0,7-2 1,11 4-1,4 1 1,4 3-299,4 2 1,7 4 0,-1-1-1,2 2-293,-2 1 0,-2 0 0,-3 0 0</inkml:trace>
  <inkml:trace contextRef="#ctx0" brushRef="#br0" timeOffset="80">17700 13910 8265,'0'-18'90,"1"0"0,1 2 0,2 1 361,1 2 1,5-3 0,2 4 0,0 1 0,2 3-259,1 2 0,3 4 0,2-1 0,0 2 0,3 1-320,1 0 0,1 1 1,3 1-1,0 1 0,0-1-180,-1-1 0,0-1 1,-2 0-1,-3 0 1,-3 0-141,-4 0 1,-5 0 564,-3 0 0,-6 1 0,-2 2 106,-8 3 0,-1 4 0,-4 2 0,-1 5 0,2 3 85,-1 5 0,-1 3 1,1 3-1,2 3 1,-1 3-265,2 0 0,6 1 0,-5 2 0,3 3 1,2-1-95,2-1 1,2-3 0,1-2 0,0-1-34,0-1 1,1-5 0,1-1 0,1-5 0,-1-3 151,-1-2 0,-2 0 0,-2-3 0,-4-2 0,-3-4 251,-3-3 0,-3 3 0,0-4 0,-2 0-270,0-2 0,-1-2 1,2-1-1,0 0 0,3 0-604,0 0 1,1-1 0,1-2 0,-1-3 552,-2-3 0,-8 0 0,-6 0 0</inkml:trace>
  <inkml:trace contextRef="#ctx0" brushRef="#br1" timeOffset="81">16024 14748 10755,'-3'-18'-201,"-1"0"0,0 3 298,-1 2 0,2 3 0,3 1 1,0-1-1,0 1 0,1 1 22,2 1 1,0 4 0,2 6 0,-1 5 0,-2 4-1,-1 7 12,-1 5 1,-1 8 0,-2 5 0,-3 6-1,-4 6 1,5-22 0,-1 0 0,-1 1-1,0 2 2,0 0 0,0 2 1,1 2-1,0 0 1,-2 2-1,1-1 1,0 2-1,1 0 0,0 0 1,0-1-262,1 0 1,0 0-1,0-1 1,1-1-1,-1-3 1,1 0-1,1-2 1,-1-2-1,-2 18-315,-1-7 0,1-7 0,1-6 0,0-5 0,1-3 0,-1-5-916,0-1 0,2-3 873,-4-2 1,1-3-1,-3-6 486,0-3 0,-1-11 0,1-2 0</inkml:trace>
  <inkml:trace contextRef="#ctx0" brushRef="#br0" timeOffset="82">15698 15568 8435,'-9'-4'-624,"-1"3"1188,1-3 1,4 12-1,2 4 1,2 6-146,1 3 0,4 3 1,3 5-1,5 1 1,3 1-1,3-1-225,0-1 0,3-6 0,0-3 0,-3-6-177,0-4 1,2 1-1,-5-8 1,2-3-1,-2-4-89,-2-6 0,0-8 0,0-2 0,1-3 0,0-2-923,1-2 0,0-1 995,4 0 0,4 0 0,1 0 0</inkml:trace>
  <inkml:trace contextRef="#ctx0" brushRef="#br0" timeOffset="83">17774 15065 8145,'-6'6'139,"0"8"0,-1 10 0,-3 13 0,-2 9 0,4-18 0,1 0 0,-2 4 0,0 0 52,0 3 0,-1 1 0,1-2 1,1 1-1,-1-1 0,1 0 0,1-1 1,0-2-1,0-1 0,0-1-210,1-2 1,1-1 0,-5 19 0,0-5 0,2-3 0,1-4 0,0-5-399,0-5 1,0-8 0,0-3-1,1-5 1,-1-5 25,2-4 1,-2-8 0,4-9-1,1-7 1,1-6 125,1-5 1,0-8-1,0 0 1,1-5 258,2-1 0,-1 23 0,1 0 0,2-2 0,0 1 0,1-1 0,1 1 0,1-1 0,0 1 155,2-1 0,1 1 0,2-2 0,2 2 0,1 1 0,2 1 0,0 1 0,0 2 0,19-13 384,-3 11 0,-3 10 0,-6 10 0,-4 7 0,-3 9-193,-6 7 0,0 3 1,-9 5-1,-2 1-273,-3 1 1,-8 0-1,-5-2 1,-3 0-1,0 0-151,-1-1 1,-2 1 0,2-6 0,2-2 0,2-3-1440,0-2 1523,8-2 0,3-5 0,9-1 0</inkml:trace>
  <inkml:trace contextRef="#ctx0" brushRef="#br0" timeOffset="84">18175 15149 8329,'-16'-9'0,"2"2"0,-1 2 348,1 1 1,-1 1-1,-1 4 1,0 2-1,1 4 202,0 5 0,-2 3 0,2 6 0,1 2 0,1-1-372,3 1 0,4 0 0,1-2 0,0 0 0,4 0-324,3-1 0,4-6 1,3-3-1,1-3-221,3-5 1,2-2 0,6-3 0,1-4 0,-1-7-198,2-3 1,-3-3 0,2 0 0,-3 0 0,0-2 107,-1-1 0,0 1 1,-1 2-1,-3 1 1,-2 2 521,-3 0 326,0 9 0,-8 4 0,2 12 0,-2 6 0,-1 2-51,0 2 0,0 0 0,0-2 0,1 0 1,1-3-411,1 0 1,5-2-1,-2-4 1,2-1 0,1-4-283,1-2 0,2-1 0,1 0 1,-2-1-1,-1-2-401,0-4 0,-1 3 988,0 1 0,-5 6 1,-4 4-1,-5 4 1,-3 2 140,-1 2 1,-4-4-1,1 3 1,0-3-1,3-1 746,3-1 1,-1-4-1133,4-2 0,8-11 0,6-12 1,3-2-316,-2-1 0,1-2 1,1 0-1,-1-1-12,1 1 1,-2-1-1,-4 5 1,0 3 0,-2 3 122,1 5 0,-2 0 0,2 8-107,0 3 1,0 3 0,0 5-1,-1 0 320,2 1 0,0-1 0,1 0 0</inkml:trace>
  <inkml:trace contextRef="#ctx0" brushRef="#br0" timeOffset="85">18584 15242 8329,'-6'1'1506,"0"2"-932,4-2 0,2 4 0,6-3 0,3 1-346,4-1 1,0-2 0,5-2 0,0-2-385,1-1 1,2-1-1,-3-3 1,1-1-1,0 0-444,-1-3 1,0 2 0,-3-3 0,-3-1-1,-5 2 238,-4-1 0,-4 5 0,-5 4 1,-6 1-1,-6 3 1017,-4 3 0,2 3 1,-4 5-1,1 3 0,2 2 164,2 3 0,4 0 0,3 1 0,2 0-622,4-1 0,2 4 1,6 0-1,4-2 0,8-1-853,5-4 1,2-2-1,4-7 1,1-3 0,0-2-165,-1-1 1,0-4 0,-3-3 0,-1-5 519,-2-3 0,0-7 0,0-2 1</inkml:trace>
  <inkml:trace contextRef="#ctx0" brushRef="#br0" timeOffset="86">18985 15149 8329,'4'-15'153,"-3"2"347,2 4 0,-2 4 1,-2 5-1,-2 7 46,-3 4 0,-6 4 0,-1 6 0,0 2 0,-1 0 0,3 0 87,0 1 0,2-2 1,1 2-1,2-1-612,2-3 1,3 0 0,2-3 0,3-2 0,3-5-541,4-2 1,4-7 0,3-1-1,1-6 1,0-3-302,-1-3 1,4-3 0,0-3 0,-3-1 163,-2 0 1,-1 1-1,-3 0 1,-2 3 0,-2 2 832,-2 3 304,-3 5 0,-7 5 1,0 6-1,-1 2-91,0 1 1,3-2 0,-2-1 0,2 1-785,1 1 0,1 2 0,2-1-891,4 0 0,-2-2 1285,1-1 0,0 0 0,3 3 0</inkml:trace>
  <inkml:trace contextRef="#ctx0" brushRef="#br0" timeOffset="87">19497 14879 8146,'0'-10'-376,"0"1"1,0 0-1,-1 1 770,-2 1 0,-2 11 0,-5 11 0,1 8 0,-1 8 0,-2 5 0,-1 4 0,-1 3 160,1-1 1,1 3 0,3-5 0,3-1 0,3 0-739,2-2 1,1-5 0,0-4 0,0-5 0,0-5-635,0-2 0,3-5 1,0-9-703,-1-8 1,-1-6 1519,-1-7 0,4-4 0,2-1 0</inkml:trace>
  <inkml:trace contextRef="#ctx0" brushRef="#br0" timeOffset="88">19404 15223 8146,'0'-9'216,"0"3"0,0 0 195,0-2 1,4 4 0,2 0 0,3 1-117,4 0 0,1 0 0,6 3 0,2 0 0,3-1-380,1-2 0,2 2 1,-1-4-1,-1 2 0,-2-1-422,-1-1 1,-1-1 0,-2-5-1,0 0 1,-4-1 64,-1 0 1,-6-1 0,-4 0 0,-1 2 500,-1 1 1,-8 1-1,-3 3 1,-4 3 451,-3 2 0,4 5 1,-2 3-1,4 5 1,2 3 143,1 3 0,4 5 1,-2 0-1,3 2 0,2 0-196,3 1 0,-2 1 0,4 0 1,1-1-354,1-2 0,2-3 0,-2 0 0,-2-4 0,-3-2-359,-2-2 0,-1 0 0,-2-5 0,-4-2 1,-6-3-404,-5-2 1,-2-1-1,1 0 1,-1 0 0,0 0 636,-3 0 1,2 0 0,-3 0 0</inkml:trace>
  <inkml:trace contextRef="#ctx0" brushRef="#br0" timeOffset="89">14972 16080 8413,'-9'-5'117,"-1"-3"0,2 4 1,1 0-1,1 0 164,-2 2 1,1 0-1,0 0 1,1-2-1,-2 0-279,0-1 0,-1-1 0,-2 2 0,0 0 0,-2-1-42,-2 0 0,0 1 0,-4-1 0,-1 0 0,-1 1 76,-4 0 1,-1-2-1,0 3 1,2 0-1,0 2 51,1 1 1,3 0-1,0 0 1,5 1 0,1 2 38,3 0 0,2 4 1,2-1-1,4 3 84,2 4 0,2 1 0,1 6 0,4 2 0,1 2-201,3 3 1,5 4 0,-2 0-1,1 1 1,-1 0-672,-2 2 0,-4-1 1,-4 0-1,-2 0 640,-1 0 1,-9 0 0,-3 1 0,-5-3 0,-1-3 174,-1-3 0,2 2 0,1-4 0,5-1 0,4-5-30,3-2 1,4-3 0,5-3-1,4 1-100,5-1 0,4-4 0,2-2 0,1-2 1,3-1-152,0 0 0,-1-1 0,-5-1 0,1-2 0,0-1-763,-1-2 0,1-2 891,-1 0 0,1-4 0,0-2 0</inkml:trace>
  <inkml:trace contextRef="#ctx0" brushRef="#br0" timeOffset="90">15037 16275 8231,'-6'-3'129,"1"1"0,-1 3 0,2 5 0,-1 6 0,1 3 129,0 3 1,-2 2 0,3 0 0,1 2-1,0 0 1,2-1 0,0 0-262,0-3 0,2-1 1,1-5-1,3-4 1,3-4-1,3-3-166,0-1 1,4-8-1,-1-5 1,0-3-1,0-3-90,-2 1 0,3-2 1,-4-1-1,0 0 1,-3 0-8,-3 1 0,1 6 0,-3 1 323,-2 3 0,-1 7 1,-2 5 195,-2 6 1,0 8 0,-2-1-1,1 2 1,2-1-110,1 0 0,1-5 1,0 2-1,0-3 0,0-1-244,0 1 0,4-5 0,2-2 1,3-2-1,1-2-94,2-2 1,-1-2 0,1-4-1,-1 2 1,-3 1 91,-2-1 0,1 2 1,-3-1 333,2 2 1,-4 5 0,1 5 0,-2 3-1,-1 0-64,0 0 1,0 4 0,0 0 0,1 1 0,2-1-384,3-2 1,2 0 0,3-3 0,0-2 214,2-3 0,3-2 0,-1-1 0</inkml:trace>
  <inkml:trace contextRef="#ctx0" brushRef="#br0" timeOffset="91">15586 16415 8453,'-5'1'-242,"1"1"1103,0 1-721,3 0 1,0-4 0,5-1 0,0-2 0,1-1 0,-1-2-191,1-2 1,-1 3 0,-2 0-1,1-1-72,-1-2 1,-1 0-1,-1 0 1,0 0 79,0-1 1,-1 2 0,-2 1 0,-3 2 0,-3 0 176,0 3 1,-1 1 0,-2 2 0,-1 2 0,-1 4-20,1 1 0,1 4 1,3 1-1,2-1 1,2 1-58,1-1 1,1 4-1,3-4 1,1-1-1,2 0-415,3-2 1,2-3 0,2-1 0,-1-1 0,0-1 170,0-2 0,1-2 0,-1-3 0,0-2 1,1-1 60,-1 1 1,-1-2-1,0 2 1,-2 0 174,1 0 0,-2 1 1,1-1-1,1 3 94,-2 6 0,2 3 1,-3 6-1,0 4 1,0 2 3,-1 4 1,1 2-1,-1 4 1,-1 0-1,-1 0-69,-1 0 0,-4 1 1,-4 1-1,-2 0 0,-3-3-2,-2-1 0,3-4 0,-4 2 0,1-2 1,-1-4-47,1-1 0,3-6 1,-1 2-1,0-4 1,1-3-26,1-3 1,0-2 0,2-2 0,1-2-93,2-3 1,-2-6 0,4-1 0,0-2 0,0-5-90,2-4 0,1 0 0,1 0 0,0 2-83,0 1 1,0 1 0,0 2 0,1 0 0,2 3 0,2 2-115,0 3 0,4 2 1,-3 0 370,2 2 0,5 4 0,2-2 0</inkml:trace>
  <inkml:trace contextRef="#ctx0" brushRef="#br0" timeOffset="92">15856 16322 8361,'-9'0'19,"0"0"1,-1 0-1,1 1 278,0 2 0,0-1 0,-1 5 0,1 3 0,1 2 172,1 3 1,2 0-1,3 4 1,-1-2-514,1-1 1,5 0 0,3-3 0,3-2 0,1 0-235,2-2 0,0-4 0,3-2 0,1-2 0,-1-2-46,1-2 0,-2-3 1,3-6-1,-3 0-7,0 1 0,-2 0 0,-4 2 0,0 0 0,-3-1 392,-1 1 0,-1 3 256,-3 0 1,-1 5 0,-1 1 0,-2 5-1,0 3-96,0 1 0,-3 4 1,4-1-1,1 0-291,1-2 1,2-1-1,3-1 1,5-1-274,2-4 0,6-3 1,-2-3-1,3-4 1,0-2-22,1-3 1,-5 1 0,0-1 0,-2 2 608,1 0 1,-5 4 0,-4 1 29,0 1 0,-3 5 0,2 5 0,-2 3 1,-1 3-60,0 0 1,1 1 0,1-3 0,3 1-112,0 2-105,-3-1 0,10 2 0,-1 0 0</inkml:trace>
  <inkml:trace contextRef="#ctx0" brushRef="#br0" timeOffset="93">16331 16620 8413,'-1'-6'136,"-1"-1"1,-1 0 0,0-1 314,-1-1 0,3 4 1,-2 7-1,2 5 0,1 5 1,-1 3-513,-3 1 1,3 2 0,-2 0 0,2 1 0,1 0-343,0-1 0,0 1 0,0-2 0,0-1 1,0-3 402,0 1 0,-4-4 0,-1 4 0</inkml:trace>
  <inkml:trace contextRef="#ctx0" brushRef="#br0" timeOffset="94">16629 16313 8201,'-4'-6'135,"3"-2"0,-3 3 90,0 0 1,0 5 0,-4 7 0,3 4 0,0 6 0,0 3-1,-1 2 65,0 2 1,1 0-1,3 2 1,-1-2 0,1-2-264,1-1 1,1-1-1,0-3 1,1-2-1,1-5-231,1-3 1,4-5 0,0 2 0,1-3-105,1-1 1,2-5-1,0-2 1,1-3-1,0-4-50,-2 0 1,-1 2 0,1-3 0,-2 2 183,-2 1 0,1 2 0,-3 1 0,-1 0 362,1 3 0,-3 3 1,1 6-1,-4 3 241,-4 3 1,0 4-1,1 2 1,0 0-317,0 1 0,3-2 0,-1 2 1,2-4-1,1-2-153,0 0 1,1-4-1,2-1 1,3-1-1,2-3-208,2-3 1,2-3 0,0-4 0,1-2 0,-1 0-24,1-2 0,-1 1 0,-3 3 0,0-1 0,-2 1 314,-1 0 0,-3 4 341,3 2 1,-2 3-1,1 3-332,-1 3 1,0 1 0,-2 0 0,1 0-1,0-1-225,1-1 1,-2 3 0,2-3 0,-1 2 0,1-2 172,1-1 0,1 3 0,4-2 0</inkml:trace>
  <inkml:trace contextRef="#ctx0" brushRef="#br0" timeOffset="95">17132 16471 9563,'5'-1'148,"-1"-1"1,-1-2 0,2-2-1,0-1 1,2-1-218,1-1 0,-2-1 0,0 1 1,-1 0-1,-1-2 0,0 0 201,-2-1 0,-1-1 1,-2 4-1,-2 1 109,-3 1 1,-7 3-1,-2 4 1,-3 2 0,0 3-66,-1 5 1,-2 4 0,2 0-1,2 0 1,3 3-394,2 0 0,6-1 0,3-2 0,2 0 1,3-3-313,4 0 0,5-6 1,7-2-1,1-2 1,-1-1 85,1 0 0,-3-1 0,-2-1 1,-1-2-1,-1-1 404,-2 1 0,0 1 1,-2 5 191,-2 4 1,-2 3-1,-4 8 1,0 3 0,0 1 497,0 1 1,-3 2 0,-1 4 0,-1 0-1,-1-1-504,0-2 0,-2 1 1,2-5-1,-2 0 1,-1-1-41,3-2 0,-2-3 0,3-3 0,-2-1 0,1-2-80,-1 0 0,-1-4 1,-2-1-69,1-3 0,0-1 1,-1-1-1,2-3 1,1-2-181,1-2 0,1-5 0,-3-2 0,3-1 0,1 1-198,2-2 1,1 1-1,0-1 1,-1 3 0,-1 0 7,1 3 0,1 4 0,2 2 0,1-1-90,1 1 0,5 3 501,1-1 0,1-2 0,3 0 0</inkml:trace>
  <inkml:trace contextRef="#ctx0" brushRef="#br0" timeOffset="96">17421 16517 8299,'4'-17'-87,"2"0"0,2 3-100,2 0 0,0 1 0,1 2 1,2-2-1,-2 2 225,-1 0 0,3 2 0,-1-1 0,1-2 0,-1 0-185,0 1 1,4-3-1,-4 1 1,0-1 164,-2 1 0,-5 0 1,-1 4-1,0 0 235,-1-1 0,-1 2 0,-5 2 0,-4 3 0,-1 2 362,-1 1 0,0 4 0,-2 3 1,0 5-1,-3 4-21,0 5 1,2 3 0,1 5 0,3 2-459,2 3 0,0 0 1,-1 1-1,2 1 1,1-1-343,2 2 1,-2-1 0,1 2-1,0 0 1,1 1-451,-1-3 1,2-8-1,-3-2 1,0-5 0,-1-4-104,0-3 1,-4-5 0,3-7-1,-1-5 759,1-7 0,-7-3 0,3-6 0</inkml:trace>
  <inkml:trace contextRef="#ctx0" brushRef="#br0" timeOffset="97">17383 16741 8260,'-5'-9'-234,"-2"-1"0,4 1 0,0 0 914,-1-1 1,3 1-1,-2 1 1,5 1-205,1 0 0,7 2 0,0-2 0,4 2 0,2 1-763,2 2 1,2-3 0,1 2 0,3 0 0,1 0-2313,0 0 2599,0 0 0,3-1 0,-1-1 0</inkml:trace>
  <inkml:trace contextRef="#ctx0" brushRef="#br0" timeOffset="98">17821 16275 8231,'-15'-9'1685,"3"3"-1355,6 0 1,7 4-1,7-2 1,6 3 0,3 1-315,6 0 1,0 0-1,2 0 1,-1 0-1,1 0-439,0 0 1,-1 1 0,1 2-1,-5 1 1,-2 0-27,-3 0 0,-3 3 1,-1-1-1,-4 4 531,-3 2 1,-8 0 0,-3 3-1,-3 2 1,-4 1 439,0 4 1,-2 5 0,-2 6 0,0 2 92,3 3 1,2 3 0,7-2 0,3 1 0,2 1-399,1 0 0,1-6 0,1 1 1,1-3-1,-1-5-502,-1-3 0,-1-4 0,-1 0 1,-2-5-95,-3-3 0,-3-7 1,-4-3-1,-2-2 1,-2-1-757,2 0 1135,-3-8 0,4-3 0,-5-7 0</inkml:trace>
  <inkml:trace contextRef="#ctx0" brushRef="#br2" timeOffset="99">17449 14832 20131,'-7'-6'-3277,"1"0"2184,4 4 1,-2-3 0,3 2 539,-2 0 419,2-4 1,-2 7-1,6-1 266,3 3 1,-1 5 0,1 0-1,2 0 1,0 0-47,1-1 1,4 2 0,-1 3 0,0 1 0,1 0-81,-1-2 1,4 2-1,-3 2 1,2-1-1,1 2-124,2-1 0,4-1 1,-1 1-1,1 1 1,0-2 289,-1 1 0,4-2 0,-2-3 1,1 1-1,1-1 6,-2 0 1,0 1 0,-4-1 0,-1 0 0,1 1 0,0-1 0,-1-1 1,1-1-1,0 0 1,-1 1-31,1 3 1,-2 0 0,0 1-1,-2-2 1,2 1-103,1 1 1,-1-2 0,0 3-1,-2-3 1,2 1 92,0 1 1,5-2 0,1 3 0,0-3 32,-1-1 1,3 1 0,-2-1 0,1 0 0,2 1-78,1-1 1,0 0-1,1 1 1,0-1-1,0 1-46,0 3 1,1-3-1,1 3 1,2 0-1,0 0-46,0 2 0,3-3 0,-4 3 0,-1-1 1,0 0-31,1-1 0,1 4 0,2-3 0,-2 1 0,-1-2 20,0 0 0,4-1 0,-2 2 0,1 1 0,-1-2-26,0 1 0,1-1 0,-2 0 0,0 1-17,0 1 1,2 1-1,-2-2 1,1 0-1,2 3-41,2 0 1,-4-1 0,-2-2 0,-3 1 0,-3-2-131,-4 1 0,2 1 1,-2-3-1,-3 0 0,-2-2-47,-3-1 1,4 0 0,-3-2 0,1-2 0,-2-1-205,1-2 0,-4 3 0,3-2 0,0-1-151,-1-1 0,-2-1 1,-4 0-113,1 0 1,-4 0 0,-3 1 715,-5 2 0,-4-2 0,-4 3 1,-1-1-1,-2 0-2,1-1 0,-4 2 0,-2 0 20,4-2 1,-6 3-1,3 0 1</inkml:trace>
  <inkml:trace contextRef="#ctx0" brushRef="#br2" timeOffset="100">19543 16043 10531,'-17'3'76,"0"0"0,2-1-72,-2-1 0,0-1 0,-1 0 0,3 0 0,2-1 349,3-2 0,2 1 1,1-5-62,4 0 0,7 2 1,6 0-1,4 1 1,4 2 3,0 1 1,4 1 0,1 0-1,1 0 1,2 0-268,0 0 1,2 1-1,0 1 1,0 1-288,0-1 1,-2 2 0,0-1 0,1-1 0,-2-1-144,-2-1 1,2 0 0,-3 0 0,-1 0 0,-2 0 71,0 0 0,-5-1 1,-1-2-1,-2-3 1,0-2 81,-2-2 1,-1 0-1,-6-1 1,1-3-1,-1 0 111,-1-3 0,-1 1 0,0-1 0,-1 3 0,-2 0 356,-3 3 1,-2 1 0,-2 4-1,1 3 1,0 2 548,0 1 1,-1 1 0,2 2-220,2 3 1,2 4-1,4 1 1,0 3-1,0-1-392,0 0 1,4 4-1,3-3 1,3 2-1,4 0-741,0 0 534,2 2 0,7 0 1,0 1-1</inkml:trace>
  <inkml:trace contextRef="#ctx0" brushRef="#br3" timeOffset="101">19376 16313 8395,'8'-7'-148,"-1"2"0,-1 0 1,-1 1-1,-1-1 0,1 1 320,0-1 1,1-2-1,4 2 1,-2-1 424,-2 0 1,3-1-1,-4-2-348,0 0 1,-1 3-1,-5 0 1,-2 2-244,-3 2 0,-4 1 0,-3 1 1,-5 0-1,-3 0-76,-3 0 0,2 0 0,-2 0 1,-1 0-1,1 0-34,-2 0 1,-2 0 0,6 0 0,1 0 0,1 0-124,-2 0 0,3 1 1,1 1-1,3 2 121,2 2 0,2 0 0,-1 3 0,3 0 0,1 2 60,2 1 1,4 4-1,-1 5 1,2 3 0,1 1 135,0 0 1,3 3 0,1 4 0,1 1-1,2 1 65,-2-1 1,2 2-1,-4-4 1,-1-1-1,-1 0-54,-1 1 1,-3-6 0,-1 0-1,-1-5 37,-2-5 1,3 2-1,0-5 1,3 0 0,1-2-60,0-1 0,0 1 1,1-1-1,3 0 1,2 0-39,2-3 1,1 1 0,1-3-1,-1 0-143,0 0 1,4 0 0,0-4 0,1 0 0,0 0-328,1 0 0,0-5 0,4-1 429,-1-2 0,5-1 0,1-1 0</inkml:trace>
  <inkml:trace contextRef="#ctx0" brushRef="#br3" timeOffset="102">19637 16424 8509,'0'-9'36,"0"3"1,0 0 0,-1-1 224,-3 2 1,3 6 0,-2 10-1,2 6 1,0 8 0,-1 5-1,-1 4 55,1 2 0,-2 3 0,1 0 1,1 2-1,1 1 0,1-1-375,0-2 0,0 0 0,0-2 1,0 0-1,0-2-354,0-4 0,-3-1 0,-1-9 0,1-3 0,0-4-188,0 0 1,-4-8 0,1 0 0,-3-4 203,0-2 1,0-7 0,-1-3 0,1-3 396,0 0 0,3-5 0,0 0 0,1-3 0,1-2 0,0 0 0,1-3 0,3 3 0,1-3 0,2-1-3,3-2 1,4 2 0,2 2 0,5-1 0,3-2 202,5-3 1,2 5 0,1 0 0,0 2 0,0 4 213,0 4 1,-1 3 0,-4 7-1,-3 3 1,-5 3-54,-5 3 1,-3 6 0,-7 6 0,0 0 0,-1 1-121,-2 0 1,-5 2-1,-6 0 1,1 1 0,-1-1-282,3-3 1,-2-1-1,0-5 1,2 0 0,1 1-782,4-1 0,-2-4 19,2-2 0,3-6 802,3-3 0,8-7 0,6-1 0</inkml:trace>
  <inkml:trace contextRef="#ctx0" brushRef="#br3" timeOffset="103">20167 16601 8361,'-5'-6'-45,"1"0"0,1-1 0,0-2 0,1 0 4,1 0 1,1-1 0,0 1-1,0 0 1,0-1 0,0 1 1,0 0 1,-1 0 0,-2 0 0,-4 3 230,-1 3 1,-1 2-1,-2 3 1,0 3-1,-2 5 1,-1 3 58,1 0 1,-3 4 0,5-2 0,1 3 0,4 1-260,2-1 1,1-2-1,3-2 1,0 0 0,0-3-108,0-1 1,1-3 0,2-2 0,3-1-1,3-2-135,0-1 0,0-2 0,1-1 0,-1-2 90,0-1 1,1 3 0,-2 1 0,-1 5 475,-1 5 0,-4 8 0,2 0 0,0 6 1,-1 3-29,-1 3 0,2 5 1,-1-1-1,-1 1 1,-1 0-127,-1 1 1,-4-1 0,-2-2 0,-3-3 0,0-6-47,0-2 0,-2-8 0,0-2 0,-1-5-104,0-2 0,2-5 0,1-6 0,-1-6 0,1-4-230,0-4 0,4-4 0,1 3 0,3-2 0,1-1-130,0 1 0,1 1 0,3 5 0,2 0 1,2 3-426,1 2 0,5 3 0,0 1 773,1-1 0,6 1 0,-1 0 0</inkml:trace>
  <inkml:trace contextRef="#ctx0" brushRef="#br3" timeOffset="104">20372 16499 8315,'-9'0'170,"3"0"0,-1 1 0,1 2 0,1 4 0,1 4 0,1 2 106,0 1 1,0 2 0,3 2 0,0-2 0,0 0-1,1-1 1,2 0-237,3-3 1,2-5 0,3-2 0,0 0-1,2-3-268,2-1 1,0-5 0,4-3 0,-1-2 0,-2-2 0,-1-3-375,-2 0 0,-1 1 0,-2-1 0,-2 0 410,-2 3 0,2 1 0,-6 1 482,-3 3 1,-4 3 0,-4 6 0,0 3 0,1 3 222,1 0 0,0 0 1,4 2-1,1 0-460,1 1 1,1 1 0,1-5-1,3-1 1,4-1-385,4-2 1,1-1 0,0-4 0,1-1 0,2-2-327,-1-2 0,-4 3 0,2-3 615,-3-1 1,-5 4 0,-1 3 592,-3 5 0,-1 0 0,0 1 0,0 2 0,0 0-483,0 1 1,1 0-1,3 1 1,4-1-1,5-1-68,5-1 0,-1 1 0,5-3 0</inkml:trace>
  <inkml:trace contextRef="#ctx0" brushRef="#br3" timeOffset="105">20903 16750 8315,'-9'-3'59,"0"-1"1,2 0 0,2 1 0,1 4 222,2 4 1,2 3-1,2 2 1,1 0-1,0 1 1,0 3 0,0-1-580,-1 1 0,-1 1 0,-1-1 0,0-1 0,0 2 0,0-2-917,0 0 1214,0 4 0,-4-3 0,-1 5 0</inkml:trace>
  <inkml:trace contextRef="#ctx0" brushRef="#br3" timeOffset="106">21182 16517 8315,'0'10'-68,"0"-1"0,-1 1 1,-1 3 275,-1 2 0,0 4 0,3 3 0,-1 3 0,-1 2 0,-1 3-24,1 1 1,1 4 0,0-4-1,-2 0 1,0 0-414,1 0 1,-2-1 0,0-4 0,0-3 0,-1 0-310,0-2 0,-1-6 1,-1-3-1,1-4 538,-1-2 0,-2-4 0,0-2 0,0-5 0</inkml:trace>
  <inkml:trace contextRef="#ctx0" brushRef="#br3" timeOffset="107">21210 16629 8315,'15'-18'6,"-1"-1"1,-3 1 0,2 3 221,-2 2 0,0 4 0,-2 3 0,0 3 1,0 3 27,-3 3 0,1 3 0,-4 7 0,-1 1 0,-1 2-195,-1-1 1,-1 1-1,-2 1 1,-2 0-1,-1-3-83,-1 0 0,1 1 0,-3-2 0,0-2 1,-1-1-254,1 0 1,0-2 0,-1-1 0,1-2-810,0-1 0,3 0 1084,-1-4 0,1-5 0,-3 0 0</inkml:trace>
  <inkml:trace contextRef="#ctx0" brushRef="#br3" timeOffset="108">21545 16527 6736,'-1'-5'967,"-2"1"-513,-3 3 1,-2 6 0,-1 2-1,2 3 1,2 3 0,0-1-1,1 1-297,0 3 1,-3-2 0,4 1 0,1-2 0,1-1-183,1-2 1,0-1-1,1 0 1,2-3-1,3-3 1,3-2-826,0-1 1,0 0 0,1 0-1553,-1 0 2402,0-4 0,1-1 0,-1-5 0</inkml:trace>
  <inkml:trace contextRef="#ctx0" brushRef="#br3" timeOffset="109">21657 16536 8315,'-4'-9'-380,"-1"-1"1,-1 2 0,-1 1-1,0 1 641,-1-2 0,-2 4 0,1 0 0,0 1 0,0 0 0,-1 1 67,1 1 1,-1 5 0,-2 3 0,-1 5-57,-2 3 0,4 3 0,0 0 0,3 1 0,4 0 92,0-1 1,4 1-1,0-2 1,6 0-1,6-3-365,3 0 0,6-6 1,2-5-1,0-2 1,3-2-470,1-2 0,0-2 0,-1-4 1,-3-2-1,-3 0-325,-2-1 0,-7-5 0,0 3 0,-5-1 795,-2 3 0,-5-3 0,-4 1 0</inkml:trace>
  <inkml:trace contextRef="#ctx0" brushRef="#br3" timeOffset="110">21741 16611 8315,'5'6'0,"-2"0"0,-2 1 288,-1 1 1,0 6 0,-1 1 0,-1 5 0,-2 4 146,-1 4 1,3 7-1,-2 1 1,-1 5-1,0 1-324,0 2 1,-3 1-1,2-2 1,-2-2 0,1-4-99,1-3 1,0 0-1,-3-6 1,2-5-1,1-5-175,-1-6 1,-2-6 0,0-3 0,1-3 0,0-3-34,-2-3 1,3-6-1,-5-5 1,0-3 0,1-2-224,-2-2 1,0-2 0,2-4 0,-2 0 5,2 3 0,1 0 0,4 5 0,3 3 0,1 1 204,-1 3 1,3 3 0,0 1 0,5 4 0,4 4 207,4 2 0,1-4 0,5 0 0</inkml:trace>
  <inkml:trace contextRef="#ctx0" brushRef="#br3" timeOffset="111">22020 16573 8315,'9'-18'-107,"2"-1"0,0-1 1,2 0 9,-2-2 0,3-3 0,1 3 0,-1 2 1,-1 0 78,-3 1 1,0-2 0,-2 0 0,-2 2 0,-3 4 6,-2 1 1,-1 2 0,-1 4 0,-2 1 0,-4 1 296,-5 2 1,1 1 0,-5 4 0,0 2 0,-2 5-37,0 3 0,2 4 0,2 7 0,-1 4 0,2 4 121,-1 4 1,5 3 0,4 3 0,1 1 0,2 3-409,1 3 1,2-3 0,1 1 0,1-3-514,-1-2 1,2-2-1,-1-2 1,-1-2-1,-1-4-225,-1-4 0,-1-7 0,-3-7 775,-5-1 0,-5-2 0,-4 0 0</inkml:trace>
  <inkml:trace contextRef="#ctx0" brushRef="#br3" timeOffset="112">21880 16825 8315,'0'-14'0,"4"1"0,0-4 0,1 2-127,2-2 1,2 4-1,4 0 1,2 4 0,3 2 44,1 1 1,2 0 81,1 0 0,4-2 0,-2 3 0</inkml:trace>
  <inkml:trace contextRef="#ctx0" brushRef="#br3" timeOffset="113">22318 16294 8290,'-8'-14'656,"2"1"-493,1 7 0,11 2 1,4 4-1,8 0-176,5 0 1,5 0-1,3 0 1,3 0-1,3 0-46,0 0 0,0-1 0,0-1 0,-1-2 0,-4-2-278,-4-1 1,-11 0 0,-1 0 107,-5 0 1,-10 5-1,-5 0 1,-7 5-1,-7 7 510,-3 4 1,-5 5 0,3 4 0,-2 4-1,0 7 538,-1 2 0,7 5 0,1 3 0,4 1-164,6 2 0,3 3 1,6 1-1,2-2 0,4-6-203,5-4 1,-1-2 0,4-3-1,-2-4 1,-2-5-675,0-7 1,-6 0-1,-2-6 1,-2 0 0,-3-3-435,-4-3 1,-6-2-1,-10-4 1,-6 0 0,-6 0-1,-6 0 1,-2 0-1,-5 1 1,1 2 0,0 4 147,3 1 1,1 5 0,5 2 0</inkml:trace>
  <inkml:trace contextRef="#ctx0" brushRef="#br2" timeOffset="114">19674 17327 12229,'5'-1'-653,"-1"-1"393,0-1 0,-4 0 1,-1 3 458,-7 0 0,-5 0 0,-7 1 0,-2 1 0,-4 1-114,-4-1 0,-7 3 0,-8-2 0,-7 0 1,22-2-1,0 1-115,-3-1 1,0 1-1,-6 1 1,-2 0-1,-4-1 1,0-1-1,-4 0 1,0 0-32,-3 0 0,-1-1 0,17 0 0,-1 0 0,0-1 0,-1 1 1,-2-1-1,1 0 0,-3 0 0,0 0 0,0-1 0,-1 1 0,0-1 1,0 0-41,0 0 0,-1-1 0,1 1 0,0-1 0,0 0 0,0 0 0,3 1 0,0-1 0,-1 0 0,1 1 0,0-1 0,-1 1 0,1 0 0,-1 0 0,0 1 94,0-1 1,-1 1 0,1 0-1,3-1 1,0 1 0,0 0-1,1 0 1,-1 0 0,1 0-1,0 0 1,2 0 0,-1 0 14,-17 0 0,0 0 0,18 1 0,-1-1 0,1 1 0,-17 1 1,0-1-1,1 1 0,0 1 0,2 1 0,1 1-24,1 0 1,2 0-1,1 0 1,1 1 0,2 0-1,0-1 1,2 1-1,1 0 1,3-1 0,1 1-63,5 0 0,0-1 0,-19 3 1,8-2-1,9-1-88,7-2 0,14-1 0,7-1-65,7 0 0,13-4 1,4-2-1,6-3 0,4 0 209,4 0 0,8-1 0,4 1 0,0 1 29,1 2 0,1-3 1,3 4-1,-26 2 1,1 0-1,-1 0 0,1 1 235,20-2 1,1 1 0,-6 3 0,1 0-1,-4 1-15,-4 2 1,-11 5 0,-10 5 0,-7 3-95,-11 4 1,-11-2 0,-17 5-1,-12-1 1,18-11 0,-2 1-67,-4 0 1,-1-1 0,-1 0 0,-2 0 0,-2 1 0,-1-1 0,-1-1-1,0-1 1,0 0 0,0-2 2,1 1 0,1-2 0,-1-2 1,0 0-1,1 0 0,1 1 0,1-1 1,1-1-1,3 0 0,1-1 401,-21 2 1,13-2-1,12 1 1,7 3-545,7 2 1,7-2 0,5 1 0,7-1 0,11 0-207,8 0 0,12-1 1,7 3-1,5-3 132,-23-3 0,0 0 1,2 1-1,-1 1 1,1-1-1,0 0 1,0 1-1,-1 1 1,0 0-1,-1 0 145,23 7 0,-5-1 1,-3 2-1</inkml:trace>
  <inkml:trace contextRef="#ctx0" brushRef="#br2" timeOffset="115">15838 13557 29883,'-43'-5'-547,"7"0"1,9-3 0,9 1 0,9 2 0,12 0 0,13 3 569,10 1 1,11 1 0,11 0 0,-21 0 0,3 0 0,3 0 0,2 0 4,4 1 1,1-2 0,4 0 0,1-1 0,5 1 0,2-1 0,-15 1 0,0 0 0,2 0 0,2 0 0,0 0 0,2 0 0,2 0 0,0 0 0,1 0-162,3 0 0,-1 0 0,0 1 0,-3-1 0,-1 1 0,1 0 0,-1 0 0,1 0 0,-1 0 0,-2 0 1,-1 0-1,0 0 0,-1 0 0,-1 0 0,0 0 121,0 0 1,-1 0-1,0 0 1,14 0 0,-3 0-1,-3 0 1,-3 0 0,-5-1-1,-3 1 1,-6-1 0,-1 0-1,15-2-63,-11 0 0,-9 1 1,-12 0-1,-9-1 45,-9 1 1,-12-3 0,-16 0-1,-13-1 1,17 3 0,-2 0-48,-4 1 1,-1 0-1,-5-1 1,-2 0 0,-3 1-1,-1 0 1,14 1-1,0-1 1,-1 1 0,-1-1-1,-1 0 1,0 1 57,-2-1 0,0 0 0,0 0 0,-2 2 0,0-1 0,0 0 1,0 0-1,-1 0 0,0 0 0,-2 1 0,0-1 0,-1 1 0,-3 0 1,1 0-1,-1 0-45,-3 0 1,1 0-1,0 0 1,3 0-1,1 0 1,0 0-1,1 0 1,0 1 0,1-1-1,5 1 1,1 0-1,1 0 1,-11 2-1,2 1 75,5-1 0,3 2 0,11 0 1,3 2-1,-10 7 0,16-1-289,15 1 0,17-1 0,16-2 0,16 2 0,-16-7 0,2-1 273,4 1 1,3-1 0,8-2 0,1-1 0,5 0 0,1-1 0,-16-1 0,0 1 0,1-1 0,2 0-1,0 0 1,-1 0 23,1 0 1,0 0 0,-1 0-1,2 0 1,0 0 0,1 0 0,0 0-1,1 0 1,0 0 0,1 0 0,1 0-1,-1 0 1,1 0 0,0-1 0,0 1 146,-2-1 0,1 0 0,-2 0 0,-2-1 0,-1 1 0,-2-1 0,8-3 0,-2 0 0,-5 1 0,-3-1 0,-6 1 0,-2-1-143,13-5 1,-22 2 0,-19 1 0,-14 1 0,-16-2-113,-15 0 1,15 5-1,-2 0 1,-7 0-1,-1 1 1,-3-1-1,-1 2 1,-2-1-1,-2 2 62,-2-1 0,0 0 1,15 2-1,0-1 1,0 1-1,-1-1 1,-1 1-1,0 0 1,1 0-1,-1 0 1,1 1-1,2-1 1,0 1-1,0 0 8,-15 1 0,2 1 0,7 0 0,3 1 1,7 1-1,3 0 0,-13 7 0,22 2-38,22 1 0,21 2 0,25 1 0,-20-10 0,3-1 27,5 0 0,2 0 1,3 0-1,2-1 0,7-1 1,0-2-1,-15-1 1,-1 0-1,1 0 0,1-1 1,0 1-1,0-1 22,1 0 1,0 0 0,1-1 0,0 1 0,0-1 0,-1 0 0,1 0-1,0-2 1,-2 1 0,15 0 0,-1 0 0,-5 0 0,-2 0 7,-5 0 0,-1 0 0,-2 0 0,-1 0 0,-4 0 0,0 0 0,-1 0 0,0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8T21:55:23.544"/>
    </inkml:context>
    <inkml:brush xml:id="br0">
      <inkml:brushProperty name="width" value="0.12095" units="cm"/>
      <inkml:brushProperty name="height" value="0.12095" units="cm"/>
      <inkml:brushProperty name="color" value="#3165BB"/>
    </inkml:brush>
    <inkml:brush xml:id="br1">
      <inkml:brushProperty name="width" value="0.09071" units="cm"/>
      <inkml:brushProperty name="height" value="0.09071" units="cm"/>
      <inkml:brushProperty name="color" value="#3165BB"/>
    </inkml:brush>
  </inkml:definitions>
  <inkml:trace contextRef="#ctx0" brushRef="#br0">2300 8343 24041,'-10'-5'-656,"5"0"1,-2-4-1,5 1 1,3 0 0,5 3 634,6 1 0,2 0 0,6 2 1,3-2-1,4 0 0,7-2 1,3 2-1,3 0 165,4 2 0,5-2 0,-23 2 0,1 0 1,0 0-1,0 0 0,-1-1 0,1 2 0,21-2-221,-3 2 0,-1 1 0,-3 0 0,-4 0 0,-5 0 1,-8 0-9,-7 0 0,-7-1 0,-8-1 0,-6-1 0,-6 1 125,-7 1 0,-16 1 1,-10 0-1,-10 0 1,24 0-1,-1 0-6,-1 0 0,0 0 1,-2 0-1,0 0 0,2 0 1,0 0-1,-1 0 1,0 1 54,-1 1 0,1-1 1,-2 1-1,0 0 1,2 2-1,1 0 1,3-1-1,1 0 1,-17 3 239,8-1 1,10 3 0,10-1 0,10 0 0,9 0-655,10-1 0,7 1 1,15 2-1,6-1 0,8-1-32,-22-3 0,1-1 339,4 0 1,1 0 0,1 0 0,2-1 0,1 0 0,0 0 0</inkml:trace>
  <inkml:trace contextRef="#ctx0" brushRef="#br0" timeOffset="1">10577 10233 10007,'4'-19'-179,"1"0"1,6 1 0,3-2 212,8-2 1,7-6 0,-9 12 0,1-2 0,3 0 0,1-1-1,3-1 1,2 0 0,3-2 0,1-1 0,3-1 0,1 0 0,1-3-1,0 1 1,2-1 0,0 0 62,0 1 0,0-1 0,1 1 0,2 0 1,0 1-1,1 2 0,0 0 0,1 0 0,-1 1 1,1 0-1,0 0 0,0 2 0,0-1 1,0 1-262,1 1 0,1 0 0,0 0 0,1 1 0,-15 5 0,0 1 0,1-1 0,-2 1 0,1 1 0,-1-1 0,15-4 0,-1 1 0,-3 3 0,-1 0-429,-3 3 1,0 1 592,-2 1 0,-1 0 0,-1 2 0,0 0 0,-1-1 0,1 0 0,0-2 0,-1 1 0</inkml:trace>
  <inkml:trace contextRef="#ctx0" brushRef="#br0" timeOffset="2">12486 8994 12470,'-5'-24'-316,"1"-1"1,6 3 0,5 2 0,9 3 482,10 1 0,12 2 0,9-2 0,-20 10 0,2 1 0,2 1 0,1 1-121,2 1 1,-1 0 0,1 2-1,0-1 1,-4 2 0,1 0-1,-3 1 1,-1 2 0,23 6-1,-6 3-213,-7 4 0,-5 4 1,-7 0-1,-6 1 1,-4 0-461,-6 0 0,-7 7 1,-4-1 630,-9 5 1,-12 1 0,-10 3 0</inkml:trace>
  <inkml:trace contextRef="#ctx0" brushRef="#br1" timeOffset="3">14255 8482 7897,'-5'-6'-462,"1"1"0,0 0 1,1-1 432,1-1 0,1 2 0,2 0 0,1 0 1,3 1-1,-1-2-40,0 1 0,2-1 0,-2-2-5,1 2 1,-3-3 0,1 3 459,-1-2 0,-2 2 127,0-1 0,0 1-147,0-3 1,-1 1-303,-3 1 1,-1 4-1,-5 7 1,-3 5-1,-2 4 1,-4 5 48,-2 4 0,1 5 1,-3 4-1,1 4-72,1 1 0,3 1 0,6 0 0,2 0 0,4 0 0,3-2-187,2-1 1,8-9 0,4-2-1,2-7-33,4-2 0,0-5 0,2-4 0,-1-1 0,0-2-37,-2-1 1,1-1 0,-1-1 0,0-3 0,1-4-178,-2-4 0,2-5 393,5-2 0,-3-3 0,4-6 0</inkml:trace>
  <inkml:trace contextRef="#ctx0" brushRef="#br1" timeOffset="4">14553 8473 8419,'-9'0'0,"-1"0"0,1 0 0,0 0 0,-1 2 0,1 3 0,0 5 0,-2 5 0,-1 5 0,2-1 0,-3 6 0,3 1 0,2 0 308,1-1 0,3 2 0,4-5 0,2 0 0,3-4-354,5-4 1,5-1 0,1-5-1,1-2 1,2-3-98,0-2 1,2-5-1,1-2 1,-1-4 43,-2-2 1,-1-2-1,-2-5 1,-4 0 0,-2 0-1,-1-2-187,-3-1 0,-2-3 1,-4 3-1,0-1 198,0 0 0,-5 1 0,-4 5 0,-3 1 1,-2 5-1,-3 4 62,-1 4 0,1-2 0,1 2-81,4 1 1,3 2 0,3 2 0,6 2 27,6 2 0,6-4 0,4 1 0,2-2 0,3-2 70,1-2 0,2 1 0,-1-5 0,0 1 0,1 0 153,-1 0 1,-5 4 0,0-1 0,-4 2 110,-2 1 0,-6 4 0,-3 3 1,-3 5-1,-3 6 166,-3 3 0,-4 5 1,-1-3-1,-2 2 1,2-1-245,1-1 0,1 0 0,2-3 0,2 1 0,1-2-236,2-3 1,2-5-1,3 1 1,4-5-117,5-4 1,0-2-1,6-3 1,2-3-33,3-4 1,-2-7-1,1 2 1,0-2 0,-1 1-1,-3-2 4,-1-1 1,-6 4-1,2 2 1,-4 1 344,-3 2-9,3 4 0,-9 2 0,1 6 0,-4 3 1,-2 2-30,1 2 1,-2-1 0,3 0 0,1 2 0,1 0-129,1 1 1,0 1 0,0-4 0,0 0-200,0 1 1,0-1 0,1-1 0,2-1-10,3 0 0,2-5 0,2 1 1,-1-2 5,0-1 0,1-4 160,-1-2 1,-3-2 242,0 2-281,-3 2 1,4 5-1,-4 2 1,0 3-342,1 3 445,-3-4 0,7 3 0,-2-3 0</inkml:trace>
  <inkml:trace contextRef="#ctx0" brushRef="#br1" timeOffset="5">15391 8464 8820,'-5'9'260,"-1"4"0,4 4 0,-2 5 0,-1 7 0,-2 7-74,-1 6 1,-2 5-1,1 1 1,0 2 0,-2-1-1,0-2-261,-1 0 0,-4-6 0,4-4 0,0-5 0,2-3 1,1-2-623,-1-2 0,2-3 0,1-7 181,1-2 0,3-9 1,-1-6-199,0-6 714,3-12 0,-7 0 0,3-8 0</inkml:trace>
  <inkml:trace contextRef="#ctx0" brushRef="#br1" timeOffset="6">15428 8613 8419,'15'-15'0,"1"2"0,-3 4 61,-2 3 0,-2 6 1,-3 7-1,-2 5 0,-3 3 298,-1 3 1,-5 0 0,-1 1 0,-3 1 0,-2 0-270,-2 2 1,-2 3 0,1-3 0,1-2 0,-2-1-228,1-3 0,2 0 1,0-3-1,3-2 0,1-1-417,2 0 0,5-5 0,2-2 0,7-4 554,7-5 0,7-5 0,1-7 0</inkml:trace>
  <inkml:trace contextRef="#ctx0" brushRef="#br1" timeOffset="7">15689 8650 8419,'-4'6'-689,"-2"0"1073,1 1 0,-2 2 0,4 0 0,0 0 0,0 1-43,0-1 1,0 1 0,3 2 0,0 0-1,1-1-283,2 0 1,2-5-1,5-1 1,2-1 0,1-2-1,2-1-210,1-1 1,2-4-1,0-3 1,1-4-172,0-5 1,-5 1-1,-2-3 1,-2-2 0,-4 1-1,-3-1-114,-2 1 0,-5 1 1,-2-1-1,-4 1 505,-2-1 0,-2 6 1,-5 2-1,1 5 0,3 2-65,2 2 0,3 1 1,2 2-1,2 2 1,2 3-376,3 2 0,6 2 1,3-1 371,6 0 0,6 5 0,8 0 0</inkml:trace>
  <inkml:trace contextRef="#ctx0" brushRef="#br1" timeOffset="8">16052 8510 8419,'4'-9'0,"-2"-4"0,3 1 0,-1 1 458,-2 0 0,3 2-122,-2 0 0,0 4 0,-4 7-412,-2 6 1,2 3 0,-2 7-1,0 2 1,1 2 28,-1 1 0,0 3 1,3-2-1,0 0 1,0 0 30,0-1 0,-1 0 0,-1-3 0,-1 1 0,0-2 55,-1-3 1,-1-1-1,-5 0 1,1-3-1,0-4-84,-1-2 1,1-4 0,0 1 0,-1-3-339,1-3 0,3-2 0,1-4 0,1-1 383,2 1 0,5-4 0,2-2 0</inkml:trace>
  <inkml:trace contextRef="#ctx0" brushRef="#br1" timeOffset="9">16303 8557 7990,'0'6'312,"-1"1"1,-1 2 194,-1 3 0,-4 5 0,1 1 0,-3 3 0,0-1 0,0 0-346,-1-1 0,2-1 0,1 0 1,2-3-1252,1-2 0,2-5 597,5-5 0,-1-5 0,4-10 0,1-5 493,1-4 0,2-2 0,-1-5 0</inkml:trace>
  <inkml:trace contextRef="#ctx0" brushRef="#br1" timeOffset="10">16303 8398 8419,'0'-9'-318,"0"0"0,0-1-871,0 1 1189,0 4 0,4-3 0,2 3 0</inkml:trace>
  <inkml:trace contextRef="#ctx0" brushRef="#br1" timeOffset="11">16732 8166 7980,'0'17'33,"-8"4"0,-2 11 1,-3 6-1,-4 8 105,8-21 1,0 1 0,0 0-1,0 0 1,-1 0 0,1 0-1,-8 24 1,0-4 0,2-2 413,-2-3 1,4-6 0,0-8 0,3-6-1055,0-5 0,1-5 0,0-3 0,0-7-17,-1-6 0,4-5 1,1-2-1,1-3 1,2-2 481,1 1 0,1-1 1,1 1-1,2-1 1,4-1 254,4 3 1,1 0 0,3 4-1,3-2 1,3 1 15,3-1 0,2 2 0,0-1 0,0 2 0,2 3-206,2 1 1,-2 4-1,-4-1 1,-2 2 0,-2 2-71,-3 2 1,-5 5-1,-6 6 1,-3 1-1,-2 4 233,-1 2 0,-4 1 0,-2-1 0,-2 1 1,-2-1 118,1 2 1,0-3-1,-1 2 1,2-4-1,1-2-765,1-4 1,4 2 0,-1-2-746,2-1 1,1-5 1199,0-6 0,4-9 0,1-5 0</inkml:trace>
  <inkml:trace contextRef="#ctx0" brushRef="#br1" timeOffset="12">16918 8417 8419,'0'-24'183,"1"2"0,2 6 0,2 1 116,0 2 1,4 4 0,-3 4 0,2 0-523,1 3 1,0 5 0,-2 4 0,-1 2 0,0 2 222,-1 2 0,8 7 0,-3 0 0</inkml:trace>
  <inkml:trace contextRef="#ctx0" brushRef="#br1" timeOffset="13">17057 8519 8419,'-9'10'98,"3"-2"0,1-1 0,1-1 283,2 2 1,-3 0 0,1 1-1,0 1 217,0-1 0,1 0 1,3 1-1,0-1-191,0 0 1,1 0 0,2 0-458,3-3 0,-1-2 1,3-4-1,1 0 1,2 0-414,1 0 1,-2 0 0,0-1 0,1-2 0,-1-3-46,-2-3 0,0 2 1,0-1-1,-1-3 132,-1-3 1,-4 2-1,1-4 1,-5 1 0,-3-1-1,-2 1 327,-3-2 0,-2 4 1,3-1-1,0 2 733,-1-1 1,1 2 0,1 4-553,2 1 0,3 3 0,7 0 0,6 2 0,7 1-169,3 0 0,6 1 0,-1 1 0,2 3 0,0 0-3,-2 2 1,0 0 0,-3 0-1,-2 0 1,-4 0 197,-3 1 0,-4 1 0,-3 1 1,-3 0 240,-2 3 1,-2-3 0,-2 3-1,-2 0 1,-1-1 0,0 1-133,-2 0 0,4-3 0,0 3 0,1-3-431,0-1 0,0 1 0,4-2 0,2-2 0,3-2-391,2 1 1,6-4 0,1 2 0,3-3 0,1-2 134,-1-1 1,0-4-1,-2 3 1,-1 0-1,-2 0 657,-1 2 0,-5 1 0,-1 1 0,1 1 227,2 2 1,-3 2-1,0 4 1,1 2-477,2 1 0,1 0 1,1 2-1,3 1 12,0-1 0,6 2 0,4 2 0</inkml:trace>
  <inkml:trace contextRef="#ctx0" brushRef="#br0" timeOffset="14">12653 8892 9914,'-9'-4'-161,"-2"-5"0,0-3 0,3 2 1,1 1 732,2 3 0,2 4-448,6-1 1,3 6 0,7 3 0,7 3 0,7 0 0,7 0-10,5 1 1,8-4-1,-21-3 1,2-1 0,0 0-1,2 0 1,1-1 0,0 0-1,0 0 1,1-1-145,-1 0 0,0 0 1,-1 0-1,0 0 1,-2 0-1,-1-1 0,23-2-179,-6-3 0,-12 1 0,-13-1-15,-6 2 1,-12 6 0,-7 8 0,-9 6-1,-6 7 308,-7 5 0,-4 9 1,-6 0-1,20-17 1,-1-1-1,0 0 1,0 1 151,-1 0 0,0 0 0,0 0 0,1 0 1,-1 1-1,1 0 0,1 0 0,1 1 0,-14 18-308,2-2 1,5 0 0,2-7 0,4-3 0,2-5-979,4-7 1,5-7 564,4-6 1,2-4 0,2-10-1,1-4 1,3-4 209,0-4 1,0-5 0,2-4-1,-1-2 1,1-4 249,-2-1 1,3-1 0,-3 2-1,1 1 330,1 0 1,-1 1 0,2 2 0,-1 5-1,-1 6 1,-2 7 659,-2 5 0,0 6 0,0 3-737,1 4 0,0 3 1,-3 5-1,0 2 0,0 1-365,0 2 1,0 0 0,1 4 0,2-1 0,3 1-176,3 0 0,1-1 0,1 0 1,3-2-1,0-1 0,4-2-55,3-1 0,-2-3 0,3-3 0,-3-3 296,-4-2 1,2-3 0,-5-3 0,-2-5-1,-2-3 113,-5 0 1,-2-4 0,-2 3-1,-2-1 1,-3 3 326,-3 2 0,-3 3 1,-2 2-1,0 1 0,-2 2-105,2 1 0,-1 1 0,4 0 1,-1 1-1,-1 1-363,0 1 0,6 5 0,-3-2 0,3 2 0,1 2 111,0 3 1,3 1 0,-1 5-1</inkml:trace>
  <inkml:trace contextRef="#ctx0" brushRef="#br1" timeOffset="15">7812 11396 8427,'0'-9'7,"0"0"0,0 0 326,0-1 1,0 1 0,-1 1-152,-2 1 0,-3 0 1,-3 4-1,0 1 1,-1 1-1,-3 1-14,-2 0 0,-4 0 1,-2 0-1,-1 0 1,-2 0-122,-2 0 0,0-3 1,0-1-1,1 0 1,0-2-118,2 1 1,0 2-1,5-2 1,2 0 0,1 1-46,2 0 0,0 0 1,5 5-1,1 3 0,2 3 67,1 4 1,1 5 0,3 5 0,0 4 0,0 3 45,0 3 1,1 2 0,1 5 0,2-1-1,0 0 23,0 0 0,-1 1 1,-3-1-1,-1-1 1,-2-1 44,-3-1 0,-2-5 0,-3 0 0,0-4 98,-2-2 1,4-5 0,4-3-1,0-2 1,1-1-40,-1-2 0,3-1 0,5 0 0,5-2-97,3-1 0,4-4 1,3 1-1,2-2-298,2-1 1,1-1 0,6-2 0,1-3 0,2-2-1,0-2-2776,1 1 3046,-2-4 0,1-2 0,1-3 0</inkml:trace>
  <inkml:trace contextRef="#ctx0" brushRef="#br1" timeOffset="16">7886 11592 8573,'-8'-4'0,"1"-2"0,2-3 336,0 0 0,3 0 0,5-1 0,4 1 1,2 1 43,3 2 0,3-3 0,4 4 0,0 0 0,2 2-343,1 2 1,-4 1-1,-2 1 1,-1 3-1,-1 4-181,-5 4 1,-1 1-1,-5 0 1,-1 2 0,-2 3 1,-3 0 1,-5 1 0,-5-1 0,-2-2 0,0 0 9,0 0 0,-1-1 0,2-1 0,1 0 0,-1-3 69,3-1 1,2 0-1,2-1 151,4 0 1,3-4-1,4-1 1,6-3 0,4-1-1,5 0-122,3 0 0,1 0 0,5-1 0,-1-2-2704,-2 0 2738,2-4 0,-3 2 0,4-4 0</inkml:trace>
  <inkml:trace contextRef="#ctx0" brushRef="#br1" timeOffset="17">8333 11722 8573,'-4'6'896,"2"2"1,-3-2 0,0 2-408,-1 2 1,1-1 0,-2 1 0,2 3 0,0 1 0,1 3-1945,-1 1 1,2-1 1454,3 5 0,0 1 0,0 1 0</inkml:trace>
  <inkml:trace contextRef="#ctx0" brushRef="#br0" timeOffset="18">8715 11555 11557,'-4'-15'-78,"2"1"0,-3 2 0,0 0 0,4 1 0,3 0 0,6 1 1,3-1 278,5-2 0,1 4 0,2 3 0,0-1 0,2 2 0,1 2-214,-1 2 1,-3 2 0,-2 2 0,-4 3-118,-2 3 1,-4 0 0,-3 0 0,-2 1 0,-2-1 0,-3 0 230,-6 1 1,-3 2 0,-6 0 0,1 0 70,-1-2 1,1-1-1,2 1 1,1-1-1,2-1 1,3 0-325,2-2 0,4 0 1,4 3-1,2 0 1,4-1-275,7 1 1,7-2 0,2 6 0,2-2 0,1 1 239,-1 0 1,-3 5-1,-5-2 1,-5 3-1,-4 0 353,-7 1 1,-9 0 0,-8-1 0,-6 0 0,-6-2 283,-3 0 0,2-5 0,0 1 0,5-4-392,6-2 1,9-4 0,13 1-60,13-2 0,8-5 0,3-1 0</inkml:trace>
  <inkml:trace contextRef="#ctx0" brushRef="#br1" timeOffset="19">9218 11760 8506,'-10'-3'1140,"1"-1"-528,0 2 1,-1 3 0,0 5 0,-1 4 0,-3 3-247,0 4 1,2 0 0,0 2-1,2 1 1,1 0-1239,3 2 1,3-1 0,5-5 871,1 0 0,9-1 0,-2 4 0</inkml:trace>
  <inkml:trace contextRef="#ctx0" brushRef="#br1" timeOffset="20">9572 11387 8419,'-10'5'375,"4"4"1,0-2 0,-2 4 0,-3 6 0,-2 3 92,-2 5 0,0 1 0,-4 0 0,2-2 0,1-1 0,4-3 0,1 0-93,2-1 1,4-5-1,2-2-565,2-1 1,6-6 0,4-2-1,7-3 1,3-3-333,3-3 0,6-1 0,-2-1 0,0 3 0,1 0-134,-1 0 1,1 3-1,-1-1 1,-2 1 0,0-1 294,0 0 0,-4 0 1,2 3-1,-3-1 0,-3-1 361,0-1 0,-5-4 0,3 1 0,-2-3 0,0 0 0,0 0 0,-5-4 0,-2 0 0,0-2-1,1-1 1,-4 2 0,1 2 0,-3 2 0,-3 1 322,-4 3 1,-4 2-1,-2 5 1,-2 3 0,0 6 332,0 8 0,-3 2 1,4 5-1,0 1 0,0 3 0,1 2 0,5 0 1,-1-2-1,2 1 0,1 2-596,-1-2 0,5-2 0,-1-1 0,2-1 1,2-3-929,2-3 1,-1-4 0,5-6 868,0-1 0,1-4 0,1-1 0</inkml:trace>
  <inkml:trace contextRef="#ctx0" brushRef="#br1" timeOffset="21">9981 11406 8393,'-4'-13'438,"-1"1"-94,0 1 0,2 4 0,6 4 0,4 2 0,5 1-90,7 0 0,5 0 1,7 0-1,3 1 1,2 1-406,1 1 0,5 0 0,0-6 0,1-1 0,-3-1-89,-2-2 0,-5-2 0,-3-3 0,-5 1 0,-6 2 13,-6 1 0,-6 7 1,-5 1-1,-4 6 426,-5 6 0,-6 3 1,-5 7-1,-3 4 0,-3 4 620,-2 4 0,3 2 0,1 3 0,3 0-164,0 1 0,8 5 1,1-3-1,3 1 0,2-3-539,2-2 0,5-1 1,2 0-1,1-3 1,3-5-143,0-7 0,-3-1 1,-1-8-1,-1-2-222,0-1 0,-1-5 0,-5-1 1,-3-3-1,-3-1-63,-4 0 0,-1 0 0,-6 0 1,-2 0-33,-2 0 0,-4 0 0,-2 0 0,-1 0 0,1 0 0,1 1 343,1 2 0,0 2 0,0 4 0</inkml:trace>
  <inkml:trace contextRef="#ctx0" brushRef="#br0" timeOffset="22">14832 11229 18350,'-6'0'253,"0"0"1,-1 0 0,-2 0 0,0 0 0,0 0 0,-2 0-107,-1 0 1,0 0 0,-3 0 0,-2 0 0,0 0-1,-2 0-242,1 0 1,-4 0 0,-1 0 0,0 0 0,0 0-99,-1 0 0,-1-1 1,-2-1-1,2-1 0,3 1 136,3 1 0,0 1 1,2 0-1,1 0 1,4 1 94,1 2 0,5 3 0,0 5 1,0 4-1,1 1-100,1 4 1,3 5 0,1 1 0,0 4 0,0 3 0,0 1 11,0 0 0,0 0 1,0 3-1,0 1-82,0-1 1,0-4-1,0-1 1,0-1 54,0 0 0,-3-1 0,0-5 1,1-3-1,1-3 0,1-1-81,0-2 0,1 0 0,1-4 0,2 0 34,2-2 1,0-4-1,4 0 1,1-2-1,3-2 119,0-1 0,5-1 1,4 0-1,1 0 1,1-1-437,2-2 0,1 1 1,1-5-1,1 1 560,1 1 0,9-3 0,-2 3 0</inkml:trace>
  <inkml:trace contextRef="#ctx0" brushRef="#br1" timeOffset="23">15121 11406 8241,'-1'-6'-929,"-1"-1"1120,-1 0 0,0-1 1,3-1-1,0-1 134,0 1 0,0 0 0,0-1 0,0 1 310,0 0 0,3-1-426,0 1 1,0 5-1,-3 5 1,-1 7 0,-2 8-7,-4 4 0,-4 8 0,-2 7 0,-1 1 0,0 1 0,0 0-323,1 0 1,0 0-1,5-2 1,2-2-416,3-1 1,2-5-1,1-6 1,0-5-1,1-3 42,2-3 0,2-5 0,4-2 0,1-3 0,0-4 493,2-5 0,-1-5 0,6-4 0,-2-1 0</inkml:trace>
  <inkml:trace contextRef="#ctx0" brushRef="#br1" timeOffset="24">15363 11415 8241,'-1'-5'104,"-2"2"211,-3 2 1,0 5 0,0 3 0,-1 6 0,-1 4 0,-2 5 320,1 2 0,0 2 0,0 4 0,3 1-590,3-1 0,6-5 0,3-2 1,4-2-1,2-5 0,5-2-40,3-6 1,0-3 0,3-6-1,-1-3-159,-1-5 1,1-5-1,-3-5 1,-2-3-1,-1-3-68,-4-2 0,-3-1 0,-2 1 0,-4 2 0,-2 0 88,-1-1 1,-4 3 0,-4 2-1,-3 5 1,-4 5 0,-3 3-16,-1 5 0,1 3 0,-1 3 0,1 5-298,3 3 0,3 4 0,4 7 446,2 3 0,4-2 0,-2 0 0</inkml:trace>
  <inkml:trace contextRef="#ctx0" brushRef="#br1" timeOffset="25">15670 11704 8435,'-4'9'29,"-3"3"0,-4 2 0,3 0 626,0 3 0,0 1 1,-2 0-1,1 2 0,0 1-330,-1 0 0,1 2 1,0-2-1,0 1 0,3 1-325,3 0 0,2 3 0,1-2 0</inkml:trace>
  <inkml:trace contextRef="#ctx0" brushRef="#br1" timeOffset="26">16164 11378 8134,'0'-9'-1522,"0"1"1955,0 5 0,-3 15 0,-2 10 0,0 4 0,-2 3 1,-1 2-1,-3 2-405,-1 2 1,3-2-1,-2-1 1,4-2 0,1-1-1,1-4-924,2-1 0,2-3 896,1-6 0,0-1 0,0-5 0</inkml:trace>
  <inkml:trace contextRef="#ctx0" brushRef="#br1" timeOffset="27">16387 11396 8134,'0'-9'-1009,"-1"0"1545,-2 0 1,1 0-167,-4 3 0,3 5 0,-3 6 0,2 2 0,2 5-272,1 1 1,1 3 0,1 2 0,2 1 0,4 0-191,1-1 1,2 1 0,2 0 0,1-1 0,0 1 57,1-1 1,-2-2 0,-2-1 0,-1 1 0,-1-1 112,-2 1 0,-1-5 1,-5 2-1,-3-3 1,-3-1-89,-6 1 1,-5-1 0,-1 0 0,-1 0 0,0-2-562,1-1 0,3-3 0,3 2 0,2 0 0,0-3 570,1-1 0,0-6 0,-1 0 0</inkml:trace>
  <inkml:trace contextRef="#ctx0" brushRef="#br1" timeOffset="28">16396 11434 8134,'5'-18'-151,"1"2"1,2 1 278,1 2 0,1 0 1,0 4-1,1 1 229,2 1 0,2 0 1,-1 4-1,-1 1 1,2 2-1,-2 3-777,1 3 1,-1 7 0,-2 1 419,2 1 0,-1 6 0,-2-1 0</inkml:trace>
  <inkml:trace contextRef="#ctx0" brushRef="#br1" timeOffset="29">16713 11629 8134,'-8'16'0,"0"-1"0,2 2 285,-1 0 1,2 3 0,-1 1 0,-2 1 0,0-2 16,-1 0 0,-1 2 0,1-1 0,1 0 1,2 0-303,3 0 0,-3-1 0,1 3 0</inkml:trace>
  <inkml:trace contextRef="#ctx0" brushRef="#br1" timeOffset="30">17132 11490 8204,'-9'-5'113,"3"3"0,2-4 0,1-1 1,0-1-1,1-2 0,1 1 214,1 0 0,1-1 1,2 1-1,4-1 1,4-2-1,2 0-242,2 1 0,-1 1 1,3 3-1,-2 2 0,1 1 1,-1 2-72,1 1 1,-5 2 0,2 2-1,-4 4 1,-3 5 105,-3 7 1,-3 4-1,-3 5 1,-4 0-1,-5 0 76,-3 0 0,-6-4 1,-1 1-1,-2 1-66,-2 1 1,3-3-1,1-4 1,4-2 0,2-4-1,5 0-28,4-3 1,2-3 0,8-3 0,3-1-238,6-2 1,10-1-1,6-1 1,5 0-1,3 0-685,1 0 1,1-4 0,-1-1 0,-1-2 802,-2 1 0,-2-4 0,-4-5 1</inkml:trace>
  <inkml:trace contextRef="#ctx0" brushRef="#br1" timeOffset="31">17560 11480 8204,'-10'0'51,"-1"1"1,-3 3 322,0 6 0,1 0 0,-1 6 0,0 1 1,4 3 280,3 2 0,3 2 1,5-2-1,2-1 0,4-2-616,4 0 1,8-3 0,6-3 0,3-3-402,3-4 1,-1-5 0,2-4 0,-1-5-1,-3-3 1,-2-5-283,-7-1 0,-3-6 0,-8-1 0,-2-1 370,-3 1 0,-10-1 0,-5-2 0,-6 2 0,-4 3 318,-2 3 1,-3 0 0,0 1-1,2 3 1,3 4 100,3 3 0,4 4-145,3 4 0,5 0 0,3 0 0</inkml:trace>
  <inkml:trace contextRef="#ctx0" brushRef="#br1" timeOffset="32">17886 11229 8302,'-9'-3'305,"1"-1"787,1-2 0,4 1 0,8-1-649,8 3 1,3 2-1,11 2 1,3 1-1,2 1-524,4-1 1,-1-1 0,1-1 0,-1 0-1,0 0-329,-3 0 1,-5 0 0,-4 0 0,-2 0 149,-4 0 1,-8 1 0,-3 2 0,-5 4 0,-5 2 462,-6 3 0,-3 1 0,-6 4 0,0 5 0,-2 3 393,-1 4 1,2 5-1,4 0 1,4 2-400,1 2 0,6 2 0,2 1 0,2 0 1,1-2-248,0-3 0,4-5 0,1 0 0,0-2 0,-1-3 163,-3-4 1,-6-1-1,-2-9 1,-4-1-1,-6 0 201,-3-2 0,-4-4 0,-5-2 0,-1-2 0,-2-1-794,-1 0 0,-2 0 1,-1 0-1,2 0 480,3 0 0,2-4 0,1-1 0</inkml:trace>
  <inkml:trace contextRef="#ctx0" brushRef="#br0" timeOffset="33">21070 10084 29829,'-13'0'-165,"0"0"0,-4 0 50,1 0 1,1 0 0,-5 0-1,-2 1 1,-5 2 0,-5 3 0,-4 3-1,-3 3 119,-2 0 0,-4 2 0,-3-2 1,-3 2-1,25-6 0,0 0 0,-1 0 1,-1-1-69,0 2 1,-2-1 0,0 1-1,-2 1 1,-1 0 0,-1 0-1,0 1 1,1 0 0,0 0 0,1-1-47,0 0 0,1-1 0,1 1 0,1-1 0,-2 0 0,1 1 1,0-1-1,1-1 0,1 1 0,1-1 0,-23 6-262,6 0 1,2-1 0,6-2-1,3-1 110,5-2 0,4-2 1,6 1-1,0-4 174,2-2 0,3 3 0,4 1 0</inkml:trace>
  <inkml:trace contextRef="#ctx0" brushRef="#br0" timeOffset="34">19897 10382 29277,'-4'-10'-1639,"-1"1"1,-5 1 982,-3 1 1,3 3-1,-4 4 1,2 0 0,0 0 818,0 0 0,-1 4 1,0 2-1,2 0 0,2 0-454,2 1 1,0 2 0,4 1-1,3 1 1,5 2 86,8-2 1,7 0 0,6 1 0,5 1 0,7 2 264,4 1 0,8 2 1,-25-9-1,1 1 1</inkml:trace>
  <inkml:trace contextRef="#ctx0" brushRef="#br0" timeOffset="35">19599 12411 28048,'-9'0'819,"0"0"0,-3 1 0,-2 3 0,-7 3-1063,-5 4 1,-9 8-1,12-7 1,-1 1-1,-4 1 1,-1 1-1,-4 1 1,-1 1 0,-3 2-1,-1 0 1,-3 1-1,0 1 235,-2 2 1,-2-1 0,0-1 0,-1 0 0,-1 1 0,0 0-1,0-1 1,1 1 0,1-1 0,0 1-187,3-2 1,1 0 0,1 0 0,-1-1-1,3 1 1,0-1 0,0 2 0,1-1-1,2-1 1,1 0 98,2-1 1,1-1 0,0 0 0,1-2-1,5-1 1,0-1 0,1 0 0,0-1 0,-21 9-124,8-5 1,4-2-1,14-6 1,5-1-43,2 0 1,8-6 0,14-7 260,0-3 0,5-3 0,1-3 0</inkml:trace>
  <inkml:trace contextRef="#ctx0" brushRef="#br0" timeOffset="36">18203 12942 26461,'-20'4'175,"-2"2"1,-2 4-389,-3 2 0,-4 4 0,-2 5 0,1 5 0,0 3 152,2 2 1,7-3 0,5-4 0,8-2 0,5-4-425,4-1 1,7-3 0,4 3-1,8-3 1,7 0 455,9-3 1,5 0 0,11-2-1,-24-5 1,1 0 0,2 0-1,0-2-173,2 0 0,0-1 1,2 0-1,-1 0 21,2-1 1,1 0 0,4 0 0,0 0-1,4 0 1,-1 0 0</inkml:trace>
  <inkml:trace contextRef="#ctx0" brushRef="#br1" timeOffset="37">3063 17002 8474,'0'-7'0,"0"1"88,0 4 0,0-6 156,0 2 0,0-3-18,0 0 0,-4 3 0,-2 1-163,-2 1 0,-3 0 0,-1 4 0,-4 0 1,-2 0-24,-4 0 0,-5 0 1,-5 0-1,-1 0 1,-3 0-47,-4 0 0,2 0 1,-1 1-1,4 2 1,4 1-83,2 1 1,2-2-1,2 3 1,4 1-1,5 2-94,3 0 0,4 3 0,3 2 0,3 1 0,2 4 142,1 2 1,5 5 0,4-2-1,6 3 1,2 2 11,2 2 1,-1 2 0,0 4 0,-1-1 0,-4 0 21,-3 2 1,1 5 0,-8-4 0,-1-2-1,-1-3 68,-1-2 0,-7 0 0,-3-7 1,-1-2-1,-1-5 187,-1-4 1,1-1-1,2-4 1,2 0-195,2 1 1,6-5 0,6-2 0,3-2 0,5-1-161,5 0 0,-1 0 0,5 0 0,0-1-242,1-2 0,-1 1 0,-1-4 0,-1 1 347,0 0 0,-1-1 0,3-3 0</inkml:trace>
  <inkml:trace contextRef="#ctx0" brushRef="#br1" timeOffset="38">3063 17327 8431,'-4'-9'-251,"3"0"0,-3 0 1,1-1-1,0 1 0,1 0 519,1-1 0,1 6-71,0 4 1,0 5 0,0 8 0,0 2 0,0 4 80,0 3 0,-3-3 0,-1 4 0,2-1 0,0-1-109,-1 0 0,2-2 0,-2-4 0,2-1 0,1-2 684,0 1-721,0-5 1,0-9 0,0-8 0,0-6 0,1-4-384,2-2 0,-1 0 0,3-3 1,1 1-1,-1 2-63,2-2 0,-2 3 0,1-1 0,2 2 0,0 2 59,1 2 0,4 4 1,0-1-1,1 5 1,0 4-140,0 2 0,1 1 0,2 0 0,-2 0 394,2 0 0,0 4 0,-2 1 0,-2 4 0</inkml:trace>
  <inkml:trace contextRef="#ctx0" brushRef="#br1" timeOffset="39">3296 17421 8438,'-6'3'-480,"0"0"1,4 1 1397,-2-1 1,4-2-721,4 2 0,4-5 0,5-2 1,1-1-1,0-3-276,1-4 0,-1 2 1,3-3-1,-3 3 0,0 0-176,-3-3 1,-1 3-1,0-4 1,-2 2 17,-2 0 1,-2-1-1,-4 4 1,0 0 197,0-1 1,-4 5 0,-2 2 0,-2 3 0,-3 3 317,-1 3 1,-2 4 0,-1 2 0,3 4 0,1 0 51,2 0 0,3 2 1,1 0-1,0 2 1,3-2-306,1-1 1,2-3 0,3 3-1,6-3-410,4 0 1,4-3 0,1-5 0,3-3 0,3-2 382,2-1 0,1-8 0,0-2 0</inkml:trace>
  <inkml:trace contextRef="#ctx0" brushRef="#br1" timeOffset="40">3017 17430 8433,'-10'-4'110,"2"-2"1,2-3 0,3 0 0,3-1 0,3-2 0,4-1 186,5-2 0,2 0 0,5-4 0,-1 1 1,1-1-1,0-1-251,-1-1 0,1 1 0,-2-1 0,0 4 0,-3 1-179,0 0 1,-2-1 0,-2 1 0,-2 4-1,-1 2 22,-1 0 1,-4 4 0,2 1 176,1 1 1,-4 5-1,2 6 1,-2 5 0,-1 3 136,0 3 1,-3 4-1,-1 3 1,-2 3-1,-1 2-126,-1 1 1,0 0 0,0-3 0,2 0 0,-1 0-108,-1 0 0,-2 0 1,2-1-1,1-1 1,2-3-878,0 0 1,2-1-1,3-4 907,0-3 0,9-1 0,1-5 0</inkml:trace>
  <inkml:trace contextRef="#ctx0" brushRef="#br1" timeOffset="41">3408 17439 8533,'0'-9'2388,"-4"0"-1758,3 3 1,-4 7-1,5 9-353,0 4 1,-1 5-1,-1 2 1,-2 1-1,0 2-341,0 2 1,-2-2 0,3 0-1,0-1-545,-2 1 0,3-2 1,-3 2-1,1-2 1,2-2-1031,1-3 1,1-4 1560,0-4 1,-4 1 0,-1-1-1</inkml:trace>
  <inkml:trace contextRef="#ctx0" brushRef="#br1" timeOffset="42">3464 17411 8533,'1'-19'0,"2"-2"0,3-1 309,2 2 0,3 0 0,1 1 1,4 1-1,1 0 146,2 3 1,-1 1 0,1 5-1,0 0 1,-1 3-396,1 3 0,-1 3 1,0 3-1,-3 3 1,-5 3-131,-3 0 1,-4 1 0,2 3 0,0 1 0,-3 2 1,-1-1 0,-5 1 0,-3 2 0,-1 1 119,-1 0 0,-1-1 1,1 0-1,0-2 0,-1-1-64,1-2 0,1 3 1,2-4-1,3 0 1,2-2-278,1-1 0,0-2 1,0-1-1,1 0 1,3-1-274,5-2 1,3-2 0,5-2 0,-1-2 0,0-2-1355,2 0 1917,0-3 0,5 2 0,1-3 0</inkml:trace>
  <inkml:trace contextRef="#ctx0" brushRef="#br1" timeOffset="43">3883 17439 8533,'8'-6'-710,"-1"0"1250,-1-1 1,1 1 0,2 1 155,0 1 1,-4 0 0,-1 2 0,1-1-231,1 1 1,-2 2 0,0 3-662,0 3 1,-3 2 0,2 2-1,-2-1 1,-1 1-626,0 3 1,0 1 0,0 4 0,0-2 780,0 0 0,0-1 1,0 4-1</inkml:trace>
  <inkml:trace contextRef="#ctx0" brushRef="#br0" timeOffset="44">4125 17179 13204,'-5'-10'-850,"1"1"1,3 0 0,1-1 1075,0 1 0,8 3 0,2 0 1,3-1-1,4 2 0,1 1 0,0 1-192,1 0 0,2 0 1,-2 3-1,-1 0 1,-2 1-163,-1 2 1,-2 2 0,-4 4 0,-3 1 0,-3 0 145,-2 2 1,-2-1 0,-2 2 0,-3 1 0,-4 0 174,-2 1 0,-2 1 1,-2-2-1,1-1-142,2 1 0,-3-1 1,4-2-1,2 2 1,1-2-370,3-1 1,5 0-1,1-1 1,6 0-1,6 0 121,3-3 0,4 2 0,1-3 0,2 2 0,-1-1 73,-1 1 1,-3 1 0,-2 2-1,-5-1 1,-4 0 431,-2 1 0,-8 2 1,-7 1-1,-5 1-23,-3-1 1,-6 3 0,1-4-1,-1 0 1,1-2-260,2-1 0,3 0 0,6-2 0,1-2-2118,4-1 2092,5 3 0,3-6 0,5 4 0</inkml:trace>
  <inkml:trace contextRef="#ctx0" brushRef="#br1" timeOffset="45">4665 17113 8442,'-15'-9'58,"-1"3"0,4 0 0,4-2 0,5 1 163,5 1 1,7-1 0,8 4 0,3-1 0,2 1 0,3 0-358,4 1 1,-1 0 0,3 0-1,-2-1 2,-1 1 0,-3 1 0,-1 2 0,-2 1 0,-2 2 4,-3 1 1,-4-2-1,-5 4 1,-2 0 0,-2 1 164,-3 1 0,-2 4 0,-4 0 0,-3 2 278,-3 1 1,-3 3-1,3 2 1,-1 1-1,0 1-66,2 0 0,1 5 0,0-2 0,3 0 0,2 0-194,0 1 0,3-2 1,-2 0-1,2 0-67,1-1 0,-1 2 0,-2-5 0,-1 1 0,0-1 50,0-3 0,-3 2 0,1-8 0,-4 0 0,-1-1 103,-1 2 0,-1-7 1,4 1-1,-1-3 1,1-1-251,0-1 1,0-1 0,0-2-526,3-2 0,2-2 1,3-4 635,-2-1 0,2 1 0,-3 0 0</inkml:trace>
  <inkml:trace contextRef="#ctx0" brushRef="#br1" timeOffset="46">5372 17253 8403,'-9'-6'-107,"0"0"0,-1-2 1,1 1-1,1 0 0,1 2 1487,0 1 0,1-3-1070,-3 4 0,5 0 0,5 4 0,8 2 0,8 3-168,3 3 0,9 1 0,0 3 1,3 1-1,2 2-308,0-1 1,-2 1 0,-4 2 0,0 1-39,-1-1 1,-4 1 0,-4 0 0,-7-1-1,-5 0 150,-3-3 1,-9 3 0,-5-4 0,-7 2 0,-8-2 115,-5 0 0,-3 1 0,-5-2 0,1-2 32,0 0 0,4-2 0,3 0 0,4 1 0,5-2-636,5-2 0,6 2 0,8-3 542,4 1 0,12-2 0,5-4 0</inkml:trace>
  <inkml:trace contextRef="#ctx0" brushRef="#br0" timeOffset="47">5708 17188 11231,'-19'0'31,"4"-3"1,3-1 157,2-2 0,5 3 1,2-2-1,7 1 1,5 2-1,6 1 11,6 1 0,3 3 0,4 1 0,1 1 0,1 3-232,1 0 1,0-2-1,-4 0 1,-1 3 0,-3 1-61,0 2 1,-1 1 0,-5-4 0,-1 0 35,-4 1 0,-2 2 0,-4 0 1,-3 1-1,-2-1 130,-1 1 0,-3 0 0,-1 0 1,0 2 46,0 3 1,-1 0 0,3 1-1,-1 0 1,0-2-7,-1-1 0,2 1 1,-4-2-1,-2-1 0,0-1-631,-1-3 1,-5-1 0,-1 1 0,-3-1 523,0 0 0,-5-3 1,-1 1-1,-1-1 0,0 0-327,0 0 0,-1 0 0,2 4 329,5-1 1,1 0-1,3 1 1</inkml:trace>
  <inkml:trace contextRef="#ctx0" brushRef="#br0" timeOffset="48">5950 17188 9455,'-19'-4'30,"3"-1"0,1-5 0,-1 2 1,2 1-1,2 2 0,1-1 1,2 2 722,0 0 0,3 0 0,3 3-666,2 1 0,9-1 0,2 7 0,4 1 0,6 3 1,5 1 49,5 1 0,-1 4 1,3-3-1,-1 1 1,0 0-204,-1 1 0,1-1 0,-3 3 0,-4-3-20,-4 0 1,-9-1-1,-5 0 1,-6 1 0,-7 2 60,-9-1 1,-11 1 0,-9 2 0,-4 1 0,-2-2 18,1-1 1,4 2-1,4-4 1,1 2-1,2-1 35,1 2 1,6-4-1,5 0 1,7-3-174,4-1 1,5 1-1,-1-1 1,6 0-416,3 0 1,2-3 0,2-3 0,2-2 567,0-1 1,5 0 0,-3 0-1</inkml:trace>
  <inkml:trace contextRef="#ctx0" brushRef="#br0" timeOffset="49">6676 16983 9320,'-4'-9'0,"-1"0"0,-5 2 1,1 2-1,-1 1 1,-3 2 424,-2 1 0,-4 6 1,-4 6-1,-5 10 0,-5 9 1,-3 7-264,17-16 0,1 2 1,-1 0-1,1 2 0,-1 4 1,0 1-1,1 1 0,1 0 1,1 1-1,2-1 0,3 0 1,1 1-77,4-3 0,1 0 0,2 0 0,2-2 1,2 0-1,2-1 0,6 23-742,6-5 1,2-7-1,2-5 1,0-4 0,0-1-2617,3-2 3264,-2-6 0,2-6 1,-3-3-1</inkml:trace>
  <inkml:trace contextRef="#ctx0" brushRef="#br1" timeOffset="50">6769 17262 8458,'-3'-6'-739,"0"2"984,1 3 0,-3 4 0,-1 10 0,0 6 0,0 6 1,-1 4 235,-2 2 0,0 3 0,0-2 1,0 0-398,-1 0 1,4-4 0,0-5 0,0-3 235,0-6 1,-2-6-1,3-8-209,0-9 0,1-6 1,4-5-1,0-2-362,0-3 0,1-2 0,2-2 1,3-1-1,2-1-220,2 1 1,2 1 0,0 2 0,1 0 0,0 2-45,3 3 1,-3 7 0,1 3 0,-2 5 316,1 4 1,-1 3 0,-3 4-1,1 4 1,-1 5 197,0 1 0,-1 1 0,-1 0 0,1 3 0,-3-4 0</inkml:trace>
  <inkml:trace contextRef="#ctx0" brushRef="#br1" timeOffset="51">6862 17365 8458,'-4'5'-95,"2"3"0,-3-2 0,1 3 393,2 0 1,0 0 0,2 1-9,0-1 0,2-4 1,2-2-1,4-2 0,4-1-48,3 0 0,1 0 0,5-1 1,1-2-1,-2-3-303,0-2 1,-1-2 0,-1 0-1,1-1 1,0-3-305,-1 0 0,-3 2 0,-3-1 1,-2 0 133,0 1 0,-5 0 0,-2 2 1,-3 2 200,-3 2 1,-6 2-1,-7 4 1,-2 2 0,-3 4 511,-1 6 1,0 5 0,4 1 0,-1 2 0,2 1-112,1 1 0,7 0 0,6 0 1,2 2-457,1 0 0,6-3 0,5-4 0,8-4 0,5-1-186,5-4 0,0-5 1,5-1-1,1-5 0,1-6-318,1-6 0,1-6 1,-2-4-1,-2-2 1,-3-2 91,-2-2 1,-1 0 0,-1-5 0,-2-3 496,-4 1 0,-1-4 0,-1-1 0</inkml:trace>
  <inkml:trace contextRef="#ctx0" brushRef="#br1" timeOffset="52">7542 17057 8458,'5'-15'-5,"-2"0"217,-2 2 1,-2 6 0,-2 8 0,-4 7 137,-5 7 1,-1 6-1,-4 5 1,2 4-1,-2 5-17,0 5 1,-2-1 0,1 4 0,3 1-331,3-2 1,1 3-1,3-6 1,2-2 0,3-4-340,2-4 1,1-6 0,-1-9 62,-3-4 1,0-4 0,-3-9-1,1-4-103,-1-5 0,1-2 0,0-6 1,0-1-1,1-3 46,2 0 0,2-3 0,1 2 1,0-2-1,1 0 616,2 3 0,5 1 1,7 5-1,1 2 0,5 1-39,2 2 0,1 0 0,4 4 0,-1 1 0,-1 2 110,-1 2 0,-7 4 1,-1 5-1,-3 4-183,-6 5 1,-3 5 0,-5 2 0,0 1 0,-1 2 185,-2 2 0,-5 1 0,-5 1 0,2-1 0,0-2-37,2-4 1,3-1 0,1-2 0,1-3 0,2-2-413,1-3 0,3-5 1,4-2-1,6-2 1,5-2-515,1-2 0,2-3 0,1-6 0,0-4-53,0-2 1,-1 0-1,-2-1 1,0 1 0,-1-1 125,-2 0 0,-4 1 0,2 0 1,-4 3 494,-3 2 0,-2 5 646,-8 5 1,-1 8 0,-4 9 0,0 2-1,-1 0 44,1 4 0,0-4 1,0 2-1,2 0 0,2-1-207,1 2 1,1-1 0,4-3-1,2-2-931,3-3 1,3-1-1,4 0 1,2-3-1,4-3 483,3-2 0,1-1 0,5 0 0</inkml:trace>
  <inkml:trace contextRef="#ctx0" brushRef="#br1" timeOffset="53">8035 17346 7568,'0'-5'1337,"-3"6"-836,0 8 0,-3 2 0,2 4 0,-1 2 0,-3 0-85,0 2 0,2 0 1,0-1-1,-2 0 1,0-2-129,-1 0 1,3-5 0,-1 1-185,0-5 0,0-4 0,1-7 0,3-6 0,2-4-515,1-4 0,4-4 0,2-2 0,2-1-149,1 0 1,4 0 0,0-2 0,2 2 0,1 1 166,2 1 1,1 5-1,-1 6 1,1 3-1,-1 3 185,1 2 0,-4 3 0,-3 3 0,-3 5-516,-3 5 724,3 0 0,-4 10 0,4-2 0</inkml:trace>
  <inkml:trace contextRef="#ctx0" brushRef="#br1" timeOffset="54">8305 17309 8288,'-9'0'223,"1"4"1,0 2 0,2 4-1,-1 3 1,-2 5 244,-4 2 0,3 6 0,-2-1 0,2 2 0,3 0 0,2-2 0,1-4-126,2-1 1,5-6-1,4-2 1,4-5-1,5-4-543,1-2 1,5-2 0,1-2 0,1-4 0,2-5-609,0-3 1,-2-3-1,-2 0 1,-2-1 152,-2 0 1,1-2-1,-2-1 1,-1 1 0,-3 3 447,1 2 1,-7 3 576,2 3 1,-5 9 0,-2 6-1,-4 4 286,-5 3 0,0 5 1,0-2-1,2 2 0,1-1-104,1 0 1,2-2 0,1 3 0,0-3 0,0 0 330,0-3-882,5 4 0,4-5 0,5 4 0</inkml:trace>
  <inkml:trace contextRef="#ctx0" brushRef="#br1" timeOffset="55">8948 17486 8307,'-6'-1'-622,"-1"-1"975,0-1 0,0-2 0,0 3 0,0-1 0,0 2-63,-1 3 0,2 2 0,0 4 0,2-2 0,2 1-204,1 1 0,1 2 0,0-1 0,0 0 1,0 1-1,1-1-50,2 0 0,3-3 0,3 0 0,1-2 1,2-2-159,0-1 1,4-1 0,-4 0-1,0 0-122,2 0 0,-5-4 0,1-2 0,-2-3 1,-2 0-44,-1 0 1,-1-1 0,-4 1-1,0 0 1,-1 0 311,-2 3 1,-3-1 0,-6 4 0,-1 1-1,-1 2 251,-3 3 1,0-1 0,2 4 0,3 2-1,1 3 0,2 1 0,1 2 0,0-3 0,3 1 0,1 0-389,2-2 1,5-4 0,4 1 0,4-1 0,2-1-662,2-2 0,-1-2 774,2-1 0,5 0 0,-1 0 0</inkml:trace>
  <inkml:trace contextRef="#ctx0" brushRef="#br1" timeOffset="56">9385 17374 8294,'0'-14'34,"0"-4"1,1 3-1,1 1 1,3 3-1,-1 2 1,1 4 384,0 1 0,-3 3 1,1 7-1,-3 7 1,-3 4-1,-3 5-25,-2 3 0,-2 2 1,2 1-1,1 0 1,2-1-1,1 1-377,1 0 0,3-4 0,4-3 0,3-5 0,4-3-526,5-3 0,2-5 1,4-3-1,2-5 1,1-6-2099,-1-6 2607,-3-6 0,2-7 0,-4-5 0</inkml:trace>
  <inkml:trace contextRef="#ctx0" brushRef="#br1" timeOffset="57">9506 17095 8388,'-18'-10'259,"3"4"1,3 0 1821,2-1-2308,4 3 0,9 4 0,8 5 0,3 1 0,6 0 227,4 1 0,3 6 0,1 1 0</inkml:trace>
  <inkml:trace contextRef="#ctx0" brushRef="#br1" timeOffset="58">10056 17076 8306,'0'-9'196,"0"3"347,0-1 0,-1 3 0,-2 1 0,-4 7-126,-1 7 1,-1 7 0,-2 8-1,0 5 1,-1 5-30,0 4 0,2 4 0,2 0 0,0 1-310,2 2 0,4-5 1,-1-3-1,2-4 1,1-8-649,0-4 1,0-7 19,0-4 1,0-10-1,0-5 1,0-5-1,0-5-270,0-2 1,0-2 0,-1 1 0,-2 1 511,-3 2 0,-4-3 1,-2 3-1,-4 0 0,-1 2 490,-2 3 1,-4 5 0,-1 0 0,-3 2 0,-1 1 472,0 0 0,1 4 1,2 3-1,4 3 0,5 4 29,3 0 1,7 1 0,4 0 0,6-2-629,9-3 0,3-1 0,12 0 0,4-3 1,3-3-560,3-2 0,-1-1 0,0 0 503,0 0 0,1-4 0,-1-1 0</inkml:trace>
  <inkml:trace contextRef="#ctx0" brushRef="#br1" timeOffset="59">10419 17151 8474,'0'-19'-143,"0"1"1,1 2-1,3 1 1,5 1-1,6 1 1,3 2 258,4 3 1,1 5 0,3 1 0,-1 4 0,-1 5 0,-1 5 538,-4 7 0,-2 8 1,-5 7-1,-4 4 0,-4 6-291,-3 5 0,-3-22 0,-1 0 0,-1 2 0,-1-1 0,-2 1 0,-1 0 0,-1 1 0,0-1-37,-2 0 1,0 0 0,0-2-1,-2-1 1,-1-1 0,-1-1-1,0 0 1,-2 0 0,-1 0-1,-1 0-959,-2 0 0,-1 1 1,1-1-1,0-1 291,-1 0 1,1 0-1,-1 1 1,0-1 0,-1-2-1,0 0 1</inkml:trace>
  <inkml:trace contextRef="#ctx0" brushRef="#br1" timeOffset="60">6238 17197 8524,'-6'-1'-310,"0"-2"1,-1-2 0,-2-1 273,0-1 0,3 5 0,1-2 0,-1 1 0,1 0 1,-2 0 292,-1-1 0,2 3 1,-1-3-1,0 0 136,-1 1 0,2 0 1,0 2 30,2-2 1,2 2 0,6-2 0,6 2-175,4 1 1,5 0 0,3 0 0,2 0-299,3 0 1,1 0 0,0 0 0,0 0 0,0 1-277,0 2 0,-4-2 0,-2 3 0,-1-1 0,-2 2-294,-5 0 1,0-2-1,-4 2 618,-2-1 0,0 7 0,1 0 0</inkml:trace>
  <inkml:trace contextRef="#ctx0" brushRef="#br1" timeOffset="61">6005 17607 8524,'-9'4'173,"0"-2"0,1 4 235,1 1 1,7-2 0,9-2 0,5-2-1,8-1 164,4 0 1,7-3 0,2-1 0,2-1-627,-1 1 0,3-3 0,1 2 0,-2 0 1,-2 2-1647,-5 2 1700,-2 1 0,-2 0 0,1 0 0</inkml:trace>
  <inkml:trace contextRef="#ctx0" brushRef="#br0" timeOffset="62">7253 14199 22375,'-4'-9'-263,"3"-1"1,-2 1 0,3 0 0,3 1 0,4 0-1,5 2 1,4-1 649,5-1 0,6 1 0,5 1 1,2 0-1,3 0 0,3 0-412,-1-2 1,-1 1-1,-2 0 1,-2 2-1,-4-1 1,-3 2-95,-2 0 1,-7 0 0,-1 2 65,-2-1 0,-5 0 0,-7 3 1,-6 0 141,-4 0 1,-8 4 0,-3 1 0,-6 1 0,-4 0 4,-3 2 0,-3 1 0,-5 2 0,-3 2 0,0-1 13,-3 2 1,-3-3 0,22-4 0,0 1 0,0-1-1,0 0 1,-24 6 326,5 1 1,10-3 0,8-3 0,9-3-494,11-1 1,16-2-1,17-5 1,12-4 0,10-4 129,-19 5 0,0 0 0,2-2 1,1-1-1,1 2 0,-1-1 1,1 0-1,0-1 0,-1 1 1,1 0-84,-1 0 0,1 0 0,0 1 1,0 0-1,-1-1 0,-2 0 1,-3 2-1,-1 1 0,15-2-190,-13 3 0,-13 3 1,-17 1-1,-11 1 35,-10 3 1,-13 2-1,-8 6 1,-4 3 0,-1 0 196,0 1 1,6-1 0,1 4 0</inkml:trace>
  <inkml:trace contextRef="#ctx0" brushRef="#br0" timeOffset="63">17672 16713 14451,'4'-5'-557,"-4"-1"0,0 6 0,-5 5 0,-4 5 1088,-4 6 1,1 5 0,-6 4 0,-1 2 0,-2 2 0,-2 2-237,-2 3 0,2-2 1,-2 0-1,0-1 0,1-1 1,1-2-451,1-2 1,2-5 0,-2 1-1,4-4 1,2-2 0,4-4-1092,1-1 1,7-3 801,4-2 0,5-2 0,8-5 1,1-2-1,2-3 652,-1-2 1,4-6-167,3-1 1,3-3-1,-1-1 1</inkml:trace>
  <inkml:trace contextRef="#ctx0" brushRef="#br0" timeOffset="64">17625 16815 13719,'5'-9'-270,"0"0"1,4 0 482,0 3 1,1 3 0,-1 6-1,0 5 1,1 4 37,-1 7 1,3 3 0,2 6 0,-1 0-138,1 0 1,2 3-1,0 0 1,1-1-1,3-1 1,1-1-302,0 0 0,0-3 0,-4-1 1,-3-2-194,0-1 1,-3-1 324,-5-2 1,-2 1-1,-4 0 1</inkml:trace>
  <inkml:trace contextRef="#ctx0" brushRef="#br0" timeOffset="65">17421 17635 15449,'0'-6'-410,"0"-1"1,0 0-1,1 0 1,2 1 0,4 2 943,4-1 0,1 4 1,4-2-1,3 2 1,3 1-423,1 0 0,2 0 1,4 1-1,0 1 0,0 2-161,-2 2 1,-2-3 0,-1 2 0,-5 0 0,-3 0-72,-3 2 1,-1-1 0,-6 0 0,-3 2-1,-2 2 1,-1 3 168,0-2 1,-5 4 0,-4-1 0,-6 3 41,-3 1 0,-1-1 0,-3 5 0,-3-3 0,-3 1-25,-3 2 1,2-2 0,-2 4 0,2-1-1,1-2 103,0-2 1,8 0-1,2-1 1,5-3-1,4-3 1,6-1-322,5-2 1,12-1-1,8-1 1,6-4 162,6-2 1,1-2 0,8-2 0,2-4 0,0-1-292,2-1 1,-8 1 0,-4 0 0,-4 3-1,-5 1-968,-2 2 1272,-6 1 1,-1 9 0,-2 2 0</inkml:trace>
  <inkml:trace contextRef="#ctx0" brushRef="#br0" timeOffset="66">18268 17635 17126,'-5'-4'-387,"1"2"1,4-5 0,1 1 0,2 1 0,3 1 1041,2 0 0,3 2 1,2-5-1,6 1 0,4 0-233,4 0 1,6 0 0,5-3 0,5 2-1,5 1-605,1-1 1,1-2 0,-3 0 0,-2 0 0,0-2-231,-2-1 0,-9 2 0,-3-3 0,-7 4 0,-6 2-1338,-6 0 2114,0 5-292,-15-2 1,-2 8-1,-9 2 1</inkml:trace>
  <inkml:trace contextRef="#ctx0" brushRef="#br0" timeOffset="67">18445 17411 15110,'8'-12'-1,"-1"0"0,-2 3-568,0 2 0,2 2 0,-1-1 841,2 2 1,-2 4 0,-3 5 0,-2 3-192,-1 3 1,-6 3-1,-3-2 1,-5 4-1,-5 1 142,-3 2 1,-1 3 0,-5-1 0,0 0 0,-1-1-58,-2-2 0,3 3 0,0-1 0,6-3 0,6 0-198,3-3 1,7 0 0,4-5-1,6 0 1,8 0-1,9-3 1,5 2 0,2-3 0,0 1-189,0 1 1,-3-1-1,-1 3 1,1 0-1,1 1-1757,2-1 1878,-6-4 1,13 8-1,-6-3 1</inkml:trace>
  <inkml:trace contextRef="#ctx0" brushRef="#br1" timeOffset="68">23454 16508 8529,'-5'-1'-798,"1"-1"0,0-2 1534,-3-1 1,3 2-337,1-4 1,2 1-294,1-3 1,1 1 0,2 0-136,3 2 1,0 4 0,0-1 30,1 2 1,-3 5-1,-1 2 1,-3 3 14,-3 0 0,-2-3 1,-4 0-1,-1 2 1,1-1-179,0-1 1,1 2-107,1-2 1,4-1 0,6-2-1,4-2 1,2-1-1138,3 0 1403,-1-4 0,2 3 0,-4-4 0</inkml:trace>
  <inkml:trace contextRef="#ctx0" brushRef="#br0" timeOffset="69">23231 16936 11386,'5'-1'32,"-1"-1"0,-1-2 0,1 0 186,1 0 1,2 1-1,2 3 1,0 0 0,0 0-1,1 1 1,-1 2 36,0 3 0,0 3 0,-2 3 0,-2 1 0,-1 1-146,-2-1 0,-1 4 0,-2-2 0,-3 2 1,-4-1-264,-4 0 0,-4-1 1,-1 4-1,-2 0 0,-3-1-475,1 1 0,2 0 0,0-1 0,1 1 631,3-1 1,-3 1 0,4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8T21:55:23.614"/>
    </inkml:context>
    <inkml:brush xml:id="br0">
      <inkml:brushProperty name="width" value="0.12095" units="cm"/>
      <inkml:brushProperty name="height" value="0.12095" units="cm"/>
      <inkml:brushProperty name="color" value="#3165BB"/>
    </inkml:brush>
    <inkml:brush xml:id="br1">
      <inkml:brushProperty name="width" value="0.09071" units="cm"/>
      <inkml:brushProperty name="height" value="0.09071" units="cm"/>
      <inkml:brushProperty name="color" value="#3165BB"/>
    </inkml:brush>
  </inkml:definitions>
  <inkml:trace contextRef="#ctx0" brushRef="#br0">11061 9888 11184,'0'-9'-2078,"0"0"2000,0-1 0,-3 4 0,0 0 0,1-1 137,1-2 0,1 3 0,-1 0 0,-1-1 5,-1-2 0,-3 3 0,1 1 1,0 0-34,-2 0 1,2 3 0,-1-2 0,-2 3-12,0 1 0,-4-3 1,-2 0-1,0 1 1,-3 1-6,0 1 1,-2 3-1,0 1 1,1 0-1,-2 2-48,-2-1 1,3 1 0,-3 2 0,2 0 0,2-2 85,-1 1 0,0 1 1,1 2-1,-1-1 1,1-1 35,-1-2 0,3 4 0,1-2 0,-2 3-29,0 1 1,1 1 0,1 1-1,-1 0 1,2 3 14,1 0 0,4 2 0,2-1 0,2 2 0,0 2-18,3 3 0,1-2 0,1 3 0,0 2 0,0 3-52,0 2 0,0-3 1,0 2-1,0 0-34,0-1 1,0 4 0,0-2-1,0 1 1,0-1 14,0-1 1,-3 0 0,-1-2 0,0 1 0,-1-1 35,0-1 1,2-4-1,-3 0 1,1 1 0,1 0 16,0-2 1,-2-1 0,3-4 0,1-1-63,1 1 1,1 2 0,0-2 0,0-2 0,1-3 0,3-2 29,5-2 0,4-1 0,7 0 0,2-3 3,3-3 0,2-2 0,1-1 0,-1 0 0,1 0-357,0 0 1,-1 0 0,-2 0 399,-3 0 1,2 0 0,-1 0 0</inkml:trace>
  <inkml:trace contextRef="#ctx0" brushRef="#br0" timeOffset="1">10531 9907 10399,'-10'-4'-226,"1"2"1,1-5 0,0 1 0,2 0 0,-1 0 319,-1-2 1,-1 0-1,2 0 1,2 1 63,1 0 0,1 4 0,3-3-18,0-1 0,1 2 0,2 0 1,4 0-1,5 3 0,3 1 1,3-2 0,1 0 0,3 1-1,4 1 0,4 1 1,0-1-1,5-1 1,2-1-187,3 1 0,1 1 1,-2 2-1,1 1 0,-2 2-189,0 1 0,-10-3 1,2 2-1,-5-1 1,-5 2-367,-4 0 0,-3-2 0,-7 3 252,-3 1 0,-6 1 1,-3-1-1,-3-2 409,0-1 0,-4 3 0,-2-1 0</inkml:trace>
  <inkml:trace contextRef="#ctx0" brushRef="#br0" timeOffset="2">10586 9907 10399,'-15'-3'-716,"0"-1"1,2-2 621,2-1 1,1 2-1,4-1 1,3-2 408,2 0 1,2 0-1,2 1-112,3 0 0,-1 5 0,2-1 0,0 3-176,1 3 0,-2 6 1,0 4-1,-2 3 99,-2 3 1,-1 4-1,-1 6 1,0 2-1,-1 4-29,-2 5 0,-2 3 0,-6 9 0,6-24 1,-1 1-1,0 1 0,-1 2-48,2-1 0,-1 1 1,-1-1-1,1 1 1,-1 0-1,1 0 1,0 0-1,1-1-27,-1 1 0,1-2 0,-1 20 0,1-5 1,1-7-1,1-7-47,-1-2 0,2-2 1,-4-3-1,1-2 0,1-2 64,0-2 1,-2 2 0,2 0 0,-1-1-32,1-1 1,1-6 0,3 1 0,0-3 13,0-1 1,1-3-1,3-3 1,6-2 72,4-1 1,2 0-1,1 0 1,4 0 55,2 0 1,2-4-1,3-2 1,-2 0-1,0 1-200,-1 1 0,-4-2 0,1 2 1,-3-1-1,0 1-275,-1 2 1,-3-2 0,-3 1 0,-1 1 0,-2 1-284,0 1 0,-3 0 1,0 1-1,-2 2 585,-2 3 0,-1 2 0,-1 2 0</inkml:trace>
  <inkml:trace contextRef="#ctx0" brushRef="#br0" timeOffset="3">11760 10186 9211,'3'-9'-49,"0"-1"1,0 2 120,1 2 0,-3-2 56,2 1 1,-3 9 0,-3 3 0,-3 6 0,-2 4 26,-2 1 1,-3 3 0,-2 1 0,0 3-1,-1 0-201,0 0 0,-2 2 1,-1-3-1,-2 2 1,-2 2-188,-1 1 1,3 0 0,-3-1 0,0-2 0,1 1-76,0-1 0,6-1 0,4-5 0,3 0 0,1-1-256,-1-2 1,4-4 566,0 2 0,4-7 0,-2-2 0</inkml:trace>
  <inkml:trace contextRef="#ctx0" brushRef="#br0" timeOffset="4">11452 10251 9227,'-1'-8'-249,"-1"1"294,-1 1 1,1 4-1,5 4 1,4 5 234,5 4 1,-1 7-1,4-1 1,-1 5 0,1 1-136,1 0 0,2 1 0,0-1 1,1 1-215,0 2 1,-2-2 0,0 0 0,-2 1-1,1-1-334,-2-2 1,-3-3 0,-6-1 0,0-1-1,-1-2-943,0 2 1331,-1-4 1,1 5 0,2-4 0</inkml:trace>
  <inkml:trace contextRef="#ctx0" brushRef="#br0" timeOffset="5">12570 9879 14969,'0'-9'-651,"0"-2"1,0 0 0,0-2 309,0 2 1,-3 3 0,-2 6 0,1 8 347,0 7 0,-3 7 0,1 4 1,-3 6-1,0 4 113,0 4 0,-1 6 0,0-1 0,-1 4 1,-2 2-1,7-23 0,1 1-119,0 0 1,0 1 0,-2 1 0,0 1 0,0-1 0,0 0 0,-1-1 0,1 0-93,1-1 0,0-1 1,-8 22-1,2 0 0,2-6 1,1-4-1,4-6-265,1-5 0,1-3 1,3-3-1,0 0-61,0 0 0,-3-4 1,0-3-1,1 0 416,1-3 1,-4 4-1,0-1 1</inkml:trace>
  <inkml:trace contextRef="#ctx0" brushRef="#br1" timeOffset="6">13547 10233 8496,'0'-10'-1120,"0"1"1146,0 0 0,-1 5 1,-2 5-1,-4 7 1,-4 6-1,-5 5 280,-2 3 1,0 3 0,-1 5 0,1 0 0,-2-2-310,-2 1 1,3-3 0,-3 5 0,2-2-213,2-1 0,2-3 0,2-1 0,0-1 0,2-3-123,-2 0 0,4-2 0,-3-3 0,3-2 338,1-3 0,-1-1 0,1 0 0</inkml:trace>
  <inkml:trace contextRef="#ctx0" brushRef="#br1" timeOffset="7">13156 10335 8496,'-5'-4'-87,"1"4"0,5 0 1,2 5-1,4 4 326,5 4 1,-2 1 0,3 5-1,1 0 1,0-1-173,1 1 0,2 2 0,-1 1 0,2 0 1,0 0-391,1-1 0,-1 4 1,0-3-1,-1-1 0,-3-1 323,0 2 0,2-2 0,-1 2 0</inkml:trace>
  <inkml:trace contextRef="#ctx0" brushRef="#br1" timeOffset="8">14367 10233 8474,'0'-10'-494,"0"1"619,0 4 1,-1 2 0,-4 6-1,-4 4 1,-5 3 0,-4 4 88,-1 0 0,-3 2 1,-3 2-1,-2 0-126,-1-2 0,0 1 1,0-2-1,1-1 0,2 0 1,4-2-118,1 0 1,6 1-1,1-5 1,4-1-41,3 0 1,2-1-1,5 3 1,3 0 107,5 1 1,5-1 0,8 0-1,3 0 1,2-2 2,1-1 1,1 0 0,0 3-1,0-2-154,-2-1 0,-3-3 1,1 2-1,-2 0 1,-1 1-246,0 1 0,-4-3 0,-2 0 0,-1-1 0,1 1 357,-1 2 0,1-4 0,2 2 0</inkml:trace>
  <inkml:trace contextRef="#ctx0" brushRef="#br1" timeOffset="9">14208 10484 8474,'-9'0'-217,"0"-1"1,-1-1 0,1-1 0,1 0 479,2-1 0,-2 2 147,5-5 1,4 5 0,6-2 0,2 1 0,3 0-110,4 1 0,2 0 0,4 0 0,4-1 0,3 0-141,2 2 1,4 0-1,0-1 1,5-1-383,3 1 1,6 1 0,-1 1 0,-1 0-1,-5 0-192,-3 0 1,0 0 0,-6 0 0,-1 0 0,-4 0-294,-5 0 1,-5 0 0,0 0 706,1 0 0,-3 0 0,7 0 0</inkml:trace>
  <inkml:trace contextRef="#ctx0" brushRef="#br0" timeOffset="10">14404 10307 8951,'-6'-9'-155,"1"-1"0,-1 1 0,2 0 1,-1 0-1,1-1 0,0 1 1,2 0 198,1-1 1,1 4-1,0 0 1,0-1 0,0-2 106,0 0 0,-1 4 0,-1 3-43,-2 4 0,-2 7 1,2 7-1,-1 2 1,-1 4-1,0 3 48,-1 2 1,2 2 0,-2 1-1,2 1-219,1-1 0,-3-1 1,4-1-1,0 0 1,0 0-1,0 0-872,1-1 0,-2 0 929,1-2 0,0-2 0,3-4 0</inkml:trace>
  <inkml:trace contextRef="#ctx0" brushRef="#br0" timeOffset="11">15437 10102 9061,'0'-9'-980,"0"0"0,0 1 1217,0 5 0,-1 10 0,-2 12 0,-4 8 0,-3 6 0,-3 3 0,1 3 31,-2 1 1,3-1-1,-3 5 1,-1 0 0,2 1-216,-1-2 0,5-1 0,4-6 0,1-2-65,1-3 0,7-7 0,3-5 0,4-3 0,6-3-53,3-1 1,1-6 0,4-3-1,1-2 1,1-1-202,1 0 1,-1-4 0,-3-2 0,-2-4 0,-3-2 263,-4-3 1,3-3 0,-4-1-1</inkml:trace>
  <inkml:trace contextRef="#ctx0" brushRef="#br0" timeOffset="12">15540 10158 14019,'-12'-13'-1040,"3"-3"1,4 0 1136,3 0 1,3 2 0,3 2 0,5 0 0,7 0 508,5 2 1,2 1 0,6-1-1,1 1 1,1 1-639,-1 2 1,-2 2 0,-2 4 0,-2 1 0,-2 2-1925,-5 3 1891,2 2 0,-5 10 1,5 1-1</inkml:trace>
  <inkml:trace contextRef="#ctx0" brushRef="#br0" timeOffset="13">15922 10354 10462,'4'-14'-157,"-2"1"1,4-4 0,1 2 200,1-2 0,2 3 0,-1-1 0,0 1 0,1 0 0,-1 0 12,0-1 1,0 4-1,-2 0 1,-2 2-1,0 4 138,0 1 1,-3 2-318,2 5 1,-3 6-1,-2 7 1,-3 1 0,-1 2-22,0 0 1,-3 3 0,3 3-1,-2 2-291,1 1 1,0 0 0,-2 0 405,2 0 1,-7 0 0,3 0-1</inkml:trace>
  <inkml:trace contextRef="#ctx0" brushRef="#br0" timeOffset="14">15791 10605 10462,'0'-9'-520,"0"-1"921,0 1 0,4 3 0,4 1 1,3 1-1,6 2-205,3 1 0,1 1 0,4 0 0,0 0 0,-1 0-904,1 0 1,-4 1 708,1 2 1,-3 2 0,0 4 0</inkml:trace>
  <inkml:trace contextRef="#ctx0" brushRef="#br0" timeOffset="15">16266 10512 12263,'-5'-6'-148,"1"1"1,1-1 1170,0 1-1282,-1 3 0,4-1 0,1 5 0,3 1-542,2-1 0,2 2 822,1 0 1,1 3 0,-1-2-1</inkml:trace>
  <inkml:trace contextRef="#ctx0" brushRef="#br0" timeOffset="16">16443 10503 12263,'-5'-4'-897,"-3"2"1266,6-2-682,-2 4 0,5 1 0,2 1-450,4 2 1,2-1 781,3-3 0,3 4 1,4 1-1</inkml:trace>
  <inkml:trace contextRef="#ctx0" brushRef="#br0" timeOffset="17">16685 10009 14405,'-3'-6'-3277,"0"0"3350,1-1 0,2-1 0,3 2 1,3 3-1,2 2 0,3 0 50,1-2 0,3 2 1,4-2-1,3 2 1,2 2-1,2 1-104,2 1 1,-4 3 0,5-2 0,-3 0-94,0 0 0,0 3 0,-2-4 0,-5-1 0,-3-1-67,-3-1 0,0 0 280,-4 0-201,-4 0 0,-2 0 0,-6 1 0,-3 2 196,-2 3 0,2 2 1,-1 3-1,0 1-91,-1 4 1,-1 4-1,-1 3 1,1 2-1,0 3-94,-1 2 1,1 4-1,0-2 1,-1 0 0,2 0 3,2-2 1,-2 1-1,1-2 1,-1-2-1,0-1 16,2-2 0,-3 0 0,4-4 0,-1 3 0,1 0-59,1 0 1,-3-2 0,3-2 0,0-1 10,0-3 1,-2 2 0,2-5 0,0 0-1,-2 1-52,1-1 1,3-2 0,-2-5 44,0-1 52,3-1 1,-6-7 0,2-1 0,0 0-344,-2 1 1,2 0 353,-1 1 0,-5-4 1,-3 2-1</inkml:trace>
  <inkml:trace contextRef="#ctx0" brushRef="#br0" timeOffset="18">17439 10614 9756,'6'0'550,"1"0"-426,-5 0 0,5 5 1,-4 1-1,-1 2 1,-1 2-1,-2 2 89,-2 0 0,-2 5 1,-4-3-1,-1 2 1,0-1-1,-2 2-338,0 0 0,-1 1 1,1-2-1,0 0-146,0 1 1,3-4 0,2 0 0,2 0 266,1-1 0,-4 1 0,3-4 0</inkml:trace>
  <inkml:trace contextRef="#ctx0" brushRef="#br0" timeOffset="19">18361 10195 15620,'0'-13'-448,"3"2"0,0-4 0,0 2 0,0 1 0,1 2 0,-1 1 639,1-1-170,-3 1 0,2 5 0,-6 4 0,-3 6 0,-4 5 245,-2 5 1,0 3 0,-2 2 0,0 3 0,0 1-152,1 0 0,-4 0 0,2 2 0,-3 0-264,-1-2 1,4 2-1,-1-3 1,1 0-1,-1-2 1,1 0-270,-2 0 1,4-1 0,-1-6-1,2-1 35,-1-1 0,1-6 1,3 2 549,-1-4 0,1-2 1,0-3-1</inkml:trace>
  <inkml:trace contextRef="#ctx0" brushRef="#br0" timeOffset="20">18091 10251 15620,'5'-12'-721,"-2"-1"1,-1 3 728,1 3 1,0 3 0,3 5 103,1 2 0,1 3 1,2 6-1,-1 4 1,1 2-1,2 0-110,0 1 0,1 3 0,-1-1 1,1 0-145,2-1 0,0-2 0,3 1 0,-2-1 0,0 1-361,0 0 1,1-2 0,0 1 0,-3-2 453,0 1 0,-2 3 0,-3-6 0</inkml:trace>
  <inkml:trace contextRef="#ctx0" brushRef="#br0" timeOffset="21">19152 10018 27070,'-5'-14'-656,"2"2"1,2 1-1,1 2 1,0 0 0,0-1-165,0 1 1,0 0 0,0-1 0,0 1-2458,0 0 3470,0 4 0,0 5 0,-1 7 0,-2 4 0,-2 5-327,0 1 0,-4 3 0,4 1 0,-1 1 1,1 2-1162,1 2 1,1-1 1182,3 3 0,0-2 0,0 6 0</inkml:trace>
  <inkml:trace contextRef="#ctx0" brushRef="#br0" timeOffset="22">19367 10251 12896,'0'-14'-914,"0"1"1,0 3 0,0 1 993,0-1 0,0 6 0,0 5 0,0 8 109,0 5 1,-1 4 0,-3 0 0,-1 1 0,-1-1-51,0 1 0,3 0 0,-2-1 0,-1 1 1,2 0-119,0-1 0,1-2 0,3-2 1,0 0-1,0-2-133,0 2 0,0-7 0,1 1 0,2-3 0,3-3-89,3-1 0,3-2 0,1-2 1,2-3-65,2-2 1,0-6 0,2-1 0,-1-3 84,1 0 1,-3-1 0,-1 0 0,2 1 0,-1-1 0,1 0-15,-2 1 0,-7 3 1,1 3 501,-4 2 1,-3 5 0,-5 5 0,-3 6 226,-3 2 0,-1 4 0,-1 2 1,-2-1-1,2 2-76,1-1 0,3-2 0,2 1 0,1-1-420,2 1 1,1-1 0,1-2 0,0-1 0,1 0-320,2 0 1,5-2 0,6-2-1,0-1 1,3-2-128,0-1 1,2-1 0,0-1 0,-1-2 0,0-3 71,-3-3 1,5 0 0,-3 0 0,-2 0 0,0-1 323,-4 1 0,-1 0 0,-1-1 107,-3 1 1,-2 3 142,-4 0 0,-1 8 0,-1 1 1,-2 3-1,0 1-85,-1-1 0,-1 1 0,2 2 0,0 0-144,0 1 0,1-1 0,3 0 0,0 0-333,0 1 193,0-1 1,4 0-1,1 1 1</inkml:trace>
  <inkml:trace contextRef="#ctx0" brushRef="#br0" timeOffset="23">20046 10316 14551,'-12'0'62,"-1"0"1,2 1 0,1 3 0,0 2 0,1 3 0,0 2 0,0 3-23,3 0 1,-1-1 0,4 2 0,1 2-1,2-1 1,4 0 0,5-4-125,6-1 0,2-5 0,2-1 0,1-1 0,0-3 30,2-3 0,0-3 0,-4-4 0,0-2 0,-2 0-163,-4-1 0,-3-4 0,-3 3 0,-2-2-87,-3-1 1,-3-1 0,-4 0 0,-4 3 0,-2 2 216,-2 3 0,-1 1 0,1 5 0,1 1 0,-1 1-14,3 1 0,2 1 1,1 2 7,2 3 1,4 7 0,-2 1-1</inkml:trace>
  <inkml:trace contextRef="#ctx0" brushRef="#br0" timeOffset="24">20726 10018 24803,'-5'-4'-456,"-3"3"1,1-1-1,0 5 1,0 7 42,1 4 0,0 5 1,-1 2-1,1 5 0,-1 4 1,0 4 200,0 3 1,-1 0 0,3 0 0,-1-1 0,0-1 0,1-5-110,0-5 0,3-2 0,-1-4 1,2-1-90,1 1 1,0-4 0,1-4 173,2-4 0,-1-3 0,3-5 0,0-2 0,1-3-91,1-2 1,-2-5 0,1 1 0,0-1-359,0 0 1,-2 3-1,-4-4 1,0 2 410,0-1 0,-4 2 0,-4 4 0,-3 2 0,-6-1 0,-2 2 837,-3 0 0,-5 2 0,0 4 0,-3 2 92,0 1 0,2 3 1,5 3-1,4 2 0,7 1-520,4-1 0,6 4 1,9-3-1,10 1 0,9-3-184,7-1 0,4-2 0,3-1 0,0-2-300,-1-2 1,-4-3 509,0-1 0,-5-5 1,2 0-1</inkml:trace>
  <inkml:trace contextRef="#ctx0" brushRef="#br0" timeOffset="25">21098 10065 24393,'15'-3'-173,"-2"0"1,0 1 254,-1 1 1,4 5-1,-5 3 1,-2 4 0,-2 5-1,-3 2-408,-2 0 1,0 2 0,0 2 0,1 2 0,-1 3-126,-1 1 0,-5 4 1,-1 1-1</inkml:trace>
  <inkml:trace contextRef="#ctx0" brushRef="#br0" timeOffset="26">21722 10121 15651,'-9'0'-186,"1"-1"0,0-1 0,2-1 1,0 0-1,0-1 0,1 0 88,0-1 0,2 2 1,3-3-1,0-1 0,1-2 1,2 0 356,4 0 0,2 3 1,2 0-1,2 1 1,-1 1-174,2 0 1,-3 1 0,5 3-1,-1 0 1,1 0-120,-1 0 1,-4 5 0,2 3 0,-3 6 0,-1 2-78,-3 4 1,-2 5 0,-5 0 0,-2 2-1,-5 3 144,-3 2 0,-6-1 1,-6-2-1,-1 1 0,-3 1-3,-3-1 0,4-6 1,-1-2-1,5-3 0,3-3 48,2 0 0,10-5 0,1 2-51,4-3 0,6-5 1,3-1-1,5-1 1,4 0-69,5 0 1,0-2 0,2-1 0,2-1 0,0-2-548,1 0 0,2-1 1,-5 2 682,0-1 1,2-4-1,3 2 1</inkml:trace>
  <inkml:trace contextRef="#ctx0" brushRef="#br1" timeOffset="27">22234 10242 8470,'-5'-15'0,"2"3"0,3 2-187,3 0 1,2 1 0,6 1 0,1 1 0,4 1 0,1 1 723,2 0 0,3 3 1,-1-1-1,0 2 0,-2 2-667,-4 2 1,2-1 0,-4 4 0,1 1 0,-2 2 129,-4 0 0,2 5 0,-5 0 0</inkml:trace>
  <inkml:trace contextRef="#ctx0" brushRef="#br1" timeOffset="28">22234 10391 8470,'10'0'16,"0"0"1,2 0 66,4 0 0,3 0 1,2 0-1,4-1 0,3-1-403,3-1 320,-2 0 0,3-2 0,-4 0 0</inkml:trace>
  <inkml:trace contextRef="#ctx0" brushRef="#br1" timeOffset="29">22830 10233 8532,'-9'-5'-66,"3"1"0,1-3 0,0 1 0,3-1 535,1-2 1,9 3 0,2 1-1,4 0 1,6 1 0,4 0-509,3 1 0,-2 1 0,-1 0 1,1-1-1,0 1-311,0 1 1,-4 4 0,-1 1-1,-3 1 1,-5 0-2022,-1 0 2371,-6 1 0,3 3 0,-3 1 0</inkml:trace>
  <inkml:trace contextRef="#ctx0" brushRef="#br1" timeOffset="30">22830 10382 8532,'-9'4'0,"0"1"0,0 1-149,3 0 0,3 1 0,6 1 276,3-2 1,7 1 0,3-4 0,5-1 0,4-1-219,2-1 0,1 0 0,0 0 0,-1 0 91,1 0 0,0-8 0,0-2 0</inkml:trace>
  <inkml:trace contextRef="#ctx0" brushRef="#br1" timeOffset="31">23417 10186 8532,'-4'-6'7,"-3"1"175,-1 1 1,0 1 0,1 7 0,0 3 0,-1 4 144,-3 5 0,0 2 0,-1 3 0,2 2 0,0 1-161,1 1 1,4 4 0,2 0 0,2-2 0,3-1 0,3-2-307,4-2 0,8-4 0,0-2 0,5-5-29,2-4 0,1-2 0,3-5 0,0-2 0,-1-4-105,-3-3 0,3-8 0,-3 0 0,0-5 0,-3-2 11,-5-2 0,-3 0 0,-7-2 0,-3 0 100,-2 0 1,-2 0-1,-3 1 1,-6 2-1,-4 3 209,-4 3 0,-1 4 1,-3 3-1,-3 3-46,-2 2 0,-5 3 0,-1 4 0</inkml:trace>
  <inkml:trace contextRef="#ctx0" brushRef="#br0" timeOffset="32">24031 9767 14729,'-9'-6'-598,"1"0"1,0-2 0,3 0 0,1-1 0,2 0 668,1-1 0,2 1 0,2 1 0,3 0 1,4 3-1,1 1 392,2 2 1,4-2 0,1 1 0,3 0-288,3-1 0,0 2 0,2-1 0,-1 2 1,1 1-323,0 0 0,3 0 0,0 0 0,-1 0 0,-3 0 44,-1 0 1,-8 0-1,3 1 1,-2 1-5,-3 2 1,0 0 56,-5-1 1,-4 2 0,-3 5 149,-4 3 0,-3-2 0,-4 5 0,-2 1 0,0 3 82,-2 2 1,-3 7 0,1 0-1,0 3 1,-1 4-245,0 3 1,1 1 0,1 5 0,-1 0-25,1 0 1,3 3-1,-1 2 1,5 2-1,5-26 1,1 1-1,0 24-149,1-1 0,4-5 0,2-3 0,2 0 0,2 0 68,-1-1 1,-1-4 0,0-3 0,-2-2 74,1-2 1,-2-2 0,0-4 0,-1-2 0,-1-2 90,-2-2 0,-6 1 0,-1-1 0,-3-3 0,-5-2 148,-4-3 0,-5-4 0,-7-1 0,-3-1 0,-4-2-152,-2-1 0,-2-1 0,0-1 0,-2-1-417,-1-1 0,3-1 1,3 2 453,3-1 0,5 4 0,-2 4 0</inkml:trace>
  <inkml:trace contextRef="#ctx0" brushRef="#br0" timeOffset="33">10577 14925 22913,'0'-14'-469,"0"-3"1,0 5 0,1 0 0,1 2 0,1 1 0,0-1 0,1 1-1022,-1 0 0,0 0 1432,-3-1 0,0 4-139,0 0 0,0 5 0,0 1 0,-1 6 0,-2 5 286,-4 5 1,-1 6 0,-1 2 0,0 5 0,-2 6 19,-1 5 1,0 5 0,-2 6 0,7-23 0,-1 1 0,1 3-1,0 1-32,-1 3 0,-1 2 1,1 4-1,-1 2 1,-1 2-1,1 1 1,0-1-1,0 1 0,-1-1 1,1 0-221,-1-1 1,1 0-1,1-2 1,1 1-1,-1-1 1,0 1-1,0-3 1,0-1 184,-1-3 0,0 0 1,1-2-1,1-1 1,-1 0-1,0 0 1,0 2-1,0-1 1,-1 0-1,1-1-15,0-1 0,0-1 0,0-2 0,0-2 1,-5 23-1,2-3 7,1-2 0,5-13 0,1-3 0,3-4 0,1-4-119,0-3 0,0 1 0,0-8 0,1-1-764,3-4 0,-2-4 0,3-6 137,-1-3 712,3-2 0,-2-2 0,5 1 0</inkml:trace>
  <inkml:trace contextRef="#ctx0" brushRef="#br0" timeOffset="34">11573 15149 18781,'-14'0'4,"0"1"1,4 1 0,-2 3 0,-4 2 0,-1 6 0,-3 3 204,-2 7 1,0 8-1,-4 7 1,11-15-1,1 1 1,-1 2-1,1 2 1,-1 1-1,2 1-176,0 0 1,1 1 0,-1 0 0,1 0-1,2 1 1,0 1 0,2 0 0,0 0 0,1 0-1,0 0-197,3 0 0,0 0 0,2-2 0,1 0 0,3-5 0,2 0 0,9 24 0,5-2-904,7-2 1,0-3 0,7-3 358,0-2 0,-3-5 0,3-1 0</inkml:trace>
  <inkml:trace contextRef="#ctx0" brushRef="#br0" timeOffset="35">14534 15437 13707,'0'-6'-663,"1"1"0,1 0 1,2 0-1,2-3 773,1 0 0,-2 2 0,1 0 0,2-2 0,0 0 93,1-1 1,0 0 0,2-1 0,0 1 0,3 0 73,0-1 1,-3 1-1,2 0 1,-3-1 11,0 1 1,-3 6-291,-4 6 1,-9 6 0,-13 11 0,-7 2 0,-5 3 3,-3 2 0,-7 1 0,2 2 0,-2 2 0,19-17 1,-1 1-5,1 0 0,-1 0 0,0-2 0,0 0 0,-20 15 0,3-5 0,3-1 55,6-2 1,2-3-1,11-1 1,3-3-127,4 0 1,5-2-1,1-2 1,1-1 0,5 0-60,5 1 0,7 0 1,6 1-1,5 2 1,3-2 173,4-1 1,2 3 0,2-1 0,-1 1-64,1 0 1,-3-3-1,-1 3 1,-2-3 0,-2 0-246,-2-1 1,1 0 0,-6 0 0,-2 0-727,-5-3 0,-2 1 896,-2-4 0,5 5 1,0-3-1</inkml:trace>
  <inkml:trace contextRef="#ctx0" brushRef="#br0" timeOffset="36">14264 15754 13789,'-5'-9'-516,"1"-1"1,4 1 0,1 0 0,2 0 1052,3 3 0,7-1 0,2 4 0,4 0-177,3-1 1,2 3 0,8-4 0,5 2-1,2 0-282,0 1 0,0 1 0,-3 1 0,-1 0 0,-2 1-661,-1 2 0,-1-1 0,-3 4 0,-1-2 577,-2-2 1,6 3 0,-2 0-1</inkml:trace>
  <inkml:trace contextRef="#ctx0" brushRef="#br0" timeOffset="37">14693 15475 14005,'0'-19'-788,"0"0"0,0 1 0,0 0 1,1 2 663,2 0 0,-1 5 1,3-2-1,0 3 638,0 1 0,-3 1 1,1 5-385,-2 6 0,-5 10 0,-2 5 1,-3 7-1,-3 5 46,0 4 0,-1 3 0,1 0 0,0 0-199,0 0 1,2 4 0,1-1-1,-1-1 1,2 0-240,2-2 0,-1-3 0,4-1 0,1-2 0,0-4-184,2-4 1,2-8-1,0-2 1,2-4 243,1-3 0,1-2 0,2-5 0,0-2 0,-3-4 100,-1-4 0,-1-1 1,-3-4-1,0-3 1,0-3 38,0-1 0,-1 0 0,-1-4 0,-1-2 46,1 0 1,-2 1-1,1 2 1,-1 1-1,1 1 252,0 0 0,-4 5 0,1 7 0,-3 2 0,0 4 389,0 3 0,-1 2 1,-3 3-1,-2 3-183,-3 5 1,2 5 0,2 1-1,1 0 1,1 1-551,2-2 0,5 0 0,2 1 1,2 0-1,2-1-666,2 0 0,3 1 0,6-3 1,4-1 780,1 2 0,2-4 0,0 3 1</inkml:trace>
  <inkml:trace contextRef="#ctx0" brushRef="#br0" timeOffset="38">14544 15698 17202,'-10'0'58,"1"0"1,0 0-1,-1 0 193,1 0 0,3 0-342,0 0 1,2 0 0,-1 1-157,1 2 1,0-1-133,1 5 1,1-4 239,-4 3 1,-1 0-1,-2 3 1,0 0-19,0-3 1,-1 2-1,1-2-60,0 3 60,-1 0 1,10-4-1,5-2 1,8-2 0,4-1-144,6 0 336,3-4 0,2-1 1,0-4-1</inkml:trace>
  <inkml:trace contextRef="#ctx0" brushRef="#br0" timeOffset="39">14767 15679 16470,'-19'0'-243,"4"0"0,0-1 1,2-1-1,2-1 1,0 0-1,2 0 0,0 0 382,-1 1 1,1-2-1,0 1 1,-1 0-1,2-2-17,2-1 0,3 1 0,6 0 137,3 1 0,11-2 1,6 2-1,9 1 0,11 0-145,8 0 0,-22 1 1,2 0-1,3 1 0,1 0 1,0-1-1,1 1-61,2 0 0,0 0 1,0 0-1,1 1 1,3 0-1,-1 0 1,0 0-1,-1 0 1,-1 0-1,-1 0-129,-2-1 0,-2 2 0,-5 0 0,0 2 0,17 2 0,-4 0 0,-6-1-292,-5 0 0,-3-3 1,-9 4-1,1-2 1,-3 0-1420,-3-1 1745,-6 3 1,1 0-1,-4 5 1</inkml:trace>
  <inkml:trace contextRef="#ctx0" brushRef="#br0" timeOffset="40">16043 15670 14523,'0'-6'-274,"1"1"1,2 1 0,3 1 827,2-2 1,2 3 0,0-3 0,2 0 0,3 0-358,-1-2 1,4-1 0,-3 0 0,3 0 0,2-3-206,1 1 1,-1-1-1,2-1 1,-4-1 0,-1-2-264,-2-1 0,-3 1 0,0 0 0,-2-2 0,-4 0-142,-3-2 1,-2 1 0,-1 2 0,0 1-1,-1 2 162,-2 2 1,-3 4 0,-7 4-1,-2 2 1,-3 3 372,-1 5 0,-3 4 0,-3 11 0,-2 2 138,-1 3 1,0 2 0,1 2 0,2 4 0,4 1-58,1 1 0,10-1 0,3-1 1,6-2-1,5 1-494,6-1 0,7-4 0,8-2 0,2-8 0,2-5-232,2-4 0,-2-5 0,2-2 0,-2-2 217,-1-1 1,-4-8 0,-2-4-1,-2-5 1,0-3 388,-2-1 0,3-3 0,-6-4 0</inkml:trace>
  <inkml:trace contextRef="#ctx0" brushRef="#br0" timeOffset="41">16564 15484 14523,'-4'-8'-1639,"-2"1"1,0 3 1930,0 4 0,0 5 0,-3 5 323,-1 4 0,-2 7 0,-1 2 1,-1 1-1,1 1-419,1 2 0,2 1 0,2-1 0,1-1 0,4-2-382,2-1 0,2-3 1,4-4-1,4-4 0,5-3 57,4-2 0,2-3 0,0-5 0,3-2-122,1-4 0,1-2 1,2-3-1,-2-4 1,-1-1-219,-1-2 1,-4 0-1,-5 0 1,1-2 0,-2-1 617,0 2 0,-1 3 0,-6 3-221,-3 0 1,-3 6-1,-4 6 1,-4 4 0,-5 5 509,-1 5 1,1 2 0,-1 5 0,0-1 0,3 1 74,1-1 0,4 1 0,0 0 0,2-1-769,2 1 0,2-4 0,3 0 0,4-1 1,5 0-2188,3-1 2290,-1 0 0,3-4 1,-2 0-1</inkml:trace>
  <inkml:trace contextRef="#ctx0" brushRef="#br0" timeOffset="42">16974 15558 13206,'-5'-4'-615,"1"4"0,2 7 1216,-1 4 0,1 6 1,-3 6-1,1 1 0,2 2-124,1 1 0,1 4 1,0 0-1,2-2-435,4-3 1,1-4-1,9-3 1,1-2-1,3-4-20,2-4 1,3-7-1,-3-2 1,2-6 0,1-6-370,-1-7 1,2-4 0,-5-4 0,0-2 0,-1-2-342,-2-4 1,-2 0 0,-2 0 0,1 2-48,-1 1 1,-2 2 0,0 6 0,-3 5-250,-2 6 1084,1 7 1,-7 10-1,3 6 1</inkml:trace>
  <inkml:trace contextRef="#ctx0" brushRef="#br0" timeOffset="43">11527 15577 10422,'-6'0'-264,"0"-1"0,1-1 1,1-2-1,0-1 1,2-3 343,1 0 1,1 2 0,0 2 96,0 3 1,3 4-1,0 8 1,0 3 0,0 0-1,1 3-110,2 0 0,-3 2 0,3 0 0,0-1 0,0 1 0,0-1-112,-2 1 0,3-3 1,-2-2-1,1-1 0,-1-1-1,0-2 1,1-4 0,-2 0 0,1-2 0,1-3 78,-1-3 0,4-5 1,-3-5-1,2-3 1,2-3-132,-1-1 1,-3-2-1,0-2 1,2 0 0,0-1-184,1 1 1,0 2 0,0-1 0,-2 3 9,-1 4 1,-1 1-1,3 6 1,-2 2 290,1 3 1,1 6 0,2 2 0</inkml:trace>
  <inkml:trace contextRef="#ctx0" brushRef="#br0" timeOffset="44">12030 15568 10372,'0'-10'-167,"0"1"0,0 0-249,0-1 1,0 1-1,0 0 700,0 0 0,-5 3 0,-1 3 0,-2 2 49,-1 1 0,-4 1 0,0 3 1,-2 5-67,-1 2 1,-2 6 0,0-2 0,0 3 0,2 0-92,4 1 0,2-3 1,0-1-1,2 2-408,2 0 1,2-2 0,4-3-1,1-2 1,2-1-149,3-3 1,6-2 0,1-4-1,0 0 1,2-1-44,-1-2 0,1-2 1,0-5-1,-2 1 211,-3 0 0,2-1 0,-2 2 0,-2 1 0,-1 1 222,-1-1 1,-1 2 388,-2 2 1,-2 3 0,2 3-238,-2 4 1,-1 1 0,0 1 0,0 2 0,0 0-485,0 1 1,3 1 0,1-4 300,1 0 0,2 5 1,2 0-1</inkml:trace>
  <inkml:trace contextRef="#ctx0" brushRef="#br0" timeOffset="45">12197 15558 8725,'-9'0'-845,"0"0"1063,-1 0 0,5 5 0,1 1 1,1 2-1,-1 1 23,-1 1 1,2 2 0,-1 2 0,1-1 0,0 1-219,1 1 1,1-3 0,1 3 0,0-2-1,0-1-119,0-2 0,1-1 0,2 0-175,3-3 0,0-2 1,0-4 58,1 0 1,-2-4-1,0-2 1,1-3-1,-2 0 10,0 0 0,2-4 1,-2 1-1,0-1 152,0 0 0,4 0 0,-3-3 1,1 3-1,0 0 28,1 1 0,2-4 0,-1 4 0,-1 0 0,-1 2 132,2 1 1,-1-1 0,0 2 0,-1 1-77,2 1 1,-3 4-35,1-1 0,0 10 0,4 3 0</inkml:trace>
  <inkml:trace contextRef="#ctx0" brushRef="#br1" timeOffset="46">12458 15819 8386,'0'-9'268,"0"0"0,0 1-7,0 5 0,-3 11 0,-1 11 0,-1 1 0,-2-1 0,1 1-391,0 2 1,3-3 0,-2 3-1,0-3-1006,3-4 1136,-3 3 0,4-4 0,-3 5 0</inkml:trace>
  <inkml:trace contextRef="#ctx0" brushRef="#br1" timeOffset="47">12737 15354 8372,'0'-15'-121,"1"2"0,1 3 0,1 0 0,1 0 0,-1-1 272,0 3 1,3 4 0,-2-1 0,0 2 0,0 5 86,-2 6 0,-1 3 0,-1 7 1,-1 3-1,-2 0-104,-3 2 1,1 3-1,-1-1 1,-1 2-1,-3 1-135,-2 0 0,1-2 1,-1 0-1,2-2 1,0 0-169,1 0 0,1-5 1,1 1-1,1-4 0,1-3-1179,0-2 1109,3-4 1,-1-4 0,6-7 0,3-5-1,2-3 94,2-3 1,-1 0 0,1-3 0,2 2 136,0 0 1,4 4 0,-3-3 0,1 3 0,0 3 0,1 2 284,1 3 1,-1 1-1,-1 3 1,0 1-19,-3 2 1,-4 7 0,-2 5 0,-1 3 0,-1 0-95,-2 1 1,-2 0 0,-3 0-1,-3 2 1,-4 1-84,-5-2 1,2-3-1,-2-3 1,0 0-74,-2-3 0,3-4 1,0-1-1,2-2 1,0-2-126,0-1 0,6-5 0,-2-3 1,4-2-1,3-3-727,1-4 0,1 2 843,0-2 0,8 1 0,3-4 0</inkml:trace>
  <inkml:trace contextRef="#ctx0" brushRef="#br1" timeOffset="48">12942 15577 8024,'-4'9'543,"-1"1"0,0-1-92,1 0 1,3 4 0,1-1 0,0 1-434,0 0 1,5-3 0,1 3 0,3-3 0,4-2-190,2-1 0,3 0 0,-1-4 0,0-1 0,-3-2-38,0-3 0,0-2 0,-3-5 0,-4 1 0,-2-1-295,-3-3 1,-5 2-1,-3-4 1,-4 2 315,-2 2 1,-2-1 0,-5 2-1,0 0 1,1 1 337,-1 1 1,5 4 0,1 1 0,3 2-323,0 1 0,5 1 0,3 2 172,4 3 0,12 2 0,5 2 0</inkml:trace>
  <inkml:trace contextRef="#ctx0" brushRef="#br1" timeOffset="49">13156 15652 8372,'-9'9'36,"1"0"0,1 0 0,3 1 198,0-1 0,3 0 1,-2 1-1,2-1 1,2 0-2,2 1 1,-1-4 0,4-1 0,2 0-1,0-1-127,1 0 1,-3 0-1,1-4 1,0-1-309,1-3 1,1 2 0,1-4-1,-1-1 1,-1-1-147,-1-2 0,0-2 0,-4 0 0,-1-1 1,-1 1 116,-1-1 0,-1 0 0,-2 2 0,-3 1-95,-3 2 1,0 2 0,-1-1 325,-3 4 0,3-2 0,-3 0 0</inkml:trace>
  <inkml:trace contextRef="#ctx0" brushRef="#br1" timeOffset="50">13491 15233 8498,'0'-10'-107,"-3"1"0,0 0 0,2-1 157,3 1 0,-1 6 1,2 5-1,-2 8 1,-1 7-1,0 7 249,0 5 1,-4 5-1,-2 6 1,-3 4 0,-3 1-1,-1 2-174,-2-1 1,3 5-1,5-25 1,0 0 0,-6 24-447,5-3 0,3-5 0,5-6 0,0 0 0,0-4-274,0-3 1,1-8 0,2-8 594,3-3 0,2-1 0,2 1 0</inkml:trace>
  <inkml:trace contextRef="#ctx0" brushRef="#br1" timeOffset="51">13706 15288 8297,'0'-9'99,"0"-3"1,1-1 0,2 2-1,3 2 1,2 2 0,2 4 0,0 2 271,2 1 0,3 9 0,2 4 0,0 8 0,-2 8 0,1 7 1,-2 7-1,-2 5 102,-5 2 1,-4-24-1,-2 1 1,-1 25-1,0-25 1,-1 0-518,0 1 1,-1 0-1,-7 21 1,2-23 0,-2 0-1,-10 21 1,-5-5-214,-4-1 1,10-19-1,-1 0 1,0-2 0,0 0-1,0 0 1,-1-1-1,0-1 1,0 0 256,0-1 0,-1 0 0,-1 2 0,0 0 0,1 2 0,-1 1 0</inkml:trace>
  <inkml:trace contextRef="#ctx0" brushRef="#br0" timeOffset="52">17635 16033 14813,'0'-6'-1093,"-1"1"1,-1 0 0,-1 0 1278,0-3 0,2 0 532,1-1-431,0 4 0,0 1-96,0 8 0,-4-3 34,-2 2 0,1-2-300,-1-1 0,5 0-81,1 0 0,4 0 416,5 0 0,0 0 179,1 0 0,-5 1-338,-2 2 0,-2-1 0,-2 3 0,-1 0 93,-1 0 1,-1-2 277,1 0-858,2-2 0,-4-2 21,5-2 0,0 0 8,0-3 178,0 4 1,0-3-30,0 2 1,5 2 370,1-2 0,-1 2 1,1 1-1,0 1 0,1 1-105,-1 1 0,-3 3 0,2-2 0,-1 1 0,-2 3 70,-1 0 1,-2 1 0,-2 2 0,-3 0 0,-3 2-54,-4 2 1,-1 0-1,-5 4 1,1 1-1,-1 0-188,0 2 1,2 0 0,1-3 0,4-1 0,1 1-2271,2-1 2442,4 1 1,-3 0 0,2-1-1</inkml:trace>
  <inkml:trace contextRef="#ctx0" brushRef="#br1" timeOffset="53">1164 15549 8408,'9'0'-202,"0"-1"1,1-2-1,-1-3 1,0-4-1,1-1 231,-1-1 0,0-5 1,1 2-1,-1-3 0,0-2 1,1 0 136,-1-2 1,-1-3-1,-1 2 1,-1 1-1,-2-2-160,-2 0 0,-1 3 1,-2 0-1,-2 1 0,-4 1-28,-1 1 1,-4 0-1,-1 2 1,1 1 0,0 2-1,-1 1 1,-2 5-1,2 2 1,2 1-1,-1 3 15,0 3 1,1 4-1,-4 6 1,1 6 16,-1 6 0,0 6 0,-4 10 0,1 5 0,2 3-7,8-22 0,0 1 1,2 2-1,0 1 0,-1 1 1,0 1-1,0 1 0,0 0 1,1 2-1,1 0-58,-1 0 0,1 0 0,1 0 0,0 1 0,0 2 1,1 0-1,0-1 0,1 0 0,-1 0 0,0-1-163,1-2 1,-1-1 0,2-3 0,-1-1 0,-1-1 0,-1 0 0,-5 21 217,-3-4 0,-4-9 0,0-9 0,0-7 0,0-7 0,-6-3 0,3 0 0</inkml:trace>
  <inkml:trace contextRef="#ctx0" brushRef="#br0" timeOffset="54">782 15996 16756,'9'-13'371,"1"-2"0,0-2 0,2 0-347,4 1 1,3 5 0,1-1 0,2 2 0,-1 3-380,-2 1 1,1 4-1,1-1 1,2 2-1,0 1 216,3 0 0,-3 0 1,0 0-1</inkml:trace>
  <inkml:trace contextRef="#ctx0" brushRef="#br0" timeOffset="55">1294 15791 13098,'0'11'452,"-1"1"1,-1 3 202,-1 3 0,-4 4 1,1 1-1,-2 0 0,1 2-320,1-1 0,4 1 0,-1-6 0,2-2 1,2-3-992,2-2 1,3-3-1,5-3 1,3-3 0,-1-1-124,1-2 0,-2-8 0,-3-2 0,0-4 852,-3-2 0,2-6 1,-3-2-1</inkml:trace>
  <inkml:trace contextRef="#ctx0" brushRef="#br0" timeOffset="56">1266 15661 15634,'0'-9'-1279,"0"-1"1049,0 1 0,4 1 0,2 0 1,0 3 480,0 1 0,3 1 0,4 3 0,-1 0 0,2 1-308,1 2 1,2 2-1,-1 5 1,-1 0 24,-2 2 0,4 0 0,-3 3 0,1 2 0,-4 0 176,-4 2 1,1 0-1,-5 0 1,-1 2-1,-1 2 278,-1 1 1,-5-3 0,-4 4 0,-2 1 0,0 0-6,0-1 1,2-3 0,0-3 0,0-1-287,3-3 1,2-1 0,5-6 0,2-2-235,3-3 1,7-3-1,2-3 1,4-4 0,2-5-13,0-3 1,4-6-1,-3-2 1,-2 0 0,0-2-34,-1 1 1,-1-3-1,1 2 1,-1-1 205,-3 2 1,-5 2 0,-4 6 413,-2 4 0,-2 8 0,-5 6 1,-3 8-1,-3 6 241,0 3 1,0 3-1,0-1 1,2 1-590,1-2 1,4 0 0,-1-1 0,2-2 0,2 0-781,2-2 1,6-3-1,7 0 1,1-3 0,3-2 326,2-4 1,1-2-1,5-1 1</inkml:trace>
  <inkml:trace contextRef="#ctx0" brushRef="#br0" timeOffset="57">2272 15316 10266,'0'-12'-53,"1"0"445,2 0 1,-3 8 0,0 8 0,-5 11 0,-3 8 0,-3 8 111,-1 7 0,0 3 0,-3 6 1,-1 0-1,2 2-327,1 1 1,8-24 0,0 0 0,-4 25 0,1-1 0,1-3-376,4-4 1,2-8-1,1-5 1,0-4 0,0-6-1006,0-3 1,4-8 791,3-6 1,-2-2 0,0-2 0,-1-2 0,-2-4-37,-1-4 1,-5-1 0,-2-2-1,-3-1 1,0 1 181,0-3 0,-4 1 0,0-1 0,0 3 0,-2 1 360,1 5 1,1 0 0,-1 5-1,-1 2 560,1 3 0,1 7 1,-1 7-1,-1 5 0,2 4 0,-1 2 0,2-2 1,4-2-1,2 1 0,3-2 164,6-2 0,7-1 0,10-7 0,6-4-1128,8-4 1,6-5 0,4-4 0,4-5 331,2-4 0,-23 5 1,-1-2-1,0 0 0,0-1 1</inkml:trace>
  <inkml:trace contextRef="#ctx0" brushRef="#br0" timeOffset="58">3073 15605 12503,'-6'-4'-649,"1"2"0,3-4 0,-1-2 0,1 0 887,1-1 0,1 3 0,0-1 0,0 0 0,0-1 0,0-2 213,0 1 0,0 3 1,-1 1-219,-2 1 1,2 5-1,-3 6 1,0 5 0,-3 7-1,-1 5 87,-1 3 1,-2 6 0,0 3-1,-1 3-256,0 1 1,2 1-1,2-2 1,0-1 0,3-5-148,1-4 1,1-5 0,3-8-1,0-4-274,0-1 0,5-7 0,3-5 461,4-7 0,4-3 0,0-5 1,1-3-1,2-2-251,0 1 1,0-4 0,2-1-1,2-2 1,0-1-27,-1 0 0,3 0 0,-2 0 0,0 0 0,-2 3 173,-3 3 1,-4 5 127,-4 11 0,-5 7 0,-2 8 0,-3 7 1,-3 5 440,-3 4 1,-4 1 0,-1 2 0,-1 0-237,0 0 1,5 0-1,1 0 1,0-1-1,0-1-904,3-1 0,3-5 0,3 1 0,5-3 374,3-3 0,3-3 1,5 1-1</inkml:trace>
  <inkml:trace contextRef="#ctx0" brushRef="#br1" timeOffset="59">3687 15828 8570,'-9'0'1412,"-1"0"-1156,5 0 0,2-1 1,6-1-1,4-1-210,1 1 1,5-2 0,2 0 0,0-1 0,1-3-267,0 0 1,2-2 0,1-2 0,-1-1-1,1 0-6,-1-1 1,0-2 0,-3 0 0,-2-2-1,-3 1 91,0 1 0,-2-1 1,-2 2-1,-3 1 96,-2 1 1,-1 3 0,-1 2-1,-2 2 1,-3 2 100,-2 3 0,-3 2 0,-1 4 0,-4 4 0,-1 5 213,-2 4 0,4 1 0,0 0 0,1 3-159,-1 3 1,5 2 0,0 0 0,6-2 0,3 0-329,1 1 0,10-2 0,5 0 1,8-3-1,5-3-621,3-4 0,2-8 833,4-3 0,0 2 0,1 0 0</inkml:trace>
  <inkml:trace contextRef="#ctx0" brushRef="#br1" timeOffset="60">4218 15624 8570,'0'-14'0,"0"4"0,1-3 0,1 3 428,1 1 1,0 3 261,-3-1 1,-1 17 0,-2 2-388,-3 6 0,-6 4 1,-1 1-1,0 1 1,-1 2-66,3 1 0,0-2 0,2-2 0,1 0 0,2-3-346,2-4 1,3 1-1,1-5 1,1 0 0,3-3-255,2-3 1,3-2 0,3-5 0,4-3 10,2-5 0,0-2 1,1-4-1,-1-2 0,1 0-24,0-2 0,-2-3 1,0 1-1,-3 0 1,0 1 236,-3 2 1,-2 3 0,-1 4 367,-2 4 1,-4 4 0,0 6 0,-4 4 0,-4 5 273,-3 7 0,-3 0 0,0 3 0,1 0 0,3 0-346,2-2 0,4 0 0,-1-2 0,2-2-513,1 0 0,1-5 1,2 1-1,4-4 0,3-3-738,3-1 1,3-5 0,0-5 1086,1-2 1,6-10 0,1-2-1</inkml:trace>
  <inkml:trace contextRef="#ctx0" brushRef="#br1" timeOffset="61">4572 15605 8570,'5'-9'148,"-1"4"0,-4 2 468,0 10 0,0 3 0,0 10-216,0 1 0,0 4 0,0 4 0,0 1 0,0-1-172,0 1 1,0-3 0,0-2-1,1 0 1,1-3-174,1-3 1,4-4 0,0-7 0,1-2 0,1-3-195,0-2 0,5-9 0,1-6 0,3-5-231,1-6 1,-1-2 0,1-2 0,-2-1 0,0-1-101,-1 1 1,-2 0 0,3 0 0,-3 0-1,0 3-19,-3 4 1,-1 5 0,0 2 0,-1 5 488,0 4 0,1 2 0,-1 5 0</inkml:trace>
  <inkml:trace contextRef="#ctx0" brushRef="#br1" timeOffset="62">5298 15735 8506,'-9'-1'336,"0"-2"1,3-3-1,3-2 1,3-1 209,3 3 0,11-2 0,8 3 0,8-1 0,8-1 0,4 1-121,3 1 1,-1-2 0,-1 4 0,1 1 0,-2 1-830,-1 1 0,-8 0 0,-5 0 1,-7 1-675,-4 2 1,-7 2 0,-5 4 1077,0 0 0,-11 5 0,-4 0 0</inkml:trace>
  <inkml:trace contextRef="#ctx0" brushRef="#br1" timeOffset="63">5447 15912 8506,'1'9'-209,"4"-3"928,7-3 1,8-3 0,12-4-1,8-6-422,8-4 1,-21 5 0,1 0 0,3 0 0,1 0 0,-1-1 0,0 1 0,0 0-1,0 0 1,-1 2 0,-1 0 643,-2 2 0,-1 1-1218,16-1 1,-5 5 0,-4 0-1</inkml:trace>
  <inkml:trace contextRef="#ctx0" brushRef="#br0" timeOffset="64">18473 15577 10550,'-9'-9'-362,"2"0"1,3 4-1,2 6 1,4 8 735,2 5 0,-1 5 1,4 2-1,0 4 1,1 2-1,2 2-254,3 2 0,-3-3 0,3 0 0,-3-5 0,-1-4-45,1 0 0,1-4 1,-1-4-1,-1-4 1,-1-5 199,0-4 1,4-8 0,1-9 0,-2-5 0,0-4 0,-3-2-287,-2-1 0,2-3 0,-1 4 0,0 2-362,-1 3 0,1 1 0,-3-1 0,1 4-154,-1 5 1,0 3-1,-2 8 1,2 5 0,0 5-1272,0 3 1790,4 6 1,-3 5 0,4 4-1</inkml:trace>
  <inkml:trace contextRef="#ctx0" brushRef="#br0" timeOffset="65">19162 15605 13033,'-18'-9'-512,"3"-1"1,2 2-1,2 2 609,-2 3 1,2 2 0,-4 1 0,-1 2 0,0 3 437,1 4 1,-1 7 0,-2-1 0,-1 4 0,1 2-278,-1 0 0,4 4 1,4-2-1,4 0 1,4-1-429,2-1 0,2-2 0,3-4 0,5-2 0,6-4-201,2-3 1,2-2-1,0-4 1,-1-1 61,1-2 1,2-5 0,1-5-1,-1-1 1,-2 0-225,-4-1 1,-2 1 0,-3-3 0,-1 3-1,0-1 252,1 1 0,-5 2 0,-3 1 0,-4 4 711,-4 4 0,-4 4 0,-2 4 0,-3 5-113,1 4 0,-3 4 0,5 4 0,2-1 1,2-2-367,5 0 1,2-1-1,2 1 1,2-1 0,5-3-1429,3-2 1452,4-3 0,7-1 0,2 1 0</inkml:trace>
  <inkml:trace contextRef="#ctx0" brushRef="#br0" timeOffset="66">19450 15484 8869,'-9'0'-199,"0"0"289,-1 0 0,5 1 0,2 2 0,2 4 0,1 5 0,-1 3 449,-2 3 1,2 5-1,-3 1 1,1 4 0,-1 2-329,-2 1 1,1 5-1,-2-3 1,2-1-1,0-4-184,-1-6 1,4-3 0,-1-3-118,2-4 1,1-7-1,1-6 1,1-7 3,1-7 1,5-2-1,-2-3 1,2-2 0,3-2-236,1-3 0,-2 2 0,4 0 1,-2 0-1,1 1-74,-2 3 0,3-2 1,1 2-1,-1 3 320,-1 1 1,0 10 0,0 1 0,-2 5 39,-1 4 0,-1 3 0,-2 6 0,-1 4 0,1 0 35,2 0 0,0 1 0,0-2 0</inkml:trace>
  <inkml:trace contextRef="#ctx0" brushRef="#br0" timeOffset="67">19832 15707 8662,'-6'-9'-18,"1"0"1,2-1 143,4 1 1,7 1-1,8 1 1,5 0-1,4 1 1,4 0 369,5 0 0,-3 4 0,6-1 1,0 2-1,-2 2-1115,-1 2 0,-3-1 1,-7 4-1,-6 1 617,-4 2 0,-8 4 0,-2 1 0</inkml:trace>
  <inkml:trace contextRef="#ctx0" brushRef="#br1" timeOffset="68">19841 15894 8577,'-9'0'-350,"3"0"985,0 0 0,18-5 1,6-1-1,7-2-259,5-1 1,1-1-1,-1 1 1,2 1-1,0 2-3153,0 2 2777,-1-1 0,-3 4 0,0-3 0</inkml:trace>
  <inkml:trace contextRef="#ctx0" brushRef="#br1" timeOffset="69">20409 15707 8464,'0'-9'0,"0"0"364,0-1 0,0 4 0,1 0 1,3 0-1,3 0 307,4-1 1,4 4 0,3-2 0,2 1-596,2 2 0,-2-2 0,4 1 0,0 1 0,0 1-619,2 1 0,-4 1 0,0 1 0,-3 2 0,-3 1-803,0 2 0,-5-2 1346,2 2 0,-3-1 0,-1 3 0</inkml:trace>
  <inkml:trace contextRef="#ctx0" brushRef="#br1" timeOffset="70">20558 15828 8464,'-6'0'832,"0"0"1,5 0-405,1 0 1,5-1 0,7-1 0,4-2-365,2-1 0,4 2 0,3-2-64,2 1 0,5-4 0,1 3 0</inkml:trace>
  <inkml:trace contextRef="#ctx0" brushRef="#br0" timeOffset="71">21154 15540 10702,'0'-10'-207,"0"1"0,0 2 1,0 5-1,0 8 586,0 8 0,-4 7 0,-2 5 1,-2 3-1,-2 3 0,1 1-116,0 2 0,-1-1 1,1-1-1,1-2 1,1-3-1,1-4-331,2-1 1,-2-5 0,3-6 0,2-2-232,3-4 0,4-6 0,7-6 1,1-4-1,3-2-132,1-4 0,-1-1 1,5-3-1,-2-1-11,2 0 1,-1-2 0,3 2-1,1-1 1,0 2 454,0 0 0,-4 6 0,-1 1 0,-3 4 671,-5 3 0,-5 9 0,-5 7 0,-4 5-29,-5 4 0,-2 0 1,-2 3-1,-2-3 0,2 1-528,0 2 1,2-3 0,1 3 0,2-2-1,3-2-127,2 1 0,5 0 0,1-1 0</inkml:trace>
  <inkml:trace contextRef="#ctx0" brushRef="#br1" timeOffset="72">21732 15056 8475,'-5'-6'60,"1"-2"0,-2 2 0,4-1 392,4 1 0,4 1 1,7 5-1,2 0 0,4-1 1,3-1-321,2-1 1,3 0 0,3 3-1,3 0 1,5 0 0,0 0-225,0 0 0,-1 0 0,2 0 0,-2 0 0,-2-1-232,-5-2 1,-7 2 0,-2-2 0,-5 2 111,-3 1 0,-7 1 0,-3 2 1,-3 3 250,-3 2 1,1 6 0,-5 1 0,0 3 0,-1 2 130,-1 1 0,-4 3 0,1 4 0,0 1 0,2 2-29,1 3 1,-4 6 0,1 1-1,0 1 1,-1 4 0,0 2-132,5-21 1,1-1 0,0 2-1,0-1 1,-2 1 0,1 0 0,0 0-1,1 1-49,-2 0 0,1 1 0,1-2 0,0 1 0,-1 0 0,1 1 1,0-2-1,1 0 0,-5 23-165,4-4 1,-1-6-1,3-7 1,-2-2-1,1-2 82,-1-2 1,1-2 0,-3-8 0,-1-3-1,0-1 241,-1-1 0,2-6 1,-1 2-1,-3-4 238,-2-3 1,1-1-1,2-1 1,2 0-199,0 0 0,0-3 1,-2-1-1,-4 0 1,-2-2-203,0 1 0,-1 3 0,0-1 0,-2 2 0,-1 1-397,1 0 1,2 0-1,0 1 1,0 2 439,-3 3 0,2 3 0,-3 0 0</inkml:trace>
  <inkml:trace contextRef="#ctx0" brushRef="#br1" timeOffset="73">8845 15167 8270,'0'-9'-135,"0"0"1,0-1 0,0 1-1,0 0 1,0 0 182,0-1 0,0 6 1,-1 5 157,-2 7 0,1 7 0,-4 7 0,0 3-108,1 5 1,-4 5 0,4 5 0,-1 2 0,1 2-1,0 0-207,-1 4 0,1 0 0,2-21 1,-1 0-1,1 0 0,0 0 1,-6 24-202,-2-3 1,1-5-1,-3-3 1,3-4-1,1-5 95,-1-6 0,1-8 1,1-5-1,1-2 215,0-4 0,5 2 0,-2-3 0</inkml:trace>
  <inkml:trace contextRef="#ctx0" brushRef="#br1" timeOffset="74">8724 15661 8393,'10'-14'1,"-1"0"0,1-2 115,3 1 0,1 8 1,5 0-1,-1 5 151,1 2 1,-1 2 0,-2 4 0,-1 4-1,-3 3-161,-4 4 1,1 2-1,-6 1 1,-1 2-1,-2-1-51,-3-2 0,-3 3 0,-4 0 0,-1-2 0,-3 0-134,0-1 1,-1-4-1,-1 0 1,1-2 0,2-1-433,1-2 0,5-5 71,1-2 0,6-2 0,2-2 0,7-2 0,5-4 440,2-5 0,6-2 0,2-5 0</inkml:trace>
  <inkml:trace contextRef="#ctx0" brushRef="#br1" timeOffset="75">9134 15679 8393,'-4'6'10,"-1"1"0,-5-3 0,1 2 197,0 5 0,-2-1 1,0 4-1,0 1 1,1-1 172,3 3 1,5-1 0,-1 1 0,3-2 0,4-2-243,5-2 1,5 0 0,4-3 0,1-2-215,0-3 1,-1-2 0,0-1 0,-2 0 0,-1-1-210,-2-2 1,-1 1-1,-5-4 1,-2-1 0,-1-3-50,-2-2 0,-5 2 1,-4-4-1,-4 2 124,-5-1 1,-2-2-1,0 2 1,-1 2-1,1 1 57,-1 0 1,1 2 0,3 2-1,2 3-309,3 2 0,5 2 462,2 2 0,10 6 0,3 6 0</inkml:trace>
  <inkml:trace contextRef="#ctx0" brushRef="#br1" timeOffset="76">9320 15801 8393,'-3'9'-15,"-1"-1"0,0-1 270,0 0 0,0-1 1,1 3-1,0 0 47,1 1 0,5-2 1,5-1-1,3-2 1,5 0-148,1-3 0,2-1 0,-1-2 1,2-1-331,2-2 0,-3-3 0,2 1 0,-3-3 0,-4-3-102,0 0 1,-3-4-1,-5 4 1,-3 0-1,-3-2 52,-3-1 1,-6 1-1,-7 2 1,-2 1 225,-4 2 0,1 1 1,-2 2-1,0 2 0,2 3-86,1 1 1,5 0 0,1 1 0,3 3-1,4 2 85,2 2 0,6 1 0,4 1 0</inkml:trace>
  <inkml:trace contextRef="#ctx0" brushRef="#br1" timeOffset="77">9730 15354 8415,'9'-19'66,"0"1"0,1 3 349,-1 2 1,-1 9-1,-1 8 1,-4 11-100,-2 8 1,-5 9 0,-4 5 0,-3 6 0,-5 5-117,-1 2 1,7-23 0,1 2 0,0-2 0,1-1-1,0 1 1,0 0-369,2 1 0,0-1 0,-1 0 0,1 1 0,1 0 0,0 1-123,1 0 1,0 1-1,0-4 1,0 0-1,0 2 1,-1-1 0</inkml:trace>
  <inkml:trace contextRef="#ctx0" brushRef="#br0" timeOffset="78">9162 14506 24260,'-9'-9'-3277,"-1"0"2730,1-1 1,4 1 0,2 0 0,2-1 0,0 2 0,-1 1-1,-2 1 1,1 3 0,3-4 0,-1 1 0,-1 0 0,-2 1 653,-1 1 1,-1 0 0,-4 1 0,1 0 0,-1 1 0,-3 1 67,-2 1 0,-3 0 0,0 0 1,-2 0-1,-1 0-45,0 0 1,-5 1 0,1 1-1,-1 3 1,-1-1 2,-1 0 0,3 3 0,-4-1 1,3 3-1,1 0-208,-2 0 1,-3 1 0,1 2 0,2 0 302,0 0 0,1 2 0,0 2 0,1 1 0,1 2 52,0-1 0,5 5 1,6 2-1,0 3 1,2 3-140,3 3 0,2 2 0,6 2 0,0 0 0,0 3-142,0 6 1,0 0-1,0 6 1,0-26 0,0 0-1,0 1 1,0 0-29,0 1 0,0 1 0,1 1 0,-2 1 0,1 1 0,-1 1 0,0-1 1,-1 0-1,0 1 0,-1 0-23,1-1 1,-1 0 0,-2 1 0,-1 0 0,1-1 0,0 0 0,0-1 0,0-1 0,-1 1-1,1-1-16,-2-1 1,1 1 0,1-2-1,0 1 1,-2 0 0,0 1-1,1-2 1,0 1-47,0-3 1,0 0 0,-1 0 0,1 0 0,-3 21 0,-1-3 0,1-1 0,1-5-163,2-5 1,2-5 0,4-4 0,0-2 98,0-1 1,2-2-1,3 1 1,5-4 0,4-2 114,2-2 1,5 0 0,2-5 0,0-1 0,4-2 179,3 0 1,-1-2-1,2-4 1,-2-2 0,-2-3-65,-2 1 1,1-3 0,-4 2 0,-2-2-256,0 2 0,-2-1 1,-2 4-1,-1 0 0,-1 0-503,1 0 1,-4 0-1,2 4 1,0 2 573,-1 3 1,5 2 0,-3 1 0</inkml:trace>
  <inkml:trace contextRef="#ctx0" brushRef="#br0" timeOffset="79">6648 15112 13443,'-5'-10'-323,"1"1"0,1 0 0,-1-1 0,2 1 0,1 0 0,1-1 1,0 1-1,0 0 0,0-1 793,0 1 1,0 0 0,1-1-178,2 1 0,-2 6 1,3 6-1,-3 9 1,-2 6-215,-3 7 0,1 4 0,-4 9 0,-2 3 0,1 2 0,-2 4-64,3 2 1,0-1 0,-3 1 0,2-1 0,1-1 0,2-1-143,1 1 1,-4-6 0,3-5 0,0-7-5,2-6 1,-1-4 0,1-4-21,1-2 1,2-8 0,3-5 0,3-5 229,2-4 0,2-4 0,-1-3 0,1-1-155,3-2 0,-3 1 0,3-2 0,0-1 0,-1-1-160,0 2 1,-2 0-1,-1 3 1,0 1-1,-2 5 582,-1 3 0,-4 5 0,1 7 98,-2 6 1,-5 3-1,-1 6 1,-1-1-1,0 1-13,2 0 1,1-1 0,4 0 0,1-2-488,1 0 0,6-5 0,0 2 0,6-4 1,2-2-417,2 0 0,-1-5 1,2 1-1,1-2 1,0-1 473,0 0 0,3-4 0,0-2 0</inkml:trace>
  <inkml:trace contextRef="#ctx0" brushRef="#br0" timeOffset="80">6899 15605 13443,'-9'0'-445,"3"0"946,0 0 0,5 3 0,1 0 0,5-1-119,3-1 1,2-1-1,2 0 1,1 0 0,2 0-432,1 0 1,-1-3 0,0-1-1,1-1-169,-2-2 1,1-2 0,-4 0-1,2 0 1,-2-1-122,-1 1 0,0-3 1,-2-2-1,-2 0 1,-3-2 36,-2 2 1,-1-4 0,-1 4 0,-2-1 0,-3 3 179,-2 1 1,-6 6 0,-1 3 0,-4 4 0,-2 6 433,0 3 0,-4 3 0,2 6 0,0 1-125,0 0 0,6 5 0,4-1 1,3 2-1,2 0-419,2-2 0,6 1 0,8-5 0,6 0 0,8-1-711,4-2 0,2-3 1,1-4 846,2-4 1,-2 2-1,3-4 1</inkml:trace>
  <inkml:trace contextRef="#ctx0" brushRef="#br0" timeOffset="81">7374 15577 10909,'0'-9'-300,"0"-1"0,0 1 321,0 0 0,0-2 0,0 0 283,0-1 0,-1-1 0,-2 5 0,-3 2 39,-2 3 0,-2 2 1,0 2-1,-2 3 0,-4 5 38,-2 6 0,1-1 0,0 2 0,3 0-242,0 2 0,3 0 0,4 0 0,2-1 0,0-3-528,3-1 1,2 0 0,4-4-1,5-1-128,2-1 1,5-3 0,-3-4 0,2 0 0,0-1 46,0-2 0,-1-3 1,-3-2-1,2 1 343,-2 1 1,-4 3 0,0-3 601,0 2 1,-3 2-369,-1 5 0,-2 3 0,0 3 1,2-1-723,4-2 0,1 2 580,1-5 1,0 4 0,1-2 0</inkml:trace>
  <inkml:trace contextRef="#ctx0" brushRef="#br0" timeOffset="82">7812 15223 10932,'4'-14'-385,"-2"0"0,3 5 1,0 0 861,1-1 0,-3 5 0,2 3 1,-1 5-243,-2 7 1,-1 3 0,-2 7 0,-1 1-1,-2 5 5,-1 4 1,-2 0 0,-2 3 0,1 0 0,1 0-174,0-1 0,4-1 0,-2-3 0,0-1 0,1 0-539,0-2 0,1-3 0,3-5-1360,0-2 1359,0 1 0,0-7 1,-1-6-1,-3-7 0,-3-4 78,-4-2 1,-1 1 0,-3 0 0,-2 0 362,0 3 1,-2 2 0,1 4 0,-1 0 0,0 1 374,1 2 0,2 3 0,2 7 0,1 2 0,4 3 476,2 0 0,5 0 0,0-1 0,5-3-330,6 0 0,5-2 0,8-3 0,4 0 0,4-3-580,4-3 1,-1-3 0,0-2-1,0-2 107,1-2 0,0-4 0,3-4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8T21:55:22.802"/>
    </inkml:context>
    <inkml:brush xml:id="br0">
      <inkml:brushProperty name="width" value="0.12114" units="cm"/>
      <inkml:brushProperty name="height" value="0.12114" units="cm"/>
      <inkml:brushProperty name="color" value="#FF0000"/>
    </inkml:brush>
    <inkml:brush xml:id="br1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5093 13510 21883,'-3'-9'-1639,"0"-1"1,0 1 545,-1 0 1,3-1 0,-2 2 681,6 2 1,-1 2-1,3 5 1,-1 2 0,-1 3 403,1 2 1,-3 6-1,2 1 1,-2 3-1,-1 2 51,0 1 1,0 0-1,0 4 1,0 0-1,-1 0-110,-2-1 1,1 1 0,-4 3 0,0 0-1,1-1-149,1-2 0,0-3 1,1-7-1,1-2-1359,1-3 1696,1-5 1,0-1 0,0-4 0</inkml:trace>
  <inkml:trace contextRef="#ctx0" brushRef="#br0" timeOffset="1">5112 13501 21864,'-10'-10'-1639,"-2"-2"1,0 0 545,0 0 1,5 2 0,2 1 673,1-1 0,2 5 1,4 1-1,2 1 0,2 0 789,4 1 0,0-2 1,3-1-1,0 1 1,3-1-1,3 1 13,2 0 1,-1-2 0,3 1 0,-2 1-199,1 0 1,6-2 0,-1 2 0,1 0 0,2-1-115,-1-1 0,4 4 0,0-2 0,1 1 0,-1 0-79,-1 1 1,5-2 0,0 0 0,5-1 0,4 1 161,0 2 1,4-2-1,1 1 1,-25 1-1,1 1 1,0-1-1,1 1 28,1-1 1,0 1 0,2-2 0,0-1 0,-1 2 0,-1 0 0,1 0-1,-1 0-18,1 0 1,0 0 0,-1 0 0,-1 1 0,1 1-1,0 0 1,-1 0 0,0 0 0,-1 0 0,1 1-208,0 0 1,1 1-1,1-1 1,0 0 0,-1 2-1,1-1 1,0 1 0,0-2-1,-2 1 1,1-1 19,-1-1 1,0 1 0,1-1 0,0 0 0,3 0 0,0 0-1,0 0 1,1 0 0,0-1 0,0 1 87,-1-2 1,0 0-1,-1 1 1,0-2 0,0 0-1,-1-1 1,-1 1 0,-1 0-1,24-3 51,-5 0 1,-2-1 0,-9 3 0,-1-1-85,-1-2 1,-4 3-1,1 0 1,-2 3 0,-2 1-193,-2 0 1,4 0 0,-3 0-1,0 0 1,1 0 93,0 0 1,1 0-1,-2 0 1,-1 0-1,-2 0 103,0 0 0,-2 0 0,3 0 0,1 0 0,0 0 180,0 0 0,-4 0 0,0 0 0,-1 0-82,-1 0 1,-2-3-1,-1 0 1,-4 1-82,-2 1 1,0 1-158,-1 0 1,-3 0 17,0 0 0,-3 1 1,1 1-95,0 1 1,-2 5-1,3-2 1,-1 2 0,-2 2 138,-1 3 1,-2 1 0,-1 5-1,-2 0 1,-1-1 17,-2 1 0,-2 2 1,0 1-1,0 0 0,-1 0-172,1-1 0,0 1 0,1-3 0,0-2-250,2-1 0,4 0 0,-1-3 0,2-2 0,1 0-376,0-2 1,4-1 0,2-1 0,2-1 526,2-2 1,-1-1 0,0-3 0</inkml:trace>
  <inkml:trace contextRef="#ctx0" brushRef="#br0" timeOffset="2">6946 12579 19292,'0'-9'-3277,"0"-1"2621,0 5 1,0-3-1,1 2 1,2-4 0,3-1 792,3-1 0,0-1 0,-1 4 0,-1-1 0,0-3 1,-1-1-16,-1-1 0,2-1 1,-4 2-1,-1 0 1,-1-2-170,-1 2 0,-1 0 0,-2 5 0,-4 0 0,-3 0 122,-3 3 1,-3-1 0,0 4 0,-1 2 0,-2 3 0,0 5 107,1 4 0,-1 4 0,2 3 0,1 1 0,4 1-264,1 2 1,6-2 0,2 4 0,2-1 0,2-3-4,2 0 0,2-2 1,6-3-1,1-2 119,4-3 1,-2-5 0,2-2 0,1-2 0,3-2 18,1-2 1,1-3 0,-3-6 0,-2-4 0,0-2-171,-2 0 1,0 0 0,0 3 0,-2 2 0,-3 3 202,0 1 1,-5 4 0,-3 7 0,-5 7 13,-7 8 1,-3 8 0,-6 8 0,1 5 0,0 1 10,3 2 0,-3-1 0,4 2 0,0-2 0,4-2-34,2-3 1,3-4 0,-2 2 0,2-1 58,1-2 1,1-8 0,2-5-59,-2-2 0,-3-7 0,-3-6 1,0-5-1,-2-6-409,-1-6 0,-1-2 0,-4-3 0,1-1 0,1 0-50,0 0 0,2 1 0,4 2 0,0 0 1,3 2-69,3 4 1,3 2 0,3 1 595,3 3 1,8 2 0,4 4-44,6 0 1,11 0-1,4 0 1</inkml:trace>
  <inkml:trace contextRef="#ctx0" brushRef="#br0" timeOffset="3">9339 13259 13763,'0'-7'-1180,"0"1"1,0-1 1103,0-1 0,0 0 0,0 6 0,0 8 0,0 5 1,0 4 250,0 5 1,0 3 0,0 5-1,0 0 1,-1 0-205,-2 0 0,2 0 1,-2-1-1,1 0 0,2-1-243,0-1 1,0-5-1,0-2 1,0-4-292,0-4 0,0-6 496,0-4 0,-4-8 1,-1-6-1</inkml:trace>
  <inkml:trace contextRef="#ctx0" brushRef="#br0" timeOffset="4">9329 13249 13763,'0'-18'-982,"0"2"0,2 2 1,0 0 860,1 3 1,3 1-1,-2 1 1,2 2-1,4 1 528,1-1 1,7 2-1,0 2 1,6 1-1,4 0-322,3-1 1,2 0 0,5 3 0,2 0 0,1 0-144,1 0 1,-2-1-1,0-1 1,-3-2 0,-4 0-12,-5-1 1,-1-1-1,-5 2 1,-2 0 54,-4 0 0,-2-2 1,-5 3 8,0 0 1,0 3 0,-3 5 0,-3 3 176,-2 3 1,-4 6-1,-1-1 1,-2 4 121,-1 2 0,-1 4 0,0-3 0,0 2 0,3 0-185,1 1 1,-2-2-1,3 0 1,1-1-1,1 0-215,1 0 1,0-1-1,0-4 1,0 0 0,0-2-367,0 0 1,0-5-1,0 2 1,0-3 319,0-1 1,4 5 0,1 0-1</inkml:trace>
  <inkml:trace contextRef="#ctx0" brushRef="#br0" timeOffset="5">9804 12570 12939,'-3'-7'-1639,"0"1"1,0 0 1888,-1 1 0,-1 1 1,-5 5-1,1 2 1,0 4-1,-2 4 1,0 4-1,-2 0-68,-2 1 0,3 3 0,-4 2 0,1 0 0,-1-1-337,1-2 1,2 1 0,-1 0 0,-1-1-1,2 0-269,-1-3 1,2 2 0,3-6-1,-1-1 476,1-3 0,-4-1 1,-2 3-1</inkml:trace>
  <inkml:trace contextRef="#ctx0" brushRef="#br0" timeOffset="6">9544 12626 12939,'5'-15'-456,"3"-2"1,-3 5 484,0 1 1,1 4 0,-3 6-31,3 7 1,-1 1-1,1 8 1,2 3 0,0 2-22,1 1 0,0 1 0,2-2 0,1 0 0,4 3-401,1 1 1,2-3 386,0 0 1,-1 3 0,1 0 0</inkml:trace>
  <inkml:trace contextRef="#ctx0" brushRef="#br0" timeOffset="7">11071 13184 16344,'0'-9'-820,"0"3"1,0-1 0,0 0 0,0-1 465,0-1 0,0 2 0,-1 2 0,-2 2 1,0 4-1,0 5 564,-1 6 1,2 2-1,-3 5 1,0 1-1,1 1-100,-1 4 0,-2-1 0,2 1 1,0 0-1,1-1-276,0 1 1,3-3-1,-3 2 1,3-3-1,1-2-682,0-2 1,0-6 811,0 1 0,0-5 0,0-3 0</inkml:trace>
  <inkml:trace contextRef="#ctx0" brushRef="#br0" timeOffset="8">11061 13203 16344,'-3'-13'-3277,"0"0"2657,1-2 0,1 4 1,2 0-1,2 2 1030,3 3 0,3 4 1,0-1-1,1 2 1,3 1-290,2 0 1,7 1 0,3 1 0,2 2-1,2 0-111,2 1 0,3 1 0,5-3 0,1-1 1,-1-1-33,-4-1 1,-3 0 0,-4 0-1,-1 0 1,-2-1 11,-4-2 0,-5 1 0,-4-3 0,-1 0 141,-2 3 0,-4 2 0,-2 3 110,-2 4 0,-4 5 0,-1 4 0,-1 1 0,-1 2 93,0-1 1,-1 4 0,3 1 0,0 0 0,0-1-490,2-1 0,-2 2 1,0-1-1,2-2-139,1 0 1,1-5 0,0 0 0,0-2 0,0-1 179,0-2 1,-4-5 0,-1-1-1</inkml:trace>
  <inkml:trace contextRef="#ctx0" brushRef="#br1" timeOffset="9">11192 12551 8484,'0'-13'0,"-3"2"0,-1-2 0,2 0-168,1 1 0,1 0 0,0 2 1,0 1-1,0 0 0,0-1 633,0 1 1,0 0 0,1 0-348,2 3 1,-1 4 0,1 8 0,-2 7 0,-1 4 0,0 5 5,0 3 0,-3 3 0,-2 2 0,1 2 0,-1 0-173,0 0 0,2-2 0,-2-4 0,1-2 1,1-2-213,2-1 1,1-8 0,1-6 112,3-5 0,1-11 0,4-11 1,1-4-1,2-4-91,0-2 1,5-5 0,-3 2-1,2 0 1,-1 2 159,2 2 0,0 4 0,2 1 0,0 3 1,-2 6 143,-1 5 1,0 7 0,-3-1 0,-2 4 0,-2 4-202,-2 2 1,1 3 135,-2 3 0,-2-1 0,0 2 0</inkml:trace>
  <inkml:trace contextRef="#ctx0" brushRef="#br1" timeOffset="10">11490 12598 8484,'-7'0'105,"1"0"696,4 0-739,-2 0 0,5 0 0,2-1 0,3-2 1,3-1-269,0-1 0,1 2 0,2-3 0,0 0 0,0-2-116,2-1 1,-4 2-1,3-6 1,-3 3 0,-2 0 67,-2-3 1,-1 6-1,-7-1 447,-5 3 1,0 3-1,-8 6 1,-2 5-1,-1 6 254,0 2 1,2 2-1,2 0 1,1 2-1,5 1-484,4-2 0,3 2 0,3-2 0,4-4-174,7-1 0,4-4 0,5-5 0,3-2 0,2-4 0,0-5-1248,-3-4 1459,3-4 0,-3-10 0,4-1 0</inkml:trace>
  <inkml:trace contextRef="#ctx0" brushRef="#br1" timeOffset="11">11871 12318 8484,'0'-5'-1078,"0"3"1261,0 8 0,0 6 0,-1 9 0,-1 4-3,-1 2 1,-4 5-1,1 2 1,-2 2-367,2 2 1,-2 1 0,2-2 0,-1-4 0,-1-3 0,2-3-1002,-1-2 1187,3-2 0,-5-9 0,4 0 0</inkml:trace>
  <inkml:trace contextRef="#ctx0" brushRef="#br1" timeOffset="12">11797 12616 8484,'-4'-9'-23,"3"-4"1,-2 1-1,2 1 202,1 0 1,4 2-1,3 0 1,3-1-1,4 2-205,0 2 1,2-1 0,2 4-1,0 1 1,-2 0-113,0 2 1,-5 5 0,2 1 0,-4 2-1,-2 2 1,-1 3 243,-2 2 1,-1 2 0,-3-1-1,-1 0 163,-2 1 1,1-1 0,-4 1-1,2-3 1,2 0-19,1-3 0,1-1 0,0 0-315,0-1 1,4-4 0,2-2 0,3-2 0,1-3-274,3-4 1,0 0-1,4-8 1,-3 1-1,0-3 76,1-1 0,-4 1 1,2 2-1,-3 0 0,-1 3 372,1 1 299,-5 0 1,-1 9 0,-4 4 0,-1 5-1,-1 2-218,-1 2 1,0-1-1,3 2 1,0 0-1,0-1-513,0-1 1,4 0 0,2-2 0,2 0-1081,2 1 1401,3-5 0,2 3 0,3-3 0</inkml:trace>
  <inkml:trace contextRef="#ctx0" brushRef="#br1" timeOffset="13">12355 12588 7519,'-5'4'329,"0"-2"0,3 6 1,-1 1 17,1 2 1,-2 3 0,1-2-1,1 3 1,1-1-252,1-1 1,-4-3 0,1-1 0,1 1-26,1-1 0,2-4 0,1-4 0,2-5 0,2-6-117,1-4 1,0-1-1,0-4 1,0-1-1,0 0-112,1-2 0,1 0 0,1 4 1,-1 0-1,0 2 68,1 0 1,-4 6 0,0-1 0,1 5-218,2 2 1,-1 2-1,-1 5 1,-2 4-382,-1 5 0,3-1 688,-4 5 0,0-1 0,-3 4 0</inkml:trace>
  <inkml:trace contextRef="#ctx0" brushRef="#br1" timeOffset="14">12579 12551 8484,'3'-9'-113,"1"0"434,1 3 0,-3 3 1,2 6-1,-3 3-59,-1 3 1,0 4 0,0 2-1,0 0 1,0 1-160,0 0 0,-4 1 0,1-1 0,1-1 1,1-2-265,1-1 1,1-2 0,2-2 0,4-2 0,1-2-149,1-3 0,2-2 1,0-3-1,2-3-61,2-4 0,-3-1 1,3-2-1,-1 0 0,-1 0 1,-2 1 265,-3 1 0,-1 5 524,-1 1 1,-2 5-1,-4 1 1,0 5-1,0 3-73,0 2 0,-1 2 1,-1 1-1,-1 1 1,1-1-525,1-1 177,1 2 0,4 1 0,1 3 0</inkml:trace>
  <inkml:trace contextRef="#ctx0" brushRef="#br1" timeOffset="15">13119 12244 7363,'-5'1'59,"2"3"0,1 5 0,0 7 1,-3 5-1,0 7 141,-2 6 1,-1 6 0,-2 3 0,1 2 0,0-2 0,0-3 0,0-5 0,3-5-366,3-4 1,2-5 0,1-5 0,1-5-1324,2-4 1488,2-2 0,5-5 0,-1 0 0</inkml:trace>
  <inkml:trace contextRef="#ctx0" brushRef="#br1" timeOffset="16">13072 12532 8410,'-6'-9'0,"0"1"0,0 1 810,1 0 0,-4 5-457,3-1 0,2 3 1,1 3-1,4 4-1093,5 1 1,1 1-1,9 0 1,0 1 739,2-1 0,1 0 0,-1 1 0</inkml:trace>
  <inkml:trace contextRef="#ctx0" brushRef="#br1" timeOffset="17">13231 12486 8410,'-10'0'42,"1"0"320,0 0 0,4 1 0,2 3-206,1 5 0,7 1 1,2 2-1,4-3 0,5-1-212,1-2 1,2-1-1,1 1 1,0-3 0,3-2-242,1-1 1,-2 0 0,1-1 0,0-2 0,-3-4-94,-4-4 1,1 0 0,-5-1 0,-1 1 499,-4 2 1,-3 6-1,-5 6 1,-2 10 311,-3 6 0,-4 9 0,-1 7 0,-1 6 0,0 3-144,2 2 0,1 4 0,-1-5 0,1-1 0,-1 3-441,-3 2 1,2-7 0,-5-2 0,0-8 0,-2-7 53,0-6 1,-4-6-1,0-7 1,1-4-1,2-7 193,0-4 1,5-7 0,1-3 0,4-5-1,3-3-192,3-1 1,2 0-1,2 0 1,3 0-1,5 2-478,6 1 0,5 5 0,4 6 0,2-1 586,3 1 0,5 2 0,-1-1 0</inkml:trace>
  <inkml:trace contextRef="#ctx0" brushRef="#br1" timeOffset="18">13734 12449 8391,'-9'4'56,"2"3"0,2 5 24,1 7 0,-4 9 1,2 9-1,-2 6 1,-1 3 255,-1 4 0,1-3 0,1 1 0,0-6 0,2-5-503,-1-4 0,0-3 0,0-5 0,0-5-8,0-3 0,-1-8 0,0-7 0,0-5 1,2-7-43,-1-8 0,2-6 1,0-6-1,0-3-60,3-3 1,2-2 0,3-7-1,5 3 1,3 0 0,5 3 236,1 1 1,6 3 0,2 4-1,3 6 197,3 4 0,-1 7 0,3 2 0,-2 5 0,-4 4 309,-4 2 0,-9 6 0,-5 3 0,-5 4 0,-3 0-170,-1 2 0,-5-3 0,-4 3 1,-5 1-1,-4-1-220,-1 3 0,1-4 0,0 0 0,2-3 0,1 0-491,2-1 1,-3-1 0,5-1-21,2 0 0,5-5 1,8 1-1,6-2 1,5-1 218,6 0 1,0 0 0,2-1-1,1-1 1,-1-1 497,0 0 0,-2-1 0,-2 0 0,0-1 1,-1-1 106,1 1 1,-5-4 0,-1 3 0,-2-2 0,1-1-490,0-1 0,4 1 0,-3-1 0,0-3-90,1-2 1,-1 0 0,-1 0-1,0-1 1,0 2 0,-3 1-1333,-3 3 1613,-2 1 1,-11 3 0,-3 4 0,-4 4 0,-2 6 293,-2 3 1,-1 3 0,1 2-1,0 1 1,2 1 40,0 3 0,8 1 1,-1-4-1,1 1 1,3 0-188,2-1 1,7 0 0,5-2 0,6-2 0,4-3-643,2-3 0,3-5 0,3 1 0,-2-3 403,-3-1 0,-3 0 0,0 0 0</inkml:trace>
  <inkml:trace contextRef="#ctx0" brushRef="#br1" timeOffset="19">16471 8734 8334,'-4'9'-81,"3"-3"0,-2 0 1,1 1-1,-1-1 1,0 0 1377,1 1 0,2-3-1133,3-1 0,2-7 0,2-4 1,-1-4-1,1-3 0,2-1-278,0-2 1,0-1 0,0 0 0,1-2 0,-2-1 0,-1 1-189,-1-2 1,-3 3-1,0-2 1,-2 4 257,-1 2 0,-5 3 0,-5 5 0,-4 1 0,-5 5 0,-3 5 79,-2 7 1,-7 7 0,-3 8-1,1 4 1,1 5 181,0 7 0,17-19 0,1 1 1,-1 1-1,1 1 0,2-1 1,0 1-1,-4 24 66,5-1 0,3-6 0,9-2 0,3-2-481,6-4 0,4-6 1,8-8-1,3-3 0,3-6-141,3-4 1,-2-2 0,3-7 0,-1-5 0,0-5 105,-1-5 0,-1-5 0,-2-3 1,-3-2 81,-6-1 0,-3 0 0,-6 0 1,-1 1 95,-2 2 1,-1 4 0,-6 6 0,-3 6 0,-3 6 554,-4 5 0,-4 8 1,-2 8-1,1 3-29,4 3 0,1 0 0,3 1 0,2-2-415,3-1 0,7-2 0,6 2 0,8-4 1,6-2-1,4-4-2619,3-1 2563,2-6 0,4-1 0,0-4 0</inkml:trace>
  <inkml:trace contextRef="#ctx0" brushRef="#br1" timeOffset="20">17253 8827 8198,'-9'0'-1511,"2"-1"2174,1-2 1,4 0-1,1-2 1,5 1-118,6 2 0,6 1 0,2 1 0,3 0 0,4 0 0,3 0-354,2 0 0,2 0 0,-1 0 0,4 0-476,1 0 0,0 0 0,-1 0 1,-2 0-1,-1 0 0,-2 0-2993,-1 0 3152,-5 0 0,-1-4 0,-5-1 1</inkml:trace>
  <inkml:trace contextRef="#ctx0" brushRef="#br1" timeOffset="21">17746 8659 8198,'-9'-5'0,"1"-3"0,2 1 143,3-1 0,3 3 1,3 2-1,4 2 128,4 1 1,5 0-1,5 0 1,1 0 0,2 1-1,1 2 71,-1 3 0,2 2 0,-5 3 0,-1 0-267,-4 2 0,-3 3 1,-6 0-1,-2 1 1,-1 2-1,-4 0-143,-5-1 1,-5 1 0,-11-1 0,-3 1-115,-3 0 0,-5-4 0,2 0 1,-1-1-1,2 0 0,4-1-1652,3-2 1834,6 0 0,7-6 0,5-1 0</inkml:trace>
  <inkml:trace contextRef="#ctx0" brushRef="#br1" timeOffset="22">18640 8100 8272,'-8'10'-135,"2"0"1,2 1 0,1 4 0,-2 4 0,0 7 0,-2 11 184,-1 8 1,3-18 0,-1 1 0,0 3 0,0 0 0,-1 1 0,-2 0 0,1 1-1,-1 0 1,0 1 0,-1-1 9,1-1 1,0 1 0,0-2-1,0-1 1,1-4 0,0-1-1,-7 19-119,2-5 0,0-4 0,5-11 0,1-3 0,0-4 1,0-6-21,-1-4 0,-1 0 0,-1-4 0,2-5 0,1-4 20,1-5 1,4-7 0,-2-4 0,3-3-17,1-4 0,5 0 1,2-5-1,5 0 1,6 0-1,3 2-11,3 0 1,2 6 0,4-2 0,2 3 251,1 1 0,-2 3 0,2 9 0,1 5 0,-3 7 0,-2 8 180,-6 7 1,-6 7 0,-6 7 0,-3 2-168,-5 3 1,-2 1 0,-3 0 0,-5-1 0,-5-1 0,-5-1 31,-1 0 1,-4-1-1,0-4 1,1-2-222,-2-4 0,3-4 1,-2-3-1,4 0 1,1-4-1,3-3-200,0-4 1,2-1 0,3-4-1,0-2-324,3-5 0,2-4 0,4-6 534,0 0 0,-4-8 0,-1-2 0</inkml:trace>
  <inkml:trace contextRef="#ctx0" brushRef="#br1" timeOffset="23">19264 8752 8217,'-5'-4'393,"2"3"1,6-2-1,5 2 1,7 1-48,6 0 1,13 0 0,4 0 0,4-1 0,5-1 0,2-1-752,3 1 1,0 1 0,0 0 0,-6-2 404,-4 0 0,-8-4 0,-2 2 0</inkml:trace>
  <inkml:trace contextRef="#ctx0" brushRef="#br1" timeOffset="24">19795 8538 8217,'0'-9'2,"1"0"1,2 2 287,3 1 0,7 4 0,3 0 0,5 4 1,4 4 78,2 2 0,-3 6 0,0 1 0,-1 3 0,-3 2-268,-4 1 0,-3-1 0,-7 3 1,-3-1-202,-2-1 0,-9 2 1,-5-2-1,-4-1 0,-4-1 1,-2-3-36,-1-3 1,0 0 0,-3-1 0,2-1-228,3-3 0,4 2 0,2-5 362,4 0 0,5 3 0,3-2 0</inkml:trace>
  <inkml:trace contextRef="#ctx0" brushRef="#br1" timeOffset="25">20605 8557 8217,'6'-10'309,"-1"1"111,-1 0 0,0-1 1,-5 2-1,-4 2 1,-4 3-57,-5 2 1,-5 1-1,-3 1 1,-4 4-1,-4 6 1,-4 9-103,-2 6 0,0 5 0,18-12 0,1 2 0,0 1 0,1 0 0,0 0 1,0 0-41,-10 22 0,7 0 0,10-3 0,5-2 0,5-2-323,5-3 1,8-9 0,11-7 0,3-5-126,3-5 1,5-2 0,6-6 0,-1-2 0,0-2 0,-1-4-868,-2-3 1,-2-6 0,-2 2 980,-3-3 1,-2-1 0,-1 1 0</inkml:trace>
  <inkml:trace contextRef="#ctx0" brushRef="#br1" timeOffset="26">21657 8771 8415,'-12'-9'80,"-1"-1"0,2 1 0,2 0 1,1 0 257,2 3 0,5 1 1,2 3-1,7-1 1,8 1-1,5 1-323,3 1 0,7 1 1,5 1-1,2 1 0,3-1-327,2-1 0,1-1 0,5 1 1,-1 1-1,-2 1 312,-5-1 0,-2-1 0,-2-1 0</inkml:trace>
  <inkml:trace contextRef="#ctx0" brushRef="#br1" timeOffset="27">21713 8901 9219,'23'4'255,"6"-3"1,9 2 0,8-2-352,-19 0 0,1-2 1,2 1-1,-1 0 96,2 0 0,0 0 0,1 2 0,0 1 0,-1-1 0,0 1 0</inkml:trace>
  <inkml:trace contextRef="#ctx0" brushRef="#br1" timeOffset="28">16694 10214 8460,'0'-6'-212,"1"1"1,1-1 0,2 1 0,-1-2 0,0-1 0,0-2 269,-1 1 1,2 0 0,-1-2 0,0 0-1,0-2 1,0-1 3,0 1 0,-3-4 1,-4 3-1,-2-1 1,-2 3-1,-2 1 26,-3 2 0,-1 4 0,-6 2 1,-2 3 6,-2 3 1,-4 10 0,-3 10 0,-4 7 0,-1 7 22,17-16 1,1 1 0,1 0 0,1 1-1,0 0 1,2 0 0,-12 21 0,6-1-118,7-2 0,2-3 0,8-5 0,6-7 0,6-3 0,7-5-217,5-5 0,8-3 0,0-4 0,3-5 48,3-6 1,1-3 0,2-7 0,-1-3 0,-1-2-181,-2-5 0,-2-2 0,-5-1 0,-3 1 1,-5 3 329,-6 6 0,-8 5 0,-5 11 1,-6 8 294,-5 8 0,-4 9 1,-3 3-1,-1 4 0,1 1 207,3 2 1,2-8 0,7 2 0,3-4-344,2-5 1,10-1 0,8-5-1,9-4 1,8-4-142,5-3 0,8-9 0,5-3 0</inkml:trace>
  <inkml:trace contextRef="#ctx0" brushRef="#br1" timeOffset="29">17169 10363 8460,'-9'0'0,"0"0"0,-1 0 332,1 0 1,5 0 0,6-1 0,9-1-124,10-1 0,13-3 0,7 1 1,7 1-1,-21 2 0,0-1-296,2 0 0,0 1 0,0 1 0,1 0 1,-1-1-1,1 1 0,23 0 0,-6 2 1,-3 1-553,-4 1 0,-4 0 1,-5-3-1,-7 0-851,-6 0 1490,-9 0 0,-1-8 0,-3-3 0</inkml:trace>
  <inkml:trace contextRef="#ctx0" brushRef="#br1" timeOffset="30">17774 10251 8460,'-9'-13'-278,"-3"2"1,-2-2-1,1 1 169,-1-1 0,-1 1 1,2 2-1,2 1 0,1 0 810,0 0 1,5 2 0,3 2 0,5 1-475,7 2 0,7 1 1,10 1-1,5 0 17,5 0 0,7 0 0,-2 1 0,1 1 0,-2 2 24,0 1 0,-3 2 0,-2 2 0,-7 1 0,-6 2-216,-4 0 1,-5 5 0,-5-3 0,-5 2-106,-3-1 0,-10 1 1,-7 2-1,-6 1 0,-5-1-22,-1 1 0,-4-1 1,-1-2-1,-1-1 1,3-1-930,2 1 1,7-4 1003,3 1 0,5-1 0,4-2 0</inkml:trace>
  <inkml:trace contextRef="#ctx0" brushRef="#br1" timeOffset="31">18789 9711 8538,'5'-4'-390,"0"2"0,-4-4 0,1-1 504,1-2 1,-4 4 0,-5 2-1,-4 2 1,-2 3 0,-4 3-1,-2 6 287,-4 2 0,-3 7 0,-6 7 0,-3 6 0,16-13 0,0 1-234,-1 2 1,1 2-1,-1 2 1,0 2-1,1 1 1,0 2-1,1 0 1,0 1-1,1 1 1,1 1-1,1 1 1,1 2-99,2 0 0,0 0 0,1 1 1,1 1-1,3-4 0,2-1 1,2-3-1,1-1-380,2-2 1,2-2 0,12 19 0,11-8 0,3-6 0,3-5-717,1-6 0,0-8 1,0-1 1026,-5-1 0,4-6 0,-3-1 0</inkml:trace>
  <inkml:trace contextRef="#ctx0" brushRef="#br1" timeOffset="32">19097 9823 8364,'-4'-7'-413,"1"4"0,-3 8 655,3 10 1,-5 11 0,-1 6 0,-3 7-1,-1 5 1,-3 6-9,7-23 1,1 2 0,-1-2 0,1 1 0,-3 1 0,0 0 0,2-2-1,0 0 1,-8 23-91,2-3 1,0-6-1,0-7 1,2-8-1,3-7-279,0-3 1,4-4-80,0-5 0,4-9 1,-1-7-1,3-6 0,4-6-208,5-4 1,6-3 0,7-2 0,3-1 0,4 1 87,2 1 1,5 5 0,-2 4 0,1 3-1,0 6 364,-1 4 0,-4 3 1,0 9-1,-4 5 321,-4 7 0,-7 3 0,-3 4 1,-5 0-1,-6 0 0,-6 0 272,-8 0 1,-5 0-1,-6-3 1,-4-1-193,-1-2 1,-3 0 0,0-6 0,1-1 0,1-1-318,3-4 0,5-2 0,1-4 0,2-1 0,3-2-621,4-3 0,6-3 0,4-1 0,4-1 507,4-2 0,11 1 0,2 2 0</inkml:trace>
  <inkml:trace contextRef="#ctx0" brushRef="#br1" timeOffset="33">19543 10335 8341,'-13'0'-5,"3"-4"0,-3-1 0,3-1 550,1-1 0,2 4 0,3-2 0,3 1 110,5 2 0,12 1 1,7 1-1,6 0 0,7 0-341,6 0 1,5 0-1,-20 0 1,1 0-1,-1 0 1,-1 0-1,1 0 1,0 0-576,24 0 1,-4-3 0,-3 0 0,-5 1 0,-6 0-2308,-8 2 2568,-6 0 0,-14 5 0,-1 0 0</inkml:trace>
  <inkml:trace contextRef="#ctx0" brushRef="#br1" timeOffset="34">19962 10195 8291,'23'-18'214,"-2"0"0,5 4 0,2 4 332,2 6 0,1 3 0,-4 1 0,-3 0 0,-3 1 0,-4 2 242,-5 4 1,0 2 0,-2 2-1,0 3-643,-2 0 1,-4 2 0,-1 2 0,-2 1 0,-3 0-225,-5-1 0,-3 1 0,-11-1 0,-3 1 0,-7 0-417,-5-1 1,-1-3 0,1-2-1,2 0 1,4 0-479,4 2 0,4-4 1,8 1 973,4-1 0,9-2 0,7 0 0</inkml:trace>
  <inkml:trace contextRef="#ctx0" brushRef="#br1" timeOffset="35">20866 10195 8222,'0'-9'-191,"1"0"784,2-1 1,-1 1-1,3 0 1,0 0-1,-1-1-97,0 1 0,0 0 0,-7-1-453,-3 1 0,-5 4 0,-12 4 0,-5 6 1,-5 8 111,-3 7 0,-5 8 1,20-11-1,0 1 1,1 1-1,0 1 0,2 2 1,1 0 161,1 1 1,2-1 0,-11 22 0,10-2 0,7-1-230,7-5 0,14-4 0,13-7 0,9-5 0,8-3 0,2-6-563,2-3 1,0-8-1,-1-8 1,1-4-346,-1-7 1,-8 0 0,-3-6 0,-5-2 781,-2-3 1,-1-3 0,1-4 0</inkml:trace>
  <inkml:trace contextRef="#ctx0" brushRef="#br1" timeOffset="36">21210 9953 8222,'9'-9'0,"2"1"0,1 2 562,4 2 0,4 4 0,3 5 1,0 5-1,0 7 93,-3 7 0,2 7 1,-3 3-1,-5 5 0,-3 3-291,-5 5 0,-4-21 0,0 1 0,-2 1 0,0-1 0,0 2 0,-1-1 0,-1 0 0,0-1-20,-8 24 0,-4-4 1,-8 1-1,10-24 1,-2 0-1,-1 0 1,-1-1-431,-2 0 1,-1 0 0,0-2 0,0-1 0,-2 1 0,-1 0 0,1 1 0,-1-1 0,0 0 0,0-1-735,0 1 1,0 0 0,0 0 0,-1 1 350,3-2 1,0 0 0,-1 3 0,0-1 0,-3-1 0,1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8T21:55:22.839"/>
    </inkml:context>
    <inkml:brush xml:id="br0">
      <inkml:brushProperty name="width" value="0.12114" units="cm"/>
      <inkml:brushProperty name="height" value="0.12114" units="cm"/>
      <inkml:brushProperty name="color" value="#FF0000"/>
    </inkml:brush>
  </inkml:definitions>
  <inkml:trace contextRef="#ctx0" brushRef="#br0">596 10773 25138,'0'-10'-1639,"1"1"1,1-1 1233,1-3 0,4 3 0,0-2 0,0 1 1,0 2-1,-2 0 0,-1-1 329,-2 1 0,3 3 1,-3 1 322,-3 0 0,-5 2 0,-5 3 0,-2 1 0,-1 2 125,1 4 1,-3 1 0,4 1-1,0 1 1,3-1-455,3 0 1,-1 4-1,4-1 1,1-2-1,6-1 1,5-4 62,5-1 1,8-1-1,2-3 1,1-2-1,-1-3-317,-2-5 0,0-2 0,-5 0 1,-4-4-1,-5-1 95,-3-2 1,-2 3-1,-9 3 1,-5 2-29,-7 2 1,-5 6-1,1 1 555,1 4 0,-3 8 0,1 4 0</inkml:trace>
  <inkml:trace contextRef="#ctx0" brushRef="#br0" timeOffset="1">680 12039 28020,'0'-6'-820,"0"0"1,-1-1 0,-1 1 0,-2 0 272,2-1 1,-3 1 0,-1 1 0,-3 1 0,-3 2 0,0 1 433,1 1 0,-1 4 0,1 1 0,-1 2 0,3-1 193,2 1 0,4 1 1,-2 2-428,0-1 1,8-4 0,6-2 0,5-2 0,3-1 174,-2 0 0,3-1 0,-4-1 0,1-2 1,-3 0 10,-1 0 1,-7-2-1,-5 2-87,-7 2 1,-6 1-1,-6 2 1,0 2 650,-2 4 1,0 5 0,4 3 0</inkml:trace>
  <inkml:trace contextRef="#ctx0" brushRef="#br0" timeOffset="2">14460 12681 15017,'-15'-4'-341,"2"0"0,4-3 0,1 2 0,5 0 0,7 0 0,8 1 383,6 2 0,7 1 0,9 1 0,8 0 0,6 0 0,-19 0 1,0 0-1,4 0 0,1 0 71,4 0 0,1 0 0,4 0 0,1 0 0,2 0 0,1 0 0,1 0 0,1 0 0,1 0 0,0 0 0,-2 0 0,-1 0-46,-3 0 1,0 0-1,-6 0 1,-2 0 0,17 0-1,-10 0 1,-7 0-148,-8 0 1,-10-1 0,-10-1-1,-7-1-22,-6 1 1,-7-2 0,-6 1 0,-6 0 0,-8-1 88,-6 1 1,-8 0 0,-7 3-1,25 0 1,-1 0 0,-1 0-1,-1 0 15,-1 0 0,-1 0 0,-4 0 0,0 0 0,0 1 0,-1-1 0,-3 1 0,0 0 0,-1 1 0,0 0-40,-1 1 0,0 0 0,0-2 0,0 1 0,1 1 0,1 0 0,0 0 0,1 0 10,2 0 1,1-1-1,5 2 1,2 1-1,-12 1 1,12 2-1,13 1-283,13 1 1,13-5 0,11-1 0,11-1 262,12 0 1,-17-1-1,3-1 1,3 0-1,1-2 1,2 1-1,1-1 1,2 0 0,1 0 57,1 0 0,0-1 1,4 0-1,0 1 1,2 1-1,0 0 0,2 0 1,0-1-1,-1 0 1,0 0 91,-1-1 0,-1 1 0,-3-1 0,-2 1 0,-2 1 0,-2 0 0,-4 0 0,-1 0 0,18 0-87,-17 0 0,-17 1 0,-16 1 0,-8 1-74,-9-1 1,-11-1 0,-11-1 0,-11 0 0,22 0 0,-1 0 24,-2 0 0,-1 0 0,-4 0 1,0 0-1,-1 0 0,0-1 0,-1 0 1,0 0-1,-3-1 0,0 0 51,-3-1 1,1 1 0,5 0-1,1 2 1,1-2 0,1 0 0,6 2-1,3-1 1,-13 1 70,14 0 0,15 5 0,16 2 0,14 3 1,15 4-89,14 0 0,-20-8 0,1 0 0,4 2 0,2 0 0,0 0 0,0-1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8T21:55:23.274"/>
    </inkml:context>
    <inkml:brush xml:id="br0">
      <inkml:brushProperty name="width" value="0.12114" units="cm"/>
      <inkml:brushProperty name="height" value="0.12114" units="cm"/>
      <inkml:brushProperty name="color" value="#FF0000"/>
    </inkml:brush>
    <inkml:brush xml:id="br1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13752 2672 10716,'-9'0'15,"0"0"0,2 0 1,1 0-1,-1 1 1,-2 2-1,-3 4 0,-1 2 1,-2 4-1,-1 7 1,-3 7 102,-3 6 0,2 7 0,-4 4 1,1 1-1,2 3 0,3 1 1,2 0-163,4 0 0,3-6 0,2-3 1,4-4-1,2-4 0,2-3 0,2-5-464,4-4 1,4-1 0,2 0 0,1-1 0,-1 0 436,-1-3 0,-2 3 0,-1-4 0</inkml:trace>
  <inkml:trace contextRef="#ctx0" brushRef="#br1" timeOffset="1">14125 2942 8462,'0'-6'-200,"0"0"0,0 0 1,-1-3 248,-3 3 1,-1 9 0,-4 9 0,0 4 0,-2 8 0,-1 4 198,-4 3 0,-1 5 1,-2 0-1,1 4-294,-1-1 1,0-1 0,2-1 0,0 0 0,3-3 0,0-4-168,3-4 0,2-5 0,2-5 0,3-4-87,0-1 1,3-7 0,-2-5 133,2-7 0,4-7 1,1-7-1,1-3-198,3-1 364,0-6 0,5-6 0,2-4 0</inkml:trace>
  <inkml:trace contextRef="#ctx0" brushRef="#br1" timeOffset="2">14022 3035 8462,'0'-6'-356,"0"0"0,0 5 544,0 1 0,0 6 0,0 9 0,-1 5-12,-2 6 1,2 0-1,-2 5 1,2-1-1,1 0-147,0 1 0,0 0 0,1-4 0,2-2 1,3-3-33,2-3 1,2-2 0,0-5 0,1-6 0,3-4 79,0-2 0,2-8 1,3-5-1,-1-7 0,1-5-196,-1-2 0,1-5 0,0-3 0,-1-4-127,1-5 1,0 2 0,-2 0-1,0 0 1,-3 4 0,-1 4-127,-5 6 1,0 10 280,-5 12 0,-1 6 1,-4 10-1,-2 3 1,0 2-1,-1 4-23,0 3 0,2-3 0,-3 3 0,2-2 44,2-2 0,1-2 1,1-1-1,0 1 1,0-2 69,0-1 0,0-3 0,0-1 0</inkml:trace>
  <inkml:trace contextRef="#ctx0" brushRef="#br1" timeOffset="3">14395 3128 8462,'6'1'-552,"-1"3"577,-1 2 1,-1 2 0,-3 1 0,-1 2 0,-2 1-1,-3 4 382,-2 1 1,-2 3 0,1 1 0,0 0-263,-1 0 0,4-2 1,1-4-1,1-1 0,2-2-387,1 0 187,1 1 0,1-8 1,2-2-1,4-2-67,4-1 1,4-1 0,4-3-1,0-4-102,3-4 0,-1-5 0,2-1 0,0-4 0,-2 0 0,-1-2-74,-2 0 1,-2 3 0,-3 1 0,-1 3 473,-4 5 1,-6 6 0,-2 3 0,-5 7 93,-4 5 1,0 1 0,0 6 0,-1 0-336,1 2 0,3-1 1,1 0-1,1-1-628,2 0 398,1-2 0,1 2 0,2-4 295,4 0 0,4-6 0,9-2 0</inkml:trace>
  <inkml:trace contextRef="#ctx0" brushRef="#br1" timeOffset="4">14832 3147 7789,'-1'-5'12,"-1"3"1,-2 4-1,-1 5 600,-2 5 1,-5 2-1,-1 5 1,-1 0-483,1 3 1,-3-1 0,4 2-1,2 0 1,1-2 0,4-2-113,1-4 0,2-3 1,5-5-1,3-4 0,3-2-195,4-1 0,1-2 1,5-3-1,1-6 1,0-1-291,2-2 0,0-1 1,-4 1-1,0 0 94,-2-3 1,0 4 0,-3 1 0,-3 1 634,-3 2 0,-4 5 0,-6 4-88,-3 5 0,-2 3 0,-2 1 0,2 1 0,1 0 0,2 2 254,0 0 0,2 0 1,3-2-80,0-1 0,1 0 1,2 0-1,4-3-357,1-3 1,2-2-1,2-1 1,0 0-1,-2-1 1,-1-1-1051,-3-1 1,-3 0 770,3 3 0,-3 0-25,4 0 201,-5 4 0,3-2 1,-2 3-1,3-1 111,2-2 0,2 3 0,-1 1 0</inkml:trace>
  <inkml:trace contextRef="#ctx0" brushRef="#br0" timeOffset="5">15642 3277 9392,'0'-9'-370,"3"0"1,1 1 0,1-1 0,0 1 0,-1-2 0,0-1 541,-2 1 0,-1 4 1,-2 0-1,-3-1 1,-4 2 206,-4 2 0,-5 4 0,-1 4 1,-4 6-1,-1 2 0,-2 4 73,1 0 0,-2 2 0,4 0 0,3 2 0,2 1-464,5-1 0,6-2 1,2-1-1,4-3-271,4-2 0,6-4 1,8-3-1,3-3 1,3-2-1,2-2-150,1-2 1,-3-5 0,-3-4 0,0 0 87,1 2 0,-7 1 0,1-1 1,-6 1-1,-3 1 428,0 1 1,-5 4-1,2 5 1,-1 4-187,0 2 0,5-1 0,1 7 1,3-2 102,2 0 0,2 5 0,3-3 0</inkml:trace>
  <inkml:trace contextRef="#ctx0" brushRef="#br1" timeOffset="6">15968 3445 8380,'0'6'-120,"0"0"1,1 2-1,1 1 672,1 3 1,0 1 0,-4 4 0,-3 4 0,-4 2-565,-3 3 1,-10 2 0,-1 2 0,-5 2 0,-4 0 11,-3 0 0,-2-1 0,-1-3 0</inkml:trace>
  <inkml:trace contextRef="#ctx0" brushRef="#br1" timeOffset="7">16732 2970 8564,'3'-9'-324,"0"2"355,-1 4 0,-5 9 0,-4 12 0,-4 7 0,-3 6 0,-3 5 290,-3 4 1,0 4 0,1 0 0,1 0 0,0-1-1,3-5-156,6-3 0,4-8 0,6 0 0,3-4-161,5-6 1,6-2 0,6-7 0,2-1 0,2-2 0,2-1-183,-1-1 0,0-7 0,2-2 0,-1-2-777,-2-1 0,-3-2 955,-3-1 0,0 2 0,-1-4 0</inkml:trace>
  <inkml:trace contextRef="#ctx0" brushRef="#br1" timeOffset="8">16704 3296 8539,'-12'-9'392,"3"-1"0,-1 1 1,7 0-355,0-1 0,3 5 1,4 1-1,3 1 0,4 0-1146,5 1 863,1-3 1,2 4-1,1-3 1,0 0-112,2 1 0,1-3 0,-3 2 1,1 0 355,-3 0 0,0-8 0,-3 2 0</inkml:trace>
  <inkml:trace contextRef="#ctx0" brushRef="#br1" timeOffset="9">16769 3082 8537,'-19'-10'26,"2"-2"1,1 1-1,4 1 411,1 3 0,5 1 0,1-3-229,1-1 1,2 4 0,5 1 0,4 0 0,6 1 0,4-1-551,4-1 1,8 4 0,0-1 0,3 2-184,3 1 1,4 3 0,1 2 524,-4 4 0,1 2 0,-4 8 0</inkml:trace>
  <inkml:trace contextRef="#ctx0" brushRef="#br1" timeOffset="10">17337 3212 8537,'-6'0'-56,"-1"0"1,4-3-1,-3-1 248,-1-1 1,-1 3-1,-3-1 1,0 2-1,-3 1 1,-1 1 179,-5 2 0,0 6 1,-6 7-1,-1 1 1,1 3-1,0 1-94,2 0 0,3 5 0,5-2 0,5 0-522,3-3 0,4-2 0,5-3 0,3-4 1,6-2 15,4 0 0,5-5 1,2-3-1,1-4 0,2-5 1,2-5 0,-3 1 0,-2-4 0,-1 1 0,-2 0-176,-3 1 0,2 2 0,-6 3 579,-3 2 0,-3 8 0,-9 2 0,-3 8 0,-4 6 159,-5 6 0,0 3 1,-1 2-1,3 1 0,0 1-344,3-1 0,2-1 0,1-1 0,2 0-437,-1 0 0,3-3 0,0-2 446,-1 0 0,0-1 0,-4-3 0</inkml:trace>
  <inkml:trace contextRef="#ctx0" brushRef="#br1" timeOffset="11">17961 3287 8497,'0'-6'-295,"0"-1"0,0 0 554,0-1 1,0 2 0,0-1-1,0 0 1,-1-1-276,-3-1 1,3 2-1,-3 2 1,0 0 0,-2 1 118,-2 0 0,-6 1 1,-2 5-1,-5 4 87,-4 6 0,-2 6 1,-1 4-1,1 3 1,2 5-1,1 4-63,1-1 0,6-2 1,8-5-1,5-3-215,3 0 0,2-3 0,3-7 0,5-4 0,7-4 0,5-3-38,4-1 1,0-6 0,1-4 0,-2-3-182,-1-3 1,1 0 0,-4-4 0,-1 1-1,-2 0 1,-3 3-348,-3 2 0,-2 3 806,-3 1 0,-3 5 1,-5 6-1,-2 8 92,-1 3 0,2 0 0,0 2 1,2 2-1,2-1-367,2 0 1,4 0 0,5-3-1,5-2 123,3 0 0,4-6 0,4-1 0</inkml:trace>
  <inkml:trace contextRef="#ctx0" brushRef="#br1" timeOffset="12">18417 2979 8425,'0'-9'-42,"4"1"1,2 2 0,4 3 446,2 2 0,2 1 0,5 2 1,0 5-1,-1 8 0,0 9-47,-3 6 0,-2 4 0,-7 8 1,-3 3-289,-2 4 1,-1-22-1,-2 0 1,-4 24-1,0-24 1,-1-1-1,0 0 1,-2 0-1,-1-1 1,0 1-112,0-2 1,-1 0-1,-13 21 1,-4-3-1,1-2-544,2-3 0,-2-4 1,2-5-1,-3 1 585,-3 2 0,2-2 0,-3 3 0</inkml:trace>
  <inkml:trace contextRef="#ctx0" brushRef="#br0" timeOffset="13">19320 3259 16557,'-19'0'-206,"1"0"0,-1 0 0,1 0 1,0 0-1,2 0 0,4 0 0,2-1 1,0-1 382,1-1 0,4-2 0,3 3 0,5-1 0,6 1 157,6 1 0,11 1 1,5 0-1,5 0-314,4 0 1,3 0 0,4 0-1,2 0 1,0 0 0,0 0-544,-1 0 0,-3 0 0,-1 0 1,-5 0-280,-4 0 1,-2 4 754,-8 3 1,-4 1-1,-12 1 1</inkml:trace>
  <inkml:trace contextRef="#ctx0" brushRef="#br0" timeOffset="14">19292 3482 15117,'18'-3'370,"5"-1"1,11-1-350,9-2 1,-17 3 0,2-1 0,3 1 0,0-1 0,1 0 0,0 1 0,1-1-1,-1 0-228,1 1 1,-1-1 0,-2 0 0,-2 1 0,-1-1 0,-1 0-192,20-4 0,-7-4 0,-11-2 1</inkml:trace>
  <inkml:trace contextRef="#ctx0" brushRef="#br0" timeOffset="15">19916 3063 15195,'-9'-9'-1093,"-1"0"1,5-1 0,3 2 1535,4 2 0,7 2 1,8 4-1,4 2 1,5 3-281,4 4 1,0 8 0,5 1 0,1 6 0,0 4-452,-3 3 0,-3-1 0,-3 4 0,-2 2 1,-5 0-1,-7 0-101,-7-2 0,-5-3 1,-5-5-1,-5-2 383,-6-1 0,-6-2 0,-5-3 0,-3-2 0,-3-1 93,-1-2 1,-1 3-1,-3-4-47,3 0 1,-2 2 0,3 1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8T21:55:23.290"/>
    </inkml:context>
    <inkml:brush xml:id="br0">
      <inkml:brushProperty name="width" value="0.12114" units="cm"/>
      <inkml:brushProperty name="height" value="0.12114" units="cm"/>
      <inkml:brushProperty name="color" value="#FF0000"/>
    </inkml:brush>
  </inkml:definitions>
  <inkml:trace contextRef="#ctx0" brushRef="#br0">4013 6257 16709,'0'-9'-148,"5"-1"1,4 1 0,7 1 0,5 0-1,6 2 1,6-1 171,7-1 1,9-2 0,-23 6 0,0-1-1,2 0 1,-1 1 0,1-1 0,-1 0 0,0 1-1,0 0 1,25-2 0,-2 3-84,-1 2 1,-3-2-1,-1 0 1,-3 1-1,0 1 1,-4 1-229,-3 0 0,-4 0 0,-6 0 1,-3 0-1,-3 0 83,0 0 1,-7-1 0,-6-2 261,-12 0 0,-7 0 0,-9 2 0,-4-1 0,-4-1 1,-8 0 0,-7 3-1,-6 0 1,24 0 0,-1 0 0,-2 0-1,0 0 9,-1 0 0,-1 0 0,-2 0 0,0 0 1,0 0-1,-1 0 0,2 0 0,-1 0-36,1 0 1,0 0 0,1 0 0,0 0 0,0 0 0,1 1 0,1 0 0,1 0 0,2 1 0,1 0-100,-16 3 0,7 2 1,12 2-1,4 0-221,6 0 0,11 1 0,6-2 0,6-2 1,8-2 271,5 1 0,8-4 0,13 2 1,6-2-1,-23-2 0,1 1 85,3-2 0,0 1 1,1-2-1,0 0 0,3-1 1,1 0-1,0 0 0,0 0 16,1-1 0,0 1 0,1 1 0,-1 1 0,1-2 0,0-1 0,-1 1 0,-1 1 1,-2 0-1,-1 0 0,-4 0 0,-2 0-143,21-1 0,-10 1 0,-10 2 0,-7-1-14,-9-1 1,-9 0-1,-3 3 1,-6 0-1,-6 0 1,-9 0 47,-9 0 0,-8 0 0,-13 1 0,23 0 1,-1 1 26,-2 1 1,-2 0-1,-2 0 1,0-1-1,-3 1 1,-1 1 0,0-1-1,0 1 1,-1 0-1,0 0 128,-1 1 1,0-1 0,-2 2-1,-1 1 1,2-1 0,1 0 0,3 0-1,1 0 1,4-1 0,2 1 11,4 0 0,1 0 1,-12 5-1,15 2 0,9 0-236,7-1 1,16 1 0,10-5-1,14-1 1,13-2 0,-18-2-1,1-2-9,4 1 0,1-2 0,3 1 1,2-1-1,4 1 0,1-2 0,1 1 1,2 0 130,2 1 0,0-2 0,-1 1 0,0-1 0,2 1 0,0-2 1,-2 1-1,0-1 0,-4 1 0,-1 0 0,-3 1 0,-1-1-77,-2 1 1,-2 0 0,-7 0-1,-2 0 1,19 0 0,-12 1-47,-11 2 1,-12-2-1,-11 2 1,-9-2 0,-12-1 5,-11 0 1,-19 0 0,20 0 0,-1 0 0,-4 0 0,-1 0 69,-3 0 0,-2 0 0,-4 0 1,-1 0-1,-2 0 0,-1 0 1,-1 0-1,-1 0 0,16 0 1,1 0-1,0 0 60,0 0 1,1 0 0,-1 0 0,-13 0 0,0 0-1,4 0 1,2 0 0,5 0 0,3 0 0,6 0 0,3 0 89,-10 0 0,18 1 1,22 3-1,13 1 0,14 1 1,16-1-235,-16-3 1,1 0-1,10 0 1,1-2-1,-8 0 1,0-1-1,2-1 1,3 0-1,1 0 1,1 0 66,3 0 0,0-1 0,2 0 0,3-1 0,1 0 0,1-1 36,-13 2 0,0 0 0,1 0 0,0 0 0,1-1 0,1 0 0,0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8T21:55:23.291"/>
    </inkml:context>
    <inkml:brush xml:id="br0">
      <inkml:brushProperty name="width" value="0.12114" units="cm"/>
      <inkml:brushProperty name="height" value="0.12114" units="cm"/>
      <inkml:brushProperty name="color" value="#FF0000"/>
    </inkml:brush>
    <inkml:brush xml:id="br1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15912 12542 11248,'-4'-24'-226,"3"1"1,-3 6 0,0 1 0,-1 3 0,-2 1 0,1 2 0,-1 3 0,-1 0 0,-2 3 551,1 0 1,0 0 0,-1 2-1,3 0-143,4 3 1,6 4 0,13 6 0,6 3-1,8 0 1,10 4-97,-17-8 1,2 1 0,3-1 0,1 0 0,5 3 0,2-1 0,1 2 0,0-1 0,3 1 0,1 1-118,1 0 1,2 1-1,1 1 1,1 0-1,0-1 1,0-1 0,-3 0-1,-1-1 1,-4 0-1,-1-1 1,-4-1-1,-2-1-184,-3-1 0,-2 0 1,19 9-1,-16-6 0,-10-2 1,-8-1 153,-6 0 0,-6-1 0,-7-1 0,-4-1 1,-7 0 387,-4 0 0,-13 4 1,-4 2-1,-4-1 1,-4 1-142,-2-1 1,25-5 0,-1-1 0,-3 1 0,1-1 0,-1 1 0,0 0 0,-1 1-1,1 0-226,0 0 1,0-1 0,0 1 0,1 0 0,0 1 0,1 1 0,0-1 0,0 1-124,1 1 1,0 0 0,-18 9-1,4 1 1,8-1 0,7-1-526,6-1 0,3 0 1,6-3 681,5-2 1,-1 1 0,1 1 0</inkml:trace>
  <inkml:trace contextRef="#ctx0" brushRef="#br1" timeOffset="1">16964 12449 8550,'-6'-23'0,"1"3"0,0 5 76,0 1 0,3-1 0,-2 2 0,9 5 1,4 6-1,6 4 0,7 4 5,6 2 0,8 5 1,10 0-1,-21-5 1,2 0-1,2 1 1,1 2-86,1 0 0,1 1 0,2 2 0,1-1 0,0 1 0,-1 0 0,0 0 0,0 0 0,-4 0 0,1 0-111,-4 0 0,0 0 0,-1-1 0,-2 1 1,19 11-1,-4-4 44,-7-1 1,-9-2 0,-12-2-1,-4 0 1,-4-1 0,-4 1 110,-5-1 1,-4-2 0,-11 1 0,-3 1 106,-4-1 0,-9 1 1,-1 1-1,-4 0 1,-3 0-125,-4 2 1,23-7-1,-1 0 1,-1-1-1,0 1 1,-1 0-1,1 0 1,0 0 0,1 0-177,-1-1 0,1 1 1,2 2-1,0-1 0,1 0 1,1 0-1,-20 13 1,5 2-307,5-1 0,4-4 0,5 3 0,5 0 459,2-1 0,6-5 0,-3-6 0</inkml:trace>
  <inkml:trace contextRef="#ctx0" brushRef="#br0" timeOffset="2">18231 12765 15566,'0'-15'-1639,"0"0"1,0 2 1808,0 1 1,4 2-1,4 2 1,7 2-1,6 2 166,5 3 1,10 2-1,5 3 1,3 3 0,3 3-573,-1 3 0,-3 2 1,-3-2-1,-2 1 0,-3 0-174,-3 1 0,-2-4 0,-9 3 0,-1-2 0,-4 2-130,-3 0 0,-8-2 0,-7 3 560,-9-2 0,-16 4 0,-12-3 0</inkml:trace>
  <inkml:trace contextRef="#ctx0" brushRef="#br0" timeOffset="3">18231 12989 14132,'-29'0'-69,"1"0"0,-23 1 0,10 1 158,10 1 0,10 4 0,11-1 0,8 4 0,12 2 23,13 4 1,18-2-1,-13-6 1,2 0-1,5 0 1,2-1-1,6 1 1,0-1-85,4-1 0,0 0 0,3 0 1,1-1-1,-15-1 0,0 0 1,1 0-1,2 0 0,-1 1 0,1-1 1,1 0-1,0 1 0,-1-1-438,1-1 0,-1 0 1,-1 1-1,13 2 1,0-1-1,-3-2 0,0-1 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8T21:55:23.295"/>
    </inkml:context>
    <inkml:brush xml:id="br0">
      <inkml:brushProperty name="width" value="0.12114" units="cm"/>
      <inkml:brushProperty name="height" value="0.12114" units="cm"/>
      <inkml:brushProperty name="color" value="#FF0000"/>
    </inkml:brush>
  </inkml:definitions>
  <inkml:trace contextRef="#ctx0" brushRef="#br0">773 14348 24577,'-14'-4'-820,"4"2"1,-3-3 0,0-1 0,1 1 163,0-2 1,3-1-1,3-2 1,3 1 0,2 0 705,1 0 1,1 3 0,2 2 0,3 1 0,2 0 447,2 1 0,3-2 0,4 1 1,3 1-1,5 1-366,2 1 1,6 0 0,4 0 0,6 0 0,2 0-204,2 0 0,4 1 0,-25-1 0,1 2 0,2 0 0,-1 0 0,1 0 0,0 1-156,-1 1 1,-1-1-1,24 2 1,-8 1 0,-1-2-1,-4-1-131,-4 1 1,-1-3-1,-11 2 1,-2-2 566,0-1 0,-1-4 1,-1-1-1</inkml:trace>
  <inkml:trace contextRef="#ctx0" brushRef="#br0" timeOffset="1">1639 14125 24893,'-10'-5'-1093,"2"0"1,1-3 0,2 1 545,1 1 1,2 2 0,5-1 0,4 1 0,3 2 0,4 1 893,0 1 0,2 0 0,2 1 1,1 2-438,0 3 1,-4 3-1,0 0 1,-1 1-1,-1 2 1,1 0-416,-3-1 0,-5 4 0,-2-1 1,-3 2 282,-1-1 0,-1 1 1,-4 2-1,-4-2 1,-6-1 266,-6-2 0,0 3 0,-3-3 0,1 0 37,-1 1 0,-5 2 0,-4-1 0</inkml:trace>
  <inkml:trace contextRef="#ctx0" brushRef="#br0" timeOffset="2">6033 13724 17629,'0'-9'-1093,"0"0"1,1 0 0,2 2 1022,0 1 0,1 1 1,-1-3 407,3 2 1,-2 5 0,0 1-441,1 5 1,-4 5 0,2 1-1,-2 3 1,-1 1 88,0 5 1,0-2 0,-1 5 0,-1-1 0,-2 1-147,2 0 0,1 2 1,1 2-1,-1-2 1,-1-2-103,-1-1 0,0-3 1,3 1-1,0-5 1,1-1-1,1-3-1537,1-1 1700,0-4 0,-3-6 1,0-6-1</inkml:trace>
  <inkml:trace contextRef="#ctx0" brushRef="#br0" timeOffset="3">6043 13650 17765,'-4'-10'-1639,"2"1"1,-4 0 692,2-1 0,-2 1 1,3 0 1000,1 0 1,2 2-1,3 2 1,4 1 276,5 2 0,-1-2 0,6 1 0,2 0 0,5-1 0,3 1-41,1 1 0,1 1 0,2 1 0,4 0-168,4 0 0,0 0 0,2 0 1,-1 0-1,1 0-111,-2 0 1,3 3 0,1 0 0,0 0 0,1-1 8,0 1 0,2-2 0,0 2 1,1-2-1,-1-1 203,1 0 1,-4 0 0,1 0 0,-1 0 0,0 0 10,-3 0 0,-2-3 0,-2-1 0,0 0 0,-3-2-81,-1 1 0,-1 2 0,-3-2 0,0 1 0,0 1-193,0-1 1,-4 2 0,0-2 0,0 1-1,0 0 53,2 1 0,0-2 1,-2 1-1,-1 1 0,-1 1 12,0 1 0,2 0 1,-2 0-1,-2 0-22,-4 0 1,1 0-1,-4 1 1,1 1-1,-1 1 1,-1-1 8,-2-1 0,-1-1 1,1 0-1,-1 0 9,0 0 1,1 0 0,-1 0 0,0 0-1,0 0-10,1 0 1,-4 0-1,0 0 1,1 0-34,2 0 0,-1-1 1,-1-1 162,-1-1-73,-3 0 0,1 4 0,-4 2 0,0 3-30,0 2 1,0 2-1,0-1 1,0 1-1,-1 2-8,-2 0 1,1 2-1,-2-2 1,1 2 0,0 2-202,1-1 1,1 0 0,1 2 0,0-2-1,0 2-305,0 0 0,0-2 1,0-2-1,0 0 0,-1 0-590,-2 1 0,1-1 1,-3 1 929,1 0 0,-8-2 0,2-2 1</inkml:trace>
  <inkml:trace contextRef="#ctx0" brushRef="#br0" timeOffset="4">9870 13603 9222,'-7'0'-729,"2"-1"441,1-2 0,1 3 0,3 0 417,0 5 0,0 7 0,-1 1 0,-1 1 0,-1 3 0,1 1-105,1 0 0,1 4 1,-1 1-1,-2 1 0,0 1-85,1 2 1,0-3 0,0-2 0,-1-3 0,1 0-199,1 0 1,-2-5 0,0-1 0,1-3-714,1-1 975,-4-4 1,0-5 0,-4-5-1</inkml:trace>
  <inkml:trace contextRef="#ctx0" brushRef="#br0" timeOffset="5">9795 13706 9209,'0'-14'-315,"0"4"1,0-3 0,0 2-38,0-1 1,0 1 0,0-1 0,0 1 551,0 2 1,0 0-112,0 0 0,1 0 0,2 3 0,3 3-43,3 2 1,0 0 0,1-1 0,3-1-3,2 1 1,3 1 0,1 1 0,2 0-1,2 0-17,1 0 1,0 0-1,1 0 1,1-1-1,2-2-14,2 0 1,1 0 0,-2 3-1,1 0 1,1 0-13,-1 0 1,-1-3 0,-1 0 0,0 1 0,1 1-4,2 1 1,-1 0 0,3 0 0,0 0 0,-1 0 5,0 0 0,3 0 0,-3 0 0,0 0 0,1 0 10,0 0 0,-3 0 1,2 0-1,0 0 9,2 0 0,-1 0 0,1 0 0,2-1 1,0-1 12,1-1 1,3 0 0,1 3 0,-1 0 0,0 0-24,1 0 0,5 0 1,-1 0-1,-2 0 1,1 0 6,-2 0 1,-2 0 0,3 0 0,-3 0 0,-3 0-3,-1 0 0,-2 0 0,4 0 0,0 0 0,1 0-20,-3 0 1,0 0 0,3 0 0,3 0 0,-2 0 11,-2 0 1,2 0 0,-6 0 0,1 0 0,0 0 10,-1 0 0,-1 0 0,2 1 0,-4 1 0,-1 1-15,1-1 1,2-1-1,4-1 1,0 0-6,0 0 0,2 0 1,1 0-1,3 0 0,0 0 16,0 0 1,-2 0 0,1 0 0,1 0 0,-1 0-5,2 0 0,-2-3 1,-2 0-1,0 1 1,-1 1-34,1 1 1,1 0 0,-4 0 0,0 0 0,0 0 0,1 0 0,2 0 1,1 0-1,1 0 0,-1 0 10,-2 0 1,0 0-1,-2 0 1,-1 0-1,-1 0 14,-1 0 1,-3 0-1,3 1 1,-1 1 9,0 1 0,-3 0 1,2-3-1,0 0 1,1 0-20,0 0 0,-1 0 0,-3 0 0,2 0 0,3 0-2,2 0 0,1 0 0,-2 0 0,-2 0 0,-1 0 2,-2 0 0,2 0 1,-2 0-1,-2 0 0,-2 0-2,0 0 0,1 0 1,0 0-1,-2 0 1,-1 0-29,-1 0 1,2 0 0,-3 0 0,-2-1 0,0-1 13,-1-1 1,-2 0-1,-1 2 1,-4-1 14,-2-2 0,-1 0 0,-2 2 0,-2-2 0,-1-1 1,3 3 0,-1-2 0,0 1-48,0 0 1,-3-1 0,3 4 0,2 0 25,0 0 0,-2 0 1,0 0 24,2 0 1,-3 0 165,1 0 0,-3 0-9,3 0 1,-4 5 0,1 1-75,-2 2 0,-1 1 0,0 1 0,0-1-10,0 0 1,0 1 0,0-1 0,-1 0 0,-1 1-80,-1-1 1,0 0 0,3 1 0,0 2-1,0 0-140,0 0 0,0-2 0,0-1 1,0 2-408,0 1 1,0-2 532,0 3 1,-4 1-1,-1 1 1</inkml:trace>
  <inkml:trace contextRef="#ctx0" brushRef="#br0" timeOffset="6">16564 13622 16234,'0'-19'-547,"0"5"1,0 0 0,0 2 0,0-1 0,0 2 0,1 2 468,2 2 0,-1 3 0,3 5 0,0 2 0,-3 5 0,-1 2 0,-1 5 151,0 2 0,0 4 0,0 7 0,0 0 0,-1 1 0,-1 2-32,-2 3 0,-2-1 0,2 0 0,0 0 0,-1-1 0,1 1-206,-1 0 1,-1-4-1,3-1 1,1-5-1,1-4-315,1-4 1,1-2 0,2-8 0,4-6 271,5-7 135,-2-10 0,8-6 0,-4-4 1</inkml:trace>
  <inkml:trace contextRef="#ctx0" brushRef="#br0" timeOffset="7">16648 13463 16234,'-5'-14'-1639,"-3"0"1,5 2 966,1 0 1,2 0 0,4 6-1,6 3 1031,4 2 1,9 1 0,5 1-1,7 1 1,8 2-237,-17-1 0,1-1 0,5 0 1,1 0-1,6 0 0,1 1 1,4-1-1,2 1 0,4-1 1,0 0-29,-14-1 0,0 1 0,0-1 0,2 1 0,0-1 0,0 0 0,0 0 0,0 0 0,1 0 0,-1 1 0,0 0 0,-1 0 0,0 0 0,-1 0 0,0 0-168,14 1 0,-1 0 0,-3-1 1,-2 1-1,-7 0 0,-2 0 1,0-1-1,-1-1 0,-1 0 0,0-1-78,-2 1 1,0-2-1,0 1 1,-1 0-1,20 0 1,-1 0 0,-2 0-26,0 0 1,-5 0 0,-1 0 0,-3 0 0,-2 0 299,-2 0 0,0 0 0,-7 0 1,-5 0-1,-6 2 10,-2 1 0,-2 2 0,-3 4 0,-3 0 1,-2 2-136,0 1 1,-3 3 0,1 3-1,-4 1 1,-5 0 194,-4-1 0,-1 2 0,-2 0 0,0 3 1,3 0-159,0 0 1,3 2-1,1-3 1,2 2 0,1 2-552,2 1 1,1-2-1,2 0 1,3-1 514,5 0 0,-1 2 0,4-4 0,-2-2 0,1 0 0</inkml:trace>
  <inkml:trace contextRef="#ctx0" brushRef="#br0" timeOffset="8">801 17737 23941,'4'-9'-593,"-2"-1"1,5-2 0,4 0-1,4 0 1,7 2 725,6 1 1,9-1 0,10 1-1,3 0 1,-23 4 0,-1 1-1,26-2 1,-1 3-143,1 2 1,-3 2-1,0 2 1,-1 2-1,-1 1-353,-1-3 0,3 1 0,-2-1 0,-2-1 353,-3-1 0,3-1 0,-3 0 0</inkml:trace>
  <inkml:trace contextRef="#ctx0" brushRef="#br0" timeOffset="9">1713 17439 24621,'-9'-4'-3277,"2"0"3544,4-2 1,8 3 0,11 6 0,5 4 0,4 4-608,2 5 0,2-1 1,1 3-1,0 2 0,-2-1-241,-3 1 1,-8 2 0,-3 1 0,-6 2-1,-10 2 534,-10-1 0,-12 3 1,-14 2-1,16-15 0,-1-1 1,-2 1-1,-1-1 207,0 1 1,0-1-1,-3 1 1,-1-1 0,2-1-1,-1 0 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8T21:55:23.305"/>
    </inkml:context>
    <inkml:brush xml:id="br0">
      <inkml:brushProperty name="width" value="0.12114" units="cm"/>
      <inkml:brushProperty name="height" value="0.12114" units="cm"/>
      <inkml:brushProperty name="color" value="#FF0000"/>
    </inkml:brush>
    <inkml:brush xml:id="br1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1415 7169 12558,'-9'-9'-1832,"1"0"214,1-1 1024,-5 1 386,10 0 0,-9-1 128,7 1 0,-2-3 269,3-1 1,0 1 145,3 3-212,0-1 506,0 1-275,0-4 1,0 2-49,0-1 0,0 1 316,0 2-84,0 4-372,4 1 0,-3 12-125,2 5 0,-3 8 22,-3 7 1,-1 9-9,-2 10 1,2-21-1,0 1-226,0 3 0,1 2 0,-1 2 0,0 2 208,-1 4 0,1 1 0,0 2 0,2 2-1297,-2 1 1,1 1 1301,2 3 0,0 1-66,-1-15 0,-1 0 1,0 0-1,2 1 1,1 1-1,0 0 66,-1-2 0,0 0 0,0 0 0,0 0 0,1 0 1,0 0-268,0 12 1,0 0 0,0-2 0,0-1 254,0-3 1,0 0-1,0-1 1,0-1-164,0-4 1,0-1 0,0-1 0,0-1 146,0-4 0,0-2 0,0 25 1,0-3-1,0-2 123,0-4 1,0-2-1,0-7 1,0-3-170,0-2 1,0-5 0,0-4-1,0-3 1185,0-5 0,0-6-1155,0-6 1,-1-14 0,-1-11 0,-2-9-1,0-8 1,-1-9-80,4 23 0,0-1 1,-1-2-1,-1-1 1,1-2-1,-1-1 1,0-1-1,0-1 10,0 1 1,0 0-1,0 1 1,0 1 0,0-2-1,-1-1 1,1 0 0,0-1-1,-1-2 1,1 1 150,-1-1 1,-1 0 0,1 1 0,0 0 0,0 2 0,1 0-1,0 1 1,1 1 0,-1 0 0,1 1-86,-1-1 1,0 0-1,2 4 1,0 1-1,0 0 1,-1 0-1,2 3 1,-1 0 58,1-23 1,0-1 0,1 3 0,1 3 0,2 6 0,2 7 335,1 6 0,1 7 1,1 8-554,1 3 1,-1 5 0,0 9 0,1 6 0,-1 10 0,-1 9 167,-2 9 1,-1 12 0,-5-20 0,0 2 0,0 3 0,0 0 0,0 4 0,0 0 0,-1 2 0,1 0-8,-2 0 0,0 0 0,2-1 0,-1 1 0,-1-1 0,0 1 0,1 0 0,-1 2-483,1 1 0,-1 1 0,0-3 0,1 1 485,1 0 0,0 0 0,1-3 0,1-1 0,0 1 0,-1 0 0,1 1 0</inkml:trace>
  <inkml:trace contextRef="#ctx0" brushRef="#br0" timeOffset="1">642 15419 24205,'-14'0'-186,"-3"0"1,5 0 0,2-1 0,3-1 0,8-2 351,8-2 0,4 3 0,8-2 0,3 1 0,6 1 0,5 0 0,7-1 1,6-1-80,-22 3 0,1 0 0,1 0 1,1 1-1,1 1 0,1 0 0,1 0 1,2 0-1,0 1 0,0-1-215,1 2 1,-1-1-1,1 2 1,-1 0 0,-2 1-1,1 1 1,-1-1 0,0 1-1,0 0 1,-1-1-1,-1 1 1,0-1-338,-1-1 0,-1 0 0,-1-1 0,0 0 0,18-2 449,-1 0 1,5 4 0,-1 1 0</inkml:trace>
  <inkml:trace contextRef="#ctx0" brushRef="#br0" timeOffset="2">1797 15223 26729,'-14'-1'-1065,"1"-2"245,7 2 1,10-2 0,9 6 0,7 3 248,5 3 1,6 1 0,3 1 0,2 2 0,2-1 643,-1 2 0,-3 0 1,-1 6-1,-2 0 1,-4 2-515,-4-1 1,-13-2 0,-8 1 0,-11 1 440,-12 1 0,-12-1 0,-12-2 0,20-10 0,0 0 0,-1 1 0,0-1 3,-1 1 0,0-1 1,-1 0-1,-1-1 0,1 0 1,1 0 83,1-2 0,0 0 0,-23 5 0,3-2 0</inkml:trace>
  <inkml:trace contextRef="#ctx0" brushRef="#br1" timeOffset="3">15605 8203 8372,'5'-6'-514,"-2"-1"1,-1 1-1,0 0 4,2 0 1,-1 3 545,-3-3 1,0 2 24,0-2-61,0 4 0,-5-2 0,0 4 0</inkml:trace>
  <inkml:trace contextRef="#ctx0" brushRef="#br1" timeOffset="4">15707 8128 7145,'-6'0'-93,"0"0"1,-2 0-1,-3 2 1,-2 5-1,-2 6 282,-1 7 1,-6 6 0,-4 9-1,-3 7 1,13-18 0,0 1 0,0 0-1,1 2 1,0-1 0,1 1 0,2 1-1,1-1-32,2 1 1,1 0-1,0-1 1,0 0-1,-1 24 1,5-6-492,5-3 1,5-5 0,8-5 333,4 0 0,5-7 0,5 2 0</inkml:trace>
  <inkml:trace contextRef="#ctx0" brushRef="#br1" timeOffset="5">15894 8464 8300,'0'-10'-271,"0"1"1,0 0-1,-1 0 401,-3 3 0,2 7 0,-3 8 0,0 7 0,0 5 0,-2 4 6,-2 1 1,1 2 0,1-1 0,2-1 0,1-2-103,1-1 0,2-2 0,1-3 0,0-1 235,0-2 1,1-5-168,3 0 0,1-10 0,3-9 0,-1-3 0,-1-3 1,1-4-196,-2-2 1,2-2 0,-3 3-1,0-3 1,2-1 0,-2-1-1,1 2-223,0 1 0,0 2 1,2 3-1,0 0 55,0 2 0,1 4 1,1 2-1,2 5-85,1 3 1,0 1 0,2 0 345,0 0 0,2 8 0,-1 2 0</inkml:trace>
  <inkml:trace contextRef="#ctx0" brushRef="#br1" timeOffset="6">16136 8547 8473,'-7'0'906,"1"0"-687,4 0 0,2-3 0,6 0-41,3 1 1,1-2 0,1 0 0,3-1 0,0-2 0,3 1-414,1 0 1,-3 0 0,0-4-1,-2 1-245,-2 0 0,3-1 0,-3-2 0,-2 0 1,-2 0 120,-3 2 0,-1 1 0,-4 0 531,-2 3 1,-3 3-1,-6 6 1,-1 3 0,-2 4-1,-1 2 133,-2 4 1,1 1 0,1 2 0,4-1 0,1 2-169,2 2 1,4-2 0,2 1 0,2-1 0,2-1-340,2-1 0,6 0 0,7-3 1,2-3-1,3-5 0,2-4-311,0-2 0,1-1 0,2-2 0,-2-4 513,-1-7 0,3-3 0,-3-7 0,5-1 0</inkml:trace>
  <inkml:trace contextRef="#ctx0" brushRef="#br1" timeOffset="7">16685 8212 8300,'-9'0'-306,"-1"0"0,1 1 610,0 2 1,-1 4 0,1 6 0,0 6 0,-1 4-138,-3 4 1,2 9-1,-4 4 1,2 2-1,2 1-309,4-2 0,2 2 0,3-2 0,-1-3 0,1-3-115,1-4 0,1-3 0,0-3 0,0-4 0,0-5 0,0-3-1236,0-3 1435,0-5 0,0-5 0,0-7 0,0-4 1,0-5 43,0-1 1,0-3 0,0-1 0,0-2 0,0 1-1,0-2 283,0 0 1,0 3 0,0 0 0,0 2 63,0 3 0,0 0 0,0 4 0,1 0 0,2 2-54,3 0 0,5 4 0,3 1 0,0 1 0,2 2-186,-2 1 1,4 1 0,-4 1-1,1 2 36,-3 3-108,-1 7 0,-3-2 0,-2 3 0,-3 1 1,-2-1 116,-1 3 1,0 1 0,0 0 0,0 0-114,0-3 1,-3 3 0,0-4 0,1 1 0,1-2 0,1 0-160,0-1 0,0 1 1,0-4-1,1-1-93,2-2 1,2 2 0,6-5 0,0-1 0,3-2-1,-1-3-93,0-4 1,4-2 0,-2-2 0,3-3 175,1 0 0,-1-3 0,0-3 0,-2-2 0,0 1 0,0 2 318,-2 0 0,-1 4 1,-3 3 314,-1 2 0,-4 6 0,-2 4 1,-2 5-1,-2 4-16,-2 3 1,-2 3 0,-4 4 0,0-2-415,3-1 1,-1 1-1,4-2 1,1 0-1,1 0 1,1-1-898,0 1 1,0-4 0,1 1-256,2-1 1,2-3 0,4-2 1064,1-3 0,3-6 0,2-2 0</inkml:trace>
  <inkml:trace contextRef="#ctx0" brushRef="#br1" timeOffset="8">17188 8575 8130,'-5'4'1012,"1"3"-760,-1 1 0,3 2 0,-4 3 0,-1 2 0,0 3 0,-1 0-103,2 1 0,1 0 0,-2-1 0,2 0 1,0-3 23,3-2 1,1-3-181,1-1 0,0-8 1,0-5-1,1-6 0,1-7-252,2-3 0,3 0 0,-1-3 0,2 2 0,2-2 0,-1 0-119,0 0 0,4 2 1,-1 2-1,0 1 138,2 3 1,-4 2-1,3 7 1,-2 3-1,-1 3 1,1 3-74,-3 3 0,-2 3 0,0 1 0,-1 1 313,-1 2 0,-3-1 0,2-2 0,-2-1 0,3 4 0,1 2 0</inkml:trace>
  <inkml:trace contextRef="#ctx0" brushRef="#br1" timeOffset="9">17430 8557 8016,'5'1'3276,"-2"2"-2940,-2 2 1,-1 4 0,0 2 0,-1 0-263,-2 1 0,2 2 0,-3-2 1,1 3-1,0-1 0,1-1-260,1-3 1,1-1 0,0 1-1,0-1-399,0 0 1,4-4 0,2-1 0,2-3 97,2-1 1,2 0 0,0-1 0,1-3 0,-1-1 0,1-1 116,-2 0 0,-1 3 1,0-2 768,-1 0 0,-3 2 0,-1 4 112,-1 2 0,1 3 1,-3 3-266,1 0 1,1 1 0,-1-2-454,3-2 0,3-2 1,0-4-1,0 0 0,1 0 207,3 0 0,1 4 0,5 2 0</inkml:trace>
  <inkml:trace contextRef="#ctx0" brushRef="#br1" timeOffset="10">18240 8585 8055,'-9'0'-283,"-1"0"0,2 1 0,2 2 0,3 3 0,2 2 517,1 2 0,1-1 0,2-1 0,3-1 0,3-1 0,4-2 0,2-2 0,3-1-74,1-1 1,-1 0 0,1-1 0,-1-2-238,1-4 1,0-4 0,-2-2 0,0-1 0,-3 0 0,0-1-108,-3-1 0,-5-3 0,-3-2 0,-2 0 62,-1 0 0,-4 2 1,-2 4-1,-3 2 1,-4 4-1,-2 3 305,-3 3 1,-3 3-1,-1 3 1,1 4 77,1 4 1,3 5 0,0 6 0,3 3 0,0 1 0,4 2-116,3 0 1,3 1 0,4 1 0,1 0-412,2-3 1,6 0-1,7-5 1,1-2-1,3-1-365,2-3 0,-2-6 0,4-5 630,-1-1 0,3-1 0,-3-3 0</inkml:trace>
  <inkml:trace contextRef="#ctx0" brushRef="#br1" timeOffset="11">18892 8268 8158,'5'0'-74,"3"0"1,-2 2 0,3 4 0,0 7 641,0 3 0,-3 8 0,0 4 0,-2 6 1,-2 5-113,-1 5 0,-1 0 0,-1 1 0,-2-3-550,-3 0 0,-4-3 1,-1-5-1,-3-2 0,1-1 1,-3 0-1000,-1-1 1,-1-1 0,-7-2 821,0-2 0,-2 2 1,-1-3-1</inkml:trace>
  <inkml:trace contextRef="#ctx0" brushRef="#br1" timeOffset="12">19441 8315 8368,'-5'-10'-286,"-2"1"1,4 0 0,0-1 761,2 1 1,2 5 0,3 4 0,3 6 0,4 5-372,5 5 1,1 3 0,2 2 0,1 4 0,0 1 0,3 1-90,1 1 0,-2-2 0,2 5 1,1-3-19,-1-3 1,0 0 0,-4-2 0,1-1 0,-3-2-163,-5-6 0,-3-3 1,-4-1 138,-3-1 1,-3-4 0,-3-1 0,-3-1 167,-3 1 1,-1 2-1,-3-2 1,-2 0-1,-3 1-102,0 0 1,-1 1 0,1 1 0,-1-1-191,0 1 1,1 2-1,-2 0 1,0-1-1,1-1 1,1 0-374,1 0 0,3 1 1,2 1-1,1 1 522,2-1 0,0 4 0,-1 2 0</inkml:trace>
  <inkml:trace contextRef="#ctx0" brushRef="#br1" timeOffset="13">19916 8370 8410,'-15'-4'-34,"-1"-1"0,6-3 1,4 3 187,8 5 0,13 5 0,5 6 0,3 3 0,6 1 0,5 4 0,5 2 0,2 0 4,2 2 1,0 1 0,-20-10 0,0 0 0,20 14-1,-4 0-197,-4 0 1,-4-4 0,-7 0 0,-6-1 0,-8-3 56,-6-4 1,-12 2 0,-8-3 0,-10 2 0,-8-1 115,-6 0 1,-2-2-1,-6 3 1,1-3 0,0 0-92,5-3 0,3 0 1,6-2-1,5 0 1,7-1-1,5 0-1185,7-2 0,5-3 1142,7 3 0,10-4 0,7 2 0</inkml:trace>
  <inkml:trace contextRef="#ctx0" brushRef="#br1" timeOffset="14">20745 8650 8186,'0'-10'649,"0"1"1,2 1-104,4 2 0,4-2 0,10 5 0,3 0 0,4 0 0,4 0-808,2 1 1,1 1 0,3 1 0,-1 1 0,-2 1 0,-4 2-3016,-4 1 3197,1-3 0,-7 11 1,3-3-1</inkml:trace>
  <inkml:trace contextRef="#ctx0" brushRef="#br1" timeOffset="15">20847 8817 8186,'-9'5'209,"4"-3"0,2 3 25,6-1 1,10 0-1,11-2 1,8 1-1,8-1 1,6-2-354,3-3 0,3 1 119,-24 0 0,0-2 0,0-1 0,0 0 0,0-3 0,0 1 0</inkml:trace>
  <inkml:trace contextRef="#ctx0" brushRef="#br1" timeOffset="16">17262 9497 8351,'0'-14'7,"3"0"0,1 5 1,-2 0-1,0 0 0,0 2 1,1 1 209,-1-1 1,-2 2 0,-3 2-1,-3 2 1,-4 2 0,-2 3-1,-4 6 1,-1 4 242,-2 4 0,1 5 0,-2 2 0,0 4-385,2 2 1,-1 0 0,9-3-1,2 0 1,3 0 0,3-1-260,1-2 0,6-3 1,5-7-1,5-2 0,6-4 10,4-3 1,-2-2-1,1-4 1,-1-1-1,-2-3-23,-2-5 1,-1-2 0,-4-4 0,-4-2 0,-6 0-1,-3-3-220,-1-2 1,-7 3 0,-4-3 0,-2 1 157,-4 0 0,0 1 0,-1-2 0,2 4 0,1 1 415,2 2 1,3 4 0,5 1 0,2 3 0,5 0 8,6 2 1,11 1-1,8 3 1,5-1-3,4-1 1,-1 1 0,5 5-1,-5 3 1,-5 2 0,-3 3-21,-2 1 0,-9 4 0,-1 4 0,-7 2 42,-5-1 0,-2 3 0,-1-1 0,-1 1 0,-2-2 0,-3-2 107,-3-2 1,3-2 0,1-2-301,1 0 0,5-3 1,5-5-1,3-3 0,5-3-272,5-3 0,-1-3 0,5-6 0,-1-3 0,-1 0-136,0-1 1,-2 2 0,-4-2 0,-3 4 0,-4 2 308,-2 4 1,-5 3-1,-1 6 448,-5 3 0,-5 7 1,-1 1-1,3 2 0,1-1-55,2 2 1,0-1-1,5 1 1,2-3-1,5 0-1842,5-3 1556,5 0 0,5 2 0,2 2 0</inkml:trace>
  <inkml:trace contextRef="#ctx0" brushRef="#br1" timeOffset="17">17877 9702 8217,'-5'-1'171,"3"-2"0,5-2-186,6-1 0,1-2 1,7 3-1,2-1 0,1 0 1,1-2-1,-1 0 0,-1-1-120,3-1 1,-3 1-1,0 0 1,-3-1 0,-3 1-43,-1 0 1,-6-4 0,-3 1 0,-2 1 0,-3 0 153,-4 2 1,-2 0-1,-7 0 1,-2 2-1,-1 2 1,-3 1 470,-1 2 0,-3 5 0,4 4 0,0 5-73,1 3 1,5 3 0,0 1-1,2 3 1,3 2-220,2 0 1,4 2 0,4-2 0,1 1 0,3-1-486,6-1 0,4-3 1,8-4-1,3-5 1,3-4-343,3-3 1,-2-3-1,3-3 671,0-5 0,1-3 0,4-9 0</inkml:trace>
  <inkml:trace contextRef="#ctx0" brushRef="#br1" timeOffset="18">18640 9451 8098,'1'-11'23,"1"0"1,2-2-1,-1 2 1,1 1-1,1 0 1,0 0-1,-1-1 24,0-2 0,-3 1 0,3 2 0,-3 1 0,-1 0 0,0 0 1,0-1 1,-5 2-1,-2 2 1,-4 3-1,-5 2 47,-1 1 0,-3 1 0,-2 2 0,-3 4 0,-2 3-23,-4 3 0,2 3 0,-1-1 1,4 0-1,5 1-104,4 0 1,5 3 0,6 2 0,3 1-1,4 1-14,5 0 1,4 2 0,10-3 0,2-1 0,3 0 20,1-2 1,-2 0 0,-2-5-1,-2-1 1,-3 1 122,-1-3 1,-4-1-21,-6 0 0,-4-2 0,-8-1 0,-6-2 0,-5 0 0,-2 0-32,-3-1 1,-1 0 0,-2-2 0,5 1-925,3-1 0,4-1 878,3-1 0,9-4 0,2-1 0</inkml:trace>
  <inkml:trace contextRef="#ctx0" brushRef="#br1" timeOffset="19">18873 9367 8098,'-9'4'0,"-1"3"154,1 4 0,0 8 1,-1 7-1,-3 4 1,-1 4-1,-2 2 312,1 2 0,3 2 0,0 0 0,1-1-542,2-4 1,4-4 0,2-6 0,1-4 0,0-1-306,-1-1 1,-2-5 0,2-3 0,-3-3-217,-2-5 0,-1-3 0,0-3 1,2-5 596,1-3 0,0-8 0,-4-4 0</inkml:trace>
  <inkml:trace contextRef="#ctx0" brushRef="#br1" timeOffset="20">18715 9674 8098,'9'0'879,"0"0"-633,1 0 1,-4 0 0,0 0 0,1 1 0,2 1-90,0 1 0,0 1 1,2-2-1,0 1 0,2 0-186,2-2 0,-3-1 0,4 0 0,0 0 1,2 0-124,1 0 1,-4 0-1,0 0 1,-1 0 0,1 0 53,1 0 1,-2-4-1,-2 1 1,-2 0-1,0 0-50,-1 0 0,3-4 0,1 1 0,-3-3-11,-3 0 1,1 0 0,-5-1-1,-1 1 1,-1 0 101,-1-1 1,-1 1 0,-2 0 0,-3 1-1,-4 1 293,-2 4 0,-3 2 0,-3 1 0,-1 1 0,0 2 127,1 4 0,-1 5 1,1 4-1,0 1 1,1 2-171,2-1 0,5 5 0,0 1 1,6 1-1,3-1-339,1-2 0,5 3 1,6-4-1,6-4 0,7-3-356,3-4 1,1-5 0,0-2 0,0-4 101,0-5 1,0-4-1,-1-10 1,1-2 0,-1-2-1,-1-3 400,-1-1 0,0 0 0,3-4 0,0-1 0</inkml:trace>
  <inkml:trace contextRef="#ctx0" brushRef="#br1" timeOffset="21">19385 9562 8107,'10'-9'260,"-5"5"0,-2 5 0,-3 7 0,-4 8 328,-6 4 0,0 9 1,-6 7-1,0 6 0,-2 3-458,9-19 1,0-1 0,-9 25 0,2-1 0,1-2 0,2-4-325,1-2 1,-1-7 0,0-4 0,2-4 0,1-7-502,0-5 0,1-3 1,1-9-1,2-4 72,2-6 0,3-9 0,1-5 0,0-2 623,0-2 0,5-5 0,0-2 0</inkml:trace>
  <inkml:trace contextRef="#ctx0" brushRef="#br1" timeOffset="22">19488 9655 8098,'22'-4'-170,"-2"0"1,1-2-1,-4 3 699,-1 2 0,-8 6 0,0 3 1,-2 5-1,-5 2-44,-3 5 1,-5-2 0,-5 5 0,-5 0 0,-2 1-244,-3-1 1,-4 0 0,1-4 0,-3 0-510,-3-1 1,2 0 0,-2-3 0,3-2 0,2-4-1,2-3 267,-2-3 0,3 2 0,0 1 0</inkml:trace>
  <inkml:trace contextRef="#ctx0" brushRef="#br1" timeOffset="23">20102 9506 8285,'-4'-5'-1265,"3"-3"1206,-2 2 0,6 2 0,3 0 0,3 3 0,5 2 0,5 3 59,4 2 0,5 3 0,4 4 0,5 3 0,3 4 0,1 1 137,1 0 1,-3-1-1,-5-2 1,-3 0-1,-3-1 1,-4-3 481,-6-1 0,-4 0 1,-8-4-1,-3 1-582,-2-1 0,-2 0 0,-3 0 0,-4 1 0,-5-1 0,-1 0 194,-3 1 0,-3 2 0,-3 1 0,0-2-56,0-1 1,-2 1 0,0 0 0,-1 1 0,0 0-193,1-2 0,3-2 1,-1 0-1,0-2 1,3 1-424,4 1 1,-1-1 0,5-2-1,1 0-303,4 0 0,0-2 743,4 3 0,4 1 0,4 2 0</inkml:trace>
  <inkml:trace contextRef="#ctx0" brushRef="#br1" timeOffset="24">20698 9525 8435,'-4'-9'31,"-1"-1"196,0 1 0,-1 1 0,5 2 0,1 2 0,4 3 125,4 1 0,5 5 0,4 1 0,2 3 0,5 2-142,3 2 0,0 2 0,6-2 0,-1-1 0,-1 1-209,1-1 0,-3 2 0,1-3 0,-5 1 0,-6 1-102,-6 0 1,-4-2 0,-2 2 0,-4-1 0,-4 2 62,-6 0 1,-3 1 0,-10 1 0,-1 0 0,-5 0 105,-4 2 0,0 1 0,-3-2 1,1 0-1,1-2-394,-1 2 0,7-1 0,0 1 0,4-3 0,4 1-1666,1-1 1992,3-2 0,3 5 0,1-2 0</inkml:trace>
  <inkml:trace contextRef="#ctx0" brushRef="#br1" timeOffset="25">21294 9655 8410,'-9'-4'-112,"2"0"1,2-3 0,1 1 0,3-1 587,3 2 1,5 1-1,8 4 1,5 0-1,2 0 1,5 0-311,3 0 1,0 0 0,4 0 0,0 1-1,0 1-823,-3 1 426,2 5 1,-7-6 0,0 3 0,-3 0-1419,-5 0 1649,-4-3 0,-9 11 0,0-3 0</inkml:trace>
  <inkml:trace contextRef="#ctx0" brushRef="#br1" timeOffset="26">21359 9842 8383,'-5'4'1027,"6"-3"-838,8 2 0,6-2 0,8-1 0,3 0-34,4 0 1,6-1 0,-2-1 0,2-2 0,0 0 238,-2-1-394,-2 2 0,-4 3 0,0 0 0</inkml:trace>
  <inkml:trace contextRef="#ctx0" brushRef="#br1" timeOffset="27">18333 10503 8310,'-3'-10'0,"0"1"0,1 0 0,1-1 0,0 2 225,-2 2 1,-3 3 0,-3 6-1,0 4 1,-2 5 0,0 4 161,-1 5 1,-4 6 0,4 5 0,1 0 0,3 1 0,3-1-116,1 0 1,1-1 0,4-4-1,3-2 1,4-3-186,4-3 1,5-4-1,1-4 1,3-4 0,2-4-474,0-2 0,-1-6 0,-4-3 1,0-4 7,-3-3 0,-2-4 1,-7-3-1,-3-1 1,-2-1 48,-1 0 0,-7 1 0,-3-3 0,-3 2 0,-1 0 169,-1 0 0,0 3 1,-3-2-1,3 2 0,2 5 282,3 1 0,5 0 0,4 3 0,7 3 72,9 2 0,7 5 1,7-2-1,2 3 1,3 1-68,2 0 0,1 1 1,-2 3-1,-3 2 1,-3 3-45,-5 4 0,-8 1 0,-4 5 0,-5-1 0,-4 1 107,-2 0 1,-5 0-1,-2 2 1,-4 1-1,-1-2 54,-2 0 1,-2-1-1,4-2 1,1-1-1,4-4-323,2-2 1,1 0-1,4-2 1,2-2-193,3-3 1,7-3 0,2-2 0,4-3-221,2-3 0,-1 1 1,2-7-1,-4 2 1,-1-2 5,-1 0 0,-5 2 1,0 0-1,-3 2 730,-5 0 1,-3 6 0,-4 4 0,-5 5 249,-2 4 0,-2 4 0,4 2 0,0 0 1,1 1 42,1 0 0,3 1 0,4-1 0,1-1-900,2-2 1,4 0 0,5-5-1,3-1 1,3-2 0,1-1-2241,-1-2 2602,1-5 0,4-6 0,0-5 0</inkml:trace>
  <inkml:trace contextRef="#ctx0" brushRef="#br1" timeOffset="28">18929 10689 8310,'-9'0'1596,"-1"0"-867,5 0 0,2 3-439,6 0 1,3 0 0,7-3-1,2 0 1,3 0 0,1 0-323,-1 0 0,1-4 0,-1-2 0,1-2-414,0-2 1,-2 1 0,-1 0 0,-4-1 0,-2 0-196,0-2 0,-5 0 0,-3-2 1,-4 0-1,-5 3 630,-5 1 0,-2 4 0,-5 3 0,1 2 0,-1 2 539,0 2 1,1 4 0,0 5 0,3 3 0,2 3-33,3 1 1,5 0 0,2 2 0,2 1-590,1-2 1,4 3 0,3-2 0,4-2 0,5-4 0,2-2-969,4-1 0,-1-6 0,3-3 1061,-2-2 0,4-5 0,-2-1 0</inkml:trace>
  <inkml:trace contextRef="#ctx0" brushRef="#br1" timeOffset="29">19599 10363 8310,'0'-9'0,"0"-1"0,-1 1 278,-2 0 0,1 3 0,-4 0 0,-1 2 0,-2 2 52,0 1 0,-1 2 1,-2 2-1,0 3 0,0 4-152,-2 2 1,4 3 0,-2 4 0,4 3 0,3 3-190,1 2 1,1 1 0,4 1 0,2 1 0,4 1-429,4-1 0,0-1 1,1-1-1,-1 0 231,-2-1 1,0-4-1,-1-3 1,-1-5 0,-4-1-1,-2-3 141,-1 0 1,-4-5 0,-3-1 0,-1-1 239,-1-2 1,-4-2-1,0-2 1,0-2 0,-1 0-568,3 0 1,0-3 0,3 3 393,2-1 0,2-1 0,4-3 0</inkml:trace>
  <inkml:trace contextRef="#ctx0" brushRef="#br1" timeOffset="30">19869 10437 8563,'-4'10'368,"2"3"1,-3 4 0,0 5-1,0 4-192,-3 4 0,0 9 1,-1-2-1,-1 0 1,1-1-425,0-1 1,3-7 0,-1 1 0,0-5 0,-1-4-215,-1-6 1,-1-3 0,1-5 120,0-3 1,0-9-1,3-5 1,3-2-1,2-5 231,1-2 0,1 0 0,2-2 0,2 3 0,2 0 332,-1 0 0,0 4 0,3 2 0,1 1 1,-1 4 204,0 0 1,1 0-1,-1 2 1,0 3-1,0 2 98,1 1 1,-1 3-1,1 1 1,2 1-272,0 3 1,1 0 0,-3 0 0,1-1 0,3-1 0,-1-2-251,1-2 1,2-1 0,-1-1-1,0 0-255,1 0 1,-1-4 0,4-2 0,0-3 0,-2-1-73,-1-3 0,0 2 0,-3-4 1,-2-1-1,-1 1 45,0-1 0,-5 5 0,-2-2 1,-4 4 505,-5 3 1,-2 3 0,-7 6 0,-3 4 0,-1 4 291,-3 5 1,0 5-1,4 1 1,-1 2 0,0 1-140,1-1 0,3 2 0,4-4 0,4 1 0,4 1-377,2 0 0,2-7 1,3 0-1,6-5 0,7-5-555,3-1 0,9-4 1,-1-5-1,2-5 0,1-3-105,0-5 1,0-4-1,-3-3 1,0-1 0,0-1 154,0 2 1,-2-4 0,0 3 0,0 0 0,-4 4 512,-1 7 0,-6 2 0,-3 8 0,-3 2 0,-3 4 547,-2 6 0,-4 5 0,-4 8 0,-3 4 0,-3 3 260,-3 2 0,-3 4 0,1-1 0,0 3-352,-1 0 0,2 0 0,-2-1 0,4-2 1,2-3-1,1-2-314,3-1 1,-1-1-1,4-3 1,0-5-211,-1-6 1,4-7-565,0-3 1,1-9 0,5-4 0,1-4 0,1-2-36,2-2 1,-1-4-1,0 0 1,1-2 0,-1-3 7,0-3 1,-1 1-1,0-2 1,-2 3-1,1 2 651,1 1 1,2 2 0,-1-3 0,1 3 55,3 3 1,1 1 0,5 6 0,1 3 0,0 3 0,2 4 588,-1 2 1,1 2 0,0 2 0,-1 4 6,-1 4 0,-6 0 1,-3 2-1,-2 0 0,-4 0-321,-1 1 0,-2-1 0,-5 1 0,-3 1 1,-4-2-373,-2 1 1,-2 1 0,-6-2 0,-2-1 0,-3 0-1184,-2 1 0,-1-1 1221,1-2 0,-6-1 0,0 0 0</inkml:trace>
  <inkml:trace contextRef="#ctx0" brushRef="#br1" timeOffset="31">21387 10531 8434,'-4'-7'-287,"-2"2"0,-2 0 1,1 1-1,2-1 552,1 0 0,2 2 0,5 0 0,4 2 0,5 1 0,4 1 28,5 2 1,3 0 0,4 3 0,0 1 0,2 1-196,2 2 1,3 2-1,-1 1 1,1 2-1,-2 1-93,-5 2 0,-8 1 0,-8 0 1,-3 2-1,-4 1 0,-10-2-127,-9 0 0,-12-4 0,-9-1 0,-3 1 144,-3-2 1,4 3-1,4-5 1,2-1 0,3 0-154,2-2 0,10-3 1,1 1-224,7 0 1,5 0 0,6-1 353,3-3 0,6 3 0,3-1 0</inkml:trace>
  <inkml:trace contextRef="#ctx0" brushRef="#br1" timeOffset="32">21936 10521 8434,'7'-11'-20,"-2"1"0,0 1 0,0 2 135,2 2 0,2 1 1,0 4-1,1 0 0,2 0 1,1 0-1,2 1 180,1 2 0,-1 2 0,0 4 0,2 1-259,0-1 1,-1 3-1,-1 1 1,1-1 0,-2 1-1,0-1-95,-1-1 1,-2 4 0,1-1 0,-2 1 42,0-3 0,-5 0 1,-2-1-1,-1 1 0,0 0 43,1-2 1,0 1 0,-4 0 0,-2 1 0,-3 0 29,-2-2 0,-5-1 0,0 1 0,-2-1-82,-1 0 0,-2 2 0,1 0 0,0 1 0,1 0-204,0-2 0,1-1 0,1 1 0,-1-1 0,2 0-1534,0 1 1763,0-1 0,4 0 0,0 1 0</inkml:trace>
  <inkml:trace contextRef="#ctx0" brushRef="#br1" timeOffset="33">22663 10680 8406,'-9'-10'66,"4"2"1,5 2-1,6 2 1,7 1 287,5-1 0,6 1 0,7 3 0,3 0-548,3 0 1,3 0 0,0 0-1,0 1 1,-3 2 0,-4 3-1820,-5-1 2013,-4 7 0,-10-6 0,0 8 0</inkml:trace>
  <inkml:trace contextRef="#ctx0" brushRef="#br1" timeOffset="34">22728 10829 8406,'-19'9'-226,"6"-3"0,3 0 423,6 1 0,7 2 0,6-1 0,6-2 0,10-2 4,7 1 0,8-4 0,4 2-201,1-2 0,6-1 0,1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8T21:55:23.340"/>
    </inkml:context>
    <inkml:brush xml:id="br0">
      <inkml:brushProperty name="width" value="0.12114" units="cm"/>
      <inkml:brushProperty name="height" value="0.12114" units="cm"/>
      <inkml:brushProperty name="color" value="#FF0000"/>
    </inkml:brush>
    <inkml:brush xml:id="br1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689 8017 26370,'-9'0'-195,"-1"0"0,1 0 0,1-1 376,2-2 0,-3 1 0,3-1 0,-1 1 0,0 0-61,0-1 1,4 0 0,-3 4 0,0 2 0,1 3-306,2 3 0,-2 0 1,2 0-1,1 2 0,1 0 1,1 2-180,0 2 1,1-3-1,2 4 1,4-1 0,2 0 182,3-3 0,0 0 1,3-2-1,2 0 1,-1-2 152,0-3 0,1-2 0,-1-3 0,2 0 0,0 0 0,0-1-278,-3-2 1,2-6 0,-5-4 0,0-1-137,-2-3 1,-2-1-1,-2 0 1,-2 0-1,-3 2-120,-1 0 1,-5 2-1,-2-2 1,-4 5-1,-5 3 863,-1 5 0,-6 2 0,-1 1 0,-1 0 0,2 1 337,0 2 0,-2 3 0,4 3 1,4 0-1,3 2-410,4 1 0,5-2 0,2 4 0,2-2 1,2 2-627,2 0 1,3-1 0,6 1 0,4 1 0,1-2 234,2 0 1,4 0 0,1-4 0</inkml:trace>
  <inkml:trace contextRef="#ctx0" brushRef="#br0" timeOffset="1">773 6276 24269,'-5'-10'-469,"-3"4"1,4 0 0,0-1 0,-1-1 0,1 1 0,-1 2 0,-1 1-40,-1 2 1,-1 1-1,-1 1 1,-1 0-1,1 1 1,0 2 894,-1 3 1,-2 3-1,0 3 1,1 1-1,3 2 1,3 1-520,1 2 0,1 0 1,3 1-1,0-1 1,1-2-1,3-1-100,5-2 1,3 2 0,6-5 0,-1-3-1,1-2 469,2-3 0,-3-2 0,4-3 1,-3-3-1,-4-3-107,0-4 0,-2 2 0,-3-5 1,0 0-1,-3-2-455,-3 0 0,-2-1 0,-1 0 0,-1 1 0,-2 0 228,-3 3 1,-8 2-1,-4 6 1,-6 2 272,-3 1 0,-1 2 0,0 5 0,0 3 0,1 2 0,2 3-26,4 1 0,5-1 0,5 5 0,3 2-807,5 2 0,2 1 631,1 4 1,9 0-1,1 2 1</inkml:trace>
  <inkml:trace contextRef="#ctx0" brushRef="#br0" timeOffset="2">16871 3771 12149,'5'-9'-212,"1"-1"0,-3 1 0,2 0 0,1 0 0,-1 2 0,0 1 0,1-1 959,1-2 1,-3 3-534,-1 0 1,-3 4 0,-3-1-183,-3 2 0,-4 1 1,-2 1-1,-4 1 1,-4 1-37,-2-1 0,-4 2 0,2-1 0,-1-1 0,-2-1-22,-2-1 1,-1 0 0,2 0-1,1 0 1,1 0-80,1 0 1,5-3-1,-2 0 1,2 1-1,2 1-51,-1 1 1,1 0-1,3 0 1,2 0 158,3 0 0,1 4 0,-1 3 0,1 4 0,1 3-56,2 4 0,1-1 0,5 8 0,0 2 0,0 3 7,0 4 1,2 3-1,1 0 1,3 0-21,2 0 0,-2 1 0,-1-2 0,0-1 0,-3-2 0,-1-1 34,-1-2 0,-4-1 1,-2-3-1,0-3 144,0-5 0,1-2 0,-2-1 0,1-2-14,2-3 0,1-1 0,4 0 0,1-2 0,2-2 0,3 0-54,3 0 0,3-2 0,6 0 0,1-2-255,1-1 1,0 0 0,3 0 0,0-1 283,-1-2 0,2-3 1,3-3-1</inkml:trace>
  <inkml:trace contextRef="#ctx0" brushRef="#br1" timeOffset="3">16909 4181 8535,'-7'0'-98,"1"0"168,-1 0 1,3-1 111,1-3 0,3 3 0,3-3 0,4 1 0,4-1-101,5-1 1,2 2 0,3-3 0,2-2 0,0 0-222,-1-1 0,0-2 0,-2 0 0,-1-2 0,0-2-121,-4-2 0,-2 3 0,-4-2 1,-2-1-1,-3-2 93,-1 1 0,-1-2 1,-6 8-1,-5 1 172,-2 4 1,-5 0-1,0 4 1,-2 2-1,0 4 1,-1 6 315,1 6 1,-1-1 0,1 3 0,2 1-138,0 3 1,2 4-1,-2-3 1,5 2-1,3 1 1,2 0-203,2 0 1,2-5 0,6 2-1,6-2-223,4-2 1,9-4-1,5-5 1,5-5-1,3-3 242,1-1 0,1 0 0,-1 0 0</inkml:trace>
  <inkml:trace contextRef="#ctx0" brushRef="#br1" timeOffset="4">17327 4190 8535,'-6'-1'-859,"0"-2"1,1 1 1146,-1-5 1,3 5 0,6-2 0,3 1-314,2 0 0,6-4 0,1 2 1,3-2-1,0 1-221,1-1 0,-1 0 0,-3-1 1,-1 3-1,-3 0 269,-2 0 0,2 4 251,-8 1 1,-4 5 0,-6 6 0,-1 3 0,-1 0 0,0 2 333,-1-2 0,1 4 0,1-2 1,1 0-772,4 0 0,-1 0 0,1-2 0,1 0 0,1 2 0,2-1-1516,2 1 1679,2-5 0,5 2 0,-1-3 0</inkml:trace>
  <inkml:trace contextRef="#ctx0" brushRef="#br0" timeOffset="5">18175 4097 12355,'-5'-1'-597,"2"-2"839,1 2 1,4-4 97,1 5 1,2 4 0,4-1 0,0-1-1,2-1 1,1-1-232,4 0 1,1 0 0,2-1 0,0-2 0,-1-4-258,1-1 0,-1-1 0,1-2 0,-1 0 0,-3-2-146,-2-2 1,-4 1-1,-2-3 1,-2 3 59,-1 0 1,-2 1-1,-5 2 1,-4 2 0,-3 4-1,-4 3 251,0 2 0,-3 5 0,-3 4 0,-2 6 227,1 2 1,2 3 0,0 2 0,0 3 0,2 2-64,1 0 0,6 1 1,5 0-1,1 0 0,4-1-334,5-2 1,3-2 0,10-5 0,2 0 0,3-3-410,3-2 0,-2-4 0,-1-3 524,0-2 1,3-3 0,-2-1 0</inkml:trace>
  <inkml:trace contextRef="#ctx0" brushRef="#br1" timeOffset="6">17691 4357 8475,'-6'-6'268,"3"0"-50,2-1 0,1 4 0,1 3 0,1 5 0,2 4 1,-2 4-207,-1 2 0,0 4 0,1 1 0,1 3 0,-1 0-255,-1 0 243,-1 3 0,4-3 0,1 5 0</inkml:trace>
  <inkml:trace contextRef="#ctx0" brushRef="#br1" timeOffset="7">18640 4274 8502,'-9'0'-86,"-3"-3"0,-1-1 1,3 1-1,2 0 1,2-1 377,2-1 1,2 0-1,5-1 1,3 1-1,4 2 1,2 0-266,4 1 0,-2 1 1,1 2-1,-2 2 1,-1 3-10,-2 3 0,-2 1 0,-2 1 0,-3 3 1,-2-1 96,-1 1 1,-1 1 0,-2-1 0,-3-1-1,-2 2-27,-1-1 0,-1-2 0,2 0 1,2-2-266,3 0 0,4-2 0,5-2 0,7-3 1,8-2-607,7-1 783,4 0 0,9-8 0,2-2 0</inkml:trace>
  <inkml:trace contextRef="#ctx0" brushRef="#br1" timeOffset="8">19348 4236 8459,'-6'-4'0,"1"-2"0,0-2 0,4 0 0,3 1 0,1 3 0,4 4 0,2 1 0,3 1 0,2 1 0,-1-1 0,4 4 0,-3-1 0</inkml:trace>
  <inkml:trace contextRef="#ctx0" brushRef="#br1" timeOffset="9">19571 4209 8459,'0'-7'-74,"1"2"-66,3 1 1,-2 0 0,4 2-1,1-1 1,2 1 22,4 1 1,-2 2 0,4 1 0,-1 1 0,1 0 0,1 0 35,2 0 0,-3 0 1,0-2-1,-2 1 0,-1 1 121,-2-1 0,-1 0 1,1-2-1,-1 0-57,0 0 0,0 0 1,1 0-1,0 0 17,3 0 0,-3 4 0,3 1 0</inkml:trace>
  <inkml:trace contextRef="#ctx0" brushRef="#br0" timeOffset="10">20949 3994 8655,'-1'-6'-23,"-1"0"0,-1-1 526,1-2 1,2 3 0,3 1-491,3 1 0,3 0 1,0 2-1,0-1 0,1-1 1,-1 1-123,0 0 1,2-1 0,0 1 0,2-2-10,2 0 1,-3-4 0,3 3-1,-1-1 1,0-1 0,-1 0-99,-1 1 0,-2-6 0,-2 3 0,-1 0 106,0 0 0,-5 0 1,1 1-1,-3 1 1,-3 1-1,-5 1 85,-3 2 1,0 1 0,-5 3 0,0 1 149,-2 2 1,-4 4-1,1 5 1,0 3 0,1 3 95,2 1 1,0 3 0,3 3 0,2 2 0,4 1-81,3 0 0,1 0 1,5 0-1,3-1 0,3-2-162,6-4 0,5-5 0,2-4 0,3-1 0,2-3-197,0-2 0,2-2 0,-4-4 0,1-1 218,0-2 1,3-6 0,-3-6-1</inkml:trace>
  <inkml:trace contextRef="#ctx0" brushRef="#br0" timeOffset="11">21313 4060 12989,'1'-10'-654,"1"1"0,2 0 942,1-1 1,-2 5 0,2 3-140,-1 4 1,-1 3-1,-4 6 1,-2 0 0,-2 2 93,0 2 1,-3-1-1,3 3 1,-2-2 0,1 1-386,-1-1 0,3-2 1,1-4-1,2 1 1,1-1-214,0 0 1,4-1 0,3-1 0,4-4-1,5-2-13,1-1 0,2 0 1,0-1-1,-1-2 1,0-2-193,-3-1 1,2-1 0,-5 4 986,0 1 0,-6 2 1,-3 3 1,-2 3 0,0 3 0,1 0 0,2 1-1031,2 3 572,0-3 1,7 3 0,2-3 0</inkml:trace>
  <inkml:trace contextRef="#ctx0" brushRef="#br0" timeOffset="12">22020 3715 17957,'-9'-9'-1207,"3"3"0,0-1 1357,2 0 1,3 3-1,8 1 1,5 2 0,7 1-1,5 1 1,7 1-73,5 1 1,2 1-1,2-2 1,2 1-346,-3-1 1,0 0-1,-8 1 1,-2 0 0,-3-1-324,-4-1 1,-12 3 619,-7 2 1,-7 2 0,-8 3 0,-4 1-1,-1 4 1,-3 1 348,-2 2 0,3 7 1,-2 2-1,4 2-163,5 2 1,5-1 0,1 5 0,2 1 0,3-1-5,3 0 1,7-2 0,3 3 0,-1-2 0,0-3-447,-2-4 0,-1-5 0,-1 1 0,-4-2 0,-3-2-32,-3-3 1,-7-1 0,-5-2-1,-3-1 1,-1 1 177,-3-3 0,1-2 0,-3-2 0,3 0-148,3 0 1,2-2 0,6 1 0,0 1 0,3-1 121,1 0 0,3 0 0,3 3 1</inkml:trace>
  <inkml:trace contextRef="#ctx0" brushRef="#br1" timeOffset="13">17085 5074 8416,'0'-9'-180,"0"0"1,-1-1-1,-1 1 1,-1 0-1,1 0 1,1-2-1,1 0 278,0-2 1,0 0 0,0 1-1,0-3 1,0 0 0,0 0 46,0 2 1,0-1 0,0 3-1,0-2 1,0 2 56,0 1 1,1 1-242,2 3 0,-2 7 0,2 9 1,-2 6-1,-2 9 84,-2 9 1,-3 6 0,-5 8 0,-3 1-1,1 0-40,-1 0 0,8-23 1,0 0-1,-3 25 0,-1 1-119,1-2 1,1 0 0,2 0 0,2-1 0,3-4 0,1-4-305,0-7 1,3-8 0,1-5 240,-2-1 0,-2-7 0,-3-3 0,-5-6 147,-3-3 0,-3-1 1,-2-1-1,0-2 1,1-3 33,0-3 1,-2 0 0,2 0 0,1-1 197,1 1 0,4 0 1,2-1-1,2 1 972,1 0-880,0-1 1,4 9-1,0 6 1,1 5-150,3 5 0,1 3 0,3 1 1,-1-1-1,-1 1 0,2-1-130,0 1 1,4-1 0,1-2 0,-2-1-40,0-2 0,-1-1 0,1-5 1,3-2 18,0-1 0,-1-2 0,2-5 0,1-3 0,0-3 0,2-3-370,1 0 0,2-5 0,-2 2 0,-1-3 375,1-1 0,0-3 0,-1-2 0</inkml:trace>
  <inkml:trace contextRef="#ctx0" brushRef="#br1" timeOffset="14">17486 5112 8258,'-4'0'-76,"4"0"1,5 0 167,3 0 0,6-4 1,-1-3-1,-1-1 1,-2-1-196,-2-1 0,0 1 1,2-1-1,-2-3 0,-1-1 1,-2-2-18,-1 1 1,0-1-1,-4-1 1,0 0 88,0 2 0,-2 4 0,-1 2 0,-3 4 0,-2 2 25,-1 0 1,-4 8-1,0 7 1,-1 7-1,0 5 45,-1 4 0,1 9 1,-2 1-1,4 2 0,2 3-84,0-1 0,2 4 0,2 1 0,2-2 0,0-3-126,1-2 0,-4-2 1,2-3-1,-1-3-25,0-4 1,3-7 0,-1-3 195,0-4 0,-1-4 0,-4-1 0</inkml:trace>
  <inkml:trace contextRef="#ctx0" brushRef="#br1" timeOffset="15">17327 5410 8545,'-9'-5'103,"4"0"1,2-4 0,2 0 86,1-1 0,1 4 0,3 0 0,6 0 0,7 1-815,4 1 625,9 3 0,-1-3 0,8-1 0</inkml:trace>
  <inkml:trace contextRef="#ctx0" brushRef="#br0" timeOffset="16">18352 4776 11126,'-7'-6'-1125,"1"1"1077,-1 1 1,2 6-1,0 8 1,0 8-1,-1 6 1,0 4 0,0 3 212,0 3 0,3 6 0,-3 4 1,1 1-1,1 2-158,0-1 0,-2 1 0,2-1 1,0 0-1,-1-3-327,3-2 1,-3-7 0,0-2-1,-1-2 1,0-2-112,-2-4 0,-3-5 0,-3-3 0,1-4 300,0-1 1,-3-6 0,3-2 0,-1-2 0,1-2 0,1-2-177,2-3 290,1-7 1,-1-1 0,1-5-1</inkml:trace>
  <inkml:trace contextRef="#ctx0" brushRef="#br1" timeOffset="17">18110 5419 8476,'0'-9'-264,"0"-1"168,0 1 1,0 2 357,0 4 1,0 8 0,0 11-1,0 4 1,0 3 0,1 1 1,2 1 1,-2-1-1,3 0 1,0-1-1,1-3-134,0 0 1,4-2 0,-3-3 0,2-2 0,3-4-68,1-3 0,-1-2 0,5-5 0,0-3 0,2-5-290,1-6 0,-4-6 0,1-4 0,-1-2 0,0-1-99,-3 0 1,-2 1-1,1 1 1,0 2-1,2 2-1585,-2 1 1911,3 5 0,-3 3 0,2 4 0</inkml:trace>
  <inkml:trace contextRef="#ctx0" brushRef="#br1" timeOffset="18">18715 5093 8476,'-5'-6'1808,"2"0"-1788,1 4 0,2-4 1,2 4-136,1-1 0,1-4 0,3 2 0,-1-1-35,1-1 1,1-2 0,-1-3 0,-2-1 0,0 1-1,-1-2-84,1 0 1,-2 3-1,-3-2 1,0 3 217,0 0 1,-4 4 0,-3 1 0,-2 2 0,-2 4 0,-3 6 78,0 8 1,1 2 0,-1 11 0,0 4-84,3 3 0,1 4 0,1 0 0,3 2 0,3 1 0,2-1-140,1-1 1,0-5 0,0-2 0,0-1-15,0-2 0,0-2 1,-1-4-1,-1-5 1,-2-3-1,-1-3-145,-3-1 1,-3-6 318,-1-3 0,-1-6 0,4-2 0</inkml:trace>
  <inkml:trace contextRef="#ctx0" brushRef="#br1" timeOffset="19">18557 5400 8476,'0'-9'0,"0"0"0,1-1 0,2 1 237,3 0 0,3 0 0,3 2 0,1 2 0,1 1-256,3 2 0,0 1 0,-1 1 0,0 0 0,0 1 19,2 2 0,0 2 0,1 4 0</inkml:trace>
  <inkml:trace contextRef="#ctx0" brushRef="#br1" timeOffset="20">21164 4814 8354,'-7'-10'-366,"2"1"1,1 0 0,2-1 465,1 1 1,1 0 0,0 2-1,0 3 7,0 8 0,-1 7 0,-2 6 0,-3 4 0,-3 8 0,0 7 9,0 7 0,-1 9 1,5-25-1,0 0 1,0 2-1,-1-1 1,-1 3-1,0-1-95,0 2 1,0-1-1,1 2 1,0 1-1,0-1 1,0 0-1,1 0 1,0-1-1,0-2 1,0 0-113,0-2 1,1-1 0,-1 18 0,1-7 0,1-7-169,-1-5 1,0-8 0,2-5 0,-2-4-1,0-2 1,-1-2-352,0-1 0,-2 0 610,-2-4 0,-4-9 0,-2-1 0</inkml:trace>
  <inkml:trace contextRef="#ctx0" brushRef="#br1" timeOffset="21">20847 5521 8354,'-5'-9'1329,"2"11"-1210,6 4 1,-1 9 0,4 0-1,1 3 92,2 1 0,0-1 1,1 2-1,2 0-115,0 2 0,4-3 1,-3-5-1,3 0 1,2-3-1,3-2-253,0-2 0,-1-3 0,1-5 0,2-2-82,0-4 1,-2-5 0,1-3 0,-2-3 0,-2-1-583,1 1 1,-1-1 820,1 0 0,0 1 0,-1-1 0</inkml:trace>
  <inkml:trace contextRef="#ctx0" brushRef="#br1" timeOffset="22">21666 5186 8415,'-5'-4'105,"1"2"1,4-4 83,0-2 1,0 3-1,2 0 1,3 0 0,5 0-1,1-2-69,2-2 1,1 0 0,2 0 0,-1-1 0,-1 1 0,0-1-316,-1-3 1,2 2 0,-5-5-1,-2 0 47,1-2 1,-5-3-1,-1-1 1,-2 2 0,-2 4-1,-3 3 46,-6 3 1,0 5 0,-5 2 0,-2 3 96,-1 3 1,-3 7-1,-1 9 1,1 5 0,2 6 136,0 5 0,4 4 1,0 2-1,2 3 1,2 1-188,4 1 0,3 1 1,3-6-1,-1-2 1,-2 0-174,-2 2 1,3-8 0,-3-2 0,-1-7 0,-1-6-52,-2-2 0,1-4 0,0-6 1,-1-3 278,1-1 0,-4-11 0,-2-1 0</inkml:trace>
  <inkml:trace contextRef="#ctx0" brushRef="#br1" timeOffset="23">21499 5372 8415,'5'-14'-17,"3"0"1,-2 5-1,4 1 190,2 2 0,4-2 0,6 5 1,5 1-1,3 2-91,0 3 0,2 1 0,0 5-82,2 0 0,0-2 0,3 7 0</inkml:trace>
  <inkml:trace contextRef="#ctx0" brushRef="#br1" timeOffset="24">16108 6136 8572,'1'-6'-316,"1"-1"0,1 0 1,-1-1 468,-1-1 1,0 2 0,1 1 0,1-1 94,-1-1 0,-1 1 1,-2 2-159,-2 1 1,-2 1 0,-4 3 0,-1 0 0,0 0-18,-2 0 1,0 0 0,-3 0 0,-3 0-1,-1 0-75,-3 0 0,-1 0 0,2 0 0,-1 0 0,-2 0-29,-2 0 0,3-3 0,1 0 0,3 0 0,0 0-57,1 0 1,0-4 0,2 3 0,4 0 0,2 0-88,0 2 0,4 1 90,0 1 0,1 5 0,-1 4 1,3 6-1,1 2 0,2 4 65,0 4 1,2 1 0,0 9 0,2 2 68,1 2 0,0 6 1,2-3-1,-2 2 1,1 0-1,-2 2-1,0-1 1,-1 1 0,-4-7-1,-2 0-19,-3-2 1,-3-1 0,0-6-1,0-3-6,-1-4 1,2-4-1,1 0 1,2-1-1,0 1 1,0-1-10,1-3 1,1 3 0,3-3 0,0 2-110,0-2 0,3 2 1,1-5-1,2 0-59,1-2 1,1-5 0,1-2 0,2-2 0,1-1-211,4 0 1,5-5 0,4-3 363,2-3 0,5-10 0,1 1 0</inkml:trace>
  <inkml:trace contextRef="#ctx0" brushRef="#br1" timeOffset="25">16527 6294 8535,'0'-6'-100,"1"0"0,1-2 0,1 0 0,0 0 253,1 2 0,-3 1-80,2 1 1,-6 3 0,-4-2 0,-3 3 0,-4 2 33,0 1 1,-2 1 0,-2-4-1,-1 0 1,0 0 0,1 0-35,-1 0 1,-1 0 0,0 0 0,-1 0-120,3 0 1,0 0 0,2 0 0,0 0-1,0 0 1,4 0-170,2 0 0,1 1 1,2 2-1,2 3 95,1 2 0,1 6 0,3 1 0,0 4 0,0 3 92,0 2 0,0 4 0,0 2 0,0 2 1,1 1 148,2 3 0,-2 3 1,2 0-1,-2-2 1,-1-2-42,0-3 1,0-1-1,-1-3 1,-2-2-1,-2-4-36,-1-3 1,-1-4 0,4 1 0,1-4-51,1-1 0,1-2 0,2-1 0,3-1-20,5-4 0,5-1 0,1 0 0,1 1 0,2-1-43,-1-1 1,1-1 0,0 0 0,-2-1 0,0-1-346,-2-1 1,0 0 0,1 3 413,0 0 0,-1-4 0,4-2 0</inkml:trace>
  <inkml:trace contextRef="#ctx0" brushRef="#br1" timeOffset="26">17011 6322 8562,'0'-6'-129,"0"0"0,0-2 0,-1 1 0,-1 0 297,-1 1 1,0 3 0,2-4 0,-3 0 600,-2-1-805,2 3 1,1 1-1,6 4-42,3 0 1,7 3 0,2 1 0,3 0 0,0 0-23,1-2 0,0 0 1,-1 0-1,1 1 0,-1-1 41,-3 0 1,2-2 0,-5 0 0,-1 0 0,0 0 22,-2 0 1,-4 1-1,-2 2 43,-2 3 1,-2 3-1,-2 4 1,-4 2 0,-3 4 169,-3 2 0,1 3 1,4 4-1,0 0 1,2 1-51,-1 2 1,3-1 0,0 3 0,0-1-94,1-2 0,0-2 0,2-2 1,-1-1-1,-1 0 0,1-2-44,1-5 1,-2 1 0,-1-5-1,0 1 31,-1-3 1,-1-2-1,2 0 1,-1-1 35,-2 0 0,2 0 27,-2-3 1,1-3-1,-3-6-263,-1-3 0,4 1 0,0-2 1,-1 1-745,-1 1 1,-2-2 922,1 4 0,0-5 0,-1 3 0</inkml:trace>
  <inkml:trace contextRef="#ctx0" brushRef="#br1" timeOffset="27">18035 6303 7029,'0'-6'1212,"0"0"-1167,0 0 0,1 1 1,1 1 88,1-1 1,0 3 0,-3-4-91,0-1 1,-1 2 0,-2-2 0,-4 0 0,-3 0-54,-3 1 0,0-1 1,0 2-1,-2 1-3,-3 0 1,0 1-1,-1 3 1,0 0-1,1 0-68,-1 0 0,4 1 1,0 1-1,2 2 0,1 1 22,2 3 1,4 3 0,1 3 0,1 0 44,1 3 1,2 3 0,1 3-1,0 2 1,0 3 0,1 3 27,3 2 1,0-2 0,2 3 0,-2 1-27,0 1 1,-3 1 0,2-3-1,-3-3 16,-3-2 0,-2-1 0,-4-1 0,-1-3 0,1-2 44,0-2 0,3-5 0,0 0 0,2-2-22,2-1 0,5-3 0,5-3 0,3-2-2,4 0 1,3-2 0,1 1 0,0-2 0,2-1 0,2-1-414,1-2 0,-3-2 1,4-2 387,1 1 0,1-4 0,1-5 0</inkml:trace>
  <inkml:trace contextRef="#ctx0" brushRef="#br1" timeOffset="28">18212 6480 8280,'-3'-9'-171,"0"0"1,1-1-1,1 1 251,1 0 0,0-1 44,0 1 1,0 6 0,0 5-1,0 7 20,0 5 1,-1 1-1,-1 5 1,-1 1-1,-1 2-99,0 0 1,2-1-1,-3 2 1,1-1-1,1-3 1,0-1 7,0-4 1,-4 2-1,4-5-8,1 0 1,0-6 0,0-5 0,-1-6 0,1-8-183,1-3 1,4-4 0,1 0 0,1-3 2,3-1 1,0 2-1,1-3 1,0 1-1,1 0 1,0 2 55,2 2 0,-1 5 0,2 0 0,0 3 126,-1 4 0,2-1 1,-3 6-1,1 1 0,0 2 1,-2 3-197,-1 4 0,1-2 0,-1 1 0,0 2 148,1 4 0,-1-2 0,0 3 0</inkml:trace>
  <inkml:trace contextRef="#ctx0" brushRef="#br1" timeOffset="29">18426 6713 7704,'0'-9'48,"0"0"0,1 0 0,2 2 21,4 1 0,-2-1 1,1-5-1,1 0 1,1 0-1,2 2-98,-1 1 1,0 2-1,0 1 1,-2 0 192,-1 1 1,-1 3 0,1 7-1,-2 5-25,-3 4 0,-1 1 0,-1 4 0,-2 1 0,0 0 0,1 2-236,1-1 0,-2-2 1,0 0-1,1 0-338,1-1 0,1-2 1,-1-2-1,-1 0 0,-1-3 435,1-1 0,-3-4 0,-1 2 0,-3-3 0</inkml:trace>
  <inkml:trace contextRef="#ctx0" brushRef="#br1" timeOffset="30">18435 6834 8280,'-9'0'659,"0"0"-384,4 0 0,2 0 0,7 0-123,5 0 1,1 0 0,6 0-1,0 0-538,2 0 0,1 0 0,-2 0 0,0 0 1,-2 0 385,2 0 0,0-4 0,2-1 0</inkml:trace>
  <inkml:trace contextRef="#ctx0" brushRef="#br1" timeOffset="31">18910 6471 8280,'-5'-9'-15,"-2"-1"1,4 1-1,1 0 246,1-1 0,1 6 1,0 4-1,0 6 0,-1 3-113,-2 3 0,2 6 0,-4 5 1,2-1-1,0 2 0,0 0-72,-1 2 0,2-3 0,-3-1 0,1-1-117,2-2 1,-3 1 0,1-5 0,0-1 0,-1-2-127,0-5 1,3-4 126,-1-6 1,2-3 0,1-7-1,0-2 1,1-4-85,2-3 0,2 2 1,4-4-1,2 0 0,0 1 24,1 1 1,4-3 0,-3 4 0,1 2 345,-1 3-178,4 5 1,-7-3 0,2 6 0,-1 2 0,-2 3-131,0 1 0,-2 4 0,-2 1 0,0 3-134,0 2 0,-3 1 0,2 2 226,1 1 0,0 3 0,4 3 0</inkml:trace>
  <inkml:trace contextRef="#ctx0" brushRef="#br1" timeOffset="32">19050 6676 7825,'4'5'152,"-3"3"1,2-1 0,-2 1 0,0 1 8,2 0 0,-2 1 1,3-1-1,-3 0 1,-1 1 64,0-1 0,-1 0 0,-1 1-166,-2-1 0,1 0 0,4 1 0,2-2-84,4-2 0,1-2 0,2-4 0,2 0-215,0 0 0,5 0 0,-3 0 0,2 0-1034,-1 0 1,1-3 1272,2 0 0,1-8 0,0 0 0</inkml:trace>
  <inkml:trace contextRef="#ctx0" brushRef="#br1" timeOffset="33">19320 6313 8255,'-4'-10'-105,"3"4"1,-2 0 0,2-1 0,2 0 204,2 0 0,2 0 1,4 4-1,2 0 0,2 0 1,5 0-18,2 1 1,5 1 0,-2 1-1,1 1 1,1 2 0,-2 2-179,-1 0 1,-5 3-1,-4-1 1,-1 1 0,-4 0-98,0-2 1,-4 3-1,-1-3 1,-3 3 153,-3 4 0,-2-3 1,-4 2-1,-1 0 0,1 0 68,0 4 1,-1 1-1,1 3 1,0 2-1,1 2 200,1 3 0,2 2 0,3 1 1,-1 2-1,1 0-84,1 0 1,1 0 0,0-5 0,1 0-1,1-2 18,1-3 1,0-3-1,-2-4 1,1-3 19,1-1 0,1-2 1,-5-1-1,-3 0 1,-2-3-160,-2-1 0,-2 0 0,-3-2 0,-2 2-351,-3 1 0,-1 1 1,1 1-1,-1-2 0,2 0 326,1 0 0,-2 2 0,4 2 0</inkml:trace>
  <inkml:trace contextRef="#ctx0" brushRef="#br1" timeOffset="34">21033 6248 8513,'3'-7'-128,"1"1"0,1-1 0,0 0 0,-1-1 0,1 3 339,0 1 1,-3 0-1,1 1 1,-2-3 93,-1-3 0,-1 4 1,-2 2-269,-3 2 1,-3 0 0,-3-1 0,-1-1 0,0 1-1,-2 0-31,1-1 1,-2 1-1,-2-4 1,2 2-51,0 2 1,1-2 0,-4 0 0,1 0 0,-1-1-25,0-1 1,4 4 0,0-1 0,1 2 0,0 1-32,1 0 1,1 1 0,2 2 0,2 4-1,1 2 64,1 3 0,0 3 0,0 3 1,3 2-1,2 2 30,1 3 1,0 2 0,0 1 0,0 2 14,0 2 1,0 2-1,1-1 1,1 1 0,1 2-1,-1-1-21,-1 1 0,-1-2 1,-1-1-1,-3-1 6,-5-2 1,0-2 0,-5-2 0,1-3 0,-2 0 54,1-2 0,1-6 0,7-2 0,3-3 1,2 0-16,1 3 0,7-3 1,5 2-1,3-4-45,5-2 0,5 0 0,-2 3 1,2-3-1,-1-3 0,0-2 0,0-1 0,-3-1 1,3-2-1,-1-3 1,-2-2-1,-3 1-318,-2 1 1,-2 3 0,-2-2-838,0 0 1165,0 2 0,-2 3 0,-1 0 0</inkml:trace>
  <inkml:trace contextRef="#ctx0" brushRef="#br1" timeOffset="35">21219 6480 8432,'0'-9'-91,"0"0"0,0-1 0,1 2 0,2 1 0,0 1 0,-1-2 373,-1 0 0,-1 4 0,0 5-98,0 7 1,-3 3-1,-2 4 1,1 2-120,0 0 0,-2 3 0,2 1 0,0 0 0,0 0 1,2-2-86,0-4 0,2 2 0,0-5 1,0 0 85,0-2 1,0-1 0,2 0-7,1-3 1,2-6 0,3-6 0,-1-4-1,-2-2-85,0-4 0,1-2 0,-2-3 1,0-1-157,0 2 1,2-3 0,-1 1 0,-1 1 0,2 2 0,1 1 20,4 3 0,0 0 1,-2 5-1,2-1 123,1 3 1,-1 5 0,5 0 0,0 2 0,1 1 0,0 0-301,-2 0 1,0 4 336,0 2 0,3 7 0,-4 1 0</inkml:trace>
  <inkml:trace contextRef="#ctx0" brushRef="#br1" timeOffset="36">21471 6676 8432,'-5'0'-1240,"1"0"1515,4 0 1,4-3-332,2 0 1,2-4 0,1 4-1,1 1 80,-1 1 0,0 1 1,0 1-1,-3 3 311,-3 6 0,1-1 0,-1 5 1,-1-1-328,-1 2 0,-1 0 0,0 0 0,-1 2 0,-1 1-1858,-1 0 1850,0 1 0,3-5 0,0 0 0</inkml:trace>
  <inkml:trace contextRef="#ctx0" brushRef="#br1" timeOffset="37">21685 6173 8326,'-9'-4'32,"-1"3"1,1-2 0,1 3-1,1 3 1,1 4 0,1 5 290,0 3 1,0 0 0,-1 1 0,1 3 0,2 2 0,0 2-324,1 0 0,1 3 0,1-2 0</inkml:trace>
  <inkml:trace contextRef="#ctx0" brushRef="#br1" timeOffset="38">22002 6490 8246,'-4'-7'90,"1"3"0,1 4 183,1 8 1,1 2-1,0 7 1,0 3-1,0 1 1,-1 1-139,-2-1 0,2 1 0,-2-3 0,2-1 0,1 0 1,0-2-74,0 0 0,0-5 0,-1 1-28,-2-5 0,1-4 1,-3-6-1,0-4-94,3-5 1,1-2-1,1-5 1,0 1-258,0-1 0,0-3 1,1 0-1,2 1 0,5-1 1,2 0 114,2 2 0,5 0 0,-3 2 1,2 2 228,0 0 1,-1 5 0,3 0 0,-2 3 0,-1 4-7,-2 0 0,-4 3 0,-2-1 0,0 4 0,0 5-21,-1 5 0,3-2 0,-4 3 0</inkml:trace>
  <inkml:trace contextRef="#ctx0" brushRef="#br1" timeOffset="39">22151 6769 8279,'0'-6'-19,"0"0"1,1-1 0,2 2 61,3 2 0,3-1 1,3 1-1,0 1 1,0 1-1,1 2 1,-1 1 100,0 1 0,-2 4 0,-1-1 0,0 3 0,-3 0-88,-3 0 0,-2 1 0,-2 0 0,-2 1 0,-3 2 0,-3-2 57,0-1 0,1 0 0,0-1 0,3 0-132,1 1 0,1-1 0,5-1 0,3-1-143,5-4 1,8-2 0,2-1 0,2-1 161,0-2 0,4-3 0,-2-3 0</inkml:trace>
  <inkml:trace contextRef="#ctx0" brushRef="#br1" timeOffset="40">22411 6229 8416,'0'-9'-51,"0"-1"0,0 1 1,0 0-1,0-1 1,1 2 323,2 2 0,-2-2 0,4 2 0,-2 0 71,0 0 1,0 5 0,-3 1 0,0 6 0,-1 6 39,-2 3 0,1 3 1,-5 1-1,0 3-444,-1 3 0,2 2 0,1 1 60,0 0 0,-2 0 0,2 0 0</inkml:trace>
  <inkml:trace contextRef="#ctx0" brushRef="#br1" timeOffset="41">22728 6499 8318,'4'-9'-221,"-3"-1"0,2 1 1,-2 2 527,-1 4 0,0 11 0,0 11 1,-1 1-1,-1 2-25,-1 0 0,-3 3 1,3-4-1,1 1 0,-1 0 1,1-1-115,-1 0 1,0-4 0,3-3 0,0 1-298,0-1 1,-1-3 66,-2-2 0,2-8 1,-2-8-1,2-5-186,1-3 1,-3-1 0,0-1 0,1-3 0,1 0 0,2 1-53,2 0 1,1 0-1,3 1 1,-1-1 289,2 1 1,3 0 0,2 2 0,1 3 0,0 1-1,1 0 200,1 4 1,-1 0 0,-1 5 0,0 0-394,-3 2 0,-1 1 0,0 1 0,-1 4 203,0 4 0,1 4 0,-1 6 0</inkml:trace>
  <inkml:trace contextRef="#ctx0" brushRef="#br1" timeOffset="42">22933 6704 10135,'6'1'521,"-1"2"-547,-1 3 1,2 2-1,-3 2 1,0-1-6,-2 0 1,-1-2 0,0-1-1,0 1-174,0 1 0,-1-1 0,-2-1 0,0 1 86,1 1 0,1 2 1,2-2 101,2-2 0,-1 1 0,5-3 0,0 2 23,1 1 0,1-2 0,1 0 0,-1-1 0,-1-1-7,-1 2 1,0-3-1,-3 3 1,0 0 64,0 0 1,-2-2-1,-5 3 1,-3 1 0,-2-1-1,-3-1 130,-1-1 1,1 3 0,-4-1 0,2 0-565,1 0 0,2-1 0,1 2 370,-1 0 0,1-1 0,0 3 0</inkml:trace>
  <inkml:trace contextRef="#ctx0" brushRef="#br1" timeOffset="43">23193 6322 8401,'1'-9'-34,"2"-1"1,3 2-1,3 1 1,1 2 0,4 0-1,3 0 254,4 1 1,5 1 0,-1 3 0,2 0 0,1 0 0,-2 0-157,-1 0 1,-3 0-1,-5 0 1,-3 1-1,-1 1 1,-2 2-287,-4 2 1,0 0-1,-4 3 1,-1 1-1,0 2 124,-2 0 0,-5 2 1,-1-2-1,-2 3 116,-1-1 0,0 7 0,2-3 1,1 2 4,-1 0 0,1 2 0,1 3 0,0 2 0,1 1 0,0 0 57,2 0 1,1 3-1,1 0 1,0-2 0,0-2 129,0-2 0,0-5 0,0 2 0,0-2 0,0-2-59,0 1 1,-1-4-1,-2-3 1,-3-2-79,1 0 1,-3 2 0,2 0 0,-3 0 0,1-2-458,2 0 1,-2-1 383,2 0 0,-7 0 0,-1 1 0</inkml:trace>
  <inkml:trace contextRef="#ctx0" brushRef="#br0" timeOffset="44">24003 6061 25123,'5'-5'158,"-2"0"1,6 3 0,4-1 0,5 0 0,5 0-1,4-1 1,4-1 0,2 1-258,2 2 1,1 1-1,0 1 1,-2 0 0,-4 0-203,-4 0 1,-3 1 0,-5 2-1,-3 3 1,-3 3 0,-5 0-174,-4 0 0,-3 4 0,-3 0 0,-3 2 1,-3 1 650,0 2 0,-3 0 1,-2 1-1,1 0 0,-1-1-1,3 1 0,4 1 0,1 1 0,2 4 0,2 3-143,1 3 0,1 1 0,1 3 0,2 1 1,4 1-219,1 2 0,1 5 1,0-3-1,0 0 1,-2 1-192,-1-3 0,-4-2 0,1-3 1,-2-4-1,-2-3 220,-2-2 1,-3-3 0,-5 2 0,-3-3 0,1-2 277,-1-2 0,-1-5 0,2 2 0,2 0 0,2-3 975,3 0-1573,-3-6 0,8-2 0,-1-6 0,3-3 403,2-3 1,5-4 0,-3-2-1</inkml:trace>
  <inkml:trace contextRef="#ctx0" brushRef="#br0" timeOffset="45">17272 7495 24039,'-19'0'-522,"0"0"0,1-1 1,-1-1-1,2-1 1,1 1 270,4 1 0,5 0 0,6-1 0,6-2 1,6 0 518,5-1 1,6 1-1,9 2 1,4-1 0,6 0-205,5-1 0,7 3 0,-22-1 1,0 1-1,3 0 0,1 1 0,3 0 1,1 0-48,2 0 1,2 0 0,4 0 0,2 0 0,-14 0 0,1 0 0,0 1 0,0-1 0,1 1-1,0 0 1,0 0 0,0 0 0,0 1-119,16 0 1,-2 1 0,-5 0 0,-2 0 0,-5 1 0,-1 1 0,-3-2 0,-2 1 0,-3-1 0,-1 0-183,22 4 0,-6-3 1,-16 0-1,-3-3 283,-2-1 0,-2 0 0,-4 0 0,1 0 0</inkml:trace>
  <inkml:trace contextRef="#ctx0" brushRef="#br0" timeOffset="46">17300 7337 28351,'9'-15'-656,"4"-2"1,4 2-1,4 1 1,4 3 0,5 2 624,5 3 0,4 4 0,0-1 1,-3 2-1,-6 1-92,-7 0 1,-11 4 0,-18 2 0,-12 2 133,-14 2 1,-15 0-1,19-4 1,-2-1 0,-2 2-1,0 0 1,-1 0 0,-1-1 9,-1 1 0,0 0 1,1 1-1,0-1 1,-2 0-1,-1 0 1,0 0-1,-1-1 0,1 1 1,1 0 21,-1-2 1,1 1 0,5 1 0,0 0 0,1-1 0,1 1 0,-18 6 0,12 2-279,13-1 1,15 2 0,12 2-1,12-2 133,12 0 1,16-1 0,-19-6 0,1 1-1,3-1 1,1-1 0,2 1 0,1-1 144,1 0 1,1-1 0,2 1-1,1-1 1,-1 1 0,0 0-1,-1 0 1,0-1-128,-2-1 1,-1 1-1,1 2 1,0-1-1,1-1 1,-1 0 0</inkml:trace>
  <inkml:trace contextRef="#ctx0" brushRef="#br0" timeOffset="47">16806 8110 20466,'-1'-5'-820,"-2"1"1,2-1 0,-2-1 0,1-2-274,-1-1 1,2 2 0,-4 1 900,1-1 1,2 0 0,-4-1 0,-1 3 0,-1 0 0,-2 0 318,1-2 1,-5 1 0,-1 0 0,-3-1 0,-1-1 0,-3-1-53,-3 3 1,-2-2 0,-1 3-1,0-1 1,0 0 0,2 2 39,1 2 0,2-2 1,5 1-1,3 1-64,2 1 0,3 1 0,2 1 0,1 1 0,1 2-334,2 1 0,1 1 0,3 5 0,0 1 308,0 4 0,0 2 1,0 4-1,0 3 1,0 2-1,1 2 55,2 2 0,-2 2 0,2 4 1,-2 0-50,-1 1 1,0 2 0,0-1 0,-1-1 0,-2-3 0,-3 0-5,-2 1 1,-1-3 0,-1-3 0,1-3-84,0-2 0,0-2 0,2-1 0,2-4-53,1-3 0,1 0 0,3-3 0,1 0 1,2-2-1,3-2-107,2-1 0,3 0 1,0-3-1,2 0 108,2 0 1,0-1 0,4-3-1,1 0 1,1-1-284,4-2 595,2-2 0,1-4 0,0 0 0</inkml:trace>
  <inkml:trace contextRef="#ctx0" brushRef="#br0" timeOffset="48">16974 8343 16600,'0'-10'-987,"0"1"0,0 0 0,0-1 94,0 1 1,0 3 953,0 0 1,0 5-1,0 2 1,0 7 0,0 6-57,0 4 1,0 1 0,0-1 0,0 2 0,0 0-4,0 2 1,0 0 0,0-3 0,0-2-57,0-1 0,-1 1 0,-1-2 0,-2-1 0,1-2 0,0-4 145,0-2 0,-1-4 1,2 0-205,-1-4 1,0-7 0,4-7 0,2-1-1,3-3 1,3-1-247,4 0 1,1-2-1,5 2 1,0-1 303,-1 2 0,1 0 0,0 2 1,2 0-1,1 2 0,-2 4 418,-4 2 1,-2 3-1,-5 2-140,0 1 0,-1 2 1,-1 5-1,-4 3-274,-2 3 1,3 4-1,1 2 1</inkml:trace>
  <inkml:trace contextRef="#ctx0" brushRef="#br0" timeOffset="49">17309 8585 15579,'-5'4'-1379,"2"2"1088,2-2 0,1-1 1,1-6 269,2-3 1,2-2 0,5-2 0,2 1-36,0 0 1,0-4-1,-2 1 1,-1 0 0,0 2-1,1 1-65,-1-1 1,0 2 0,0 1 0,-2 2 276,-1 1 1,-4 2-1,1 6 1,-2 4-198,-1 3 1,-1 6-1,-1-2 1,-2 3-1,0 1-229,0-1 1,-3 0 0,3-2-1,0 0 1,-1 1 196,0 0 0,-1 2 1,-4-1-1</inkml:trace>
  <inkml:trace contextRef="#ctx0" brushRef="#br0" timeOffset="50">17281 8762 12323,'0'-10'-1704,"0"4"2193,0 0 0,1 1 0,2-3 0,4 3 0,5 1-440,3 2 1,4 1 0,2 1 0,0 0 0,1 0-690,1 0 1,-7 0 628,3 0 1,-3 8 0,3 3 0</inkml:trace>
  <inkml:trace contextRef="#ctx0" brushRef="#br0" timeOffset="51">17858 8305 13732,'0'10'-106,"-1"-1"0,-2 1 0,-2 3 0,-1 2 0,1 4 0,-1 1 0,2 3 1,-1 0 67,0 0 0,3-2 0,-1-3 0,2-2 0,1-4 0,0-2-201,0 0 61,0-5 0,0-6 0,0-7 0,0-5 0,0-1 0,0-3-60,0-1 0,0 0 0,0 0 0,0 2 1,0 0 38,0 0 0,4-5 0,2-1 1,3 3-1,4 1 137,2 2 1,3 4 0,1-2 0,2 0 0,1 4 105,-1 3 1,-2-1-1,0 5 1,-1 1-1,0 1 59,-2 1 0,-6 0 0,-5 1 0,-1 2-120,-2 3 0,3 7 0,1 1 0</inkml:trace>
  <inkml:trace contextRef="#ctx0" brushRef="#br0" timeOffset="52">18091 8519 17240,'6'6'-3277,"-1"-2"3040,0 0 0,-1-3 1,-2 3-1,1 0 60,-1 2 1,-1 3 142,-1 0 1,0 0-1,0 1 1,0-1 3,0 0 1,0-3 0,0 1 0,0 0-6,0 1 1,1 1-1,2 0 1,3-2-77,3-1 0,1-3 0,1 2 1,3 0-1,-1-3 0,2-1 44,-1-1 0,-2 4 1,1 1-1</inkml:trace>
  <inkml:trace contextRef="#ctx0" brushRef="#br0" timeOffset="53">17579 8659 13432,'-4'-5'-1066,"2"-6"1,-3 1 1036,0 0 1,2 2 0,3 5 0,1 6-9,2 4 0,2 2 1,2 0-1,-1 2 20,1 1 1,2 0 0,0 2-1,-1 1 1,-2-1 0,-3 2-974,-2-2 1,-3 6 1025,-4-5 1,-4 9 0,-9-4-1</inkml:trace>
  <inkml:trace contextRef="#ctx0" brushRef="#br1" timeOffset="54">18584 8650 8573,'4'-10'-458,"0"1"0,0 2 345,0 4 0,-1 5 0,-3 9 1,0 3-1,0 0 0,0 3 421,0 0 1,-4 2-1,-1 0 1,-1-1-384,-1 1 0,2-2 1,-2 0-1,1-3 0,-2 1 1,0-2-804,-1 1 878,0-2 0,-5 2 0,0 0 0</inkml:trace>
  <inkml:trace contextRef="#ctx0" brushRef="#br0" timeOffset="55">19078 8315 13342,'0'-10'-617,"0"1"1,0 0 0,0-1 0,0 1 0,0 0 525,0-1 1,0 1 56,0 0 0,-3 8 0,0 5 0,1 6 86,1 6 0,-2 2 1,-1 3-1,1 2 0,0 1 1,-1 0-74,-1 0 1,2 2 0,-2-3 0,-1-1 4,1-3 1,2 2-1,-2-7 1,1 1 0,1-4 64,-1-3 1,3-2 0,-3-7 25,3-7 0,6-4 0,1-7 0,2 0-155,1-3 1,4-1 0,0-3 0,1 2-1,0-1 1,0 0 77,-1 0 1,4 1 0,-2-1-1,2 4 12,-2 1 1,2 6 0,-5 1 0,0 4 0,-2 3-64,-1 3 1,1 3 0,-1 3-1,0 3-703,0 2 722,-3 6 1,2 0 0,-3 5 0</inkml:trace>
  <inkml:trace contextRef="#ctx0" brushRef="#br0" timeOffset="56">19367 8501 13342,'0'6'-3052,"0"0"3060,0 1 1,0 2 0,0 0 0,0 0 0,0 1 165,0-1 0,0 0 0,0 1 0,-1-1-259,-3 0 0,3 4 1,-2-1-1,2-1 1,1 0-702,0-2 0,0-3 760,0 1 1,0-5-1,0 2 1</inkml:trace>
  <inkml:trace contextRef="#ctx0" brushRef="#br1" timeOffset="57">19590 8063 8586,'0'-14'-353,"0"-3"0,0 5 0,0 0 676,0 2 0,-1 6 0,-1 4 0,-2 5 1,0 4-526,0 4 1,-3 1-1,4 6 1,1 1-1,1 1 202,1 2 0,-4 5 0,-1 4 0</inkml:trace>
  <inkml:trace contextRef="#ctx0" brushRef="#br0" timeOffset="58">19720 8529 16641,'0'6'-324,"0"1"0,0 2 1,-1 3-1,-1 0 1,-1 1-1,0 0 119,-1 2 1,2 0 0,-4 3-1,-2-2 1,0 0 0,0-1-807,2 0 1,-3 1 997,3-3 1,-2 3 0,-1-1 0</inkml:trace>
  <inkml:trace contextRef="#ctx0" brushRef="#br0" timeOffset="59">20111 8370 18056,'6'-4'-1058,"1"-1"0,-3-3 816,1 2 1,-3 3 0,1 6 0,-2 4 0,-2 4 0,-2 4 0,-2 0 379,0 1 1,-3-1-1,2 4 1,0 0-189,0-1 1,3-2 0,-3-2 0,0 0 0,0-2 0,2-1-149,0-1 1,3 1 254,-2-5 1,2-4-1,1-4-244,0-6 0,1-7 0,1-1 1,2-2-1,1-1 0,2-2-349,-2-1 0,3-2 0,-2 2 0,2 0 413,2-1 1,0 3 0,1-3 0,3 2 0,0 4 0,3 0 136,1 3 0,-2 3 0,1 6 1,0 1-47,0 2 0,-5 1 1,1 2-1,-3 2 1,-2 4 8,-2 5 0,3-2 1,-4 3-1</inkml:trace>
  <inkml:trace contextRef="#ctx0" brushRef="#br0" timeOffset="60">20326 8510 16278,'5'4'-1124,"-2"2"1,-2 3 877,-1 0 1,0-3 0,0 1 0,-1 3 0,-1 1 288,-1 1 0,-5-2 0,2-1 0,-1 1 1,0-1-1,2 0-41,0 0 1,-1 1 0,3-1-170,1 0 1,2 1 0,3-2 0,3-1 0,3-2-6,0 0 1,3 1 0,2-3 205,0-1 1,2 3-1,2 0 1</inkml:trace>
  <inkml:trace contextRef="#ctx0" brushRef="#br1" timeOffset="61">20530 8138 8576,'-3'-10'-1997,"0"1"2178,0 8 0,0 3 0,-1 9 0,0 3 0,0 0 1,0 3-491,0 1 1,3 1 308,-2 3 0,-2 2 0,0 4 0</inkml:trace>
  <inkml:trace contextRef="#ctx0" brushRef="#br0" timeOffset="62">20651 8603 11527,'-3'10'32,"-1"0"0,0 1 0,-1 3 1,1 0-860,0 3 0,-3 0 740,4 2 0,-4 0 0,2-1 0</inkml:trace>
  <inkml:trace contextRef="#ctx0" brushRef="#br0" timeOffset="63">21080 8370 17117,'0'-9'-656,"0"0"1,0 3-1,1-1 1,1 0 0,1-1-425,-1-1 0,0 2 1340,1 1 0,-2 8 0,2 1 0,-2 5 0,-1 2-186,0 2 0,-3 3 0,-1 3 0,0 1 0,-1 0 0,1-2-71,0-1 1,-1 1 0,3-2 0,-2 0-81,-1 1 1,3-5 0,-1 2-1,2-3 91,1-1 1,0-5-270,0-4 1,0-8-1,0-7 1,1-3 144,2-1 1,2 0 0,4-2 0,1-2 0,-1 1-9,0-1 1,2-2 0,1 3 0,4 1 0,1 0-33,2 2 0,1 3 0,-1 6 0,1 2 0,-3 2-45,1 3 1,-1 3 0,-1 3-1,-1 4 218,-2 5 0,-1 2 0,-2 5 0</inkml:trace>
  <inkml:trace contextRef="#ctx0" brushRef="#br0" timeOffset="64">21406 8501 14999,'6'3'-476,"-1"1"0,-1 1 214,-2 2 1,2-1-1,-1 0 1,0 1 154,-2 1 0,-1 2 1,-1-1-1,-2 0 0,-1 0 29,-1-3 0,-1 2 1,-2-2-1,0 2-289,2-2 0,4 2 0,-1-2 73,2 2 0,2-1 1,2-1-1,3 0 228,3-1 1,0 4 0,0-4 0,2 1 0,-1 0-1,0 0-35,-1 0 0,-2 2 0,1-2 182,-2 2 0,-2 2 0,-5-2 1,-3-1-1,-4-1 0,-4 1-18,-3-2 0,3 2 0,-3-4 0,2 0-520,1 1 0,5-3 429,1 2 1,4 3-1,-2-1 1</inkml:trace>
  <inkml:trace contextRef="#ctx0" brushRef="#br0" timeOffset="65">21704 8063 16076,'-6'-4'-1216,"3"-2"0,2-2 747,1-2 1,-4 6-1,-2 4 1,-1 6 381,0 6 1,-1 2-1,3 5 1,-1 0 0,0 3-1,-1 2-697,2 0 1,-2 5 720,4-4 0,-4 4 0,1-6 0</inkml:trace>
  <inkml:trace contextRef="#ctx0" brushRef="#br0" timeOffset="66">21974 8091 20488,'9'-4'-752,"1"2"0,3-3 1,3 1 579,5 2 1,2 1 0,3 1-1,-3 1 1,0 2 0,-2 2 48,-2 0 1,0 3-1,-1-2 1,-3 3 0,-2-1-1,-4-1-175,-3-1 1,-1 0 0,-3 1 87,1-1 0,0-1 0,-7 3 1,-2-2-1,-3 0 313,-4-1 1,2 3 0,-3-1 0,0 2 0,2 2 9,-2 2 0,4 3 0,-1 0 0,2 1 0,4 2-312,1 0 0,1 2 1,3 2-1,0 0 1,0 1 28,0-1 1,4 2 0,2 3 0,1-1 0,1-1 0,-2-1 1,-1-3 0,1 0 0,-3-1-1,-2-3 90,-1-1 1,-5 0 0,-4-1-1,-6-1 178,-2-2 0,-2 0 0,0-5 0,-3-1 0,-3-1 0,-2 1-135,-1-2 0,1 2 1,1-3-1,3 0 16,0 0 0,-3 4 0,2-3 0</inkml:trace>
  <inkml:trace contextRef="#ctx0" brushRef="#br1" timeOffset="67">16415 9991 7876,'1'-7'151,"2"1"0,2-1 0,2-1 0,-1-2 1,2 1-1,2-1-40,3-3 0,3-1 1,0-5-1,1-1 1,2-1-1,0-4-254,-1-2 0,2-4 0,1 0 0,0 0 0,0-1-74,-1-2 1,-5 2 0,0 1-1,-2 2 1,-1 2 67,-2 2 1,-5 0 0,-3 7 0,-4 7 0,-5 7 135,-5 6 0,-3 8 0,-7 9 0,-4 6 127,-4 5 1,0 3-1,-4 5 1,17-18 0,0 1-1,0 0 1,1 1 35,0 1 0,1 0 1,0 0-1,1 1 0,1 0 1,0 1-1,2 0 1,0 0-1,-3 26-87,6 0 1,5-6-1,7-4 1,6-4-189,8-3 0,1-3 0,7-7 0,2-7 0,2-5-120,0-5 0,-2-5 0,-2 0 1,-2-4-1,-2-5-120,-1-4 1,0-4 364,0-4 0,-1-3 0,3-2 0</inkml:trace>
  <inkml:trace contextRef="#ctx0" brushRef="#br1" timeOffset="68">16992 9944 8449,'-13'5'32,"1"4"0,-2 1 1,0 4 161,-1 4 1,3 0 0,-3 1-1,2 0 36,1-1 1,2 1-1,2 0 1,1-2 0,4-1-1,3-4-517,3-2 0,3-1 0,3-3 1,1-3-1,3-3 287,2-3 0,3-6 0,0-6 0</inkml:trace>
  <inkml:trace contextRef="#ctx0" brushRef="#br1" timeOffset="69">16946 9851 8449,'-14'-4'243,"4"-2"1242,3-3-1637,5 4 0,-1 2 0,6 6 1,4 3-566,4 3 1,1-3 0,3 0 0,2 0 716,0-1 0,6 4 0,-3-4 0,2 4 0</inkml:trace>
  <inkml:trace contextRef="#ctx0" brushRef="#br1" timeOffset="70">17234 9842 8449,'-4'-6'-5,"2"-1"1,-4 4 437,-1 1 0,-2-2 0,0 1 0,1 2-181,2 3 0,-3 3 1,4 5-1,-1 2 1,1 1-1,1 3-181,2 3 0,4 0 0,2 3 0,1-3 0,3 0-47,4 0 1,-2-1 0,2 1 0,-1-1 0,-3 0-41,-2-2 1,-3-3-1,-7-4 1,-5 1 14,-6-1 1,-6-1 0,-4-2 0,-2-3 0,-1-1-1,1-2-605,2 0 606,3 0 0,7-5 0,2 0 0</inkml:trace>
  <inkml:trace contextRef="#ctx0" brushRef="#br1" timeOffset="71">17728 9786 8303,'-9'-10'-144,"3"1"578,3 0 1,6 4 0,4 1 0,2 4 0,3 4 0,5 2-164,4 2 0,-2 4 1,3 2-1,-2 0-223,-2 3 1,1 1 0,-2 0 0,0 0 0,-3-2 0,0 0-212,-3 0 0,-5 1 1,-2-2-1,-3-1 1,-2-2 179,-3 1 0,-2-1 0,-6-4 0,-4 0 0,-2-2 126,-4 1 1,2-2 0,-1 2-1,1 0-275,1 1 1,4-2 0,0 0 0,2 1 0,3-1 0,2 0-1613,5 1 1744,2 2 0,1 0 0,0 0 0</inkml:trace>
  <inkml:trace contextRef="#ctx0" brushRef="#br1" timeOffset="72">18277 9721 8388,'-9'-6'11,"0"-2"0,-1 3 0,1 0 1,0 1-1,-1 0 397,1 1 0,4 1 1,2 5-1,2 4-246,1 1 0,5 2 0,3 3 0,5 2-180,1 3 1,5-1 0,3 0-1,1-2 1,1 1 0,-1-1-68,0 1 0,-2-2 1,-2 2-1,-2-3 36,-1 1 1,-3-4-1,-4 3 1,-3-3-1,-5-1 1,-6 0 255,-8-3 1,-4 2 0,-5-2-1,-3 3-20,-2 0 1,-1-3 0,0 0 0,1 2 0,0-1-462,2-1 1,2 2-1,5-2 1,3 3-1,3 1 274,1 2 0,6-1 0,1 2 0</inkml:trace>
  <inkml:trace contextRef="#ctx0" brushRef="#br1" timeOffset="73">18640 9870 8296,'0'-6'-103,"0"-2"1,0 2 475,0-2 1,1 2 0,2 2 0,4 1 0,1 0 0,2 1-211,3 1 1,1 0 0,6-1 0,2-1 0,2 1-161,3 1 0,1 1 1,1 0-1,2 0 0,2 1-267,0 2 0,0-2 1,-6 2-1,1-2 1,0-1-1,-1 1-525,-2 2 1,-3-2 788,-7 2 0,3-2 0,-4-1 0</inkml:trace>
  <inkml:trace contextRef="#ctx0" brushRef="#br1" timeOffset="74">18780 10000 9118,'13'0'563,"7"0"0,9 0 0,8-1 0,9-1-185,6-1 1,-25-1 0,0 0 0,1 2-1,-1-1 1,25-3 0,-6 1-867,-4 1 1,-11 1-1,-4 3 488,-3 0 0,-3 4 0,-2 1 0</inkml:trace>
  <inkml:trace contextRef="#ctx0" brushRef="#br1" timeOffset="75">19888 9711 8362,'19'-9'-73,"-1"1"1,0 1 0,-2 4-1,-1 1 1,-2 0 169,-1-1 1,-3-4 0,-2 1 0,-2-3 0,1 0-1,-1-1 367,2-3 0,0 2 0,0-5 0,0 0 0,0-2-396,1 0 1,3-5-1,0-1 1,0-1 0,-1 1-241,-3 2 1,-2-2-1,1 4 1,-3 4-35,-2 1 0,-2 7 1,-3 5-1,-5 4 0,-7 5 1,-4 8 251,-5 5 0,-2 13 0,-1 9 0,14-19 0,0 2 28,0 2 1,0 1 0,0 0 0,1 2 0,0 2-1,1 1 1,2-1 0,0 1 0,1 1 0,1 1-68,1 3 1,2 0-1,1 1 1,1 0-1,0 2 1,0 1 0,1-1-1,0 0 1,1-2-1,0-1-114,1 1 1,-1-1 0,-2-4-1,-1 0 1,-1-1 0,0-1-1,-2-3 1,0 0 0,-11 18-246,-2-6 0,-4-12 0,-5-2 0,-1-3 1,-1-6-46,1-7 0,1-5 1,1-6-1,0-2 397,0-3 0,1-10 0,3-2 0,4-5 0,4-2 0,0-6 0,-2-4 0</inkml:trace>
  <inkml:trace contextRef="#ctx0" brushRef="#br1" timeOffset="76">19441 10382 8362,'10'-22'0,"3"0"619,2 1 1,8 3 0,6 1 0,8 3 0,11 0-293,-20 8 1,2 1 0,3 0-1,1 0 1,4 0 0,0 0-1,-2 1 1,0-1 0,-1 1-1,-1 0 138,-1 0 1,-2 2 0,-2-1 0,-1 1 0,20 2-1,-7 1-3742,-7 3 3130,-4 1 0,-2 8 0,0 2 0</inkml:trace>
  <inkml:trace contextRef="#ctx0" brushRef="#br1" timeOffset="77">2318 18519 8215,'5'10'174,"-3"-1"1,4-1-1,2-2-50,3-3 1,5-1 0,6-2 0,3 0 0,0-2 0,1 0-364,-1-1 0,0-1 0,2 2 0,-2-1 0,-4 1 1,-1 1 238,-1 1 0,-1-4 0,1-1 0</inkml:trace>
  <inkml:trace contextRef="#ctx0" brushRef="#br1" timeOffset="78">2588 17700 8549,'-4'-9'-123,"0"-2"1,-3 0-1,2-3 1,1 1 0,2 0-1,0 1 1,2 2-1,-1 1 254,-2-1 1,2 6-1,-2 5 1,1 7-30,-1 7 1,-2 11 0,-3 5 0,0 5 0,2 5 0,0 5-10,1 2 1,1-21 0,-1-1 0,-1 26-1,3-25 1,-1 1 0,0 2 0,1 1-90,0 2 0,0 0 0,0 0 0,-1-1 0,0 1 0,0-1 0,0-1 0,1-2 0,0 0 0,1-2-21,0 0 1,0-1-1,-3 20 1,3-10 0,-1-8-1,1-9 14,1-5 1,1-4 0,0-1 28,0 1 0,0-6 0,1-3 62,2-3 0,-1-5 1,5 0-1,0-2 1,1-2-198,1-2 0,-2-2 0,-1 1 0,1 1 0,1-2-288,2 1 0,2-1 457,0 0 0,5-3 0,-3 4 0</inkml:trace>
  <inkml:trace contextRef="#ctx0" brushRef="#br0" timeOffset="79">2560 17700 13764,'-3'-16'-875,"0"2"0,1-1 722,1 1 1,5 2 0,3-3-1,2 2 1,3 1 0,5 1 522,3-2 1,7 3 0,5-2 0,2 1-1,1 3-180,1 2 1,0 2 0,-2 4 0,-3 1 0,-2 2-480,-1 3 1,-1 2-1,-2 3 1,-3 0-688,-3 1 874,-4 5 1,2-2 0,-2 3 0</inkml:trace>
  <inkml:trace contextRef="#ctx0" brushRef="#br0" timeOffset="80">2514 18538 20180,'-9'3'1781,"0"1"-2112,3 1 0,7-3 0,8 1 1,7-3-1,4-2 0,2-2 783,2-1 0,4 0 1,3-2-1,-1 2 1,-1 0-591,-1 3 0,-3-2 0,0 1 0,1 1 177,0 1 1,2-3 0,0-1 0</inkml:trace>
  <inkml:trace contextRef="#ctx0" brushRef="#br0" timeOffset="81">3110 17961 20180,'-9'0'-551,"0"-1"1,2-1 0,2-3-1,1 0 676,2-2 0,2-1 0,3-2 1,3 0-1,3-1 0,3-3 487,0 0 1,5 2 0,-1-1 0,3 2 0,0 0-495,-1 3 0,-2 5 0,-1 0 0,-2 4 1,-1 4-578,-3 4 0,-2 10 0,-7 0 0,0 5 0,-1 4 449,-2 2 1,-6 2-1,-7-2 1,-1 1 0,-2 0 109,1 1 0,-1-3 0,0 1 1,1-3-1,0-4 0,3-2 217,2-4 1,4-1-281,3-1 0,3-2 0,6-7 0,3-3 0,3-2 133,4-1 1,1-1 0,6-1 0,0-2 0,2-1-473,-1-3 1,2 3 0,-1 0 0,1 0 0,1 1-379,0 0 0,0 1 1068,0 3 0,-1-5 0,-4 0 0</inkml:trace>
  <inkml:trace contextRef="#ctx0" brushRef="#br0" timeOffset="82">3538 18231 20180,'0'6'-1318,"0"0"1960,0 0 0,-3 4 0,0-1 0,0 0-168,-1 1 1,3 2 0,-2 1 0,0 1-910,0-1 1,2 3 0,-2-3 0,2 2 0,1 0 219,0 0 1,4 2-1,2-2 1</inkml:trace>
  <inkml:trace contextRef="#ctx0" brushRef="#br0" timeOffset="83">3883 17942 20180,'-3'-9'-1639,"-1"-1"1,2 0 1770,1-2 1,2 1 0,2-2 0,4 0 0,2 1 0,3 1-1,3 0 687,-1 2 0,4 1 0,-4 0 0,2 3-285,-1 1 1,0 1 0,0 4 0,-2 2 0,-3 3-963,0 3 1,-2 3 0,-2 2 0,-3-1 0,-2 1 235,-1 1 1,-4 0 0,-2 3 0,-2-2 0,-3-3 563,-1 0 1,1-2 0,-1 1-1,1-1 1,-1-2-197,0 0 1,0-3 0,5 0 0,2-1-149,1 0 1,1-2 0,4 2 0,3 0-525,5 1 0,2-3 0,4 3 0,2 1 0,0 1-54,2 2 0,-2-1 0,-1 1 0,-4 2 1,-2 1 366,-4 2 1,1-1-1,-5 3 1,-3-2-1,-5 2 838,-5 0 0,-7-1 1,-5-1-1,1 1 0,-1-2 437,2-1 0,2-4 0,4-2-1131,3 0 1,7-5-1,7 1-124,7-2 1,10-10 0,1-1 0</inkml:trace>
  <inkml:trace contextRef="#ctx0" brushRef="#br0" timeOffset="84">4227 18240 19944,'0'-5'287,"3"5"-772,0 6 0,0 5 0,-3 3 0,0-1-7,0 1 1,0 2-1,0-1 1,0 0-412,0 1 0,0-4 901,0 4 0,0-1 0,0 4 0</inkml:trace>
  <inkml:trace contextRef="#ctx0" brushRef="#br0" timeOffset="85">4730 17849 20180,'-4'-9'-3277,"0"2"3252,-3 1 1,-1 5 0,2 1 0,-1 6 0,-1 6 0,2 2 679,-1 1 0,-1 2 1,-2-1-1,1 1 0,0 2-221,-1 0 0,-2-4 0,0 1 1,0-1-1,2 1-584,1-1 1,2-3 0,1 0 0,0-2-1086,1 0 839,-3-1 0,11-1 1,0-2-1,5-2 45,4-3 0,0 2 1,2 0-1,1-1 1,-1 0 769,3 1 1,-1-2-1,1 2 1,-2-2 0,2-1-422,1 0 0,-1 0 0,0 0 0,-2 0 1,2-1-601,0-2 1,2-2 738,0-4 0,3-9 0,2-2 0</inkml:trace>
  <inkml:trace contextRef="#ctx0" brushRef="#br0" timeOffset="86">4963 17914 20180,'-10'1'207,"1"1"1,0 2-30,-1 1 1,2 6 0,0 4-1,0 4 1,-3 4 476,1 5 0,0 1 1,0 5-1,1 1 0,0 1-568,-1 1 0,4-3 1,1-4-1,1-4 1,2-2-719,1-1 0,1 1 1,0-5-1,0-2 0,0-3-1490,0-2 2122,0-6 1,-4 2 0,-2-3 0</inkml:trace>
  <inkml:trace contextRef="#ctx0" brushRef="#br0" timeOffset="87">5074 17821 20180,'0'-16'-1146,"1"1"1,3-1 1613,2 2 0,2 0 0,2 5 0,2 1 0,1 2 0,2 2 0,0 0-16,0 1 0,3 0 0,0 3 0,3 0 0,-1 0-840,0 0 0,-1 0 0,-1 0 0,0 0 0,-3 0-9,-2 0 1,0 0 0,1 0 0,-2 1 23,-2 2 1,-2-1 0,-7 5-1,1 0 196,1 1 0,0 3 0,-4 1 0,-1 3 0,-2 3 0,-1 1-97,-3-1 0,4 5 1,0 1-1,1 1 128,0-1 0,0 1 1,3 3-1,0 0 1,1-1-282,2-2 0,1 2 1,3-3-1,-1 0 1,1 1 394,-2 1 1,-1-3-1,-4-1 1,0-3-1,-1 0 191,-2 0 0,-2-2 0,-6-1 0,0-4 0,-3-2 222,0 0 0,2 1 0,-3-1 0,1-1 0,0-2-171,1-2 1,-3 2-1,3-3 1,-1 1-424,1-1 0,-4-1 1,2-2-1,-3 1 1,0 1-606,-1-1 1,3 2 943,1-1 1,-1 5 0,-2-3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FA3E9A88-F5E1-5D9E-5FD3-B48DF2CBA0E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782CCD22-7657-069E-102F-809EB9633B7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84625" y="0"/>
            <a:ext cx="3048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1C7D1386-9B42-5093-5A68-5A931185DB4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69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B0653723-BD01-63DE-9757-64FF7352115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3263" y="4410075"/>
            <a:ext cx="5627687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2F3B99F2-65B7-15A4-B340-6990FCAD28C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48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7FFC6870-F3A9-7CA2-960F-2B703529FB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84625" y="8818563"/>
            <a:ext cx="3048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EA3DDE1-456A-ED4F-98EE-2D32956AE9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>
            <a:extLst>
              <a:ext uri="{FF2B5EF4-FFF2-40B4-BE49-F238E27FC236}">
                <a16:creationId xmlns:a16="http://schemas.microsoft.com/office/drawing/2014/main" id="{27BAF1DC-DF68-ACC4-C2A6-104E81E24B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D56D6C7-8041-6944-94BB-751CA2F7A7BA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8B7C6DB7-7EF5-B09B-9EE1-36C1473FF68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AD7D1D40-C8CF-E825-0A89-CEEDBE36FD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>
            <a:extLst>
              <a:ext uri="{FF2B5EF4-FFF2-40B4-BE49-F238E27FC236}">
                <a16:creationId xmlns:a16="http://schemas.microsoft.com/office/drawing/2014/main" id="{D11A37B6-0694-E13E-E460-5BE4C4C2E47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0" name="Notes Placeholder 2">
            <a:extLst>
              <a:ext uri="{FF2B5EF4-FFF2-40B4-BE49-F238E27FC236}">
                <a16:creationId xmlns:a16="http://schemas.microsoft.com/office/drawing/2014/main" id="{674E838C-D7C9-D876-3E38-3F98940E8A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“A monad is just a monoid in the category of endofunctors, what's the problem?”</a:t>
            </a:r>
          </a:p>
        </p:txBody>
      </p:sp>
      <p:sp>
        <p:nvSpPr>
          <p:cNvPr id="43011" name="Slide Number Placeholder 3">
            <a:extLst>
              <a:ext uri="{FF2B5EF4-FFF2-40B4-BE49-F238E27FC236}">
                <a16:creationId xmlns:a16="http://schemas.microsoft.com/office/drawing/2014/main" id="{3DEC6F3D-51C3-FDD7-92AE-6693BC8CEF0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B8264CF-C854-8A4B-8818-EBDE4F461F07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Image Placeholder 1">
            <a:extLst>
              <a:ext uri="{FF2B5EF4-FFF2-40B4-BE49-F238E27FC236}">
                <a16:creationId xmlns:a16="http://schemas.microsoft.com/office/drawing/2014/main" id="{483634EB-AD3F-8EC1-1385-C10A24641F8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2" name="Notes Placeholder 2">
            <a:extLst>
              <a:ext uri="{FF2B5EF4-FFF2-40B4-BE49-F238E27FC236}">
                <a16:creationId xmlns:a16="http://schemas.microsoft.com/office/drawing/2014/main" id="{AE164951-8822-8D69-F8FF-4C615DB1CF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. Means function composition.</a:t>
            </a:r>
          </a:p>
        </p:txBody>
      </p:sp>
      <p:sp>
        <p:nvSpPr>
          <p:cNvPr id="51203" name="Slide Number Placeholder 3">
            <a:extLst>
              <a:ext uri="{FF2B5EF4-FFF2-40B4-BE49-F238E27FC236}">
                <a16:creationId xmlns:a16="http://schemas.microsoft.com/office/drawing/2014/main" id="{E60FF9C2-3786-617A-6907-6EAD441EB0F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8C0015C-74E5-9149-93DC-14A1C44EECCF}" type="slidenum">
              <a:rPr lang="en-US" altLang="en-US" smtClean="0"/>
              <a:pPr>
                <a:spcBef>
                  <a:spcPct val="0"/>
                </a:spcBef>
              </a:pPr>
              <a:t>17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Image Placeholder 1">
            <a:extLst>
              <a:ext uri="{FF2B5EF4-FFF2-40B4-BE49-F238E27FC236}">
                <a16:creationId xmlns:a16="http://schemas.microsoft.com/office/drawing/2014/main" id="{2B33C584-BB0A-BEB4-B1DE-DF663E01E20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0" name="Notes Placeholder 2">
            <a:extLst>
              <a:ext uri="{FF2B5EF4-FFF2-40B4-BE49-F238E27FC236}">
                <a16:creationId xmlns:a16="http://schemas.microsoft.com/office/drawing/2014/main" id="{F919D513-697B-C081-5264-6A8BFB1820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3251" name="Slide Number Placeholder 3">
            <a:extLst>
              <a:ext uri="{FF2B5EF4-FFF2-40B4-BE49-F238E27FC236}">
                <a16:creationId xmlns:a16="http://schemas.microsoft.com/office/drawing/2014/main" id="{A6413E43-D198-E1D9-D9E7-72C67792EF6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88874AE-1845-0542-BCBB-EC95A25CA0C1}" type="slidenum">
              <a:rPr lang="en-US" altLang="en-US" smtClean="0"/>
              <a:pPr>
                <a:spcBef>
                  <a:spcPct val="0"/>
                </a:spcBef>
              </a:pPr>
              <a:t>18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" name="Rectangle 14">
            <a:extLst>
              <a:ext uri="{FF2B5EF4-FFF2-40B4-BE49-F238E27FC236}">
                <a16:creationId xmlns:a16="http://schemas.microsoft.com/office/drawing/2014/main" id="{F016B945-AFE7-6188-E6BC-549A979EAB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bg2"/>
                </a:solidFill>
                <a:latin typeface="Tahoma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5">
            <a:extLst>
              <a:ext uri="{FF2B5EF4-FFF2-40B4-BE49-F238E27FC236}">
                <a16:creationId xmlns:a16="http://schemas.microsoft.com/office/drawing/2014/main" id="{9832AD3F-F000-7D3B-302C-62E7760954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4" name="Rectangle 16">
            <a:extLst>
              <a:ext uri="{FF2B5EF4-FFF2-40B4-BE49-F238E27FC236}">
                <a16:creationId xmlns:a16="http://schemas.microsoft.com/office/drawing/2014/main" id="{4884C964-1B28-36E3-FDC6-D72864DCFC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7FE194A3-03CD-3244-823F-1EC2ED0EC7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7985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76D2875F-11B2-1299-BACA-609BE9575D2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EF54BE8C-540D-97E8-F752-4493D83C901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CD05A-2840-D744-8820-D1C3F1AF6D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3768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3863" y="0"/>
            <a:ext cx="2181225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0"/>
            <a:ext cx="6392863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D85AB991-20DE-72A1-29F4-67E0453FBD5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E5DE549-9D71-FD4F-988F-BC8F0D26D93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E9178-4F64-6B4C-B6C8-DB0C5BCBE4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61426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5608263-87C6-32BE-131F-DF8CC65A90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464B88D-B558-ADB7-84DA-921E4151E9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DDE923A-9AB8-3C50-2E0C-B958E457A0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1EA941-862E-EB46-BDFF-77429F2465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09205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F69F7A-0711-1855-F626-3FE730505F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AC207C1-1662-D6F7-ED6C-36B56719E6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B04E0A1-5441-45EA-E5E8-F7C3F0E449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948881-7DB1-444B-8B24-40BEC34378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70948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97248CA-C65B-57BC-63DF-14CBC900A5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1017055-340C-1674-3DAB-6062671185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06FD357-3DE2-0D4C-C02B-7E487BAE2F3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46AB1-BA3E-A746-8A2D-BA1C631940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75435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D42B3B9-F5F2-645E-93B3-6554DA5EAA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1783A8D-D1D2-693D-90F6-42D034BFBB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C0C043F-905D-FA57-52B7-D8F3BAE320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BD2D2-C2C0-4D40-B81D-42C8A3B550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91180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6E04E79-C310-DCA6-D956-7CB6CE510D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E64FC2B-29EA-A9F9-9139-0EEC4D0B50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332B528-17F4-2A26-BC3D-9DD36D23BF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B4C7A4-F7BE-984A-AB83-A843EA450E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33781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2997111-8A25-E000-D331-445F43B35B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84FE378-1C6F-4276-F803-31214C78CF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9EBCA9E-1254-2262-6FE0-6239CBA9E8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F4B280-CA1C-924A-A1EB-6E8C62913C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09928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AFA0553-9FFB-785F-AB9C-7F9F59D2E3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187327E-8885-3C2A-83D7-79B13E5E11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EFFD965-434B-7226-7327-27EAD311ED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0AE336-39E9-8748-88E5-3204BCA075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95163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4E40C2B-12FF-D234-5852-EB60B44FE4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71C29A-D627-DF87-ED82-A391382D3A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60C2B08-DED3-5058-E11A-14BCA96092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14A8D9-EA8C-744E-B4A2-19C6263324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3349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45D4DAF9-72C5-0B02-17F0-9055D14E4D2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2B6E7754-38F8-3F99-152C-1DBF4AE4AD6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0CF32-D8BD-694F-9943-CAE6A96675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70818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3AB9610-975B-3132-444A-22FE279192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18CD8D0-2952-C61E-EB75-FF4FEE7A1C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504232F-CAE0-FDA0-608C-EC4B4E6846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71C56-CB7A-6A40-97E6-F192400129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57799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4613171-FD94-A734-1B99-5A26F53DF9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8D6BE6C-9B7B-BDDA-492C-1353453F83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9E37AD2-544D-4ECD-C5C0-1E9729C9D3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11C75-420E-4E46-9458-301E5FB8D0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87445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5E06DB9-FD32-FBE7-0735-021EEBF873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C0E96DE-8BF1-B497-46D1-3353963367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2CE0D2-EB1B-6852-2163-A771DB6997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892BA6-8905-B04B-9AC1-DBB6ED2AA3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1449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F4CE55B6-3ACB-1F7F-B5DB-37715ED492C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EA872E88-9A93-1963-6E71-C77E2B28387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5353C-3828-EE46-8708-4D9E1723D6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6068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8625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7250" y="1371600"/>
            <a:ext cx="4287838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E3D38410-D646-EE4D-7C0D-5FBA32A6C09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AF1448D-9BEC-F639-ABED-A6A8898B847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434D4-1C9D-BA48-9091-DADF58D534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8830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B7692496-73BC-5F1D-945F-6D598BBDADE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8" name="Rectangle 13">
            <a:extLst>
              <a:ext uri="{FF2B5EF4-FFF2-40B4-BE49-F238E27FC236}">
                <a16:creationId xmlns:a16="http://schemas.microsoft.com/office/drawing/2014/main" id="{5CA5142E-2677-F8A3-9329-7ACB35CA26C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996BC-7853-DB4D-9F52-2FF9E399B2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827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4AB3D86B-7F27-82AE-592D-61E3D292C16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71A0B7F7-C02F-FFCE-1A2F-D305C92BF8F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16584-8D70-B344-A744-A118FEFF78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984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>
            <a:extLst>
              <a:ext uri="{FF2B5EF4-FFF2-40B4-BE49-F238E27FC236}">
                <a16:creationId xmlns:a16="http://schemas.microsoft.com/office/drawing/2014/main" id="{8B5FFD6B-8D28-01DF-FB1F-D219D2D9433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3" name="Rectangle 13">
            <a:extLst>
              <a:ext uri="{FF2B5EF4-FFF2-40B4-BE49-F238E27FC236}">
                <a16:creationId xmlns:a16="http://schemas.microsoft.com/office/drawing/2014/main" id="{B54192C7-4159-29E6-B021-B81FA21EBC3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A6BB4-C213-AB43-AC11-142EE6AA4A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2280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19E4F109-DD0F-4AA8-BD15-16AC744BEDF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0BB1D3CF-7B02-3A7A-7AF1-43176EC4FE9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801FC-7A2C-924B-8015-01A2835BD8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5980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1C439C49-BBA2-39C1-8AD2-CB3FCFE2A68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71DE6B2-5948-D044-ED9C-5FE65DD70A0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DBF65-AEDA-EE4F-9ECD-1F4415F0CB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973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>
            <a:extLst>
              <a:ext uri="{FF2B5EF4-FFF2-40B4-BE49-F238E27FC236}">
                <a16:creationId xmlns:a16="http://schemas.microsoft.com/office/drawing/2014/main" id="{41E12208-E99D-0E77-338A-4C4C0B5E0CD2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304800" y="1066800"/>
            <a:ext cx="8226425" cy="2698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27" name="Rectangle 9">
            <a:extLst>
              <a:ext uri="{FF2B5EF4-FFF2-40B4-BE49-F238E27FC236}">
                <a16:creationId xmlns:a16="http://schemas.microsoft.com/office/drawing/2014/main" id="{BD1CC2BC-D45B-8D02-1382-5E1F916E8B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0"/>
            <a:ext cx="8707438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10">
            <a:extLst>
              <a:ext uri="{FF2B5EF4-FFF2-40B4-BE49-F238E27FC236}">
                <a16:creationId xmlns:a16="http://schemas.microsoft.com/office/drawing/2014/main" id="{4E499198-8ED8-A709-2E5E-B5DD77F62B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71600"/>
            <a:ext cx="8726488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04F76C25-DD9D-1C1C-B4AC-CF004D18DF3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" y="6248400"/>
            <a:ext cx="472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/>
                <a:ea typeface="ＭＳ Ｐゴシック" charset="0"/>
                <a:cs typeface="Arial"/>
              </a:defRPr>
            </a:lvl1pPr>
          </a:lstStyle>
          <a:p>
            <a:pPr>
              <a:defRPr/>
            </a:pPr>
            <a:r>
              <a:rPr lang="en-US"/>
              <a:t>Fall 18 CSCI 4430, A </a:t>
            </a:r>
            <a:r>
              <a:rPr lang="en-US" err="1"/>
              <a:t>Milanova</a:t>
            </a:r>
            <a:r>
              <a:rPr lang="en-US"/>
              <a:t>/BG Ryder</a:t>
            </a:r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7C5EC211-E2CC-60FD-EF45-CE323903E72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49995D56-29FE-FA46-B0A3-B222EFF747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2" r:id="rId1"/>
    <p:sldLayoutId id="2147484173" r:id="rId2"/>
    <p:sldLayoutId id="2147484174" r:id="rId3"/>
    <p:sldLayoutId id="2147484175" r:id="rId4"/>
    <p:sldLayoutId id="2147484176" r:id="rId5"/>
    <p:sldLayoutId id="2147484177" r:id="rId6"/>
    <p:sldLayoutId id="2147484178" r:id="rId7"/>
    <p:sldLayoutId id="2147484179" r:id="rId8"/>
    <p:sldLayoutId id="2147484180" r:id="rId9"/>
    <p:sldLayoutId id="2147484181" r:id="rId10"/>
    <p:sldLayoutId id="2147484182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/>
          <a:ea typeface="ＭＳ Ｐゴシック" charset="0"/>
          <a:cs typeface="Arial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charset="0"/>
          <a:ea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charset="0"/>
          <a:ea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charset="0"/>
          <a:ea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charset="0"/>
          <a:ea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A13F0C2C-2338-042B-E0B4-82E816AF59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030B36FA-6AA1-B55A-E1ED-69C123228F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914436" name="Rectangle 4">
            <a:extLst>
              <a:ext uri="{FF2B5EF4-FFF2-40B4-BE49-F238E27FC236}">
                <a16:creationId xmlns:a16="http://schemas.microsoft.com/office/drawing/2014/main" id="{68868B46-92EC-4B30-D008-AF5B65B5177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14437" name="Rectangle 5">
            <a:extLst>
              <a:ext uri="{FF2B5EF4-FFF2-40B4-BE49-F238E27FC236}">
                <a16:creationId xmlns:a16="http://schemas.microsoft.com/office/drawing/2014/main" id="{85C52095-C3DB-1AC9-D022-D4297889AFA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914438" name="Rectangle 6">
            <a:extLst>
              <a:ext uri="{FF2B5EF4-FFF2-40B4-BE49-F238E27FC236}">
                <a16:creationId xmlns:a16="http://schemas.microsoft.com/office/drawing/2014/main" id="{8C36D2F2-77AD-C04D-89D4-8D597849DB5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FEB40A6-9894-5144-AD74-D679F207C1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1" r:id="rId1"/>
    <p:sldLayoutId id="2147484162" r:id="rId2"/>
    <p:sldLayoutId id="2147484163" r:id="rId3"/>
    <p:sldLayoutId id="2147484164" r:id="rId4"/>
    <p:sldLayoutId id="2147484165" r:id="rId5"/>
    <p:sldLayoutId id="2147484166" r:id="rId6"/>
    <p:sldLayoutId id="2147484167" r:id="rId7"/>
    <p:sldLayoutId id="2147484168" r:id="rId8"/>
    <p:sldLayoutId id="2147484169" r:id="rId9"/>
    <p:sldLayoutId id="2147484170" r:id="rId10"/>
    <p:sldLayoutId id="2147484171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ustomXml" Target="../ink/ink1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>
            <a:extLst>
              <a:ext uri="{FF2B5EF4-FFF2-40B4-BE49-F238E27FC236}">
                <a16:creationId xmlns:a16="http://schemas.microsoft.com/office/drawing/2014/main" id="{00972008-753D-0E67-1988-07CDEC6628E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Intro to Haskell, conclusion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>
            <a:extLst>
              <a:ext uri="{FF2B5EF4-FFF2-40B4-BE49-F238E27FC236}">
                <a16:creationId xmlns:a16="http://schemas.microsoft.com/office/drawing/2014/main" id="{3AEB4906-1C31-C8DE-E40C-AF34177B37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Monads</a:t>
            </a:r>
          </a:p>
        </p:txBody>
      </p:sp>
      <p:sp>
        <p:nvSpPr>
          <p:cNvPr id="41986" name="Content Placeholder 2">
            <a:extLst>
              <a:ext uri="{FF2B5EF4-FFF2-40B4-BE49-F238E27FC236}">
                <a16:creationId xmlns:a16="http://schemas.microsoft.com/office/drawing/2014/main" id="{4E8A439C-C609-11FE-700E-F7D537AA638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1219200"/>
            <a:ext cx="8726488" cy="4800600"/>
          </a:xfrm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One source: All About Monads (</a:t>
            </a:r>
            <a:r>
              <a:rPr lang="en-US" altLang="en-US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haskell.org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)</a:t>
            </a:r>
          </a:p>
          <a:p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Another source: textbook</a:t>
            </a:r>
          </a:p>
          <a:p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 way to cleanly 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compose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computations</a:t>
            </a:r>
          </a:p>
          <a:p>
            <a:pPr lvl="1"/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E.g., </a:t>
            </a: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 may return a value of type </a:t>
            </a: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Nothing</a:t>
            </a:r>
          </a:p>
          <a:p>
            <a:pPr lvl="1">
              <a:buFont typeface="Wingdings" pitchFamily="2" charset="2"/>
              <a:buNone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Composing computations becomes tedious:</a:t>
            </a:r>
            <a:b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case (f s) of</a:t>
            </a:r>
          </a:p>
          <a:p>
            <a:pPr lvl="1">
              <a:buFont typeface="Wingdings" pitchFamily="2" charset="2"/>
              <a:buNone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     Nothing 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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 Nothing </a:t>
            </a:r>
          </a:p>
          <a:p>
            <a:pPr lvl="1"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    Just 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m   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 case (f m) </a:t>
            </a:r>
            <a:r>
              <a:rPr lang="is-IS" altLang="en-US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…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In Haskell, monads 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encapsulate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IO and other </a:t>
            </a:r>
            <a:r>
              <a:rPr lang="en-US" altLang="en-US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imperative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features</a:t>
            </a:r>
          </a:p>
        </p:txBody>
      </p:sp>
      <p:sp>
        <p:nvSpPr>
          <p:cNvPr id="41987" name="Slide Number Placeholder 4">
            <a:extLst>
              <a:ext uri="{FF2B5EF4-FFF2-40B4-BE49-F238E27FC236}">
                <a16:creationId xmlns:a16="http://schemas.microsoft.com/office/drawing/2014/main" id="{6BCC38A0-EEFF-B7B1-EC5F-7124284E83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6BA7D82-0D31-5345-BE46-E209A974B8ED}" type="slidenum">
              <a:rPr lang="en-US" altLang="en-US" sz="1400" smtClean="0">
                <a:latin typeface="Tahoma" panose="020B060403050404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DC7065A-0DA2-4345-976A-07D96CA2D958}"/>
                  </a:ext>
                </a:extLst>
              </p14:cNvPr>
              <p14:cNvContentPartPr/>
              <p14:nvPr/>
            </p14:nvContentPartPr>
            <p14:xfrm>
              <a:off x="5694480" y="4442040"/>
              <a:ext cx="1204200" cy="3348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DC7065A-0DA2-4345-976A-07D96CA2D95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672520" y="4425840"/>
                <a:ext cx="1247400" cy="3693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>
            <a:extLst>
              <a:ext uri="{FF2B5EF4-FFF2-40B4-BE49-F238E27FC236}">
                <a16:creationId xmlns:a16="http://schemas.microsoft.com/office/drawing/2014/main" id="{EC36A909-6935-D26C-DBE3-BB6FCB223F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An Example: Cloned Sheep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FA23F3-44FB-ED06-151F-8309508BD72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6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type Sheep = </a:t>
            </a:r>
            <a:r>
              <a:rPr lang="is-IS" altLang="en-US" sz="26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…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sz="26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</a:t>
            </a:r>
            <a:r>
              <a:rPr lang="is-IS" altLang="en-US" sz="26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ather :: Sheep </a:t>
            </a:r>
            <a:r>
              <a:rPr lang="is-IS" altLang="en-US" sz="26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</a:t>
            </a:r>
            <a:r>
              <a:rPr lang="is-IS" altLang="en-US" sz="26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Maybe Sheep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sz="26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</a:t>
            </a:r>
            <a:r>
              <a:rPr lang="is-IS" altLang="en-US" sz="26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ather s = ...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sz="26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mother :: Sheep </a:t>
            </a:r>
            <a:r>
              <a:rPr lang="en-US" altLang="en-US" sz="26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 Maybe Sheep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sz="26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mother s = </a:t>
            </a:r>
            <a:r>
              <a:rPr lang="is-IS" altLang="en-US" sz="26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…</a:t>
            </a:r>
          </a:p>
          <a:p>
            <a:pPr marL="0" indent="0">
              <a:buFont typeface="Wingdings" pitchFamily="2" charset="2"/>
              <a:buNone/>
            </a:pPr>
            <a:r>
              <a:rPr lang="is-IS" altLang="en-US" sz="20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(A sheep may have a mother and a father, just a mother, or just a father.)</a:t>
            </a:r>
            <a:endParaRPr lang="is-IS" altLang="en-US" sz="2600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  <a:sym typeface="Wingdings" pitchFamily="2" charset="2"/>
            </a:endParaRPr>
          </a:p>
          <a:p>
            <a:pPr marL="0" indent="0">
              <a:buFont typeface="Wingdings" pitchFamily="2" charset="2"/>
              <a:buNone/>
            </a:pPr>
            <a:r>
              <a:rPr lang="is-IS" altLang="en-US" sz="26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maternalGrandfather :: Sheep  Maybe Sheep</a:t>
            </a:r>
          </a:p>
          <a:p>
            <a:pPr marL="0" indent="0">
              <a:buFont typeface="Wingdings" pitchFamily="2" charset="2"/>
              <a:buNone/>
            </a:pPr>
            <a:r>
              <a:rPr lang="is-IS" altLang="en-US" sz="26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maternalGrandfather </a:t>
            </a:r>
            <a:r>
              <a:rPr lang="is-IS" altLang="en-US" sz="26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s</a:t>
            </a:r>
            <a:r>
              <a:rPr lang="is-IS" altLang="en-US" sz="26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 = </a:t>
            </a:r>
            <a:r>
              <a:rPr lang="is-IS" altLang="en-US" sz="2600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case</a:t>
            </a:r>
            <a:r>
              <a:rPr lang="is-IS" altLang="en-US" sz="26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 (mother </a:t>
            </a:r>
            <a:r>
              <a:rPr lang="is-IS" altLang="en-US" sz="26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s</a:t>
            </a:r>
            <a:r>
              <a:rPr lang="is-IS" altLang="en-US" sz="26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) </a:t>
            </a:r>
            <a:r>
              <a:rPr lang="is-IS" altLang="en-US" sz="2600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of</a:t>
            </a:r>
            <a:r>
              <a:rPr lang="is-IS" altLang="en-US" sz="26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 </a:t>
            </a:r>
          </a:p>
          <a:p>
            <a:pPr marL="0" indent="0">
              <a:buFont typeface="Wingdings" pitchFamily="2" charset="2"/>
              <a:buNone/>
            </a:pPr>
            <a:r>
              <a:rPr lang="is-IS" altLang="en-US" sz="26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                                           Nothing </a:t>
            </a:r>
            <a:r>
              <a:rPr lang="is-IS" altLang="en-US" sz="26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</a:t>
            </a:r>
            <a:r>
              <a:rPr lang="is-IS" altLang="en-US" sz="26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 Nothing</a:t>
            </a:r>
          </a:p>
          <a:p>
            <a:pPr marL="0" indent="0">
              <a:buFont typeface="Wingdings" pitchFamily="2" charset="2"/>
              <a:buNone/>
            </a:pPr>
            <a:r>
              <a:rPr lang="is-IS" altLang="en-US" sz="26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                                           Just </a:t>
            </a:r>
            <a:r>
              <a:rPr lang="is-IS" altLang="en-US" sz="26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m</a:t>
            </a:r>
            <a:r>
              <a:rPr lang="is-IS" altLang="en-US" sz="26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is-IS" altLang="en-US" sz="26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</a:t>
            </a:r>
            <a:r>
              <a:rPr lang="is-IS" altLang="en-US" sz="26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 father </a:t>
            </a:r>
            <a:r>
              <a:rPr lang="is-IS" altLang="en-US" sz="26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m</a:t>
            </a:r>
            <a:r>
              <a:rPr lang="is-IS" altLang="en-US" sz="26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  </a:t>
            </a:r>
            <a:endParaRPr lang="is-IS" altLang="en-US" sz="2600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4035" name="Footer Placeholder 3">
            <a:extLst>
              <a:ext uri="{FF2B5EF4-FFF2-40B4-BE49-F238E27FC236}">
                <a16:creationId xmlns:a16="http://schemas.microsoft.com/office/drawing/2014/main" id="{D5060588-89C2-B23B-A7A0-584F7909294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77724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Programming Languages CSCI 4430, A Milanova (Example from All About Monads Tutorial)</a:t>
            </a:r>
          </a:p>
        </p:txBody>
      </p:sp>
      <p:sp>
        <p:nvSpPr>
          <p:cNvPr id="44036" name="Slide Number Placeholder 4">
            <a:extLst>
              <a:ext uri="{FF2B5EF4-FFF2-40B4-BE49-F238E27FC236}">
                <a16:creationId xmlns:a16="http://schemas.microsoft.com/office/drawing/2014/main" id="{68A43F1B-14B5-5152-2B8F-7BA9BE658A1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1B417D3-16FF-BB47-A6E1-D6ACA00020F2}" type="slidenum">
              <a:rPr lang="en-US" altLang="en-US" sz="1400" smtClean="0">
                <a:latin typeface="Tahoma" panose="020B060403050404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400"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>
            <a:extLst>
              <a:ext uri="{FF2B5EF4-FFF2-40B4-BE49-F238E27FC236}">
                <a16:creationId xmlns:a16="http://schemas.microsoft.com/office/drawing/2014/main" id="{83E1264E-CBF7-420A-2C5B-5DFB22E1F6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An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DE6B04-05A4-0778-E14B-2C4DCE635E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is-IS" sz="2600" dirty="0">
                <a:sym typeface="Wingdings"/>
              </a:rPr>
              <a:t>mothersPaternalGrandfather :: Sheep  Maybe Sheep</a:t>
            </a:r>
          </a:p>
          <a:p>
            <a:pPr marL="0" indent="0">
              <a:buFont typeface="Wingdings" charset="0"/>
              <a:buNone/>
              <a:defRPr/>
            </a:pPr>
            <a:r>
              <a:rPr lang="is-IS" sz="2600" dirty="0">
                <a:sym typeface="Wingdings"/>
              </a:rPr>
              <a:t>mothersPaternalGrandfather </a:t>
            </a:r>
            <a:r>
              <a:rPr lang="is-IS" sz="2600" b="1" dirty="0">
                <a:sym typeface="Wingdings"/>
              </a:rPr>
              <a:t>s</a:t>
            </a:r>
            <a:r>
              <a:rPr lang="is-IS" sz="2600" dirty="0">
                <a:sym typeface="Wingdings"/>
              </a:rPr>
              <a:t> = </a:t>
            </a:r>
            <a:r>
              <a:rPr lang="is-IS" sz="2600" dirty="0">
                <a:solidFill>
                  <a:srgbClr val="0000FF"/>
                </a:solidFill>
                <a:sym typeface="Wingdings"/>
              </a:rPr>
              <a:t>case</a:t>
            </a:r>
            <a:r>
              <a:rPr lang="is-IS" sz="2600" dirty="0">
                <a:sym typeface="Wingdings"/>
              </a:rPr>
              <a:t> (mother </a:t>
            </a:r>
            <a:r>
              <a:rPr lang="is-IS" sz="2600" b="1" dirty="0">
                <a:sym typeface="Wingdings"/>
              </a:rPr>
              <a:t>s</a:t>
            </a:r>
            <a:r>
              <a:rPr lang="is-IS" sz="2600" dirty="0">
                <a:sym typeface="Wingdings"/>
              </a:rPr>
              <a:t>) </a:t>
            </a:r>
            <a:r>
              <a:rPr lang="is-IS" sz="2600" dirty="0">
                <a:solidFill>
                  <a:srgbClr val="0000FF"/>
                </a:solidFill>
                <a:sym typeface="Wingdings"/>
              </a:rPr>
              <a:t>of</a:t>
            </a:r>
            <a:r>
              <a:rPr lang="is-IS" sz="2600" dirty="0">
                <a:sym typeface="Wingdings"/>
              </a:rPr>
              <a:t> </a:t>
            </a:r>
          </a:p>
          <a:p>
            <a:pPr marL="0" indent="0">
              <a:buFont typeface="Wingdings" charset="0"/>
              <a:buNone/>
              <a:defRPr/>
            </a:pPr>
            <a:r>
              <a:rPr lang="is-IS" sz="2600" dirty="0">
                <a:sym typeface="Wingdings"/>
              </a:rPr>
              <a:t>                                       Nothing </a:t>
            </a:r>
            <a:r>
              <a:rPr lang="is-IS" sz="2600" dirty="0">
                <a:solidFill>
                  <a:srgbClr val="000000"/>
                </a:solidFill>
                <a:sym typeface="Wingdings"/>
              </a:rPr>
              <a:t></a:t>
            </a:r>
            <a:r>
              <a:rPr lang="is-IS" sz="2600" dirty="0">
                <a:sym typeface="Wingdings"/>
              </a:rPr>
              <a:t> Nothing</a:t>
            </a:r>
          </a:p>
          <a:p>
            <a:pPr marL="0" indent="0">
              <a:buFont typeface="Wingdings" charset="0"/>
              <a:buNone/>
              <a:defRPr/>
            </a:pPr>
            <a:r>
              <a:rPr lang="is-IS" sz="2600" dirty="0">
                <a:sym typeface="Wingdings"/>
              </a:rPr>
              <a:t>                                       Just </a:t>
            </a:r>
            <a:r>
              <a:rPr lang="is-IS" sz="2600" b="1" dirty="0">
                <a:sym typeface="Wingdings"/>
              </a:rPr>
              <a:t>m</a:t>
            </a:r>
            <a:r>
              <a:rPr lang="is-IS" sz="2600" dirty="0">
                <a:sym typeface="Wingdings"/>
              </a:rPr>
              <a:t> </a:t>
            </a:r>
            <a:r>
              <a:rPr lang="is-IS" sz="2600" dirty="0">
                <a:solidFill>
                  <a:srgbClr val="000000"/>
                </a:solidFill>
                <a:sym typeface="Wingdings"/>
              </a:rPr>
              <a:t></a:t>
            </a:r>
            <a:r>
              <a:rPr lang="is-IS" sz="2600" dirty="0">
                <a:sym typeface="Wingdings"/>
              </a:rPr>
              <a:t> </a:t>
            </a:r>
            <a:r>
              <a:rPr lang="is-IS" sz="2600" dirty="0">
                <a:solidFill>
                  <a:srgbClr val="0000FF"/>
                </a:solidFill>
                <a:sym typeface="Wingdings"/>
              </a:rPr>
              <a:t>case</a:t>
            </a:r>
            <a:r>
              <a:rPr lang="is-IS" sz="2600" dirty="0">
                <a:sym typeface="Wingdings"/>
              </a:rPr>
              <a:t> (father </a:t>
            </a:r>
            <a:r>
              <a:rPr lang="is-IS" sz="2600" b="1" dirty="0">
                <a:sym typeface="Wingdings"/>
              </a:rPr>
              <a:t>m</a:t>
            </a:r>
            <a:r>
              <a:rPr lang="is-IS" sz="2600" dirty="0">
                <a:sym typeface="Wingdings"/>
              </a:rPr>
              <a:t>) </a:t>
            </a:r>
            <a:r>
              <a:rPr lang="is-IS" sz="2600" dirty="0">
                <a:solidFill>
                  <a:srgbClr val="0000FF"/>
                </a:solidFill>
                <a:sym typeface="Wingdings"/>
              </a:rPr>
              <a:t>of</a:t>
            </a:r>
          </a:p>
          <a:p>
            <a:pPr marL="0" indent="0">
              <a:buFont typeface="Wingdings" charset="0"/>
              <a:buNone/>
              <a:defRPr/>
            </a:pPr>
            <a:r>
              <a:rPr lang="is-IS" sz="2600" dirty="0">
                <a:sym typeface="Wingdings"/>
              </a:rPr>
              <a:t>                                                Nothing </a:t>
            </a:r>
            <a:r>
              <a:rPr lang="is-IS" sz="2600" dirty="0">
                <a:solidFill>
                  <a:srgbClr val="000000"/>
                </a:solidFill>
                <a:sym typeface="Wingdings"/>
              </a:rPr>
              <a:t></a:t>
            </a:r>
            <a:r>
              <a:rPr lang="is-IS" sz="2600" dirty="0">
                <a:sym typeface="Wingdings"/>
              </a:rPr>
              <a:t> Nothing</a:t>
            </a:r>
          </a:p>
          <a:p>
            <a:pPr marL="0" indent="0">
              <a:buFont typeface="Wingdings" charset="0"/>
              <a:buNone/>
              <a:defRPr/>
            </a:pPr>
            <a:r>
              <a:rPr lang="is-IS" sz="2600" dirty="0">
                <a:sym typeface="Wingdings"/>
              </a:rPr>
              <a:t>                                                Just </a:t>
            </a:r>
            <a:r>
              <a:rPr lang="is-IS" sz="2600" b="1" dirty="0">
                <a:sym typeface="Wingdings"/>
              </a:rPr>
              <a:t>gf</a:t>
            </a:r>
            <a:r>
              <a:rPr lang="is-IS" sz="2600" dirty="0">
                <a:sym typeface="Wingdings"/>
              </a:rPr>
              <a:t> </a:t>
            </a:r>
            <a:r>
              <a:rPr lang="is-IS" sz="2600" dirty="0">
                <a:solidFill>
                  <a:srgbClr val="000000"/>
                </a:solidFill>
                <a:sym typeface="Wingdings"/>
              </a:rPr>
              <a:t></a:t>
            </a:r>
            <a:r>
              <a:rPr lang="is-IS" sz="2600" dirty="0">
                <a:sym typeface="Wingdings"/>
              </a:rPr>
              <a:t> father </a:t>
            </a:r>
            <a:r>
              <a:rPr lang="is-IS" sz="2600" b="1" dirty="0">
                <a:sym typeface="Wingdings"/>
              </a:rPr>
              <a:t>gf</a:t>
            </a:r>
          </a:p>
          <a:p>
            <a:pPr marL="0" indent="0">
              <a:buFont typeface="Wingdings" charset="0"/>
              <a:buNone/>
              <a:defRPr/>
            </a:pPr>
            <a:endParaRPr lang="is-IS" sz="3000" dirty="0">
              <a:sym typeface="Wingdings"/>
            </a:endParaRPr>
          </a:p>
          <a:p>
            <a:pPr>
              <a:buFont typeface="Wingdings" charset="0"/>
              <a:buChar char="n"/>
              <a:defRPr/>
            </a:pPr>
            <a:r>
              <a:rPr lang="is-IS" sz="3000" dirty="0">
                <a:sym typeface="Wingdings"/>
              </a:rPr>
              <a:t>Tedious, unreadable, difficult to maintain</a:t>
            </a:r>
          </a:p>
          <a:p>
            <a:pPr>
              <a:buFont typeface="Wingdings" charset="0"/>
              <a:buChar char="n"/>
              <a:defRPr/>
            </a:pPr>
            <a:r>
              <a:rPr lang="is-IS" sz="3000" dirty="0">
                <a:sym typeface="Wingdings"/>
              </a:rPr>
              <a:t>Monads help!</a:t>
            </a:r>
            <a:endParaRPr lang="is-IS" sz="3000" dirty="0"/>
          </a:p>
        </p:txBody>
      </p:sp>
      <p:sp>
        <p:nvSpPr>
          <p:cNvPr id="45059" name="Slide Number Placeholder 4">
            <a:extLst>
              <a:ext uri="{FF2B5EF4-FFF2-40B4-BE49-F238E27FC236}">
                <a16:creationId xmlns:a16="http://schemas.microsoft.com/office/drawing/2014/main" id="{0BA7D32F-56CF-EC52-BBC2-F2695D5033C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91389FF-E6E9-2140-BC12-AC1362CBADBA}" type="slidenum">
              <a:rPr lang="en-US" altLang="en-US" sz="1400" smtClean="0">
                <a:latin typeface="Tahoma" panose="020B060403050404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45060" name="Footer Placeholder 3">
            <a:extLst>
              <a:ext uri="{FF2B5EF4-FFF2-40B4-BE49-F238E27FC236}">
                <a16:creationId xmlns:a16="http://schemas.microsoft.com/office/drawing/2014/main" id="{42542B0F-C337-3B24-A94D-112B851BD28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7620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Programming Languages CSCI 4430, A Milanova (Example from All About Monads Tutorial)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>
            <a:extLst>
              <a:ext uri="{FF2B5EF4-FFF2-40B4-BE49-F238E27FC236}">
                <a16:creationId xmlns:a16="http://schemas.microsoft.com/office/drawing/2014/main" id="{8AFA5F3B-635A-00A4-1DD0-9883B6043F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 Monad Type Class</a:t>
            </a:r>
          </a:p>
        </p:txBody>
      </p:sp>
      <p:sp>
        <p:nvSpPr>
          <p:cNvPr id="46082" name="Content Placeholder 2">
            <a:extLst>
              <a:ext uri="{FF2B5EF4-FFF2-40B4-BE49-F238E27FC236}">
                <a16:creationId xmlns:a16="http://schemas.microsoft.com/office/drawing/2014/main" id="{E2C70111-A214-0279-4052-229061FC08A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1524000"/>
            <a:ext cx="8915400" cy="4532313"/>
          </a:xfrm>
        </p:spPr>
        <p:txBody>
          <a:bodyPr/>
          <a:lstStyle/>
          <a:p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Haskell’s Monad class requires 2 operations, </a:t>
            </a:r>
            <a:r>
              <a:rPr lang="en-US" altLang="en-US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&gt;&gt;=</a:t>
            </a: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(bind) and </a:t>
            </a:r>
            <a:r>
              <a:rPr lang="en-US" altLang="en-US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return</a:t>
            </a:r>
          </a:p>
          <a:p>
            <a:pPr>
              <a:buFont typeface="Wingdings" pitchFamily="2" charset="2"/>
              <a:buNone/>
            </a:pPr>
            <a:r>
              <a:rPr lang="en-US" altLang="en-US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class 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Monad </a:t>
            </a:r>
            <a:r>
              <a:rPr lang="en-US" altLang="en-US" b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</a:t>
            </a:r>
            <a:r>
              <a:rPr lang="en-US" altLang="en-US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where </a:t>
            </a:r>
          </a:p>
          <a:p>
            <a:pPr>
              <a:buFont typeface="Wingdings" pitchFamily="2" charset="2"/>
              <a:buNone/>
            </a:pPr>
            <a:r>
              <a:rPr lang="en-US" altLang="en-US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  </a:t>
            </a: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// </a:t>
            </a:r>
            <a:r>
              <a:rPr lang="en-US" altLang="en-US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&gt;&gt;=</a:t>
            </a: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(the bind operation) takes a monad</a:t>
            </a:r>
            <a:b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  // </a:t>
            </a:r>
            <a:r>
              <a:rPr lang="en-US" altLang="en-US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 a</a:t>
            </a: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, and a function that takes </a:t>
            </a:r>
            <a:r>
              <a:rPr lang="en-US" altLang="en-US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</a:t>
            </a: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and turns </a:t>
            </a:r>
          </a:p>
          <a:p>
            <a:pPr>
              <a:buFont typeface="Wingdings" pitchFamily="2" charset="2"/>
              <a:buNone/>
            </a:pP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  // it into a monad </a:t>
            </a:r>
            <a:r>
              <a:rPr lang="en-US" altLang="en-US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 b</a:t>
            </a:r>
            <a:endParaRPr lang="en-US" altLang="en-US" b="1">
              <a:solidFill>
                <a:srgbClr val="0000FF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US" altLang="en-US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  (&gt;&gt;=) </a:t>
            </a: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:: </a:t>
            </a:r>
            <a:r>
              <a:rPr lang="en-US" altLang="en-US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</a:t>
            </a: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US" altLang="en-US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</a:t>
            </a: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 (</a:t>
            </a:r>
            <a:r>
              <a:rPr lang="en-US" altLang="en-US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a</a:t>
            </a: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  </a:t>
            </a:r>
            <a:r>
              <a:rPr lang="en-US" altLang="en-US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m</a:t>
            </a: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altLang="en-US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b</a:t>
            </a: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)  </a:t>
            </a:r>
            <a:r>
              <a:rPr lang="en-US" altLang="en-US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m b</a:t>
            </a:r>
          </a:p>
          <a:p>
            <a:pPr>
              <a:buFont typeface="Wingdings" pitchFamily="2" charset="2"/>
              <a:buNone/>
            </a:pPr>
            <a:r>
              <a:rPr lang="en-US" altLang="en-US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    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// </a:t>
            </a:r>
            <a:r>
              <a:rPr lang="en-US" altLang="en-US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return </a:t>
            </a:r>
            <a:r>
              <a:rPr lang="en-US" altLang="en-US" u="sng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encapsulates</a:t>
            </a: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 a value into the monad</a:t>
            </a:r>
          </a:p>
          <a:p>
            <a:pPr>
              <a:buFont typeface="Wingdings" pitchFamily="2" charset="2"/>
              <a:buNone/>
            </a:pPr>
            <a:r>
              <a:rPr lang="en-US" altLang="en-US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    return </a:t>
            </a: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::</a:t>
            </a: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US" altLang="en-US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</a:t>
            </a: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 </a:t>
            </a:r>
            <a:r>
              <a:rPr lang="en-US" altLang="en-US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m a</a:t>
            </a:r>
            <a:endParaRPr lang="en-US" altLang="en-US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>
              <a:buFont typeface="Wingdings" pitchFamily="2" charset="2"/>
              <a:buNone/>
            </a:pPr>
            <a:endParaRPr lang="en-US" altLang="en-US">
              <a:solidFill>
                <a:srgbClr val="0000FF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US" altLang="en-US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  </a:t>
            </a:r>
          </a:p>
        </p:txBody>
      </p:sp>
      <p:sp>
        <p:nvSpPr>
          <p:cNvPr id="46083" name="Slide Number Placeholder 4">
            <a:extLst>
              <a:ext uri="{FF2B5EF4-FFF2-40B4-BE49-F238E27FC236}">
                <a16:creationId xmlns:a16="http://schemas.microsoft.com/office/drawing/2014/main" id="{735504CE-6A8A-BEF7-2346-C2BB1AED86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7763B8E-175E-2145-A561-DE50318DB6E5}" type="slidenum">
              <a:rPr lang="en-US" altLang="en-US" sz="1400" smtClean="0">
                <a:latin typeface="Tahoma" panose="020B060403050404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50BD0AD-2304-EB42-986C-581227A60D34}"/>
                  </a:ext>
                </a:extLst>
              </p14:cNvPr>
              <p14:cNvContentPartPr/>
              <p14:nvPr/>
            </p14:nvContentPartPr>
            <p14:xfrm>
              <a:off x="244800" y="4820040"/>
              <a:ext cx="6518880" cy="16192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50BD0AD-2304-EB42-986C-581227A60D3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22840" y="4798080"/>
                <a:ext cx="6562080" cy="16624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>
            <a:extLst>
              <a:ext uri="{FF2B5EF4-FFF2-40B4-BE49-F238E27FC236}">
                <a16:creationId xmlns:a16="http://schemas.microsoft.com/office/drawing/2014/main" id="{C4503858-3B0A-8735-FC83-5A6785B308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 </a:t>
            </a:r>
            <a:r>
              <a:rPr lang="en-US" altLang="en-US" b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Maybe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Monad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2C5B3E-CEB4-604B-68F8-11AB31159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143000"/>
            <a:ext cx="8726488" cy="4800600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dirty="0">
                <a:solidFill>
                  <a:srgbClr val="0000FF"/>
                </a:solidFill>
              </a:rPr>
              <a:t>data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b="1" dirty="0">
                <a:solidFill>
                  <a:srgbClr val="000000"/>
                </a:solidFill>
              </a:rPr>
              <a:t>Maybe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b="1" dirty="0">
                <a:solidFill>
                  <a:srgbClr val="0000FF"/>
                </a:solidFill>
              </a:rPr>
              <a:t>a</a:t>
            </a:r>
            <a:r>
              <a:rPr lang="en-US" dirty="0">
                <a:solidFill>
                  <a:srgbClr val="000000"/>
                </a:solidFill>
              </a:rPr>
              <a:t> = Nothing | Just </a:t>
            </a:r>
            <a:r>
              <a:rPr lang="en-US" b="1" dirty="0">
                <a:solidFill>
                  <a:srgbClr val="0000FF"/>
                </a:solidFill>
              </a:rPr>
              <a:t>a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dirty="0">
                <a:solidFill>
                  <a:srgbClr val="0000FF"/>
                </a:solidFill>
              </a:rPr>
              <a:t>instance </a:t>
            </a:r>
            <a:r>
              <a:rPr lang="en-US" dirty="0"/>
              <a:t>Monad </a:t>
            </a:r>
            <a:r>
              <a:rPr lang="en-US" b="1" dirty="0"/>
              <a:t>Maybe</a:t>
            </a:r>
            <a:r>
              <a:rPr lang="en-US" dirty="0">
                <a:solidFill>
                  <a:srgbClr val="0000FF"/>
                </a:solidFill>
              </a:rPr>
              <a:t> where 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dirty="0">
                <a:solidFill>
                  <a:srgbClr val="0000FF"/>
                </a:solidFill>
              </a:rPr>
              <a:t>    </a:t>
            </a:r>
            <a:r>
              <a:rPr lang="en-US" dirty="0">
                <a:solidFill>
                  <a:srgbClr val="000000"/>
                </a:solidFill>
              </a:rPr>
              <a:t>Nothing </a:t>
            </a:r>
            <a:r>
              <a:rPr lang="en-US" b="1" dirty="0">
                <a:solidFill>
                  <a:srgbClr val="0000FF"/>
                </a:solidFill>
              </a:rPr>
              <a:t>&gt;&gt;=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b="1" dirty="0">
                <a:solidFill>
                  <a:srgbClr val="000000"/>
                </a:solidFill>
              </a:rPr>
              <a:t>f</a:t>
            </a:r>
            <a:r>
              <a:rPr lang="en-US" dirty="0">
                <a:solidFill>
                  <a:srgbClr val="000000"/>
                </a:solidFill>
              </a:rPr>
              <a:t> = Nothing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b="1" dirty="0">
                <a:solidFill>
                  <a:srgbClr val="000000"/>
                </a:solidFill>
              </a:rPr>
              <a:t>    </a:t>
            </a:r>
            <a:r>
              <a:rPr lang="en-US" dirty="0">
                <a:solidFill>
                  <a:srgbClr val="000000"/>
                </a:solidFill>
              </a:rPr>
              <a:t>(Just </a:t>
            </a:r>
            <a:r>
              <a:rPr lang="en-US" b="1" dirty="0">
                <a:solidFill>
                  <a:srgbClr val="000000"/>
                </a:solidFill>
              </a:rPr>
              <a:t>x</a:t>
            </a:r>
            <a:r>
              <a:rPr lang="en-US" dirty="0">
                <a:solidFill>
                  <a:srgbClr val="000000"/>
                </a:solidFill>
              </a:rPr>
              <a:t>)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>
                <a:solidFill>
                  <a:srgbClr val="0000FF"/>
                </a:solidFill>
              </a:rPr>
              <a:t>&gt;&gt;=</a:t>
            </a:r>
            <a:r>
              <a:rPr lang="en-US" b="1" dirty="0">
                <a:solidFill>
                  <a:srgbClr val="000000"/>
                </a:solidFill>
              </a:rPr>
              <a:t> f</a:t>
            </a:r>
            <a:r>
              <a:rPr lang="en-US" dirty="0">
                <a:solidFill>
                  <a:srgbClr val="000000"/>
                </a:solidFill>
              </a:rPr>
              <a:t> = </a:t>
            </a:r>
            <a:r>
              <a:rPr lang="en-US" b="1" dirty="0">
                <a:solidFill>
                  <a:srgbClr val="000000"/>
                </a:solidFill>
              </a:rPr>
              <a:t>f x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dirty="0">
                <a:solidFill>
                  <a:srgbClr val="000000"/>
                </a:solidFill>
              </a:rPr>
              <a:t>    </a:t>
            </a:r>
            <a:r>
              <a:rPr lang="en-US" b="1" dirty="0">
                <a:solidFill>
                  <a:srgbClr val="0000FF"/>
                </a:solidFill>
              </a:rPr>
              <a:t>return</a:t>
            </a:r>
            <a:r>
              <a:rPr lang="en-US" dirty="0">
                <a:solidFill>
                  <a:srgbClr val="000000"/>
                </a:solidFill>
              </a:rPr>
              <a:t>             = Just</a:t>
            </a:r>
          </a:p>
          <a:p>
            <a:pPr>
              <a:buFont typeface="Wingdings" charset="0"/>
              <a:buChar char="n"/>
              <a:defRPr/>
            </a:pPr>
            <a:r>
              <a:rPr lang="en-US" dirty="0">
                <a:solidFill>
                  <a:srgbClr val="000000"/>
                </a:solidFill>
              </a:rPr>
              <a:t>Cloned Sheep example: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dirty="0" err="1">
                <a:solidFill>
                  <a:srgbClr val="000000"/>
                </a:solidFill>
              </a:rPr>
              <a:t>mothersPaternalGrandfather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b="1" dirty="0">
                <a:solidFill>
                  <a:srgbClr val="000000"/>
                </a:solidFill>
              </a:rPr>
              <a:t>s</a:t>
            </a:r>
            <a:r>
              <a:rPr lang="en-US" dirty="0">
                <a:solidFill>
                  <a:srgbClr val="000000"/>
                </a:solidFill>
              </a:rPr>
              <a:t> = 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dirty="0">
                <a:solidFill>
                  <a:srgbClr val="000000"/>
                </a:solidFill>
              </a:rPr>
              <a:t>      (</a:t>
            </a:r>
            <a:r>
              <a:rPr lang="en-US" dirty="0">
                <a:solidFill>
                  <a:srgbClr val="0000FF"/>
                </a:solidFill>
              </a:rPr>
              <a:t>return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b="1" dirty="0">
                <a:solidFill>
                  <a:srgbClr val="000000"/>
                </a:solidFill>
              </a:rPr>
              <a:t>s</a:t>
            </a:r>
            <a:r>
              <a:rPr lang="en-US" dirty="0">
                <a:solidFill>
                  <a:srgbClr val="000000"/>
                </a:solidFill>
              </a:rPr>
              <a:t>) </a:t>
            </a:r>
            <a:r>
              <a:rPr lang="en-US" dirty="0">
                <a:solidFill>
                  <a:srgbClr val="0000FF"/>
                </a:solidFill>
              </a:rPr>
              <a:t>&gt;&gt;=</a:t>
            </a:r>
            <a:r>
              <a:rPr lang="en-US" dirty="0">
                <a:solidFill>
                  <a:srgbClr val="000000"/>
                </a:solidFill>
              </a:rPr>
              <a:t> mother </a:t>
            </a:r>
            <a:r>
              <a:rPr lang="en-US" dirty="0">
                <a:solidFill>
                  <a:srgbClr val="0000FF"/>
                </a:solidFill>
              </a:rPr>
              <a:t>&gt;&gt;=</a:t>
            </a:r>
            <a:r>
              <a:rPr lang="en-US" dirty="0">
                <a:solidFill>
                  <a:srgbClr val="000000"/>
                </a:solidFill>
              </a:rPr>
              <a:t> father </a:t>
            </a:r>
            <a:r>
              <a:rPr lang="en-US" dirty="0">
                <a:solidFill>
                  <a:srgbClr val="0000FF"/>
                </a:solidFill>
              </a:rPr>
              <a:t>&gt;&gt;=</a:t>
            </a:r>
            <a:r>
              <a:rPr lang="en-US" dirty="0">
                <a:solidFill>
                  <a:srgbClr val="000000"/>
                </a:solidFill>
              </a:rPr>
              <a:t> father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dirty="0">
                <a:solidFill>
                  <a:srgbClr val="000000"/>
                </a:solidFill>
              </a:rPr>
              <a:t>(Note: if at any point, some function returns Nothing, Nothing gets cleanly propagated.) 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dirty="0">
                <a:solidFill>
                  <a:srgbClr val="0000FF"/>
                </a:solidFill>
              </a:rPr>
              <a:t>    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dirty="0">
                <a:solidFill>
                  <a:srgbClr val="0000FF"/>
                </a:solidFill>
              </a:rPr>
              <a:t>    </a:t>
            </a:r>
          </a:p>
        </p:txBody>
      </p:sp>
      <p:sp>
        <p:nvSpPr>
          <p:cNvPr id="47107" name="Slide Number Placeholder 4">
            <a:extLst>
              <a:ext uri="{FF2B5EF4-FFF2-40B4-BE49-F238E27FC236}">
                <a16:creationId xmlns:a16="http://schemas.microsoft.com/office/drawing/2014/main" id="{E465DA22-8E35-659D-F41D-85E88CC295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9A7C1BD-3389-7741-9477-B1489467AA59}" type="slidenum">
              <a:rPr lang="en-US" altLang="en-US" sz="1400" smtClean="0">
                <a:latin typeface="Tahoma" panose="020B060403050404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C35C867-2DE2-5144-99C0-989EE0F7106C}"/>
                  </a:ext>
                </a:extLst>
              </p14:cNvPr>
              <p14:cNvContentPartPr/>
              <p14:nvPr/>
            </p14:nvContentPartPr>
            <p14:xfrm>
              <a:off x="209520" y="2510640"/>
              <a:ext cx="8100360" cy="31176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C35C867-2DE2-5144-99C0-989EE0F7106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7560" y="2488680"/>
                <a:ext cx="8138160" cy="31608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>
            <a:extLst>
              <a:ext uri="{FF2B5EF4-FFF2-40B4-BE49-F238E27FC236}">
                <a16:creationId xmlns:a16="http://schemas.microsoft.com/office/drawing/2014/main" id="{1AAD4AEA-C8B6-EF3B-3D9B-33758DF15E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 </a:t>
            </a:r>
            <a:r>
              <a:rPr lang="en-US" altLang="en-US" b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List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Monad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36D5CE-03AE-8F79-877F-5238A3BA624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 List type is a monad!</a:t>
            </a:r>
          </a:p>
          <a:p>
            <a:pPr>
              <a:buFont typeface="Wingdings" pitchFamily="2" charset="2"/>
              <a:buNone/>
            </a:pP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lis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US" altLang="en-US" b="1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&gt;&gt;=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 = 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concat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(map f 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lis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)</a:t>
            </a:r>
          </a:p>
          <a:p>
            <a:pPr>
              <a:buFont typeface="Wingdings" pitchFamily="2" charset="2"/>
              <a:buNone/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return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x = [x]</a:t>
            </a:r>
          </a:p>
          <a:p>
            <a:pPr>
              <a:buFont typeface="Wingdings" pitchFamily="2" charset="2"/>
              <a:buNone/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Note: 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concat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::[[</a:t>
            </a:r>
            <a:r>
              <a:rPr lang="en-US" altLang="en-US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a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]]  [</a:t>
            </a:r>
            <a:r>
              <a:rPr lang="en-US" altLang="en-US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a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]</a:t>
            </a:r>
          </a:p>
          <a:p>
            <a:pPr>
              <a:buFont typeface="Wingdings" pitchFamily="2" charset="2"/>
              <a:buNone/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e.g., 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concat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 [[1,2],[3,4],[5,6]] yields [1,2,3,4,5,6]</a:t>
            </a:r>
            <a:endParaRPr lang="en-US" altLang="en-US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Use </a:t>
            </a:r>
            <a:r>
              <a:rPr lang="en-US" altLang="en-US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any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 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s.t.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f::a</a:t>
            </a:r>
            <a:r>
              <a:rPr lang="en-US" altLang="en-US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[b]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. </a:t>
            </a:r>
            <a:r>
              <a:rPr lang="en-US" altLang="en-US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f 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may yield a list of 0,1,2,</a:t>
            </a:r>
            <a:r>
              <a:rPr lang="is-IS" altLang="en-US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…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 elements of type </a:t>
            </a:r>
            <a:r>
              <a:rPr lang="en-US" altLang="en-US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b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, e.g.,</a:t>
            </a:r>
          </a:p>
          <a:p>
            <a:pPr marL="457200" lvl="1" indent="0">
              <a:buFont typeface="Wingdings" pitchFamily="2" charset="2"/>
              <a:buNone/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&gt; </a:t>
            </a:r>
            <a:r>
              <a:rPr lang="en-US" alt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f x = [x+1]</a:t>
            </a:r>
          </a:p>
          <a:p>
            <a:pPr marL="457200" lvl="1" indent="0">
              <a:buFont typeface="Wingdings" pitchFamily="2" charset="2"/>
              <a:buNone/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&gt; </a:t>
            </a:r>
            <a:r>
              <a:rPr lang="en-US" alt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[1,2,3] &gt;&gt;= f  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--- yields ?</a:t>
            </a:r>
          </a:p>
          <a:p>
            <a:pPr>
              <a:buFont typeface="Wingdings" pitchFamily="2" charset="2"/>
              <a:buNone/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</a:t>
            </a:r>
          </a:p>
          <a:p>
            <a:pPr>
              <a:buFont typeface="Wingdings" pitchFamily="2" charset="2"/>
              <a:buNone/>
            </a:pP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  </a:t>
            </a:r>
          </a:p>
          <a:p>
            <a:pPr>
              <a:buFont typeface="Wingdings" pitchFamily="2" charset="2"/>
              <a:buNone/>
            </a:pP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  </a:t>
            </a:r>
          </a:p>
        </p:txBody>
      </p:sp>
      <p:sp>
        <p:nvSpPr>
          <p:cNvPr id="48131" name="Slide Number Placeholder 4">
            <a:extLst>
              <a:ext uri="{FF2B5EF4-FFF2-40B4-BE49-F238E27FC236}">
                <a16:creationId xmlns:a16="http://schemas.microsoft.com/office/drawing/2014/main" id="{263F3189-518F-C802-1B58-80CA7A7100D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F6439FD-08B1-9347-A902-30026C0C7CF1}" type="slidenum">
              <a:rPr lang="en-US" altLang="en-US" sz="1400" smtClean="0">
                <a:latin typeface="Tahoma" panose="020B060403050404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288164E-E9FE-CC44-9DFC-FF938D6D4F38}"/>
                  </a:ext>
                </a:extLst>
              </p14:cNvPr>
              <p14:cNvContentPartPr/>
              <p14:nvPr/>
            </p14:nvContentPartPr>
            <p14:xfrm>
              <a:off x="197640" y="1324080"/>
              <a:ext cx="8601120" cy="53719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288164E-E9FE-CC44-9DFC-FF938D6D4F3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5680" y="1302120"/>
                <a:ext cx="8644320" cy="54097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>
            <a:extLst>
              <a:ext uri="{FF2B5EF4-FFF2-40B4-BE49-F238E27FC236}">
                <a16:creationId xmlns:a16="http://schemas.microsoft.com/office/drawing/2014/main" id="{85F91588-BD21-1050-9D58-DDC16F886D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 </a:t>
            </a:r>
            <a:r>
              <a:rPr lang="en-US" altLang="en-US" b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List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Monad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06D8C5-73BF-2765-F29A-9B93C85C93B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parents :: Sheep </a:t>
            </a: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 [Sheep]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parents </a:t>
            </a:r>
            <a:r>
              <a:rPr lang="en-US" altLang="en-US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s</a:t>
            </a: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 = MaybeToList (mother </a:t>
            </a:r>
            <a:r>
              <a:rPr lang="en-US" altLang="en-US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s</a:t>
            </a: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) ++    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                                       MaybeToList (father </a:t>
            </a:r>
            <a:r>
              <a:rPr lang="en-US" altLang="en-US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s</a:t>
            </a: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)   </a:t>
            </a:r>
          </a:p>
          <a:p>
            <a:pPr marL="0" indent="0">
              <a:buFont typeface="Wingdings" pitchFamily="2" charset="2"/>
              <a:buNone/>
            </a:pPr>
            <a:endParaRPr lang="en-US" alt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grandParents :: Sheep </a:t>
            </a: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 [Sheep]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grandParents </a:t>
            </a:r>
            <a:r>
              <a:rPr lang="en-US" altLang="en-US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s</a:t>
            </a: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 = (parents </a:t>
            </a:r>
            <a:r>
              <a:rPr lang="en-US" altLang="en-US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s</a:t>
            </a: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) &gt;&gt;= parents</a:t>
            </a:r>
          </a:p>
          <a:p>
            <a:pPr marL="0" indent="0">
              <a:buFont typeface="Wingdings" pitchFamily="2" charset="2"/>
              <a:buNone/>
            </a:pPr>
            <a:endParaRPr lang="en-US" alt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  <a:sym typeface="Wingdings" pitchFamily="2" charset="2"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  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  </a:t>
            </a:r>
          </a:p>
        </p:txBody>
      </p:sp>
      <p:sp>
        <p:nvSpPr>
          <p:cNvPr id="49155" name="Footer Placeholder 3">
            <a:extLst>
              <a:ext uri="{FF2B5EF4-FFF2-40B4-BE49-F238E27FC236}">
                <a16:creationId xmlns:a16="http://schemas.microsoft.com/office/drawing/2014/main" id="{3CCEF73E-511A-28EF-8E33-9C565718268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Programming Languages CSCI 4430, A. Milanova</a:t>
            </a:r>
          </a:p>
        </p:txBody>
      </p:sp>
      <p:sp>
        <p:nvSpPr>
          <p:cNvPr id="49156" name="Slide Number Placeholder 4">
            <a:extLst>
              <a:ext uri="{FF2B5EF4-FFF2-40B4-BE49-F238E27FC236}">
                <a16:creationId xmlns:a16="http://schemas.microsoft.com/office/drawing/2014/main" id="{26B480B0-A65B-2DB8-0EEF-7594CA27F8D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037280C-D02B-124E-B1F7-84FDAB327492}" type="slidenum">
              <a:rPr lang="en-US" altLang="en-US" sz="1400" smtClean="0">
                <a:latin typeface="Tahoma" panose="020B060403050404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4F955EA-C7A9-6D4A-AAEA-16E06313AB52}"/>
                  </a:ext>
                </a:extLst>
              </p14:cNvPr>
              <p14:cNvContentPartPr/>
              <p14:nvPr/>
            </p14:nvContentPartPr>
            <p14:xfrm>
              <a:off x="2655000" y="224640"/>
              <a:ext cx="6277320" cy="61509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4F955EA-C7A9-6D4A-AAEA-16E06313AB5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638800" y="202680"/>
                <a:ext cx="6309720" cy="61941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>
            <a:extLst>
              <a:ext uri="{FF2B5EF4-FFF2-40B4-BE49-F238E27FC236}">
                <a16:creationId xmlns:a16="http://schemas.microsoft.com/office/drawing/2014/main" id="{1F91AA34-EFEF-A482-2713-A5DEBFBF2E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 </a:t>
            </a:r>
            <a:r>
              <a:rPr lang="en-US" altLang="en-US" b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do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Notation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10790-DFB6-1799-1BAF-422B668B2B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Char char="n"/>
              <a:defRPr/>
            </a:pPr>
            <a:r>
              <a:rPr lang="en-US" sz="3000" b="1" dirty="0"/>
              <a:t>do </a:t>
            </a:r>
            <a:r>
              <a:rPr lang="en-US" sz="3000" dirty="0"/>
              <a:t>notation is syntactic sugar for monadic bind</a:t>
            </a:r>
          </a:p>
          <a:p>
            <a:pPr marL="0" indent="0">
              <a:buFont typeface="Wingdings" charset="0"/>
              <a:buNone/>
              <a:defRPr/>
            </a:pPr>
            <a:endParaRPr lang="en-US" sz="3000" b="1" dirty="0"/>
          </a:p>
          <a:p>
            <a:pPr marL="0" indent="0">
              <a:buFont typeface="Wingdings" charset="0"/>
              <a:buNone/>
              <a:defRPr/>
            </a:pPr>
            <a:r>
              <a:rPr lang="en-US" sz="3000" b="1" dirty="0"/>
              <a:t>&gt; f x = x+1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sz="3000" b="1" dirty="0"/>
              <a:t>&gt; g x = x*5</a:t>
            </a:r>
            <a:endParaRPr lang="en-US" b="1" dirty="0"/>
          </a:p>
          <a:p>
            <a:pPr marL="0" indent="0">
              <a:buFont typeface="Wingdings" charset="0"/>
              <a:buNone/>
              <a:defRPr/>
            </a:pPr>
            <a:r>
              <a:rPr lang="en-US" sz="2800" b="1" dirty="0"/>
              <a:t>&gt; [1,2,3] &gt;&gt;= (return . f) &gt;&gt;= (return . g)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sz="2800" b="1" dirty="0"/>
              <a:t>Or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sz="2800" b="1" dirty="0"/>
              <a:t>&gt; [1,2,3] &gt;&gt;= \x-&gt;[x+1] &gt;&gt;= \y-&gt;[y*5]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sz="2800" b="1" dirty="0"/>
              <a:t>Or, </a:t>
            </a:r>
            <a:r>
              <a:rPr lang="en-US" sz="2800" dirty="0"/>
              <a:t>make encapsulated element explicit with </a:t>
            </a:r>
            <a:r>
              <a:rPr lang="en-US" sz="2800" b="1" dirty="0">
                <a:solidFill>
                  <a:srgbClr val="FF0000"/>
                </a:solidFill>
              </a:rPr>
              <a:t>do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sz="2800" b="1" dirty="0"/>
              <a:t>&gt; </a:t>
            </a:r>
            <a:r>
              <a:rPr lang="en-US" sz="2800" b="1" dirty="0">
                <a:solidFill>
                  <a:srgbClr val="FF0000"/>
                </a:solidFill>
              </a:rPr>
              <a:t>do {</a:t>
            </a:r>
            <a:r>
              <a:rPr lang="en-US" sz="2800" b="1" dirty="0"/>
              <a:t> </a:t>
            </a:r>
            <a:r>
              <a:rPr lang="en-US" sz="2800" b="1" dirty="0">
                <a:solidFill>
                  <a:srgbClr val="FF0000"/>
                </a:solidFill>
              </a:rPr>
              <a:t>v &lt;-</a:t>
            </a:r>
            <a:r>
              <a:rPr lang="en-US" sz="2800" b="1" dirty="0"/>
              <a:t> [1,2,3]; </a:t>
            </a:r>
            <a:r>
              <a:rPr lang="en-US" sz="2800" b="1" dirty="0">
                <a:solidFill>
                  <a:srgbClr val="FF0000"/>
                </a:solidFill>
              </a:rPr>
              <a:t>w &lt;-</a:t>
            </a:r>
            <a:r>
              <a:rPr lang="en-US" sz="2800" b="1" dirty="0"/>
              <a:t> (\x-&gt;[x+1]) </a:t>
            </a:r>
            <a:r>
              <a:rPr lang="en-US" sz="2800" b="1" dirty="0">
                <a:solidFill>
                  <a:srgbClr val="FF0000"/>
                </a:solidFill>
              </a:rPr>
              <a:t>v</a:t>
            </a:r>
            <a:r>
              <a:rPr lang="en-US" sz="2800" b="1" dirty="0"/>
              <a:t>; (\y-&gt;[y*5]) </a:t>
            </a:r>
            <a:r>
              <a:rPr lang="en-US" sz="2800" b="1" dirty="0">
                <a:solidFill>
                  <a:srgbClr val="FF0000"/>
                </a:solidFill>
              </a:rPr>
              <a:t>w</a:t>
            </a:r>
            <a:r>
              <a:rPr lang="en-US" sz="2800" b="1" dirty="0"/>
              <a:t> </a:t>
            </a:r>
            <a:r>
              <a:rPr lang="en-US" sz="2800" b="1" dirty="0">
                <a:solidFill>
                  <a:srgbClr val="FF0000"/>
                </a:solidFill>
              </a:rPr>
              <a:t>}</a:t>
            </a:r>
          </a:p>
          <a:p>
            <a:pPr>
              <a:buFont typeface="Wingdings" charset="0"/>
              <a:buChar char="Ø"/>
              <a:defRPr/>
            </a:pPr>
            <a:endParaRPr lang="en-US" sz="3000" b="1" dirty="0"/>
          </a:p>
        </p:txBody>
      </p:sp>
      <p:sp>
        <p:nvSpPr>
          <p:cNvPr id="50179" name="Slide Number Placeholder 4">
            <a:extLst>
              <a:ext uri="{FF2B5EF4-FFF2-40B4-BE49-F238E27FC236}">
                <a16:creationId xmlns:a16="http://schemas.microsoft.com/office/drawing/2014/main" id="{E7273964-984A-5172-8171-3F92F6F81EB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862DAE9-7B99-D640-B3E4-D67DCD0990A4}" type="slidenum">
              <a:rPr lang="en-US" altLang="en-US" sz="1400" smtClean="0">
                <a:latin typeface="Tahoma" panose="020B060403050404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A55F620E-ED1A-6764-F23D-A5C9B68BB1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4419600"/>
            <a:ext cx="1676400" cy="838200"/>
          </a:xfrm>
          <a:prstGeom prst="ellipse">
            <a:avLst/>
          </a:prstGeom>
          <a:noFill/>
          <a:ln w="9525">
            <a:solidFill>
              <a:srgbClr val="00E4A7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F35A8EB-D8C8-3ACF-12E1-32F83D61C0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5486400"/>
            <a:ext cx="1676400" cy="838200"/>
          </a:xfrm>
          <a:prstGeom prst="ellipse">
            <a:avLst/>
          </a:prstGeom>
          <a:noFill/>
          <a:ln w="9525">
            <a:solidFill>
              <a:srgbClr val="00E4A7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50182" name="Footer Placeholder 3">
            <a:extLst>
              <a:ext uri="{FF2B5EF4-FFF2-40B4-BE49-F238E27FC236}">
                <a16:creationId xmlns:a16="http://schemas.microsoft.com/office/drawing/2014/main" id="{BE4DC4F4-F28F-B156-BC15-A19C564EC7A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Programming Languages CSCI 4430, A. Milanova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7887DBF-57D7-EE45-873C-4287AD1B3ECE}"/>
                  </a:ext>
                </a:extLst>
              </p14:cNvPr>
              <p14:cNvContentPartPr/>
              <p14:nvPr/>
            </p14:nvContentPartPr>
            <p14:xfrm>
              <a:off x="788760" y="2939760"/>
              <a:ext cx="7658280" cy="35600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7887DBF-57D7-EE45-873C-4287AD1B3EC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67160" y="2923560"/>
                <a:ext cx="7696080" cy="35978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>
            <a:extLst>
              <a:ext uri="{FF2B5EF4-FFF2-40B4-BE49-F238E27FC236}">
                <a16:creationId xmlns:a16="http://schemas.microsoft.com/office/drawing/2014/main" id="{AF72D0E9-4BDF-AD60-C0BF-4A8448D10C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List Comprehensions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86861A-F363-FAC3-AFFC-143A051B4CD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1143000"/>
            <a:ext cx="8726488" cy="4800600"/>
          </a:xfrm>
        </p:spPr>
        <p:txBody>
          <a:bodyPr/>
          <a:lstStyle/>
          <a:p>
            <a:endParaRPr lang="en-US" altLang="en-US" b="1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US" altLang="en-US" b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&gt; [ x | x &lt;- [1,2,3,4] ] </a:t>
            </a:r>
          </a:p>
          <a:p>
            <a:pPr>
              <a:buFont typeface="Wingdings" pitchFamily="2" charset="2"/>
              <a:buNone/>
            </a:pPr>
            <a:r>
              <a:rPr lang="en-US" altLang="en-US" b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[1,2,3,4]</a:t>
            </a:r>
          </a:p>
          <a:p>
            <a:pPr>
              <a:buFont typeface="Wingdings" pitchFamily="2" charset="2"/>
              <a:buNone/>
            </a:pPr>
            <a:r>
              <a:rPr lang="en-US" altLang="en-US" b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&gt; [ x | x &lt;- [1,2,3,4], x `mod` 2 == 0 ]</a:t>
            </a:r>
          </a:p>
          <a:p>
            <a:pPr>
              <a:buFont typeface="Wingdings" pitchFamily="2" charset="2"/>
              <a:buNone/>
            </a:pPr>
            <a:r>
              <a:rPr lang="en-US" altLang="en-US" b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[2,4]</a:t>
            </a:r>
          </a:p>
          <a:p>
            <a:pPr>
              <a:buFont typeface="Wingdings" pitchFamily="2" charset="2"/>
              <a:buNone/>
            </a:pPr>
            <a:r>
              <a:rPr lang="en-US" altLang="en-US" b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&gt; [ [x,y] | x &lt;- [1,2,3], y &lt;- [6,5,4] ]</a:t>
            </a:r>
          </a:p>
          <a:p>
            <a:pPr>
              <a:buFont typeface="Wingdings" pitchFamily="2" charset="2"/>
              <a:buNone/>
            </a:pPr>
            <a:r>
              <a:rPr lang="pt-BR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[[1,6],[1,5],[1,4],[2,6],[2,5],[2,4],[3,6],[3,5],[3,4]]</a:t>
            </a:r>
          </a:p>
        </p:txBody>
      </p:sp>
      <p:sp>
        <p:nvSpPr>
          <p:cNvPr id="52227" name="Slide Number Placeholder 4">
            <a:extLst>
              <a:ext uri="{FF2B5EF4-FFF2-40B4-BE49-F238E27FC236}">
                <a16:creationId xmlns:a16="http://schemas.microsoft.com/office/drawing/2014/main" id="{7FA95327-F9EF-8DDE-50C7-163D7E3AF9F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0F2E2E5-226E-834D-9408-8DE22F35623C}" type="slidenum">
              <a:rPr lang="en-US" altLang="en-US" sz="1400" smtClean="0">
                <a:latin typeface="Tahoma" panose="020B060403050404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52228" name="Footer Placeholder 3">
            <a:extLst>
              <a:ext uri="{FF2B5EF4-FFF2-40B4-BE49-F238E27FC236}">
                <a16:creationId xmlns:a16="http://schemas.microsoft.com/office/drawing/2014/main" id="{C2875876-3335-1CD6-7098-1B604234806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Programming Languages CSCI 4430, A. Milanova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7D8497B-EC59-704F-A810-074B1C961C5B}"/>
                  </a:ext>
                </a:extLst>
              </p14:cNvPr>
              <p14:cNvContentPartPr/>
              <p14:nvPr/>
            </p14:nvContentPartPr>
            <p14:xfrm>
              <a:off x="281520" y="3475800"/>
              <a:ext cx="8530200" cy="25642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7D8497B-EC59-704F-A810-074B1C961C5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59920" y="3454200"/>
                <a:ext cx="8573400" cy="26074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>
            <a:extLst>
              <a:ext uri="{FF2B5EF4-FFF2-40B4-BE49-F238E27FC236}">
                <a16:creationId xmlns:a16="http://schemas.microsoft.com/office/drawing/2014/main" id="{37625292-25C1-375C-2378-65B5EC29C8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List Comprehensions</a:t>
            </a:r>
          </a:p>
        </p:txBody>
      </p:sp>
      <p:sp>
        <p:nvSpPr>
          <p:cNvPr id="54274" name="Content Placeholder 2">
            <a:extLst>
              <a:ext uri="{FF2B5EF4-FFF2-40B4-BE49-F238E27FC236}">
                <a16:creationId xmlns:a16="http://schemas.microsoft.com/office/drawing/2014/main" id="{37491CAE-220D-BD89-A706-CF203EB6DBF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915400" cy="4532313"/>
          </a:xfrm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List comprehensions are syntactic sugar on top of the </a:t>
            </a:r>
            <a:r>
              <a:rPr lang="en-US" altLang="en-US" b="1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do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notation!</a:t>
            </a:r>
            <a:endParaRPr lang="is-I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US" altLang="en-US" b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[ x | x &lt;- [1,2,3,4] ]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is syntactic sugar for</a:t>
            </a:r>
          </a:p>
          <a:p>
            <a:pPr>
              <a:buFont typeface="Wingdings" pitchFamily="2" charset="2"/>
              <a:buNone/>
            </a:pPr>
            <a:r>
              <a:rPr lang="en-US" altLang="en-US" b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do { x &lt;- [1,2,3,4]; return x }</a:t>
            </a:r>
          </a:p>
          <a:p>
            <a:pPr>
              <a:buFont typeface="Wingdings" pitchFamily="2" charset="2"/>
              <a:buNone/>
            </a:pPr>
            <a:r>
              <a:rPr lang="en-US" altLang="en-US" b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[ [x,y] | x &lt;- [1,2,3], y &lt;- [6,5,4] ] 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is syntactic sugar for</a:t>
            </a:r>
          </a:p>
          <a:p>
            <a:pPr>
              <a:buFont typeface="Wingdings" pitchFamily="2" charset="2"/>
              <a:buNone/>
            </a:pPr>
            <a:r>
              <a:rPr lang="en-US" altLang="en-US" b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do { x &lt;- [1,2,3]; y&lt;-[6,5,4]; return [x,y] }</a:t>
            </a:r>
          </a:p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Which in turn, we can translate into monadic bind</a:t>
            </a:r>
            <a:r>
              <a:rPr lang="is-I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…</a:t>
            </a: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>
              <a:buFont typeface="Wingdings" pitchFamily="2" charset="2"/>
              <a:buNone/>
            </a:pPr>
            <a:endParaRPr lang="en-US" altLang="en-US" b="1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4275" name="Slide Number Placeholder 4">
            <a:extLst>
              <a:ext uri="{FF2B5EF4-FFF2-40B4-BE49-F238E27FC236}">
                <a16:creationId xmlns:a16="http://schemas.microsoft.com/office/drawing/2014/main" id="{DC6CDC42-8E27-60E1-1439-2384D67C377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AB5BA04-F3A4-FB43-8B7C-73CF6356CAD9}" type="slidenum">
              <a:rPr lang="en-US" altLang="en-US" sz="1400" smtClean="0">
                <a:latin typeface="Tahoma" panose="020B060403050404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n-US" sz="140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Number Placeholder 4">
            <a:extLst>
              <a:ext uri="{FF2B5EF4-FFF2-40B4-BE49-F238E27FC236}">
                <a16:creationId xmlns:a16="http://schemas.microsoft.com/office/drawing/2014/main" id="{23A3B821-6326-1111-1CA1-6347CA6F5E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CE6FD06-0968-FF4C-A59B-BFE3B83206E9}" type="slidenum">
              <a:rPr lang="en-US" altLang="en-US" sz="1400" smtClean="0">
                <a:latin typeface="Tahoma" panose="020B060403050404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C6425A90-7377-CA5E-24C3-B2015DCFB6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Announcements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DA70EAF9-4E26-9667-8803-92AD574166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726488" cy="48006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Quiz 7</a:t>
            </a:r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/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HW6 due Tuesday Nov. 29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Please to install GHC as soon as possible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Post on </a:t>
            </a:r>
            <a:r>
              <a:rPr lang="en-US" altLang="en-US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Submitty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forum if you hit a snag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Released Exam 2 and latest Rainbow grades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Please let me know if you find anything amiss</a:t>
            </a:r>
          </a:p>
          <a:p>
            <a:pPr lvl="1" eaLnBrk="1" hangingPunct="1"/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700" name="Footer Placeholder 3">
            <a:extLst>
              <a:ext uri="{FF2B5EF4-FFF2-40B4-BE49-F238E27FC236}">
                <a16:creationId xmlns:a16="http://schemas.microsoft.com/office/drawing/2014/main" id="{B1263A29-70A4-C672-67B5-A3AEBEBB557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Programming Languages CSCI 4430, A. Milanova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0EFD7EE-1B25-9240-A2A8-1530B9B91D89}"/>
                  </a:ext>
                </a:extLst>
              </p14:cNvPr>
              <p14:cNvContentPartPr/>
              <p14:nvPr/>
            </p14:nvContentPartPr>
            <p14:xfrm>
              <a:off x="1103400" y="5736240"/>
              <a:ext cx="529200" cy="5994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0EFD7EE-1B25-9240-A2A8-1530B9B91D8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87200" y="5720040"/>
                <a:ext cx="567000" cy="631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285204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>
            <a:extLst>
              <a:ext uri="{FF2B5EF4-FFF2-40B4-BE49-F238E27FC236}">
                <a16:creationId xmlns:a16="http://schemas.microsoft.com/office/drawing/2014/main" id="{A9EE5198-5518-7DB9-DCC8-9E1EBE14D9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So What’s the Point of the Monad</a:t>
            </a:r>
            <a:r>
              <a:rPr lang="is-I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…</a:t>
            </a: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5298" name="Content Placeholder 2">
            <a:extLst>
              <a:ext uri="{FF2B5EF4-FFF2-40B4-BE49-F238E27FC236}">
                <a16:creationId xmlns:a16="http://schemas.microsoft.com/office/drawing/2014/main" id="{B0042972-9196-C66E-3BD5-798F8AB6AE5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Conveniently chains (builds) computation</a:t>
            </a:r>
          </a:p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Encapsulates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“mutable” state. E.g., </a:t>
            </a:r>
            <a:r>
              <a:rPr lang="en-US" altLang="en-US" b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IO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:</a:t>
            </a:r>
          </a:p>
          <a:p>
            <a:pPr>
              <a:buFont typeface="Wingdings" pitchFamily="2" charset="2"/>
              <a:buNone/>
            </a:pPr>
            <a:r>
              <a:rPr lang="en-US" altLang="en-US" sz="2400" b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openFile :: FilePath -&gt; IOMode -&gt; </a:t>
            </a: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IO</a:t>
            </a:r>
            <a:r>
              <a:rPr lang="en-US" altLang="en-US" sz="2400" b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Handle </a:t>
            </a:r>
          </a:p>
          <a:p>
            <a:pPr>
              <a:buFont typeface="Wingdings" pitchFamily="2" charset="2"/>
              <a:buNone/>
            </a:pPr>
            <a:r>
              <a:rPr lang="en-US" altLang="en-US" sz="2400" b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hClose :: Handle -&gt; </a:t>
            </a: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IO</a:t>
            </a:r>
            <a:r>
              <a:rPr lang="en-US" altLang="en-US" sz="2400" b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() -- void </a:t>
            </a:r>
          </a:p>
          <a:p>
            <a:pPr>
              <a:buFont typeface="Wingdings" pitchFamily="2" charset="2"/>
              <a:buNone/>
            </a:pPr>
            <a:r>
              <a:rPr lang="en-US" altLang="en-US" sz="2400" b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hIsEOF :: Handle -&gt; </a:t>
            </a: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IO </a:t>
            </a:r>
            <a:r>
              <a:rPr lang="en-US" altLang="en-US" sz="2400" b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Bool </a:t>
            </a:r>
          </a:p>
          <a:p>
            <a:pPr>
              <a:buFont typeface="Wingdings" pitchFamily="2" charset="2"/>
              <a:buNone/>
            </a:pPr>
            <a:r>
              <a:rPr lang="en-US" altLang="en-US" sz="2400" b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hGetChar :: Handle -&gt; </a:t>
            </a: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IO </a:t>
            </a:r>
            <a:r>
              <a:rPr lang="en-US" altLang="en-US" sz="2400" b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Char </a:t>
            </a:r>
          </a:p>
          <a:p>
            <a:pPr>
              <a:buFont typeface="Wingdings" pitchFamily="2" charset="2"/>
              <a:buNone/>
            </a:pPr>
            <a:endParaRPr lang="en-US" altLang="en-US" sz="2400" b="1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>
              <a:buFont typeface="Wingdings" pitchFamily="2" charset="2"/>
              <a:buNone/>
            </a:pP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5299" name="Footer Placeholder 3">
            <a:extLst>
              <a:ext uri="{FF2B5EF4-FFF2-40B4-BE49-F238E27FC236}">
                <a16:creationId xmlns:a16="http://schemas.microsoft.com/office/drawing/2014/main" id="{A3E811BE-A4AE-7AF2-5B92-26FA444FDC1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Programming Languages CSCI 4430, A. Milanova</a:t>
            </a:r>
          </a:p>
        </p:txBody>
      </p:sp>
      <p:sp>
        <p:nvSpPr>
          <p:cNvPr id="55300" name="Slide Number Placeholder 4">
            <a:extLst>
              <a:ext uri="{FF2B5EF4-FFF2-40B4-BE49-F238E27FC236}">
                <a16:creationId xmlns:a16="http://schemas.microsoft.com/office/drawing/2014/main" id="{3BEAC80B-8515-A52A-8018-E7786C7D4A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911B10B-D8E7-0544-8F49-1C0750625691}" type="slidenum">
              <a:rPr lang="en-US" altLang="en-US" sz="1400" smtClean="0">
                <a:latin typeface="Tahoma" panose="020B060403050404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55301" name="TextBox 5">
            <a:extLst>
              <a:ext uri="{FF2B5EF4-FFF2-40B4-BE49-F238E27FC236}">
                <a16:creationId xmlns:a16="http://schemas.microsoft.com/office/drawing/2014/main" id="{014F6AD9-8A7F-8C90-CE52-ED37AA44D9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5257800"/>
            <a:ext cx="5837238" cy="923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These operations break “referentially transparency”.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For example, </a:t>
            </a:r>
            <a:r>
              <a:rPr lang="en-US" altLang="en-US" sz="1800" b="1"/>
              <a:t>hGetChar</a:t>
            </a:r>
            <a:r>
              <a:rPr lang="en-US" altLang="en-US" sz="1800"/>
              <a:t> typically returns different value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when called twice in a row!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>
            <a:extLst>
              <a:ext uri="{FF2B5EF4-FFF2-40B4-BE49-F238E27FC236}">
                <a16:creationId xmlns:a16="http://schemas.microsoft.com/office/drawing/2014/main" id="{0ACD019B-DDD3-2E9B-CFB3-6827ACD866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 End</a:t>
            </a:r>
          </a:p>
        </p:txBody>
      </p:sp>
      <p:sp>
        <p:nvSpPr>
          <p:cNvPr id="56322" name="Content Placeholder 2">
            <a:extLst>
              <a:ext uri="{FF2B5EF4-FFF2-40B4-BE49-F238E27FC236}">
                <a16:creationId xmlns:a16="http://schemas.microsoft.com/office/drawing/2014/main" id="{59D6A559-F9E9-3958-19B2-A82AF415E65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6323" name="Footer Placeholder 3">
            <a:extLst>
              <a:ext uri="{FF2B5EF4-FFF2-40B4-BE49-F238E27FC236}">
                <a16:creationId xmlns:a16="http://schemas.microsoft.com/office/drawing/2014/main" id="{CD263AD9-B948-0504-04A4-73DF9E290C4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Programming Languages CSCI 4430, A. Milanova</a:t>
            </a:r>
          </a:p>
        </p:txBody>
      </p:sp>
      <p:sp>
        <p:nvSpPr>
          <p:cNvPr id="56324" name="Slide Number Placeholder 4">
            <a:extLst>
              <a:ext uri="{FF2B5EF4-FFF2-40B4-BE49-F238E27FC236}">
                <a16:creationId xmlns:a16="http://schemas.microsoft.com/office/drawing/2014/main" id="{90A3F2F7-624C-0717-94DC-7C5A5BE83A7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C2413B8-A945-454D-9581-C907FC59173D}" type="slidenum">
              <a:rPr lang="en-US" altLang="en-US" sz="1400" smtClean="0">
                <a:latin typeface="Tahoma" panose="020B060403050404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en-US" sz="140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Number Placeholder 4">
            <a:extLst>
              <a:ext uri="{FF2B5EF4-FFF2-40B4-BE49-F238E27FC236}">
                <a16:creationId xmlns:a16="http://schemas.microsoft.com/office/drawing/2014/main" id="{23A3B821-6326-1111-1CA1-6347CA6F5E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CE6FD06-0968-FF4C-A59B-BFE3B83206E9}" type="slidenum">
              <a:rPr lang="en-US" altLang="en-US" sz="1400" smtClean="0">
                <a:latin typeface="Tahoma" panose="020B060403050404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C6425A90-7377-CA5E-24C3-B2015DCFB6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Lecture Outline 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DA70EAF9-4E26-9667-8803-92AD574166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726488" cy="4800600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Haskell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Basic syntax and interpreters</a:t>
            </a:r>
          </a:p>
          <a:p>
            <a:pPr lvl="1"/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Lazy evaluation</a:t>
            </a:r>
          </a:p>
          <a:p>
            <a:pPr lvl="1"/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Static typing and static type inference</a:t>
            </a:r>
          </a:p>
          <a:p>
            <a:pPr lvl="1"/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Algebraic data types and pattern matching</a:t>
            </a:r>
          </a:p>
          <a:p>
            <a:pPr lvl="1"/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Type classes</a:t>
            </a:r>
          </a:p>
          <a:p>
            <a:pPr lvl="1"/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Monads </a:t>
            </a:r>
            <a:r>
              <a:rPr lang="is-IS" altLang="en-US" dirty="0">
                <a:latin typeface="Arial" panose="020B0604020202020204" pitchFamily="34" charset="0"/>
                <a:cs typeface="Arial" panose="020B0604020202020204" pitchFamily="34" charset="0"/>
              </a:rPr>
              <a:t>… 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 and more</a:t>
            </a:r>
          </a:p>
          <a:p>
            <a:pPr eaLnBrk="1" hangingPunct="1"/>
            <a:endParaRPr lang="en-US" altLang="en-US" sz="2400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29700" name="Footer Placeholder 3">
            <a:extLst>
              <a:ext uri="{FF2B5EF4-FFF2-40B4-BE49-F238E27FC236}">
                <a16:creationId xmlns:a16="http://schemas.microsoft.com/office/drawing/2014/main" id="{B1263A29-70A4-C672-67B5-A3AEBEBB557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Programming Languages CSCI 4430, A. Milanova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>
            <a:extLst>
              <a:ext uri="{FF2B5EF4-FFF2-40B4-BE49-F238E27FC236}">
                <a16:creationId xmlns:a16="http://schemas.microsoft.com/office/drawing/2014/main" id="{6F8153C7-AD88-35D8-70D9-FD9A82807A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Generic Functions in Haskell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51BA2C-9244-284B-CED4-ED6220730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Char char="n"/>
              <a:defRPr/>
            </a:pPr>
            <a:r>
              <a:rPr lang="en-US" dirty="0"/>
              <a:t>We can generalize a function when a function makes no assumptions about the type:</a:t>
            </a:r>
          </a:p>
          <a:p>
            <a:pPr marL="0" indent="0">
              <a:buFont typeface="Wingdings" charset="0"/>
              <a:buNone/>
              <a:defRPr/>
            </a:pPr>
            <a:endParaRPr lang="en-US" dirty="0"/>
          </a:p>
          <a:p>
            <a:pPr marL="0" indent="0">
              <a:buFont typeface="Wingdings" charset="0"/>
              <a:buNone/>
              <a:defRPr/>
            </a:pPr>
            <a:r>
              <a:rPr lang="en-US" b="1" dirty="0" err="1"/>
              <a:t>const</a:t>
            </a:r>
            <a:r>
              <a:rPr lang="en-US" b="1" dirty="0"/>
              <a:t> :: </a:t>
            </a:r>
            <a:r>
              <a:rPr lang="en-US" b="1" dirty="0">
                <a:solidFill>
                  <a:srgbClr val="0000FF"/>
                </a:solidFill>
              </a:rPr>
              <a:t>a</a:t>
            </a:r>
            <a:r>
              <a:rPr lang="en-US" b="1" dirty="0"/>
              <a:t> -&gt; </a:t>
            </a:r>
            <a:r>
              <a:rPr lang="en-US" b="1" dirty="0">
                <a:solidFill>
                  <a:srgbClr val="0000FF"/>
                </a:solidFill>
              </a:rPr>
              <a:t>b</a:t>
            </a:r>
            <a:r>
              <a:rPr lang="en-US" b="1" dirty="0"/>
              <a:t> -&gt; </a:t>
            </a:r>
            <a:r>
              <a:rPr lang="en-US" b="1" dirty="0">
                <a:solidFill>
                  <a:srgbClr val="0000FF"/>
                </a:solidFill>
              </a:rPr>
              <a:t>a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b="1" dirty="0" err="1"/>
              <a:t>const</a:t>
            </a:r>
            <a:r>
              <a:rPr lang="en-US" b="1" dirty="0"/>
              <a:t> x y = x</a:t>
            </a:r>
          </a:p>
          <a:p>
            <a:pPr marL="0" indent="0">
              <a:buFont typeface="Wingdings" charset="0"/>
              <a:buNone/>
              <a:defRPr/>
            </a:pPr>
            <a:endParaRPr lang="en-US" b="1" dirty="0"/>
          </a:p>
          <a:p>
            <a:pPr marL="0" indent="0">
              <a:buFont typeface="Wingdings" charset="0"/>
              <a:buNone/>
              <a:defRPr/>
            </a:pPr>
            <a:r>
              <a:rPr lang="en-US" b="1" dirty="0"/>
              <a:t>apply :: (</a:t>
            </a:r>
            <a:r>
              <a:rPr lang="en-US" b="1" dirty="0">
                <a:solidFill>
                  <a:srgbClr val="0000FF"/>
                </a:solidFill>
              </a:rPr>
              <a:t>a</a:t>
            </a:r>
            <a:r>
              <a:rPr lang="en-US" b="1" dirty="0"/>
              <a:t>-&gt;</a:t>
            </a:r>
            <a:r>
              <a:rPr lang="en-US" b="1" dirty="0">
                <a:solidFill>
                  <a:srgbClr val="0000FF"/>
                </a:solidFill>
              </a:rPr>
              <a:t>b</a:t>
            </a:r>
            <a:r>
              <a:rPr lang="en-US" b="1" dirty="0"/>
              <a:t>)-&gt;</a:t>
            </a:r>
            <a:r>
              <a:rPr lang="en-US" b="1" dirty="0">
                <a:solidFill>
                  <a:srgbClr val="0000FF"/>
                </a:solidFill>
              </a:rPr>
              <a:t>a</a:t>
            </a:r>
            <a:r>
              <a:rPr lang="en-US" b="1" dirty="0"/>
              <a:t>-&gt;</a:t>
            </a:r>
            <a:r>
              <a:rPr lang="en-US" b="1" dirty="0">
                <a:solidFill>
                  <a:srgbClr val="0000FF"/>
                </a:solidFill>
              </a:rPr>
              <a:t>b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b="1" dirty="0"/>
              <a:t>apply g x = g x </a:t>
            </a:r>
          </a:p>
          <a:p>
            <a:pPr marL="0" indent="0">
              <a:buFont typeface="Wingdings" charset="0"/>
              <a:buNone/>
              <a:defRPr/>
            </a:pPr>
            <a:endParaRPr lang="en-US" b="1" dirty="0"/>
          </a:p>
          <a:p>
            <a:pPr marL="0" indent="0">
              <a:buFont typeface="Wingdings" charset="0"/>
              <a:buNone/>
              <a:defRPr/>
            </a:pPr>
            <a:endParaRPr lang="en-US" dirty="0"/>
          </a:p>
          <a:p>
            <a:pPr marL="0" indent="0">
              <a:buFont typeface="Wingdings" charset="0"/>
              <a:buNone/>
              <a:defRPr/>
            </a:pPr>
            <a:endParaRPr lang="en-US" dirty="0"/>
          </a:p>
        </p:txBody>
      </p:sp>
      <p:sp>
        <p:nvSpPr>
          <p:cNvPr id="35843" name="Footer Placeholder 3">
            <a:extLst>
              <a:ext uri="{FF2B5EF4-FFF2-40B4-BE49-F238E27FC236}">
                <a16:creationId xmlns:a16="http://schemas.microsoft.com/office/drawing/2014/main" id="{D7754FF2-586C-750C-DEAE-FA59DD8B153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83058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Programming Languages CSCI 4430, A. Milanova (examples from MIT 2015 Program Analysis OCW)</a:t>
            </a:r>
          </a:p>
        </p:txBody>
      </p:sp>
      <p:sp>
        <p:nvSpPr>
          <p:cNvPr id="35844" name="Slide Number Placeholder 4">
            <a:extLst>
              <a:ext uri="{FF2B5EF4-FFF2-40B4-BE49-F238E27FC236}">
                <a16:creationId xmlns:a16="http://schemas.microsoft.com/office/drawing/2014/main" id="{821BCD32-A919-76D3-3B2F-5798265D56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F944225-FC13-A442-BEB6-AA63FD076C84}" type="slidenum">
              <a:rPr lang="en-US" altLang="en-US" sz="1400" smtClean="0">
                <a:latin typeface="Tahoma" panose="020B060403050404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3A123A0-624E-234E-8FA6-308B8977636E}"/>
                  </a:ext>
                </a:extLst>
              </p14:cNvPr>
              <p14:cNvContentPartPr/>
              <p14:nvPr/>
            </p14:nvContentPartPr>
            <p14:xfrm>
              <a:off x="1817280" y="2916000"/>
              <a:ext cx="6160680" cy="20786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3A123A0-624E-234E-8FA6-308B8977636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95320" y="2899800"/>
                <a:ext cx="6198480" cy="21164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>
            <a:extLst>
              <a:ext uri="{FF2B5EF4-FFF2-40B4-BE49-F238E27FC236}">
                <a16:creationId xmlns:a16="http://schemas.microsoft.com/office/drawing/2014/main" id="{E3640594-C9BF-31C6-D77C-CB98342975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Generic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6DFC24-DAD7-F50A-4B74-A28A6895E0A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1295400"/>
            <a:ext cx="8726488" cy="48006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30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-- List datatype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sz="30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data List </a:t>
            </a:r>
            <a:r>
              <a:rPr lang="en-US" altLang="en-US" sz="3000" b="1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</a:t>
            </a:r>
            <a:r>
              <a:rPr lang="en-US" altLang="en-US" sz="30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= Nil | Cons </a:t>
            </a:r>
            <a:r>
              <a:rPr lang="en-US" altLang="en-US" sz="3000" b="1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</a:t>
            </a:r>
            <a:r>
              <a:rPr lang="en-US" altLang="en-US" sz="30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(List </a:t>
            </a:r>
            <a:r>
              <a:rPr lang="en-US" altLang="en-US" sz="3000" b="1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</a:t>
            </a:r>
            <a:r>
              <a:rPr lang="en-US" altLang="en-US" sz="30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)</a:t>
            </a:r>
          </a:p>
          <a:p>
            <a:pPr marL="0" indent="0"/>
            <a:r>
              <a:rPr lang="en-US" altLang="en-US" sz="30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Can we write a function </a:t>
            </a:r>
            <a:r>
              <a:rPr lang="en-US" altLang="en-US" sz="30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sum </a:t>
            </a:r>
            <a:r>
              <a:rPr lang="en-US" altLang="en-US" sz="30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over a list of </a:t>
            </a:r>
            <a:r>
              <a:rPr lang="en-US" altLang="en-US" sz="3000" b="1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</a:t>
            </a:r>
            <a:r>
              <a:rPr lang="en-US" altLang="en-US" sz="30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’s?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sz="30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sum :: </a:t>
            </a:r>
            <a:r>
              <a:rPr lang="en-US" altLang="en-US" sz="3000" b="1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</a:t>
            </a:r>
            <a:r>
              <a:rPr lang="en-US" altLang="en-US" sz="30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-&gt; List </a:t>
            </a:r>
            <a:r>
              <a:rPr lang="en-US" altLang="en-US" sz="3000" b="1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</a:t>
            </a:r>
            <a:r>
              <a:rPr lang="en-US" altLang="en-US" sz="30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-&gt; </a:t>
            </a:r>
            <a:r>
              <a:rPr lang="en-US" altLang="en-US" sz="3000" b="1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sz="30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sum n Nil = n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sz="30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sum n (Cons x </a:t>
            </a:r>
            <a:r>
              <a:rPr lang="en-US" altLang="en-US" sz="3000" b="1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xs</a:t>
            </a:r>
            <a:r>
              <a:rPr lang="en-US" altLang="en-US" sz="30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) = sum (</a:t>
            </a:r>
            <a:r>
              <a:rPr lang="en-US" altLang="en-US" sz="3000" b="1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n</a:t>
            </a:r>
            <a:r>
              <a:rPr lang="en-US" altLang="en-US" sz="3000" b="1" dirty="0" err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+</a:t>
            </a:r>
            <a:r>
              <a:rPr lang="en-US" altLang="en-US" sz="3000" b="1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x</a:t>
            </a:r>
            <a:r>
              <a:rPr lang="en-US" altLang="en-US" sz="30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) </a:t>
            </a:r>
            <a:r>
              <a:rPr lang="en-US" altLang="en-US" sz="3000" b="1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xs</a:t>
            </a:r>
            <a:endParaRPr lang="en-US" altLang="en-US" sz="3000" b="1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0" indent="0"/>
            <a:r>
              <a:rPr lang="en-US" altLang="en-US" sz="30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US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Type error: </a:t>
            </a:r>
            <a:r>
              <a:rPr lang="en-US" alt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No instance for (Num a) arising from a use of ‘+’</a:t>
            </a:r>
            <a:endParaRPr lang="en-US" altLang="en-US" sz="2600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400050" lvl="1" indent="0"/>
            <a:r>
              <a:rPr lang="en-US" altLang="en-US" sz="26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US" altLang="en-US" sz="2600" b="1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</a:t>
            </a:r>
            <a:r>
              <a:rPr lang="en-US" altLang="en-US" sz="26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no longer unconstrained. Type and function definition imply we apply </a:t>
            </a:r>
            <a:r>
              <a:rPr lang="en-US" altLang="en-US" sz="26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+</a:t>
            </a:r>
            <a:r>
              <a:rPr lang="en-US" altLang="en-US" sz="26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on </a:t>
            </a:r>
            <a:r>
              <a:rPr lang="en-US" altLang="en-US" sz="2600" b="1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</a:t>
            </a:r>
            <a:r>
              <a:rPr lang="en-US" altLang="en-US" sz="26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US" altLang="en-US" sz="26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but</a:t>
            </a:r>
            <a:r>
              <a:rPr lang="en-US" altLang="en-US" sz="26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</a:p>
          <a:p>
            <a:pPr lvl="1"/>
            <a:r>
              <a:rPr lang="en-US" alt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is not defined on </a:t>
            </a:r>
            <a:r>
              <a:rPr lang="en-US" altLang="en-US" sz="2600" b="1" u="sng" dirty="0">
                <a:latin typeface="Arial" panose="020B0604020202020204" pitchFamily="34" charset="0"/>
                <a:cs typeface="Arial" panose="020B0604020202020204" pitchFamily="34" charset="0"/>
              </a:rPr>
              <a:t>all types</a:t>
            </a:r>
            <a:r>
              <a:rPr lang="en-US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pPr lvl="1"/>
            <a:endParaRPr lang="en-US" altLang="ja-JP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alt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867" name="Slide Number Placeholder 4">
            <a:extLst>
              <a:ext uri="{FF2B5EF4-FFF2-40B4-BE49-F238E27FC236}">
                <a16:creationId xmlns:a16="http://schemas.microsoft.com/office/drawing/2014/main" id="{DBFC52D8-0D8C-5D5E-316F-551ECC45077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35062C3-FCE4-E845-8AE2-718B88F159CB}" type="slidenum">
              <a:rPr lang="en-US" altLang="en-US" sz="1400" smtClean="0">
                <a:latin typeface="Tahoma" panose="020B060403050404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3866C7F-A9F0-364E-9F3E-83D7A1426C6D}"/>
                  </a:ext>
                </a:extLst>
              </p14:cNvPr>
              <p14:cNvContentPartPr/>
              <p14:nvPr/>
            </p14:nvContentPartPr>
            <p14:xfrm>
              <a:off x="188280" y="3818520"/>
              <a:ext cx="5434560" cy="7804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3866C7F-A9F0-364E-9F3E-83D7A1426C6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6320" y="3796560"/>
                <a:ext cx="5477760" cy="8236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>
            <a:extLst>
              <a:ext uri="{FF2B5EF4-FFF2-40B4-BE49-F238E27FC236}">
                <a16:creationId xmlns:a16="http://schemas.microsoft.com/office/drawing/2014/main" id="{000B3C12-8CC9-431B-3FF8-F410E74628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Haskell Type Classes</a:t>
            </a:r>
          </a:p>
        </p:txBody>
      </p:sp>
      <p:sp>
        <p:nvSpPr>
          <p:cNvPr id="37890" name="Content Placeholder 2">
            <a:extLst>
              <a:ext uri="{FF2B5EF4-FFF2-40B4-BE49-F238E27FC236}">
                <a16:creationId xmlns:a16="http://schemas.microsoft.com/office/drawing/2014/main" id="{5B8DEF66-E10F-5152-4B59-8F6124D2F10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0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Not to be confused with Java classes/interfaces</a:t>
            </a:r>
          </a:p>
          <a:p>
            <a:r>
              <a:rPr lang="en-US" altLang="en-US" sz="30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Let us define a </a:t>
            </a:r>
            <a:r>
              <a:rPr lang="en-US" altLang="en-US" sz="3000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type class</a:t>
            </a:r>
            <a:r>
              <a:rPr lang="en-US" altLang="en-US" sz="30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containing the arithmetic and comparison operators:</a:t>
            </a:r>
          </a:p>
        </p:txBody>
      </p:sp>
      <p:sp>
        <p:nvSpPr>
          <p:cNvPr id="37891" name="Slide Number Placeholder 4">
            <a:extLst>
              <a:ext uri="{FF2B5EF4-FFF2-40B4-BE49-F238E27FC236}">
                <a16:creationId xmlns:a16="http://schemas.microsoft.com/office/drawing/2014/main" id="{F493AF2D-9801-1AA7-1FF6-90B826AC11D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29E95EB-4CEF-684D-BEC5-BC7E11BEFBA4}" type="slidenum">
              <a:rPr lang="en-US" altLang="en-US" sz="1400" smtClean="0">
                <a:latin typeface="Tahoma" panose="020B060403050404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37892" name="TextBox 5">
            <a:extLst>
              <a:ext uri="{FF2B5EF4-FFF2-40B4-BE49-F238E27FC236}">
                <a16:creationId xmlns:a16="http://schemas.microsoft.com/office/drawing/2014/main" id="{9A4751BB-0784-2757-EF14-5457AB77BB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984500"/>
            <a:ext cx="3998913" cy="3416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/>
              <a:t>class Num </a:t>
            </a:r>
            <a:r>
              <a:rPr lang="en-US" altLang="en-US" sz="2400" b="1">
                <a:solidFill>
                  <a:srgbClr val="0000FF"/>
                </a:solidFill>
              </a:rPr>
              <a:t>a</a:t>
            </a:r>
            <a:r>
              <a:rPr lang="en-US" altLang="en-US" sz="2400" b="1"/>
              <a:t> where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/>
              <a:t>   (==)   :: a -&gt; a -&gt; Bool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/>
              <a:t>   (+)     :: a -&gt; a -&gt; a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s-IS" altLang="en-US" sz="2400" b="1"/>
              <a:t>   …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/>
              <a:t>i</a:t>
            </a:r>
            <a:r>
              <a:rPr lang="is-IS" altLang="en-US" sz="2400" b="1"/>
              <a:t>nstance Num Int where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s-IS" altLang="en-US" sz="2400" b="1"/>
              <a:t>   x == y = ...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s-IS" altLang="en-US" sz="2400" b="1"/>
              <a:t>   ...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/>
              <a:t>i</a:t>
            </a:r>
            <a:r>
              <a:rPr lang="is-IS" altLang="en-US" sz="2400" b="1"/>
              <a:t>nstance Num Float where</a:t>
            </a:r>
            <a:endParaRPr lang="en-US" altLang="en-US" sz="2400" b="1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/>
              <a:t>  </a:t>
            </a:r>
            <a:r>
              <a:rPr lang="is-IS" altLang="en-US" sz="2400" b="1"/>
              <a:t>…</a:t>
            </a:r>
          </a:p>
        </p:txBody>
      </p:sp>
      <p:sp>
        <p:nvSpPr>
          <p:cNvPr id="37893" name="TextBox 6">
            <a:extLst>
              <a:ext uri="{FF2B5EF4-FFF2-40B4-BE49-F238E27FC236}">
                <a16:creationId xmlns:a16="http://schemas.microsoft.com/office/drawing/2014/main" id="{1EE7042D-9CAA-8738-A52E-B8EDB4FD1C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9288" y="2895600"/>
            <a:ext cx="436542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/>
              <a:t>Read: A type </a:t>
            </a:r>
            <a:r>
              <a:rPr lang="en-US" altLang="en-US" sz="1800" b="1" dirty="0">
                <a:solidFill>
                  <a:srgbClr val="0000FF"/>
                </a:solidFill>
              </a:rPr>
              <a:t>a</a:t>
            </a:r>
            <a:r>
              <a:rPr lang="en-US" altLang="en-US" sz="1800" dirty="0"/>
              <a:t> is an instance of the type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/>
              <a:t>class </a:t>
            </a:r>
            <a:r>
              <a:rPr lang="en-US" altLang="en-US" sz="1800" b="1" dirty="0"/>
              <a:t>Num</a:t>
            </a:r>
            <a:r>
              <a:rPr lang="en-US" altLang="en-US" sz="1800" dirty="0"/>
              <a:t> if it provides “overloaded”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/>
              <a:t>definitions of operators </a:t>
            </a:r>
            <a:r>
              <a:rPr lang="en-US" altLang="en-US" sz="1800" b="1" dirty="0"/>
              <a:t>==</a:t>
            </a:r>
            <a:r>
              <a:rPr lang="en-US" altLang="en-US" sz="1800" dirty="0"/>
              <a:t>, </a:t>
            </a:r>
            <a:r>
              <a:rPr lang="en-US" altLang="en-US" sz="1800" b="1" dirty="0"/>
              <a:t>+</a:t>
            </a:r>
            <a:r>
              <a:rPr lang="en-US" altLang="en-US" sz="1800" dirty="0"/>
              <a:t>, </a:t>
            </a:r>
            <a:r>
              <a:rPr lang="is-IS" altLang="en-US" sz="1800" dirty="0"/>
              <a:t>…</a:t>
            </a:r>
            <a:endParaRPr lang="en-US" altLang="en-US" sz="1800" dirty="0"/>
          </a:p>
        </p:txBody>
      </p:sp>
      <p:sp>
        <p:nvSpPr>
          <p:cNvPr id="37894" name="TextBox 7">
            <a:extLst>
              <a:ext uri="{FF2B5EF4-FFF2-40B4-BE49-F238E27FC236}">
                <a16:creationId xmlns:a16="http://schemas.microsoft.com/office/drawing/2014/main" id="{BC01792D-6C69-D786-9F08-70C94BC6D8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4257675"/>
            <a:ext cx="44561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Read: </a:t>
            </a:r>
            <a:r>
              <a:rPr lang="en-US" altLang="en-US" sz="1800" b="1"/>
              <a:t>Int</a:t>
            </a:r>
            <a:r>
              <a:rPr lang="en-US" altLang="en-US" sz="1800"/>
              <a:t> and </a:t>
            </a:r>
            <a:r>
              <a:rPr lang="en-US" altLang="en-US" sz="1800" b="1"/>
              <a:t>Float</a:t>
            </a:r>
            <a:r>
              <a:rPr lang="en-US" altLang="en-US" sz="1800"/>
              <a:t> are instances of </a:t>
            </a:r>
            <a:r>
              <a:rPr lang="en-US" altLang="en-US" sz="1800" b="1"/>
              <a:t>Num</a:t>
            </a:r>
          </a:p>
        </p:txBody>
      </p:sp>
      <p:sp>
        <p:nvSpPr>
          <p:cNvPr id="37895" name="Footer Placeholder 3">
            <a:extLst>
              <a:ext uri="{FF2B5EF4-FFF2-40B4-BE49-F238E27FC236}">
                <a16:creationId xmlns:a16="http://schemas.microsoft.com/office/drawing/2014/main" id="{921C359C-E76D-D034-7D28-96FBAB7F7E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Programming Languages CSCI 4430, A. Milanova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>
            <a:extLst>
              <a:ext uri="{FF2B5EF4-FFF2-40B4-BE49-F238E27FC236}">
                <a16:creationId xmlns:a16="http://schemas.microsoft.com/office/drawing/2014/main" id="{2398CE8C-B685-22D5-31C3-95D97498B5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Generic Functions with Type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C7D3B7-2FE8-F589-8429-3E36A9BF82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3000" b="1" dirty="0"/>
              <a:t>sum :: (</a:t>
            </a:r>
            <a:r>
              <a:rPr lang="en-US" sz="3000" b="1" dirty="0" err="1"/>
              <a:t>Num</a:t>
            </a:r>
            <a:r>
              <a:rPr lang="en-US" sz="3000" b="1" dirty="0"/>
              <a:t> </a:t>
            </a:r>
            <a:r>
              <a:rPr lang="en-US" sz="3000" b="1" dirty="0">
                <a:solidFill>
                  <a:srgbClr val="0000FF"/>
                </a:solidFill>
              </a:rPr>
              <a:t>a</a:t>
            </a:r>
            <a:r>
              <a:rPr lang="en-US" sz="3000" b="1" dirty="0"/>
              <a:t>) =&gt; </a:t>
            </a:r>
            <a:r>
              <a:rPr lang="en-US" sz="3000" b="1" dirty="0">
                <a:solidFill>
                  <a:srgbClr val="0000FF"/>
                </a:solidFill>
              </a:rPr>
              <a:t>a</a:t>
            </a:r>
            <a:r>
              <a:rPr lang="en-US" sz="3000" b="1" dirty="0"/>
              <a:t> -&gt; List </a:t>
            </a:r>
            <a:r>
              <a:rPr lang="en-US" sz="3000" b="1" dirty="0">
                <a:solidFill>
                  <a:srgbClr val="0000FF"/>
                </a:solidFill>
              </a:rPr>
              <a:t>a</a:t>
            </a:r>
            <a:r>
              <a:rPr lang="en-US" sz="3000" b="1" dirty="0"/>
              <a:t> -&gt; </a:t>
            </a:r>
            <a:r>
              <a:rPr lang="en-US" sz="3000" b="1" dirty="0">
                <a:solidFill>
                  <a:srgbClr val="0000FF"/>
                </a:solidFill>
              </a:rPr>
              <a:t>a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sz="3000" b="1" dirty="0"/>
              <a:t>sum n Nil = n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sz="3000" b="1" dirty="0"/>
              <a:t>sum n (Cons x </a:t>
            </a:r>
            <a:r>
              <a:rPr lang="en-US" sz="3000" b="1" dirty="0" err="1"/>
              <a:t>xs</a:t>
            </a:r>
            <a:r>
              <a:rPr lang="en-US" sz="3000" b="1" dirty="0"/>
              <a:t>) = sum (</a:t>
            </a:r>
            <a:r>
              <a:rPr lang="en-US" sz="3000" b="1" dirty="0" err="1"/>
              <a:t>n+x</a:t>
            </a:r>
            <a:r>
              <a:rPr lang="en-US" sz="3000" b="1" dirty="0"/>
              <a:t>) </a:t>
            </a:r>
            <a:r>
              <a:rPr lang="en-US" sz="3000" b="1" dirty="0" err="1"/>
              <a:t>xs</a:t>
            </a:r>
            <a:endParaRPr lang="en-US" sz="3000" b="1" dirty="0"/>
          </a:p>
          <a:p>
            <a:pPr marL="0" indent="0">
              <a:buFont typeface="Wingdings" charset="0"/>
              <a:buNone/>
              <a:defRPr/>
            </a:pPr>
            <a:endParaRPr lang="en-US" sz="3000" b="1" dirty="0"/>
          </a:p>
          <a:p>
            <a:pPr>
              <a:buFont typeface="Wingdings" charset="0"/>
              <a:buChar char="n"/>
              <a:defRPr/>
            </a:pPr>
            <a:r>
              <a:rPr lang="en-US" sz="3000" dirty="0"/>
              <a:t>One view of type classes: predicates</a:t>
            </a:r>
          </a:p>
          <a:p>
            <a:pPr lvl="1">
              <a:buFont typeface="Wingdings" charset="0"/>
              <a:buChar char="n"/>
              <a:defRPr/>
            </a:pPr>
            <a:r>
              <a:rPr lang="en-US" sz="2600" b="1" dirty="0"/>
              <a:t>(</a:t>
            </a:r>
            <a:r>
              <a:rPr lang="en-US" sz="2600" b="1" dirty="0" err="1"/>
              <a:t>Num</a:t>
            </a:r>
            <a:r>
              <a:rPr lang="en-US" sz="2600" b="1" dirty="0"/>
              <a:t> a) </a:t>
            </a:r>
            <a:r>
              <a:rPr lang="en-US" sz="2600" dirty="0"/>
              <a:t>is a predicate in type definitions</a:t>
            </a:r>
          </a:p>
          <a:p>
            <a:pPr lvl="1">
              <a:buFont typeface="Wingdings" charset="0"/>
              <a:buChar char="n"/>
              <a:defRPr/>
            </a:pPr>
            <a:r>
              <a:rPr lang="en-US" sz="2600" dirty="0"/>
              <a:t>Constrains the specific types we can instantiate a generic function with</a:t>
            </a:r>
          </a:p>
          <a:p>
            <a:pPr>
              <a:buFont typeface="Wingdings" charset="0"/>
              <a:buChar char="n"/>
              <a:defRPr/>
            </a:pPr>
            <a:r>
              <a:rPr lang="en-US" sz="3000" dirty="0"/>
              <a:t>A type class has associated laws</a:t>
            </a:r>
          </a:p>
          <a:p>
            <a:pPr>
              <a:buFont typeface="Wingdings" charset="0"/>
              <a:buChar char="n"/>
              <a:defRPr/>
            </a:pPr>
            <a:endParaRPr lang="en-US" sz="2600" dirty="0"/>
          </a:p>
        </p:txBody>
      </p:sp>
      <p:sp>
        <p:nvSpPr>
          <p:cNvPr id="38915" name="Slide Number Placeholder 4">
            <a:extLst>
              <a:ext uri="{FF2B5EF4-FFF2-40B4-BE49-F238E27FC236}">
                <a16:creationId xmlns:a16="http://schemas.microsoft.com/office/drawing/2014/main" id="{1FA75DE6-2570-C661-4230-D1D5E64CB0D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50D2D90-D83F-1D43-82A8-2DE680B421C9}" type="slidenum">
              <a:rPr lang="en-US" altLang="en-US" sz="1400" smtClean="0">
                <a:latin typeface="Tahoma" panose="020B060403050404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38916" name="Footer Placeholder 3">
            <a:extLst>
              <a:ext uri="{FF2B5EF4-FFF2-40B4-BE49-F238E27FC236}">
                <a16:creationId xmlns:a16="http://schemas.microsoft.com/office/drawing/2014/main" id="{240A7A04-DDB5-4D00-46A4-BD4EA801AB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Programming Languages CSCI 4430, A. Milanova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77135B3-17A5-6E49-BC0E-F910601705B3}"/>
                  </a:ext>
                </a:extLst>
              </p14:cNvPr>
              <p14:cNvContentPartPr/>
              <p14:nvPr/>
            </p14:nvContentPartPr>
            <p14:xfrm>
              <a:off x="4843440" y="961920"/>
              <a:ext cx="2460240" cy="4262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77135B3-17A5-6E49-BC0E-F910601705B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821480" y="939960"/>
                <a:ext cx="2503440" cy="4640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>
            <a:extLst>
              <a:ext uri="{FF2B5EF4-FFF2-40B4-BE49-F238E27FC236}">
                <a16:creationId xmlns:a16="http://schemas.microsoft.com/office/drawing/2014/main" id="{39C0F1B7-8B95-88C3-A931-695C575397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Type Class Hierarchy</a:t>
            </a:r>
          </a:p>
        </p:txBody>
      </p:sp>
      <p:sp>
        <p:nvSpPr>
          <p:cNvPr id="39938" name="Content Placeholder 2">
            <a:extLst>
              <a:ext uri="{FF2B5EF4-FFF2-40B4-BE49-F238E27FC236}">
                <a16:creationId xmlns:a16="http://schemas.microsoft.com/office/drawing/2014/main" id="{EE6F9710-782F-3589-606B-CC0AFFD769B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r>
              <a:rPr lang="en-US" altLang="en-US" sz="300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Each type class corresponds to one concept</a:t>
            </a:r>
          </a:p>
          <a:p>
            <a:r>
              <a:rPr lang="en-US" altLang="en-US" sz="300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Class constraints give rise to a hierarchy</a:t>
            </a:r>
          </a:p>
          <a:p>
            <a:r>
              <a:rPr lang="en-US" altLang="en-US" sz="3000" b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Eq</a:t>
            </a:r>
            <a:r>
              <a:rPr lang="en-US" altLang="en-US" sz="300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is a superclass of </a:t>
            </a:r>
            <a:r>
              <a:rPr lang="en-US" altLang="en-US" sz="3000" b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Ord</a:t>
            </a:r>
          </a:p>
          <a:p>
            <a:pPr lvl="1"/>
            <a:r>
              <a:rPr lang="en-US" altLang="en-US" sz="2600" b="1">
                <a:latin typeface="Arial" panose="020B0604020202020204" pitchFamily="34" charset="0"/>
                <a:cs typeface="Arial" panose="020B0604020202020204" pitchFamily="34" charset="0"/>
              </a:rPr>
              <a:t>Ord</a:t>
            </a:r>
            <a:r>
              <a:rPr lang="en-US" altLang="en-US" sz="2600">
                <a:latin typeface="Arial" panose="020B0604020202020204" pitchFamily="34" charset="0"/>
                <a:cs typeface="Arial" panose="020B0604020202020204" pitchFamily="34" charset="0"/>
              </a:rPr>
              <a:t> inherits specification of </a:t>
            </a:r>
            <a:r>
              <a:rPr lang="en-US" altLang="en-US" sz="2600" b="1">
                <a:latin typeface="Arial" panose="020B0604020202020204" pitchFamily="34" charset="0"/>
                <a:cs typeface="Arial" panose="020B0604020202020204" pitchFamily="34" charset="0"/>
              </a:rPr>
              <a:t>(==)</a:t>
            </a:r>
            <a:r>
              <a:rPr lang="en-US" altLang="en-US" sz="260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altLang="en-US" sz="2600" b="1">
                <a:latin typeface="Arial" panose="020B0604020202020204" pitchFamily="34" charset="0"/>
                <a:cs typeface="Arial" panose="020B0604020202020204" pitchFamily="34" charset="0"/>
              </a:rPr>
              <a:t>(/=)</a:t>
            </a:r>
          </a:p>
          <a:p>
            <a:pPr lvl="1"/>
            <a:r>
              <a:rPr lang="en-US" altLang="en-US" sz="2600">
                <a:latin typeface="Arial" panose="020B0604020202020204" pitchFamily="34" charset="0"/>
                <a:cs typeface="Arial" panose="020B0604020202020204" pitchFamily="34" charset="0"/>
              </a:rPr>
              <a:t>Notion of “true subtyping”</a:t>
            </a:r>
          </a:p>
        </p:txBody>
      </p:sp>
      <p:sp>
        <p:nvSpPr>
          <p:cNvPr id="39939" name="Footer Placeholder 3">
            <a:extLst>
              <a:ext uri="{FF2B5EF4-FFF2-40B4-BE49-F238E27FC236}">
                <a16:creationId xmlns:a16="http://schemas.microsoft.com/office/drawing/2014/main" id="{E775411F-F2A2-38E2-EF2F-976C2D4BB4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83058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/>
              <a:t>Programming Languages CSCI 4430, A. Milanova (modified from MIT 2015 Program Analysis OCW) </a:t>
            </a:r>
          </a:p>
        </p:txBody>
      </p:sp>
      <p:sp>
        <p:nvSpPr>
          <p:cNvPr id="39940" name="Slide Number Placeholder 4">
            <a:extLst>
              <a:ext uri="{FF2B5EF4-FFF2-40B4-BE49-F238E27FC236}">
                <a16:creationId xmlns:a16="http://schemas.microsoft.com/office/drawing/2014/main" id="{55C07203-C7AE-CDFA-6ABE-25AF3CC0A78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D0BF4E9-58CE-5841-B836-711450E40442}" type="slidenum">
              <a:rPr lang="en-US" altLang="en-US" sz="1400" smtClean="0">
                <a:latin typeface="Tahoma" panose="020B060403050404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39941" name="TextBox 5">
            <a:extLst>
              <a:ext uri="{FF2B5EF4-FFF2-40B4-BE49-F238E27FC236}">
                <a16:creationId xmlns:a16="http://schemas.microsoft.com/office/drawing/2014/main" id="{188F9FF8-95A6-57FC-7820-5A1B5309D6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371600"/>
            <a:ext cx="5246688" cy="2308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/>
              <a:t>class Eq </a:t>
            </a:r>
            <a:r>
              <a:rPr lang="en-US" altLang="en-US" sz="2400" b="1" dirty="0">
                <a:solidFill>
                  <a:srgbClr val="0000FF"/>
                </a:solidFill>
              </a:rPr>
              <a:t>a</a:t>
            </a:r>
            <a:r>
              <a:rPr lang="en-US" altLang="en-US" sz="2400" b="1" dirty="0"/>
              <a:t> where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/>
              <a:t>   (==), (/=)  :: a -&gt; a -&gt; Bool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b="1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/>
              <a:t>class</a:t>
            </a:r>
            <a:r>
              <a:rPr lang="is-IS" altLang="en-US" sz="2400" b="1" dirty="0"/>
              <a:t> </a:t>
            </a:r>
            <a:r>
              <a:rPr lang="is-IS" altLang="en-US" sz="2400" b="1" dirty="0">
                <a:solidFill>
                  <a:srgbClr val="FF0000"/>
                </a:solidFill>
              </a:rPr>
              <a:t>(Eq a) =&gt;</a:t>
            </a:r>
            <a:r>
              <a:rPr lang="is-IS" altLang="en-US" sz="2400" b="1" dirty="0"/>
              <a:t> Ord a where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s-IS" altLang="en-US" sz="2400" b="1" dirty="0"/>
              <a:t>   </a:t>
            </a:r>
            <a:r>
              <a:rPr lang="en-US" altLang="en-US" sz="2400" b="1" dirty="0"/>
              <a:t>(&lt;), (&lt;=), (&gt;), (&gt;=)  :: a -&gt; a -&gt; Bool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/>
              <a:t>   min, max               :: a -&gt; a -&gt; a</a:t>
            </a:r>
            <a:endParaRPr lang="is-IS" altLang="en-US" sz="2400" b="1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F373F4D-1419-9B4A-BEA1-13AFACFE981D}"/>
                  </a:ext>
                </a:extLst>
              </p14:cNvPr>
              <p14:cNvContentPartPr/>
              <p14:nvPr/>
            </p14:nvContentPartPr>
            <p14:xfrm>
              <a:off x="1395000" y="2198880"/>
              <a:ext cx="460440" cy="802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F373F4D-1419-9B4A-BEA1-13AFACFE981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73040" y="2176920"/>
                <a:ext cx="503640" cy="1234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Number Placeholder 4">
            <a:extLst>
              <a:ext uri="{FF2B5EF4-FFF2-40B4-BE49-F238E27FC236}">
                <a16:creationId xmlns:a16="http://schemas.microsoft.com/office/drawing/2014/main" id="{7CA87A11-7DA7-679E-5845-06E85A9FD15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C1885F9-845A-9C43-A954-424E74C9399C}" type="slidenum">
              <a:rPr lang="en-US" altLang="en-US" sz="1400" smtClean="0">
                <a:latin typeface="Tahoma" panose="020B060403050404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250F1EB2-C96F-615B-2E92-718DF75B7C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Lecture Outline 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E62FD850-FA87-BF9A-8B21-B1DBC4387A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726488" cy="4800600"/>
          </a:xfrm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Haskell</a:t>
            </a:r>
          </a:p>
          <a:p>
            <a:pPr lvl="1" eaLnBrk="1" hangingPunct="1"/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Covered syntax and interpreters</a:t>
            </a:r>
          </a:p>
          <a:p>
            <a:pPr lvl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Lazy evaluation</a:t>
            </a:r>
          </a:p>
          <a:p>
            <a:pPr lvl="1"/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Static typing and static type inference</a:t>
            </a:r>
          </a:p>
          <a:p>
            <a:pPr lvl="1"/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Algebraic data types and pattern matching</a:t>
            </a:r>
          </a:p>
          <a:p>
            <a:pPr lvl="1"/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Type classes</a:t>
            </a:r>
          </a:p>
          <a:p>
            <a:pPr lvl="1"/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Monads </a:t>
            </a:r>
            <a:r>
              <a:rPr lang="is-IS" altLang="en-US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 </a:t>
            </a:r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more</a:t>
            </a:r>
          </a:p>
          <a:p>
            <a:pPr eaLnBrk="1" hangingPunct="1"/>
            <a:endParaRPr lang="en-US" altLang="en-US" sz="240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0964" name="Footer Placeholder 3">
            <a:extLst>
              <a:ext uri="{FF2B5EF4-FFF2-40B4-BE49-F238E27FC236}">
                <a16:creationId xmlns:a16="http://schemas.microsoft.com/office/drawing/2014/main" id="{08577BA3-86C5-FC84-9712-BE4386CBF5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Programming Languages CSCI 4430, A. Milanova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Arial"/>
        <a:cs typeface="Arial"/>
      </a:majorFont>
      <a:minorFont>
        <a:latin typeface="Tahoma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25341</TotalTime>
  <Words>1536</Words>
  <Application>Microsoft Macintosh PowerPoint</Application>
  <PresentationFormat>On-screen Show (4:3)</PresentationFormat>
  <Paragraphs>240</Paragraphs>
  <Slides>21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Tahoma</vt:lpstr>
      <vt:lpstr>Wingdings</vt:lpstr>
      <vt:lpstr>Blends</vt:lpstr>
      <vt:lpstr>Custom Design</vt:lpstr>
      <vt:lpstr>Intro to Haskell, conclusion</vt:lpstr>
      <vt:lpstr>Announcements</vt:lpstr>
      <vt:lpstr>Lecture Outline </vt:lpstr>
      <vt:lpstr>Generic Functions in Haskell</vt:lpstr>
      <vt:lpstr>Generic Functions</vt:lpstr>
      <vt:lpstr>Haskell Type Classes</vt:lpstr>
      <vt:lpstr>Generic Functions with Type Class</vt:lpstr>
      <vt:lpstr>Type Class Hierarchy</vt:lpstr>
      <vt:lpstr>Lecture Outline </vt:lpstr>
      <vt:lpstr>Monads</vt:lpstr>
      <vt:lpstr>An Example: Cloned Sheep</vt:lpstr>
      <vt:lpstr>An Example</vt:lpstr>
      <vt:lpstr>The Monad Type Class</vt:lpstr>
      <vt:lpstr>The Maybe Monad</vt:lpstr>
      <vt:lpstr>The List Monad</vt:lpstr>
      <vt:lpstr>The List Monad</vt:lpstr>
      <vt:lpstr>The do Notation</vt:lpstr>
      <vt:lpstr>List Comprehensions</vt:lpstr>
      <vt:lpstr>List Comprehensions</vt:lpstr>
      <vt:lpstr>So What’s the Point of the Monad…</vt:lpstr>
      <vt:lpstr>The End</vt:lpstr>
    </vt:vector>
  </TitlesOfParts>
  <Company>Rensselaer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 CSCI 4430 &amp; CSCI 6969</dc:title>
  <dc:creator>student</dc:creator>
  <cp:lastModifiedBy>Milanova, Ana L.</cp:lastModifiedBy>
  <cp:revision>5734</cp:revision>
  <dcterms:created xsi:type="dcterms:W3CDTF">2010-11-02T15:56:59Z</dcterms:created>
  <dcterms:modified xsi:type="dcterms:W3CDTF">2022-11-18T21:56:33Z</dcterms:modified>
</cp:coreProperties>
</file>