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3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1" r:id="rId2"/>
  </p:sldMasterIdLst>
  <p:notesMasterIdLst>
    <p:notesMasterId r:id="rId46"/>
  </p:notesMasterIdLst>
  <p:handoutMasterIdLst>
    <p:handoutMasterId r:id="rId47"/>
  </p:handoutMasterIdLst>
  <p:sldIdLst>
    <p:sldId id="916" r:id="rId3"/>
    <p:sldId id="928" r:id="rId4"/>
    <p:sldId id="810" r:id="rId5"/>
    <p:sldId id="613" r:id="rId6"/>
    <p:sldId id="918" r:id="rId7"/>
    <p:sldId id="919" r:id="rId8"/>
    <p:sldId id="920" r:id="rId9"/>
    <p:sldId id="843" r:id="rId10"/>
    <p:sldId id="845" r:id="rId11"/>
    <p:sldId id="842" r:id="rId12"/>
    <p:sldId id="844" r:id="rId13"/>
    <p:sldId id="921" r:id="rId14"/>
    <p:sldId id="846" r:id="rId15"/>
    <p:sldId id="922" r:id="rId16"/>
    <p:sldId id="923" r:id="rId17"/>
    <p:sldId id="924" r:id="rId18"/>
    <p:sldId id="610" r:id="rId19"/>
    <p:sldId id="623" r:id="rId20"/>
    <p:sldId id="622" r:id="rId21"/>
    <p:sldId id="679" r:id="rId22"/>
    <p:sldId id="620" r:id="rId23"/>
    <p:sldId id="670" r:id="rId24"/>
    <p:sldId id="619" r:id="rId25"/>
    <p:sldId id="695" r:id="rId26"/>
    <p:sldId id="925" r:id="rId27"/>
    <p:sldId id="871" r:id="rId28"/>
    <p:sldId id="872" r:id="rId29"/>
    <p:sldId id="873" r:id="rId30"/>
    <p:sldId id="874" r:id="rId31"/>
    <p:sldId id="875" r:id="rId32"/>
    <p:sldId id="926" r:id="rId33"/>
    <p:sldId id="877" r:id="rId34"/>
    <p:sldId id="878" r:id="rId35"/>
    <p:sldId id="879" r:id="rId36"/>
    <p:sldId id="880" r:id="rId37"/>
    <p:sldId id="881" r:id="rId38"/>
    <p:sldId id="882" r:id="rId39"/>
    <p:sldId id="883" r:id="rId40"/>
    <p:sldId id="884" r:id="rId41"/>
    <p:sldId id="885" r:id="rId42"/>
    <p:sldId id="886" r:id="rId43"/>
    <p:sldId id="907" r:id="rId44"/>
    <p:sldId id="913" r:id="rId45"/>
  </p:sldIdLst>
  <p:sldSz cx="9144000" cy="6858000" type="screen4x3"/>
  <p:notesSz cx="7034213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2857"/>
  </p:normalViewPr>
  <p:slideViewPr>
    <p:cSldViewPr>
      <p:cViewPr varScale="1">
        <p:scale>
          <a:sx n="118" d="100"/>
          <a:sy n="118" d="100"/>
        </p:scale>
        <p:origin x="202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452" y="-60"/>
      </p:cViewPr>
      <p:guideLst>
        <p:guide orient="horz" pos="2924"/>
        <p:guide pos="2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E501C6AF-B93E-3286-21D7-7ADF61F85E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5457192-F98F-E5E0-FD04-456B1E998F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B1611578-8312-1E39-8CA5-9B64FE5E717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6A8E8DB7-BC11-EB21-C7A1-8074B8C40C8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616037A-CE63-FD41-93F7-AB7CEA11D5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29.719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1294 11992 9222,'0'10'-64,"0"-1"0,0 1 0,0 2 41,0 0 1,-3 6 0,-1 0 0,-1 7 0,-2 6 0,-2 5 0,0 5 0,0 1 97,-1 3 1,2 4-1,4-22 1,1-1 0,0 1-1,1 0 1,-4 25 0,2-6-264,0-4 1,1-8 0,3-4 0,0-5 0,0-6-385,0-2 540,0-6 1,-1-3 0,-2-8 0,-2-5 0,0-4 10,2-4 0,-2-1 0,2-6 0,1-1 1,1-4-124,1-2 1,1-4 0,2-1 0,4-1 0,1-2-78,1-2 0,0 1 0,1 1 0,-1 1 199,0-1 1,1-2 0,-2 1-1,-1 3 1,-2 4 0,1 4 583,-1 3 1,-3 4-319,1 6 0,-2 6 1,-1 6-1,0 8 0,0 6 7,0 8 0,0 5 1,1 5-1,1 4 1,2 4-88,1 3 1,2-5 0,2 0 0,0-3 0,0 0-139,1-2 0,2 2 0,1-4 1,-1-2-1,0-4-118,1-7 0,-2-3 0,-4-7 138,0-2 1,-2-3 0,2-7 0,-1-5-1,0-6 106,0-2 0,2-7 0,-2-3 0,1-4 0,1-2-438,-2-2 0,0 2 0,3-1 0,1-2 0,-1-1-117,0-3 0,1 6 0,-1 1 0,-1 7 0,-1 7-318,0 6 0,-2 9 721,1 7 0,2 6 0,-3 10 0</inkml:trace>
  <inkml:trace contextRef="#ctx0" brushRef="#br1" timeOffset="2">1760 12197 8379,'-6'12'-403,"-1"-3"0,0 0 454,-1 3 1,2 0-1,-1 6 1,0 2 0,-1 3 504,-1 3 0,0 1 1,2 2-1,2 1-416,1 1 0,1 0 0,3-4 0,0-2 0,1-4-59,2-1 0,3-6 1,5-2-1,3-5 1,0-4-119,3-2 0,0-5 0,2-3 0,-1-6-102,-3-5 1,2-2 0,-4-5 0,1-2 0,-1-2-131,-2-2 1,0-4 0,-2 1 0,-1-2 0,0-1-76,-2-1 0,-4 4 0,0 1 0,-4 2 376,-4 4 1,-4 3 0,-1 8 0,-2 3-1,-3 7 99,-4 4 0,2 4 0,-5 4 0,0 8-131,-2 6 0,-1 3 0,-2 5 0</inkml:trace>
  <inkml:trace contextRef="#ctx0" brushRef="#br0" timeOffset="3">2421 12449 10934,'0'-10'-344,"0"1"0,0 0 1,0-1-1,1 1 1,1-1-1,2-2 564,1 0 1,-2 1 0,3 3 0,-1 3 16,0 1 1,-3 3 0,1 7 0,-2 7-1,-1 4-76,0 5 0,-4 5 0,-2 4 0,-2 0 0,1 0-316,1 0 0,3 0 0,-2-4 1,0-2-257,-1-4 1,4-2 0,-1-3 0,2-6 436,1-6 1,4-9 0,2-10-1</inkml:trace>
  <inkml:trace contextRef="#ctx0" brushRef="#br0" timeOffset="4">2439 12309 9932,'-6'-15'-300,"1"3"1,1 2 197,2 0 0,2 1 1,3 0-1,3 0 92,2 3 0,2 2 1,-1 4-1,0 0-194,1 0 1,2 1-1,2 2 1,0 3 0,2 3 33,-2 0 1,4 1 0,-4 2 0,2 1 0,-3 2 243,-3 1 0,1 2 1,-8 2-1,-1 0 247,-1 2 1,-1 0-1,0-3 1,0 2 0,-1 1-10,-2-2 0,-1 0 0,-4-1 1,3-2-1,1 0-307,2-2 1,1-3-1,1 0-80,0-1 1,1-6 0,2-2-1,3-2-187,3-1 1,0-1 0,1-3 0,2-5 0,1-3-53,2-3 1,-3 1-1,3-3 1,-2 3 208,-2 1 1,0 0-1,-2 4 249,0-1 1,-4 6 0,-2 4 0,-4 6 261,-3 2 1,-2 4 0,2 2 0,0-1-210,0 1 1,-2 1-1,2-3 1,2 0 0,1-2-415,1 0 0,1-2 0,3-2-213,2-3 0,2-2 1,2-2-1,2-2 1,0-3 36,0-2 0,1-6 1,0-1-1,1-3 393,-1-1 0,4-3-138,-7 2 0,12-7 0,-2 3 1</inkml:trace>
  <inkml:trace contextRef="#ctx0" brushRef="#br1" timeOffset="5">3054 12262 8134,'-6'-2'-69,"0"2"1,3 5 480,0 8 0,1 7 0,0-1-447,-1 4 1,-1 5-1,2 4 1,-2 1 0,0 2-279,0 1 1,-1 1 0,3-3 0,-1-4 0,1-4-265,1-5 1,1-5 576,0-4 0,0-1 0,0-2 0</inkml:trace>
  <inkml:trace contextRef="#ctx0" brushRef="#br1" timeOffset="6">3007 12588 8453,'-6'-12'0,"1"-1"-185,1 2 215,1-3 0,4 3 0,2-1 0,4 1 148,5 2 0,-1 1 0,4 1 0,2 1 0,1 1-335,0 0 1,1 3 0,-2-1-1,-1 3 144,-4 3 0,-1 2 1,-3 6-1,-1 1 483,-1 4-322,-4 1 1,3 2 0,-5-1-1,0 1 1,0-1-23,0-3 0,0 3 0,1-4 0,1 1-197,1-3 1,4-2-1,-1-1 1,3-2 0,1-2-49,2-1 1,3-2 0,2-6 0,0-5-69,-2-6 0,0 0 1,0-3-1,-2-1 0,-4-1 351,-3 0 0,-1 2 0,-7-1 0,-1 1 366,-3 3 0,-5-2 0,-3 6 0,0 2 0,-2 2-345,2 3 1,-3 1 0,5 4-186,1 2 0,4 11 0,3 5 0</inkml:trace>
  <inkml:trace contextRef="#ctx0" brushRef="#br1" timeOffset="7">4004 12234 8424,'0'-18'-102,"-3"2"0,-1 1 0,2-2 1,1 1-1,1-2 60,0-1 254,0 7 1,0-9-1,0 9 1,1 1-1,1 0 179,2 2 0,3 4 1,-2 4-1,1 6-379,0 7 1,1 9-1,2 5 1,0 4 9,1 4 1,-1 5 0,0 3 0,0-1-182,1 0 0,-1-1 0,0-5 0,1-1 0,-1 0-156,0-1 1,0-4 0,-3-6 0,-3-2 0,-2-5-1583,-1-1 1897,0-7 0,0-8 0,0-7 0,0-4 0,0-1 0,4-9 0,1 2 0</inkml:trace>
  <inkml:trace contextRef="#ctx0" brushRef="#br1" timeOffset="8">4330 12328 8424,'-5'-10'121,"3"4"1,-4 1 122,-1 1 0,-1 2 0,-2 5 0,1 4 0,-1 3-53,-3 3 0,3 3 0,-3 0 0,3 1-232,1 2 1,0 3 0,-1-2 0,2-1 0,1-3-254,0-3 0,4 3 0,-2-4 110,1-1 1,2-6 225,5-9 1,-1-2 0,4-9 0,2-3 0,0-2-223,1-1 1,4-1 0,-1 3 0,-1 2-23,0 1 1,-2 0 0,0 4 345,1 4 1,-1 4 0,-1 8 144,-2 5 1,0 8-1,-4 6 1,1 0 0,-1 2-1,0-1 3,1-2 1,-1-3 0,3-1 0,0-2-180,1-4 0,-3-3 1,3-2-1,1-5 1,1-4 108,2-5 1,0-6 0,2-6-1,0-5-437,-1-2 0,3-3 1,-1-2-1,1-3 1,-1 0 69,-2 0 0,3 1 0,-2-1 0,0 3-112,-2 2 0,-5 9 0,-1 6 1,-1 4-366,1 4 1,-1 8 0,-2 1 621,2 5 0,-2 9 0,3 3 0</inkml:trace>
  <inkml:trace contextRef="#ctx0" brushRef="#br1" timeOffset="9">4823 12011 8720,'-6'1'177,"1"3"0,-1 5 0,2 7 1,-1 5-1,1 5 0,-1 4 0,0 4 1,-3 2 139,0 1 0,2 0 0,0 1 0,0-1 0,-1-2 0,2-3-494,1-4 1,-2-6 0,2-2 0,-2-2-788,-1-2 1,3-5 0,0 1-189,0-1 0,3-7 1152,-2-4 0,6-8 0,2-7 0</inkml:trace>
  <inkml:trace contextRef="#ctx0" brushRef="#br1" timeOffset="10">5037 12076 8361,'-5'0'33,"0"-3"179,2 0 1,-2 4 0,-5 6-1,1 6 1,-1 5 76,-3 6 0,2 7 1,-4 3-1,1 2-327,-1 2 0,4-1 0,-1 0 0,2 0 0,3 0-301,1-3 0,4-3 0,-1-7 0,1-6 0,-1-4-131,0-4 1,-3-4 0,2-1 0,-1 0-474,-2-3 943,-2-5 0,0-3 0,-4-7 0,-2-2 0</inkml:trace>
  <inkml:trace contextRef="#ctx0" brushRef="#br1" timeOffset="11">4767 12467 8361,'-3'-9'10,"0"0"37,1-1 309,1 1 1,1 0 0,0-1-180,0 1 0,4 3 0,3 1 0,5 1 0,4 0-318,5 0 0,0 3 0,4-2 141,4 2 0,-1-3 0,4-1 0</inkml:trace>
  <inkml:trace contextRef="#ctx0" brushRef="#br1" timeOffset="12">5233 12207 8361,'4'-14'-112,"-2"3"0,3-4 1,0 2-1,-1 0 0,2 1 1057,-1 0 0,-3-1-735,1 4 0,-3 6 0,-3 7 0,-3 10 0,-3 9-41,0 4 1,-1 5 0,-2 1 0,0 1 178,0 0-389,2 1 0,4 1 1,0-1-1,-2-2-183,0-1 1,0-1-1,2-4 1,2-2-1,0-3-1242,1-3 1295,0-8 1,3-8 0,1-13-1,1-4 1,3-5-10,0-2 1,-2 0 0,3-5 0,1-2 0,2-2 4,0 0 0,0 1 0,0 1 1,1 0 216,-1 0 0,0 5 0,1 1 0,-1 3 0,-1 4 314,-2 2 1,3 7 0,-4 4 0,1 5 0,-1 6 81,-1 6 1,3 7-1,-3 3 1,0 4-32,0 2 0,0 2 0,-2-3 1,2 1-1,2-1-254,1-1 0,1-6 0,1-1 0,1-3 1,-1-4-61,0-2 1,1-7 0,-1-3 0,0-3-5,1-3 1,2-6 0,0-8 0,0-3 0,-2-2-174,-1-2 0,1-1 1,-1-3-1,0 0 1,1-1-384,-1-2 0,-3 2 1,0-2-1,1 4-329,-2 5 0,0 3 0,-3 8-463,1 3 1,0 10 1258,-3 4 0,4 7 0,2 5 0</inkml:trace>
  <inkml:trace contextRef="#ctx0" brushRef="#br1" timeOffset="13">5801 12179 8361,'0'-5'-568,"0"5"930,0 6 1,0 7 0,-1 7 0,-2 7 0,-4 6 456,-1 3 0,-1 4 0,-1 2 0,1-1-496,0 0-374,-1-4 1,1-2 0,1-5 0,2-3-1764,3-5 819,2-6 0,5-12 0,1-10 995,0-8 0,7-7 0,-1-3 0</inkml:trace>
  <inkml:trace contextRef="#ctx0" brushRef="#br1" timeOffset="14">5847 12281 8306,'0'-19'39,"5"2"0,4 0 0,3 3 182,3 0 0,-1 2 1,2 4-1,-3 1-245,0 4 0,-2 2 1,1 1-1,-2 1 0,-4 2-2098,-3 4 2122,2 5 0,-4 3 0,3 3 0</inkml:trace>
  <inkml:trace contextRef="#ctx0" brushRef="#br1" timeOffset="15">5773 12430 8306,'-5'9'868,"1"1"0,8-5-479,2-2 1,6-2-1,3-1 1,1 0-284,3 0 1,-3-3 0,7-1 0,-1-1-598,0-3 491,3 4 0,-5-8 0,3 1 0</inkml:trace>
  <inkml:trace contextRef="#ctx0" brushRef="#br0" timeOffset="16">1294 13072 11470,'-5'-4'-411,"-3"2"1,2-2-1,-2 3 1,1 7-1,2 7 602,1 5 1,-3 8 0,1 2 0,0 6 0,1 6-1,0 3 1,1 4 0,0 1-51,1 2 1,-1-1 0,1-3 0,0-2-431,-1 0 43,3-9 1,-6 1 0,3-9 0,-2-3 0,-1-4-61,-1-4 0,-1-7 1,-1-1-1,1-3 302,0-3 1,2-2 0,1-4 0,0-4-38,1-4 0,1-8 1,4 0-1</inkml:trace>
  <inkml:trace contextRef="#ctx0" brushRef="#br0" timeOffset="17">1285 13221 8221,'0'10'71,"0"0"1,0 4 246,0 4 0,0 9 0,0 8 0,0 3 0,1 4-7,2 0 0,2-3 1,5-1-1,0-4 1,1-3-219,2-4 0,0-8 0,0-9 0,1-4 0,2-3 0,-1-4-179,2-4 0,-1-7 1,1-4-1,-3-3-88,0-2 0,1-3 0,-2-4 1,-2 0-80,-1 0 1,0-4 0,-2-1 0,-1-1 0,-2 1-12,-1 1 0,0-4 0,-4 3 1,0 1 24,0 4 1,0 9 196,0 6 1,0 8-1,1 6 1,1 7-297,1 7 1,3 4 0,-2 1-1,0 2 338,0-1 0,4 2 0,-3 1 0</inkml:trace>
  <inkml:trace contextRef="#ctx0" brushRef="#br1" timeOffset="18">1732 13324 8432,'-5'1'413,"1"3"0,0 4 14,1 4 1,-3 8 0,2 2 0,0 4 0,0 2-155,2 0 1,1-1 0,1-1 0,2-3-108,4 0 1,0-5 0,8-6 0,-1-3-61,2-2-159,3-3 1,1-5 0,-1-3 0,1-5-277,0-2 1,-5-7 0,-1 0 0,0-5 0,-2-2 16,-2 0 0,-1 0 0,-5-3 0,-1-2 145,-1-2 0,-1 1 1,0 4-1,0 0 0,-1 3 66,-2 5 0,-2 2 1,-5 5-1,1 4-567,0 4 668,-1 7 0,-3 6 0,-1 6 0</inkml:trace>
  <inkml:trace contextRef="#ctx0" brushRef="#br1" timeOffset="19">2588 13370 8321,'-4'-9'-149,"-1"0"0,-1 0-17,0 3 1,3-1 0,-4 5 0,0 3 306,-1 4 0,2 4 1,0 3-1,2 1 1,1 2 90,-1 1 0,3 2 0,-3 1 0,1-1-206,0 1 1,0-1 0,3 1 0,-1 0 0,-1-1-279,-2 1 1,0 2-1,2-2 1,-1-2-23,1-3 1,-3 2 0,0-4 0,-2-1-1,1-4-189,-1-4 0,-1-4 463,-2-5 0,-3-5 0,-1-7 0</inkml:trace>
  <inkml:trace contextRef="#ctx0" brushRef="#br1" timeOffset="20">2421 13445 8321,'9'-23'-175,"0"0"0,1-3 0,-1 3 163,0 0 1,5 2 0,1 5 0,4 0-1,2 1 208,0 0 0,2 2 0,-3 4 0,-1 3-53,-1 3 1,-6 6-1,1 3 1,-4 4 45,-3 2 0,-1 6 1,-5 6-1,0 1 0,0 4 140,0 0 0,-5-1 0,0-2 0,0-2 1,1 0-95,0 0 0,3-7 0,-2 1 1,2-4-215,1-2 1,5-6 0,4-3 0,6-2-367,2-1 90,2-4 1,2-5-1,1-4 1,-1 0-152,-1-1 0,-3 2 1,-1 2-1,-5 1 0,-3 1-16,-1 2 0,-6 1 0,-1 7 567,-6 1 1,-5 5 0,-1 5 0,0 1 0,3 0 619,3 1 1,-2-4-1,5 3 1,3-2-810,6 0 0,1 0 1,9-6-1,4-3-561,4-2 1,2-5 0,0-3 0,-2-4 120,2-1 1,0-5 0,-2 2 0,-4-3-1,-5 0 484,-2-1 0,0 0 0,-4 0 0,-1-2 0,-1-2 0,-4 0 0,2-3 0,1-4 0,2-1-67,2 1 0,-1 2 1,0 4-1,1 5 0,-1 7 364,0 5 0,-4 4 0,-1 7 1,-3 5 328,-1 6 0,-1 6 0,-3 5 0,-2 4-255,-2 4 0,-1-1 0,-1 0 0,2 0-454,2-3 0,-1-2 0,3 0 0,-2 0 0,0-1-617,1-2 1,-3-3-1,3-7 169,-1-2 0,-2-6 0,3-6 372,0-7 0,1-9 1,4 0-1,0-3 172,0 0 0,1 0 1,2 1-1,3 3 0,2-1 251,2 1 0,0 3 1,1-2-1,3 3-247,0 1 0,2-1 0,3 1 0,2 1 0,1 1-228,-2 4 1,3 2 0,0 1 0,-1 0 95,-3 0 0,1 0 0,-7 1 0,1 1 180,-1 2 1,-3 2 0,-5-2 0,-1 1 395,-2 2 0,-1 2 1,-1 0-1,-1 1-42,-2 3 0,-1-2 1,-2 3-1,2 1 0,3-2-265,1 1 0,0-2 0,0-2 0,0 0-162,0 2 1,5-4 0,1 0 0,3-3 0,2-3-92,2-1 0,0-1 0,-1-2 0,0-3-40,0-4 0,-2-4 0,-2 1 0,-2-4 0,-3-1 56,-1-2 0,-2 0 0,0 2 1,-2 0-46,-1 2 0,-2 3 0,-4 0 0,0 3 128,-1 2 0,1-1 0,0 3 0</inkml:trace>
  <inkml:trace contextRef="#ctx0" brushRef="#br1" timeOffset="21">4255 13091 8345,'-5'-14'164,"2"1"0,2 3 94,1 1 0,0 5 0,-1 9 0,-1 9 0,-2 10 0,-2 7 77,-1 6 0,2 0 1,-1 5-1,-2-1 0,1 2-441,1-1 1,-2 0 0,2-3 0,-2-1 0,1-3-403,1-2 0,1-4 1,-3-7-1,3-7-268,1-3 1,1-8 0,3-4 775,0-5 0,0-12 0,0-2 0</inkml:trace>
  <inkml:trace contextRef="#ctx0" brushRef="#br1" timeOffset="22">4590 13026 8345,'-6'-6'-241,"0"1"427,-1 0 0,-2 3 0,0 6 0,0 7 251,-1 6 0,0 7 0,-1 8 0,-2 4-373,2 4 1,-3 5 0,2 1 0,1 1 0,0 0-127,2-3 1,0-5-1,-1-1 1,1-6-1,0-5-640,-1-6 1,4-9 0,0-3 195,-1-5 1,-2-2 0,0-4 0,0-2 505,0-5-43,-1 0 1,1-9 0,1 3 0,0-3 23,2-1 1,4 3-1,-1-1 1,2 0-1,1 1 518,0 2 0,3-2 0,2 4 0,3-1 125,2 0 0,5 3 0,1-3 0,1 3 0,3 2-632,2 1 0,-2 0 0,2 3 0,0 0-710,0 0 0,4 1 0,-3 3 0,2 0 718,0 0 0,-4-5 0,1 0 0</inkml:trace>
  <inkml:trace contextRef="#ctx0" brushRef="#br1" timeOffset="23">4749 13156 8550,'5'-1'2775,"-2"-2"-2473,-2 2 1,-2 4-1,-2 8-189,-4 2 1,-1 7 0,-1 4 0,0 4 0,-1 3-135,1 4 1,-1 1 0,-2 1 0,0-1-128,0-2 0,3-3 0,2-6 1,2-3-450,1-2 0,0-11 396,4-6 1,2-13 0,1-9-15,3-1 0,2-3 0,1-2 0,1-2-578,-1-1 610,4 0 0,-2-3 0,2-1 1,0 0-63,-1 0 0,1 2 1,-4 6-1,-1 5 0,-1 6 582,0 3 1,-5 5-1,1 6 119,-2 8 1,-1 5 0,0 8 0,0 3 0,0 3 176,0 3 0,0-2 0,0 2 1,0-2-1,0-2-229,0-3 0,0-1 0,0-5 0,1-3-277,2-2 0,-1-4 1,4-3-79,1-3 1,-1-7 0,0-5-1,1-6 1,1-2-446,2-2 1,-1-3 0,0 0 0,1-1 0,-1 0-425,0 2 1,4-1 0,0-1 0,1 1-1657,-1 3 2476,4-2 0,-3 6 0,5-3 0</inkml:trace>
  <inkml:trace contextRef="#ctx0" brushRef="#br1" timeOffset="24">5074 13249 8412,'10'-4'-226,"-4"-1"1,0-4 0,1-1 0,1 1 0,-1 0 0,-1-1 332,1 1 0,-2 0 0,1 0 0,-1-1 0,-1 1 1,1 0 1209,0-1-1127,-3 5 0,4-2 1,-4 5-1,1 3 153,-1 4 0,-1 12 0,-2 4 0,-2 5-50,-4 2 1,-2 4 0,-2 2-1,-2 3 1,1 0-225,-1 0 0,2-3 0,-1-2 0,1-2 0,2-3-670,0 0 0,-1-8 56,1-4 0,4-9 1,2-7-1,2-7-143,1-6 0,4-7 0,2-2 0,2-1 688,2-2 0,-1 1 0,0-1 0,1 1 0,-1-1 0,0-1 0,1-1 0,-1 1 0,0 2-165,1 4 1,-2 1-1,-1 3 1,-1 0-1,1 2 721,-2 2 0,4 1 0,-1 3 1,4 2-1,0 2-22,2 1 1,-3 1 0,3 3-1,1 0-864,-1 0 1,-2 4-1,0 3 1,-2 4-1,0 6-688,-1 4 1,-4-2 1017,-2 3 0,-2 2 0,-1 0 0</inkml:trace>
  <inkml:trace contextRef="#ctx0" brushRef="#br1" timeOffset="25">5205 13342 8373,'-15'0'-34,"3"0"680,2 0 1,4-1-266,3-2 0,10 1 0,7-3 0,7 0 0,6 1 2,3 0 1,5 1-1,-2 1-383,0-1 0,3 2 0,-3-3 0</inkml:trace>
  <inkml:trace contextRef="#ctx0" brushRef="#br1" timeOffset="26">1108 14264 8317,'-6'0'-208,"1"-1"0,0-2 0,3-3 1,1-2-1,2-3 420,3-1 1,1 0 0,5-3-1,1-2 1,3 0 0,-1-2 94,1 1 1,-2-1 0,-3 1 0,0 3 0,-2 3 64,-1 5 1,-4 4 0,1 8-299,-2 8 1,-5 10 0,-2 15-1,-3 4 1,-3 5-16,0 2 1,0-1 0,2 2-1,1-3-232,0 0 1,0-2 0,2-1 0,2-6 0,1-6-432,2-7 1,1-5 277,1-5 0,0-7 0,0-9 1,0-6 72,0-4 0,-3-7 1,-1 1-1,2-6 0,1-3 1,1-4-28,0-2 1,0-2 0,1-4-1,3 1 280,2 0 0,2 0 0,2-1 0,2 3 0,0 4 0,1 4 0,-4 11 0,0 3 299,0 7 1,-2 6-1,-2 6 1,-1 8 0,-1 5 476,1 6 1,-3 5 0,3 2 0,0 2-445,-1 1 1,4-2-1,-1 0 1,2-1 0,2-2-274,-1-1 1,1-2 0,3-2 0,1-5-45,1-3 0,1-5 1,-2-5-1,0-4 1,3-3-191,0-3 0,-1-4 1,-2-5-1,0-4 7,-3-1 1,1-3 0,-2-2 0,0-2 0,-3-3-81,-1-1 1,0-1-1,-3-2 1,-1-3-48,-1-3 1,-1 0 0,-1 1 0,-2 2 0,-2 4-356,0 4 0,-1 7 430,3 7 0,3 6 0,0 3 0,5 3 1,4 2 219,0 1 0,4 4 0,-2-2 0,2 4 0</inkml:trace>
  <inkml:trace contextRef="#ctx0" brushRef="#br1" timeOffset="27">1723 14199 8317,'-13'10'0,"1"2"0,0 1 268,2 2 1,1 3-1,-1 5 1,1 2-1,0 3 314,-1 2 0,2 0 0,2-4 0,3-2 216,2-2-748,5-4 1,2-3-1,7-5 1,2-5 60,3-3 0,4-3 1,2-2-1,1-4 1,0-5-206,1-3 1,-4-6-1,0-2 1,-3-1-281,-4-1 0,-5 1 1,-7-1-1,-2-1 0,-1-1 84,0-1 0,-1 0 1,-3 1-1,-5 2 251,-2 0 0,-5 7 0,3 1 0,0 2 0,-1 5-25,3 2 0,3 5 64,2 6 0,0 7 0,-3 4 0</inkml:trace>
  <inkml:trace contextRef="#ctx0" brushRef="#br1" timeOffset="28">2477 14329 8343,'-4'-9'360,"-3"3"0,0 5-52,1 7 0,1 9 0,3 1 0,-1 4 1,0 3-1,1-1 0,0 1-249,-1-2 1,0-2 0,3-1-1,0-3 1,0-2-395,0-3 228,-4 0 0,0-9 1,-3-6-1,1-5 0,2-5-47,2-3 0,1-2 1,2-1-1,2-4 0,5-2-102,3-1 1,4 0 0,6 0 0,2 1 150,1 2 1,1 3 0,2 4-1,0 2 788,-2 4-526,-2 6 1,-9 2-1,-2 6 1,-4 4 174,-2 6 0,-5 6 0,-1 4 0,-5 3 0,-3 0 251,-1 0 1,-3 1 0,2-4 0,2-1-436,-1-2 0,5-1 0,1-3 0,2-2-473,1-3 1,4-5-1,3-2 1,6-2-1,5-2-154,6-2 1,3-5-1,0-5 1,-2-1-1,-3 0-514,-3-1 1,-1 4 1256,-3-2 0,-6 5 498,-9 5 1,-8 10-1,-3 10 1,2-1-491,1 2 0,6-5 0,0 1 1,4-2-1,5 1-323,1-2 1,5-2 0,3-3 0,2-2-499,4-3 1,-1-2 0,4-3 0,0-2 0,-2-3-231,-1-3 1,-3-3-1,-3-4 1,-1 1 548,-2-1 1,3 1-1,-4-2 1,1-1-1,0-2 230,2 0 0,3-6 0,1-4 0</inkml:trace>
  <inkml:trace contextRef="#ctx0" brushRef="#br1" timeOffset="29">3324 14078 8343,'0'-6'1084,"0"0"-722,0 4 1,-4-3-1,-1 7 2,-1 5 1,-3 4 0,1 12 0,-3 5-1,-1 5-257,2 3 0,0 2 0,2 2 0,1 1-272,1 1 0,3-2 0,-3-1 1,2-5-1,2-5-902,1-3 0,0-6 659,-2-2 1,-2-7 0,-4-8 0,-1-3 0,1-3 211,0-4 1,-1-4-1,2-2 1,1-2 368,1-1 0,4 2 0,-2 1 1,3 0-1,1 1 333,0 0 0,6 2 0,3 1 0,5 0-299,4-1 1,2 1-1,0 1 1,3 0 0,0 3-104,0 1 0,-2 1 0,-2 3 1,0 1 15,-1 2 1,-4 2-1,-4 6 1,-4 1-1,-2 3 233,-2-1 1,-1 4 0,-1-3-1,0 2 1,0-2-155,0-2 1,0 0-1,0-1 1,1-1-607,3-4 0,1-3 0,5-4 1,1 0-126,2 0 0,0-5 1,-2-3-1,-1-5 0,-2-1 94,1-3 0,-5 0 0,-1-1 0,-2 3 1,-1 2-261,0 3 698,-4-4 0,-6 4 0,-4-3 0</inkml:trace>
  <inkml:trace contextRef="#ctx0" brushRef="#br1" timeOffset="30">4236 14106 8263,'0'-16'-37,"0"2"1,0 0 0,1 2 0,2 0-1,0-1 1,0 3 347,1 3 0,-2 3 1,3 6-1,-1 4 1,-2 7-47,-1 7 0,-1 9 0,-1 8 0,-2 6 1,-2 2-181,0 2 0,-3-1 0,2 0 0,0-2 0,0-1-295,-1-2 0,2-5 1,-2-6-1,1-5 0,0-6-69,0-6 0,0-7 0,-3-5 0,2-5 0,1-7-131,-1-6 0,2-3 0,2-8 0,2 0 131,1 0 0,0-3 0,1-2 0,2-2 279,4 0 0,1-3 0,2 5 0,3-3 0,2 2-9,3 3 1,-3 6 0,0 5 0,-2 6-1,-1 5 58,-2 4 0,-2 10 0,-2 9 1,-2 6 712,-3 8 0,-1 5 0,0 8 0,0 1 1590,0 1-2041,4 2 0,-2-7 0,4 3 0,1-5-96,2-5 0,1-2 1,1-10-1,3-6 1,0-5-8,3-5 0,-1-4 1,1-6-1,-3-8-137,0-8 1,1-5-1,-2-3 1,-2-2 0,-2-1-423,-2 0 1,1-1 0,-3-3 0,0-1-147,-2-2 1,-2 1 0,-1 4 0,0 3 0,0 5-986,0 5 1,0 13 950,0 7 1,0 10 0,0 8 0,1 4 530,3 3 0,1 2 0,4 3 0</inkml:trace>
  <inkml:trace contextRef="#ctx0" brushRef="#br1" timeOffset="31">4711 14152 8263,'0'-9'-154,"-1"4"0,-1 3 519,-1 4 1,0 11-1,3 9 1,-1 5-1,-1 5 260,-1 5 1,-1 2-1,2 3 1,-2-1-600,2-1 1,1-2-1,1-3 1,0-4-1,0-7-645,0-6 1,0-11 218,0-10 0,3-10 0,1-10 0,-1-3-625,1-3 0,-3-2 1025,2 0 0,2-2 0,0-5 0</inkml:trace>
  <inkml:trace contextRef="#ctx0" brushRef="#br1" timeOffset="32">4739 14078 8263,'0'-18'-300,"0"2"-121,0 0 907,4 5 1,5-5 0,4 6 0,2 2-100,1 0 0,6 0 1,2 2-1,-1 3 0,0 2-509,0 1 0,-3 4 1,2 3-1,-1 5-1254,-2 3 1287,1 3 6,-9 0 1,2 5 0,-4 1-1</inkml:trace>
  <inkml:trace contextRef="#ctx0" brushRef="#br1" timeOffset="33">4721 14348 8263,'-9'-4'1274,"3"-2"-448,2 2-490,8-5 1,6 7 0,9-3-240,5 1 1,8-2-1,4 2 1,3-1 0,1 1-98,-2 2 0,-1 1 0,1 1 0</inkml:trace>
  <inkml:trace contextRef="#ctx0" brushRef="#br1" timeOffset="34">1313 15102 8292,'3'-9'-280,"1"0"1,0-1 0,1 1 0,0 0 0,0-1 0,0 1 423,2 0 0,1-2 1,3 0-1,0-2 0,2-1 1,-2 1 237,-1 1 1,0 2 0,-2 1 0,-1 0-56,-1 3 0,-4 7 0,0 10 0,-5 8-152,-6 11 0,-4 7 1,-6 11-1,10-23 0,-1 0 1,1 0-1,0 1-84,-1 0 1,1 0 0,0 2 0,-1-1-1,1-1 1,-1 0 0,0 0 0,-1 0-1,0 0 1,0 0-160,1 0 1,0-1 0,-9 19 0,4-6-1,2-8 1,3-8-550,0-6 0,5-10 314,2-6 0,3-5 0,3-8 0,4-3-573,1-5 585,5-3 0,-1-9 1,3-3-1,2-3 5,0-1 1,-1-1 0,-1 0 0,2-3 0,0-2 264,2-3 1,0 4-1,-2 4 1,-1 5 0,-4 5 112,-1 6 1,-6 14 0,-2 9 0,-2 10 490,-1 10 0,0 7 0,-1 8 0,-1 1-164,-1 4 1,0 0 0,3 6-1,1-1 1,1 0-470,1-3 0,4-2 1,-1-1-1,2 1 0,2-3-523,-1-4 1,-1-5-1,-1-11 1,-5-3 328,-4-5 0,-5-3 0,-5-4 0,-4-2 0,-1-3 155,-2-5 0,-2-2 0,-2 0 0,0-4 233,0-2 1,5 0-1,3-1 1,3 1 0,3-1 45,5 0 1,3 4 0,3 0 0,5 1 0,5 0-279,5 1 0,8-3 1,4 3-1,3 0-377,4-1 1,3-1 464,1 2 0,1-3 0,-4 1 0</inkml:trace>
  <inkml:trace contextRef="#ctx0" brushRef="#br1" timeOffset="35">1741 15074 8292,'-4'5'0,"-2"0"0,-2-1 274,-2 2 0,1 7 0,0 7 0,-2 7 283,-1 6 0,1 8 0,-1 5 0,3 4 0,3 0-58,2 1 0,4-7 1,4-7-1,3-8-420,4-7 1,4-6 0,4-5-1,2-3 5,1-5-7,4-6 1,-3-7 0,5-7 0,-1-6-314,-2-5 1,-6-5 0,-8 1-1,-3-1-167,-1-3 0,-5-3 0,1 0 0,-2 2 0,-1 1-261,0 1 0,-4 3 0,-4 2 1,-2 5 495,-2 7 1,-5 4 0,3 8 0,-2 3-55,1 2 0,3 6 1,0 4 221,1 6 0,-2 7 0,-2 1 0</inkml:trace>
  <inkml:trace contextRef="#ctx0" brushRef="#br1" timeOffset="36">2691 15214 8524,'0'-9'73,"0"-1"1,0 1 347,0 0 0,-1 4 1,-1 2-1,-2 7-252,-2 5 1,1 7-1,-2 7 1,2 1 0,0 2-219,-1 1 1,4 0 0,-1-2 0,2-1 0,1-1-408,0-2 0,0-3 0,0-2 1,0-4-85,0-1 0,2-6 0,-2-3 189,-4-4 1,-3-4 0,-2-7 0,-1-2 350,1-3 0,0-1 0,0 0 0,2-2 0,2-1-62,1 2 1,1-3 0,3 1 0,1 0 151,2 0 0,5 2 1,7-2-1,1 4 176,4 2-87,1-1 1,0 6-1,1-1 1,-2 2 160,-4 0 1,1 5 0,-4 2 0,0 3 0,-2 3-26,-3 3 1,-5 7 0,1 2 0,-3 4 0,-1 1-122,0 2 0,0 0 0,-1-3 0,-2-1 0,0 1-225,1-1 0,1-3 0,1-2 1,1-1 98,2-3-273,3 2 0,4-10 0,1 3 1,3-3-1,0-2-134,3-3 0,-3-1 1,1-4-1,-2 0 198,-1-1 1,-3 4-1,-3 0 459,-3-1 0,-2 4 0,-2 3 0,-1 5-233,-1 3 0,0 2 0,3 2 1,0 0-1,1 0 0,2-2-185,3-1 0,6-1 0,1 0 0,3-3 0,2-1-280,3-2 1,2-6 0,-3-5-1,2-6 1,-1-2 65,-2-2 1,0-3 0,-1-1 0,-3 0 0,-2-3 193,-3-1 0,-1-2 0,1-1 1,-1-1-1,0 1 154,0 1 0,-2 2 1,-1 2-1,0 5 555,-1 3 0,-1 6 1,-4 9-226,0 8 1,-4 7 0,-2 10 0,-2 5 0,-2 5-58,1 3 0,0 5 0,1-2 0,0-2 0,2-2-323,-1 0 1,0-2 0,-1-3 0,3-5 0,0-4-596,0-4 0,2-5 604,-3-6 1,0-9 0,0-7 0,3-4 0,2-3-92,1-4 0,4 1 1,2-1-1,4 0-261,2-1 301,3 7 1,6-6 0,2 8 0,1 0-78,2 3 1,3 0-1,0 6 1,-3 2-1,-3 2 175,-2 3 1,-2 6-1,-4 4 1,-3 2 0,-5 1 88,-4 2 1,-2-3-1,-1 1 1,0-1 0,0 0 454,0-3 1,-3 2 0,0-2-1,1-1-587,1 0 1,2-3-1,2-2 1,3-3-1,2-2-221,2-1 0,0 0 1,1 0-1,2-1-25,-2-2 1,-1-1-1,-1-3 1,-2 0 0,-2-3 198,-1-1 1,-1-2 0,-3 0 0,0-2 0,-1-3 163,-2-1 0,-3 4 0,-6 0 0,-4 1 0,0 0 143,0 1 0,-4 5 0,4 4 0,-1 1 1,0 0-258,-1 4 0,-1 4 0,1 4 0</inkml:trace>
  <inkml:trace contextRef="#ctx0" brushRef="#br1" timeOffset="37">4125 15018 8277,'-4'-9'58,"-1"-3"0,-1-1 0,4 3 0,3 4 102,2 6 0,6 9 0,-1 11 0,3 7 0,1 6 0,-2 4 1,-1 3 150,1 4 0,-1-2 0,0 2 0,2 0 0,0 1-366,1-2 1,4-6 0,-4-6 0,0-4-1,-3-4-2127,-3-4 1785,2-11 1,-8-4 0,1-11 0,-4-5 0,-1-3 209,0-3 1,1-3 0,3-2-1,0-1 1,1-2 186,2-1 0,6-5 0,6-1 0</inkml:trace>
  <inkml:trace contextRef="#ctx0" brushRef="#br1" timeOffset="38">4432 15158 8277,'5'-9'-279,"-1"-1"0,-3 2 556,2 2 0,-3 2 0,0 5 1,-5 2 138,-3 3 1,-5 10 0,-3 3-1,-2 4 1,0 3-271,-1 1 0,2 1 0,0 0 0,3 0 0,-1 0-220,1 0 0,3-8 0,2-2-120,5-4 1,4-5 0,3-8-1,3-6-146,2-4 1,6-9-1,1-2 1,2-3 41,-2-3 0,3 0 1,-4 1-1,2 1 1,-2 1 229,0 2 0,-2 9 0,-2 4 0,-2 3 354,-2 6 0,-1 9 1,-3 8-1,1 7 1,0 5 269,-2 4 0,-1 3 0,1 0 0,1-1-101,1-2 0,4-6 0,-1-7 1,3-5-1,0-4-116,0-5 1,1-4 0,2-8 0,1-8-288,2-7 0,0-10 1,3-4-1,-3-4 0,-2-1-360,-3-1 0,-1-2 1,1 2-1,-2-2-140,-2-1 0,2 6 1,-5 6-1,-1 4-1574,-1 5 1487,-1 5 0,0 13 1,0 4 134,0 5 0,4 6 0,1 3 0,1-1 1,1 2 399,4-1 0,-2-3 0,5 2 0,-1-3 0,-3-1 0,4 1 0</inkml:trace>
  <inkml:trace contextRef="#ctx0" brushRef="#br1" timeOffset="39">4851 15018 8277,'8'-21'0,"-1"0"0,0 3 96,-5 4 1,5 5 247,-4-1 1,0 13-1,-4 8 1,-2 8 0,-3 10 264,-2 8 0,-1 1 0,2 4 1,1 1-329,-1-1 0,-2-1 0,1 4 0,1-1 1,2-3-261,1-5 1,-1-2 0,3-5-1,-1-4-446,1-4 0,1-10 0,1-12-319,0-7 1,4-7 0,3-7 0,4-3-1136,1-5 1327,5-3 220,-3-9 1,5 0 0,0-5 0</inkml:trace>
  <inkml:trace contextRef="#ctx0" brushRef="#br1" timeOffset="40">5056 15037 7702,'-5'4'685,"2"3"0,0 6-214,0 5 0,-1 6 0,-3 8 0,1 5 1,-1 3-295,-2 2 0,1 0 0,1-2 0,2-6-404,0-4 1,-2-7 0,2-3-1,-1-6-654,0-4 667,4-2 1,-7-9 0,4-4 0,-1-4-142,0-5 1,3-4-1,-3-2 1,1 0 330,0-2 0,3-1 0,-1 3 0,3-1 0,2 2 113,1 3 1,4 4 0,1 0 0,3 3-98,4 2 0,3 0 0,1 4 1,0 1-1,2 0-247,1-1 1,4 2 0,-3-2 0,2 1 33,0-2 1,0-1 0,2-4-1,-2-1 1,-4-2 220,-1 0 0,-2-5 0,-3 2 0,-4-2 395,-3 2 60,-4 1 0,-7 11 0,-1 7 1,-2 11-1,-1 8 364,-1 3 0,2 7 0,-1 1 0,1 2-682,1 1 0,0-1 0,3-1 1,-1 0-1,0-1-288,-2-1 1,3-5-1,-3-6 1,0-4-467,0-2 1,-1-4-1,-4-7-752,1-5 891,0-4 0,-1-6 1,2-3-1,1-2 210,1-3 1,4-1 0,-1-3 0,2-2 267,1 0 0,4-7 0,1 2 0</inkml:trace>
  <inkml:trace contextRef="#ctx0" brushRef="#br1" timeOffset="41">5354 15102 8221,'-5'4'246,"1"4"1,2 3 408,-1 4 0,2 10 1,-2 4-1,2 4 0,2 5-337,2 1 0,2 4 0,6-3 0,0-4-281,2-4 0,0-7 0,-2-5 1,2-4-1,-2-7-220,0-5 0,-2-3 0,0-3 1,-1-4 1,-1-6 1,1-5 0,-3-2 0,0-2 0,-1-3 13,1-3 0,-3 0 0,3-7 0,0 0-21,0 1 0,-3-3 1,2 2-1,-1-4 0,1-2 1,2 7-1,-3 2 1,-1 7 0,-1 5 234,-1 4 1,0 7-461,0 8 1,1 8 0,2 7 0,2 3 412,0 1 0,4 3 0,-4 2 0</inkml:trace>
  <inkml:trace contextRef="#ctx0" brushRef="#br1" timeOffset="42">5791 15130 8277,'-6'4'419,"1"4"0,0 4-4,0 7 1,-2 8-1,-2 11 1,0 5-1,-1 6-24,6-23 0,-1 1 0,-1 22 0,0-1 0,0-7 0,0-5-109,3-6 0,2-11-359,1-3 0,1-13 0,2-7 1,4-8-1,1-6-253,1-6 1,0-6 0,1-2 0,-1-1-464,0-3 0,-2 0 0,-1-2 0,0-1-1713,-1-2 2368,3 1 0,-6 3 0,1 0 0,-2 3 95,-1 3 1,1 10-1,2 4 1,3 6 238,2 5 0,5 4 1,0 3-1,2 2 155,1 4 0,2-2 1,-1 1-1,0 0-54,-2-1 0,-2 4 0,1-3 0,0 2 0,-3 2-167,-1-1-130,-4 0 0,2 5 0,-3 0 0</inkml:trace>
  <inkml:trace contextRef="#ctx0" brushRef="#br1" timeOffset="43">5735 15428 8225,'3'5'1171,"3"-2"-621,6-2 1,7-5 0,6-3-1,6-3 1,4-4-743,2 0 1,0-1 191,1 0 0,-5 1 0,-1 5 0</inkml:trace>
  <inkml:trace contextRef="#ctx0" brushRef="#br1" timeOffset="44">1331 15987 8509,'-1'20'-6,"-2"5"0,-4 7 1,-4 8-1,-5 6 1,7-20-1,1 1 1,-2 1-1,1 0 0,0 0 0,-1 0 1,1-1-1,0-1 0,-9 19 1,3-5-1,3-6 880,5-4 0,0-10-876,4-4 1,0-10-1,4-5 1,1-4-1,1-2-554,-1-3 1,3-4 0,0-4 0,1-2 228,1-4 1,-1-2 0,4-6-1,2-2 1,1-3 326,1 0 0,-2-1 0,1-5 0,1-2-5,1-3 0,3 4 0,-1 4 1,-1 6-1,-4 8 150,-1 6 1,-2 8-1,-1 10 302,-2 9 1,2 15 0,-5 8 0,0 6-85,1 6 1,-2 4-1,3 2 1,0-1-1,0-1-405,-1 2 0,0-7 1,-2 1-1,1-6-211,-1-4 0,-1-3 0,-2-7 0,-2-5 1,-3-6-40,-2-3 0,-2-4 1,0-3-1,-3-3 244,-2-3 1,0-4 0,1-4-1,1-2 112,1-2 1,0-3-1,1-4 1,4 0 0,2 0 130,3 1 0,2-4 1,4 3-1,4 1-125,4 2 1,7-1 0,2-1 0,4 0-1,5 0-61,2 1 0,-1 2 0,3 0 0,0 2-217,-1 0 0,2 5 0,-8-2 0,-4 4 0,-5 3 50,-6 3 1,-2 3-1,-4 3 1,-3 4 442,-2 4 1,-5 8-1,-2 7 1,-4 4 0,0 4 489,1 2 0,-3 0 1,7 0-1,0-2-251,2 1 0,2-4 1,2-3-1,3-6-368,5-6 0,5-7 0,4-5 0,2-4 1,1-6-180,0-6 0,4-4 0,-3-9 1,-2-3-1,-4-3-328,-3-3 0,-4 3 0,-3-2 0,-3-1-39,-2-2 0,-2 5 0,-2-3 0,-4 4 58,-5 2 1,1 5 0,-4 4-1,-1 7 122,2 5 1,-3 3-1,5 5 1,1 2-1,4 4 210,4 4 0,-2 8 0,0 5 0</inkml:trace>
  <inkml:trace contextRef="#ctx0" brushRef="#br1" timeOffset="45">2598 16247 8222,'0'-9'-14,"0"-3"1,-1-1 0,-1 2 0,-1 0 0,0-1 0,2 0 0,1 0 441,0 2 0,0 1 0,0-1 0,0 3 410,0 4-679,0 8 0,0 11 1,-1 6-1,-2 6-8,-3 6 0,1 2 0,0 0 1,1-2-1,0-3-275,0-2 1,3-5-1,-2-2 1,2-4-1,1-2-306,0-4 0,0-7 0,0-6 259,0-7 0,0-6 0,0-8 0,1-3 56,2-2 0,-1-2 1,5-2-1,0-2 1,2-1-83,4 0 0,2 4 1,7-1-1,4 1 28,4-1 0,-1 7 1,1 2-1,-5 9 311,-3 5 1,-3 5-1,-4 7 1,-3 6 0,-5 5 238,-4 6 0,-3 4 0,-3 6 0,-4 2 41,-5 0 1,2-1-1,-2-4 1,1-1 0,3-1-226,2-1 0,2-9 1,4 0-1,2-6-479,4-4 0,5-2 0,12-4 0,4-2-79,3-4 1,4-1 0,-3-8-1,-1 1 1,-2 0-328,-3 1 1,-6 1 742,-7 2 0,-7 5 0,-5 3 1,-5 5 397,-3 6 0,-2 2 0,1 3 0,1 1-255,2-1 0,1-2 0,5 0 0,0-2 31,0 0 1,6-2 0,3-2 0,5-3 0,5-3-50,3-3 0,0-6 0,4-8 1,-1-3-516,1-5 0,1-3 1,0-2-1,-2-2 0,-4-2-44,-1-5 1,-2 1 0,-1-6-1,0-2 483,-1 1 0,0 4 1,-7 11-1,-1 5-992,-1 7 1,0 10-1,-5 11 1193,-3 8 1,-3 11 0,-7 6 0,0 6 56,-1 5 1,-2 4-1,3 3 1,-2 2-1,2 0-80,1 2 0,1-5 0,2-5 0,2-5-1388,1-4 0,1-3 763,3-3 0,0-13 0,-1-11 0,-2-9 216,-4-6 1,2-4-1,-1-5 1,0 0 188,1 1 1,-4 0-1,4 3 1,0 2 672,2 1 0,-1 0 0,1 3 0,1 2-128,1 0 0,6 6 1,4 2-1,6 2-674,2 1 1,6 1 0,2 1 0,2 2-470,1 2 1,-1 0 535,1 3 0,0 5 0,0 0 0</inkml:trace>
  <inkml:trace contextRef="#ctx0" brushRef="#br0" timeOffset="46">3696 16154 11223,'-5'-9'-2341,"1"0"2280,0-1 0,3 4 0,-3 1 0,1 2 0,-1 4 328,-2 4 1,0 4-1,-3 4 1,1 2 0,0 4-1,3 2-97,1 0 1,-2 5-1,3-2 1,1 0-154,1-2 1,5-4-1,3-2 1,4-4 0,5-3-19,1-2 0,3-3 0,1-5 1,1-2-1,-2-5 1,0-3 0,-7-3 1,-2-5-1,-5 0 1,-2 1-157,-2-1 0,-5 0 0,-3 1 0,-4-1 9,-2 1 1,1 0-1,-5 2 1,1 4-1,0 3-153,3 3 283,-3 1 0,1 10 0,-5 0 0</inkml:trace>
  <inkml:trace contextRef="#ctx0" brushRef="#br0" timeOffset="47">4534 15922 15823,'0'-7'-714,"0"1"1,1 0-1,1 0 1012,2 0 0,-1 6 0,-3 3-171,0 8 0,-4 10 0,-3 5 1,-1 4-1,0 4-40,2 2 0,-2 1 0,4 0 0,0 2 0,0 0-510,2 1 0,1 1 0,2-5 0,1-2-14,1-3 1,0-6 0,-3-2 0,0-3 0,0-1 257,0-5 139,0-6 1,-4-4 0,-1-4 0</inkml:trace>
  <inkml:trace contextRef="#ctx0" brushRef="#br0" timeOffset="48">4767 15959 15782,'-9'0'15,"3"0"1,-1 2-1,0 5-65,-1 9 0,-1 6 0,-1 10 0,1 6 1,0 4-155,-1 4 0,5 0 1,2-1-1,2-4-167,1-4 0,1-9 1,1-1-1,2-3 1,0-4-367,1-4 0,-2-2 544,-3-5 1,-1-4 0,-1-3-1,-3-4 1,0-5 59,-2-5 0,-1-1 1,-2-4-1,2 2-25,2-2 0,-1 0 0,4-3 0,1-1 354,0 0 0,2 2 0,0 4 0,0-1 1,0 1 100,0-1 0,6 5 1,2-1-1,4 4-365,3 2 1,1 4 0,6-1-1,3 2 1,1 1 140,-1 0 0,6 0 0,-2 0 0</inkml:trace>
  <inkml:trace contextRef="#ctx0" brushRef="#br0" timeOffset="49">5056 16024 13739,'-10'-4'-979,"4"3"1,0-2 1333,-1 2 0,2 9 1,-2 5-1,0 8 1,-1 7-153,-1 5 0,0 7 1,2 4-1,1 0-238,-1 0 0,3 0 0,0-4 0,2-4 0,0-4-333,-1-3 0,0-8 294,3-3 1,0-11 0,0-4 0,0-11-292,0-6 0,3-5 1,1-3-1,0-2 108,1-3 0,2-1 0,-1-1 0,2-2 1,2-2 45,-1 0 0,3-3 1,1 4-1,-1 0 217,2 0 1,-1 2 0,3 6 0,-5 6 0,-3 5 378,-2 6 1,-3 5 0,0 9-1,-2 9 36,-1 7 1,-4 4 0,-3 5-1,0 2 82,1 2 1,-1-2-1,4-1 1,0-1-1,2-3-204,1-3 1,5-1-1,1-7 1,2-3-201,1-4 0,5-5 0,1-3 0,3-4 1,-1-6 72,-1-5 0,1-5 0,-5-2 0,-1-3-294,0-3 1,-5-2 0,-1-1 0,0-1-1,-1-1-252,1-1 0,-2-4 1,-3 2-1,0 0-446,0 2 1,3 6 0,0 4 0,0 6-249,1 6 0,1 5 1009,5 11 0,-1 3 1,0 9-1</inkml:trace>
  <inkml:trace contextRef="#ctx0" brushRef="#br0" timeOffset="50">5531 16089 13799,'-10'9'-314,"2"1"1,1 1 275,1 5 0,3 4 1,-3 10-1,2 2 0,2 3 493,1 3 0,1-2 0,0 2 0,0-2-601,0-1 1,0-6 0,0-2 0,0-5 0,0-4-352,0-5 0,0-4 0,-1-6 99,-2-6 0,2-7 0,-2-4 0,2-6 0,1-3-767,0-2 1083,0-2 1,0-5 0,0-2 0</inkml:trace>
  <inkml:trace contextRef="#ctx0" brushRef="#br0" timeOffset="51">5531 16089 13799,'4'-17'-823,"2"0"0,2 1 1082,2 0 1,2 1-1,1 1 1,3 1 382,4 1 0,-2 3 0,5 2 1,-1 1-1,-1 3-748,0 4 1,-1 3-1,-3 6 1,-1 1-68,-4 5 0,3-1 1,-1 8-1</inkml:trace>
  <inkml:trace contextRef="#ctx0" brushRef="#br0" timeOffset="52">5559 16350 13841,'9'0'330,"4"-7"1,4-3 0,5-1 10,6-3 1,5 4 0,6-2 0,0 2-361,-3 4 1,2-2 0,-5 3 0</inkml:trace>
  <inkml:trace contextRef="#ctx0" brushRef="#br0" timeOffset="53">1499 16983 9020,'0'-13'-321,"1"1"1,1-2 0,1 0 0,0 4 544,1 3 1,-2 7 0,0 8 0,-3 7 0,-4 10 0,-1 7 213,-4 5 0,1 3 0,-4 0 0,2 1 0,-1 0-347,0 2 1,0 3-1,1 0 1,1 0-273,1-3 1,-3-2-1,7-7 1,0-4-1,2-4-969,2-4 454,1-11 1,1-4-1,1-10 696,1-3 1,4-11 0,-2-2-1</inkml:trace>
  <inkml:trace contextRef="#ctx0" brushRef="#br0" timeOffset="54">1546 17085 9020,'0'10'-61,"0"-1"0,0 0 105,0 1 1,-4 4-1,1 5 1,0 6 0,0 4 30,0 2 1,-3 3-1,3-2 1,1 0-114,1 0 0,1 1 1,0-5-1,1-5 1,1-6-159,1-4 1,0-3-1,-4-2 20,-2-1 1,1-3 0,-4-5 0,-2-2 0,-1-4 114,-3-1 0,1-4 1,0-2-1,3 0 102,1-3 1,2-1 0,-1-3 0,3-1 95,2 1-135,5 6 0,1-3 1,6 3-1,1-2-145,3 2 1,3-2-1,2 4 1,0-1-1,3 1-74,1 1 0,1 2 1,3 1 228,0 0 1,0-5-1,0 0 1</inkml:trace>
  <inkml:trace contextRef="#ctx0" brushRef="#br0" timeOffset="55">1750 17160 8719,'10'0'-10,"-1"0"0,-4 1 1,-2 2-1,-4 3 1,-4 4 516,-4 2 0,-6 7 1,2 5-1,-1 3-32,1 1 1,2 0-1,4 1 1,4 1-462,2 1 1,6-4 0,5-5 0,5-4-55,6-2 0,6-7 1,4-6-1,-1-3 1,-1-3-67,-1-3 0,-3-6 0,-3-4 0,-1-3-21,-3-2 1,-9 0 0,-1-4 0,-3-1-80,-3-1 1,-2 3-1,-3-1 1,-3-1-1,-3 0-113,-4 1 1,0 0 0,-4 6 0,2 2 197,-2 3 0,1 4 0,0 5 0,4 1 0,2 3 127,0 3 1,5 7 0,1 6-1</inkml:trace>
  <inkml:trace contextRef="#ctx0" brushRef="#br0" timeOffset="56">2719 17281 11964,'0'-6'-780,"0"0"0,1-2 0,1 0 495,1-1 1,0 2 890,-3 1 1,-4 1-308,-2-1-118,2 2 1,-5 5-1,4 2 10,0 3 1,0 2 0,3 3 0,-1 1 0,1 4-201,1 1 1,-3 2 0,1-1-1,1 1-165,1 0 0,1-1 0,0 0 0,0-3-234,0-2 0,0-2 0,0 1 273,0 0 0,-1-4 0,-2-6 1,-2-4-40,0-4 0,-4-3 0,3-3 0,-1-1 183,1-2 1,-1-1 0,2-5 0,1 0 0,0-1-48,2-1 0,1 2 0,1-2 0,1 0-23,2 2 1,3-2 0,6 2-1,1 1 311,2 3-82,-4 0 1,7 6 0,-4 0-1,1 3 127,-3 2 1,1 5-1,0 1-189,-2 5 1,-5 7-1,-2 4 1,-2 1 0,0 2 179,1 0 0,0 2 1,-3 2-1,1 0-185,2 0 0,-1-2 0,3-2 1,0-1-134,1 1 0,0-1 1,3-3-1,-1-2 0,1-4-99,0-3 0,-2-2 0,6-4 0,-3-1 88,-1-2 1,1-2 0,-1-5 0,0-2-1,0 0 8,-3 0 1,1 2 0,-4 1 146,-1-1 1,-1 4-41,-1 0 1,0 8-1,0 1 1,0 4-1,0 3-202,0-1 0,0 1 0,0 2 0,1 0-179,2 0 1,4-2 0,4-1 0,2 0 0,2-3 368,1-3 0,6-2 0,2-1 0</inkml:trace>
  <inkml:trace contextRef="#ctx0" brushRef="#br0" timeOffset="57">3305 17048 11998,'-9'14'157,"-1"1"1,-2 4-266,0 2 1,-1 3 0,4 5 0,0 1 0,1 2 107,1 1 0,3-3 0,4 1 0,0-2-363,0-1 0,0-4 1,0-3-1,0-5 0,0-3-823,0-3 1131,0-5 1,0-1-1,0-4 1</inkml:trace>
  <inkml:trace contextRef="#ctx0" brushRef="#br0" timeOffset="58">3194 17337 10259,'0'-10'-139,"0"1"0,0 0 129,0 0 1,0-1 0,1 1 79,2 0 0,2 0 1,5 2-1,3 2 1,1 0-389,1 0 1,2 3 0,-2-2-1,0 3 202,1 1 0,-2 1 1,2 3-1,-5 2 100,-4 2 0,1 2 0,-4 2 0,0 1-35,0 2 0,-1 0 0,-3 3 0,0-2 37,0 0 1,1-2 0,1 3 0,2-3 159,2 0 1,-3-5-1,4-3 1,2 1-9,3-2 1,0-1 0,-2-4 0,2-1 0,1-2-305,2-4 1,-4-4 0,1-1-1,-1-1 221,-2 0 1,-4 1-1,-2-2 1,-2 1-74,-1 1 0,-4-1 0,-3 1 0,-3 2 208,-3 0 0,-3 7 0,1-5 1,0 4-1,0 1 1127,2 1 1,0 1-1273,4 1 1,0 8 0,-1 3-1</inkml:trace>
  <inkml:trace contextRef="#ctx0" brushRef="#br0" timeOffset="59">4385 17085 13496,'0'-9'-262,"0"0"0,0-2 1,0 0-1,0-2 1,1-1-1,2 0 1,1 0 458,1 1 1,-2-3 0,2 3 0,0-1 0,0 1 122,3 2 1,-3 3 0,1 4-443,1 3 1,-3 8-1,0 12 1,-4 6-1,-4 5 120,-2 4 1,1 6 0,-1 3 0,0-1-96,0-2 1,-2 2 0,2-1 0,-1 1-377,1-1 332,-3-5 1,7-4-1,-3-4 1,0-2-775,0-4 747,3-5 1,-3-13-1,5-7 1,0-6-1,0-4-104,0-4 0,0-4 0,0-1 337,0-2 1,5-5-1,0-4 1</inkml:trace>
  <inkml:trace contextRef="#ctx0" brushRef="#br0" timeOffset="60">4460 17085 12600,'0'-9'-556,"0"0"0,0-1 394,0 1 1,0 5 0,0 5 234,0 7 0,0 7 0,0 8 1,1 3-1,1 4 30,1 0 0,3 0 1,-2 0-1,2 3 1,1-2-59,1-2 0,2 0 0,2-8 1,0-1 55,0-4 0,-2-3 0,-1-7 0,1-4 218,-1-4 1,0-4 0,0-7 0,-2-3-221,-1-5 0,-1-3 0,2-4 0,0 0-177,0-4 1,0 2-1,0-4 1,0 0 0,-1-1-212,-1-2 1,2 6-1,-3-2 1,0 6-465,1 5 0,-2 7 413,-3 2 1,0 8-1,0 6 1,0 7 0,0 6 362,0 0 1,4 8-1,1-2 1</inkml:trace>
  <inkml:trace contextRef="#ctx0" brushRef="#br0" timeOffset="61">4851 17057 12697,'0'10'-547,"0"-1"1,0 1 163,0 3 1,0 1-1,0 6 1,0 2 0,0 4 872,0 4 0,-3 0 0,0 3 0,1 0-382,1 0 1,0-1-1,-1-1 1,-2-6-115,2-4 1,-2-4-286,1-1 0,0-11 1,3-9-1,0-7-740,0-4 995,0-7 0,4-2 0,1-4 0</inkml:trace>
  <inkml:trace contextRef="#ctx0" brushRef="#br0" timeOffset="62">4907 17095 12781,'0'-15'-601,"0"2"0,0 0 578,0 1 1,4-4-1,2 4 1,2 1 462,2 0 0,2 3 0,2 2 1,0 3-1,2 2-1113,-2 1 1,4 1-1,-3 3 1,2 4 537,-2 4 1,-1 8 0,-5 0 0</inkml:trace>
  <inkml:trace contextRef="#ctx0" brushRef="#br0" timeOffset="63">4907 17281 12871,'1'5'-497,"3"-2"1003,5-2 1,6-4 0,7-1 0,2-1 0,3-1-617,1 0 1,0-1-1,0 3 1,0 0 163,0 0 0,0-3 1,0 1-1</inkml:trace>
  <inkml:trace contextRef="#ctx0" brushRef="#br1" timeOffset="64">6369 12523 8474,'-10'0'-526,"2"-4"438,2-2 0,6 1 1,8-1-1,7 1 1,6 1-1,7-1 1,6 1 805,7 0-661,7 1 0,-22 1 0,1-1 0,2 1 1,0-1-1,1 0 0,0 0 0,0 0 1,0 1-74,0 0 0,0 0 0,-2-1 0,0 0 0,23-2 0,-5 1 0,-7-1-222,-5 0 1,-6 2 0,-3-3 0,-2-1-1,-2 1-344,-4 0 0,-4 3 582,-1-3 0,-1-1 0,-2-2 0</inkml:trace>
  <inkml:trace contextRef="#ctx0" brushRef="#br1" timeOffset="65">7235 12281 8360,'3'-9'-150,"1"0"1,1 2 0,2 1 0,1-1 0,2-2 194,-1 0 0,3 3 0,2 0 0,-1 0 0,2 0 0,-2 2 216,1 0 0,-1 3 0,-1-2 0,0 2-168,-1 1 1,-3 1-1,-2 2 1,1 3-66,1 3 0,-1 0 0,-2 0 1,0 1-1,-1 2-5,0 0 1,-1 2 0,-2-3 0,1 2 0,2-1-31,-2 1 0,-1-1 0,-2 2 0,-1 0 49,-2-3 0,-3 3 0,1-2 0,-2 0 10,-2 2 1,-2-4 0,-1 3 0,-1-2-1,1 0-13,1 2 0,2-1 0,1-3-339,-1 1 0,2-1 0,2 0 0,3 1 300,2-1 0,1 0 0,0 1 0</inkml:trace>
  <inkml:trace contextRef="#ctx0" brushRef="#br1" timeOffset="66">7924 12272 8201,'4'-5'-63,"-3"-4"1,3 3 274,0-2 0,-3 2 0,2-1 0,-2 0 378,-1-1 0,0-1 0,-1 0-378,-2 3 0,1 1 1,-4 3-1,-2 0 0,0 3-150,-1 4 0,0 4 0,0 4 0,2 3-227,1 5 0,4 3 0,0 4 0,3 0 0,3-2-187,1-1 1,1 1-1,4-3 1,-1 0 183,0-1 1,-1-1 0,-1-5 0,-4-4-1,-2-2 61,-1 0 0,-5-1 0,-4-1 0,-3 0 53,-3-2 0,-1-4 1,-5 1-1,0-2 34,0-1 0,5 0 0,4 0 1,2-1-1,1-2-292,3-3 1,2-3-1,6-1 312,4-2 0,5-3 0,7-4 0</inkml:trace>
  <inkml:trace contextRef="#ctx0" brushRef="#br1" timeOffset="67">8194 11983 8201,'-7'2'345,"1"4"-13,-1 7 0,-1 8 0,-3 8 0,0 9 0,-2 7-228,8-19 0,-1 0 0,-1 0 0,1 0 0,-1 0 0,1 0 0,0 0 0,1 0 0,-4 22-207,2-8 1,0-6 0,3-7 0,0-2-205,0-3 1,1-7 0,3-2 0,1-4-43,2-3 0,2-3 1,4-6-1,2-3-89,1-2 1,6-6 0,3-1-1,1-3 438,1-1 0,-4-3 0,4-2 0,-4-4 0</inkml:trace>
  <inkml:trace contextRef="#ctx0" brushRef="#br1" timeOffset="68">8287 12365 8201,'1'-8'-960,"1"0"1479,1 2 0,0 5-55,-3 1 0,0 4 1,0 7-1,0 1 1,0 3-218,0 3 0,0 1 1,0-1-1,0 0-369,0-3 1,0 2-1,0-5 1,0 0 0,0-2-405,0-1-838,0 1 1,3-6 1363,0-4 0,4-8 0,-1-7 0</inkml:trace>
  <inkml:trace contextRef="#ctx0" brushRef="#br1" timeOffset="69">8315 12253 8201,'0'-19'0,"-4"2"0,1 0 0,1 3 262,1 0 1,1-1-1,1 2 1,2 3-127,4 3 0,1 0 0,2 4-136,3 0 0,1-2 0,5 0 0</inkml:trace>
  <inkml:trace contextRef="#ctx0" brushRef="#br1" timeOffset="70">8752 11974 8847,'-6'4'552,"0"4"0,-1 8-192,-2 9 1,-1 10 0,-1 9-1,-2 5 1,7-23 0,1 1-200,-1 0 0,1 0 0,-3 25 0,1-4 0,2-6-270,1-5 0,0-9 0,4-2 0,0-5-534,0-7 461,5-6 1,-3-4 0,4-4-1,1 0-172,1 0 1,5-5 0,-1-4 0,0-3 85,-2-3 0,-1 1 0,1-3 0,-2 2 0,-2-2 117,-3 0 1,-2-2-1,-1 1 1,0 2 266,0 0 0,-4 5 0,-2-1 0,-2 1 240,-2 2 0,-2 1 1,-2 1-1,0 4 1,-3 2-32,0 1 1,-2 4 0,1 4-1,0 3-279,2 5 1,3 4-1,5 3 1,1 0 0,5 0-157,4-3 0,9 2 0,7-2 0,6-4-115,3-1 0,4-4 0,1-5 0,1-3-7,3-2 0,-1-5 1,0-3-1,-2-4 0,-1-5-169,-2-1 1,-1-3 0,-2-1 0,-2-1 241,-4 2 1,-4 0 0,-4 1-1,-2 2 1,-6 1 385,-3 4 1,-3 6-1,-3 3 1,-5 2 504,-6 1 1,-2 7 0,-2 3-1,0 4-125,1 2 0,2 5 0,2 2 0,0 0 32,3 3-818,5-3 1,1 3 0,5-3 0,3-1-142,3 1 0,4-2 0,9-6 0,0-3 320,3-5 0,6 1 0,5-2 0</inkml:trace>
  <inkml:trace contextRef="#ctx0" brushRef="#br1" timeOffset="71">7309 12104 8225,'-19'-3'59,"2"0"1,1 0 0,4 0 0,2 0 0,0 1 201,1 0 0,4 4 1,2 1-1,3 3 0,4 2 1,5 2-38,6 3 0,6-3 1,4 3-1,3-3-161,3-1 1,2 1 0,3-2-1,-1-2 1,-4-2-226,-2 0 0,-3-3 0,-1 4 1,-4-2-87,-4 0 1,-8 1 0,-7-1 0,-5 4 151,-7 5 1,-6 2 0,-7 5-1,-1-1 112,-1 1 0,-2 3 0,0-1 0,1 0 181,1-1 0,5-3 1,1 0-1,3-3 1,4 0-337,4-3 1,2-4-246,6 0 1,4-6-1,4-1 1,2-5 0,2-5 10,0-2 0,0-3 1,-1-4-1,-4-2 265,-2-1 0,1 0 0,-3 4 0,-1 0 345,-1 3 0,-1-2 0,0 5 1,-1 0-1,-1 2 636,-1 1 0,-4 4-1609,1 1 736,-2 8 0,2 5 0,2 5 0</inkml:trace>
  <inkml:trace contextRef="#ctx0" brushRef="#br0" timeOffset="72">5633 14218 15550,'-9'-4'-317,"-1"2"1,2-2 0,1 1-1,2-1 1,1-1-1393,2-2 1695,1-2 0,1 3 0,0 0 0,0-1 0,1-2 293,2 0 1,2 0-1,4 0 1,0-1 0,1 2 57,-1 2 1,1-1 0,3 2 0,2 1-344,3 0 0,6 1 0,4 4 1,6 1-1,6 2-135,7 1 0,-20 0 0,2 0 0,3 1 1,2 0-1,3 0 0,0 0 0,3-1 0,1 0 3,0 0 1,1-1 0,-1-1 0,-1-1-1,-3 0 1,-1-1 0,-2 0 0,0-1 77,-2 1 0,-2-2 0,22-2 0,-10-1 1,-10-1-1,-9-2 136,-6-1 0,-7-2 0,-5 1 1,0 0-13,1-1 0,-4 1 1,1 0-1,-2-1-154,-1 1 1,-1 0-1,-1-2 1,-2 0 0,-2-1-6,-1 0 1,-4 0 0,-2 1 0,2 3 124,1 0 0,0 3 1,1 0-1,0 0 337,-1 3 1,6 1 0,4 2-280,5 2 0,5 3 1,2 4-1,4 1 1,2 3-53,4 0 0,-2 2 0,1 2 0,-1 1-139,-1 0 0,-5-1 0,-1 1 1,-3-1-1,-2-3-7,-2-3 1,-1 2 0,-6-2 0,-4 0 167,-4-2 1,-5-1 0,-8 1 0,-4-1 0,-3 1-942,-2 3 1061,-4-3 0,-2 12 0,-6-3 1</inkml:trace>
  <inkml:trace contextRef="#ctx0" brushRef="#br1" timeOffset="73">7449 13724 8461,'0'-9'-62,"0"0"0,1 0 1,1 4 6,1 5 1,3 12 0,-3 8 0,-1 5-1,-1 6 1,-1 3 132,0 4 0,0 6 1,-1 0-1,-1 5 1,0-23-1,0 1 0,0 0 1,-1 0-249,-1-1 1,1 0-1,-6 25 1,0-4 0,0-3-1,-1-5-42,1-8 1,0-7-1,0-8 1,-2-4-1,0-3 43,-2-2 1,1-4 0,4-6-1,1-5 169,4-3 0,2 0 0,1-5 0,0 1 0,0-4 0</inkml:trace>
  <inkml:trace contextRef="#ctx0" brushRef="#br1" timeOffset="74">7356 14246 8015,'8'-22'0,"-1"0"0,-1 1-86,2 2 1,-3 1 0,1 4-1,0 3 1,1 4 501,3 0 0,-3 3 0,6 1 1,0 2-521,-1 1 0,5 0 0,-2 0 0,3 0-129,0 0 0,4 0 0,0 0 0,0 0 0,-1-1-33,1-3 0,-3-1 0,-4-4 1,1-1 120,-2-3 1,0 2 0,-5-6 0,0-1 144,1-3 0,-1-5 0,0 2 0,1-4 0,-2 2 15,-2 1 0,1-1 1,-4 5-1,-1 4 447,-1 3 1,-2 10-127,-2 7 1,-2 7-1,-5 13 1,-3 5-39,-2 5 1,-2 3 0,1 3-1,0 0-286,0 1 0,2 1 1,2-4-1,2 0 1,1 1-399,3 3 0,2-7 0,4-1 0,1-6 73,2-5 0,5-7 0,6-3 0,0-5 0,2-6 313,-2-6 0,8-6 0,-2-7 0</inkml:trace>
  <inkml:trace contextRef="#ctx0" brushRef="#br1" timeOffset="75">8017 13985 8461,'-1'-5'188,"-2"2"1,-3 2 3,-3 1 0,0 8 1,-2 5 51,-1 7 0,1 4 0,-4 4 0,2 0 0,2 1-184,4 2 1,3-3 0,4 1 0,1-5 0,3-2-157,5-4 0,8-5 0,6-7 0,1-3-72,1-2 1,-2-2 0,-1-2 0,-4-4 47,-2-4 0,-3-2 0,-4-4 1,-3-3-1,-4 0 7,-4 1 1,-3-1 0,-6-2-1,0-1 55,-1-1 1,-5 2-1,2 7 1,-3 1-6,-1 1 0,2 5 1,1 0-1,4 3 1,3 4-352,2 3 1,3 7 413,4 7 0,8 1 0,3 2 0</inkml:trace>
  <inkml:trace contextRef="#ctx0" brushRef="#br1" timeOffset="76">8240 14050 8461,'-4'-9'82,"3"-1"1,-3 2 150,0 2 0,2 3 1,-4 7-1,1 5-18,0 6 1,2 3 0,-2 4 0,0 2 0,0 1-206,1 0 0,1-4 1,3 3-1,0-1 76,0-2 0,1-5 0,2-1 1,4-2-1,2-3-264,3-2 1,0-4 0,3-5 0,1-2-57,-2-4 0,4-4 1,-4-2-1,2-2 18,-1-1 1,-3-5 0,1-1 0,0 1 0,-1 2-23,-1 0 1,0 2 0,-3 1-1,-1 4 264,-1 1 0,-4 7 1,1 4 214,-6 5 1,-3 7-1,-5 2 1,-2 3-1,2 2 159,1 1 1,1-1 0,2-3 0,2 0-345,1 0 0,1-2 0,4-2 0,3-2-206,5-4 0,2 1 0,4-4 0,2-2 0,1-3-125,4-4 1,-2-2-1,1-3 1,-2 0 97,-3-2 1,0-2 0,-4 2 0,-3 2-1,-3 1 900,-2 0-458,-1 5 1,-3 3 0,0 7-267,0 5 1,0 2-1,1-1 1,2 3-1,4-1 1,1 1 0,5 2 0,2-1 0</inkml:trace>
  <inkml:trace contextRef="#ctx0" brushRef="#br1" timeOffset="77">8743 14236 8464,'-9'0'1790,"-1"0"-1624,5 0 0,2 0 1,7 0-1,5 0 1,6 0-39,3 0 0,0-1 0,2-2 0,2-3 0,1-2-377,1-2 0,2 1 1,-3-1-1,-1-3 1,0-2 10,-4-3 1,-1 0 0,-5-1 0,-3 0 173,-2 1 1,-6 0 0,-1 2 0,-6 1 151,-5 2 0,-4 4 0,-3 6 1,-2 2-1,-1 3 306,0 4 0,-4 5 1,3 8-1,1 3-289,2 3 1,4 5 0,4 1-1,4 0-164,3 1 0,4-3 1,5 2-1,4-3 0,6-3-761,6-3 1,3-7 0,4-3 0,0-5-1071,0-4 1890,-4-2 0,7-5 0,-2-1 0</inkml:trace>
  <inkml:trace contextRef="#ctx0" brushRef="#br1" timeOffset="78">9227 14143 8464,'1'-8'-65,"1"1"323,1 0 1,0 6 110,-3 1 1,-4 6 0,-2 6 0,-2 4 0,-2 1-96,1 2 1,0-1-1,1 1 1,1 0-238,4-1 1,2 0 0,1-2 0,0-1 0,1-2-60,2-1 1,4-5 0,5-2-1,3-2-304,3-4 1,1-1 0,-1-6 0,2-4 0,1 0-156,0-1 1,1-3 0,-4 4-1,-3 0 203,-2 2 1,-3 2 366,-1 1 1,-4 7 0,-1 7 0,-4 2-1,-3 3 150,0 4 0,0-2 0,3 1 1,0-1 46,0 1 0,1-5 0,2 1 1,4-5-131,1-2 0,4-2 1,2-5-1,0-3 0,2-4-142,-2-2 0,0-4 1,-5-4-1,0-2 65,1 1 1,-2-3 0,-2 1 0,-3-2-61,-2 0 1,-1 4 0,0 0 0,0 2-265,0 3 1,-1 4 0,-2 7-2126,-3 5 2370,2 8 0,0 7 0,4 3 0</inkml:trace>
  <inkml:trace contextRef="#ctx0" brushRef="#br1" timeOffset="79">9758 14208 8464,'0'-6'-154,"-1"1"331,-2 1 1,1 2 0,-4 5-1,1 3 1,1 3 172,0 4 0,-2 1 0,3 5 0,1 0-306,1-1 0,1 0 0,0-2 0,2-1 0,3-2-32,4-1 1,6-3 0,-2-3 0,0-3-50,1-2 0,1-2 0,-2-3 0,-2-5 1,0-6-42,-2-2 0,-1-2 0,-2-1 1,-3-1-20,-1-4 1,-2 1 0,0 0 0,-2 2 98,-1 1 0,-2 1 1,-4 3-66,0 1-241,3 7 0,2 6-9,4 6 1,4 2 0,3 5 0,2 2 169,3 0 1,0 0 0,2-2 0,1-1 0,-2 0 60,1 1 0,-1-4 0,-3 0 0,1 1 206,-3 2 0,-5-3 1,1 0-1,-1 2 161,0 4 1,1-1-1,-4 5 1,0-1 0,-1 1-124,-3-1 1,3 1-1,-2 1 1,2-1 79,1-4 1,1-1 0,2-3 10,4-2 1,-2-6 0,0-6 0,0-3-144,0-4 0,-2-4 0,3-5 1,-2 0-53,-2-1 1,2 3-1,0-4 1,1 1 0,1 3-256,0 4 1,2-1 0,-3 5 0,1 2-114,0 2 0,-2 1 0,2 4 0,0 2 1,0 3-361,0 4 0,0 6 1,1 0-1,-2 0 670,-1 2 0,3-4 0,-1 4 0,3-5 0</inkml:trace>
  <inkml:trace contextRef="#ctx0" brushRef="#br1" timeOffset="80">10223 14171 8464,'10'-5'0,"-1"-2"0,0 4 0,1 1 158,-1 0 0,-3 5 1,-1 2-1,-1 5 164,-2 4 1,-1 4-1,-2 5 1,-2 1 0,-2 1-85,0-2 1,-3 3 0,3-3-1,-2-1-213,1-3 1,4 1 0,-2-8-136,0 0 1,3-8-1,-1-6-273,4-6 0,-1-8 0,3 1 0,-1-3 0,1-1-113,1 1 1,2 0 0,2 2 0,-1 1 332,-2 2 0,3 0 0,-3 5 278,2 2 1,-2 2 0,-1 5 0,0 2 293,-3 3 1,-1 2 0,-1 3 0,0 0-235,0 1 1,0 2-1,0-3 1,0 2 0,1-2-771,2-1 1,2-3 594,4-1 0,5 0 0,0 3 0</inkml:trace>
  <inkml:trace contextRef="#ctx0" brushRef="#br1" timeOffset="81">11052 13994 8346,'1'-12'25,"1"-1"1,1 2 0,-1 1 0,-1 0-1,-1 1 1,0 0 215,0-1 0,-1 1 1,-2 1-1,-4 2 1,-4 4-1,-5 4 121,-2 4 0,-4 10 1,-3 6-1,-1 5-122,1 4 1,-1 5-1,6 5 1,2-1-1,5 0-251,2 1 1,6-5 0,4-5-1,6-3 1,9-3-132,5-4 0,5-6 1,3-6-1,-1-5-89,-1-3 0,-5-2 0,1-2 0,-5-4 24,-7-4 0,-1-1 1,-5-2-1,-2-1-197,-3 1 395,-3-2 1,-5 2 0,-3 1-1,-2 4 116,-3 3 1,-1 2 0,-2 4-1,-2 0-332,-1 0 0,-1 8 1,-2 5 224,-1 7 0,-4 4 0,-2 4 0</inkml:trace>
  <inkml:trace contextRef="#ctx0" brushRef="#br0" timeOffset="82">12616 14423 25495,'-9'-5'43,"3"1"0,1-3-506,0 1 0,2 9 1,4 3-1,2 8 0,4 4 1,1 5-1,2 5 367,3 5 1,2 0 0,7 1 0,3 1 0,3 3 0,4 1 53,-14-19 0,1 0 0,-1 0 0,1 0 0,2-3 0,0 0 0,19 14 0,0-3-349,0-3 0,-4-1 0,-5-4 0,-6-3 1,-6-3-490,-3-3 0,0 0 0,-3-3 505,-2-2 1,-4-2 0,-1-5 0,-2-2-123,-2-3 0,-1-2 1,-1-2-1,0 1 0,0-1 278,0-3 1,3 2-1,0-3 1,0-1-1,0 2 349,0-1 0,5-1 0,-2 2 1,1 2 217,-1 0 0,3 2 0,-3 0 240,2 0 1,0 4 0,-1 5-453,-4 6 0,-2 2 0,-1 2 0,0 3 0,0 1 42,0 1 1,0 5-1,1-1 1,1 1-1,2-1-325,1 0 0,-3-1 0,2 1 0,-1 0 9,0-1 1,4-2-1,-4-2 1,-1 1 0,-1-2-43,-1 1 0,-2-5 0,-4-3 0,-7 0 335,-3 0 1,-4 1 0,-1-4-1,-1-1 1,-1 0-87,0 1 0,1-2 0,5 3 1,1-1-1,4 2-366,1 0 1,6-1 370,2 5 0,6-2 0,2 7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755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11937 18370 10644,'5'0'-3277,"3"0"3121,-7 0 1223,3 0-92,-12 4 0,5-1-801,-7 3 1,3 0 383,-2 3 0,-4 1-567,1-1 0,-1 1-187,0 3 0,2-3 259,-5 2 0,5 2-151,-1-2 0,0 5 246,0-2 0,4-1-349,-1-2 0,5-1 1370,-2-2-730,4 0 936,-2-4-1043,4-1-197,0-4 0,4-8 1,1-2-1</inkml:trace>
  <inkml:trace contextRef="#ctx0" brushRef="#br0" timeOffset="1">11778 18361 10644,'0'-5'3276,"0"-3"0,0 7 0,0-4-2282,-4 5 1,3 1-1472,-2 3 1,2 2 1133,1 6 0,0-2-395,0 3 0,1 0 1207,2 0 1,-1 2-1613,4-2 0,1 2-40,2-2 0,0 2-298,0-2 1,1 0 552,-1-1 1,0-1-177,1 1 0,-1-5-1029,0 0 0,-2-2 364,-1 1 0,-3-1-644,3-2 963,-4-2 1,6 3 0,-2-4 0</inkml:trace>
  <inkml:trace contextRef="#ctx0" brushRef="#br0" timeOffset="2">11937 18333 10644,'0'5'1127,"-5"4"1,3-7-888,-4 4 1,3-4-487,-3 1 0,3 2 949,-4 1 0,2 3-134,-1 0 0,-2 0-579,2 1 1,-2-1 255,2 0 0,-1 4 390,4-1 1,-3 0-716,3-2 1,-2-1 196,2 0 1,2 1 1328,-2-1-770,2 0-573,1 1 746,0-5-519,0-1-75,0-4 1,-1-6 143,-2-1 1,1-3-173,-4 4 1,-1-1-639,-2 0 0,2 0 54,-2 4 0,1 0-600,-4 3 1,2 0-262,0 0 1,1 0-18,0 0 1,2 0-643,1 0 1057,0 0-514,-3 0 1245,4 0 0,1 0-176,8 0 1,2-1 305,6-2 0,0 2-413,3-2 1,2-1 309,4 1 1,0-1-260,4 4 1,-3 0-267,2 0 1,1 0-378,3 0 1,-3 0 1006,0 0 0,0 5 1,3 0-1</inkml:trace>
  <inkml:trace contextRef="#ctx0" brushRef="#br1" timeOffset="3">11964 18426 6975,'0'-5'-380,"0"-3"0,0 6 577,0-5-97,0 5 0,0-6 17,0 2 0,0 1-26,0-1 1,1 2 7,3-2 0,-3 3 114,2-3 0,-2 3 1,-1-3 48,4 4-177,-3-3 1,2 5-10,-6 0 1,-2 5-157,-5 1 0,0 6 171,-2 4 1,-4 2-253,-6 4 0,3 2 60,-3 4 0,2-3-68,2-1 0,0-2 151,3 3 0,-1-5-475,7-2 242,-3 1 1,12-10-2,0 0 1,2-3 238,4-6 0,3-5 11,3-1 1,1-5 2,-4-2 0,0-3-3,1 0 1,-1-1-1,0-2 1,0 0-3,-3-3 0,1 2 1,-4-2 0,3 3 6,-2 0 0,-1 1 2,-3-1 1,0 0-49,0 1 1,0 2 39,0 1 1,-4 3-19,-3 0 1,-1 2 6,-1 0 1,-1 4 202,1 0 0,0 4-33,-1-1 1,1 2 108,0 1 0,0 0-133,-1 0 1,4 0 17,0 0 1,4 4-13,-1 2 1,2 3 15,1 4 0,0-2-70,0 5 0,1-1 45,2 4 0,2-4-208,4 1 0,4-2 87,-1 2 1,4 0-166,-4-3 0,5 0 56,-2 0 0,0-3-73,0 2 0,1-4 58,2-2 1,-2-4 59,-1 1 1,-3 1-170,0-1 1,-2 0 162,0-3 0,-4 0-395,0 0 176,-4-4 200,2-1 0,-5-4 83,-2-1 1,1 4-8,-4 0 1,0 0-3,-4-4 0,1 1 1,0 0 1,-1-4-3,1 1 1,3 0-1,0 2 0,3 1 0,-4 0 1,2-4-5,-1 1 1,2-2 63,4 2 0,0 2 6,0-3 1,0 0 106,0 0 1,0 1-63,0 3 1,0-1 156,0 1 0,0 3 181,0 0-335,4 3 0,-3 3 76,2 7 0,-2 5-57,-1 4 0,0 1-18,0 2 1,-1 3-34,-2-1 0,2 2-136,-2-1 0,1-3 73,-1 3 0,1-1-203,-5 1 0,5-3-50,-1 3 1,-1-6 83,1 0 0,-3-2-118,3 2 1,-3-3 134,2-3 0,-3-4-15,1 0 1,1-4 28,-1 1 0,-1-2 128,-2-1 1,0-1-5,-1-2 0,1-2-4,0-4 1,-1-1-3,-3 1 1,3 0-1,-3 0 0,3-1-22,1 1 1,-1 0-3,1-1 251,0 1 1,-1 0-59,1-1 1,3 4 66,0 0 0,3 4 139,-4-1 298,5-2-333,-2 4 1,8-5-125,3 3 1,2 2-108,3-2 0,1 2 84,5 1 1,0 0-298,7 0 0,0 0-102,2 0 1,-2 0-107,0 0 0,0 0 41,3 0 0,2 0 160,-2 0 1,1 0-323,-7 0 1,-1 0-96,-2 0 536,-1 0 0,-3 4 0,-2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759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8398 13268 29460,'-9'-4'-1093,"0"2"1,-1-4 0,2-2 436,2 0 1,2 2-1,5 1 1,3-1 0,5 2 335,6 0 1,12-2 0,9 3 0,11 0 0,-17 1 0,0 1 0,5-1 0,2 0 427,4-1 1,2 0-1,6 2 1,3-1 0,-13 1-1,1-1 1,0 0-1,3 0 1,0 1 0,0-1-1,2 0 1,1 1-1,-1 0 1,0-1 0,0 0-1,0 1-1,-1-1 0,-1 0 0,0 0 1,-3 1-1,0-1 0,-1 0 1,-2 0-1,0 0 0,-1 0 1,16 0-1,-1 0 0,-5 0 1,-1 1-4,-5-1 1,-2 1 0,-3-1 0,-1 1-1,19 0 1,-6-1 0,-6-2-7,-6 2 0,-17 0-215,-12-1 0,-20 2 0,-24-2 0,-14 2 0,20 1 0,-1 0 150,-5 0 0,-1 0 1,-4 0-1,-1 0 1,-5 0-1,-1 0 0,-2 0 1,0 0-1,-1 0 1,0 0 122,17 0 0,0 0 0,-1 0 0,0 0 0,-2 0 1,1 0-1,-3 0 0,-1 0 0,0 1 0,-2 0 0,0 0 1,-1 0-1,-2 1 0,0 0 0,-1-1-153,1 1 0,-1 0 0,0-1 0,2 2 0,-1 0 1,1 0-1,1-1 0,0 0 0,1 0 0,2 1 1,0 0-1,1 0 0,3 1 0,0 0 0,1 0 4,-12 2 1,2 0-1,9 0 1,3 0 0,-10 4-1,16-1 1,17 0-148,13 1 1,15-4-1,21-1 1,-12-3-1,3 0 1,8 0-1,2-2 127,6 1 1,3-1 0,-11 0 0,2 0 0,0 0 0,3 0 0,0 0 0,1-1 0,-1 1-1,1-1 1,0 0 29,0 0 1,0 1 0,0-2-1,0 0 1,0-1 0,0 1-1,3 0 1,-1 0 0,1 0-1,0-1 1,1 0 0,-1 0 0,2 0-1,-1 0 1,0-1 99,-1 0 0,0 0 0,-1 0 0,-3 0 0,0 1 0,-1-1 0,-3 0 0,-1 0 0,-1 0 0,14-1 0,-3 1 0,-5 0 1,-3 0 147,-7 1 1,-3 0 0,12 1 0,-18-1-298,-15 2 1,-37 4-1,4-1 1,-3 0-1,-3 0 1,-2 0-31,-4 0 1,-1 0 0,-1 2 0,0-1-1,-5-1 1,-1 0 0,0 0 0,-1 0-1,-1 0 1,1 1-2,-1 0 0,1-1 0,-4 1 0,1-1 0,0 2 0,1 0 1,0-1-1,1 0 0,0 1 0,1 0 7,2 2 1,0 0 55,3-2 0,1 2 0,2 1 0,2 0 0,1 0 0,1-1 0,-1 1 0,0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760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8883 5549 29107,'0'-5'-3277,"0"1"1638,0 0 1,1 3-1,2-2 1,6-1-1,7 0 1,10 0 2556,9 1-432,9 2 0,-12-3 0,2 0-178,5 1 0,3 0 1,9-1-1,2-1-267,-12 2 0,0 0 0,2 0 0,5 0 0,1 0 0,2 0 313,-12 0 0,1 1 0,1 0 0,0-1 0,2 2 0,0-1 0,0 1 1,1-1-17,0 1 0,0-1 1,0 0-1,1 1 0,-1 0 1,0 1-1,1-1 1,0 1-194,0-1 0,1 0 0,0 1 1,0-1-1,0 0 0,1 1 0,-1 0 1,1 0-134,-1 0 0,0 0 0,-1 0 0,1 0 0,0 1 0,-1 0 0,0 0 1,0 0-46,-3 0 0,-1 1 1,0-1-1,0 1 1,-1 0-1,1 0 0,-1 0 1,1 0-25,-1 1 0,1-1 0,-1 0 0,0 1 0,0-1 1,0 0-1,0 0 0,0 0 14,11 0 0,-1 0 1,1 0-1,-2 1 0,0-1 1,-1 1-1,-4-2 1,-1 0-1,0 0 1,-1 0 0,0 0-1,-1 1 16,0-1 1,-1 0 0,0 0 0,-2-1-1,-1 0 1,-1 1-16,14 0 1,-1 1-1,-5-1 1,-2-1 26,-4 0 0,-1 0 0,-4 0 1,1 0-55,-1 0 1,-1 0 0,-2 0 0,-1 0-1,21 0 0,-9 0 69,-10 0 0,-6 0 0,-3 0 0,-3 0 0</inkml:trace>
  <inkml:trace contextRef="#ctx0" brushRef="#br0" timeOffset="1">3464 6210 10625,'0'-6'-611,"0"0"-186,0-1 1,0 2 397,0-2 1,0 4 402,0-3-5,0 0 1,0 0 11,0-1 245,0 1-266,4-3 0,-2 0 124,4-1 127,-4-3-158,6 2-104,-7-6 90,8 2 0,-4-6 47,4-1-190,-4 0 107,4 4 0,-5-1 28,2 0-69,-2 1 33,0-1 1,-3 5-56,2 1 72,-2 7 1,-4 3 195,0 6-143,-8 2 1,4 13 14,-9 3 0,1 13 12,-4 3 1,1 7-127,3 3 1,-2 0-126,11-20 0,0-1 0,-2 2 1,0 0 53,2 1 0,0 1 0,0 0 0,0-1 54,1-1 0,0 0 0,1 1 0,-1 1-62,0-1 0,1 1 0,-1 1 0,0 0-6,1-2 0,-1 1 0,0-1 0,1 0-150,-1-3 0,0 1 0,-5 22-120,-2-5 0,-2-1 348,-1-6 11,-3-1 0,6-10 0,-3-1 0,3-3 0,-1-2 0</inkml:trace>
  <inkml:trace contextRef="#ctx0" brushRef="#br0" timeOffset="2">2942 6843 10002,'0'-18'-183,"0"-1"1,0 1 62,0-1 824,4 0-323,2 1 0,7-4 462,3 0-587,1 1 0,5 3-246,0 2 1,2 1 96,-2 6 1,1 1-788,-1 8 1,-2 0 478,5 0 0,-3 1-217,3 3 1,-5-2 415,2 4 0,2 4 0,0 5 0</inkml:trace>
  <inkml:trace contextRef="#ctx0" brushRef="#br0" timeOffset="3">3622 6452 14562,'-14'0'-71,"5"1"520,0 3 0,0 2-311,2 6 0,-4 4-25,-1 5 0,-1 3-270,4 4 1,3 1 161,-1 2 1,5-2-555,-1 2 0,3-4-138,3-5 0,3 0-193,3-7-1,3-2 295,1 0 1,3-6-64,0-1 0,-2-4-794,2 2 1377,-5-8 1,3-1 0,-5-4-1</inkml:trace>
  <inkml:trace contextRef="#ctx0" brushRef="#br1" timeOffset="4">3659 6378 8587,'-4'-10'0,"-2"-3"0,-2 4-355,-2 0 1,1 0-14,0 6 0,-1 0 984,1 3 0,0 0-516,-1 0 0,4 4-581,0 2 1,4 6-364,-1 0 844,2 5 0,5-3 0,1 5 0</inkml:trace>
  <inkml:trace contextRef="#ctx0" brushRef="#br1" timeOffset="5">4004 6154 8527,'-3'-18'0,"-1"-1"0,1 5-526,3 1 312,0 7 590,0 2-316,0 16 0,0 1 351,0 12 0,-4 4-118,-2 5 1,-2 6 192,-2 4 0,-2 0-439,0-1 1,-4 6 157,4-2 0,4-22 0,0 1-71,-4 24 0,-1-1 100,4-6 1,4-1-391,2-5 0,6-9 123,3-7 1,6-5-345,4-7 1,5-4 167,0-1 0,5-4-481,-1-4 1,2-1 689,1-4 0,-1-1 0,-2-3 0,-3-1 0</inkml:trace>
  <inkml:trace contextRef="#ctx0" brushRef="#br1" timeOffset="6">4516 6210 8568,'0'-13'-448,"3"3"-236,0-3 1,0 3 69,-3 0 2025,4 1-460,-3 4 69,3 1-803,-4 12 0,-4 7 17,-2 9 1,-3 7 195,-4 4 0,0 5 388,-3 3-745,-1-1 0,6 2-35,-1-3 1,2 3 212,0 0 1,4 0-526,0-1 0,4-4 222,-1-5 1,2-8-371,1-1 1,0-3-42,0-3-497,4-7 304,1-7 311,0-5 0,-1-6 339,-4-3 1,1-1 67,2-6 0,-1-2-663,1-4 0,-2-4 150,-1 1 0,-3-1 142,-1 1 0,-2-1 385,3 1 1,-4 2 30,1 1 0,1 4 817,-2 2 1,1 0-246,-3 3-38,4 1 7,-4 7 0,7 0 422,-4 5-315,4 0 0,-1 0 55,6 0-1533,2 0 599,9 5 0,-3-4 205,5 2 0,2 1 220,4-1 1,4 3 97,-1-3-399,1 0 0,2 1 0,0 2 0</inkml:trace>
  <inkml:trace contextRef="#ctx0" brushRef="#br1" timeOffset="7">4637 6546 8568,'-10'14'0,"1"-1"0,0-3 0,4-1 1913,1-4-584,4-1-91,0-4-849,4 0 0,1 0 8,4 0 0,5-4-114,1-2 0,3 1-330,0-1 0,2-1-104,2-2 1,-4 0-136,1 0 0,0-2-45,-4-1 1,3 1-346,0-1 0,-2 2-9,-1 0 1,-3 1 269,0 0 1,-3-4 164,-2 1 1,-2-1 9,-2 4 1,-2 3 187,2 0 0,-6 4 384,-3-1 0,-4 2-210,-2 1 1,1 2 213,-5 4 1,0 2-141,-6 11 0,3-2 141,1 8 0,-1-1-61,3 1 1,3 3-425,1 0 0,2 0 113,4 3 0,2-2-341,4-1 1,2-5 85,4-1 0,1-3-69,9-4 1,0-1-153,2-5 1,4-4 146,0-2 0,0-3-20,0-3 0,1-6 40,2-7 0,4-1 96,-5-2 1,5-1 247,-4-1 0,-2 2 236,-1 0 1,-4 6 16,-2 7 1,-6 2 202,-4 4 1,-3 2-96,0 4 1,-2 1-129,-1 9 0,0-1 196,0 4 0,-1 3-50,-2-1 1,0 1-196,-3-3 0,3-5 34,-3-1 1,3-1-352,-3-3 1,3 2-45,-4-8-41,5 0 68,-6-3 1,4-4 178,-2-3 0,1-5-250,5-3 0,0-3 130,0-1 0,5-2-105,1-1 0,3-1 191,4 1 1,1 4 222,5-1 1,-1 0 56,1 4 0,3 3-94,-1 2 1,0 2-697,-5 5 1,0 0 271,-3 3 0,-1 5 243,-3 4 0,1 5 0,-1 4 0</inkml:trace>
  <inkml:trace contextRef="#ctx0" brushRef="#br0" timeOffset="8">7030 5987 16081,'3'-9'-3277,"0"-1"2907,4 1 994,-6 0-709,3-1 1,-1 4 168,1 0 1,-1 3 365,-3-3-696,0 4 1,0-4 43,0 3 1,-5 2 254,-1-2 1,-2 3 0,-2 3 368,-3 3 0,-1 4-234,-5 2 0,-5 7 237,-4 6 1,-4 10-341,14-15 0,-1 0 0,0 3 0,0 1-293,-2 2 1,1 0-1,1 3 1,0 0 363,-1 5 1,0 1 0,1 1 0,1 1-67,0 2 1,1 0 0,3-1 0,1 1-122,1-1 0,2-1 1,2 0-1,1-1-253,2 0 0,1 0 1,0-4-1,0 0-328,2-4 0,1 0 79,-2 15 0,7-5 75,2-10 0,-1 1-80,1-7 1,-4 0 159,1-4 1,2-2 9,-2-1 1,0-3 39,-3 0 1,-1-2-101,-2 0 518,-3-1 370,1-4 0,-3-1 0,3-4 0</inkml:trace>
  <inkml:trace contextRef="#ctx0" brushRef="#br0" timeOffset="9">7197 6276 10111,'-6'-10'0,"1"1"-909,1 0 893,-3-1 1,5 1 567,-1 0-257,-2-1 1,4 1 228,-2 0-536,2 4-257,1 0 306,0 5 218,4 5 1,-2 4-71,4 6 1,2 7-177,4 3 1,-2 5 179,3 1 1,1 6-341,2-3 0,-2 5 1,1-5 133,-2 2 0,4 1-226,-2 0 1,-1-2-757,-2-1 428,3-4 0,-4 2 142,5-4-1059,-5-4 770,2-2 718,-3-3 0,-3 0 0,2-1 0,3 1 0</inkml:trace>
  <inkml:trace contextRef="#ctx0" brushRef="#br0" timeOffset="10">8063 6443 18111,'0'-9'-3277,"0"-1"1452,4 5 1912,-3-3-738,4 7 1226,-5-3-675,0 4 0,-4 1 543,1 2-560,-4 6 462,2 2 1,-8 7 104,1 1-374,-4 0 142,5 7 1,-6-3-534,1 2 408,-2 2 1,0-3-365,-1 4 1,1-4-170,-1 1 1,0-1-267,1 1 0,0-2 346,3-5 0,-3 1-118,3 0 1,0-5-167,0-2 670,3-1 1,-5-6 0,2-1 0</inkml:trace>
  <inkml:trace contextRef="#ctx0" brushRef="#br0" timeOffset="11">7756 6471 12567,'-4'-9'-1219,"3"-1"1276,-8 1-307,8 4 243,-3 1 0,8 11 426,3 2 1,1 10-136,1 0 1,4 5-145,-1 1 0,6 2-21,0 1 1,1 1-64,3 2 1,-2-2-611,2 2 0,-2-1 328,1 1 0,-2-5-688,-3 2 1,-3-5 89,-4 2 835,-3-5 0,-2 7 0,-4-3 0</inkml:trace>
  <inkml:trace contextRef="#ctx0" brushRef="#br0" timeOffset="12">8529 6667 10498,'-5'0'-2899,"0"0"2899,5-5-380,-4 4 388,3-3-196,-3 4 234,0 0 1,3-1 210,-2-2-361,2 2 108,-3-3 1,2 4 364,-5 0-60,5 0 0,-3 0-9,2 0-54,2-4 1,-4 3-18,2-2 414,2 2-200,-3-4 68,4 4-661,0-7 218,0 7 1,4-6-139,2 4 0,9 0 210,4 3 0,10-1-166,2-2 0,5 2-227,5-3 0,5 3-1635,7 1 1976,-2 0-278,-24 2 1,0 1 0,21-2-29,2 2 0,-4-2-915,-2-1 568,-3 0-288,-8 0 424,-5 0 425,-5 0 4,-5 0 0,1 0 0,0 0 0</inkml:trace>
  <inkml:trace contextRef="#ctx0" brushRef="#br0" timeOffset="13">9115 6490 10498,'-4'-14'-1111,"2"4"508,-4-3 694,4 3-217,-2 1 524,4-1 25,0 1-388,4 0-168,1 4 255,4 1 16,-4-1 1,7 4 57,-3-2 1,3 3-248,-3 3 0,0 3 267,0 3-432,5 0 182,-8 5 1,7 0-201,-7 5 117,-2-1 1,0 1 0,-4 0 10,0-1 1,0 1-1,0-1-466,0 1 478,0 0 1,-4-4 12,-2 1-193,-3-5 140,4 7 1,-3-7-186,2 5 0,-1-5 0,-1 1 361,2-1 1,-4-2 0,-5 0 0</inkml:trace>
  <inkml:trace contextRef="#ctx0" brushRef="#br0" timeOffset="14">10205 6443 20424,'0'-9'-3277,"4"-1"1638,-3 1 1,6 0 1575,-4 0 1,1 3 393,-1 3 0,-2 1-62,3-1 1,-2 2 690,1-2-1064,-2 2 245,3 1 0,-5 5 188,-2 4 0,-2 2-120,-5 4 0,-3 2 110,-3 5 0,-2 1-445,-4 5 0,2-3 227,-1 0 0,-2 0-296,1 3 1,-3 0-1,4 0-574,0 0 143,5-5 0,3 0 651,4-4 1,-3-2-433,3-1 1,1-4-174,5-6 598,2 3 0,-8-8 0,4 3 0</inkml:trace>
  <inkml:trace contextRef="#ctx0" brushRef="#br0" timeOffset="15">9944 6424 18394,'-4'-9'-3277,"3"0"112,-3 0 2865,4-1 1,0 6 405,0 4 0,0 7-26,0 6 1,1 6-33,2 0 1,3 3-42,6-1 0,2 0-181,1 4 1,3-1 0,-1 2 175,3-2 1,0-3-84,2 1-737,1 2 778,-3-5-4,3 8 1,-6-10-443,-1 1 1,-3-1 510,-3 2 0,-1-1 1,0 1-1</inkml:trace>
  <inkml:trace contextRef="#ctx0" brushRef="#br1" timeOffset="16">11071 6127 8533,'0'-10'-956,"1"1"573,2 0 192,-2-1 715,3 1-61,-4 0-185,4 4 222,-3 0-356,3 5 0,-5 1 143,-2 3-171,2 1 8,-7 8 0,3 2-101,-5 3 3,1 1 1,3 3-444,0-1 0,3 1 249,0-3 0,2-1-219,1 1 0,0 3 38,0-1 349,0 1 0,4-3 0,2-1 0</inkml:trace>
  <inkml:trace contextRef="#ctx0" brushRef="#br1" timeOffset="17">11275 6369 8372,'6'-10'-506,"-2"1"134,-4 4 354,4 1 40,-3 4 1,3 1 141,-4 2 1,-1 6 235,-2 7 0,-2 4 1,-5 2 1,1 4-191,0-1 1,0-1-175,-1 0 1,1 1 119,0 3 0,0-3-239,3 0 1,-1-5 51,4 2 1,0-3-82,3-4 0,0-1-86,0-5 218,0-4 1,4-1 154,2-4 0,3-7-126,4-2 0,1-7-61,5 1 1,-4-6 48,1-1 1,-1-3-209,4 0 0,0-3 39,-1-3 1,0 3-115,-3 0 1,-1 8 56,-5 8 33,-4 1 134,4 6 0,-9 9-83,0 9 1,-5 4 581,-4 5 1,-1 1-86,-3 2 1,3-1 90,-2-3 1,2-1-249,4 2 1,-1-4-240,4-2 0,0-3-380,3-3 317,0-1 1,4-1-57,2-2 0,3-3 77,4-6 1,1-3-140,5-6 0,3-3 44,-1-3 0,1-1-59,-3 0 1,-2-2 133,-1-1 0,0 0 21,-3 4 0,-1 3 293,-3 3-230,-3 5 195,-2 3 0,-5 10-145,-2 3 0,-3 4 423,-3 6 1,0 0-173,-1-1 1,5 1-82,2-1 1,-1-2-116,1-1 0,0-3-255,3 0 0,0-1-251,0-2 1,3-3 241,0 0 0,4-4-439,-1 1 1,3-1 199,0-2 0,3 0-1515,1 0 913,-1-5 981,-2 0 0,-1-4 0,0 0 0</inkml:trace>
  <inkml:trace contextRef="#ctx0" brushRef="#br1" timeOffset="18">11909 6462 6631,'-7'5'907,"1"4"705,0 1-1013,-3 11 0,-2-5-113,-1 5 1,2 2 64,-3-1 0,4 3-872,3-3 279,1-5 1,5 0-247,0-5 1,2 1 237,1-4 1,5-4-154,4-2 0,5-3 64,-2-3 1,3-3-64,1-7 0,-5 2-16,-2-5 0,-2 1 105,-4-4 0,1 0 113,-4-3 0,0 2-56,-3-1 1,-4 4 215,-2 1 1,-5 5-125,-2-1 1,-2 2-494,2 4 1,-2 2-127,2 4 583,1 0 0,3 4 0,-1 1 0</inkml:trace>
  <inkml:trace contextRef="#ctx0" brushRef="#br1" timeOffset="19">12551 6173 8317,'-4'-9'-124,"3"-1"172,-7 1 1864,7 0-1496,-4 4-239,5 1 1,-3 8 29,0 2 1,-3 7-18,3 6 1,-4 8 138,0 7 1,-1 3-122,-1 4 1,0-3-253,-1 2 0,1 3 186,0 0 1,-1 3-261,1 0 0,0-7-247,-1-1 1,4-10 271,0 0 0,3-8-197,-3-1 1,4-5-136,-2-4 54,3-5 165,1-1 542,0-12 1,0-2 28,0-5 0,0-4-365,0 1 0,0-2-246,0-5 0,-1 3-287,-2-2 0,1 3 295,-4-1 1,1 4 138,-1 2 1,-3 3 412,3 3 0,-6 5-208,-4 2 1,-1 4 419,-2 5 1,-1 5-140,-1 7 1,1 2 32,-2 2 0,4-2-109,2 5 1,3-4-14,3 1 1,2-3-802,2 0 0,3-4 83,6 1 0,6-5 1,9 2-164,6-3 1,2-5-1202,12-2-222,-3-2 2006,6-1 0,0 0 0,-1 0 0,0 0 0</inkml:trace>
  <inkml:trace contextRef="#ctx0" brushRef="#br1" timeOffset="20">12840 6238 8417,'3'-9'0,"0"0"556,4-1 135,-6 1-102,3 4-354,-4 1 0,0 5 219,0 2 1,0 6-125,0 7 1,-4 2-67,-2 4 0,1 2-256,-1 4 1,2 0-309,-2 0 0,4 1-1107,-1 2 1,2-1 1406,1 4 0,-4 0 0,-1 3 0</inkml:trace>
  <inkml:trace contextRef="#ctx0" brushRef="#br0" timeOffset="21">13594 6415 12184,'-5'0'-363,"-4"-1"-1091,3-2 932,2 2 542,0-3-199,0 4 154,3 0 70,-3-4-266,4 3-107,0-3 198,4 4 214,-3 0 567,3 0-105,0-5-48,-3 4-133,3-3 0,-3 4 100,2 0-20,-2 0 477,4 0-1129,-1-4 1,-3 2-203,2-4 1,-1 3-134,1-3 306,-2-1 0,6-2 119,-4 0 1,1 0 146,0 3 0,-3-2-91,2 2 1,-1 1-66,1-2 210,-2 1 0,3 0-115,-4 0-357,4 4 433,-3-7-353,3 8 254,-4-3-31,0 4 360,0 8-331,0-5 1,-1 8 131,-2-8 0,2 1-64,-2-1 11,-2-2 1,3 7-203,-4-5 1,0 1 99,0-1 0,-1-1-23,4 4 1,-3-3 45,3 3 1,-5-2-57,2 2 0,2-3 9,1 3 40,-2-4 1,4 3-10,-2-2-49,2-2 298,1 4-225,4-10 1,1 1 0,4-2 0,-1-2 10,-1 2 0,1 0 29,-2 0 1,-1 4-89,2-1 12,-5 2 582,2 1-213,-4 0-188,0 4 0,-1 1-91,-2 5 1,-2-1 51,-1 0 0,1-2 8,2-1 1,1-1-133,-4 1 0,4 2 44,-1-1 1,0-3-273,0-1 273,2 2 20,-3-4-49,4 3-61,0-4 110,0-8-416,0 6 394,0-6 79,0 8 115,0 0 119,-4 0 1,2 1 51,-4 2 0,3-2 74,-4 2 138,5-2-357,-6-1 0,6 0-79,-4 0-246,4 0 29,-2-4 0,4-1-118,0-5 0,3-2 40,0-1 1,4-2-55,-1 2 1,3-2 80,0 3 0,1-2-50,3 2 0,-3 4 60,2-1 1,2 6 7,-2 0 0,1 3 98,-4 3 0,-1 6-22,-1 7 1,0 6 226,-4 2 1,0 3-161,-3 1 0,-4 1 81,-2 2 0,-3-1-121,0 4 0,-4-4 71,-3 1 0,-3-1-28,-2 1 0,0-6-13,-4 0 1,4-4 27,0-3 1,0 0 16,-1-2 1,6-4-16,-3-6 1,7-2-7,-1-4 1,6 0-234,1 0 212,4 0-517,-2 0 353,8-4 0,1 3 4,4-2 1,1 2 269,-1 1 0,0 0-141,1 0 0,0 0 198,2 0 1,-1 0-61,1 0 0,-2 3 19,0 0 0,-1 3-111,0-2 0,1 2 111,-1-3 0,0 4-107,1-1 1,-1-1 0,0 2 1,-3-2-90,1 1 0,-1 1 85,3-4 1,0 4-75,1-4 1,-1 0 87,0-3 0,1 1-61,-1 2-1,0-2 56,1 2 1,-1-2-68,0-1 0,1 0 69,-1 0 1,-3-3-229,0 0 154,-4 0 0,6 2-1,-5-2-113,0 2 104,-3-4-236,0 5 0,-4 0 0,-1 0 0</inkml:trace>
  <inkml:trace contextRef="#ctx0" brushRef="#br0" timeOffset="22">14162 6499 10552,'-10'0'-484,"4"0"-9,0 0 1,3 0 488,-3 0 1,4-1 902,-1-2-97,2 2-254,1-7 0,1 3-98,2-1 1,2-1-198,4 4 1,2-3-246,1 3 1,2-4 78,5 4 0,0 0-483,-1 3 1,1 0 320,0 0 0,-1 0-150,1 0 1,-1 0 92,1 0 1,0 4-1008,-1 2 1106,1-1 0,-5 7 0,0-2 0</inkml:trace>
  <inkml:trace contextRef="#ctx0" brushRef="#br0" timeOffset="23">14199 6695 11264,'-6'0'-444,"0"0"442,4 0 0,-3 1 142,5 2 3,0-2-98,5 3 98,4-4 1,5 0-117,5 0-127,4-4 1,-1 3-803,3-2 1,5 0 530,-2 0 1,1 2 355,-4-2 1,6-2-1,-2 0 1</inkml:trace>
  <inkml:trace contextRef="#ctx0" brushRef="#br1" timeOffset="24">14767 6536 8566,'-9'-4'-106,"-1"-1"-53,1-4 1,0 2 307,-1 1 1,4 3 515,0-3-299,4 4-198,-2-2 608,4 4-392,0 0 1,5-1-358,4-2-25,5 1 1,10-2-288,3 4 1,1 0 185,3 0 0,-2 0-538,-1 0 0,0 0 215,0 0 1,-3 3 0,-1 2 83,-1 0 1,-5-2-204,-2 3 0,-6 0 541,-1 4 0,-3-1 0,-6 0 0,0 1 0</inkml:trace>
  <inkml:trace contextRef="#ctx0" brushRef="#br1" timeOffset="25">14786 6667 8566,'-10'4'0,"2"-2"0,2 4-234,-2-4 334,7 6 183,-4-2 334,5-1-405,9-1 0,-1-3 213,11 2-331,-3-2-12,15 3 1,-6-4-781,6 0 518,2 0 0,-4-3-782,2 0 0,-2 0 247,-1 3 715,0 0 0,-4-4 0,-1-1 0</inkml:trace>
  <inkml:trace contextRef="#ctx0" brushRef="#br1" timeOffset="26">15475 6471 8574,'0'-5'26,"0"1"1,-1 4-26,-3 0 126,3 0 1,-7 2 332,2 4 0,-2 4-64,-2 9 0,-2 4-32,0 2 1,-1 1-101,4 2 0,3 0-160,-1 0 0,5 0-231,-1 0 0,6-4 153,4-2 1,2-4-84,3-2 1,3-3 97,3-3 1,2-5-31,2-2 0,-3-3 21,3-3 0,-1-7 0,-1-5-124,-2-3 1,2-1-15,-8-3 1,1-2 106,-4-4 0,-3 0-252,0 0-41,-4-4 290,3-1 1,-5-1-53,0 0-806,-5 0 818,4 1 1,-7 5 229,2 6-197,-2 6 1,-2 4-240,1 6 1,-4 2-276,-3 4 1,-3 2-1435,-2 4 1957,1 4 0,-3 5 0,5-2 0</inkml:trace>
  <inkml:trace contextRef="#ctx0" brushRef="#br1" timeOffset="27">16145 6089 8546,'0'-9'-48,"0"0"433,0-1-624,0 5 233,0 1 1,4 4 172,2 0 1,3 8 194,0 5-165,4 12 1,-2-1-656,6 17 616,-6-7 1,2 15 212,-4-3-299,-4-20 0,0 1 36,4 20 0,-6-19 0,-1-1 16,0 0 1,-1-1-99,0 1 0,-1 1 259,-4 24-398,0-25 0,-1 0 101,-5 21 0,-9-1 195,0-7-469,1-6 202,-5-2 1,1-2 97,0-2-1082,1-2 895,6-7 1,1-1-79,1 1-582,3-1 529,-3-3 1,6 1-461,1-3 231,4-1 1,-3-7 766,2-1 1,-2-3-1,-5-1 1</inkml:trace>
  <inkml:trace contextRef="#ctx0" brushRef="#br0" timeOffset="28">17449 6210 9183,'4'-13'-890,"-3"-2"790,2-3 115,2-1 34,-4 5 154,7 0 0,-4 2 48,3-1 0,1 1-51,-2 3 130,-2-1 62,5 5-516,-8 1 86,3 12 0,-5 4 346,-2 9 0,-4 5-80,-5 8 0,-1 5 57,-3 7 0,-2 1-372,3-1 1,-3 4 87,9-25 1,0 0 0,-9 24 177,3-2 1,-2 3-234,5-1 0,-3 0 53,6-6 0,2-5-120,7-7 1,4-11-283,2-4 1,6-3 162,4-3 0,6-3-213,2-7 1,0 0 134,1 0 1,2-4-535,1-3 0,0-4 852,-10-1 0,4-2 0,-7 0 0,-2-8 0,1-6 0</inkml:trace>
  <inkml:trace contextRef="#ctx0" brushRef="#br0" timeOffset="29">17598 6117 8898,'0'-17'779,"-5"-3"-360,4-4 0,-3 1 55,4 5 0,0 3-156,0 3 0,4 3-446,3 2 0,4 3 176,1 4 0,2 2-1071,-2 5 1,0 0 204,3 8 819,1 1 0,2 2 0,1 1 1</inkml:trace>
  <inkml:trace contextRef="#ctx0" brushRef="#br1" timeOffset="30">17970 6350 8524,'0'-13'-969,"0"2"1132,0-1 0,4 1 954,2 2-527,7-4-337,-3 2-417,8-6 171,0 6 1,2-5 228,2 3-435,1-3 132,-7 6 1,5-3 149,-9 7 1,0-1 90,-2 4-275,-5-1 44,-1 9 1,-4 4 75,0 6 1,-4 4 10,-2 3 0,-3 0-5,0 5 1,-3-1 20,-1 5 0,2-2-392,5-1 0,-3 0-47,3 0 1,1-3-61,-1 0 1,3 0 121,-3 3 1,2-5 125,-2-1 0,3-3-49,-3-4 0,0 2 254,-4-5 0,0-3 0,-2-2 0,-2-5 0,-1 1 0,-3 2 0,4-4 0,-1 3 27,3-4-91,-3 0 1,5 0 1101,-3 0-450,7 0 293,2-4-516,4 3 1,1-4 683,2 2-502,7 2-202,0-3 1,8 0 6,-3 1 0,6-3-294,0 3 0,1-1 1,-3 2-1156,-1-1 779,1 0 1,0 3-2052,-1 0 2369,1 4 0,0 1 0,-1 4 0</inkml:trace>
  <inkml:trace contextRef="#ctx0" brushRef="#br1" timeOffset="31">18454 6667 8436,'-4'-10'-584,"3"5"1,-4 1 416,2 4 1421,2 0-250,-4 0-189,1 0-342,-1 0-271,0 0 1,-2 1-104,4 2 116,0 2 0,-1 1-33,1 1 192,0-1-638,3 3 71,0 1-1,0-1 0,1-4-28,2-2 1,3-2-91,3-1 0,0 0-117,0 0 1,1-3 115,-1 0 1,0-4 237,1 0 1,-4-1-55,0-1 0,-1 3 128,2-1 1,-3 1 331,-4-3 1,-1 3-178,-2 0 1,-3 3 632,-3 0-568,-4 2 0,2 1-117,-1 0 1,1 1 51,2 2 0,3 0-656,0 3 1,4 0 0,-1 3-1477,2 1 1104,5-1 874,1 0 0,8 1 0,2-1 0</inkml:trace>
  <inkml:trace contextRef="#ctx0" brushRef="#br1" timeOffset="32">18715 6676 8437,'-5'-4'-833,"-4"3"2227,4-3-840,-4 4 0,3 3 180,-1 0-469,1 4 1,0-3 0,1 3-229,1 0 35,-4-1 0,7 0-420,-2 0 257,6 0 1,3 0-122,3-3 1,3-2 155,1-1 0,3 0-404,0 0 0,-3-4 156,0-3 1,0 2 133,0-1 1,-4 0 25,-3-3 1,-4 2 271,1 1 0,-3 1-304,-3-1 1,-2 2-1,-4 4-1152,-1 0 483,1 0 845,0 0 0,-1 8 0,1 2 0</inkml:trace>
  <inkml:trace contextRef="#ctx0" brushRef="#br1" timeOffset="33">19171 6099 8491,'4'-6'-128,"-3"-2"0,3 6 1283,-4-4-245,0 4-680,4-2 0,3 4-300,5 0 1,1 1-89,5 2 0,3-1 0,7 3 195,0-1 0,4 2-191,2-2 79,2-1 1,3 0-18,-1 0 1,-3 0 22,-7-3 0,-4 0-323,-3 0 160,-1 0 221,-6 0-26,-4 4 0,-6 1 17,-4 5 0,-5 3 242,-5 3 1,-2 1-109,-4 2 421,-5 3-310,5 2 0,-7 7 166,5 0 0,2 3-870,1-2 579,-1 3 381,2-2-36,-4 4-179,12-4-139,-6 3 44,6-7 1,0 4 104,0-2 1,3-2-372,-3 2 1,3-5 91,-4-1 1,4-4-89,-3 1 1,0-3-1,-3 0 214,-1-1-72,5-3 0,-3-2 604,2-3 1,-3 2-586,0 1 0,4-4-38,2-3 0,-1-3-428,0 3 0,-3-4 199,1 2 241,-2-3 1,-3 2-1313,-1 0 0,0 1-1708,-7-1 2976,-2-2 0,-7 7 0,0-2 0</inkml:trace>
  <inkml:trace contextRef="#ctx0" brushRef="#br0" timeOffset="34">4143 11983 24433,'-9'-4'-2614,"0"3"2475,-1-2 0,1 2 489,0 1 0,-1-1-336,1-2 0,0 2 209,0-3 0,-4 3 154,1 1 1,-4-3-366,4 0 0,-5-1-208,2 1 0,-3 1 375,-1-4 1,4 3-195,-1-4 1,2 4-153,-2-3 1,3 3-71,4-3 0,-2 1-25,-1-2-601,2 3 700,-4 0 0,8 3-32,0-2 0,0 2 358,-4 1 0,4 0-69,0 0 0,0 4 249,-4 2 1,0 3 5,-2 0 1,1 1-13,-1 3 1,1 1-198,2 5 0,-1 0-111,-3 3 1,6 3-174,-2 6 1,2-1-288,-3 4 1,1 4-82,0 6 1,2-2-379,1 2 0,1-2 267,-1 2 1,-1 1-503,3-1 370,1-7 429,-1 3 1,3-11 158,-2 2 1,2-5-28,1-1 1,0-4 14,0 0 0,0-2-25,0-4 0,0 3 81,0-8 0,0 4 210,0-5 0,0-3 88,0 1 1,0-4-224,0 3 70,4 0 228,1 3-144,5-3 1,3 1 475,3-4 0,0 1 117,0-1 1,1-2-163,-1 2 1,1-2 251,2-1 0,-3 3-545,-1 0 1,-4 1 19,2-4 0,-3 0 152,0 0 0,-1 0-50,0 0 0,0 3-840,1 0 1,2 0 199,1-3 1,-1 1 174,-3 2 1,5 2 0,0 5 0</inkml:trace>
  <inkml:trace contextRef="#ctx0" brushRef="#br0" timeOffset="35">4376 12504 16836,'4'-18'-2642,"-2"2"1478,5 1 1028,-1-1 1324,3-2-645,0-1 1,2 0-137,1 1 5,-2-1-301,8 1 1,-7-1 220,5 0 0,-5 4 489,2-1-693,-3 5-23,-1-3 0,0 8 573,-3 0-477,2 4 288,-7-2-1199,3 4 532,-4 0-191,0 4 0,0 5-51,0 7-122,0 1 155,0 6 1,-4 1-272,-2 4 401,-2 0 0,1 3 15,1 0-68,0 0 1,-2-6 575,2 0-857,-3-1 412,4 4 1,-1-1-515,0-2 341,4-2 0,-7-5 73,3 1-50,2 0 348,-4-1 32,3-7 0,-5 0 346,1-8-239,0 0 0,-5 1 1,0 2-1</inkml:trace>
  <inkml:trace contextRef="#ctx0" brushRef="#br0" timeOffset="36">4357 12700 14613,'-9'0'-825,"0"0"226,0 0 1142,-1 0-180,1 0 169,4 0 357,1 0 228,4 0-1151,4-4 230,5 3 1,5-6 266,1 3-1162,7-3 590,-7 6 1,9-6-39,-2 4 1,1 0-248,1 3 1,3 0-2080,-2 0 2449,-2 4 1,4 1-1,-3 4 1</inkml:trace>
  <inkml:trace contextRef="#ctx0" brushRef="#br1" timeOffset="37">4981 12663 8485,'-4'-5'-385,"3"-4"0,-3 7 389,4-4 640,-4 4 45,3-6-184,-3 7-339,0-3 233,3 4-160,-8 0 17,8 0 0,-7 0-162,7 4-18,-3-3 1,3 6 167,-2-4-363,2 4 311,-4-2-467,5 5 136,5-5-112,-4 3 148,7-7 1,-3 3 176,4-4-419,-3 0 156,2 0 14,-3 0 1,4-1-3,1-2 0,-1 1 42,0-4 1,0 0-165,-3-4 0,2-2 88,-2 0 299,-2-1-183,0 4 0,-4 0-152,0-1 738,-4 1-330,-1 4 1,-5-2 810,-3 3-536,-1 1-212,-5 7 1,1 2 280,-1 3-147,0 0-264,5 5 1,-1-3-79,3 5 0,5-1 348,-2 4-1579,5-5 852,0 4 1,9-8 57,5 3-1002,3-3 481,6-1 826,-1-4 0,5 0 0,1-5 0</inkml:trace>
  <inkml:trace contextRef="#ctx0" brushRef="#br1" timeOffset="38">5205 12616 8485,'5'0'0,"-1"0"3111,-4 0-2842,0 4 23,0-3 1,0 5-243,0-3 20,4-2 1,-2 3-356,4-4 242,1 0 1,2 0 34,0 0-627,1 0 461,-1 0 1,0-1-95,1-2-18,-1 2 117,0-8 0,-3 5 197,1-2-126,-5-2 70,2 3 417,-4-1-252,0-2 0,-4 6-68,-3-4 727,-1 4-514,-1-2 0,-1 4 163,-3 0-542,3 0 218,-4 0 0,5 4-1017,0 2 422,4 2 315,-4 2 1,8-1-1739,-2 0 1897,2 1 0,1 3 0,0 1 0</inkml:trace>
  <inkml:trace contextRef="#ctx0" brushRef="#br0" timeOffset="39">5912 12020 20545,'-9'-9'-1639,"0"0"1,0 2 182,3 1 1164,2 4 917,4-2-413,0 4 202,4 0 1,5 3-46,3 0-598,9 0 782,-6-3-218,12 0 1,-3 0 256,4 0 1,1 0-478,2 0 0,-2 0 311,2 0 0,-2-3-737,-1 0 417,-4-4 1,-3 6-104,-5-2 309,-3 2-344,-3 1-49,-5 4-468,-9 1 0,-5 10 639,-9 3-86,1 1-76,-10 12 1,7-4 355,-5 10-1869,4 2 1503,-2 4 157,5 2 288,3-2 0,1 3-246,1 1-762,7-1 536,-6-3 1,11 2-187,-3-1 0,3 1 5,1 2 0,0-6-718,0-4-335,0-4 1039,0-5 0,0-3-447,0 0 447,0-8 0,-1 4 767,-2-5 1,-2-2-462,-4 2 1,-2-5 498,-1 2 0,1-3-244,-5-1 0,5-2 544,-2-1 0,0-4-430,0 1 1,1-2-40,3-1 1,-1-4-269,1-2 0,-2 0-227,1 0 0,-1-1-553,5-5 0,-2 4 167,-2-1 1,1 2-1345,0-3 1151,-1 5 1,0-2-428,-2 4 0,1 0-111,-1 3 1324,1 4 0,2 1 0,0 4 0</inkml:trace>
  <inkml:trace contextRef="#ctx0" brushRef="#br0" timeOffset="40">7439 12560 9262,'-9'-9'-204,"0"0"-398,-1-1 493,5 1 1,-2 3 393,4 0-108,-4-1 41,6-2 53,-3 4-105,4-3 186,0 7-259,0-8 323,0 4-382,0 0 1,1 1 47,2 4 1,5 0 0,5 0 105,2 0 1,5 0-16,4 0 1,8 3-35,6 0-57,7 4 1,-17-5 0,1-2-310,3 3 1,1 1 0,6-3 0,1 1 223,4 1 0,2 0 0,0-1 0,0-1-41,2 2 1,0 0-1,-3-1 1,-1-1-1,-2 2 1,-1 0 70,-3-1 1,-1 0-77,-1-1 1,-1 1-1,-8-2 1,0 0 36,22 0-178,-12-4 0,2-2 0,-9-3 1,-2 0-479,-1 0 251,-3-1 203,-9 1 0,2-1-159,-1-3 0,2 3 36,0-3 135,-3 3 1,1 4-38,-3 0 1,2-1 78,-2-2 1,-4 4 503,-3 2 1,-3-1-564,3 1 465,-4-5-193,3 7-194,-10-3 93,0 0 300,-4 3-327,4-7 1,-7 6 0,3-5 234,-1 0-89,4 3 1,-3-4 370,3 2-232,2-3-43,-4 4 28,7-3 0,-5 4 0,4-4 1,-1 2 179,1-1-256,1 3-126,1-4 86,0 7 0,1-5 1,2 4-96,4-1 0,1 1 157,1 5 27,5-2-134,0 8 0,3-4 66,1 4 1,-1 0 90,5 1 1,0 2-124,0 1 0,0-1 1,-5-2 49,-1 3-98,1-3 1,-3 5 0,0-4-4,-4 1-62,-1 1 1,-8-1-48,2 1 83,-2-1 1,-2 0 0,-3 1-51,-5-2 0,-2 1 112,-4 0-143,-1-2 106,2 4 0,-4-5 0,3 0-219,-3 1 229,4-1 0,-3 2-256,5-1 0,-4 4-49,4-4-49,-5 1 178,7-2 0,-7 2 0,5 0 147,0 1 1,-2 5 0,0-3 0</inkml:trace>
  <inkml:trace contextRef="#ctx0" brushRef="#br0" timeOffset="41">10726 11974 19074,'5'-6'-831,"-2"-1"-694,3 1 1194,-5 1 1,4-2 71,-2 4 570,-2 0-529,7-2 715,-7 4-679,7-3 385,-6 4 242,6 0 52,-7 0-54,3 0-312,-4 4 201,0-3 1,0 5-389,0-3 1,-4-2 203,-2 2 1,-6 1 129,0-1 1,-6 1-305,0-1 0,-5-1-36,-5 5 1,-1-4-18,-2 3 0,-2-4 101,-4 1 1,-2-2-13,-1-1 1,2 0-179,-3 0 1,3-1-188,1-2 0,4-1-170,2-2 0,5-2 103,1 5 1,5 0 210,2 3 1,0 0 7,6 0 0,2 1 271,4 2 0,3 2-80,-3 5 0,4 2-242,-1 1 1,3 4 177,3 2 0,2 0-271,4 6 1,1 1 156,-1 5 1,-3-1-55,0 4 0,1 0-35,2 4 0,-4-4-68,-2 0 1,-2-3 206,-1 3 1,0 0 80,0 4 0,-1-5 103,-2-2 1,-2-2-1,-4 0 309,-1 2 0,1-2 4,0 2 1,-1-5-161,1-2 1,3-2 139,0 3-78,3-9-159,-1 6 0,4-8-237,0 1 154,0-1 0,1-5-186,2 0 1,1-1 19,5-1 0,-1-3 163,8-4 108,3 0 0,2 0 0,5-1-38,3-2 0,0-2 186,5-5 0,-1-2-99,1-1 1,-2 2-245,-4 5 0,-3-1-566,0 3 806,-4-3 1,1 2-1,-3-4 1</inkml:trace>
  <inkml:trace contextRef="#ctx0" brushRef="#br0" timeOffset="42">11210 12337 17713,'4'-14'-2131,"2"4"1124,3-8 816,-4 8 0,3-3 309,-1 3 68,-3 1 0,4-3-175,-2-1 1,-1 1 112,2 3 0,-4-1-402,3 1 1,-1 0 434,1-1 1,1 1-147,-3 0 1,3 2 288,-1 1 0,-2 3 114,-1-3-389,2 4 179,-4-2 0,4 5-74,-5 2 0,0 3-176,0 6 0,-5 4 377,-1 6 0,-2-2-110,-1 5 0,0 1-516,3 5 1,-2-2 25,2 2 0,1 1-7,-2-1 0,4 0-594,-3-3 0,3 0 616,-3 0 1,3 0-348,-4 0 1,4-4 115,-3-3 0,3-1-128,-3-1 1,0-5 286,-4-1 1,4-7 580,0-3 0,0-2-176,-4-1 1,-3-4 0,-2-1-1</inkml:trace>
  <inkml:trace contextRef="#ctx0" brushRef="#br0" timeOffset="43">11126 12653 14836,'-9'0'-106,"0"0"1,3 0 508,-1 0 136,5 0-351,-2-4 1,9 3 324,5-2 1,3 2-251,6 1 1,-1-3-119,1 0 0,1 0-354,1 3 1,-1 0-279,2 0 0,-6 0 371,0 0 0,-1 0 97,4 0 0,0 4 0,-1 1 0</inkml:trace>
  <inkml:trace contextRef="#ctx0" brushRef="#br0" timeOffset="44">10912 11937 19855,'0'-6'-3277,"0"-2"1272,-4 7 3074,3-3-1013,-3 4 1,3 0 1470,-2 0-851,2 0 1,-6 4 416,3 2-1563,-3 7 1134,6-3-925,-3 3-228,4 1 505,-4-4 0,3 7-639,-2-5-898,2 1 98,1-4 733,0 0-777,0 1 900,4-1 0,1-1-186,4-2 1,4-2 680,-1-4 0,2 0 1,-3-1 653,1-2 0,2-3-432,-2-6 0,3-7 1,3-5-1</inkml:trace>
  <inkml:trace contextRef="#ctx0" brushRef="#br0" timeOffset="45">11043 11955 19925,'-7'1'1638,"1"2"0,3 2-2337,-3 5 1,1 2-33,-1 1 0,-2 3-134,5 0 208,0 1 187,3 6 250,4-3 0,1 2 1,5-3-1</inkml:trace>
  <inkml:trace contextRef="#ctx0" brushRef="#br1" timeOffset="46">11666 12691 8490,'-9'-5'-492,"0"1"832,0-1 27,3 4 1,-1-4 46,4 2-245,0 2 107,3-3-227,0 4 0,4 0 342,2 0-503,7-4 109,1 3 1,9-5 12,2 3 134,2 2 0,0-4-205,-3 2 1,3 2 75,-2-2 0,-1 2 0,0 1-211,-2 0 77,-4 0 0,-4 4 154,-5-3-278,0 3 255,0 0 0,-3-2-178,-3 5 0,-3-5 67,-3 1 0,-3-2 26,-3-1 1,-4 0-1,-3 0-199,-1 0 212,-2 0-2,0 0 2,1-4-18,-5-2 37,3-3 0,-1 3 252,5 0 0,-2 3-164,3-4 0,-2 5 103,2-1 1,5-1-68,3 1-62,5 0 1,-1 3 33,6 0-382,7 0 176,8 0 0,3 0-88,4 0 1,3 0-840,3 0 1078,0 0 0,1 0 0,1 0 0</inkml:trace>
  <inkml:trace contextRef="#ctx0" brushRef="#br0" timeOffset="47">12402 11955 13657,'0'-12'-2761,"0"-1"2058,0-3 243,0 5 1250,0-2-301,0 8 20,0-3-353,0 2 0,0 0-157,0 0 215,0 4-140,0-2 234,0 4 1,-3 5 18,0 4 1,-3 3-14,3 6 0,-4-1-40,4 4 1,-4 0-129,1 1 1,1-1-13,-2 3 1,2-3-216,-1 1 170,-2-3 0,6 0-658,-5 0 338,5-5 1,-2 3-1247,4-5 1009,0 1 0,0-7-424,0 0 0,4-5 183,3-1 801,1-4 1,5-10-1,2 0 1</inkml:trace>
  <inkml:trace contextRef="#ctx0" brushRef="#br0" timeOffset="48">12532 11946 13418,'-5'0'249,"-3"0"-208,7 0 1,-7 0 26,1 0 1311,3 4-741,-4 1 1,3 5-230,-4 3 0,-1-2-213,1 5 0,3-1-1463,0 4 835,3 0 0,-1 0-2289,4 3 2598,4 2 0,2 4 0,3 0 0</inkml:trace>
  <inkml:trace contextRef="#ctx0" brushRef="#br0" timeOffset="49">12709 12728 8515,'0'-5'-600,"0"-4"902,0 8 1,0-4 386,0 2-419,0 2 1,0-4 205,0 2 45,0 2 1336,0-3-1627,-4 4-267,3 4 68,-7-3 236,7 3-857,-7-4 315,7 0-1673,-4 0 2094,5-4-197,0 3-19,0-3 269,5 4-193,-4 0 272,3 0-425,0 0 150,-3 0 1,7-3-17,-2-1 1,0 1 3,0 3 1,0 1 281,3 3 0,1-2 37,-1 4 1,0 3 61,0 4 1,-3 0 19,-3-1 0,-2 3-149,-1 3 0,-2 4-247,-4 0 1,-2 0 120,-7-4 0,-1 1-773,-2 0 0,2-2 375,1-1 0,3 0-999,0-3 1285,6-1 0,1-7 0,5-1 0</inkml:trace>
  <inkml:trace contextRef="#ctx0" brushRef="#br0" timeOffset="50">13538 12085 10166,'0'-13'-1047,"0"3"386,0-3 1,0 0 911,0 0-8,0 1 1,0 3 334,0-1 0,0 4 326,0 0-228,0 4-158,0-2-127,0 12 1,-4-1-68,-2 9 0,0-1-154,0 4 1,1 3-83,-1-1 1,1 1-309,2-3 1,2 2-667,-3 1 0,3 0 485,1-3 1,1-4-641,3 1 0,-2-5 344,4 1 0,0-1-112,3-2 820,1-4 1,-1-5 0,0-5-1</inkml:trace>
  <inkml:trace contextRef="#ctx0" brushRef="#br0" timeOffset="51">13696 12104 10166,'-9'0'0,"0"0"633,-1 0-244,1 0 0,0 7 60,-1 3 344,1 1-426,0 2 0,-1 2-154,1 4-181,4-1 0,1 2-1231,4 2 0,5-2 1156,4 5 0,5-4 0,4 2 1</inkml:trace>
  <inkml:trace contextRef="#ctx0" brushRef="#br1" timeOffset="52">14162 12355 8583,'-10'0'-394,"1"0"353,0 0 0,3-3 298,-1 0-188,5 0 143,-6-1 1,7 2-31,-2-4 0,2 0-363,1-4 459,0 1-323,0 0 69,0-1 0,4 1 43,2 0 0,3-4 122,0 1 0,3-1-70,1 4 0,3 0-10,0 0 1,1-1 130,2 1 1,-1 1-127,-3 1 0,2 3 1,-5 5 84,-1 2 0,0 4-127,-2 5 74,-4 3-33,-1 7 0,-5 5-122,-2 4-40,-6 0-1103,-6 1 1099,-7 1 0,1 1 134,-4-3 1,0-3-119,-3-4 0,0 5 75,1-4 0,0-1 58,2-9 0,2 2 32,4-5 0,5 0-63,2-6 0,5 2-139,4-2 142,2 3 1,6-1 627,5-2 1,3-2-543,6-4 1,0 0 135,3 0 0,2 0-323,4 0 104,-4 0 0,3-1-772,-3-2 0,2 2 344,-1-2 1,-2 2-1047,-5 1 1,1 0 40,0 0 1362,-5 0 0,4 0 0,-4 0 0</inkml:trace>
  <inkml:trace contextRef="#ctx0" brushRef="#br1" timeOffset="53">14516 12672 8490,'0'-5'0,"-3"-3"0,-1 1 832,1-1-400,3-1 1,0 3 154,0-1 937,4 1-878,6 1 0,1-2-35,5 4 1,0-4-256,6 4 1,-1-3-1061,3 3 561,1 0 1,2 4-1348,-2 2 0,4-1 900,-4 4 0,3 4 590,-7 2 0,1 1 0,-3-4 0</inkml:trace>
  <inkml:trace contextRef="#ctx0" brushRef="#br1" timeOffset="54">15270 12011 8540,'0'-9'-348,"0"-5"0,0 4-409,0-3 0,0 6 757,0 1 1188,0 0 96,0 1-598,-4 1 88,-2 4-176,1 4-312,-3 1-76,3 4 0,-1 5 209,-1 1-751,5 7 325,-6-3 0,6 7 217,-4-4-466,4 0 245,-2-4 1,4 1-1121,0 0 777,4-1 1,-2-3-663,4-3 0,0-1 447,4-2 1,3-4 245,3-2 0,-2-3 323,2-3 0,3-6 0,5-6 0</inkml:trace>
  <inkml:trace contextRef="#ctx0" brushRef="#br1" timeOffset="55">15428 12076 8540,'-6'1'775,"0"2"0,-1 7-161,-2 5-334,-4 3-1079,2 4-473,-6 6 682,2 6 356,1 3-16,-4 0 1,8 0 0,-4 0 0</inkml:trace>
  <inkml:trace contextRef="#ctx0" brushRef="#br1" timeOffset="56">15866 12672 8412,'4'-9'0,"2"-1"0,-1 1 442,1 0-154,-4 0 0,7 0 239,-3 3 1,-1 2 159,1 4-181,-4 0 0,3 2-62,-5 4 1,0 1 125,0 9 0,-3-1-61,-3 4 1,0 3-29,-6 0 1,1 2-406,2-2 0,-2 0-240,1-4 0,-1 1-914,5 0 0,2-1 626,0 1 1,3-2-1125,1-1 1576,0 2 0,0-4 0,0 5 0</inkml:trace>
  <inkml:trace contextRef="#ctx0" brushRef="#br0" timeOffset="57">16750 12058 8679,'0'-15'-32,"0"3"-250,0 1 267,0 2 267,0 0-205,0 4 128,0 0 1,0 6 62,0 3 0,-1 2 6,-2 6 0,1 4 185,-4 5-256,0-1 1,-1 6-224,1-4 1,4 2 117,-1-2 1,-1 3-417,1-3 1,-3-1 197,2-2 0,1-1-515,3-3 0,0 2-83,0-5 176,0 1 1,4-8 571,3-2 0,1-7 1,1-6 0,5-3 0,0-6 0</inkml:trace>
  <inkml:trace contextRef="#ctx0" brushRef="#br0" timeOffset="58">16927 12095 8679,'5'0'1466,"-1"4"-990,-4 2 1,-1 2-25,-2 2 0,-2 0-148,-4 2 1,0 3-428,-1 4 1,2-1 180,2 1 0,-2 3-1997,5-1 1937,0 5 0,3-2 1,0 4-1</inkml:trace>
  <inkml:trace contextRef="#ctx0" brushRef="#br1" timeOffset="59">17318 12207 8586,'-6'-9'-804,"0"3"0,3-2 1400,-4 2 1,2 0-67,-1 0 1,-1 3-160,4-3 0,-1 4 236,0-1 169,3-2-575,-3 3-154,8-2 0,2 4-93,3 0 1,1 0 109,3 0-114,-3 4 0,8 1 0,-3 2-166,3-1 133,0 0 61,-3 4 1,-1 0 58,-1 2 0,-6-1-224,2 1 175,-6 3-77,2-5 0,-5 6 121,0-3 38,-5 3 0,-4-4 1,-6 2 43,-3 0 0,-1-2 61,1-3-157,-1 1 1,2-1 0,1 0-236,4 1 1,4-1 112,2 0-249,4 1 352,2 3 0,6-1-11,7 3 1,1-3-40,5 4 0,-2-2 52,-1 2 1,-3 1-11,-3-5 0,-5 4 1,-2-1 269,-2-1 1,-9 1 455,-5-3-450,-7-1 0,-5 2-83,-6-4 1,2-2 198,-2-1 0,3-4-421,3 1 0,3-2 0,7-1 158,2 0 0,7-1-601,3-2 94,2 2 1,2-7-1011,2 1 0,6-1 294,7-1 1103,2 0 0,4-1 0,2 1 0</inkml:trace>
  <inkml:trace contextRef="#ctx0" brushRef="#br1" timeOffset="60">17588 12607 8564,'-9'0'-615,"0"0"183,-1 0 931,1-4 1062,0 3-1245,3-3 1,3 4-27,6 0 0,7 1-110,5 2 0,4-2 82,3 2 0,1-1-95,5 1 0,0-2 241,0 2-559,0-2 180,-4-1 1,2 3-1214,-4 0 689,-1 1 65,-2-4 0,-2 3-821,-1 0 1251,2 4 0,-8-2 0,3 4 0</inkml:trace>
  <inkml:trace contextRef="#ctx0" brushRef="#br0" timeOffset="61">18380 12058 11204,'-3'-13'-1825,"-1"1"1583,1-1 1,3 4 281,0 0-258,0-1 170,0 1 1,0 3 371,0 0-19,0 4-181,0-3 605,0 5 0,-1 11-467,-2 1 0,1 7-32,-4-4 1,1 4-85,-1 3 0,-3-3-197,3 3 0,-1-1-424,1 0 1,-3-1 319,3 2 1,2-2-584,1-2 0,-1 0 360,1-3 1,0 0-1025,3-3 1354,4-6 66,1 3 1,8-9-1,2 0 1</inkml:trace>
  <inkml:trace contextRef="#ctx0" brushRef="#br0" timeOffset="62">18538 12113 11992,'-9'10'480,"-1"-1"1,1 1-529,0 3 1,-1 1 36,1 5 1,1 4-562,2 1 543,1 3 0,1 1 1,-1 0-1</inkml:trace>
  <inkml:trace contextRef="#ctx0" brushRef="#br1" timeOffset="63">18780 12672 8448,'5'-4'303,"3"-1"0,-3-1 843,1-1-704,2 5 0,-6-1 116,4 6 0,-4 2-108,2 5 0,-3 0-315,-1 3 0,-1-2 22,-3 4 1,-1 1-85,-4 3 1,-1-4-900,-3 1 0,2-1 494,-5 4 0,4 2 332,-4 1 0,1 0 0,-4-3 0</inkml:trace>
  <inkml:trace contextRef="#ctx0" brushRef="#br1" timeOffset="64">19171 12709 8495,'0'-9'0,"0"0"0,-3-1 0,0 1 0,0 0 0,3 4 0,0-4 0,0 8 0,4 1 0,1 5 0,5 5 0,3-1 0,-3 0 0,12 1 0,-2-1 0</inkml:trace>
  <inkml:trace contextRef="#ctx0" brushRef="#br1" timeOffset="65">19413 12709 8495,'-5'-9'-863,"1"0"0,4 2 173,0 1 2280,0 4-381,0-6-991,0 3-255,4 0-1565,5 0 1122,2 5 1,6 1 137,-1 3 115,1 1 227,2 4 0,0 0 0,-1 1 0,1-1 0,4 0 0,0 1 0</inkml:trace>
  <inkml:trace contextRef="#ctx0" brushRef="#br1" timeOffset="66">19637 12737 8495,'0'-9'-1380,"0"0"948,0-1 1,3 1 431,0 0 0,4 0 0,-1 3 0,4-2 0,2 2 0,2-3 0,5 0 0</inkml:trace>
  <inkml:trace contextRef="#ctx0" brushRef="#br1" timeOffset="67">20530 12011 8539,'0'-5'-2452,"0"1"2711,0 4 42,0-4-151,-4 3 0,3-5 170,-2 3 80,2 2 45,1-3 177,0 0-339,0 3 66,0-3-168,4 0 1,2 3-176,7-3 0,2 3 117,7 1 1,5 1-228,4 3 0,7-2 41,0 4 1,4-1-216,-2 1 1,4 1 199,-4-3 1,-4 2 92,-5-3 1,-6 3-198,-3-3 147,-2 0 8,-6 1 0,-5-1 4,-6 3 1,-6 1 168,-3 5 1,-2 0 141,-1 3 0,-1 5-56,1 5 1,0 3-62,-1 3 0,1-1-103,0 4 0,3 0-2,-1 3 0,5 0 42,-1 1 0,-1-1-169,1 0 0,0-3 94,3 1 0,-1-1-211,-2 3 1,1-4 163,-5-2 0,1-3 60,-3-3 0,-4 1 169,1-5 0,-1 1-118,0-3 0,3-4 129,-3 1 0,3-5-91,1 2 1,-1-3 77,1-1 0,0-3-65,0 1 0,2-5 56,1 1 0,3-2-242,-3-1 0,0 0-270,-4 0 1,4-3-592,0 0 1,0-4 449,-4 4 0,1 0-501,0 3 1,-4 0 356,1 0 1,-2 0 592,2 0 0,-2 4 0,-5 2 0</inkml:trace>
  <inkml:trace contextRef="#ctx0" brushRef="#br0" timeOffset="68">2486 14031 19494,'0'-9'-2424,"0"0"837,0 0 1065,0-1 440,0 1 1,0 3 366,0-1-291,0 5 119,0-2 0,0 5-308,0 2 0,-3 4 561,0 5 1,-1 4-59,1 5 0,0 3-94,-3 4 0,3 1-18,-3 2 1,1-1-163,-1 4 1,-3 0 169,3 4 1,1-4-282,-1 0 1,1-4 191,-2 1 0,0-3-318,4-3 0,-3-6 189,3-3-301,-5-9 984,7 5-888,-3-11 441,4 4-450,0-5 112,0-9 1,4 3 107,3-6 1,1-3-50,1 0 0,2-3-47,1 0 1,-1-2-155,5-2 0,-4 1 177,4-3 1,-2-1-155,2-3 0,1 1 387,-1 2 1,1-2 73,2 2 1,-1 4-50,-3 2 1,-2 5 270,-7 4-287,2 5 0,-7 3-306,2 8 1,-3 5 320,-3 7 1,-2 5 260,-4 2 0,-1 2-197,1 1 0,0-4 6,-1 1 1,4-4-441,0 1 0,4-3 37,-1 0 0,2-5-313,1-1 1,0-3 529,0 0 1,4-5-214,2-2 1,3-3 309,4-3 0,4-6-68,5-3 1,3-6 12,-3 0 1,3-2-277,-4-5 1,2 0 42,-1-2 1,-3 0 152,3 2 0,-6 0 322,-4 6 0,-2 3 613,0 6-507,-5 5 0,-2 6-752,-6 9 1,-3 4 486,-7 8 1,2 2 77,-5 4 0,5-4 360,-1 1 0,4-3-685,2 3 0,4-4 132,-1 0 1,2-4-1088,1-2 0,5-3 3,4 0 1,6-2-1463,7 0 2432,1-5 1,10-1-1,0-4 1</inkml:trace>
  <inkml:trace contextRef="#ctx0" brushRef="#br0" timeOffset="69">3473 14171 11518,'0'-12'-804,"0"-1"1,0 1 558,0 3 0,0-1 680,0 1-211,0 0 0,-1 0 110,-2 3 1,-2-1-33,-5 4 1,0 0 168,-2 3 1,-4 4-68,-6 2 1,2 6 175,-5 4 1,-3 5-154,-3 0 0,3 5 2,3-1 0,4 2-485,0 1 0,5 0 88,4 0 0,6-4-130,2-3 0,3-2-242,1-4 0,6 2-420,3-5 1,1 0 292,6-6 1,-1-2-28,4-4 1,3 0 181,-1 0 1,1-4 152,-3-2 0,2-4-97,1-2 1,0 1 287,-4-5 1,-3 2-19,-3-2 0,-1 0 104,-2 3 0,-1 1 290,-2 2-535,-1 5-122,-5 1 344,0 12 0,-1 2 146,-3 5 1,3 3-440,-2-3 0,3 0-82,3 0 0,3 1-337,3 3 1,1-5-73,3-2 640,-3-1 0,12-2 0,-3 0 0</inkml:trace>
  <inkml:trace contextRef="#ctx0" brushRef="#br0" timeOffset="70">3929 14069 11532,'-5'0'-1204,"-3"4"1594,2 2 0,0 6 455,0 4 1,-3 10-351,-4 5 1,0 8-210,1 5 1,-2 4-546,-1 2 0,7-24 0,2 1 335,-3 22 0,4-22 0,-1 0-235,0 0 0,0-1 0,-3 20-190,-1-2 0,1-2 65,3-1 1,-5-3 163,-2-7 0,1-2-220,2-10 0,4 0 71,0-6 0,1-1-361,-1-3 808,1-3 1,2-6-401,0-7 0,-3-2-185,3-3 1,0-4-421,3-6 792,0-1 0,-4-5 1,-1 0-1</inkml:trace>
  <inkml:trace contextRef="#ctx0" brushRef="#br0" timeOffset="71">3864 14292 11532,'28'-20'184,"0"-1"0,3 5-38,0 1 0,-1 4 181,-5 5 0,-4 2 185,-5 4 1,-3 5-322,-3 5 0,-2 3-74,-2 6 1,-2-1 225,-4 1 1,-7 3 2,-2-1 0,-7 5-34,1-1 0,-4-2-174,-3-2 0,2-1-67,-5-1 1,1-2 36,-1-1 0,2-3-201,1-3 1,2-1-48,-2 0 0,4 0-495,2-3 1,3-2-199,4-4 1,-2 0 821,-1 0 1,1-4 0,-2-1 0</inkml:trace>
  <inkml:trace contextRef="#ctx0" brushRef="#br0" timeOffset="72">5829 13678 18461,'5'-4'-11,"0"-2"-1678,-2-3 393,-2 0 1150,3-1 343,-4 1-388,0 4 0,-4 1 456,-2 4 1,-7 2 180,-2 4 0,-4 1-105,-2 9 1,-3 8-55,-4 7 1,-4 9-240,15-17 0,0 1 0,-2 1 0,1 2 229,0 4 0,-1 0 0,0 3 0,1 1-302,-1 4 1,1 2-1,1 3 1,1 0 186,-1 4 1,3 0-1,1 0 1,2 0-71,1-3 1,1 0-1,2 0 1,1 0-566,2-3 1,1-1 0,3 1 0,0-2 36,3-5 0,1-2 0,0-3 1,0-2-406,5 13 1,1-7 230,-1-3 0,0-3 44,1-3 0,-2-4-90,-2-5 0,1 1 579,-4-5 1,2-1-1394,-2-4 1710,-2-3-1266,3-4 965,-4 0 0,-4-4 1,-2-2-1</inkml:trace>
  <inkml:trace contextRef="#ctx0" brushRef="#br0" timeOffset="73">6117 14087 19135,'0'-9'-1619,"0"0"1,0-2-269,0-1 1670,0 2 1,0-4 335,0 5 0,-1 3-86,-2-1 31,-2 5 99,-4-2 1,2 4 44,1 0 1,4 7 216,-1 3 0,2 6-131,1 3 1,1 4-47,2 5 1,2 3-263,5 0 0,0 3-129,2-3 1,0 4 294,3-1 1,1 2-825,2 2 0,1-1-438,0 0 1,-4 0 452,1 1 0,-5-2-1248,1-2 1905,-1-2 0,-4-3 0,0 0 0,1 1 0,-4 0 0,-2 1 0</inkml:trace>
  <inkml:trace contextRef="#ctx0" brushRef="#br0" timeOffset="74">6909 14292 21891,'5'-9'-1152,"2"0"334,-4-1 1,3 1 713,-3 0 0,4-1 737,-4 1 0,1 1 326,-1 1-801,-2 3 1,2 5-152,-6 2 1,-3 4 525,-7 5 1,-1 6-2,-5 3 0,1 5-123,-1-1 1,-3 5 67,1 1 0,-1 0-8,3-3 0,1-1-374,-1-2 1,4 2-1439,-1-2 0,5 0 1150,-2 0 0,4-3-361,3-6 0,2-2-339,4-2-483,0-5 1072,0 1 0,0-8 0</inkml:trace>
  <inkml:trace contextRef="#ctx0" brushRef="#br0" timeOffset="75">6695 14274 21891,'0'-10'-3277,"-5"1"594,4 0 2555,-3 3 0,4 7 1162,0 9-204,0-1-662,4 13 1,-2-7 297,5 7-1470,-1 2 830,3-4 0,4 2 122,-1-3 0,5 0 227,-2-1 0,3 4-444,0 0 0,4-1-312,0-2 1,-1 0-1348,-2-1 1857,0 5 1,-1 1 0,1 4-1</inkml:trace>
  <inkml:trace contextRef="#ctx0" brushRef="#br0" timeOffset="76">7439 14395 17426,'-13'0'1,"3"0"-303,-3 0 1,3 0-404,1 0 1,-1 0 1014,1 0 1,0 0 157,-1 0 0,1 0 820,0 0-321,3-5-843,2 4 0,6-6 138,5 4 0,4-3 192,11 3 0,7-4-78,8 0 1,1-1 35,6-1 1,2 3-426,4-1 1,1 2-39,-2-1 0,-4 2-849,1 4 1,-6 0 753,-3 0 1,-4 4-1110,-5 2 0,-8 2 1255,-5 2 0,-3 0 0,-3 2 0,-6 4 0,-6 2 0</inkml:trace>
  <inkml:trace contextRef="#ctx0" brushRef="#br0" timeOffset="77">7896 14227 17426,'-10'-13'-3277,"2"2"2617,2-1 0,2 1 685,4 2 1,4 3 774,2 0 1,6 4 101,4-1 1,2 1-121,0 2 0,4 2-299,0 1 0,3-1-174,0 4 1,1 3 163,-1 4 0,-2 2-266,-5-2 0,0 3-181,-3 0 1,-1 1-467,-5 2 0,-4-4-398,-1 1 1,-4-2 360,-4 2 0,-2 1 11,-6-1 194,-3-3 387,-3 5 1,-4-7-71,0 5 1,-3-4 728,4 4-493,-1-5-6,3 3 0,2-2-1024,1 1 453,-1 3-84,6-1 354,-6-1 0,6 4 0,-2-4 0</inkml:trace>
  <inkml:trace contextRef="#ctx0" brushRef="#br0" timeOffset="78">9302 13808 8911,'0'-9'-562,"0"-1"7,0 1 0,-4 3 200,1 0 605,0 4-93,3-7-11,0 4 0,-1-3-34,-2 2 0,2 0 111,-2 3-69,-2 2 1,3-3 5,-4 4 1,-1 1 75,-2 2 0,0 7 172,-1 5 0,0 8-151,-2 5 432,-3 4-704,-4 13 0,1 1 148,9-19 0,-1 2 0,-1 0 1,1 0-252,-1 3 1,0 1 0,-2 3 0,0 1 126,0 2 0,1 0 0,2-2 0,0-1 29,1 0 1,0 0 0,3-5 0,0 0-36,1-3 1,1 0-97,-1 23 14,5-8 0,4-7-286,2-8 1,6-5 73,0-8 0,4 2-81,-4-5 0,4 1-683,-4-4 1102,0-4-350,2 3 0,-3-7 554,5 3 0,-5-8 0,3-1 0</inkml:trace>
  <inkml:trace contextRef="#ctx0" brushRef="#br1" timeOffset="79">9842 14199 8356,'0'-6'0,"0"0"0,0 4-784,0-7 536,0 4 1,-4-1-54,1 0 721,0 4-30,3-3-192,-4 1 83,-1 3-76,-4-7 0,-1 7-39,1-2 1,0 2-20,-1 1 0,4 0 101,0 0-136,0 0 1,-3 1-126,3 2 0,-2 2-55,2 4 48,2 1 1,0 2 34,4 1 1,0 3 0,0 0 16,0 1-104,4 2 0,-2 0 119,4-1-27,0 1 0,2 3-34,-1-1 29,1 1 0,-4 0 57,2-1 0,-2 1 11,-4-3 0,0-1 1,-1 0 51,-2-3 0,-3 2-76,-6-5 136,1 1-146,-6-8 0,5 2-116,-3-4 136,-1 0-18,2-3 1,0-4-420,5-2 190,0-2-10,4-1-210,-4-5 232,8 0 1,-3-2 23,4 1-705,0-1 527,4-3 0,1 1-224,5-1 0,3 1 361,-2 3 1,3-2 182,-2 1 0,3-2 0,4 4 0,-1-8 0,1 3 0</inkml:trace>
  <inkml:trace contextRef="#ctx0" brushRef="#br1" timeOffset="80">10102 13957 8356,'4'-15'-1476,"2"-2"1228,3 7 917,-4-4 2,-1 5-166,0 4-15,-3-4 131,4 8-426,-5-3 1,-4 11 32,1 3 1,-7 6 355,1 3-320,-3 4-67,3 5 1,-1 0 81,-3-1 0,3 4 116,-3 1-479,7 3 146,-2-6 0,4 4 264,-2-2-1263,-3 2 880,8-4 0,-3 2-198,4-6-51,0-2 210,0-5 0,0-1-118,0-5-2,4-4 304,-3 1 239,8-8-528,-4 3 366,4-4-495,0 0 294,-3-4 1,5-3-54,-2-5-364,7-2 245,-2-5 0,5-1-45,0-1 1,-1 0-164,1-4 1,-2 1 293,-1-1 107,1 7 0,-7 1 189,-1 5-138,0 4-164,-8-1 1058,4 8-654,-10 5 1,-1 4 74,-6 7 676,1 5-638,-2-1 0,2 4 124,1-4-54,-1-1-155,6 1 1,0-1-465,1-3 113,3 3 1,1-8-405,0 4 359,0-5 1,8-1 7,1-2 1,5-1-104,-1-5 1,7 0 193,-2 0-750,3-5 469,-3 0 0,1-4-137,0 0 0,-1-4-103,1 1 0,-5-5-132,-1 2 369,1 1 1,-3-2 261,1 3 1,-2-2-283,0 2 780,-5 1-388,3 7 151,-7 1 1,3 6-71,-4 4 1,-1 0 360,-2 7 1,2-3-102,-2-1 0,-1 4 40,1-1 0,-1 1-365,1 0 0,2-3 101,-3 3 0,4 0-422,4-1 0,-2 1 131,4-4 1,0 1-214,3-1 0,2 0 79,1 0 0,0 1 29,3-1 0,-4-1 34,2-1 1,-3-2-81,0-2 1,-1-2 235,0 2 1,0-2-109,1-1 0,-4-1 169,0-2 0,-1-2-75,2-5 0,1 1-23,-2 0 1,-1-5-24,1-1 1,0-3-1,0 0 0,2-1 41,-2 0 0,-1 1-7,2-1 0,-5 0 228,1 1 1,-2 3-152,-1 3 1,-1-2 261,-2 2 0,-2 3-82,-5 3 1,-3 0-44,-3 0 0,0 2-63,0 4 1,-2 1-448,-1 2 1,3 2-146,-2 5 0,4 2-212,-1 0 0,3 5 46,0-1 0,6 1-34,3 2 661,2-1 0,1 1 0,0 0 0</inkml:trace>
  <inkml:trace contextRef="#ctx0" brushRef="#br1" timeOffset="81">10875 14274 8502,'0'-6'0,"0"-2"-57,0 2 0,0 1-40,0-2 113,0 1 261,0 1 358,4-3-428,-3 3 1,3-2 207,-4 1-147,0 4 182,0-2-182,0 0 0,0 4-18,0 0 1,-4 5 270,-2 7-279,2 3 0,-4 4 173,1-1-372,3 5-1,-4-3 207,7 2-527,-3-3 219,4 4 1,0-7 160,0 3 0,0-4 58,0 1 0,4-3-530,2-3-307,2-5 474,6 3 0,-3-7-574,5 2 384,-1-6 176,4-2 1,2-4-117,-3-1 1,3-3 62,-6-3-259,3 3 266,1-5 1,-5 5-109,-1-3 527,-3 3-484,-1 4 800,-4-1-236,0 5-152,-5 1 1040,0 12-557,-5 3-291,0 3 421,0 4-423,-3-4 1,7 4 236,-2-3-408,2 3 72,1-4 0,0 1 128,0-3 0,4-1 66,2-2 0,5-4-36,2-2 1,3-2-111,0-1 1,1-2-1863,2-4 847,-4 0 525,2-8 1,-7 1 99,3-3 1,-3 2 86,0-2 0,-2-2 39,-2-4 0,1 0-39,-4 4 0,0-4-107,-3 0 0,0-3-81,0 4 0,-1-1-122,-2 3 0,2 2-242,-2 1 1713,-2 3-520,4 3-424,-3 5-137,4 1 1,-1 4 1,-2 0-1197,2 0 777,-8 4 0,7 3-280,-4 5 1,3 2 697,-3 5 0,-5 0 0,-3-1 0</inkml:trace>
  <inkml:trace contextRef="#ctx0" brushRef="#br1" timeOffset="82">12197 14171 8415,'0'-9'-358,"0"3"-340,0-1 596,0 1 579,0-3-356,0 0 1,0 2 420,0 1-389,0 0 1,3 0 71,0 0 1,1 2 213,-4-2 62,4 4-66,-3-2-154,3 4 1,-8 5-44,-3 4 0,-5 6 100,-3 7 0,-4 3-104,-3 6 0,-1 2-383,-1 4 1,-2-3-34,4 0 1,-3-1-213,3 1 0,1-1 15,2-6 1,4-2 194,-1 0 1,5-5-586,-2-2 1,7-6-203,3-6 227,2-4 0,1 1 744,0-6 0,0-6 0,0-7 0,-4-6 0,-1-1 0</inkml:trace>
  <inkml:trace contextRef="#ctx0" brushRef="#br1" timeOffset="83">11918 14199 8415,'0'-18'-18,"0"3"487,0 1 562,0 1-681,0 7 1,1-1-50,2 10 1,1 5-34,2 4 0,4 6 131,-1 1 0,1-1-98,6 4 1,-1 1-246,4-2 0,0 2-618,-1-1 0,2-2 458,2 1 0,-3-1-805,3-1 0,-2-2 441,-2-1 0,-2-3-277,-1-4 0,-3 1 0,0-2 745,-2-2 0,-4-2 0,2-12 0,-3-2 0</inkml:trace>
  <inkml:trace contextRef="#ctx0" brushRef="#br1" timeOffset="84">12560 13901 8415,'0'-13'-93,"4"2"0,2 2 242,3 6 1,0 4 1150,1 5-790,-1 4 1,0 13 263,1 2 173,-1 6-500,4 2 0,-1 4-2,3 1 0,-2 0-1091,2 2 914,1 3-441,-2-1 1,0 4 0,-6-8-436,-2 2 1,-2-1 471,-4-2 1,-6 0-380,-6 0 1,-5 1 46,-11-1-829,2-4-450,-10 3 976,3-7 1,-4 6-11,-1-4-365,1-4 1146,4 0 0,0-7 0,2 1 0,-1-3 0,2-6 0,3-3 0</inkml:trace>
  <inkml:trace contextRef="#ctx0" brushRef="#br1" timeOffset="85">13463 14078 8340,'0'-9'-477,"2"-1"-596,1 1 715,-2 0 1464,7-1-631,-7 5 1,3 0 284,-4 2-497,4 2 121,-3-3 100,3 8 66,-4 5-325,0 2 1,-3 6 65,0-1 0,-4 5 100,1 4-135,-3 2-61,0 1 1,0 0-350,0 0 140,-1-4 70,5 3 0,-3-4-819,2 5 383,1 0-23,-3-4 1,6-1-337,-4-4 0,4-4 250,-1 1-501,2-5 560,1 2 0,-1-4-218,-2-3 648,2-2 0,-4 0 0,5 1 0</inkml:trace>
  <inkml:trace contextRef="#ctx0" brushRef="#br1" timeOffset="86">13324 14320 8340,'-14'-9'0,"4"-1"703,-2 1-342,5 4 0,0 0 1162,4 2-1031,0 2 0,4-3-327,2 4 0,3 0 66,7 0 0,1 0-665,5 0 361,4 0 1,-3 0-1715,5 0 1268,0 0 0,3 0 82,0 0 1,0 0 436,0 0 0,0 4 0,0 1 0</inkml:trace>
  <inkml:trace contextRef="#ctx0" brushRef="#br1" timeOffset="87">13938 14050 8356,'0'-6'41,"0"0"197,0-1 156,0 2 179,0-3-180,0 7 7,-4 5 1,2 6 125,-4 9 0,0 1-27,-4 1 78,1 3-348,0 8 1,-1-3-392,1 2 150,0 2 1,1-4-539,1 2 0,0-2 408,4-1 1,-3-4-786,3-2 1,-1-4-60,0-2 78,3 2 102,-3-8 53,4-1 202,0-5 551,0-4 0,4-8 0,2-2 0</inkml:trace>
  <inkml:trace contextRef="#ctx0" brushRef="#br1" timeOffset="88">13808 14301 8356,'-14'-9'0,"0"0"0,5 0 1152,-1 3-202,5-2-223,1 7 225,4-3-521,0 4 0,4 0 119,2 0-107,7 0-139,1 0 0,9 0 122,2 0-1231,-2 0 668,4 0 0,-4 0 130,5 0-1864,0 0 1282,0 0 1,-3 0 588,0 0 0,0 4 0,3 1 0</inkml:trace>
  <inkml:trace contextRef="#ctx0" brushRef="#br1" timeOffset="89">14618 13789 8381,'-8'-9'0,"2"0"0,1 3-334,5-1 123,0 1 210,0 1 870,0 1 697,0 4-1287,0 12 0,-3 1 86,0 11-365,-4 1 212,2 3 1,-3 0-121,1 0-121,-1 0 222,3 0 1,-1-1-713,-1-2 195,5 2-70,-2-4-817,4 1 824,0-1 0,0-9 15,0-1-652,0-3 618,0-1 1,1-4-320,2-5 725,3-5 0,3-4 0,3-7 0,1-3 0,3-6 0,-1 1 0</inkml:trace>
  <inkml:trace contextRef="#ctx0" brushRef="#br1" timeOffset="90">14804 13808 8381,'0'-9'-215,"-4"4"-55,-2 1 0,1 3 1781,-1 1-889,-1 9 0,-2-2-148,0 8 1,-1 1-202,1 3 0,3 2-254,0 1 0,3 4 280,-4-1-524,5 2 1,-1 1-526,6-1 0,2 0 750,5-2 0,-1 2 0,0-3 0</inkml:trace>
  <inkml:trace contextRef="#ctx0" brushRef="#br1" timeOffset="91">14758 14506 8498,'-10'0'0,"1"0"0,0 0 485,-1 0 139,5 0 102,-3-4-398,7 3 0,2-3 224,8 4-328,5 0 1,6 0 224,5 0-158,0-4-898,15 3 812,-5-3 1,6 1 136,-4-1-66,0 1 0,1-1-1061,-5 3 622,-1-3 1,-5 4 25,-2 0-1460,2 0 1064,-12 0 1,6 0 132,-9 0 400,-4 0 0,5 0 0,-3 0 0</inkml:trace>
  <inkml:trace contextRef="#ctx0" brushRef="#br1" timeOffset="92">15745 13799 8443,'-4'-15'-149,"1"2"64,-3 3 0,4 1 414,-1 0 145,2 0-68,1-1 15,0 1-150,0 4 326,0 1 961,0 4-1286,-4 12 0,2-1 168,-4 11-438,-1 2 67,2 0 0,-3 1-458,2-1 194,2 1-265,-5 3-919,8 0 976,-7-4 0,6 0-14,-4-3-426,4-1 524,-7 3 0,8-6-281,-2-1-678,2-3 586,-3-3 692,3-5 0,-7-1 0,3-4 0</inkml:trace>
  <inkml:trace contextRef="#ctx0" brushRef="#br1" timeOffset="93">15866 13855 8443,'-7'-6'2218,"1"3"-1007,4 6-715,-6 7 1,3 1 48,-5 5 0,2 2 188,2 4-1798,-2 4 850,7-2 1,-3 0-143,4 1 1,1 0-779,2 3 1135,2 4 0,8-7 0,2 2 0</inkml:trace>
  <inkml:trace contextRef="#ctx0" brushRef="#br1" timeOffset="94">16480 13566 8587,'0'-13'-1404,"0"1"842,0 0 1650,0 2-588,4 5 1,2 1 228,3 4-102,4 4-413,-2 1 0,5 13 285,-3 4 366,3 8-705,-1 3 1,3 12 337,-8-20 1,-1 0-1146,1 3 0,-2 2 825,0 2 0,-1 1 0,0 3 0,-1 2 327,0 0 1,-2 1-218,-1 2 1,-1 0-955,1-1 1,-2-1 835,-2 1 0,-2 0-45,1-2 0,-1-1 0,-3-1 0,-2-1-158,1-2 1,-1-1 0,-2-2 0,-1-1 36,1-3 0,-2-2 0,-14 19 383,2-2-534,6-20 0,0 0 132,-12 13 0,11-15 0,-2-2-687,-13 11 364,2-4 429,-4-1 0,11-6-594,0-1 136,9-3 1322,6-7-2745,6 2 2654,4-7-1097,0 3 0,0-4 1</inkml:trace>
  <inkml:trace contextRef="#ctx0" brushRef="#br0" timeOffset="95">8752 14981 15447,'0'-9'-1134,"0"0"945,0-1 0,0 1-568,0 0 642,0-1 1,0 1-10,0 0-27,0 3 401,0-2-351,0 3 311,0-4-45,0 4 79,4 0 374,2 10-686,-1 0 1,0 8 128,-2 3 1,-2 2 116,2 4 1,-2 3 47,-1 6 0,0-2-82,0 2 1,-1 1-15,-2-1 1,2 0 7,-2-3 1,2 0-525,1 0 1,0-3 638,0 0 0,3-5-167,0 2 0,5-7-216,2-2 1,0-4 88,5-3 1,1-1-103,3-5 0,-1-2 216,1-1 1,3-5 177,-1-4 1,4-5 91,-3 2 0,1-3-130,-2-1 1,-1 1 119,2-1 0,0-3 149,0 1 0,1-1-96,-1 3 1,0 4-170,3-1 1,5 1-60,-2-4 1,3 5-187,0 1 0,-2 3 106,2 1 0,-2 3-145,-1 3 0,0 2 29,0 1 0,-3 1-108,0 2 0,0 3-91,2 3 1,-2 0-99,0 1 0,0-3 51,3 2 0,2-2 14,-2 6 1,-2-3 11,-8-1 0,0 1-67,-3-1 0,-2 0 84,-7 1 0,1 2 60,-4 1 0,-1-1 330,-5-3 0,-2 1 487,-4-1 1,0-3 5,-1 0 0,4-3-14,0 4 0,3-5 140,-3 1-90,3 2 221,-1-4-94,4 3-761,0-4-508,4-4 155,-3-1 32,8 0 0,-4-4-126,4 3 0,-3-2 73,1-1 1,2-2 110,3-1 0,1 1 83,-4-1 0,0 2 326,1 0 0,2 1-29,1 0 1,0 3-206,-1-1 1,0 2 10,3-1 1,-2-1-14,2 4 0,0-4 213,0 4 1,3 0-220,-3 3 1,4-3 38,3 0 0,-2 0 52,5 3 1,-3 0-185,3 0 0,0 1 21,3 2 0,3-1-73,0 4 1,4-3 71,-1 4 0,7-2-365,6 1 0,4 2 464,-24-4 1,1-2 0,2 1 0,0 0 27,1 0 1,1 0 0,0-1 0,2 1 19,1 0 1,1 0 0,-2 1-1,-1-1-142,3-1 1,0 0 0,-2-1-1,0 1 217,0-2 0,0 0 0,0-1 1,0 1 144,1-2 1,1 1 0,-3-2 0,0 0-92,0-1 1,-1-1-1,-1 0 1,-1 1-138,-1-1 0,-2 0 0,0-1 1,-1-1 132,1-1 0,-1 0 0,22-6-211,2-2 1,-3 1 215,-4-4 1,-2 1-134,-3-1 1,-2 4 2,-2-1 0,-1 4-45,-2-4 0,-2 5-12,2-2 1,-6 4 250,-3 3 0,-6 2-578,0 4 1,-8 0 441,1 0 1,-6 1-1085,1 2 0,-9 2 450,-4 4 488,-4 5 1,-10 0 0,-1 5 0</inkml:trace>
  <inkml:trace contextRef="#ctx0" brushRef="#br0" timeOffset="96">8426 15689 18028,'0'-19'-1128,"0"1"1,0 0 63,0 2 1,4-1 1147,3 1 1,-2 0 512,1 0 1,-4 3-258,1 3 0,-1 4-12,1 0 185,-2 4 1,3-1-263,-8 6 0,2 4 14,-4 9 1,-1 3 96,-6 9 1,3 4-153,-2 3 1,1 5-466,2 3 1,3 0 85,0 0 0,-1-2-357,-2 2 0,3-1 178,0 2 1,1 0-165,-2-3 0,2-5-110,2-5 0,2-3-1372,-2-3 1061,2-7 933,1-8 0,0-2 0</inkml:trace>
  <inkml:trace contextRef="#ctx0" brushRef="#br0" timeOffset="97">8333 15912 14772,'-4'-18'-1724,"-1"3"1291,-4 3 862,3 1-212,2 6 8,4 1 1,4 5-180,3 2 1,2-1-221,3 4 0,6-2-509,4 2 0,4-3 503,-2 3 0,3-3-8,1 3 0,0-2 154,0 2 0,0-3-462,0 3 1,-3-4 590,0 1 1,-5 2-1,3 1 1</inkml:trace>
  <inkml:trace contextRef="#ctx0" brushRef="#br0" timeOffset="98">8650 15866 13976,'-4'-10'-3277,"3"5"2921,-4 1 681,5 4 1,4 4-191,-1 2 1,0 0 241,-3 0 1,3 0-337,0 3 1,4 0 28,-1-3 1,0 1-378,0-4 0,0 3 355,3-3 0,1 4-200,-1-4 0,3 0 315,1-3 1,0 0-151,0 0 0,-2 0-17,5 0 1,-5 0-6,1 0 0,2-1 199,-2-2 0,1-1 112,-4-3 0,0-1 27,1 2 1,-4-2 100,0-2-266,-4 1 1,5 0 121,-4-1 65,0 5-84,-3 1-138,0 4-351,0 8 1,-1 3 357,-2 7 0,1 2 109,-4 2 1,-1 3 90,-6 6 1,3 7-180,-2 8 1,5-20 0,-1 0-154,0 3 0,1 1 0,-1 2 0,1 0 2,-1 2 0,1 1 1,0 1-1,1 0 158,-1 0 0,-1-1 0,1 0 0,-1-1-209,1-1 0,-1-1 0,-1-5 0,0-1-67,-6 17 1,-3-12 170,-1-6 1,1-6 207,-1-3 0,-3-7 76,1-6 0,-1-2-282,3-1 0,4-1-25,-1-2 0,4-5 116,-4-4 1,5-5-391,-1 2 0,2-6-267,4-1 0,2-4-126,4 1 0,2-1-71,4-2 0,1 1 156,9 2 0,-3 2 10,6 5 0,-1 0 188,6 2 1,1 0 97,3 3 1,0 1 534,0 3-293,0 4 1,4-8 0,1 3 0</inkml:trace>
  <inkml:trace contextRef="#ctx0" brushRef="#br0" timeOffset="99">9087 16033 14155,'5'-18'-1721,"-3"-1"1333,4 0 0,0 5 1280,3 2 0,-2 2 306,-1 4-858,-4 2 1,2 9-292,-4 4 0,0 9 182,0 7 0,-1 6-33,-2 3 0,-2 5 92,-5 2 0,1-1-465,0-3 0,-1 4 131,1-1 1,0 0-844,-1-3-607,1 1 1412,0-5 0,-2-1-262,-1-4 0,1-5 230,-5-5 0,5-4-92,-2-8 235,3-2-98,1-8-200,4-5 0,0-6-307,5-4 0,0-3 629,0-3 1,5 1-273,1-1 0,5 0 167,2-3 1,2 0-40,-3-4 1,5 2-47,-1-4 1,2 0-97,4-3 0,-1 0 534,3-1 0,0 5-40,1 2 0,-2 6-16,-5 4 1,-2 5 1061,-1 4-1032,-3 6 0,1 6 2054,-3 6-1514,-1 2-691,-4 6 1,2-1-20,-4 3-572,5 1 167,-7-2 0,3 3-125,-4 1-452,0-5 689,0 4 0,-1-7 203,-2 5 1,1-5 363,-5 2 0,-2-3-35,-3-1 0,-1 1 518,4-1-339,-4-4-28,2-1-171,-2 0-493,3-3 144,1 4 0,4-7-446,2-1 1,3 1 14,3-4 0,5 1 304,5-1 1,3-3 53,0 3-92,-3-2 145,5 3 0,-4-4 161,5 3 0,-4 1-106,1-1 1,-4 3 431,4-3 0,-4 2 188,4-2-522,-5 4-22,3-6 0,-5 6 142,0-4 1,1 0-122,-1 0 0,0-2-117,0 2 0,4-2 71,-1-2 0,4-2-187,-4-1 0,4 0 54,-4 1 0,1 1-325,-4-1 0,-1 1-100,-2 2 366,3 4 1,-9-2 165,0 4 1,-5 1 25,-4 5 1,-4 2 613,-3 4 1,2 1-100,-2 3 1,2-2 35,-2 5 0,3-2-311,3 2 0,2 0-179,2-3 1,-1 3-169,4 0 0,0-2-249,3 2 0,1-2-167,2 2-1979,6 1 530,10-6 1637,4 2 0,9-3 1,2-1-1</inkml:trace>
  <inkml:trace contextRef="#ctx0" brushRef="#br0" timeOffset="100">10223 15996 11789,'0'-9'695,"0"-1"-443,0 1 0,0 3-283,0 0 0,3-1 152,1-2 0,-1 0-9,-3 0 1,0-1 125,0 1-530,0 0 98,0 3 0,-5-1 247,-1 4 0,-6 0-32,-4 3 0,-1 5 336,-2 4 1,-4 5 112,-1 5 0,-2 3 54,1 3 1,2 2-142,4 1 0,6 0-378,4 0 0,4-1-83,5-2 0,6-4-76,6-5 0,5-3-172,11-3 0,-1-2-635,7-2 1,-3-2-252,3-4 0,-4 0 1214,1 0 0,6-8 0,1-2 0</inkml:trace>
  <inkml:trace contextRef="#ctx0" brushRef="#br0" timeOffset="101">10661 15987 11454,'-9'-9'-887,"-1"3"381,1-6 1,3 1 395,0 2 1,2 3 721,-2 0 0,3 0-254,-3-4 0,3 2 183,-3 2-109,-1-3-272,-2 8 0,0-3-20,0 4 1,-1 1 187,1 2 1,-1 4 303,-3 5 1,2-1-172,-5 5 1,4-1 111,-4 4 1,5 0-198,-2-1 0,1 1-205,3 0 1,-2-4-398,8 1 0,0-4 136,3 4 1,1-5-99,2 1 0,7-2-169,5-4 0,3 1-554,0-4 0,1 0 177,0-3 0,-1-4-75,1-2 0,1-2 344,1-2 0,-4 0 23,1-2 0,-4 0 245,1-3 0,-3-1 168,0-2 1,-1 2 662,-2 1-592,-4 3 110,-1-1 1,-8 9 153,-2 4 0,-2 5 312,-2 7 1,-2 0-347,-1 3 0,2-3 80,5 4 1,-1-4-352,3 4 0,1-5-289,3 2 0,0-3-906,0-1 588,9-3 431,1-2 1,13-4-563,2 0 1,1-1-47,2-2 817,4-3 0,6-11 1,4-3-1</inkml:trace>
  <inkml:trace contextRef="#ctx0" brushRef="#br0" timeOffset="102">11052 15940 11454,'5'-14'-2211,"2"-3"1694,-4 5 0,1-1 1312,-4 4 0,-1 1-344,-3 2 0,-1 1-90,-4 5 0,-3 0-23,-1 0 1,-2 1-15,2 3 0,-2 2-109,2 6 0,1 0 111,3 3 1,2 1-125,1 2 1,4 1 61,-1-1 0,3 1-10,3 0-191,2-1-143,5 1 1,-1-2-63,0-1 1,0 2 13,1-3 1,-1-1-451,0-2 508,-3-2-253,2 0 179,-7-1 1,2-4-20,-6-2 1,-6-2 149,-7-1 0,-2 0-123,0 0 0,-3 0 63,3 0-498,-3 0 172,11 0-247,-8 0 186,12 0 0,-2 0 93,12 0 1,5 0 120,6 0 1,6-4 281,1-2 1,3-2 18,-4-2 0,5-2 9,-1-1 0,-1-2 26,1 3-72,-5-5 0,7-2 0,-3-4 0</inkml:trace>
  <inkml:trace contextRef="#ctx0" brushRef="#br0" timeOffset="103">11313 15866 11454,'12'-16'-14,"1"1"1,-1 3-222,-3 0 1,-3 3 79,1 2 638,-5-1-288,2 7 1,-4-2 35,0 6 0,-4 6 68,-2 7 100,-3 1-128,0 6 1,-3-2-28,-1 4 1,1 0-148,2 2 1,4 1-316,0 0 0,4-3 156,-1 0 0,2 0-213,1 3 0,0-3-62,0-1 1,0-4-374,0-1 0,-3-2 203,0-4 1,-2-2-189,2-5 1,-2-2 361,-4-4 1,0-2 342,-1-4 0,-2 0 32,-1-6-74,1 1 179,3 2 0,2-4 169,1 1 1,4 0 15,-1 2 0,7 0 510,6-2 0,5 1-177,10-1 1893,4 1-1694,8 2 1,1 1 439,3 2-1148,-3-3 251,7 8 0,-6-3-1777,1 4 651,-2 8 331,-5-1 388,-5 10 0,-5-2 0,-4 5 0,-1 5 0,1 4 0</inkml:trace>
  <inkml:trace contextRef="#ctx0" brushRef="#br0" timeOffset="104">18799 13743 24945,'0'-9'-3277,"0"2"0,0 1 1638,0 0 1,-1 1-1,-3 2 1,3 1 555,-2-2 1489,2 3-552,1-3 0,-1 1-2029,-2 0 2512,2 0 292,-7 3 0,4-1-91,-2-2 1,-3 2 371,3-2 1,-2 1-226,-2-1 1,0 1-148,-2-1 0,0-1 187,-3 1 0,-1-1 1183,-2 1-944,-5 2-841,3-7 1,-6 7 105,5-3 1,-5 3-47,1 1 1,2-3-103,1 0 0,4 0-8,2 3 1,0 0 172,3 0 1,2 1 213,5 2 0,-1-1-305,3 4 1,1-2-501,3 2 1,-1 1-235,-2 5 0,2 3-101,-2 4 0,2 0 27,1 3 0,0 3-90,0 6 1,0 2-114,0 4 1,-3 6-1182,0 3 426,-4-3 1393,6 6 1,-7-6 130,5 3 1,-3 1 64,3-1 1,-1-4 79,1-5 0,-3-1 232,-3-5 282,0 0-313,-5 1 0,3-4 138,-5 0 0,5 0-71,-1-3 1,0-1 45,0 1 1,5-2 17,-3 2 277,3-2-513,2-4 1,1 0-301,4 3 0,0-6-146,0 3 0,1-3-214,2-1 1,2 2-61,4-5 0,4 2 257,-1-2 1,1-5 293,-4 2 1,1-2 41,3-1 0,-3-2 1611,2-4 0,-4 0-254,-2 0 1,0 0-604,3 0 0,1-1 129,-1-2 1,0-2-166,1-5 0,0-2-463,2 0 0,-1-5 0,2 3 0</inkml:trace>
  <inkml:trace contextRef="#ctx0" brushRef="#br0" timeOffset="105">19041 14320 22904,'0'-9'-3277,"0"-1"1638,0 1 1,0 0-1,0 0 1,0-1 1357,0 1 0,1 0 459,2-1 0,-1-2 39,4-1 0,0 0 124,4 1 0,-1 0-535,0-3 0,1 2 512,-1-2 0,3 0 73,1 0 0,-1-2 84,-3 5 1,1-4-130,-1 4 0,-1-1 193,-1 4-209,1 0-285,-7 4 0,4-3-19,-2 5-18,-2 0 0,3 8-589,-4 5 1,-4 0 456,-2 6 0,-2 2 153,-2 4-200,1 4 5,4-2 0,-3 3-78,1 1 0,2 0-102,-1 0 1,3 1-199,-3 2 0,3-2 913,-4 2-1674,5-2 922,-6-1 0,4-3-50,-2 0 0,-3-1 301,3 0 1,-2-1-65,-1-4 196,-1-5 0,3 4 0,-2-3 0,-3 3 0</inkml:trace>
  <inkml:trace contextRef="#ctx0" brushRef="#br0" timeOffset="106">18901 14599 22904,'4'-11'-1436,"2"2"0,3 3 2143,0-1 0,4 0 232,3 4 0,-2-3-326,2 3 0,-1-1-345,4 0 0,3 3 327,0-2-1748,-1 2 761,-2 5 0,-1-2-793,1 5 1073,0-1 0,-1 3 0,1 0 0</inkml:trace>
  <inkml:trace contextRef="#ctx0" brushRef="#br0" timeOffset="107">19571 14460 25369,'-4'-10'-3277,"3"5"0,-3 1 2161,4 4 1,-1 0 2753,-2 0 0,2 1-723,-2 2 1,-1 2-514,1 5 0,-2-1-266,2 0 0,2 4-733,-2-1 1,2 1 719,1-4 1,0 0 90,0 1 0,1-1-720,2 0 0,2-1-1573,5-1 995,-1 1 959,0-7 0,1 3 430,-1-4 0,1 0 170,3 0 1,-6-4 335,2-2 0,-2-3-550,-1 0 1,1-1 185,-4-3 1,0 3-396,-3-2 0,-1-1-601,-2 4 0,-2-2 124,-4 4 0,-4 2 396,1-1 1,-4 4-326,4-1 0,-2 3 280,2 3 0,5 2-14,-3 4 0,7 9 0,-1 2 0</inkml:trace>
  <inkml:trace contextRef="#ctx0" brushRef="#br0" timeOffset="108">20018 14506 26076,'-9'0'-71,"0"0"50,-1 0 1,4 0 1658,0 0 0,0 1 381,-4 2-1337,1-2-441,0 8 1,3-4-419,-1 4 1,5 1-716,-1-1 1,2 0 24,1 0 0,5-2 243,5-1 0,0-1 206,6 1 1,-1-2-16,4-4 0,-4 0 64,1 0 0,-2 0 100,2 0 1,-3-4 417,-3-2 0,-2-2 176,-2-2 1,1-2-94,-4 0 1,0-1-464,-3 4 1,-5 0-275,-4-1 0,-1 2-347,-6 2 371,5-2 168,-7 7 0,8-4 305,-3 5 0,1 1 388,3 3 1,1-2-558,8 4 0,0 1-297,0 5 382,5-1 0,4 6 0,5-2 0</inkml:trace>
  <inkml:trace contextRef="#ctx0" brushRef="#br0" timeOffset="109">20549 13771 20574,'0'-10'-3277,"0"1"0,0 4 1395,0-3 1641,0 3 269,0-5 1,4 5 535,2 2 0,3 2 100,0 1 0,1 0-672,3 0 1,-1 0 734,7 0 0,-3 1-219,6 2 1,1-1 69,-1 4 1,2-3-258,-2 4 1,3-5 28,-3 1 0,2 1-339,-2-1 0,-1 1-492,-6-1 211,3-2 201,-4 3-507,1-4 629,-2 0 0,-3 1-64,-1 3-105,0-3 0,-2 6-610,-1-4 383,-4 4 1,2-2-152,-4 5 0,-1 3-70,-2 3 1,0 1 443,-7 2 1,3 1-201,-5 1 1,0 3 171,0 4 1,-1 4-113,-3 2 0,-2 2 182,3 2 1,-5 6 148,2 3 1,7-23-1,1 0 210,-6 23 1,3-2-73,1-1 0,1 3-191,2-3 1,4-1-116,2-5 0,2-1-38,1 0 1,1-5-155,2-4-189,2 0 289,4-8 0,-1 2 69,-1-3 0,-3-5-26,-4-1 1,0-3 115,0 0 1,-4-4 547,-3 0 0,-1-4 311,-1 1 1,-5-2 136,-1-1 0,0 0-32,0 0 1,3 0-241,-4 0 0,5 0 788,-2 0-570,3 0-448,-4 0 1,4 0-414,-2 0 1,-2 0-542,2 0 1,-5 0 116,2 0 1,0 4-31,0 3 0,0-1 353,0 3 1,-3-2-1,4 7 1</inkml:trace>
  <inkml:trace contextRef="#ctx0" brushRef="#br0" timeOffset="110">13910 15009 19765,'-9'0'-187,"0"-3"-1294,-1 0 894,1 0 1,0 0 326,0 0 0,0 1 273,3 5 0,2 3-209,4 6 1,0 4-21,0 5 1,2 3-251,4 4 0,6 4 53,9 2 1,7 3 63,6 0 0,-14-18 0,1 0 262,0 1 1,1 0 0,3 0 0,0-1 28,1 1 1,1 0 0,1 1-1,2-1-95,-1 1 0,0-1 1,1 0-1,-2-1 79,-1-2 1,-1 0-1,0 0 1,-1-2-107,-2-1 1,0 0 320,20 14-69,-6-4 1,-2-1-310,-4-5 0,-3 0-148,-3-2 0,-4 0-158,0-4 543,-1 1 0,-1-2 0,-1-1 0,1-3 0</inkml:trace>
  <inkml:trace contextRef="#ctx0" brushRef="#br0" timeOffset="111">14907 15596 15188,'-6'-14'-3185,"-1"4"2704,4-3 0,-3 3-417,3 1 590,0 4 1,4 0 770,2 5 1,-1 2-177,4 1 1,3 2 115,4 4 0,-1 5-601,-2 1 1,-1 0 396,0 0 0,1 1-54,-1 2 1,-3 1-7,0-1 1,-1 1-144,2 0 1,0-4-206,-4 1 0,0-2 21,-3 2 1,-1 1 37,-2-1 1,-3 0 31,-7 0 1,-5 0 179,-7-3 0,-3 2-199,-3-2 0,2 0 21,-2 0 1,3-3-475,3 2 676,2 3 1,9-5-1,0 4 1</inkml:trace>
  <inkml:trace contextRef="#ctx0" brushRef="#br0" timeOffset="112">15903 15791 8987,'0'-9'-2405,"0"0"2356,0-1 167,0 1 1,0 3-14,0 0 0,1 3 195,2 0 0,-1-1-100,4 1 0,-4-1-151,2 1 234,1 2-108,-4-7-24,3 7 0,-8-7-51,-2 5 1,-4 0 21,-2 3 1,0 0 1,-3 0 0,2 3 11,-2 0 1,4 8-57,-2-2 1,4 6 21,3 1 0,-2 3-97,5 2 0,1 0 1,5 4 1,3 0 6,3 3 0,4 0-13,3-1 0,-2 0-12,2-2 0,-5 1-29,2-4 1,-4 3-110,-3-4 1,-3-2 201,-6-4 1,-6-2 26,-7 2 0,-5-3 113,-4 0 0,-3-5-144,-3 0 1,3-5 18,0 1 0,5-3-255,8-3 1,2-3-378,7-7 0,7-1 168,8-5 0,9-4 406,7-2 1,6-6-1,2-2 1</inkml:trace>
  <inkml:trace contextRef="#ctx0" brushRef="#br0" timeOffset="113">16238 15586 13746,'-9'5'607,"0"0"-763,-1 4 0,1 1 135,0 3 0,0 6-210,3 9 0,-2 4 277,2 6 1,-2-1 23,2 0 0,2-1-403,4-2 0,-3 0 99,0-3 0,-1-6-166,1 3 1,-2-6 6,-1 0 0,-2-4-70,2-2 0,-3-3-12,0-3 311,0-1 1,0-4 224,-1-2-58,5-6 1,-3-6-1,3-6 1</inkml:trace>
  <inkml:trace contextRef="#ctx0" brushRef="#br0" timeOffset="114">16071 15931 13702,'0'-9'-812,"0"-1"0,0 4 476,0 0 1,0 3 319,0-3-472,0 3 0,7-1 439,2 4 1,3 0 98,1 0 0,6 4 1,4 2-1</inkml:trace>
  <inkml:trace contextRef="#ctx0" brushRef="#br0" timeOffset="115">16480 15912 13111,'-5'0'-358,"-3"0"259,7 0 290,-8 0 1,7 4 80,-4 3 0,3 4-220,-3 1 0,1 5 101,-2-2-112,-1 3 66,3 1 0,-1 2-50,0 1 0,3-3-130,-4-4 1,5 0 126,-1 0-36,-2-1 436,4-9-157,-3-1 0,4-11-651,0-3 0,4-6 222,2-3 1,2 0-251,2-6 1,0 3 206,2-3 1,0 1-83,3 0 1,-2-2-148,2 4 0,0 0-264,0 4 0,2 1 130,-5 5 265,1-1 507,0 12-17,-3-3-232,4 8 1,-1 6-1,2 4 1</inkml:trace>
  <inkml:trace contextRef="#ctx0" brushRef="#br0" timeOffset="116">16760 15931 12966,'-10'0'-186,"4"4"155,0 2 0,0 7-157,-4 2 0,2 0 788,2 0 1,-1 4-229,3 2 0,0 2-398,1-1 0,2-5 69,-2 1 1,3-5-421,3-1 1,-1-5-236,4-1-356,1-4 713,-2 3 1,3-6 0,-2-3 0,3-4-347,0-4 1,-1-4 31,-2 4 1,2-5 129,-5 2 0,3-4-356,-3-3 806,0 3 1,-3-8-1,0 3 1</inkml:trace>
  <inkml:trace contextRef="#ctx0" brushRef="#br0" timeOffset="117">16769 15838 9977,'-5'-14'-642,"-3"4"617,5-2 0,0 1 80,3 2-44,0 4 248,0 1 0,1 0-477,2 1 235,-2 0 0,8 3 1,-2 1-1107,4 2 792,0-2 0,2 8 0,-4-4-134,1 0 0,2 2 447,1-4 0,-1 9 1,-3-2-1</inkml:trace>
  <inkml:trace contextRef="#ctx0" brushRef="#br0" timeOffset="118">16899 15838 9977,'10'0'-425,"-1"0"1,-3 1 306,0 2 0,-3-2 495,4 2 1,-5 2-176,1 1 0,1 0 51,-1 0 0,0 4 122,-3 6 1,0-2-20,0 2 1,-3 0 94,0 6 1,-4-2-90,0 1 1,2-1-249,-1-1 1,4-4 22,-1 1 1,1-5-117,-1 1 0,2-1 257,-2-2-269,2 0 1,5-3-127,2-3 0,0-2-271,3-1 1,-1 0-275,4 0 0,-1-4 291,2-3 0,-2-2-199,5-3 0,-2-2 75,2-1 1,2-4-150,1 0 0,0 1 338,2-4 1,-4 3 342,-2 4 0,-3-2-38,0 5 1,-5 1-131,0 4 876,-5 3 0,-1 5-410,-4 2 0,-6 4 579,0 5 0,0 1-248,-4 3 0,3 2-85,1-3 1,3 2-308,3-2 1,2 0-408,1-3 0,1-2 53,2 3 1,3-3-338,3-1 1,4 0 113,3-3 1,3-2 59,2-4 1,3 0-311,4 0 1,-3-1 54,0-2 0,-1 0-86,4-6 0,-4 4 289,-2-4 0,-3 2 146,-4-2 1,2 2-97,-5 1 849,-4 4-347,-4-2 331,-4 4 0,-1 1-387,-2 2 1,1 1 116,-4 2 1,3 3 96,-3-3 79,4-2-116,-2 4-190,4-3 0,1 1-129,2-3 1,2-2 0,4-1 1,4 0-279,-1 0 1,5-1-229,-2-2 1,0-3 246,0-3 0,-3 0-127,4 0 1,-6-4 176,0 1 1,-2-5-8,-5 2 1,0 0 93,-3 0 0,-1-1 92,-2-3 1,-2 1 364,-4-1 0,-4 2-200,1 1 0,-4 4 103,4 6-76,-5-3-125,3 8 1,-2-3-268,1 4 1,0 4 79,0 2 0,-2 6-406,5 0 1,-1 5 217,4-2 0,3 3-150,0 0 0,3 1-220,0 0 632,2-1 0,5-3 0,2-2 1</inkml:trace>
  <inkml:trace contextRef="#ctx0" brushRef="#br0" timeOffset="119">17495 16043 10013,'0'6'-300,"0"0"1,0-3 61,0 3 0,-1 2 595,-2 4 0,2 3 456,-2 7 0,-1 7-60,1 8 1,-5 5-242,2 4 1,-1 1-1689,1-1 1365,-3 5-14,4-3 1,1-22 0,0 1-40,-2 19 1,-2-6-30,5-9 1,-4-6-79,1-3 1,-2-4 2,-2-6 1,1-4 151,0-8 1,-1-2-105,1-4 1,-3-4 10,-1-9 0,1-1 353,3-1 0,-1-3-916,1-4 1,1 0-143,1 0 0,0 0 79,4 0 1,0 0-185,3 0 0,0 5-13,0 1 1,1 3-637,2 4 1378,-2 1 0,12 5 1,-3 0-1</inkml:trace>
  <inkml:trace contextRef="#ctx0" brushRef="#br0" timeOffset="120">18333 15894 12464,'0'-10'-566,"0"1"0,0 0 366,0-1 0,0 1 81,0 0 1,3 3 233,0-1-26,5 1 1,-6-3-1508,4 0 915,-4-1 259,2 1 517,-4 0 0,-1 3-253,-2 3 0,-5 3 575,-5 3 0,-6 7-86,0 5 0,-3 4-77,0 3 0,3 1-38,-3 5 1,3 0 12,4 0 0,6-1-212,6-2 1,1 2-297,2-2 1,9-4-114,3-2 0,6-1-141,3-6 1,2-3-21,2-3 1,2-3 85,-2 0 0,-2-2-165,-2-1 0,0-4 255,1-3 1,-4-4-5,1-1 1,0-5 19,-4 1 1,0-2-58,0-4 0,-4 2 319,2-1 1,-3 1-69,0 1 1,-4 5-91,0 2-24,-4 1 0,2 7 65,-4 4 0,-1 5 86,-2 8 1,-2 1 479,-4 5 0,2-1-69,1 1 1,1 3-113,-1-1 1,-2 1 30,5-3 1,1-1-174,5 1 1,3-3-315,3-1 0,4-5 55,3 0 1,1-2-44,2-5 1,3 0 105,0-3 1,-2-5-109,-4-4 1,0-2 306,-3-4-394,-5-1 83,0-2 0,-7-4-9,2 0 1,-3 1 13,-3 2 1,-2-1-296,-4-1 0,-2 4-185,-1-2 290,2 7 30,-8-1 1,8 6-77,-3 1 146,3 4 89,1-2 0,4 5 17,1 2 0,8-1-48,2 4 0,6-4 160,4 2 0,1 0-52,2-1 1,3 0 71,-1-3 1,1 0-5,-3 0 0,2-1 77,1-2 0,-3 2 179,-4-2-96,-3-3 889,1 5-35,-8-3-418,-5 8-454,-1 2 1,-7 6 248,2 0 1,-1 5-122,0-2 1,0 3-115,4 1 1,-1-2 50,1-1-774,2 1 439,-3-6 1,5 5-248,2-3 0,-1-1 195,4-3 0,3-3-91,4-3 1,2-2 2,-2-1-333,3 0 420,-1-4 1,0-2-10,1-3 0,-5-3-115,1-1 1,-1 1 337,-2 3 73,-4-1-434,-1 1 241,-4 4 0,0 5 24,0 6 0,0 2-88,0 2 1,0 2-757,0 0 510,0 1-7,5-4 1,0 0 281,4 1 0,5 3 1,0 2-1</inkml:trace>
  <inkml:trace contextRef="#ctx0" brushRef="#br0" timeOffset="121">19553 15922 10604,'-10'-10'-1279,"4"1"-496,0 0 1164,0-1 1109,-3 1-213,-1 4 0,0 1 177,-3 4 0,2 0 27,-4 0 0,-4 5 179,-3 4 0,-1 2-49,2 4 1,2 1-230,0 2 0,5 2-173,5 2 0,4-3-186,1 3 1,3-2 17,1-2 0,6-2-212,3-1 0,5-3-507,8 0 0,1-3 418,2-2 1,2 0-959,-3-4 1,3 0-56,1-3 1279,-4 0 0,-1-4 1,-5-1-1</inkml:trace>
  <inkml:trace contextRef="#ctx0" brushRef="#br0" timeOffset="122">19813 16005 9776,'0'-14'-448,"4"0"413,-1 5 0,3-3-462,-3-1 0,3 1 331,-3 3 0,4-1 532,-4 1 0,1 3-96,-1 0 1,-2 2 391,2-2-413,-2 4 1,-6-2 30,-4 4 1,-2 1 34,-4 2 0,-2 5 246,-5 5 1,0 2-50,-3-2 0,2 3-205,4 0 1,2 1-181,1 2 1,3-1-48,4-3 0,3 2-218,3-5 1,6 4 35,4-4 0,5 0-308,4-2 1,5-5-10,4-2 1,-1-2-282,1-1 0,-1-1-145,0-2 1,-4-3 330,-4-7 1,-5 3 18,1-2 1,-1 1 254,-2 2 0,-4 3 493,-2-1-223,-2 5 580,-1-2-474,0 13 1,0 0 41,0 6 1,1 0-217,2-3 1,3 0-318,3 3 0,4-3-758,3 0 1113,6-2 0,1 0 0,5-1 0</inkml:trace>
  <inkml:trace contextRef="#ctx0" brushRef="#br1" timeOffset="123">20400 15745 8584,'-9'0'-432,"-1"1"-54,1 2 1,0 2 845,0 4 1,-1 6-2,1 3 0,-1 5 128,-3 5 0,4 4-231,0 2 1,-1-2-376,4-1 1,1-1 151,-1 1 0,4-6-150,-2 0 0,0-5-51,1-5 1,-1-1-846,1-5 241,2-4 1,-4-1 771,2-4 0,2-8 0,-4-2 0</inkml:trace>
  <inkml:trace contextRef="#ctx0" brushRef="#br1" timeOffset="124">20214 16052 8584,'-4'-9'0,"3"-1"42,-2 1 0,-2 3 469,2 0-287,0-1 1,7 2 34,3 2 1,2-1-487,3 1 0,3 1-211,3 5 1,1 1 437,0 2 0,-1 7 0,1-3 0</inkml:trace>
  <inkml:trace contextRef="#ctx0" brushRef="#br1" timeOffset="125">20456 16052 8584,'-5'0'-1267,"1"-1"1720,4-2 509,0 2 1,1-7-372,2 5 0,5 0-32,4 3 1,5 0-515,-1 0 1,1 0 23,2 0 0,-2-3 34,-1 0 1,1 0-86,-1 3 0,2-3-372,0 0 0,-3-3 151,-3 2 1,2-3-265,-2 1 0,-1-5 7,-4-2 0,0 0 149,-4 0 1,0 0 37,-3-3 1,-1 3 112,-2 4 0,-6 0 489,-7 3 0,2 2-188,-2 4 0,0 2-146,-2 4 0,-1 2 456,1 7 0,-1 2 673,0 4 0,5-1-383,1 2 0,4-2-191,3 2 1,2-2-695,4 1 0,4-1-277,2-1 0,10-4-374,2 1 1,6-6 474,-2-1 320,4-3 0,-3-2 0,5 1 0</inkml:trace>
  <inkml:trace contextRef="#ctx0" brushRef="#br1" timeOffset="126">21080 15912 8506,'-10'-4'0,"1"2"-67,0-4 1,3 3 3,-1-3 0,5 2 342,-1-2-471,2 4 156,1-2 215,0 0-294,4-1 102,2 0 0,0-3 218,0 5-52,0 0 0,0 0 157,1 0-145,-5 0 16,2 7 0,-5 1 203,-2 4 1,-3 6-167,-3 3 511,-4 1-377,2 8 0,-5-4 127,3 2-284,1 1 23,3-6 0,0 6-326,3-4 81,2-1 72,4-2 0,1-4-32,2-3 60,6-6-50,6-2-488,4-4 349,-1 0 0,4-5-69,0-4-578,4 0 501,-7-9 1,7 4-167,-4-1-333,-5-7 452,1 7 0,-4-8-165,5 4 0,-6 5-192,-3 1 838,-1-1-244,-8 8 284,3-3-172,-4 9 170,-4 13 0,-1-3 408,-4 9 0,0-2-233,3-4 1,2 3 134,4 0 0,0-2-594,0 2 0,0-5 183,0 2 1,4-3-770,2-1 0,6 1 93,0-1-1105,5 0 1672,-3-4 0,9 4 0,1-4 0</inkml:trace>
  <inkml:trace contextRef="#ctx0" brushRef="#br1" timeOffset="127">21657 16005 8506,'0'-10'-575,"0"-2"0,0 1 115,0-1 1270,0 1-385,0 2 0,0 0-61,0 0 0,-3 2-56,0 1 0,-1 4 148,1-1-149,-3-2-108,-3 4 1,0-2 122,-1 6 0,-3 3 150,-2 6 0,-6 3 20,-1 3 0,0 1-179,4 0 0,-1 0-38,1 3 1,3-2-137,3 1 0,5-4-191,4-1 0,2-5 26,1 1 1,5-1-311,5-2 1,3-4 11,6-2 0,-1-2-251,1-1 0,0-1-317,-1-2 1,1-2 364,0-4 1,-5 0-33,-2 3 0,-1-2 205,-2 2 1,-3 2 74,1 0-2,-5 3 429,2 1 0,-3 4-262,2-1 421,-2 4-173,7-2 0,-2 4-378,7 1 1,-2-1 126,5 0 1,-1-2-748,4-1 864,4-4 0,-4 2 0,4-4 0</inkml:trace>
  <inkml:trace contextRef="#ctx0" brushRef="#br1" timeOffset="128">22095 15679 8506,'-15'10'-171,"3"-1"1,0 2-256,0 5 0,2 2 1064,-3 10 0,0-2-211,0 9 0,1 1-410,3 1 1,3-1-4,3-5 0,-1-5-316,1 2 1,0-6 297,3-1-730,-4-1 293,3-5-167,-7-2 608,2-8 0,-7-5 0,-2-5 0</inkml:trace>
  <inkml:trace contextRef="#ctx0" brushRef="#br1" timeOffset="129">21880 15987 8506,'7'-10'-496,"-1"1"0,1 0 306,6-1 0,1 4 467,5 0 1,3 4-158,3-1 0,5 2-51,1 1 0,3 0-168,-3 0 153,-4 0-127,-4 4 0,-8 1-173,-3 4 1,-5 1 258,-1-1 0,-3 4 163,0-1 0,-6 4-166,-4 0 1009,3-3-671,-4 5 1,4-7 264,-2 5 0,-2-5-154,5 2 1,0-3-523,3-1 0,0 1-84,0-1 1,4-3-14,2 0 1,3 0 159,0 0 0,5-2 0,0-4 0</inkml:trace>
  <inkml:trace contextRef="#ctx0" brushRef="#br1" timeOffset="130">22318 15838 8458,'4'-19'0,"-2"5"-461,5 1-149,-1 3 0,3 5 295,0 2 0,1 6 99,-1 3 216,0 2 0,5 6 0,0 0 0</inkml:trace>
  <inkml:trace contextRef="#ctx0" brushRef="#br1" timeOffset="131">22495 15949 8458,'-4'6'-83,"2"-2"98,-4-4 0,2 3 601,-2 0-124,4 4 1,-5-2-23,4 5 1,-4-1-122,0 0 1,3 1-18,1-1 1,-1 0-127,1 1 1,0 2-167,3 0 1,0 1 94,0-4 1,1 4-175,2-1 1,2-3-48,4-3 0,1 0-209,-1 0 1,0-2-201,1-4 0,2 0 247,1 0 1,-1-1-48,-3-2 0,-3-2-59,1-5 1,-4-2-98,3 0 1,-4-5 144,1 1 0,-2 2-123,-1-2 0,0 1 262,0-4 1,-3 5 298,0 1 0,-3 0 280,3 1 1,-4-1-248,4 4 0,-1 3 323,1-1-224,2 5-168,-3-6 0,5 7 26,2-2 0,2 2-42,5 1 0,2 0 71,0 0 1,1 3-108,-4 0 0,1 3 30,3-3 1,-4 5-18,1-2 0,-1-1 166,-3 1 0,-1 0-110,1 4 0,-4-1-2,2 0 1,0 1-14,-1-1 1,0 3 1,-3 1 1,0 2-142,0-2 1,0 0 78,0 0 0,0-3-116,0 2 1,0-1 42,0-2 0,0 0 0,4 0-65,2-3 0,3-2-179,0-4 1,1 0-24,3 0 0,-1-4-225,7-2 1,-2 0 143,8 0 1,-3 0-49,3-3 1,-5-1-75,2 1 0,-3 3 520,-4 0 1,-1 4-32,-5-1 1,-4 0 248,-2 0 0,-3 2 611,-3-2 1,-2 6-177,-4 4 0,-4-2 538,1 1 0,-1 3-378,4 4 1,1-1-326,2-3 0,1 1-368,5-1 0,0 3 71,0 1 1,1-1-606,3-2 0,4 0-212,4 2 0,6-1-1567,0 1 2178,1-2 0,12 0 0,-2-1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892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11061 15875 10968,'0'-5'-2091,"0"-3"2165,0 7-95,0-4-85,-4 5 0,3 5 430,-2 1 1,-1 7-176,1 6 0,-3 0 77,2 6 1,-3 0-155,1 3 0,1 0 26,-1 0 0,0 0-125,0 0 1,1-3 94,2-1 0,2-3 74,-2 1 0,-1-6-108,1 0 0,-1-8-18,4 2 1,0-6-47,0 2 29,-4-4 135,3 2-27,-3-4 1,4-1-138,0-2 0,0 1 7,0-4 0,0 3-147,0-4 1,0 1 91,0-3 0,4 0 54,3-1 0,1 0 103,1-3 0,0 2-256,1-4 0,2 2 100,1-2 0,0-1 111,-1-3 0,3 4 86,4-1 1,-1 1 4,1-4 0,4-2 79,1-1 1,2 0-191,-1 3 0,2-1 28,-2 1 0,-1-2-27,0 6 0,-3 2 126,1 0 1,-7 7-70,-2 3 0,-3 3-144,-1 3 1,-3 3-47,-3 7 0,-2 1 204,-1 5 0,0 3 56,0 3 1,-4-1-83,-3 1 0,0-1 3,1 0 1,-2 3 4,1-2 1,-1-2-136,-1-1 1,4-1 106,2-2 1,-2 2 103,2-6 1,0 2-76,3-2-243,0-1 0,0-5-362,0 0 216,0-3-41,0-2 1,1-4-68,2 0 0,2-4 72,1-3 1,2-4 392,-2-1 1,7-5-1,1 3 1</inkml:trace>
  <inkml:trace contextRef="#ctx0" brushRef="#br0" timeOffset="1">11648 15968 10968,'0'-6'-654,"0"0"-357,0 4 874,0-7 385,0 8-15,0-3 1,0 12 133,0 5 1,0 4-143,0 5 0,0 2-92,0 4 0,3 0-272,0 0 1,4 0 160,0 0 0,2 0-242,3 0 0,-1-5 151,1-1 0,-1-5-180,2-2 1,-3-7 90,3 2 1,-3-8 303,-1-2 1,1-4-33,-1-6 1,0-3 9,0-3 0,1-4-76,-1-2 0,0-3-3,1 3 1,-4-2-136,0 2 0,-1-1 136,2 1 1,1 3-128,-2-3 0,1 2-19,-1 2 1,2 3-82,-5 3 1,1 1-241,-1 2 242,-2 4 1,3 5-77,-4 6 0,0 3 0,0 4 222,0-3 0,4 8 1,2-4-1</inkml:trace>
  <inkml:trace contextRef="#ctx0" brushRef="#br0" timeOffset="2">12011 16126 8821,'0'-5'1182,"0"1"-1287,0 4 61,4 0 1,1 0 60,5 0 1,-1 0-132,0 0 0,4-1 125,-1-2 0,4 1-132,-4-4 0,4-2 123,-4-4 1,3 2-47,-2-3 0,2 0 33,-2 0 1,-4-2-214,-3 2 1,-1 0 80,2 1 1,-3 1 0,-4-1 0,0 5 120,0 0 0,-4 5-91,-3-1 1,-1 2 341,-1 1 0,-4 5 21,1 5 0,-4 3 10,0 6 0,2 0-142,-2 3 0,5-1-13,-2 4 0,3-1-22,1 4 0,3-3-227,3 0 1,2-3-218,1 3 1,5-5 146,5 2 1,0-7-285,6-6 0,-1-1 146,4-5 0,-3-1-203,3-5 557,-7-2 0,14-8 0,-6-2 0</inkml:trace>
  <inkml:trace contextRef="#ctx0" brushRef="#br0" timeOffset="3">12337 16033 9127,'-3'6'51,"0"1"1,-1-4-542,0 3 1,3 0 241,-2 4 1,2 0 514,1 2 0,-3 2-165,0 1 1,0 2-96,3-5 0,0 5 20,0-2 1,-1 0-128,-2 0 1,2-3 89,-2 0 1,1-5 89,-2 0 203,3-5-257,-3 2 1,4-5-39,0-2 0,0-3 0,0-3 1,0 0 11,0 0 0,0-5-116,0-1 0,4 0 95,3 0 1,-2-1-79,1-3 1,-1 1 75,1-1 1,3 5 165,-3 1 1,-1 0-101,1 0 0,-1 1 115,2 3 1,0-1-85,-4 1-2,4 4 1,-2-2 38,5 4 0,-4-1 44,0 4 1,-3 5 222,3 1-401,1-2 1,2 8 0,0-1 0</inkml:trace>
  <inkml:trace contextRef="#ctx0" brushRef="#br0" timeOffset="4">12709 15977 9833,'-3'-6'-505,"0"0"0,-1 1-879,1-1 1374,2-3 1,-4 7 64,2-4-75,2 4 41,-8-2 1,7 4 211,-4 0-190,0 0 1,-3 1 71,3 2 1,-2 1-55,2 2 1,-1 6-4,0-3 0,-1 2-48,2-1 1,1 2 17,-2 1 0,2 2-127,-1-3 1,2 5 151,4-1 0,0 1-209,0 2 1,0-1 89,0 1 0,4 0-96,2-1 0,3-2 53,0-1 1,0 0 57,1 0 1,-1-1 42,0-5 1,-1 0-55,-1 1 1,0-4 175,-4 0 1,0-3-145,-3 3 1,-1-4 127,-2 2 1,-5-2-128,-5 1 0,-3-2 1,0 2 0,2-2-48,-2-1 0,1 0-15,-4 0 1,4 0 10,-1 0 1,5 0-374,-2 0 453,7 0 0,-2 0 0,3 0 0</inkml:trace>
  <inkml:trace contextRef="#ctx0" brushRef="#br1" timeOffset="5">12830 16061 8544,'0'10'-317,"-1"-1"393,-2 0 1,1 5 89,-4 1 1,4 4 113,-1 2 0,-1 2-331,1 2 0,-4 2-141,4-2 1,-3-2-187,3-2 0,-1-1-80,1-1 0,2-5-44,-2-2 502,1-5 0,2-3 0,0-4 0</inkml:trace>
  <inkml:trace contextRef="#ctx0" brushRef="#br1" timeOffset="6">12868 15894 8544,'-4'-11'-250,"1"-1"1,0 5-36,3-3 316,0 7-3,0-1-8,4 12-20,2-1 0,3 10 0,0-2 0</inkml:trace>
  <inkml:trace contextRef="#ctx0" brushRef="#br1" timeOffset="7">12998 16080 8544,'-8'6'-564,"1"0"1,0 0 500,4 4 0,-4 0 531,1 3 0,0 1-79,0 5 1,3-1-218,-3 1 1,4 0-200,-1-1 0,2 3 122,1-3 1,1 2-187,2-7 1,2-2 165,4-5 0,5-2-63,1-4 1,0 0 76,0 0 0,0-5-195,0-4 0,2-2 13,-5-4 0,1 2 62,-4-2 0,-1-1-125,-1-2 0,0-1 93,-4 1 1,0-1-192,-3 0 0,-1 1 53,-2-1 0,-2 0 35,-5 1 1,4 3 114,0 3 0,-1 2 209,-6 0-243,3 5 1,-3 1 14,3 4 0,4 1-159,0 2 0,4-1 178,-1 4 1,2 1-253,1 2 1,0 0 21,0 1 281,4-1 0,1 0 0,4 0 0</inkml:trace>
  <inkml:trace contextRef="#ctx0" brushRef="#br1" timeOffset="8">13175 16061 8544,'9'-5'-857,"5"-3"1,-4 3 427,2-5 1,-1 4 854,-2 0 164,0 4-415,1-2 0,-4 4 22,0 0 1,-4 5 174,1 4 1,-3 1-28,-3 6 1,1 0-163,-4 2 0,1 2-54,-2 2 1,0-3 85,4 3 1,-3-1-303,3 0 0,0-2-30,3 0 0,0-1-60,0-2 0,0-3 142,0 0 1,1-6-121,2-1 0,2-4-45,4 1 1,5-3 105,1-3 0,3-3-200,1-7 1,-1 0 89,1-2 1,-4-3-63,1 2 1,-4-4 29,4-2 0,-5 0 41,2 4 1,-3 0 218,-1 3 0,-1 1-260,-1 5 651,-3-1 1,-4 6-208,0 4 0,-4 5 331,-3 8 0,-1 4-210,-1 5 0,1 1-99,1-1 1,0 0-177,4 3 1,0 1-290,3-4 1,1 3 154,2-4 1,0 1 79,6-3 0,-1-1 0,5 1 0</inkml:trace>
  <inkml:trace contextRef="#ctx0" brushRef="#br0" timeOffset="9">9022 16843 11579,'6'-5'74,"1"2"0,-4-1-257,3 1 1,0-3 73,3 2 1,0-3 163,-3 1 0,2 1 74,-2-1 1,3 3-119,0-4 0,0 1 48,1-3 1,-4-2 41,0-1 1,0 1-64,4-5 1,-4 4-59,0-4 0,-3 4-11,3-4 1,-4 4-37,1-4 1,-2 5-152,-1-1 42,0 1 42,0 6 1,-4 1-11,-2 4 1,-2 9 190,-1 7 0,-1 7-19,1 8 0,-3 3 23,-1 6 0,1-1-372,2 5 1,2 0 295,2 6 0,-1-1-467,5-23 0,1 0 1,-6 26 232,6-26 0,-1 1 259,-1 24 0,3-3 0,-2 1 0,-2-3 0,-2 0 0,0-3 0</inkml:trace>
  <inkml:trace contextRef="#ctx0" brushRef="#br1" timeOffset="10">8910 17179 8586,'-4'-14'0,"3"4"0,-2-3 0,-1 3 388,1 1 1,0 2-115,3 1 1,4 1-128,2-1 0,2-1-130,2 4 1,3-2-339,3 2 0,1 2-394,2-2 0,0 2 398,-1 1 0,5 0-645,2 0 962,2 0 0,1 0 0,0 0 0</inkml:trace>
  <inkml:trace contextRef="#ctx0" brushRef="#br1" timeOffset="11">9367 16983 8510,'-10'9'-85,"1"1"1,3-1-23,0 0 0,4 5 147,-1 1 1,-2 3 149,2 0 0,0 1-269,3 0 0,0-1 111,0 1 1,0-2-144,0-1 1,0-3-87,0-3 287,0-5-10,4 3 1,-3-8-70,2 0 0,-2-4-45,-1-5 0,2-1 61,1 1 1,-2-4-66,2-3 1,1-1 25,-1-2 0,3 0-13,-3 1 0,5-1-36,-2 0 1,-1 1-154,1-1 0,0 1 56,4-1 1,-1 5 9,0 1-1,1 3-139,-1 0 1,0 2 287,1 2 0,3 2 0,1 4 0</inkml:trace>
  <inkml:trace contextRef="#ctx0" brushRef="#br1" timeOffset="12">9572 17020 8510,'-6'4'-286,"-1"-2"353,4 5 0,-1-1 290,1 3 1,2 2-141,-2 1 1,2 1-180,1 3 1,0 0 93,0-3 1,1 2-221,2-2 1,2-2-3,4-5 1,1-1 198,-1-5 0,3 0-204,1 0 0,2-3 98,-2-3 1,-1 0-184,-3-6 1,4-3 69,-1 0 0,-3-2 68,-2 2 1,-5-3-22,1 2 1,-2-1-145,-1-2 1,0 4-90,0-1 0,-1 5 114,-2-2 0,-3 4 31,-7 3 1,2 2 34,-5 4 1,4 2 35,-4 4 1,5 1-32,-1 9 1,1-4-144,2 4 0,1-1 254,1 4 0,-1 4 0,3 0 0</inkml:trace>
  <inkml:trace contextRef="#ctx0" brushRef="#br1" timeOffset="13">9776 16992 8510,'10'-9'0,"-1"0"0,-3-1-1145,0 1 671,1 4 967,-2 1 0,-1 5-69,-4 2 1,0 2-159,0 4 1,0 5-74,0 1 0,0 2-20,0-2 0,0 3-176,0-2 1,0-2 137,0 2 1,-1-4-126,-2 3 1,2-3 88,-2 0 0,2-5-352,1 0 77,0-1-261,0-1-63,4-1 205,1-4 1,4-4 104,1-2 1,-1-2-127,0-2 1,1-2 42,-1-1 0,0-3 75,0 0 0,2-1 37,1-2 0,-1 2 79,1 1 0,-2 0-5,0 3 0,-1 1 289,0 2 54,-4 1 0,0 5 291,-5 4 0,-1 5-259,-3 8 0,-1 1 183,-4 5 1,1 2-95,1 1 0,-1 0-362,2-4 0,2 1 138,1 0 0,2-2-284,1-1 1,0 0-26,0-3 0,1-2 81,2-5 0,3-2-152,6-4 0,0 0 16,3 0 0,-2-5-80,2-4 0,0-1 36,0-6 0,2 4 36,-5-4 0,1 2 92,-4-2 0,-1 2 161,-2 1 0,2 3 85,-5-2 519,0 5-293,-3-1-269,0 7 1,-4 1-86,-2 6 0,1 2 87,2 2 0,-1 2-445,1 1 1,0 2 366,3-2 0,0 3 0,0-1 0</inkml:trace>
  <inkml:trace contextRef="#ctx0" brushRef="#br0" timeOffset="14">10586 16974 10176,'0'-7'-1270,"0"1"592,5 4 1763,-4-6-520,7 7 0,-7-2-413,2 6 1,-2 3-48,-1 7 1,0 1 9,0 5 1,0-1-189,0 1-1,-3-1 149,0 1 1,-1 0-260,1-1 1,2 1 70,-3 0 1,0-4-386,1 1 1,0-5 255,3 1 0,0-4-586,0-2 783,0-4 0,4 2 0,1-4 0</inkml:trace>
  <inkml:trace contextRef="#ctx0" brushRef="#br0" timeOffset="15">10614 16862 9311,'-5'-9'-276,"0"0"217,2 3 0,2-2 281,-2 2-443,2 2 0,4-2 162,0 3 1,4 2-648,-1-2 701,3 2 1,4 5 0,2 1 0</inkml:trace>
  <inkml:trace contextRef="#ctx0" brushRef="#br0" timeOffset="16">10801 16918 9311,'-1'9'-584,"-3"0"0,2 4 534,-4-1 0,4 4 252,-1-4 0,-1 7 90,1-4 0,-3 5-110,2-4 0,0 1-209,1 2 1,2-2 69,-2-1 1,2 0-117,1-3 0,0-4 2,0-3 1,1-1-267,2 2 230,2-3 0,5-5-64,-1-2 0,3-2-138,1-5 0,0 1 123,0 0 0,-2-4-82,5 1 1,-4-5 138,3 2 1,-3-2 39,0 2 1,2-3 68,-2 3 1,1 1 187,-4 2 0,-3 1 30,0 2 542,-4 4-432,2 1 1,-5 8-137,-2 2 0,1 6 7,-4 4 1,1 1-17,-1-2 1,-2 3-298,5-3 1,0 0-134,3 0 1,0 0-166,0 0 0,0-1-40,0-5 0,3 0 121,0 1 0,2-5 351,-2-2 0,2 2 0,4 0 0</inkml:trace>
  <inkml:trace contextRef="#ctx0" brushRef="#br1" timeOffset="17">11220 16778 8098,'-7'1'-433,"1"2"1,4 3 1071,-1 7 1,-1 2-581,1 7 0,-4 3 138,0 6 0,0 2-459,1 4 1,-1 1 129,4-1 1,-4-3-276,4 0 1,-3-5 147,3-1 1,0-2-21,3-7 1,-1-3-92,-2-7 370,2 1 0,-4-5 0,5-1 0</inkml:trace>
  <inkml:trace contextRef="#ctx0" brushRef="#br1" timeOffset="18">11108 17095 8553,'0'-10'0,"0"5"-308,-4-3 475,3 3 312,-3 0 1,4-1-384,0 3 1,4 2-247,2-2 1,2 2 22,1 1 0,4 0-661,-1 0 788,5 0 0,1 4 0,6 1 0</inkml:trace>
  <inkml:trace contextRef="#ctx0" brushRef="#br1" timeOffset="19">11750 16834 8430,'0'-9'0,"-4"-5"0,3 4-125,-2-2 173,2 1 1,1 2 345,0 0-13,0 3-317,0 2 1,0 11 120,0 3 0,-1 6-124,-2 3 1,-1 5-12,-3 7 0,-1-1 88,2 4 1,-2 0-394,-2 3 0,1 1-94,0-1 0,1 1-259,1 2 1,-1-5-440,2-1 1047,2-4 0,-5-2 0,4 0 0</inkml:trace>
  <inkml:trace contextRef="#ctx0" brushRef="#br1" timeOffset="20">11601 17104 8430,'0'-9'0,"0"-1"37,0 1 212,0 0-100,0-1 1,4 2-165,3 2 0,2-1-335,3 4 1,3-4 236,3 4 0,1 0-162,0 3 1,-1 0 139,1 0 1,-3 1 52,-1 2 0,-4 2-63,2 1 1,-1 2 77,-2-2 1,0 2 48,-7 2 1,3-1-8,-3 0 1,0 1 150,-3-1 1,4-2-149,-1 3 0,0-3 257,-3 5 0,0-1-71,0-2 0,0 0 28,0 1 1,0-1-38,0 0 14,0 0-101,0 1 124,0-1-172,0 0 1,1-3-27,2-3 1,-2-1-9,2 1 45,-2-2 0,0 3 24,2-4-36,-2 0 8,3 0 25,0 0 5,-2 0-98,6 0 0,-6-4 64,4-2 1,-1-1-165,1-2 0,2 2 85,-5-6 1,4 2-47,-1-1 1,-2 0 92,-1-3 0,2-1 1,-2-2 1,0 2 48,-3 1 0,0 0 16,0 0 1,-4 1-81,-3 5 1,-2 1 34,-3 1 0,0 3-370,-3 4 1,3 1 357,0 2 0,-2 3 0,-1 3 0</inkml:trace>
  <inkml:trace contextRef="#ctx0" brushRef="#br1" timeOffset="21">12411 16992 6587,'0'-5'252,"0"1"0,1 3-104,3-2-57,-3 2 0,3-4 63,-4 2 16,0 2-77,0-8 1,-1 8 108,-2-2-15,2-2-98,-8 4 0,4-3-48,-4 4 0,3 1 44,-1 2 0,4 2-62,-3 4 0,3 5 55,-3 1 1,4 3-171,-1 1 1,1-1 71,2 1 1,0-1-15,0 1 0,0 1 17,0 1 1,0-4-17,0 2 1,4-7 18,-1 0 1,0-1-23,-3-2 41,0-4-5,-4 4 1,-2-8-100,-3 2 1,0-2 23,0-1 0,-1-1-11,1-2 0,0 0-39,-1-3 0,1 1-160,0-1 1,2-1-461,1 4 530,4-5 1,-2 3 214,4-4 0,4 0 0,1-1 0</inkml:trace>
  <inkml:trace contextRef="#ctx0" brushRef="#br1" timeOffset="22">12579 16871 7822,'-5'14'174,"2"1"0,-1 4-25,0 3 0,-2 2-153,3 7 0,-4-1 6,1 5 1,1-5-199,-2 1 0,4-3-97,-3-4 0,1 2 141,-1-4 0,-2-4-47,5-6 0,-3-2-100,3 0-202,-4-5 410,2-1 1,-1-5 90,3-2 0,-1-2 0,1-5 0,0 1 0,3 0 0,0-1 0,0 1 0,0 0 0,0-1 0,0 1 0,0 0 0,0 0 0,0-1 0,0 1 137,0 0 0,0-1 102,0 1 1,1 1 200,2 1 0,-1-1-153,4 2 0,-3 1 26,4-1 1,0 0-423,5 0 1,0-1 104,3 4 0,-2 0-893,2 3 897,1 0 0,6-4 0,2-2 0</inkml:trace>
  <inkml:trace contextRef="#ctx0" brushRef="#br1" timeOffset="23">12728 17057 8472,'-1'-5'-206,"-2"2"383,2-2 54,-8 4 1,5 1 10,-2 6 0,-1 7-1,4 2 1,-4 4-32,0 2 0,-1 2-196,-1 2 1,4 1 37,1-4 0,0-1-160,1-2 0,0-1-226,3-3 203,0-1 94,0-9 0,4-2 50,2-6 0,3-6-178,0-3 0,0-5 112,1 2 1,-1-4-8,0-2 0,-2 1-16,-1-2 1,0 3 59,3 0 1,-3 0-172,1 1 0,-1-1 95,3 0 0,-3 4-33,1-1 1,-4 5 0,3-1-169,-4 5 111,6 3 1,-7 5-151,2 2 0,2 4 129,-2 5 0,1-1 203,-1 5 0,2-1 0,4 4 0</inkml:trace>
  <inkml:trace contextRef="#ctx0" brushRef="#br1" timeOffset="24">12905 17113 8595,'0'10'432,"0"-1"0,-3 1-446,0 3 0,0-2 2,3 5 1,-2-2 158,-1 2 0,2-2-516,-2-1 261,2-3-540,1 3 439,0-3 0,3-6-200,0-4 0,4-4 79,-4-6 1,3 1 195,-3 0 1,1-4-7,-1 1 0,-2-4 16,2 4 1,-2-5 123,-1 2 0,0-3 0,0 0 0,4-2 0,-1-2 0,0 3 0,-3-3 0,0 1 0,0-1 0,0 5 78,0-5 0,0 9 167,0-3 0,1 5-138,2 2 1,-2 2 78,2 1 1,-1 4-467,1-1 292,-2 2 1,6 5-13,-3 2 0,3 3 0,-2 0 0</inkml:trace>
  <inkml:trace contextRef="#ctx0" brushRef="#br1" timeOffset="25">13091 16992 7201,'-6'0'34,"0"0"473,4 0 0,-3 4-120,5 3 0,0 1-264,0 1 0,0 1 52,0-1 1,0 3-147,0 1 1,0 3 131,0 0 1,0-2-169,0 2 1,-1-2 9,-2 2 0,2-2-125,-2-1 0,1-3 81,-1 2 0,2 2 94,-2-2 0,1 1-193,-1-4 1,2 0 35,-2 1-128,2-1 1,2-4 112,2-2 1,-1-2-140,4-1 0,1-1 44,6-2 0,-3-3 39,2-7 1,2-1 133,-2-5 0,4 1 4,-4-1 1,2 1 44,-2-1 0,-2 0-102,3 1 0,-3 2 273,-1 1 0,0 3 51,-3 0 1,-1 3 387,-2 2-316,-2 3-76,3 4 1,-7 5-99,0 5 1,-3-1 5,3 3 0,-3 2-181,3-2 0,-4 4 96,4-4 0,-3 4-138,3-4 1,0 1 43,3-4 0,-1 0-193,-2 0 1,2 1-59,-2-1 21,1 0 1,4 1-78,1-1 1,-1-4-19,4-2 29,0-2 0,3-1 112,1 0 1,-4 0 228,0 0 0,-1-1 0,2-2 0,5-2 0,-2-4 0</inkml:trace>
  <inkml:trace contextRef="#ctx0" brushRef="#br1" timeOffset="26">13352 17123 8472,'-5'4'-1551,"-3"-2"2173,5 4 0,-1-3-305,1 3 0,1 1-40,-4 2 1,1 0-143,-2 1 1,2-1-226,2 0 1,2 0-100,-2 1 1,2-1 145,1 0 1,1 0-51,2-3 1,3-2 109,7-4 0,-2 0 12,5 0 1,-4-1-73,3-2 0,-2-2 20,2-5 0,0 0 10,0-2 1,-1 0 45,-5-3 0,0 0-73,1 0 0,-2-3 65,-2 3 0,-2-3-133,-4-1 1,0 4 85,0-1 0,0 2-11,0-2 0,-1 3 21,-2 4 1,-1 2-3,-2 1 1,-2 4-774,1-1 515,-1 2 0,0 6-19,2 4 1,-2 1 290,5 2 0,-4 3 0,2-1 0</inkml:trace>
  <inkml:trace contextRef="#ctx0" brushRef="#br1" timeOffset="27">13436 17160 8460,'-6'9'0,"-2"1"0,7 3 12,-2 2 0,-1 0 91,1 0 0,-1 2 135,0 5 1,3 2-104,-2 3 1,-1 1-61,1 0 1,-3 3-278,3 0 1,-4 0 56,0-3 1,2-4 187,-1-2 1,3-6-5,-3 0 0,-1-8 44,-2 2-101,0-7 0,0 1-43,-1-4 0,1-3-129,0 0 1,2-5-216,1 2 266,0-2 0,-3-1 1,-1-1 0,1 1 60,0 0 1,-1-1 338,1 1 0,-1 0-32,-3-1 1,3 1 222,-2 0 0,1 3-194,2-1 0,1 1 57,1-3 1,0 3-361,4-1 1,0 4 323,3-3-518,0 4 0,4-5 110,2 4 1,7-4-387,2 4 1,3-1-19,0 1 0,1 2 533,0-2 0,3-2 0,2 0 0</inkml:trace>
  <inkml:trace contextRef="#ctx0" brushRef="#br1" timeOffset="28">19236 12635 8551,'0'-5'-1279,"0"-1"781,0 3 521,0 2 0,0-4 111,0 2-64,0 2 1,0-4-36,0 2 128,0 2 92,-4-3-175,-1 4 1,-3 1-3,1 2 0,-1 2-55,2 4 1,-2 2-17,-2 1 1,4 1-22,0 3 1,3 0-17,-3-3 1,4 2-92,-2-2 0,3-1 148,1-2 1,5-4 2,1 0 1,2-4-42,1 1 1,1-5 5,-1-1 1,0-4-1,1 1 0,-1-6 2,0 0 0,-3-1-55,1 4 0,-4-3 64,3-1 0,-4 1-25,1 2 0,-2 1 11,-1 0 0,-3 0 25,0-1 1,-4 5-29,0 2 1,-1 2-426,-1 1 216,0 0 1,-1 7 219,1 2 0,0 7 0,-1-2 0</inkml:trace>
  <inkml:trace contextRef="#ctx0" brushRef="#br0" timeOffset="29">19562 12635 9109,'-6'0'-42,"0"0"1,3 0 403,-4 0 1,4 0-202,-3 0 0,0 3 44,-3 0 0,-1 4-72,1-1 1,1 6-265,1 0 1,0 1 151,4-4 1,-3 3-192,3 1 0,0-1 103,3-2 0,4-4-99,2 0 1,2-3 100,2 3 1,0-4-52,2 1 1,-1-3 66,1-3 0,2 1 97,-2-4 0,1 0 21,0-3 0,-3-1-2,3 1 1,-4 0-5,-3-1 1,1 1 22,-4 0 0,4-1-53,-4 1 0,0 0-33,-3-1 1,-1 5-106,-2 2 1,-2 2 120,-5 1 1,-2 0 122,-1 0 1,-3 4-21,0 2 1,2 6-34,-2 0 1,5 4-224,-1-4 1,4 2 119,2-2 0,4-2-176,-1 3 1,3-4 113,3-3 0,2 2-34,5-5 1,3 0 74,3-3 1,1-1-56,2-2 1,-2-3 180,-1-3 1,0-3-110,-3-1 0,-1 0 171,-2 0 0,-4 3-93,0-2 1,-4 1 82,1 2 1,-2 0-227,-1-1-442,0 5 186,-4 1 1,0 5 328,-2 2 1,-3 2-1,4 5 1</inkml:trace>
  <inkml:trace contextRef="#ctx0" brushRef="#br0" timeOffset="30">20037 12653 10121,'-9'0'-110,"-1"0"1,1 0-11,0 0 0,1 0 151,-1 0 1,2 1 168,-6 3 0,3-2-225,1 4 1,1 1 14,1 6 0,-1-3-125,2 2 1,2-1 97,1-2 1,2 0 19,1 1-171,4-1 0,4-4 120,4-2 1,4-2-71,-4-1 1,5 0 95,-2 0 1,-1-4 27,-2-2 0,-1-2 28,-2-2 0,0 1 18,1 0 1,-2-1 10,-2 1 0,-2 0 58,-4-1-116,4 1 1,-4 0-45,0-1 1,-5 5-177,-7 2 1,0 2 120,-3 1 1,-2 4 125,-4 2 1,-3 7 0,-4 1 0</inkml:trace>
  <inkml:trace contextRef="#ctx0" brushRef="#br0" timeOffset="31">10614 15894 12616,'-4'-10'-3277,"3"4"2809,-2 0 0,-1 3 304,1-3-73,0 4 165,-1-7 0,2 8 66,-5-2 107,5 2-314,-6-3 324,3 3 1,-4-2 61,-1 6 0,2-1 163,2 4 1,-3 0 24,3 4 1,-2-1 69,-1 0 0,-4 4-138,1-1 0,1 5-17,2-2 1,4 3-55,-7 0 0,6 1-49,-3 0 0,5-1-122,-2 1 1,4 0-176,-1-1 0,2 0-72,1-3 0,0 2 46,0-5 0,0 1-43,0-4 1,4 0-48,2 1 0,3-4 73,4 0 1,-2-4 95,5 1 0,-4-2 65,3-1 1,-2 0 55,2 0 1,0 0 26,0 0 0,2-1 46,-5-2 1,4-2 93,-4-4 0,1-1 141,-4 1 0,3-1-24,1-3 0,-1 2-159,-2-5 1,-1 4-34,0-4 0,0 2-100,1-2 0,-1-1 5,0 1 1,0 0-76,-3 0 1,-2 0-124,-4 3 1,0 0-99,0 0 1,0 3 8,0-2 0,-1 1-5,-2 2 0,1 0-26,-4-1 1,-1 4-18,-2 0 0,3 4 85,0-1 1,-1-1-10,-2 0 1,-3 1 168,-1 3 1,1 0 22,3 0 0,-2 1 87,-1 3 1,0-2 22,-3 4 1,4 0 183,-2 3 1,0 1-154,0-1 0,0 0 92,0 1 0,6 2-170,-2 0 17,2 1 0,-3 4 0,1 3 0</inkml:trace>
  <inkml:trace contextRef="#ctx0" brushRef="#br0" timeOffset="32">11033 15912 10975,'0'-9'-1228,"0"0"0,0-1 1094,0 1 1,0 3 145,0 0 1,0 2 84,0-2 0,0 3-19,0-3 6,0 4-41,0-6-67,0 7 204,0-4 1,0 16-38,0 1 1,-4 8-43,-2-2 0,-1 1-76,1 3 1,-3 2 26,3 0 1,-1 2-152,1-1 0,-2 1 119,5-4 0,-1 3-140,1-4 1,1 1 2,-4-3 0,4-5-34,-1-1-239,2-3 266,1-1 0,-1-4-151,-3-2 273,3-6 1,-3-2-269,4-4 222,0 0 16,0-1 1,-4-3-1,-1-2 1</inkml:trace>
  <inkml:trace contextRef="#ctx0" brushRef="#br0" timeOffset="33">10940 16126 8598,'-5'0'-536,"1"0"537,4 0 1,-4 0-3,3 5 129,-3-4 0,1 4-53,-1-2 73,1-2 0,3 4-127,0-2 15,0-2 168,0 3 22,0 0-195,0-3-3,0 4-128,4-5 1,2-3 140,3-1 1,0 0 79,1 1 0,-1-2 26,0-4 0,4 2-42,-1 1 0,5-1-49,-2-5 1,3 1 99,0-1 1,2-2-67,2 2 1,-3-4 120,3 4 0,1-3-199,-1 2 0,0-3 18,0 0 1,-2 2-47,1-2 1,-1 4 37,-1-4 1,-4 4-23,1-4 0,-2 5 13,2-2 1,-3 3-8,-4 1 1,1 3 32,-1-1-32,-4 1 76,4-3-108,-8 4-162,3 1 210,-4 4 1,0 4-130,0 2 1,-4 3 232,-3 4 1,2 0-102,-1 3 0,1 1 46,-1-1 1,-2 1-75,5 2 1,-3-1-109,3 1 0,-1 1 111,1 1 0,2-1-121,-2 2 0,-2-2 139,2-2 0,0 0-111,3-3 0,0 2-17,0-5 1,-3 4 25,0-4 1,0 1-67,3-4 1,0-3 16,0 0-211,0-4 128,0 3-961,0-5 924,0-9 1,1 4 295,2-4 0,-1-1-29,4 4 0,-4-2 0,3-1 1</inkml:trace>
  <inkml:trace contextRef="#ctx0" brushRef="#br0" timeOffset="34">11462 15894 10966,'-6'-5'-2621,"2"4"2320,0-3 188,3 4 1,-6 1 530,4 2 1,-4 7-222,0 5 1,0 3-25,1 0 1,-2 4-40,1 0 0,-1 4-169,-1-1 1,3 2 160,-1 0 1,5-3-219,-1-2 1,1 1 55,-1-2 1,2-2-15,-2-3 0,2-5-165,1 1 0,0-4-76,0-2 0,0-3-139,0 3 404,0-4 0,0 2 0,0-4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927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4209 7086 28006,'0'-10'-3277,"0"1"1638,0 0 1,5-1-1639,4 1 0,4 4 3242,10-3 822,5 2 0,19-3-419,-19 4 1,3 1-1,7-1 1,3 0-315,5 1 1,1-1-1,-10 1 1,0 0-1,1 0 403,2 0 0,0 0 1,1-1-1,1 0 0,0 0 1,0 0 447,1 0 0,-1 1 1,1 0-392,-2 0 0,1 0 0,0 0-327,0 1 0,-1 0 1,1 0-1,-2 0 1,0-1-1,0 1-86,1 0 0,1 0 0,-1 0-123,-2 0 1,-1 0 0,1 0-2,1-1 1,0 1-1,0 0 1,-4 1-1,0 0 1,0 0-32,-1 0 1,0 0-1,0 0 19,17 1 0,0 0 0,-2-1 0,-1 0-45,-2 2 1,-1 0-98,0-2 0,-1 0 131,-7 1 0,0 1-11,1-3 1,0 1 0,-3 2-1,-1 0-99,-1 0 1,0 0 76,-5 0 0,0 0-70,21 0-45,-8 0 142,-13 0 0,-3 4-301,-11-1-192,-5 0 156,-10-3 1,-12 0 306,-10 0 33,-10 4 84,6-4 1,-2 1 0,-4 2 0,-2 1 65,-7-2 1,-1-1-68,-3 3 0,0 0 69,10-3 1,-1 1-1,0 0 119,-4 1 0,0 0 0,0 0-98,2 0 1,0 0-1,-1 0 1,-4 0-1,-2 1 1,2-1-85,2 0 0,1 0 0,0 0 84,-2 0 0,-1 0 0,0 0-124,-1 0 0,-1 0 1,0 1-1,-3 0 1,-1 0-1,0 1 31,-2 0 0,1 0 0,-1 1 0,2-1 0,1 1 1,0-1 15,4 0 0,0 0 0,2 1 0,3-1 0,1 1 0,1-1 265,-12 1 0,2 1-209,5 1 0,4 0-15,-5-2 0,13 7-323,20-7-616,13 2 1,11 2-703,14-1 1302,14-4 0,-8-2 0,4-2 133,5-1 0,4 0-42,-12 0 0,1 0 0,1 0 124,6-1 1,0 0 0,2-1 0,4 0 0,1 0 0,1 0 2,-12-1 0,0 0 0,1 0 0,0-1 8,1 2 1,1-1 0,0 1 0,0-1 24,-2 0 0,-1-1 0,1 1 0,0 0 0,1 0 0,1 1 0,0 0 0,0-1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928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2505 10670 15322,'4'-18'-873,"-2"2"738,4 1 1,-4 0-1,1 0 0,1 0 108,-1 3 0,1 1-53,-4-1 1,-1 2-322,-3 0 1,-1 2-159,-4 2 1,0-1 385,-1 3 1,1 1 295,0 3 0,-2 0 110,-1 0 1,2 2 110,-3 5 1,3 0 94,1 8 0,-1 5-159,1 5 1,0 3 14,-1 3 1,4 2 52,0 4 0,3 0-359,-3 1 0,2-2 38,-2-2 0,4 5-316,-1-1 0,-2 4-361,-1-2 0,1 0 217,-2-6 0,2 1 33,-1-4 0,-2-3 148,1-3 1,-1-8-99,-1 2 0,3-2 154,-1 1 0,4-3 196,-3-3 0,0 3 0,-3-1 0</inkml:trace>
  <inkml:trace contextRef="#ctx0" brushRef="#br0" timeOffset="1">2067 11145 13750,'5'-23'-148,"3"4"976,2 0-280,4 1 0,10 7 369,4-4 35,4-1-621,1-3 0,2 5 220,-4 2-2591,5 5 1983,-7-1 1,6 7-2249,-4-2 2260,4 2 0,-6 1 0,3 0 0</inkml:trace>
  <inkml:trace contextRef="#ctx0" brushRef="#br0" timeOffset="2">3212 10754 10774,'0'-5'64,"0"1"317,0 4 48,-4 4 1,-1 4-337,-4 5 0,-2 6 99,-1 0 1,-3 6-326,-3-1 1,-2 6 153,-2 2 1,0 2-452,-3-3 1,2-1 280,4-5 1,4-1-346,-1-5 1,5 1-410,-1-8 57,5-4 866,3-4 1,4-8-171,0-2 112,0-6 0,0-3 0,0-3 0</inkml:trace>
  <inkml:trace contextRef="#ctx0" brushRef="#br0" timeOffset="3">2961 10838 10774,'0'-5'105,"0"1"1,4 4 684,2 0 1,2 4-352,2 2 73,3 2-352,2 6 1,3-3 300,1 4-899,0 1 314,-1 3 1,1 2-2052,-1 1 1451,1 4 1,-4-2 695,-3 4 0,-2 0 0,0 0 0</inkml:trace>
  <inkml:trace contextRef="#ctx0" brushRef="#br1" timeOffset="4">4143 10903 8537,'-9'-4'-253,"0"3"263,-1-7 1,2 5 343,2-3 0,1 4 8,2-1 0,2 1 241,-3-1-323,3 2 0,6-3-120,1 4 0,6-3 47,4 0 0,4-1-217,2 4 0,5 0-254,1 0 0,-3 0-64,3 0 1,-2 0-571,2 0 1,-3 0 397,3 0 0,-6 4 500,3-1 0,-4 4 0,-3-2 0</inkml:trace>
  <inkml:trace contextRef="#ctx0" brushRef="#br1" timeOffset="5">4209 10996 8537,'-9'1'-429,"3"2"768,-2-2-88,7 8 1,2-8 74,8 2 1,6-2-140,6-1 0,4 0 61,6 0 1,2 0 132,4 0-381,1 0 0,-1-4 0,0-2 0</inkml:trace>
  <inkml:trace contextRef="#ctx0" brushRef="#br0" timeOffset="6">1452 10521 12017,'-4'-9'-2391,"3"0"2253,-7-5 93,7 4 487,-3-4-236,4 9 0,0 0-187,0 2 1,1 2 312,2-2 0,-1 6-488,4 3 0,4 2 501,2 2-134,5 3 108,-3 2-753,5 3 513,3 1 59,2 0-384,8-1-713,-3 1 943,7-1 1,-2 1 70,3 0 1,2-1-237,-2 1 1,-2-5 334,-11-1-297,-1-3 34,-4-1 1,-6 1-158,-4-1 130,-3 0 299,-6-3-220,-4 2 599,-2-3 0,-7 5-385,-3 3 1,-5-2 189,-4 5 1,-6 0-29,-3 6-443,2-2 523,0 2 0,0-3 231,1 0-205,0-1-307,3 1 1,6-1-846,3 1 443,5-4 0,8 2-858,3-1-189,2 1 1211,5 2 0,2-5 0,3 0 1</inkml:trace>
  <inkml:trace contextRef="#ctx0" brushRef="#br0" timeOffset="7">5242 10400 18808,'0'-9'-3277,"-1"0"633,-2-1 1488,2 5 780,-3-3 1,1 6 392,-1-4 133,1 3 1,3 0-121,0 6-771,0 3 640,0 11 545,0-1-56,-4 11 1,2 1 68,-4 6-53,0 2-310,1 1 0,-4 1 250,3 3-1125,-2-3 978,-1 8 1,2-5 151,1 2-696,0-1 296,-3-5 0,0-4-46,3-2 83,-2-2 0,6-8-128,-4-3 0,3-5 58,0-1-371,-2-1 273,4-6 336,-3-1 1,7-5-20,0-2 1,6-3 63,0-7 0,4-2-341,6-7 0,0-1-85,-1-2 0,1 0 170,-1 3 1,-2 3 52,-1 4 1,-3 3 713,0 0-360,-1 6 238,-6 2 0,-1 12-500,-4 4 1,-4 5 417,-2 1 1,-3 1-124,0 0 0,3-1-392,0 1 1,3-4-136,0 1 0,3-4-372,3 4 1,4-8-98,5 1 0,3-2 266,3-1 1,5-2 434,2-4 0,6 0 1,2 0-1</inkml:trace>
  <inkml:trace contextRef="#ctx0" brushRef="#br0" timeOffset="8">5540 10987 10805,'-5'0'0,"-2"-1"-93,3-2 616,-3 2-145,6-4 0,-3 4 906,4-2-881,0 2 0,1-7-361,2 2 1,2-1 98,5 0 1,2-1-457,0 2 0,5-2 335,-1-2 1,-2 1-82,2 0 1,-2-1-132,2 1 0,-2-1-301,-2-3 1,-1 2 119,1-5 1,-2 4 15,-4-4 0,1 4 304,-4-3 1,0 3-179,-3 0 0,-4 2 403,-2 4 1,-2 2-78,-2 4 1,-2 1 177,-1 2 0,-3 3-17,0 7 0,2 1 369,-2 5 1,5 1-90,-1 1 0,1 0-235,2 4 0,4-4-479,2 0 0,2 2 209,1-1 0,4-1-634,2-2 0,6-1 188,4-3 0,1-1-740,2-5 1,3-3 299,0 0 0,2-4 862,-2 2 0,0-8 1,-4-1-1</inkml:trace>
  <inkml:trace contextRef="#ctx0" brushRef="#br0" timeOffset="9">6108 10875 10635,'5'-5'748,"-1"1"-543,-4 4 1,0-1-643,0-2 763,0 2 2950,0-4-2174,0 1-1239,-4 3 68,3-3-493,-3 0 0,4 2-72,0-4 0,0 3 417,0-4 1,0 4-409,0-3 378,0 0 1,-3-3 10,0-1 1,-3 4 153,2 0 1,-3 4 247,1-1 1,-5 2 122,-2 1 1,-4 1 113,-2 2 0,0 6 313,-2 7 0,1 4-203,1 2 0,5 3-367,1-3 1,4 2 192,3-2 1,2 3-502,4-3 0,8-2-139,4-4 0,6-4-13,4-5 1,1 0 33,1-4 1,2-3 74,-4-3 1,3-8-120,-3 2 1,-2-5 85,-4 1 1,-3-2 67,-4 2 0,-3-2-330,-3 2 373,-2 1 0,-2 4-261,-2 1 0,-3 3 11,-3 4 0,0 1 636,0 2 0,0 3 826,3 3 0,2 0-1471,4 1 1,0-1 47,0 0 0,4 4-172,2-1 1,8 0 508,4-2 0,5-1 0,5 0 0</inkml:trace>
  <inkml:trace contextRef="#ctx0" brushRef="#br0" timeOffset="10">6741 10428 14545,'-5'0'-910,"-3"4"1213,7-3-233,-4 3 174,5-4-369,0 5 1,0-3 10,0 4 103,0-4 0,0 3-91,0-2-53,0-2-157,0 3 213,5-4 200,-4 0 0,4 0 564,-2 0-549,-2 0 1,3-1 61,-4-2 0,1 2-151,2-2 122,-2-2-205,3 0 1,-4-5-199,0 1-350,0 4 307,0-3-307,0 3 378,-4-5 1,3 4-378,-2 0 276,2 4 187,-3-2 1,-1 4 573,-5 0 1,3 4 84,-2 2 1,1 10 21,-8 6 1,1 8-83,-4 4 0,3 9-425,1 6 0,7-23 1,0 1-83,-1 4 0,0 0 0,1-2 1,0-1 84,0 0 0,1 0 1,1-2-1,0 0-87,-6 20 1,5-4-313,0-5-57,5-8-486,-6-6 579,7-5 0,-6-3-189,4-3-106,0-6 474,3-1-317,0-5 141,0-9 1,4-1 563,2-9 1,2 4-517,2-1 1,-1-2 28,0-4 1,-1-1-23,-1 1 0,0 3 142,-4-3 0,0 2-72,-3 2 0,0 0 572,0 3 0,-4 1-319,-2 5 1,-6 1 621,0 1 1,-8 0-330,2 4 1,-4 4 369,0 5 0,0 4-155,-3 2 1,1-1 30,2 5 0,6-2-154,-3 2 1,10 2-232,-1-3 0,7-2-452,0 0 1,3 0 39,3 0 1,8 2-395,7-2 0,6-4 300,7-3 1,-1-3-887,4 4 0,-3-5 1149,3 1 1,-4 2 0,2 0-1</inkml:trace>
  <inkml:trace contextRef="#ctx0" brushRef="#br1" timeOffset="11">7402 10661 8501,'4'-5'-1043,"-3"-4"782,2 3 0,-1 1 853,2-1-168,-3 4 258,3-2-344,-4 4 1,0 1 354,0 2-516,0 2 0,-1 4 255,-2 1 1,-3 2-120,-3 0 0,0 5-128,0-1 0,-4 1 118,1 2 1,-5-1-441,2 1 1,-4 0 141,-3-1 0,2 5-558,-5 2 1,3-1 261,-3 0 0,4-2-557,0 3 1,1-4 114,1 0 1,5-2 262,2-3 1,4-3-306,2-4 775,4 1 0,-2-5 0,4-1 0</inkml:trace>
  <inkml:trace contextRef="#ctx0" brushRef="#br1" timeOffset="12">7113 10773 8501,'-3'-7'0,"0"1"-258,0 0 258,-1 1 0,3 2 0,-2 6 1582,2 2-989,5 4 1,-2 4 462,4-1-667,5 5 1,0-3-262,5 5 0,0 3 2,6-1 0,-2-2-776,5-4 1,0 1 487,3 3 0,0 2-939,0 1 910,-4 0 1,3-4 0,-4 1 0</inkml:trace>
  <inkml:trace contextRef="#ctx0" brushRef="#br0" timeOffset="13">1592 9534 21411,'0'-5'-1639,"0"-3"1,0 2 24,0-3 0,0 0 1068,0 0 1,0-1 671,0 1 0,0 3 181,0 0 0,-1 1-232,-2-2-542,2-1-278,-3 7 543,4-3 1,1 5 178,2 2 0,2 3-88,4 7 0,5 1-25,1 5 0,6-1 174,1 1 0,4 3-8,-1-1 0,5 4 257,1-3 1,0 3-202,-3-3 1,-2-1 146,-1-2 0,-2-2-254,-4-1 1,-6-3 81,-4-3 0,-3-1-107,-6 0 0,-5 1 618,-1-1 0,-5 0 17,-2 1 0,-3-1 163,0 0 1,0 1-86,0-1 0,-1 3-160,1 1 0,2 0 99,-2 0 1,1-2-127,-4 4 0,4-2 102,-1 2 1,5-3-862,-2 0 1,3 2-406,1-2 0,0 2 98,3-2 0,2-2-696,4 3 0,0-3 992,0-1 1,4 5 0,1 0 0</inkml:trace>
  <inkml:trace contextRef="#ctx0" brushRef="#br0" timeOffset="14">2737 9683 22943,'0'-6'-1639,"0"0"1,0 3-1639,0-3 0,0 3 3207,0-5 1,0 6 293,0-4-305,0 4 0,3-6 288,1 1 0,2 2-359,-3-1 1,4 0 704,-1-4 1,3 1-53,0 0 1,-3 0 6,0-1 1,1-2-52,2-1 0,-3-3-143,0 0 0,-4 2-198,1-2 1,-2 4-318,-1-4 0,-1 5-389,-2-1 1,1 2 59,-4 4 0,0-1 34,-3 4 0,-4 4 716,1 5 0,-4 7-196,4 6 1,-4 5 37,4 7 1,-4 2 56,4 4 0,0 2-123,2 1 0,4-1 180,0 5 0,4-4-226,-1 3 0,2-4-162,1-2 1,0 0-683,0-3 0,-1-3 390,-3-3 1,3-4 29,-2-5 1,-1-5-2,1-1-254,-4-3 972,2-5 0,-5-1 1,1-4-1</inkml:trace>
  <inkml:trace contextRef="#ctx0" brushRef="#br0" timeOffset="15">2439 9981 19679,'-9'-4'-3132,"4"-1"2168,1-4 683,4-1 1,7 1 925,2 0 0,10 2 123,0 1 0,6 3-584,3-3 1,1 4-423,6-1 1,0 2-1197,5 1 1282,-2 0 0,4 0 0,-5 0 0</inkml:trace>
  <inkml:trace contextRef="#ctx0" brushRef="#br0" timeOffset="16">3249 9618 24953,'-6'0'-848,"0"0"1,3-3-792,-3 0 1,3-1-1045,-4 1 2743,5 2 0,-3-4-113,2 5 536,2 0 1,-4 2 143,2 1 0,2-1-1177,-2 4 484,-3 0 0,5 3 70,-2 1 0,2-4 602,1 0-1106,0 0 475,0 4 0,1-4-598,2 0 0,0-4-715,3 1 1264,0-2 1,3-2 318,1-2 1,-4-2 52,0-4 1,-1-1-84,1 1 1,0 0 100,-3-1 0,-2 1-511,2 0 548,-2-1 1,-2 2-788,-2 2 0,0 1 118,-7 2 0,3 2-506,-5-2 0,1 6 582,2 3 0,0 5 256,-1 2 0,1 3 0,0-1 1</inkml:trace>
  <inkml:trace contextRef="#ctx0" brushRef="#br0" timeOffset="17">3166 9860 21086,'-10'4'-2731,"1"-2"2019,0 5 161,4-1 529,-4 3 0,8 0-223,-2 1 1,2-4-233,1 0 0,0-3 76,0 3 1,1 0-280,2 0 0,-1-1 10,5-2 1,-1-2 456,3 2 0,0-2 6,1-1 1,-1 0 245,0 0 100,1-4 1,-1-1 20,0-4 1,-3-2-64,1-1 1,-5 2 9,1-3 1,1 3 0,-1 1 1,0-1-159,-3 1-221,0 0-846,0 3 557,-4 2 1,0 5 57,-2 2 487,2 3 1,4 3 0,0 0 0</inkml:trace>
  <inkml:trace contextRef="#ctx0" brushRef="#br0" timeOffset="18">3575 9618 23408,'-9'-9'-3277,"0"4"2316,-1 0 1,4 5 1294,0 0 1,3 4 153,-3-1-701,4 4 0,-2-2-104,4 4 1,1 0-719,2-3 59,-2 2 1,7-7 1539,-2 2-700,2 2 0,2-3-306,-1 1 53,0-2 394,1-1 1,-1 0 250,0 0 1,-4-1 365,-1-2 0,0 0 764,-1-3-2111,0 4 684,-3-2 1,0 0 0,0-1 0</inkml:trace>
  <inkml:trace contextRef="#ctx0" brushRef="#br0" timeOffset="19">3464 9916 11047,'-7'3'-507,"1"0"1,3 1 168,-3 0 1,4-2 698,-1 4-227,2 0 0,1 0-41,0 0 1,0-2-30,0 2 0,4-4 96,2 1 1,5-2-23,2-1 1,0 0-192,0 0 0,-3-1 201,2-2 1,-1-1-141,-2-3 0,0-1 267,1 2 47,-5-6-169,3-3 1,-7 1-107,2 1 0,-3 4-148,-3 3 1,1 2 108,-4 4 1,-1 0-400,-6 0 1,3 1 160,-2 2 0,-2 6 219,2 6 0,-1 3 0,4 1 0</inkml:trace>
  <inkml:trace contextRef="#ctx0" brushRef="#br0" timeOffset="20">3324 10717 9752,'0'-5'-2238,"0"-4"2316,0 4 0,0-1 617,0 0-436,0 4 33,0-2 155,0 4-287,-4 8 1,-1 2 22,-5 9 1,0-1-22,-2 1 0,-1 1-42,-5 1 1,1 0 45,-5 4 1,0-1-144,0 1 1,-1 1-50,1-1 1,1 1-245,-1-1 0,1-2 39,9-5 0,-1 0-220,4-3 1,1 2-129,2-5 1,1 1 190,5-4 1,0 0-466,0 1 853,0-1 0,0 0 0,0 1 0</inkml:trace>
  <inkml:trace contextRef="#ctx0" brushRef="#br1" timeOffset="21">3007 10801 8519,'-9'-4'-418,"0"1"1,4-1-85,2 1 1531,-3 2-531,5-3 0,-2 8-212,6 2 1,0 4-19,7 2 1,-2-1-37,8 5 0,-4-1-35,3 4 1,1-3 33,3-1 1,0 1-240,3 2 0,-2 1 65,1-1 1,-1 1-330,-1 0 1,-4-4-2,1 1 1,-5-2-178,1 2 0,-5 0-110,-4-3 1,1 2 201,-1-2 0,0-1-243,-3-3 1,0 1-153,0-1 753,0-4 0,-4 3 0,-1-2 0</inkml:trace>
  <inkml:trace contextRef="#ctx0" brushRef="#br0" timeOffset="22">3361 10735 13491,'-4'-5'-1982,"2"2"2517,-4 6 0,-1 3 3,-6 7 0,-2 1-110,-7 5 1,1 4-402,-4 2 0,2 1 85,-2 2 0,-2-1-232,2-2 0,2 1-110,2-4 0,4-1 196,1-2 0,6-1-495,1-3 0,3-1 84,3-5 1,1 0-802,-1 1 835,2-1 0,0-4 88,-2-2 242,2-2 0,-7-5 0,3-1 0</inkml:trace>
  <inkml:trace contextRef="#ctx0" brushRef="#br0" timeOffset="23">2998 10801 12338,'0'-10'-915,"0"1"139,0 0 473,-4 3 161,3-2 430,-3 3-88,4 0 384,0 1-409,4 8 0,-2 4-13,4 5 1,0 2 50,4-3-83,-1 5 44,4-2-261,-2 3 123,2-3 1,0 2-99,-1-1-73,1 1 0,-1 1-9,0-3 0,1 3 74,-4-2 1,0-2-339,1 2 0,-1-4 185,0 3 0,-2-2-416,-1 2 1,-4-3 297,1 0 1,-2 2-947,-1-2 1351,0 0 1,-4-2 0,-1-1 0</inkml:trace>
  <inkml:trace contextRef="#ctx0" brushRef="#br0" timeOffset="24">3268 10782 17785,'4'-5'-1234,"-2"-2"-863,5 3 2584,-5-3-850,2 6 400,-4-3-12,0 4 87,0 8-478,-4-1 402,-2 10 0,-7-2 309,-3 3-809,3 1 655,-5 4 0,4 0-135,-5 5 0,-2-3-120,-1 0 0,-4 1-512,1 5 623,2-2-1,1 0-705,3-4 0,0-4 219,1 4 0,0-5-163,3-2 1,1-3 310,5-6 1,3-4 423,0-1-176,-1-3 1,-2-6 0,0 0-1</inkml:trace>
  <inkml:trace contextRef="#ctx0" brushRef="#br0" timeOffset="25">2896 10847 12280,'-3'-9'-2872,"-1"0"2045,-3-1 1106,6 1 229,-3 4-465,4 1 387,4 4-246,-3 4 1,9 1 12,-1 4 20,0 5 0,8-3-4,-5 5 0,5-1-49,-2 4 1,3-4-248,0 1 1,4-1 208,0 4 0,0-1-619,-4 1 0,4 0 277,0-1 1,-2 1-210,-4 0 0,0-1-302,-3 1 1,-4-1 276,-3 1 0,0-4 456,0-3 1,-2 2 0,-4 1 0</inkml:trace>
  <inkml:trace contextRef="#ctx0" brushRef="#br0" timeOffset="26">3343 11229 11718,'-10'0'-1665,"1"0"1867,0 0 0,-1 0-82,1 0 1,3-1 220,0-2 0,3 2 27,-4-2-200,5 2 8,-2 1 239,4 0-1010,8 0 181,-1 0 100,6 0 0,-7 0-248,0 0 0,-2 0 541,2 0 0,0 4 0,3 1 0</inkml:trace>
  <inkml:trace contextRef="#ctx0" brushRef="#br0" timeOffset="27">3333 10745 8750,'-9'-4'-1509,"4"-2"1966,-3-3-170,6 4 1,-2 0 37,4 2-251,0 2 651,0-4-1014,0 1-115,0 3 0,1-3-7,2 4 497,-1 0-113,6 0 0,-6 3-181,4 0 1,-4 2-269,1-2 0,1-1 474,-1 4 0,1 0 0,-4 3 1</inkml:trace>
  <inkml:trace contextRef="#ctx0" brushRef="#br0" timeOffset="28">2924 10810 8750,'-15'-1'-561,"3"-2"487,-3 2 0,6-4 182,0 1 1,-1 2-21,4-4 0,2 3 366,1-3-220,2 4 0,1-6 187,0 1-648,4 3 222,1-4 1,5 7-258,3-2 0,-3-1 0,4 1 87,-1 0 1,-1 2-763,3 1 592,-4 0 347,3 5 1,-5 0 0,0 4 0</inkml:trace>
  <inkml:trace contextRef="#ctx0" brushRef="#br0" timeOffset="29">3296 11154 11801,'0'-5'-595,"-1"-2"973,-2 4-321,2 0 1,-3 2 694,4-2-599,0 2-74,-4-4 116,3 5 1,-5 0-368,3 0 0,2 5-574,-2 1 498,2-2-217,1 4 1,0-6 121,0 5 1,0-4-771,0 3 385,0-4 811,4 2-382,-3-4 319,8 0 0,-8 0 0,3 0 1</inkml:trace>
  <inkml:trace contextRef="#ctx0" brushRef="#br0" timeOffset="30">3305 10773 11801,'0'-10'-1311,"0"1"0,-3 0 978,0-1 286,0 1 0,3 3 234,0 0-6,0 4-230,0-7 1,1 8 286,2-2 0,-1 2-137,4 1-59,-3 0 341,1 0-300,0 0-338,1 4-121,0 1 253,3 1-464,-7 2 483,4-3 1,-5 4 0,0 1 0</inkml:trace>
  <inkml:trace contextRef="#ctx0" brushRef="#br1" timeOffset="31">2924 11220 8523,'-5'-10'-1018,"4"4"1597,-2 0-264,2 4 1,1-3-51,0 2-615,0 1-916,0-2 1033,4 8 0,-3-1-136,3 3 369,-3-4 0,-1 6 0,0-3 0</inkml:trace>
  <inkml:trace contextRef="#ctx0" brushRef="#br0" timeOffset="32">3296 10754 17634,'4'-5'-637,"-3"-3"0,3 2 166,0 1 177,-2-3 0,5 3 667,-4-5-346,0 5 1,-2-2 96,2 4 556,-2-4-638,3 6 1,-8-3 84,-2 4 0,-2 1 48,-2 2 0,-3 3 232,-3 6 0,-1 6-480,-2 4 0,1 3 56,-1 0 1,-1 5 247,-1 1 1,0 3-503,-4-2 1,3 3 297,-3-1 1,4-2-237,-4-1 0,5-3-147,2-3 1,0-3-245,6-3 1,-1-4-321,4-3-84,4-2 1004,-4-4 0,4-2 0,-4-4 0</inkml:trace>
  <inkml:trace contextRef="#ctx0" brushRef="#br0" timeOffset="33">2942 10754 16043,'-5'-4'-2265,"1"-1"635,4 0 1757,4 0 0,1 10 804,5 1-544,3 6 1,1 0 59,5 3 1,3 1-226,0 2 1,-1 4-742,-2 0 0,3 2 454,-1-2 0,1 3-407,-3-3 0,-5 1-94,-1-2 0,-3-1 4,-1 2 0,1 0-128,-1 0 624,0 0 0,0-4 0,1 1 0</inkml:trace>
  <inkml:trace contextRef="#ctx0" brushRef="#br0" timeOffset="34">3305 10782 15541,'-4'-5'-3277,"3"-3"2028,-3 6 0,4-6 782,0 2 858,0 2-311,0-4 0,0 2 142,0-3-33,4 0 1,0-1-273,3 1 385,-3 0 1,-1 3 423,0-1-134,0 5 107,-3-2-604,-4 4 733,-1 9-554,-9 1 1,-1 13-68,-7 1 1,-2 4-198,-4 3 1,-1 3-137,-2 3 0,1 0 39,-4 0 1,4-3-255,-1 1 0,3-7 466,3 0 1,-1-4-1,6-6-951,2-3 357,4-1-256,9-9 480,0-1 1,2-5 124,0-2 0,-4-2 0,2-5 1</inkml:trace>
  <inkml:trace contextRef="#ctx0" brushRef="#br0" timeOffset="35">2840 10763 14437,'-10'0'-46,"1"0"0,0 0 174,0 0 407,-1 0-425,5 0-153,1 4 125,4 2 0,4 4-180,2 2 1,8 3-55,4 4-259,5 3 381,5-2 0,4 6-18,2-4-1744,-2 3 1524,0-5 0,-1 6-929,0-4 1094,-4 3 1,-1-2-785,-4 2 0,-5 1-8,-8-4 895,-4-1 0,-2-2 0,-2 0 0,-5-1 0,-5 1 0</inkml:trace>
  <inkml:trace contextRef="#ctx0" brushRef="#br0" timeOffset="36">6145 11396 12003,'-15'-9'-424,"-1"0"1,5 1 198,-2 1 1,4-1-51,3 2 0,2 1 238,4-1 0,4 2 510,2-2 0,3 3-209,4-3 0,4 4-13,5-1 0,9-1-84,3 0 1,5 0 50,7 1 1,5 2-369,-21 0 0,2-1 0,1 1 0,2 1 265,5 0 1,1 0 0,-2 0 0,-1 0-367,4 0 1,0 0 0,-3 0 0,0 0 193,0 0 0,-1 0 0,-1 1 0,-1 1-188,0-1 1,-1 1 0,-5 1 0,-1 0-174,0-1 1,-2 0 16,19 5 140,-5-6 0,-8 3-135,-2-4 1,-10 1-62,-6 2 281,-7-2 0,-11 4 506,-9-2 0,-9 0-310,-13 3 1,-6-1-22,14-2 1,-1 0 0,-1 1 0,-1-1 149,-3-1 1,-1-1 0,-1 3 0,-1-1 19,-1-2 1,0 1-1,0 0 1,-1 0 45,0 0 0,-1-1-1100,-3-1 1,0 1 1001,0 1 0,1 0 1,-4 0-1,0-1 2,2 1 0,0-1 1,3 1-1,0-1-47,1-1 1,1 0 0,4 2 0,2 0 181,3-1 1,3 1-1,-9 2-58,15-1 0,13 1-311,9 2 0,12 3 177,13-3 1,13 2-155,-15-3 0,1-1 0,2 1 0,2-1 38,2-1 1,2 0 0,5 1 0,1-1-157,2-1 1,1-1 38,0 1 0,1-1 8,-3-1 1,0 0-1,1 0 1,0 0-296,1 0 1,-1 0 457,3 0 0,-1 0 0,0 2 0,0-1 0,1 1 0,0-1 0,-1 1 0</inkml:trace>
  <inkml:trace contextRef="#ctx0" brushRef="#br0" timeOffset="37">4348 9478 11985,'0'-9'-1154,"0"0"873,0 0 1,0 2 398,0 1 85,0 4-3,0-2-212,0 4 1,-3 11 460,0 5 0,-4 9-213,1 3 0,-6 4 253,0 5 0,-4 0-213,4 0 0,-4 2 238,4 1 0,-4-2-100,4 3 1,3-7-287,2-3 0,5-2-351,-1-1 0,2-8 162,1-1 0,4-7-338,3 1 0,2-3 193,3-1 1,0 0-390,3-3 0,-3-2 341,0-4 0,1 0-25,0 0 0,2 0-222,-2 0 1,0-2-7,0-4 0,-3-1 565,2-9 1,3-4-1,-1-3 1</inkml:trace>
  <inkml:trace contextRef="#ctx0" brushRef="#br0" timeOffset="38">4367 9516 11985,'-13'-16'-659,"1"1"0,1 3 328,4 0 863,3 2-165,0 0 1,3 1 227,-2 0-49,2 3-293,5-2 1,1 4-781,5-2 626,3 2 0,0 4-501,3 0 1,5 0 380,-3 0 1,7 1-863,0 2 0,2 3 894,1 6 0,4 3 0,1 4 1</inkml:trace>
  <inkml:trace contextRef="#ctx0" brushRef="#br0" timeOffset="39">4851 9609 8547,'0'9'1596,"-4"0"-937,-2 1 0,-4 2-76,-2 1 1,-4 6-554,-5 0 0,0 5 105,-4-3 0,4 4-622,0-3 0,-1 0 323,3-4 1,3 0 212,6-3 0,4-1-48,0-5-281,4 0 261,-2 1 1,8-5 0,1-1 0</inkml:trace>
  <inkml:trace contextRef="#ctx0" brushRef="#br0" timeOffset="40">4637 9721 9438,'0'-10'-108,"0"4"369,0 0 0,0 3 405,0-4-173,0 5 1,0-1-267,0 6 1,1 3 39,2 3 1,2 1-513,4 3 1,4-2 215,-1 5 1,5-2-882,-2 2 1,6 1 240,1-1 1,1-2-689,-2 2 1361,-1-5 1,7 7 0,-3-4-1</inkml:trace>
  <inkml:trace contextRef="#ctx0" brushRef="#br0" timeOffset="41">5000 9478 9438,'-9'-9'-276,"-1"0"-721,1 0 56,4-1 1904,-3 5 1,7 0-357,-3 2 1,8 2-182,2-2 1,6 2-162,4 1 1,6 0-156,6 0 1,4 0 109,6 0 1,-3 0-263,2 0 0,-3 1-62,3 2 0,3-2-137,-6 2 0,0 1-153,-6-1 0,-4 1-128,-2-1-172,-3-2 144,-4 8 568,-6-4 0,-6 4-199,-6 0 0,-3 2 608,-7 1 1,3 0-135,-2 3 0,-2 4 82,2 2 0,-2 2 96,2-1 0,1-1-136,-1 3 1,5 4-28,1 3 0,3 1-60,-4 0 1,5-4-303,-1 4 0,2-3 48,1-2 1,0-3-143,0-2 0,0-3 63,0-4 0,-3 2 150,0-5 1,-7-3 91,0-2 1,-2-4-73,-1 3 1,-1-4-175,-5 1 0,0-2 129,-3-1 0,2 0-709,-1 0 1,2 0-95,3 0 1,0 0-1237,3 0 2008,5 0 1,0 4 0,3 1 0</inkml:trace>
  <inkml:trace contextRef="#ctx0" brushRef="#br1" timeOffset="42">4981 9730 7616,'5'0'-811,"1"-3"1202,-3 0-155,-2 0 0,4 1 152,-2-1 0,-2 1-144,2-4 1,-2 3-46,-1-3 0,0 3 83,0-4-201,0 5 55,0-6 1,0 3-64,0-4 0,-3-1 0,-1 1 198,-1 0-135,-1-1 1,-4 1-124,1 0 0,-3-1 199,-1 1-257,1 0 10,-2 4 1,3-3 7,-5 5 0,1-3 125,-4 3 1,1 0 62,-1 3-82,-4 4 227,4 1 0,-8 9-125,2 1 1,-2 4 45,-1 3 1,5-2-95,5 5 0,0 0-182,6 3 173,-1-4 1,5 1-49,2-3 1,2-1-5,4-6 0,5 1 181,4-7-387,0 3 1,9-11 93,-2 2-37,5-2 118,3-1 0,1-1-235,0-2 0,-2-6-75,2-3-314,2-5 347,-7 7 1,3-8 117,-5 3 1,-2 0-144,-1 0 0,-4 4-228,-2-2 331,0 3 3,-8 5 0,2 3 441,-6 8 1,-1 1 30,-2 9 575,-2-1-651,7 4 0,-7-4 0,5 1 434,1 0-417,1 2 0,5-4-278,3-1 1,2-3 161,3-1-474,3 1 0,4-5 0,2-2 0,1-2-827,-1-1 862,-6 0 1,2-1-1746,-5-2 914,0 2 450,-2-3 678,-5 0 0,3-2 0,-3-3 0</inkml:trace>
  <inkml:trace contextRef="#ctx0" brushRef="#br1" timeOffset="43">5959 9776 8537,'-15'0'-121,"2"0"0,4 0 6,-1 0 0,1 0 254,0 0 18,-5 0 1,7 0 259,-2 0 177,2 0-384,-3 0 0,4 0 491,0 0-421,4-4 201,-2 3-171,4-3 1,8 1-91,4 0 1,6-1 0,5 2 333,5-1-344,8-1 1,3 1-167,5 0 0,-2 0 1,2 3-1019,0 0-850,3 0 1598,-3 0-930,1 0 1,-7 1-590,-1 2 985,-4-2 0,-2 8 0,-6-4 760,-3 0 0,-6 2 0,-2-4 0,-4-1 0,-3-1 0</inkml:trace>
  <inkml:trace contextRef="#ctx0" brushRef="#br1" timeOffset="44">6480 9655 8537,'-5'-4'-1201,"-3"-1"781,7-4 1045,-3 4 1,8 0 0,3 5 166,4 0 0,4 0-73,4 0-556,-1 0 425,1 5-249,-1 0 0,1 4-382,0 0 0,-2 1-8,-1-1-519,-3 0 398,-3 5 142,-5-4 84,-1 8 1,-6-4-213,-4 5 1,-5-4 0,-9 2-166,-5 2 120,0-4 1,-8 6-255,2-9 398,2 5 1,-3-6-34,4 5 1,5-5-689,4 1 439,5-1 1,9-2 340,2 0 0,6 1 0,2-1 0</inkml:trace>
  <inkml:trace contextRef="#ctx0" brushRef="#br1" timeOffset="45">7505 9711 8457,'0'-9'115,"0"0"595,0 3-220,0-2-150,0 3 1,0-4-43,0-1-332,0 1-21,4 4 79,-3-3 0,3 2 356,-4-3-244,4 0 1,-3-1-1,2 1-30,-2 0-135,-1 0 0,0-1-5,0 1 0,-3 3 120,0 0 0,-4 2 1,-1-1-141,-3 1-18,-3 1 1,-6 7 111,-2 2 1,-2 7-1,-3 3 152,-1 5-154,0 3 1,3 7-46,0 0 0,8 0 5,2-3 1,1 3-20,5 0 0,2-3-3,7-3 0,7-6 108,2 0-349,7 0 122,3-9 0,1-1 92,5-6 1,-1-2-1,2-2-28,-1-2 183,-1-6-638,0-1 422,3-8 0,-6 2 86,4-5 0,-5-2 0,1-3-167,-4 1 0,-4 5 156,-4-2 0,0 2-54,-3 2 151,-2 3-37,-4 6 0,-4 9 278,-2 6 1,-3 7 145,0 6 0,1 1 90,2 5-307,-3-5 0,8 6-141,-2-4 0,2 3 71,1-4 0,5 1-383,5-3 1,7-5-28,8-1 1,5-7-29,1-3 0,5-2 195,1-1-2611,-3-4 1709,2-5 985,-12-2 0,-2-6 0,-3 1 0,0-1 0,-1-2 0</inkml:trace>
  <inkml:trace contextRef="#ctx0" brushRef="#br0" timeOffset="46">11145 13017 18579,'-6'-9'-3277,"0"2"1904,-2 1 0,4 3 1521,1-3-477,2 3 1,3-4 586,4 4 0,3 0 697,9 3-567,-1-4-293,10 3 1,1-3 494,6 4 0,7-1-236,6-2 1,-19 2 0,1-1-396,4-1 1,2 0-1,3 2 1,2-1 389,5-1 0,3 0 1,3 0-1,2-1-1000,-13 0 1,0-1 0,1 1 675,4 1 1,2 0 0,-1-1 10,-1 0 0,1-1 0,0 1 0,5-1 0,0 1 0,0 0-2,-1 0 1,0 0 0,-1 0 0,3-1 0,-1 1 0,1 0-196,-12 2 1,0-1 0,1 1 0,-1 0 0,0 0 0,0-1 0,0 1-1,0 0 155,0-1 0,0 1 0,-1 0 1,1-1-1,11 0 0,0 1 1,-1-1 69,-3 1 0,-1 0 1,0 0-619,1-1 1,0 0-1,-1 1 515,-1 0 1,1 0 0,-1 0 0,0 0 0,0-1 0,-1 0 34,-2 1 0,-1 0 0,0 0 1,-2-1-1,-2 0 0,0 1-1,10-2 0,-1 1 1,-3 1-1,-2 0-124,-3 1 0,-2-1 0,-1 0 0,-2 0-42,-5 0 0,-1 1-875,23-2 1380,-17 3 1,-3 0-335,-8 0 0,-2 0 0,-11 0 0,-2 0 0</inkml:trace>
  <inkml:trace contextRef="#ctx0" brushRef="#br1" timeOffset="47">11815 10037 8494,'0'5'0,"0"0"-462,0-1 546,0-3-195,0 3 71,5-4 83,-4 0 0,7 0 5,-2 0 0,2-4 0,2-3 253,-1-1-254,0-5 0,1 2-158,-1-1 0,-1-3 50,-2 0 1,2 0 30,-5 0-222,4-1 280,-6-2 1,3-1-67,-4 1 1,0-1-1,0 0 78,0 1-49,0 3 1,-1 2 9,-2 3 0,-2 5 1,-4 2 107,-1 2-106,-3 5 0,1 3 0,-2 8 408,1 4-241,-4 10 1,2 0 119,-3 8 1,2 1-298,1 2 1,3 3 11,0 3 1,2-2 115,0-1 0,4-3 25,0 0 1,4-2-103,-1-1 1,2-7-233,1-2 1,0-6-275,0 0 0,0-6 201,0 0 0,-1-5-98,-2 2 0,1-3 60,-5-1 0,1-2 14,-3-1 1,-1-4 314,1 1 0,-3-2-437,-1-1 407,-3 0 0,1-4 0,-3-1 0</inkml:trace>
  <inkml:trace contextRef="#ctx0" brushRef="#br1" timeOffset="48">11601 10223 8494,'-5'-4'-338,"1"3"1,4-7 839,0 2 0,0 0-78,0 0 1,4 4-129,2-1 1,4-1-36,2 1 1,3 0-649,3 3 1,4 0 248,0 0 0,3 1 138,0 2 0,6 2 0,2 4 0</inkml:trace>
  <inkml:trace contextRef="#ctx0" brushRef="#br0" timeOffset="49">12337 10046 12059,'-4'-6'-1509,"-2"0"1552,1 4 698,-3-2-531,7 0 1,-4 3 427,2-2-339,2 1 103,-3 2-219,-1 0 277,4 0-216,-3 5 0,4-3-145,0 4 0,0-3 387,0 3-1053,-4-4 908,3 7-327,-3-8-231,4 7-28,0-7 0,0 4-179,0-2 191,0-2-353,0 3 172,4-8 125,-3-1 1,6-1 212,-3 0 1,3-1-56,-1-2 0,-1 0 160,1-1 1,-4 1-97,2 0 0,0 3 484,-1-1-343,0 5 0,-3-3 107,0 2 1,-1 2-162,-2-2 1,1 3 48,-5 3 1,4 1-735,-3 2 0,4 3 244,-1-3 0,-1 2 421,1 1 1,0 1 0,3-1 0</inkml:trace>
  <inkml:trace contextRef="#ctx0" brushRef="#br1" timeOffset="50">12309 10270 8578,'0'5'-355,"0"0"-211,0-2 584,0-2 99,0 3 305,0 1-250,0-4 0,-1 3 265,-2-4-233,2 0 1,-4 0 97,1 0-159,3 0 0,-4 0-326,2 0 189,2 0-878,-3 0 908,4-4 1,1 0 24,2-3 92,-2 3 0,3 3 324,-4-2-343,0 2 1,-1-3 208,-2 4 0,1 1 108,-4 2-655,4-2-176,-6 7-130,7-3 0,-4 5-25,5-1 1,1-3 534,3 1 0,1-1 0,4 3 0</inkml:trace>
  <inkml:trace contextRef="#ctx0" brushRef="#br1" timeOffset="51">12616 10028 8478,'-5'0'-1532,"1"0"1641,0-4 0,2 3 1416,-5-2-633,5 1-309,-6 2-209,7 0 209,-3 5-546,4 0 31,0 4 1,1-1-92,2-1 1,-1-2-43,4-2 59,1-2 0,2 3-165,0-4 0,-3-1 75,1-2 1,-1 1-42,3-4 0,-3 3 140,1-4 0,-5 1-171,1-3 0,1 3 31,-1-1 1,0 4-99,-3-3 1,-1 4-192,-2-1 1,-2 2 109,-5 1 1,1 4-832,0 2 1147,0 2 0,-5 10 0,0 2 0</inkml:trace>
  <inkml:trace contextRef="#ctx0" brushRef="#br1" timeOffset="52">12551 10288 8478,'-6'0'65,"0"0"1,4-1 483,-2-2 267,3 2-262,1-3-278,5 4 1,-3-1-360,4-2 147,4 2 1,4-3-700,1 4 575,-1-4 0,-5 3-171,0-2 1,-3 2 29,1 1 242,-5 0 467,2 0-348,-4 0 127,-4 4 1,2-3 228,-5 2-708,5 2 0,-2-3 199,4 4-437,0-4 0,0 4-570,0-3-368,0-2 1368,0 3 0,4 0 0,2 1 0</inkml:trace>
  <inkml:trace contextRef="#ctx0" brushRef="#br1" timeOffset="53">13156 9851 8553,'0'-9'0,"0"-1"0,1-2 0,2-1 0,-2 1 0,5 7 0,-3 2 0,-2 2 0,3 7 0,-4 6 0,0 7 0,0 9 0,-4 1 0,-2 2 0,-3 2 1228,0 4 0,0 0-492,-1 1 0,2-3-651,2 2 0,-2-3 17,1 4 1,2-2-92,-1-5 1,4 0-5,-1-3 0,2-4-280,1-3 0,1-5-195,2-4 1,2-1 166,4-2 1,4-4-293,-1-2 1,2-2 208,-2-1 1,-1 0-296,5 0 1,-5-5-46,2-4 724,-3-1 0,-1-7 0,1 2 0</inkml:trace>
  <inkml:trace contextRef="#ctx0" brushRef="#br1" timeOffset="54">13184 9981 8553,'-1'-12'126,"-2"-1"0,2-2 322,-2 2 0,3 1-30,3 3 0,2-1-119,4 1 1,1 3-351,-1 0 0,1 4 138,3-1 1,1 2-1061,5 1 1,0 4 155,-1 2 817,1 6 0,4 3 0,0 3 0</inkml:trace>
  <inkml:trace contextRef="#ctx0" brushRef="#br0" timeOffset="55">13594 10130 12877,'0'-6'-1716,"0"0"1345,-4 0 0,3-1 324,-2 1 0,2 3 210,1-3 425,0 0 0,0-4-126,0 1 1,0 3-555,0 0-107,0-1 206,-5-2 1,0 3 250,-4 0 0,-1 4 119,-3-1 0,-1 6 312,-5 3 0,0 6-179,1 4 0,-1 1-137,1 2 0,2 0 6,1-1 1,4 1-479,2-1 1,4 1 157,5 0 0,0-2-505,0-1 1,7-3-54,2-3 1,8-4-107,1 0 0,1-4 85,3 1 0,-3-3 102,0-3 0,0-2-140,-1-4 0,-3-1 73,-3 1 0,1 0 146,-4-1 1,1 1-173,-7 0 1142,5 4-545,-7 0 0,2 5 358,-6 0-517,2 5 0,-4 0-59,5 4 1,0 0-233,0 1 1,5-1 268,1 0 0,3 4-1203,4-1 1293,-3 0 1,12-2-1,-3-1 1</inkml:trace>
  <inkml:trace contextRef="#ctx0" brushRef="#br1" timeOffset="56">13836 9897 8208,'-9'-9'0,"3"3"0,3 0 0,-2 4 0,4-4 1225,-2 3-488,2 2-351,9-3 1,0 4-150,7 0 0,5 0 129,5 0-689,1 0 283,-2 4 1,4-3 214,0 2-883,-4-1 535,7-2 0,-10 0 31,3 0-345,-3 4 317,-2-3 1,-4 7-251,-5-2 363,1 2-21,-10 2 1,3 0 576,-4 3-301,0 1 1,-5 3 86,-4 1 1,-1 0-187,-2 7 1,-2-1 186,2 4 1,1 0-65,4 0 0,0 4-186,4 2 1,0 3 129,3 0 1,0-3-255,0 0 0,0-4 79,0 1 0,0-3-90,0-3 0,0-2 252,0-5 1,-1-2-114,-2-1 0,-5-3 107,-5 0 0,-2-5-100,2 0 1,-3-5-49,0 1 1,-5-2-108,0-1 0,-1 0-258,3 0 1,5-3-1393,2 0 989,-3 0 769,9 3 0,-7-5 0,8 0 0</inkml:trace>
  <inkml:trace contextRef="#ctx0" brushRef="#br1" timeOffset="57">14590 10223 8407,'-14'-4'0,"-1"2"0,3-4-1022,6 4 645,-11-6 1,14 5 1732,-6-3-776,5 4 1,0-3 84,4 2 1,0 1-223,0-4 1,5 3-250,5-4 1,4 4 106,8-3 0,5 3-154,4-3 1,4 4-347,-1-1 0,2 2 249,2 1 1,2 0-910,0 0 1,-2 0 467,-4 0 1,-4 4-720,1 2 0,-4 2 87,-6 1 1023,-3 1 0,-9-1 0,1 0 0</inkml:trace>
  <inkml:trace contextRef="#ctx0" brushRef="#br1" timeOffset="58">14981 10093 8407,'9'-9'-368,"1"-1"1,-1 1 262,0 0 1214,5 4-645,-4-4 0,8 8 78,-3-2 0,2 2-212,-2 1 0,0 4-88,-3 2-25,-1 3 0,-1 1-195,-4 2 0,-4 0 79,1 3 0,-2 1-136,-1 3 1,-4-1 91,-2 1 1,-3-4-162,-4 1 0,2-4-93,-5 4 1,1-4-23,-4 4 1,1-5-483,-1 1 0,4-2 327,-1-4 1,5 2-660,-2-2 1033,3 3 0,1 0 0,-1 0 0</inkml:trace>
  <inkml:trace contextRef="#ctx0" brushRef="#br1" timeOffset="59">15735 10223 7958,'-5'-1'-402,"2"-2"1006,2 2 494,1-3-763,0 0 1,0 2-19,0-4 1,0 2-23,0-2 1,3 3-194,0-3 1,3 3-16,-2-3 0,0 0-117,-1 0 0,-1-2 86,4 2 0,-4-2-144,1-2 1,1 0 32,-1-3 1,1 3 67,-4-2 1,0-2-143,0 2 0,-1-1 86,-3 4 1,-2 1-51,-6 2 1,0-2 136,-3 5 1,-5 4 13,-5 6 0,-1 6 183,-2 6 1,0 3-135,0 6 1,4 1-140,2 2 1,4 1 94,2 2 0,4-1 3,5-6 1,4 0 52,6-2 1,6-3-539,3-7 0,5-2 146,-2-7 1,4 1-31,3-4 1,-3 1 263,3-4 0,-2-4-12,-2 1 1,0-4-46,-3 1 0,2-6 18,-5 0 0,1-1-47,-4 0 0,0 3-10,1-3 163,-5 7-13,-1-2 0,-1 11 155,0 0 0,0 4-153,-3 3 1,4 3 141,3 3 1,-1-2-224,3 2 0,-1-2 90,8 2 1,-4-3-342,4-4 0,2 1 108,4-1 1,0-4-786,-3-2 992,3-2 0,-2-1 0,3 0 0</inkml:trace>
  <inkml:trace contextRef="#ctx0" brushRef="#br0" timeOffset="60">13156 10996 16438,'0'-9'-2993,"1"-1"1141,2 1 1527,-2 0 203,4 0 274,-5-1-396,0 1 602,4 0-190,-3 3 238,3 2 0,-4 5-335,0 2 0,0 4 273,0 5-92,-4 3-127,3 3 0,-7 5 278,5 2-205,-4 2 1,6 0-578,-2-3-31,-2 3 327,4-3 0,-6 1-11,3 0 1,0-5-153,1 2 1,2-3-1,-3-3-656,0 0 593,3-5-795,-3 3 398,4-5 787,-4-4 0,-2-9 0,-3-6 0</inkml:trace>
  <inkml:trace contextRef="#ctx0" brushRef="#br0" timeOffset="61">13017 10968 14219,'-10'-18'-1260,"5"-1"1,1 0 1030,4 1 682,0 3-141,0 2 0,4 3 458,2 1-521,3 4 57,4-3 1,2 4-415,3-3 921,1 3-86,-1 4-749,5 0 0,-2 4-1089,4 3 840,-5 1-1514,7 5 1134,-7 2 1,3 0 505,-5 1 1,1-1 0,0 4 0</inkml:trace>
  <inkml:trace contextRef="#ctx0" brushRef="#br0" timeOffset="62">13389 11043 14460,'-5'4'1814,"-3"1"-1712,2 8 0,0-1 33,0 3 1,0-2 90,-4 2 1,4 1-18,0 2 1,1 1-315,-1 0 1,0-2-194,3-1 193,2-3 1,-3-3 0,4-1-972,0 0-52,0-4 572,0-1 341,0-4 0,0-8 176,0-4 1,0-2 0,0 0-50,0 0 49,0-2 0,1 1 84,2-3 0,3 0 161,3 3 1,0-3 2,0 2 0,1 2-113,-1-2 0,3 5-323,1-1 1,2 4 0,-2 3-1606,-2 1 1352,0 1 521,2 3 324,-3 0-349,4 0 1,-5 4-1,0 1 1</inkml:trace>
  <inkml:trace contextRef="#ctx0" brushRef="#br0" timeOffset="63">13557 11061 14314,'4'-5'-945,"-3"0"167,2 2 1121,2 2 1,-4-3-289,3 4 758,-4 0-655,0 4 1,0 2-108,0 6 0,-1 3 8,-2 4 579,-2-5-561,0 8 1,-3-10 98,5 7-418,0-3 120,-1-1 0,3 1-148,-2-3 279,2 3 0,2-5-277,2 1 0,2-5 106,5 0 1,2-5 46,0 1 0,5-5 9,-2-1 0,0-8-190,0 2 1,0-4 144,1 1-85,1 2 91,-7-8 0,4 7 356,-5-5-229,1 5 1,-2-3 375,-2 5 1,-1 0-454,-2-1 777,-2 5 1,2 2-295,-6 6 1,-2 2 95,-4 5 1,0 0-103,-1 3 1,2-3-51,2 2 0,-2 2 2,5-2 1,0 1-727,3-4 0,1 0-521,2 1 0,3-1 550,3 0 0,3-1-732,1-1 0,0 0 494,0-4 1,-2 0-338,4-3 0,-3 3 922,0 0 88,3 0 1,-5-7-1,4-1 1</inkml:trace>
  <inkml:trace contextRef="#ctx0" brushRef="#br0" timeOffset="64">14022 11173 16573,'-5'-5'-1979,"-3"1"3310,3 4-477,-5 0 0,5 1 402,2 2-1346,2 2 1,2 4-380,2 1 1,5-4 501,5 0 0,3-4-415,0 1 1,4-2 631,2-1 0,3-1-355,-3-2 1,-1 1 0,-2-5-694,0-4 253,-1 2 484,1-8 0,-5 5 416,-1-3-394,-3-1 0,-5-2-417,-1-1 0,-3 1 164,-1 3 1,-8-1 461,-1 7 1,-7-1-224,1 7 0,-6-1 805,0 4 0,-4 8 1,2 2 1555,-1 3-1281,-1 3-502,2 7 1,1-4 771,6 3-836,3 2 0,5-3 391,1 3-1595,3-3 365,4 6 1,10-10 91,5 1 0,5-2 340,8-1 0,-3-2-692,7-7 1,-4-1 0,-1-3-2640,-2 1 0,2 0 3119,-11-3 0,5-4 0,-6-1 0</inkml:trace>
  <inkml:trace contextRef="#ctx0" brushRef="#br0" timeOffset="65">14562 11182 14193,'-9'0'-467,"0"-3"-995,-1 0 937,1-4 1184,4 6 354,-4-7-552,8 7-26,-3-8-506,4 8 0,1-3 104,2 4 558,7 0-281,4-4 0,6 3 145,2-2 0,1 2-78,5 1 1,4 0-89,3 0 109,-3 0-1835,4 4 1291,-7-3 1,4 6-84,-2-4-1394,-2 0 1081,3 2 0,-7-4-111,0 2 97,-9 2 0,6-4 0,-8 2 447,1-2 147,-2-5 1,-4-1 0,-3-5-242,-3 1-67,-2-4 539,-1 2-557,-4-2 0,-1 0-141,-5 1 0,-2 0 216,0 2 1,-5 1 386,1 0 0,-1-1 0,-1 1 451,3 0-387,-3 4 0,8-3 113,-3 5 1,4-1 440,3 1-406,2 2 0,9-2 0,5 6 978,8 3-1085,5 2 0,6 2 0,1 0 415,1 2-462,4-1 1,-9 6-98,2-1 1,-7 0-186,1 0 1,-6 1 0,-5-4-371,-4 2 88,-3 0 0,-12 1 370,-4-1 1,-10-3 0,-5 3-42,-3-2 0,-7 0 413,3-4-1768,-1 0 1321,8 1-845,-1-1 0,4 0 514,2 1 0,10-2 368,2-2 0,7 2 0,-1-2 0</inkml:trace>
  <inkml:trace contextRef="#ctx0" brushRef="#br0" timeOffset="66">15670 10856 9383,'0'-9'-333,"0"-3"-178,0-1 440,0 1 1,3 3 271,0-1 0,2 1 457,-2 0-53,-2-1-317,3 5 1,-4 5-187,0 6 1,0 8 143,0 4 1,-4 5-14,-3 5 1,0 3 0,0 2-189,1 3-79,0-4 1,-1 8-389,1-6 0,1-1 279,-1 1 0,-3-4-332,3 1 1,-2-3 238,-1-3 1,-1-2 0,1-6-364,0-1 259,-1-7 128,1-5 0,3-5-12,0-2 0,4-5-129,-1-4 1,3-5 126,3 1 1,2-1 230,4-2 0,0 4-47,1-1 0,2 2 0,2-3 349,0 2-231,2 3 0,2-1-276,1 4 554,-1-1-199,5 5 1,1 1 562,4 4 0,0 1-412,0 2 0,-3 3 0,-3 6 779,-2 0-632,1 5 44,-11-7-184,-1 8 1,-4-5-36,-5 3 0,-6 1-105,-3-1 1,-5-2-1,-7 1 177,-1-2-232,-4-1 0,6-2-14,-5-1 1,1-3 76,-1 0 0,2-3 182,5 0-1034,3-2 109,-2-1 0,6 0-403,-1 0 1,5 0 247,1 0-1722,3 0 2421,-1 0 1,4-4 0,0-2 0</inkml:trace>
  <inkml:trace contextRef="#ctx0" brushRef="#br0" timeOffset="67">13315 11620 17882,'-24'0'-91,"2"0"63,2-4-269,6 3 511,5-8-537,4 8 435,14-7 1,3 6 736,13-4-619,4 4-242,16-2 0,3 1 103,-21 1 0,2 0 1,2 1-1,0-1-148,3 2 0,0 0 0,-1 0 0,0 0 52,3 0 0,0 0 0,-3 0 0,0 0 210,-2 0 1,0 0-1,-1 2 1,-1 1-517,-2-1 1,-1 2-1,15 4-414,-10 1 0,-10 1-401,-9-1 1,-2 0 123,-4 1 1,-3-4 430,-6 0 1,-6-1 370,-7 1 0,-3 2 809,-2-5 1,-3 0-580,-4-3 1,-1 0 133,-2 0 0,1 0-59,-4 0 1,3 0 191,-3 0 0,3-1 259,-4-2 1,3 2 419,-5-2 0,5 1-792,-5 2 0,3 2 123,0 1 1,1-1 5,6 4 0,4 0-124,4 3 1,6-2 94,7-1 0,3 0-868,10 3 0,5 0 377,13-3 1,5 1 296,10-4 0,3 0-387,3-3 1,5-3 313,-25 2 0,1-1 0,24-4-223,-24 4 1,-1 1 0,26-6 39,-26 3 1,1 1 0,21-1-789,-7 1 1,-5-1 866,-8 1 1,-5 1 86,-5 5 0,-1-2 0,-8 2 0,-2-2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996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1276 7626 21623,'-5'-6'-3277,"3"-1"1638,-4 4 1,3-4-1,-3 1 1,4 0 1079,-1 0 0,1 3 164,-1-3 355,1 4-307,-2-6-896,4 7 1351,0-4 1,3 6 78,1 3 0,2 4 17,-3 4 0,4 6-53,-1 0 0,6 2 12,0 5 1,5 0-122,-2 3 0,3 0 32,0 0 0,4-2-90,0-1 0,4 1 15,-1-4 1,1 3-119,2-4 1,-4 0 212,-2-5 1,-7-3-89,-2-4 0,-1 1 178,-2-1-117,-3-4 1,-8 3 433,-2-1 1,-6-2 113,-3 1 1,-6 0-26,0 4 1,-2-1-103,-5 0 1,1 4-13,0-1 0,-2 0 30,4-2 1,-1-1-211,2 0 0,2 1-36,0-1 1,5 0-50,5 1 1,0-1-450,3 0 40,2-4-102,4 4 1,1-5-811,2 2 892,2 2 0,9-3 0,0 5 0</inkml:trace>
  <inkml:trace contextRef="#ctx0" brushRef="#br0" timeOffset="1">2337 7914 9562,'-5'-5'-689,"0"-3"362,2 2 1,2 0 304,-3 0 153,3 0 180,1-3-94,-4-1-81,3-3 1,-3 5-241,4-5 1,0 5 205,0-4 0,-1 0-199,-2 0 0,2 0 125,-2-3 1,-1 3-37,1 0 0,-4 2 40,4 0 0,-4 5-117,1 2 1,-6 2 227,0 1 0,-8 8 196,2 5 1,-7 7-41,0 5 1,1 5-90,-1 1 0,5 4 90,-2 0 1,4 0-107,6-1 1,1-5-205,8-4 0,0-5 106,7 2 1,5-6-310,6-4 0,3-5 25,1 0 0,3-5-66,3 1 0,-2-3 60,-1-3 0,0-3 143,0-3 0,0-1-78,-3-3 0,-4 2 101,1-5 0,-5 1-270,1-4 0,-2 4 178,-4-1 0,1 5 5,-4-1 0,0 4 62,-3 2 0,-1 4 110,-2-1 1,1 4 343,-4 5 1,1 0-224,-1 7 1,1 0-43,5 0 0,0-1-105,0-3 0,1 4-97,3-1 0,4 0 99,4-6 1,4 2-345,-4-2 1,4-2 19,-4-1 0,5-1-116,-2-2 0,-1-2-36,-2-1 1,1-2 132,0-4 0,-2 0 355,-5-1 0,3-2 45,-3-1-72,-2-3 1,4-3 0,-2-5-1</inkml:trace>
  <inkml:trace contextRef="#ctx0" brushRef="#br0" timeOffset="2">2616 7830 7949,'0'10'2067,"0"1"-1343,0 5-387,0-1-130,0 12 1,-4 1 236,-2 6-649,-2 6 92,-2-1 0,0 8 5,-2-3 129,1 3 0,-3-8-349,1 1 1,3-2 235,-2 0 0,1-5-363,2-2 0,0-8 179,-1-4 0,5-4-177,2-6 1,1-1-297,-1-2 338,2-2 1,-3-5 372,4-2 1,-3-3 12,0-6 0,-9-3 1,2-3-1</inkml:trace>
  <inkml:trace contextRef="#ctx0" brushRef="#br0" timeOffset="3">2644 7998 9562,'15'-19'126,"2"2"-86,-1 1 0,-2 7-18,2 6 1,-5 2-42,2 1 0,-6 4-43,-1 2 1,-4 6 0,1 1 21,-2 2 0,-1-1-3,0 2 25,-4 1 1,2 1 676,-4 3 1,0 1-222,-4-3 1,-2-4-497,0 1 0,-2-2-89,2 2-241,1-3 264,-2-3 0,0-1-523,1 0 0,-3-1 86,2-1 391,1-3 1,7-5 144,1-2 0,3-3 1,1-3-1</inkml:trace>
  <inkml:trace contextRef="#ctx0" brushRef="#br1" timeOffset="4">2952 7924 8583,'0'-6'-83,"0"-2"-138,0 7 180,0-3 327,0 12 1,0 0-1,0 11 318,0 4-360,0 3-829,-5 2 765,0 4 1,-4-1-102,0 6 0,-4-2-76,1 6 1,-4-3-63,4-1 0,-4-1-25,4-2-468,-5 3 381,11-13 0,-5 0-57,8-8 0,-1-8-654,0 1-238,3-1 1165,-3-3-573,8-5 699,-3-5 1,7-8-172,-5 1 0,0-5 0,1-6 0,1-6 0</inkml:trace>
  <inkml:trace contextRef="#ctx0" brushRef="#br1" timeOffset="5">2952 8045 8583,'9'-28'76,"0"4"33,5 1 1,-3 9 317,5 1-209,-1 3-56,0 5 0,-2 1-154,-4 4 1,1 4 218,-1 2 1,-4 6-407,-2 4 110,2 1 1,-4 2-165,2 0 315,-1-1 0,-7 1 1,-1 0-173,-2-1 144,3 1 1,-4-2 0,3-1-124,-2-4 0,-1 2-17,-1-2 0,1 1-123,0-4 1,-1-4 0,1-1-476,0 0 326,4-3-895,-4 3 1253,4-4 0,0 0 0,1 0 0</inkml:trace>
  <inkml:trace contextRef="#ctx0" brushRef="#br0" timeOffset="6">3473 7654 10212,'0'-10'-427,"0"1"285,0 0-117,0-1 279,0 1 138,0 0 294,4 3 12,-3 2-494,3 4 1,-4 6 268,0 3 0,-1 8 241,-2 8 1,-2 6-86,-4 3 0,-4 3-170,1 0 0,-2 1-315,2 2 1,2-1 510,-3 1-2168,3-2 1605,-4 0 0,4-1-902,-2 0 811,1-4 0,3-2 0,1-6-230,1-3 1,2-4-9,-2-2-716,4-3 722,-2-3 439,4-5 0,4-1 0,1-4 1</inkml:trace>
  <inkml:trace contextRef="#ctx0" brushRef="#br0" timeOffset="7">3613 7877 8729,'-10'0'-95,"1"0"80,4 0 635,-3 4 1,3 4-158,-1 5 0,2-1-398,4-2 1,0 2 210,0 0 1,0 2-218,0-2 0,4 0 0,3 2-276,5 0 123,-2-2-325,8-7 328,-4 3 1,5-3-50,-1 1 0,-2-2-181,0-4 1,-1 0 214,4 0 0,-2-1-167,-1-2 0,1-2-32,-1-5 0,-3-2-22,0-1 241,1 1 171,-8 3-279,7-1 270,-8 5 42,4 1-197,-4 4 0,0 2 317,-5 4 1,0 3 67,0 9-314,0 3 0,0 7 302,0 0 0,-3 4 192,-1 2-993,-3 2 580,2 1 0,-7 1-183,-1-1 176,-3-4 1,4-1 0,-4-4-48,-4 0 1,2-4 105,0-2-36,-1-7-43,5-2 0,-2-6 57,1-1 0,3-4 354,0 1-389,2-6 273,4-2 0,-2-8-335,2 1 0,-1 0 114,0 2-821,3-3 497,4 2 1,0-2-1201,0 4 672,0-1 325,9 1 409,-3 0 1,11-1-1,-2 1 1</inkml:trace>
  <inkml:trace contextRef="#ctx0" brushRef="#br0" timeOffset="8">4171 8128 9981,'-9'-4'222,"0"-2"-23,3 2 1746,-2-4-1487,7 2 1,2 0 0,9 1 32,4 1-925,4 1 1,3 0-1,2 0-1110,1 1 1369,-3 1-2080,10 1 2162,-11 4 1,11-3-1,-7 3 1</inkml:trace>
  <inkml:trace contextRef="#ctx0" brushRef="#br1" timeOffset="9">4674 7905 8462,'0'-9'-259,"0"-2"-65,0-1 1,0 5 194,0-3 1112,0 7-119,0-5-624,0 7-43,0-3 0,0 12 511,0 4-427,-4 5 0,2 5 171,-4-1 0,-1 5-291,-2-1 0,3-1 0,0 1-210,-2 1 154,4-4 0,-1 1-75,2-4 1,2-1-284,-2 1 1,2-5 103,1-1 109,0-7-130,4-2 1,1-5 0,6-2-253,1-3 261,-2-7 1,8-2-350,-3-7 1,3 3 23,1-3-270,-1 2-122,1 2 503,-1-1 500,1 0 1,-1 6-166,-3 4 0,-1 0-320,-5 6 610,-4 0-224,3 11 256,-7-1 0,4 10 753,-5-1-847,0 5 0,0 0 353,0 4 1,0-3-48,0 2-1697,0-3 882,0 2 0,1 0-1444,2 2 1765,2-7 0,4 4 0,1-8 0</inkml:trace>
  <inkml:trace contextRef="#ctx0" brushRef="#br0" timeOffset="10">5540 7858 15700,'0'-9'-2614,"0"3"950,0 0 1063,0 4 908,0-3-314,-4 5 1,2 0 601,-4 0 200,-1 0-670,-2 5 1,3 1 552,0 6-298,-1-1-115,-2 6 1,4-7-44,2 3-148,2 1 1,1-3-248,0 1 0,1-2 49,2 0 1,-1-4-133,4 0 0,0-4 248,4 1 0,-1-2 112,0-1 1,1-1 61,-1-2 0,0-2-106,1-4 1,-2-1 11,-2 1 1,1-3 59,-4-1 1,1-3-186,-4 0 0,0 3 95,0 0 1,0 0-284,0 1 0,-2 0-21,-1 6 0,1-1-243,-4 4 0,0-1 105,-3 4 0,-1 2 21,1 1 1,3 6-297,0 6 0,0 3 702,0 1 0,-2 3 1,3 2-1</inkml:trace>
  <inkml:trace contextRef="#ctx0" brushRef="#br0" timeOffset="11">5456 8203 13860,'-6'0'-66,"0"0"1,3 0-76,-4 0 336,5 0 1,-5 1 485,4 2-475,0-2 1,3 4-134,0-2-472,0-2 359,0 8 1,0-7-214,0 4 1,4-4 130,2 1 1,0-2-91,4-1 1,-3 0-62,5 0 0,-1 0-20,-2 0 0,1-4 319,3-2 1,-3-4 80,3-2 1,-3 2-147,-1-3 1,0 2 105,-3-2 1,1 3-160,-4-2 1,0 1-160,-3 2 155,0 0 1,-4 4-25,-2 1 1,-2 3 166,-2 1 0,1 5-358,0 1 0,0 5 48,3 2 1,2 0-350,4-1 1,0 0-287,0 3 826,4-3 1,5 5 0,6-2 0</inkml:trace>
  <inkml:trace contextRef="#ctx0" brushRef="#br0" timeOffset="12">5987 7868 12284,'-4'-10'-808,"-1"5"0,-2-2 762,1 4 662,0 0-189,-3 7 1,-1 1 41,1 4 1,0 2-82,-1 1 0,1-2-354,0 3 0,4 0 10,1 0 1,3-1-1,1-3-72,0 1-43,5-1-567,0 0 341,4-3 0,5-2 191,1-4 1,0 0-1,-1 0 233,-1 0-188,0-4 559,-4-2-322,-4-3 1,4 0-85,-3-1 1,-2 0 98,-1-2 0,-2 1-138,-1-1-234,0 2 83,0 0 1,-3 4-597,0 0 1,-4 4-165,0-1 0,2 2 1,-1 1-260,-1 0 1139,-1 8 0,-2-2 0,1 8 0</inkml:trace>
  <inkml:trace contextRef="#ctx0" brushRef="#br1" timeOffset="13">5875 8203 8549,'-5'0'-187,"-3"0"1,6 3 445,-5 0 71,5 0 128,-6 1-28,7-3-8,-3 8-304,4-4 1,0 1-190,0 0 328,4-4-436,1 2 189,5-4 1,-1 1 40,0 3 0,4-3-215,-1 2 135,0-2 0,-2-1-279,-1 0 201,0-4 1,1-1-1,-2-2 164,-2 1-108,2 0 41,-7-4 1,7-2 14,-5 0-9,0-1 118,-3 4 1,0 3-98,0 0-43,0-1 0,-1 2-154,-2 2 0,-2 2-16,-5 1 87,1 0 1,0 7-331,-1 3 0,-2 2 119,-1 0 0,-2 3 143,3 3-372,-5 1 435,3 0 1,-5 3-1,0 2 1</inkml:trace>
  <inkml:trace contextRef="#ctx0" brushRef="#br0" timeOffset="14">5316 7039 12257,'0'-5'-3277,"0"-3"2888,0 2 192,0-3 540,0 4-35,0 1-188,0 0 257,0 3-486,0-4 243,0 1-120,0 3-87,0-3 1,0 11 112,0 3 0,0 1-6,0-2 1,0 2-23,0 1 1,0-2 31,0 3 1,0 0 5,0 0 0,0 2 11,0-2 1,0-1 27,0-3 1,0 1-38,0-1 0,0 0 32,0 1 1,0-1-35,0 0 1,0-3-58,0 1 0,0-4 103,0 3-114,0-4 109,0 2-240,0-4 258,5 0 1,-3 0-1,4 0 0,0 0-120,3 0 1,1-1 160,-1-2 1,3 2-214,1-2 1,2 2 86,-2 1 1,3 0-29,0 0 1,1 0 63,2 0 1,-1 1-138,-3 2 0,3-1 90,-3 4 0,-1-1-167,-2 2 1,2-2 257,-2-2 0,4-2-87,-4 2 0,0-2 245,-2-1-163,3 0 0,-3-4 132,3-2 0,-3 1-60,0-2 1,-1 1-23,0-3 0,-1 0 11,-1-1 1,1 1-26,-2 0 0,-1-1 21,2 1-125,-5 0 0,2-1 96,-4 1 0,0 3-280,0 0 0,-1 4 12,-2-1 1,1-2-273,-5 2 303,1-4-159,-3 6 0,3-4-29,-1 2-323,5 2 209,-2-3-373,4 4 1,1 1 360,2 2 0,-1-1 461,5 4 1,3 0-1,4 3 1</inkml:trace>
  <inkml:trace contextRef="#ctx0" brushRef="#br0" timeOffset="15">5978 7123 12044,'-4'-6'-1000,"1"-1"0,-1 4 281,1-3 1,2 3 312,-2-3 295,2 4 114,-3-2 79,3-1 56,-3 4-308,4-7 236,0 7 139,0-7-32,0 7-54,0-3-303,0-1 295,0 4 0,0-2-208,0 6 89,0 3 1,0 4-1,0 2 55,0-1-49,0 2 0,0-2 13,0 1 39,0-2 57,0 4-80,0-1 0,0-2 10,0 1 0,0-2 34,0 0 0,0-1-32,0 0 52,0 1-212,0-1 208,-5 0-271,4 0 37,1-3 145,6-2 2,3-4-10,0 0-91,1 0 94,-1 0 0,3 0-5,1 0 1,2 0-5,-2 0 0,3 0 20,0 0 0,-2 0-15,2 0 0,0 0 1,5 0 78,1 0-81,-1 0 61,2 0-53,-3 0 0,6 0 7,-5 0 17,5 0-19,-6 0 1,6-3 3,-4 0 0,-1-1-1,-2 4 0,-1-1 101,1-2 1,-4 2-97,-3-2 1,-2-1 68,0 1 0,-4-1 4,0 1 1,-3 2 49,3-2-17,-4-3 0,3 4-66,-5-4 0,0 3 69,0-3-43,0 4-100,0-7 1,0 4 62,0-4 0,0 3-78,0 0 1,0-1 69,0-2 1,0 0-9,0-1 1,-4 4 0,1 0 73,1-1 1,1-2-44,1 0 20,0 0-41,0 0 0,0 2-105,0 1 112,0 0 1,0 0-743,0 0 251,0 3-263,0-1 0,0 5-327,0 2 762,0 3 0,0 3 281,0 0 0,0 5 0,0 0 0</inkml:trace>
  <inkml:trace contextRef="#ctx0" brushRef="#br0" timeOffset="16">6750 7113 15809,'-5'-9'-3277,"-2"3"169,4 0 2998,0 0 249,-1-4 0,3 4-49,-3 0 0,2 1-31,-1-2-158,2-1-158,-3 3 1,4-1 616,0 0 1,0 2-157,0-2 370,0 0-296,0 1 1,1-2 114,2 4 1,-2-2-313,2 2 323,-2 2 1,3 4-402,-1 7 0,0 2 180,-3 1 1,0 1 18,0 5-69,0-5-93,0 4 0,0-4-102,0 5 1,0-4 0,0 1-200,0 0 58,-4-2 1,3 0 529,-3-1 0,3-3-337,1 2 28,0-1-30,0-2 1,1-1-62,3-1-333,1-3 301,4-4 203,0 0 1,4-1 60,-1-2 0,4 2 214,-4-3-52,5-1-42,-7 4 0,8-3 209,-3 4-125,3 0 0,1 0-135,3 0 0,-2 0-270,1 0 1,0 0-1,0 0-93,1 0 30,-1 0-26,2 0 12,-3 0 1,4 0-3,-3 0 0,-2 0 111,-1 0 0,0 0 1,-4 0 233,0 0-173,-3-4 1,3 2 75,-5-4 1,0 3 204,1-4 0,-2 1-83,-2-3 0,3 0-40,-3-1-129,-2 1-8,4 0 0,-6-4-83,4 1 0,-2-1-4,2 4 0,-4 0-153,1-1 0,-2 1 31,-1 0 0,-3 3 0,-1-1-837,-1 0 643,-2 3 0,1-3-392,0 4 377,0 0 0,-1 0-1368,1-1 1138,4 1 1,-2 4 346,4 2-148,0-2-108,0 8 536,0-4 1,0 8 0,0 2 0</inkml:trace>
  <inkml:trace contextRef="#ctx0" brushRef="#br1" timeOffset="17">10745 7616 8472,'5'0'-2562,"0"-1"2765,-2-2 18,-2 2-71,3-7 1,-3 7 15,2-2-54,-1-2 0,2 2 53,-4-3 9,0 4-87,0-6 1,0 6 76,0-4 316,0 4-308,0-7 0,0 7-28,0-4 1,-1 4-84,-2-1 0,0 2-15,-3 1 0,3 0 125,-3 0 0,-3 5-74,-4 4 1,-4 6 174,-2 6 1,-1 7-107,-4 7 0,2 5-295,-3 3 0,13-18 1,-1 1 207,-1 2 0,0 0 1,2 1-1,0 1-100,1 1 1,1 0 0,2-1 0,1-1 35,2-3 0,1 1 1,1 0-1,1-1-218,2 24 1,4-4-144,2-6 1,2-6 271,2-3 1,0-5-172,2-1 1,-4-5 29,1-2 1,-3 1-191,0-4 0,2 0-256,-5 0 621,4-3 0,-5 0 40,4-6 0,0 3 0,4-4 0</inkml:trace>
  <inkml:trace contextRef="#ctx0" brushRef="#br1" timeOffset="18">11052 8026 8519,'-5'0'-883,"1"0"1247,4 0-225,0-4 1,0 2 89,0-4-76,0 3 139,0-5-164,0 3 0,0-4 1,1-1 35,2 1-27,-2 0 1,3-1-59,-4 1 0,1 0 0,1 0-138,1-1 159,0-3 0,-3 2-158,0-1 0,0 2 71,0 0-86,-4 5 0,2-2 1,-4 4-1,-2 1 206,-4 1-110,-2 1 0,-2 8 300,1 4-31,-5 5-259,0 2 0,1 3 16,3 3 1,2 2 58,-2 1-950,-1 0 887,10 0 1,-4-1 0,8-2-349,1-4 379,1-1-31,1-1 1,1-5-126,2-1 1,2-6 132,4-1-93,5-4 1,-3 2 312,5-4 0,-4-4-474,4-2 1,-4-2-1,3-3 101,-2-1-70,-1 1 0,-1-6 111,1 1 1,-3 2-109,3-2-157,-8 1 152,8 0 1,-7-1-1,2 4 170,-1 4-226,-4-1 479,2 8-202,-4-3 1,0 8 0,0 3 845,0 4-433,-4 4-165,3 4 79,-3-1-199,0 1 0,3-1 0,-2 0-39,2-3 11,1 3 1,4-8-389,2 3 0,2-3-10,2-1-707,3 1 646,-3-5 1,7-1-797,-5-4 781,5 0 1,-3-4 0,4-2-143,-2-3 0,0-1 467,-4-2 0,5-3 0,-2-3 0</inkml:trace>
  <inkml:trace contextRef="#ctx0" brushRef="#br1" timeOffset="19">11341 8082 8519,'-10'0'-1607,"1"0"1577,0 0 1,-1 0-1,1 0 1136,0 0-677,4 0 0,-4 0 230,3 0-259,2 0 65,0 0-229,4-4 1,1 3 0,3-2-192,5 2-153,5 1 1,9 0 171,1 0 162,3-5-645,1 4 1,-1-3 204,-2 4 135,2 0 139,-3 0 0,0 0-100,1 0-838,-4 0 0,5 3 0,-4 0-317,-2-1 1195,0 0 0,-2-2 0,1 0 0</inkml:trace>
  <inkml:trace contextRef="#ctx0" brushRef="#br1" timeOffset="20">11657 7961 8306,'-5'-10'-180,"1"1"1,4 3 717,0 0 0,5 4 225,4-1-252,5 2-269,0 1-49,4 0 1,-4 4 0,5 2 144,0 2 1,-5 1-388,-1 1 1,-2 0 50,1 3 1,-4-2 29,1 4 0,-3-2 138,0 2 0,-2-2-237,-4 2 1,-1-3-78,-2 0 0,-2 2 1,-5-2 84,-3-1 0,2 0 9,-5-2 88,5 0-1131,-7 1 1,8-2 0,-1-1-326,3-1 1418,0-4 0,3 7 0,-4-4 0</inkml:trace>
  <inkml:trace contextRef="#ctx0" brushRef="#br1" timeOffset="21">12318 8035 8451,'0'-5'63,"0"-3"0,0 6 375,0-4-490,0-1 218,0 2 1,0-3 28,0 2-24,0-3 1,3 0-220,0 0 1,1-1 141,-4 1 0,0-1 92,0-3 1,0 3-1,0-2 1,0 1-99,0 2 0,0 0-31,0-1 0,-5 4-433,-1 0 1,-2 4 211,-1-1 0,-2 6 394,-1 3 0,-3 6-44,-3 4 0,2 2-95,1 0 0,0 4-29,0 0 0,-2 3 66,5-4 1,0 4-198,6-3 0,2-4 121,4-2 1,0-4-278,0 4 0,1-5-1,2 2 0,3-7 16,7-3 1,-3-2-42,3-1 0,0 0 44,-1 0 1,4-4-120,-4-2 0,2-4 67,-2-2 0,-1 2 32,1-3 0,-2 3-186,0 1 556,-1-1 122,0 5 89,-4 1 0,3 8 166,-5 2 1,0 3-222,-3 0 1,0 4-207,0 3 0,0-2 48,0 2 0,0-5-448,0 2 0,0-3 157,0-1 1,4 0-48,2-3 1,2 1-136,2-4 1,0-1-156,3-5 1,-3-3 64,2-7 0,2 2 141,-2-4 1,1-1 280,-4-3 0,0-2 0,1-1 0,-1 0 0,0-5 0,0-2 0</inkml:trace>
  <inkml:trace contextRef="#ctx0" brushRef="#br1" timeOffset="22">12626 7709 7919,'5'0'436,"3"1"532,-2 3 1,6 2-97,0 6 127,5 7-548,-3 9 1,2 5-76,-1 4 0,-4 4 0,1 3-98,-5 1-208,1 2 0,-7-2 0,2-1 67,-2-4 1,-5-5-287,-2 0 1,-6-2 253,-4 1-2180,3-2 1662,-5-4-1351,4-4 1172,-5 3 1,0-5-215,1 3-305,3-2 0,2-8-43,4 1 1154,-1-5 0,1 7 0,0-4 0</inkml:trace>
  <inkml:trace contextRef="#ctx0" brushRef="#br1" timeOffset="23">10382 8585 8536,'-5'-10'-607,"4"1"1,-3 3 219,4 0 316,-4-1 0,3 1 157,-2 0 1,2 3 110,1-3-49,0-1-88,0-2 9,0 4 1,0 0 69,0 2-272,0 2 275,0-4-104,4 5 0,-3 2-32,2 1 104,-2 2-57,-1 8 1,0 1 10,0 1 1,-1 3-52,-2-3 38,2 3 3,-3 1-9,4-1 1,0 1 6,0-1 1,0 0-30,0-2 1,0 0 0,0-4-94,0 0 142,0-2 0,4 0-121,1-1 1,5-4-52,-1-2 1,3-2 113,1-1 1,3-1-104,0-2 1,1 1 0,3-4 62,2-2 1,1 0-28,1-1 13,7 4-655,-6-4 671,7 8 0,-4-6-41,0 4 1,1 0-43,2 3 108,-2 0 0,3 0 0,-3-1 0,2-1-66,3-1 151,3 0-104,-4 3 0,2-1 0,-3-1 33,1-2 0,-2 1 0,2 3-2,-1 0-20,-1 0 1,0 0 19,0 0 1,-2 0-4,-1 0 1,-3 0 0,4 0 81,-3 0-91,-1 0 6,3 0 51,0 0 236,0 0 1,-1 0-292,1 0 0,3 0 1,1 0-1,1-1 13,-1-2 0,-1 2 0,-3-2-13,0 2 0,1 1 8,2 0 1,-2 0-45,2 0 0,-6 0 43,0 0-105,0 0 94,7 4 0,-6-3-1,2 2 0,-2-1 1,3 0-7,2 2 2,-2-1 0,3-2-1,-4 2 0,0-2 0,0 2 21,0-2-21,-1-1-231,-3 0 236,-1 0 0,-1 0-1,0 0 0,-1 0 8,-2 0-6,-5 0 0,4 0 0,-4 0 8,1 0 0,2 0-7,-1 0 328,-3 0-61,5-4-258,-8 3 99,8-3-91,-8 4 0,7 0 21,-5 0-20,1 0 0,-4 0 7,0 0 0,1 0 1,-1 0 6,0 0-5,1 0 0,-4 0 32,0 0 0,-4-1 0,2-1 102,0-2-137,-3-3 0,3 5 15,-4-4 1,0-3 19,0-4-21,0 1-57,-4 2 1,2-2 65,-4 0 1,3-4 21,-3 4-26,4-1-9,-2 4 0,3 0-754,-3-1 144,3 1 516,-3 0-157,4 4 1,-1 0-227,-2 5 1,2 5 76,-2 1 366,-2 2 0,0 1 0,-5 1 0</inkml:trace>
  <inkml:trace contextRef="#ctx0" brushRef="#br1" timeOffset="24">11629 9041 8433,'0'-5'-1250,"0"-4"1,0 4 2047,0-4-363,0 0 0,3 2-417,0 1-45,1 0 1,0-3 52,2-1 0,-1 1 150,1 0-401,-4-1 299,7-3 1,-5 3-81,2-3 1,1 3 80,-4 1 1,1-4 19,0 1 1,-3-1-43,2 4 1,-2 3 107,-1 0 0,-4 4-43,-3-2 3,-1-1 0,-1 5 0,-2 0 34,-1 5 0,1 8-41,-5 2 1,1 7 35,-4 3 1,5 3 8,1 3 1,0 2-588,0 4 275,1 0 134,3-3 1,2 2 0,2-2 209,1 2-109,-3-3 0,6 6-1176,-2-5-134,-3 0 1020,5-6 0,-6 0-134,4 0 0,-4-5 0,1-1-456,-3-2 669,0-6 0,-3 3 403,-1-5-274,-3 1 0,5-8 0,-5-1 0,3-4 0,-7-4 0,0-1 0</inkml:trace>
  <inkml:trace contextRef="#ctx0" brushRef="#br1" timeOffset="25">11257 9329 8433,'4'-13'91,"1"2"1,5-4 248,3 2 0,6 0 1,5 4 243,3 0-464,1-1 1,1 2-81,2 2 1,-2 2 397,2 4-1661,-2 0 908,-1 0 0,-1 1-273,-2 2 0,2 2 588,-2 4 0,-3 1 0,1-1 0</inkml:trace>
  <inkml:trace contextRef="#ctx0" brushRef="#br0" timeOffset="26">13110 8119 15941,'-5'-5'-1639,"-4"1"1,7 1-9,-4 0 2086,4-5-399,-6 7 0,6-6-188,-5 4 536,5-4-246,-6 6 0,6-7-450,-4 5 730,4-4-190,-2 6 0,0-4-233,1 2 6,0 2 1,4-3 532,2 4 0,4 0-324,5 0 0,3 0 195,7 0 1,7 0-6,8 0 1,5 0-455,4 0 1,2 1-87,2 2 1,0-2 105,-23 0 1,-1 1 0,1-1-1,-1 0-71,20 2 1,-2-1-626,-10 4 0,-3-3 227,-6 4 1,-3-2-483,-7 1 981,-1-2 0,-1 0 0,1 1 0</inkml:trace>
  <inkml:trace contextRef="#ctx0" brushRef="#br0" timeOffset="27">13650 7970 14434,'-5'-9'-3277,"1"-1"2844,3 1 0,6 1 1083,1 2 1,3 0-33,3 3 1,3 2-340,4-2 1,0 2-231,3 1 1,-2 3 38,1 0 1,-1 6-765,-1 0 726,-1 0 1,-2 6-102,-1-3 1,-4 2-101,-2 1 1,-4 3-24,-5-3 0,-1 0 101,-2 0 0,-3 0 1,-7 1 5,-2 0 0,-3-5-69,0 2 1,-1 0 221,0 0 0,4-1-518,-1-3 1,2 2 249,-2 1 1,0-2-462,3 3 404,1-3-77,3-1 341,-1 1 0,-3-5 1,-2-1-1</inkml:trace>
  <inkml:trace contextRef="#ctx0" brushRef="#br0" timeOffset="28">14637 7616 10061,'-6'-9'-1529,"2"0"1,4-1 1723,0 1 1,0 3 234,0 0 172,0-1-256,0-2-323,0 0 154,0 4-151,0 17 0,0 1 440,0 15-370,-4 2 0,-1 7-145,-4 3 1,-1 4-122,1 0 1,-3 5-34,-1 0 1,6-22 0,-1-1-85,-5 24 0,-2-1 0,1-2-80,0-1 0,4-7-127,0-5 367,1-8 1,8-4 126,-2-3 0,-1-2 0,1-5 0,-1-4 0</inkml:trace>
  <inkml:trace contextRef="#ctx0" brushRef="#br0" timeOffset="29">14469 7989 10022,'0'-19'-412,"4"5"388,2 1 124,3-1 0,5 3 555,5-1-254,4 2-780,9 4 323,-3 2 0,6 4 356,-4 0 1,0 8 66,-3 1 1,-8 7-303,-1 3 1,-7 1 267,1 5-787,-3-1-115,-5 0 147,0 3 251,-5-3-56,0 0 281,-5 3 1,0-5 81,-4 3-19,-5-2 1,0-5 133,-5 1-98,1-4 1,-4 1 143,0-3-152,1-1-4,6-3 0,-2-4-79,1-1 0,3 0 348,0-1 1,3 0-586,0-3 0,1-1 68,0-2-950,0-2 786,3-5-284,-2 1-955,7 0 524,-3 3 329,4-2 611,0 7 0,-4-7 0,-1 3 0</inkml:trace>
  <inkml:trace contextRef="#ctx0" brushRef="#br0" timeOffset="30">15130 8082 14335,'-3'-6'-3277,"0"-1"2416,0 1 0,3 0 512,0 0 803,0 4 51,0-7-117,0 8-185,0-7-210,0 7 1,4-3 499,2 4 1,2 0-118,2 0 0,3 0-37,3 0 1,2 0-118,4 0 1,3 0-147,6 0 0,3 1 139,6 2 0,3-2-454,3 2 0,1-2 0,-1-1 291,1 0 0,-5 0-520,-1 0-508,-3 0 209,-9 0 307,2 0 82,-11 0-35,-2-4 63,0 3 74,-8-3 1,4 4 382,-5 0 1,-1-1-53,-1-2 913,1 2-913,-7-7-40,7 6 1,-7-6 0,3 3 0</inkml:trace>
  <inkml:trace contextRef="#ctx0" brushRef="#br0" timeOffset="31">15810 7933 12741,'-6'-9'-1325,"-1"-1"0,5 4 993,-1 0 324,2 0 0,1-4 93,0 1 0,5 4 1,4 1 146,2 0 1,5 2-117,-4-1 1,5 2 13,-2 1 0,0 0-165,0 0 0,1 1 209,2 2 1,-3 4 93,-3 5-629,-2-2 204,0 8 0,-2-3 196,-2 3 1,-2 1-47,-4-1 0,0 1 0,-1 0 140,-2-1-71,-2 1 0,-4-2-208,-1-1 1,-2 2 12,0-3 0,-1-1 0,5-2-616,2-2 351,-3 4-757,4-4 745,0 4 0,-2-5 32,4 0 0,-3 0 378,2 1 0,-3-1 0,2 0 0</inkml:trace>
  <inkml:trace contextRef="#ctx0" brushRef="#br1" timeOffset="32">16713 8035 8500,'0'-5'-751,"0"0"1141,0 2 601,0 2-433,0-7-337,0 2 185,0 1-280,0-3-56,0 3 1,0-1-32,0-1 1,0 1 104,0-3 1,0-1-186,0 1 1,0 0 138,0 0 0,1-2-205,2-1 1,-2 1 22,2-1 1,-2 1 17,-1-2 1,0 3-131,0-3 1,-1 4 130,-2 3 0,1-1-152,-4 4 0,0-1 110,-4 4 0,0 0 119,-2 0 0,-3 9 23,-4 3 1,0 6 176,-3 3 0,-1 1 19,-1 6 0,-3-2-145,2 5 1,3-3-40,3-3 0,5 2 18,5-2 1,0-3-96,3 0 0,2-3 118,4-4 0,5-1-241,5-5 1,0-1 78,5-2 1,-2-1 11,2-5 1,1 0-143,2 0 0,4-5 103,0-1 0,0-5-193,-4-2 0,1 0 132,-1 1 0,0-3-152,-2-4 1,0 2 190,-3 1 0,2 0 1,-3 2-44,0 0 1,-3 6 368,-3-2-147,-1 7 1,-5 0 532,0 6 1,0 3-150,0 7 419,-5-3-555,0 8 1,-1-4 28,0 5 0,4-1-132,-1 1 0,2-1 0,1-2-154,0 0 1,0-5 1,4 6 61,2-5 0,2-1-110,2-4 0,2 0-222,0-4 1,5 0 0,-2-3 43,3 0 1,1-1-703,-1-2 553,-3-2 1,1-5-329,-3 1 0,-1 1 226,-3 2 1,1-3 0,-2 3-720,-2-2 1024,-2 3 0,-4 0 124,0 1 0,0 3 0,0-7 0,0 3 0</inkml:trace>
  <inkml:trace contextRef="#ctx0" brushRef="#br0" timeOffset="33">17598 8035 14386,'-6'-4'-703,"-1"2"1,3-3 0,0 0-537,0 0 1572,-4 2 1,7-2-288,-2 2 132,-2 2 530,4-7-526,-3 7-326,4-3 265,0 0 0,1 3 451,2-3-318,2 3 311,9-3 1,5 3 51,9-2-226,4-2-96,6 4 0,3-3-240,2 4-597,3 0-345,5 0 635,-4 0 0,4 0-8,-5 0 1,0 3-557,-3 0 0,1 4 52,-7-1 1,-6 0 249,-9 0 1,-2-1 513,-2 1 0,-4 0 0,-5 1 0,-4 3 0</inkml:trace>
  <inkml:trace contextRef="#ctx0" brushRef="#br0" timeOffset="34">18296 7840 14121,'-4'-10'-3014,"3"4"1334,-2 0 1440,2 0 1,2 0 743,2-1 0,6 5 565,6-1-781,7 6 1,1 2-1,3 5-142,-1-1 1,-2 5-165,2 1 0,1 3 151,-4 0 1,-1 1-8,-6 0 0,-1-1-179,-5 1 0,-3-1-85,0 1 0,-4-1 1,0-2-12,-4 0 0,-4-4 25,-6 4 1,0-5 116,-3 1 31,-1 3 190,-2-9 196,3 7-610,-2-8 224,2 4 1,-4 0 61,1 1 0,-1-1-409,1 0 1,-1 1 350,0-1 0,1 0 0,-1 0 0</inkml:trace>
  <inkml:trace contextRef="#ctx0" brushRef="#br1" timeOffset="35">19422 8007 8486,'0'-9'-1730,"0"3"1983,0 0 1,0 3 620,0-4-624,0 1 0,4-3-22,-1-1 0,1 2-183,-1 2 1,-2-2 137,2 1 1,1-2-164,-1-3 0,0 1 19,-3-1 1,1 1-82,3-2 1,-3 3 72,2-3 1,-2 3 52,-1 1 1,-4 1-130,-3 1 1,-2 3 61,-3 4 1,-4 1 198,-6 2 0,-2 8-107,-7 7 0,-3 6 314,-3 7 1,2 2-383,4 4 0,2 0 60,10-3 0,4-2-236,9-4 0,1 2 104,5-2 0,9-3-95,3-10 1,6-1 116,3-5 1,2-1-268,2-2 1,2-2-12,-2-4 0,-1-1 133,0-2 1,-3-5 235,1-4 1,-3-5-228,0 2 0,-3-3-121,-1-1 0,-3 1 113,0-1 1,-3 1-81,-3-1 1,2 3 87,-5 1 0,3 7 137,-3-2 0,0 8-158,-3 2 0,0 5 571,0 8 0,-3 2 23,0 7 1,-3-1 223,3 4 1,0-4-240,3 4 1,0-4-70,0 1 1,4-3-395,2 0 0,6-5 18,4-1 1,1-4-242,2-3 0,4-2-131,2-4 0,-2 0 231,2 0 1,-1-5-736,1-4 0,-2 0 46,-5-4 862,-3 3 0,2-4 0,-2 0 0</inkml:trace>
  <inkml:trace contextRef="#ctx0" brushRef="#br0" timeOffset="36">14097 8473 12879,'0'-5'-1494,"-5"-4"0,4 7 703,-2-4 673,2 4 186,1-6 1,0 6 116,0-4 141,0 3-197,0-5 0,0 6-146,0-4 1,1 3 453,2-3-44,-2 4-389,8-7-34,-8 8-225,3-3 217,-4 4 0,1 0 202,2 0-144,-2 4 52,3 1 1,-4 8 70,0-1-246,-4 5 167,3-3 0,-7 8-244,2 0 222,-3 4 1,0-4-16,0 3 1,-1 2 1,1-2 1,1-2-70,2-2 1,-2-1 95,5-1 0,-3-4-142,3 1 0,0-8 107,3 1-39,0-6 1,4 2 27,2-5 1,2 0 6,2 0 1,2 0-53,1 0 1,3-4-93,0 1 0,1-1 28,2 1 1,-1 2 87,1-2 1,3-1-34,0 1 1,0 0 15,0 3 0,-1 0-24,4 0 1,-4 0-7,4 0 1,0-4 99,3 1 0,0 0-11,0 3 1,0 0-36,0 0 0,-1 1 32,-3 2 1,-1-2-56,-4 3 0,-1 0 12,1-1 0,-5 1-8,-1-1 1,-3-2 181,0 2-185,3-2 55,-3-1 0,4 0-29,-5 0 0,-3 0 16,0 0 1,0-1-216,0-2 213,2 2 1,-3-6-256,5 4 0,-4 0 141,0 3 1,-4-1-169,1-3 137,2 3 155,-4-7-3,4 3 1,-5-4-50,0-1 1,0 1 118,0 0 0,0-1-122,0 1 1,0-1 241,0-3 0,0 3-119,0-2 0,0 1 43,0 2 1,0 0-257,0-1 206,0 5-1421,0-3-373,0 7 1709,0 9 0,0 3 0,0 12 0</inkml:trace>
  <inkml:trace contextRef="#ctx0" brushRef="#br1" timeOffset="37">14227 9115 8430,'0'-9'0,"0"0"-331,0-1 0,0 1 236,0 0 101,0-1 337,0 1-153,0 0 0,0 0 136,0-1-96,0 5 96,0-3 55,0 3-168,0-5 115,0 5-330,0 1 15,0 4 33,-4 4 0,2 2 116,-4 7 1,2 1 61,-2 5 1,3 0-73,-3 3 1,0-1-37,-4 4 0,4-5-23,0 2 1,3-2-103,-3-2 0,4 0-88,-1-2 1,0 0 145,0-3 0,2-1-193,-2-3 1,3-4 29,3-1 0,2-3-76,5-1 0,0-1 89,3-3 1,2-4-274,7-4 1,-3-5 12,3 2 0,1-3 102,-1-1 1,3 1-12,-4-1 0,0 2 83,-6 1 0,2 3 273,-5 3-191,1 5 0,-5 3 525,-2 8 0,-2 2-219,-4 7 1,-4 1 507,-2 2 0,-1 1-246,1-1 0,-2-2-57,5-1 1,0 0-295,3 0 1,0-1 159,0-5 1,5-3-736,5 1 1,0-4 279,6 3 1,-1-4-1830,4 1 2012,-1-2 0,5-5 0,1-1 0</inkml:trace>
  <inkml:trace contextRef="#ctx0" brushRef="#br0" timeOffset="38">16415 8417 9496,'-9'0'-793,"-1"-4"0,1 2 569,0-4 0,-1 4 235,1-2 1,3 0-96,0 1 0,3-4 119,-4 1 0,5 1-117,-1-2 118,2 1 0,1-3 0,0 0 3,0-1 1,0 1 129,0 0 1,0 2-129,0 1 1,0 0 246,0-3-13,4 3 169,-3-2-236,4 7 138,-5-7-277,0 7 122,0-3-93,-5 4 0,3 0 50,-4 0 0,0 5 21,-3 4 0,-1 2-55,1 4 0,0 1-56,-1 2 0,4 1 11,0-1 0,0 1-66,-4 0 0,5-2 0,1 0-65,0-2 1,3 0 137,-2 0 0,2 2-356,1-5 254,0 1 19,0-4-262,0 0 243,4 1 0,-3-5 0,7 0-11,-2-2 34,3-2 39,0 3-16,0-4 0,4 3-4,-1 1 0,5-1 104,-2-3 0,6 0-78,1 0 1,7 0 16,-1 0 0,8 0-37,-2 0 1,7 0 10,-3 0 0,1-3-85,-2-1 0,-1 1 0,-2 3 39,-3 0 1,-5 0-14,-1 0 1,-5 1-79,-2 2 1,0-2 69,-6 3 1,1-3 30,-4-1-23,1 0-31,-5 0 301,3 0-267,-3-5 11,0 4 346,4-7-313,-8 3-69,3-4 98,0-1 1,-2-2 0,3-2-34,-1 0 0,2-2 17,-2-2 0,0-4-37,-1 0 1,-2 1-14,2 2 1,1 1 102,-1 3 1,1 2-67,-1 3 1,-2 1-114,3 0 168,1-1-814,-4 5 175,3 1 1,-3 4 0,1 1 136,1 2 1,0 2-290,-3 5 425,0 3 0,0-2 286,0 5 1,-4-1-1,-1 4 1</inkml:trace>
  <inkml:trace contextRef="#ctx0" brushRef="#br1" timeOffset="39">16722 9013 8339,'0'-9'-21,"1"-1"47,2 1 0,-2 3 325,3 0 267,-3 3 65,-1-1-457,0 0 1,-1 4 32,-3 0 0,-1 4 121,-4 6-185,-4-1 0,1 4-142,-3 3 1,-4 2 141,-3 0 1,1 1-328,2-1 1,0 1 117,1 0 1,-1-1-456,0 1 1,4-1 257,-1 1 0,5-4-487,-1-3 0,4-2-79,2 0-207,0-1-117,1 0 1101,1-4 0,3-1 0,-2-8 0,1-4 0,-1-4 0,2-5 0,1 2 0,-4-7 0,-1-2 0</inkml:trace>
  <inkml:trace contextRef="#ctx0" brushRef="#br1" timeOffset="40">16452 9059 8339,'0'-5'-6,"1"-3"413,2 2 579,-2 2-440,8 0 27,-4 8-65,4 1-313,-4 8 0,7-1 31,-3 3 0,3 0 67,1 0 0,-2 3-425,5-3 0,-2 0 157,2 0 0,1-2-1243,-1 2 797,-3-3 1,4 4-414,-5-3 1,1 2 833,-4-2 0,0 3 0,1-1 0</inkml:trace>
  <inkml:trace contextRef="#ctx0" brushRef="#br0" timeOffset="41">19041 8426 9426,'-10'-9'-272,"5"-4"-361,-3 2 605,7-2 0,-3 0 62,4 1 0,1-2 118,2 2 0,-1 2 239,4-3-644,0-1 180,4 3 0,-2-2 292,-2 4-83,2 4 0,-5-4 65,3 3-34,-4 2 1,2 4-33,-4 6 1,-1 7 8,-2 2 0,-3 7 153,-7 3 1,2 6-110,-5 3 0,2 1-14,-2-1 1,2-1-148,1-2 1,6-3 103,-2 0 0,6-1-252,0-5 1,2-1 165,1-2 0,8-5-162,4-5 0,7-1 83,6-5 1,0-3-190,6-3 0,2-7-24,1 0 1,1-2-7,-1 0 1,1 1 216,-4-1 1,1 3-54,-1 2 0,3 0 213,3 4 0,0 0-265,0 3 0,1 1 334,-1 2 0,4-1-129,3 4 0,-2-4 162,1 2 0,0-3-77,0-1 1,1-1-149,-7-3 1,-2-1 12,-7-4 1,-2-3-151,-4-1 0,2 0-82,-9 0 1,1 2 67,-7-5 0,-4 4 27,-2-4 0,-2 2 56,-1-2 1,-1 3 68,-2 4 1,-2-1 35,-4 1 0,-1 1 123,1 2 1,0-2 106,-1 5-269,1 0 1,0 3-420,-1 0 0,4 0 152,0 0 0,3 3-583,-3 0 0,4 5 34,-2-2 817,-1 2 0,0 1 0,-4 1 0</inkml:trace>
  <inkml:trace contextRef="#ctx0" brushRef="#br1" timeOffset="42">18957 8976 8301,'3'-11'0,"0"-1"-764,4 2 225,-6-4 175,8 5 1527,-8 4-313,3 0-237,-4 5-307,0 9-156,0 1 0,-1 10 413,-2 1-286,2 3 1,-8 4-184,3 0 0,-1-1 150,1-2 1,-2 2-186,5-2 0,-3-3 128,3 0 0,0-3-427,3-4 122,-4 3 26,3-8 1,-3-2-38,4-8 1,4-4-84,2-5 1,-1-4 201,1-3 0,1-5-11,2 0 0,0-4 5,1 3 0,-1-3 16,0 3 0,0 0-2,1 0 1,2 3-42,1 1 1,0 3-101,-1 6 0,-1 1-759,1 1 0,2 3 428,-2 4 1,0 1 36,-2 2 0,-1 3 142,0 3 1,1 0 294,-1 1 0,-1-1 0,-1 0 0,1-4 0,-3 8 0,4-3 0</inkml:trace>
  <inkml:trace contextRef="#ctx0" brushRef="#br1" timeOffset="43">19218 9097 8301,'0'5'6,"0"3"1,0-6 391,0 4 51,0-4 324,0 3 284,0-5-722,4 0 1,1-1-87,4-3 0,4 2-113,-1-4 0,4 0 249,-4-3-639,0-1 287,2 1 1,-1-3 223,3-1-893,-3 1 419,-3-2-588,-1 4 584,0-3 1,-1 0-5,-1 1 0,0-4-193,-4 4 288,0-1 310,-7 4 0,-4 4-150,-5 2-88,-3 6 0,0 3-25,-6 7 0,3 2 570,-3 7 258,2-3 0,5 7-212,-1-4 0,5 3-173,-1-3 0,5 0 52,4 0-905,2-6 415,5 5 1,6-7-406,5 1 1,6-2-1,2-6-514,0-1-7,2-4 667,3 2 0,-1-5 0,-1-2-360,-1-3 0,-4-5 51,0-2 0,-1-3 646,-1 0 0,-4-2 0,1-4 0,-5 2-73,2-7 0,1-1 0,0-5 1</inkml:trace>
  <inkml:trace contextRef="#ctx0" brushRef="#br1" timeOffset="44">19711 8855 8301,'0'-10'1133,"0"1"-876,0 4 0,-4 3 317,-2 8 1,-6 5-121,0 11 0,-4 2 35,4 4 0,0 0-237,2 0 1,1 3-224,0 0 1,0 0-384,3-3 1,2 0 345,4 0 0,0-5-629,0-1 1,0-3 363,0-4 0,0-1-206,0-5 0,0-3 15,0 0 1,-1-4-639,-2 2 519,2-3 229,-7-6 0,6-1 13,-5-6 0,4 2 193,-3-3 54,0 3 94,1 0 0,-1 1 534,3 0-383,2-1 327,-3 1 0,5 0 0,1 0-154,1-1 1,8 4 52,-2 0-71,7 0-468,-2 0 315,9-2 1,-3 6 77,5-4 1,0 4-232,3-1 0,0-2 0,0-1 0</inkml:trace>
  <inkml:trace contextRef="#ctx0" brushRef="#br1" timeOffset="45">20009 9032 8330,'0'-10'-261,"0"1"0,0 0 360,0-1-192,0 1 92,0 4 218,0-3-138,0 2 0,0 0 154,0 0 107,0 4 32,0-2-214,-4 4 1,0 5 161,-2 4 0,-3 2-142,3 4 0,-1 2-14,1 4 1,-3-1 38,3 2 0,1 0-150,-1 0 1,4-3-4,-1-4 0,0-2-115,0 2 0,2-3-15,-2 0 1,3-3 44,3-2 1,-1-3-149,5-4 0,2 0 52,3 0 0,5-1-101,-2-2 0,2-4-92,-1-5 1,3 2-88,-3-3 0,3 0 51,-3 0 1,-2-2 103,2 2 1,-5 1 395,2 3-202,-7-1 454,2 5 0,-7 5-184,2 6 0,-6 3 207,-3 0 1,1 3-206,-1 1 1,4 2-144,-2-2 1,3-1-191,1-3 0,1 1 125,3-1 1,2-1-557,6-1 1,0 0 225,3-4 0,-3 0-311,4-3 1,-1-1 314,4-2 1,-4-2 323,-3-5 0,1-2 0,0 0 0,-1-4 0,-2 4 0,-1-5 0,0 3 0</inkml:trace>
  <inkml:trace contextRef="#ctx0" brushRef="#br1" timeOffset="46">20372 9050 8330,'1'-5'-1116,"2"2"1257,-2-2 0,3 5 1135,-4 0-811,0 0 29,-4 12-182,3-6 1,-7 9-38,2-3 1,1 0 0,-2 3 0,2-2-273,-1 2 0,1-4 116,2 2 0,2 0-23,-2 0-21,2-1-319,1-3-10,0-3 262,0-2 1,0-5-176,0-2 0,0-6 60,0-3 1,3-4-50,0 4 0,1-5 91,-1 2 0,-1-4-34,4-2 1,-3 4 55,4-2 1,-4 4-109,3-1 0,0 2 70,3 1 0,1 6 1,-1-2 0,0 6 17,1 0 1,0 2 8,2 1 0,0 4-31,3 2 85,-3 2 0,5 2 0,-2-1 0</inkml:trace>
  <inkml:trace contextRef="#ctx0" brushRef="#br1" timeOffset="47">20717 8985 8330,'0'-13'-417,"0"5"1309,0-1-460,0 6 0,-1-1 100,-2 4 0,0 1-219,-3 2 0,3 3 70,-3 6 0,0 0-91,-4 3 0,2 1-78,2 3 0,-1-1 45,4 1 1,-4-4-268,4 1 0,0-4-412,3 4 0,0-5 322,0 2 1,1-4-366,2-3 0,4 1 231,5-4 0,-1 0-317,5-3 1,-4-1 171,4-2 0,-2-2 28,2-4 0,1 0 96,-1-1 1,-2-3-1,1-2-86,-2 1 0,3-3 494,-4 5-136,1-1 1,-5 4 845,-2 0-143,2 4 531,-7 1-931,4 8 1,-10 1 152,-1 4 0,1 0-135,-1 1 0,4-1-72,-1 0 0,2 1 0,1-1 184,0 0 1,0-2-177,0-1 0,4-1 0,2 1 0,5 1 113,2-4-1697,-1 5 491,-3-7 817,1 7 0,3-3 0,2 4 0</inkml:trace>
  <inkml:trace contextRef="#ctx0" brushRef="#br1" timeOffset="48">21452 8762 8416,'0'-19'-153,"0"0"307,0 5 142,4-4 1,-2 9-29,5 0 0,-5 4-195,1 9 1,-2 2-1,-1 7 345,0 6-232,-4 4 1,-1 9-165,-5 2 1,-2 5 30,-1 1-961,1 1 835,3-4 1,0 0 170,3 1 0,-2-1 1,3-1-1624,0-2 1236,0-2 1,2-5-576,0-2 0,0-3 68,3-7 211,0-1 585,-4-9 1047,3-1-1047,-3-12 0,0-3 0,-2-7 0</inkml:trace>
  <inkml:trace contextRef="#ctx0" brushRef="#br1" timeOffset="49">21359 9013 8369,'-5'-9'212,"2"-1"0,2 1 1046,1 0-684,0-1 1,0 4-96,0 0 0,1 4-604,2-1 1,-1 2-427,4 1 399,0 4 207,4-3 39,-1 7 0,3-3-1177,1 5 0,3-1-936,0 0 2019,2 1 0,0 3 0,1 2 0</inkml:trace>
  <inkml:trace contextRef="#ctx0" brushRef="#br1" timeOffset="50">21610 8929 8369,'0'-9'-920,"-3"-1"1106,0 1 0,0 3 496,3 0 1,-1 4 38,-2-1-293,2-3-31,-3 5 130,4-3-399,0 8 1,1 2 73,2 3 1,1 0-311,2 0 1,3 1 109,-3-1 1,2-1 0,1 0-145,1-2 0,2-1-131,1 1 0,0 1 126,-1-3 0,-1 2-169,1-3 1,0 0 51,0-3 1,-1 0-174,5 0 292,-5 0 59,3 0 1,-5-3-110,0 0 1,1-4 120,-1 0 0,0 2 155,1-1 1,-5 3 217,-2-3-217,2 4 1,-4-1-111,2 10 0,-6 1 4,-3 11 1117,-7-3-721,3 15 1,-8-5 160,3 8-1282,2 0 865,-5 4 0,7 0 135,-5 2-283,1-2 63,0 4 1,-3-5 215,3 0-419,-3-4 139,0 0 0,-1-11-102,0-3 362,5-9 0,1-6 349,3-4-323,-3 0-707,2-8 315,-2 2 1,8-12 695,2 3 1,2-3-1007,1 0 232,0-1-228,0 0 0,5 1-283,4-1 0,0-2 103,4 3 1,0-2-1033,0 8 1135,3-1 522,-1 0 0,3 3 0,1-4 0</inkml:trace>
  <inkml:trace contextRef="#ctx0" brushRef="#br1" timeOffset="51">21992 8920 8370,'4'9'1538,"-4"7"-1180,-4 5 0,-5 11 209,0 3-303,-5 1-2034,0 5 2034,-5-3-339,5 8 162,-4-8 0,7 3 150,-5-7 1,5-6 18,-2-7 0,4-2-429,3-3 0,-3-7 284,3-6 1,2-3-228,1-3 1,2-3 67,1-7 0,0-1-242,0-5 1,1-4 699,2-1 1,3-3-1040,7-1 0,-2-3-209,5 0 1,-1-4 346,4 4 1,-1 0 25,1 3-508,4 1 841,-4 7 1,8-1 815,-2 9-650,-2-1 0,2 8-126,-7 2 931,3 2-594,-11 9 1,0-1 199,-7 5 0,-2 1-173,-1 0 1,-5 0 24,-5 0 1,0-3 287,-5 2 0,-1-1-479,-3-2 1,1-1-90,-1-1 0,2 1 1,0-3 233,2 0-567,3 3 167,-1-2-240,8-1 219,0-1-42,5-4 242,5 4-139,4-3 0,6 6 0,7-3 48,3 2 0,2-1 22,1 1 1,0 1 22,0-4 1,-4 4 105,1-4 0,-1 0 22,1-3 46,-2 0-160,-9 0 1,3-4-194,-5-3 0,4-1 57,-4-1-137,0 0 1,1-4 81,-1 1 0,1-5-120,-4 2 0,2-2 124,-1 2 1,1-2 73,-5 5 0,1-4-75,0 4 0,-3-1 648,-4 4-227,0 4 380,-4-3-424,-1 6 1,-9-2 125,-1 4 234,-3 0-281,-1 4 1,2 2 142,1 3 365,-1 0-425,6 1 1,-3 3 377,1 3-48,7-3-310,-6 5 0,11-4-58,-2 5 1,3-1 149,3 1-521,2 0 96,8-1 0,3-2 6,6-1 0,-2-4-280,5-2 0,-4-1 218,1-5 0,-3 0 111,0-3 1,-2 0-104,-1 0-3265,-3 0 2973,-3 0 1,-1-4-1,0-1 1</inkml:trace>
  <inkml:trace contextRef="#ctx0" brushRef="#br0" timeOffset="52">9199 7486 15643,'0'-9'-1201,"0"-1"0,0 1-206,0 0 0,1-2 300,2-1 1551,2 6-73,9-11 0,-2 14 347,7-6 0,0 0-238,8-3 0,0 5-114,8-2 1,0 1 186,5-1 0,5 0-484,-19 4 0,0 0 1,0 1-1,1-1 152,2 0 1,1 1 0,1 0 0,0 1-115,1 0 1,1 0-1,2 1 1,1-1-27,2 0 1,1 0 0,-1-1 0,1 1-419,1 1 0,0 1 0,-1-1 0,0 0 235,1 2 1,1 0-1,-3-1 1,0-1 55,1 1 1,0-1 0,-4 1 0,0-1-205,-2 2 1,-1 0-1,-1 0 1,-2-1 239,-2 0 1,-1-1-1,25 1-288,-5-2 0,-7 1 293,-5-1 1,-5 1 253,-4-5 1,-3 5-213,-3-1 0,-5-1 666,-1 1 1,-6-3-601,-1 3 0,-4-5 46,2 2 1,-3 1-391,-1-1 1,-1 3 15,-3-3 0,-2 0 49,-6 0 1,-4-2 31,-5 2 1,-4 1-79,-6-2 1,-2 4 45,-5-3 0,-2 4 106,0-1 1,-6 2 104,0 1 0,-4-3 157,24 1 0,-1 1 0,-24-3 384,5 4 0,-5 0-678,-2 0 0,24 2 0,-1 0 207,0-1 0,-2 1 1,2 0-1,-1 0-52,0 0 1,0-1-1,0-1 1,0 1 9,-1 0 1,-1 1-1,-2 0 1,-1 0-39,0 0 1,0-1 0,0 2-1,1 1-225,2-3 0,1 1 1,-1 1-1,1 1 191,-1-1 1,0 0 0,0 0 0,0-1 36,2 1 1,0 0 0,3-1 0,2 0-27,-14 4 1,10-4 4,5 1 425,9 2-383,10-4 1,12 3-50,9-4 0,12 0-71,7 0 1,13 0 61,-19 0 0,3 0 0,3 0 0,2-1-103,5 0 0,2-1 0,4 1 0,1 0 89,3-2 0,0 0 0,-15 1 0,1 0 1,-1 1-295,0-1 0,0 0 0,1-1 0,1 1 0,1-1 0,0 1 298,1 1 0,0 0 0,1 0 0,0-1 0,1 0 0,0 0 3,-1 1 1,1 0 0,-1 0-1,-2 0 1,0 0 0,-1 0-185,11 1 1,-2 0 0,-3-2-1,-1 1 131,-5-1 1,-2 1-1,-1-1 1,-2 0-30,-5 2 1,-1 0 0,19 0 11,-15 0 0,-3 0 293,-3 0 0,-4 0-514,-5 0 1902,-3 0-1831,-7 0 1305,-2 0-1122,-12 0 0,-3-4 0,-7-1 0</inkml:trace>
  <inkml:trace contextRef="#ctx0" brushRef="#br0" timeOffset="53">21285 7365 21275,'-15'0'-473,"2"0"1,3-1 41,1-2 1,3 1 59,0-5-506,4 5-45,-3-2 623,5 4 1,6-1 1288,3-2-988,8 2 40,7-3 0,9 1 237,5 0 70,3-4 0,10 4-224,-25 1 0,0-2 0,6 1 0,0 0 197,2-2 0,0 1 1,0-1-1,1 1-318,1 1 0,0 0 0,-3-1 1,1 0 12,0 1 1,0 0 0,-3 1 0,0 0-58,-1 0 0,-1 0 0,20 1-9,-6 1 1,-9 0-276,-6 0 0,-5 0-20,-7 0 0,-3 4-167,-4-1 1,-2 0 413,-1-3-365,-4 4 0,1-3 247,-6 2 1,-3-2 110,-7-1 0,-2 3 383,-7 0 0,-3 0-242,-6-3 1,-2 0 18,-4 0 1,-2 0 87,-1 0 0,-2 0-153,-5 0 0,0 0 392,-3 0 0,0 0-49,23 0 1,-2 0 0,1 0 0,-1 0-241,-2 0 0,0 0 0,2 0 0,-1 0-153,-22 0 0,1 1 66,4 3 1,10-2 100,6 4 1,11-3-146,11 3 0,6-3-722,9 3 0,7-3 676,12 0 0,10-2 290,14-1 0,-21 0 0,0 0-406,4 0 0,1 0 1,2 0-1,1 0 327,1 0 1,0 0-1,1-2 1,0 0-47,2-2 1,0 1 0,0 1-1,0-1-23,1 0 1,-1 0 0,-3 2-1,-1 0-28,-3-1 0,-1 1 1,-2 0-1,-1 1 242,21 0 1,-8 0-393,-14 0 1,-7 1 118,-15 2 0,-10 3 0,-6 2 0</inkml:trace>
  <inkml:trace contextRef="#ctx0" brushRef="#br0" timeOffset="54">9674 8026 19789,'-8'-4'-2069,"1"-2"-91,-1 1 1439,7-3 1,-3 6 1635,4-4-619,-4 4 612,3-2-883,-3 0 0,5 3 7,2-3 1,2 3 397,4 1 1,5 0 26,1 0 1,4 0-174,3 0 0,-2 4-204,5-1 1,0 3-213,3-3 0,0 1 29,0-1 0,-1-1-144,-2 4 0,0 0-288,-3 0 1,-3 1-859,-4-4 1242,-3 4 1,-3-1 0,-5 3 0</inkml:trace>
  <inkml:trace contextRef="#ctx0" brushRef="#br0" timeOffset="55">9637 8203 18617,'-10'0'-1160,"5"0"1,-3 0 575,2 0 1714,2 0-619,-1 0 1,7 0 306,1 0-515,2 0 26,8-4 1,5 3 109,4-2-673,3 2 174,3 1 0,-1 0-309,4 0 314,-4 0 1,5 0-670,-4 0 1,0 0 207,0 0 465,0 0 1,0 0-1,0 0 1</inkml:trace>
  <inkml:trace contextRef="#ctx0" brushRef="#br0" timeOffset="56">10130 7886 11052,'-5'-9'-2628,"2"0"1800,2-1 1853,1 5-566,0-3 0,1 7 497,2-2-723,2 2-83,5 1 1,3 1-170,2 2 106,3 2 0,1 1-33,-1 0 1,0 4 68,-3 2 1,3 2-171,-2-2 0,-3-1 8,-1 5 0,1-2-98,-4 2 0,1 1-7,-6-5 0,-1 4 13,-3 0 1,0 1-5,0-2 1,-4 3 118,-3-3 1,-2 0 67,-3 0 0,0 1 10,-3 2 0,0-2-69,0-1 0,-3 1 106,3 2 1,-2 1-46,2 0 1,-3-1 0,3 1-1</inkml:trace>
  <inkml:trace contextRef="#ctx0" brushRef="#br1" timeOffset="57">6611 7765 8527,'0'-9'-1423,"0"0"711,0-1 1051,0-3 1,0 3-1,0-3 1,0 3-112,0 0 0,0 1-52,0 0 1,0 3 0,0-1 0,-1 4-130,-2-3 1,0 4 118,-3-1 0,0 2-151,-3 1 1,-2 2 152,-1 4 1,-4 6 124,-5 9 1,-4 8-113,-6 8 1,16-14-1,0 0-214,-2 3 0,0 1 0,2 1 0,0 1-18,-1-2 0,1 2 0,2-1 0,2 1 100,1-2 0,1-1 0,-4 25-411,7-1 0,3-1 1,7-3-82,5-7 1,5-3 188,8-8 1,2 1-700,4-7 622,-4 0 0,3-4-171,-3 1 502,-1-1 0,0 1 0,-4 0 0,-1-1 0,1 1 0</inkml:trace>
  <inkml:trace contextRef="#ctx0" brushRef="#br0" timeOffset="58">9395 7635 17018,'9'4'-3187,"0"1"2725,1 5 0,2 4 761,0 5-166,5 8-185,-3 10 1,1 8 241,-3 5 0,-2 0-1512,-4-4 1182,-2-3 0,-4-1 18,0-2 1,-5-2 0,-3 0-1135,-4-3 1399,-4-5 304,1 6-141,-3-7 1,0 3-636,2-4 1,1-1 16,6-2 1,-2 1-1,8-4-847,1-2 1159,1 0 0,4-2 0,0 1 0,0 0 0</inkml:trace>
  <inkml:trace contextRef="#ctx0" brushRef="#br1" timeOffset="59">6778 7830 8513,'0'-9'-239,"0"0"224,0-1 1,0 4 273,0 0 158,0 4 0,0-6-647,4 7 253,-3-3 47,4 4 0,-5 5 224,0 4 82,0 4-126,0 10 0,-5 1 73,-1 4 223,-6 0-231,2 4 0,-7 0 5,5 2-592,-1 2 508,4-2-140,0-1 1,0-2-106,3-7 1,2-1-33,4-4 1,1-2 96,2-1 0,6-7-68,7-6 0,2-2 135,4-1 0,-1 0-1167,4 0 508,-5 0 18,3-4 1,-4-2-365,-1-6 0,1 1 252,0-1-130,-5-3 1,-4 5 904,-3-2 1,-5-3-1,2 1 1</inkml:trace>
  <inkml:trace contextRef="#ctx0" brushRef="#br1" timeOffset="60">6760 8073 8513,'-10'0'0,"1"0"27,0 0 1,-1 0 513,1 0 488,4 0-592,1 0 1,4-2-65,0-1 1,2 2-79,4-2 1,4-1-405,9 1 1,1-1 171,1 1 0,3-1-294,4-3 1,-3 0-878,0 4 1,-4-3 638,0 3 0,-2-3-208,-4 2 0,1-3 0,-6 2 677,-1 0 0,-6-4 0,0-1 0,-6 1 0,-3-9 0,-3 8 0,-4-8 0,-2 5 0,-3-3 0,-1-1 0,0 3-140,1-1 1,2-2 128,1 5 0,3-1 64,0 4 1,5 0 242,0 0 0,5 2 2006,-1 1-1392,6 0-491,3 1 1,7 0 18,3 1 0,1 3-787,2-2 0,-1-1 296,1 1 1,3 0 213,-1 3 1,2 4-162,-1 2 0,2 7 0,4 1 0</inkml:trace>
  <inkml:trace contextRef="#ctx0" brushRef="#br1" timeOffset="61">7207 8100 8032,'0'-9'-315,"0"0"1262,0 0-527,0-1 1,0 1-113,0 0 1,0-1-66,0 1 1,0 0-118,0-1 1,0 1-19,0 0 0,0-1-118,0 1 0,-5 3 114,-1 0 0,1 4 74,-1-1 1,-1 1 132,-6 2 1,2 2-86,-5 1 1,2 3 18,-2 6 0,0 3-140,3 3 1,-2 2 31,2 2 0,1-3-74,3 3 1,4-3-216,1-4 0,0 2-339,1-5 0,0 1 256,3-4 1,4-1-117,2-2 1,7-1 82,2-5 1,0-1-110,0-3 0,1-1 41,2-4 0,0-1-19,-2-3 1,0 3 170,-3-3 0,-1 3 0,-3 1 1,1 4 257,-1 1-99,-4 3 0,-1 7 546,-4 3 1,-4 5-267,-2 8 1,-3 5 284,-4 4 1,0 4-197,-3-1 1,-1 3-370,1 0 0,3-4-163,0-2 1,3-3-399,1-3 1,0 2-498,3-3 1083,2-1 0,4 0 0,0-4 0</inkml:trace>
  <inkml:trace contextRef="#ctx0" brushRef="#br1" timeOffset="62">7626 7737 8448,'5'-5'-400,"-1"-3"482,-4 3 0,0-2 494,0 1-235,4 4-70,-3-2 1,2 5-65,-6 2 0,-2 7 56,-4 5 0,-1 8 123,1 5 1,-1 1-65,-3 5 0,3 0-43,-3 3 0,2 0-633,-1 1 0,1-4 343,-1 0 1,5-4-20,0 1 0,2-6 125,-1-3 1,2-7 77,4-2-382,0-7-330,0-2 1,0-5 206,0-2 0,4-6 265,2-3 0,3-3-371,0 2 1,0-3 109,0 0 0,5-2-32,1 0 0,3 3 116,1 3 1,-1 3 197,1 2 1,0 0-190,-1 4 1,0 1-32,-3 5 0,2 2 859,-5 5 0,0 3 121,-6 3 1,-2 4 42,-4 2 0,-2 1-332,-4-2 1,-2-1 208,-7 2 0,-1-4-152,-2-2 0,-1-3-159,1-3 1,0-1-128,2 0 0,-1-3-6,1-3 0,2-3-533,-2-3 1,5-3 227,-1-3 1,2 0-1040,4-1 0,2 0-65,4-2-1267,0 1 2486,4-2 0,5 8 0,6 1 0</inkml:trace>
  <inkml:trace contextRef="#ctx0" brushRef="#br1" timeOffset="63">7951 8212 8376,'10'0'-175,"-5"-4"0,0 3 1370,-2-2 0,-2 3-424,2 3 1,-2 5 148,-1 5 1,-1 3-355,-2 0 0,-5 4-139,-4 2 0,-5 4-681,1-1 1,-1 2-647,-2 1 0,1 0 900,-1 0 0,-4 8 0,-1 2 0</inkml:trace>
  <inkml:trace contextRef="#ctx0" brushRef="#br1" timeOffset="64">8343 7821 8249,'0'-9'-903,"0"4"973,0-4-163,0 4 85,0 0 1,0-3 243,0 2 19,0 1 29,0 1 76,0 0-77,0-1-414,0 0 411,0 1 183,0 4-230,0 8 1,0 2 43,0 9-245,-5 8 95,0-2 0,-4 10-262,0-4 112,-1 4 0,3-2-54,-2 4 1,5 1-1465,-6-1 1438,3 0-53,-2-4 0,4-1-87,1-4 0,0-4-810,1-2 380,0-7-75,3-1 748,0-9 0,0-5 0,1-7 0,2-5 0,-2-2 0,2-5 0,3-4 0,-1 0 0</inkml:trace>
  <inkml:trace contextRef="#ctx0" brushRef="#br1" timeOffset="65">8324 7877 8212,'4'-15'-169,"-3"2"-5,2 4 0,-2 3 602,-1-1 0,0 6 495,0 1-590,0 9 1,0 5-70,0 5-109,0 3 0,3-1 0,0 4 0,-1 1 98,0 1-181,-2 1 1,3-1 191,0-3-478,4 3 207,-6-7 0,4 3-45,-2-5 1,-1 0 97,5-3 47,-5-5 261,2-6-286,-4-4-89,0 0 0,3-2 0,0-3-30,-1-5 1,-1-6 0,0-2 147,2-3-35,-2 0 0,3-1-359,-4 0 1,3-4-155,1 2 0,2-3-57,-3-1 368,4 4 49,-2-3 1,5 4-99,-1-2 0,-1 3 0,-1 4-777,0 3 590,-1 1-108,-1 9 1,3 1 121,-1 4 1,-2 3 361,1 0 0,-4 4 0,2-2 0,-4 8 0,0-1 0,0 1 0,0-4 0,0 0 0,0 1 0,0-1 0,0 0 0,1 1 0,2-1 0,-2 0 0,3 1 31,-4-5 241,0 3 192,0-3-320,5 0 441,-4-1-127,3 1-323,-4-4 1,0 7 0,-1-2 665,-2 2-445,2-2 0,-5 5 82,3-2 1,-1 4-307,-2-1 1,-1-1 0,3 4 423,-2-2-463,4 4 1,-5-7-139,4 3 79,0-3-53,3-1 71,0 1 1,-3-1-269,0 0 57,0-4 194,3 0-218,0-5 0,4 0-277,2 0 1,-1-6 79,1-3 163,0 0 106,4-5-230,-1 1 120,0-2 1,1 0 120,-1-1 1,0 4 52,1-4 0,-4 4-94,0-3 1,-1 3-22,1 0 0,0 5 474,-3 0 273,-2 5 1,3-1-324,-4 6 0,-3 6 486,0 3-311,-5 4-192,3-1-121,0-1 1,-2 3 43,4-5 1,0 4-380,3-4 1,0 1 0,0-4-685,0 0 654,0 1 1,0-1-58,0 0 1,4-4-88,2-1 0,-1 0-302,1-1 0,1 0 0,2-3 687,0 0 0,1-4 0,-1-1 0</inkml:trace>
  <inkml:trace contextRef="#ctx0" brushRef="#br1" timeOffset="66">8724 7989 7422,'0'-5'677,"0"0"504,0 5-759,-4 5 0,3 0-114,-2 4 0,-1 4-30,1 3 1,-3-2-221,2 2 1,-2 0-219,3 2 0,-1-2 1,2-2 240,-1 0 0,0 1-755,3-2 316,0-1 269,0-7-659,0 3 382,4-7-31,-3 4 25,7-5 1,-3-1 52,5-3 1,-4-2 125,0-6 1,-1 0 156,1-3 0,3 2 1,-4-1-149,0 1 1,3-3 508,-1 4-249,-3-1 0,1 4 1059,-2 0-605,-2 3-102,3-2 0,-4 8 0,0 0 49,0 5 1,0 4-211,0 0 0,0 0-172,0 1 1,-3-1 112,0 0 1,0 0-783,3 1-86,0-1-109,0 0 576,0 1 1,4-5-212,2-2 0,2-2 92,2-1 0,-4 0 153,0 0 454,0 0 0,1 0-121,-1 0 47,-4 0 1,2 1-89,-4 2 0,0-1 142,0 4-247,0 1-1365,0-2 678,0 3 659,4-3 0,1 5 0,5-1 0</inkml:trace>
  <inkml:trace contextRef="#ctx0" brushRef="#br1" timeOffset="67">9125 7784 8196,'0'-14'0,"-1"4"18,-3-2 52,3 1 1,-3 2 166,4 0 232,0-1-368,0 5 1,1 1 144,2 4 0,-2 4-104,3 2 0,-3 10 78,-1 3 1,0 6-109,0 3 1,-1 1-50,-3 5 0,2-4 78,-4 1 1,3-2-323,-3-1 1,1 0 134,-1 0 1,-3-4-261,3-2 1,-1-3 170,1 0 0,-2-4-110,5-3 1,-3-5-226,3-1 259,0-4 183,3-2 1,1-5-61,2-4 1,-1-1-91,4-3 1,0 2 110,4-5 0,0 5-159,3-1 0,-3 1 137,2 2 1,2 0 31,-2-1 1,2 4 236,-2 0 1,-1 4 17,5-1 237,-5 2-277,3 1 0,-5 4-81,0 2 1,0 2 0,-3 2 467,-3-1-370,2 4 0,-4-1 88,2 3 1,-6-3 1,-3 0 0,-5 1-11,-2 0-47,1-1-147,-2-2 1,4-2 114,-2-2 0,-2 1-211,2-4 56,-1 5 0,4-7 0,0 2-433,-1-2 239,1-1 1,1-1-1721,2-2 1086,-3-2 808,4-5 0,-4 1 0,-1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1.064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1369 12551 27439,'22'-13'-512,"-1"-1"1,6-2-1,6 1 254,10 2 1,-17 4-1,2 1 257,4 0 1,2 1-1,2-2 1,1 0 48,3 0 1,1-1 0,1 1 0,1 0 8,-1-1 1,-1 1-1,0 1 1,-1 1-30,-4-1 1,-1 0 0,2 2 0,-1 0-15,-2-2 0,0 0 1,0 2-1,-1 1 75,-1-1 1,-2-1 0,-1 1 0,-1-1 71,-1 1 1,-1-1 0,23-5-157,0 3 1,-5 0-86,-4 3 0,-9-1-27,-3 4 0,-7-3-46,-3 3 98,-7 0 1,-9 3-173,-8 0 0,-7 3 155,-12 0 1,-12 7 60,-12-1 1,20-1 0,-1-1-1,-3-1 1,0 0 0,-3 2 0,-2 1 52,-4-1 0,0-1 1,-1 2-1,-1 0-39,-1 0 1,0 1 0,1-1-1,0 0 107,2 0 0,0 1 1,2-1-1,0 0-35,0 1 0,-1-1 0,-1 0 0,-1 1 108,1-1 1,0 0 0,5-1 0,1 0-68,9 0 0,1-1 1,-14 4-22,15-2 1,12-1-490,13-5 1,9 0 152,10-3 0,9-4 145,13-2 0,11-3 119,-20 3 0,1-1 1,2 1-1,0-1-299,4-1 0,0 0 276,-2-1 0,1 1 0,3 2 0,0 0 0,-2-1 0,0-1 0,-1 0 0,1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1.065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4087 10419 27239,'-5'-9'-3277,"-2"-4"1638,4 1 1,4-1-1639,5 4 1638,7 4 1,5-2 2068,7 3 0,6-2 434,3 3 1,7-1-101,2 1 1,7 1-706,-24-1 1,0 0 0,6 1-1,1 1 558,2-3 1,1 1 0,2 2 0,1-1 45,1-1 0,0 0 1,3 1-1,1 1-7,-1-2 1,1 0 0,2 1 0,1 2-466,0-2 1,-1 1 0,0-2-1,-1 1-198,-3 1 1,0-1-1,1 1 1,0-1-52,-1 2 0,0 0 0,0 0 0,0 0-6,-5 0 0,0 0 0,-1 2 0,-1-1-71,-3 1 0,-2-1 0,0 1 1,-1-1 80,24-1 0,-1 4-213,-9-1 0,-3 0 132,-12-3 0,-1 0 53,-3 0 1,-2 0 1386,-6 0-75,1 0-1237,-6 0 531,-2 0 0,-6 0-550,-6 0 0,-3 0 200,-7 0 1,-6 0-242,-9 0 10,-4 4-194,-10-3 1,-2 3 230,-9-4 1,25 0 0,0 1-1,-3 1 0,0-1 0,-1 0 1,1-1-196,1 2 0,1-1 0,-2 0 0,0-1 207,2 0 0,-1 0-2,-4 0 0,1 0 0,2 2 0,0 0 0,-3-1 0,-1 2-55,2-1 1,0 1-1,2-2 1,1 1 64,1 1 0,-1 0 0,0 0 0,0-1 0,1 2 0,-1 1 0,1-1 0,0 1 0,1 1 0,-1-1 0</inkml:trace>
  <inkml:trace contextRef="#ctx0" brushRef="#br0" timeOffset="1">8333 13650 27494,'10'-4'-714,"0"2"451,2-5 1,4 4-193,6-3 1,5 4 402,8-1 1,10-1 115,-19 2 1,1 1-1,5-3 1,2 1 37,6 2 0,1-1 1,3-1-1,3-1-38,-12 2 0,1 0 0,1 0 0,3-1 0,0 0 0,1 1 15,3-2 0,1 1 0,0 0 0,2 0 0,1 0 0,1 1 0,1 0 0,1 0 0,0 0 0,-1-1 0,0 1 0,0-1-33,1 2 1,1 0 0,0 0-1,0 0 1,-1 0 0,1 0-38,0 1 0,0 0 0,-1 0 0,1 0 0,0 1 0,0-1 1,0 1 0,1 0 1,0 0-1,-4 0 1,0 0-1,0-1-68,0 2 1,-1 1-1,1-1 1,-2-1 0,-1 1-1,0 0 75,-2 0 0,-1 0 0,1 0 0,-1 1 0,0-1 0,0 0-78,-1 0 1,-1-2-1,0 1 1,-3 1-1,-2 1 1,1-1 49,-1-1 0,1 0 1,-2 0-1,13 2 1,-1 0-69,-2-1 0,0-1 0,-3 1 1,0 0 60,-1 0 1,-1-1 0,-5 0-1,-1 0-185,-3 2 0,-3 1 1,20-1 47,-11 3 0,-6-4-343,-9 1 498,-9 2 0,-4-8 0</inkml:trace>
  <inkml:trace contextRef="#ctx0" brushRef="#br0" timeOffset="2">8473 15195 30556,'9'-5'-1254,"6"-2"1525,3 4 1,14-1-196,12 1 0,-16 2 0,3 1-710,4-2 0,1 0 0,5 2 0,2-1 612,4 1 0,2 0 1,2 0-1,1 0-137,-16 0 1,2 0-1,-1 0 1,2 0-1,0 0 1,0 0 141,1 0 0,1 1 1,-1-2-1,0 1 0,-1-2 1,0 1-119,2 0 1,-1 0 0,0 0-1,-1-1 1,-1 0 0,0 0 170,0 1 0,1 0 1,-1 0-1,-1 0 0,-1 0 1,1 0-87,-1 1 1,1 0 0,-2 0 0,11 0 0,-1 0-306,-2 0 0,-2 0 1,-4-1-1,-1 1 207,-3-2 1,0 1 0,-3 0 0,1 0 309,-2-2 0,1-1 0,21 1-313,-4-3 1,-6 4 37,-7-1 0,-4 2 952,-8 1-1041,-4 0 1,-10 1 487,-2 2 0,-7-1-351,-8 4 0,-9 0 1,-5 4-1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5:48.299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12504 13436 8531,'7'-4'-1059,"-1"1"472,-4 0 438,6-1 1,-3 3 192,5-2 0,-4-1 100,0 1-63,0 0 0,4 2-40,-1-3 1,0 3 2,1-2 0,-4 1-4,0-1 0,0 2 12,4-2 0,0 2-3,2 1 1,-1 0-46,1 0 0,1-3-15,0 0 0,3 0-56,0 3 1,2 0 92,0 0 0,2 0-77,2 0 1,-2 0 60,5 0 1,1 0-40,5 0 0,-2 0 21,2 0 1,-2 0 1,-1 0 1,0 0 8,0 0 1,-1 0 1,-3 0 1,3 0-6,-2 0 1,-1 0 0,1 0 1,0 0-3,3 0 0,0 0 2,-1 0 1,2 0 0,2 0 1,-1 0-1,5 0 0,-5 0 0,1 0 0,-1-3 53,1-1 0,-2-2 9,2 3 1,-2-1 7,-1 1 0,1 2-39,2-2 1,-3 1-31,-1-1 0,1 2 3,-3-3 0,2 3-129,1 1 0,-3 0 107,0 0 0,0-3-14,2 0 1,6 0 21,1 3 1,-1 0 1,1 0 1,-4 0 14,1 0 1,1 0-18,-1 0 0,0 0 11,-3 0 1,0 0-2,0 0 1,-1 0 4,-2 0 1,2 0-5,-3 0 0,2 0-2,-1 0 0,2 0-12,-2 0 1,1 0-2,-2 0 0,3 0 12,-2 0 0,5-3-3,1 0 1,0 0 4,-3 3 0,1 0-16,2 0 1,1 0-2,2 0 1,-2 0 11,-4 0 1,-3 0-1,0 0 0,2 0 4,1 0 0,2 0 0,-5 0 0,2 0 3,1 0 1,3 0-8,0 0 0,3 0-4,-3 0 0,4 0 7,-1 0 1,2 0 0,2 0 1,-4 0-2,0 0 0,-3 0-1,3 0 1,0 0-1,3 0 0,-2 3 0,-1 0 1,-3 0 13,3-3 1,-1 0-14,1 0 1,-1 0 98,-2 0 0,-1 0-33,4 0 1,1 0 6,2 0 1,-3 0-24,0 0 0,0 0 9,3 0 1,3 0-33,-3 0 0,2-1-104,-5-2 1,7 2 61,2-2 1,-1 2 51,-2 1 1,-1 0-96,2 0 0,-2 0 52,4 0 0,-3 0-11,0 0 1,2 0 7,2 0 1,2 3 2,4 0 1,-2 0-305,1-3 1,3 0 340,1 0 0,-25 0 0,0 0 29,1 0 1,1 0 0,-2 0 0,1 0-50,0 0 0,1 0 0,-2 0 0,0 0 16,0 0 0,0 0 1,-1 0-1,0 0-18,1 0 0,0 0 0,22 0 5,2 0 1,-3 0 43,-2 0-201,-5 0 164,4 0 0,-8 0-31,2 0 1,-5 0-41,-1 0 1,1 0 39,2 0 1,-5 0-10,-4 0 1,-1 0 10,-6 0 1,1 0 4,-3 0 0,-4 0 94,1 0 1,-5 0-127,2 0 0,-6 0 672,-1 0-728,-4 0 68,2 0 1,-5 0-27,-2 0 0,-2 0 21,-4 0 0,-5 0-29,-1 0 1,-7 0 51,-3 0 0,-3 0 8,-3 0 1,-3-1-17,-6-2 1,-5 2-234,19 0 1,-1-1-1,-22-3 235,21 2 1,0-1 0,-1 2 0,-1-1-237,-2 0 1,-1 0 0,-5 1 0,-1 1 220,-2-2 0,-2 0 1,-2 0-1,-2 1-401,0-1 1,-2-1 0,-2 0 0,0 0 391,14 2 0,0 0 1,-1 0-1,0 0 1,0 1-1,0 0 23,1 0 0,0 0 0,-1 0 0,2-1 0,-1 1 1,1 0-11,-16-1 1,1 0-1,0 1 1,0-1 13,0 2 0,0 0 0,14 0 0,0 0 0,0-1 4,1 0 0,0 0 0,-1 0 0,-1 1 1,-1 0-1,1-1 2,-14 0 0,-1-1 0,16 2 0,-1-1 0,0 1 1,0 0 1,0 0 0,-1 0-1,-1 0 1,0 0 0,0-1 58,2 0 1,0 0 0,-1 0 0,1 0 0,0 1 0,1 0-32,-16-2 0,0 1 0,17 0 0,1 1 0,-1 0 6,-2 0 0,1-1 1,0 2-1,0 0 1,0 0-1,1 0-33,-17 0 1,1 1-1,0 1 1,1 1-5,3-1 0,0 0 0,-1 1 0,0 1-17,-2-1 1,-1 1 0,17-2-1,-1 0 1,0 0-67,0 0 0,1 1 0,0-1 0,-17 0 0,0 0 40,3 0 1,1 0-1,0 0 1,-2-1 2,-1 1 1,0 0 0,-1 1 0,0 0-264,3-3 0,-1 1 0,0 0 0,1 0 271,3 0 0,2-1 0,-1 0 0,1 0-18,-1 2 1,0 0 0,1 0 0,0-1-37,0 1 0,1 1 0,1-1 0,1 1 204,4-3 0,0 1 0,1 1 1,0 0-83,0-1 1,1-1 0,2 1 0,1-1-36,0 0 1,2-2 0,2 1-1,1 0 4,-17 0 1,3 0 623,4 0 0,0 0-704,3 0 0,3 0 59,6 0 1,3 0 715,3 0 0,2 0-697,1 0 1280,3 0-1234,7 0 1,3 0 370,6 0 0,9-3-361,9 0 1,8-4 12,12 1 0,5 1 21,-20 2 0,1-1 0,3 1 0,0-1-320,2-2 0,1 0 0,4 0 0,2 1 424,4-1 1,1 0-1278,-2 1 1,1 0 1111,5 0 0,0 0 0,-5 2 0,0 0 20,1 0 0,2 0 0,0 2 0,1 0-294,4-1 0,0 1 0,-2 0 1,-1 1 316,5 0 0,0 0 0,-4 0 1,0 0 29,1 0 0,0 0-425,-1 0 1,1 0 244,-14 0 1,2 0-1,-1 0 1,13 0 0,1 0-73,2 0 0,-1 0-856,1 0 0,0 0 1003,-17 0 1,-1 0 0,2 0 0,1 0 0,1 0 0,0 0-13,2 0 0,-1 0 0,0 0 0,1-1 0,-1 1 0,1 0-72,0-1 1,0-1-1,1 2 1,0-1 0,0 1-1,0-1 95,0 1 0,1-2 0,-1 1 0,0 1 0,1 0 0,-1-1-7,2 1 0,0 0 0,-1 0 1,-3 0-1,0 0 0,0 0 5,0 0 1,1 0 0,-1 0 0,-2 1 0,1 0 0,-1 0 61,-1 0 1,0 0 0,0 1 0,1 0 0,-1 0 0,1 1-74,0-1 0,1 0 1,-1 0-1,-2 1 0,0-1 1,1 1-17,-1 0 1,0 1 0,0-1-1,0-1 1,0 0 0,0 0 18,-1 0 0,0 0 0,0 0 0,2 0 0,0-1 0,0 1 3,0 0 0,1 0 0,-1 0 0,15 3 0,0-1 0,-17-2 0,1 0 0,-1 0 0,0 0 0,0-1 0,0 1 0,1 0 1,1 0 0,-1 0 0,0-1 0,0 0 0,-1 0 15,2 1 1,-1 1 0,0-1 0,16-1 0,0 1 8,-1 1 1,0 0 0,-2-2 0,-1 0-8,-2 0 0,-2 1 1,-1 0-1,-1 0 90,-1 0 1,-1-1 0,-6 2 0,0 0-106,-1-1 1,-1 0-1,-4-1 1,-1 1 921,23-2 1,-7 0-946,-2 0 1,-10 0 29,-4 0 1,-4-3 867,2-1 0,-7-2-860,0 3 1562,-9 0-1574,3-1 0,-10 3 1047,4-2-1056,-4 2 1,1-2 103,-6 0 1,-3-1-93,-6 4 0,-3-3-1,-3 0 1,-4-1-4,0 1 1,-3 2-13,4-2 0,-4 2 7,3 1 0,-4 0 0,2 0 0</inkml:trace>
  <inkml:trace contextRef="#ctx0" brushRef="#br1" timeOffset="1">2663 11452 9675,'5'-9'-265,"-2"0"-36,-2-1 0,2 4 684,0 0 39,1 4-201,-4-2 1544,0 4-1368,-5 8 0,-4 3 34,-6 11 155,-7 6-1604,-2 1 1311,-4 11 55,-4-1-469,16-14 1,-1 0 147,-2-1 0,1 0 0,-1 3 0,1 1 119,1-2 1,0 1-570,-1 2 0,0 1 326,4-2 0,-1 0 1,-2 2-1,0-1-14,3-2 0,0-1 1,1-2-1,0-1-381,-5 17 1,-1-4-232,0-5 0,2-1-43,1-8 74,3-4 311,3-5 0,1-5-307,0-1 553,0-3-166,3-4 280,-2 0 1197,7-9-1267,-3-1 64,4-9 0,-4-7 0,-1-3 0</inkml:trace>
  <inkml:trace contextRef="#ctx0" brushRef="#br1" timeOffset="2">2197 11704 9665,'-5'-15'-254,"-3"2"304,7 3 1,0 9 937,4 5 76,4 3-640,-2 6 0,6 2 231,1 3-209,-2 5-458,8 1-759,-8 4 621,8 0 0,0 1-280,3 2 1,5-1-441,-1 4 0,5-1 532,1 1-2510,0-2 2856,1-8 1,1-1 0,4-5-1</inkml:trace>
  <inkml:trace contextRef="#ctx0" brushRef="#br1" timeOffset="3">2989 11797 9665,'8'-19'1034,"-2"1"-582,8 3 1,-4 5-135,2 4 0,0 3-267,3 0 1,-2 2 233,2 1-1434,1 0 794,2 4 0,2 2-1258,2 3 729,-3-4 498,8 3 0,-4-3 366,2 1 1,6 2 0,-2-3 0</inkml:trace>
  <inkml:trace contextRef="#ctx0" brushRef="#br0" timeOffset="4">3026 11955 8575,'-20'5'-225,"-1"-2"1,5-1 224,1 2 1793,7-3-1091,4 3 0,5-4 13,2 0-431,7 0-71,4 4 0,13-3-29,4 2-212,8-2-988,0-5-816,10 3 1300,-5-3 1,8 0 531,-3-3 0,-21 3 0,0 0 0,3-1 0,-1 1 0</inkml:trace>
  <inkml:trace contextRef="#ctx0" brushRef="#br0" timeOffset="5">3622 11676 8519,'-6'0'-153,"0"0"-311,3-4 1846,-1 3-551,8-4-416,6 5 1,5 0-38,7 0 1,2 0 17,4 0 311,0 0-344,0 0 1,0-3 211,-1 0-779,6 0 227,-9 3 1,7-3-309,-6 0 0,-2 0-646,-1 3 0,-3 3-1721,0 0 2652,-5 4 0,0 3 0,-5 4 0</inkml:trace>
  <inkml:trace contextRef="#ctx0" brushRef="#br0" timeOffset="6">3771 11853 8468,'-15'5'-286,"-2"-1"0,11 0 286,-7-3 1500,12 3-895,-3-4 1,8 1-41,2 2 1,10-1-248,3 1 1,6-2 92,3-1-1448,4 0 638,6 0 1,2-4 398,0-3 0,1-1 0,-4-1 0</inkml:trace>
  <inkml:trace contextRef="#ctx0" brushRef="#br0" timeOffset="7">4553 11666 8462,'-9'-23'-1111,"-1"-4"610,1 7 0,4-2 501,2 7 168,2-3 47,1 4 1,0-2 98,0 1 1,0 0 180,0 0 1,0 1 112,0 5-52,0 4 261,0-3 216,0 7-819,0 13 0,0 5 196,0 14 45,0 2-239,0-4 0,4 7 220,2-2-2139,2 2 1569,6 1 0,-3 0-851,5-3 717,-1 2 1,8-4-349,2 2 440,2-6 0,2-5-229,2-4 0,-2-5-241,2-2 0,-4-5 101,-6-4 1,0-6 135,-9-4 1,2-5 408,-2-4 0,-5-5 0,5-3 0,-8-1 0,2 0 0,3 0 0,-6-5 0,4 0 0,0 0 0,-1-1 0</inkml:trace>
  <inkml:trace contextRef="#ctx0" brushRef="#br0" timeOffset="8">5037 11592 8462,'0'-9'0,"-1"2"0,-2 1 520,2 4 0,-4-1 221,2 6 100,2 7-216,-8 8-236,0 10 0,-2 6 148,-5 7-677,1 5 0,5-20 1,1 1 132,0 2 1,-1 1-226,-1 2 0,0 1 0,1 0 0,0 0 294,-1 1 0,0 1 0,1-2 0,0 0-51,-1-1 0,0 1 1,1-2-1,-1 0 174,-1 0 0,-1 0-592,3-4 1,0 0 251,-2 1 0,1-1 0,-8 15-564,1-2 498,-1-1 1,-3-7-197,1-4 155,-1-4 195,3-10 1,0-2 144,-3-5 1,2-3-68,-2-4 1,0-2 48,0-5 0,-1 0-238,2-8 1,1-2 308,-2-5 1,2 2-835,2-5 1,-2 1-1185,-2-1 1887,3 3 0,-7 3 0,4 0 0,2 3 0,0 3 0,1 5 0</inkml:trace>
  <inkml:trace contextRef="#ctx0" brushRef="#br0" timeOffset="9">1918 13045 8419,'-30'2'0,"-1"0"0,1-2 0,1 1 0,2 0 0,1 1 0,-22-1 0,7-1 0,6 3 0,10 0 0,3 0 0,3-3 0,9 0 0,1 0 0,15 0 387,7 0 1,12-1 1053,15-2-1219,-14 1 0,3-1-461,7-3 1,2-2-1,9 0 1,2-2 317,-13 2 0,1-1 0,1 1-969,2 0 1,0 1 0,0-1 936,3-1 1,1 0-1,0 0 1,2 0 0,1 1-1,0-2-28,2 0 1,1 0-1,0-1-501,-10 3 0,0 0 0,1 1 0,0-1 518,3 1 0,2 0 0,0 0 0,-1 0-441,-2 0 0,-1 0 1,1 0-1,-1 0 382,2 1 0,0 0 0,0 1 0,-1-1 0,9-2 0,-1 0 0,0 1-144,0 1 0,0 0 0,0-1 150,-3 0 0,1-1 1,-1 0 59,1 3 0,-1 0 1,-1 0-1,-4-2 1,-1 0-1,-1 1-40,-1 2 0,0 2 1,-2-1-359,-2 0 1,-1 1-1,0 0 162,12-1 1,-1 2 0,-6 0-1,-1 1-416,-4-2 0,-2 0 698,-5 0 0,-2-1-445,15 2 1,-9-3 1051,-4 4-923,-8 0 0,-4 4 1,-12 4 2458,-7 3-2232,-14-1 0,-8 12 0,-7-2 0</inkml:trace>
  <inkml:trace contextRef="#ctx0" brushRef="#br0" timeOffset="10">2924 13072 7418,'-35'8'-234,"1"0"0,-1 0 0,-14 6 0,1-1 0,6-3 0,1 1 209,3 1 0,2 1 0,3-3 1,2 1 257,3 2 0,3-1 0,-9 5-65,15-2 0,13-7 391,9-5 1,12 1-233,16-1 1,17-5-153,-17-2 1,3-2-1,7 0 1,2-2-360,7-2 0,2-2 0,-13 4 0,0-1 0,1-1 339,3 0 0,1 0 0,0-1 1,1 0-1,1-1 0,-1 0-354,1 1 0,-1-1 0,1 1 0,3-1 0,0-1 1,1 1 314,-12 2 0,1 0 0,0 0 0,0-1-423,3 1 1,0-1 0,1 1 0,0-1 390,-2 0 0,0 1 1,1-1-1,-1 1 1,1 0-1,1 0 1,-1 1-1,0 0 231,9-1 1,0-1 0,-1 1-605,-3 1 0,0 1 0,-1 0 366,-4 2 1,0 0-1,-1 0 1,-5 1 0,0 1-1,-2 0-834,12 1 1,-2 0 411,-7 0 0,-4 2 1054,8 5-1063,-21 1 0,-8 8 668,-12-1-904,-12 5 1,-13-2-131,-19 7 1,16-10 0,-3 1 719,-4 2 0,-1 1 0,-2-2 0,-2 1 0,-2 1 0,1 0 0</inkml:trace>
  <inkml:trace contextRef="#ctx0" brushRef="#br1" timeOffset="11">2830 14031 17675,'-8'-1'-1175,"1"-1"491,1-1 170,4 0 237,-2 3 925,4 0 1,7-1-594,2-2 0,7 1-12,-1-4 1,3 0-414,0-4 0,5 1 333,2 0 0,2-4-82,1 1 0,0-5 197,0 2 1,-4-7-144,1-3 0,-1 1-26,1 0-819,-6-1 703,-6-3 1,-5 0-165,-2 0 0,-1 1 40,-5 2 0,-5 3 73,-1 7 1,-6 5-389,-4 3 539,-1 5 83,-2-2 0,-3 8 318,1 2 0,-5 10-207,1 3 1,-1 9 244,1 0 1,-1 6-262,5 0 1,2 3 267,4 3 1,7-2-171,2-1 1,4-1-283,2-5 0,8 1-115,5-1 1,4-6-430,5 0 1,-1-5 134,4-5 0,-4-2-123,4-3 1,-4-5 189,1-2 0,-3-3 233,0-3 0,3-3-114,-1-7 336,1-5 0,0-5 0,-1-2 0,1 2 0</inkml:trace>
  <inkml:trace contextRef="#ctx0" brushRef="#br1" timeOffset="12">3417 13910 10163,'-5'0'2712,"1"-1"-2713,4-2 0,1 2 173,2-2 1,2-2-167,4-1 0,2-4 85,1-2 1,3-2-296,3-5 1,1-4 14,0-2 0,2-2 40,1 0 0,0-1 211,-4 0 1,-4 5 96,-5 4 1,-1 5-172,-5 4 149,1 5 1,-5 5 11,-3 6-237,-1 7 94,-4 6 1,-3 5-117,-1 7 0,1-1 111,2 5-1849,1-1 1553,0 3 0,0 0-40,3 0 1,-1 0-195,4-3 1,0 2 44,3-2 1,0-2 483,0-1 0,3-1 0,0-1 0,-1 1 0,-1 0 0,-1 1 0</inkml:trace>
  <inkml:trace contextRef="#ctx0" brushRef="#br1" timeOffset="13">3361 14218 11193,'-9'-1'-130,"0"-2"1047,3 1-238,2-2-473,4 4 40,0-4 71,4 3 1,4-3-215,7 4 1,5 0-364,8 0 1,1-3 465,2 0-2209,2 0 1757,4 3 1,5 0 0,0 0 0</inkml:trace>
  <inkml:trace contextRef="#ctx0" brushRef="#br0" timeOffset="14">4153 13892 8451,'-10'0'149,"5"-4"259,-3 3 121,7-8-257,1 4-86,9 0 1,7-3 67,5 2 1,3 1 153,4 2-896,0 2 461,0-3 1,0 3-190,0-2 0,0 2-371,0 1 1,-1 1-664,-3 2 1250,-1-2 0,0 12 0,1-3 0</inkml:trace>
  <inkml:trace contextRef="#ctx0" brushRef="#br0" timeOffset="15">4302 14004 8451,'-19'4'-154,"0"2"212,1-2 183,3 4 1,2-4 851,4 3-876,3 1 0,3-7-186,6 2 0,5 1 118,7-1 1,5 0-81,8-3 1,7 0-70,2 0 0,11-4 0,-1-1 0</inkml:trace>
  <inkml:trace contextRef="#ctx0" brushRef="#br0" timeOffset="16">4832 13920 8469,'-4'-10'0,"3"4"50,-2 0 0,3 3 205,3-3 0,3 1 90,7-2 0,5-1 160,7 2 1,7-1-215,6 0 0,0 0-18,5 4 0,-4-3 18,-2 3 0,-3 0-257,-3 3 1,-6 0-357,0 0 1,-6 1-438,-3 2 1,-6 2 758,-4 4 0,-4 1 0,3-1 0</inkml:trace>
  <inkml:trace contextRef="#ctx0" brushRef="#br0" timeOffset="17">4870 14069 8469,'-15'0'-1166,"2"0"2163,3 4-498,5-3 1,6 3-183,9-4 0,8 0-383,10 0 1,8 0 65,8 0 0,5 0 0,3 0 0</inkml:trace>
  <inkml:trace contextRef="#ctx0" brushRef="#br0" timeOffset="18">5549 13910 8436,'-9'0'-608,"0"0"1,0-1 607,3-2 0,2 2 1767,8-3-1063,1 4 1,6 0-33,1 0 1,4-1-218,5-2 1,0-2-344,4-5 1,-1 1 165,0 0-634,3 0 323,-3-5 0,4 3 18,0-5 1,0 1-326,0-4 0,-4 0 248,-3 1-159,-5-1 82,-3 1 0,-4-1-181,-3 0 0,-2 1 108,-4-1 0,-1 1 146,-2 3 1,-3 2 32,-7 3 0,2 5 132,-5 2 0,1 2-60,-4 1 1,0 4 186,-3 2 1,2 7-106,-2 2 1,0 7 168,0 3 1,0 3-57,4 3-1155,3 2 1043,2 4 0,3 1-319,1 3 1,4-6-209,2 2 0,4-3-54,5 0 1,0-5 81,7-4-477,1-4 523,1-3 1,3-5-124,1-7 1,-3-2 483,3-4 0,-2 0 0,5 0 0,-3 0 0</inkml:trace>
  <inkml:trace contextRef="#ctx0" brushRef="#br0" timeOffset="19">6015 13845 8436,'13'-13'-198,"-2"2"0,5-5 173,-3 3 0,3 0 1140,0 1-469,1 1-298,2-2 0,-2 8 94,-1 2 1,2 2-4,-3 1-371,-6 0 135,4 4 0,-9 1 10,2 4 1,1 1-170,-4 3 1,1-2-59,-4 5 0,0 0 113,0 6 1,-5-1-149,-1 4 1,-3-5-91,-3 2-37,1-2 255,-6-2 1,5 3-4,-3-2 1,3 0 2,0-6 1,-2 2-154,2-2 1,0 2 51,2-2 1,5-4-95,2-3 1,2-3 145,1 3 0,4-4-208,2 2 0,10-3-155,2-1 0,10 0-304,0 0 1,6 0 4,1 0 0,1 0-912,1 0 1270,0 0 0,5 0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29.802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  <inkml:brush xml:id="br2">
      <inkml:brushProperty name="width" value="0.12095" units="cm"/>
      <inkml:brushProperty name="height" value="0.12095" units="cm"/>
      <inkml:brushProperty name="color" value="#FF0000"/>
    </inkml:brush>
    <inkml:brush xml:id="br3">
      <inkml:brushProperty name="width" value="0.09071" units="cm"/>
      <inkml:brushProperty name="height" value="0.09071" units="cm"/>
      <inkml:brushProperty name="color" value="#FF0000"/>
    </inkml:brush>
    <inkml:brush xml:id="br4">
      <inkml:brushProperty name="width" value="0.12095" units="cm"/>
      <inkml:brushProperty name="height" value="0.12095" units="cm"/>
      <inkml:brushProperty name="color" value="#3165BB"/>
    </inkml:brush>
    <inkml:brush xml:id="br5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4721 5791 8382,'0'-9'-188,"0"0"1,0-1-1,0 1 1,-1 1 298,-3 2 1,2 6 0,-4 7-1,-1 5 1,-2 8 0,-4 7-1,-2 7 273,-3 5 0,-4 1 0,0 4 0,-1 4 0,11-23 0,0 0-317,0 1 1,0 0-1,0 2 1,0-1-1,0-1 1,0 0 0,0 0-1,1-1 1,0 0-1,1-1 1,-9 18-322,1-7 0,6-4 0,-1-11 0,3-2-111,0-5 0,1-2 0,1-2-224,2 0 0,1-4 432,1-1 0,4-5 0,0-6 0,6-5 0,3-7-69,3-6 1,1-4-1,5-10 1,4-3 225,1-5 0,-10 19 0,1-1 0,-2 1 0,0-1 0</inkml:trace>
  <inkml:trace contextRef="#ctx0" brushRef="#br0" timeOffset="1">4637 5875 8382,'8'-22'-74,"-1"2"1,-2 1 244,0 3 1,2 10-1,-2 6-43,0 11 0,-1 7 1,-4 7-1,0 6 0,0 4 1,0 4-159,0 1 0,0-2 0,0 3 0,0-2-94,0 1 0,0-1 1,0 1-1,0-2 1,0-2-63,0-1 0,-1-6 0,-2-7 0,-3-2 0,-2-6 28,-2-2 1,-2-7-1,-1-2 1,-2-2 145,-1-1 0,-2-4 1,0-2-1,2-4 0,0-1 29,0-1 1,-1-5 0,2 3-1,2-2 1,4 2 176,3 0 0,2-1 0,5 2 0,2 2 101,3 1 1,9 0 0,5 1 0,4 0-384,5-1 0,0 1 0,5 0 0,0-2 0,0 0-313,0-1 0,-4-2 1,1 3-1,-2-3 401,-1 0 0,0-6 0,0-4 0</inkml:trace>
  <inkml:trace contextRef="#ctx0" brushRef="#br0" timeOffset="2">4944 6071 8382,'-5'4'18,"-3"2"1,2 6 0,0 5 194,0 4 0,0 8 0,-3 8 0,-1 5 0,0 4 70,-3 0 0,2 2 0,-3 1 0,0 0 1,2 1 27,-2 1 0,4-9 0,-2-1 0,2-6-62,4-6 0,-1-4 0,3-7 0,-1-3 0,1-2-633,2-3 0,0-5-436,-1-1 1,1-11 0,-4-3 0,-1-5 122,-2-4 1,3-4 0,1-6 0,1-2 696,2-3 0,1-3 0,2-3 0,2 1 0,2 2-78,0 2 1,3 4 0,0-3 0,3 2 0,4 2 59,-1 1 0,7 3 1,-2-1-1,4 1 340,3 0 0,0 1 0,-1 8 0,-4 1 0,-1 4 89,-1 1 1,-5 6-1,-1 3 1,-4 5-1,-2 5-302,-1 4 0,-4 4 0,2-1 1,-3 0-49,-1 1 0,-1-1 1,-3 5-1,-2 0 1,-2-1-15,-1-1 1,-2-3-1,0 2 1,-3-3-1,1 0-181,0-3 0,-1 0 0,3-2 0,-2-1-79,2-2 1,1 2-1,0-5-467,1-1 1,4-2 679,2-3 0,2-7 0,1-4 0</inkml:trace>
  <inkml:trace contextRef="#ctx0" brushRef="#br0" timeOffset="3">5102 6154 8374,'4'6'-101,"-1"3"0,2 1 0,0 8 0,-1 7 541,0 5 0,-1 6 0,-4 6 1,-2 2-317,-3 0 1,-3 0 0,-4-7 0,-2 1-68,-3 3 1,3-7 0,-1 0 0,1-5 0,-1-4-292,1-4 0,3-5 64,0-4 1,6-6 0,2-6-1,3-6 26,1-2 0,0-8 0,1-5 0,3-5 0,3-6-258,4-3 0,-1-7 0,4-1 1,-1-3-1,3-1 402,1-3 0,2 4 0,0-1 0,0 6 0,3 2 0,2 5 0,3 3 0,-2 5 4,-4 9 1,-2 8 0,-4 7 0,-2 4 0,-3 6 325,0 3 0,-4 3 0,-1 2 0,-1 0 0,-2 0 157,-1 2 1,-2-3-1,-2 1 1,-2-1-266,0 0 0,-7 2 1,3-1-1,-1 0-269,-1 0 0,-1-2 1,-2-2-1,0 1 1,-3 1 46,0-1 0,-2 0 0,1-4 0</inkml:trace>
  <inkml:trace contextRef="#ctx0" brushRef="#br0" timeOffset="4">4264 6769 9152,'0'-6'-91,"-1"1"0,-2 0 1,-5 5 363,-7 6 0,-5 8 0,-12 12 0,-7 4 0,17-13 0,-1 1 0,-3 2 0,-1-1 0,-2 3 0,0 0 0,-1 0 0,-1 0 5,1 0 0,-1 0 0,3-3 0,0 0 0,3-2 0,1-1 0,0 0 0,1 0-506,1 0 1,1-2 0,-17 11 0,8-3 0,5-2-110,3-2 1,2 1 0,2-2 0,0 0 0,2-3-271,4 0 0,3 1 0,1-2 0,3-2 0,1 0-1363,2-2 1970,1-4 0,1-1 0,0-4 0</inkml:trace>
  <inkml:trace contextRef="#ctx0" brushRef="#br1" timeOffset="5">1806 4022 12533,'-4'-5'-689,"3"-3"1,-3 4 0,1 2-1,0 6 794,1 6 1,0 6 0,0 5 0,-3 4 0,1 2-49,0 1 1,0 1 0,2 2-1,-2 2 1,0 1-115,0 0 0,-3-4 1,3 0-1,0-4 0,-1-4 1,1-2-280,0-2 1,-1-3 148,2-3 1,2-7 0,-2-5 115,2-5 1,5-4-1,2-3 1,0-1-1,0-1-96,1-3 1,1-4-1,2-1 1,-1-2 229,0-2 1,1-1 0,-1-1 0</inkml:trace>
  <inkml:trace contextRef="#ctx0" brushRef="#br1" timeOffset="6">1797 4162 12434,'0'-9'-900,"-1"-1"1,-1 1 552,-1 0 1,-1-1-1,2 1 1,-3 0-1,1-1 360,0 1 1,0 0-1,2 0 1,-1-1-1,1 1 63,1 0 1,2-1 0,3 1 70,5 0 0,2 2 0,5 2 0,4 0-14,4 0 1,4 0 0,3-2 0,3 1 0,3 1-57,3 0 0,7 2 0,-21 0 0,1 1 0,-1-1 0,1 1 1,0-1-1,0 1-36,0 0 1,-1 0 0,23-2 0,1 2 0,-1-1-10,-3 1 0,3 1 0,-5 0 0,0-1 0,2-1-74,0 1 0,-5 1 0,5 1 0,-4 0 0,-1 0 34,0 0 0,-1 0 0,2 1 0,-6 1 66,-3 1 1,1 0 0,-2-3 0,-1 0-60,-2 0 0,1 0 0,-5 0 1,3 0-1,3 0-13,3 0 0,-2 0 1,-1 0-1,-1 0 0,0 0-61,1 0 0,5 0 1,-3 0-1,1 0 7,0 0 1,0 0-1,4 0 1,2 0 18,0 0 0,1 0 0,-1 0 0,1 0 0,2 0 11,1 0 0,-6 0 0,0 0 0,-2 0 1,1 0-36,3 0 0,-4 0 0,1 0 1,-1 0-14,0 0 0,1 3 0,1 0 0,-2 0 1,-1 0-47,-1 0 0,3 4 0,5-3 0,-2 0 13,-2 0 1,2 2-1,-6-2 1,2 0-1,2 1 33,3-3 1,-6 2-1,2-1 1,-1-1 15,1-1 0,0-1 0,-1 0 0,-2 0 28,-3 0 1,-5 0 0,-1 0 0,2 1 0,1 1 10,0 1 1,2 0-1,-5-3 1,0 0 0,2 0 10,1 0 1,-5 0 0,4 0-1,-2 0 13,-1 0 0,0 1 0,3 1 0,-2 2-19,-3-2 0,-3-1 1,0-1-1,0 1 0,-1 1-3,1 1 0,-5 0 0,-1-3 0,-3 0 65,-1 0 1,1 0 129,-1 0 0,-4-1 10,-2-2 0,-1 2-157,2-2 1,-2 2-1,4 1 1,1 0 13,1 0 1,-2 1 0,-2 2 59,0 3 1,-3 2-1,2 2 15,-2-1 1,-1 0 0,0 1 0,0-1-57,0 0 0,-3 0 0,-1 1 0,0-1-272,-1 0 1,1-2 0,2-1-88,-1 1 0,0 1 0,3 2 305,0-1 0,0 0 0,0 1 0</inkml:trace>
  <inkml:trace contextRef="#ctx0" brushRef="#br0" timeOffset="7">4078 3091 8582,'0'-14'-60,"0"1"0,0 3 1,1 2-1,1 0 1,2 3-1,1 0 0,0 1 89,0 0 0,-2 1 0,3 3 0,0 1 1,0 2-1,-3 4 180,-2 4 0,-1 5 0,-1 5 0,-3 2 1,-5 3-1,-3 4 3,-3 2 1,4-2 0,-2 2 0,0 0-227,1-1 1,2 0 0,5-3 0,1-2-1,4-1 1,5-3-35,8-2 1,4-3-1,5-1 1,3-5-206,2-4 0,0-2 1,-2-5-1,-1 0-89,-1 0 0,-4 0 0,-5-2 342,0-1 0,-2-6 0,-3-5 0</inkml:trace>
  <inkml:trace contextRef="#ctx0" brushRef="#br1" timeOffset="8">4050 3361 14564,'1'-8'-511,"1"1"0,2 2 0,2-1 1166,1 1 0,4 2 1,3-2-1,0 1 0,3 2-1035,0 1 0,2 0 0,0-1 0,-1-2-374,1 2 1,4 0 801,1-1 0,-1-2 0,0-4 0</inkml:trace>
  <inkml:trace contextRef="#ctx0" brushRef="#br1" timeOffset="9">4069 3073 13565,'-4'-10'-738,"3"1"1,-2 0 0,2-1 0,2 2 1093,2 2 1,3-2 0,6 2 0,5 0-1,2 1-302,3 1 1,5-2 0,1 3 0,4 1-526,1 0 0,-1 4 1,-4 1 444,0 3 0,4 6 1,1 3-1</inkml:trace>
  <inkml:trace contextRef="#ctx0" brushRef="#br1" timeOffset="10">4572 3296 12000,'0'9'310,"0"2"0,-1 1 1,-4 4-1,-3 2 0,-4 4-308,-3 3 0,4 2 0,-3 1 0,2-1 1,1-3-1512,2-2 1463,0-2 0,8-2 0,-3 1 1</inkml:trace>
  <inkml:trace contextRef="#ctx0" brushRef="#br0" timeOffset="11">6182 3976 8561,'0'-10'-220,"0"1"1,0 0-1,0-1 1,0 1 401,0 0 0,0 0-86,0-1 1,0 6-1,0 4 1,-1 6 113,-2 6 1,1 6 0,-4 7 0,-1 2-172,-2 1 1,0 4 0,0 1-1,1 0 1,0-2-123,2-2 0,0 1 1,-2-2-1,1-4 0,4-4-336,2-5 1,1-1 280,0-5 1,1-8 0,1-4-1,3-5 1,-1-5-463,0-2 0,2-3 600,-3-1 0,4 1 0,-1-1 0</inkml:trace>
  <inkml:trace contextRef="#ctx0" brushRef="#br0" timeOffset="12">6145 4013 8561,'0'-9'-48,"1"-1"1,1 1-1,1 0 112,-1-1 0,1 1 0,0 0 0,2-1 0,1 1 0,0 1 35,1 2 0,5-2 1,0 5-1,1 0-121,0-1 0,2 3 1,3-2-1,1 2 0,0 1 9,3 0 0,2 3 0,4 0 0,1 0 0,1 0 28,1 0 0,7 2 1,-1-3-1,3 1 4,1-1 0,-2-1 0,4-1 0,-1 0-63,1 0 0,-2 0 0,0 1 1,-3 1-1,-2 2-99,0 1 1,-3-3 0,-3 2-1,-3 1 1,-2 0-40,1 0 0,1-1 0,1-3 0,1 1 147,2 1 0,-1 0 0,4-3 0,0 0 0,0 0 72,0 0 0,-3 0 0,2 0 0,0 0 0,1 0 30,1 0 0,-2 0 0,1 0 0,0 0-5,-1 0 0,7 0 1,-4 0-1,0 0 42,-1 0 1,-1-3 0,5 0 0,0 0 0,1 0 33,0 0 1,1-3 0,-1 3 0,1-1-83,0 0 1,-3 3 0,3-2 0,-3 2 0,-2 0-136,-2-2 0,2 2 0,-2-2 0,0 2 1,0 1 0,-1 0 0,2 0 0,-1 1 0,0 1 29,0 1 0,1 0 0,-3-3 1,1 1-1,2 1 52,1 1 1,1 0-1,1-3 1,-1 0 12,0 0 0,0 2 0,0 0 0,-2 1-35,-1-1 1,-4-1 0,2-1 0,-1 0 0,0 0 26,-1 0 0,2 0 1,0 0-1,0 0 1,0 0-6,-2 0 0,0 0 1,0 0-1,2 0-38,2 0 0,-4 0 0,1 0 0,-1 0-25,1 0 0,-1 0 0,3 0 1,-2 0-1,-3 0 55,-2 0 0,-3 0 1,3 0-1,-2 0 1,-1 0 11,-2 0 1,-1 0 0,1 0 0,2 0-38,0 0 0,2 0 1,3 0-1,0 0-17,0 0 1,0 0-1,-1 0 1,-1 0-1,-2 0 87,-2 0 1,3 0-1,-2 0 1,0 0 0,-1 0-12,-1 0 0,-4-1 0,-2-1 0,2-1-14,0 1 1,-1 0 0,-1 2 0,2 0-36,1 0 1,-2-3-1,1 0 1,0 1 0,-1 1-46,-2 1 0,2 0 0,-3 0 1,1 0-1,-1 0 120,-2 0 0,0 0 0,-2 0 86,0 0 1,0-1 147,-3-2 1,1-2 34,-4-4-346,0 3 0,-3 3 1,0 6-1,0 5 174,0 3 1,0 0 0,-1 4 0,-2-1 0,-3 1-76,-2 1 1,-2 2 0,1 1 0,0-2 0,-2 0-182,-1-2 1,2 0 0,-3 0 0,3-1-972,1-1 1075,-1-2 0,1 2 0,0-4 0</inkml:trace>
  <inkml:trace contextRef="#ctx0" brushRef="#br1" timeOffset="13">8324 3147 15043,'0'-18'-547,"0"3"1,0 3 0,0 1 0,1 2 0,1 0 0,2 0 497,1 3 1,-2-1-1,3 5 1,-2 4 37,-2 6 1,-1 4 0,-1 5 0,0 4 0,-1 3 102,-2 5 0,-2-2 0,-5 5 0,0-2 0,-2 0-89,0 1 1,0 0 0,3-3-1,2-1-70,1 1 0,1-1 0,-1-2 0,2-4-120,3-5 1,2-2 0,2-5-1,1-1 1,1 0-360,2-2 0,4-4 1,2 1-1,-1-2 36,2-1 1,0-1 0,6-1 498,2-1 0,-3-9 1,4 2-1</inkml:trace>
  <inkml:trace contextRef="#ctx0" brushRef="#br0" timeOffset="14">8343 3389 8583,'-19'-9'-113,"1"-4"1,3 2 0,3 2 0,4 3 514,2 1 0,5 1 1,1 2-1,6-1-463,5 1 1,5 0-1,6 0 1,3-1-266,1 1 0,1 1 0,-1 1 0,-2 0 326,-1 0 0,3-4 0,-3-2 0</inkml:trace>
  <inkml:trace contextRef="#ctx0" brushRef="#br1" timeOffset="15">8296 3147 8780,'9'-13'64,"4"2"0,0-2 0,2 1 0,1 2 156,2 2 1,0 5 0,0-1 0,-1 0-542,-2 1 1,1 0-1,2 3 1,0 1-361,-3 2 0,3-1 679,-3 5 0,3 3 0,1 5 0</inkml:trace>
  <inkml:trace contextRef="#ctx0" brushRef="#br1" timeOffset="16">8575 3296 8780,'10'4'-58,"-1"-3"1,0 3-1,1-1 1,-1 2 175,0 0 0,0 1 0,1 3 0,-1 1 0,-1-1 163,-1 0 0,-3 4 0,-4 0 1,0 2-150,0 1 1,-5-1 0,-4 0 0,-3 1 0,-3-1-31,-1 1 0,-2-2 0,1 2 1,1-4-1,4-2-54,1 0 1,3-1 0,2 0-1,4 1-208,4-1 1,11-3 0,9-1-1,5 0-272,4-3 0,2-1 0,3-1 433,-2 0 0,3 4 0,-4 1 0</inkml:trace>
  <inkml:trace contextRef="#ctx0" brushRef="#br0" timeOffset="17">2896 7495 8195,'0'-15'-76,"0"0"1,0 1-1,1 0 1,2 0 0,3-1-1,2 0 1,2 0 408,-1 3 0,0-2 0,2 3 0,0 2 0,1 3-191,0 1 0,-3 3 1,-3 7-1,-3 4 1,-2 6-71,-1 6 0,-2 7 0,-4 8 0,-7 6 0,-7 5-83,8-22 1,-1 1-1,0 0 1,-1 1-1,0 1 1,-1 0-1,0 2 1,-1-1-1,0 2 1,-1-1-185,1 1 1,-1 0 0,1-2-1,1 0 1,2-2 0,0-2 0,-10 20-1,3-9-386,2-7 0,10-17 0,2-5 415,4-11 0,6-8 0,2-5 0,3-4 0,4-7 127,2-5 1,4-5-1,1-2 1,3-3 89,1-3 1,-2 0 0,-10 22 0,1 0 0,0-1 0,1 0 0,0-1 0,0 1 0,2-1 0,0 1 73,-1 1 0,0 1 1,12-18-1,-3 9 0,-5 6 150,-6 6 1,-6 13 0,-4 5 0,-2 9 0,-1 8 57,0 2 1,0 7 0,-1 3 0,-1 5-343,-2 4 0,0 1 1,2 6-1,-1 0 0,0 1-336,-1-1 0,2 1 0,-4 3 1,-2 1-1,0-2-106,-1-7 0,-1-7 1,1-9-1,0-7 401,0-4 0,-1-12 0,2-11 0,1-3 0,1-5 13,-2-2 1,3-3-1,0 1 1,1 0 315,2 0 1,1-2 0,1 4 0,0 0 0,1 1 0,2 3 166,3 1 1,3 0 0,4 2-1,2 1-461,3-1 0,4 5 1,0 3-1,2 0 0,1-1-308,-1 1 0,2 4 1,-5-2-1,0 1 1,-1-1-31,-2-1 0,-3 2 0,-3-4 0,-1 1 294,-2 1 1,-1-1 0,-2 7 429,-3 6 1,-6 6-1,-2 9 1,-1 4-1,0 5-130,-1 6 0,-5 9 0,5-20 0,1 0 0,-1 0 0,0 0 0,0 1 0,0 0-221,0 2 0,-1-1 1,1 0-1,-1 1 1,-2 2-1,0 0 1,0 0-1,-1 0-261,1 0 1,-1-1 0,0-2 0,0-1 0,-7 20 0,2-8 0,1-7-1,2-8-595,2-7 0,0-7 762,2-7 1,3-6 0,0-5 0,2-3-1,2-5 200,1-1 1,1-6 0,0-2 0,1-3 0,3-4 14,6-5 1,0-2 0,6-7 0,0-1-125,2-1 1,1-1-1,-8 25 1,0 0 0,2-2-1,0 1 1,1 0-1,1 0 1,1 1 0,0 1 123,0 1 0,1 1 1,13-10-1,0 9 0,-4 6 126,-4 7 1,-7 7-1,-3 3 1,-4 7-1,-3 7-61,-1 2 1,-3 3 0,-6 0 0,-6 3-1,-5 1-129,-4 2 1,-4 4-1,0 1 1,0-2 0,2-2-337,3-2 0,3-6 0,2 1 1,1-5-1064,5-1 1322,3-6 0,5-8 0,0-5 0</inkml:trace>
  <inkml:trace contextRef="#ctx0" brushRef="#br0" timeOffset="18">3520 7765 8139,'0'10'80,"-2"0"0,0 2 0,-2 6 124,-1 6 1,-2 6 0,-6 11 0,-2 6 0,6-21 0,0 0-129,0 3 0,0 0 0,-1 1 0,0-1 0,0 1 0,-1 0 1,1-2-1,0-1-203,1-1 1,0 0 0,0-1 0,-1 0 0,-4 20 0,-1-3 0,3-5-407,2-8 1,1-10-1,2-7 342,1-5 0,4-7 1,-1-7-1,2-6 215,1-5 0,1-6 1,2-7-1,4-4-49,5-5 1,3-6 0,-5 19 0,2 0-1,0-2 1,1 0 0,0-1 0,1-1-55,-1 1 1,1-1-1,1-1 1,-1 0-1,2 1 1,-1 1 0,3-1-1,0 1 1,0 1-1,2 2 44,0 2 1,0 2 0,16-11-1,-6 19 1,-4 9 597,-4 11 1,-3 2 0,-5 8 0,-5 2 12,-4 0 0,-4 2 1,-2 1-1,-2 0 1,-6 3-365,-5 1 1,-3-2 0,-8 3 0,0-1 0,-2 0-557,-1-2 1,4-2 0,2-2-1,3 0 344,0-3 0,-4 3 0,-1-4 0</inkml:trace>
  <inkml:trace contextRef="#ctx0" brushRef="#br0" timeOffset="19">2542 8464 8052,'6'-5'116,"0"0"0,0 1 0,-2 5 161,-8 7 0,-10 10 0,-14 8 0,-6 5 0,14-13 0,0 1 0,-4 3 0,0 0 0,-3 2 0,-1 0-227,-2 2 1,-1 1-1,0 0 1,-1 1 0,1-1-1,0 1 1,2-2 0,1-1-1,3-1 1,0 0-486,4-1 1,2-2 0,-10 10 0,11-2 434,8-4 0,1-5 0,4 3 0</inkml:trace>
  <inkml:trace contextRef="#ctx0" brushRef="#br0" timeOffset="20">1490 9292 8113,'0'-9'-66,"0"0"1,0-1 0,0 1 300,0 0 1,-1 4 0,-2 2 0,-4 7-1,-2 6-14,-3 7 0,-3 10 0,-3 10 0,-2 5 0,10-18 0,-1 1-191,1 0 1,-2 0 0,0 2 0,0 0 0,0-1 0,1-1 0,0 0 0,-1 0-206,1 1 0,-1-1 0,2 1 0,0 0 0,-6 19 0,4-6 0,1-9-326,2-8 1,3-6 194,0-4 1,4-6 0,-1-6-1,1-7 110,2-4 1,5-3 0,1-6 0,2-3 0,2-5 111,3-5 1,1-4 0,5-3 0,1-1 0,0-1 83,2-3 0,-9 20 0,0-2 0,-1 1 0,1-1 0,0 0 0,1 1 0,-1 0 0,2 0 24,-1 1 0,-1 1 1,11-19-1,-3 6 0,-6 8 395,-5 10 1,-5 15 0,-5 8-1,0 7-76,0 4 1,-4 7-1,-1 4 1,-3 5-1,1 5-159,0 3 1,-5 6 0,4-3 0,1 1-1,-1-2-197,-1 0 0,3-2 0,1 0 0,0-4-311,0-4 0,2-2 1,-4-2-1,1-3 55,1-6 1,-3-7 0,2-8 0,-3-2 0,0-2 145,0-2 1,-1-3 0,1-6 0,0-1 218,-1-2 0,2 3 0,2-3 1,3 2-1,2 1 83,1-2 1,1 4 0,3-4 0,5 2 0,6-2-233,2 0 0,6 2 0,1-4 0,2-1-128,2 0 1,-4-2 0,6 1 0,0-1 0,-2-1-202,1-1 1,-2-3 0,-1-4 381,-1 0 0,-4-8 0,2-3 0</inkml:trace>
  <inkml:trace contextRef="#ctx0" brushRef="#br0" timeOffset="21">1778 9218 8113,'6'-10'324,"-3"1"-77,-2 4 1,-1 2 0,0 7-22,0 5 0,-1 9 0,-2 8 1,-5 5-1,-2 6-25,-2 5 1,-4 1-1,3 1 1,-3 3 0,-2 2-142,1-1 1,-4-4-1,7-5 1,-1-4-467,3-4 0,5-7 20,0-5 1,5-10-1,-1-9 287,2-5 0,5-5 1,1-2-1,2-4 0,-1-1 13,1-2 1,5 1 0,1-1 0,1 0-31,3 1 1,1 2 0,-1 2 0,0 0 112,-2 3 1,1 5 0,2 3 0,1 2 0,-1 1 80,-3 0 1,-2 7 0,-7 3 0,-3 4-1,-2 2 105,-1 2 0,-5 0 0,-5 1 0,-4 0 43,-4-1 0,-3 1 1,-2-2-1,0-1-88,0-4 1,3 2-1,3-3 1,2-2-341,-2-1 1,4-6-1,1 0-303,5-4 0,4-3 1,7-4-1,5 1-1345,6-1 1850,2 2 0,2-11 0,0 3 0</inkml:trace>
  <inkml:trace contextRef="#ctx0" brushRef="#br0" timeOffset="22">1965 9562 8109,'3'-6'-1038,"0"0"2792,-1-1-1388,-1 2 1,-5 5-1,-2 7 1,-2 2-82,2 3 1,-2 0 0,3 3-1,-2 1 279,1-2-642,4 4 1,-2-5 0,5 4 0,1-3-8,1 0 1,8 1-1,-2-2 1,2-2-1,2-2-99,-1-2 1,1 1 0,-5-2 172,-2 2 1,-2-1 0,-5-2-1,-3 0 57,-5 0 1,-5 0 0,-4 1-1,-1-1 1,0-2-374,1 0 1,-1 3 0,2-3 326,1-1 0,3 3 0,3 1 0</inkml:trace>
  <inkml:trace contextRef="#ctx0" brushRef="#br0" timeOffset="23">1248 10270 8072,'3'-9'-8,"1"-2"1,0 0 0,1-1 291,0 4 1,-7 8-1,-2 9 1,-6 7-1,-6 5 1,-3 6-1,-5 5-55,-4 5 0,11-15 0,0 0 1,0 1-1,0 0 0,-2 2 1,0 0-178,-1 0 0,0 1 0,1 0 0,0 0 0,-1 1 0,0-1 0,3-2 0,0-1 0,-11 19-230,6-8 0,6-4 1,5-4-1,2-5-452,3-5 0,4-5 0,-1-1 0,2-1-1238,1 0 1868,-4-4 0,-1 0 0,-5-5 0</inkml:trace>
  <inkml:trace contextRef="#ctx0" brushRef="#br0" timeOffset="24">400 11145 8068,'-6'-1'36,"1"0"242,1 1 0,5 3 0,6 10 1,5 3-1,3 4 0,3 4-92,0 2 0,4 0 1,2 6-1,1-1 0,1 0 1,0-1-440,1-1 1,-3-1 0,-1-1 0,-4-2-50,-4-3 0,-5-3 0,-4-1 1,-2-1-1,-3-3 302,-1 0 0,0-2 0,0-3 0</inkml:trace>
  <inkml:trace contextRef="#ctx0" brushRef="#br0" timeOffset="25">726 11424 8068,'-9'-3'109,"0"0"213,-1 1 1,0 3-1,-1 4 1,-3 6-1,0 2-20,-3 4 0,-2 4 0,-2 4 1,-4 2-332,-2 1 1,-1 0 0,1-1 0,1-1 0,3-3-290,0-4 1,5 1 0,6-9 0,2-1-693,4-3 1,2-6 1009,4-1 0,4-8 0,1-7 0</inkml:trace>
  <inkml:trace contextRef="#ctx0" brushRef="#br0" timeOffset="26">1006 11341 8068,'14'-10'-3,"0"5"0,-6 1 0,-1 1 149,-1 0 1,-4 1 0,1 5 0,-4 3 0,-4 3 297,-4 4 0,-7 1 0,0 5 0,-4-1 466,-2 1-797,-3 4 1,4-3 0,-4 1 0,1-1-279,4-1 0,-2-2 0,7 0 0,1-3 1,2 0-962,5-3 0,3-4 399,4-1 0,0-9 0,0-3 727,0-7 0,0-5 0,0-1 0</inkml:trace>
  <inkml:trace contextRef="#ctx0" brushRef="#br0" timeOffset="27">773 11387 8068,'0'-6'0,"0"0"636,0-1 1,0 1-215,0 0 0,5 8 0,4 1 1,6 5-1,2 2-55,2 2 0,0 0 1,0 3-1,3 2-512,3 0 0,2 1 0,1-2 0,-1-1-1291,-3-2 933,3 0 1,-7-4 0,2 0 0,-4 0-1520,-2-3 2022,-7-2 0,-1-4 0,-2 0 0</inkml:trace>
  <inkml:trace contextRef="#ctx0" brushRef="#br0" timeOffset="28">1182 11527 8500,'0'6'3262,"0"0"-2996,0-4-749,0 7 1,0-7 482,0 4 0,0-4 0,0 2 0</inkml:trace>
  <inkml:trace contextRef="#ctx0" brushRef="#br0" timeOffset="29">2095 10223 8037,'-9'-13'16,"2"3"1,2-3-1,0 3 1,1 0 185,0 1 0,2 4 0,5 4 0,4 7 0,4 10 211,5 6 0,6 10 0,3 6 0,2 4-352,-11-19 1,-1 0 0,0 2 0,1 0-1,0 2 1,2 0 0,-1 2 0,1 0-1,0 2 1,0 0 0,0 0 0,0 0-167,-1-1 1,0-1 0,1-1-1,-1-2 1,11 17 0,-2-2-375,-2-3 1,-7-8-1,-7-3 1,-4-2-938,-2-1 1416,-1 0 0,-3 4 0,0 0 0</inkml:trace>
  <inkml:trace contextRef="#ctx0" brushRef="#br0" timeOffset="30">2607 11275 8346,'-1'-5'355,"-2"3"1,-3 4 0,-4 6 0,-2 4-1,-5 7-246,-3 4 1,-7 7 0,-5 3-1,-1 3 1,-3 2 0,1-1 0,1-2-1,5-4-467,6-2 0,4-9 0,9-5 0,4-3-824,1-3 1,4-6 1181,-2-6 0,2-6 0,1-10 0</inkml:trace>
  <inkml:trace contextRef="#ctx0" brushRef="#br0" timeOffset="31">2263 11350 8049,'0'-5'1901,"0"1"-1419,4 4 1,5 7 0,7 3-121,1 4 1,4-1 0,3 5-1,4 1 1,2 1-575,2 0 0,0-2 0,3 1 0,-3-2 1,-2-1-1395,-3-4 1,-7-5 1605,-1-4 0,0-2 0,-5-1 0</inkml:trace>
  <inkml:trace contextRef="#ctx0" brushRef="#br0" timeOffset="32">3482 8650 8069,'-9'-5'-406,"3"-3"0,1 6 635,0 3 63,6 8 1,9 10 0,6 10 0,5 6 0,5 7 443,-11-20 1,0 1-768,1 3 0,1 1 1,5 2-1,0 0 0,2 2 1,0 0-1,0 0 0,1-1 1,-1-1-1,0 0-94,-1-2 0,0-1 1,-3-4-1,-1-1 0,18 17 1,-5-5-1,-5-3-194,-5-2 0,-1-2 0,-9-4 319,0 3 0,-2 2 0,-1 1 0</inkml:trace>
  <inkml:trace contextRef="#ctx0" brushRef="#br0" timeOffset="33">3780 9758 7924,'-5'-19'-170,"-2"1"1,4-1-1,1 0 1,2 2 0,3 0-1,3 2 644,2-2 0,-2 7 0,1 1 1,1 4-1,3 3 0,5 3 20,1 5 0,3 8 1,1 10-1,1 3 0,3 5-498,4 3 0,-1-2 0,3-2 0,-1-2-415,1-1 0,-2-3 1,1-1-1,-3-3 0,-4-3-2112,-3-5 2531,-4-2 0,-2-6 0,0-1 0</inkml:trace>
  <inkml:trace contextRef="#ctx0" brushRef="#br0" timeOffset="34">4302 9655 8047,'-10'0'285,"4"2"0,0 5 0,-1 6 1,-3 9 6,-2 9 1,-4 7 0,6-13-1,-1 1 1,-2 1 0,0 1 0,-1 0-1,-1 1-99,-1-2 0,1 0 0,-1 1 1,1-2-1,1-2 0,1-1 0,-12 18-115,3-5 0,6-4 0,0-4 0,1-2-164,0-4 0,3-1 0,5-10 0,1-2 0,1-3-264,0-1 0,-1-2 0,-3-4 0,-1-2 49,1-4 1,0-5 0,-1-4-1,0-1 1,-1-2-294,-2 1 0,1-2 0,2-1 0,1 0 594,0 0 0,0 1 0,-1 2 0</inkml:trace>
  <inkml:trace contextRef="#ctx0" brushRef="#br0" timeOffset="35">5335 6965 8374,'-4'-10'23,"3"4"1,0 2 212,6 3 0,2 7 1,9 11-1,0 4 1,3 6-1,4 4-70,5 2 1,1 1 0,7 4 0,-16-20 0,0 1-161,2 0 0,2-1 0,2 1 0,1-2 1,-2 1-1,1-1 0,0-2 0,0 1 0,-1-2 1,-1 1-1,19 11-70,-6-1 0,-5-3 0,-8-5 1,-5-3-56,-6 0 1,-2 1-1,-2-2 1,0 2-1,-1 0-92,-1 0 0,0 2 1,-4-4-1,0 0 0,0 1-334,0-3 0,0 0 545,-3-2 0,5 4 0,0 2 0</inkml:trace>
  <inkml:trace contextRef="#ctx0" brushRef="#br0" timeOffset="36">6359 7942 8418,'0'-14'-84,"4"-4"1,2 3 0,0-2 0,-1 0-1,0 2 107,0-2 0,1 3 0,1-1 0,-1 2 0,0 2 0,-1 0 683,-2 2 1,-2 3-598,-1 0 0,0 9 0,-1 3 0,-3 8 0,-4 9-29,-3 8 1,-7 6 0,0 10 0,-2 1-121,9-24 1,1 1-1,-10 23 1,11-23 0,-1-1-1,0 1 1,-1-1-1,0 1 1,0 0 0,1 1-1,0 0-264,0 2 0,0-1 0,-5 21 1,0-6-1,3-7-244,3-7 0,0-7 435,3-5 1,2-14 0,1-5 0,3-11 0,2-7-1,3-4-134,3-5 0,0-5 0,8-5 247,0-3 0,2-7 0,-9 24 0,1 0 0</inkml:trace>
  <inkml:trace contextRef="#ctx0" brushRef="#br0" timeOffset="37">6434 7737 8418,'4'-14'76,"-3"0"35,2 5 1,-2 6-1,-1 7 1,0 11-1,-1 8 1,-2 8-106,-3 7 0,-1 0 0,-1 5 0,2 2-144,-1 0 1,2 3 0,-1 1 0,1 1-112,0 2 0,2-4 0,-2-2 0,0-7 0,1-5-41,-1-6 0,-2-8 0,1-2 1,-3-8-210,-4-6 499,3-3 0,-8-5 0,4-1 0</inkml:trace>
  <inkml:trace contextRef="#ctx0" brushRef="#br0" timeOffset="38">6229 8287 8408,'0'-14'-297,"0"3"1,1-4 0,2 1 652,3-1 1,7 4 0,2-1 0,4 0 0,3 1-395,2-2 1,6-2 0,1 2-1,0 1 1,1 0-383,-1-1 0,-1 1 0,-6 3 1,-2-2 72,-2-1 1,-3 1-1,0-1 1,-4 2 353,-2 0 1,-3 5 0,-6 4 153,1 6 0,-3 4 0,-4 9 0,-1 7 0,-2 6 489,-2 6 1,1 10-1,1-1 1,1 2-366,-2 0 0,3-1 0,-1 4 0,2-24 1,1 1-260,-1 1 1,-1 0-1,0 0 1,0 1-1,0-2 1,-1-1-1,-1 1 1,0 0-854,0 0 1,0 0 658,1-2 0,0 0 0,-7 18 1,4-9-1,-1-10-253,1-4 0,3-7 0,1-7 133,1-9 1,0-9-1,4-10 1,0-5 17,0-4 0,1-3 1,2-7-1,1-3 270,1-7 0,-3 1 0,1 20 0,1 0 0,-2 1 0,-1 0 0,1-1 0,-1 0 0</inkml:trace>
  <inkml:trace contextRef="#ctx0" brushRef="#br0" timeOffset="39">6573 8221 8369,'24'-38'-306,"0"0"1,-3 9 295,0 2 1,1 11-1,-3 3 1,-2 8-1,-1 4 319,-4 1 1,-1 4 0,-2 3 0,-1 5 0,-2 3-81,-2 3 1,-3 0 0,-1 1 0,-1 0-128,-3-1 0,2 0 0,-4-2 1,-1 0-1,-1 0-95,-2 2 1,4-2-1,0-2 1,0-1-753,1-1 0,-4-3 745,3-3 0,-2-1 0,-1-5 0</inkml:trace>
  <inkml:trace contextRef="#ctx0" brushRef="#br0" timeOffset="40">6909 8063 8369,'0'11'-348,"0"2"1,0 6-1,-1 5 758,-2 6 1,0 11 0,-3 6 0,-1 3-99,-1 1 0,3-25 1,-1 0-1,-5 25 1,-2 0-253,-2 0-45,10-24 0,-1-1 1,-11 22-1,4 2 1,-1-4-156,1-2 0,0-8 0,5-8-183,2-5 0,2-10 0,4-8 195,0-10 0,4-8 1,2-10-1,2-5-87,2-5 1,-1-5 0,0-2-1,1-4 36,-1-5 0,0-3 1,-4 24-1,0 0 0,-1 1 1,1 0-1,-1 0 0,1 0 179,0 0 0,-1 1 0,1 0 0,1-1 0,0 0 0,0-1 0,2 3 0,0 0 0,9-19 0,2 8 0,1 11 0,1 5 0,3 4 51,0 7 0,2 4 0,-4 6 1,-3 3 414,-2 5 1,-2 1-1,-4 6 1,-4 0-115,-2 2 0,-2 1 1,-3 0-1,-1 1 224,-2-1-517,-2 1 1,-8-5 0,0 3 0,-2 1-213,-1 0 1,1-5 0,1-1-1,-1-2 1,0 0-1412,-5 2 1564,2-1 0,-9-3 0,3 1 0</inkml:trace>
  <inkml:trace contextRef="#ctx0" brushRef="#br0" timeOffset="41">6145 8938 8197,'0'-9'-50,"0"-1"0,1-2 0,1 0 0,2 1 1,1 0-1,0 2 1310,0 0 0,1 0-982,3 3 0,-4 7 0,-5 8 1,-7 8-1,-5 6-177,-7 5 0,-3 6 1,-6 0-1,0 2 0,1 1-466,2 1 0,-2-2 0,3-1 0,0-2-1274,3-1 1,1-1 1637,1-3 1,1 0-1,-1 0 1</inkml:trace>
  <inkml:trace contextRef="#ctx0" brushRef="#br0" timeOffset="42">5596 9627 8238,'4'-15'-172,"1"0"1,1 2 0,0 2 0,-2 0 489,-2 2 1,-3 6 0,-4 6 0,-6 8 0,-2 7 70,-4 4 1,-1 6 0,-3 6 0,-1 3-309,1 3-1,-1 0 1,0 2 0,1-1 0,2-1-162,0-2 0,0-1 0,2-2 0,2-4 1,5-7-403,3-6 1,4-6 0,-3-5 177,2 0 0,1-9 0,3-1 0,0-6 9,0-3 0,4-7 1,4-6-1,2-2 105,2 0 0,5-7 0,-2-2 0,2-4 0,0-1 191,-2-1 0,5-2 0,3 1 0</inkml:trace>
  <inkml:trace contextRef="#ctx0" brushRef="#br0" timeOffset="43">5549 9590 8238,'15'-17'-328,"-3"1"1,0 4 316,0 1 0,-5 7 0,1 4 0,-1 6 0,-3 6 1,0 4 484,-2 5 0,-1 4 1,-1 5-1,0 2-374,0 1 0,-3 1 1,-1 2-1,0 0 1,-1-3-140,-1-1 0,1-2 1,-2-4-1,1-3 1,0 0-176,0-2 0,-2-6 0,2-3 0,-1-4-61,0-2 0,-1-4 0,2 0 217,-2-4 1,-2-3-1,2-4 1,1-1-1,1 1 67,-2 0 0,3-4 0,0 0 0,1 0 79,2-1 1,1 1 0,1 1 0,1-1-1,2-2-23,3-1 0,3 1 0,3 0 0,1-1-149,2 2 1,0-4 0,4 3 0,1-2-179,1 2 0,0-3 0,4 4 0,1-2-472,1 0 734,-4 1 0,4-4 0,-3 1 0</inkml:trace>
  <inkml:trace contextRef="#ctx0" brushRef="#br0" timeOffset="44">5884 9525 8238,'1'-9'146,"3"-1"42,-3 5 0,3 2 0,-4 7 0,0 6 65,0 4 0,0 11 0,-1 4 0,-2 3 1,-4 4-145,-1 3 0,-1 1 0,0 2 0,-1 0 0,1-4-228,0-3 1,2-1-1,1-5 1,0-4-581,1-4 585,1-5 1,4-12 0,0-4 0,1-6 103,2-5 0,1-4 1,3-4-1,0-3-141,4-3 0,-1 2 1,6 1-1,0 0 1,2 0-9,0 1 0,1 6 0,0 2 0,-1 4 1,1 3 179,-1 3 1,1 3 0,-1 3-1,-3 4 108,-2 5 1,-7 2 0,-3 6-1,-3 0-6,-3 2 0,-2-3 0,-6-4 1,0 1-1,-3-1 163,0 1 0,2-8 0,-3 0 1,3-1-195,3-2 0,0-3 0,4 0 1,0-4-353,2-4 1,2-3 0,2-1-1,2-1-266,3-2 1,5-2 0,3 2-1,0 2 221,3 1 1,-3 0 0,1 2 0,-1 1 236,1 0 0,0 5 0,3-2 1,-2 1-1,-1-1 85,-2-1 1,4 3 0,-3-2 0,2-1 0,-2 0 112,0 0 0,-2-3 0,-2 2 0,-1-3 272,0 0 1,-4 3 0,0 1 227,-1 1 0,-3 1 248,2 7-710,-2 5 1,-4 2 0,0 5 0,1-1-14,1 0 1,1 1 0,0-2-1,0-1-119,0 1 1,0 1-1,0-2 1,0-2 0,0-1-95,0 0 1,-2-4 0,0 0 44,-1 1 1,-1 1-1,2-1-219,-1-1 1,-4-4 0,1 1-348,-3-2 1,3 0-1,0 1 579,-1 1 0,-2 1 0,0-4 0</inkml:trace>
  <inkml:trace contextRef="#ctx0" brushRef="#br0" timeOffset="45">5410 10465 8282,'5'-9'157,"-1"-1"0,-1-2 1,1 0-1,0 1 323,0 0 1,0 7-1,-5 5 1,-4 7-1,-4 8-155,-5 5 1,-8 3-1,-3 6 1,-2 3-282,-1 0 0,-1 1 0,-1 3 1,-3 1-1,-1 1-308,-1-2 1,1 1 0,7-7-1,1-1 1,2-2-258,1-3 0,3-2 0,3-6 1,3-1-84,0-4 1,1-2 0,1-1 0,-1-3 603,-2-3 0,0-2 0,-4-1 0,1 0 0</inkml:trace>
  <inkml:trace contextRef="#ctx0" brushRef="#br0" timeOffset="46">4432 11145 8282,'-1'-12'54,"-1"-1"1,-2 2 0,0 1 0,-1 0 0,2 2 345,-1 2 0,3 3 0,-2 6 1,3 5-1,3 5 286,3 6-580,7 10 0,-2-3 0,5 8 0,1 0 0,3 0-160,2 0 1,4 0 0,-2 0-1,4-3 1,2-2-325,1-1 1,0-1-1,-4-3 1,-3-3-74,-5-4 0,-5-4 1,-6-4-1,-1 1 451,-4-1 0,-10-4 0,-4-1 0</inkml:trace>
  <inkml:trace contextRef="#ctx0" brushRef="#br0" timeOffset="47">4665 11434 8216,'-10'0'-29,"1"0"0,0 0 1,-2 0-1,-1 1 440,-3 2 1,-3 5-1,-2 7 1,0 1-1,-3 5-444,-1 2 1,-1 1-1,-2 3 1,1-1-260,2-1 0,4-4 0,1-1 0,7-3-318,5-5 1,5-5 609,8-4 0,0-2 0,7-1 0</inkml:trace>
  <inkml:trace contextRef="#ctx0" brushRef="#br0" timeOffset="48">5130 11359 8101,'-9'0'27,"-3"4"0,-1 2 0,1 1 0,-2 1 388,-1 2 1,-3 7 0,-1 2-1,-3 4-421,-3 4 1,-2 0-1,0-1 1,2-2 0,4-1-416,1-3 1,3 0 0,4-4 0,5-2-382,3-5 1,1-8 801,4-4 0,0-6 0,0-10 0</inkml:trace>
  <inkml:trace contextRef="#ctx0" brushRef="#br0" timeOffset="49">4842 11396 8216,'0'-5'159,"1"2"0,2 7 195,3 6 0,3 3 0,4 7 1,2 0-1,3 3 0,1 1-323,3 2 0,2-2 0,4-1 1,0-1-465,0-4 1,0-4-1,0-5 1,0-3 432,0-3 0,-5-15 0,0-3 0</inkml:trace>
  <inkml:trace contextRef="#ctx0" brushRef="#br0" timeOffset="50">5950 10391 8110,'-5'-9'61,"1"-4"0,-2 1 1,3 0-1,3 4 450,3 5 0,5 8 0,6 11 0,1 2 0,4 5 0,3 5-369,2 5 1,0 0 0,4 0 0,1 0-573,2 1 1,-1 0 0,2 2-1,-2-1-684,-3-1 0,-8-5 1114,0-1 0,-7 0 0,1-4 0</inkml:trace>
  <inkml:trace contextRef="#ctx0" brushRef="#br0" timeOffset="51">6490 11173 9324,'-4'9'206,"-6"2"0,-5 1 0,-5 5 0,-4 3 0,-4 5 0,-2 2 0,-1 1-361,0 0 0,4 0 0,6 0 0,2-1 0,3-2 0,4-5 0,2-2-1361,0-3 0,2-3 1516,2 0 0,-6-6 0,1-2 0</inkml:trace>
  <inkml:trace contextRef="#ctx0" brushRef="#br0" timeOffset="52">6145 11313 9585,'9'0'790,"5"4"0,1 2 0,3 2 0,1 2-781,-1-1 0,2 0 0,1 2 0,1 0 0,1 1-1331,0 0 0,-1-2 1322,-4-1 0,5 1 0,1-1 0</inkml:trace>
  <inkml:trace contextRef="#ctx0" brushRef="#br0" timeOffset="53">7086 8892 8272,'-10'-10'-200,"1"-2"0,1 0 1,4 2 614,7 6 0,3 6 1,9 11-1,3 3 1,4 5-1,5 5-263,3 4 0,5 0 0,-1 4 0,3 1-359,-17-17 1,0 0-1,3 3 1,-1 0 0,1 0-1,1 0 1,-3 0 0,0 1-75,-1-2 0,-1 0 1,-2 1-1,-1 0 1,0 1-1,0-1 1</inkml:trace>
  <inkml:trace contextRef="#ctx0" brushRef="#br0" timeOffset="54">7542 9972 8233,'-8'-4'55,"0"-2"0,3-3 1,0 1-1,1 1 0,0 1 222,2-2 0,-3 3 1,2-1-1,1-1 0,1-2 1,1 0-1,0 0 21,0 0 1,0-4-1,0 0 1,0-2 0,0 0-192,0 0 0,4-5 0,2 4 0,0-1-168,0 0 1,0-1 0,3 1 0,0 1-81,-3 4 1,2 1 0,-2 3 214,3 2 1,0 3 0,0 7 29,1 5 1,2 2-1,2 3 1,0 1-1,3-2 21,0 0 0,3 0 1,2-4-1,1-1-34,1-1 0,3-3 0,-3-4 0,1 0-180,-1 0 0,0-4 0,1-3 0,-3-1-294,-3-1 1,-4-4-1,-3 1 86,-1 1 0,-7 4 0,-5 5 0,-7 5 106,-7 7 0,-4 4 0,-1 8 0,-3 3 0,-1 2 94,-2 1 1,0 4 0,1 1 0,0 1 69,-1 0 1,2-3 0,-1 2 0,-1-1-53,0-2 0,2-2 0,2-4 0,3-4 21,4-4 0,-2-5 1,5-2-1,1-5-136,0-3 0,6-2 0,2-2 37,2-3 0,2-2 0,1 1 0,2 2 164,1 1 0,1 1 1,4 3-1,-1 0 254,0 0 1,2 0-1,0 1 1,3 1 55,0 1 0,-2 1 1,4-2-1,0 2 1,-1 1-77,1-1 1,-1-1 0,4-3 0,-2 1-166,-1 2 0,1-1 1,-2 3-1,0 0 0,1 0-224,0 3 0,-2 0 1,-2 2-1,-1 2-32,-2 0 1,0 2-1,1-3 1,-1 1 91,0 0 67,1-6 1,-4 1 0,0-4-44,1-1 0,-2-2 0,1-4 0,-1-4 0,-1-4-175,0-3 1,2 3 0,-3-4 0,0 1 238,2 0 0,-4 2 0,3 3 0</inkml:trace>
  <inkml:trace contextRef="#ctx0" brushRef="#br0" timeOffset="55">13082 3575 8367,'-5'-4'-92,"-3"-1"0,5-4 0,1-1 0,1 1 1,1 0-1,0 0 526,0-1 0,0 3 1,0 4-1,0 7-258,0 6 1,0 5 0,-1 3-1,-2 2 1,-2 2-302,0 3 1,-4 2-1,4 0 1,-1 1 0,0-1-414,-1-2 0,1-1 0,1-3 0,1-1 538,2-2 0,1-4 0,1-4 0</inkml:trace>
  <inkml:trace contextRef="#ctx0" brushRef="#br0" timeOffset="56">13054 3361 8367,'-9'-13'19,"2"1"0,2-2 1,1 0 316,2 3 0,2 2-542,3 3 0,-1 1 0,4 5 0,2 1-166,0 3 1,1-2 0,0 4 0,1 1 239,-1 1 0,0 2 0,1-1 0,0-1 0,1-1 132,2 0 0,-1-1 0,-1 3 0,0 1 6,1-1 1,1-3-1,-4-1 1,1 0-1,2 1 274,0 1 0,1 1 0,-4 1 0,-1 2 142,-2 1 0,2 3 0,-5 3 0,-1 1-96,-1 0 0,-1-1 0,0 2 0,-1 0 0,-2 1-141,-3-3 1,-2-1 0,1-4 0,2-2 0,1-1-958,2 0-434,-3-5 741,3-1 1,-2-5 290,4-2 1,1-1 0,1-3 724,2 0-295,-1 5 0,-2-1 1,2 6-480,3 4 0,-1-3 1,1 0-73,2 0 1,0-3 0,2 2 0,2-2-486,0-1 780,5-4 0,-3-5 0,5-6 0</inkml:trace>
  <inkml:trace contextRef="#ctx0" brushRef="#br0" timeOffset="57">13305 3547 8228,'-6'-4'-57,"1"-2"0,1-2 0,2-1 1,1-1-1,1 1 0,0 0 130,0-1 1,1 1 0,1 0-1,2 0 62,1 3 0,0 4 0,1 8 0,-3 7 0,-1 3 0,-4 7 1,-1 2-1,-3 3-43,-2 3 1,-1-2 0,-1 2 0,1-2 0,1-1-71,1 0 0,-1-2 0,3-4 1,0-4-74,2-4 1,3-5 38,3-6 0,5-7 0,7-7 1,1-5-1,4-6-28,-1-2 0,1 2 0,-1-1 0,-1-1 0,1 1-171,0 0 1,-1-1-1,1 2 1,-2 2-442,-1 4 791,-3 2 0,-7 14 1,-4 6-1,-5 9 306,-7 6 0,0 2 1,-5 4-1,2-1 1,3-2-75,2-1 0,1-1 1,4-2-1,1 0-665,1-3 0,5-4 0,3-2 0,5-4 0,3-4-535,3-2 0,1-2 1,2-2 828,1-3 0,4-10 0,-2-4 0</inkml:trace>
  <inkml:trace contextRef="#ctx0" brushRef="#br0" timeOffset="58">13901 3249 8228,'-6'-1'77,"0"-1"1,-2 1-1,0 4 200,-1 6 1,0 10 0,-1 4 0,0 6-146,-3 5 0,2 5 1,-3 3-1,0 3 1,4 1-1,2-3-469,1-1 1,2-2 0,-2-4-1,2-3-229,1-5 1,1-4 0,3-6 565,0-3 0,0-1 0,0-5 0</inkml:trace>
  <inkml:trace contextRef="#ctx0" brushRef="#br0" timeOffset="59">13724 3631 8228,'-4'-5'298,"2"-2"0,-3 3 666,1-1 1,2 2-1114,5 0 1,3 2-1,6 1 1,4 0-1019,1 0 0,3 1 1167,2 2 0,-3 3 0,4 3 0</inkml:trace>
  <inkml:trace contextRef="#ctx0" brushRef="#br0" timeOffset="60">13920 3678 8228,'-9'6'592,"3"0"-186,2-4 1,5 2-212,2-4 1,6-1-1,4-2 1,0-3 0,2-2-268,-1-2 0,-1 1 0,1 0 0,1 0 1,-2-2-87,1-1 1,-1 0 0,-2-2 0,1-1 38,-4 1 1,0 2 0,-4-3 0,-2 2 83,-1 1 1,-2 3 0,-3 3 0,-3 3 269,-4 2 0,-4 3 0,-3 3 1,0 5-1,2 4-100,0 2 0,5 3 0,-2 1 0,4 2 0,3-1-217,3-1 1,2-2 0,1 0 0,2-2-284,4 0 1,1-5 0,8 1-1,-1-4-134,1-2 0,0-4 0,4 1 0,-2-2 283,-1-1 1,0-4-1,-2-2 1,0-3-1,2-3 221,-2 0 1,0-1 0,-5 5 0,0 1 162,1 1 1,-4 4 0,0-1 178,1 1 0,-2 8 0,-2 2 0,-2 3-76,-1 1 1,0-1 0,0 0 0,0 2-70,0-2 1,0-4-1,-1-1 285,-2-2 1,1-2-390,-1-5 0,2-6 0,1-4 0,0 0 0,0-2-67,0 1 1,0-1 0,0 0 0,1 1-134,2 1 0,3 2 0,3-1 1,0 2 32,1 0 1,-1 4-1,1 1 1,2 1 0,1 2-157,2 1 225,0 1 0,4 4 0,-1 1 0</inkml:trace>
  <inkml:trace contextRef="#ctx0" brushRef="#br0" timeOffset="61">14525 3547 8228,'-3'10'241,"-1"1"1,-1 5-1,-4 7-66,-2 10 1,-1 6 0,5-14 0,-2 1 0,0 1-1,-1 0 1,0 3 0,0-1 0,-1 1 0,1 0-172,0 0 0,0 0 1,1 0-1,0 0 0,-1-1 1,1 0-1,0 0 0,0-1 1,-5 23-583,5-10 1,-1-9 0,5-10-1,0-6 191,2-5 1,2-7 0,1-4 0,0-6 222,0-6 1,0-5 0,0-6-1,0-2 111,0-4 0,4 0 0,2-6 0,2-2 70,2-2 1,0-5-1,2 2 1,1-3 0,2-3-63,-5 22 1,0 1 0,10-24-1,-8 25 1,2 0 0,14-21 148,2 5 0,4 9 0,-3 5 1,-2 6-1,-3 9 395,-5 6 0,-5 8 1,-5 3-1,-4 3-40,-3 4 1,-3 1-1,-2 5 1,-3 0-230,-2-1 1,-3 4 0,-2 0 0,-3-2 0,1 0-203,-1-1 1,-1-2 0,3 0 0,3-3-724,2 0 1,2-5 122,-2-3 1,5-6-1,9-3 1,5-9-906,4-8 1477,3 0 0,8-11 0,2 2 0</inkml:trace>
  <inkml:trace contextRef="#ctx0" brushRef="#br0" timeOffset="62">14767 3641 8172,'5'6'28,"-2"0"1,-2 2 220,-1 4 1,3-1 0,1 5 0,-2 0-32,-1 2 1,-4 0-1,-2 1 1,1 0 0,-1-1-1,1 0 65,0-3 0,-2-1 0,2-5-44,2 0 1,1-6-378,1-6 1,0-3 0,0-9 0,1-2-1,1-1-76,2 0 1,3-4-1,-2-1 1,1 1-1,0-2 128,2 0 1,-1 3-1,0 0 1,-1 1 14,2 1 0,-1 2 0,0 1 0,-1 4-211,2 1 1,1 3 0,2 2 0,3 3-1407,0 2 1688,-2 1 0,5 4 0,-2 1 0</inkml:trace>
  <inkml:trace contextRef="#ctx0" brushRef="#br0" timeOffset="63">14990 3678 8172,'-6'1'836,"0"2"-453,4 2 0,-2 1-72,4 1 0,1-2 0,2 1 0,4-3 0,4-2-262,1-1 1,4 0-1,-3 0 1,0-1-1,2-2-226,-1-3 1,-1-3 0,1 0 0,0 0-331,-3-1 1,-2 1 0,-1 0 0,-3 0 123,-1-1 1,-1 4 0,-4 1 0,-2 1 631,-3 2 1,-3 1-1,-1 2 1,-1 2-1,-2 4 130,2 4 1,1 4-1,0 3 1,2 1-1,2 0-285,3-1 1,3 1 0,3 0 0,4-2-479,4-1 0,7-3 0,6-5 0,2-1-434,3-4 1,1-6 817,-2-4 0,4-9 0,1-4 0</inkml:trace>
  <inkml:trace contextRef="#ctx0" brushRef="#br0" timeOffset="64">15633 3287 8172,'-6'-3'418,"0"2"0,-2 4-64,0 5 0,-2 12 1,-3 2-1,-2 8 1,-3 8-193,-1 4 0,10-18 0,0 2 1,-1 0-1,1 0 0,0 1 1,1 0-316,0 0 1,0-1-1,-5 24 1,3-7 0,2-4-172,2-3 0,2-8 0,4-8 0,1-4 0,2-7-51,3-5 1,2-3 0,2-1 0,0-2 0,1-4-7,2-6 0,2-3 0,-1-3 0,-1-1 381,1-1 0,-2 1 0,-3 0 0,5-4 0,0-1 0</inkml:trace>
  <inkml:trace contextRef="#ctx0" brushRef="#br0" timeOffset="65">15577 3678 8172,'0'-10'45,"-3"1"1,-1 1 0,-1 1 0,-3 1 0,-1 2 374,-3 2 0,1-2 0,-2 1 0,0 1 173,1 1 0,0 1 1,2 0 187,1 0 1,5 1-531,4 2 0,9-2 1,10 3-1,6-1-251,5 0 0,3 1 0,4-4 0</inkml:trace>
  <inkml:trace contextRef="#ctx0" brushRef="#br0" timeOffset="66">16406 3147 8342,'-9'-6'-181,"2"0"0,1-1 0,-1 2 403,-2 2 1,0 4 0,-1 5 0,-3 8-1,-2 7 1,-4 8 174,-2 7 0,7-14 0,1 1 0,-3 4 0,1 0 0,-1 2 0,2 1-252,-1 2 0,1 1 0,0 0 0,1 0 0,0 2 0,2 0 1,1-2-1,2-1 0,2-3 0,2 0 0,1 22-554,5-7 1,4-3 0,7-5-1,2-4 409,3-4 0,4-7 0,2 2 0</inkml:trace>
  <inkml:trace contextRef="#ctx0" brushRef="#br0" timeOffset="67">16778 3249 8322,'5'-12'-42,"-1"0"1,0 0 0,-1 2 0,0 1 0,0-1 0,1 1 289,1 0 0,-2-1 101,3 1 0,-4 5 0,-2 4-161,-6 5 0,-3 8 1,-3 4-1,-5 7 1,-4 8 127,-3 6 1,1 2 0,0 4 0,1 4-337,11-23 1,1 1-1,0 2 1,2 0-1,2 1 1,1-1-1,0 1 1,2-1-1,1-1 1,1 0-384,0 25 0,10-8 0,3-7 0,3-6 0,2-5-1588,-1-4 1991,-5-7 0,2-1 0,-3-5 0</inkml:trace>
  <inkml:trace contextRef="#ctx0" brushRef="#br0" timeOffset="68">16946 3277 8140,'0'-9'-156,"0"0"0,0-1 541,0 1 1,0 6 0,0 6 0,1 10 0,2 7-219,3 8 1,2 7-1,3 7 1,0 0 0,2 3-133,-2 0 0,2 2 0,1-2 0,-1-1-258,1-4 0,-2-6 0,-3-3 1,1-3-773,-1-3 1,-4-6-719,-2-7 1713,-2-6 0,-1-10 0,0-6 0</inkml:trace>
  <inkml:trace contextRef="#ctx0" brushRef="#br0" timeOffset="69">17104 3687 8140,'-9'-3'571,"-1"0"-298,1 1 1,-1 2 0,-3 2-1,-1 2 1,-2 2-33,1 5 1,-1-1-1,-2 4 1,-1 1-495,0-1 0,5 1 1,3 1-1,3 0 253,5 0 0,-2 2 0,0 1 0</inkml:trace>
  <inkml:trace contextRef="#ctx0" brushRef="#br0" timeOffset="70">17523 3594 8216,'-9'0'123,"-1"0"0,1 0 1,0 1-1,-2 2 1,-1 3 355,-4 3 0,-2 4 1,-3 4-1,-1 3-348,2 5 0,0-1 0,1 0 0,2-2 1,1-1-595,4-1 1,3-3 0,1-1-750,2-4 1,4-8 488,-1-7 1,5-6 722,1-10 0,4-3 0,-1-2 0</inkml:trace>
  <inkml:trace contextRef="#ctx0" brushRef="#br0" timeOffset="71">17290 3622 8184,'0'-6'1300,"0"0"-875,0 3 1,0 0-1,1 6-355,2 4 1,-1 5 0,5 4 0,0 1 0,1 2-830,1-1 1,5 1 0,1 0 758,3-1 0,9 5 0,2 1 0</inkml:trace>
  <inkml:trace contextRef="#ctx0" brushRef="#br0" timeOffset="72">17681 3762 10827,'5'1'1704,"-1"2"-1821,-3 3 1,-1 2 0,0 2 0,0-1 116,0 0 0,-5 0 0,0 1 0</inkml:trace>
  <inkml:trace contextRef="#ctx0" brushRef="#br0" timeOffset="73">18063 3557 8186,'-6'1'-36,"1"2"1,-2 4 0,-1 3 0,-5 4 582,-4 0 0,-2 6 0,-4 4 0,-3 1 0,-2-2-621,1 0 0,5-2 1,1-5-1,1-1 0,2-2-448,3-1 1,2-5 0,6-2 142,1-1 1,0-2 378,-4-5 0,1-2 0,0-4 0</inkml:trace>
  <inkml:trace contextRef="#ctx0" brushRef="#br0" timeOffset="74">17765 3622 8186,'1'-5'342,"2"2"15,3 2 0,3 2 0,0 2 0,0 4 0,1 3-206,-1 3 1,3 6-1,2 0 1,0 2-1608,3 1 1456,-4 2 0,9 4 0,-2 0 0</inkml:trace>
  <inkml:trace contextRef="#ctx0" brushRef="#br0" timeOffset="75">18296 3343 8182,'6'-4'144,"0"1"1,1 1 0,2 1 166,0 1 0,1 2 1,3 5-1,2 6 1,2 7 215,-2 4 0,2 4 0,-5 4 0,0 5-296,-2 2 0,-5 6 0,-2-3 0,-3 0 0,-2-2-265,-1-5 1,-7-2-1,1-3 1,-2 0-921,1-3 1,-4-3 0,-1-6 953,-3 1 0,-4-1 0,-2 1 0</inkml:trace>
  <inkml:trace contextRef="#ctx0" brushRef="#br0" timeOffset="76">18780 3473 8217,'0'-6'837,"1"1"-545,2 0 1,-1 3-1,4 6 1,2 5-1,1 4 1,2 4-190,2 2 0,3 5 0,0-1 0,1 1 0,2 1-555,0-2 0,2 0 0,2-4 1,0-2-1,0-2-1352,-3-6 1804,0-4 0,-1-9 0,-1-1 0</inkml:trace>
  <inkml:trace contextRef="#ctx0" brushRef="#br0" timeOffset="77">19264 3398 7919,'-6'0'-181,"0"0"0,0 1 286,0 3 0,-5 9 1,1 10-1,-4 7 1,-3 8 440,-4 8 0,1 1 0,9-21 0,1 0 0,0 0 0,0 0-368,0 0 1,1-1-1,-6 24 1,-1 0 0,1-6-1,-1-6-250,1-5 0,2-7 1,-1-4-1,0-5 1,3-4-50,1-5 1,0-3-1,1-4 1,-1 0 33,-3 0 0,3-1 0,-3-2 1,2-3-11,-1-2 0,1-2 1,-1 1-1,2 1-76,0 1 0,1-1 0,0 2 0,-1-1-321,1 1 0,3-2 1,0 4-523,-2-1 0,3 3 1016,-1-1 0,4 6 0,-2 2 0</inkml:trace>
  <inkml:trace contextRef="#ctx0" brushRef="#br0" timeOffset="78">20214 3128 7705,'0'-9'-431,"0"0"1,0 0 0,0-1 660,0 1 1,0 3 0,-1 1 83,-2 0 0,1 2 0,-5 3-121,0 0 0,-1 1 0,-2 2 0,-3 5 0,-3 4 99,-5 7 0,-4 8 0,-6 9 0,14-16 0,0 2-165,-1 2 0,0 2 1,-1 2-1,0 1 1,1 1-1,0 1 0,1 0 1,0 1-1,2 1 1,0 0-89,2 0 1,0 0 0,2-1 0,1-2-1,2 0 1,1-2 0,-2 24 0,6-7-265,5-7 0,0-10 0,4-1 0,1-4 78,1-2 0,2-5 0,-1-4 0,-1-2 0,0 0-148,-2-1 0,-1-3 1,2-1-1,-1 0-335,2-3 0,0-1 630,1-1 0,1-4 0,-1-2 0</inkml:trace>
  <inkml:trace contextRef="#ctx0" brushRef="#br0" timeOffset="79">20409 3315 8125,'7'-7'-44,"-2"1"0,0-1 0,-1-1 0,1-2 1,0 1-1,2 0 456,-2-1 0,-1 1-191,-4 0 1,-4 4 0,-3 3 0,-5 4-61,-3 4 0,-4 6 0,-3 5 0,-3 5 0,-1 6 0,-2 6 77,0 5 0,3 0 0,1 6 0,2 1-441,5 3 0,3 2 1,8-4-1,4 0 1,5-6-206,6-5 0,5-5 0,6-7 0,0-5 0,2-7-177,-1-5 0,-2-2 1,-1-5 584,-3 0 0,3-5 0,-3 0 0</inkml:trace>
  <inkml:trace contextRef="#ctx0" brushRef="#br0" timeOffset="80">20726 3287 8125,'-1'-15'907,"-2"3"-689,2 6 1,-7 3 0,2 8 0,0 7 0,1 9 137,1 5 1,-2 9 0,3 3 0,0 2-312,2 2 0,2 2 1,3-1-1,3-1 1,4-1-525,5-3 1,1-8 0,1-3 0,-2-4-368,0-2 0,-5-5 0,2-5-359,-3-4 1205,-5-3 0,-1-8 0,-4-1 0</inkml:trace>
  <inkml:trace contextRef="#ctx0" brushRef="#br0" timeOffset="81">20791 3603 8125,'-5'-5'468,"0"1"1,2 4-1,-4 1 1,-1 2-99,-1 3 0,-5 6 1,-2 2-1,-5 3-382,-4 2 0,-2 5 0,0-2 0,0 0-405,2 0 1,1-2 0,4 2-1,1-4 417,1-2 0,6-3 0,-2-3 0</inkml:trace>
  <inkml:trace contextRef="#ctx0" brushRef="#br0" timeOffset="82">21043 3613 8125,'6'-9'1732,"0"3"-1504,-4 2 0,-2 4 0,-7 1 0,-5 3 52,-3 5 0,-4 4 0,-1 3 1,-2 0-1,1 1-493,1 0 0,2 2 0,-1-2 0,2 0 0,1-3-482,4 0 0,1-2 0,2-2 0,0-2 228,-1-2 1,4-2 0,1-5 0,0-3 466,0-5 0,-1-9 0,-4-6 0</inkml:trace>
  <inkml:trace contextRef="#ctx0" brushRef="#br0" timeOffset="83">20773 3659 8125,'9'-18'32,"-3"0"1,0 2 337,1 4 1,-1 5 0,0 2 3,1 0 1,-1 3 0,3 6 0,1 2 0,1 3-258,3 3 0,-3 2 0,4 2 0,-1 0 0,1 1-714,1 0 1,2 2-1,1-1 597,3 1 0,-2 0 0,3-1 0</inkml:trace>
  <inkml:trace contextRef="#ctx0" brushRef="#br0" timeOffset="84">21182 3817 8125,'-6'0'3276,"0"0"-2645,4 0 1,-3 0-1069,1 0 0,4 0 1,0 0-1,7 0 437,4 0 0,3 0 0,5 0 0</inkml:trace>
  <inkml:trace contextRef="#ctx0" brushRef="#br0" timeOffset="85">21629 3594 8125,'0'-9'1312,"-8"8"1,1 3-1129,-9 10 0,-3 4 0,-3 4 0,-2 3-294,-2 1 1,2 0 0,0 2 0,2-3 0,1 0-350,1-2 1,2-3-1,0-2 1,3-5-1,2-3-1228,3-5 1687,1-2 0,-1-5 0,1-2 0</inkml:trace>
  <inkml:trace contextRef="#ctx0" brushRef="#br0" timeOffset="86">21340 3575 8086,'2'-5'155,"1"3"204,3 4 0,3 3 0,4 6 0,2 2 0,2 5-116,-2 2 1,3 6-1,-3-1 1,2 2-740,-2 1 0,0-1 0,-5-1 496,-1-1 0,3-5 0,-7 3 0</inkml:trace>
  <inkml:trace contextRef="#ctx0" brushRef="#br0" timeOffset="87">21806 3249 8280,'0'-13'-60,"0"6"0,0-3 0,1 3 0,2 2 0,3 2 0,3 3 0,1 4 430,2 5 1,3 10-1,3 10 1,1 7-1,1 7 1,0 3 0,-9-21-1,-1 0-141,-1 1 0,0 1 0,0 2 0,-1 1 0,-1 0 1,-2 0-1,-1-1 0,0 0-342,-1-3 0,-2 0 1,-4 23-1,-4-4 1,-6 0-405,-5-2 0,-5-7 0,-5-3 0,0-6-1281,0-6 1798,4-1 0,-3-1 0,4-1 0</inkml:trace>
  <inkml:trace contextRef="#ctx0" brushRef="#br0" timeOffset="88">22402 3566 7996,'-3'-9'321,"-1"-1"1,0 1 333,-1 0 0,1 0 1,2-1-1,-1 1 0,1 0-321,1-1 1,2 4 0,1 0 0,1-1-1,0-2-323,1 0 1,2 0 0,3-2 0,0 0-1,1-1-294,-1 0 1,0 2 0,0 1 0,1 0 53,-1 3 1,0-1-1,1 3 1,-1 0 199,0-1 0,1 2 0,-1 3 0,0 0 0,2 1 99,1 2 1,-1 2 0,4 2 0,-1-1 35,1 1 0,3 2 1,4-1-1,0-1 0,0-2-70,-1-1 0,1-1 1,-2-3-1,0 0-196,2 0 1,-4 0 0,-6 0-106,-1 0-245,-2-4 370,-8 3 0,-6 1 0,-11 8 0,-2 3 98,-4 4 0,1 7 0,-4 3 1,-2 2-1,-2 2 37,-2 2 0,0-2 0,4 2 0,2-2-93,0-1 0,4-4 0,-1-4 0,4-3-67,2-5 0,6-5 0,4-1-89,-2-2 0,4-2 1,1-5 134,2-3 0,1 0 0,1 1 144,2 1 1,2 1-1,6 3 1,0 0-1,3 0 202,0 0 1,-1 3 0,2 1 0,2 0-49,0 0 1,5 1-1,0-3 1,-2 1-324,0-1 1,-1 2-1,-1-1 1,1-1 0,-2-1 143,-1-1 0,2 4 0,-4 2 0</inkml:trace>
  <inkml:trace contextRef="#ctx0" brushRef="#br0" timeOffset="89">23100 3277 8311,'10'0'-50,"-4"0"0,0 0 0,1 0 1,1 2 487,2 5 0,0 4 0,2 11 0,0 5-137,-1 6 0,-1 6 1,-4 10-1,-3 0 1,-2 0-1,-3-2-130,-4-4 0,-1-3 0,-6-5 0,1-5-351,-1-5 0,-3-2 1,1-4-1,0-1-707,-1 1 0,1-5 887,-4-1 0,0 1 0,1 1 0</inkml:trace>
  <inkml:trace contextRef="#ctx0" brushRef="#br0" timeOffset="90">23389 3184 8335,'0'-9'-162,"0"4"0,1 1 0,2 5 1,3 3-1,4 6 0,2 8 401,3 6 1,3 8-1,1 5 1,-2 7-1,-8-19 1,-1 1-1,-1 2 1,0 1 836,0 1 0,0 0-951,-3-1 1,0 0 0,-1 1 0,-2-1 0,-2 24 0,-3-4-1,-5-1-74,-6-2 1,-7-6 0,-2-4-1,-4-4 1,-3-4-415,-3-2 1,-6-2 362,0 0 0,-5-1 0,3-4 0</inkml:trace>
  <inkml:trace contextRef="#ctx0" brushRef="#br0" timeOffset="91">16480 2840 8334,'0'-10'-154,"0"1"1,0 0-1,1 0 1,1-1-1,2 2 1,1 1-1,0 1 160,0-2 1,-2 3 0,3 0 273,1 1 1,2 3-1,-1 6-230,-2 4 0,-2 8 1,-4 1-1,0 6 6,0 3 1,0 4 0,-1 1 0,-2 0 0,-2 0-32,0-2 0,-3-1 1,1-1-1,-1-1-126,-1-2-1,3-3 1,0-7 0,2-2-86,2-3 0,1-6 0,2-4 84,2-5 1,1-4 0,4-4 0,-2-2 13,1-3 1,0 0 0,1-2-1,-3-1 1,0-2 7,0 0 0,-2 1 1,2-2-1,0 0 49,-3 1 0,2-1 0,-1-1 1,-1 3-1,0 2 111,1 2 0,-2-3 0,3 3 0,0 3 115,3 4 0,-2 1 0,1 1 1,2 1-29,4 2 0,-1-2 1,5 5-1,1 1 0,4 0 36,4-1 1,3 2-1,3-2 1,4 2 12,4 1 0,5 0 1,4 0-1,3 1 1,0 2-178,-1 3 0,0 1 1,-1 1-1,1-2-63,-23-3 0,-1 1 0,1 0 0,0-1 0,21 5 0,3-3-46,1-1 1,-24-1 0,0 0-1,2-1 1,0 0 0,0 0 0,0 0-14,0 1 0,0-1 0,0-1 1,0 1-1,-1-2 0,1 0 1,0 0-1,0 0 0,-1 0 0,0 0-45,23 0 0,-3 0 1,-2 0-1,0 0 1,1 0-13,-2 0 0,-1 0 0,-7 0 0,1 0-19,2 0 1,-1 0 0,-4 0 0,-1 0 75,0 0 1,-4 0 0,2 0 0,-1 0 84,-2 0 1,-1 0-1,0 0 1,1 0 0,1 0 51,-1 0 1,0 0 0,0 0 0,1 0 0,0 0-33,1 0 1,-3 0 0,2 0-1,-3-1-90,-3-3 1,2 3-1,-4-2 1,0 2 19,-4 1 0,-1 0 0,-3-1 0,0-1 0,1-1 31,0 1 1,-1 1 0,-1 1 0,1 0 0,-1 0-11,3 0 1,-3-3 0,1 0 0,-1 1 45,1 1 1,-3 1 0,3 0 0,-2-1-1,-1-1 74,-2-2 1,-4 1-1,0 3 1,1-1 362,-2-2-117,-1 2 1,-5-5-233,-2 6 0,-2 2 0,-5 8 1,1 3-1,0 2-16,-1 3 1,1 2 0,-1 0-1,-2 3-143,0 1 1,3-3-1,2 1 1,1 0-1,0 0-165,0-2 1,4 0 0,-1-1 217,2-1 0,-4 1 0,0 0 0</inkml:trace>
  <inkml:trace contextRef="#ctx0" brushRef="#br1" timeOffset="92">18156 1993 10905,'0'-7'-506,"1"1"0,1-1 0,2 0 459,2 0 1,-5 4 0,0 7-1,-4 6 1,-4 5 210,-3 6 0,0 3 0,-6 4 1,0 1-159,-2 2 1,1 2-1,1 4 1,-2-1-21,2-2 1,3 2 0,1-6 0,3-2 0,2-4-44,4-1 0,2-5 1,3-6-1,5-3 0,5-1-152,4-2 1,4-4 0,1 1 0,2-2-572,0-1 0,-1-4 780,3-2 0,0-3 0,3 0 0</inkml:trace>
  <inkml:trace contextRef="#ctx0" brushRef="#br0" timeOffset="93">18082 2300 8448,'-19'0'64,"5"-3"0,2-1 0,5-2 430,4-1 0,4 2 0,5 0-468,6 1 1,6 0 0,4 1 0,3-1-472,2-1 1,-1 3 0,0-2-1,-1 1 445,1 0 0,1-5 0,1 3 0</inkml:trace>
  <inkml:trace contextRef="#ctx0" brushRef="#br0" timeOffset="94">18221 2002 8448,'-8'-4'-145,"2"-3"1,3-1 186,2-1 0,2 1 0,2 0 0,3 3 1,2 0 190,2 0 1,3 3 0,3-1 0,1 2-341,2 1 1,-1 0-1,1 1 1,1 2 106,1 3 0,-1 6 0,3 3 0</inkml:trace>
  <inkml:trace contextRef="#ctx0" brushRef="#br0" timeOffset="95">18529 2253 8448,'0'10'-291,"0"-1"0,0 0 453,0 0 1,-1 5-1,-3 1 1,-2 3-1,-2 1-221,-1-1 0,-1 2 0,1 2 0,0 1 59,-1 1 0,-3 3 0,-2-3 0</inkml:trace>
  <inkml:trace contextRef="#ctx0" brushRef="#br0" timeOffset="96">19972 2821 8585,'0'-9'-176,"-1"3"1,-2 0-1,-4 3 1,-1 5 301,-1 7 0,3 5 0,0 8 0,1 2 0,1 2-76,0 2 1,1-3 0,2 6 0,-1-2 0,-1-1-136,1 0 1,1-4 0,1-1 0,0-2 0,1-3-379,2-3 1,-1-5-1,4-4 463,1-3 0,2-10 0,0-3 0</inkml:trace>
  <inkml:trace contextRef="#ctx0" brushRef="#br0" timeOffset="97">19972 2877 8417,'0'-9'-6,"0"-4"1,0 1 0,1 1-1,1 0 34,1 2 1,4 0 0,-1 0 0,4 2 0,1 2-76,2 1 1,3 0 0,0 2-1,1-2 33,2 2 1,3 1-1,0 1 1,3 0-1,4 0 8,4 0 0,0 0 0,0 0 1,1 1-1,-1 1 33,2 2 1,7-1-1,3-3 1,-1 0 15,2 0 0,0 3 0,3 0 1,0-1-35,-4-1 0,1 0 0,-5 1 0,1 2-20,3 1 1,-4-2 0,-1 3-1,-4-1 1,-2-1-73,1 0 1,0 2 0,-1-2 0,-2 1 0,0-1-28,3-2 0,-1-1 1,1-1-1,0 0 91,-3 0 0,1-3 1,-2-1-1,1-2 24,4-1 1,-5 2-1,6 0 1,-1 1 10,0 2 1,2-3 0,-1 2-1,-1 1 1,-1 1-12,-1 1 0,-4 0 0,2 0 1,-1 0-33,0 0 1,2 0-1,-3 0 1,1 0-1,0 0-36,1 0 1,-3 0-1,2 0 1,-3 0-17,-4 0 0,3 0 0,-3 0 1,1 0 55,0 0 0,-4 0 1,4 0-1,1 1-13,1 2 1,0-2-1,-1 3 1,-2-2 1,-2 1 0,1-2 0,-2 2 0,1-2 0,-2-1 37,0 0 1,-1 0-1,-1 0 1,1 0-1,-1 0 9,1 0 1,0 3 0,-1 0 0,1-1 8,0-1 0,-1-1 0,1 1 0,-1 1-1,1 1 1,-1 0 0,-2-3 0,-1 0 0,-2 0 1,4 0 0,-3 0-1,2 0 1,-2 0-6,0 0 0,-2 0 0,-3 0 1,1-1-22,-1-2 1,0 2-1,1-2 1,-1 2-2,0 1 1,0 0-1,1 0 3,-1 0 0,0 0 1,1 0 10,-1 0 1,0 0-1,1 0 1,-1 0 0,0 0 24,1 0 1,-2 1-1,-1 1 1,-1 1-8,2-1 0,-1 1 1,0-1-21,-1 1 0,0 0 1,4-3-6,-1 0 0,-3 0 117,0 0 1,0 1 62,0 2 1,-2-1-39,-4 4 0,0 0 1,-1 4-1,-1-1-175,-1 0 1,-3-2 0,1-1 0,1 1-725,0 1 756,-3 2 0,2 3 0,-5 2 0</inkml:trace>
  <inkml:trace contextRef="#ctx0" brushRef="#br1" timeOffset="98">21741 2123 9967,'0'-6'-439,"0"-1"1,0 0 0,0-1 689,0-1 0,-1 3 1,-1 4-187,-1 4 1,-4 8 0,3 5 0,-2 4 94,-4 3 0,0 2 1,-3 6-1,1 3-127,-1 0 1,1 0 0,3 1 0,2-3 0,2-3-29,1-3 0,2 1 0,5-5 1,4-1-1,4-4-130,1-3 1,3-4-1,-1-3 1,0-2-199,3-3 0,-1-1 0,1 0 0,-1-1-971,0-3 1329,2-1 1,0-4 0,1 0-1</inkml:trace>
  <inkml:trace contextRef="#ctx0" brushRef="#br1" timeOffset="99">21694 2365 9704,'-9'-4'-417,"4"2"1,2-4 0,3-2 671,3 0 0,3 2 1,6 1-1,4-1 1,2 2-326,0 0 0,1-2 1,-1 3-1,1 0-566,0-1 626,-1 3 1,5-8 0,1 4 0</inkml:trace>
  <inkml:trace contextRef="#ctx0" brushRef="#br0" timeOffset="100">21797 2095 8532,'-5'-15'0,"1"3"0,3 2-22,1 0 1,1 1 0,4 1-1,3 1 1,4 1 0,3 2 216,1 2 0,3-2 0,2 1 1,1 1-258,2 1 1,-2 5 0,2 2-1,-2 2-745,-1 2 0,-5-1 807,-4 0 0,-2 5 0,0 0 0</inkml:trace>
  <inkml:trace contextRef="#ctx0" brushRef="#br0" timeOffset="101">22104 2356 7427,'5'0'1098,"-1"0"0,-5 4-961,-2 2 0,-2-1 0,-4 1 0,-1 2 9,1 0 1,1-2 0,1 0-1,1 2 1,2 0-248,2 1 1,2 1-1,4 2 1,6 0-192,4 0 1,8-2 0,3-1 0,3 1 0,2-2-957,1-2 1248,0 2 0,-3-2 0,-1 3 0</inkml:trace>
  <inkml:trace contextRef="#ctx0" brushRef="#br0" timeOffset="102">14702 4767 7886,'9'-9'-343,"1"0"0,3-2 1,1 0 324,1-2 1,6-2 0,-3 1 0,3 0-1,1-3 1,-1-1 0,0-3 111,-1-1 0,-2-2 1,0 1-1,-3 0 0,-2 0 1,-3 2-4,-1-2 1,-2 3 0,-2-1 0,-1 5 0,-2 3 0,-1 3 92,-1 1 1,-4 1 0,-2 1-1,-4 4-119,-2 2 0,1 6 0,-5 6 0,1 6 0,-1 7 15,1 3 0,2 9 0,-1 5 0,1 3 1,4 4-87,2 1 0,5 0 1,0-23-1,-1 1 0,2 0 1,-1 0-1,1 2 0,-1-1-61,1 2 1,0-1 0,-1 2 0,0 0-1,0-1 1,0-1 0,0 0 0,-1-1 0,-1-1-1,-1 0-300,-6 23 0,1-12 0,-3-7 0,2-7 1,0-6-47,-2-2 1,0-4 412,0-5 0,3-7 0,-3-6 0</inkml:trace>
  <inkml:trace contextRef="#ctx0" brushRef="#br0" timeOffset="103">14637 5046 8360,'-10'-13'110,"1"0"0,1-4 1,2 3 528,2 0 0,3 2 1,1 2-1,0 1-554,0 0 0,8 0 1,2 2-1,4 2 1,6 1-902,4 2 1,7 1-1,4 2 816,4 2 0,8 2 0,5 4 0</inkml:trace>
  <inkml:trace contextRef="#ctx0" brushRef="#br0" timeOffset="104">15363 4786 8361,'-9'0'-785,"0"-1"1298,3-2 0,6 1 0,7-4 0,6 1-342,5 0 0,6 2 0,7-2 1,3 0-1,3 0 0,1 0-244,2 0 0,3 3 0,2-1 0,-2 2-426,-6 1 0,-2-3 1,-6 0 498,-2 1 0,-5 1 0,0 1 0</inkml:trace>
  <inkml:trace contextRef="#ctx0" brushRef="#br0" timeOffset="105">15549 4590 8361,'0'-9'-301,"0"3"0,0 0 0,0-2 778,0 0 0,0-1 0,1 0-175,2 3 0,-2 3-295,2 6 1,-3 2 0,-3 5 0,-3 0 68,-2 2 1,-9 3-1,-2 3 1,-4-2 7,-3 0 0,-4-1 0,-2 3 1,0-3-29,0-2 0,2-3 0,5-1 0,3 1 0,4-1-116,2 0 0,4-3 1,5 1-1,4 0-22,2 1 1,5 3 0,4-1-1,3 1-36,5 1 1,1-7 0,3 4 0,2-1-197,2 1 1,0 0 0,0 0-1,-1 0-817,-3-3 1131,4 2 0,-4 1 0,3 6 0</inkml:trace>
  <inkml:trace contextRef="#ctx0" brushRef="#br0" timeOffset="106">16592 4693 8418,'-6'0'19,"0"0"0,-2 0 0,0 1 0,-1 3 0,-1 5 115,1 6 0,0 3 0,-1 3 0,1 2 0,1 1-175,2 1 0,0 1 1,4 0-1,-1-2 1,1-1-1,2-4-533,3-2 0,-2-4 0,4-4 574,-1-3 0,1-2 0,4-4 0</inkml:trace>
  <inkml:trace contextRef="#ctx0" brushRef="#br0" timeOffset="107">16536 4590 8418,'0'-13'45,"3"2"0,0-1 0,-1 2 33,-1 0 1,2 1-1,2 1 1,0 2-314,2 2 0,-2 3 0,1 1 1,3 1 234,2 3 0,-1 1 0,4 4 0</inkml:trace>
  <inkml:trace contextRef="#ctx0" brushRef="#br0" timeOffset="108">16778 4646 8418,'0'9'80,"0"1"1,-1 0 0,-2 1 274,-3 2 1,-2 3 0,-3 1 0,0 3 0,-2 1-19,2 0 0,1-1 1,1-2-1,3 0-366,3-3 0,2-1 1,1-5-1,1-1 0,3 0-104,6-2 0,4-4 0,8 0 0,3-4 0,0-4-294,0-2 0,1-5 0,-4 0 1,0-1 53,0 1 0,-6-3 1,-1 5-1,-4 2 321,-5 1 0,-1 6 0,-4-1 0,-1 3 367,-4 3 0,-4 7 0,-4 4 0,0 2 0,2-1-124,2 2 0,1-3 0,4 2 0,1-1 97,1 0 0,9 1-288,5-3 0,7 3 0,4-1 0</inkml:trace>
  <inkml:trace contextRef="#ctx0" brushRef="#br0" timeOffset="109">17309 4469 8398,'0'-13'42,"3"2"1,0-1 0,-1 2 0,0 0 177,1 1 1,-2 5 0,2 4 0,-2 7 0,-3 8 0,-3 7 151,-4 7 1,-7 8 0,1 4 0,-3 1-412,0 3 1,-1 3 0,1 2 0,3-1-226,3-2 1,2-1 0,3-2-1,2-2 1,1-4-472,2-5 0,4-8 0,2-6 0,0-6 735,0-3 0,3-4 0,-1-2 0</inkml:trace>
  <inkml:trace contextRef="#ctx0" brushRef="#br0" timeOffset="110">17169 4898 8398,'-9'-10'0,"0"2"0,-1 1 649,1 0 1,4 4 0,1-2 0,1 0-379,-1 0 1,5 3-1,7-1 1,4 2-928,7 1 1,0 0-1,6 0 1,1 1 0,1 2-1163,1 3 1818,-4 2 0,3 2 0,-4-1 0</inkml:trace>
  <inkml:trace contextRef="#ctx0" brushRef="#br0" timeOffset="111">17402 4888 8398,'-9'-4'746,"-1"-2"1,5 1-167,2-2 1,2 4-361,1-3 0,4 4 0,3-2 0,4 0 1,2-1-240,2-1 0,-3-2 0,4 3 0,-1-1 0,1 0-171,-1-2 1,-2 1-1,1 0 1,0 1-65,-3-2 0,-1 1 0,0 0 1,-2 1 89,-2-2 1,-1 0 0,-3-1-1,1 0 126,-1-1 1,-5 4 0,-3 1 0,-2 1 0,-2 2 125,-3 1 1,0 6 0,-4 3 0,3 5-35,0 1 0,1 2 1,1 3-1,1 2 0,3 1-224,4-2 0,3 1 0,1 0 0,0 0-35,0 0 1,7-4 0,3-4 0,4-2 0,2-3 40,2-3 1,3-2-1,1-3 1,-1-1 0,-1-3 38,-2-5 0,1-1 0,-2-2 0,0 1 223,-2 2 1,-3 4-1,0 2-4,-1 2 1,-6 5-1,-2 3 1,-2 4-1,-1 2 77,0 1 0,-1 1 1,-1 2-1,-2-3-93,-2-1 1,4 0-1,-2-4 0,0 0 1,3-4 0,-2-5 0,2-7-158,1-4 0,1-3 0,1-6 0,2-2-39,1-3 0,2-1 0,3 1 0,1 1-37,2 1 0,0 2 0,-1 5 1,1 1-1,0 3 54,1 4 1,-1 2 0,0 6 100,2 0 0,3 0 0,0 0 0</inkml:trace>
  <inkml:trace contextRef="#ctx0" brushRef="#br0" timeOffset="112">18138 4683 8487,'-7'-3'-6,"2"1"0,0 5 1,0 9-1,-3 9 370,-4 8 0,1 6 0,-4 5 0,1 4 0,0 5 0,7-23 0,0 0 0,0 0 0,0 0-260,1 1 0,-1-1 0,-5 23 1,2-1-1,1-4-608,0-7 1,-1-2 0,2-8 0,1-7-31,1-9 1,4-7 0,-2-8-1,3-5 240,1-6 0,0-6 0,0-5 0,0-5 0,1-5 294,3-4 0,1-1 0,5 1 0,1-4 0,2-1 0,4-2 0,1 2 0,4 2-95,2 6 1,3 2 0,6 6 0,0 4 0,1 4 537,-1 7 0,-5 6 1,-7 6-1,-5 4 1,-5 6-51,-3 3 0,-4 4 0,-5 3 0,-2 2-145,-4 2 1,-4 0 0,-2 4 0,-2-2-180,-1-1 0,-1-1 1,1-4-1,1 1-234,2-1 1,0-3 0,4-3 0,0-2-168,-1-4 1,6-4-1,5-8 48,7-7 1,7-3-1,6-3 1,1-1-1,1 1-209,0 0 1,2-1-1,-4 7 1,0 1 542,-1 1 1,-5 4 0,0 8 266,-2 2 1,-5 3-1,-4 7 1,-3 2 45,-1 3 1,-1 1-1,-3-1 1,-2 1-1,-1-2 46,1-1 1,-1 0-1,2-3 1,1-2-225,0 0 0,-2-7-101,3-4 1,1-5 0,4-8 0,2-2-281,1-3 1,1-5-1,4-1 1,-1 1-27,0 1 0,-2 2 0,-1 2 1,1 0-1,0 3 223,-1 2 1,2 3 0,-4 2 0,1 1-98,2 4 1,-2 2 0,2 1 0,-1 1-126,-1 2 1,3-2-1,-2 3 1,4 0-201,2-1 1,-1 3 420,1-3 0,2 4 0,1-2 0</inkml:trace>
  <inkml:trace contextRef="#ctx0" brushRef="#br0" timeOffset="113">18566 4888 7300,'0'6'2574,"0"1"-2373,0-5 0,1 3 1,2-3-48,3 1 1,-1 0-1,2-3 1,0 0 0,2 0-282,4 0 1,-3 0 0,2-1 0,-1-1-1,-1-2-304,2-1 0,-1-1 0,1-4 0,-3 1 217,-2 0 1,0-1 0,-4 1 0,-1 0 234,-1-1 0,-2 2 0,-2 2 0,-3 3 284,-3 2 0,-3 3 0,-1 3 1,-2 5-1,-1 4 22,-2 2 0,4 2 1,1 1-1,3-1 0,1 1-316,3-1 1,2-2 0,5-2-1,3 0-229,6-3 0,3-1 0,7-4 0,0-3-87,2-2 0,4-5 0,-1-4 0,2-3 0,0-4-222,-3-3 0,3-4 1,-3 0-1,1-2 350,0-2 1,-3-4 0,1-2 0,1-1 0,0-3 176,2 0 0,0-5 0,0 0 0,-3 0 134,0 4 1,-4 10-1,-5 2 1,0 7 34,-3 5 1,-5 6 0,-3 10 0,-3 5 334,-3 7 0,-6 2 1,-7 11-1,-1 4 12,-2 4 1,1 4 0,-1 1 0,1 1 0,2-1-234,0-2 1,5 0 0,-2-3 0,3-1-832,1-1 1,3-7 0,0 0-1,2-3-2729,2-4 3265,1-8 1,5-12 0,2-11 0</inkml:trace>
  <inkml:trace contextRef="#ctx0" brushRef="#br0" timeOffset="114">18966 4879 8394,'-5'-9'588,"1"2"1,3 1 66,-2-1 0,2-1 1,-1-1-1,4 3 0,5 3-244,4 2 0,4-2 0,3 0 0,1 1-1964,0 1 1553,3 1 0,2 4 0,4 1 0</inkml:trace>
  <inkml:trace contextRef="#ctx0" brushRef="#br0" timeOffset="115">19916 4348 8510,'-9'-4'-32,"-1"3"1,1-3-1,-1 1 1,-2 0 0,-2 2-1,-3 4 258,-2 6 0,-7 6 1,-2 7-1,-6 7 1,14-11-1,0 1 0,-1 4 1,0 1-4,-1 3 1,1 1 0,1 1 0,0 2 0,3 2 0,1 0 0,1 1 0,2-1-179,1 1 1,1 1-1,4-1 1,2 1 0,0-2-1,2 0 1,0-1 0,0 0-1,3-3 1,-1-1-244,4 21 0,5-7 0,5-6 1,1-1-1,0-5-874,1-5 1,-1-2 1071,2-4 0,1-1 0,-2 1 0</inkml:trace>
  <inkml:trace contextRef="#ctx0" brushRef="#br0" timeOffset="116">20298 4506 8317,'-1'-8'37,"-1"1"0,-3 1 0,0 0 0,-2 0 1,-2 3 200,-4 2 1,-1 6 0,-6 5 0,-2 6 0,-3 8 0,-4 8 0,-3 6-18,15-16 0,0 0 0,2 0 0,0 1 1,0 1-1,0-1 0,-9 23-219,5 1 1,5-4-1,8 0 1,4-3-527,4-4 1,8-2 0,5-8-1,3 0 1,0-3 523,1-3 0,0 0 0,-1-5 0</inkml:trace>
  <inkml:trace contextRef="#ctx0" brushRef="#br0" timeOffset="117">20493 4497 8398,'0'-9'-289,"0"3"484,0 6 0,3 7 1,1 16-1,1 5 59,-1 5 0,0 4 0,-1 2 1,3 3-1,2-1 0,2 0-435,-1-1 0,1-3 1,2-3-1,0-4-145,0-4 0,-2-4 1,-1-7-1,0-2-1056,-3-3 1382,2-5 0,-3-5 0,4-5 0</inkml:trace>
  <inkml:trace contextRef="#ctx0" brushRef="#br0" timeOffset="118">20605 4851 8398,'-6'0'288,"0"1"107,-2 2 1,0-2-1,-1 3 1,-2 0-1,-1 4-156,-4 3 0,-1 0 0,-2 4 0,1-1-478,-1 1 0,0-1 1,1 3-1,0-2 0,3 2-1959,2 1 2198,3-4 0,1 4 0,-1-4 0</inkml:trace>
  <inkml:trace contextRef="#ctx0" brushRef="#br0" timeOffset="119">20987 4795 8384,'2'-5'695,"-2"3"-229,-4 4 0,-9 6 0,-4 7 0,-6 1-259,-4 4 0,1 4 1,-5-2-1,3 2 0,2 1-341,1-1 1,6 1 0,-1-6 0,6-2 0,2-4-1310,4-4 0,5-2 758,0-7 1,-1-3 0,1-10 684,0-2 0,-2-7 0,0-2 0</inkml:trace>
  <inkml:trace contextRef="#ctx0" brushRef="#br0" timeOffset="120">20707 4860 8384,'1'-8'287,"1"1"421,2 1 0,0 3 0,-1 0-596,3 2 1,2 5-1,2 4 1,-1 2-554,0 2 1,2 5 0,1-1 0,3 2 440,3 4 0,1-2 0,-1 2 0</inkml:trace>
  <inkml:trace contextRef="#ctx0" brushRef="#br0" timeOffset="121">21043 5037 8384,'1'-5'0,"1"1"0,2 1 0,1 0 0,-3 0 0,10 7 0,-1 1 0</inkml:trace>
  <inkml:trace contextRef="#ctx0" brushRef="#br0" timeOffset="122">21601 4851 8431,'3'-9'-52,"0"-1"0,0 2 0,1 1 433,-1 1 0,-1 5-18,-5 1 1,-4 7 0,-5 6-1,-3 3 83,-3 3 0,-5 0 1,-2 4-1,-2-1-585,0-1 0,2 4 1,0-3-1,-1-1-317,-1-2 0,3-1 0,4-3 0,2-3 0,4-4 0,0-3-1684,3-1 2140,0-5 0,2-4 0,0-4 0</inkml:trace>
  <inkml:trace contextRef="#ctx0" brushRef="#br0" timeOffset="123">21294 4851 8396,'6'0'499,"0"0"-165,2 0 0,0 1 1,1 2-1,2 4 0,0 4 1,1 2-168,0 2 0,2 1 0,1 5 0,0 2-512,1 0 0,-4-2 345,4 1 0,-1 2 0,4-1 0</inkml:trace>
  <inkml:trace contextRef="#ctx0" brushRef="#br0" timeOffset="124">21862 4637 8257,'9'0'82,"0"0"1,2 0 0,0 1 0,3 2 320,0 3 1,-1 7 0,1 3 0,0 5 0,-3 4 70,-1 2 0,-5 0 0,-1 1 0,-3 0 0,-1 0-370,0 0 1,-6 0-1,-2 1 1,-4 1-357,-3 1 0,0 4 1,-5-2-1,-1 2 252,0-1 0,-5-4 0,2 2 0</inkml:trace>
  <inkml:trace contextRef="#ctx0" brushRef="#br0" timeOffset="125">22486 4758 8414,'-5'-4'164,"0"2"0,4-4 0,0 2 0,1 3 1,4 3 257,4 5 1,2 4 0,2 2 0,3 3-480,-1 4 0,4-1 1,-2 5-1,1 0 1,2 0-1,-1 0-589,1 0 0,0 2 1,-1-4 645,1-1 0,-5-2 0,0 0 0</inkml:trace>
  <inkml:trace contextRef="#ctx0" brushRef="#br0" timeOffset="126">22951 4804 8414,'-6'0'-640,"0"1"0,-2 4 908,-4 4 0,-2 5 0,-5 9 0,-1 5 0,0 6 221,-2 6 1,-3 3 0,2 5 0,1-1-360,-1-1 0,4-6 0,4-1 0,-2-2 0,0-4 39,-2-1 1,0-5-1,1-7 1,-1-2 8,1-3 1,0-7 0,1-2 0,2-4-1,-1-4-232,2-4 1,-4-2-1,4-7 1,-2-2-570,1 0 0,3-2 0,0-1 0,3 1 22,2 0 1,3-2 0,4 7 600,0 0 0,0-4 0,0 3 0</inkml:trace>
  <inkml:trace contextRef="#ctx0" brushRef="#br0" timeOffset="127">23314 4497 8516,'10'-8'-231,"0"2"0,1 3 1,2 2-1,-2 2 650,0 2 1,1 10 0,1 9 0,1 6 0,-1 6 8,-1 6 1,-2 7 0,-2 5 0,-4-25 0,-1 1 0,-2 0 0,1 0-17,-2-1 0,1 0 1,-2 24-1,-2-6 1,-4-1-201,-1-4 1,-2-6-1,-2-3 1,-1-3-236,-2-3-139,0 2 0,-4-3 0,0 3 1,-3-3-932,-3-2 1,1 1 0,-1 0 1038,0 0 0,-7-2 1,-1 2-1</inkml:trace>
  <inkml:trace contextRef="#ctx0" brushRef="#br1" timeOffset="128">19972 4441 11528,'3'-9'-366,"1"0"1,0-1 0,1 1 0,0 0 486,3-1 0,-3 2 0,0 3 0,-2 6-51,-4 7 0,-3 3 0,-5 5 1,-1 3-1,0 3-111,-2 1 0,1 2 0,0 2 0,3-1 0,1-2-116,0-2 1,3 3 0,1-3 0,2-1 0,1-3-122,0-2 0,1-3 1,2-4-1,3-3 125,3-3 0,0-7 0,0-6 0,0-4 0,0-4 112,-3 0 0,1-1 1,-4 0-1,0 0 0,0-2 21,1-1 0,-1 2 1,-2 3-1,1 2-12,1-2 1,0 1-1,-3 0 1,0 3-1,0 0 1,0 1 135,0 0 0,1 3 0,1 2 217,1 1 1,1 0 0,-1 0-154,4 3 1,-2 2-1,1 1 1,1 0 0,2 0-52,0 0 0,1 0 0,3 0 1,2 1-170,3 2 1,5-1 0,2 5-1,4-1 1,4 0 25,4 0 1,-1-3-1,7 3 1,2 1-1,0-1 40,2 0 0,-1 0 0,1 3 0,-1-2 0,-2-2-35,-1-1 1,-3 0 0,2-2 0,0 1 0,0-1 63,-1 0 0,-3-2 0,2 0 0,-1 0-49,2 0 1,-6 0 0,2 0 0,-1 0 0,0 0-61,2 0 1,2 0-1,0 0 1,1 0 0,-2 0 25,-2 0 1,4 0 0,-6 0 0,2 0 1,-1 0 1,-4 0-1,1 0 1,1 0 0,-2 0-1,0 0 25,-2 0 0,-4 0 0,-2 0 0,2 0 29,1 0 1,-3 0-1,-2 0 1,-3 0-1,0 0 23,0 0 0,-1-2 0,0 0 1,-2-1-1,0 0-21,0-1 1,1 3-1,-1-3 1,-1 1-1,-2 0 0,0 0 0,-5 2 0,-1-2 72,0 0-93,-5 0 1,1 4 95,-6 2 1,-2 3 0,-2 3 0,1 0-1,0 1-39,1-1 1,-4 1 0,4 2 0,-1 0-1,0-1-100,-1 0 0,2-1 0,1 1 0,1 2 0,-1-2-273,-1 0 1,2-2 0,-3 0 269,-2 0 0,0 1 0,-1-1 1</inkml:trace>
  <inkml:trace contextRef="#ctx0" brushRef="#br1" timeOffset="129">21219 4060 18437,'5'-6'-1093,"-4"3"1,2 6 0,-2 4 906,-1 1 1,-3 5 0,-2 2 0,0 1 0,-2 2 0,-1 2 0,0 0 0,0 2 41,2 0 1,1-1-1,-2-2 1,1-1-1,2-2-85,2 0 1,1-5 0,2 2 0,3-4 95,6-3 1,3-1-1,6-3 1,0 1-1,2-1-401,1-1 0,0-1 551,-4 0 1,5-4 0,1-1 0</inkml:trace>
  <inkml:trace contextRef="#ctx0" brushRef="#br1" timeOffset="130">21191 4236 12688,'-5'-4'-776,"2"-2"575,2-2 1,8 3 0,4 2 214,2 2 0,6-1 0,4 0 1,-1-1-1,2 1 0,-1 1 49,0 1 0,3 0 0,-3 0 0</inkml:trace>
  <inkml:trace contextRef="#ctx0" brushRef="#br1" timeOffset="131">21303 4050 12688,'-5'-4'-999,"2"-2"904,2-2 1,2-1 0,1 2 0,2 2 0,1 1 285,3 2 1,1 1 0,3 1 0,4 0-623,1 0 1,2 4 438,0 2 0,3 2 1,2 2-1</inkml:trace>
  <inkml:trace contextRef="#ctx0" brushRef="#br1" timeOffset="132">21555 4255 7829,'0'9'313,"0"1"0,-1-1 0,-1 1-216,-2 3 1,-3-3 0,1 3 0,-1-2 0,-1 0-112,2 2 1,4 3 0,-2-1 0</inkml:trace>
  <inkml:trace contextRef="#ctx0" brushRef="#br0" timeOffset="133">22402 4506 7874,'0'-6'13,"0"2"0,0 3-58,0 5 1,0 4 0,0 5 0,-1 3 45,-2 5 1,2-1-1,-3 3 1,0-2 0,1 1-98,1-1 0,-2-2 1,1-1-1,0-3 1,0-2-243,0-3 321,-4 0 0,5-6-1,-1-4 1,2-7 0,1-4-56,0-4 1,1-3-1,2-1 1,3 1 25,-1-1 1,3 0 0,-3 1 0,1-1 0,1 1 34,0-1 1,-2 1 0,1 2 0,1 1 107,-2 2 1,2 1 0,-4 2 261,-1 1 0,2 3 0,0 1-123,2 0 1,0 2-1,4 3 1,1 1-230,2 2 0,8-1 0,1 4 0,7-1 0,5 0-31,3 2 1,4-2 0,3 1 0,1-2-54,2-2 0,-2-1 0,-1-1 0,-5 0-19,-4 0 0,-2 0 0,-4 0 0,-1-1 0,-4-1-6,-3-1 0,-7-4 0,-2 3 149,-1-1 15,-2 3 0,-4 2 1,-2 7-1,-3 5-12,-3 3 1,1 3 0,-4 1 0,0 2 40,1 1 1,-3 0-1,4-4 1,0 2-314,0 2 191,-3-7 0,6 6 0,-2-9 0,2 0 32,1-2 0,0 3 0,0 2 0</inkml:trace>
  <inkml:trace contextRef="#ctx0" brushRef="#br1" timeOffset="134">22774 4078 15385,'0'-6'-1093,"0"0"1,0-2 0,0 0 581,0-1 1,-1 5 590,-2 4 0,1 5 0,-4 7 0,-1 5 133,-2 4-180,-4-2 1,3 8-1,-2-2 1,4 1-63,2-1 1,3 1 0,-3-5-1,2 0 1,3-1-103,3-2 0,1-3 1,6-3-1,2-2 7,3 0 0,-2-5 0,2-2 0,1-2 56,-1-1 1,-2 0 0,0 0 258,-1 0 0,2-4 0,2-1 1</inkml:trace>
  <inkml:trace contextRef="#ctx0" brushRef="#br1" timeOffset="135">22700 4283 13262,'-6'-4'-977,"0"-2"1001,2-3 1,5 1 0,6 1 0,2 2 0,3 0 71,4-1 0,1 3 0,3-2 0,1 1-1300,0 2 1077,1 1 149,-3 1 0,-1 0 1,1 0-1</inkml:trace>
  <inkml:trace contextRef="#ctx0" brushRef="#br1" timeOffset="136">22793 4078 12924,'5'-9'-1048,"-1"0"1,-1-1 919,0 1 0,6 3 0,-1-1 0,4 1 283,3 1 1,1-2 0,5 4-1,2 1 1,0 1-363,-1 1 0,0 4 0,-4 2 0,-3 2-675,-2 2 802,-3 3 0,-5 2 0,-1 3 0</inkml:trace>
  <inkml:trace contextRef="#ctx0" brushRef="#br1" timeOffset="137">23016 4292 11970,'-5'0'308,"1"4"-299,0-3 1,2 4-1,-3-4 1,0 2-55,-1 3 0,3-1 0,-2 1 0,1 2-168,2 0 0,3 2 0,5 2 1,7 0-183,3-1 0,8 1 402,4 0 1,4-1 0,5 2-1</inkml:trace>
  <inkml:trace contextRef="#ctx0" brushRef="#br0" timeOffset="138">16555 5708 8392,'-4'5'-574,"-3"-2"713,7-2 1,1-1 0,9-1-1,0-2 1,1-3 0,3-3 0,-1 0-29,1 0 0,1-2 1,-1-1-1,-1-3 1,1 0-105,-3-1 1,-1 1 0,0-4-1,-1 1 1,-1-1-72,-2 0 0,-1 4 0,-5 0 1,0 2 83,0 2 1,-5 4 0,-1 4 0,-2 3 28,-1 3 1,-4 8 0,0 7 0,-1 7-1,1 5 56,2 4 0,-3 7 0,2 2 0,0 3 0,2 0-203,1 1 0,2 4 1,4-24-1,0 0 1,0 1-1,-1-1 0,-4 25-195,-2-4 0,0-5 1,-1-2-1,-3-3 0,1-2 107,-1-6 1,-1-11-1,1 0 1,1-3-1,-1-1-1,3-3 0,1-1 0,0-3 187,1-2 0,-4 2 0,-2-2 0</inkml:trace>
  <inkml:trace contextRef="#ctx0" brushRef="#br0" timeOffset="139">16350 6080 8392,'0'-9'217,"0"-1"0,0 1 0,1 0 190,2-1 1,2 1 0,6 1-1,2 1 1,5 0-298,2 0 0,7 2 1,1 0-1,5 0-1146,3-1 1,1 4 1035,-3-1 0,2-2 0,-3 0 0</inkml:trace>
  <inkml:trace contextRef="#ctx0" brushRef="#br0" timeOffset="140">17067 5484 8392,'0'-15'29,"0"0"0,0 1 0,1 0 0,1 1 819,1 1 0,1 3-533,-1 3 1,-2 11 0,1 11 0,-4 6 0,-4 6-441,-2 3 1,-2-1 0,2 4 0,1 2 0,2 0-2431,1 1 2555,-4 0 0,3 5 0,-4 0 0</inkml:trace>
  <inkml:trace contextRef="#ctx0" brushRef="#br0" timeOffset="141">17411 5931 8333,'-9'-3'118,"0"0"1,0 0 243,3-1 0,3 1 0,6-2 0,5 1 1,7 2-1,7 0-220,4-1 0,9 2 0,3-3 1,3 1-1,4 0-408,0 0 1,-2 2-1,-3 1 1,-2 0-1517,0 0 1782,-9 0 0,2 0 0,-8 0 0</inkml:trace>
  <inkml:trace contextRef="#ctx0" brushRef="#br0" timeOffset="142">17504 5735 8333,'-14'-8'-1206,"2"1"1558,1 1 0,7 1 0,4-2 0,5 4-91,3 2 1,2 1-1,0 1 1,2 1-64,0 1 0,-1 5 0,-4-1 1,-4 3-184,-2 3 0,-1 3 0,-2 0 0,-6 1 0,-7 3-186,-8 2 1,-9-2-1,-5 4 1,-7 0 0,-2-1-29,-1 0 0,4-3 0,11-4 0,8-4-86,10-2 0,11-1 0,15-3 0,13-3 158,12-2 1,10-1-1,4 0 1,-1 0-118,-3 0 0,-3 3 244,-10 0 0,-6 5 0,-5-3 0</inkml:trace>
  <inkml:trace contextRef="#ctx0" brushRef="#br0" timeOffset="143">18529 5847 7768,'0'-6'-1648,"0"0"1717,0 4 1,0-3 0,-1 2 165,-3 0 0,3-4-95,-2 1 0,3-1-265,3 0 0,-1 0-233,5 4 319,-5 0 191,2 3 108,0 0-141,-3 0-191,3 0 0,-4 0 0</inkml:trace>
  <inkml:trace contextRef="#ctx0" brushRef="#br0" timeOffset="144">18491 5829 8306,'-3'-7'-214,"-1"1"0,-1-1 0,-1-1 0,1-2 0,1 1 607,3 0 0,1 3 1,0 1-1,0 4-305,0 5 1,0 5-1,0 4 1,0 5-1,-1 4 1,-1 1-209,-1 3 0,-4 1 0,0 1 0,-4-1 0,-1-1-615,1-1 0,0-5 0,2 1 735,0-4 0,-5 0 0,0-2 0</inkml:trace>
  <inkml:trace contextRef="#ctx0" brushRef="#br0" timeOffset="145">18370 5680 8342,'0'-18'27,"0"3"1,0 2 366,0 3 1,3 0-541,1 1 1,3 4-1,-1 3 1,3 4-621,4 4 1,-2 2 0,4 2 765,-2-1 0,4 5 0,-3 0 0</inkml:trace>
  <inkml:trace contextRef="#ctx0" brushRef="#br0" timeOffset="146">18631 5745 8342,'-6'4'-82,"0"2"1,-2 3 455,0 4 1,-1 1 0,-2 6-1,0 2-110,-1 3 1,-4 1 0,5 1 0,2-1-1,5-2-346,3-1 1,1-3-1,1-4 1,2-4-157,4-1 0,2-3 0,2-2 1,3-3-1,-1-2-1,1-1 1,2-4-1,0-3 1,1-4-1,1-4 8,-3 1 0,2-4 0,-5 3 0,0-3 104,-2-1 1,-4 2 0,-1 1 378,0 4 0,-3 4 196,-5 4 1,-3 5 0,-3 10-1,0 1 1,1 4-234,1 1 1,3-1 0,4-1-1,0 2-434,0 0 1,1-1 0,2-2-1,5 0 1,2-4-191,2-2 0,4-4 0,-3-4 1,2-1 4,1-2 0,2-8 0,1-6 0,-1-5 404,1-2 0,-4-2 0,0-5 0,-1-3 0,1-2 0,4-6 0,5 0 0</inkml:trace>
  <inkml:trace contextRef="#ctx0" brushRef="#br0" timeOffset="147">19013 5652 8342,'6'-18'-181,"-1"2"1,0 2 577,0 4 0,-2 5-113,0 11 0,-6 4 0,-5 10 0,-3 3 0,-4 4-150,1 7 0,-4 2 1,4 1-1,-2 0-368,1 1 1,3-1 0,1 0-1,3 1 1,2 1 0,-1-2-511,2-4 0,1-7 0,4-6 238,0-3 1,0-10 505,0-10 0,4-10 0,1-11 0</inkml:trace>
  <inkml:trace contextRef="#ctx0" brushRef="#br0" timeOffset="148">18892 5931 8342,'-4'-13'229,"2"2"1,-4-1 510,2 1 1,1 5-465,3 0 1,4 4 0,2-1-1,4 2-510,2 1 1,0 0 0,3 0-1,3 1-330,2 2 0,0 1 0,2 3 0,-3 0-303,0 0 0,-1-2 867,-3 1 0,3 0 0,-4 4 0</inkml:trace>
  <inkml:trace contextRef="#ctx0" brushRef="#br0" timeOffset="149">19115 5912 8342,'-9'0'-1427,"0"0"2121,-1 0 1,4 0 0,1 1-428,1 3 0,5-3 0,5 2 1,2-2-243,2-1 0,3 0 0,1 0 0,2-1 0,0-2 0,0-3-153,2 1 1,-3-3-1,0 2-71,-2-3 0,0-1 0,-4-1 0,0-2 0,-1 1-12,-1-2 1,-3 3 0,-4-3 0,-2 0 0,-3 3 405,-5 0 1,-6 6-1,-2 2 1,-3 2 3,1 1 0,-3 5 1,2 5-1,3 5 1,2 5 21,3 1 0,1 5 0,6-2 0,3 1-434,2 0 0,6-3 1,4 1-1,6-1 1,4-4-159,2-5 1,3-4 0,4-2 0,-1-4 26,-2-2 0,-2-1 0,-2-1 0,0-2 86,-4-4 1,1-1-1,-7-1 641,-2-1-85,-4 5 0,-5 5 0,0 7 1,0 1 23,0 1 0,0 0-436,0 1 60,4-1 1,-3-5 0,2-4 0,-2-5 57,-1-3 1,0-3-1,0 0 1,0-2-1,0-2 162,0-1 1,0 1 0,0 1-23,0 0 0,0-1 1,0 1-1,1 1 1,1-1-1,3 3-127,4 1 0,-1 1 0,8 2 1,-1 2-264,0 1 1,2 1-1,-2 3 1,0 0 245,1 0 0,-5 4 0,2 1 0</inkml:trace>
  <inkml:trace contextRef="#ctx0" brushRef="#br0" timeOffset="150">19655 5847 8342,'-1'-4'177,"-1"5"0,-2 7 126,-1 7 1,0 7-1,-3 2 1,2 4-1,-1 4-17,-1 6 1,-5 1-1,1 5 1,0 1-484,2-4 0,1-2 1,-1-5-1,1-3-535,0-2 0,0-6 0,0-5-1043,3-4 1775,2-8 0,0-10 0,-1-7 0</inkml:trace>
  <inkml:trace contextRef="#ctx0" brushRef="#br0" timeOffset="151">19627 5931 8342,'14'-24'-13,"1"2"0,3 4 1,0 2 138,1 4 0,-3 6 0,-2 3 0,0 4 0,-3 5 354,-1 6 1,-5 5-1,-1 1 1,-3 2-350,-1 2 1,-1-1-1,-3 3 1,-2 1-206,-2-1 0,-4-1 0,-2-5 1,1 0-1,-2-1-127,1-2 1,2-4 0,0 1 0,2-5-1,0-4-291,1-2 1,4-2-1,3-3-1071,4-5 1563,3-5 0,8-9 0,2 0 0</inkml:trace>
  <inkml:trace contextRef="#ctx0" brushRef="#br0" timeOffset="152">19897 5857 9184,'-5'4'347,"1"2"0,4 6 0,-1 4 0,-1 1-105,-1 2 0,-1 1 0,2 0 0,-2 2 1,2-1-179,1-2 0,1-1 0,0-2 0,0-3 254,0 0-322,0-6 1,0-1-1,0-11 1,0-6-230,0-2 1,0-3-1,1-2 1,1-2-1,3-1 14,0 0 0,-2-1 1,3 3-1,1 0 295,2-3 1,0 3 0,0 0 0,1 3-276,-1 3 0,3-3 0,1 4 0,-1 1-302,2 4 0,-4 3 0,2 4 0,-1 1-131,-2 2 1,-4 3 631,-2 7 0,2 1 0,1 5 0</inkml:trace>
  <inkml:trace contextRef="#ctx0" brushRef="#br0" timeOffset="153">20056 5968 8373,'-6'4'702,"2"-2"-446,4 5 0,1-4 0,2 2 0,4-1-173,1-2 1,2-1 0,2-1-1,1 0-251,2 0 1,-1-1 0,3-2 0,-3-3-124,0-2 0,2-2 0,-1 1 1,-1 0-1,-2-1 85,-1 1 1,-6-3-1,-2-1 1,-2 2-1,-2 1 582,-2 4 0,-2 2 1,-6 4-1,-1 0-191,-3 0 0,0 5 0,1 4 0,0 3 144,3 2 0,0 3 1,2 4-1,1 0 0,2 0-361,2-1 0,8-2 0,2 1 0,3-1-317,4-3 0,2-1 0,6-6 1,0-2-78,0-3 0,2-2 0,-1-2 0,-2-3 0,0-5 0,-2-6 426,-3-2 0,2-3 0,-5-1 0,-1 0 0,3-5 0,-2 1 0,5-2 0,-3-1 0</inkml:trace>
  <inkml:trace contextRef="#ctx0" brushRef="#br0" timeOffset="154">20586 5652 8342,'0'-10'-123,"1"2"1,1 1 434,1 1 0,0 5 0,-7 1 1,-2 7 266,-2 7 1,-2 6 0,-3 9-489,-2 2 1,0 2 0,1 4 0,-1 2-230,1 1 1,2 1 0,0 3 0,3-4 0,1-3-1,3-2-510,1-4 1,1-7-14,3-2 0,0-8-19,0-8 1,3-17 581,0-10 0,0-3 0,-3 5 0,0 1 0,0-1 0,0 0 105,0 1 0,0-1 1,0 1-1,0 0 470,0 2 0,0 2 1,-1 3 133,-2-2 0,2 1 0,-1 3 0,5 3 0,6 3 128,6 2 0,3 1-1252,0 0 1,2 4 0,1 1 0,1 2 0,1-1 512,0 1 0,3 1 0,-3 2 0</inkml:trace>
  <inkml:trace contextRef="#ctx0" brushRef="#br0" timeOffset="155">21052 5596 8342,'-4'-9'-66,"2"0"0,-4 2 0,1 2 0,0 1 0,-3 3 977,-4 3 0,-3 5 1,-7 8-599,-3 7 0,-3 9 1,-2 6-1,0 6 0,16-21 1,2 1-1,-10 25-350,5 2 0,5-2 1,6 4-1,3-1 1,2-4-1,3-2-427,4-5 1,0-6 0,7-3 0,0-4 463,-1-5 0,1 0 0,-4-8 0</inkml:trace>
  <inkml:trace contextRef="#ctx0" brushRef="#br0" timeOffset="156">21275 5708 8295,'-3'-15'-18,"0"3"0,1 1 0,1 2 0,1 0 0,0-1 0,0 1 772,0 0 1,0-1-445,0 1 0,1 9 0,1 6 0,2 8 0,0 4-112,1 4 0,2 2 1,-1 5-1,2 1 1,2 2-360,-1 1 1,0-3-1,2 1 1,0-2-1,2-1-235,2 0 0,-4-1 1,2-1-1,-3-2 1,-2-3-328,-2-3 1,2-1 0,-5-4 105,-1-2 0,-2-5 617,-3-2 0,2-8 0,-3-1 0</inkml:trace>
  <inkml:trace contextRef="#ctx0" brushRef="#br0" timeOffset="157">21434 5950 8295,'-5'-10'0,"4"1"0,-3 0 176,0-1 1,-2 5 0,-5 2 0,-3 4 0,0 4 96,-3 5 0,-2 5 0,-2 1 0,-3 1-53,0 2 1,2-1-1,6 1 1,2 0-257,4-1 0,0-2 0,7-2 1,1 0 35,0-3 0,11 0 0,1-2 0</inkml:trace>
  <inkml:trace contextRef="#ctx0" brushRef="#br0" timeOffset="158">21759 5894 7529,'-9'0'202,"0"1"0,0 3 0,-2 4 1,-2 5 256,-6 1 1,-1 3-1,-4 3 1,-2 3-464,-1 1 1,3-3-1,2 0 1,4-2-1,2-4-389,4-2 1,1-3-1,3 0 1,1-2-580,1-2 972,4-2 0,-7-12 0,4-2 0</inkml:trace>
  <inkml:trace contextRef="#ctx0" brushRef="#br0" timeOffset="159">21471 5959 8295,'3'-15'-2,"0"3"571,-1 2 0,3 5 0,0 2-233,1 6 0,1 2 1,-3 5-1,0 1 0,1 3-363,0 0 1,2 1 0,2 1-1,0 0-523,1 0 0,0-1 0,2-1 550,4 0 0,1 2 0,2-1 0</inkml:trace>
  <inkml:trace contextRef="#ctx0" brushRef="#br0" timeOffset="160">21759 6089 8295,'-6'0'1009,"0"0"958,0 0-2247,1 0 1,1 1-1,5 1 1,2 2-1232,3-2 1511,6 3 0,3-4 0,3 3 0</inkml:trace>
  <inkml:trace contextRef="#ctx0" brushRef="#br0" timeOffset="161">22141 5968 8295,'1'-6'0,"1"0"525,1-1 0,1 1 1,-6 1-263,-1 1 0,-5 5 1,-5 5-1,-2 3 1,-1 1-223,-2 2 1,-4 3 0,1 3-1,0 1-370,1 0 1,3-1-1,1 0 1,4-1-398,1-2 0,2-4 0,1 2 0,1-4 726,0-3 0,5-2 0,-2-4 0</inkml:trace>
  <inkml:trace contextRef="#ctx0" brushRef="#br0" timeOffset="162">21908 5978 8295,'0'-15'50,"0"1"0,1 3 1,2 1 558,0 2 1,1 5 0,-2 0-236,1 6 0,4 5 0,0 4 0,4 1-255,1 0 1,5-2 0,-2 5-1,3-1-681,0 0 1,1 3-1,0-4 562,-1 1 0,1 2 0,0-2 0</inkml:trace>
  <inkml:trace contextRef="#ctx0" brushRef="#br0" timeOffset="163">22272 5689 8295,'5'-14'33,"3"7"1,-2-1 0,2 3 0,3 3-1,0 2 786,2 3 0,2 6 0,-1 8 0,-1 3-257,0 5 0,3 6 0,-4 3 0,-1 3 0,-3 1-313,-2 2 1,-4-2 0,1 3 0,-2-4 0,-2-3-370,-2-3 0,-5 1 1,-6-1-1,-3-2-458,-3-3 1,-3 1 0,0-2 0,0 1-894,0-1 0,2-4 1471,2-5 0,0-3 0,1-3 0</inkml:trace>
  <inkml:trace contextRef="#ctx0" brushRef="#br1" timeOffset="164">22756 6033 9665,'-1'-6'-744,"-1"0"1,-3-1 0,1-2 1037,0 0 0,1 3 0,3 0 111,0-1 0,-3-2 121,0 0 0,0 3-377,3 0 0,1 3 0,2 0 0,4 2-99,5 1 1,7 0-1,9 0 1,6 0 0,7 0-84,5 0 1,6 0 0,-23 0 0,0 0 0,0 0 0,0 0 0,-2 0 0,0 0-364,20 0 1,-3 0-1,-10 0 1,-8 0-2005,-8 0 2395,-4 0 0,-9 0 0,-1 0 0</inkml:trace>
  <inkml:trace contextRef="#ctx0" brushRef="#br0" timeOffset="165">23268 5829 8523,'-4'-10'-166,"3"0"0,-3-1 0,0-2 0,1 2 711,1 0 0,1 2 0,1 0-312,0-1 1,1 4 0,2 1 0,4 1-174,1 2 0,2 2 0,3 3 0,1 3 0,2 4 0,-2 1 96,0 1 0,1 5 0,-3-2 1,0 3-56,-2 1 0,-2-1 0,-1 1 1,-4-1-152,-2 1 1,-1-1 0,0-2 0,-1-1 10,-2-2 0,-7 1 0,-5-3 0,-3 1-193,0 0 1,-1-3 0,0-2 0,2 0 0,0 0-1967,2 1 2198,7-3 0,-4 4 0,7-4 0</inkml:trace>
  <inkml:trace contextRef="#ctx0" brushRef="#br0" timeOffset="166">23966 5577 8564,'-1'-5'-40,"-2"2"202,-3 2 0,-1 5 0,0 3 0,4 5 0,2 4 1,2 6-43,2 6 0,4 4 0,6 6 0,5 3 0,3 2-149,3 3 0,4-5 0,3-3 1,-2-3-1,-3-2-268,-4-3 1,-4-3 0,-3-8 0,-6 1 0,-5 0-509,-3 2 1,-2-1 804,-2-6 0,-6 3 0,-6-4 0</inkml:trace>
  <inkml:trace contextRef="#ctx0" brushRef="#br0" timeOffset="167">24171 5987 8528,'-13'0'-29,"-2"1"0,0 1 167,-1 1 0,0 5 0,-3 2 0,-3 4 0,-3 4 244,-2 0 0,3 1 1,0 0-1,1-1-367,2 1 0,4-2 1,3 0-1,6-3 1,3 1-889,3-1 0,1-2 873,1 0 0,0-1 0,0-2 0</inkml:trace>
  <inkml:trace contextRef="#ctx0" brushRef="#br1" timeOffset="168">24413 5978 9769,'0'-6'-249,"-4"2"0,-2 5 1,-3 3-1,-1 5 1,-2 4 903,-4 5 0,-1-1 1,-2 7-1,0 0 0,1-1-446,-1-1-432,0 4 0,2-6 0,2 1 0,5-4-1007,3-1 1,5-8 1222,-1 1 0,-3-6 1,1 2-1</inkml:trace>
  <inkml:trace contextRef="#ctx0" brushRef="#br0" timeOffset="169">24208 5978 8484,'0'-10'1565,"0"5"1,0 6-1317,0 8 0,1 2 0,2 4-822,4 2 441,-3 0 1,7 5 0,-2 0 0,2 0-233,-1 0 1,2-2-1,1 2 364,-2-3 0,4 0 0,-1 0 0</inkml:trace>
  <inkml:trace contextRef="#ctx0" brushRef="#br0" timeOffset="170">24450 6210 9885,'0'6'702,"0"2"1,0-3-703,0 4 0,0 1 0,0-1 0</inkml:trace>
  <inkml:trace contextRef="#ctx0" brushRef="#br0" timeOffset="171">24879 6052 8314,'-1'-9'2490,"-3"-1"-2122,-1 5 0,-1 2 0,-1 6 602,-4 3-886,-2 7 0,-6 1 1,0 6-1,-2 1-346,-1 0 1,1 2-1,2-2 1,0 1 0,2-2-559,1 0 1,3-6 0,4-1 0,-1-4-1595,1-3 2414,4-1 0,1-10 0,4 0 0</inkml:trace>
  <inkml:trace contextRef="#ctx0" brushRef="#br0" timeOffset="172">24618 6061 7982,'1'-5'1605,"2"2"1,-1 7-1339,4 6 1,-3 0-1,4 5-226,0 2 1,2 4 0,3 0 0,0 0 0,-1-1-848,0-2 1,-1 4 805,2 0 0,-1 0 0,2-4 0</inkml:trace>
  <inkml:trace contextRef="#ctx0" brushRef="#br0" timeOffset="173">23780 5410 8314,'-9'9'-190,"2"0"0,1 2 1,-1 2-1,-1 7 1,-2 7-1,0 8 1,-2 8 327,4-17 1,0 1 0,-1 4-1,0 1 1,0 4 0,0 0-1,0 2 1,-1 0 0,1 0-1,0 1 10,-1-2 1,1-1-1,0-1 1,0-1 0,1-3-1,1-1 1,0-1 0,1-1-1,-4 24-305,1-4 1,4-11 0,2-10 0,2-3 0,1-5-466,0-2 0,0-4 261,0-4 1,0-4 0,-2-6 360,-1-8 0,-2-8 0,-4-7 0</inkml:trace>
  <inkml:trace contextRef="#ctx0" brushRef="#br0" timeOffset="174">23575 5596 8314,'-5'-9'26,"1"-2"1,4 0 0,0-3 191,0 0 1,5 2-1,4-1 1,8 1-1,7-1-41,7 2 0,11-1 0,-16 7 1,1-1-1,5 0 0,2 0 10,4 0 1,2 0-325,5 1 1,3 0 0,3 1 0,2 0 0,-15 1 0,1 1 0,-1-1 0,1 1 0,-1 1-1,1-1 142,-1 1 0,0-1 1,0 1-1,-2 0 1,-1 0-1,0 0 1,13 1-1,-1 0 1,-1 0-1,-1 0-76,0 0 0,-3 0 0,-5 0 0,-1 0 0,-3 0 1,-1 0-1,-3 0 0,-1 1 0,22 1-55,-7 1 1,-9 1 0,-5-2-1,-4 3 84,-2 0 0,-3-2 1,-3 3-1,-3 0 84,0-1 0,-1 5 0,-1-2 0,-1 4 0,-2 4 241,-1 4 1,-3-1 0,1 6 0,-4 2 52,-4 3 0,-4 3 1,-6 4-1,-1 2 1,-2 0 86,-1 1 0,-2 5 0,0-2 0,-1 3-358,0 0 1,4 1 0,0-2-1,2 0-290,2-2 0,0 0 1,3 0-1,1-4-1077,1-3 958,4-4 0,-6 0 1,4 1-1,-1-1-101,-2-4 1,2 0 0,-1-4 0,2 0-1076,2 1 1520,-3-4 0,0 2 0,-5-5 0</inkml:trace>
  <inkml:trace contextRef="#ctx0" brushRef="#br0" timeOffset="175">23873 6629 8262,'-35'-17'192,"4"1"0,8 4 434,9 1 1,5 5 0,10 1-71,2 1 1,8 1 0,9 3 0,12-1-336,10-2 0,-15 2 0,2 1 0,4-2 0,1 1 1,3 0-1,1 1 0,1-1 0,1 2-20,2-1 1,1 0 0,1 0 0,1 0 0,2-1 0,1 2-1,-1-1 1,0 1-279,-2 0 0,-1 1 0,-5 0 1,-2 2-1,-6 1 0,-2 1 1,-3 0-1,0 1-1338,17 4 1,-5 2 1414,-4 0 0,-4 1 0,-4-2 0,0-1 0,-1 2 0</inkml:trace>
  <inkml:trace contextRef="#ctx0" brushRef="#br1" timeOffset="176">23733 5596 23197,'0'-9'-547,"1"-1"1,1 1 0,2 0 0,-2-1 0,-1 1 0,0 1-274,2 1 1,-2-1 0,2 2 0,-2-2-1,-1-2 1,-1 6 0,-2 5 0,-2 8 801,-1 5 0,-2 9 0,2 6 0,-2 7 1,-2 6 43,1 4 1,0 5 0,4-25 0,-1 1 0,1 2 0,-2 0-39,-1 2 0,1 0 1,-1 1-1,1 0 0,-1-1 1,1 0-1,-1-2 0,0 1 1,1-2-1,0-1 0,0 0 1,2-2-175,-2 22 0,0-9 0,4-9 1,0-5-1208,2-6 0,1-5 587,0-1 0,-1-6 838,-2-2 1,2-9-49,-2-4 1,2-9-1,1-5 1</inkml:trace>
  <inkml:trace contextRef="#ctx0" brushRef="#br1" timeOffset="177">23743 5596 15978,'9'-19'-587,"1"2"1,2 0 0,2 3 0,3 0 321,2 3 1,3 0 0,-1 2-1,2 1 520,0 2 0,6 1 0,5 5 0,4 0-239,2 0 0,2 2 0,7 1 0,2 2 0,-25-2 0,1 0-113,23 3 1,0-1-1,-1 3 1,1-3 0,1 0 6,0 0 1,-2-2 0,-3 2 0,-3 1-7,-2-1 0,-4-2 0,-3 2 0,-4-1 0,-3-2 1,-3-1 79,-2-1 0,4-1 118,-1-2 1,2-6-1,1-6 1</inkml:trace>
  <inkml:trace contextRef="#ctx0" brushRef="#br1" timeOffset="178">25093 5493 15823,'12'-3'-108,"1"0"1,-1 0-680,1-1 0,-2 3 1,1-3 2,-1 0 741,-6 3 0,-2-4 1,-5 7-1,-2 0 1,-1 2-81,1 1 1,-2 1-1,2 2 1,0 0-92,0-2 1,1 0 103,3 3 0,-5 1 1,0-1-1</inkml:trace>
  <inkml:trace contextRef="#ctx0" brushRef="#br1" timeOffset="179">25186 5568 15823,'9'0'-1177,"0"0"1,1 0 544,-1 0 630,0 0 0,-4-1-92,-5-2-83,-5 2 0,0-8 1,1 4-1</inkml:trace>
  <inkml:trace contextRef="#ctx0" brushRef="#br0" timeOffset="180">16192 6750 8412,'-7'-3'-99,"2"-1"0,0-1 320,0-2 0,3 11 0,0 6 1,4 9-1,4 7 0,3 4 1,3 5-1,1 3 0,2 4-29,1 0 0,2 0 0,0 3 1,1-3-1,0 0-473,-1-3 0,-2-5 1,-2-3-1,1-2 0,-3-2 1,-2-2-260,-4-3 1,-1-3 0,-2 0-1,-1-2 302,-1-1 1,-5-3 0,-2-3 0,-3-2 0,0-2 237,0-3 0,-1-2 0,1-1 0</inkml:trace>
  <inkml:trace contextRef="#ctx0" brushRef="#br0" timeOffset="181">16359 7244 8412,'-9'0'68,"0"0"1,-1 1 245,1 2 0,-1 2 0,-3 5 0,-2 3 0,-3 1 70,-1 1 1,1 2 0,-1 0 0,1 2-131,-1-1 1,1 3-1,3-7 1,2 2 0,4-2 303,3 0 0,2-2-558,4-2 0,4-1 0,1 0 0</inkml:trace>
  <inkml:trace contextRef="#ctx0" brushRef="#br0" timeOffset="182">16825 7141 8477,'0'-5'-13,"1"-3"1,1 2-1,1-3 1,0 1 0,0 1-1,0 1 519,-1-1 1,-1 1-1,-2 3 1,-2 4-102,-3 7 0,-6 6 1,-4 3-1,-2 3 1,-1 4-362,-3 0 0,2 3 0,-2-2 0,0 1 0,0 2 0,2 0-230,0 0 0,1 0 1,1 0-1,-1 0-841,0 0 0,2-4 0,0-4 146,2-3 528,-1 1 1,2-8 0,1 1 56,3-3 1,4-4 0,0-5 0,-1-3 295,2-6 0,-3-3 0,3-6 0</inkml:trace>
  <inkml:trace contextRef="#ctx0" brushRef="#br0" timeOffset="183">16499 7253 8477,'5'-14'-139,"0"0"0,-3 5 1,2 0 1273,2-1-770,-4 5 0,5 2 1,-4 6-1,-1 4 0,0 5 1,1 3-297,3 3 0,3 1 0,0 2 0,0 2 0,1 0-727,-1-1 1,4 4 0,3-2-1,0 0-48,0-2 0,2-3 706,-3 0 0,3-5 0,0 0 0</inkml:trace>
  <inkml:trace contextRef="#ctx0" brushRef="#br0" timeOffset="184">16871 7430 8416,'-6'0'0,"0"0"0,3 0 0,-3 0 24,3 0 0,-1 4 0,4 2 0,0 3 0,0 0-536,0 0 0,4 0 512,3-3 0,5 2 0,3-3 0</inkml:trace>
  <inkml:trace contextRef="#ctx0" brushRef="#br0" timeOffset="185">17197 7076 8416,'0'-14'469,"0"-3"1,0 5 15,0 0 0,0 8 0,0 7 1,-1 10-1,-3 6 24,-5 6 0,-2 3 0,-3 3 0,-1 3-273,1 3 1,-1-2 0,0 0 0,1 0-190,1-3 1,6 0 0,-2-3-1,4-2 1,3-2-31,1-4 0,6-1 0,5-8-285,4-4 0,5-3 1,2-5-1,5 0 1,3-1-1,2-2-1145,-1-3 1,-4-2 592,-1-2 1,-4 1 0,-1 1 0,-3 0 632,-5 2 1,-1-4 0,-2-5 0</inkml:trace>
  <inkml:trace contextRef="#ctx0" brushRef="#br0" timeOffset="186">17132 7393 8596,'-15'-4'591,"2"3"0,7-5 85,0 3 1,5-2 0,1-3 0,6 1-489,5 0 1,5 1 0,4-2 0,2 1 0,0 1-1009,1-2 1,-4 3 0,4 0 0,-1 0-1892,-1 0 2711,-3-2 0,0-2 0,-4 0 0</inkml:trace>
  <inkml:trace contextRef="#ctx0" brushRef="#br0" timeOffset="187">17225 7104 8416,'-5'-13'279,"1"2"1,4-1-1,0 2 451,0 0 0,0 1 0,2 0-515,4-1 0,0 1 1,8 0-1,-1 0 1,2 3-1,0 2 1,1 1-108,0 0 0,2 4 0,0 5-108,1 2 0,0 6 0,-1 0 0</inkml:trace>
  <inkml:trace contextRef="#ctx0" brushRef="#br0" timeOffset="188">17449 7328 8515,'-7'0'540,"2"-1"-62,1-2 1,2 1 0,5-1 0,3 2 0,3 1 0,1 0-318,2 0 0,0 0 0,2 0 1,1 0-1,-2 1-295,1 2 0,-2 0 1,-3 3 79,1 1 1,-2 1-1,-2 2 1,-3-1 0,-2 0-11,-1 1 0,-5 2 0,-3 1 0,-5 1 314,-1-1-316,-2 0 0,1-1 0,0 1 1,2-2-83,1-1 0,5 0 0,2-1 0,1 0 0,3 0 0,4 1 48,6-1 0,4 0 1,4 1-1,0 0 190,-1 2 1,4-1 0,-5 1 0,-1-1 0,-2-1 201,-1 2 0,-6-1 1,-2 1-85,-2-2 0,-5 1 0,-3 0 1,-5 2-1,-3-3 35,-3-3 1,0 0-1,-1-2 118,0 0 0,2-3 1,1 1-1,4-2-361,2-1 0,0-4 0,1-1 0</inkml:trace>
  <inkml:trace contextRef="#ctx0" brushRef="#br0" timeOffset="189">17914 7328 8303,'-9'-11'306,"-1"-1"1,1 3-1,0-2 1,0 4-1,-1 0 900,1-2 1,6 4-982,6 2 1,6 2 0,12 1 0,4 0-393,6 0 1,11 0-1,4 0 1,-1 0 0,0 0-1,-1 0 1,1 1-927,-2 2 1,-5-2 0,-4 2 789,-2-2 0,-4-1 1,-5 0-167,0 0 1,-2 0 0,-5 0 468,0 0 0,-1-8 0,4-2 0</inkml:trace>
  <inkml:trace contextRef="#ctx0" brushRef="#br0" timeOffset="190">18342 7132 8303,'-3'-9'111,"0"-1"1,0 1 93,3 0 0,0 3 0,1 0 0,2 2 0,4 2 0,5 1 137,3 1 0,3 4 0,1 3 1,-2 2-170,-1 3 0,0-1 1,-3 2-1,-2 1 0,-1 0-31,0 1 1,-2 1 0,-2-2 0,-3-1-79,-2 0 1,-1 1-1,-1-3 1,-2 2-1,-4-2-51,-4-1 1,-1 0 0,-3-1 0,-1 0-457,2 1 0,-1-1 0,4 0 1,-2 1-1,3 0-301,3 2 1,0-1-1,2 1 1,0-2 743,3 0 0,-6 3 0,3 2 0</inkml:trace>
  <inkml:trace contextRef="#ctx0" brushRef="#br0" timeOffset="191">19013 7095 8328,'0'-5'-384,"0"-4"1,0 3 819,0-2 1,0-1-1,0-1 1,0 3 18,0 4 0,-1 8 1,-2 11-1,-4 2 1,-1 4-1,-2 4-444,-3 4 1,3-1-1,-2 2 1,1-1-319,2 1 0,0-2 1,0 2-1,3-3 1,3-4-1,2-6-1980,1-4 2287,4-4 0,1-5 0,5-1 0</inkml:trace>
  <inkml:trace contextRef="#ctx0" brushRef="#br0" timeOffset="192">18938 6955 8328,'-4'-18'0,"0"2"0,-2 2 0,3 0 0,2 3-59,1 0 0,4 6 0,2 2 0,2 2 0,3 1-89,1 0 0,1 1 1,5 2-1,0 3-136,1 3 0,2 1 0,-2 1 0,-1 3 247,1 0 1,-1-2-1,0 0 1,-2-1-1,-3-2 55,0 0 0,-2 0 1,0 1-1,-4-1 486,-3 0 1,-3 1 0,-1 0 0,-1 2 223,-3 4 0,-2 2 0,-5 0 0,-2 2-301,2 2 0,1-3 0,1 3 1,2-2-256,1-2 0,4 3 0,-1-2 1,2-4-238,1 0 0,4-5 1,2 1-1,2-3 1,3-5-545,1-2 1,-1-2-1,2-2 1,-1-4 89,1-1 1,2-2-1,-2-2 1,-2-1 110,-1-2 1,0 4-1,-1-1 419,0 1 1,-3 7 557,-3 4 1,-5 5 0,-3 7 0,1 0 0,0 0-466,2 2 0,1-3 0,2 4 0,2-1-426,3 1 0,4-5 1,2 0-1,4-3-116,1-3 0,2-1 0,-1-5 0,1-3 438,0-5 0,4-9 0,0-1 0</inkml:trace>
  <inkml:trace contextRef="#ctx0" brushRef="#br0" timeOffset="193">19692 6890 8328,'6'-14'-24,"-3"1"189,-2 3 0,-1 6 0,-1 6 1,-3 9 181,-6 10 1,-3 6 0,-6 5 0,1 5 0,-1 4-460,0 2 1,2 2 0,0-1-1,3 1-383,0 2 1,2-5 0,4-2 0,0-6-139,2-6 0,4-5 633,-1-4 0,-2-4 0,0-2 0</inkml:trace>
  <inkml:trace contextRef="#ctx0" brushRef="#br0" timeOffset="194">19534 7262 8328,'1'-17'50,"1"1"0,1 4 126,-1 2 0,4 1 0,0 2 0,2 2 1,1 1-222,1 2 0,-1 2 0,0 3 0,2 3 45,1 2 0,-2 6 0,4 0 0</inkml:trace>
  <inkml:trace contextRef="#ctx0" brushRef="#br0" timeOffset="195">19720 7300 8328,'-5'0'2295,"1"0"-1974,4-4 0,4 3 0,2-3-203,3 3 0,4-3 0,2-1 0,0-1 0,1 1 0,0 0-113,2-1 1,0 0 0,0-3 0,-1 0-432,-2-1 1,-3 0 0,3-2 0,-2 0 11,-1 1 1,-6 0 0,-3 1 0,-2-1 465,-1-2 0,-1 5 0,-2 4 0,-3 1 0,-4 0 286,-2 1 1,1 2 0,-4 3 0,1 4 0,0 3 12,1 3 0,-1 3 1,3-1-1,-1 0-375,0 1 0,6-1 1,3 3-1,1-2-245,-1 0 1,3-2 0,-1 2 0,4-4-52,2-1 0,4-3 0,5-2 0,0-3 1,3-2-8,0-1 1,2-1 0,0-2 0,-1-3 0,0-1 213,-3 0 1,2 0 0,-5 4 0,1 1 254,0 1 0,-4 2 0,1 2 0,-5 4 145,-1 5 1,-3-1 0,2 4-1,-2-1-21,-1 1 1,-1-4 0,-1 1 0,-2-1 2,-1-2 0,2-4 0,-2-4-121,0-6 0,2-2 0,3-9 0,1 0-524,2-2 0,0-4 0,3 0 1,1-1 173,1 0 1,3 1 0,0 4-1,1 0 352,0 3 0,1 0 0,0 5 1,-1 0-1,0 2-204,1 3 1,-1 2 0,-2 4-1,-1 1-1584,0 1 1638,1 9 0,-1-6 0,0 7 0</inkml:trace>
  <inkml:trace contextRef="#ctx0" brushRef="#br0" timeOffset="196">20335 7160 8328,'-1'-5'2654,"-2"2"-2350,2 10 0,-8 4 0,3 11 0,-2 4 5,-1 4 1,-4 6-1,1 6 1,0 0-348,2 2 1,1 5-1,-1 1 1,1-2 0,-1-2-366,-3-6 1,3 0-1,-3-10 1,0-3 0,1-3-691,0-4 1,2-7 0,1-7 590,-1-2 1,2-5 0,2-7-1,3-4 502,2-7 0,1-3 0,0-6 0</inkml:trace>
  <inkml:trace contextRef="#ctx0" brushRef="#br0" timeOffset="197">20298 7290 8310,'9'-14'-3,"0"-3"1,1 5-1,-1 2 3,0 2 0,1 4 0,-1 4 0,0 1 0,0 2 267,1 4 1,-1 2 0,-1 3 0,-1 4 0,-4 1 0,-2 2-79,-1 0 0,0-1 0,0 0 1,0-2-355,0 0 1,-3-2 0,-2 2-1,0-4-37,-2-1 1,-4-5 0,-2-1-1,2-1 10,1-2 1,0-1 0,1-2 0,1-2 0,1-3-84,4-2 0,2-3 1,1 0-1,2-2 0,4-1-186,3 1 0,6-3 475,1 4 0,1-5 0,2 7 0,0-3 1,-1 3 147,1 1 1,-1 0 0,-2 3-1,-1 3 1,-2 2 122,-2 1 1,-4 1 0,-4 2 0,-2 3 0,-1 4 161,0 2 0,0 3 0,0 3 0,0 0-279,0-3 0,-3 3 0,0-4 0,0 2 1,1-2-237,-1 0 0,2-2 1,-2-2 162,2-1-87,1-4 1,0-5 0,0-6-118,0-2 0,0-3 0,0 0 0,0-3 1,0 0 91,0-3 0,0 4 0,0 0 0,0 0 0,0 0 124,0-2 1,3 4-1,1-3 1,2 2 0,1-1-167,1 2 0,1 1 0,1 1 0,-1 2 0,1 2-212,3 1 1,-3 1 0,3 2-1,-3-1-606,-1-1 1,-1 1 0,0 4 876,-2 1 0,-3 1 0,3-1 0,0 2 0,4 4 0</inkml:trace>
  <inkml:trace contextRef="#ctx0" brushRef="#br0" timeOffset="198">20689 7318 8302,'0'7'-439,"0"-1"1314,0-4 1,0 3-541,0-2 0,0 2 0,1 4 0,2-3 0,3-3 1,2-2-144,2-1 0,-1 0 0,1 0-391,3 0 1,-2 0 0,4-1 0,-2-1-1,-1-2-330,2-2 0,-5 0 0,2-4 1,-5-1-1,-2-2 265,-2 2 1,-2 0 0,-3 3-1,-3 2 732,-3 3 1,0 2 0,0 1 0,-1 2 64,1 4 1,-2 1-1,0 9 1,3 0-127,0 2 0,3 3 1,0-1-1,0 0 1,4 1-482,3-2 0,2 0 1,4-4-1,3-2-700,3-3 1,-2-5 0,4-1 0,1-3-866,4-1 1,-2-8 1616,3-1 0,-2-11 0,-2 1 1</inkml:trace>
  <inkml:trace contextRef="#ctx0" brushRef="#br0" timeOffset="199">21173 6992 8302,'0'-9'132,"-1"0"0,-1 0 0,-1-1 429,1 1 1,1 6-258,1 6 1,-1 6 0,-2 11 0,0 3 0,0 5 36,-1 5 1,2 3 0,-4 1 0,-1 0-461,-2 1 0,0 2 0,0 0 0,-1 0 0,1-2-537,0-1 1,-1-5-1,2-4 1,1-5 0,1-4-1917,-2-4 2572,4-2 0,0-11 0,4-4 0</inkml:trace>
  <inkml:trace contextRef="#ctx0" brushRef="#br0" timeOffset="200">21089 7328 8269,'-4'-14'352,"3"4"0,-3-3 0,1 3 633,0 1 0,-1 3 0,4-1-847,0 0 1,1 3 0,3 1 0,3 2 0,3 2 0,4 1-1232,0 1 1,2 4 0,2-2 955,1 1 0,4 2 0,0-3 1</inkml:trace>
  <inkml:trace contextRef="#ctx0" brushRef="#br0" timeOffset="201">21769 6862 8286,'0'-13'-157,"0"2"0,0-1 0,0 2 0,0 0 400,0 1 1,-2 4 0,-3 2 0,-7 3 0,-3 5 302,-5 7 0,-9 8 0,-2 13 0,-4 6 0,16-16 0,2 2-137,-1 1 1,1 2-1,0 0 1,0 2-1,2 2 1,1 1 0,1 0-1,0 0-121,1 1 0,1 0 0,0-3 0,2 0 0,2 0 0,1 0 0,1-2 0,1-1-498,1-1 0,1-1 0,-1 21 0,3-8 0,0-4 0,0-5-883,0-4 1,0-3 0,0-5 1073,0 1 1,8-5 0,3 0 0</inkml:trace>
  <inkml:trace contextRef="#ctx0" brushRef="#br0" timeOffset="202">22039 7086 8222,'-5'-10'-90,"-1"4"1,4 0 0,-2-1 0,0-2-1,0 0 1,1 0 0,0-1 493,0 1 0,-4 0 0,4-1 0,1 1 946,1 0-1044,1 4 0,4 15 1,3 11-45,1 6 0,1 4 0,0 6 0,2 0 0,0 0-183,2 1 1,2 0 0,-1 1 0,-1 2 0,2-3-483,-1-3 0,-3-1 1,2-5-1,-4-4 1,-3-4-1584,-3-7 1182,-2-3 0,-2-6 0,-2-5-135,-3-6 939,2-2 0,-4-5 0,3-2 0</inkml:trace>
  <inkml:trace contextRef="#ctx0" brushRef="#br0" timeOffset="203">22151 7411 8222,'-10'0'-242,"1"0"0,-1 0 1,-2 1 403,0 3 0,-5 0 1,2 3-1,-4-1 211,-3 1 0,3 2 0,-2-1 0,4-1-427,5-1 1,2 1-1,1 2 1,3 0 53,3 1 0,2-1 0,1 0 0</inkml:trace>
  <inkml:trace contextRef="#ctx0" brushRef="#br0" timeOffset="204">22039 7086 8381,'-8'-16'-214,"1"1"0,4-1 0,2 0 0,1 2 0,0 0 0,0-1 381,0-2 1,0 4 0,0 0 0,0 0 0,0 1 0,0-1 222,0 0 0,0 6 1,0-3 151,0 2 0,-1 5-347,-2 3 0,1 4 0,-3 7 0,1 4 71,2 4 1,1 6 0,1 2 0,0 5-132,0 5 0,4-3 0,2 4 1,3-3-1,4 0-118,2 2 1,7 0 0,3 0 0,2-1 0,-1-2-155,-1-3 0,-1-2 0,-4-3 0,-2-4-316,-3-6 1,-7-3 0,-3-3 0,-1-1-2730,-1-1 1824,-2-4 1358,-1 0 0,-5-12 0,0-2 0</inkml:trace>
  <inkml:trace contextRef="#ctx0" brushRef="#br0" timeOffset="205">22421 7132 8381,'0'-9'-323,"0"-4"1,1 1 0,1 1-1,1 0 837,-1 2 0,-2 1 0,-3 1 23,-4 4 1,-3 4 0,-4 6 0,-7 5-219,-5 5 0,-2 5 0,-8 4 0,-2 4 0,-1 3 86,1 0 1,2 4-1,1-4 1,1 1-1,1-1-325,3-1 1,0 1 0,7-4-1,0-3 133,0-2 0,3-4 1,4-4-1,4-4-123,1-1 1,2-3 0,0-1-991,-1-1-193,1-3 1,4-5 0,3-6-2185,4-3 2962,3-6 1,8 3 0,2-5 0</inkml:trace>
  <inkml:trace contextRef="#ctx0" brushRef="#br0" timeOffset="206">21890 7076 8381,'-4'-25'41,"-2"2"1,1 1 0,2 3 188,2 3 1,1 4 0,1 0-1,1 2 1,2 1 79,2 3 0,-3 2 0,3 5 1,1 2-48,1 3 1,2 4 0,-1 3 0,1 6 0,2 6 135,0 5 0,5 6 1,-2 4-1,3-1-209,0 0 1,1 1 0,0 1 0,0 1-1,2-2-180,1-4 0,-2 1 0,-3-6 0,-1-2-292,0-4 0,-2-3 0,-3-6 0,-3-4-530,-2-2 1,-2-4-278,2-3 0,0-2 0,2-2 1089,-2-2 0,3-7 0,-4-4 0</inkml:trace>
  <inkml:trace contextRef="#ctx0" brushRef="#br0" timeOffset="207">22411 7188 8381,'-4'-9'-438,"2"3"0,-4 3 0,-1 2 916,-2 1 0,-5 1 0,-5 2 0,-5 6 0,-4 4 73,-3 6 0,-1 6 1,-3-1-1,1 3-299,-1 1 0,4-1 1,2-1-1,4-1 0,1 0-334,0-1 0,7-2 1,-1-4-1,4-3 0,2-2-942,2-3 0,1-2 203,-1-1 0,4-3-853,0-4 1674,0 0 0,1-4 0,0-2 0</inkml:trace>
  <inkml:trace contextRef="#ctx0" brushRef="#br0" timeOffset="208">22691 6992 6987,'-6'-4'-41,"2"2"1,4-4 0,0-1 0,0-1 0,0-2 0,0 1 262,0 0 0,1-2 0,1 0 0,2-2 0,1 2 0,0 1 119,0 0 1,-2 2 0,2 1-174,-1 1 0,-1 8 1,-3 3-1,0 8 0,-2 10 1,-3 7 17,-4 7 0,-7 6 0,1 6 0,6-22 0,0 0-123,0 2 1,0 0-1,-2-2 1,1 0 0,0 1-1,0 0 1,2-1 0,0 0-1,-7 23-113,4-3 1,5-7-1,3-9 1,3-7 0,3-6-136,3-6 0,6-2 0,3-1 0,0-3 0,0-3-98,-2-2 0,4-1 0,-3-1 0,2-1-127,-1-1 0,-3-8 1,1 1 409,1-3 0,-4-7 0,3-4 0</inkml:trace>
  <inkml:trace contextRef="#ctx0" brushRef="#br0" timeOffset="209">22765 7002 8511,'-4'-19'54,"-1"1"1,0-1 135,1 0 0,4 2 0,4 0 1,2 3-1,3 0 367,3 3 1,3 0 0,4 3 0,0 2-791,3 3 0,-1 2 0,2 3 1,1 3-1,-2 6 233,-2 6 0,0 4 0,-5 7 0</inkml:trace>
  <inkml:trace contextRef="#ctx0" brushRef="#br0" timeOffset="210">22933 7179 8534,'-10'-4'-137,"4"-2"1,1-3 0,0 1 0,1 1 0,-1 2 431,3 4 0,2 4 1,2 10-1,3 2 1,0 3-1,2 2-92,1 1 1,3-1-1,0 3 1,1-2 0,1 1-325,0-1 1,-1-1 0,3-2 0,2 0 0,0-3-316,2-2 0,-4-3 0,1-1 0,1 0 0,-1-3 54,0-3 0,-3-2 1,-5-2-1,-1-3 382,-4-5 0,2-5 0,0-5 0</inkml:trace>
  <inkml:trace contextRef="#ctx0" brushRef="#br0" timeOffset="211">23249 7216 8534,'3'-6'31,"0"-1"0,-1 5 297,-5-1 1,-2 7-1,-5 7-47,-3 6 0,2 6 0,-4 6 0,-1 3 1,0 4-2,1 4 0,3 3 1,-3-1-1,1-1 0,0-1-127,1-4 0,0-3 0,3-8 0,-2-2-183,-4-3 1,-1-1 0,1-6-1,0-3 5,0-3 1,-3-2 0,-1-5 0,-2 0-1,1-1-88,1-3 0,2-1 0,0-4 0,2 0-30,0-1 1,5-2 0,-2 0-1,4 0-427,3 2 1,1 1 0,3-1 77,-1 1 1,4 4 0,6 2 0,3 3-1199,3 3 1690,7 2 0,0 0 0,8-1 0</inkml:trace>
  <inkml:trace contextRef="#ctx0" brushRef="#br0" timeOffset="212">23687 7030 8486,'0'-10'-38,"0"1"1,0 0 0,-1 0 278,-2 3 0,1 2 0,-5 5 0,0 3 0,-2 7 0,-4 6 77,-2 7 1,-3 10 0,0 4 0,-1 3 0,0 1-166,1 1 1,-1-1 0,1 3 0,-1-2 0,1 0-574,3 0 1,0-2 0,4-6 0,-1-3-271,0-4 0,3-6 0,2-1 0,1-5-943,2-3 1633,1-7 0,3-2 0,0-4 0</inkml:trace>
  <inkml:trace contextRef="#ctx0" brushRef="#br0" timeOffset="213">23957 7253 8486,'6'0'309,"0"0"-28,-4 0 1,1 3-1,-7 1 1,-5 2 0,-6 2 160,-2 3 1,-3 2 0,0 3-1,-3 3 1,-1-1-250,-2 3 1,2 0 0,1-3-1,0 1-408,2 0 1,2-4 0,4 1 0,3-1-525,1 0 0,5-1 0,1-2-137,1 0 0,1-3 1,3-5 875,0-3 0,0-4 0,0-9 0,0-7 0,0-4 0</inkml:trace>
  <inkml:trace contextRef="#ctx0" brushRef="#br0" timeOffset="214">23677 7290 8486,'0'-9'0,"2"0"0,0-1 0,1 1 0,1 5 0,-2 5 0,1 7 0,3 6 0,-3 5 0,0 3 0,2 2 160,1 0 1,-1 2-1,1-4 1,1 1 539,2 0 1,4-1 0,2-4 0,0 1-1084,1-1 0,-1-4 0,4-4 0,-1-4 0,1-1-2894,0-3 3255,-5-10 0,0-2 0,-5-9 1</inkml:trace>
  <inkml:trace contextRef="#ctx0" brushRef="#br0" timeOffset="215">23994 7067 8486,'-14'-4'-662,"-1"-1"1,5-5 1753,0 1 0,3 0 0,8-1-733,2 1 0,7 4 1,6 1-1,6 1-248,6 0 0,3-2 0,4 3 1,-2-1-1,0 1-277,0 1 1,-3 1 0,1 1-1,-3 1-204,-3 1 0,-2 4 1,-5-3-1,-2 0 124,0 0 1,-8 2 0,0-2-1,-2 0 1,0 2 157,1-1 1,-2-3-1,0 2 1,0-1 93,0 0 1,2 3 0,2-1 96,0 0 0,-4-2 0,-1 3 0,-3 1 92,-1 2 0,0 0 0,0 0 0,-2 0 92,-5 1 0,1 3 1,-7 3-1,-1 2 0,-1 3 94,-3 1 0,-1 4 0,1 0 0,-1 2-81,1 4 0,3 0 1,3-1-1,1 3-197,2 2 1,4 0-1,2-2 1,2-3-1,1-3-137,0-3 0,0 1 1,1-5-1,1-4-52,1-3 0,0-4 1,-3-1-1,-1 0-11,-2-3 0,-2-1 1,-6-3-1,-1 1 1,-4-1-153,-1-1 1,-2-1 0,1-1 0,-1-1-87,0-1 0,5 0 0,2 3-1230,1 0-417,2-4 1982,8 3 0,6 1 0,9 5 0</inkml:trace>
  <inkml:trace contextRef="#ctx0" brushRef="#br1" timeOffset="216">24618 6955 11654,'0'-13'-400,"0"2"1,0-1-1,0 1 1,0-1-1,1 0 1,2 0 1054,3 2 0,4 1 1,1 1-1,3 1 0,3 5-229,3 4 1,0 9-1,-1 8 1,-1 9 0,-2 9-37,0 9 1,-8 5 0,-4-24-1,0 2 1,-1-2 0,-1 1-77,0 0 1,-2 0 0,1 1-1,-1-1 1,0 1 0,-2-1-1,0 0 1,-1 0-95,-6 24 1,-7-4 0,1-2 0,-3-2 0,0-2-403,-1-4 0,-4-3 0,-1-8 0,0-2-420,-1-3 1,4-3 0,0-1 0,5-3-492,3-2 1,7-3 0,3-1 952,2 1 0,1-1 1,0 0-1</inkml:trace>
  <inkml:trace contextRef="#ctx0" brushRef="#br1" timeOffset="217">21825 8100 10881,'-7'0'-1219,"2"-1"0,0-1 1257,0-1 1,2-1 0,-3 1 434,-2-3-94,4 2-166,0 0 0,4 2 215,0-1 1,4 1-91,2-4 1,3 1-1,0-2-226,0 0 1,4 5-1,-1-1 1,1 2 0,-1 1-105,0 0 1,5 0-1,-2 0 1,4 0-1,3 1-55,3 2 0,2-1 0,2 4 0,1-1-187,1 0 0,4-3 0,-1 1 1,2-2-1,0-2-227,-2-2 1,-3 1 0,-5-4 0,-2-1 0,-2-1 717,-5 2-222,-2-2 1,-2 3-1,2-5 1</inkml:trace>
  <inkml:trace contextRef="#ctx0" brushRef="#br1" timeOffset="218">22374 7942 10270,'-1'-9'-430,"-1"0"337,-1-1 0,0 1 0,2 1 1,-1 0 554,-2 2 0,1 3 19,3-3 1,0 5-325,0 1 0,4 1 0,4 5 1,2 1-28,2 2 1,5 0 0,-2 0 0,0 1 0,1 0-33,0 2 1,2-1 0,-1 2 0,-1 0-191,-4-1 1,0 0 0,-2-2 0,-1 0 4,-4 2 0,-2-1 1,-6 1-1,-2-1 1,-5-1 88,-4 2 1,-4-1 0,-5 1 0,0-2 24,1 0 0,0-2 0,4-1 1,3-2-412,2 0 1,8-2 0,6-3-698,7 0 0,7-1 1101,7-3 1,1-1 0,5-4-1</inkml:trace>
  <inkml:trace contextRef="#ctx0" brushRef="#br1" timeOffset="219">23072 8156 11497,'-3'-9'-729,"0"0"0,0-1 616,-1 1 0,3 3 0,-2 0 0,2-2 0,1 0 1,0-1-1,0 0 709,0-1 1,0 1 158,0 0-490,0-1 0,0 6 0,1 5 0,2 6 26,3 5 1,2 7 0,3 1 0,0 2-308,1 1 0,5 2 1,0 0-1,2 1 1,3 0-240,-1-1 0,1-1 0,0 1 0,0-1 0,0-1-838,-1-2 1,-3-6 0,-6-2-779,-1-3 1864,-2-5 1,-4-5-1,-1-5 1</inkml:trace>
  <inkml:trace contextRef="#ctx0" brushRef="#br1" timeOffset="220">23445 8166 11583,'0'-10'-311,"-1"2"1,-1 1 399,-1 1 1,-5 4 0,2-1-1,-2 7 1,-2 5 436,1 5 0,-3 6 0,-2 4 0,1 4 0,-2 1-370,1 0 1,3 3 0,-2 1 0,3 1 0,0-1-262,1-1 1,0 2-1,0-3 1,-1-1-104,1-1 0,3-5 0,1-3 0,-1-4 17,1-1 0,2-6 1,-2 1-1,0-5 68,0-2 173,-2-1 1,-2-4 0,-1-2-130,-3-3 1,2 1-1,-4-2 1,1-1-78,-1-3 1,3 3-1,-2-1 1,-1 1-1,2 1-330,-1 0 0,2-1-362,2 2 1,2 1-120,2-1 970,6 3 0,5-5 0,4 3 0</inkml:trace>
  <inkml:trace contextRef="#ctx0" brushRef="#br1" timeOffset="221">22849 7970 13368,'0'-9'-809,"0"-1"1,-1 1 0,-1 0 0,-1 0 782,1-1 0,1 4 0,1 0 0,0-1 0,0-2 317,0 0 1,3 3 171,0 0 1,0 5 0,-3 2-1,0 7 1,-1 7-24,-2 6 0,-2 11 0,-5 10 0,1 5-336,4-21 0,1 1 1,-1 1-1,0 0 1,1 1-1,-1 1 1,0 1-1,1 0 1,-1 1-1,-1 1 1,1 0-1,-1 0-279,0 0 0,0-1 0,-1-2 0,1-1 0,-2 19 0,1-7-44,0-7 1,4-6-1,-2-6 1,1-6-121,2-5 1,2-7 0,3-4 0,3-5-133,2-3 0,2-6 0,-1-2 0,0-4 583,1-2 0,-1-4-223,0 2 1,1-7-1,-1-3 1</inkml:trace>
  <inkml:trace contextRef="#ctx0" brushRef="#br1" timeOffset="222">22895 8035 12578,'-4'-24'-636,"3"-1"1,-2 2 0,2 1 494,1 2 0,1 0 0,2 4 0,3 0 0,3 0 638,0 4 1,0 5 0,2 0 0,1 0-323,4-1 0,6 3 0,6 0 1,5 2-1,5 0-159,2 1 0,7 1 1,4 2-1,-24 0 1,-1 1-51,0 1 1,1 1 0,-1-1 0,1 1 0,0 0 0,1 0 0,-1 0 0,0 0 0,24 7-142,-5-1 1,-5-1-1,-1-1 1,-2-2-42,0 1 1,-6-3 0,-4 0 0,-6-1 96,-2 0 1,-4 1 0,-2-4 97,0 0 0,-6 1 1,-5 2 86,-2 3 1,-1 3-1,0 4 1,-1 3-1,-2 6 320,-3 6 0,-4 1 1,-1 6-1,-4 4-200,-2 7 0,8-21 1,0 1-1,-2 2 0,-2 0 1,2 1-1,-1 0-197,0 1 1,0-1-1,1 1 1,1-1 0,-1-1-1,0 0 1,2 0 0,0-1-773,1 0 0,0-1 539,-5 20 1,4-4 0,0-6 0,2-2-307,1-3 1,4-7-1,-1-4 1,1-5 27,-2-1 0,2-2 0,-4-3 0,-1 0 642,-1-3 0,-5-2-120,1-4 0,-5-4 0,3-1 0</inkml:trace>
  <inkml:trace contextRef="#ctx0" brushRef="#br1" timeOffset="223">22709 8855 10776,'-32'-1'-36,"4"-3"1,7-2 170,8-2 0,5 2 0,10 1 0,5-1 0,10 2 114,8 0 0,13-3 0,9 1 0,-20 2 1,1 0-58,2 1 1,1 0 0,3-1 0,1 1-1,3 1 1,0 0 0,3 0 0,2 0-1,2 0 1,0 0-51,1 0 1,0 2-1,-3-1 1,0 1 0,-6 0-1,-2 1 1,-3 0-1,-1 1-420,-3 0 1,-2 2 0,18 4-1,-8 2 1,-7 2 0,-7 0-816,-2 0 1,-5-2 0,-4-1 845,-4 1 0,-3-5 0,-4-1 0</inkml:trace>
  <inkml:trace contextRef="#ctx0" brushRef="#br1" timeOffset="224">23640 4479 17860,'-5'-7'-820,"2"1"1,3-1 0,3 0 0,4 0 990,5 4 0,0 2 1,6 1-1,2 0 1,3 0-1,4 0-72,3 0 1,3 0 0,4 1 0,1 1-311,-1 1 1,-4 4 0,-2-3 0,-2 0 0,-1 1 0,-1-1-140,-2 0 1,-7 0 0,-5-4 399,-3 0 0,-1 0 0,1 0 0</inkml:trace>
  <inkml:trace contextRef="#ctx0" brushRef="#br1" timeOffset="225">24031 4348 17860,'-3'-6'-3277,"0"0"2459,1-1 1,1 1 0,2 0 0,2 0 1381,3 1 1,7 1 0,2 4 0,2 1-407,-2 2 1,3 2 0,-3 5-1,3 3 1,1 1-145,-1 1 1,-3 2 0,-3-1 0,-1 0-101,-2 0 1,-3 1-1,-1-2 1,-1 0 0,-2 0 55,-1-2 1,-2 0 0,-2-4 0,-3 0-78,-2 1 1,-1-1 0,-1-1-1,1 0 127,0-2 0,-2 0 1,0 3-1,-2 1 277,2-1 0,1-4 0,0-1 0</inkml:trace>
  <inkml:trace contextRef="#ctx0" brushRef="#br1" timeOffset="226">24534 4283 14798,'-3'-6'-1496,"0"0"1,1 0 1341,1 4 0,5 4 0,2 11 0,2 2 1,2 3-1,-1 2 63,0 1 1,4-1-1,-1 2 1,0-3-1,-2 0-270,-1 0 1,4-2 0,-1 0 0,-1-3 114,0 0 1,-2-3 0,0-5 0,1-3 474,-1-2 1,0-6-137,1-4 0,-1-9 1,0-5-1</inkml:trace>
  <inkml:trace contextRef="#ctx0" brushRef="#br1" timeOffset="227">24851 4292 14798,'-1'-9'-2303,"-2"1"2258,-4 2 1,-1 1 0,-1 6 0,-2 4 202,-1 4 1,1 5 0,-5 8 0,1 4 0,0 3-108,3 2 1,-2 4 0,2-1-1,0 3-128,2 4 1,2-3 0,1 1 0,0-2 0,0-4-49,-1-1 0,2-3 0,-1-6 0,0-6 87,-1-2 0,-1-3 1,-1-4-1,0-1-4,-2-4 1,1-2 0,-2-1 0,0 0 0,1 0 40,1 0 1,-1-1-1,1-2 1,-2-3-255,2 1 0,1-3 0,0 3 1,2-1-127,2-1 261,-2 1 1,6-7 0,-2-2 0</inkml:trace>
  <inkml:trace contextRef="#ctx0" brushRef="#br1" timeOffset="228">24376 4069 14798,'-10'-15'-1093,"2"2"1,1 0 0,2 1 427,1 1 0,-3 0 1,3 3-1,0 1 903,0 1 0,1 5 1,2 2-1,-1 8 1,-1 9-144,1 5 0,1 9 0,0 7 0,-1 5 0,-3 6-33,0 2 0,2-1 0,1-24 0,-1 0 0,0 0 0,1 0-107,-1 1 0,1 1 0,-4 21 1,-1 1-1,2-7 0,1-6-389,2-5 0,-2-8 147,1-7 1,-1-8-1,4-11 0,1-8 278,3-5 0,-3-5 92,2-2 0,2-7 0,0-5 0</inkml:trace>
  <inkml:trace contextRef="#ctx0" brushRef="#br1" timeOffset="229">24329 4078 14798,'4'-24'-865,"2"0"1,4 4-1,2 2 651,4 1 1,10 2 0,6 1-1,5 0 437,3 3 1,4 2-1,-4 2 1,-1 4 0,0 2-26,-2 1 0,-1 1 0,-2 2 1,-3 4-311,-2 1 1,0 1-1,0 0 1,-1 2-220,-4 1 277,-3-1 1,-3 2 0,0-3-1,-2 2-97,0 0 1,-5 2-1,2-2 1,-3 4 113,-1 1 1,0 3 0,-2 2 0,-2 2 0,-1 3 160,-2 1 1,-5 4 0,-3 2 0,-3 3 9,-4 0 0,-1-3 0,-5 0 1,1 1-123,-1 2 0,3-3 0,2-1 0,0-1 0,4-2-220,3-1 0,-1-2 1,2-1-1,0-3-126,0 0 0,3-1 1,-3-4-1,0 0-113,0-2 1,-2 0 0,2-3 721,-2-2-33,-2-5 1,-3-2 0,-2-4-1</inkml:trace>
  <inkml:trace contextRef="#ctx0" brushRef="#br1" timeOffset="230">24376 4804 14798,'-19'0'0,"1"0"0,1-1 37,5-2 0,0 1 0,9-4 0,4 0 0,7 0 268,11-1 0,15 4 0,11-2 0,-19 2 0,1 1-214,4-1 0,0 1 1,2 1-1,1 0 1,0-1-1,1 1 0,-1 0 1,0 2-1,0 0 1,0 1-485,-2 0 0,0 2 0,-5 0 0,-2 2 0,22 9-15,-11 3 0,-10 3 0,-3-2 0</inkml:trace>
  <inkml:trace contextRef="#ctx0" brushRef="#br0" timeOffset="231">4162 7570 8551,'-9'-3'-131,"-1"-2"1,1 1-1,0-1 1,-1 0 0,1-2-1,0 0 679,-1 0 0,5-1 1,2 2-259,2-2 1,2 3-1,2 5 1,5 7 0,2 4-8,2 5 0,5 5 0,-3 5 1,2 3-1,-1 2 0,2-1-291,1-1 1,0-1 0,2 1 0,0 0-314,2-1 0,0 1 1,-3-7-1,-1-1 1,1 0-1,-2-2-499,-1-5 1,-3-4 0,-3-3 0,-1-4 759,0-2 60,-4-1 0,4-8 0,-4-3 0</inkml:trace>
  <inkml:trace contextRef="#ctx0" brushRef="#br0" timeOffset="232">4627 7635 8551,'-13'5'50,"3"3"0,-3 0 0,2 4 290,-2 7 0,2 8 1,-3 7-1,0 3 0,3 2 66,0 2 0,2 3 0,1-2 1,2 1-293,3-3 1,0-5 0,1 0-1,-2 0-121,-1 1 1,2-3 0,-3-3 0,-1-4-1,-2-4 58,0-3 0,-4-1 0,-2-4 0,0-4-79,-1-6 0,-3-3 1,-3-1-1,-1 0 1,-1-1-244,0-2 1,0-2 0,-1-5 0,0 1-289,-1 0 0,3 0 0,1 2 0,4 2-356,2 1 1,3 0 914,4 1 0,3-3 0,2-3 0</inkml:trace>
  <inkml:trace contextRef="#ctx0" brushRef="#br1" timeOffset="233">4050 7458 13342,'-14'-28'-156,"2"0"1,5 0 0,4 1 0,2 4 1093,1 4 1,0 4-711,0 12 0,-1 12 0,-1 20 0,-2 7-176,-1 6 0,3-16 0,0 1 0,0 1 0,-1 1 1,1 1-1,-1 0 0,1 1 0,0 0-35,0-1 0,0 1 0,-2 0 1,1-1-1,0-1 0,0 1 1,0 0-1,0 1-164,0-1 0,0 1 0,0 0 0,1 0 0,-1-3 0,0-1 0,0 21-341,1-9 0,2-7 0,0-8 0,2-7 20,1-6 0,-1-6 0,4-5 1,0-1-1,0-3-131,1-6 0,-5-7 538,1-8 1,2-6-1,0-2 1</inkml:trace>
  <inkml:trace contextRef="#ctx0" brushRef="#br1" timeOffset="234">3920 7486 9874,'0'-24'85,"4"-3"0,3 3 0,5-1 322,3-3 0,11 6 0,5-3 0,5 5 0,6 4-273,4 0 1,4 5 0,-23 5 0,0 1 0,24-4-149,0 3 0,-24 5 1,1 0-1,-1-1 1,1 1-1,1 0 0,0 1 1,-1 0-1,1 1-129,-2 0 1,-1 1 0,21 3 0,-7 5 0,-3-1-100,-2 0 0,-4-3 0,-6 1 0,-5-1 112,-3-1 0,0 2 1,-2-3-1,-1 1 128,-1 3 0,-6 0 0,-1 1 0,0 2 0,0 0 329,-3 1 1,-2 8 0,-1 1 0,0 5 0,-1 6 181,-2 3 1,-3 6 0,-3 4 0,0 3-422,4-22 1,0 1-1,1 2 1,0 1-1,0 1 1,1-1-1,0 1 1,1-1-1,-1 0 1,2-1-301,-1 0 1,2-1 0,-1 24-1,2-4 1,2-4 0,3-7-424,2-5 0,-2-3 0,0-1 0,-2-1 114,-2-2 1,-1 1 0,-1-5-1,0-1 36,0-3 0,-5-1 0,-4-3 0,-4-3 477,-5-3 0,-2-3 0,-8-4 1</inkml:trace>
  <inkml:trace contextRef="#ctx0" brushRef="#br0" timeOffset="235">4199 8249 8480,'-27'0'0,"2"0"0,5 0 631,3 0 0,9 0 0,10 0 24,9 0 0,9 0 1,12 0-1,5 0 0,7 0-430,4 0 0,-20-1 0,-1-1 0,3 1 0,-1-1 0,1 1 1,-1 0-421,1 1 1,0-1 0,-1 0-1,-1-1 1,2 0 0,0 1-1,0 0 1,-1 0-1445,1 0 1,-1 1 1606,1-1 0,-1 2 1,-1 1-1,0 0 0,0 1 1,0-1-1</inkml:trace>
  <inkml:trace contextRef="#ctx0" brushRef="#br2" timeOffset="236">17458 10130 14704,'-8'-9'-820,"0"0"1,2-1 0,0 1 0,1 0 645,2-1 0,-2 4 0,2 0 0,0 0 0,0 0 648,0-1 0,0 4-211,3-3 1,-2 4 0,2-1 0,5 2 59,5 1 1,10 0-1,8 0 1,7 0-300,8 0 1,5-1-1,-19 0 1,1 0-1,1-1 1,1 1-1,2-1 1,0 2-113,1-1 0,1 0 0,-3 1 0,-1 0 0,-1 0 0,0 0-313,-1 0 1,-2 0-1,20 0 1,-6 0-1,-7 0 1,-8 0 601,-7 0 0,-6-8 0,-4-2 0</inkml:trace>
  <inkml:trace contextRef="#ctx0" brushRef="#br2" timeOffset="237">18165 9879 14211,'0'-9'-669,"0"-1"1,2 1-1,0 0 1,1-1 1620,-1 1-594,3 4 0,0 1 1,4 4-1,1 1 0,0 2-391,2 3 1,0 2 0,2 2 0,1 0 29,-1 2 1,-1-1 0,1 2 0,0 0-1,-3-1 1,-1 0-164,0 2 0,-2-4 0,-1 3 139,-1-3 1,-4-1 0,2 1 0,-3-1 0,-2-1 124,-3-2 0,-1 2 0,-5-4-49,-2 1 0,-4 0 1,-5 2-1,0 0 1,0-1-1,2 0-179,4 0 1,-2 0 0,5 3-452,0-3 0,3 2 1,3-2-1,3 3 541,2 0 0,5 0 0,1 1 0</inkml:trace>
  <inkml:trace contextRef="#ctx0" brushRef="#br2" timeOffset="238">24329 4115 14211,'-3'-9'-353,"-1"-1"0,0-2 0,0-1 1,1-1-1,0 0 0,-2 1 0,1-2 1,-1 2 416,0-1 1,2-1 0,-2 2 0,0 2 0,3 0 0,0 3 97,-1 2 1,2 0 0,-2 7 0,2 6 113,1 7 1,-1 8 0,-1 6-1,-2 6 1,0 7-107,0 5 0,-4 2 0,2 4 0,-1-1-404,1 1 0,1-26 0,1 1 0,2 0 0,-1 1 0,0-2 0,0 0 0,-2 23-7,1-5 1,1-6 0,3-7 0,0-3-1,1-5-181,2-4 0,-1-4 1,4-7-1,1-2 0,2-3-55,0-2 1,0-2 683,0-2 1,5-6 0,0-6-1</inkml:trace>
  <inkml:trace contextRef="#ctx0" brushRef="#br2" timeOffset="239">24311 4097 14211,'0'-13'-869,"0"0"1,0-2 655,0-1 0,2 1 1,3 1-1,5 0 1,5 2 731,4-1 1,5 2 0,8-1 0,7 1-315,6 2 0,6 3 1,-24 3-1,2 1 0,-2 0 1,0 0-1,0 0 0,-1 2-255,24-1 1,-3 5-1,-2 2 1,-4 2 0,-6 1-190,-5 1 1,-1-2 0,-7-1-1,-1 0 13,-2 0 0,-4-2 0,-3 0 0,-1 0 140,-2 0 0,-1 2 0,0 2 0,-2-1 0,0-1 196,-1 0 0,2 2 1,-3 4-1,-1 2 113,1 1 1,-3 3 0,1 3 0,-4 4-1,-4 4 46,-3 4 1,-1 3 0,-2 3 0,-4 5 0,-2 3-170,9-24 0,0 1 1,-1 0-1,1 0 1,-8 20-1,1-1-201,4-4 1,-2 0 0,3-2 0,2-5 0,1-3-187,1-2 1,2-3-1,0-3 1,1-1-115,1-3 0,-1-3 1,1 2-1,1-3 0,1 0-317,1-3 1,-1-1 0,-1 0 273,-1-1 0,-4-1 582,0-2 0,-9-6 0,-4-5 0</inkml:trace>
  <inkml:trace contextRef="#ctx0" brushRef="#br2" timeOffset="240">24264 4860 14211,'-24'-9'-353,"3"1"1,6 0 390,6 2 0,6 4 0,10-2 0,9 1 527,10 0 0,12 0 0,8 3 0,7 0-365,-24 0 0,0 0 0,2 0 0,0 0 0,2 0 0,1 0 0,0 0 0,0 1 0,-1 0 0,-1 0-172,-4 0 0,0 1 0,22 5 0,-15 0 1,-3 4-1,-5 1-848,-3 0 1,-7 1 0,-7 0 0,-4 1 651,-2-1 1,-1-4-1,-3-5 1</inkml:trace>
  <inkml:trace contextRef="#ctx0" brushRef="#br3" timeOffset="241">18929 9776 8498,'-8'-13'-61,"0"-2"1,3 0 0,0-1 115,0 0 0,3-1 0,-1 1 1,1 0-1,0 1 0,-1-1 1,0 2-1,2 0 550,1 3 0,0 1 0,1 1-426,3 3 0,-2 7 0,4 8 0,1 7 0,2 5 1,4 4-7,2 5 1,4 3 0,2 2-1,1-2 1,2-1-225,2-2 0,1 2 1,1-1-1,0-2 1,0-2-356,0-2 1,0-8 0,-2 1 0,-2-4-197,-5-2 1,-2-6-1,-4-3 1,-2-2 601,0-1 0,-2-8 0,0-3 0</inkml:trace>
  <inkml:trace contextRef="#ctx0" brushRef="#br3" timeOffset="242">19488 9702 8569,'-7'1'22,"1"3"0,-1 5 172,-1 6 0,-3 11 1,-2 7-1,-5 8 1,8-16-1,-1 1 1,-1 2-1,0 1-10,-1 2 0,0 0 0,1 1 1,0 0-1,0 1 0,-1-1 1,1 0-1,-1 0-92,2 0 1,-1-2 0,0 1 0,0-2-1,1 0 1,1-2 0,-1 1 0,0-1 0,1 0-1,0-1 1,-10 21 83,1-5 0,1-6 0,-2-9 0,0-2-30,-2-3 0,0-7 0,3-3 0,1-2 1,-1-4-97,1-3 1,-1-2 0,1-3 0,2-3 0,1-5-155,2-4 0,-3-2 1,4-5-1,2-2-129,2-1 1,1 0 0,4-1 0,1 2-1,1 2-179,1 4 1,0 4-1,0 1 1,0 1-840,0 2 1,0 5 1250,0 4 0,0 8 0,0 7 0</inkml:trace>
  <inkml:trace contextRef="#ctx0" brushRef="#br2" timeOffset="243">20577 9311 12632,'-4'-15'-307,"2"2"1,-3 4-1,-1-1 1,1 1-1,-2 1 1,-1 2 409,-2 2 0,-3 3 0,-3 1 0,-2 1 1,-3 3-1,-3 4 0,-2 6 0,-4 8 141,-2 4 0,-2 10 0,16-16 0,-1 1 0,0 3 0,1 1 0,-1 2 0,1 2 0,-1 2 0,0 1-12,0 3 1,1 0 0,3 1 0,1 0 0,1 3 0,1 0-1,2 0 1,1 0 0,0 0 0,2 1 0,1-1 0,1 1-46,1 1 1,0 0-1,1-4 1,-1-1 0,2-1-1,1-1 1,0-4 0,0-1-1,1 21-238,3-6 1,-1-10-1,4-6 1,1-6-1,-1-5-188,0-1 1,-1-4-1,2 3 1,0-2-339,0-2 0,1-1 0,2-4 0,-1-3-88,0-2 0,0-3 1,1-3-1,0-5 723,3-4 1,-3-1 0,3-4 0</inkml:trace>
  <inkml:trace contextRef="#ctx0" brushRef="#br3" timeOffset="244">20717 9665 8581,'3'-15'-228,"1"3"0,0 0 1,1 1-1,-1-2 1,2-1-1,-2 1 357,0 1 0,2 2 1,-3 1-1,-1-1 0,-2 2 188,-3 2 1,-2 2 0,-5 5 0,-4 3 268,-5 5-441,-3 5 1,-7 10 0,-2 6 0,-2 9 0,15-18 0,1 1 70,0 2 1,0 0 0,2 2 0,1 1-1,0-1 1,0 1 0,3 1 0,1 0 71,1 0 1,1 0-329,1 1 1,1 0 0,3 18-1,6-1 1,8-5 0,7-4-693,3-6 0,3-5 0,4-11 1,-1-2-72,-2-3 1,0-2-1,-6-2 803,-1-3 0,-2-6 0,3-2 0</inkml:trace>
  <inkml:trace contextRef="#ctx0" brushRef="#br3" timeOffset="245">20912 9674 8581,'-1'-15'622,"-2"3"-310,2 6 0,-3 10 0,4 9 0,0 7 18,0 5 1,0 6-1,1 3 1,2 2-1,3 2-335,2-1 0,2 0 0,-1-1 0,0-1-198,1 0 0,2-9 1,1 0-1,-2-4-307,-1-4 0,-4-6 0,1-1 0,0-3-61,1-5 0,0-3 0,0-2 0,-3-3 571,-1-4 0,3-2 0,-2-8 0</inkml:trace>
  <inkml:trace contextRef="#ctx0" brushRef="#br3" timeOffset="246">21080 9935 8581,'-1'-9'485,"-2"3"1,-3 2-32,-3 4 0,-4 8 1,-4 5-142,-4 3 1,-2 7 0,-6 2 0,-1 3 0,-1 2 0,1 1-159,1-1 1,5-2 0,3-3 0,5-4-756,3-1 0,7-6 0,4-1 1,4-4 599,4-3 0,7-1 0,1-5 0</inkml:trace>
  <inkml:trace contextRef="#ctx0" brushRef="#br3" timeOffset="247">21443 9851 8569,'-9'0'202,"-1"0"1,0 1 0,-1 2 231,-2 3 1,-8 7-1,0 3 1,-6 5 0,-3 4-29,-1 2 0,-2 1 1,4-1-1,4 0 0,3-1-491,5-1 0,8-8 0,3-2 0,4-3 0,3-3-1008,2 0 1,-1-4 0,4-2-539,2-2 1,-4-6 1630,-1-4 0,-2-4 0,-1-6 0</inkml:trace>
  <inkml:trace contextRef="#ctx0" brushRef="#br3" timeOffset="248">21145 9897 8525,'0'-12'0,"0"0"595,0 0 0,1 3-41,2 3 1,1 3 0,3 7 0,0 5-347,0 6 0,1 2 1,3 2-1,0-1 1,2 1-1,2 0-541,1-1 1,0 1-1,0-1 1,2 1-1035,-1 0 1,-2-5 1366,1-1 0,5 1 0,-1 1 0</inkml:trace>
  <inkml:trace contextRef="#ctx0" brushRef="#br3" timeOffset="249">21471 10074 8525,'0'10'1638,"0"-1"0,0-3-1120,0 0 1,0-3 0,1 3-1566,2-2 877,-2 3 1,4-5 0,-3 4 169,1 2 0,9 0 0,-2 1 0</inkml:trace>
  <inkml:trace contextRef="#ctx0" brushRef="#br3" timeOffset="250">21936 9897 8525,'0'-9'66,"0"0"499,0 0 0,-1 4 0,-2 5 0,-3 7 151,-2 4 1,-6 7 0,-1 4-1,-4 1-680,-3 0 0,3 2 1,-3-3-1,2 1 1,3 0-573,1-2 1,0-2 0,3-1 0,2-2-1052,1 0 0,3-6 397,1 0 1,1-6 1189,-1-7 0,2-7 0,4-4 0</inkml:trace>
  <inkml:trace contextRef="#ctx0" brushRef="#br3" timeOffset="251">21694 9953 8631,'0'-9'0,"0"0"409,0-1 0,4 4 1,3 1-1,1 1 210,1 2 1,-1 5 0,1 4 0,-1 3 0,2 4-102,1 0 0,-1 2 0,0 3 0,2-1-922,0 1 1,4-1 0,-4 1-1,1-1 1,-1-2-690,0 0 1,1-4 0,-4 2 935,0-4 0,1 1 0,-1-6 0</inkml:trace>
  <inkml:trace contextRef="#ctx0" brushRef="#br3" timeOffset="252">22197 9674 8458,'4'-5'341,"1"-2"1,5 6 313,-1 5 0,0 3 1,1 12-1,-1 4 0,0 6 164,1 5 0,-4 7 0,-1 2 0,-1 4-273,-2 2 0,-1-1 0,-2 1 0,-2-5 0,-3-4 0,-2 0-362,-2 0 0,0-5 1,-1 2-1,-3-5-1004,0-6 1,-2-1 0,-2-5 0,2-1-2458,0-5 2929,1-3 1,-4-5-1,1-2 1</inkml:trace>
  <inkml:trace contextRef="#ctx0" brushRef="#br3" timeOffset="253">22644 10000 8548,'-6'5'61,"0"-2"676,-2-2 0,3-1 0,0-1 1041,1-2-1333,1 2 0,3-7-283,0 2 0,0-3 0,0 0 0,0 0 0,1-2-192,2-1 1,-1 0 0,4-3 0,0-2-579,0 0 381,2-2 0,-4 1 1,3-1-1,-1 1 0,1 2-171,-2 0 0,2 5 1,-3-2 619,1 3 0,-2 6 0,3 4 68,-2 5 0,0 4 0,-1 4 0,3 1 0,2 2 32,2-1 1,2-3 0,2 0-1,1-1 1,4-3-302,1-2 0,6-2 0,-1-4 0,2 0-350,1 0 1,-3-1-1,-1-2 1,-1-3-1,0-2-510,0-2 1,-5 2 681,-6 2 1,-7 7 0,-6 8 0,-7 6 275,-7 2 1,-2 6-1,-3 1 1,-1 1 0,-1-1-79,-2 2 0,2-2 0,-3 1 0,0 0 0,2-1-151,1-3 0,2-4 0,2-3 0,-1 1-20,0-1 1,5-5 0,2-1-1,1-3 1,2-3-524,0-1 1,2-1 51,1 0 1,5 0 662,1 0 1,4 0-1,6 0 264,-1 0 1,0 3 0,2 0 0,0 0 0,2 0 89,2 1 1,-1 2 0,3-2 0,-2 0-204,2 0 1,1 2 0,0-2 0,1-1 0,-2 0-242,-1 0 1,0 3 0,-2-2 0,-1 0 0,1 0-249,-3-1 1,-1 1-1,0 0-75,-1 1 0,-3-3-808,1 1 858,-1-2 1,0-1 0,0-1 300,1-2 0,2-2 0,0-4 0</inkml:trace>
  <inkml:trace contextRef="#ctx0" brushRef="#br3" timeOffset="254">23389 9460 8563,'15'-18'44,"0"3"0,-1 3 1,2 5 306,4 4 1,-2 8 0,4 8 0,-1 9 0,-1 9 12,2 7 0,-10-15 0,0 1 0,-2 1 0,-1 1 0,0 2 0,-1 2 0,-1 2 0,-1 0-37,-1 1 1,-1 1 0,-1 1-1,-1 0 1,-2-3 0,0 1-1,0-1 1,-1-1 0,-1-2-1,0-1-114,-2-2 0,-2 0 1,0 1-1,-1 0 1,-2 0-1,-1-1 1,1 1-1,-1-1 0,0-1 1,-1-1-693,-11 20 0,-4-6 0,2-4 1,-3-3-178,-1-2 1,3-2-1,1-2 1,1-3 0,2-3-984,-2 0 1,3-3 1192,-2-1 0,-1-4 1,-1 3-1</inkml:trace>
  <inkml:trace contextRef="#ctx0" brushRef="#br4" timeOffset="255">18873 9032 21725,'-9'-10'-547,"3"1"1,-1 0 0,1-1 0,0 2 0,0 2 0,-1 3 87,-2 2 0,3 1 1,1 1-1,0 2 0,1 3 1,-1 2 630,3 2 0,0 3 0,0 4 0,-1 4-149,1 7 1,1 5-1,1 9 1,0 5-1,0-19 1,0 0-9,0 4 0,0 0 1,-1 7-1,0 1 1,-2 5-1,0 1 0,-3 4 1,-1 0-1,2-14 1,0-1-1,-1 1-13,0 0 1,0 0-1,-1-1 1,0 1-1,0 0 1,-1-1-1,-3 16 1,0-1-1,-1 1 1,1-1-1618,0 0 0,-1-1 1514,1-5 1,0-1 0,2-1 0,0-1 0,0-6 0,0-1 0,1 0 0,0 0 159,0 1 1,0-1-1,2-1 1,1 1-1,-2-3 1,1-1-1,1-2 1,1 0-1,-3 21-296,1-4 0,2-1 1,-1-3-1,0-2 257,0-1 1,3-5 0,-2-2 0,1-3 0,-2-3 53,0-3 1,2-2 0,-3-2 0,0 1 0,0-2-119,-1-1 1,0 1 0,-4-5 0,-2 0 22,2 2 1,2-4-1,1 3 1,2-3 91,-1-1 0,3-3 1,2 0 598,4-2 1,3-1-1,5-4 1,3-1-385,2-1 0,4-5 1,3 2-1,2-2-51,3-1 1,5-1 0,3 1 0,1 0 0,2-1-51,2 1 0,1 1 1,5 1-1,4 1 0,2 2-170,-26 3 1,0 0 0,1 1 0,0-1 0,2 1 0,1 0 0,1 0 0,-1 0-74,1 0 1,-1 0-1,2 0 1,0 0-1,0 1 1,0-1-1,1 1 1,1 0-1,2 1 1,0-1-73,2 1 0,1-2 1,0 1-1,1-1 1,3 1-1,-1-2 1,1 2-1,1-2 1,1 1-1,1-1 129,1 0 1,1-1-1,4 0 1,1-1 0,-17 0-1,0 0 1,0 0 0,0 0-1,0 0 1,0 0 13,0-1 0,0 1 0,0 0 0,0 0 0,0 1 0,0-1 0,2 0 1,-1 1-1,1 0 0,-1 0 0,1 0 0,-1 1 0,-1-1 0,0 1 1,-1-1 19,18 1 0,-1 0 0,0 1 0,-1-1 0,-15 1 0,-1 0 0,1 0 1,0 0-1,1 0 0,0 0 0,0 0 0,0 0 0,0 0-38,0 0 0,0 0 0,0 0 0,1 0 1,0 0-1,0 0 0,1 0 0,0 0 0,1-1 1,0 1-1,0-1 0,1 0-21,0 0 0,1 0 1,-1 0-1,-2-1 0,0-1 1,0 1-1,-1 0 1,1 0-1,-1 0 0,-3-1 1,0 1-1,0-1 1,14 0-1,-1-1 8,-2 1 1,-2 0-1,-2 2 1,-1 0-1,-3-1 1,-2 1-1,-5 0 1,0 1-1,20 0-293,-6 0 0,-4 3 0,-3 1 0,-2 1-315,-2 2 0,-3 3 1,-6 1-1,-4 3 626,-1 0 0,-4-1 0,-1 2 0,2-3 0,0 1 0</inkml:trace>
  <inkml:trace contextRef="#ctx0" brushRef="#br4" timeOffset="256">18808 9134 22722,'-18'-4'-139,"3"-2"1,2-3-1,4 0 1,3 0-1,3-1-74,2 1 0,2 0 0,2 0 1,4 2-1,3 2 0,5 0 553,3 0 0,0 2 0,10-4 1,5 0-259,5-1 1,9-1 0,-21 4 0,2 0 0,1 1-1,2-1 1,3 0 0,1 0 0,4-1 0,2 1-48,2 1 0,2-1 1,4-2-1,1 1 0,1 2 1,0 1-1,2 1 0,-1-1-169,-17 1 1,1 0 0,0 1 0,15 0 0,0 1 0,1-2 0,0 1-1,-1 1 1,-1 0 0,-1 1 0,-1 0 39,-2 0 1,-1 1 0,-1 1 0,-1 1 0,-1-1 0,1-1 0,0 2 0,0-1 0,0-1 0,1 1-44,-2-1 1,1 0 0,2 1 0,0 0 0,2-1 0,1 0 0,2 0 0,2 0 179,-15 0 1,0-1 0,0 1 0,0-1 0,1 0 0,-1 0 0,3-1 0,0 0-1,-1 0 1,2 0 0,0 0 0,0 0 0,1 0 0,0 0 0,1 0-7,1 0 0,0 0 1,0 0-1,2 0 1,-1 0-1,1 0 0,-1 0 1,1 0-1,-1 0 1,-2 0-1,0 0 0,0 0 1,-3 0-1,1 0 1,-1 0 30,-2-1 1,0 1 0,0 1 0,0 0 0,0 2 0,-1 0 0,0 0 0,-1 0 0,0 0 0,16 2 0,-1 1-19,-2-2 1,-1 2-85,-2 1 1,0-1 0,0 0-1,1 0 1,0 1 0,0 0-1,0 0 1,1 0-8,0-2 0,0 1 1,0 1-1,-1-1 1,-1 1-1,-1-1 0,0 0 1,0 0-1,1 1 1,1-1-39,0 0 1,1 0 0,-5 2-1,1 0 1,-1-2 0,1 0-1,-3 0 1,0-1 0,-1 1 0,0-1 40,-1 0 1,0-1-1,-2 0 1,-1 0-1,-2 0 1,-1-1 0,-3-2-1,-2 1 1,21-1-39,-8-1 1,-6-1 0,-3-2-1,-2-4 108,-3-1 1,-5-4 0,0-2 0,-3 0 0,-1-2 95,-2 2 0,-3-3 0,-4 5 0,0 0 0,-3 2-412,-3 1 0,-3-1 0,-3 2 334,-3 2 1,-3-1-1,0 4 1,0 1-118,-1 1 0,-2 5 0,0 2 0,0 3 0,1 4 89,-2 2 0,2 7 1,-5 3-1,0 3-757,-2 3 599,4 2 1,-4 6 0,2 3 0,6-17 0,0 0 188,-1 3 0,0 1 0,-2 0 0,0 1 0,1 4 0,0 1 0,-2 0 0,1 1 0,-1 0 0,0 1-16,0 1 0,0 1 0,0 2 1,0 1-1,1-1 0,0-1 1,1 0-1,1-1 0,2-1 0,1-1-6,0-1 0,1 0 1,-1 0-1,1 1 0,0-2 1,0 0-1,1 1 0,-1-1 1,0-1-1,-1 0-157,1-1 1,0 0-1,1 0 1,-1 0-1,0 0 1,-1 0 0,0-1-1,-1 1-102,1-2 1,-1 0 0,0 0 0,-1 0 0,1-5 0,0 0-1,0 0 1,0-1 0,-7 25-231,4-2 0,2-9 0,1-3 0,3-2-23,3 0 1,-1-3 0,1 1 0,1-2 0,1-5-442,1-1 0,-1-2 0,-1-3 922,-1-1 0,-3 1 0,2-3 0,-2-3 0,0-5 0</inkml:trace>
  <inkml:trace contextRef="#ctx0" brushRef="#br4" timeOffset="257">23398 11275 11227,'-43'-7'-92,"-1"-3"1,1-3-17,0 0 1,5 4 0,5 2 0,1 1 147,2 1 0,3-3 0,4 3 0,6-1 1,2 3 482,4 2 1,6-2 0,6 0 0,8 2-213,9 3 1,14 2 0,13 4 0,-17-5 0,1 0-1,5 0 1,0 1-161,4 0 0,0 0 0,0 1 0,0 0 0,3-1 0,-1 0 0,1 0 0,0-1-152,0 0 0,1 0 1,-3 0-1,0 1 1,-2 0-1,-1 0 0,-4-1 1,-1 0-1,-4-1 1,-1 0-559,19 2 0,-9-3 0,-9 2 0,-8-1 0,-9 2-1853,-6 2 2378,-7 2 1,-6 6 0,-6 0 0</inkml:trace>
  <inkml:trace contextRef="#ctx0" brushRef="#br4" timeOffset="258">15493 6862 29596,'5'0'-172,"4"0"1,-3 0 0,2 0 0,1 0 0,1 0 0,-1 0-1,0 0 1,1 0-376,-1 0 1,-3 4 0,-1 2 0,0 3 0,-3 0 0,-1 1-1,-1 3 1,-1-3 0,-2 4 0,-4-1 0,-1 2 0,-2 0-80,-3 1 0,3-1 0,-4 4 0,1-1 0,-1 2 65,-1 2 0,-3-2 0,3 4 402,-3-1 1,0 7 0,-1-1-1</inkml:trace>
  <inkml:trace contextRef="#ctx0" brushRef="#br4" timeOffset="259">15409 7570 29113,'-9'5'-3277,"3"0"2879,0-2 1,3-2-1,-3 3 1,2 0-1322,2 3 206,1-3 0,2 3 953,2-4 0,3 1 0,3-2 771,0 1 0,0 1 0,1-4 0</inkml:trace>
  <inkml:trace contextRef="#ctx0" brushRef="#br4" timeOffset="260">15316 6946 27372,'-8'-15'-469,"1"3"1,1 2 0,-2-1 0,1 0 0,0-1 0,2 0 0,1 2-79,2 0 1,0 1 0,4 0 0,1-1 0,4-2 0,3 0-110,3 0 1,3 2-1,1 1 1,2-1 0,4 1 788,1 0 0,1-1 0,4 2 1,1 2-1,1 3 111,-1 2 1,-5 2-1,-4 2 1,-1 3-1,-3 3-443,-5 4 0,-4-2 1,-8 5-1,0 0 1,-1 3-1,-2 2 45,-3 0 1,-2 2-1,-2-1 1,0 2-1,-1 2-316,-2 1 1,-2-1-1,1 5 1,1-2 196,-1-1 1,-1 3 404,2 0 0,-3 4 1,1-1-1</inkml:trace>
  <inkml:trace contextRef="#ctx0" brushRef="#br4" timeOffset="261">15447 7570 21044,'-10'-1'-1977,"1"-2"278,0 2 1990,4-4 0,5 9 0,6-1 0,1 0-684,-1 1 1,3-2 303,-3 4 0,2-4 1,1 2-1</inkml:trace>
  <inkml:trace contextRef="#ctx0" brushRef="#br4" timeOffset="262">23845 5521 23020,'-3'-6'-656,"-1"1"1,0 0-1,-1 0 1,-1-3 0,0 0-1,1-1 1,0 3-1,3-1 1,-1 0 0,1-1-165,1-1 1,-3 2 0,1 1 0,1-1-11,1-1 0,1 1 893,0 1-135,0 0 0,-1 1-332,-2 2 1,2 3 390,-2 3 0,-2 2 1,0 4-1</inkml:trace>
  <inkml:trace contextRef="#ctx0" brushRef="#br4" timeOffset="263">23733 5503 16582,'-5'-6'-3277,"1"0"3201,0 2 0,0 2 1,-3 5-1,0 4 0,0 6 231,-1 6 0,-3 5 0,-1 9 0,-3 7 0,-3 4-126,9-19 1,-1 1 0,1 3 0,0 2-1,-1 1 1,1 0 0,0 1 0,-1-1-1,1 1 1,0 0-23,0-1 0,-1 0 1,1-1-1,0 0 1,-1-3-1,1 0 1,0-2-1,0 0-30,-6 20 1,1-10-1,4-5 1,0-3-187,0-3 159,-1-2 1,6-5 0,-4 1-1,-1-1 188,1 1 1,3-1-1,1-2 1,0-1-240,3-2 1,1 0-24,1-4 1,4-4 0,4-2-1,3-2 310,5-1 0,-2-4 1,2-1-1,0-1 0,2 0 31,0 2 0,1-2 0,0 3 0,-1 1-129,1 1 1,0 1 0,2 0 0,2 0 0,1 0-56,2 0 1,2 0 0,3 0 0,3 0 39,2 0 0,5 0 0,4 0 0,4 0 1,-21 0-1,0 0 10,3 0 0,-1 0 0,2 0 1,-1 0-1,1 0 0,0 0 0,-1 0 1,0 0-1,0 0 0,0 0-11,-1 0 0,1 0 1,0 0-1,1 0 1,-2 0-1,-1 1 0,-1 0 1,1 1-9,-2 1 1,0 0 0,23 2 0,-3 2 0,-2 0-368,-1 1 1,-7-2 0,-6 1 0,-2-1 0,0 0-180,2 0 1,-6-1 0,0 2 0,-5-3 441,-1 0 1,4-3 0,0 3-1</inkml:trace>
  <inkml:trace contextRef="#ctx0" brushRef="#br4" timeOffset="264">23761 5493 21888,'-4'-9'-469,"3"-3"1,-2-1 0,2 2 0,2 1 0,3 0 0,5 1 0,7 0 711,5-1 1,4 4-1,7 1 1,6 0 0,6 1-1,7-1-125,-24 4 1,1 0 0,1 1 0,0-1 0,3 2 0,1-1 0,0 1 0,0 0 0,1 1 0,0 1-145,2-1 0,0 1 0,0 0 1,1 0-1,1 1 0,-1 0 1,0 0-1,0 0 0,1-1 1,0 0-121,1 0 0,-1 1 0,-1 0 0,0-1 0,-1 1 0,0-1 0,-3 0 0,-1 0 0,-1-1 0,-2 0 29,-1-1 1,-1 0 0,23 3 0,-10-1 0,-7-1 38,-6-1 1,-4 2 0,-5 0 0,-3-1-246,-2-1 879,-7-1 0,-3 0-473,-6 0 1,-1 5 0,-3 1-171,4 2 0,2 1 1,1 2-1,0 1 0,0 4 3,0 1 1,0 3-1,0 2 1,0 2-1,-1 3 148,-2 1 0,-2 1 0,-4 2 0,-2 2-22,-1 1 0,1 5 0,-5-1 0,0 3 0,1 3-19,-1-2 1,4 5-1,-3-2 1,-1 4-75,2 0 0,0-5 1,5 0-1,0-2 1,3-2-169,3-2 0,2-8 1,1-1-1,0-4-177,0 1 1,1-6 0,1-1 0,2-3 0,0 0-178,1-1 1,-1-3-1,-2 0 1,1-2-292,-1 0 1,-2-1 1022,-3 0 0,-6 1 1,-6-1-1</inkml:trace>
  <inkml:trace contextRef="#ctx0" brushRef="#br4" timeOffset="265">23901 5624 21514,'-9'-10'-656,"0"1"1,2 0-1,2 0 1,1-1 0,2 1-428,1 0 0,2 3 0,1 4 913,1 4 0,3 8 0,-3 5 0,0 4 140,1 3 0,2 1 0,3 6 1,0 1-1,1 2-45,-1 2 0,1 0 0,3 2 0,2-1-62,3-1 0,-1-3 1,0 2-1,-2-1 1,1-3-188,-2-3 0,-1-3 0,-6-5 0,-2-2-495,-1 0 0,-1-5 0,-3 1 0,-1-1 1025,-2-2 0,-2 0 1,-4 1-1</inkml:trace>
  <inkml:trace contextRef="#ctx0" brushRef="#br4" timeOffset="266">24069 6024 21514,'-1'-6'-1639,"-2"0"1,-1-2 818,-1 0 1,2 3 0,-3 2 0,-1 1 1047,-2-1 1,0 2 0,-1-1 0,-3 4 0,-3 4 525,-5 2 0,0 6 0,-2 1 0,-1 2 392,0-2-975,-1 3 1,1-4-1,2 5 1,0 0-342,0-1 1,3-2 0,5-1 0,1 1 0,1-2-542,2-1 0,2 0 0,1-1 713,4 0 0,10-6 1,4-2-1</inkml:trace>
  <inkml:trace contextRef="#ctx0" brushRef="#br4" timeOffset="267">24422 5978 25633,'-9'0'-898,"-1"0"0,-2 0 386,0 0 1,-2 0 0,1 1 0,-6 1 957,-4 1 0,-4 4 1,-1-1-1,0 4 0,0 1-539,0 1 1,4 4-1,2-4 1,4 0 0,3-1-967,6 1 0,4-4 0,5 1-306,0-1 1,1-4 1368,2 0 1,2-12 0,4-2-1</inkml:trace>
  <inkml:trace contextRef="#ctx0" brushRef="#br4" timeOffset="268">24124 6024 18564,'6'-19'-1093,"-2"0"1,-4-2 0,0-1 490,0 2 1,3 3 0,0 3 0,-1 0 1108,-1 3 0,-1 4 1,0 2-1,0 4-343,0 6 1,0 3 0,0 4 0,0 4 0,1 1-430,2 2 0,2 4 1,6 2-1,0 0 1,3 1-474,0-1 1,2 0-1,2 3 1,0 0 668,-3 0 0,7-4 0,-2-2 1</inkml:trace>
  <inkml:trace contextRef="#ctx0" brushRef="#br4" timeOffset="269">24441 6220 15966,'-6'0'509,"0"0"67,-1 0-1622,2 0 808,1 0 1,12 4-1,3 1 1</inkml:trace>
  <inkml:trace contextRef="#ctx0" brushRef="#br4" timeOffset="270">24888 6033 13117,'6'0'-705,"0"0"0,1-1 549,-2-2 453,3 2 0,-8-3 0,0 5 39,-5 2 0,-8 2 1,-3 5-1,-5 0 1,-4 1-120,-2 2 1,1 3 0,0 0-1,2 2 1,0 0-343,0 1 0,4-1 0,-2 1 0,3-1-238,4-3 0,1-1 1,5-5-1,0-1 1,-1-2 391,1-3 1,0-1-1,-1-2 1</inkml:trace>
  <inkml:trace contextRef="#ctx0" brushRef="#br4" timeOffset="271">24543 6061 13117,'5'-9'-913,"0"0"1024,4-1 258,0 5 0,2 1 0,0 5 0,1 3-205,0 6 1,1 1 0,0 7 0,-2 2 0,-1 3-829,0 3 1,1 4 0,-1 2 571,-1 1 0,-2 1 0,2 3 0</inkml:trace>
  <inkml:trace contextRef="#ctx0" brushRef="#br4" timeOffset="272">3948 7374 16030,'0'-9'-1226,"0"0"0,0-1 1164,0 1 0,-1 4 1,-2 3-1,-4 4 0,0 5 1,0 5-1,1 7 122,-1 5 1,-2 7 0,0 3 0,1 3 0,1 4 0,4 3-105,2 5 0,1 2 0,0-23 1,0 0-1,1 0 0,-1 0-79,2 0 0,-1 0 1,5 21-1,3-4 1,0-3-1,0-7 1,-3-6-51,-3-7 1,-2-3 0,-2-2 0,-2-3 119,-3 0 0,-2 1 1,1-4-1,1-1 1,0-3-261,0 0 0,2-4 0,5-3 441,2-5-127,3-7 1,7-7 0,2-5 0</inkml:trace>
  <inkml:trace contextRef="#ctx0" brushRef="#br4" timeOffset="273">3901 7551 16030,'-3'-28'-1418,"0"-1"1,2 0 1329,3 1 1,3-1 0,6 7-1,0-1 1,2-1 267,2 0 1,4 7 0,3-1 0,3 3 0,4 1 102,4 1 1,8 0-1,1 4 1,1 1-262,1 1 1,-4 0 0,4 4 0,-1 0 0,1 0 0,-1 0-78,1 1 1,2 1 0,1 1 0,-2 0-8,-1 0 0,-3 1 0,-5 2 0,-2 2-13,-3 0 0,-5 3 0,-3-1 0,-2 0 0,-5 0 0,-1-1 83,-4 2 1,-5 0-1,-3 2 19,-2 3 0,-2-1 1,-2 7-1,-3 3 88,-2 4 0,-5 6 1,0 4-1,-2 3 0,0 4-114,0 3 0,2 4 0,8-23 0,2-1 0,-1 2 0,0 0 0,2 1 0,-1 1-98,1 1 0,0 0 0,0 1 0,1-1 0,2 0 0,0-1 0,1-1 0,1-2-362,7 24 1,5-8-1,0-3 1,-1-5 169,-2-4 0,-1-6 1,-3-4-1,-2-1 0,-3-1 1,-2-2 69,-1-1 0,-5 0 0,-3-3 0,-4-2 308,-3-1 0,1-3 0,-3-2 1,2-1 88,-2-2 0,-2-1-73,-2-1 0,1 4 0,-3 1 1</inkml:trace>
  <inkml:trace contextRef="#ctx0" brushRef="#br4" timeOffset="274">4087 8370 15384,'-42'6'6,"2"-2"1,6-5 0,5-1 92,6-1 0,8-1 1,11 4-1,3 0 0,7 0 167,8 0 1,11 0-1,14 0 1,10-1-178,-21 0 1,2-1-1,3 1 1,1 0-1,1-1 1,1-1-1,0 0 1,1 1-102,-2-1 0,1 1 0,0-1 0,0 1 1,-1-2-1,-1 0 0,-1 2 0,0-1 0,-2 1 1,0 0-394,-3 1 0,0 0 0,15 0 0,-10 1 386,-6 0 0,-4 4 0,-4 1 0</inkml:trace>
  <inkml:trace contextRef="#ctx0" brushRef="#br4" timeOffset="275">12607 4236 14606,'-9'-18'-469,"3"-1"1,2 1 0,1 0 0,0 2 0,2 4 0,4 2 0,6 1 519,6 3 0,4-1 0,3 4 0,6 0 0,6 0 0,6 0 0,4 0 10,5 2 1,-22 1 0,2 0 0,1 0 0,2 0 0,0 0 0,1 0 0,0 1 0,1-1-97,0 2 1,0 0 0,1-2-1,-1 1 1,-2 1 0,0 0 0,-1-1-1,0 1 1,-1 0 0,0 0-96,0 1 1,0-1 0,19 1 0,-4 2-1,-8 0 1,-7-3-48,-4-1 0,-9 0 187,-11 2 0,-15-1 0,-18 3 0,-11 0 0,-9 0 3,20-1 0,0 0 0,-2 0 0,-1 0 0,-4 1 0,-1-1 0,-3 1 0,0 0 0,-2-1 0,0 1 98,-2-1 0,1 1 0,0 0 0,0 1 0,4-1 0,0 1 1,-1 0-1,1 0-48,0 0 0,0 0 1,3-1-1,1 0 1,5 0-1,2-1 1,-12 6-1,17-1-96,10 0 1,15 0 0,14-2 0,13-2-1,16-1 71,-18-2 0,2-2 1,5 0-1,1-2 0,5 0 1,1 0-1,2 0 0,0-1-24,1-1 1,0 1-1,2 0 1,-1 0 0,-2 0-1,0 0-397,1 0 0,0-1 0,-3 0 0,-1 0 1,-1-1-1,1 0 0</inkml:trace>
  <inkml:trace contextRef="#ctx0" brushRef="#br4" timeOffset="276">17784 7356 27902,'-5'-10'-820,"-1"4"1,3 0 0,-2-1 0,-1-1-820,0 2 1,4 1-1,-1 2 1,3-1 1297,3-2 0,2-2 0,4 5 1,0 0-1,2 0 0,2 0 818,6 1 0,5-2 0,7 0 1,5-2-1,6 0-340,8 1 0,-23 1 1,1 1-1,1 0 1,0 2-1,0-1 1,1-1-1,-1 1 0,1 0-100,0 1 0,0 0 1,18 0-1,-1 1 0,-9 0 1,-7 0-1,-6 0-1009,-4 0 1382,-7 0 1,0 4 0,-5 2 0</inkml:trace>
  <inkml:trace contextRef="#ctx0" brushRef="#br4" timeOffset="277">18389 7095 27375,'5'-14'-1639,"3"4"1,-1-2-1639,1 1 2457,1 2 1,2 3 0,1 1 0,3 0 1144,3 3 1,4 2-1,-1 2 1,0 4 0,-1 1-404,-2 3 0,0 6 1,-1-1-1,-3 3-237,0 0 1,-5 1-1,-4 0 1,-1-2 0,-2 0-26,-1-2 0,-2 0 0,-3 1 1,-5-1 166,-6-2 0,-6 3 1,-4-4-1,-2 1 1,-1-1 461,0 1 1,0 3 0,0-1 0</inkml:trace>
  <inkml:trace contextRef="#ctx0" brushRef="#br4" timeOffset="278">4004 7477 25526,'-7'-16'-1093,"2"1"1,1-1 0,1 1 623,-1-1 1,3 5 0,-2-2 0,2 3 0,1 0 0,-1-1 0,-1 1-625,-1 2 1,-5 0 0,2 0 1135,-2 2 0,-2 3 0,1 6 1,0 5-1,-1 7 0,-2 7-95,0 7 0,2 9 1,4 5-1,0 4 1,0 3-1,3-22 1,1 0 17,-1 2 1,1 1-1,0 1 1,0 0 0,1 1-1,0-1 1,0 1-1,-1 0 1,1-1 0,0 1-1,0-2 1,1 0-80,0-3 0,0 0 1,0 20-1,1-13 1,1-5-323,1-5 0,5-3 1,-2-7-1,2-5 1,1-4 522,1-2 0,0-1 0,1-3 0,2-1 0,-2-2 43,-1-3 1,-1-7 0,-2-5 0,-2-4 0,-1-1 352,-2-3-728,-1-1 1,-1-5-1,0-1 1</inkml:trace>
  <inkml:trace contextRef="#ctx0" brushRef="#br4" timeOffset="279">3938 7477 20399,'0'-23'-1093,"5"-1"1,0-3 0,2 2 955,2 4 0,0 1 1,6 2-1,2 2 1,1 1-1,5 2 604,5 1 0,6 2 1,10 1-1,6 0-442,-22 4 1,1 0 0,0 2 0,0 0-1,2 0 1,0 0 0,1 0 0,0 0-23,2 0 1,0 0 0,1 0 0,0-1 0,1 2 0,0 1 0,-2 0 0,0 0 0,-4 0 0,-1 1-2,22 0 0,-8 0 0,-5 1 0,-4 2-88,-2 3 1,-8 3 0,-6 0 0,-3 1 0,-2 3-228,-3 2 0,-3 3 1,-7 1-1,0 4 532,0 5 0,-5 4 1,-4 6-1,-5 3-205,0 2 1,-4 4-1,10-22 1,1 1-1,-2 1 1,0 0-1,0 2 1,0 0-86,1 0 1,1 0-1,0 0 1,0-1-1,3 0 1,0 0-1,1 0 1,0 0 0,1-1-1,1-1-199,0 20 1,3-2-1,3-13 1,3-1-178,0-1 0,3-1 1,-4-1-1,-1 0-48,0-2 0,-3 1 1,-3-3-1,-1 0 357,-2-1 0,-4 0 0,-4-4 0,-2-2 0,-2-1 399,-2-2 1,-3 0 0,-3-5 0,-1-2 0,-2-3-156,-1-2 1,-2-1-1,-1-1 1,-1-2-51,1-3 0,1-2 1,1-2-1,-1 1 9,1 0 1,-1-1 0,7 2-1,1 1 107,2 1 0,0-1 1,0-2-1,1 0 0,-1 0 647,0 3 0,4-2 0,-1 2 0,1-2 474,0-2 1,7 1-1460,8 0 0,13 3 0,9 2 0,8 1-445,8 0 0,4 0 0,8 3 0,2 1 579,-24 1 0,-1-1 1,25 0-1,-1 3 1</inkml:trace>
  <inkml:trace contextRef="#ctx0" brushRef="#br4" timeOffset="280">3743 7179 23531,'-9'-10'-547,"-1"0"1,0-1 0,-2-2 0,-3 2 0,0 2 0,-1 1 438,0 2 0,-6 3 0,-3-2 0,-3 1 1,-3 2-1,-4 1 0,-5 1 265,-3 0 1,-7 1 0,24 0 0,0 1 0,-2 1-1,0 1-62,-2 1 0,1 1 1,-1 0-1,0 0 1,-2 1-1,0 1 1,-1 1-1,0 0 1,-1 0-1,0 1 1,-1 2-1,1-1-11,-1 1 0,2 0 1,1 0-1,0 1 0,1 1 1,0 1-1,-1 0 1,0 2 1,-1 1 0,-1 1 0,1 2 0,0 1 0,-1 2 0,0 1 0,0 1 0,1 1-46,1 0 1,-1 1 0,0 0-1,1 1 1,0-1 0,1 2 0,1-1-1,2 1 1,2-1 0,2 1-1,3-1 1,2 1-93,2-1 0,2 0 1,2-1-1,3 0 0,4-2 1,1 0-1,-3 25 101,5-3 1,2 3 0,3 0 0,5-1-272,5 1 0,13-9 1,8-8-1,9-5 0,-16-16 1,2-2 206,3 1 0,1-2 1,3-1-1,1-2 0,2-1 1,2-1-1,2-1 1,0-1-1,3-1 0,0-1-160,2 0 0,1-1 1,2-1-1,1-2 1,1 0-1,0-1 0,0-1 1,0-2 175,-18 1 1,1 0 0,0-1 0,17-2 0,-1-2 0,0-1 0,-1 0 0,-2-1 0,0 1 14,-2 0 0,-1 0 0,-4-1 0,-1 0 0,-7 2 1,-1 0-1,-3 1 0,0 0 0,-3 0 0,0-1 92,20-11 1,-7 2 0,0-5 0,-5-1 0,-2-2 18,-2-3 0,1-2 1,-3-4-1,-4-2-97,-4-1 1,-2 1-1,-1-6 1,-3-1 40,-1-3 0,-6 23 0,-1-1 0,2-22 0,-1 0-323,0 1 0,-6 0 0,-2 0 1,-9 4-1,-8 0 0,-9 3 61,11 20 0,-1 0 0,-5 1 1,-2 1-1,-1 2 0,-3 1 0,-1 1 1,-3 1 116,-1 0 1,-1 2-1,-1 3 1,-1 1-1,-3-2 1,-1 2-1,-1 1 1,-2 1-74,-1 1 1,-1 1-1,1 3 1,-1 2 0,0 3-1,0 2 1,-1 1-1,0 2-394,-1 2 1,-1 2 540,-1 1 0,0 1 0,15-4 0,-1 2 0,0-1 0,0 1 0,0 1 0</inkml:trace>
  <inkml:trace contextRef="#ctx0" brushRef="#br4" timeOffset="281">14450 9991 19185,'-14'0'-419,"1"-4"1,3 1-872,1 1 0,5 1 1420,4 1 1,7 0 0,7 0 0,4 1 0,6 1-1,4 1 1,4 0-21,1-2 1,4 0-1,5 1 1,0 1 0,2-1-109,2-1 0,0 2 0,-2 0 1,-2-1-1,0 0 0,-4 0-99,-3 1 1,-6 0 0,-6-3-1,-3 0 1,-6 0 65,-2 0 0,-8 0 0,-5 0 47,-8 0 1,-5 0 0,-8 0 0,-4 0-16,-4 0 1,-5 0 0,-7 0-1,-6 0 1,-3 0 26,25 0 1,-1 0 0,-26 2 0,25-2 0,0 2 0,-1 0-1,-1 0 1,0 0 0,-1 0-12,0 0 0,0 0 0,4 0 0,0 0 1,1 0-1,-1-1 0,-20 4 0,6 1 37,10-3 0,10 2 0,15 0 1,7 0-64,8-2 0,6-2 0,10-1 0,7 0 0,6-1 72,6-2 0,6 1 0,1-4 1,-24 2-1,-1 1 0,0-1 0,1-1-1,0 1 1,0-1-1,0 0 1,0 1-1,1 0 1,0 0-1,0 0 1,-1 0 83,0 1 1,-1 0-118,25-3 1,-13-2 0,-4 0 0,-6 3-56,-6 1 1,-10 1-1,-13 3-7,-7 0 0,-11 3 0,-9 1 0,-6 1 0,-5 3-23,-5 0 1,-4 0 0,-2-1 0,2 0 0,3-1 80,1-1 0,4 3 0,-1-3 0,4 2 0,7-2-54,6-1 1,12 0 0,7-2 0,7 1 46,8-1 0,11-4 1,11-2-1,7-1 1,5-2 36,5-2 0,-1 0 0,-21 4 0,-1 0 0,1-1 0,0 0 0,0 0 0,1 0-17,0 0 0,0 1 0,22-5 0,-3 3 0,-8 1 0,-7 0-53,-7 0 1,-15 2 0,-11 4 0,-13 0-86,-12 0 1,-11 4 0,-10 4 0,-4 2 0,23-4 0,0 0 94,-2 0 1,1 0-1,0 1 1,1 0-1,-2 1 1,0-1-1</inkml:trace>
  <inkml:trace contextRef="#ctx0" brushRef="#br4" timeOffset="282">14609 5642 28409,'-5'-9'-820,"-3"0"1,4 0 0,0 2 0,0 1-2458,2-1 2621,1-1 1,5 2-1,3 3 1,5 1 0,3 0 364,3-1 0,3 0 0,2 3 1,1 0-1,2 0 561,1 0 0,3 0 0,-1 0 0,-5 0 1,-2 0-13,-4 0 0,-6 0 1,-2 1-170,-9 2 0,-9-1 0,-13 3 0,-5-1 0,-4 0-15,-4 0 0,-6-2 0,0 3 0,0 0 398,-2 0 0,4-3 1,-1 1-1,3-1 1,6 1 100,5 0 0,3 0 0,8-3 0,8 0-361,8 0 1,14 3 0,7 0 0,7-1-256,7-1 1,3-1 0,5 0 0,-2 0 0,1-1 57,-2-2 1,-2 2-1,-7-2 1,-5 2-1,-6 1-13,-5 0 0,-9 0 0,-9 0 38,-7 0 0,-11 0 0,-9 0 0,-6 1 0,-4 1 0,-4 2-39,0 1 0,2-2 0,1 2 0,5 1 3,6-1 1,5-3-1,11 2-122,9 0 0,13-3 1,19 2-1,7-3 1,6-2 238,0-1 1,0-1 0,-6 2 0,-2-1-36,-3 1 0,-7-2 1,-8 0-194,-9 2 1,-12 1 0,-13 1 0,-8 1 0,-6 3 114,-5 2 1,-7 6 0,2 3 0</inkml:trace>
  <inkml:trace contextRef="#ctx0" brushRef="#br4" timeOffset="283">14292 10102 27605,'-4'-5'-820,"0"0"1,-2 2 0,4-3 0,5-2 674,6 2 0,6-2 1,6 2-1,4-2 0,4 1 1,4 1 575,4-1 1,7 0 0,-1 0 0,2 4-387,-2 2 0,2 1 1,-5 0-1,-2 0 1,-3 0-131,-3 0 1,-5 0 0,-2 0 0,-3 1 0,-3 1-378,-4 1 290,-1 0 1,-11-3 0,-6 0 0,-9 2 182,-4 1 1,-8-1 0,-4 3-1,-5 0 1,-3 0 427,-2 2 0,-3-2 1,-3-1-1,-3-1-541,0 0 0,-4 3 0,5-3 1,1-1-127,0-1 273,2 3 0,5-2 1,7 1-1,9-2 79,5-1 1,10-1 0,10-1 143,8-2 0,10-3 1,5 1-1,4-2-92,4-2 0,6 1 1,4 0-1,2-1 1,3 2-183,1 2 0,-2-2 1,-4 3-1,-4-1 0,-3 2-32,-3 0 1,-4 3-1,-8-2 1,-6 2-298,-5 1 80,-6 0 1,-5 0 0,-6 1 0,-3 1-84,-4 1 493,3 4 1,-12-1 0,3 3-1</inkml:trace>
  <inkml:trace contextRef="#ctx0" brushRef="#br4" timeOffset="284">18287 11341 27921,'-13'-10'-1639,"1"2"1,1 1-1639,4 1 2184,3 4 1,4-7 0,1 4 816,2 0 1,-1-2 0,4 4 0,2 0 769,0 2 0,1 0 0,1-1 0,0-1-263,2 1 1,8 1-1,8 1 1,7 0 0,8-1-139,-17 0 0,1-1 0,8 1 1,2 0-1,6-2 0,3 1 0,-12 0 1,2 0-1,0 1 0,3-1 0,1 0 1,1 0-81,2 0 0,1 0 1,1-1-1,1 0 0,2 1 1,-1-1-1,3 0 0,0 0 1,0 0-1,2 0 0,-1 0 1,0 0-1,1 1 1,-1 0-1,1 0 41,-3 1 0,0 0 0,1 0 0,-2 0 0,-1 1 0,1 0 0,0 0 0,1 0 0,-1 0 0,2 0 0,0 0 0,0 0 75,1 0 1,1 0 0,-1 0-1,-11 0 1,0 0 0,1 0 0,-1 0-130,12 0 0,1 0 0,0 0 0,-12 1 0,0-1 0,1 1 0,-1 0 0</inkml:trace>
  <inkml:trace contextRef="#ctx0" brushRef="#br4" timeOffset="285">1639 4069 19711,'0'-6'-539,"-1"-1"1,-1 0-1,-3 0 1,0 0 556,-2 0 1,2 5 0,-1-1 0,-2 3-1,1 3 1,0 4 0,0 1 264,-4 1 1,1 6-1,-4 2 1,-1 6-1,1 4 1,-3 5-160,-1 3 0,0 8 0,-1 2 0,10-20 0,1 1 0,-1 1 0,2 1-82,1 1 1,0 2 0,-1 0 0,1 2 0,1 0 0,1 1-1,1 0 1,1 0 0,0 0 0,2 0-85,-1-1 1,2 0 0,-1-2 0,1-1 0,0-1-1,2 1 1,1-2 0,0 0-12,1-2 0,2 0 0,8 21 1,-2-7-1,1-2 0,0-3 0,0-3-96,-1-3 0,3 0 1,-4-8-1,0 0 163,-2-1 1,-2-2-1,-1 1 1,-1-1 0,-2-2-1,-1-1-397,1-2-176,-3 0 0,4-8 0,-2-2 0,4-2 79,1-1 0,1-4 0,2-2 1,1-3-1,3 0-1013,3 0 1766,-3-1 1,2-3-1,-2-2 1</inkml:trace>
  <inkml:trace contextRef="#ctx0" brushRef="#br4" timeOffset="286">5801 4153 13873,'0'-10'-416,"0"1"0,0 0 0,0-1 0,0 1 240,0 0 1,1 4 0,2 1 132,3 3 0,2 10 0,2 3 1,-1 6-1,1 3 0,3 5 269,2 4 0,0 3 0,-1 6 0,1 1-47,-1 4 0,-3 2 0,1 4 1,-8-24-1,-1 0 0,-1 2 0,-1 0-34,0 2 0,-1-1 0,-3 0 0,-1 0 0,-1 1 0,0 0 0,-2-1 0,0-1-17,-1-2 1,0 0 0,-7 18 0,1-4-1,-1-3-119,1 0 0,-1-9 0,0 3 0,1-4 13,1-3 1,2 0 0,-1-5 0,2 0 0,0-5 44,1-2 0,0-3 1,-1-1 213,1-1-397,4 1-1333,1-7-182,4 3 1428,0-4 273,4 0 1,1-4 0,4-1 0</inkml:trace>
  <inkml:trace contextRef="#ctx0" brushRef="#br4" timeOffset="287">2505 13547 10996,'-6'-6'-2129,"3"0"2058,2 4 0,-2-6 0,0 1 0,0-1 0,0-1 131,0-1 1,0 1-1,2 0 1,-1-1-1,-3 0 1,1-1 64,0-2 1,0 0 0,2 2-1,-1-2 1,0 1 0,0-1 18,0 1 1,-2-4 0,3 4 0,-1 0 0,1-1 0,0 1 204,-1 0 1,2 2 0,-2 1 43,2-1 0,1 3-288,0 4 1,4 9 0,2 12 0,2 5 0,3 3 200,1 7 1,3 2 0,4 3 0,2 1-1,2 2-236,1-2 0,-1 2 1,3 1-1,-1-1 1,-1 0-282,-3-1 0,-1-6 0,-7-4 1,-2-4-1,-2-3-214,-2-1 0,-3-6 0,-4-1 1,0-3 7,0-3 1,-4-4 0,-3-2 123,-1-2 1,2-2 0,1-2 229,1-3 1,-4-6 0,3-3 0</inkml:trace>
  <inkml:trace contextRef="#ctx0" brushRef="#br4" timeOffset="288">2728 13696 11080,'-6'0'0,"0"0"0,-2 0 84,0 0 0,-1 0 1,0 1-1,-2 2 1,0 5-1,-3 2 716,0 2 0,1 5 0,-2-2 0,-2 3-703,0 1 0,1-1 1,2 1-1,0 0 0,2-1 1,0 1-563,-1-1 0,1 1 0,2 0 0,1-1-719,0 1 0,-1-2 1211,1-1 0,-4-3 0,-2-3 0</inkml:trace>
  <inkml:trace contextRef="#ctx0" brushRef="#br4" timeOffset="289">3296 13575 14084,'-14'-1'-240,"1"-1"0,3-1 604,0 1 0,1 5 1,0 4-1,-1 5 1,-2 3-1,-1 3 95,-2 0 1,3 4 0,-3 1 0,1 1-548,-1 2 0,3 1 0,-3 2 0,2 0 0,2-3 0,0-2-669,2-3 0,0-2 0,0-1 0,2-2 198,1-4 1,-1-2-1,-5-1 543,0-3 1,-5-6-1,3-5 1</inkml:trace>
  <inkml:trace contextRef="#ctx0" brushRef="#br4" timeOffset="290">2970 13696 13404,'0'-6'-465,"1"1"596,2 1 0,2 1 1,5 4-1,0 2 0,3 4-313,2 4 1,3 4-1,0 5 1,2 1-358,2 4 0,-3 2 0,3 1 0,-1 0 0,-1-1 416,2-2 1,0-3 0,-4-3 0</inkml:trace>
  <inkml:trace contextRef="#ctx0" brushRef="#br4" timeOffset="291">3426 13910 11023,'0'-9'-56,"-3"3"1865,0 0-2311,0 4 1,3-1-1,0 6 1,1 3-574,2 2 0,2 1 1037,5 1 1,-1 3 0,0 2-1</inkml:trace>
  <inkml:trace contextRef="#ctx0" brushRef="#br4" timeOffset="292">4115 13603 13260,'0'-6'-1048,"0"0"1224,0-2 0,-4 5 0,-3 3 0,-3 7 1,-3 4 146,2 4 1,-4 4 0,0 2 0,-3 2 0,0 0 0,-1 3-490,0 1 0,4 1 1,-1 0-1,0 0 0,-2 0-444,0 0 0,0-4 1,1-3-1,2 0 1,-1-1 652,2-2 0,-4-1 1,4-8-1</inkml:trace>
  <inkml:trace contextRef="#ctx0" brushRef="#br4" timeOffset="293">3873 13678 11468,'0'-10'104,"0"1"226,0 4 1,0 2-1,1 6 26,2 3 1,3 5 0,4 3 0,1 0 0,2 3-337,-2 1 1,4 0 0,0 1 0,3 0 0,0 2-426,1 1 1,4 4 0,2-3 0,1 2-2262,2 0 2640,4 0 1,-3-1 0,4-1 0</inkml:trace>
  <inkml:trace contextRef="#ctx0" brushRef="#br4" timeOffset="294">4907 13491 9511,'-1'-9'62,"-1"0"0,-1-1 0,0 1 0,-1 0 399,1 0 1,1 3-1,4 5 1,2 5-1,1 7-152,-1 2 1,3 6-1,0 3 1,4-1-1,2 2-292,1 2 0,-2-2 0,1-1 0,0 0-605,-1 0 1,2 3 0,-3-4 0,1-1 33,0-3 1,1-1-1,0-3 1,-2-2-1,-1-2 558,0-2 1,-1-3 0,0-4 0</inkml:trace>
  <inkml:trace contextRef="#ctx0" brushRef="#br4" timeOffset="295">5251 13557 9511,'-6'0'61,"0"1"1,0 2 334,1 3 1,-4 7 0,3 6 0,-3 6 0,-3 6 90,0 6 1,-4 5-1,3 4 1,-2 1-1,0-1-327,0 1 0,-1-5 0,2-2 1,1-1-1,-1-3-101,-1-2 0,1 0 0,-3-6 0,2-4 1,-1-4-266,2-5 1,-4-2-1,3-7 1,1-3-164,2-2 1,-2-2 0,2-2 0,0-4 4,2-5 0,1 1 0,-1-5 1,2 1-1,2-1 0,2 1-142,0-2 1,3 3 0,-3-1 0,3 2 149,1 1 0,-1 5 1,-1 1-351,-1-1 696,0 3 1,-1 4-1,-1 5 1</inkml:trace>
  <inkml:trace contextRef="#ctx0" brushRef="#br4" timeOffset="296">3454 13938 8924,'-9'-3'-511,"1"-1"0,0 0 902,2 0 1,3 0 215,-3 1-466,0 2 0,-3-3 0,3 8 0,3 2-41,2 2 0,1 1-178,0 1 0,4-1 0,2-1 0,3-2-42,0-2 0,-3-3 0,0-1 23,2 0 1,-1-1 0,0-2 0,-2-1 40,0-1 0,-2 2 0,-3-3 94,0-1 0,-1 2 0,-3 1 178,-2 0-347,2 3 0,-4-3 0,2 5-590,-3 2 0,4 2 734,2 5 1,2-1-1,1 0 1</inkml:trace>
  <inkml:trace contextRef="#ctx0" brushRef="#br4" timeOffset="297">2281 13203 21071,'0'-19'-1518,"0"2"0,1 0 1049,2 2 1,-2 3 0,2-1 0,-2 0 0,-1 1 0,0 0 0,-1 2 155,-2 1 1,1 0-1,-4 0 1,-1 2 0,-1 2-1,-2 1 479,1 2 0,-5 1 0,-1 2 0,-4 2 0,-2 5 0,-6 8-55,-6 8 0,-5 13 0,16-15 0,-1 2 0,0 3 0,0 1 1,-1 3-1,0 1-17,-2 3 0,1 1 0,-1 7 1,0 0-1,0 1 0,2 0 0,1 1 1,2 0-1,3 1 0,2 1-141,1 1 1,3 0 0,3-2 0,4 2 0,1-1 0,3 1-1,3-3 1,2 0 0,3-3 0,2 0-169,3-2 0,2-2 0,3-3 0,3-2 0,3-2 0,1-1 0,1-3 0,2-2 0,0-2 0,0-3-245,1-3 1,0-2-1,0-2 1,1-1 459,0-2 0,1-2 0,1 0 0,0-2 0,3-1 0,0-1 0,2-1 0,-1-1 0</inkml:trace>
  <inkml:trace contextRef="#ctx0" brushRef="#br4" timeOffset="298">4357 13147 16968,'-6'-10'-656,"0"-2"1,0 0-1,0 0 1,0 2 0,2 1-279,2-1 0,-2 1 0,1 0 1145,1 0 1,2 3 0,3 4 0,4 5 0,5 7-130,3 4 1,4 11 0,3 4 0,1 4 151,1 5-194,3 4 0,-6 4 0,1 2 0,-11-23 0,-1 2-22,0 2 0,-2 1 0,-3 0 1,-2 1-1,0 3 0,-2 1 0,-2 0 1,-2-1-1,-3 2 0,-1 0-96,-3 0 1,0 1 0,-1 0 0,-2-2 0,-1 0 0,-1-2 0,0-3 0,0-1-64,0-3 1,-1-1 0,1-1 0,-1-1 0,-11 20 0,2-3 0,5-5-335,3-4 0,4 1 0,3-1 475,1-1 0,4-2 0,2-1 0,2 1 0,1 2 0</inkml:trace>
  <inkml:trace contextRef="#ctx0" brushRef="#br4" timeOffset="299">6359 13147 14397,'-4'-5'-3168,"-1"-2"1486,-4 3 1704,4-3 0,-4 6 0,3-2 0,-2 2 0,-3 1 0,0 1 0,-2 2 215,-2 3 1,-4 7 0,-3 3 0,-3 6 0,-3 6 0,-2 6-67,0 5 1,15-15-1,1 0 1,0 3 0,1 1-1,1 1 1,0 1-1,2 0 1,2 0 0,1 0-1,1 1-90,2-1 1,1 1 0,0-2-1,2 0 1,1 0 0,1 0-1,0-2 1,2-1-285,6 20 1,9-7 0,7-6 0,2-1 0,1-6 0,0-3-604,-1-3 1,1-5 0,0 0 814,0-2 0,-4 4 0,-1-3 0</inkml:trace>
  <inkml:trace contextRef="#ctx0" brushRef="#br4" timeOffset="300">6573 13342 10315,'0'-9'-266,"0"0"0,0-2 1,0 0 284,0-1 1,1 5 0,2 11 0,1 8 294,1 8 1,1 3 0,3 6 0,1 2-55,-1 4 0,3-2 0,2 0 0,0-1 0,4-1-240,3 1 0,-2-3 0,4 2 0,-1-2 0,0-1-342,-2 0 1,3-1 0,-2-2 0,-4-4-92,-3-1 0,-5-1 0,-3-1 0,-3 0 0,-2-3-466,-1-2 1,-4-1 915,-2-3 1,-6 3-1,-3-7 1</inkml:trace>
  <inkml:trace contextRef="#ctx0" brushRef="#br4" timeOffset="301">6788 13743 10315,'-10'0'-37,"1"0"1,-1 0 111,-3 0 0,2 0 1,-5 2-1,0 3 0,-3 5 457,-3 4 0,3 4 0,-3 4 0,2 0 1,3 1-621,1 2 0,4-3 1,6 0-1,3-2 1,2-2-1558,1 1 1588,8-5 1,2 4 0,9-4-1</inkml:trace>
  <inkml:trace contextRef="#ctx0" brushRef="#br5" timeOffset="302">7393 13631 8533,'5'-13'-127,"2"2"1,-3-1 0,1 2 0,0 0-1,0 1 1,1 0 481,-1-1 0,0 1-124,-1 0 1,-4 3 0,0 4 0,-7 6 0,-3 5 10,-2 5 1,-5 2 0,1 1-1,-2 3 1,-3 1-146,-1 2 1,2-1 0,3 4 0,2-1 0,-2 0-384,0-1 1,-1 5 0,1-4 0,3 1-1,-1 0-318,1-2 1,3 0 0,-2-5 0,3 0-883,0-4 1486,5-8 0,-3 1 0,3-3 0</inkml:trace>
  <inkml:trace contextRef="#ctx0" brushRef="#br5" timeOffset="303">7141 13696 8533,'-3'-9'0,"-1"0"259,-1-1 137,3 5 1,-2 2-167,4 6 1,4 5 0,2 6 0,3-1 0,3 2-218,0-1 1,5 2-1,-1 2 1,5 1-1,4 0-713,2-1 1,1 1 0,0-1 699,0-3 0,8 3 0,2-4 0</inkml:trace>
  <inkml:trace contextRef="#ctx0" brushRef="#br5" timeOffset="304">7588 13892 8533,'-9'0'235,"0"-3"1,-1-1 1340,1-2-1494,4 4 1,2-1 0,6 6-83,3 4 0,11 1 0,2 1 0</inkml:trace>
  <inkml:trace contextRef="#ctx0" brushRef="#br5" timeOffset="305">8221 13547 8548,'0'-9'-48,"0"0"1,-1 0-1,-2 3 316,-3 3 0,-2 7 0,-2 6 0,-3 4 0,-2 5 0,-3 1-12,-1 2 1,-2 4-1,-2 0 1,0 3-1,0 2 1,3-1-401,0-1 0,1-1 0,1 0 0,0-1-246,3-3 1,1-4-1,5-6 1,1 0-1,0-3-1983,2 0 2373,4-6 0,-6-1 0,3-4 0</inkml:trace>
  <inkml:trace contextRef="#ctx0" brushRef="#br5" timeOffset="306">7896 13687 8512,'0'-15'211,"-4"-1"313,1 3 0,1 6 0,5 7 0,4 5-287,1 4 0,4 3 0,2 2 0,0 0 0,3 3-228,0 0 0,5 2 0,1-1 1,0 1-1,0 0-636,1-1 1,1 0-1,2-2 1,-2-2-1378,-3-4 2004,-3 2 0,4-7 0,1 4 0</inkml:trace>
  <inkml:trace contextRef="#ctx0" brushRef="#br4" timeOffset="307">8491 13221 9353,'10'-13'-363,"-1"3"1,1-3 0,2 4 819,0 3 1,5 6 0,-2 7-1,3 6 1,2 8 164,1 6 1,-1 11 0,3 3 0,-2 4-382,-10-20 1,0 0-1,0 2 1,-1 1-1,-1 1 1,-2 1 0,0-2-1,0 0 1,-1 0-1,-1-1-146,0 0 0,-1-1 1,-1 26-1,-2-26 1,1 1-1,-3 22 0,-6-2-221,-5-4 0,-6 0 0,-3-5 0,-4-1 0,-2-5-431,-1-5 0,3-4 0,0-5 0,0-1 0,-1-4-263,1-3 1,-1-7 0,4 0 0,2-1 580,0 1 1,-3-2 0,-1 3-1</inkml:trace>
  <inkml:trace contextRef="#ctx0" brushRef="#br5" timeOffset="308">9702 13436 8438,'-9'0'-327,"-1"0"0,1 0 0,0 0 1020,-1 0-282,5 0 1,1-1-175,4-3 0,1 3 0,1-3-172,1 0 0,3-1 0,-1-4 0,-1-1-116,0 1 1,2-3 0,-3-2-1,0 1 1,0-2-98,0 1 1,2-2-1,-3-2 1,1-1-1,-1 1 75,-1 3 1,2-2 0,0 4 0,-1-1 0,0 2 63,1 4 1,-1-1 0,5 6 0,0 2 175,1 3 0,1 5 1,2 5-1,1 4-74,4 1 1,4 2-1,3-2 1,1 0-1,3-3 1,2 1-59,2-1 1,4-2-1,-1-1 1,1-4-85,0-4 0,1-2 1,-3-2-1,0-2 1,-3-4-110,-4-4 0,-4 0 0,-7-1 0,-3 2 0,-2 0 56,-4 1 1,-3 1-1,-6 1 1,-4 4 148,-5 2 1,0 5 0,-6 4 0,-2 4 0,-3 7 16,-3 5 0,-4 2 0,-1 2 0,0 1 0,0 2-16,0 4 0,-1-2 1,2 0-1,-1-1 0,1-2-93,1-1 1,5-1-1,1 0 1,3-2 0,0-4-42,2-3 1,6-7 0,-1 1 0,3-4-137,1-3 0,5-2-321,4-4 494,4 0 0,6-4 0,3-2 1,1-2-1,3-2 57,1 1 0,-4 4 0,4 1 1,-1 1 526,-3 0-383,4 0 1,-5 6 0,4 1 0,-3 1 0,1 2 182,-1 1 1,-1 2 0,2-1-1,1 0-247,-2 1 0,4-1 0,-3-1 0,3 0 0,1-3 0,-1-1-143,1-2 0,-4-1 0,1-2 0,0-2-144,2-3 0,-3-3 1,-2 0-1,-1 0 1,0-2-53,-4-1 1,0 2-1,-5-3 1,0 3 275,-2 1 0,-2 3 0,-2 2 0,-1 1 0,-1 0 67,-2 1 1,-1 1-1,-2 1 1,2 1-1,1 1-579,1 1 1,0 7 486,0 0 0,-2 5 0,3 0 0</inkml:trace>
  <inkml:trace contextRef="#ctx0" brushRef="#br4" timeOffset="309">1406 13110 9086,'3'-10'-144,"1"2"1,0 1-1,1 1 1,0-2 0,0 0-1,0-1 50,2 0 1,1-1 0,2 1 0,-1 0 0,0-1-1,0 1 1,-2 0 0,-1-1 267,1 1 0,-1 0 0,-1-1 0,-1 1 21,-2 0 1,-1 3 0,-2 0-121,-2 2 1,-3 1 0,-6 3 0,-1 1-17,-2 2 1,-1 7 0,-6 6-1,-3 6 1,-3 6-25,-3 5 0,1 4 1,13-17-1,0 2 0,-1 1 1,1 1-1,-1 3 0,0 2 65,-1 2 1,0 2-1,2 1 1,1 1 0,1 3-1,0 0 1,2 0 0,1 1-1,1 0 1,1 0-66,1 1 0,1 0 1,2-1-1,2-1 0,1 2 1,1-1-1,-1-1 1,2-1-1,0-3 0,1-1-49,0-2 1,2-1 0,0-3-1,1-1 1,6 23 0,1-3-1,2-6 1,0-6-84,0-4 0,1-2 0,1 0 0,-1-1-29,0-2 1,0-2-1,-3-5 1,2 1-1,0-2-80,-1-1 1,0-2 0,-1-2 0,1-1 0,2-2-302,-2-1 0,4-6 1,0 1 506,3-2 0,4-1 0,-1 0 0,1 0 0</inkml:trace>
  <inkml:trace contextRef="#ctx0" brushRef="#br5" timeOffset="310">5391 13100 8578,'0'-6'-586,"0"0"1,0-1 0,0-2 669,0 0 0,0 0 0,1 1 0,1 0 1,2 3-1,1 1 259,3 2 0,0 1 0,1 3 1,1 3-8,-1 4 0,0 11 0,0 3 0,1 6-131,-1 5 0,1 6 0,2 5 0,0 2 0,-6-21 0,1 0-175,-1 1 0,1 1 0,-1-1 0,-1 1 1,3 3-1,0 1 0,0-1 0,0 1 0,-1-1 1,0 0-56,-1-2 0,0 0 0,-1-2 1,0 0-1,-2-1 0,0 1 1,0 22-117,-2-1 0,-5-6 0,-4-2 0,-7-4 0,-7-3-2,-3-1 0,-3 1 0,0-5 1,0-4-1,0-4 103,0-1 1,4-4-1,3-3 1,5-3-1099,3-3 1138,7 3 0,10-8 0,7 3 0</inkml:trace>
  <inkml:trace contextRef="#ctx0" brushRef="#br4" timeOffset="311">2505 14665 12095,'-10'-5'-299,"2"3"0,1-4 1,1 0-1,-1 0 0,1 1 1,1-1 382,1 1 0,-2 2 0,2-2 0,-1 0 315,1 0-318,-3 3-117,2-3 0,1 6 0,5 2 0,7 1 13,6 1 1,9-2 0,7 2 0,11 0 0,10-1 0,-20-1 0,0 0 26,4-1 1,1 1-1,7-2 1,3 0-1,-11 0 1,0 0-1,2-1 1,4 0-1,0-1 1,1 0 7,5-1 1,1 0-1,-1 0 1,0-1-1,-1 0 1,1-1-1,1 1 1,1-1-1,0 0 1,-4 0 0,1 0-1,-2 0 1,-1 0-1,-1 0 1,0 0 16,-1 1 1,0-1 0,-1 1-1,-2 0 1,1 0 0,-2 1-1,16-2 1,-1 0 0,-4 2-1,0-1 1,-4 1 0,0 0 108,-3 1 1,0 0 0,-2-1-1,0 0 1,-2 0 0,0 1 0,-2-1-1,-1 2-96,-2-1 1,-2 1 0,-1-2 0,-2 0 0,18-1 0,-5 0 0,-7 0 0,-6 0 3,-5 1 1,-4-2 0,-2 1-1,-4 0-101,-1-2 1,-5 4-653,0-2 160,-4 2 1,-2 5 0,-6 2-1,-1 0 242,0 0 0,-1 0 0,1 3 0,-4-2 0,-2-1 330,-1 1 0,-2-3 1,-3 0-1</inkml:trace>
  <inkml:trace contextRef="#ctx0" brushRef="#br5" timeOffset="312">3520 12290 8510,'-7'-9'-155,"2"0"1,0-1-382,0 1 1,2 0 705,-4-1 1,2 13 0,-2 5 0,1 7-1,0 9 1,-1 5 0,1 5 58,-1 2 0,-4 2 0,-2 0 0,2 2 0,0 3-160,2-1 1,3-4 0,1-4 0,1-3-1,3-4-90,3-1 0,1-6 0,6-1 0,5-6 1,2-4 0,3-2 1,-1 0-1,1-4 1,0-1 0,-1-1-523,1-1 1,-1 0 0,0 0 541,-2 0 0,1-8 0,-2-3 0</inkml:trace>
  <inkml:trace contextRef="#ctx0" brushRef="#br5" timeOffset="313">3520 12644 8584,'-15'-4'-126,"2"2"0,3-4 718,1-2 1,5 4-1,4 1-596,5 2 1,4-2-1,4 0 1,2 1 0,3 0-638,0-1 0,1 1 0,0-3 0,-1-1 641,1 1 0,4-1 0,0-3 0</inkml:trace>
  <inkml:trace contextRef="#ctx0" brushRef="#br5" timeOffset="314">3547 12328 8584,'-14'-11'-33,"3"0"1,2-2 236,3 2 0,4 4 0,0 1 0,4-1 0,4 1 12,3 0 0,3 1 0,1-1 1,2 1-419,1 1 1,5 3 0,2-2 0,0 2 0,0 2-1344,1 2 1545,-3 7 0,6 4 0,-3 5 0</inkml:trace>
  <inkml:trace contextRef="#ctx0" brushRef="#br5" timeOffset="315">3883 12588 8584,'-6'4'38,"-2"-3"1,3 4-1,-1-1 249,0 2 0,0 2 0,-1 3 0,1 0 1,-1 2-110,-2 2 1,3 0 0,1 4 0,1 1-1090,2 1 0,1-1 911,1 2 0,0 2 0,0-1 0</inkml:trace>
  <inkml:trace contextRef="#ctx0" brushRef="#br5" timeOffset="316">4972 12393 8550,'0'-10'-107,"0"1"1,0 0 0,0-1-1,0 1 1,0 0 291,0 0 0,1 0 1,1 4-1,1 5 0,-1 5 11,-1 4 1,-4 5 0,-1 4-1,-1 3 1,-1 4 84,1 4 1,-3-1 0,5 4 0,0-1 0,0 0-239,0-1 0,0-1 0,3-1 1,0 0-139,0 0 1,1-4 0,1-2 0,2-3 0,0-1-257,0-3 0,4-2 1,-2-6-1,2-2 0,2-1-142,3-2 0,-2-1 0,4-1 1,-1-1-163,1-2 0,0-1 655,4-2 0,3-7 0,2 3 0</inkml:trace>
  <inkml:trace contextRef="#ctx0" brushRef="#br5" timeOffset="317">5093 12681 8550,'-18'-3'-506,"3"-1"0,3 0 954,1 0 0,3-3-2,2 0 0,4 0 1,7 1-1,4 2-555,1 0 0,5 2 0,0-4 0,2 2 0,0 2-470,-2 1 0,-3 0 0,3-1 579,-2-1 0,0 0 0,-4 3 0</inkml:trace>
  <inkml:trace contextRef="#ctx0" brushRef="#br5" timeOffset="318">5037 12439 8550,'-3'-13'-78,"0"-2"0,1 1 242,1 1 0,2 2 0,2 0 0,4-2 0,4 2 221,1 1 0,5 0 0,-1 1 1,4 0-438,1-1 1,4 5 0,-3 2 0,-1 2 0,-2 1 0,0 2-1099,0 4 1,-2 2 1149,-1 7 0,-3 1 0,-4 2 0</inkml:trace>
  <inkml:trace contextRef="#ctx0" brushRef="#br5" timeOffset="319">5344 12607 8347,'-9'0'20,"3"0"1,1 1 643,1 2 0,0-1-363,4 4 0,0 1 0,0 2-304,0 0 0,0 0 0,0 1 1,0-1-1,0 1 0,0 2-114,0 0 0,0 1 0,-1-4 1,-1 0 65,-1 1 1,0-1-1,2 0-34,-2 0 1,2-2 0,-2-1 0,3 0-189,3-1 0,5-1 1,7-4-1,2 0 273,6 0 0,7-4 0,3-1 0</inkml:trace>
  <inkml:trace contextRef="#ctx0" brushRef="#br4" timeOffset="320">7300 12467 11607,'3'-12'-255,"1"-1"1,0 2 0,1 2 0,-1 1 0,2 3 0,-2 0 860,0 0 1,-1 4 0,-3 1 0,-1 6-297,-2 6 1,-3 5 0,-6 6-1,-1 2 1,-1 3-19,1 2 0,-3 1 1,4-3-1,2 0 1,2-2-276,5-1 0,2 1 1,2-4-1,2-1-226,4-2 1,8-4 0,5-4 0,2-3 0,5-3-380,3 0 1,0-2 0,4-3-1,-2-1 1,-3-1 605,-4-1 1,6-9 0,-2 2 0</inkml:trace>
  <inkml:trace contextRef="#ctx0" brushRef="#br4" timeOffset="321">7356 12663 9163,'-19'-4'-167,"1"-2"0,3-3 288,2 0 1,8 1 0,5 0 0,5 3-1,5 0-42,2 0 0,6 3 1,5-2-1,0 0-78,3 1 1,5 0 0,2 3 0</inkml:trace>
  <inkml:trace contextRef="#ctx0" brushRef="#br4" timeOffset="322">7384 12393 9393,'0'-14'-86,"1"1"0,2-4 0,4 3 196,4 0 0,5 1 1,6 3-1,2-1 0,3 3 347,1 0 1,3 4-1,0 0 1,-1 4-52,-1 4-249,-5 5-314,-1 1 1,0 8 0,0-4 0</inkml:trace>
  <inkml:trace contextRef="#ctx0" brushRef="#br4" timeOffset="323">7747 12579 8876,'9'0'-84,"0"0"0,1 0 182,-1 0 0,0 3 0,0 0 0,1 0 1,-1 0 194,0 0 0,1 4 0,-1-3 0,-1 1-217,-1 2 1,-2-2-1,-3 2 1,1 0-1,-1 1 1,-2 0 47,-3-1 0,-2 1 0,-5-2 0,0 1-102,-2 0 1,1 0 0,-2-3 0,0 0 0,1 1-104,1 0 0,1-1 0,3 1 0,2 0 0,0 0-154,0 2 1,2-2-1,0 2 1,3 0 62,3 1 1,4 1 0,4 1-1,1-1 1,0 0 106,-2 1 1,-1-1 0,1 0 0,-2 1 0,-2-1 113,-3 0 1,-2-3 0,-2 1-1,-3 0-53,-5 1 0,0-2 0,-5 1 4,1 0 0,-2 1 0,-3 1 0</inkml:trace>
  <inkml:trace contextRef="#ctx0" brushRef="#br5" timeOffset="324">9935 12355 8465,'-7'-8'-92,"2"1"0,1 1 0,2-1 0,2-2 386,3 0 0,-1 4 0,3 4 0,0 5 102,-3 5 1,-2 8 0,-3 0 0,-3 5-209,1 2 0,-3 1 1,3 3-1,-1 0 1,0-1-158,2 1 0,1 0 0,3 0 0,1-1 0,3-2-114,6-3 0,3-3 1,6-2-1,0-4-204,3-3 1,5-7 0,4 0 0,-1-2-1,-1-1 1,-2 0-412,-2 0 1,-3-3-1,-3 0 1,-1 0 697,-3-2 0,3 4 0,-4-3 0</inkml:trace>
  <inkml:trace contextRef="#ctx0" brushRef="#br5" timeOffset="325">9963 12570 8465,'-6'-15'174,"2"-2"0,4 2 1,0 1 358,0 1 1,4 3-1,4 1 1,3-1-1,5 1-296,1 0 0,2 2 0,-1 2 0,1 1-746,0 2 1,-2 1 0,0 1 0,-3 1 0,0 1-1253,-3 1 1761,-1 4 0,0-1 0,-1 3 0</inkml:trace>
  <inkml:trace contextRef="#ctx0" brushRef="#br5" timeOffset="326">10037 12355 8465,'-9'-9'-10,"4"-3"1,2-1 45,1 2 92,2 1 1,6 0 0,3 1 0,6 0 0,6-1-24,4 1 0,-1 4 1,2 2-1,2 2-1390,2 1 1285,1 4 0,1 1 0,1 4 0</inkml:trace>
  <inkml:trace contextRef="#ctx0" brushRef="#br5" timeOffset="327">10437 12495 8465,'5'5'-3,"-4"1"1,2-3 242,-2 3 1,-1 2 0,0 1 0,-1 2 0,-2 0 157,-4 2 0,-4 3 0,-2-1 0,-1 0-249,1 1 1,-3-2-1,4 2 1,0-4 0,3-2-176,3 0 0,2-1 0,6-1 0,3-2-426,4-2 1,10-3-1,1-1 1,1 0 75,2 0 0,2 0 0,-3-1 0,-2-1 0,1-2-10,1 2 1,-5 1 0,3 1-1,-2 0 1,-5-1 241,-2-2 0,-2 1 319,-3-4 1,-2 3 0,-4-3 0,0-2-3,0 0 1,-4 2 0,-1 0 0,-2-1-55,1 2 1,3 1 0,-3 4 376,-1 0 0,2 0 0,-1 1 1,1 2-1,1 5-196,0 3 1,-2 3 0,3 5 0,0 1 0,-1 0-389,1 2 1,0 4 0,3 0 87,0 4 0,-8 3 0,-2 4 0</inkml:trace>
  <inkml:trace contextRef="#ctx0" brushRef="#br4" timeOffset="328">2598 14758 20055,'-14'-4'-472,"4"1"0,-2-2 0,1 0 0,1 1 0,-2-1 0,0 0 148,1-3 1,0 4 0,3 0-1,1 1 415,1 0 1,4-1-91,-2 1 0,4 1 1,4-4-1,2 2 0,2 2 103,1 1 0,5 1 0,1 0 0,3 0 0,2 0-30,1 0 1,3 1 0,5 1 0,2 2 0,4 1-46,5-1 0,7 2 0,-19-4 0,1 0 0,3 0 0,1 0 0,4 0 0,1 0-5,2 0 0,2-2 0,5 1 0,1-1 0,3 0 0,1-1 0,-16 1 0,0-1 0,0-1-22,-1 1 1,1-1 0,-1-1-1,1 0 1,0-2 0,0 1 0,0-1-1,0 0 1,-1-1 0,1 1 0,0-1-1,0 1 1,-1-1 0,1 1 0,-2 0 115,15-1 1,0 0 0,-2-1 0,0 0 0,-3 1 0,-1 0-1,0 0 1,1 0 0,-1 1 0,0 1-41,-1 1 0,-1 0 0,-1 0 0,-2 1 1,-4 1-1,0 0 0,-1-1 0,-2 1 1,0-1-1,-2 2-28,0-1 1,-2 0-1,22 1 1,-4 0-1,-5 0-213,-5 0 1,-5 0-1,1 0 1,-4 2-1,-4 0-93,-5 1 0,-5 0 0,-1-3 1,-2 0-158,0 0 232,-5 0 0,-2 0-362,-6 0 670,-6 0 0,-6-4 1,-4-2-1</inkml:trace>
  <inkml:trace contextRef="#ctx0" brushRef="#br4" timeOffset="329">1536 12858 11364,'-9'0'-142,"0"0"0,-2 0 152,-1 0 1,2 0 0,-4 0 0,1 0 0,-2 1 0,-1 2 0,-2 5-1,-3 3 1,-2 6 104,-6 3 1,1 9 0,-4 8 0,16-15 0,1 0 0,-1 2 0,1 2 0,-1 1-1,2 3 1,-1 1 0,2 2-57,0 1 1,1 2 0,0 2 0,1 2 0,1 0 0,1 1 0,0 2 0,0 1 0,0 2 0,0 1 0,1 2 0,2 0-114,0 0 0,2 0 0,1-3 0,1 0 1,2-4-1,0 0 0,1-3 0,0-1 0,1-2 1,1 0 18,1-3 1,2-1-1,1-4 1,0 0-1,7 17 1,0-5-1,3-6 1,0-3 80,2-4 0,0 0 1,-1-6-1,1-1-105,-1-4 1,1 1-1,-1-6 1,-3-1 0,-1-4-119,-1-2 0,-2 2 0,4-3 0,-2-1 1,0-1-1217,0-1 1393,-2 0 0,6-4 0,-2-1 0</inkml:trace>
  <inkml:trace contextRef="#ctx0" brushRef="#br4" timeOffset="330">5419 13193 15101,'-5'-9'-447,"1"0"0,4 0 0,0-1 1,0 1-1,0 0 0,0-2 0,0 0 792,0-2 1,1 0 0,2 2-1,3-1 1,2 4 0,2 4-1,0 4-206,2 3 0,3 6 0,4 9 0,3 6 0,3 9 17,2 8 0,-14-17 1,-1 2-1,0 3 0,0 2 1,-1 0-1,0 1 1,0 0-1,-2 0-61,0 2 0,-2-1 0,-1 0 0,-2-1 0,-2 3 0,-2 1 0,-1-1 0,-1-1-127,-2 0 0,-2 0 1,-3 2-1,-3-1 0,-3-4 1,-2-1-1,-1 1 1,-2-1-1,0 0 0,-1-1-39,0 0 0,0-1 0,1-4 1,0-2-1,1-1 0,-1-1 0,-15 12 1,4-5-310,2-3 1,3-4 0,4-1 0,7-7 92,3-5 0,9-3 0,5-4 0,8-1 287,3-2 0,3-2 0,2-4 0</inkml:trace>
  <inkml:trace contextRef="#ctx0" brushRef="#br4" timeOffset="331">2840 15149 23167,'-6'-9'-469,"0"2"1,1 1 0,1-1 0,-1 0 0,1-1 0,-1 3 0,0 0-352,1 0 1,-2 2 0,2-2 0,0-1-727,0 1 0,1 2 1258,3-3 0,0 3 543,0-3 1,4 3 0,3 0-1,4 2 1,5 1-162,1 0 0,6 0 0,3 0 1,4 0-1,5 0-53,5 0 1,3 0-1,8 0 1,-24 0-1,2 0 1,1 0-1,1 0-99,0 0 1,2 0 0,3 0-1,0 0 1,1 0 0,0-1-1,-1 0 1,1 0 0,-1-1 0,1 0 126,-1-1 1,0 1 0,1 0 0,0 1 0,1-2 0,0 1 0,0-1 0,-1 0 0,0 1-1,-1 0 45,-1 0 0,0 0 0,0-1 0,0-1 1,-1 1-1,1 1 0,1-1 0,1 0 2,2-1 0,-1 1 1,-1 1-1,0-1 1,-1 0-1,0-1 0,0 1 1,1 1-1,2-1 1,0 1 41,3-1 0,0 0 0,-3 1 0,-1-1 1,2 0-1,0-1 0,-1 1 0,0 1 1,1-1-1,-1 1-133,2-1 0,0 1 0,0 0 0,0 1 0,-1-1 0,0 0 0,-1 1 0,0-1 0,-1 1 0,0-1 23,1 1 1,0 0 0,0-1 0,0 0 0,0 0 0,0 1 0,-1-1 0,-1 1-17,-1-1 0,1 0 0,0 1 1,0-1-1,0 0 0,1-1 1,1 1-1,0-1 0,1 1 0,0-1 5,2 0 0,-1-1 0,2 0 0,1-1 0,0 1 1,1 0-1,1 0 0,0 1 0,2 0 0,-1 0-95,0-1 0,0 0 0,0 2 1,0 0-1,-5 0 0,0 0 0,1 1 1,-1-1 125,0 1 0,-1-1 0,-3 0 0,1 0 0,-2 1 0,0 0 0,-2-1 0,-1 0 0,-1 0 0,-1-1-17,0 1 0,-1 0 0,1 0 0,0 0 0,-2 1 1,1 0-1,-1-1 0,1 0 0,-2 0 0,0 0-30,-2 0 1,0 0 0,0 0-1,0 0 1,0 0 0,0 2 0,1-2-1,0 0 1,0 1 0,0 0-100,24 0 0,-1 1 1,-1 0-1,-1 0 32,-2 0 1,-4 0 0,-3 0 0,-3 0 0,-2 0 3,0 0 0,-7 0 0,0 0 0,-5 0 0,-3 0 39,-2 0 1,1 0-1,0 0 1,-2 0-20,-1 0 1,1 0 0,-1 0 0,1 0 0,2 0-416,0 0 1,-5 3-1,-1 1 437,-3-2 0,-1-1 0,1-1 0</inkml:trace>
  <inkml:trace contextRef="#ctx0" brushRef="#br4" timeOffset="332">1108 12812 15520,'-9'-6'-529,"-1"-1"0,1 0 0,0 0 0,-1 0 0,1 0 0,-1 1 565,-3 1 0,2 1 1,-5 4-1,0 0 1,-3 1-1,-2 3 1,-4 5-1,-2 8 293,-1 7 1,-4 6 0,15-10 0,0 2 0,-1 2 0,-1 2 0,0 3 0,0 1-173,-1 2 1,0 2-1,0 4 1,1 3 0,-3 2-1,1 2 1,0 2 0,1 1-1,7-15 1,0 0-1,0 1-115,1 0 0,0-1 0,1 1 0,1 1 0,2 0 0,-1-1 0,-1 14 0,2 0 0,1 0 1,1-1-1,2 0 0,1-1 5,1 0 1,1-2 0,2-4 0,1-1 0,1-5 0,1-1 0,1-3 0,2-2-221,0-2 0,1-1 0,10 18 0,0-3 0,1-6 0,0-5-111,-1-3 1,1-6 0,0 3 0,-1-1-1,1-2-299,-1-2 1,1 0-1,0-6 1,0-2 582,3-2 0,0-2 0,4-2 0,0 2 0,-2 0 0</inkml:trace>
  <inkml:trace contextRef="#ctx0" brushRef="#br4" timeOffset="333">8957 12896 12009,'0'-6'-237,"-3"-2"1,0 2 0,2-2 0,3-1-1,4 3 444,2 3 0,5 7 0,0 5 0,2 7 0,1 7 0,2 8 0,1 9 103,3 8 1,-10-22-1,1 2 1,2 2-1,1 1 1,1 1-1,0 2 120,1 0 0,0 1-516,3 3 0,0 0 1,-4-1-1,0 1 1,0 0-1,-1 1 1,-2-3-1,-2 0 75,-2-2 1,-1 0 0,-4 0-1,-1 0 1,-4-1 0,-1 0-1,-3 0 1,-1-1 0,-3-1-1,-2-1 9,-1-1 0,-2 0 1,0-1-1,-1 0 1,0 0-1,0 0 1,0-1-1,0-1-79,0 0 1,0-2 0,1 1 0,0-1 0,-13 15 0,1-3 0,0-4 0,0-4-441,0-3 0,8-2 0,-1-6-712,4-1 1,2-3 1232,6-3 0,1-5 0,15-1 0</inkml:trace>
  <inkml:trace contextRef="#ctx0" brushRef="#br4" timeOffset="334">3668 15717 15081,'0'-15'-347,"0"3"0,0 1 0,0 2 0,-1 1 640,-2 2 0,1 7 0,-3 9 0,0 8 0,0 5 0,-2 6 0,-3 5 210,-2 3 1,0 7-1,-2 2 1,0 2-344,3 1 1,-2-1 0,0-3 0,3 0-1,3-4 1,4-3-293,2-5 0,6-7 0,5-4 0,8-2 63,5-2 1,4-6-1,2-4 1,2-3-1,2-3-8,1-1 1,0-1-1,-5 0 1,-4-1-1,-2-1-375,-5-1 1,-3-4 0,-3 1-1,0-3 1,-2 0 565,-2 0 0,0-5 0,-3 0 1</inkml:trace>
  <inkml:trace contextRef="#ctx0" brushRef="#br4" timeOffset="335">3538 16173 15048,'-24'0'4,"3"-1"241,1-2 206,5 2 0,3-8 0,6 3 14,3-2 0,10-1 0,6-2 0,7 0 0,6-2-532,4-2 0,3 1 0,5-2 0,3 3 0,2 0-1335,3 1 1,0-2 1448,1 2 1,-5-3-1,0-3 1</inkml:trace>
  <inkml:trace contextRef="#ctx0" brushRef="#br4" timeOffset="336">3752 15763 15087,'-18'-4'-311,"3"-1"0,3-4 463,1-1 0,6 1 0,2 0 1,4-1 459,5 1 1,2 0 0,8-1 0,4 1-1,5 1-704,5 2 0,3 2 0,5 4 0,2 0 0,5 2 75,3 4 1,-22 0-1,0 2 1,2 4 0,0 0-1</inkml:trace>
  <inkml:trace contextRef="#ctx0" brushRef="#br4" timeOffset="337">4190 16247 15653,'-5'1'-948,"2"3"1122,2 1 1,1 5 0,0 3 0,0 2 97,0 3 1,0 3 0,0 3 0,0 2-896,0 3 1,1 1 0,2-2 0,2 0 470,0 0 1,7 0 0,-1 0-1</inkml:trace>
  <inkml:trace contextRef="#ctx0" brushRef="#br4" timeOffset="338">4935 15838 13541,'-5'-4'-91,"-4"3"1,4-1 0,-1 6 0,0 7 0,-2 9 541,0 6 0,-2 4 0,-2 7 1,-1 0-1,0 0 0,-1 1-113,3-1 1,5-4-1,3-3 1,8-5-407,7-7 1,5-1 0,12-6 0,5-1 0,4-2-50,1-4 0,3 1 1,-2-2-1,-1-1 1,-2-1-535,-6-1 0,-2-3 0,-10-1 0,-2-1 744,-3-2 1,-1-2 0,-4 0 0</inkml:trace>
  <inkml:trace contextRef="#ctx0" brushRef="#br4" timeOffset="339">4907 16126 13552,'-15'-4'-982,"3"-2"1032,2-2 0,1-2 1,3 1-1,4 1 1,5 0 597,6-2 1,9 3 0,8-6-1,3 0 1,3 1-1244,1 0 1,1 5 0,3 1 0,1-1 637,-1-2 0,0 4 1,0 1-1</inkml:trace>
  <inkml:trace contextRef="#ctx0" brushRef="#br4" timeOffset="340">4916 15856 13562,'0'-18'-251,"1"-1"0,3-1 1,6 1 701,4 0 1,8-1-1,3 4 1,3-2 0,3 1-419,3 1 1,2 4-1,0 6 1,-1 4-91,-1 4 0,5 7 1,3 5-1</inkml:trace>
  <inkml:trace contextRef="#ctx0" brushRef="#br4" timeOffset="341">5475 16136 14764,'13'-14'209,"-2"4"1,2-1-1,-1 2 215,1 3 1,2 4 0,-2 0 0,-2 4 0,0 5-440,-2 5 0,-3 3 0,-1 6 1,-1 2 62,-2 0 1,-5 2-1,-4 3 1,-5 1-1,-7 1 166,-5 1 1,-2 0-1,1-4 1,1-2 0,2-3 260,4-3 0,8-2-461,13-5 1,15-8 0,22-11 0,10-4 0,-22 3-1,1-1-498,1-1 0,2 0 0,-1 0 0,1 1 498,-1 0 0,0-1 0,1 1 0,0 0 1,-1 1-1,-1 1 0</inkml:trace>
  <inkml:trace contextRef="#ctx0" brushRef="#br4" timeOffset="342">6667 15717 13526,'0'-13'-266,"0"1"1,0-1 0,0 1 0,0 0 0,0 0 0,0 2-1,1 1 614,2-1 1,-2 4 0,3 1 0,-1 2-122,0 4 1,-4 8 0,-6 11-1,-5 7 1,-4 7 16,-5 5 0,-3 5 0,11-20 1,-2 0-1,2 1 0,0 0 0,0-1 1,1 1-1,-9 21 0,4-2 0,8-3 1,7-4-1,6-1-424,9-2 1,9-3 0,14-9-1,3-4 1,4-4-297,3-2 0,0-3 1,-1-2-1,-4-2 1,-6 0-494,-5-3 0,-1-2 1080,-7-3 0,0-3 1,-3-3-1</inkml:trace>
  <inkml:trace contextRef="#ctx0" brushRef="#br4" timeOffset="343">6648 16052 19963,'-23'0'-186,"8"-1"1,-1-2 0,6-3 246,4-3 1,1 3 0,5 0 0,1-1 608,3-2 0,5 0 0,6 0 0,3 0 795,1 3-2285,8-2 1,-3 6 0,9-3 0,1 1 800,0 2 1,4-4-1,-5 1 1</inkml:trace>
  <inkml:trace contextRef="#ctx0" brushRef="#br4" timeOffset="344">6676 15763 18977,'-8'-15'-1639,"1"-2"1,4 0 1416,2-1 1,5-3 0,4 6 0,3-3 876,5 0 0,5-1 1,4 1-1,2 3 0,2 4-403,2 3 1,0 4 0,4 5-1,1 3 1,0 7-2596,0 6 2195,-4 6 0,0 9 0,-4 1 0</inkml:trace>
  <inkml:trace contextRef="#ctx0" brushRef="#br4" timeOffset="345">7197 16052 19820,'10'-16'-590,"-1"2"0,1-1 730,3 1 0,1 2 0,4-2 0,-2 3 0,0 3 316,0 3 0,1-1 0,-1 4 0,-2 3 0,-3 4-698,-2 3 1,-5 6 0,1 0 0,-2 2-1,-5-1 167,-6 2 1,-7 2 0,-7 1 0,-2 2 165,-3-1 0,0-3 1,1-1-1,3-3 1,2 0-64,4-3 0,4 0 0,3-2-287,6 0 1,13-4 0,14-2 0,6-1 0,5-1 47,2 2 1,1-1 0,-3 3 0,-4 0-1061,-4 0 1010,-8 1 1,-5 7 0,-8-1-1,-6 1 335,-7 0 0,-10 2 0,-8 2 0,-4 0 0,-3-3-144,0 0 1,-1 1-1,7-2 1,6-1 55,7 1 0,3-2 0,2 2 1</inkml:trace>
  <inkml:trace contextRef="#ctx0" brushRef="#br4" timeOffset="346">8231 15689 13527,'-4'-10'-576,"3"0"1,-2-1 0,1-2 0,1 2 0,-1 1 605,-1 0 1,-1 1 0,1 1 0,-2 3 460,0 5 0,-4 6 0,3 8 0,-2 7 0,-2 5-182,-3 6 1,0 10 0,-4 5 0,2 0 0,-1 1 0,1-1-245,-1-1 0,3 3 0,-1-3 1,6-4-221,3-6 1,3-4 0,6-5 0,6-3 0,9-6 66,8-4 0,9-8 1,7-3-1,4-2 1,2-1-452,0 0 1,-4 0-1,-8-1 1,-5-1-1459,-3-1 2174,-5-4 0,-2 1 1,-3-3-1</inkml:trace>
  <inkml:trace contextRef="#ctx0" brushRef="#br4" timeOffset="347">8166 16024 15806,'-15'-4'-595,"3"-3"0,2-4 502,4-1 0,3 0 1,6 5-1,5 1 555,7-1 0,2-2 0,6 1 0,1 1 0,1 2-768,4 1 1,-1 1-1,4 2 1,-1-2-1,0 0-740,-1 1 0,-5 1 1109,-3 1 0,-3-4 0,0-1 0</inkml:trace>
  <inkml:trace contextRef="#ctx0" brushRef="#br4" timeOffset="348">8175 15726 15806,'0'-19'-1239,"0"2"0,0 0 371,0 2 1112,8-1 1,3-1 0,8 0-1,3 3 104,3 0 1,3 2 0,2 3 0,2 3 0,2 3-1171,4 2 1,-1 3-1,5 4 818,-1 7 1,2 3 0,3 3 0</inkml:trace>
  <inkml:trace contextRef="#ctx0" brushRef="#br4" timeOffset="349">8873 15847 16170,'0'-6'-1296,"-1"1"0,-2 2 2093,-3 4 1,-3 5-1,-4 8 1,-2 6-344,-3 3 0,-5 3 0,-3 5 0,-3 2-138,-2 0 0,-3 2 0,3-5 1,2-2-1,3-3-88,5-2 0,9-6 1,6-4-1,5-4 1,5-3-413,6-3 1,5-2 0,9-1-1,5-1-472,3-2 1,2-2-1,3-4 1,1-1 0,-2 1-984,-2 0 1,-2-1 1860,-4 1 1,0-4 0,0-2 0</inkml:trace>
  <inkml:trace contextRef="#ctx0" brushRef="#br4" timeOffset="350">8976 16005 16672,'-19'1'0,"0"1"452,1 2 0,2 7 0,1 2 1,-2 8-1,0 7-24,-2 5 0,1 4 0,2 3 0,1 1 0,2 0-462,2 1 0,1-3 1,3-5-1,2-3 1,0-3 151,-1-3 1,3 1 0,-2-4-195,1-2 1,-3 0-1,2-1 1</inkml:trace>
  <inkml:trace contextRef="#ctx0" brushRef="#br5" timeOffset="351">3771 16983 8269,'-4'-5'201,"3"-3"1,-2 1-1,2-1 1,2-1 0,3 0-1,6 2 1,8 2 162,5 1 0,13-2 0,7 3 0,-17 1 0,2 2 0,5-1 0,1 1 0,5-1 0,2 0-214,5 0 0,1-1 1,1 2-1,1-1 1,4 0-1,0-1 0,-1 2 1,-1-1-1,-1 1 1,0 0-1,0 0 1,-1 0-264,0 0 1,-2 0 0,-7-1 0,0-1-1,-2 0 1,0 0 0,-4 0 0,-2 0-1,-2-1 1,-1 1-381,0-1 1,-1 0-1,20-3 1,-6-3 0,-6-1-1,-6-2-2063,-4 0 2556,-3-1 0,-8 4 0,-2 0 0</inkml:trace>
  <inkml:trace contextRef="#ctx0" brushRef="#br5" timeOffset="352">3603 15512 8571,'0'-19'-86,"0"-2"1,0-1-1,0 2 1,0 3 0,0 2-1,-1 2 375,-2 1 0,-3 2 0,-6 2 0,-4 1 0,-3 4-97,-2 2 0,-7 2 0,-7 3 0,-6 8 0,-5 9-29,20-7 0,0 2 1,-2 3-1,0 2 0,-1 2 1,-1 2-1,0 4 0,0 0 1,1 4-1,0 2 0,2 1 1,1 2-8,1 2 0,2 1 1,1 1-1,1 2 1,1 4-1,1 1 1,2 0-1,2 1 1,3-1-1,2 0-259,4-5 0,2 1 0,4-5 1,3 0-1,2-4 0,2-1 1,4-3-1,1 0 21,3-3 1,2-1 0,0-3 0,1-1 0,4-2-1,0-2 1,0-2 0,0 0 0,1-2 0,1 0-32,1-2 0,0-1 0,0 0 0,0 0 0,2-3 0,0-2 0,-1 0 0,1-1 0,0-2 0,1 0-81,0-1 1,2-2 0,0 1 0,1-1 193,1 0 0,1 0 0,1-2 0,1 1 0,1 0 0,0 1 0,0-2 0,1 1 0,0-1 0</inkml:trace>
  <inkml:trace contextRef="#ctx0" brushRef="#br5" timeOffset="353">5884 15614 8473,'0'-18'-88,"-3"-1"0,0 0 1,1 2-1,1 0 1,1 3-1,-1 0 278,-2 3 0,1-2 222,-4 0 1,5 6-1,2 8 1,6 8-179,4 9 1,9 10 0,0 10 0,2 9 0,-9-20 0,0 1-56,1 4 0,-1 1 0,0 1 0,-2 2 0,0 3 0,0 1 0,-1 2 0,-2 0 0,0 4 0,-1-1-52,-2 3 1,-1 0-1,-1-2 1,-2 0 0,-2-3-1,-2-1 1,-1-3 0,-2 0-1,-2-3 1,-3 0-175,-1-2 0,-3-1 0,1-6 0,-1-1 0,-1-3 0,-2-1 0,-18 16-166,-3-4 0,18-17 1,0 0-1,-1-1 0,0 1 1,-21 12-1,3-5-1119,4-1 0,3 2 1332,5-3 0,1 0 0,2-4 0,3 1 0,3-1 0</inkml:trace>
  <inkml:trace contextRef="#ctx0" brushRef="#br4" timeOffset="354">2914 15288 16587,'-5'-14'-820,"-2"-3"1,3 5 0,0 1 0,-2 0 778,1 2 0,-1 1 0,-4 1 1,-3 4-1,-2 3 0,-4 4 587,-3 6 0,-6 7 0,-7 10 0,-4 7 0,17-12 0,0 1-219,-3 3 1,1 2 0,-4 4-1,0 2 1,-2 3 0,0 2-1,0 3 1,2 1 0,1 2-1,1 0-107,10-14 0,-1 1 0,2-1 1,0 2-1,2 0 0,-1 0 0,-5 15 1,1 1-1,2-1 0,2-1-246,2-1 1,1-1-1,3-1 1,3-2-1,3-5 1,1 0 0,1-2-1,1 1 1,2-2-1,1 0-180,3 0 0,2-2 1,1-4-1,2-2 0,3-1 1,1-1-1,1-2 0,1-2-341,18 16 1,-16-17 0,0-2 0,21 11 0,3-5 0,2-2 546,3-2 0,-24-10 0,1 0 0,-1 1 0,-1-1 0,3 0 0,-1 1 0,2-1 0,-1 0 0</inkml:trace>
  <inkml:trace contextRef="#ctx0" brushRef="#br5" timeOffset="355">7523 15391 8461,'0'-21'-225,"0"1"1,0 3 0,0-1 0,0 2 0,0-1 239,0 2 0,1 3 0,2 0 0,4 3 0,2 2 0,2 5 237,2 4 0,3 12 1,0 9-1,1 7 1,2 9 71,0 10 1,-11-24-1,-1 2 1,0 4 0,-1 1-1,1 1 1,-2 0-163,0 0 0,-2 1 0,-1 2 0,-1 1 0,1 0 0,-1 0 0,0 1 0,-1 0 0,0 0 0,-2 0-222,0-2 1,-2 0 0,0 1 0,-2-1 0,-3-2 0,-2 1-1,1 0 1,-1-1 0,0 0 0,0 0-1,-1-4 0,0 1 0,-1-1 0,-2-1 0,-1-4 0,0-1 0,0 0 0,0 0-223,0-2 0,0 0 1,-15 20-1,4-6 1,2-3-1,3-4-592,3-3 0,1-6 875,2 2 0,4-5 0,4-2 0,-2 2 0,-1 0 0</inkml:trace>
  <inkml:trace contextRef="#ctx0" brushRef="#br5" timeOffset="356">12961 13296 8450,'1'-16'42,"1"2"1,1 0-1,-1 3 1,-1 1-1,-1 0 355,0 1 1,0 6 0,-1 6 0,-2 10 0,-4 6-98,-5 6 0,-2 8 1,-5 6-1,1 7-253,-1 2 1,-1 0 0,10-24-1,0 1 1,-1 0 0,0 1 0,0 1-1,1 0 1,0 1 0,-1 0-201,1-1 0,-1 0 0,1 0 0,0 0 0,-11 19 0,4-3-320,1-4 0,5-14 0,-2-7 0,3-6 0,1-6 245,0-3 0,3-6 0,3-4 0,2-5 0,2-4 145,2-5 0,3-3 1,4-5-1,2-1-17,4-1 1,1-5 0,2 0-1,1-4 1,0-3 0,3-1-33,1-2 0,-12 21 0,1 0 0,1-2 0,0 1 1,0-2-1,1 1 158,0-1 1,1 0 0,7-17 0,-1 7-1,-8 12 338,-7 9 1,-3 9-1,-5 9 1,-1 8-1,-2 9 278,-1 5 0,-1 8 1,-1 3-1,2 3-479,1 0 0,1 3 0,3 2 1,0-1-1,0-1-314,0-3 0,0 0 0,0-3 0,-1 1 0,-1-1-431,-1-3 0,-1-10 0,3-5 177,-2-5 422,-2-6 0,-4-5 0,-2-7 0,0-3-12,-1-3 0,-1-4 0,4-1 0,0-4 0,0-1 46,3 1 0,2-4 1,4 1-1,1-1 0,2 1-154,3 4 1,7 1-1,3 2 1,5 2-1,4 1-102,2 2 1,4 1 0,1 5 0,0 2 40,0 1 1,-1-2 0,-4 3 0,-2 1-1,-3 0 18,-3 2 1,-3-3-1,-2-1 1,0 0 242,-3 0 1,-5 0-1,-2 2 750,0-1-621,-2 4 0,1 8 0,-5 7 0,-3 2 0,0 4 178,-2 3 1,2 5 0,-1 3 0,-2 2-252,0 3 1,-4 9 0,-2 0-1,1 3 1,6-24 0,-1 0-302,1 0 0,0 0 1,-5 22-1,0 1 0,2-6 1,0-6-407,1-4 1,0-9 0,-1-3-198,1-4 164,4-8 587,1-5 0,4-8 0,0-1 0</inkml:trace>
  <inkml:trace contextRef="#ctx0" brushRef="#br5" timeOffset="357">13212 13724 8267,'7'-23'-19,"3"0"0,1-1 0,2 2 207,3 2 0,2 2 1,-1 0-1,-1 4 0,-4 4 1,-2 6-1,0 4 1,-1 3 264,0 4 1,-2 5-1,-2 4 1,-1 1-319,-2 2 0,-1 2 0,-2 2 0,-3 0 0,-4 0-96,-4-3 1,-1 0-1,1-1 1,-1-2 0,-1-1-136,1-4 1,1-1 0,2-2-684,1 0 1,1-5-42,1-4 1,4-4 0,6-6 0,5-1 816,3-2 1,4-3 0,3 1 0</inkml:trace>
  <inkml:trace contextRef="#ctx0" brushRef="#br5" timeOffset="358">13612 13529 8267,'-1'-9'-25,"-1"4"0,-1 6 317,1 8 1,-2 6 0,0 10 0,-1 7 0,-3 6 0,1 7 0,0 4-127,4-21 0,0 0 0,-1 1 0,-2-1 0,0 2 1,0 0-1,0-1 0,0-1-237,-1-2 1,0 0 0,-3 20 0,-3-4 0,3-6 0,2-5-335,2-7 1,-2-6-1,4-9 262,-1-3 0,3-3 0,-1-6 1,1-3-12,-1-3 1,2-4 0,-2-3 0,2-1 24,1-2 1,0-4-1,0-1 1,0-4-1,0-3-148,0-4 0,4-1 0,3-2 0,3-1 1,4-3 125,0 0 0,5-1 0,4 0 1,0 5-73,3 6 586,5 1 1,-2 15-1,2 2 1,-3 5 201,-3 6 0,-3 9 0,-6 5 1,-2 1-1,-4 3-86,-5-1 1,0 1-1,-1 1 1,-3-1-312,-3-2 0,-1 3 0,-4-3 0,-2 1-237,-2-1 0,-5 3 0,3-4 0,-1-1 0,0 0-751,-1-2 1,3 0 0,-3 1 0,1-1 651,-1 0 1,0 1-1,-4-1 1</inkml:trace>
  <inkml:trace contextRef="#ctx0" brushRef="#br5" timeOffset="359">12681 14413 8249,'10'-9'30,"-1"0"1,-1-1 0,0 2 0,-3 1 385,-1 1 0,-1 5 1,-4 2-1,-3 7-26,-6 6 0,-3 4 0,-7 2 0,-1 2 1,-5 5-1,-3 3-176,-2 0 0,-3 2 1,2 0-1,-2 0 1,0 0-191,1-2 1,2-2 0,6-3-1,4-3 1,1-2-415,1-2 0,6-6 0,3-4 0,2-2-1506,1-1 683,3-3 226,0 2 987,4-8 0,4-1 0,1-4 0</inkml:trace>
  <inkml:trace contextRef="#ctx0" brushRef="#br5" timeOffset="360">11843 15065 8103,'10'-25'9,"-1"1"0,0 3 0,0 3 1,-2 6 236,-1 4 0,-4 5 0,0 6 0,-4 6 0,-4 5 0,-4 10 1147,-6 8-1115,1 2 1,-11 12 0,2-3-1,-2 3-124,12-23 0,-1 0 0,0 2 1,0 0-1,1 0 0,0-1 1,0 1-1,0-1 0,1 0 0,-1-1-154,-11 20 1,3-2-1,4-5 1,3-5 0,3-7-489,5-7 0,3-3 0,5-7-55,2-4 0,2-5 0,5-12 0,3-4 98,2-6 1,3-4-1,2-3 1,0-3-1,2-3 165,-1-4 1,-2-1-1,0-6 1,-9 24-1,0-1 225,1-2 0,-1 1 1,0-2-1,0 0 1,1-1-1,0 0 1,-1 0-1,-1 0 0,1 2 1,-1 1 64,10-18 0,-6 12 0,-2 14 0,-5 9 388,-2 8 1,-1 10 0,-3 10 0,0 7 129,0 7 1,-1 2 0,-2 7 0,-3 1 0,-3-2 0,0 2-257,0-1 1,-1-3 0,2 2 0,1-4-490,1-3 1,1-2-1,-4-4 1,1-1-1,-2-3-34,-1-6 0,0-4 0,0-8 0,-2-3 0,2-4 262,0-5 1,3-5 0,2-7 0,3-2 30,2-2 1,2 3-1,3-4 1,5 1-1,6 2-29,2 2 1,6-1 0,1 5 0,1-1 0,0 3-176,0 2 1,5 0 0,2 1 0,1 0 2,-1-1 1,-1 4-1,-4 1 1,-3 0-1,-2 1-138,-2 0 1,-6-3-1,-1 4 371,-3 1 0,-6 2 0,-4 4 1,-6 8 557,-5 8 1,-3 9-1,-2 12 1,0 3-1,0 4-355,2 2 1,6-24 0,-1 1 0,3 0 0,0 0 0,0 1 0,1 1 0,-1 0 0,1 1-210,1-1 1,-1 0-1,0-2 1,1-1-1,-6 23 1,0-2 0,-1-4-217,-2-2 0,-2-8 1,2-5-1,1-7-131,-2-4 0,7-7 0,-2-4 0,2-3 0,1-4-205,3-5 1,2-6 0,2-4 0,2-2 41,4-4 0,2 0 1,2-6-1,3-4 1,-1-4-1,2-4 442,-1-4 0,-2-1 0,-4 18 0,1-1 0,-2 0 0,1-1 0</inkml:trace>
  <inkml:trace contextRef="#ctx0" brushRef="#br5" timeOffset="361">12179 15354 8103,'4'-9'249,"2"4"298,2 5 1,-2 5-1,0 9 1,-2 3-1,-2 5-252,-1 2 1,-1-2-1,-1 2 1,-2 1-1,-4 0-255,-1 0 0,-4-4 1,-2 0-1,0-2 0,-2-5-212,2-4 1,-1-2 0,4-5-1,-1-2-249,0-3 1,6-4 0,3-5 0,3-3-1,3 0 1,3-4-322,2-3 1,6 5 0,1-3 0,3 2 741,1-1 0,-1-1 0,1 1 0</inkml:trace>
  <inkml:trace contextRef="#ctx0" brushRef="#br5" timeOffset="362">12374 15335 8103,'5'1'84,"-1"1"1,0 3 205,-1 4 0,0 3 0,-3 11 0,-1 6 0,-2 8 119,-4 8 1,-2 7-1,3-23 1,0 1-1,-1 1 1,-1 0 0,0 1-1,1 0-133,-1 1 1,0 0 0,1-5 0,0-1-1,-1-1 1,-1-1 0,-6 20 0,-1-5-203,2-4 0,-4 0 0,4-7 0,-1-4-343,3-5 1,-2-9 0,2-1-1,1-4-134,4-5 1,3-8-1,4-9 1,0-5-1,1-5-408,2-4 1,5 0 0,6-4 0,-1-1 306,1-1 1,2-6 0,0-1 0,1-2 0,2-1 478,0 3 1,-10 18 0,0 0 0,11-24 0,-10 24 0,1 1 0,10-22 6,0 8 0,-4 7 0,-2 9 0,1 8 415,-2 5 0,3 7 0,-4 8 1,1 7-1,0 4 258,1 5 0,-5 1 1,0 3-1,-4-1 0,-1-1-332,-3 0 0,-1 2 0,-2-4 0,-2-1-263,-4-2 0,-2-3 0,-3-2 0,-4 0 150,-1-3-240,-2-1 1,-3-1 0,0-3 0,1-3-7,-2-2 1,4-1 0,0-1-1,2-1 1,1-2-300,-2-1 0,4 1 1,1-1-1,3 1-406,0 2 0,5 2 741,2 3 0,-2 2 0,0 5 0</inkml:trace>
  <inkml:trace contextRef="#ctx0" brushRef="#br5" timeOffset="363">13873 14283 8353,'-18'-8'19,"0"1"1,2-4 281,4 4 12,2-2 1,1 4 0,3-4 0,3 0 0,3 0 39,3 3 0,5 3 0,6 7 0,0 6 1,3 4-1,2 5 29,2 2 0,-1 2 1,3 3-1,-2-1 1,2 1-605,1 1 0,0-1 0,2 0 0,-2-1 0,2 0 0,1 0-954,1 0 1,-4-1 1175,-2 4 0,1 0 0,1 0 0</inkml:trace>
  <inkml:trace contextRef="#ctx0" brushRef="#br5" timeOffset="364">14404 14814 7663,'0'-7'-130,"0"3"1,0 4 0,0 8-1,-1 9 598,-2 7 0,-3 4 0,-6 3 0,0 4 0,-1 3 0,1 3 0,0-3 10,0-3 1,6-3 0,3-5 0,2-2-398,1-3 1,5-4 0,3-2 0,5-5-1,2-3-298,5-1 0,-2-5 0,5 1 1,-1-2-1,0-1 0,-2 0-603,0 0 1,-1-1 0,-1-1 0,0-2-1047,-3-2 1866,-1 4 0,-1-10 0,2 2 0</inkml:trace>
  <inkml:trace contextRef="#ctx0" brushRef="#br5" timeOffset="365">14320 15130 8129,'-9'-14'108,"1"-3"0,1 5 0,4 0 1,4 2 258,5 1 0,3-1 1,8 1-1,3 0 1,1 0-960,1 3 0,2-2 1,4 3 591,0 0 0,-4-4 0,-1 4 0</inkml:trace>
  <inkml:trace contextRef="#ctx0" brushRef="#br5" timeOffset="366">14404 14786 8129,'-14'-9'379,"8"3"0,-2-7-150,8 3 1,0 4 0,1 0 0,3 0 0,5 0 0,6 0-247,3 2 0,4 1 0,3 3 0,3 0 0,2 2 17,1 4 0,8 5 0,0 7 0</inkml:trace>
  <inkml:trace contextRef="#ctx0" brushRef="#br5" timeOffset="367">14786 15046 8167,'-11'1'-98,"0"2"0,-2 4 0,2 1 570,1 1 0,4 4 0,-1 0 0,0 3-229,-1 3 1,2 0 0,0 3 0,1-4 0,1-1-419,0-2 1,1 0 0,3 0 115,0-2 1,0-6 0,1-2 0,2-1 0,3-2-41,3-1 1,1-4 0,1 0 0,3 0 0,0 0-182,3 0 0,0 0 1,2 3-1,0 0-67,-1 0 0,1 0 0,-2 0 0,0 1 0,-2 1 347,2 1 0,1 0 0,0-3 0</inkml:trace>
  <inkml:trace contextRef="#ctx0" brushRef="#br5" timeOffset="368">15000 15167 8115,'-14'1'0,"-1"3"167,-3 2 0,3 3 0,-1 3 0,0 5 208,-2 4 0,0 7 1,3 5-1,3 1 1,1-1-1,3-1-801,2-2 1,-2 2-1,4-1 1,0-2 425,0-3 0,-7 1 0,0-3 0</inkml:trace>
  <inkml:trace contextRef="#ctx0" brushRef="#br5" timeOffset="369">11434 16126 8469,'6'-18'84,"-1"-1"1,-1 2 0,-1 1 0,0 3 0,2 0 0,-1 1 795,0 0 1,-1 2-1,-3 1-515,0-1 0,-1 7 0,-2 6 0,-3 9 0,-4 6-222,-2 7 1,-7 5-1,-7 11 1,12-19-1,-2 0 1,0 2 0,-2 1-184,0 1 1,0 0 0,-2 0 0,0 0-1,-1 0 1,1 0 0,1 0 0,-1 0-191,1 0 0,0-1 0,-1 0 0,-1 0 0,2 0 0,-1 1 0,2-2 0,0-1 0,-13 19 0,5-6-529,4-5 0,8-6 1,4-5-1,6-3 759,3-5 0,1-5 0,0-3 0</inkml:trace>
  <inkml:trace contextRef="#ctx0" brushRef="#br5" timeOffset="370">12486 16164 8235,'0'-10'-48,"0"1"1,0 0 0,0-1 0,0 0 0,0-1 0,0-2 0,0 1 293,0-2 1,0 7 0,-1-1-1,-2 3 1,-3 3 128,-3 1 0,4 10 0,2 5 0,2 8 0,2 5-28,2 5 1,6 3-1,7 3 1,3-1-442,2 0 0,3-1 0,5-2 0,1-3-1158,1-2 820,4-1 1,-6-3-1,2-1 1,-4-1 431,-5-3 0,-5 0 0,-7-1 0</inkml:trace>
  <inkml:trace contextRef="#ctx0" brushRef="#br5" timeOffset="371">13017 16592 8213,'-10'0'132,"0"1"1,-1 2 0,-2 4 0,1 5 0,-1 3 0,0 4 171,-2 3 1,3 5 0,-2 7 0,3 0 0,4-1 0,2-1-193,3-2 0,6 0 0,5-1 0,5-1 0,1-4-61,1-4 0,2-4 0,4-2 0,-1 0 0,-3-4-455,-2-3 0,0-3 0,-2-4 0,-1 0 0,2 0-540,-1 0 0,-2-1 944,0-2 0,2-2 0,1-4 0</inkml:trace>
  <inkml:trace contextRef="#ctx0" brushRef="#br5" timeOffset="372">12989 16899 8213,'-15'-6'0,"3"0"647,1-1-377,6-2 1,1 3 0,5 1 0,2 0 118,3 0 1,8-1-1,4-1 1,6 2-1,3 0-853,1 0 1,1 1 0,1-1-1,1 0 464,-1 0 0,3-5 0,0-5 0</inkml:trace>
  <inkml:trace contextRef="#ctx0" brushRef="#br5" timeOffset="373">13017 16592 8213,'-15'-15'90,"6"-1"0,6 3 0,2 2 292,1 1 1,4 1-1,3 2 1,5 1 0,7 0-369,5 1 0,6-3 1,1 5-1,0 1-417,1 1 0,0 6 1,3 5 402,-1 4 0,-4 4 0,2 0 0</inkml:trace>
  <inkml:trace contextRef="#ctx0" brushRef="#br5" timeOffset="374">13277 16862 8213,'6'0'257,"1"0"217,3 0 0,3 0 1,3 0-194,-4 0 0,0 0 1,-1 0-1,2 1 1,-2 2-105,-1 3 1,-1-1-1,-3 2 1,-3 0-1,-2 1 35,-1 2 1,0-1 0,-2 1-1,-3 2 1,-5 0-194,0-1 0,-3 3 1,-1-2-1,1 0 0,-1-1-228,3 1 0,4-1 0,1 1 0,2-2-18,2 0 1,2 2 0,3 2 0,5-1-1,3 1-148,4-3 0,6 0 0,2 1 0,0 0 37,-1-1 1,-4-1 0,-7-3 0,-3-1 0,-7 1 398,-6 2 1,-14 0 0,-13 0 0,-7 1 525,-8-1-612,-4 0 1,24-3 0,0 1-1,-22 5 1,6 0-36,7-2-51,8 3 0,10-2 0,4 2 0</inkml:trace>
  <inkml:trace contextRef="#ctx0" brushRef="#br5" timeOffset="375">10586 16927 8322,'10'-18'40,"-1"-1"1,0 1-1,0 2 1,-3 1 435,-3 2 1,-3 5-1,-3 6 1,-5 8-1,-6 8-62,-4 9 1,-10 4 0,-1 10 0,-2 5 0,14-19 0,2 1-293,-1 1 0,1 0 0,0 1 0,-1 0 0,2-1 0,-1 0 0,3-1 0,0 0-630,-9 20 361,0 2 1,14-11-1,-1 0 1,3-5-1493,3-6 1,2-10 920,3-7 0,-2-9 0,2-10 0,-2-4 507,-1-5 1,1-3-1,1-4 1,2-1 0,0-1 210,0-1 0,7-4 0,-1 0 0,3-4 0,4-2-38,1-1 1,4 1-1,4-2 1,3 0 248,2 4 1,-3 4 0,-5 12 0,-3 8 0,-6 7 362,-3 6 1,-5 4 0,-3 6-1,-2 7 1,-2 9 25,-2 6 1,-3 6 0,-3 6 0,0-1-451,0 0 1,2 3 0,2-2 0,0 2 0,1 0-342,0-2 1,1-6 0,3-3 0,0-1 0,-1-3-141,-3-3 0,0-8 0,-4-5 0,0-4 21,-3-3 0,0-2 0,2-5 0,-1-2 157,1-3 0,0-6 0,0-4 1,3-1-1,3-3 181,2-2 1,2 2-1,3-5 1,5-1 0,4 0 97,5 1 0,-1-1 0,7 5 0,1 0-130,2 1 0,0 3 1,7 1-1,1 3 1,0 1-138,-1 3 0,1-4 0,-5 6 0,-4 3 0,-6 2 68,-7 2 0,-5 0 0,-3 2 0,-2 4 441,-4 7 1,-4 9 0,-9 5 0,-3 8 177,-4 4 0,-1 2 0,4 5 0,-1-1 0,1 3 0,2 1-278,8-24 0,0 0 1,-3 20-1,-1 0 0,1-3-309,2-6 0,3-2 0,0-5 0,-1-2 0,1-6-279,0-7 0,3-8 1,-2-4-1,-1-4 1,1-5-342,-2-4 0,2-4 1,-1-5-1,-1 0 218,2-2 1,1-4 0,4 1 0,1-2 0,2-3 233,3-4 1,6 3 0,1-6 0,3 1 0,3-1 68,5-4 1,1 4 0,2-1 0,2 4 0,1 3 296,2 4 1,-1 3 0,1 7 0,-6 5 324,-5 6 0,-2 4 0,-7 3 0,-4 2 0,-4 4 0,-3 4-11,-1 5 1,-1 1 0,-3 2 0,-4 1-292,-4 1 0,-4-2 0,0 1 0,-1-4 0,-2 1-258,0 0 0,1-1 0,0-3 0,2-1 0,1-5-507,2-2 1,1 0 0,6-5-217,3-4 1,7-4 0,6-4 800,4-4 0,8-2 0,2 0 0</inkml:trace>
  <inkml:trace contextRef="#ctx0" brushRef="#br5" timeOffset="376">11052 17206 8076,'0'14'812,"-2"2"0,-3 7-369,-5 8 1,-2 8 0,1 11 0,4-23 0,0 1 0,0 0-1,1 1-263,-1-1 0,0-1 1,1-1-1,0 0 0,-3 18 1,0-3-104,3-3 0,-5-8 1,1-2-1,-1-7 1,-1-5-258,-1-7 1,-2-4-1,2-5 1,3-2-1,2-4-418,1-6 0,5-6 1,-1-4-1,3-3 155,3-1 0,4-3 0,5-2 0,3-4 166,3-1 0,4-4 1,1 0-1,0-1 1,3 0-1,2-3 124,-12 22 0,-1-1 1,0 0-1,0 0 0,2 2 1,0 0-1,19-15 302,0 7 0,-2 5 0,-2 7 0,-3 5 397,-5 6 0,-8 6 0,-4 6 0,-5 6 0,-4 5 0,-3 3 249,-3 1 0,-6 3 0,-7 4 0,-3 0-596,-2 0 1,-2-3 0,-3-2 0,1 0 0,-1-2-211,-1-1 0,1-2 0,1 0 0,3-3 1,2-3-1081,2-5 0,-1 0 1,2-4 1090,1-1 0,3 4 0,3-1 0</inkml:trace>
  <inkml:trace contextRef="#ctx0" brushRef="#br5" timeOffset="377">10121 17802 8263,'13'-18'-6,"-1"-4"0,3 0 0,2 2 0,0 0 415,2 1 0,-5 5 0,-3 2 0,-8 7 279,-9 8 0,-11 12 1,-10 13-1,-5 5 223,-5 3-862,15-17 0,1-1 1,0 2-1,0 1 0,-1-1 1,1 0-1,0 0 1,0 0-1,1 1 0,0-1-225,0 0 1,0 0-1,0 0 1,0 0-1,-13 18 1,5-1-1385,5 0 0,9-2 1560,5-4 0,-1 0 0,5-7 0</inkml:trace>
  <inkml:trace contextRef="#ctx0" brushRef="#br5" timeOffset="378">9246 18175 8241,'-10'-5'191,"1"-3"0,0 7 1,-1 5-1,0 9 0,-1 8 1,-3 8-1,0 7 277,-3 6 0,1 4 0,0 0 0,5 1 0,4-2 0,3-2 0,4-6-337,4-5 1,5-7 0,6-3-1,4-4 1,3-3-411,3-6 1,6-4-1,3-5 1,3 0-1,2-1-377,2-2 1,-4-3-1,-4-6 1,-2-1 0,-3-1-384,-2-3 1039,-6 4 0,-1-5 0,-5 3 0</inkml:trace>
  <inkml:trace contextRef="#ctx0" brushRef="#br5" timeOffset="379">9236 18417 8241,'-22'-4'232,"3"2"1,0-4-1,7 1 288,5 0 0,5 3 0,8-1-292,6 2 1,9-2 0,5-1 0,4-1-1,5-2-386,4 2 0,3-2 0,1 3 0,-3 0 0,-1-2-1134,-2 1 0,-4 2 1292,-2-3 0,-6 0 0,-2-4 0</inkml:trace>
  <inkml:trace contextRef="#ctx0" brushRef="#br5" timeOffset="380">9190 18147 8241,'0'-23'-53,"0"3"1,2-1 0,5 2 369,9 4 1,5 1 0,8 5 0,2-1-51,4 1 0,4 1 0,1 2 1,-1 3-1,-1 2-309,-4 1 1,-1 7 41,-2 2 0,-6 7 0,2-2 0</inkml:trace>
  <inkml:trace contextRef="#ctx0" brushRef="#br5" timeOffset="381">9721 18408 7678,'-10'0'-703,"4"3"1,1 1 290,1 1 598,1-3 1,4 1 525,2-6 1,-2 1 0,3-3-184,0 1 1,1-3 0,5 4 0,-1 0-1,1 0-209,3 0 1,1 0 0,5 3 0,-1 1 0,0 2-292,-3 3 0,2 7 0,-5 2 1,-1 3-302,-4 0 221,-3 5 1,-6 1 0,-4 4 0,-8 0-99,-5 0 1,-5-4 0,-3-3 0,2-2-1,3-4 92,3-2 0,10-7 0,6-3-306,11-2 0,14-5 1,13-3-1,6-4 1,6-2 362,2-1 0,-23 6 0,0 0 0,2-1 0,0-1 0</inkml:trace>
  <inkml:trace contextRef="#ctx0" brushRef="#br5" timeOffset="382">9730 18380 8241,'-9'0'11,"-1"0"1,1 0 0,0 0 0,-1 0 1794,1 0-1580,4 0 0,3 0 0,8-1 0,6-4 0,5-3-103,2-3 1,3-6-1,3 1 1,1-4 0,0-2-205,-1 2 0,-2 0 1,3 1-1,-3 2 1,-3 2 60,-6 6 1,-3 5 0,-5 8-1,-4 7 1,-5 10 242,-7 9 0,-7 12 0,-8 5 0,12-23 0,0 0-46,1-1 1,-1 1 0,-13 22 0,5-3 0,0-3 0,2-2-455,4-4 1,6-1-1,5-8 1,3-8-1,4-5-325,3-6 0,1-2 0,7-4 1,1-1-677,-1-2 945,-2-2 0,0-5 0,-5 0 0,-1-1 78,-2-2 0,-1 1 0,-4 3 0,-2 0 0,-3 2 292,-3 1 0,-3 3 0,-2-2 0,1 0 1081,-1 3-523,2 1 0,3 1 71,-1 0 0,6 0 1,5 0-1,9 0-420,7 0 1,10 0-1,8-1 1,5-1-1,4-2-820,5-1 0,-22 2 0,2 0 574,1-2 0,2 0 0,2-1 0,0-1 0,1 0 0,0 0 0</inkml:trace>
  <inkml:trace contextRef="#ctx0" brushRef="#br5" timeOffset="383">11136 17672 8241,'0'-24'90,"0"2"1,1 4 0,3 2 455,5 4 0,2 6 0,4 4 0,2 6 0,0 8 0,2 10-65,0 7 1,-1 4 0,1 5 0,-1 3 0,1 2-485,0 3 1,2-4-1,2-2 1,1-1-1,2-3-1085,1-2 1088,1 2 0,-5-11 0,0 2 0</inkml:trace>
  <inkml:trace contextRef="#ctx0" brushRef="#br5" timeOffset="384">11620 18212 8207,'3'-9'-651,"1"-1"1,1 2 1139,3 2 1,-4 4-1,-1 8 1,-3 8-1,-2 6 1,-2 8 73,-2 5 1,0 2 0,-2 2 0,1-1-416,1 2 1,3 1 0,0-2-1,2-3 1,1-3-254,0-2 1,3-3-1,3-5 1,1-5 0,4-6-524,3-4 0,1 2 0,4-5 0,0-2-7,3-3 1,-1 0 0,4-5 0,0 0 634,-2-1 0,0-6 0,-4 0 0</inkml:trace>
  <inkml:trace contextRef="#ctx0" brushRef="#br5" timeOffset="385">11694 18445 8207,'-15'-4'0,"0"-3"-20,2-1 190,5 3 0,4-3 0,4 2 358,0-3 1,2 4-1,3 1 1,6 1 0,5 0-1051,3 1 1,5 1 0,-1 1-1,1 0 522,2 0 0,0-5 0,2 0 0</inkml:trace>
  <inkml:trace contextRef="#ctx0" brushRef="#br5" timeOffset="386">11657 18231 8207,'-13'-16'-44,"3"2"1,6 0-394,3 3 827,10-4 1,2 6 0,11-1-1,3 3-130,6 3 1,5-2 0,5 3-1,2 2 1,0 3-2828,-1 4 2567,-4 7 0,-2 5 0,-3 6 0</inkml:trace>
  <inkml:trace contextRef="#ctx0" brushRef="#br5" timeOffset="387">11992 18594 8207,'6'-9'24,"-2"3"1,-3-6 0,2 2-1,3 0 1,3 1 0,4 0 0,2-1 443,3 1 0,5 1 0,0 1 0,1 4 0,-3 3 0,-5 3 0,-4 5-115,-5 3 0,-3 4 1,-6 4-1,-5 2 1,-9 2-506,-6 0 1,-5-1 0,0 2 0,2-2-1,3-4 57,3-1 0,5-6 0,4 2 1,5-4 25,4-3 0,9-2 0,15-4 0,10-1 0,9-2 69,7-3 0,3-2 0,-25 3 0,1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5:48.319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8845 13892 16744,'7'-5'726,"-1"2"0,1-2-1402,5 2 1,0-3 322,3 3 1,1-3 265,2 3 0,2-1-41,2 0 0,-3 3-93,3-2 180,2 2 1,-4 1-1,2 0 1</inkml:trace>
  <inkml:trace contextRef="#ctx0" brushRef="#br0" timeOffset="1">9376 13817 17620,'-5'0'-1713,"-3"0"2060,7-4-1108,-4 3 1,7-3 1319,5 4 0,0 0-459,8 0 0,4-3 75,3 0 1,4 0-220,-2 3 1,3-1-128,1-2 1,-1 2 90,-2-3 0,2 3 103,-2 1 0,2-4 0,1-1 1</inkml:trace>
  <inkml:trace contextRef="#ctx0" brushRef="#br0" timeOffset="2">10326 13519 11887,'0'-5'-1162,"0"-3"0,0 9 961,0 2 1,-1 4 303,-2 12 1,-4 0 105,-5 8 1,2 3-73,-3 8 1,2 0-188,-2 2 0,2 0-119,-4 3 1,2 0 159,-2 0 0,3-6 39,0-6 0,1-6-151,2-3 0,1-4-39,2-2 98,-3-3 57,8-7-68,-3-2 161,4-4 0,0-4-99,0-3 0,3-4-118,0-1 1,5-5 61,-2 1 1,2-2 64,1-4 1,1 1 18,-1-3-31,0-1 0,5-3 1,0 0-1</inkml:trace>
  <inkml:trace contextRef="#ctx0" brushRef="#br0" timeOffset="3">10372 13566 11887,'-5'4'755,"-2"2"-1541,4 7 0,-3 2 389,2 7 0,-2 3 345,3 6 0,-1 3-97,1 6 0,2 2-267,-2 1 1,2 2 128,1-5 0,-1 0 116,-2-2 1,2-10 13,-3-3 0,2-8-90,-1-5 196,2-1 82,-3-6 0,4-2 33,0-6 1,-1-2-97,-2-5 0,2 1 0,-3 0 0</inkml:trace>
  <inkml:trace contextRef="#ctx0" brushRef="#br0" timeOffset="4">10270 13938 11887,'-4'-5'-1426,"3"-3"1171,-2 2 1,2-3 38,1 0 0,0 3 57,0 0 0,1 3 254,2-4 1,3 5-253,6-1 1,-1-1 143,1 1 0,3 0-350,0 3 0,0 0 264,0 0 0,-3 0 7,4 0 0,0-3 144,2 0-30,-3-5 1,2 3 0,-2-4 0</inkml:trace>
  <inkml:trace contextRef="#ctx0" brushRef="#br0" timeOffset="5">10652 13585 10378,'0'-10'-889,"-1"1"-477,-3 0 1441,3 3 247,-3 2-378,4 4 199,0 0 1,-3 5-69,0 5-4,-4 3 0,2 9 14,-5 0 0,2 4 0,1-2-109,1 3 0,-1 1 249,-2 0-359,0 0 1,3 2 172,-1-2-392,5 2 329,-2-10 0,3 2 0,-1-3-161,-1 0 0,0-5 54,3-1-130,0-3 153,0-5-44,0-1 62,4-4 40,-3 0 94,3 0 1,-1-4-20,0-2-24,5-2 117,-3-2-131,4 1 46,0-4 0,1-2-53,-1-4 1,3 1-13,1-1 0,2 0 85,-2-3-80,3-2-482,-1 0 472,-1-3 47,4 8 1,-8-4 149,3 4 0,-3 2 0,-2 1-83,-1 4-86,-3 1 430,-4 6-96,0 1-188,0 4 1,-4 7 277,-3 3 1,-1 8-257,-1 1 0,-1 6-19,1 0 1,0-2-141,-1 2 0,1-1 47,0 1 1,0 2-231,-1-2 0,5-3 350,2 0-407,2-2 0,1-2 6,0 1 0,1-6-70,2-3 1,2-2 91,5-5 0,-1 0-7,0-3 1,0-1 60,1-2 1,2-2 71,1-4 1,0-4 148,-1 1 0,-1-4-35,1 4 0,-1-5 1,-2 3-1</inkml:trace>
  <inkml:trace contextRef="#ctx0" brushRef="#br0" timeOffset="6">10884 13817 10378,'-5'4'-885,"0"-1"632,2 3 1,1-1 510,-4 1 0,4 5-190,-2-1 0,0 2-78,1 1 0,0-3 6,3 2 1,0 2-138,0-2 0,1 1-28,2-4 0,2-1 94,5-2 1,-1 2-9,0-5 0,1 0 56,-1-3 0,3-1 1,1-2 1,-1-2 101,-2-5 1,-1 0-43,0-2 1,-1 0-37,-1-3 0,0 0 40,-4 0 0,0-3-83,-3 3 0,0 0 40,0 0 1,0 3-52,0 0 1,-1 2-153,-2 4-125,-2-2 0,-5 7 151,1-2 1,0 5 205,0 1 1,-1 8-1,1 0 1</inkml:trace>
  <inkml:trace contextRef="#ctx0" brushRef="#br0" timeOffset="7">11136 13780 10236,'0'-5'-1192,"0"1"1165,-4 4 1,2 5 292,-5 4 0,4 5-80,-3 4 1,4 1-254,-1 0 1,-1-1 140,1 1 1,0-1-157,3 1 1,0 0 76,0-1 1,4-3-111,2-3 0,-1-1 152,1-2 0,4-4-179,2-2 1,1-3 123,0-3 1,-2-2 41,5-4 0,-2-2-215,2-1 0,0 0 74,-3-3 0,2-1-66,-2-2 0,2 0 130,-2 3 1,-2-2 72,-5 5 1,1-1-115,-3 4 1,0 1 212,-1 1-104,-2 3 182,-5 13 1,1-3-75,-7 6 1,3 2-112,-2-2 1,0 5 175,3-2 0,-1 0-82,4 0 0,0-3-163,3 0 0,0-2 22,0 0 0,4-2-67,2-2 0,2-2 80,2-4 0,0 0 4,2 0 0,-1-3-4,1 0 0,2-7 30,-2 0 1,0-4-34,-2 1 0,-2-2 61,-2 3 0,2-5-28,-5 1 1,3 3 69,-3 1 1,0-2-65,-3 2 0,-1 0-43,-2 6 0,-2-1-12,-5 4 0,4 0-199,0 3 1,0 0 216,-4 0 1,2 1-323,2 2 0,-1 2 117,4 4 1,0 1 225,3-1 1,-5 0 0,0 1 0</inkml:trace>
  <inkml:trace contextRef="#ctx0" brushRef="#br0" timeOffset="8">11629 13789 9211,'0'-9'-1064,"0"-4"564,0 2 638,0 2 45,0 5-118,0 4 1,-4 1 73,-2 2 1,1 1 59,-1 2-176,-1 3 1,-2-4 64,0 4 73,4 0-41,-4 1-221,8-5 62,-7 3 1,7-3 64,-2 5-264,2-5 11,1 3 163,0-3-89,0 5 86,0-5 38,0 3 1,1-4-60,2 2 18,-2 3 37,7-8 1,-3 6 85,5-4 0,-4 3-33,0-3 0,-3 4 2,3-4-1,-4 0 29,3 1 0,-5-2-220,0 4 0,0-3 131,0 3 0,0-2 71,0 2-827,-5-4 419,4 6 400,-7-7 0,3 7 0,-4-2 0</inkml:trace>
  <inkml:trace contextRef="#ctx0" brushRef="#br0" timeOffset="9">12374 13780 13665,'0'-5'-1639,"0"1"1,0 3 1362,0-2 251,0 2 80,0-4 1,-4 5 177,-2 0 1,1 1 238,-2 3 1,-2 1-151,-3 4 1,-2 5-86,2 1 0,1 3 41,-1 0 0,2 1-129,0-1 1,2 4 9,2 0 0,-1 3-226,4-4 0,0-2-153,7-3 0,1-5-436,4 1 1,3-2 151,1-4 1,2-2 283,-2-4 0,3-1-85,0-2 314,-3-2 0,4-5 92,-5 1 1,4-3 248,-4-1-189,5-3 0,-7 2 1,3-2 568,-3 0-572,3 5 1,-4-4 0,1 4 97,-2-1 1,2-1-158,-7 4 109,0 4-227,-3 1 1,-1 4-91,-2 0 1,-3 5 329,-3 4 0,0 1-196,0 6 0,2-2 1,2 3-103,1-2 0,1-2-188,3 2 1,0-3 127,0 0 0,0-1-175,0-2 148,4-4 0,1 2 1,6-4 32,1-1 0,-1-1-243,5-1 224,-1-4 299,0-5 0,1-1 115,-3-3 228,-1 3 63,-2-4-284,-5 4 0,2-3-190,-4 3 1,0-2-196,-3 0-143,0-1-24,0 4 0,-1-1-415,-2 1-78,-2 4-178,-4-3 290,-1 7 221,1-3-93,4 4 664,-3 0 1,6 4-1,-2 1 1</inkml:trace>
  <inkml:trace contextRef="#ctx0" brushRef="#br0" timeOffset="10">12709 13827 12426,'0'6'-617,"0"0"560,0 1 0,0 2 109,0 0 0,0 1-187,0 3 0,3-3-188,1 2 0,-1 2 236,-3-2 14,4 1 1,-3-4 0,3 0-332,0 1-19,-3-1 249,7-4 1,-6 2-83,5-4 1,-1 1-326,3-4 949,-4 0-285,8 0 1,-7-5 395,6-1-265,3-2 1,-5-5 0,4 1 8,-1 1 0,-2-3 600,5 2 113,-5-5-656,3 7 0,-5-4 93,0 5-326,-3 4 0,1-3 272,-4 2-242,0 1 0,-4 2 161,-2 6 1,-2 3 0,-5 3-55,1 0 0,0 4-131,0-1 1,-1 0 77,1-2-128,4-1-297,-4 0 245,8 1-244,-3-1 0,5 0-407,2 1-437,3-5 833,7-1 1,2-4 0,3 0-166,1 0 0,-1-4 325,1-2 246,0 1-208,-5-3 488,4 3-121,-8 0 1,0-2 562,-3 3 9,-5 1-391,2 3-263,-4 0-39,-4 4-129,3 2 1,-8 3-58,3 0 1,1 1-322,-1-1 289,4 0-988,-2 1 559,8-1 432,5-4 0,1-1 0,4-4 1</inkml:trace>
  <inkml:trace contextRef="#ctx0" brushRef="#br0" timeOffset="11">13305 13808 12162,'-9'0'-655,"3"4"1507,-1 2 1,2 3-226,-1 0-642,-2 4 111,3 2 0,-4 8-60,3 1 0,-2 3-252,2 1 272,2 0-1174,-5 4 791,8-3 1,-6 6 106,4-4 80,-4 0 0,3-4-127,-3-2 0,-1 1 216,2-4 0,1-5 40,-2-4 141,5-7 1,-6-2 27,2-4 1,2-1-240,1-2 0,1-3 192,-2-7 0,3 2-260,-2-5 1,2 2-256,1-2 257,0-1 1,1 2 0,2-4-56,4-3 0,-1 1 72,3-3 0,-2 3-6,6-1 0,1 1 300,2 0 1,1 1 312,2-2 1,0 3-75,-1 0 0,4 4 0,0 0 225,-2 2 1,-3 3 254,-2 4-625,-3 4 1,1-2 29,-3 4 0,-5 4-440,-2 2 1,-2 4-402,-1 2-51,0-2 487,0 4 0,0-5 51,0 0 1,-3 4 44,0-1 0,-5 1 28,2-4 1,-2 0 0,-1 1-81,-1-1 0,1-2 380,0 2-212,-1-6 1,1 9-4,0-9 1,0 8-1,-1 0 1</inkml:trace>
  <inkml:trace contextRef="#ctx0" brushRef="#br1" timeOffset="12">13659 13948 8495,'5'-4'0,"-1"-2"-688,0 1 1,-2-3 388,1 2 0,1 1 291,-1-2 1,0 4 97,-3-3 1,1 1-20,2-1 1,-2-3 7,2 3 60,-2 2 75,-1-4-146,0 3-17,0-1 0,-4 2 364,-2 4-343,-2 0 1,-5 4 164,1 3 1,-4 4-131,4 1 1,-4 5-114,4-2 0,-4 3 0,4 0 2,1-3 0,0 2 113,2-5 0,3 4-322,0-4 1,3 0 70,0-2 0,3-2-34,3-2 0,4-2 16,5-4 1,-1 0-34,5 0 1,0-4 19,2-2 1,0-3 83,-3-4 0,2 3 131,-5-2 0,4 1-127,-4 2 0,-3 0 258,-2-1-176,-1 1 275,-1 0 0,-2 3 186,-6 3-378,-2 11 1,-3-2-1,0 6-305,2-1 122,4 2 0,-2-3-180,4 3 0,3-3-133,0-1 103,4-3 128,3 2 1,0-7 184,2 2 0,-1-2 0,2-2 0,3-2 0,-3-2 0,1-5 0,-4 4 0,2 0 0,-1 0 0,1-3 0,-5-1 0,0 1 0,-2 0 0,1-1 0,2 4-36,-1 0 0,-3 3 211,-1-3 310,-2 3-315,-1-1-38,0 4 133,0 9 0,0-3-106,0 6 1,-1-1-177,-2-2 118,2 0 0,-4 1-120,5-1 160,0-4-46,0 3 0,0-3-33,0 5-15,0-5-56,0-1 0,-3-5 60,0-2 0,0 1-178,3-4 0,0-1 1,0-2 52,0 0 1,0-4-108,0 1 0,1-1-190,2 0 333,2 3 0,2-5-33,-1 3 0,0 2-111,3-3 0,2 3 1,0 2 181,2 1 0,-1-1 0,-3 7 0,1-2 0,-1 2 0,0 1 0,1 0 0,-1 0 0,0 0 0</inkml:trace>
  <inkml:trace contextRef="#ctx0" brushRef="#br1" timeOffset="13">14069 13892 8495,'5'4'-1380,"-1"-3"1396,-4 7 0,0-3 102,0 5 0,3-4-4,0 0 1,0 0 27,-3 4 0,0-1-219,0 0 0,0 1 111,0-1 1,0-3-115,0 0 0,0 1 1,0 2-110,0-4 5,0 3 157,-4-7-158,3 3 0,-6-5 85,4-2 0,0 1-102,3-4 1,0 0 35,0-3 0,0-2 166,0-1 0,0 0 0,0-3 0,0 2 0,0-2 0,3 3 0,0-4 0,3 5 0,-3-2 0,1 0 151,-1 0 1,-2 0 111,3 0 563,1 3-527,-4-3 1,4 4-256,-2 3-64,-2 2-75,3 4 1,0 0-214,3 0 1,-2 3-328,1 0 635,0 9 0,8-6 0,0 7 0</inkml:trace>
  <inkml:trace contextRef="#ctx0" brushRef="#br1" timeOffset="14">14292 13836 8495,'-5'-6'-1537,"2"0"1530,-2 3 57,4-5 1,-7 8-57,5 0 45,0 4 1,3 9 55,0-1 0,0 1-45,0-4 1,0 1 52,0 3 1,0-3 24,0 2 0,0-1 17,0-2 1,0 0-10,0 1 1,0-1-47,0 0 1,0-3-32,0 1 1,0-1 133,0 3-299,0-4 177,0 4-597,-4-4-126,3 4 1,-6-3 298,4 1 0,0-4 353,3 3 0,-5-4 0,0 2 0</inkml:trace>
  <inkml:trace contextRef="#ctx0" brushRef="#br0" timeOffset="15">14553 13882 11145,'0'-5'-2237,"-1"1"1630,-2 4 813,2-4 334,-8 3 1,4 1-19,-4 6 0,3 2-351,0 2 1,-1 2-255,-2 1 1,3 3 63,0 0 0,4-2-81,-2 2 1,3-4 154,1 4 1,1-5-127,3 1 0,1-4 76,4-2 0,3-4-79,1 1 0,2-2 43,-2-1 0,2-4 50,-2-2 1,-1-3-92,-3 0 0,0-3 134,-3-1 1,-1 0-257,-2 0 0,-2 2 73,2-4 0,-3 3-103,-3 0 0,1 1 55,-4 2 1,0 0-182,-4-1 1,1 5 106,0 2 1,-1 2-214,1 1 466,0 0 0,3 1 60,-1 2 0,5 2-84,-1 5 1,6-1-1,3 0 1</inkml:trace>
  <inkml:trace contextRef="#ctx0" brushRef="#br0" timeOffset="16">14702 13892 10269,'4'-10'-492,"2"1"0,-1 0 416,2 0 0,-4 3 484,3 3 26,-4-2-440,6 4 1,-7 1 40,2 6 0,-2 3 11,-1 0 0,-3 3-79,0 1 1,-3 2 132,3-2 1,-1 2-70,1-2 1,2 0 38,-3-1 1,3-1-246,1 1 0,-3-1 113,0-2 1,0-3 5,3 0-268,0-4 65,4 7 76,-3-8 1,8 2-294,-3-6 388,2-3-13,6-3 0,-1 0-241,2 0 299,3-5 0,-7 3 7,5-5 1,-4 5 0,3-2-90,-2 3 1,0 1 455,-4-1 0,-4 4 487,-2 0-580,-2 4-165,-1-2 0,0 5 210,0 2 1,-4 2-37,-2 4 0,1 2-290,-1 1 1,0-1 151,0 1 1,1-2-134,2 0 1,2 2-152,-2 0-143,2 1 1,5-4-66,2 0 1,-1-3-603,2-3 972,-1 2 0,7-4 0,2 3 0</inkml:trace>
  <inkml:trace contextRef="#ctx0" brushRef="#br0" timeOffset="17">15596 13901 8549,'1'-6'179,"2"0"1,-2 3-109,2-4 0,-2 4-207,-1-3 165,4 0 0,-3-3-11,2-1 0,-2 4-32,-1 0 0,0 3 47,0-3-18,0 3 1,-4-1-4,-2 4 1,-3 4 47,-4 3 0,3 2-3,-3 3 1,3 3-20,1 3 1,-3 1-77,3 0 1,-2-4 94,5 1 0,1-2-190,2 2 0,2-3 142,1-3 0,1-2-87,2-2 1,3-2-28,3-4 1,0 0-56,0 0 1,2-4 72,1-2 0,-1-6-2,1 0 1,1 0 43,0 2 0,0-2 9,0-1 1,-3-2 53,3 3 0,-4-1-27,-3 4 1,1 3 186,-4-1 1,2 5-85,-2-1 80,-2 2 1,3 2-154,-4 2 1,-3 2 12,0 5 1,-2-1-64,2 0 1,2 1 5,-2-1 1,2 0-183,1 1 160,0-1-425,0 0 248,4 1 1,1-5 122,5-2 0,-4-2-15,0-1 1,0-1 52,4-2 1,-1 1 19,0-5 0,4 1 7,-1-3 0,1-3 16,-4-1 0,1-2-17,3 2 0,-3-2 71,2 2 1,-1-2-62,-2 2 1,-1 1 162,-1 3 1,0 2 77,-4 1 267,0 4-135,-3-2-270,0 12 0,-3 2 85,0 5 1,-3 0-107,2-3 1,-2-2-161,3 3 1,-1-2 174,1 2 0,2-6-184,-2 2 0,2-2 43,1 3 0,0-4-406,0 0 335,4-4 1,1 2-86,4-4 0,1 0-8,-1 0 1,0-1 82,1-2 0,2-2-25,0-4 1,2-2 125,-2-1 1,-1 2 8,1-3 0,-2 3 44,0 0-67,-1 1 0,-3 1 660,0 2-425,-3 2 0,0 4 57,-6 0 1,-2 4-22,-1 2 0,-2 2-134,2 1 1,-2 1 36,2-1 1,1 0-269,2 1 0,2-1-112,-2 0-45,2 1 1,2-2-114,2-2 427,2 2 0,4-7 0,1 4 0</inkml:trace>
  <inkml:trace contextRef="#ctx0" brushRef="#br1" timeOffset="18">16368 13650 8507,'-4'9'-633,"0"0"771,-2 1 0,-2 3 68,2 3 1,-2 1-220,2 2 0,-2 4 128,2 1 0,0 0-228,0 1 1,4-3 163,-1 3 0,2-5-163,1 2 0,0-3 69,0-4-86,0-1 4,0-5 8,0-4 44,0-1 67,4-12 0,-2 2-179,4-7 0,-4 3 105,2 1 1,-3-4-114,-1 1 1,0-1 84,0 4 0,0 3 44,0 0 1,-5 3 28,-1-4 0,-2 5 5,-1-1 0,-4 2 423,1 1 1,-5 1-187,2 2 0,1 2 97,2 5 1,0 0-123,2 3 0,-1-3-230,5 2 0,1 2 42,2-2 0,4 0-135,6-6 1,0 1-61,8-4 0,2 0 201,5-3 0,1 0 0,5 0 0</inkml:trace>
  <inkml:trace contextRef="#ctx0" brushRef="#br1" timeOffset="19">17151 13612 8401,'-6'-6'-186,"3"0"0,1 4-630,-1-1 772,2 2 1,-4 1 92,2 0 1,1 5 66,-4 4 0,2 5 139,-2 4 0,0 2-28,-3 2 1,3 2-120,-1 4 0,1-1-138,-3 1 1,3 0 33,-1 0 1,4 0-68,-3 0 0,3-5 83,-3-5 0,4 0-229,-1-6 131,2 1 66,-4-8-64,4-1 0,-3-5 62,4-2 1,0-2-50,0-4 1,0-1-1,0 1 0,0-3-8,0-1 0,0-2-6,0 2 0,0 0-14,0 0 1,0 3 118,0-2 1,-3 1 35,0 2 50,-4 0 0,2 0-88,-5 3 0,-2 2 235,-1 4 1,0 1-46,1 2 1,-2 3-70,-1 7 0,-2-2-129,5 5 0,-1-2 6,4 2 1,3 1-176,0-1 0,3-3 119,0 0 1,3 0-107,3-1 1,4 0 69,5-6 1,3 1-84,3-4 0,1 1-44,-1-4 1,1 0-152,0 0 0,-1-2 130,1-1 1,0-2-113,-1-4 0,1 0 328,-1-1 0,1 1 0,0-4 0,-1-2 0</inkml:trace>
  <inkml:trace contextRef="#ctx0" brushRef="#br1" timeOffset="20">17216 13836 8401,'0'-5'-11,"-1"2"-68,-2 6 1,1 2 187,-5 4 1,2 4-185,-1-1 1,-1 5 64,4-2 0,-4-1-244,4-2 0,-1 1 7,1 0 0,2-1-265,-2-2 178,2-5-96,5-1 430,1-4 0,5-8 0,-1-3 0</inkml:trace>
  <inkml:trace contextRef="#ctx0" brushRef="#br1" timeOffset="21">17234 13789 8401,'-3'-9'-186,"0"0"0,-1 3 167,1-1 404,2 5-1134,-3-2 159,4 4 203,0 0 1,3 4 386,0 2 0,8 3 0,0 0 0</inkml:trace>
  <inkml:trace contextRef="#ctx0" brushRef="#br1" timeOffset="22">17365 13808 8401,'6'-5'-813,"0"2"0,-3-1-1,3 0 1203,-3 1 1,2 3 432,-2 0-616,-2 0 0,3 5-239,-4 1 0,0 3 118,0 3 1,0 0-174,0 3 0,0-3 134,0 0 0,0 2-50,0-2 0,0 4 93,0-4 1,-3 0 49,0-2-127,-4-1 1,1 0-8,-3 1 1,0-5-15,-1-2 1,4 1 4,0-1 0,0 0-113,-4-3 1,1 0 68,0 0-299,0 0 0,2 0 87,1 0 0,4-1-330,-1-2 590,6 2 0,2-11 0,5 1 0</inkml:trace>
  <inkml:trace contextRef="#ctx0" brushRef="#br1" timeOffset="23">17691 13622 8401,'-6'4'0,"1"-2"-379,2 4 1,1 1 259,-4 6 0,1 1 317,-1 5 1,-3 4-137,3 2 1,-2 2-167,-2 5 0,1-4-8,0 4 0,0 0 108,-1-1 1,2-4-98,2-6 0,-3-2 197,3-4-507,2-1 34,0-9 377,4-1 0,0-4 0</inkml:trace>
  <inkml:trace contextRef="#ctx0" brushRef="#br1" timeOffset="24">17653 13873 8330,'0'-9'0,"0"0"0,-3 2-332,0 1 0,0 3 211,3-3 163,-4 0 42,3-4 0,-3 1-178,4 0 1,0 2-86,0 1 234,0 0-181,0-3 120,0-1 1,1 2-33,2 2 0,-1 1 14,4 2 0,-3 2-13,3-2 1,1 2 19,2 1 11,0-5 1,1 4 52,-1-2 0,0 2 4,1 1 1,-1 0 50,0 0 0,-3 0-64,1 0 61,-1 4 0,3 2-77,0 3 0,-3 0-1,-3 0 1,-1 1 6,1-1 0,-2 0-20,2 1 1,-3-1-2,-3 0 0,-2 1 19,-5-1 1,1 0-83,0 1 1,-2-4 67,-1 0 1,2-3-226,-3 3 1,0-3 65,0 4 0,1-4-221,3 3 0,-1-4 368,1 1 0,-4 2 0,-2 0 0</inkml:trace>
  <inkml:trace contextRef="#ctx0" brushRef="#br1" timeOffset="25">17607 13882 8330,'-6'7'-919,"-1"-1"1,4 0 1247,-3 3 0,3 1-101,-3-1 1,4 3-339,-1 1 0,-2 3 111,2 0 0,-4 3-192,1 2 1,1-4-43,-1 1 0,2-1 84,-2 2 1,3-5 148,-3-1 0,0 1 0,-4 0 0</inkml:trace>
  <inkml:trace contextRef="#ctx0" brushRef="#br1" timeOffset="26">18072 13650 8307,'0'-5'-1902,"0"-4"2000,0 4 0,0-1 34,0 0 11,0 4 157,0-3-184,0 14 1,-4 1-9,-2 9 1,-1-1-18,1 1 1,-3 3-153,3-1 0,-2 5 41,-2-1 0,3 2-77,-2 1 0,5 0-4,-6 0 1,3-3-251,-2-1 0,3-3-145,0 1 496,-1-7 0,-2-1 0,0-5 0</inkml:trace>
  <inkml:trace contextRef="#ctx0" brushRef="#br1" timeOffset="27">18259 13827 8307,'0'-10'-554,"0"5"1,-4-3 290,1 2 1,0 0 819,3 0-174,-4 4-274,-1-6 0,-4 7 67,-1-2 1,1 3-10,0 3 0,-4 3-43,1 7 1,-4-2 20,4 4 0,-4 1-220,4 3 0,0-1 127,2 1 1,5-4-100,2 1 0,-1-2 69,1 2 1,0-3-199,3-3 1,5-5 0,4-2 0,2 1 99,4-1 1,1-1-12,2-5 1,-2-2-114,-1-4 1,1-1 100,2 1 1,-3-1 41,-3-3 0,2 3-19,-2-3 0,1 3 19,-4 1 0,-3-1 271,0 1-132,-4 0 11,2 0 1,-5 3-71,-2 3 1,-2 6 152,-4 4 1,3 4-192,-1 1 1,2 2 61,-1-2 1,-1 0-247,4 3 1,0-3 74,3 0 1,0-2-127,0 0 0,4-1 63,2 0 0,2-4 7,2-2 0,-1-1 70,0-2 0,1 0 110,3 0 0,-3-2 0,3-1 0,-3-2 0,-1-4 0,1 0 0,-1-5 0,0 0 0</inkml:trace>
  <inkml:trace contextRef="#ctx0" brushRef="#br1" timeOffset="28">18463 13808 8307,'-6'0'-282,"0"0"396,0 0-97,-4 0 1,2 4-55,2 2 1,2 3-103,4 0 1,0 0 142,0 1 1,0-1-147,0 0 1,4-1 72,2-1 1,2 0 88,2-4 0,2 0-72,1-3 1,0 0 37,-1 0 0,-1 0-132,1 0 1,2 0 98,-2 0 0,1-3-4,-4 0 1,0-3 75,0 3-71,1-1 187,-5 4 1,-1 3-97,-4 3 0,0 1 51,0 9 1,-4 0-71,-2 6 0,-4 2 76,-2 4 1,2-1-70,-3 1 1,-1 0 1,-2 0 1,2-1-33,-2-2 0,2 1-17,-2-4 1,2-2 31,1-4 0,3-3 1,-2-3 1,1-5-48,2-2 56,4-2-20,-4-1 0,8-4 1,-2-2 1,2-3 3,1 0 0,0 0-34,0-1 0,0-2-96,0-1 0,0 1-82,0 3 0,0-4 96,0 1 0,1-1-63,2 4 1,-2 0 50,3 0 0,1-1 115,1 1 0,2-5 0,2 0 0</inkml:trace>
  <inkml:trace contextRef="#ctx0" brushRef="#br1" timeOffset="29">19069 13827 8411,'-5'-6'-681,"4"-2"1,-4 7 1017,2-2-25,2 2 24,-7 1-144,3 0 1,-4 4-65,3 2 0,-2 3-1,2 0 0,2 1-186,0 3 1,0-2 110,1 5 1,0-5-172,3 1 0,0-1 125,0-2 0,0 0-101,0 1 1,1-2 44,2-2 0,2-2 41,5-4 1,-1 0-47,0 0 0,1-1 15,-1-2 0,0-3-44,1-6 1,-2 1 74,-2-1 0,1 0-140,-4 0 0,1 2 72,-4-3 1,0 3-9,0 1 0,0-1 14,0 1 0,-1 3-84,-3 0 18,-1 3 0,-4-1 73,0 4 0,2 0-392,1 0 456,4 4 0,-2 2 0,4 3 0</inkml:trace>
  <inkml:trace contextRef="#ctx0" brushRef="#br1" timeOffset="30">19367 13668 8411,'0'-9'-354,"0"4"1,1-3 368,2 1 2,-2-1 131,3-1 0,-4 3-52,0-1 174,0 5-355,-4 6 1,-1 6 32,-5 5 0,-2 6 119,-1-2 0,-2 5-124,2 1 1,-2 6 134,3 3 0,-5 3-158,1 0 0,0 3-154,0 1 0,0 2 108,3-3 0,0 1 91,1-4 0,1-5-6,-1-4 1,3-4-19,2-6 0,-1-3-56,2-3-262,-2-1 161,-2-2-142,1-4 475,0-1 1,0-5-154,3-2 0,-1 1 22,4-4 0,-3 0 10,2-4 1,-2 4-77,3 0 69,0 0 0,3-4 25,0 1 0,0 3 8,0 0 0,1 0 50,2 0 0,1-2-75,3 2 1,1-3 178,-2 0 1,5 1-100,2 2 1,0-3-52,0 3 0,-2 1 31,5-1-57,-1 0 0,4-4 0,-1 1 0</inkml:trace>
  <inkml:trace contextRef="#ctx0" brushRef="#br1" timeOffset="31">19981 13678 8363,'-5'0'-916,"0"1"740,2 2 1,1 2 352,-5 4 0,4 5-45,-3 1 0,0 7-8,-3 3 0,-1 5-49,1 1 1,0 0 10,-1-3 0,2 2-15,2-2 0,-1-2-91,3-8 0,1 0-37,3-3 0,4-1 70,3-5 0,5-3-50,4 0 0,1-3 74,2 0 0,3-2-279,-1-1 0,1-1-93,-3-2 1,-1 0-105,1-3 1,-5 0 38,-1-3 400,-3-1 0,-1-3 0,1-1 0</inkml:trace>
  <inkml:trace contextRef="#ctx0" brushRef="#br1" timeOffset="32">19972 13910 8363,'-10'-1'0,"1"-2"0,3 2-206,0-2 437,4 2-438,-2-3 1,5 3 77,2-2 1,2 2 117,4 1 1,0 0 36,1 0 1,0 0-172,3 0 1,-3 0-141,2 0 1,2 0 113,-2 0 1,4-1-99,-4-2 1,2 1 268,-2-5 0,-2 4 0,3-3 0,-3 4 0,-1-10 0,1 1 0</inkml:trace>
  <inkml:trace contextRef="#ctx0" brushRef="#br1" timeOffset="33">20009 13715 8363,'-9'-9'-1030,"2"0"1175,1 3-43,4-2-120,-2 3 0,8-1 56,2 3 1,3 2-245,0 1 0,4 0 131,3 0 0,2 0-241,0 0 1,1 0-95,-1 0 410,1 4 0,4-2 0,1 2 0</inkml:trace>
  <inkml:trace contextRef="#ctx0" brushRef="#br1" timeOffset="34">20363 13817 8363,'-9'10'-1611,"0"0"1222,3 2 1,-2-1 626,2 1 0,-3 3 29,0 0 1,-3 6-97,-1 1 1,-2-1-299,2-2 1,-3 0 100,0-1 0,3 0-155,0-3 0,3-2 48,1-7-231,3-2 272,-2-4 1,7-1 91,-2-2 0,5-3 0,1-7 0,3 2 0,-2-5 0,2 4 0,-3-4 0,3 1 0,-3-4 0,3 2 0,-3 1 0,4 0 0,-4 3 0,1-2 0,-1 2 0,-2 1 0,2 3 0,-2-1 757,-1 1-66,0 4-507,0-4 0,0 9-167,0 0 1,3 6 139,0 6 1,2-1-292,-2 5 1,2-1 99,4 4 1,-3 0-223,1-1 1,2-2 22,3-1 0,1-3-93,-4 0 0,3-1 169,1-2 0,0-4 157,0-2 0,-2-2 0,5-1 0,-4-4 0,3-2 0,-3-2 0,5-6 0,-2 0 0</inkml:trace>
  <inkml:trace contextRef="#ctx0" brushRef="#br1" timeOffset="35">20521 13873 6548,'0'-5'589,"0"13"0,0 4-451,0 9 0,-3 0-23,0 1 1,-4 2-196,0 4 1,-1 4 13,-1 2 1,-4-2-114,1-1 0,-1-2 5,0-1 1,3-4 123,-3-3 1,3-5-268,1-4 131,4-6 195,0-1 1,5-10-66,0-1 1,0-5 57,0-2 1,1-2-79,3 2 0,-2-3 14,4 0 0,-1-1-51,1-2 0,6 0-18,-3-3 1,2-1 130,-1-2 0,3-2 0,3 2 0,1 0 0,2 0 0,3 2 0,-1 4 0,4 2 0,-3 1 0,0 1 202,-4 5 1,-3 0 92,-3 7 456,-2 0-487,0 3 0,-5 4-105,-2 2 0,-3 4 5,-3 2 1,1-1-145,-4 5 1,-1-5 135,-2 2 1,0 0-186,-1 0 1,1-1 0,0-3 0,1 1-113,1-1 1,-1-1 52,2-2 1,1 3 16,-1-3-435,3-2 113,-1 0 125,4-4 1,1-1 97,2-2 0,6 1-29,3-4 0,4 0 199,-4-4 0,4 1 0,-4 0 0,4 3 0,-4 3 0,1 2 0,0 1-72,-3 0 1,4 0 71,-5 0 0,-3 4 178,0 3 1,-4 1 213,1 1-135,-1 1 0,-2-1 133,0 0 155,-5 0-72,0 1-337,-4-5 0,3-1-61,-1-4 210,5 0-285,-6 0 0,7-1 127,-2-2 1,2 1-412,1-4 88,0-1 0,3-2-70,0 0 0,3 0 34,-3-1 1,5 4 129,-2 0 1,2 1-74,2-2 0,-1-1 88,0 2 0,0 2-229,1 1 0,-1-1 168,0 0 1,1 0 147,-1 1 0,4 2 0,2-3 0</inkml:trace>
  <inkml:trace contextRef="#ctx0" brushRef="#br1" timeOffset="36">21406 13873 8320,'-4'-6'0,"-3"0"-524,3 0 1,-1-3 172,2 3 426,2-2 18,-3 3 1,4-2 82,0 1-50,0 4 83,0-2-1,0 4-113,0 8 1,0-2 11,0 7 1,0 1-54,0 2 1,0-2-15,0 2 1,1-2 29,2 2 1,-2 1-9,2-1 1,1-3-77,-1 0 0,3-3 85,-2 0 1,-1-4 9,-3 0 0,3-3-32,0 3 1,1-4-85,-1 1 1,-1-3 87,4-3 0,-3 1-134,4-4 0,-1-1-5,3-6 1,-2 2-135,3-5 0,-4 4 66,3-3 0,3 0 114,-6 0 0,7-2-252,-3 5 0,1-1 40,-2 4 1,-2 1-76,-1 1 1,0-1 80,3 2 1,1 2 245,-1 1 0,-4 2 0,3 1 0,-3 0 0</inkml:trace>
  <inkml:trace contextRef="#ctx0" brushRef="#br1" timeOffset="37">21806 13836 8320,'0'-6'-1621,"0"0"1387,0 3 379,0-5 85,0 7 0,-1-6-69,-2 4 1,1 0 201,-4 3 1,-1 0-80,-2 0 1,-3 4-41,-1 2 0,-3 3-139,0 4 1,0 1 13,0 5 0,0-2-160,3-1 1,1 2 50,2-3 1,2 2-205,2-2 0,2-1 77,4-5 0,1-1-19,2-2 1,5-1 51,5-5 0,3 0-162,0 0 0,1-4 51,2 1 1,-2-4 72,-1 1 1,1-2 29,-5-2 1,3 1 7,-2 0 0,-2-1 164,-5 1 0,2 3-166,-5 0 1,1 4 524,-1-2-148,-2 3 1,-4 6-187,-6 1 1,1 2-220,5 1 1,-1 2-285,1 1 279,0-2 1,3 4 7,0-5 1,4-4 61,2-2 0,3-1-159,0-2 0,0 0 47,1 0 0,-1-2 86,0-1 1,4-2-37,-1-4 0,0 0 154,-2-1 1,-1 0-30,0-2 1,1 0-21,-1-3 0,0 1-150,1-4 1,0 1 155,2-5 0,0-2 0,3 0 0,1-3 0,2-1 0,0 3 0,-2 0 0,-3 9 0,-4 0 0,-4 8 466,-1 2 16,-3 4-196,-1-3 0,-1 6-5,-3 3 1,-1 2-108,-4 6 1,0 3 35,-1 3 0,-2 1-42,0 0 1,-2 3-111,2 3 0,1-2 20,-1-1 0,3 0-188,2 0 0,-1 1 7,2-1 1,2-4 101,1 1 1,2-2-94,1-4 1,0-1 70,0-2 1,4-5-100,2-2 0,2-2 105,2-1 1,2 0-147,0 0 1,1-3 84,-4 0 1,4-5-78,-1 2 0,0-2-142,-2-1 1,2-1 126,0 1 0,2-3-129,-2-1 0,-1 1 299,1 2 0,-2 1-55,0 0 0,-2 3 55,-2-1 700,3 1-283,-8 1 294,3 1-408,-13 12 1,6-2-88,-6 7 1,2-3-176,-3-1 1,4 4 133,0-1 1,4 1-284,-1-4 1,2 0 54,1 1-260,0 3 105,0-3 1,4 0-5,2-7 0,6-2 117,0-1 1,1 0-86,0 0 0,0-4 66,3-3 0,0-1 35,-3-1 0,2 0 18,-2-1 1,2 1-36,-2 0 0,-1-1 271,-3 1 49,1 0 325,-1-1-305,-4 5-31,-1 1 0,-5 4-131,-2 0 0,1 4 1,-4 2 1,3 3-73,-3 0 1,2 0 84,-2 1 0,4-1-451,-1 0 0,2 2 5,1 1 0,0-5-139,0 3 0,0-3 29,0 2 460,4 0 0,1 1 0,5-1 0</inkml:trace>
  <inkml:trace contextRef="#ctx0" brushRef="#br1" timeOffset="38">22504 13948 8320,'-4'5'-1431,"2"-1"1552,-4-4 273,4 0 544,-2 0-820,4 0 52,0 4-130,0-3 214,0 3-318,4-4 67,1 0 0,4 0-86,1 0 0,-1 0-23,0 0 143,1-4 1,-1-1-189,0-4 1,1 0 90,-1 3 0,-1-2-176,-2 2 1,2-3 113,-5 0 0,3 0 85,-3-1 21,0 1 1,-3 0 22,0 0 1,0 3 1,-5 2 140,-4 4 1,-1 1-51,-2 2 1,-2 3-80,2 3 0,-4 3 124,4 1 1,0 2-135,2-2 0,1 2-7,0-2 1,2 0-31,1-1 0,4-1-172,-1 1 0,6-5 99,3 0 0,4-2-204,2 1 0,2-2-28,1-4 1,3 0 158,-3 0 0,3-1 43,0-2 1,0-2 129,-2-4 0,1-1 0,-1 1 0,-2 0 0,2-1 0,-5-2 0,1-1 0,3-3 0,-1 1 0</inkml:trace>
  <inkml:trace contextRef="#ctx0" brushRef="#br1" timeOffset="39">22942 13817 8320,'0'-5'-231,"0"-3"1,0 6-44,0-4 418,0 4-151,0-3 86,0 1 0,-1 3-16,-2-2 57,-2 2 1,-5 1-62,1 0-23,0 0 1,-1 0-135,1 0 1,0 0 95,-1 0 1,-2 1-136,0 2 1,-1-1 66,4 4-123,0 1 0,-1 2 120,1 0 0,4 1 32,2-1 0,-1 0 63,0 1 0,1-1-39,3 0 0,1 0-1,2 1 0,2-1 38,1 0 0,2 2 117,-2 1 1,2-1 66,-2 1 1,2-5-25,-2-1 11,-2 1 0,4 2 66,-5 0-53,0-4 0,-3 1 96,0-3-267,0-2 0,-4 3 19,-3-4 0,-1 0-12,-1 0 1,-4 0-440,1 0 1,-3 3 184,2 0 1,-2 0-367,2-3 1,1 3 210,2 0 1,2 1 368,2 0 0,-2-3 0,3 3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5:48.359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726 14730 22924,'-6'0'-957,"0"0"1090,4 0-715,-2 0 239,-1 0 157,4 0 1,-3-1-359,4-2-672,0 2 138,4-8 1302,2 8 0,3-6 297,0 4 1,1-1-140,-1 1 1,0 2-116,0-2 0,2-2 103,1 2 0,-1-3 327,1 3 1,1-1 188,0 1 1,3 2-180,0-2 1,2-2-474,0 2-786,5-4 402,-3 6 0,3-4 141,-1 2 0,1-1-205,2-3 46,-3-1 228,1 3 0,-3-1 352,2 0-321,1 4 30,-7-7 0,6 8-341,-7-2 114,-1-2 152,3 4 1,-2-3 66,3 4-808,-3-4 567,2 3 1,-2-4 0,3 5-374,-3 0 449,3 0 1,-4 0-153,5 0 1,-1 0-189,1 0-158,-1 0 546,-3 0 1,3 0-316,-3 0-16,3-4 463,4 3 0,-2-4 383,2 2-221,-3 2-162,4-3 1,-3 4-153,2 0 41,-3-4 110,0 3 1,0-3-21,-1 4 0,2 0-240,2 0 0,-3 0-132,3 0 1,-2 0 121,-2 0 0,2 0 12,2 0 1,0 0 132,3 0-4,2 0-132,-7 0 1,8-1 89,0-3 1,-1 2 177,5-4 1,0 4-4,-1-1 60,4-2 92,-2 4-194,0-8 49,-1 8 0,-1-3 120,0 4-369,0 0 40,1-4 0,-3 3 76,2-2 1,-2 2-83,-1 1 0,1 0-224,2 0 242,-2 0-158,3 4 0,-5-3-230,-2 2 202,2-2 35,1-1 48,-3 0 65,6 4 0,-11-3-26,5 3-99,0-3 259,3-1 0,0 0 69,0 0 127,0 0-204,0 0 0,4 0-18,2 0 58,-2 0 0,3 0 0,-4 0 0,4 0 0,-1 0 374,3 0-128,-4-5-142,3 4 0,-4-3 290,2 4-200,7-4-79,-11 3 1,7-3 212,-6 4-189,-2 0-196,7 0 0,-4-3 65,2 0 0,2 0-101,-1 3 1,0 0-102,-1 0 1,5 0 128,-2 0-184,3 0 72,-3 0 1,0 0 104,0 0 0,7-1 46,-1-2 0,2 2-218,-5-3 241,-2 3-57,4 1 1,-2 0-2,1 0-11,-1 0 1,-3 0-17,0 0-30,5 0 0,-4 0 0,2 0-214,-1 0 246,2 0 1,-2 0-43,5 0 0,-1 3-78,4 1 1,-4-1-34,1-3 50,-1 0 87,4 0 1,2 0 64,1 0 0,-3 0-77,-4 0 201,0 0-177,4 0 0,-1 0 131,-3 0 290,-2 0-400,1 0 1,-3 0 22,5 0 1,-5 0 6,1 0 1,2 1-91,-2 2-69,4-2 43,-1 7 0,3-7-83,1 2 53,-1-2 84,1-1 0,4 0 14,2 0 1,-27 0 0,1 0 5,26 0 31,-25 0 1,-1 0 25,25 0 0,-24 0 0,2 0 18,1 1 1,0-2 0,-2 0-1,0-1-11,2 1 1,0-1 0,-2-1 0,1-1 222,-1 1 0,1 0-184,0 1 1,1 0-46,3-3 0,1 1 1,-2 3-1,-1 0 25,1-2 1,-1 0 30,1 0 1,-1 0-59,-1 0 1,-1 1 0,2-1 0,0 0-25,0 2 1,1-1 0,-4 1 0,1 0-4,1-2 0,0 0-95,-2 2 0,0 0 72,-1-1 0,0 0 0,0 0 0,1 1-22,0-1 1,0 1 4,0-1 1,-1 1-20,2 0 1,0 2 0,-2-2 0,0 0-55,0 0 1,0-1 100,24 1-23,-23-1 0,1 0 1,19 2-81,-21 0 0,0 0 36,-1 0 0,0 0 8,1 0 0,0 0-96,0 0 1,0 0 114,2 2 1,0 0-1,-2-1 1,0-1-55,0 2 0,0-1-27,0 0 0,-1 0 80,1-1 1,0 0 0,1 0 0,0 0 24,2 0 1,0 0-1,-3 0 1,-1 0 0,1 0 0,0 0 1,-1 0-1,0 0-6,1 0 0,0 0 1,0 0-1,1 0-1,0 0 1,1 0-1,-2 0 1,0 0 26,2 0 1,-1 0 0,0 0-1,-1 0 11,0 0 1,0 0 129,0 0 0,0 0-159,2-1 1,0 2-1,-3 0 1,0 1-57,1-1 1,0 1 25,-1-1 1,0 1 28,0-2 1,1 0 0,2 0 0,-1 0 7,1 0 0,-1 0 0,1 0 1,-1 0 1,-1 0 1,0 0-1,1 0 1,-1 0 1,1 0 1,1 0 0,0 0-1,0 0-2,1 0 1,0 0-1,1 0 1,-1 1-14,-1 0 0,-1 1 1,3-2-1,-1 1 24,0 1 1,0-1-1,1 0 1,-1-1 13,1 0 1,-1 0 0,-1 0 0,1 1-52,-2 1 0,1-1 71,0 0 1,1-1-67,1 2 0,1 0 0,-1 0 0,0 0-23,-1-1 1,0 1-102,1-1 1,0 1 133,-1 0 0,-1 0 1,3-2-1,-1 1 6,1 0 1,-1 1-20,3-2 1,0 1 15,-4 1 1,0 0 0,3-1 0,1-1 19,-2 2 0,-1-1 0,1 0 1,0-1-11,3 2 0,1 1 34,0-3 1,0 1-32,-1 1 0,0 0 0,3-2 0,-1 0 24,-2 0 0,0 0 187,0 0 1,1 0-177,0-2 0,1 0 1,0 1-1,0 1 25,0-2 0,-1 0 115,1 0 1,0-1-131,-2 3 1,-1-1 0,2-1 0,1 0 14,1 2 1,0 0-1,0-1 1,0-1-4,2 0 0,-1 1 0,0-1 0,0 1-107,-1 1 0,-1 0 95,0-2 1,0 0-16,3 1 1,1 1-111,0-3 0,-1 1 68,0 2 1,-1 0 0,2-1 0,0-1 24,-3 1 1,0-1-74,0-2 1,1 1 60,2 2 1,0 1-1,1-4 1,1 1 32,-1 1 0,1 1-121,-1-1 0,1 1 78,-2-2 1,0 1 0,1 1 0,1 0-3,1-2 1,0 0-1,1 2 1,0-1 9,-1-1 1,0 0-1,-1 2 1,0 0-5,0-1 0,-1 1-33,2-2 0,-1 0 10,3 3 0,-1-1 14,1-1 0,0 0-8,-3 2 1,1 0 0,1 0 0,0 0 1,-1 0 0,0 0 0,1-1 0,1-1 11,1 1 1,0-1-1,-3 0 0,0 1-31,0 1 0,0 0 22,-2 0 0,0 0-13,-3 0 0,-1 0 1,2 0-1,0 0 16,-2 0 1,0 0 0,-2 0 0,-1-1 10,-1-1 0,-1 1 0,-2 0 1,1 1 44,-2-2 0,0 1 1,-1 0-1,0 1-41,-2 0 1,0 0 0,19-3 44,-3-1 0,-9 1-20,-4 3 1,-2-3 80,-1 0 1,-9 0-64,-3 3 1,-5 0-138,-1 0-353,-5 0-26,3 0 439,-7 0 0,3 1-1153,-4 2 1,0 2-920,0 5-105,-4-1 1445,3 0 0,-3 1-314,4-1-928,-4 0 1372,3 5 0,-3-3-69,4 5 0,0-5 744,0 1 0,-4 3 1,-2-1-1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5:49.417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17914 14395 11031,'0'-6'-1678,"0"2"1616,0 0 1,1 3 461,2-2-199,2 2 0,5-2-59,-1 0 1,0 0-203,1 3 0,0 0 140,2 0 1,3 0-410,3 0 1,-1 0 191,2 0 0,-3 0 180,6 0 1,2 0-1,0 0 1</inkml:trace>
  <inkml:trace contextRef="#ctx0" brushRef="#br0" timeOffset="1">18352 14301 7441,'5'0'187,"3"0"0,-3 0-205,5 0 1,3 2-19,3 1 0,1-2 108,2 2 0,0-2-284,3-1 1,-2 0-53,2 0 262,-3 0 0,4 0 1,1 0-1</inkml:trace>
  <inkml:trace contextRef="#ctx0" brushRef="#br1" timeOffset="2">17933 14301 7900,'0'-5'-1701,"0"-3"1798,0 7 1,0-4-35,0 2 0,0 2-4,0-3-2,4 4-26,-3 0 0,4 0 55,-2 0 1,-1 0-38,4 0 1,-2 0 3,2 0 1,0 3-36,3 0 1,4 0 3,-1-3 1,5 0-83,-2 0 1,2 0 89,-2 0 1,3 0-92,-3 0 1,0 0 31,0 0 1,-2 0-248,2 0 193,-3 0 1,1 0-116,-4 0-62,-3 0 146,-2 4 79,-4-3 0,-1 6-9,-2-4 0,1 0 69,-5-3 1,0 2-59,-5 1 1,1-2 32,-1 2 0,1-2 8,-2-1 0,2 0-6,-5 0 0,5 3 35,-2 0 0,0 0-47,1-3 1,-4 0 91,4 0 1,-1 0-82,4 0 1,0 0 148,-1 0 1,4 3-110,0 0 184,4 0-160,-2-3 0,5 0 0,2 0 0,5 0-44,4 0 0,5 0-2,-1 0 0,1 0-207,2 0 1,2 0 129,1 0 0,3 0 58,-3 0 0,8 0 0,-1 0 0</inkml:trace>
  <inkml:trace contextRef="#ctx0" brushRef="#br1" timeOffset="3">18529 14320 6272,'-6'0'619,"2"0"-390,0 0-203,3 0 0,-4 0 57,2 0-220,2 0 148,-3 0-34,0 0-99,2 0 168,-2 0-128,0 0 98,3 0 5,-3 0-25,0 0 1,3 0 0,-4 0-2,2 0 8,2 4 0,-5-3 0,3 2 0,1-2 96,-4-1-87,4 0 77,-6 0-84,2 0-2,-3 0 0,3 0 15,0 0-4,4 0-80,-2 0 72,4 0 1,1 4-167,2-1 1,2 0 145,4-3 0,5 1-127,1 2 0,0-2 121,0 2 1,1-2-4,2-1 0,0 3 61,-3 0 0,0 0-74,-3-3 1,-1 0 38,1 0 0,-3 1-56,-2 2 159,1-1-104,-3 2 48,0-4-46,-1 0 0,-4-4 0,-1 2-3,-2-1 0,1-1-1,-4 1 0,3 0 92,-3 3 0,-1-3-86,-2 0 0,0 0 61,-1 3 0,2-1-29,2-2 33,-6 2 1,5-4-3,-5 5-103,2 0 31,0 0-5,1 0 1,3 0-58,0 0 80,3 0 34,-1 5-45,4-4 0,1 3 9,2-4 0,0 0-12,3 0 3,0 0 0,3 0-91,1 0 38,-1 0 1,0 0-115,1 0 0,-4-3 125,0 0-111,0-1 1,0 4 52,1 0 107,-5 0-69,6 0-4,-7 0 136,3 0 43,-12 0 0,2 4-116,-7-1 1,3 1 69,1-1 1,-1-2-55,1 2 0,0 1 8,-1-1 0,1 1-8,0-1 1,-2-1 28,-1 1 1,5-1-13,-3 1 1,3-2 1,-2 2 1,3-2 90,-1-1-72,5 0-106,-2 0 109,4 0-94,8 0 0,-1 0-8,5 0 1,-1 0-11,2 0 0,-2-3 3,5 0 0,-5 0-105,2 3 1,-2 0-91,1 0 199,-1-4 0,2 2 47,-4-1 0,1 2 0,-1 1 0,0 0 0</inkml:trace>
  <inkml:trace contextRef="#ctx0" brushRef="#br1" timeOffset="4">19283 14031 8239,'0'-5'-1519,"-3"5"1774,0 6 1,-4 4-157,4 2 0,-4 4 2,1 5 0,1 3-50,-2 4 0,4 1-122,-3 2 0,3-2 68,-3 2 0,3-3-163,-4-3 0,4-2 31,-3-5 1,4 0 88,-1-3 1,-1-1-125,1-5 1,-1-4-92,1-2 61,1-1 40,-2-2 1,4-5 159,0-1 0,0-2 0,0-1 0,0-1 0,0 1 0,0-3 0,0-1 0,0-3 0,0 1 0</inkml:trace>
  <inkml:trace contextRef="#ctx0" brushRef="#br1" timeOffset="5">19097 14087 8239,'0'-9'-782,"0"0"1,0-1 600,0 1 1,0 0 301,0-1 0,0 4-107,0 0 1,4 4 1,2-1 1,2-1-101,1 1 1,4 0 95,-1 3 0,2 0-222,-2 0 1,0 4 128,3 2 0,-4-1 81,2 1 0,1 5 0,1 3 0</inkml:trace>
  <inkml:trace contextRef="#ctx0" brushRef="#br1" timeOffset="6">19385 14190 8239,'-5'0'-1461,"1"0"1577,4 0-9,0 4 1,0-2-44,0 4 0,1-3-114,2 3 1,-1 0 40,4 0 0,-3 2-37,4-2 39,-1 3 1,3-1-12,0-2 0,1-2-43,-1-4 1,3 0 62,1 0 0,0 0-97,0 0 0,-3-1 84,3-2 1,-3-2 0,-1-4 1,0-1-9,1 1 1,-2 3 0,-2 0 1,2 2-36,-5-2 7,0 4 0,-3-1 1,0 6 0,-1 3 17,-2 7 1,-3 1 101,-3 5 1,0 4 33,-1 2 0,-2 1-96,0 2 0,-2 4-13,2 3 0,0-2 4,-3 1 1,2-1 187,-2 1 0,4-2-241,-2-4 0,3-4-2,1-2 1,-1-7 13,1-3 1,3-2 271,-1-4-146,1-2 0,-2-5-25,2-2 1,-3 0 62,3-6 0,1 1-114,-1-4 1,1 1-7,-1-2 1,-3 2-3,3-5 0,2 2-132,1-2 1,1-1 133,-1 1 1,2 0-46,-3 0 1,3 0-10,1 3 0,1 0 3,3 0 1,-2 3-60,4-3 1,3 3-134,4 1 1,3 3-8,0-1 0,1 2 243,2-1 0,0-2 0,-1 3 0,1-5 0</inkml:trace>
  <inkml:trace contextRef="#ctx0" brushRef="#br1" timeOffset="7">19748 14180 8239,'-4'10'0,"0"2"-93,-2 1 1,-1 6-79,3 0 0,0 5 83,1-3 1,1 5 162,-4-1 0,3 5-227,-3 1 1,-1-1 133,-2-5 1,0 2-91,0-2 1,-1-1 42,1-2 1,0-1-49,-1-9 0,4 0 74,0-6-42,0 2-51,0-7 96,2-1 0,4-5-134,0-4 0,0-4 134,0 1 1,1-5 35,2 2 0,2-3 0,1 0 0,6-5 0,-1-1 0</inkml:trace>
  <inkml:trace contextRef="#ctx0" brushRef="#br1" timeOffset="8">19748 14320 8239,'16'-15'0,"-1"-1"0,-3 2-118,0-2 1,-2 6 236,0 3 1,-1 4 264,0-3 1,-2 4-232,-1-1 1,-3 6-133,3 3 0,-3 3-63,3 0 1,-3 0 174,0 1 0,-2 2-310,-1 0 1,-1 2 124,-2-2 1,-3-1-164,-3 1 0,3-2 47,0 0 1,-1-1-82,-2 0 0,1-3-14,2 1 1,-3-4-43,3 3 0,1-4-304,-1 1 609,4-2 0,-7 3 0,4 2 0</inkml:trace>
  <inkml:trace contextRef="#ctx0" brushRef="#br1" timeOffset="9">19925 14329 8239,'1'-6'-89,"2"0"1,-1 4 204,5-1 0,-4-1-312,3 1 66,0-1 1,3 1-36,1 0 1,2-1 106,1 1 0,-1 2-115,-3-2 1,1-2-34,-1-1 0,0 0 160,1 0 1,-1 1-106,0-1 1,-1-3 44,-1 3 19,1-2 83,-7-1 13,3-1 0,-5 5 55,-2 2 1,-2 2 157,-4 1 0,-2 1 133,-1 2 0,0 3-115,-3 7 1,3-2-89,0 5 1,-1-1-17,0 4 1,2-1-257,5 1 0,-2-3 27,5-1 1,0 1-26,3 2 0,1-3-95,2-3 0,6-1 24,3-2 1,6-4-155,0-2 1,1-2 342,3-1 0,1-4 0,1-1 0</inkml:trace>
  <inkml:trace contextRef="#ctx0" brushRef="#br1" timeOffset="10">20298 14227 8239,'-1'-5'-1523,"-2"2"1171,1 2 352,-2 1 170,0 0 0,2 0 13,-4 0-150,4 0 2,-6 0 1,3 1-2,-1 2 1,-1-1-84,4 4 1,-3-3 115,3 3-295,-5-4 252,7 7-68,-7-4 1,7 1 37,-2 0 0,2-3-63,1 4 21,0-5-2,0 6-1,4-3 0,1 3-3,4-1 1,0 1 69,-3-2 0,2-1-35,-2 2 0,-1-4 77,-2 3 1,1-3-22,-1 3 0,3-3 57,-3 3 39,0-3 43,-3 5-191,0-3 0,0 1-45,0 0 60,-4 1 0,-1-2 0,-4-1 0</inkml:trace>
  <inkml:trace contextRef="#ctx0" brushRef="#br1" timeOffset="11">20940 14199 8181,'0'-5'-1450,"0"-3"1526,0 7 0,-1-7 47,-2 5 13,2 0 1,-4 3-71,2 0 1,1 0 154,-5 0 0,1 0-75,-3 0 0,0 7 67,-1 3 0,1 2-91,0 0 1,-1 3-122,1 4 0,0 2-15,-1 1 0,5 0-97,2-4 0,2 0-55,1-2 0,4 0 71,2-4 1,3 0 9,0-6 1,4-2 43,3-4 0,2 0-145,0 0 1,1-5 44,-1-4 1,-2-1-66,-1-2 0,0-1 86,0 0 0,2-2-8,-5 2 0,1-2 136,-4 2 0,0 1-98,1 3 0,-4-1 320,0 1-137,-4 4 172,2 1-156,-8 12 0,-1 1 107,-4 7 0,3 0-66,-1-3 1,5 0-98,-1 0 0,-1-3-91,1 2 1,0-1 56,3-2 0,0-3-193,0 0 189,0-4-71,4 3 0,1-5 44,4 0 1,-2-1 1,-1-3 0,-3-1-7,3-4 0,-1 0-1,2-1 1,1 0-64,-2-2 0,-1 1-11,1-1 0,-4-2-41,2 2 0,0-1 90,-1 0 0,0 0-42,-3-3 0,3 3 79,0 3 0,0 1 7,-3 0 1,-1-1-11,-2 1 0,1 4 11,-4 2 1,3 2 65,-3 1 1,2 0-84,-2 0-75,4 0 1,-5 1-34,4 2-262,0 2 385,3 4 0,0 1 0,0-1 0</inkml:trace>
  <inkml:trace contextRef="#ctx0" brushRef="#br1" timeOffset="12">21275 14190 7215,'0'5'112,"0"3"79,0-2 0,0 3-76,0 0 1,-1 1-34,-2 3 0,2-2-158,-2 5 0,2-5 0,1 1 1,0-1 107,0-2 1,0 0-72,0 1 0,0-4 138,0 0-133,0-4 0,4 2 36,2-4 0,3-1-220,0-2 0,3-2-4,1-4 1,0-1-52,0 1 1,-3-1 167,2-3 0,0 3-46,0-2 0,-3 1 254,1 2 0,-2 3-165,-5-1-129,4 5 163,-6-6 1,4 11 25,-5 0 0,-1 5 59,-3 1 1,0 3 63,-2 1 1,-1 0 27,4 0 1,0-3 144,3 2 0,0 2 82,0-2 0,0 1-767,0-4 1,4-4 208,2-2 182,6 2 0,-1-4 0,2 4 0</inkml:trace>
  <inkml:trace contextRef="#ctx0" brushRef="#br1" timeOffset="13">21657 14218 8181,'-4'-10'-332,"3"1"265,-3 4 230,0 1 1,2 5-200,-5 2 1,5 2 94,-1 4 0,2 4-166,1-1 0,0 4 126,0-4 1,0 4-58,0-4 0,0 2 35,0-2 0,0-2-30,0 3 1,0-3 26,0-1 28,0 1 1,-1-1-30,-2 0 0,1-4-28,-4-1 0,3-3-115,-4-1 1,4 0 55,-3 0 1,3 0-165,-3 0 1,4-1 53,-1-3 0,2-1 204,1-4 0,4-4 0,1-2 0</inkml:trace>
  <inkml:trace contextRef="#ctx0" brushRef="#br1" timeOffset="14">21871 14069 8181,'-5'9'0,"-2"-3"-217,4 0 1,-1 4-277,0 2 0,2 4 617,-4-4 1,1 5-65,-1-2 1,-1 6-170,3 1 1,-3 2 2,1-2 1,1 0-137,-1-4 1,0 1 230,0 0 0,1-5-117,2-1 1,1-4 127,-4-3 0,4 2 0,-3-7 0,5 3 0,0-8 0,0-1 0,-4-4 0,-1 0 0</inkml:trace>
  <inkml:trace contextRef="#ctx0" brushRef="#br1" timeOffset="15">21741 14339 8181,'0'-6'-212,"0"-1"0,3 4 516,0-3 0,1 3-29,-1-3 1,-1 1-149,5-2 1,-1 0 93,3 4 0,3-3-548,1 3 0,0-1-76,0 0 1,0 3-837,3-2 1239,1 2 0,-2 1 0,3 0 0</inkml:trace>
  <inkml:trace contextRef="#ctx0" brushRef="#br1" timeOffset="16">22011 14227 8234,'0'-9'-1897,"0"-1"2412,0 1-283,0 0 1,1 3-65,2-1 30,-2 5-121,3-2 0,-4 8 57,0 2 0,0 6-16,0 0 0,0 4-58,0-4 1,-1 5 43,-2-2 0,1 0-49,-4 0 0,4-3 34,-1 0 1,-2 2-194,2-2 94,0 0 1,0-2-77,0-1 0,0-3-168,3 0 291,0-4-413,0 3 297,0-5 1,4-4-186,2 1 1,3-4 131,0 1 0,0-2-44,0-2 1,1 1 61,-1 0 0,0-1-357,1 1 282,-1 0 189,0-1 0,1 1 0,-1 0 0,0 0 0</inkml:trace>
  <inkml:trace contextRef="#ctx0" brushRef="#br1" timeOffset="17">22095 14301 7459,'-6'0'-329,"2"0"491,4-4 69,0 3-319,0-7 0,3 6 41,1-4 1,3 3 33,-1-4 1,2 4 26,2-3 1,-1 1-18,0-1 1,1-2-211,-1 5 228,0-4 0,0 6-222,1-2 0,-2 1-167,-2-1 188,3 2 1,-5-2 185,2 6 0,2-2 0,-3 3 0</inkml:trace>
  <inkml:trace contextRef="#ctx0" brushRef="#br1" timeOffset="18">22290 14227 8234,'4'-5'-835,"-3"0"653,2 2 568,-2 1-61,-1-2 0,-1 12-191,-2 1 0,1 3-125,-4 1 0,1-3-80,-1 3 1,1 0 75,1-1 0,3 1-93,-2-4 1,2 0 66,1 1 0,0-1-124,0 0 0,4-3 6,3-3 0,4-2-120,1-1 0,2 0 100,-2 0 1,2-4-85,1-3 0,2-4 74,-5-1 0,2-2 93,-2 2 0,-2 1 75,3-1 0,-3 1 1,-1-2 0,0 6 57,-3-2-121,-2 1 1,-4 2 1019,0 0-638,0 4 0,-4 2 10,-2 6 0,1 2-273,-2 2 0,2-1 37,-1 0 0,1 2-270,2 1 1,2-2 10,-2 3-133,2-3 0,1-1 61,0 1 0,3-4-39,0 0 1,4-3 59,-1 3 218,2-3 0,2 1 0,-1-4 0</inkml:trace>
  <inkml:trace contextRef="#ctx0" brushRef="#br1" timeOffset="19">22700 14190 8234,'0'-10'-641,"0"1"1,0 3 1243,0 0-246,0 4-81,-4-3 1,-1 5-119,-5 0 1,0 5 138,-3 1 1,3 5-98,-2 2 1,-2 2-197,2-2 1,3 2 129,2-3 0,4 5-242,-3-1 1,4-3-29,-1-1 0,6-1-18,3-2 1,3 0-109,4 1 0,1-5 98,5-2 0,0-2-39,-1-1 0,2-4 71,2-2 0,-3-3-160,3 0 0,-2-1 41,-2-3 1,1 2-65,0-5 1,-4 4 199,1-4 1,-5 1 114,1-4 0,2 1 0,-2-1 0,1-3 0,-4 1 0,-1-1 0,-2 3 0,2 2 0,-5 1 0,0 3 0,-7 7 0,-2-1 0,-3 5 92,0-1 1,3 6 107,0 3 1,-1 3-201,-2 0 0,-3 5 480,-1 1 0,1 4 146,2 2-204,1-1-1034,0 7 575,0-3 0,0 3 128,3-3 1,-2 2-137,2-4 1,0 0-289,0-4-29,4 1 249,-6 0 1,7-5-383,-2-1 335,-2-7-57,3-2 1,-2-8 216,4-2 0,0-3 0,0 0 0,0 0 0,0-1 0,0 1 0,0 0 0,0-1 0,0 1 35,0 0 0,0-1 218,0 1 699,0 0-306,0 0-432,0-1 1,1 4-193,2 0 0,3 4-241,3-1 1,0 2 93,1 1 0,0 0-263,2 0 0,-1 0 140,1 0 0,2 0 248,-2 0 0,3 0 0,-2 0 0,0 1 0,0 2 0,-3-2 0,4 3 0</inkml:trace>
  <inkml:trace contextRef="#ctx0" brushRef="#br1" timeOffset="20">22988 14264 7609,'-5'0'823,"1"0"-793,4 0-90,8 0 1,-4 0 19,5 0 1,-2 0-99,2 0 1,2-1-69,1-2 0,-1 1 102,1-4 1,-2 3-18,0-4 1,-1 4 81,0-3 0,1 1-160,-1-1 1,-3-2 64,0 1 113,-4-1 0,2 2 70,-4 0 0,-1 4 193,-2-2 1,-2 3 76,-4 1 0,-2 1-113,-1 3 0,1 1-60,-5 4 0,5 3-38,-2 1 1,3 2-75,1-2 0,0 2 1,3-2 1,2 2-245,4-2 1,0-1 101,0-3 1,4 1-187,2-1 1,6-1-128,0-1 0,5-3 154,-2-4 1,0 0 265,0 0 0,1-1 0,2-2 0,-2-3 0,0-3 0,-1-1 0,4-3 0,-5 3 0,4-8 0,-4 4 0</inkml:trace>
  <inkml:trace contextRef="#ctx0" brushRef="#br1" timeOffset="21">23454 14022 8025,'-5'-5'-38,"0"-2"564,2 4-416,2 0 1,-8 7 78,3 2 1,1 3-118,-1 4 1,-2 1 1,-4 5 1,4 2-96,-5 1 1,8 4 108,-4-1 0,2-1-213,-3 0 0,4-3 16,0 1 0,4-4 138,-1-2 1,2-3-75,1-3 0,0-4 65,0 0 1,4-4-218,2 1 1,-1-2 2,1-1 1,0-1-145,0-2 1,2-1 175,-2-2 0,-2-2-49,0 1 0,-3 2 215,-1-1 0,0 3-136,0-3 1,-1 3 145,-3-4 0,-1 5-118,-4-1 0,-3 2 212,-1 1 0,-3 0-24,0 0 0,2 1 111,-2 2 1,2 3-96,-2 3 1,-1-1 167,5-2 0,1 3-90,4-3 1,0 2-89,4 1 1,1 1 10,5-1 0,3-3-15,7 0 1,1-3-71,5 0 1,0-2-99,-1-1 1,1 0-253,-1 0 0,1 0-70,0 0 0,-4-3 404,1-1 0,-1-3 0,4 2 0</inkml:trace>
  <inkml:trace contextRef="#ctx0" brushRef="#br1" timeOffset="22">18678 14907 8298,'0'-10'-1047,"0"1"976,0 0 103,0-1 86,4 1 1,-3 3-243,2 0 95,-2 4 76,-1-3 194,0 5-15,0 13 0,0-4-109,0 13 0,-3-4-33,0 3 0,0 2-114,3-1 0,0-1 71,0-2 1,0 0-1,0-1 1,0-2 1,0-1 1,0-3-268,0 0 185,0-1 0,1-6 2,2-2 0,2-2-97,4-1 0,1-7 76,-1-3 0,3-2-126,1-1 0,3-1 92,0-5 1,0 2-117,0 1 1,0 0 62,-3 3 1,2-2 44,-2 2 1,-1 1 254,-3 3-364,-3 3 449,2-2 0,-7 8-82,2 0 0,-6 5 44,-3 8 0,1-3-24,-2 3 1,4 0-243,-3-1 1,4 2 24,-1-2 0,-1-1-238,1 1 1,-1-2 161,4 0 1,2-2-350,1-2 260,2 2 1,5-7 203,3 3 0,-3-3 0,3-6 0,-3 0 0</inkml:trace>
  <inkml:trace contextRef="#ctx0" brushRef="#br1" timeOffset="23">19097 14925 8298,'5'-9'0,"-1"0"0,-4-1 0,0 4-322,0 0 0,0 3 260,0-3 0,0 3 277,0-4-225,0 5 0,-1-2 154,-2 4 0,1 0-147,-5 0 1,4 0 83,-3 0 1,3 1-43,-3 2 1,3 2 50,-3 5 1,3-3-148,0 2 0,2-1 12,1 4 0,0-1 22,0 2 0,0-3 5,0 3 1,0-2-10,0 1 1,3-1-21,1 1 0,2-2 59,-3 0 1,1-2 5,-1-2 0,-2 2-12,2-1 0,-2-2 30,-1 1 1,0-3-21,0 3-2,0-4 1,-1 6-58,-2-5 0,1 0-134,-4-3 0,0 0-80,-4 0 1,4 0 62,0 0 1,3 0-433,-3 0 137,4-4 489,-3-1 0,5-5 0,0 1 0</inkml:trace>
  <inkml:trace contextRef="#ctx0" brushRef="#br1" timeOffset="24">19227 14935 8298,'0'9'-140,"0"0"143,0 1 1,0-1 97,0 0 1,0 4-240,0-1 0,0 1-21,0 0 1,0-3-187,0 3 231,0 1 0,0-4-173,0 3 1,0-6-328,0-1 614,0-4 0,0 3 0,0-5 0</inkml:trace>
  <inkml:trace contextRef="#ctx0" brushRef="#br1" timeOffset="25">19292 14916 8298,'8'-6'0,"-1"0"0,1 0-510,-2 0 1,2-1 329,2 4 0,-4 0 322,0 3-77,0 0-43,4 0 1,-4 4 56,0 2 1,-4 2 2,1 2 0,-2 2 112,-1 1 0,0 0-108,0-1 0,0 0-14,0 3 0,0-2-4,0 2 1,0-2 7,0 2 1,0-3-21,0 0 0,0-2-95,0 0 0,0-1-32,0 0 0,0 1 57,0-1-188,0-4 1,0 0 31,0-2-64,4-2 0,2 0 105,3-4 1,0-4-86,0 1 1,4-2 57,-1-2 1,1 0 34,-4-3 0,0 3 11,1-2 1,-1 1 109,0 2 0,0 0 123,-3-1-13,2 1 490,-7 4-434,3 1 1,-4 5 70,0 2 1,-4 3-35,-2 7 0,1-3-122,-2 2 0,5 0-60,-1 0 1,2-2 213,1 3-480,0-3 153,0 0 0,4-2-158,3-2 1,4-2-73,1-4 0,4-1-59,-4-2 0,5-2 248,-2-4 0,0-1 133,0 1 0,0-4 0,0 1 0,-1 1 0,-5 4 0,-3 0 0,1 4 0,-5-4 338,2 6 0,-4-2-59,0 6 0,-1 2 4,-2 4 1,2-2-249,-3-1 0,3 0 12,1 3 0,4-3-129,-1 1 0,4-5 102,-1 1 0,2-2-162,2-1 0,2-1 19,1-2 1,2-2 17,-3-5 0,1 0 84,-4-2 0,0 0 5,1-3 0,-5 2 52,-2-2 0,-2 0 8,-1 0 0,0-2 9,0 5 1,-4-1 154,-2 4 0,-6 0 64,0-1 0,-5 5-71,2 2 1,0 2-202,0 1 0,4 0 51,-2 0 1,0 1-130,0 2 1,2 2-17,5 5 1,-2-1-272,5 0 0,-3 4-70,3-1 1,1 4 144,5-4 0,-1 0 290,4-2 0,1 2 0,2 1 0,3-4 0,1-3 0,-1-1 0,-3 2 0,5 1 0,-4-6 0,3 4 0,-6-1 0,-1 1 0,-4 3 47,1-3 1,-2 2 34,-1 2 0,0 2 317,0 0 1,-3 5-131,0-2 1,-4 4-46,1 3 0,-3 2-70,0 3 0,0-2-137,-1 0 1,1-4 132,0 1 0,-4-3-13,1 0 0,0-2 153,2-1-210,1-3 1,0-4-197,-1-3 86,5-2 0,0-4-67,2 0 0,2-4 81,-2-2 0,2-3-162,1 0 1,0-3 0,0-1 1,0-3 149,0 0 0,-1 2-32,-2-2 0,1 2 13,-1-2 0,2 0-40,1 3 1,0 1-19,0 2 0,0 1-126,0 0 1,0 0 4,0-1-200,4 1-76,-2 4 225,6 1 276,-7 4 0,3 0 0,0 0 0,-3 4 0,3 1 0</inkml:trace>
  <inkml:trace contextRef="#ctx0" brushRef="#br1" timeOffset="26">20540 14776 8355,'-5'4'-368,"-4"-3"0,5 8 242,-2-3 1,-2 0 130,1 3 1,2-1 54,-1 4 0,1 3 78,-1 0 0,-3 3-247,3 0 0,2 1-12,1 0 0,-1-1-44,1 1 1,0-2-53,3-1 0,0-3 87,0-3-314,0-1 261,0 0 183,0-3 0,4-6 0,1-10 0,4-4 0</inkml:trace>
  <inkml:trace contextRef="#ctx0" brushRef="#br1" timeOffset="27">20456 14776 8355,'-4'-9'-821,"3"0"1,-3-1 1387,4 1-291,0 4 0,4 0-417,2 2 1,2 2-11,2-3 1,-1 4-177,0 4 1,0-2 190,1 4 136,-1-4 0,5 10 0,0-1 0</inkml:trace>
  <inkml:trace contextRef="#ctx0" brushRef="#br1" timeOffset="28">20633 14888 8355,'-5'6'-1240,"2"0"1012,2-3 1,1 5 278,0-2 1,0-1-101,0 1 2,4 1 1,1 1-11,4-2 1,0 1 45,1-4 1,-1 1-4,0-4 0,1 0 16,-1 0 0,0 0-9,1 0 0,-2-1-7,-2-3 1,2 2-1,-1-4 1,-2 3 49,1-3 1,-4 3 235,1-3-94,-2 3 1,-1 0-88,0 6 0,0 4 65,0 5 1,-4 4-90,-2 5 1,-2 3-70,-2 4 0,1 4 38,0 2 0,-1 2 3,1 2 1,-1-1-19,-3 0 0,3-4-124,-2-2 0,1-3 127,2-3 1,-1-5-6,-3-5 1,3-4 201,-3-2 1,6-4 10,1-5-167,0 0 0,-3-4-38,3-2 1,1-4-89,2-2 0,2 1 67,-2-5 1,-1 4-18,1-4 0,-2 1-28,2-4 1,2 0-147,-2 1 0,2 0 96,1 3 0,0-2 38,0 5 1,0-4-102,0 4 0,1-1 107,2 4 1,2 1-263,5 2 0,0-2-38,2 5 1,0-3 344,3 3 0,-2-1 0,2 1 0,1-2 0,2-5 0</inkml:trace>
  <inkml:trace contextRef="#ctx0" brushRef="#br1" timeOffset="29">20931 14897 8355,'-6'10'-213,"-1"-1"1,5 0 291,-1 1 1,-1 3 182,1 3 0,-1 2-179,1 4 0,-1-1 119,-3 3 1,-1 4-438,2 3 1,1-3-17,-1-3 0,-1-1-8,-2 1 0,0-2 177,-1-5 0,1-3-161,0-3 1,3-5-138,-1 0 248,1-5-332,1 2 372,1-8 0,4-2 92,0-3 0,0-3 0,0-1 0,1-2 0,2 2 0,2-7 0,4 0 0</inkml:trace>
  <inkml:trace contextRef="#ctx0" brushRef="#br1" timeOffset="30">20940 14963 8355,'5'-5'0,"3"0"-103,-5-4 35,4 4 53,-2-4 1,4 8 141,1-2 1,-4 3-335,0 3 186,-4 3 0,5 6-9,-4 0 1,1 1-1,-4-4 1,0 2 27,0 1 1,-1-2 28,-3 3 0,2-3-49,-4-1 1,1 1-22,-1-1 1,-2 0 11,1 1 0,-1-4-164,-1 0 0,-1-1 116,1 1 1,0 0-303,-1-3 0,4-2 112,0 2 0,3-2 269,-3-1 0,0 0 0,-4 0 0</inkml:trace>
  <inkml:trace contextRef="#ctx0" brushRef="#br1" timeOffset="31">21033 15037 8355,'5'0'-919,"4"0"0,-7-1 956,4-2 0,-3 2-94,3-2 1,0-1 78,4 1 1,-1-4-108,0 4 1,0-4 42,-3 1 0,4-3-117,-4 0 0,5 1-16,-5 2 175,2-7 0,1 7 0,-3-6 0,-2 1 209,-4 2 1,-4 4-138,-2 2 1,-3 2 337,0 1 1,0 4-110,-1 2 0,1 5 18,0 2 1,2 2-187,1-2 0,1 2 13,-1-2 0,2 3-297,4 0 1,0-2 113,0 2 1,0-5-308,0 2 1,4-3 132,2-1 1,5-4-728,2-2 938,3-1 0,-1 2 0,4 1 0</inkml:trace>
  <inkml:trace contextRef="#ctx0" brushRef="#br1" timeOffset="32">21666 14869 8394,'4'-5'-391,"-2"0"15,1 2 0,-2 1 119,-1-4 0,3 3 110,0-4 1,0 4 125,-3-3 0,1 1 102,2-1 12,-2-3 1,3 4 3,-4-4 0,0 3 5,0 0 1,0 2 81,0-2 1,0 3-116,0-3 1,-1 4 127,-2-1 1,-2 3-88,-4 3 0,-4 2 203,1 4 1,-4 5-113,4 1 1,-5 7 6,2 3 0,1 1-137,2-1 1,2 1-174,0-1 0,5 1 98,2-1 0,2 1-255,1-4 0,4-5-74,2-4 0,4-3 108,2-1 1,3-4-22,3-2 1,1-3 89,-1-3 0,1-2-169,0-4 1,-2 0 169,-1-1 0,-2-2-14,-1-1 1,-3 1 168,2 3 0,-2-1 0,-4 1 0,-1 1 112,-2 2-218,-2-3 427,3 8 0,-7-2-102,0 6 0,-3 2-25,3 5 0,-3-1-55,3 0 1,-1 1-74,4-1 1,0 0-120,0 1 1,0-1 230,0 0-247,0-4 0,5 3 56,1-5 0,2 0-139,1-3 1,1-3 75,-1 0 1,1-5-82,3 2 0,-4-5 122,0-2 1,1 1-8,-4 3 0,-1-2-37,1-1 0,-4 2-2,1-3 1,2 2 95,-2-2 0,0 3-122,-3-2 305,-4 1 0,-2 3-133,-3 2 0,-3 1 139,-1 2 1,1 1-70,3-1 1,-1 2-114,1 1 0,3 1-22,0 2 0,0 0-171,0 3 1,2-3-209,4 3 0,0-3 22,0 3 357,0 1 0,8-2 0,3-1 0</inkml:trace>
  <inkml:trace contextRef="#ctx0" brushRef="#br1" timeOffset="33">22002 14897 8188,'-6'1'389,"3"2"1,-1 3-338,1 3 0,-3 0 122,3 1 0,-3 2-271,2 0 1,0 5 84,1-1 1,2-2 2,-2 2 1,2-5 118,1 1 1,0-1-285,0-2 1,1-4-67,2-2 1,-1 1 14,4-1 1,1 1-148,2-4 0,0-4 129,1 1 1,-1-4-29,0 1 1,4-1 98,-1 0 0,-1-1 76,-4 2 1,1-1 95,-2 1 0,-1-2 0,1 5 0,-3 0 0,1 3 0,-4 0 0,0 4 0,0 2 0,-1 2 0,-2-2 0,1 2 402,-1-2-262,2 3 0,2-1 9,2-2 0,0 1-437,3-4 1,0 1 169,3-4 0,1 0 118,-1 0 0,0-5 0,5 0 0,0-4 0</inkml:trace>
  <inkml:trace contextRef="#ctx0" brushRef="#br1" timeOffset="34">22272 14935 8290,'0'-6'-777,"0"2"1,-1 4 1256,-3 0-290,3 0 0,-4 0-144,2 0 0,2 1 27,-2 2 1,-1 3-108,1 3 1,0 0 70,3 1 0,-3 2-11,-1 0 1,1 2 31,3-2 1,0-1 9,0 1 1,0 1 32,0 0-58,0-1 1,-1-3-30,-2-3 43,2 2 1,-3-6-174,4 4 77,-4-4-26,-1 3-8,-5-5 0,1 0-167,0 0 0,3 0-529,-1 0 151,1 0 618,-3 0 0,0-5 0,-1 0 0</inkml:trace>
  <inkml:trace contextRef="#ctx0" brushRef="#br1" timeOffset="35">22476 14795 7580,'-6'10'139,"0"3"0,3 1-56,-3 5 0,-1 4-120,-2 1 0,1 3 10,2 1 0,-3-1-210,3-2 1,1 1 140,-1-4 0,1-5-141,-2-4 0,0-3-6,4-1 0,-1-4 164,1-2 1,1-1-65,-4-2 0,3-5 143,0-1 0,2-2 0,1-1 0,-3-1 0,0 1 0,0 0 0,3-1 0,0 0 0,0-2 0,0 4 0,0-1 0,0 2 107,0-3 0,0 1-6,0 0 744,0 0-560,4-1 0,0 1-128,3 0 0,1 3-182,-2 3 1,3 1-234,4-1 1,-2 2 178,5-2 79,-5 2 0,7 1 0,-4 0 0</inkml:trace>
  <inkml:trace contextRef="#ctx0" brushRef="#br1" timeOffset="36">22597 14916 8255,'0'-6'-1195,"0"0"1581,0 3 67,0-5-389,0 7 117,0-3 0,0 11-85,0 3 0,-3 2-108,0 0 1,-1 2-9,1 1 1,2 3 70,-2-2 0,-1-2-89,1 2 1,-2-4 106,2 3 1,2-3-48,-2 0 1,2-5 81,1 0-4,0-5-96,0 2-171,0-4-55,0-8 0,1 1 78,2-5 0,-1 1-74,5-2 1,-4 2-46,3-5 1,0 5 107,3-1 0,1 1 37,-1 2 1,0 0-12,1-1 1,-1 1 34,0 0 1,1 2 113,-1 1 0,0 3 5,1-3 0,-1 4-164,0-1 172,-4 2-86,4 1 1,-8 4 52,2 2 0,-2 2 0,-1 2 0,0-1 0,0 0 0</inkml:trace>
  <inkml:trace contextRef="#ctx0" brushRef="#br1" timeOffset="37">22765 14944 8054,'-6'1'4,"0"2"1,3-1 451,-4 4 1,5 1-436,-1 2 1,-1 0-52,1 0 0,0 1-69,3-1 0,0 0 78,0 1 0,1-2-10,2-2 1,-1 1 128,4-3 0,0-1-342,4-3 0,0 0-53,2 0 0,-1-1-43,1-2 1,0 0 134,0-3 1,-2 0 97,3-3 1,-3 0 295,-1 3 1,-2-1-18,-1 4 459,-4-4-175,2 6-124,-4-4-277,0 5-118,0 9 0,0-6-37,0 6 1,0-2-307,0 3 0,0-1 406,0 0 0,8 1 0,3-1 0</inkml:trace>
  <inkml:trace contextRef="#ctx0" brushRef="#br1" timeOffset="38">23082 14944 8255,'0'-6'-1363,"0"0"1668,0 3-157,0-5 1,0 6 181,0-4-69,0 4 1,0-3 143,0 2-147,0 1 1,-1-2-97,-3 4 0,-1 0 244,-4 0 0,0 4-124,-1 3 0,1 2-262,0 3 0,-1 0-107,1 3 0,3 1-133,0 2 1,4-2 0,-1 0 0,7-4-222,5 3 1,2-6-209,8 0 1,-1-6 265,6 0 1,-2-2 3,3-1 0,-3-5 379,2-4 0,-3-2 0,1-4 0,2-1 0,0-2 0</inkml:trace>
  <inkml:trace contextRef="#ctx0" brushRef="#br1" timeOffset="39">23370 14767 8255,'-6'0'0,"0"0"0,3 0 156,-3 0 0,2 4 77,-2 2 1,3 4-32,-3 2 0,0 4 73,-4 5 1,1 3-483,0 4 1,-1 0 134,1 0 1,0 2-320,0-2 0,2 1 162,1-7 1,1-5-171,-1-4-97,2-3-289,4-5 785,0-1 0,0-12 0,0-2 0</inkml:trace>
  <inkml:trace contextRef="#ctx0" brushRef="#br1" timeOffset="40">23193 14990 8255,'0'-9'-614,"0"3"429,0 0 1,0 3 922,0-4 0,5 4-196,5-3 1,0 4-838,6-1 1,-1 1-59,4-1 1,3 2-181,-1-2 1,4 2 532,-3 1 0,4 0 0,-3 0 0</inkml:trace>
  <inkml:trace contextRef="#ctx0" brushRef="#br1" timeOffset="41">23473 14897 8281,'-10'6'-148,"1"2"243,0-2 1,3 2 199,-1 2 1,4 2-41,-3 0 0,4 4-366,-1-4 0,2 4 135,1-4 1,0 4-235,0-4 0,1 0 32,2-6 1,2 1 30,4-4 1,4 0 134,-1-3 1,1 0-217,-4 0 0,3-4 56,1-2 0,-1-2 83,-2-2 1,-1 1 3,0 0 0,0-2-7,1-1 1,-4 1-7,0-5 1,-4 5 7,1-2 1,-2 0-11,-1 0 1,0 1 151,0 3 0,-1 0-74,-2 3 1,-2-1 187,-4 4-203,-1-4 0,1 6-196,0-3 1,1 4 232,1 4 0,-1 1 0,3 4 0</inkml:trace>
  <inkml:trace contextRef="#ctx0" brushRef="#br1" timeOffset="42">23705 14925 8266,'0'10'0,"-1"-4"0,-2 0 0,2 0 0,-2 4 0,1-1 0,-1 0 0,2 0 0,-2 1 0,-1-1 0,1 0 0,-4 1 0,4-1 0,-1 0 0,1 1-266,2-5 287,-3-1-103,0-4 147,3 0 0,-2-4-216,6-2 1,-1-3 116,4 0 1,-3 0-147,3-1 0,0 1 58,4 0 1,-1-4 47,0 1 0,1 0 29,-1 2 0,0 4-13,1 0 1,-1 1 39,0-2 0,1 0-69,-1 4-203,0-4 234,5 6 56,-4-3 0,3 4 0,-3 0 0</inkml:trace>
  <inkml:trace contextRef="#ctx0" brushRef="#br1" timeOffset="43">21303 15456 7111,'-5'13'267,"-3"3"-148,2 6 1,-4 1 0,-1 6-217,-2 3 164,-3 1 0,5 4-357,-5 0 1,4 0 323,-4 1 0,5-2-182,-2-2 0,3-5 163,1-4 1,-1-6-128,1 0 0,1-1 39,2-6-101,-3-4-34,8-4-295,-3-4 631,4 0 1,3-4-129,0-2 0,9-6 0,-2-3 0</inkml:trace>
  <inkml:trace contextRef="#ctx0" brushRef="#br1" timeOffset="44">21340 15484 8511,'0'-9'-415,"5"3"463,-4 2 0,3 8-164,-4 3 0,0 5 115,0 4 1,-3 4 73,0 2 1,-5 4-164,2-1 0,1-1 145,-1 0 0,3 1-158,-4 3 0,4-4 86,-3-2 0,4 0 52,-1 0 1,-1-4-252,1-6 212,0-2-101,3 0 100,0-5 1,1-2-6,2-6 1,2-2-74,4-5 0,4 0-9,-1-2 0,4 0-75,-4-3 0,5-1 80,-2-2 1,3-1-72,0 0 1,1 1 78,0-1 0,-1-3-116,1 1 0,-4-1 195,1 3 0,-5 2-1,2 1 1,-4 3 227,-3 3 59,-2 5 0,-4 3-93,0 8 0,-4 2 169,-2 7 0,-3 4-95,-4 3 0,3 2-72,-3-2 1,0 4-165,1-1 0,-1-1 137,4 0 1,3-2-416,-1 3 1,2-4-103,-1 0 1,2-1-72,4-1 1,0-5 40,0-1 379,4-3 0,1-1 0,5 1 0</inkml:trace>
  <inkml:trace contextRef="#ctx0" brushRef="#br1" timeOffset="45">21806 15698 8511,'4'-5'-1611,"-3"-3"1267,3 2 1,-4 0 344,0 0 143,0 4-62,0-2 0,-1 4 216,-2 0 1,-2 0-138,-4 0 0,-2 5 127,-1 4 0,1 1-119,-5 2 0,5 3-55,-2 0 0,0 0-31,0 0 1,1 0-162,3 0 0,2 3 88,1-3 0,4 0-220,-1 0 1,2-3 9,1 0 1,1-5 179,2-1 0,2-4-161,5 2 1,2-3 114,0-1 1,2-1-72,-2-3 0,-1-1 68,1-4 1,-2 0 12,0-1 0,-1 1-36,0 0 0,3-4 5,-3 1 1,2 0 151,-4 2-187,1 1 298,1 0-266,-4 3 767,0 2-374,-14 13 1,4 0-26,-4 6 0,-1 2-269,4-5 1,2 4-147,1-4 0,2 4-152,1-4 1,0 4-93,0-4 82,0 1 1,1-5 84,2-2 0,2 1 214,5-4 0,-1 0 0,0-3 0</inkml:trace>
  <inkml:trace contextRef="#ctx0" brushRef="#br1" timeOffset="46">22002 15726 8485,'-6'0'0,"-2"0"0,6 1 0,-4 2 0,4 2 0,-1 5 0,2-1 0,1 0 0,0 4 0,0-1 0,0 4-394,0-4 1,1 0 175,2-2 1,2-1 80,4 0 0,1 0 99,-1-3 1,3-2-126,1-4 0,2 0 55,-2 0 1,0-3 5,-1 0 1,2-4 52,1 0 1,2-4-10,-5-1 1,1-2 16,-4 2 1,0 4-62,1-1 300,-5 2-190,3-2 0,-8 4 230,0 5 1,-4 6-25,-5 6 1,-4 6-28,1 3 1,-4 6-134,4 1 1,-4 1 17,4 5 0,-4-2-129,0 6 1,2-3-1,-2 5 1,4-6-19,-4-3 0,5-2 97,-2-1 1,3-5-148,1-4 0,-1-6 147,1-7 0,0-2 3,-1-4 1,4-1-3,0-2 1,3 0-20,-3-6 0,0 2 119,0-6 1,-2 0-114,2 0 1,1-3-66,-2 0 0,5 2 58,-1-2 0,-1 2-7,1-2 1,0-1 88,3 1 1,0 2 2,0-2 0,1 5-18,2-2 1,-1 3-43,4 1 0,4 2-231,2 1 0,5 0 145,-2-3 1,3 3-257,0-1 1,1 4 91,0-3 1,-1 3 221,1-3 0,4-1 0,0-2 0</inkml:trace>
  <inkml:trace contextRef="#ctx0" brushRef="#br1" timeOffset="47">22439 15493 8439,'-5'0'-706,"-2"1"804,4 2 1,-2 6 108,2 3 1,1 9-169,-4 1 0,1 3 127,-1 3 0,-3 4-252,3 3 1,-2 0 134,-1-1 0,-1 1-186,1-4 0,-3-3 79,-1-3 1,1-6-135,2 0 0,4-5 64,0-8 0,3-2 103,-3-4-51,4 0 0,-2-1 51,4-2 0,1-2-52,2-5 0,-1 1 46,4 0 1,0-1-197,3 1 0,1-3 54,-1-1 1,4 0-78,-1 0 0,3 3 172,-2-2 0,0 0 78,0 0 0,0 2 192,3 1 1,0 1-201,-3 5 0,2-3 392,-2 2 1,0 1-150,-1 3 1,-2 1 29,-1 2 0,0 3 31,-2 3 1,-3 1-78,-1 3 0,-2-3-186,-1 2 0,-3 2 151,0-2 1,-5 2-190,2-2 0,-5-1 66,-2 1 1,-2-2-85,2 0 0,-2-4 1,3 0 0,-1-3-48,4 3 0,-4-4-143,1 2 266,0-3-741,2-1 440,1 0 1,3 0-264,0 0 0,3-1 511,0-3 0,2 3 0,1-3 0</inkml:trace>
  <inkml:trace contextRef="#ctx0" brushRef="#br1" timeOffset="48">22653 15801 7536,'10'-5'-119,"-1"3"3,0-4 0,1 3 92,-1-3 1,3 1-39,1-2 1,-1-1 14,-3 2 0,1-2-12,-1-2 0,-1 1-12,-1 0 0,0-1-80,-4 1 252,0 0-132,-3-1 0,-4 5 347,-2 2 0,-7 6-104,-2 4 1,0 5 109,0 3 1,-1 4-40,-2 3 1,0-2-113,2 5 1,0-1-87,3 1 1,5 1-84,5-4 0,2-1-87,1-2 0,5-2 108,5-1 0,7-7-218,8-6 0,3-2 43,3-1 1,-2-1-346,2-2 1,-6-5 148,-4-4 1,-2-2-307,-3 2 654,-3 1 0,-8-2 0,-1 4 0</inkml:trace>
  <inkml:trace contextRef="#ctx0" brushRef="#br1" timeOffset="49">4087 16732 6084,'-5'5'251,"1"-1"0,3-4-38,-2 0-78,2 4 5,-3-3 97,4 3 578,0-4-678,4 0 0,-2 0-83,4 0 1,-1-1-97,2-2 1,2 1-26,0-4 1,1 0 86,2-4 0,1 1-133,0 0 0,2-2 141,-2-1 1,3 1-92,0-5 1,-2 2 1,2-2 1,-4-2-14,4 3 0,-6-3 17,-1 0 1,1-1-6,-4 0 0,-1 2-2,1 1 0,-4 0-9,2 3 0,-3-2 29,-1 2 0,-4 1-2,1 3 1,-4 4 95,1 1 0,1 0-92,-1 1 0,-1 0 56,-2 3 1,0 4-4,-1 2 0,0 4 10,-2 2 0,-2 3 41,-1 3 1,-2 5 9,5 2 1,-4 6-14,4 3 1,-3 2 113,6 1 1,-2 4-135,4-1 1,3 1 13,1-4 1,3-1-107,3-2 1,2-6 32,5-6 1,3-4-6,3-2 1,1-4-13,2-5 1,3-3-27,-1-4 0,2 0 69,-1 0 0,-1-4-27,3-3 0,-3-2-170,1-3 1,-2-3 104,2-3 0,-2 2-595,2 0 681,-7 1 0,7-8 0,-3-1 0</inkml:trace>
  <inkml:trace contextRef="#ctx0" brushRef="#br1" timeOffset="50">4711 16694 8546,'-4'-5'-1790,"3"1"2268,-3 0 0,8 3-404,2-2 1,4 2-85,2 1 1,3-1-277,3-2 0,1 2 106,-1-3 1,5 2-107,2-1 1,1 2-78,-1-2 363,2 2 0,-4-3 0,5-1 0</inkml:trace>
  <inkml:trace contextRef="#ctx0" brushRef="#br0" timeOffset="51">4823 16853 7387,'2'-6'1324,"4"3"0,2 1-1225,7-1 0,1 1-158,2-4 0,6 0-182,4-4 0,1 1 238,5 0 1,0-1-1,3 1 1</inkml:trace>
  <inkml:trace contextRef="#ctx0" brushRef="#br0" timeOffset="52">5717 16359 10566,'0'-5'-2016,"0"-3"1696,-4 3 0,3-2 339,-2 1 42,2 4 45,1-6 107,0 7-42,0-8 6,0 8 1,0 9-56,0 7 1,1 6 30,2 1 1,-2 2-77,2 7 0,1 1 35,-1 5 0,1-1-23,-1 7 0,-1 1-328,5 2 1,-2 0 146,1-3 1,2-3 53,-2-9 1,3-2-113,0-11 0,-1 2 106,-1-8 1,1-2-191,-2-4 191,2-4 0,2 1 77,-1-6 1,-3 1 138,0-4 1,1-4 180,2-2 0,0-5-252,0 2 1,1-4 32,-1-2 1,1-3-140,3-4 0,-2-1 178,5-2 0,-4-2-200,4-5 1,-2 1-148,2 0 1,2 0 79,1 0 1,-4 0 24,4 3 1,-3 3 31,-1 6 1,-2 4 229,-7 5-272,-2 7 38,-4 5 0,0 8-135,0 2 0,-3 3-323,0 4 491,-5-3 1,3 12-1,-4-3 1</inkml:trace>
  <inkml:trace contextRef="#ctx0" brushRef="#br1" timeOffset="53">6331 16666 8513,'0'-9'-556,"0"0"-70,0-1 1,0 1 825,0 0 0,0 3 7,0-1 0,-1 1-25,-2-3-55,2 0 1,-6-1 36,4 1-76,-4 4 1,1 0-4,-3 2 0,0 2 36,0-3 1,-1 8-18,1 2 0,-4 6-20,1 4 0,-4 4 7,0 2 0,2 4-139,-2-1 1,6 2 68,0 1 1,2-2-148,5-1 1,0 1 179,3-4 0,1-3-261,2-4 0,5-4 4,5 2 0,3-4 116,0-3 1,-2-1 8,2-5 0,-2-4 19,2 1 0,0-5-45,-3-1 0,0-1 34,0-2 0,-3-1-59,2 0 0,-1-3 44,-2 0 1,-1-2-11,-2 0 1,3 1 60,-3-1 0,-1 4-35,1-4 6,-4 5 151,3 0 0,-6 9 271,-3 4 1,-1 8-94,-4 7 0,0 3 21,-1 1 0,2-1-21,2 1 0,-1-1-277,3 1 0,1 0 16,3-1 1,0-3-234,0-3 1,1-1-121,3-2 1,4-1 131,4-2 1,2-1-17,-2-5 1,-1 0-19,5 0 1,-2-5-322,2-1 571,2-6 0,-4-3 0,5-3 0</inkml:trace>
  <inkml:trace contextRef="#ctx0" brushRef="#br1" timeOffset="54">6592 16694 8513,'-4'10'0,"-1"-1"0,0 3-100,1 1 1,0 3-112,1 0 1,-1-2 275,1 2 0,2-1 61,-2 4 0,2-1-190,1-3 1,0 0 168,0-3 0,0-2-172,0 3 0,0-6 77,0-1 101,0-4 82,0 2-159,0-12 1,1 2-181,2-6 1,-2 1 111,2 2 0,-2-5-85,-1-1 1,0 0 75,0 0 0,3-1-23,0-2 0,5-1 52,-2 1 1,2-1-6,1 0 1,-2 2 41,-1 1 0,0 0 28,3 3 1,1 1 152,-1 2 0,0 2-54,1 2 1,-1-1-178,0 4 101,1 0 1,-1 3-375,0 0 1,0 4 101,1 2 1,-4 2-589,0 1 786,0 1 0,8 3 0,0 2 0</inkml:trace>
  <inkml:trace contextRef="#ctx0" brushRef="#br1" timeOffset="55">7281 16462 8440,'0'-7'-523,"0"1"0,0 0 550,0-3 269,0-1-28,0 1-128,0 4 1,0 2-8,0 6 0,-3 6 22,0 7 0,-1 1-153,1 2 1,-2 3 39,-1-1 0,2 1-242,4-3 0,-3-1-36,0 1 0,0-4-115,3 1 0,0-5 76,0 2 0,4-6 131,2-1 0,2-4-76,2 1 1,-1-2 219,0-1 0,5-8 0,0-2 0</inkml:trace>
  <inkml:trace contextRef="#ctx0" brushRef="#br1" timeOffset="56">7411 16508 8440,'-9'4'0,"3"-2"0,0 5 0,1-1-142,-2 3 0,-1 0 110,2 1 1,1 2 155,-2 1 1,5 2-107,-1-3 0,2 5-223,1-1 1,0-3 26,0-1 1,4-1-531,3-2 708,1 4 0,5-2 0,2 2 0</inkml:trace>
  <inkml:trace contextRef="#ctx0" brushRef="#br1" timeOffset="57">7886 16629 8467,'0'-9'-549,"0"3"-648,0-1 1122,0 1 0,0-3 247,0 0 0,1 2 70,2 1 1,-2 3 19,3-3 244,-3 4-369,-1-2 0,0 5-6,0 2 1,-5 3 18,-1 6 0,-3 6-48,-3 4 1,0 4 1,-3-2 1,-4 6-162,-3 1 1,1 1-49,2-5 1,0 1 114,1 0 0,-1 0-340,0 0 1,5-5 148,2-4 1,1-2-558,2-4 56,4-1 356,1-7 0,4-2 194,0-6 1,0-3 131,0-6 0,4 1 0,1-11 0,4 3 0</inkml:trace>
  <inkml:trace contextRef="#ctx0" brushRef="#br1" timeOffset="58">7709 16676 8467,'0'-5'-1529,"-4"0"2052,3 5 0,-3 6-68,4 3 1,0 1-233,0 6 1,1-1-131,2 4 1,2 0-191,5-1 0,0 0 108,2-3 1,0 3-164,3-3 1,-2 2-121,2-2 1,-2-1 125,2-5 1,-3 1-282,0-1 0,-3-3-119,-2 0 546,1-4 0,-3 7 0,4-4 0</inkml:trace>
  <inkml:trace contextRef="#ctx0" brushRef="#br1" timeOffset="59">8128 16396 8467,'-5'0'-843,"1"0"1,1 1 1356,0 3 1,-1 4-49,1 4 1,1 6-407,-5 0 0,2 2-59,-1 5 1,-1-1-160,4 1 0,-4 0 55,4-3 1,0-1-207,3-6 1,0-1-79,0-5 1,1-1 156,2-1 0,-1-3-80,5-4 310,-1-4 0,7-6 0,2-4 0</inkml:trace>
  <inkml:trace contextRef="#ctx0" brushRef="#br1" timeOffset="60">8212 16480 8467,'-4'10'0,"0"0"-235,-2 2 1,-2 0-265,5 3 1,-3 0 293,3 0 0,-1 4 205,1-1 0,2 1 0,-3 4 0</inkml:trace>
  <inkml:trace contextRef="#ctx0" brushRef="#br0" timeOffset="61">9283 16825 12624,'4'-5'1061,"2"1"1,3 2-1126,0-1 0,4 1-10,3-4 1,-2 0 118,2-4 1,-1 1-27,4 0 1,0 0-126,-1-1 1,-2-2 174,-1-1 0,-2-2-66,2 2 1,-3-3-179,0 0 1,-2 0 27,0 0 0,-4 0 2,0 3 1,-4-3-117,1 0 0,-2 3-31,-1 0 1,-3 6-82,0 1 0,-4 4-57,1-1 0,-7 3 231,-2 3 0,-1 6 210,-2 7 0,1 2-30,-5 4 0,3 2 262,0 4 1,3 1-57,1 2 0,0-2 72,0 2 0,6-2-88,6-1 1,1 0-81,2 0 1,9-3-361,3-3 1,8-1 65,2-9 1,7-2-54,-2-4 0,7-5 176,-3-1 0,0-2-138,-3-8 1,-1 3-40,1-5 1,-4-2 314,-2 2 1,-2-5 0,-2 3 0</inkml:trace>
  <inkml:trace contextRef="#ctx0" brushRef="#br1" timeOffset="62">10018 16694 7219,'0'-5'579,"0"1"0,0 3-81,0-2-270,0 2 1,5-3-16,1 4 1,5-3-286,2 0 0,3-2 114,0 2 1,2 2-541,4-2 0,-2 2 98,1 1 1,-1 0-114,-1 0 1,-1 0 512,1 0 0,-5 4 0,0 1 0</inkml:trace>
  <inkml:trace contextRef="#ctx0" brushRef="#br1" timeOffset="63">10056 16853 8579,'5'0'0,"3"0"0,-2 0 0,4 0 0,2 0 0,1 0 0,5 0 0,-1-3-128,4-1 0,2 1-170,-1 3 0,0 0 298,-4 0 0,1 0 0,-1 0 0</inkml:trace>
  <inkml:trace contextRef="#ctx0" brushRef="#br1" timeOffset="64">10950 16368 8520,'0'-6'-1862,"0"0"1564,0 0 746,-5-3-258,4-1 17,-3 1-144,4 4 114,0 1-45,-4 12 0,3 2 12,-2 9 0,-2 5-3,-1 4 0,-3 1-98,0 5 0,0 0 12,-1 3 1,-3 7-297,-3-1 0,2 4 125,-2-7 0,1 2 61,-4-4 1,4-1 92,-1-9 0,5-2-155,-2-8 1,6-3 101,1-3 1,3-3-62,-3-2 47,4 1 12,-3-7 255,5 3 1,4-5-261,-1-2 1,1 2 63,-1-2-49,2-2 0,4-1 23,1-3 0,-1 3-25,0 0 1,4 3 56,-1-4 1,1 2-39,-4-1 0,3-1 7,1 4 0,3-4-49,0 4 1,-2 0-5,2 3 1,-2 0-214,2 0 1,1 0 139,-1 0 0,0 0-224,0 0 1,2 1 332,-3 2 0,3 3 0,0 3 0</inkml:trace>
  <inkml:trace contextRef="#ctx0" brushRef="#br1" timeOffset="65">11331 16704 8560,'-4'-10'0,"3"1"0,-2 0-303,2-1 0,-2 1 260,0 0-103,0-1 175,-1 1 1,1 1-70,-3 2 0,3 2 59,-3 4 1,3 0 82,-3 0 0,3 1 12,-4 2 0,1 3-44,-3 6 0,-2 3 159,-1 3 0,2 1-142,-3 0 0,3 2-28,1 1 0,-1 0-2,1-4 1,3 4-127,0 0 1,4-3 73,-2-4 0,3-4-182,1 2 1,1-3 23,3 0 1,-2-5 86,4-2 0,0-2 8,3-1 1,1-4-31,-1-3 0,1-1-4,3-1 0,-3 0-44,2-1 1,-1-2 42,-2-1 1,1-2-24,3 2 1,-3 1 41,3 3 0,-4-1 136,-3 1 1,2 1-194,-1 2 338,-3-3 0,0 9-149,-4 0 1,0 6 96,0 6 0,-4-1-96,-2 5 0,1-2 13,2 2 1,-1 0-300,1-3 0,0 2 106,3-2 1,3-1-202,0-2 0,4-2 74,0-2 1,1 1 82,1-4 0,4-1 165,-1-5 0,4 0 0,-4-6 0,0 2 0,2-11 0,0 4 0</inkml:trace>
  <inkml:trace contextRef="#ctx0" brushRef="#br1" timeOffset="66">11583 16666 8560,'-10'5'-67,"1"1"1,3 2 191,0 1 1,0 4 170,0-1 0,-2 5-309,2-2 1,1 3-101,-2 0 0,4 1 52,-3 0 1,4-2-264,-1-1 355,2 1 1,2-6-164,2 1 1,-1-6 96,4-3 1,1-1-68,2-2 0,0-2 81,0-1 1,2-2-240,1-4 1,-1 0 88,1-1 1,1-2-58,0-1 1,0-2 43,0 2 1,-2-2 82,5 3 1,-4-4 138,4 4 0,-5-4-148,1 4 1,-1-1 237,-2 4 1,-3 1-128,0 1 1,-4 4 163,2 6 1,-8 4-34,-2 5 1,-2 3 191,-1 3 1,-4 1-43,1-1 1,-1 1-147,4 0 1,3-2-186,0-1 1,4 0 96,-1-3 0,1-1-190,2-2 1,2-5 125,1-2 1,2-2-166,4-1 1,1-1 56,3-2 1,1-2 18,5-5-1,-1-3 61,-3-3 1,3 2-25,-3-2 1,-1 4-22,-2-4 0,2 2 15,-2-2 0,0 2 2,-2 1 1,-4 4 199,0 0 435,-4-1-381,2 9 0,-5-1 145,-2 9 0,1 0-177,-4 8 0,0 0-15,-4 0 1,1 3 70,0-3 1,0 3 54,3 1 0,-1-2 64,4-1 1,0 0 44,3-3 1,0 2-153,0-2 0,0-1-1,0-3 1,1-3-199,2-3-18,2-2 0,9-1 0,0 0 0</inkml:trace>
  <inkml:trace contextRef="#ctx0" brushRef="#br1" timeOffset="67">12262 16406 8504,'-5'0'-1195,"0"0"1168,2 0 64,2 0 0,-6 5 295,4 4 0,-5 5-65,2 4 0,-2 6-95,-1 4 0,-2 4-81,-1 5 0,0 1-116,-3-1 0,3-1 66,0-2 1,2-2-160,0-4 1,1-1-49,0-2 0,-1-6 54,1-7 1,3-3-40,0-3 109,4 3 123,-2-8-93,4-1 0,0-5 6,0-5 0,4 1-81,2 0 1,5-1-154,2 1 0,3-3 48,0-1 0,1 1-73,2 2 1,0 2 280,-1 2 0,-2-1-141,-1 4 1,0-4 336,0 4 0,-1 0-18,-5 3 1,0 4 4,1 3 0,-4 1-68,0 1 0,-4 1-2,1 3 1,-2-3 68,-1 3 0,-4-2-84,-2 1 1,-2-1 21,-2 1 0,0-1-42,-2-2 0,1-1-105,-1-2 1,-2 2 15,2-5 1,0 3-19,2-3 1,1 0 11,0-3 1,2 0-266,1 0-130,0 0 227,-3 0-355,3-4 0,2-1 176,4-4 1,0-2 347,0-1 0,4-3 0,2-3 0</inkml:trace>
  <inkml:trace contextRef="#ctx0" brushRef="#br1" timeOffset="68">12709 16462 8265,'0'-7'-88,"0"1"0,0 0-20,0-3 0,0 2 22,0 1 193,0 4-94,0-2 0,-1 11 81,-2 3 1,-1 6 81,-2 3 1,-6 5-63,3 7 0,-2-1-12,1 4 0,1-3-80,0 3 0,0-3 99,-1 3 1,1-1-227,0 1 1,0-5 125,3-4 0,-1-4-129,4 1 1,0-7 50,3-3-303,0-5 272,0-3 0,0-5-3,0-2 1,0 1-13,0-5 0,1 0 2,2-5 1,-2 1-30,2-1 1,-1 2 69,1 0 0,-2-2-123,2-1 1,-2 1 82,-1 3-20,0-1 87,-4 1 0,-1 1 97,-4 2 0,-2 2-7,-1 4 0,1 1 248,-5 2 0,4 3 0,-4 6 0,4 0-170,-4 3 1,5 0-22,-2 0 0,3 3-65,1-3 1,4 2-78,1-2 1,3 2-3,1-5 1,5 1-215,1-4 1,6-3-257,4 0 0,2-3 216,4 0 1,-1-2 283,4-1 0,-1-4 0,4-2 0</inkml:trace>
  <inkml:trace contextRef="#ctx0" brushRef="#br1" timeOffset="69">12886 16750 8265,'-9'-4'-1657,"0"-1"1913,-1 0 1,2 0-4,2 1 1,-2 3 10,1-2 1,-1 3-79,-1 3 0,-1 3 207,1 3 0,-3 1-132,-1 3 1,0 0-52,0 3 0,3 2-85,-2 1 0,1-2 17,2 2 1,4 0-317,2-4 0,2 0 119,1 0 0,1-3-162,2 0 1,2-6 100,4-3 1,2-2-105,1-1 0,-1-1-48,5-2 0,-2-3 7,2-6 1,-2 1 68,-1-1 1,-3-2 83,3 2 1,-3-1 68,-1 0 1,1 3-66,-1-3 1,-3 4 334,0 3-8,-4-2 45,3 7 1,-7-3 21,-1 8 1,-2 1-68,-4 4 0,3 3-361,-1 1 0,5 2 145,-1-2 1,2-1-161,1-2 0,0 2 125,0 0 1,4 0-519,3-6 0,5 1 22,4-4 524,-3 0 0,9 2 0,-3 0 0</inkml:trace>
  <inkml:trace contextRef="#ctx0" brushRef="#br1" timeOffset="70">13538 16462 8283,'5'-5'-199,"-1"4"1,-3-6 25,2 4 42,-2 0 228,4 3 0,-5 1 49,0 2 1,-1 5-72,-3 5 0,2 3 68,-4 0 0,3 1-252,-3 2 1,3 0 16,-3-1 0,3-2-166,0-1 0,-1-3 98,1 0 1,0-2-135,3 0 0,1-2 17,2-2 277,2-2 0,9-4 0,0 0 0</inkml:trace>
  <inkml:trace contextRef="#ctx0" brushRef="#br1" timeOffset="71">13678 16536 8283,'-6'4'-175,"-2"-3"1,6 8 225,-4-3 1,3 2 93,-3 1 0,0 1 110,0-1 0,-1 1-508,4 3 1,-1-3 77,1 2 1,2 2-267,-3-2 441,8 1 0,1 0 0,4 2 0</inkml:trace>
  <inkml:trace contextRef="#ctx0" brushRef="#br1" timeOffset="72">14004 16676 8301,'4'-10'-1113,"-2"4"1037,4 0 303,-4 4 323,2-6-190,-4 7-220,0-4 32,-4 14 1,-2-2-80,-7 9 0,2-1 62,-5 4 1,1-4-238,-4 1 1,4 0-32,-1 6 1,1-3-183,-4-1 0,4 1 54,-1-4 0,5 2-87,-2-2 1,3-1-13,1-5 1,0 1-212,3-1 551,-2-4 0,7-1 0,-7-4 0,2 0 0</inkml:trace>
  <inkml:trace contextRef="#ctx0" brushRef="#br1" timeOffset="73">13845 16676 8301,'-5'0'-1055,"1"1"1697,4 2 0,0 2-107,0 4 1,0 2-469,0 1 0,0-1 7,0 5 1,1-4-230,2 4 1,-1-1-101,4 4 1,1-3-82,2-1 0,-3-3 39,0 0 0,0-2 145,4 0 1,-1-2 151,0-2 0,1 2 0,-1-2 0</inkml:trace>
  <inkml:trace contextRef="#ctx0" brushRef="#br1" timeOffset="74">14329 16434 7117,'-6'3'-102,"0"0"0,3 4 350,-3-1 1,3 4-147,-4 2 0,1-1-76,-3 5 1,1-4-102,1 4 1,0-4-62,4 4 1,0-5-74,3 2 0,1-6 65,2-1 1,2-4 16,5 1 0,0-3 127,2-3 0,3-2 0,3-4 0</inkml:trace>
  <inkml:trace contextRef="#ctx0" brushRef="#br1" timeOffset="75">14423 16480 8376,'-5'5'-1039,"1"4"782,-2-3 1,-1 2 577,4 1 1,-4 1-84,4-1 1,-3 5-190,3 1 0,0 0-401,3 0 0,0 1-82,0 2 434,0 1 0,0-1 0,0 1 0</inkml:trace>
  <inkml:trace contextRef="#ctx0" brushRef="#br1" timeOffset="76">15130 16322 8560,'-9'4'-2169,"0"1"2116,-1 5 0,-2 0 485,-1 2 1,-3 5-109,0 8 1,-2 5 10,-4 10 0,1 3-430,9-18 1,-1 0 0,1 1 0,1 0 163,-2 2 0,1 0 0,-1 0 0,0 0 24,2 0 1,0-1 0,1-1 0,0 0-211,-6 24 1,4-2-74,5-4 0,3-2-173,4-11 1,1-3 183,2-3 1,3-4-79,3 1 0,-3-7-107,0-3 1,0-2 48,4-4 0,-1-2 480,0-4 0,5 0 0,0 0 0</inkml:trace>
  <inkml:trace contextRef="#ctx0" brushRef="#br1" timeOffset="77">15177 16676 8410,'0'9'-433,"0"0"0,-3 2 442,-1 1 0,1 3 471,3 3 1,-3 5-280,0 2 0,0 1-192,3-1 1,0 0 82,0-3 0,1 0-176,2-4 0,1 0 110,3-2 0,1-6 99,-2-4 0,-1-4-63,1 1 0,1-4-3,2-5 1,3-1-86,1-9 0,2 0 16,-2-6 0,2 2-160,-2-1 0,2-3 136,-2-1 0,2 0-189,-3-3 1,4 5-69,-4-4 0,2 1 70,-2-2 0,-1 0-81,1 0 1,-3 5-64,-2 4 110,1 5 40,-7 9 0,0 9 215,-4 8 0,-4 5 0,1 2 0,-3-1 0</inkml:trace>
  <inkml:trace contextRef="#ctx0" brushRef="#br1" timeOffset="78">15679 16750 8410,'-9'-9'-1050,"0"1"1464,0 1 1,-1 3-24,1 4 1,-1 0-12,-3 0 0,2 4-131,-5 3 1,1 5-26,-4 4 0,0 1-38,1 2 0,2-1-184,1 1 0,3 0 3,0-1 0,6 1-179,3 0 1,2-2-200,1-1 1,1-4 187,2-6 0,5 1-57,5-3 0,3-2 127,0-5 1,-2 0-71,2-3 1,-1-3 65,4-3 1,-5-2-40,-1 2 0,0 1 3,0-1 1,0-2 4,-1 2 1,-1-3 80,1 2 1,-5 1-17,0 2 1,-4 2 614,3 2-378,-4 2 1,-2 5 133,-6 2 1,1 2-28,-2 4 1,1 4-159,-3-1 1,4 2-49,2-2 0,2-2-205,1 3 0,0-3 98,0 0 1,1-2-286,2-2 1,3 1-79,6-4 0,0 0 137,3-3 0,-2-1-43,2-2 1,-2-2 322,2-4 0,1 0 0,2-1 0</inkml:trace>
  <inkml:trace contextRef="#ctx0" brushRef="#br1" timeOffset="79">15949 16750 8394,'-6'0'-532,"0"0"0,3 3 233,-3 0 1,3 5 831,-4-2 0,4 3-227,-3 4 0,1 0-228,-1 3 1,-3 1-177,3-1 0,1 0 127,-1 0 0,4 0-58,-1-3 0,1-2 97,-1-5 1,2-1-263,-3-1 145,3-3 0,1 2-37,0-6 1,0-3 12,0-3 1,1 0-1,3 0 0,-3-4-6,2 1 0,1-2-15,-1 2 1,4 1 87,-1-1 0,0 2-32,0 0 0,0 1 32,3 0 0,-3-1-39,1 1 0,-1 0 159,3 0 0,0 2-24,1 1 1,-1 3 105,0-3 0,1 4-233,-1-1 0,-3 2-110,0 1 0,1 0-256,2 0 1,-3 0 402,0 0 0,1 4 0,2 1 0</inkml:trace>
  <inkml:trace contextRef="#ctx0" brushRef="#br1" timeOffset="80">16517 16536 7763,'0'9'256,"-1"1"-137,-2-1 0,1 3-65,-4 1 1,3 2-134,-3-2 0,3 3-119,-4 0 0,2 0 78,-1 0 0,-1 0-194,4-3 0,-1-1-151,0-2-38,3-1 503,-3-4 0,8-1 0,2-4 0</inkml:trace>
  <inkml:trace contextRef="#ctx0" brushRef="#br1" timeOffset="81">16601 16620 8413,'-9'9'-636,"0"0"1,2-2 917,1-1 1,3 0-117,-3 3 0,4 2-328,-1 1 0,2-1 132,1 1 0,0 1-346,0 0 0,0-1-118,0-2 494,0 3 0,4-3 0,1 4 0</inkml:trace>
  <inkml:trace contextRef="#ctx0" brushRef="#br1" timeOffset="82">16974 16722 8450,'0'-6'-277,"0"0"0,1 4-60,2-1 312,-2-2-32,3 3 180,-4-2 1,-1 4-50,-2 0 1,1 4-44,-4 3 1,-1 1-5,-2 1 1,-1 2 35,-3 1 0,2 1-39,-5 3 1,4 2-114,-4-3 0,1 3-42,-4 0 0,1 2-131,-1 2 1,-1-3 66,-1 3 1,1-2-60,-2-2 1,4 0 82,2-3 0,0 2 171,3-5 0,1 1 0,-2-4 0,0 0 0</inkml:trace>
  <inkml:trace contextRef="#ctx0" brushRef="#br1" timeOffset="83">16760 16769 8450,'0'9'-1325,"0"0"1301,0 1 0,0 2 83,0 1 0,4 2-106,2-2 0,5 2 92,2-3 0,0 4-256,0-4 1,-2 4 138,4-4 1,-3 2-160,0-2 0,-1-2 231,-2-1 0,0 0 0,1-4 0</inkml:trace>
  <inkml:trace contextRef="#ctx0" brushRef="#br1" timeOffset="84">17197 16545 8482,'5'-4'-355,"-1"3"1,-5-3 360,-2 4 1,1 4 115,-4 2 1,3 7-220,-3 2 0,0 1 142,-4 2 1,4-2-210,0 3 0,1-1-109,-2-2 0,0 1 58,4 2 0,0-5-169,3-1 187,0-3 0,1-5 197,2-2 0,2-1 0,5-2 0,-1-5 0,0 0 0</inkml:trace>
  <inkml:trace contextRef="#ctx0" brushRef="#br1" timeOffset="85">17281 16629 7518,'-4'5'-109,"3"4"205,-8-8-55,8 7 0,-4-3 0,3 4-281,-1 1 1,0-1 79,3 0 1,0 1-374,0-1 239,0 0 294,0 1 0,0-5 0,4 7 0,1-1 0</inkml:trace>
  <inkml:trace contextRef="#ctx0" brushRef="#br1" timeOffset="86">17625 16387 6279,'1'9'513,"3"1"-151,-3 3 29,3 6-224,0 5 0,-3 4 0,3 0 129,0 4-178,-3 5-181,3-3 1,-4 6 20,0-6-892,0 3 1063,0 0-270,0 0 1,-1-5 154,-2-4 1,-2-1-66,-4-5 1,-4 4 81,1-2 1,-4-1-216,4-1 1,-4-6-1,3-1-302,-1-2 280,2 4 0,-1-7 375,3 3 1,1-4-170,0-3 0,-5 2 0,0-2 0</inkml:trace>
  <inkml:trace contextRef="#ctx0" brushRef="#br1" timeOffset="87">9711 17560 8273,'5'-4'-431,"4"3"1,-4-3 388,4 4 0,4 0-128,-1 0 0,6 0 82,0 0 1,2 0-186,5 0 1,-2 0 272,2 0 0,2 0 0,-3 0 0</inkml:trace>
  <inkml:trace contextRef="#ctx0" brushRef="#br1" timeOffset="88">10167 17523 8339,'6'0'-1460,"-2"0"1546,0 0 0,1 0-129,4 0 0,4 1 114,-1 2 0,2-2-162,-2 2 1,3-2 87,3-1 1,1 0 45,-1 0 0,1 0-43,0 0 0,-1-4 0,1-1 0</inkml:trace>
  <inkml:trace contextRef="#ctx0" brushRef="#br1" timeOffset="89">20419 14423 8444,'6'0'-196,"0"0"0,-3 0-197,3 0 0,-2 0 214,2 0 306,-4 0-3,2 0 0,-4 1-150,0 2 0,0 2 63,0 4 0,-1-3-179,-2 1 1,-1-1 131,-3 3 1,-1 0-324,2 1 1,1-1-114,-1 0 446,-1 1 0,-6-1 0,-2 0 0</inkml:trace>
  <inkml:trace contextRef="#ctx0" brushRef="#br0" timeOffset="90">10726 17635 11173,'-6'0'-469,"0"0"-16,4 0 1,-4 0 547,3 0 187,2 0-350,-3 0 0,11 0 171,3 0 1,4-4-22,-1-3 0,3-1 76,0-1 1,1-2-208,2-1 1,3 1 105,-1-5 1,0 2 29,-5-2 1,0-1 0,-3 1 0,2-2-19,-3 0 1,-3 3-2,-6 3 0,1 2-83,-1 0 0,-1 5-57,-5 2 0,-5 2-38,-5 1 0,-3 4 164,0 2 0,2 7-29,-2 2 0,2 3 198,-2 0 0,0 1-94,3 0 0,1-1-23,3 1 0,2 0-92,1-1 1,4 1-57,-1-1 0,2 1-57,1 0 0,4-5-62,2-1 0,3 0-155,0-1 0,1-2 75,3-4 1,-2-3 18,5 3 0,-1-4 73,4 1 1,-4-2 166,1-1 1,3-4 0,5-1 0</inkml:trace>
  <inkml:trace contextRef="#ctx0" brushRef="#br0" timeOffset="91">11266 17504 11252,'-9'4'-136,"0"-1"0,-1 4 347,1-1 0,0 2-238,-1 2 1,1 2 36,0 0 1,-1 4-169,1-4 1,0 2 87,-1-2 1,1 0 64,0 3 1,-1-4-91,1-2 0,3-1 55,0-5-333,4 4-49,-2-6 333,4 4 1,0-14-1,0-1 1</inkml:trace>
  <inkml:trace contextRef="#ctx0" brushRef="#br0" timeOffset="92">11126 17523 11252,'0'-6'-312,"0"0"155,0 4 419,0-3-128,0 5-104,5 9 0,-4-2-149,2 8 0,1 1-204,-1 3 1,5-4 112,2 1 0,0-1-324,5 4 469,-3-1 0,10 1 0,-3 0 0</inkml:trace>
  <inkml:trace contextRef="#ctx0" brushRef="#br0" timeOffset="93">11527 17476 13897,'-6'0'-1973,"-1"0"1858,5 0 0,-5 5 740,4 1 1,-1 6-574,1 4 0,1 2-45,-5 4 0,4 3 47,-3 6 0,0 2-149,-3 4 0,0 2 124,3 1 1,-2-2-232,2 3 1,-3-6-9,0-1 0,3-7-214,0 1 1,3-8 252,-4-1 0,2-5 185,-1-4 0,-1-4-15,4 0 0,-1-4 224,0 1 1,3-6-431,-2-3 1,2-2 123,1-2 0,-3 1-113,0 0 0,0 0 62,3-1 1,0 0 52,0-3 1,0 3-72,0-2 1,0-3-87,0 0 0,3-1 8,0-2 0,4 4 511,0-4 1,1-2-113,1-2 1,0-1 75,1 2 1,2-3-36,1-4 1,3 3-15,0 0 1,1 4 29,2-4 1,0 7 310,-1 0 0,1 5-131,-1 1 0,-2 5-130,-1 4 0,-3 3-240,0 3 0,-5 4-264,0 5 0,-5-1 138,1 5 1,-2-2-8,-1 2 0,-1 2-16,-2-3 1,-2 0 49,-5 0 1,4 0-159,0 0 0,0-1 260,-4-5 1,1 0 83,0 0 0,-1 0 443,1-3 1,3 1-488,0-4 64,-1 0-211,-2-3-222,0 0 0,4-1 55,2-2 112,2-2 0,1-8 1,0-2-1</inkml:trace>
  <inkml:trace contextRef="#ctx0" brushRef="#br1" timeOffset="94">11918 17532 8205,'-5'0'-406,"0"0"392,1 0 70,3 0 1,-6 4 116,4 3 1,-1 4-161,1 1 1,2 6 7,-2 1 1,-1-1-135,0 4 1,-2 1 104,3-1 0,-3-2-91,3-4 0,0 0 25,3-3 0,-3-1 38,0-3 8,-1-3 70,4 2 0,0-7 0,0-7-31,0-7 1,0-1-22,0 4 1,0 0-6,0-2 1,1 0-79,3-3 0,-2 2 91,4-2 0,-3 2-60,3-2 1,-1 3 41,2-4 0,1 5 18,-2-2 0,2 2-64,2-2 0,-1 3 0,0-2 0,1 4-77,-1 2 1,1 3 108,3-3 0,-3 4-222,2-1 0,-1 2-152,-2 1 408,0 0 0,0 1 0,-3 2 0,-2 2 0,-4 4 0,0 1 0,0-1 0,0 0 0,0 1 0,-1-4 0,-2 0 0,2 0 0,-2 4 0,-1-1 0,0 0 0,1 0-33,3 1 0,-1-2 17,-2-2 0,2 3 19,-2-3 1,2 2 123,1 1 1,0-2-27,0-1 1,0-3 45,0 3 211,0-4-247,0 2-131,4-4 1,1 0 86,5 0 1,-1-3-69,0 0 1,1-4 60,-1 1 0,0-3-157,0 0 0,1 0 81,-1-1 1,0 1-17,1 0 1,-4-1 16,0 1 0,-1 0-6,2 0 0,-3-1 126,-4 1 1,0 3-91,0-1 194,0 1 1,-4 1-74,-3 2 0,-1 2 47,-1 1 1,-1 4-78,1 2 0,-3 3 106,-1 0 1,4 3-236,3 1 0,1 2 83,-2-2 1,0-1-124,4-3 0,0 2-252,3 1 1,1-2-145,2 3 1,2-6 176,5-1 0,2-3 32,0 4 1,4-5 249,-4 1 0,4-2 0,-4-1 0,5-1 0,-2-2 0,-1 1 0,-2-5 0,2 1 0,-2-3 0,0 0 0,-2-1 0,3-3 0,2-2 0</inkml:trace>
  <inkml:trace contextRef="#ctx0" brushRef="#br1" timeOffset="95">12365 17542 8205,'6'-10'0,"0"1"0,-4 3-520,1 0 1,-2 3 131,-1-4 580,0 5 1,-4-2-21,-2 4 1,1 0 30,-1 0 1,-4 3-91,-2 0 0,0 5 36,2-2 0,2 2-196,2 1 1,-3 1 109,3-1 1,2 1-95,1 3 1,2-3 72,1 2 0,0 2-180,0-2 1,1 2 34,2-2 1,2-1-27,5 1 1,-1-2 104,0 0 1,1-1-7,-1 0 0,0-3-25,0 1 1,1-4 19,-1 3 47,-4-4-25,-1 2 1,-5-4 1,-2 0 1,-2 1-5,-4 2 0,-4-2-5,1 2 1,-1 2-7,0-2 0,3 0-46,-3-3 50,3 4 0,2-2 111,2 4-68,1-4-109,5 2 88,5-4 0,4 0 0,5 0 0</inkml:trace>
  <inkml:trace contextRef="#ctx0" brushRef="#br1" timeOffset="96">12570 17570 8205,'5'-5'-610,"-1"3"-764,-4-4 1717,0 4-37,0-6-131,0 7 0,-1-3-48,-2 4 0,1 0-44,-4 0 1,2 0 41,-2 0-4,0 4 1,-3 1-82,-1 4 0,4 1 69,0-1 0,3 0-157,-3 1 0,4-1 72,-1 0 0,-2 4-97,2-1 1,0 0 73,3-2 0,0-1-57,0 0 1,0 1 45,0-1 0,1-3 4,2 0 0,-2 1-41,2 2 63,3-4-19,-1 3 1,1-7 9,0 2 1,-4 0-33,1 0-62,-2-2-40,-1 3 0,-4-4-101,-2 0 0,1 0 118,-1 0 1,-1 1-171,-2 2 1,0-2 49,0 2 0,-1-1 230,1 1 0,3-2 0,0 2 0,3-2 0,-1-1 0,4 0 0,9-4 0,-3-1 0,7-4 0</inkml:trace>
  <inkml:trace contextRef="#ctx0" brushRef="#br1" timeOffset="97">12663 17598 8205,'5'0'-14,"-1"0"563,-4 4-626,0 1 1,0 4 80,0 0 1,-1 4-206,-2-1 0,1 1 32,-4-4 1,4 1 21,-2 3 0,0-3 57,1 3 0,-1-6-659,1-1 171,2 0 578,-3 3 0,4-3 0,0-3 0,0-6 0,0-3 0,4-3 0,1 0 0</inkml:trace>
  <inkml:trace contextRef="#ctx0" brushRef="#br1" timeOffset="98">12691 17495 8205,'3'-12'0,"0"-1"0,0 1 0,-3 3 0,0 2 0,0 1 0,1 3 0,2-3 0,-2 4 0,4-2-261,-2 4 1,0 0-156,3 0 0,-4 4 416,1 2 0,2 2 0,0 2 0</inkml:trace>
  <inkml:trace contextRef="#ctx0" brushRef="#br1" timeOffset="99">12830 17570 8205,'-1'9'-121,"-2"0"0,1-3 184,-4 1 0,3-1 192,-3 3 1,0 0-9,0 1 1,-1 0-115,4 3 0,-3-3-305,3 2 0,-1 2 155,4-2 0,2 1-304,1-4 1,-1 0 218,4 0 1,0-3-102,3-3 0,4-2 73,-1-1 1,2 0 3,-2 0 1,-2-5 44,3-5 1,-3 1 110,0-3 1,-1 0-55,0 0 1,-3 0 20,1-3 0,-5 4-4,1-2 0,-2 0-6,-1 0 1,-1 1 10,-2 3 0,1 0-17,-5 3 1,1-1 120,-3 4 0,0 0-158,-1 3 1,1 0-2,0 0 0,2 0-238,1 0-455,4 4 750,-2 1 0,4 4 0,4-3 0,2 1 0,3-5 0,4 2 0,2-4 0</inkml:trace>
  <inkml:trace contextRef="#ctx0" brushRef="#br1" timeOffset="100">13035 17570 8205,'5'-5'-356,"4"4"770,-4-3 111,0 4-226,-1 0 1,-4 4-53,0 3 1,0 1-212,0 1 0,-1 2-52,-2 1 0,-1-2-111,-2 3 1,-2 0-8,5 0 1,-3-1 46,3-3-152,0 1 1,2-1-81,-2 0-24,2-4 240,-3 4 0,5-8-171,2 2 1,-1-2 121,4-1 0,-1-1-164,1-2 0,3 1 80,-3-5 1,2 1 117,1-3 1,1 0 117,-1-1 0,3 0 0,1-2 0,-1 1 0,-2-1 0,-1 1 0,0 2 0,-3 1 0,1 2 268,-5-3 44,2 8 1,-5 1 207,-2 7 0,-2 2-184,-5 3 0,1 3-175,0 3 1,-1-2 59,1-1 0,1 1-476,2 3 1,-2-5 91,5-2 0,0 2-89,3-2 0,4 0 42,2-6 210,3-2 0,4-4 0,2 0 0</inkml:trace>
  <inkml:trace contextRef="#ctx0" brushRef="#br1" timeOffset="101">13333 17579 8175,'-6'0'-798,"0"0"633,4 0 37,-7 0 132,4 0 0,-1 0-144,0 0 117,4 4 1,-3-2 92,1 4 1,3-3-143,-2 4 1,2-4 90,1 3-113,0 0 0,0 3 98,0 1 1,0-4 118,0 0-44,4 0 0,1 4 21,1-1 0,-1-3 27,-2 0 1,-2-2-34,2 2 1,-2-3 127,-1 3-150,0 0 16,0 4-105,0-1-295,0 0 111,0 0 1,-3-2-694,0-1 894,-4-4 0,2 6 0,-5-3 0</inkml:trace>
  <inkml:trace contextRef="#ctx0" brushRef="#br1" timeOffset="102">13827 17551 8100,'0'-12'-85,"0"-1"1,0 8-160,0-4 292,0 1 133,0-1 1,-1 1-184,-3 2 0,2 1 119,-4 5 1,0 5 71,-3 1 0,-4 5-31,1 2 1,-5 6 43,2 0 0,-2 5-106,2-3 0,-2 4-27,5-3 0,0 3-264,6-3 1,-1 0 109,4 0 1,1-5-7,5 1 1,2-5-292,4-1 0,5-6-27,1-3 1,3-2 136,1-1 0,-1-1-4,1-2 0,-1-3 122,1-6 1,-3 1 52,-1-1 0,-4-2 101,2 2 0,0-4 0,0 4 0,-1-3 0,-3 2 0,0 1 0,-3 2 0,1 1 90,-4 0 0,0 3-66,-3-1 398,0 5 1,-4 2-113,-2 6 1,-2 3 13,-2 0 0,4 3-169,0 1 0,4-1 70,-1-2-370,2 3 0,1-3 112,0 3-106,4-3 0,1-5 22,4-2 1,2-2-38,1-1 1,-1 0 32,1 0 1,-2-4 73,0-2 1,-4-2 28,0-1 0,-3-1 22,3 1 0,-4 0-22,1-1 0,-1 1 5,-2 0 0,-2-1-76,-1 1 0,1 0 41,-4-1 37,0 1 0,-3 0 40,-1 0 1,4 2 4,0 1 1,4 3-206,-1-3-249,-2 4 420,3-2 0,2-1 0,6 0 0</inkml:trace>
  <inkml:trace contextRef="#ctx0" brushRef="#br1" timeOffset="103">14125 17570 8100,'6'0'-277,"0"0"401,-4 4 266,2 1 1,-1 4-141,0 1 1,0-1 14,-3 0 0,-3 4-104,0-1 1,-4 3-151,1-2 0,1 2-181,-2-2 0,5-1 160,-1-2 0,-1-1-311,1 0 128,0 0 1,4-3-127,2-3 1,2-2 140,5-1 0,0-1-60,2-2 1,0-3 77,3-3 0,-3-1-117,0-3 0,1 3 203,0-2 1,-1 1-28,-2 2 0,-4 0 236,0-1 0,-4 4-39,1 0 682,-2 4-467,-1-2 0,-4 8 59,-2 2 0,-2 5-217,-2 2 0,4 0-53,0 0 0,1-2-118,-2 5 1,3-5-681,4 1-477,0-1 1175,4-2 0,2 0 0,3 1 0</inkml:trace>
  <inkml:trace contextRef="#ctx0" brushRef="#br1" timeOffset="104">14618 17598 6637,'0'-10'-184,"0"4"807,0 0-376,0 4-141,0-7 0,0 7 11,0-4 0,-1 4 64,-2-1-90,2 2 1,-3 0 64,4-2 1,-1 2-42,-2-2 1,1 2 53,-5 1 1,4 0-35,-3 0 1,3 4-103,-3 2 1,-1-1 31,-2 1 0,3 1-126,0 2 1,1 3 105,-2 1 0,2 0-113,2 0 1,2-2-147,-2 4 1,2-3 46,1 0 0,0 2 37,0-2 0,3 1 29,0-4 0,3 0 103,-3 0 0,2-2 5,-2-1 1,-2-3 53,2 3-32,-2-4 105,-1 7 0,-1-8-75,-2 2 1,-2 1-42,-5-1 1,0 0-12,-3-3 0,3 0 22,-2 0 0,1 3-207,2 0 1,0 0-54,-1-3 1,4 0-593,0 0 462,4 0 361,-2-4 0,4-1 0,0-4 0</inkml:trace>
  <inkml:trace contextRef="#ctx0" brushRef="#br1" timeOffset="105">14739 17514 7884,'5'6'-297,"-2"0"1,-2 0 416,-1 4 0,-3 0 149,0 2 1,-4 3-103,1 4 0,-3 3-318,0 3 1,-3 1 75,-1-1 1,1 1-184,3-5 1,-1 1 50,1-3 0,1-2-89,1-1 52,-1-3-312,3-3 556,-4-5 0,4-5 0,0-5 0,5-5 0,-4 1 0,3-4 0,-3-2 0</inkml:trace>
  <inkml:trace contextRef="#ctx0" brushRef="#br1" timeOffset="106">14609 17728 8136,'3'-9'-297,"0"-1"0,1 2-372,-1 2 1,1-3 875,3 3 1,-2-1-19,-2 1 1,2-1-319,4 3 1,-3-2-35,1 3 163,-1 0 0,7-1 0,2-1 0</inkml:trace>
  <inkml:trace contextRef="#ctx0" brushRef="#br1" timeOffset="107">14814 17681 8034,'0'-5'-286,"0"-3"0,0 3 242,0-5 1,0 4 41,0 0 80,0 4 29,0-6 1,3 6-198,0-5 284,0 5 278,-3-2-296,0 12 1,0 2-45,0 5 1,-3 2-53,0-5 1,-4 4-101,4-4 1,-1 4-39,1-4 0,1 0 93,-4-2 1,4-1-117,-1 0 113,2 1 1,1-1-249,0 0 158,0-3-63,0-2 11,0-4 54,0-9 1,4 3-4,2-6 0,-1-2-98,1 2 1,1-2-5,2 2 0,3 1 103,1-5 1,0 5-146,0-2 0,-3 1 30,2 3 1,2-3-56,-2 6 1,4-1 141,-4 1 0,1 1 86,-4 5 0,-4 0 0,7 0 0,-1 0 0</inkml:trace>
  <inkml:trace contextRef="#ctx0" brushRef="#br1" timeOffset="108">15000 17681 8034,'5'0'0,"0"0"-1269,-2 0 672,-2-4 707,8 3 0,-7-3 100,4 4 355,-4-4-289,2 3 0,-4-2 142,0 6 0,0 2-135,0 4 1,0-2-45,0-1 1,-3 0-260,0 3 0,-1 1 163,1-1 1,2 0-273,-3 0 0,3-2-44,1-1 0,0-3-39,0 3 1,1-4 107,3 1 1,-2-2-67,4-1 1,0 0 22,3 0 0,4-4-89,-1-2 1,1-2 45,-4-2 1,0 4 89,1 0 1,-2 0 130,-2-3 1,1 2 145,-4 1 439,0 4-503,-3-2 0,-1 5 49,-2 2 1,1 1-143,-4 2 0,3 3 11,-3-3 0,4 2-397,-1 1 0,2-2 174,1-1 0,1-1-601,2 1 793,-2-2 0,11 1 0,-2 0 0</inkml:trace>
  <inkml:trace contextRef="#ctx0" brushRef="#br1" timeOffset="109">15307 17681 8034,'9'-9'0,"-2"3"-637,-1 0 0,-1-1 517,1-2 0,2 0 237,-1-1 0,-3 4-23,-1 0 0,-1 1 690,1-1-109,-2 2-386,-1 4 0,-6 0-36,-7 0 1,3 4 106,-2 2 1,-2 5-149,2 2 1,-2 2 33,2-2 1,3 2-414,-1-2 1,1 2 187,3-3 0,2 2-476,1-2 0,2-1 232,1 1 1,1-2-227,2 0 0,5-2 144,4-2 1,6-2-14,1-4 1,-1-1-21,4-2 0,-1-2 72,0-4 0,-1-4 169,2 1 0,-6-5 97,0 2 0,-4 0 0,4 0 0,-5-1 0,2-2 0,-3-1 0,3-4 0,2 0 0</inkml:trace>
  <inkml:trace contextRef="#ctx0" brushRef="#br1" timeOffset="110">15605 17439 8034,'-9'0'-1076,"0"1"1530,3 2 1,-2 3-144,2 3 0,-3 4-321,0 3 1,-1 5-16,-3 0 1,3 6-248,-2 1 0,1-1 23,2 1 0,0 0 124,-1-3 1,2-3-251,2 0 0,-1-6 375,3-4 0,-3 3 0,2-1 0</inkml:trace>
  <inkml:trace contextRef="#ctx0" brushRef="#br1" timeOffset="111">15437 17700 6939,'0'-5'1356,"0"-4"-1435,0 4 1,1-1 67,3 0 1,2 4-1057,6-1 1067,-2 2 0,8-3 0,-3-2 0</inkml:trace>
  <inkml:trace contextRef="#ctx0" brushRef="#br1" timeOffset="112">15679 17700 8034,'-6'0'-139,"0"0"0,4 1 210,-1 2 307,2-2-506,5 3 1,1-4 118,4 0 0,2 0-93,1 0 0,0-3 90,3 0 0,-3-4-153,0 1 0,1-3 108,0 0 0,0 0-7,0-1 1,-3 0 36,2-2 1,-1 1-3,-2-1 1,0-2 16,1 2 1,-5 0 21,-2 2 201,2 1 1,-4 3-67,2 0 0,-6 3 60,-3 0 1,-3 6-91,-4 4 1,2 5 190,-5 4 1,5-2-122,-1 2 1,1-1-228,2 4 0,0-1-64,-1 1 0,5 0-351,2-1 0,2-2-760,1-1 1217,0-3 0,8 5 0,3-2 0</inkml:trace>
  <inkml:trace contextRef="#ctx0" brushRef="#br1" timeOffset="113">16322 17467 7461,'-9'-9'-1417,"2"3"2300,1-1-1040,4 5 13,-2-6 282,0 7 15,3-3 81,-3 4 0,3 1 3,-2 2 0,0-1 127,-3 4 1,3 4-130,-3 2 0,1 5-14,-1-2 1,-3 3-147,3 0 0,-2 1 119,-1 0 0,0-1-340,3 1 0,-2-1-46,2 1 1,1-1-67,2-3 1,2-1 65,1-5 0,0-3-301,0 0 94,0-4-55,0 3 57,0-14 283,4 3 0,-3-10-2,3 3 1,-3 1-3,-1 2 0,0 1 18,0 0 56,0-1 1,-5 2 104,-1 2 1,-2-1 323,-1 4 1,-4 0-184,1 3 1,-5 4 333,2 2 1,0 2-242,0 1 0,2 4 35,-2-1 0,3 2-73,0-2 1,6 0-171,3 3 0,2-4-44,1 2 1,5-3-189,4-1 1,5-3-6,4-3 0,2-2-299,2-1 1,1 0-340,5 0 1,-4-4 787,-2-3 0,2-5 0,-1-2 0</inkml:trace>
  <inkml:trace contextRef="#ctx0" brushRef="#br1" timeOffset="114">16769 17514 7846,'-9'13'779,"-1"-1"-585,1 3 0,-4 1-183,1 2 0,0 4 112,2 0 1,2-1-256,2-2 1,-1-5 91,4-1 1,-1-3-207,4 0 0,5-2 55,1-2 1,3-2-59,3-4 0,2 0 0,1 0 0,3-4-75,-2-2 0,0-2 134,0-2 1,-2 0 75,-1-3 0,-3 3 127,2-2 0,-1 1 33,-2 2 0,-3 0 132,0-1-37,-4 5 73,3-3 1,-6 8-18,-3 0 1,0 1 118,-2 5 0,-2 0-289,2 4 0,1-1 96,2 0 1,2 1-472,1-1 0,0-3 27,0 0-332,0 1 653,4 2 0,2-4 0,3-1 0</inkml:trace>
  <inkml:trace contextRef="#ctx0" brushRef="#br1" timeOffset="115">17067 17542 8086,'0'-6'-921,"0"-2"0,0 6 2318,0-4-1016,0 4 0,-1-2-420,-2 4 103,2 0 0,-4 1-325,5 2 275,-4 2 1,3 4-104,-2 1 1,2-1 94,1 0 1,0 4 41,0-1 0,0 1-28,0-4 1,0 0-7,0 0 1,0 1 29,0-1 0,0 0-1,0 1 0,0-4 1,0 0 0,0 0 3,0 4 1,-3-4-15,0 0 1,-3-3-266,3 3 177,-5-4-196,3 7 1,-3-7 71,2 4 0,-3-4-276,3 1-207,2-2 662,-4-1 0,3-4 0,-5-1 0</inkml:trace>
  <inkml:trace contextRef="#ctx0" brushRef="#br1" timeOffset="116">17179 17588 8086,'0'10'495,"0"-1"1,0 0-368,0 0 1,0 1-148,0-1 0,0-2-136,0 3 1,-2-6 141,-1 5 1,2-2-436,-2 3 0,2-1 244,1 0 1,-3-3-355,0 1 0,-1-4 558,1 3 0,2-4 0,-3 2 0</inkml:trace>
  <inkml:trace contextRef="#ctx0" brushRef="#br1" timeOffset="117">17365 17579 7961,'0'5'756,"0"-1"-473,0 0 0,0-2-48,0 5 1,-1-2-113,-2 1 1,2 2 36,-3-2 1,0 3-199,1 0 1,-1 0 6,1 1 0,2 0-72,-2 2 1,-1-1-72,1 1 1,-4-1 79,4-2 1,-1 0-53,1 0 0,2-2-63,-2-1 125,-2 0 0,4 0 18,-2 1 0,1-5-80,-2 1-34,3-2 82,-3-1 0,7-4-102,0-3 1,5-1 75,-2-1 1,5-1-89,2 1 0,-1-3 121,-3-1 1,5-2-91,1 2 1,0-3 121,0 0 0,-2 2 2,2-2 0,-2 5 55,2-1 1,-3 1 250,0 2 1,-5 3 502,0-1-555,-5 5 0,5-1 126,-4 6 0,-1-1-50,-5 5 0,-2 2-122,-5 3 1,1 2-63,0-2 0,3-1-171,-1 1 0,1-2 199,-3 0-215,4 3 1,-3-3-201,5 3-323,0-3-199,3 0 273,0-1 67,4-4 1,-2 2 479,5-4 0,-1 0 0,3-3 0</inkml:trace>
  <inkml:trace contextRef="#ctx0" brushRef="#br1" timeOffset="118">17653 17588 8086,'-4'5'0,"3"0"0,-4-2-76,2 0 0,1 3 150,-4-3 1,3 3 166,-4-3 0,5 5 114,-1-2-344,-2 2 1,4 1 81,-2 1 1,2-1-218,1 0 1,1 1-26,2-1 0,2-3 199,4 0 0,4-3-95,-1 4 1,5-5 25,-2 1 1,0-2-137,0-1 1,1-4 92,2-2 0,-2-3-151,0 0 1,-5 0 99,1-1 0,-1-2 74,-2-1 1,-4-2-132,-2 3 1,1-4 61,-1 4 0,1-4-55,-4 4 0,-5-4 120,-1 4 1,-2-1 2,-1 4 1,-1 4-2,1 2 1,0-1 93,-1 1 1,1 0-241,0 7 1,-1-2 123,1 4 0,0 0 63,0 3 0,-1 1 0,1-1 0</inkml:trace>
  <inkml:trace contextRef="#ctx0" brushRef="#br1" timeOffset="119">17737 17607 8086,'0'9'0,"-1"-3"-122,-2 1 0,2-1 160,-2 3 0,-1 0 256,1 1 1,-4 2-94,4 1 1,-4 6-30,1 0 0,-2 6-59,-2-1 0,1 7-175,0 4 1,-2 0 110,-1-1 0,2 1-94,-3-4 0,6-3 142,1-3 0,0-5-24,-4-2 0,2-3-146,2-6 134,-3-4-53,4-1 0,-3-8 18,2-2 1,-2-2-81,1-2 1,0 1-24,1 0 0,-2-1-193,1 1 1,2-3 59,-1-1 0,1 1 107,-1 3 0,-3 0 188,3 3 1,1-2-124,-1 2 0,0 0 194,-4 0 0,5 3-211,2-3-632,-2 4 116,4-6-291,-3 7 862,4-8 0,0 8 0,0-3 0</inkml:trace>
  <inkml:trace contextRef="#ctx0" brushRef="#br1" timeOffset="120">18435 17355 7556,'0'-9'-1351,"0"3"1301,0 0 1158,5-1-924,-4 2-82,3-3 0,-4 8 112,0 0 1,3 2-76,0 7 0,0 0 0,-3 6 0,-1 2 10,-2 4 0,1-1-226,-4 2 0,3 1-88,-4-2 0,1 2-116,-3-1 0,0-1 36,-1 3 1,1-3-157,0 1 1,-1-6 143,1 0 0,0-2 257,-1 2 0,1-7 0,0-1 0,-1-2 0</inkml:trace>
  <inkml:trace contextRef="#ctx0" brushRef="#br1" timeOffset="121">18417 17383 8156,'3'-12'-746,"0"0"0,3-1 373,-3 4 0,2-1 815,-2 1 1,-1 3-163,4 0 0,0 4-270,3-1 1,1 2 43,-1 1 0,4 1 42,3 2 0,2 2-29,0 4 1,1 5 47,-1 1 1,0 3-107,-2 0 0,1 2 27,-1 2 0,-3-3-103,0 3 1,-4-2 72,-3-2 0,1 0-121,-4-2 0,-1 0-30,-5-4 0,-6 4 79,-6-4 1,-7 1-23,-3-4 1,-2 0 53,-1 1 1,-1-1-24,-2 0 1,5 1-36,-2-1 1,4-1-377,-1-2 468,2 3 0,4-4 0,1 4 0</inkml:trace>
  <inkml:trace contextRef="#ctx0" brushRef="#br1" timeOffset="122">18854 17542 7558,'0'-10'-282,"0"1"596,-4 0 1,-1 3 11,-4-1 0,0 5-28,-1-1 0,1 3-61,0 3 1,-4 2-84,1 5 1,-4 0 83,4 2 0,-1 0-269,4 3 0,1 0-87,2 0 0,-2 2-111,5-5 0,0 1-105,3-4 1,4 0 172,3 1 0,1-4 10,1 0 0,5-4 35,1 1 0,-1-3-53,-2-3 0,1 1-13,0-4 1,-1 3 206,-2-3 0,-1-1-52,0-2 0,-1 3 132,-1 0 1,-2 3 82,-2-4 411,-2 5-390,3-2 1,-7 5-86,0 2-196,-4 2 1,6 5-14,-2-1 1,1 0-239,2 1 1,0-4 95,0 0 0,5-4-86,1 1 1,2 1 78,1 0 0,2-2-26,1-6 0,0-1 280,3-4 1,-3-1-73,4-3 0,-4 0 134,4-3 1,-2-1-117,2 1 1,0-1 88,-3-2 1,3-3-88,0 1 0,-2-4 7,2 3 1,-4-3 56,4 3 1,-6 4 32,0 2 751,-1 5-372,-8 2-100,3 4 1,-5 11-63,-2 3 0,-2 3-158,-5 4 0,4 1-4,0-1 0,0 5-108,-4 0 0,1 1-20,0-3 1,3-1-308,-1 1 0,1-1-90,-3-3 0,0 2 153,-1-5 1,2 0-60,2-2 0,-1-1-144,3 0 312,-3-3 0,5-2 162,-4-4 1,4-1-74,-1-2 1,2-3 61,1-3 0,0 3-8,0 0 0,0-1 291,0-2 1,3 3 4,0 0 139,0 0 1,-2-3 128,2 3-283,-2-2 0,6 6-346,-3-5 1,3 5 96,-1-1 0,2-1-83,2 1 1,-1 0-291,0 3 1,2-1 104,1-2 1,-1 2-78,5-2 1,-4 2 12,4 1 1,-4 0 299,4 0 0,-5 3 0,2 0 0,-3 0 0,3 1 0,2 1 0</inkml:trace>
  <inkml:trace contextRef="#ctx0" brushRef="#br1" timeOffset="123">19385 17523 8139,'1'-6'-977,"2"0"0,-2 3 1048,2-4 1,-1 4 358,-2-3 0,0 3 500,0-3-371,0 4-232,0-3 0,-2 5-2,-1 0 1,-2 0-12,-4 0 0,-4 5-56,1 1 1,-3 3-1,2 4 0,-2-3-247,2 2 1,1 2 121,2-2 0,-1 2-418,2-2 1,-2-2 183,8 3 0,0-3-295,3-1 1,0-2 181,0-1 1,1-4 23,2 1 0,3-2-228,3-1 1,0-1 130,0-2 0,2 1 19,1-4 0,-1-1 83,1-2 0,-2 1 244,0 2 1,-4-2-191,0 5 803,-4-4-343,2 6-45,-4-3 1,0 5-64,0 2 1,-1 2-124,-2 5 0,2-1-530,-2 0 354,2 0 1,2 1-476,2-1 0,2-1 216,5-1 0,-3-2-495,2-2 832,-2-2 0,7 3 0,-5-4 0</inkml:trace>
  <inkml:trace contextRef="#ctx0" brushRef="#br1" timeOffset="124">19916 17458 8077,'5'-4'-759,"3"3"1,-6-3 709,5 4 116,-5-5 0,3 3 106,-2-4-79,-2 4-4,3-6-33,0 3 1,-3-5 73,2 1 209,-2 4-191,-1-3 85,0 6 1,-4-2-28,-2 4 0,-2 1 131,-1 2 1,-5 6-193,-1 3 1,0 5 19,0-2 0,2 4-106,-2 3 0,3-3-218,0 3 0,6 1-50,3-2 0,1 0 121,2-5 1,2 1-386,1-1 1,5-6 185,4-1 1,5-5-211,-2-1 1,2-2 202,-2-1 0,2 0 293,-5 0 0,2-4 0,-2-3 0,-1-1 0,1-1 0,-2-1 0,0 1 0,-2-3 0,-2-1 0,2 1 0,-1 3 0,1-1 0,1 1 0,-3 0 0,1-1 0,-5 1 0,2 4 0,-5 1 298,-2 4 0,1 4-10,-5 2 1,1 2 123,-3 2 0,1-1-84,1 0 0,3 1-386,4-1 1,-3 0 172,0 1 0,0-4-71,3 0 1,4-3-46,2 3-173,3-4 1,3 2 12,0-4 1,1-3-17,-4 0 1,1-4 44,-1 1 1,0-2 91,0-2 0,1-2-28,-1-1 1,-3 1 21,0 3 1,-2-2-1,2-1 1,-4 2 34,1-3 0,-2 3-62,-1 0 118,-4 1 0,-1 3-99,-5 0-24,1 4 1,0-2 53,-1 4 1,4 3-339,0 0 1,4 4 119,-1-1 1,2-1 241,1 2 0,0-1 0,4-1 0,1-1 0</inkml:trace>
  <inkml:trace contextRef="#ctx0" brushRef="#br1" timeOffset="125">20242 17476 8077,'6'-6'-123,"0"0"48,-4 4 365,7-2 1,-7 4-18,4 0 0,-4 1-74,1 2 0,-2 2 35,-1 4 1,-1 2-126,-2 1 0,1 0 3,-4 3 0,3 0-163,-4 0 0,4-1 68,-3-5 1,4 3-277,-1 1-79,-2-1 67,4-3 1,-2 0-128,6-3 0,-1-2 160,4-4 0,0 0-37,3 0 1,1-1-27,-1-2 0,1-2-52,3-5 0,-3 4 353,3 0 0,-3 0 0,-1-3 0,1-1-68,-1 1 1,-3 3 67,0-1 696,-4 5-352,2-2-61,-4 4 0,-3 1-60,0 2 0,-3-1-132,3 5 0,-1-1-127,1 3 1,2-3 35,-2 1 0,-3-1 0,1 3 0</inkml:trace>
  <inkml:trace contextRef="#ctx0" brushRef="#br1" timeOffset="126">20596 17467 8077,'-10'0'-893,"1"0"1112,0 0 0,2 0 112,1 0 0,4 4-186,-1 2 0,-1 3-107,1 0 1,0 1-4,3 3 0,0-3 72,0 3 1,1 0-195,2-1 1,-1 2 5,4-2 0,-4-1 91,1 1 0,1-5 48,0 0-33,-1-1-48,-3 3 1,-1-3-112,-2 0 1,-3-3-42,-3 0 1,-1 1 58,-3-1 1,2 0-7,-5-3 1,2 1 9,-2 2 1,0-2-409,3 2 520,1-2 0,3-1 0,-1 0 0</inkml:trace>
  <inkml:trace contextRef="#ctx0" brushRef="#br1" timeOffset="127">20782 17411 7989,'0'-9'-562,"3"3"-71,0 0 0,3 2 639,-3-2 1114,0 4-181,-3-2-580,0 12 0,-4 1-168,-2 9 0,-5-1 48,-2 4 1,1 3-372,3 1 0,-1-1-173,1 1 1,0-4-191,-1 4 1,2-3 359,2 3 135,-2-9 0,2 6 0,-3-7 0</inkml:trace>
  <inkml:trace contextRef="#ctx0" brushRef="#br1" timeOffset="128">20661 17588 7989,'0'-5'724,"1"-2"-527,2 4 0,2-4-335,4 4 1,2-3-461,1 3 598,3 0 0,7-1 0,2-1 0</inkml:trace>
  <inkml:trace contextRef="#ctx0" brushRef="#br1" timeOffset="129">20931 17504 7989,'5'-6'0,"-2"0"0,-1 3-48,1-3 369,-2 4-45,3-3 1,-4 7-78,0 1 0,0 2 42,0 4 1,-3 1-152,0 3 0,-4 0 81,1 3 1,1-2-100,-2-1 1,2-3 79,-1 2 1,1-1-295,2-2 1,2 0-51,-2 1 0,2-4-284,1 0 274,0-4 0,1 2-68,2-4 0,2 0 39,4 0 1,2-4-61,1-2 1,-2-2 0,3-2 0,-3 0 151,-1-2 1,2 1-36,1-1 0,-5 2 7,3 0 1,-3 1-100,2 0 266,-4-1 0,4 1 0,-4 0 0</inkml:trace>
  <inkml:trace contextRef="#ctx0" brushRef="#br1" timeOffset="130">21015 17570 7483,'0'-7'-1352,"0"1"1893,0 4 0,0-3-233,0 2 1,0 1 83,0-4-440,0 3 80,0-5 1,4 4-18,2-2 1,-1 2 160,1 4-108,1-4 0,2 3-161,0-3 0,-3 3 32,1 1 0,-1 0 61,3 0 0,0 0 0,1 0 0</inkml:trace>
  <inkml:trace contextRef="#ctx0" brushRef="#br1" timeOffset="131">21247 17514 8053,'0'-10'-576,"0"1"-71,0 0 0,0-1 584,0 1 1,0 3 925,0 0-515,0 0-99,4-4 249,-2 5-196,2 1-31,-4 12 0,0-1-53,0 9 0,-4-1-7,-3 4 1,-1 0-97,-1-1 0,0 1-121,3 0 0,-1-1-174,4 1 0,-3-2 125,3-1 0,-1-3-260,4-3 1,0-1 151,0 0 1,5-2-131,1-1 0,3-4 7,4 1 0,-2-5 45,4-1 1,-2-5 104,2 2 0,0-2-7,0-1 1,2-1 128,-5 1 1,1-2-103,-4 1 1,-1-1 280,-1 5 1,0 1 1,-4-2 401,0 5-397,-3-2 1,-3 8 18,0 3 0,-3 1-239,3 1 1,-4 0-220,4 1 1,0-1-225,3 0 492,0 1 0,4-1 0,1 0 0</inkml:trace>
  <inkml:trace contextRef="#ctx0" brushRef="#br1" timeOffset="132">21657 17523 8053,'0'-6'-252,"0"0"0,-1 3 278,-2-4 0,2 4 145,-2-3 0,1 4 75,-1-1 1,-3 2-3,-3 1 0,0 0 33,-1 0 0,0 5 119,-2 4 1,-2 1-156,-1 2 1,-2 1-1,5 0 1,-1 3-287,4 0 1,1-2 85,2 2 0,1-5-431,5 2 0,1-2 281,3 2 1,5-6-135,6 2 1,3-6-122,1 0 1,-1-2-169,1-1 0,2 0 179,-3 0 0,3-3-30,-6 0 1,-1-4-208,-2 1 590,3-3 0,-5-4 0,4-2 0</inkml:trace>
  <inkml:trace contextRef="#ctx0" brushRef="#br1" timeOffset="133">21899 17365 7991,'0'10'468,"0"2"1,-1 1-226,-2 6 1,-2-2-197,-5 8 0,1 0-110,0 3 0,3 0-278,-1 0 1,1-2-386,-3-1 1,3-2 188,0-4 537,3-5 0,-5 4 0,3-4 0</inkml:trace>
  <inkml:trace contextRef="#ctx0" brushRef="#br1" timeOffset="134">21862 17542 8025,'0'-10'-63,"0"1"71,0 0 0,0-1 144,0 1 0,4 1 72,2 2 1,2-2-320,2 5 0,0 0 87,3 3 1,-2-3-112,4 0 0,1 0 68,3 3 1,-2 1-52,-1 2 0,-3 1 115,-4 2 1,0 3 35,-3-3 0,-2 2 70,-4 1 0,0 2-107,0 1 0,-1-1 224,-2 1 0,-1 1-51,-2 0 0,-3-1 22,3-2 0,-1 2-78,1 0 1,-2 1-221,5-4 1,0 0-70,3 1 1,0-1-110,0 0 1,0-2-28,0-1 1,5-4 23,5 1 0,-1-2 24,3-1 1,0-1 99,0-2 1,-1-2 28,1-5 0,-2 1 49,0 0 0,-1-4 156,0 1 0,-3-4-150,1 4 1,-5-4 116,1 4 0,-2-4-4,-1 4 1,0 0-45,0 2 1,-4 2 156,-2 2 0,-3 1-108,0 2 0,0 2-108,-1-3 1,4 3 55,0 1-2,4 0 0,-6 5 0,2 0 0</inkml:trace>
  <inkml:trace contextRef="#ctx0" brushRef="#br1" timeOffset="135">22309 17514 8025,'-5'1'60,"2"2"0,0-1 189,0 4 0,2-3-67,-2 3 0,-1 1-15,1 2 1,-3 3-278,3 1 0,0-1 112,3-2 0,-4-1-133,1 0 0,0 0 32,3 1 1,-3-4-124,0 0 78,0-4 55,3 2-28,0-4-8,4-4 0,-2 0 85,4-2 1,-3-5-7,4 1 1,-2-1-118,1 2 1,2-1 57,-1 1 1,-2-4-105,1 1 1,0 0 156,3 2 1,-2 0-79,-1-2 106,0 1 1,3-2-49,1 3 0,-4 5-339,0 2 299,0-2 112,4 4 0,-5-3 0,-1 4 0</inkml:trace>
  <inkml:trace contextRef="#ctx0" brushRef="#br1" timeOffset="136">22672 17439 8025,'0'-9'-995,"4"0"1151,-3 3 18,3-2-83,-4 7-18,-4-3 1,-1 4 61,-4 0 0,-1 0-22,1 0 0,0 0 32,-1 0 1,1 1-56,0 2 1,-1-2-118,1 2 1,0 2 71,0 2 0,-1-2-200,1 1 1,1 0 9,1 4 1,0-1-4,4 0 1,-3 0-48,3 1 1,0-1 64,3 0 0,0 1 156,0-1 1,0 0-110,0 1 0,4-1 205,2 0 0,2 1-51,2-1 0,-1 0 66,0 1 0,1-2-59,-1-2 0,0 2 122,0-2 1,1 0-149,-1 0 0,-4-3 11,-2 3 1,-2-3 89,-1 3 0,-1 0-78,-2 0 0,-3 2-196,-6-2 1,-4 3-172,-6 0 1,-2 1 291,-8 3 0,-1 1 0,-4 5 0</inkml:trace>
  <inkml:trace contextRef="#ctx0" brushRef="#br1" timeOffset="137">16583 18007 7594,'-6'0'362,"2"1"-176,4 2 1,0 7-66,0 5 0,0 4 12,0 2 0,1 4-53,2 6 0,0-1-152,3 5 1,-3-5-67,3 1 1,0 0 138,4-3 1,-4-3-62,0-6 0,-1-5 33,1-1 58,3-3 1,-7-5-7,4-1 1,-3-3 10,3-1 1,-3-5-17,4-1 1,-1-2 21,3-1 0,0-5-133,1-1 1,-1-3 122,0-1 1,4 1-207,-1-1 1,4-3 16,-4 1 1,5-5-113,-2 1 0,3-1 117,0 1 0,-2 0-166,-1 3 0,1 0 32,3 3 1,-4 5 285,1 2 0,-5 1 0,2 6 0,-3 1 0</inkml:trace>
  <inkml:trace contextRef="#ctx0" brushRef="#br1" timeOffset="138">17104 18203 8343,'0'-10'-637,"0"1"516,0 0 0,-1 1 150,-2 1-33,2-1 0,-4 4 75,2-2 1,1 2 26,-5 4 0,1 0 50,-3 0 1,-1 1-6,1 2 1,0 2 52,0 4 0,-4 5 0,1 1 0,-1 3-110,4 0 1,0 0 5,-1-3 1,5 3-181,2-2 0,2-2 69,1 2 1,0-5-203,0 1 0,4-4-6,2-2 0,4-4 21,2 1 1,-2-2 96,3-1 1,0-3-22,0 0 0,0-4-20,0 0 0,-3-1 48,2-1 1,-2-1 91,-4 1 1,2 0-143,-2 0 291,-1-1 1,0 2-90,-2 2 162,-2 2 0,2 5-34,-6 2 1,2 2-129,-2 4 0,-1 1-70,0-1 1,1 1-127,3 3 1,1-3-251,2 2 1,0-1 91,3-2 1,0-3 303,3 0 0,1-4 0,3 7 0,2-4 0</inkml:trace>
  <inkml:trace contextRef="#ctx0" brushRef="#br1" timeOffset="139">17327 18240 8343,'0'-5'-131,"0"1"1,0 5 99,0 2 1,0-1 92,0 4 0,0 0-65,0 4 0,-1-1 38,-2 0 0,2 1-84,-2-1 156,-2 0 0,1 0 107,-2 1-161,-3-5 1,7 2 103,-4-4-222,4 0 1,-2-4 148,4-2 1,0-2-148,0-4 1,1-2 3,2-1 1,-1-1 25,4-3 1,1-2 25,2 3 1,0 1-12,0 2 1,1-1-78,-1 0 54,0 1 1,4 4-241,-1 1 0,1 0 81,-4 4 0,0 0 200,1 3 0,3 4 0,2 1 0</inkml:trace>
  <inkml:trace contextRef="#ctx0" brushRef="#br1" timeOffset="140">18007 18231 8178,'-1'-9'-1869,"-2"3"2072,2-2-47,-3 3-102,4-5 0,-1 1-12,-2 0 0,2 3 201,-2-1-127,2 1 1,0-2 16,-3 2 0,2 1-7,-4 1 1,3 3 156,-3-2 0,0 2 6,-4 1 0,-2 5-98,-1 5 1,-2 0-115,3 6 1,-2-2 32,2 2 0,2 1-24,1-1 1,1 1-50,5 2 0,0-4-180,3 1 1,0-5 37,0 2 0,1-4-132,2-3 1,2 1 66,4-3 1,2-1 82,1-3 1,-2 0-53,3 0 1,-2-4 71,2-3 1,-3-1-12,2-1 0,-1-1-1,-2 1 0,-3 0 5,0 0 1,1-1-122,2 1 1,0-1 69,0-3 1,-2 3-100,-1-3 26,0 3 418,3 1-148,-3 4 315,-2 0 1,-7 13-84,0 1 0,-4 3 25,4 1 0,-3-3-121,3 3 0,-3 0-50,3-1 1,-1 1-251,4-4 1,0 0 64,0 1 0,0-4-183,0 0 1,2-4-14,1 1 1,2-2-28,4-1 0,0 0 147,1 0 1,-1-3-124,0 0 1,1-4 86,-1 1 1,0-3-10,1 0 1,0-1-12,2-3 1,-4 3 56,1-2 1,-2 0-39,2 0 1,1 1 49,-1-1 0,-1 2 78,-1 0 0,0 1 166,-4 0 207,0 4 203,-3 0 1,0 7-292,0 1 1,-3 2 134,0 4 0,-4 1-67,0 3 0,2-3-88,-1 3 1,4 0 6,-1-1 0,-1 2-273,1-2 1,-1-1-110,4 1-74,0-2 1,2-1 58,1-3 0,-1-2-147,4-4 0,0 0-47,3 0 0,1-1 85,-1-2 0,0-2 45,1-5 0,2 1 99,0 0 0,1-4-4,-4 1 1,1 0 32,-1 2 1,-1 1 157,-2 0 1,2 2 96,-5 1 476,0 4 8,-3-2-418,-4 12 0,2-1-289,-5 5 1,4-2-18,-3 0 1,4 0-252,-1 2 0,2-1 119,1 1 0,0-2-97,0 0 1,0-4 286,0 0 0,0 0 0,0 4 0</inkml:trace>
  <inkml:trace contextRef="#ctx0" brushRef="#br1" timeOffset="141">18668 17970 7733,'-4'-5'774,"0"6"-384,-2 8 1,-3 1-132,3 6 1,-3 4-16,-3 4 0,1 2 0,-1-1 0,5 2-247,0-2 0,1 2-44,-3 1 0,3-1-72,-1-3 0,5-4-189,-1-4 1,2-5 32,1 1-262,0-5 357,0-3 0,0-5-38,0-2 0,0 1 50,0-5 0,3 1 13,0-3 1,4 0-32,-4-1 0,0 1-104,-3 0 0,3-1 101,0 1 0,0 0 189,-3-1-375,0 1 375,-4 0 0,-1 4 250,-4 1 0,-1 3 42,1 1 0,-4 1 214,1 3 0,-1 1-248,0 4 1,3 3 80,-3 1 0,6-1-109,1-2 0,4-1-74,-1 0 1,2 1-230,1-1 1,1 0 112,2 0 1,2 0-279,4-3 0,1 1 55,-1-4 1,1 3-272,3-2 1,-3-1 63,3-3 390,1 0 0,1 4 0,3 1 0</inkml:trace>
  <inkml:trace contextRef="#ctx0" brushRef="#br1" timeOffset="142">19376 17961 8178,'0'-6'-550,"0"-2"842,0 7 274,0-3-251,0 16 0,-1 0-39,-2 10 0,-2 1-14,-5 2 1,1 2-162,0 1 0,-2 0 100,-1 0 1,0 0-263,-3 0 1,3-1-23,-4-3 1,4 0-36,-4-2 0,2-5 54,-2 1 0,3-6-88,3-3 0,-2 0-5,0-3 0,2-2 14,4 0-54,0-3 1,-2-2 20,1-3 1,3 2-55,4-4 0,0 0 59,0-3 1,0-2-162,0-1 1,1 1 54,2-5 0,-1 4 113,5-4 1,0 2 157,5-2 0,-5 3-99,3 3 0,-3 1 115,2 0 0,1 0-83,-1 3 0,-3 2 572,0 4 1,-3 0-81,4 0 0,-5 4 113,1 2 0,1 4-221,-1 2 1,1 0-111,-1 3 1,1 0-437,3 0 0,1 2 177,-2-5 0,3 0-201,4-2 0,-3 1-62,3-2 321,1 3 0,1-7 0,3 4 0</inkml:trace>
  <inkml:trace contextRef="#ctx0" brushRef="#br1" timeOffset="143">19665 18184 8178,'-5'-9'0,"4"-1"-273,-2 1 0,-1 3 275,1 0 0,0 0-79,3-4 1,-3 4 57,0 0 0,-1 3 10,0-3 0,3 2 235,-2-2-9,-2 4-45,0-2 1,-4 4 143,-1 0 0,0 1-39,-2 2 1,0 5-87,-3 5 1,2 4 233,-2 2 1,-1 0-155,-2 2 1,3 0-122,3 1 0,2-3-84,4 3 0,-1-2-303,4-2 1,0-3-219,3-3 1,4-1 282,2-2 0,5-1-75,2-2 0,3-1-16,0-5 1,1-3-68,-2-1 0,3-3 64,-3 1 0,2-2 115,-2-2 1,0 1 38,-3 0 1,-2-4 42,3 1 1,-3 0 124,0 2 1,-4 1-112,0 0 1,-4 2 766,1 1-528,-2 4 1,-2-1 81,-2 6 0,-1 2-95,-2 5 1,-2-1-119,5 0 1,-3 1-69,3-1 0,0 3-307,3 1 1,1-4-290,2-3 1,-1-1 44,4 2 566,1-3 0,6 0 0,1 1 0</inkml:trace>
  <inkml:trace contextRef="#ctx0" brushRef="#br1" timeOffset="144">19869 18138 8178,'-8'1'0,"2"2"0,-2-1 364,1 4 0,-1 0-44,-1 3 0,-1 2 33,1 1 1,0 3-213,0 3 1,2 1-140,1 0 0,3-1 4,-3 1 0,4-2-249,-1-1 1,2-3 119,1-3 0,1-2 53,2-2 0,-1 1-139,4-3 0,-3-1-13,3-3 0,1-5 109,2-1 0,0 1 13,0-1 1,1 0-83,-1-4 0,1 1 62,3 0 1,-3-1-129,3 1 0,-3-3 25,-1-1 1,1 1 102,-1 3 0,0-1-21,1 1 44,-1 0 294,0-1-41,0 1 1,-3 5 692,-3 4-360,-11 4 0,5 8-146,-6 1 0,2 0-257,-2 0 0,3-3 94,3 2 0,-1-1-377,1-2 0,0 0-73,3 1 57,0-1-163,0 0 24,4-3 0,1-2 55,5-4 1,-1 0-40,0 0 1,0-4 33,1-3 1,-1 1 170,0-3 1,1 2 130,-1-6 0,-3 3 0,0 1 0,1-1-9,2 1 0,-1 3 68,-2-1 0,2 4 199,-5-3 356,0 4 676,-3-2-868,-4 8 0,2 1-109,-5 5 0,2-1-434,-1 0 0,1 2 153,2 1 0,2-2-564,-2 3 1,-1-6 57,0-1 1,1 0 473,3 4 0,0-1 0,0 0 0</inkml:trace>
  <inkml:trace contextRef="#ctx0" brushRef="#br1" timeOffset="145">20288 17998 8178,'6'0'-144,"-2"4"0,-4 1 334,0 4 0,-4 6 63,-3 4 0,-1 1 22,-1 8 0,-4-1-267,1 7 0,-2-1 76,2 2 0,2 0-203,-3-4 0,4-1 91,3-5 0,-3-6-180,3-3 0,2-8-190,1 1 7,2-6 340,1 2 0,0-6-14,0-3 0,1-1-16,2-4 1,2-3 44,5-1 1,-1-2-149,0 2 1,2-3 17,1 0 1,-1 2-120,5-2 1,-4 5 259,4-2 1,-2 3-6,2 1 1,-3 3 195,-3 3 168,-1 2 1,-1 2 79,-2 2 1,-1 3-168,-5 3 1,0 3 44,0 1 1,0 0-109,0 0 1,-4-3-55,1 2 1,-4-1 4,1-2 0,-2-1-120,-2-1 1,1 0-86,0-4 0,-1 4-31,1-1-122,0-2 1,-1 1 70,1-5 0,3 0-674,0 0 292,4 0 163,-7 0 0,8-1 371,-2-3 0,2-1 0,1-4 0</inkml:trace>
  <inkml:trace contextRef="#ctx0" brushRef="#br1" timeOffset="146">20810 17961 7446,'4'-6'202,"-3"2"1,2 8 142,-6 3 1,-3 6-79,-7 6 1,2 0-1,-5 6 1,4 3-125,-4 3 1,4 4-170,-3 0 1,3-3 1,0-1 1,5-2-201,0-1 1,5-5-128,-1-1 0,2-6-13,1-4 85,0-6 182,0-2 0,1-4-17,2 0-5,-2-4 88,3-1 1,-4-4-75,0-1 0,0 1 46,0 0 0,0 3-85,0-1 0,0 1 90,0-3 1,-3 0-45,0-1 0,-4 4 21,1 0 0,-3 3 238,0-4 0,0 5-62,0-1 0,-4 2 94,1 1 0,-2 0 26,2 0 1,0 1 285,-3 2 0,4-1-124,-2 5 1,3-4 269,0 3-698,5 0 1,-2 4 166,4-1 0,0-3-349,3 0 0,4-3-21,2 4 1,6-4-191,0 3 0,5-4 197,-2 1 1,3-1-117,0 1 1,1-2-141,0 2 0,-2-2 499,-1-1 0,1 0 0,-1 0 0,1 0 0,2 0 0,0 0 0</inkml:trace>
  <inkml:trace contextRef="#ctx0" brushRef="#br1" timeOffset="147">21024 18221 8178,'-1'-6'-271,"-2"0"324,2 0 0,-3 0-92,4-1 0,0 4 21,0-3 243,0 4-30,-5-6 0,3 7 196,-4-2-8,0 1 0,-3 2-65,-1 0 0,-3 5 30,-3 1 0,2 5-120,-2 2 0,2 2 4,-2-2 1,0 3-145,3 0 0,1 1-244,3 2 1,0-5 11,3-1 0,2 0-234,4 0 1,1-2-113,2-5 1,5 1 231,5-3 0,3-1-159,0-3 0,-2-1 71,2-3 0,-2-1 136,2-4 0,-2 0 87,-1-1 1,-3 4 183,3 0 1,-6 1-45,-1-1 508,0-3 346,-1 8-625,0-3 1,-6 8-51,-3 2 0,3 4-80,-2 2 1,2-1-340,1 1 0,0-2 45,0 0 0,1-2 1,2-2 0,3 1-121,3-4 1,0 4 65,1-4 1,-1 0-131,0-3 1,1 0 101,3 0 1,-4-1-129,1-2 388,-1 2 0,-4-8 0,4 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260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2300 7858 8471,'-15'0'-137,"3"0"1,2 0 71,0 0 0,0 0 1,-1 1-1,-3 4 1,0 5-1,-4 7 1,-3 9-1,-5 7 1,-3 10 334,14-18 1,-1 1 0,-1 2 0,-1 1 0,1 5 0,1 2 0,0 0 0,0 1 0,1 1-1,2 1 1,2-1 0,0 0-191,3 0 0,0 0 0,1-1 0,1 0 0,3 1 0,0 0 0,1 0 0,1-1 1,1 0-1,1 0 0,2-3 0,0-1-328,3-2 0,1-1 0,2-3 0,1-2 0,12 21 0,-1-5 0,-1-6-552,-2-4 1,0-2 0,-3-2 799,-2-2 0,1 6 0,1-2 0</inkml:trace>
  <inkml:trace contextRef="#ctx0" brushRef="#br0" timeOffset="1">2495 8194 8425,'-8'-10'55,"2"3"1,4 5 0,3 9 0,4 11 0,2 10 389,4 8 0,0 6 1,-1 7-1,2 2 1,-6-26-1,1 1-418,0 1 1,1 0 0,-1-1-1,1 0 1,2 0 0,0 1-1,0-1 1,-1 0 0,1 0-1,0-1-506,8 22 0,-3-9 1,1-7-1,-4-2-6,-2-1 0,-4-1 0,-3-2 1,-2-5-1,-2-2 485,-2-3 0,-3-3 0,-3 0 0,-4-1 0,-2-2 0</inkml:trace>
  <inkml:trace contextRef="#ctx0" brushRef="#br0" timeOffset="2">2644 8771 8425,'-9'0'12,"0"-1"534,-1-2 0,0 2 0,-1-1 0,-3 5 0,-1 6 0,-4 5 4,-2 4 1,-5 4 0,3 1 0,-1 0-634,2 3 0,0 1 0,4 1 0,4 0 1,6 0 82,5 0 0,6 0 0,2 0 0</inkml:trace>
  <inkml:trace contextRef="#ctx0" brushRef="#br0" timeOffset="3">3268 8613 8403,'-9'-4'48,"-2"1"1,0 2 0,-2 3 583,-2 5 0,2 8 0,-5 6 1,-3 4-1,-1 5-216,-4 2 0,2 1 0,-1 2 0,0-2 0,1 0-586,-1 0 0,8-7 0,2-1 0,4-4-923,5-3 1,-1-2 0,4-2-2185,1 0 3221,5-6 0,-2-12 0,3-6 0</inkml:trace>
  <inkml:trace contextRef="#ctx0" brushRef="#br0" timeOffset="4">2905 8780 8403,'-4'-9'0,"3"3"819,-2-1 0,2 6 0,2 1 0,3 7-208,5 4 1,2 0 0,4 4 0,2-1 0,0 1-1008,2 1 1,0 2-1,2 2 1,2 0-1,0 3 1,0 0 395,1 0 0,1 2 0,3-1 0</inkml:trace>
  <inkml:trace contextRef="#ctx0" brushRef="#br0" timeOffset="5">3445 8938 8376,'-9'-4'1084,"-1"2"0,1-4-265,0-1 0,0 4 0,3 3 0,3 6-1416,2 5 1,1 0-1,1 2 1,1 0 596,1 3 0,9 2 0,-2 0 0</inkml:trace>
  <inkml:trace contextRef="#ctx0" brushRef="#br0" timeOffset="6">3994 8734 8426,'0'-15'124,"3"-1"0,2 3 1,0 1-1,2-1 1,1 1-1,2 1 0,-2 0 1,-1 3 2952,-1 2-2887,-4 2 0,3 12 1,-8 5-1,-3 7 1,-6 5-1,-5 3-79,-1 3 1,-2-1 0,-1 3 0,-1 0-739,-2 0 1,0 0 0,-2 1 0,2-3 0,1-2-952,-1-1 0,-1 0 1578,-3 0 0,0-4 0,0-1 0</inkml:trace>
  <inkml:trace contextRef="#ctx0" brushRef="#br0" timeOffset="7">3790 8808 8426,'0'-6'1176,"0"0"-95,0-2 1,1 4-1,1 2-694,1 4 0,3 3 1,-2 5-1,1 0-779,2 3 1,7 1-1,4 6 1,3 0-1,3 3 1,3 0 391,3 0 0,3 7 0,4-1 0</inkml:trace>
  <inkml:trace contextRef="#ctx0" brushRef="#br0" timeOffset="8">4385 8343 8362,'6'1'153,"-2"2"314,0 3 1,5 10 0,7 7-1,2 8 1,3 10-136,-10-18 1,0 2 0,0 3 0,-1 0 0,0 1 0,-1 1 0,0 0 0,-1 0-245,-2-1 1,0-1-1,5 23 1,-10-1 0,-5 1-1,-1-25 1,-1 0 0,-2 0-1,-1-1-330,0 1 0,0-2 1,-11 20-1,-1-3 1,-1-1 241,-2 1 0,-1-1 0,-3-3 0</inkml:trace>
  <inkml:trace contextRef="#ctx0" brushRef="#br0" timeOffset="9">5261 8473 8278,'-10'-15'350,"4"2"1,1 4 0,1-1 92,2 1 1,1 11 0,1 6 0,1 7 0,2 6 0,3 1-282,2 4 0,3 1 1,1 0-1,4-1-338,1-1 1,3-5 0,2 2 0,3-2 0,5-2 0,5 0-645,1-3 1,0-5 0,-1-7 0,-2-4 680,-1-5 0,-1-5 1,-3-7-1</inkml:trace>
  <inkml:trace contextRef="#ctx0" brushRef="#br0" timeOffset="10">5726 8519 8343,'-18'15'46,"-4"2"1,0 0-1,0 5 132,0 6 0,1 9 0,-4 10 0,13-22 0,-1 0 0,1 2 0,-1 0 0,1 0 0,0 0 280,-1 0 0,0 0 0,2-1 0,0-1 0,-9 20 0,4-3-366,-1 0 0,1 0 0,-1-4 1,2-1-1,-3-2-168,-3-2 0,1-1 0,-4-5 0,1-2 0,1-6 53,0-5 0,2-3 0,-2-9 1,4-3-181,2-4 1,-1-7 0,1-4 0,-1-2 0,1-1 0,1-3-558,2-3 0,1-2 760,2-1 0,-3-4 0,-2-1 0</inkml:trace>
  <inkml:trace contextRef="#ctx0" brushRef="#br0" timeOffset="11">1629 7756 8552,'0'-14'-23,"0"7"1,0-2-1,0 1 1,-1 0-1,-2 2 1,-4 4-1,-4 5 138,-5 7 1,-10 9 0,-6 13 0,13-11 0,0 1 0,-3 3 0,-1 2 0,0 4 0,-1 1 2,-1 2 0,0 3 0,-2 3 0,0 3 1,9-12-1,1 0 0,0 2 0,-1 1 1,1 0-1,0 0 0,0 2 0,1 0 1,1 0-1,2-1 0,0 1 0,1-1-249,1 0 0,0 0 0,2 0 0,1 0 0,0 0 1,2 0-1,2 1 0,0-1 0,1 0 0,-1 16 0,2 0-13,1-2 0,2 0 0,2-4 0,3 0 0,2-6 0,3-2 0,0-2 0,2-3 0,2-2 0,1-2-290,2-1 0,2-3 0,-2-3 0,2-3 0,1 0 0,1-3 434,23 12 0,-1-1 0,2-4 0,0-1 0,3-2 0</inkml:trace>
  <inkml:trace contextRef="#ctx0" brushRef="#br0" timeOffset="12">6033 8147 8416,'6'-19'-46,"1"1"1,-2 0 0,2 3-1,5 2 1,1 4 0,4 4 0,1 7-1,3 9 285,1 10 1,-1 14 0,-2 10-1,-9-20 1,-1 2 0,0 2 0,-1 1-1,0 1 1,-1 0 25,-2 2 1,-1 1 0,-1-1 0,-1 2 0,-1 1 0,-2 1 0,1 0 0,-2-1-172,-1 0 0,0 0 1,0 0-1,-2-2 0,-4-2 1,-1 0-1,-1-2 0,-1 1 1,0-1-1,-2 0 0,1-2 1,-2-1-168,1-1 0,1-1 1,-12 20-1,1-11 1,1-3-327,2-2 1,3-5 0,2-4 0,4-2 0,2-4-1530,0 0 1928,1 2 0,0-1 0,-1 3 0</inkml:trace>
  <inkml:trace contextRef="#ctx0" brushRef="#br0" timeOffset="13">7542 7914 8383,'-4'-9'-143,"-2"1"1,-3 1-1,0 4 1,-1 2-1,-3 1 143,-2 0 0,-8 10 0,-5 6 0,-6 11 1,14-9-1,-1 1 0,-2 4 0,0 1 0,-3 3 1,0 3-1,-1 2 0,1 2 244,1 2 0,1 1 1,1 1-1,2 1 1,5-2-1,1 0 1,3 1-1,0-1-255,3 0 1,1 0 0,1 1 0,1-1 0,3 0 0,0-1 0,1 1-1,1-1 1,1-1 0,0 0 0,2 0 0,0 0-196,2 1 0,2-1 0,0-5 0,1-1 1,2-1-1,2-1 0,9 18-446,2-8 0,0-7 652,-4-5 0,-2-3 0,-1-3 0,1-7 0</inkml:trace>
  <inkml:trace contextRef="#ctx0" brushRef="#br0" timeOffset="14">7951 8119 8528,'-4'-14'-289,"2"0"0,-4 5 0,-1 1 432,-1 1 1,-3 0-1,-1 5 1,-5 3 0,-3 6-1,-6 9 1,-4 9 0,-6 9-1,17-14 1,0 2 284,-1 2 0,0 2 0,-1 2 0,2 2 0,0 1 0,1 1-372,1 1 0,0 1 0,2-1 1,2 0-1,2 1 0,2 1 0,0-3 1,2 1-1,2-2 0,1 0 0,1-1 1,3-1-494,0 0 1,2-1-1,3 19 1,5-5-1,4-8 1,3-7-813,4-3 0,4-4 1249,-4-4 0,1-3 0,-3-3 0</inkml:trace>
  <inkml:trace contextRef="#ctx0" brushRef="#br0" timeOffset="15">8240 8166 8478,'-5'1'-331,"2"3"0,2 6 1,1 9 739,0 8 1,1 6-1,2 8 1,3 6-1,2 3 1,-3-23 0,0-1-1,5 26 0,2-1 0,0-3 0,3-4 0,1-5 0,-1-5-884,1-6 1,-4-3-1,3-5 1,-3-2-2024,-3-3 2498,0-4 0,-8-6 0,3-1 0</inkml:trace>
  <inkml:trace contextRef="#ctx0" brushRef="#br0" timeOffset="16">8436 8603 8478,'-10'-1'164,"1"-1"1,-1 0 559,-3 3 1,2 4 0,-6 8 0,-1 2-379,-3 3 0,-5 1 0,1 3 1,-2 3-1,-1 2-690,1 1 1,0-3-1,2-2 1,3 1 0,3-1 343,4 0 0,-3 3 0,4-3 0</inkml:trace>
  <inkml:trace contextRef="#ctx0" brushRef="#br0" timeOffset="17">8966 8529 8403,'6'-10'88,"-1"1"1,-3 0-1,2-1 458,1 1 0,-5 6 0,-3 6 0,-8 10 0,-7 6 0,-4 6-192,-3 2 0,2 4 0,-2 0 1,-1 0-1,-1 0-481,-1 0 0,1 3 1,2-3-1,4-2 0,2-2-693,4-2 1,1-7 0,5-1 0,1-2 791,1-4 0,-1-5 0,3-2 0</inkml:trace>
  <inkml:trace contextRef="#ctx0" brushRef="#br0" timeOffset="18">8706 8603 8403,'0'-9'457,"-3"0"198,-1-1 0,1 7 1,3 5-1,0 8 0,0 3-692,0 4 0,4 3 0,3 3 0,2 1 0,3 2-761,4 1 0,6-1 0,2 0 798,3-1 0,5 0 0,2 3 0</inkml:trace>
  <inkml:trace contextRef="#ctx0" brushRef="#br0" timeOffset="19">9115 8892 8477,'-9'-4'193,"0"2"0,-1-5 1445,1 0 0,4 2-2872,2-1 1,10 4 1233,5-1 0,9 2 0,3 1 0</inkml:trace>
  <inkml:trace contextRef="#ctx0" brushRef="#br0" timeOffset="20">9730 8529 8380,'0'-10'211,"0"1"0,0 0 1,-1 1 443,-2 1 0,-4 4 1,-6 7-1,-6 7 0,-6 6-293,-9 7 1,0 4 0,-6 2-1,3 2 1,2 0-726,0 0 1,6-1-1,2-3 1,5-1 0,4-1-1,4-2-457,0-1 1,2-6 0,2-4 0,-2-3-1620,0-1 2439,-1-4 0,0-9 0,-2-6 0</inkml:trace>
  <inkml:trace contextRef="#ctx0" brushRef="#br0" timeOffset="21">9274 8706 8380,'3'-7'684,"1"2"1,1 1 0,2 2 51,2 1 0,0 2 0,1 2 0,2 3-879,0 3 1,5 4-1,-2 3 1,2 1-1,-1 2 1,0-1-707,0 1 0,5 0 0,1-2 849,-2-1 0,0 1 0,-1-2 0</inkml:trace>
  <inkml:trace contextRef="#ctx0" brushRef="#br0" timeOffset="22">9907 8194 9156,'9'-19'543,"1"4"0,3 4 1,3 4-1,5 6-441,4 6 1,-1 6 0,-2 12 0,-1 5 0,-4 5 716,-3 3 0,-2 7 0,-5 3 0,-2 5-384,-1 1 1,-2-2 0,-5-3 0,-3-1-1,-2-2 1,-2-2-618,1 0 1,-4-5-1,-3-3 1,-2 0-1458,0-1 1,-4 6 1636,0-5 0,-4 4 1,3-5-1</inkml:trace>
  <inkml:trace contextRef="#ctx0" brushRef="#br0" timeOffset="23">10605 8538 8403,'-9'0'357,"3"-1"0,0-2-62,2-3 1,2-3-1,5-1 1,5-1 0,3-3-106,4 0 0,0-2 1,0-3-1,2-2 1,1-1-187,0 1 1,-2 2 0,-2 0 0,0 2-1,-3 1-71,-1 4 1,0 2 105,-1 4 0,-4 9 1,-1 8-1,-1 2 95,0 4 1,5-3 0,-1 2-1,4-1 1,5 1-42,1-1 1,6-3 0,3 0 0,3-2 0,2-1-147,-1-3 0,2-2 0,0-4 0,0-1-192,0-2 1,-4 1 0,-5-4 0,-3-2 0,-5 1-223,0 1 1,-11 3 0,-4 6 372,-10 3 1,-8 10 0,-5 3 0,-5 4 245,-5 3 1,-4 2-1,-2 2 1,-3 1-1,1-1-53,-1-1 1,3-2 0,4-1 0,2-3 0,1 0-251,2-2 1,8-6-1,4-2 1,4-4-407,3-3 0,2-3 303,6-6 1,7 1 0,10-3-1,-1 1 295,1 2 0,2 1 0,0 1 0,1 1 441,2 2 1,0 2 0,-1 3 0,2 0-1,2-2-168,2 1 0,0 1 1,0 1-1,-1-2 1,-2-1-579,2 1 0,-3-3 0,2 0 0,-4-3-178,-2-1 442,1 0 0,2 4 0,5 1 0</inkml:trace>
  <inkml:trace contextRef="#ctx0" brushRef="#br0" timeOffset="24">11573 8035 8286,'10'-4'-129,"-1"3"1,1-2 0,3 2 0,3 3 811,5 4 0,3 9 0,4 12 1,-1 5-275,-3 5 1,-1 11-1,-13-24 1,-1 2-1,0 2 1,-1 1 0,0 1-1,-1 1 59,-2 0 0,-1-1 0,-1-1 0,-1-1 0,-3 24 0,-2 0 0,-4-1-432,2-24 0,-1 0 1,-1-1-1,-2-1 1,-1 0-1,-2 0 1,0 1-1,0-1 1,-2 1-1,0 1-225,-2 0 0,1 1 0,0-2 1,1-1-1,-2 1 0,0-2 1,0 0-1,1-1-1450,-1-1 1,0-1 545,-15 20 1,4-7 0,0-4 1092,2-5 0,-1-2 0,4-4 0,2-1 0,0 1 0</inkml:trace>
  <inkml:trace contextRef="#ctx0" brushRef="#br1" timeOffset="25">12560 8547 9584,'-14'-3'-124,"0"0"1,2 0 56,0-1 1,-2 3-1,3-2 1,-2 2 0,1 1-1,0 0 1,-1 0 0,2 0 687,0 0 1,5 0-449,0 0 0,19 0 0,8 0 0,12 1-111,12 2 1,-19-3-1,3 1 1,3 0 0,3 1-1,3-1 1,1-1 0,6 0-1,0 0-62,5 0 1,1 0 0,-13-1 0,1 0-1,1 0 1,1 0 0,0-1 0,1 1 0,-1-1-1,0 1 1,0 0 0,-1-1 0,0 1 0,-1 0-106,-1 0 1,-1 0 0,0 0 0,14-1-1,0 0 1,-5 1 0,-1-1 0,-4 1 0,-2 0-1,-5 0 1,-2 0-199,-4-1 0,-1 1 1,20 0-1,-3-3 0,-5 1-200,-4 0 1,0-1-1,-4 3 503,-1-2 0,0-1 0,1-2 0,3 2 0</inkml:trace>
  <inkml:trace contextRef="#ctx0" brushRef="#br1" timeOffset="26">14078 8249 9654,'-23'-9'6,"8"0"1,1 1 132,9 1 1,11 4-1,13 6 1,5 5-1,4 3 1,2 4-139,1 3 1,1 1 0,-2-1 0,1 2 61,-1 2 0,-2-3 0,-3 3 1,-5-2-1,-3-2 0,-6 2-156,-4 2 1,-3-6-1,-9 3 1,-5-3 189,-8-1 0,-5 1 0,-8-3 0,-2-2-14,-1 0 0,-1-2 0,3 0 0,0 1 0,1-1 0,4 0-537,4 0 0,6 1 0,3 0 1,5 2 447,1 0 1,4 0 0,0-2 0</inkml:trace>
  <inkml:trace contextRef="#ctx0" brushRef="#br0" timeOffset="27">12402 7058 8507,'0'-10'-31,"0"0"0,0-1 0,0-2 0,0 2 0,0 0 213,0 2 0,0 0 1,0 0-1,0-1-107,0 1 0,0 0 1,0-1 136,0 1 0,0 0 1,0-1-119,0 1 1,-1 5 0,-3 5 21,-5 7 0,-5 11 1,-6 10-1,-1 6 1,-4 5-1,-1 3 23,1 1 1,7 1-1,5-1 1,4-2-227,3-4 0,7 0 0,8-8 0,7-3 0,4-5 19,5-6 1,2-3-1,1-8 1,0-5-1,-1-6 78,-2-6 1,0-2 0,-4-6 0,-3-1-80,-5 0 1,-6-5 0,-1 1 0,-2-2-1,-3 0-86,-3 2 1,-4-1 0,-3 1 0,-1-2 0,-2-1 27,0 0 1,-1 3 0,1 1 0,0 2 0,1 1 213,4 1 0,3 3 0,4 1 0,1 4 0,2 2-39,3 4 0,8-2 1,3 3-1,5 0-39,2 1 0,0 3 0,2 2 1,-3 4-1,0 3-41,-2 3 1,-3 7 0,-2-1 0,-4 5 0,-1 2 67,-2 2 1,-4 1-1,-1 2 1,-1 0 0,1-1 0,-1 4 0,-3-7 0,1 0 0,2-2 0,2-4-60,0-3 0,3-5 0,-1-1 0,1-4 13,1-2 0,-3-1 0,1-4 1,0-2-1,1-3-34,1-2 1,0-5 0,-2 1 0,-2 1 0,-1 0 12,-2 2 0,0 3 64,2-1 0,-4 6 0,0 1 0,-5 7 206,0 4 0,0-1 1,3 3-1,-1-2-222,1 2 0,1-3 1,1 2-1,0-1 1,1-2-259,2 0 0,3 1 0,6-2 1,1-1-1,1-2-479,3-1 0,1 0 720,0-4 0,1 0 0,-1 0 0</inkml:trace>
  <inkml:trace contextRef="#ctx0" brushRef="#br1" timeOffset="28">13072 7253 8970,'-9'0'-162,"0"0"0,0 0 0,-1 0 655,1 0 0,5 0 1,4 0-1,6 0 1,5 0-1,5-1-346,1-2 0,2 1 0,0-4 0,-1-3 1,1-1-208,0-2 0,-4-2 0,0 3 0,-2-3-117,-2 0 0,0 3 0,-3-3 0,-2 2 0,-3-2-65,-2 0 1,-2 3 0,-3 2 0,-5 5 348,-6 3 0,-3 3 0,-4 4 1,-2 7-1,-1 3 35,1 3 0,3 4 1,0 1-1,5 4 1,3 1-1,4 0-367,3-2 1,3-4 0,7 1 0,6-2-74,8-1 0,5-6 1,7-5-1,3-4 0,1-2 1,2-3-1990,0-3 2289,3-7 0,-5-10 1,3-4-1</inkml:trace>
  <inkml:trace contextRef="#ctx0" brushRef="#br1" timeOffset="29">13808 6862 8965,'-6'-14'-152,"0"1"0,2 0 0,-2 0 0,-2 2 1,-2 2 592,-3 2 0,-2 0 0,1 4 0,0 1-271,-3 1 1,0 2 0,-1 2-1,3 4 1,2 4-255,3 1 1,5 8-1,1-1 1,3 4 0,2 3-73,3 1 1,4 4 0,4 1-1,1 1 1,-1 1 96,1-1 1,-1-1 0,-4-4 0,-2 0 0,-2-1 11,-3-2 1,-2 1 0,-4-4 0,-4-2 293,-5 0 0,-8-4 1,-3-2-160,-2-1 0,0-3 0,1-5 0,3-1 0,1-2-315,4-1 0,7-1 1,6-1-1,3-2-951,6-3 1,6-7 1181,12-2 1,2-7 0,4-2 0</inkml:trace>
  <inkml:trace contextRef="#ctx0" brushRef="#br0" timeOffset="30">13966 6871 8565,'5'-4'0,"0"-1"0,-5-2 398,0 4 0,-1 15 0,-3 14-263,-2 5 0,-2 7 0,-1 6 0,-2 2-207,-1 4 1,2-2 0,-3 0 0,3-2 0,2-4 0,-1 0-447,0-3 0,5-6-1,-6-5 1,2-5 170,0-4 1,0-7 0,0-4 0,3-4 196,1-5 1,1-7 0,4-8 0,1-2 258,1-4 0,4 2 1,0-1-1,1 1 187,1 1 1,0 1 0,-2 0 0,-1 3 0,0 2 0,0 3 0,1 1 463,0 3 0,1-1 0,1 4-482,1 1 1,0 1 0,1 1-1,3 0 1,-1 0-140,1 0 0,2 0 0,0 0 0,1 0-297,2 0 1,0 0-1,-1-1 1,1-2 0,-1-4-1,-3-1 1,-3-1-99,-1 0 0,-3-4 0,-2 1 0,-2 0-91,1 2 1,-5 1-1,0 0 197,-6 3 273,-2 2 1,-5 5 0,-3 2 0,-1 4 0,-2 4 0,0 3 367,1 4 0,0-2 0,2 7 0,1-1-394,2 0 0,3 2 1,5-2-1,1 0 0,3 0-131,3-1 1,4-2-1,7-6 1,2-1-228,3-4 0,5-5 1,1-1-1,3-4-105,1-4 1,0-6 0,0-5 0,-1-4 0,-1-2 94,-1-1 0,-4-3 0,3 3 0,-1 0 0,-3 3 233,-4 1 1,-3 9 0,-6 2 0,-2 5 155,-1 5 1,-1 7 0,-4 9 0,-2 5 335,-3 6 1,-7 7-1,-2 6 1,-3 1-1,0 0 1,0-1-203,3 1 1,-3 1-1,3-2 1,-2-3-254,1-3 1,0-4-1,3-6 1,2-4 0,1-6-150,0-6 0,5-4 1,2-11-1,2-5 0,1-8-416,0-3 1,5-7 0,4-6 0,3-2 169,2-3 0,2-6 0,-6 21 1,0 0-1,0-1 0,0 1 299,1 0 0,0-1 0,2 0 0,1 0 0,-1 0 1,2 2-1,1 0 0,1 1 362,1 2 1,0 1 0,16-11-1,-1 13 1,0 8 0,-5 7 390,-2 5 0,-7 7 1,-8 7-1,-3 2 0,-5 4-39,-2 3 0,-6 2 0,-5 1 0,-4 0-341,-4 0 0,-4-1 0,0-2 0,-1-1-350,0-1 1,-2-2-1,4-6 1,1-3-1,2-4 1,4-3-1,1-2-1018,5-4 1,-1-1 0,3-6 1060,-3-3 1,0-4 0,0 0 0</inkml:trace>
  <inkml:trace contextRef="#ctx0" brushRef="#br1" timeOffset="31">2672 9711 26122,'-18'0'-267,"-1"0"1,0-1-1,1-1 1,0-1 0,3 1-1,1 1 1,2 1 0,-2 0 128,0 0 1,1-1 0,-1-1 0,-1-1 0,0 1 0,-4 1 0,-1 0 0,-1-2 310,1 0 1,2 0 0,-2 3 0,-1 0 0,0 0 0,0 0 124,1 0 1,3 0 0,0 0 0,3 0-102,0 0 0,8 0 0,10 0 0,12 0-120,9 0 0,14 0 0,11-1 1,-19 0-1,2-1 0,4-1 1,3 0-41,5-1 1,2 0 0,5 0 0,1 0 0,-13 2 0,1-1 0,1-1-1,4 0 1,1-1 0,1 1 0,-9 0 0,1 0 0,1-1 0,1 1-119,3 0 1,1-1-1,0 0 1,1 0-1,3 1 1,0-1-1,1 0 1,0 1-1,0-1 1,1 1-1,0 0 1,0-1-1,-2 1 1,0 0-1,1 0 1,-2 1-1,0-1 1,0 1-1,-1 0 1,1 0 104,-1 1 1,-1-1 0,1 0-1,-1 1 1,0 0 0,0 1-1,-1 0 1,0 0 0,0 0 0,-1 0-1,0 0 1,-1 1 0,0-1-1,0 1 1,-1 0 0,0 0 79,-1 0 0,-1 0 0,-1 0 0,1 0-79,11 0 1,1 0-1,-2 0 1,-5 0 0,-1 0-1,-1 1 1,-1 0 0,-1 0-1,-1 0 1,-4 0 0,-1 1-1,-2 0-181,11 1 1,-2-1 0,-7 1 0,-2-2 0,11-1 0,-9 0 0,-10 0-57,-9 0 1,-10-1 0,-5-1 0,-5-1 0,-9 0-2282,-8-1 2493,-8 3 0,-9-3 0,-1 4 0,1 0 0</inkml:trace>
  <inkml:trace contextRef="#ctx0" brushRef="#br0" timeOffset="32">15307 8147 8493,'-9'0'58,"3"0"0,0 1 1,2 3-1,2 5 1,2 8-1,4 6 0,6 6 1,5 3 150,6 3 0,3 0 0,5 0 0,2-2 1,2 0-1,1-5-581,0-2 0,-4-3 0,1-4 1,-3-2-174,-3-1 1,-6-3-1,-4-4 1,-2-2 544,-1-1 0,-2-4 0,-1 2 0</inkml:trace>
  <inkml:trace contextRef="#ctx0" brushRef="#br0" timeOffset="33">15940 8231 8493,'-1'-5'48,"-2"2"194,-3 1 1,-3 9-1,-4 5 1,-3 11-1,-5 9 3,-4 8 1,9-17 0,0 1-1,-2 1 1,0 2 0,-2 1-1,0 0 1,1 2 0,-1-1-69,0 2 1,2-2-1,3-1 1,1-2 0,1-2-1,1 0 1,-8 19-162,5-1 0,2-2 0,6-4 1,1-2-1,0-2-105,1 0 0,-4-6 1,3 1-1,-2-3 1,-1-4-45,-1-4 1,1-2 0,-1-6-1,-2-2 154,0-3 1,-5-3-1,3-4 1,-2-4-1,1-5-87,-2-1 0,1-3 0,-1-3 0,3-2 1,-1 0-142,1 0 0,3 3 1,1-1-1,4 5 23,2 1 0,-3-1 0,4 2 1,1 2-580,1 1 1,1 3-315,0 1 1,1 8 1076,2 1 0,-2 5 0,3 1 0</inkml:trace>
  <inkml:trace contextRef="#ctx0" brushRef="#br1" timeOffset="34">17290 7635 15066,'-9'-4'-533,"0"-1"0,-2-4 0,0 3 0,-3 4 0,0 4 827,-3 4 0,-5 11 0,-6 7 1,-6 8-1,14-12 0,-1 2-148,-2 3 1,0 1 0,-3 4 0,1 1-1,-3 4 1,0 1 0,0 1 0,1 1 0,1 0-1,1 1-93,0 1 1,3 1 0,2 1-1,2 0 1,2 1 0,3 0-1,1 0 1,1 0 0,3-1-1,2-1-211,1 0 1,1 0 0,2-1 0,1-1 0,2 0 0,2-1 0,1-2 0,2-2 0,0-3 0,2-1-315,0-3 0,2-2 0,11 20 1,1-6-1,-1-4 125,-2-4 1,-1-6 0,-1-3-1,-3-2 1,1-3-285,-1-1 0,2-3 0,1-5 631,-1-1 0,1 1 0,-2-3 0</inkml:trace>
  <inkml:trace contextRef="#ctx0" brushRef="#br1" timeOffset="35">17439 8175 13279,'0'-20'-264,"0"0"1,0-1 0,0 2-1,0 3 1,0 0 0,1 3-1,1 2 485,1 4 0,2 6 0,-3 1 0,1 7-75,-1 8 1,2 7 0,0 12 0,1 6 0,2 5 0,2 1-35,0 1 0,5-1 0,1 2 0,3-1 1,0 1-527,1-3 0,3-4 0,-1-2 1,1-3-37,1-1 0,-8-7 0,1 0 0,-5-6 0,-2-4 0,-3-4 29,-3 0 1,-3-3 0,-3-5 0,-3-3 401,-3-2 1,0-5 0,0-1 0</inkml:trace>
  <inkml:trace contextRef="#ctx0" brushRef="#br1" timeOffset="36">17607 8613 13279,'-9'0'-96,"-4"-4"0,1 1 0,-1 1 1,0 2 641,-3 3 0,-1 7 0,-4 5 0,-3 3 0,-4 0 0,-2 2-492,-2 2 0,3 1 1,-2 2-1,3 0-1086,3 1 0,8-3 0,8-1 926,4-3 0,4 0 1,1-1-1</inkml:trace>
  <inkml:trace contextRef="#ctx0" brushRef="#br1" timeOffset="37">18212 8482 8710,'0'-9'5,"4"0"0,-2-1 0,3 0 0,1-1 0,-2-2 0,1 3 1,-1 1 650,0 3 0,-3 6 0,-7 4-318,-6 11 0,-9 7 1,-5 7-1,-4 2 0,-4 3-165,-2 2 0,-1 0 0,3-1 0,3 0-906,2 0 0,6-4 1,2-3-1,5-7-493,7-4 0,1-1 930,5-3 0,0-6 0,3-7 0,0-5 1,0-4 292,0-4 0,0-5 0,0-6 0</inkml:trace>
  <inkml:trace contextRef="#ctx0" brushRef="#br1" timeOffset="38">17905 8501 8707,'0'-15'541,"0"3"0,0 2 37,0 0 0,0 4-380,0 6 1,0 2 0,1 12-1,2 0 1,3 4-447,2 2 1,7 5-1,3-2 1,6 1-1,3 2 1,1-1-660,0 0 1,3 1 0,1-3 907,1 1 0,1-8 0,4 2 0</inkml:trace>
  <inkml:trace contextRef="#ctx0" brushRef="#br1" timeOffset="39">18324 8743 8707,'-1'-9'3276,"-2"-1"-3548,2 5 1,-4 2-273,5 6 1,6 1 0,3 5 0,5-1-360,4 2 0,1 2 904,-1-3 0,5 0 1,1 0-1</inkml:trace>
  <inkml:trace contextRef="#ctx0" brushRef="#br0" timeOffset="40">19078 8370 8455,'-3'-9'178,"-1"1"0,-1 3 243,-3 5 1,-5 5 0,-5 8 0,-3 6-1,-4 6-58,-4 5 0,-2 0 0,-4 4 0,1 0-550,2-1 1,1 2 0,4-4-1,4-1-250,4-1 1,1-5-1,6-2 1,1-4-1,1-2-215,4-4 0,-2-2 0,2-4 1,-2-4 651,2-4 0,-2-7 0,3-6 0</inkml:trace>
  <inkml:trace contextRef="#ctx0" brushRef="#br0" timeOffset="41">18650 8454 8657,'0'-9'1539,"0"0"-1030,0 3 0,4 17-553,2 7 1,0 9 0,2-2-1,3 1 1,0 0 0,2-1-1,1 2-571,4 3 1,-2-5 0,6 2 0,-1-3-261,0-3 1,0-3 874,4-2 0,0-3 0,3-3 0</inkml:trace>
  <inkml:trace contextRef="#ctx0" brushRef="#br0" timeOffset="42">19208 8147 8455,'3'-10'-15,"0"-3"0,5 3 1,-2-1-1,2 2 195,2 3 0,3 4 0,2-1 0,4 3 0,3 5 143,3 7 0,2 7 0,1 10 0,-2 3-17,-1 5 0,-3 6 0,-7 6 0,-8-22 0,-2-1 0,-1 1 0,-1 0 0,-1 0 1,-2 0-90,0-1 0,-2 1 0,-6 24 0,1-24 1,0 0-1,-7 24 0,-3-4-452,0-4 1,1-8-1,1-4 1,-3-2-1,-2-1-585,-1 0 1,-1-4 0,3-3 0,1-1-2190,-1-1 3009,5-1 0,-4-7 0,4-3 0</inkml:trace>
  <inkml:trace contextRef="#ctx0" brushRef="#br1" timeOffset="43">20074 8398 10551,'-9'-4'-45,"0"0"0,-1-3 0,1 1 1,0-1-1,0 1 0,2 1 635,1 1 1,1-3-1,1 2 1,6-2 0,8 1-383,7-1 0,3 0 1,9-1-1,1 2-298,1-1 1,3 3-1,-4 1 1,-2 2 0,-3 1-27,-2 0 0,0 4 1,-4 2-1,1 2 28,-2 2 1,-6 0-1,0 1 1,0 2-1,-2-1-35,-1 2 0,2-3 0,-8 3 0,-1 0 0,-1-2-256,-1 2 1,-5 0-1,-4 5 1,-7-1 192,-5 1 0,-2 0 0,-6-1 1,-1 1-1,-1 0 0,1-2 323,1-1 0,-1 1 0,1-2 0,4-1 4,4-1 0,5-3 0,6-1 1,2 1-6,2-1 0,3-3 0,6-1 0,4 1 140,4-1 0,1-2 0,4 2 0,4-1-166,4-2 1,5-1 0,4-1 0,4 0 0,2 0-704,3 0 1,-3 0 0,4 0-1,0 0 1,-3 0 592,-3 0 0,-1 4 0,1 2 0</inkml:trace>
  <inkml:trace contextRef="#ctx0" brushRef="#br1" timeOffset="44">16899 7374 16095,'5'-18'-390,"0"0"1,-5 2 0,0 4-1,-2 5 1,-3 8 522,-7 11 1,-9 15-1,4-7 1,-1 3-1,-3 3 1,-1 2-1,-3 5 1,-1 2-1,-2 2 1,-1 2-1,-1 3 1,-1 0-6,9-13 1,0 1-1,1 0 1,-1 2 0,2 0-1,0 0 1,1 0-1,1 1 1,1-1 0,-6 16-1,2 0 1,5-3 0,2 0-1,4-2 1,3-1-318,2 0 1,3 0 0,3-1 0,4-1 0,1-1-1,1 0 1,2-2 0,2-1 0,1-3 0,1-1-140,0-2 0,1-1 0,1 0 1,2-1-1,0-3 0,0 0 1,0-1-1,1-1 0,0 0 1,-1-1 327,0-2 0,0 0 0,2 0 0,0-2 0,1 1 0,0 0 0,0-1 0,0 1 0</inkml:trace>
  <inkml:trace contextRef="#ctx0" brushRef="#br1" timeOffset="45">21117 7961 12424,'-12'-24'-632,"0"1"1,3 1-1,3 0 1,2-2 0,1-1 889,2 1 1,6 5 0,2 4 0,4 3 0,5 3 0,1 5 0,3 6 141,2 8 1,1 6-1,6 17 1,2 9-1,-14-17 1,0 1-262,0 4 1,-1 1-1,-1 2 1,-2 2 0,-2 1-1,-2 0 1,0 2-1,-1 0-48,-1 0 1,-2 1 0,-1 1 0,-3 0 0,0-2 0,-3-1-1,-2 0 1,-2-1-92,-3-1 0,-3 0 1,-1 1-1,-2 0 0,-3-2 1,-2 0-1,1-1 0,0-1 1,0-1-1,0-1-277,0-2 0,1 0 1,3-3-1,0-1 1,1 0-1,0-1 1,-7 21-1,4-4-1362,5-4 1,2-4 1638,4-7 0,2-2 0,4-5 0,0 1 0</inkml:trace>
  <inkml:trace contextRef="#ctx0" brushRef="#br0" timeOffset="46">21825 8734 8504,'18'-24'0,"5"1"0,1 4 0</inkml:trace>
  <inkml:trace contextRef="#ctx0" brushRef="#br0" timeOffset="47">21862 8594 8500,'5'1'-8,"-2"2"221,-6-2 0,-2 3 1,-4-4 1142,-1 0-1226,1 0 0,5 0 1,5 0-1,8 0 0,11 0 1,12 0-110,13 0 0,-12 0 0,2 0 0,7 0 0,3 0 0,3 0 0,1-1 0,3 0 0,1 0-96,0 0 0,0-1 1,-2 0-1,-1 1 1,-3 1-1,-2 0 1,-4 0-1,-1 1-119,-3 1 1,-3-1 0,-6-1 0,-2 1 0,20 3-1,-9-1 1,-6 0-219,-2 0 0,-3 1 0,-3 0 0,-6 0-1201,-2 0 1613,-7 3 0,0-2 0,-3 5 0</inkml:trace>
  <inkml:trace contextRef="#ctx0" brushRef="#br0" timeOffset="48">22746 8464 8500,'0'-10'-457,"2"1"1,5 1 0,6 1 425,7 4 1,9 3 0,8 3-1,5 5 283,4 3 0,0 3 0,-1 2 0,-5 0 1,-6-1 120,-4 0 0,-7 2 0,-5-2 0,-8-1-198,-6-1 0,-5 0 0,-5 0 0,-6 1 1,-6-1 9,-4-1 1,-1-2 0,-6 0 0,-2 2 0,-4 0-213,-1 0 0,-1-2 0,1-1 0,1 1-354,0-1 0,2 3 0,-1 1 0,3-2 0,2-1 0,1 1-1359,0 1 1740,0-1 0,0 6 0,1-2 0</inkml:trace>
  <inkml:trace contextRef="#ctx0" brushRef="#br1" timeOffset="49">17104 9553 17179,'-13'0'-317,"3"-4"0,0-1 0,3-2 1,0 1-1,2-1 289,2-1 1,2 1-1,3 1 1,5-1-1,10 0 1,10 0 199,9 0 1,-10 4-1,3 0 1,5-1 0,1 0-1,7 0 1,1 1 0,8 0-1,3 0 1,-14 2-1,3-1 1,0 1 229,4 0 0,1 1 0,2-1-523,-11 1 0,1-1 0,0 1 1,0 0-1,0 1 0,1 0 1,0 0-1,-1 0 0,1 1 1,1-1-1,-1 1 0,0 0 1,0-1-1,-1 1 0,1 1 1,-1-1-1,13 1 0,0 0 1,-1 0 104,-2 0 1,-1 0-1,1 0 1,-3 0-1,0 1 1,-2-1-1,-5 0 1,-1 0-1,0 0 1,-1 0-1,0 0 1,-1-1-39,-1 1 1,-1-1 0,0 0 0,17 0 0,-1 0 0,-6-2 0,0 0 0,-3 0 0,-1 0 0,-3 0 0,0 0 50,-2 0 1,0 0 0,-2-2-1,0 0 1,-3-1 0,-1-1 0,-2 1-1,0-1 1,21-3 68,-4 1 0,-8 0 0,-6 0 0,-3 2 81,-3 0 0,-6 3 0,-7-2 0,-3 3-558,-2 3 1,-3-1-1,-5 4-235,-2 1 0,-3 2 1,-3 0-1,-1-1 568,-3-1 0,3 1 0,-4-3 0</inkml:trace>
  <inkml:trace contextRef="#ctx0" brushRef="#br1" timeOffset="50">22290 7393 11151,'-5'-9'-433,"2"-1"0,2 1 0,1 0 0,0-1 640,0 1 0,0 5 0,-1 4 1,-2 6-1,-5 6 189,-3 7 1,-2 2 0,-4 6-1,2 3 1,-2 2-127,-1 3 0,4-3 0,2 0 0,1-2 0,3-1-302,2-2 1,3-3 0,6-3 0,3-5 0,3-6-42,4-4 1,1-1 0,6-5 0,0-2 0,2-5 28,-1-5 1,-1-5-1,-1-2 1,1-3 0,0-2-172,-3 0 0,-4-2 0,-1 1 0,-3-2 0,-2 0 2,0 2 0,-5-1 0,1 3 0,-2 1 0,-2 0 89,-2 4 0,-2 4 0,-5 5 0,1 0 1,0 3 570,-1 3 1,4 2-31,0 1 0,5 0 1,2 1-397,7 2 1,3-2-1,4 2 1,2-1 0,-1 0-152,0 1 0,1 5 0,-1-2 0,1 3 1,2 3-64,0 0 1,-5 4 0,-1-3 0,-3 1-1,-2 3 102,-2 1 0,-1 0 1,-5 1-1,0-1 143,0 1 1,-2-3 0,0-2 0,-2 0 0,0-3-60,0-1 1,1 0-76,3-1 0,1-4 0,2-2 0,3-3 0,3-3-8,0-3 1,3-6-1,1 0 1,-2 1 0,-1 0-60,0 2 1,-4 3-43,0 0 423,-4 4 0,2-2 1,-4 9-119,0 4 1,-4 0-1,-1 5 1,-1-2-1,1 0-275,0 0 1,2 1 0,3 0 0,2-2-246,5-1 0,0-4 1,9-3-1,3-3 392,2-3 1,5-7 0,-3-4 0</inkml:trace>
  <inkml:trace contextRef="#ctx0" brushRef="#br0" timeOffset="51">22886 7588 8560,'-19'4'0,"5"-2"0,2 2 461,1 0-29,2-3 1,5 3 0,4-4 0,6 0 0,4-1-556,3-2 1,2-1 0,-1-4 0,0 2-16,3-1 0,0-1 0,1-1 1,-2 2-1,-1 1-212,-2-1 1,1-2-1,-3 1 1,1 1-583,-4 1 927,1 0 1,-7-3 0,3 2 196,0 1 0,-6 4 0,-7-1 1,-3 3-1,-5 3 104,-1 3 1,-2 5 0,2 3 0,1 0 0,4 2-287,1-2 1,3 4 0,2-4 0,3 2 0,2-1-530,1 2 0,8-4 0,4 0 1,6-4 518,4-3 0,1 3 0,5-4 0</inkml:trace>
  <inkml:trace contextRef="#ctx0" brushRef="#br0" timeOffset="52">23538 7253 8542,'-9'-9'27,"2"3"0,1 0 1,-1 2 240,-1 2 0,-5 3 0,1 4 0,0 7 0,2 4 67,1 7 0,-1 4 1,2 4-1,2 3-207,3 2 1,2 5 0,1 0 0,0 2-1,0-1-251,0-3 1,0 1-1,0-9 1,-1-2-1,-2-4-154,-4-3 1,-1-7 0,-1-5 0,0-4 124,-1-2 1,-3-1-1,-2-3 1,0-1-1,0-1-304,2-1 0,0-4 0,5 1 0,2-3-622,3-4 1078,2-1 0,1-5 0,0 0 0</inkml:trace>
  <inkml:trace contextRef="#ctx0" brushRef="#br0" timeOffset="53">23789 7272 8493,'4'-5'62,"-2"0"1,5 5 225,0 0 0,-3 7 0,-1 5 1,-3 9-1,-3 6 145,-3 4 0,-7 2 0,-2 5 0,-3 1-290,0 2 0,-2 2 1,-1-1-1,0-1 0,0-1-291,1-3 1,5-2 0,1-6 0,3-3 0,4-4-1056,1-4 0,4-8 863,6-7 1,1-6-1,4-4 1,0-4-834,1-5 989,3-2 1,-2 0 0,4-1 0,-1 1 161,1-1-1,-4 1 1,3 3 0,-1 2 0,2 3 143,-1 1 1,3 4 0,-4 1 0,2 0 136,1 1 0,-1 0 1,0 3-1,2 0 1,0 0-79,2 0 0,0 0 0,-1 0 0,1 0 0,-1 0 144,1 0 1,-3-4 0,-1-2 0,1-2-404,-2-2 0,-1-2 0,-7-1 0,-3 1 1,-2 0 101,-1-1 0,-4 2 0,-4 5 0,-3 3 0,-5 1 408,-5 2 1,0 6 0,-4 3-1,1 5 37,0 4 1,-2 4 0,4-1-1,2 1 1,4 0-291,4 0 1,2 0 0,4-1 0,4 1-490,4-1 1,11-3 0,9-2 0,5-5 0,5-4-266,5-4 1,1-3 0,3-4 0,-1-5-1033,1-6 1208,-1-2 0,-5-5 1,-3-1-1,-6 1 84,-5-1 1,-2 1 0,-5 4 0,-2 0 396,-1 2 1,-4 5 0,-8 9 404,-2 8 1,-3 8 0,-6 7 0,-2 5 0,-3 5 168,-2 6 0,-5 2 1,1 3-1,-1 1 0,-2-2-124,-1 0 0,-1 2 0,2-5 0,0-2-564,1 0 0,4 0 1,-1-2-1,5-4 0,3-5-554,5-7 1,7-8 0,2-11 201,5-8 1,4-6 0,1-9 0,2-5 0,4-4 57,1-5 0,1-3 0,-1-3 0,-2 0 264,2 0 0,1-2 0,-7 22 0,0 0 0,1-1 1,0 0-1,0 0 0,1-1 204,-1 2 0,0 1 0,13-15 0,3 6 0,0 9 0,-2 8 447,-4 7 1,-2 9 0,-8 8-1,-3 6-9,-2 2 1,-5 2 0,1 0-1,-2-1 1,-2 1-331,-2-1 0,-2 2 0,-5 0 1,-2-1-1,-1-1-341,-1 0 0,1-5 0,-1-1 0,-1-1-572,1-2 1,2-1 0,0-1 0,2-4 663,0-2 0,-3 3 0,-2 1 0</inkml:trace>
  <inkml:trace contextRef="#ctx0" brushRef="#br1" timeOffset="54">1899 11257 10749,'-9'-9'-1213,"1"-4"0,1 0 1373,0-2 1,4 4-1,-2-2 1,1 3 0,2 0-1,1-2 1,1 0 0,0 1 464,0 0 0,-1 3 1,-1 1-1,-2 1-395,-2 2 0,4 5 0,-1 7 0,2 3-102,1 5 1,1 5-1,3 4 1,5 2-1,4 1 1,4 0-256,2 0 0,6 0 1,0 0-1,4-1-136,5-3 0,2-1 0,10-5 0,2-3 0,3-3-219,-24-8 0,0-1 1,24 1-1,-4-4 0,-6-1 1,-10-3 577,-8-6 0,-3-3 0,-1-6 1</inkml:trace>
  <inkml:trace contextRef="#ctx0" brushRef="#br1" timeOffset="55">2560 11182 10785,'-10'0'-33,"-1"1"1,-2 1 343,2 2 0,-2 6 1,-1 1-1,0 7 0,-3 8 1,-2 7-56,-2 6 0,0 5 1,9-19-1,0 0 1,0 2-1,0 1-256,0 1 0,1 0 0,1 1 1,2-1-1,-1-1 0,0 0 1,1 0-1,1 0 0,0 0 1,0 0-1,0 0 0,0-1-134,0 2 1,0-2 0,-6 20 0,-1-7 0,-1-7 64,1-4 0,-2-6 1,-1-4-1,0-6 109,1-3 1,4-1-1,-3-3 1,-2-3-1,-1-2-23,0-1 1,-1-4 0,-1-3 0,0-5 0,-2-3-87,1-3 0,5-3 0,1-1 0,3 1-309,4 1 0,-1-1 1,6 0-1,1 2 1,1 4-594,1 1 1,7-1 1004,3 3 0,9-5 1,1 2-1</inkml:trace>
  <inkml:trace contextRef="#ctx0" brushRef="#br0" timeOffset="56">3398 11378 8493,'-6'-4'-88,"1"-2"0,0-2 1,1 1 367,0 1 0,-3 0 0,4-4 0,0 1 0,0 0 16,0-1 1,0 1 0,3-1 0,0-2 0,0 0-237,0 1 0,1-3 1,1 2-1,2-1 1,0 1-52,0-1 0,1 1 0,-3 3-15,1-1 1,4 2 0,-1 2-1,2 3-8,2 2 1,0 2 0,1 1 0,3 2 0,0 1 64,3 2 0,1 2 1,0-1-1,1-1-5,-1-1 1,4 0 0,1 0 0,0-3-36,-1-2 0,3-1 0,-3 0 0,0 0 0,-1-1-54,1-2 0,-4 1 0,-6-4 0,-1-1 1,-2 2-215,0 2 184,-4 2 1,-1 6 0,-6 5-1,-3 4 1,-5 5 4,-4 2 1,-1 4 0,-5 6 0,-1 3 0,-4 3-85,-2 0 0,-1 0 0,-1 0 0,-1 1-2,-1-1 1,-1-1-1,2-2 1,-2-4 62,-1-4 1,3 0 0,-1-5-1,3-4-55,3-3 1,6-4-1,7-2-65,1-2 1,7-2 0,4-8 0,8-2 5,6-2 0,3-2 0,6-2 1,1 1 161,0 3 0,0-1 1,2 6-1,-3 1 1,0 1 513,-2 1 1,-5 4 0,0 3 0,-1 4 0,0 2 126,-3 2 0,-1-3 0,-2 4 0,0-1 0,1 0-126,-1-3 0,-3-2 0,0-1 0,2-2-214,0-1 1,1-4 0,0 1 0,1-3 0,0-3-205,3-3 1,-2-3 0,3-3 0,0 0 30,-3 1 1,0 0-1,-2 2 1,-1 0 0,-1 0 362,0 3-438,-5-2 1,1 8-11,-6 0 0,-2 4 0,-5 5 0</inkml:trace>
  <inkml:trace contextRef="#ctx0" brushRef="#br0" timeOffset="57">2123 12877 8524,'-43'-14'-83,"7"1"1,8-3 0,7 4-1,4 3 1523,5 3-992,1 1 1,11 5-1,8-1 1,10-2-1,13-4 1,14-4-268,-18 3 0,3 0 0,2-1 0,3 0 0,5-3 0,3 1 0,3-2 0,2-1 0,-13 4 0,1-1 0,0 0-152,3-1 1,1 0-1,0 0 1,5 0-1,0 0 1,1 0-1,1-1 1,0-1-1,0 1 1,-2 1-1,1-1 1,-1 2 0,-2 0-1,-1 1 1,0 0-201,-2 1 1,-1 0 0,-1 2 0,-2 2 0,-1 0 0,0 2-1,11-2 1,-1 1 0,-4 1 0,-2 1 0,-3 1 0,-2 0-240,-3 0 0,-1 1 1,-2 0-1,0 1 1,-2 0-1,0 1 0,22 4 1,-8 4 409,-9 2 0,-3 0 0,-6 1 0,0-5 0</inkml:trace>
  <inkml:trace contextRef="#ctx0" brushRef="#br0" timeOffset="58">2709 12923 8344,'-30'5'27,"0"-1"1,3-1 0,1 1 0,-17 1 96,14-1 0,18-1 0,21-3 0,19 0 16,17 0 1,-17-2-1,3-1 1,5-1 0,1-1-1,3-2 1,0-1-1,3 0 1,0-1-138,2 0 0,0-1 1,2 0-1,1-2 1,-13 5-1,0-1 1,1 0-1,1-1 1,1 1-1,0-1 1,0 0-1,0-1 1,1 1-345,-2 0 1,1 0 0,-1 1 0,-2 1-1,0 0 1,-1 1 0,10 0 0,-1 1 340,-2 1 0,0 1 0,-2 0 0,0 2 0,-3 0 0,0 2 0,0-1 0,1 0 0</inkml:trace>
  <inkml:trace contextRef="#ctx0" brushRef="#br1" timeOffset="59">5642 10763 10414,'0'-12'-145,"0"0"0,0 0 1,-1 2-1,-1 0 1,-1 1 383,1 0 1,0 6-91,-1 6 0,1 7 1,-3 13-1,0 6 0,-1 7-18,-1 7 1,-4 3-1,-3 5 1,7-24-1,0 2 1,-1 0-1,0 2-288,1-1 1,0 1 0,-2-1-1,0 1 1,1-2 0,1 0 0,-2 0-1,1 0-110,0-2 1,1 0-1,-1-1 1,0-1 0,-2 17-1,3-8 1,1-10-310,4-6 0,2-6 0,2-6 320,1-6 1,5-9 0,-1-8-1,3-6 249,3-5 0,-1-6 0,-3 0 0,1-3 0,0-4 7,2-2 0,-1-3 0,2 0 0</inkml:trace>
  <inkml:trace contextRef="#ctx0" brushRef="#br0" timeOffset="60">5605 10940 8466,'5'-14'214,"-2"1"0,-2 8 0,-1 6 0,0 9 0,-1 8 111,-2 9 1,-1 6 0,-3 6 0,2 2 0,1-2-131,2-1 0,1 0 1,1-1-1,1-1-187,2-2 0,5-6 0,5-6 1,2-3-1,1-5 90,2-5 0,2-5 0,1-8 0,3-5 0,1-7-43,0-4 1,-1-5-1,1-5 1,-2-2-221,-3-1 1,1-1-1,-7-4 1,1 1 0,-4 0-1,-3-1-210,-2-3 1,-4 2 0,2-2 0,-3 2-69,-1 6 0,0 5 0,0 7 0,0 5 143,0 5 0,0 7 0,0 4 0,0 5 0,2 4 300,4 3 0,-4-1 0,15 2 0,-7-3 0</inkml:trace>
  <inkml:trace contextRef="#ctx0" brushRef="#br0" timeOffset="61">6210 10847 8449,'0'6'151,"-1"2"1,-1 2 0,-2 5 362,-1 6 0,-5 8 0,-6 8 0,-3 7 0,-1 3-360,9-22 1,0 0 0,0 0 0,0 0 0,-6 20 0,2-2-446,6-6 1,1-2 0,5-7-1,1-5 1,5-6-80,3-4 0,-1-7 1,1-3-1,1-2 0,2-2-208,0-2 0,-1-6 0,0-8 0,-2-4 578,1-3 0,-3-3 0,0-5 0,-4-1 0</inkml:trace>
  <inkml:trace contextRef="#ctx0" brushRef="#br0" timeOffset="62">6154 10912 8449,'6'-23'-94,"5"0"0,-2 5 0,4 2 1,2 1 693,4 2 1,2 0 0,-3 5 0,1 2 0,-1 3-707,1 2 0,-4 5 0,-3 2 1,-2 3-1,-1 5-681,-3 4 0,-2 4 0,-4 4 0,-1-1-693,-2 1 1480,-2 1 0,-9 5 0,0 1 0</inkml:trace>
  <inkml:trace contextRef="#ctx0" brushRef="#br0" timeOffset="63">6099 11201 8449,'-5'3'493,"7"0"0,8-1 102,11-1 0,8-1 0,11-1 1,4-2-612,5-3 1,2-1 0,-24 3 0,-1 0 0,24-1 15,-5 1 0,-2-3 0,-10 2 0</inkml:trace>
  <inkml:trace contextRef="#ctx0" brushRef="#br1" timeOffset="64">2281 12765 28106,'-18'-4'-656,"3"-1"1,4-4-1,3-1 1,6 1 0,5 0 791,7-1 1,9 4 0,12-1-1,11-2 1,-17 3 0,2-1-1,4 0 1,2 0-33,4-2 0,1 1 1,4 0-1,2 0 1,5-1-1,0 1 0,3 0 1,0 0-1,-17 3 1,0 0-1,0 0-61,1 0 0,0 0 0,-1 0 1,17-1-1,-2 0 0,-3 2 0,-1 2 1,-3 0-1,-2 1 0,-2 0 1,-1 1-151,-2 0 1,-1 0 0,0-1 0,0 1 0,-4-1 0,1 0 0,-3-1 0,1 1 0,-4-1-1,0 1-528,23 0 0,-11 1 677,-4 0 1,-8-4 0,-3-1-1</inkml:trace>
  <inkml:trace contextRef="#ctx0" brushRef="#br1" timeOffset="65">2560 13072 28345,'7'-9'-1175,"7"0"0,15 0 1524,16-1 1,-17 4-1,2-1 1,5-1-1,2 0 1,2 0-1,1 0 1,-1-1-1,0 1-298,0 0 0,-1 1 1,-2 1-1,-1 0 1,-3 0-1,-2 1 0,-1 1 1,-1 1-3149,23-1 3063,-2 3 0,-2 1 1,5 0-1</inkml:trace>
  <inkml:trace contextRef="#ctx0" brushRef="#br1" timeOffset="66">2384 12616 23376,'-14'0'-468,"4"-3"0,-3 0 0,3 0 0,1 0 1,-1 0-1,1 1 718,0 1 0,5 1 1,4 0 107,5 0 0,10 0 0,6-1 0,5-3 0,7-1 0,7-2-213,10-2 1,-24 5 0,2 0 0,4-2 0,1 0 0,2 0 0,0 1 0,3-1-1,0 0-160,2 0 1,1 0 0,0-1 0,0 1-1,1 2 1,0 0 0,-1 0 0,-1 1-1,-3 0 1,-1 1-269,-4 0 1,-2 0 0,-3 0-1,-1 1 1,16 2 0,-3 2-1,-6 3 1,-4 2-833,-5 1 1,-7 1 894,-1-1 1,-1 5 0,4 0 0</inkml:trace>
  <inkml:trace contextRef="#ctx0" brushRef="#br1" timeOffset="67">2691 12989 29208,'6'-9'-351,"1"3"0,5 3 0,5 2 809,7 1 0,11 0 1,7 0-1,5 0 0,5 0-143,0 0 1,-25 0 0,0 0 0,24 0 0,-2 1 0,-7 2-103,-6 3 0,0 3-230,-5 0 1,8 0 0,-1 1 0</inkml:trace>
  <inkml:trace contextRef="#ctx0" brushRef="#br0" timeOffset="68">5093 11871 8510,'-28'-14'-50,"5"-3"0,5 6 0,5 2 561,6 1 0,7 5 0,8-3 1,8-1-1,9-1 0,9-2-323,8 1 0,-15 4 0,2 0 0,5-1 0,0 0 0,4 0 0,0 0 0,4 0 0,2 0-102,4 1 1,3 0 0,-13 1 0,1 0 0,1 0 0,3 0 0,1 0 0,0 0 0,1 1-1,0 0 1,0 0 0,1 1 0,-1 0 0,1 0-205,1 0 1,-1 1 0,0 0-1,0-1 1,-1 1 0,1 0-1,-2 1 1,1 0 0,-1 0 0,-1 0-1,0 0 1,-1 0 0,-1 0-1,-1 0 1,0 0-9,0 0 0,-1 0 0,0 0 0,-1 1 0,0-1 1,-1-1-1,2 1 0,-1 0 0,1-1 0,-1 1 1,-1-1-1,0 0 0,16 0 0,-1-1-120,-3 1 0,-3 0 0,-4 0 0,-1 0 0,-4 0 0,0 0 0,-3 0 1,-1-1 30,-1 1 1,-1 0 0,-3-1-1,0 0 1,-1 0 0,0 0 0,18-3-1,-6 0-115,-5 0 0,-6 2 1,-7-2-1,-5 0 0,-6 0 110,-4-3 1,-2 3-1,-5-2 1,-3-2 205,-5-3 0,-4 0 1,-7 1-1,-2-1 0,-2-2 31,1-1 0,-4-2 0,1 4 0,-2 0 520,0-1-329,-2-2 1,14 5-1,1-1 1,5 1 426,3 2 0,7 1 0,9 1 1,6 1-1,11 2-308,9 2 0,8 2 1,7 4-1,-22 0 0,-1 2 1,2 0-1,0 2-83,0 1 0,0 0 0,-2 0 1,-1 1-1,-2 1 0,0 0 1,21 14-55,-5 2 0,-13 0 0,-7-2 0,-8-3 0,-7 0-146,-3 0 0,-11 0 1,-7-4-1,-11 1-67,-10-1 0,-4 1 1,-5 0-1,-2-2 1,0-1-264,2-4 0,-2 2 1,8-1-1,2 2 1,3 0-696,7 0 1,6 2 980,6-1 0,3 1 0,3 2 0</inkml:trace>
  <inkml:trace contextRef="#ctx0" brushRef="#br0" timeOffset="69">9339 11033 8290,'-4'-12'-27,"-2"-2"0,1 0 0,1-3 0,1 1 0,0-1 143,1 2 1,1 3 0,0 1 0,-1 3 136,-1 2 1,0 6 0,2 3-1,-3 9-70,-2 8 0,-2 12 0,-2 10 0,-3 9 0,6-22 0,-1 2-101,-1 2 1,0 0 0,0 2 0,-1 2 0,1 1 0,-1 2 0,-1 2 0,0 1-1,-1 2 1,0 0-124,0 1 0,0 0 0,1 1 0,0 0 0,2-3 0,0-2 0,1-1 0,1-1-193,0-3 0,1-2 1,1-3-1,0-2 1,-3 16-1,1-12 0,4-10-342,2-8 0,1-7 519,0-9 1,4-10 0,2-9-1,-1-8 0,3-3 0,-2-7 0,1-2 0,1-3 0,-2-6-121,1-4 0,-3 25 0,0 0 108,1-1 1,0 0 0,-2-2-1,0 0 1,0-1 0,1 0-1,1-2 1,-1-1 0,2-1-1,0 0 1,0-1 0,-1 0-1,0 1 1,1 0 346,-2 3 1,1 1-1,4-16 1,-1 10 68,-1 14 0,-3 13 0,-4 13-21,0 9 0,-1 14 0,-1 8 0,-1 7 0,1 6 1,0 2-80,2 4 1,0-24 0,0 0 0,0 1 0,0-1 0,1 0 0,0 0 0,0-1 0,1 0-202,0-2 0,2 1 1,8 23-1,5-4 1,2-3-43,3-2 1,4-15 0,-1-9-1,1-8 1,0-8 286,-2-6 1,0-7 0,2-13-284,-1-6 0,-3-8 1,1-5-1,0-2 1,-12 22-1,-1-1 1,0 0-1,-1 0-217,6-23 1,-8 22-1,-1 0 1,-1-1-1,0-1-31,-1-2 1,1-1 0,0 2 0,-1-1 0,1-1 0,0-1-1,-1 3 1,0 0 0,2-20 0,-3 6-650,-2 9 0,-2 17 579,-2 11 1,-1 16 0,-3 9 0,1 5 124,-2 5 1,1 3 0,1 5 0,3 1 0,2-2 0,1-1 185,0-1 0,0-4 0,0 1 0,4-2 0,1-1 0</inkml:trace>
  <inkml:trace contextRef="#ctx0" brushRef="#br0" timeOffset="70">9683 11555 8333,'0'9'0,"0"0"0,0 1 0,0 0 441,0 2 0,-3 0 0,0 3 1,0 2 130,-1 0 0,2 3 0,-3 2 0,0 2 0,3 1-310,1-1 0,1-3 1,1 1-1,2-4-211,4-2 0,5-4 0,5-5 0,3-4-118,5-2 0,2-3 0,1-5 0,0-6 1,0-7-1,-1-5-806,-2-1 0,-4-2 0,-6-1 578,-6-2 1,-1 2-1,-6-3 1,-3 1-1,-5-1 1,-5 4-111,-5 2 1,-5 3 0,-4 5 604,-2 3 1,-1 2 0,0 7 0,1 3 0,2 3 0,4 3-79,1 3 0,6 6 0,5 1 0,6 1-446,5-1 0,8 3 0,9-4 0,6-1-52,5 0 0,2-6 1,3-2-1,-1-2 0,1-1 376,2 0 0,0 0 0,0 0 0</inkml:trace>
  <inkml:trace contextRef="#ctx0" brushRef="#br0" timeOffset="71">10140 11490 7491,'0'-6'1638,"0"10"0,0 5-1298,0 1 0,0 1 1,0-1-368,0 2 1,3-1 0,0 1-1,0-3 1,0-1-13,0-2 1,4-1-384,-1 1 1,0-2-1,0-6 143,1-4 1,-2-1 0,0-9-1,0 0 1,-3-2 213,-1 0 0,-1-2 0,0-2 1,0-3-1,1-3 0,1-2 18,1-1 1,1-1-1,-2 2 93,1-1 1,4-3-1,0 3 1,2 1-1,2 1 253,2 1 1,-1 1 0,-3 2 0,0 5 0,-2 3 0,-2 5 307,-1 1 0,-1 7-356,-3 4 1,-1 10 0,-2 9-66,-3 8 0,-9 12 0,-4 10 0,9-23 0,-1 1 0,0 2 0,1 0-5,-1 1 0,0 0 1,0 0-1,0 0 1,1 2-1,1 0 0,1 1 1,-1 0-1,0 1 1,1-1-206,0 2 1,1 0 0,1-2 0,0 0-1,0 2 1,1-1 0,1 0 0,1-2-1,1-1 1,1-1-581,0 22 0,1-11 0,0-11 0,0-5-323,0-3 1,1-10 0,1-7 505,1-6 1,0-6 0,-3-5 0,0-5 0,0-3 178,0-5 0,0-3 0,-1-2 0,-1-2 0,-1-1 0,1-3 103,1-4 0,-2-1 1,-1-3-1,2 4 413,1 2 1,1 5 0,0 1 0,1 2-1,2 3 381,4 6 0,2 6 1,2 5-1,3 1 0,0 1 164,3 1 0,4 3 0,1 4 0,1 0-516,0 0 0,3 3 1,-1 1-1,1-1-821,2 1 1,-3-3 0,1 2 0,1-2 0,1-2-139,-1-2 1,-4-2-1,0-6 1,1-1 0,-1-5 257,0-3 0,-5-4 0,-3-5 0,-2-1 0,0-3 353,0-3 0,-6 0 1,3-4-1,-2 2 0,-1 2 443,-1 1 1,2 5-1,-5 9 935,-1 5 1,-1 7-961,-1 6 0,-5 9 1,-5 14-1,-4 8 1,-5 9-1,-1 8-6,9-19 1,0 0-1,0 0 1,0 1-1,2 0 1,-1 1-213,1 0 1,0 1 0,1 0 0,0 2 0,1-2 0,0 2-1,-1 0 1,1 2 0,1-1 0,-1 1-171,0 0 1,0 1 0,2 1-1,1 0 1,1 0 0,1-1 0,0-2-1,0 0 1,1-3 0,0-2 0,0 15-442,1-11 1,3-11 0,1-9 320,1-4 1,1-2 0,4-6 0,0-4 0,2-5 0,4-6-472,2-5 1,0-9-1,2-1 1,0-5 26,2-5 0,3-1 1,-3-5-1,-2 1 1,0 0 486,-1 3 1,-2 4 0,-1 8 0,-5 6 307,-4 7 0,-2 11 0,-6 8 1,-3 7 238,-2 7 0,-3 3 0,-2 5 0,-3 4 0,1 3 364,-1 0 0,2-1 0,2-2 0,2-1 237,2-2-1354,2-3 1,4 2 0,0-5-159,0 1 1,7-4-1,3-3 1,5-3-201,5-2 1,-1-3-1,5-4 1,0-1 0,0-4-165,1-4 1,1-1 0,-1-6 0,-3-1 635,-2-4 1,2-3 0,2-4-1</inkml:trace>
  <inkml:trace contextRef="#ctx0" brushRef="#br0" timeOffset="72">11033 11685 8333,'-5'1'1035,"2"2"1,-1 3 0,1 7-585,1 2 0,-2 4 1,1 3-336,0 3 0,2 1 0,1 2 0,0-1 0,0-2-640,0-3 1,1-2-1,2-3 1,1-1-546,1-4 1,1-6-1,3-4 1069,1-4 0,-1-11 0,0-7 0</inkml:trace>
  <inkml:trace contextRef="#ctx0" brushRef="#br0" timeOffset="73">11071 11573 8333,'-5'-22'267,"4"1"0,-2-3 0,3 1 375,3 3 0,2 1 1,3 3-1,0 0 1,2 0-325,1 2 0,3 4 0,1 4 0,0 2 0,1 2-240,0 1 1,-1 2-1,-1 2 1,1 5-387,-1 3 0,-1 3 1,0 5-1,-1 0 1,-5 0 281,-2 3 1,1-1-1,-3 4 1,-1 0 0,-1 1-1,-2 0 321,-2-1 1,1-1 0,-3 2 0,0-3 93,0 0-381,3-1 0,-6-3 0,4-2-27,-1-1 1,3-3-1,-1-4-155,2 1 1,2-6-1,2-4 1,4-6-211,5-6 0,-1-2 0,4-6 1,2-2-1,1-1-193,0-1 1,1-4 0,1 1 0,-1-3 288,0 0 0,0 6 1,-6 5 403,-2 2 0,-1 11 0,-5 3 0,-5 9 703,-5 8 0,-7 3 0,0 8 0,-1 0-164,0-2 0,4 3 1,-2-4-1,5 0 0,2-1-479,2 1 1,1-3 0,2-5-1,3 0 1,4-4-503,4-3 0,4-3 0,1-4 0,2-1 0,4-3 0,1-4-484,2-3 0,-2-6 0,-1 2 1,0-3 340,-2-1 1,-2 2 0,0 0-1,-1 4 697,-3 2 0,-4 1 1,-5 7-20,1 1 1,-3 5 0,-1 4 364,-2 5 0,-2 1 0,-1 4 1,-1-2-1,1 1-174,1-2 1,1 3 0,0-5 0,1 0 0,2-3-527,3-3 0,3-2 1,1-4-1,3 0 1,5-2-238,3-4 0,4-1 0,-3-10 0,1-2 1,0-1-119,-3-1 0,0-3 0,-2 0 297,-3 1 1,2-4-1,-6 2 1,-3-2-1,-3 0 331,-4 2 1,-2 3 0,-3 3-1,-3 1 1,-5 4 0,-6 5 471,-2 4 1,-3 4 0,2 2-1,-1 3-66,2 2 0,0 7 1,1 6-1,2 6-323,1 5 0,3 7 0,5 7 0,1 5 0,5-23 0,1 1-285,0 0 0,1 1 0,2 1 0,1 2 0,1 0 0,1 0 0,0 0 0,1 0 0,0-1 0,-1 0 0,1-3 0,-1 1-425,4 23 1,0-1 0,0-6 246,-3-3 1,-2-6-1,-5-10 1,-2-5 0,-4-2 175,-5-2 0,-3-6 0,-7 0 1,-3-3-1,-3-3 78,-3-2 0,2-1 0,-1-2 1,4-3 161,5-6 1,1 0 0,3-7 0,4-1 0,5-3 0,3-1-381,2 0 1,3 2-1,3-1 1,1 5-569,1 3 1,0 6 0,2 2-56,-1 1 1,1 1 0,2 3 0,0 0-1729,1 0 2548,-1 0 0,0 0 0,1 0 0</inkml:trace>
  <inkml:trace contextRef="#ctx0" brushRef="#br0" timeOffset="74">9665 12663 7374,'-36'0'221,"1"0"0,-1 0 0,-14-1 0,1 0 0,4-1 1,3 0-1,6-2 0,3 0 0,-19-3 528,17-1 0,19 4 0,18 0 1,16-1-620,14-1 1,-7 2-1,4 0 1,5-1 0,2 0-1,6-1 1,2 0 0,6 0-1,2-1-112,-14 2 0,1 0 1,0 0-1,5 0 0,1 0 1,1 0-1,1-1 0,1-1 1,0 1-1,1 0 1,0 0-1,0-1 0,2 1 1,-1 0-1,1 0-154,2 0 1,0-1 0,-1 1 0,-2 0 0,-1 0 0,1 1-1,-3-1 1,0 2 0,-1-1 0,-5 2 0,-1-1 0,-2 2-1,10-1 1,-4 2-373,-7 0 1,-3 1 0,16 1 0,-15 1-586,-10 1 1,-12 4 0,-8-2 1092,-11 9 0,-3-9 0</inkml:trace>
  <inkml:trace contextRef="#ctx0" brushRef="#br0" timeOffset="75">10326 12691 7556,'-38'9'138,"0"0"1,3-1 0,1 0-1,6-1 1,3 1 0,-13 9 516,12 0 0,13 1 1,10-1-1,8-4 0,8-2-376,11-2 1,17-7-1,-13-2 1,1 0 0,6-3-1,2 0-209,4-3 0,2 0 1,3-1-1,1-1 0,-12 1 1,-1 0-1,1-1 0,0 0 1,0 0-1,0-1 1,2 0-1,-1 0 0,0 0-109,1 0 0,0 0 0,0-1 0,-1 1 0,0 0 0,-1 0 0,15-3 0,-1 1 0,-8 0 0,-1 2 0,-6 1 0,-1 1-1600,-6 2 1,-1 0 1638,15-6 0,0 7 0,-10-3 0,-2 3 0</inkml:trace>
  <inkml:trace contextRef="#ctx0" brushRef="#br0" timeOffset="76">18268 5968 8417,'-19'-18'9,"5"0"1,1 3 0,3 2 0,1 4 0,-1 2 0,1 1 0,0 3 43,-1 4 0,0 4 0,-1 8 1,-3 2-1,1 3 0,-1 1 1,4 0-1,3 2 0,4 1 126,2-2 1,7 0 0,5-2 0,9-3 0,6-2 0,7-3-153,5-1 1,5-4-1,3-3 1,1-4-1,-1-5 1,1-4-79,-1-5 1,-3-2-1,-5-3 1,-5-2-80,-5-1 0,-9 0 1,-3-4-1,-4 1 1,-7 2-1,-4 4-38,-4 5 0,-3 5 1,-7 7-1,-3 4 219,-5 7 0,-4 11 0,-5 11 0,-3 7 0,16-15 1,0 2-1,-1 1 0,1 0 47,0 2 1,2 1 0,-1 2-1,2 2 1,0 1 0,1 1-1,0 2 1,1 2-76,1 1 0,0 0 0,1 1 0,0 1 0,1 1 0,0-1 1,-1 0-1,0 0 0,0-1 0,-1 0-51,1-2 0,-1-1 1,-1-1-1,-1-3 0,2-4 1,0-2-1,-11 15 0,1-15 10,-1-8 1,-4-6 0,1-5-1,-2-5 42,-1-4 1,2-5 0,0-4 0,2-3-1,1-3 1,4-3-195,2 1 0,1-2 1,6 0-1,3 0-227,2 0 1,3 1 0,6 2 0,5-1 0,7-1 396,4-1 0,4 1 0,4-3 0</inkml:trace>
  <inkml:trace contextRef="#ctx0" brushRef="#br0" timeOffset="77">18454 6406 8417,'31'-15'-230,"0"4"1,-1 4 362,-1 4 1,-6 6 0,-6 4 0,-6 4-1,-7 6 1,-3 4 430,-1 3 1,-4 3 0,-2 1 0,-4 0-255,-2 0 0,2 0 0,-3 0 0,3-1 0,2-2-175,1-4 1,3-2 0,4-3 0,1-4 0,2-3-256,4-2 1,6-3 0,5-4-1,3-1-249,3-2 1,1-4 0,3-5 0,-1-4 0,-2-2-98,-4-4 1,-1 1 0,-2-1 0,-3 1 0,-2 4-139,-3 3 773,-5 1 1,-5 9-1,-6 5 1,-3 8-1,-4 5 323,-2 4 1,0 3 0,1 1 0,1-1 0,5-1-163,4-2 0,3 0 0,2-2 0,2-1-498,3-2 1,11-1 0,4-6 0,5-3-225,2-2 0,4-2 1,1-2-1,1-3 0,-1-4 1,-3-1-338,-4-2 0,-4-2 1,-1 2-1,-5-2 729,-3-2 0,-4 3 0,-2-2 0,-1 1 0,-2 0 0,-1 2 0,-3 4 0,0-1 0,1 1 0,2 0 0,1 3 0,3 0 0,0 2 0,0 2 0,1 1 0,1 0-28,1-2 1,-1 2 0,0-2 0,0 1 0,-2 0-1,-1-1 16,1 1 1,2-4-1,-1 0 107,-2-2 1,2 2-1,-3-1 1,1 0 199,-3-1 0,1-1 0,0-1 0,0 1 885,0 0 0,0 0-812,0 3 1,-4 4 0,0 8-1,-6 7-79,-2 3 1,-1 4 0,0 2 0,2 3-173,1 1 0,1-1 1,-1 0-1,3 1 1,2 0-1,1-1-238,0-4 0,0 1 0,0-2 0,0-3 53,0 1 1,-2-5 0,-1-1 0,-3-5 0,-2-4 95,-1-2 1,-5-1-1,-1 0 1,-2-1 47,2-2 1,-3-1 0,3-3-1,0 0-402,-1 0 1,8-2 0,-1-2 0,2-3 0,1 1-331,3-1 1,11-3-1,4-2 1,6-5 0,3-3 629,4-1 0,6-4 0,2-1 0</inkml:trace>
  <inkml:trace contextRef="#ctx0" brushRef="#br0" timeOffset="78">19646 6257 8368,'19'-19'-689,"-1"1"0,1 0 940,-1 3 1,-1 1 0,-4 6 0,-4 3 0,-4 6 168,-3 7 0,-5 10 0,-4 7 0,-5 6-179,-3 7 1,-6 3 0,-2 7 0,12-24 0,-1 1-269,1 2 1,0-1 0,0-1 0,0 1-1,2-1 1,0 0 0,-7 25 0,0 0-354,0-2 1,2-4 0,3-5 0,3-5 0,1-6-240,0-5 0,3-7 0,1-6 443,2-6 0,1-6 0,0-10 0,-1-5 247,-2-4 1,2 1 0,-2-5-1,3-1 1,2-1 0,2 0 567,1 2 1,2 3 0,5 3 0,1 0 153,2 1 1,4 2 0,7 2 0,5 0-648,6 3 1,10 1 0,-21 7 0,2 0 0,0 1 0,0 1 0,24 0-147,-3 1 0,0 0 0,-7 0 0</inkml:trace>
  <inkml:trace contextRef="#ctx0" brushRef="#br1" timeOffset="79">2626 9991 8957,'-10'-5'-161,"1"1"1,1-3 0,2 3 374,2 3 1,8 3 0,2 7 0,3 0 0,3-2 0,5-1-24,4 1 1,-1-3 0,6-1-1,2-2 1,3-1-122,2 0 1,5-5-1,2-3 1,-1-4-1,-1-3-167,-4-1 0,-3-3 0,-8-2 0,-4 1 0,-6 2-24,-6 5 1,-3 2 0,-5 3 0,-2 2-1,-4 4 109,-5 4 1,-2 11 0,-6 9 0,-1 6 144,0 6 1,-4 1 0,4 8-1,2-1 1,4 0-30,1 3 1,2 0 0,3 1-1,0-3 1,3-2-96,3-3 0,-1-3 1,0-4-1,-1-7 1,-3-6-1,0-6 0,-1-6 0,-1-3 0,-3-2 0,-2-2-74,-3-2 0,-1-2 0,1-4 0,-1-2 131,1-1 1,0 4 0,2-3-1,4 2 1,2 2-290,0-2 209,5 5 0,5 0 0,5 4 0</inkml:trace>
  <inkml:trace contextRef="#ctx0" brushRef="#br1" timeOffset="80">3212 10158 8951,'0'-9'1100,"0"0"-877,-4 3 1,-1 7-1,-4 9 1,-2 5 86,-1 6 0,-2 2 1,-2 3-1,1-3 0,2 1-154,2 0 1,4-3 0,4-1 0,2-2 0,2-4-300,2 0 1,4-6-1,5-5 1,5-2-124,3-1 1,3-1-1,2-3 1,-2-4 0,-2-5-31,1-1 1,0 1 0,-5-1 0,-1 1-1,-5 1 76,-4 2 1,-1 4 432,-3-1 0,-6 6 0,1 2 0,-4 7 1,0 3 75,-1 0 0,0 0 1,0-2-1,4 1 0,2 2-374,1 0 0,1-3 0,2-3 0,5-2-73,3-2 0,5-1 0,5-1 0,3-2 1,1-3-270,0-5 1,0-5 0,2-1 0,-3-1 0,-2-2 255,-2 0 0,-3 2 0,-1 1 1,-4 4 891,-1 2 1,-6 2-373,-2 5 1,-2 5 0,-1 10 0,0 1 0,0 3 121,0 3 1,-1 0 0,-1 3 0,-1-3-348,1 0 0,1 0 0,1-2 0,0 0 0,0-3-99,0 0 0,-1-5 0,-3-3 0,-2 0-91,-2 0 1,-1-2 0,-1-4 0,1 0-396,0 0 1,3-3-1,-1-2-359,0 0 1,3-1 0,1-3 0,3-2 782,3-1 1,6-2 0,6-5 0</inkml:trace>
  <inkml:trace contextRef="#ctx0" brushRef="#br0" timeOffset="81">3920 10028 8561,'0'-6'-61,"0"-1"0,0 6 617,0 1 1,0 10-1,0 9 1,-2 8-295,-4 6 0,-2 5 1,-6 2-1,0 3-459,3 3 0,-2-4 0,0-1 0,3-4 1,2-3-1,2-4-262,2-4 0,-2-4 0,2-7 114,-1-2 1,2-4 0,-4-3-1,0-3 1,-1-3 41,-1-3 1,-1-3 0,0-7-1,-1-2 1,-1-3 399,4 0 1,3 2 0,5 2 0,0-1 0,0 2 721,0-1 0,5 2 0,4 4 0,6 0-164,2 2 0,6 1 1,2-2-1,2 1 0,2-1-640,2 2 1,1 1-1,2 4 1,-3 0-1,-1 0-15,1 0 0,-2 0 0,3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342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  <inkml:brush xml:id="br2">
      <inkml:brushProperty name="width" value="0.12095" units="cm"/>
      <inkml:brushProperty name="height" value="0.12095" units="cm"/>
      <inkml:brushProperty name="color" value="#FF0000"/>
    </inkml:brush>
    <inkml:brush xml:id="br3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5745 10707 7762,'0'-9'-1389,"0"0"1399,0 4 122,0-4-119,0 8 1,-1-3 99,-2 4 4,2 0 1,-8 1 14,3 2 0,1 3-66,-1 3 1,-1 4 40,-6 3 1,3 3-24,-3 6 0,-1 4-111,-2 9 1,-1 0 102,-2 2 0,4 7-246,7-21 0,0 0 0,1 1 0,0 0 208,-1 0 0,0-1 0,-5 24-64,3-7 0,5-3 11,2-5 1,2-4-22,1-7 1,1-2-11,2-6 0,-1-3 48,4-4 1,1 1-73,2-1 0,0-4 68,1-2 1,-1-2 300,0-1 0,2 0-307,1 0 1,-1-4 84,5-2 0,-4-6-33,4-4 1,-1-5-39,4 0 1,0-5 9,-1 1 0,1-6 2,-1-3 0,1-2-29,0-2 0,-4 1-145,1 0 1,-2 0 143,2-1 1,-3-2 6,-4 0 0,1 4-3,-1 4 0,-4 4 8,-2 0 0,-2 4 1,-1 2 0,-1 7-2,-2 2 1,-3 4 2,-6 3 1,0-2 2,-3 5 1,2 0-4,-2 3 1,-1 1 171,-2 2 0,-1 2-173,0 5 1,1-1-146,-1 0 0,1 4-24,-1-1 1,3 5-142,1-2 1,4 3-176,-2 1 484,3 3 0,-4 2 0,0 4 0</inkml:trace>
  <inkml:trace contextRef="#ctx0" brushRef="#br0" timeOffset="1">6136 11061 8480,'5'-4'0,"3"3"-845,-7-7 0,7 3 0,-5-5 1052,4 1 0,-3 0-22,2-1 0,-1 1-60,-1 0 0,0-1-32,2 1 0,1-3-3,-4-1 1,4 1 4,0 3 1,-2-1-6,1 1 0,-3-2 111,3 1 0,-3-1 23,4 5-8,-5-3-112,6 4-147,-7 1 0,3 5 107,-4 2 1,0 8-12,0 7 0,-1 3-107,-2 7 0,-2 2 105,-4 7 1,-2 1-151,-1 3 0,0 0-83,-3 3 0,0 4 103,0-1 1,0-3 27,3-3 0,2-7-15,-3-3 0,6-3 47,1-3 0,4-10-46,-1-6 85,2-6 0,4-3-40,0-6 1,5-6 0,1-4 1,2-6 15,4-6 1,0 0 7,0-3 0,3-1 30,-3 1 0,1-5-8,3 2 0,-3 1 16,6-1 0,-2 0-27,2-3 1,-1-1 26,4 1 0,-1 5-122,0 4 1,-2 5 78,-6 8 0,-3 6 135,-4 5 1,-2 4 69,-1 4 1,-4 2-29,1 6 1,-3 4 6,-3 5 0,-2 4-81,-5 6 0,-2-2 36,0 2 1,-4 2-182,4 2 0,-4-3 148,4-1 1,-1-6-318,4 0 1,1-3 267,1 3 1,0-5-340,4-2 0,0 0-71,3-6 1,0 1-420,0-4 469,0 0 1,0-3-122,0 1 0,0-4 424,0 3 0,4-4 0,-3 2 0,3-4 0</inkml:trace>
  <inkml:trace contextRef="#ctx0" brushRef="#br0" timeOffset="2">6611 11154 8417,'-5'6'-2,"-3"-1"-340,5-2 1,-1-2 204,1 2-82,2-2 193,-3-1 1,10-1 66,0-2 1,5-1-21,-5-2 0,2-6 61,1 3 1,1-3-157,-1 3 1,-1-1-12,-2-3 1,3 3 66,-3-2 1,1 0-64,-1 0 0,3 1 48,-3-1 0,-1 1 9,1-2 0,-4 3 14,1-2 0,-2 1 14,-1 2 0,0 3-32,0-1 28,0 5 1,-4-2-13,-2 4 1,-3 5 172,-4 5 1,-1 4-67,-5 8 1,4 3 157,-1 6 1,1 2-38,-4 4 0,4 0-131,-1 1 0,6-1-302,0 0 0,5-1 239,5-2 0,0-5-109,0-4 0,7-9 144,3-4 0,5-6-391,1-6 0,2-1-45,4-2 0,-2-6 379,2-7 0,-3-1 0,0-2 0,-1 1 0</inkml:trace>
  <inkml:trace contextRef="#ctx0" brushRef="#br0" timeOffset="3">7104 10912 5934,'0'-9'1935,"0"0"-1886,0-1 0,0 1-146,0 0 166,0-1 1,1 1-96,2 0 0,-2 0 80,2-1 1,2 4-46,-2 0 1,1 0 135,-1-4-114,-2 1 0,3 0-7,-4-1 0,0 4 96,0 0-184,0 4 0,-1-5 113,-2 4 0,-3-1-34,-7 4 0,3 4 10,-2-1 1,-3 5-6,0 1 0,-2 1 15,2 2 0,-3 2-7,2 2 0,2 2-60,-2 0 1,8 1 60,-1-1 1,3 2-96,-1 2 1,4-3 15,6 3 0,4 1-159,5-1 0,3-1 133,3-2 0,1-4-19,-1 1 0,1-4 119,0 4 1,-2-5-79,-1 2 0,-3-3 140,-4-1 1,0 1-125,-3-1 1,-2-3 98,-4 0 1,-4 1-66,-2 2 1,-7 1-10,-2 3 1,-6-3-39,-1 2 1,0-1-3,0-2 0,1 0-53,-4 1 0,5-4 77,-2 0 0,3-3-341,4 3 151,1-3-91,9 1 1,5-4 309,6 0 0,7-9 0,1-1 0</inkml:trace>
  <inkml:trace contextRef="#ctx0" brushRef="#br0" timeOffset="4">7430 10791 8366,'4'-13'0,"-2"2"-110,4-1 1,-3 2 227,0 0 165,2 5 0,-5 1 13,0 4 0,-4 5-294,-6 5 1,-3 4 124,-3 8 0,-1 5 93,-2 4 0,2 6-227,1-3 0,0 4-57,3-3 1,-2 4-183,2 1 1,1 5 136,2-2 1,1-1-189,0-2 0,3-6-42,-1-3 1,2-4-95,-1-5 0,2-5-508,4-7 285,-4-5 656,3-1 0,-8-12 0,4-3 0</inkml:trace>
  <inkml:trace contextRef="#ctx0" brushRef="#br0" timeOffset="5">7216 11136 8366,'0'-10'-14,"0"4"25,0 0 0,1 3-79,2-3 0,3 4-234,7-1 0,-2-2 27,5 2 1,-4-1 53,3 1 221,1 2 0,3-3 0,-1 4 0</inkml:trace>
  <inkml:trace contextRef="#ctx0" brushRef="#br0" timeOffset="6">7439 11117 8287,'-5'0'-321,"1"0"161,4 0 79,8 0 0,0 0 109,7 0 1,-2-4-111,2-2 1,-3 1-1,4-2 0,-4 1 104,4-3 1,-2 0-45,2-1 1,0-2 48,-3-1 0,-1 1-217,-2 3 1,-4-2 117,0-1 0,-1 2-107,1-3 0,-1 3 145,-5 1 1,-2 2-6,-1 1 1,-2 4 227,-4-1 1,-1 3-77,-3 3 1,-1 3 264,-5 7 1,0 1-98,1 5 0,2 4-2,1 1 0,0 3-59,0 1 0,1 3-62,5 0 1,4 0-44,2-3 0,2-1-314,1-2 0,5-3-121,4-7 1,5-2 183,4-7 1,1-2-226,-1-4 1,4-8 123,0-5 0,3-4-131,-4-5 0,5 1 141,-1-4 1,-2 2 160,-1-2 0,-2-2-47,2 2 1,-2-1 68,1 1 0,-4 0 173,-1 3 0,-4 0-213,3 3 1,-4 2 512,-2 1-277,0 3 0,-8 9 202,3 4 1,-4 8-117,-4 8 1,-1 6 59,-4 6 1,0 1-46,-1 5 0,-2 3-114,0 0 0,-4 2-308,4-5 1,-5 6 338,2 0 1,-3 4-322,-1 0 0,1 0-92,-1 0 1,4 0-72,-1-3 0,2 1 150,-2-5 0,-1-6-60,5-9 1,3-7-3,3-6 0,2-4 55,-2-5 1,4-2 66,-1-4 0,2-3-29,1-9 0,3 1 80,0-4 1,4-3 177,0-1 0,1-3-125,1-3 0,2-2 0,1-4 0,-1-4-195,5 1 1,0-2 194,6-2 0,-1 1-182,-9 18 0,1 0 1,0 1-1,2 1 307,0 1 1,1 1 0,15-20 11,-3 3 0,-1 6 372,-3 4 1,-2 10-171,-6 8 0,0 5 25,-3 5 0,-1 4-28,-3 3 0,-2 5 256,-1 4 0,-4 1-256,1 2 0,-2 0 308,-1 3 0,-1-2-585,-2 1 1,-2 0 63,-5 1 0,1-6-244,0 3 1,-1-3 85,1-1 1,0 0-192,-1-3 0,1-5 98,0 3 0,0-4-172,-1 0 0,-2 1-229,-1-4 0,-3 0-996,0-3 1525,3 5 0,-9-4 0,2 3 0</inkml:trace>
  <inkml:trace contextRef="#ctx0" brushRef="#br0" timeOffset="7">5791 10680 8446,'-6'1'-766,"0"2"1,0-2 382,-4 2 1,1 1 342,0-1 0,-1 1 49,1-1 1,0 2 84,0 5 0,-4 2-68,1 1 0,-4 6 70,4 0 1,-5 10-16,2 2 1,-5 7 4,1 3 0,-1 3-204,4-1 0,3 4 177,0 3 0,6-7-49,1 1 0,4-5 54,-1-2 0,2-7-54,1-2 1,4-7 48,2-3 1,-1 0-93,1-6 0,1-2 61,2-4 1,0-3-16,1 3 1,-1-4 162,0 1 0,5-3 101,1-3 1,3-3-267,0-6 0,2 0 41,2-3 0,2-5-103,3-5 1,1-2 50,0-1 0,-1-1-139,-2-2 0,2-2 122,-2-4 1,-2 0-127,-2 0 0,-2 2-32,-4 1 0,2 0 139,-5-3 0,0 1-219,-6 2 0,-2 2 120,-4 4 1,-1 1-99,-2 2 0,-3 3 116,-7 7 0,-2 5 162,-7 7 1,-2 3-46,-4 3 0,0 4 0,1 5 0,-1 2-45,0 5 1,1 0 44,2-1 0,-1 4 0,2 0 0,-3-2 0,-3 0 0</inkml:trace>
  <inkml:trace contextRef="#ctx0" brushRef="#br1" timeOffset="8">6303 10829 8947,'-4'-10'-1052,"3"1"0,-3 0 683,4-1 529,0 1 233,0 0-201,0-1-53,0 1-33,0 4-64,0 1 0,0 5 75,0 2 0,0 6 7,0 7 1,0 5-73,0 4 1,-4 3 30,-2 3 1,1 2-217,-2 5 0,1 3-109,-3 2 1,1 2-10,1-2 1,-1-1 9,2-5 0,-1-4 11,0-2 1,-1-6 4,2-3-57,2-7 282,-4-6 0,7-4 0,-8-5 0,4 0 0</inkml:trace>
  <inkml:trace contextRef="#ctx0" brushRef="#br0" timeOffset="9">6210 11229 8537,'-9'9'-1520,"3"-3"1074,0 1 274,4-5 247,-3 2-11,5-4 0,5-1-5,1-2 1,2-2-34,1-5 1,1 1 1,-1 0 1,3-4-6,1 1 0,3-5 13,0 2 1,1-3-82,2-1 1,1-2 78,1-1 1,0-4-36,4 1 1,0-2 23,3-1 0,-1 2 16,-3 1 1,-1 2 3,-4 4 0,-2 5 5,-1 1-42,-3 3 1,-7 6 17,-3 4 1,-2 5 95,-1 8 0,-1 1-86,-2 5 1,-4 3 154,-5 3 0,2 3-135,-3 3 0,0 1-38,0 2 0,0 0 8,0-3 0,3-1 9,-2 4 1,-2-2-259,2-1 0,0-1 85,6-8 0,-1-1-108,4-2 0,-3-1 42,3-3 0,-1-5 206,4-3 0,0-5 0,0 2 0</inkml:trace>
  <inkml:trace contextRef="#ctx0" brushRef="#br0" timeOffset="10">6639 11126 8458,'-6'0'-437,"2"0"260,4 0 0,8 0 214,1 0 0,2-1-25,-1-2 1,2 1 7,0-4 1,2 3-38,-2-3 0,0 3-5,3-4 1,-2 1-3,2-3 0,-4-1-34,2-3 1,-3 3 70,0-3 1,2 2-141,0-1 0,-2 1 126,-4-1 1,-4-2-92,1 2 0,-2 0 14,-1 2 38,0 1 0,-4 1-70,-2 1 1,-4 3 63,-2 4 1,1 0 67,-5 0 1,1 8-68,-4 1 1,0 6 216,1 1 0,-4 3-118,0 2 1,1 3 184,2 4 1,0 4-60,1 2 0,3-2-3,3-1 1,2 1-148,4-1 0,-1-1-20,4-5 0,4-3-35,5-7 1,2 1 110,2-7 1,2 2-221,1-8 0,3 0 79,0-3 1,1 0-38,2 0 1,0-1 67,-1-2 1,0-1-146,-3-3 0,2-1-6,-5 2 1,4-5-127,-4-2 0,1 1-190,-4 2 491,0 1 0,0-4 0,1-2 0</inkml:trace>
  <inkml:trace contextRef="#ctx0" brushRef="#br2" timeOffset="11">15326 5903 8766,'0'-5'-786,"3"0"1096,0 2-29,0 2-96,-3-4-126,0 5 1,0 8-122,0 1 0,0 2 17,0-1 0,0-1-28,0 0 1,0 2 83,0 1 0,0-1-92,0 5 0,-3-2-17,0 2 0,0 2-19,3-3 1,0 6 102,0 1 1,-1 3 24,-2 0 1,0 2 9,-3 1 1,3 0 4,-3 0 0,3 3-3,-3 0 1,3 1-1,-4-1 0,2-2-26,-1 2 1,-2-1 23,1 1 0,2-2 8,-1 2 0,1-2-38,-1-1 0,-2 0 12,5 0 0,-4 1-5,1 2 0,1-2-5,-1 2 0,2-2-5,-2-1 0,3 1 2,-3 2 1,3-2-7,-3 2 1,4-2 8,-2-1 0,3 1-29,1 2 1,-3-2 24,0 2 0,0-2-18,3-1 1,-3 1 15,0 2 1,-1-2-3,1 2 0,1-2-10,-5-1 1,4-1-4,-3 1 1,4 0-12,-1 0 1,-1-3 9,1 0 1,-2 0-32,2 3 0,1-1 12,-4-3 1,3 3-32,-3-2 1,4 2-8,-1 1 0,-2 0 2,2 0 0,-3 0 0,3 0 0,-1 0 12,1 0 1,2-1 6,-2 1 0,-1 0-13,0 0 0,-2 0 36,3 0 0,-1-1-9,1-2 0,1 2 27,-4-2 1,4-1 14,-2 4 0,0-5 3,1 5 0,-1-3 4,1 0 1,2 3-16,-2 0 1,-1-4-1,1 4 0,-4-5 14,4 2 0,-4 0 0,1 3 1,1-3-11,-2-1 0,4-2 6,-3 3 0,1 0-19,-1 3 0,1 0 17,1 0 1,3-1-15,-2 1 1,2 0 6,1 0 1,-3 0-4,0 0 0,0 0 5,3 0 1,-1-1 13,-2-2 0,2 1-8,-2-5 0,-1 4 8,0-3 0,-2 3-3,3-4 0,-1-2 3,1-3 0,2-4 4,-2 3 0,2 0-8,1 0 1,0-1 24,0-5-18,0 1 1,0-1-4,0 0 0,0 0 0,0 1 2,0-1-2,0-4 0,4 4 0,1-4 0</inkml:trace>
  <inkml:trace contextRef="#ctx0" brushRef="#br3" timeOffset="12">14888 9413 8453,'-9'0'0,"3"0"-1846,-1 0 1846,5 0 0,-2 0 0,0 4 0,-1 2 0</inkml:trace>
  <inkml:trace contextRef="#ctx0" brushRef="#br3" timeOffset="13">14823 9832 8435,'5'5'0,"0"1"-838,-2-3 0,-1-2 446,5 2 0,-4 1 323,3-1 1,0 0 106,3-3 0,1 0-22,-1 0 1,3 0-42,1 0 1,3 0 21,0 0 1,3-3-2,2 0 1,0-3 1,4 3 1,-1-1-3,0 0 0,3 2 13,-2-4 0,1 4-9,-1-1 1,2-1 24,-2 1 1,1-1-22,2 0 0,0 3 34,0-2 1,0 2-37,0 1 0,0 0 3,0 0 0,0 0-41,0 0 1,0 0 43,0 0 0,0 1-107,0 2 0,4-2 93,2 3 1,-1-2-9,1 1 0,-3-2 14,3 2 0,-4 1 0,1-1 0,-2 3 0,-1-3 0,0 4 0,0-4 0,0 0 73,0-3 0,-3 0-73,0 0 1,-1 0 93,4 0 0,-1 0-73,-2 0 0,2 3-16,-2 0 0,2 0 0,1-3 0,0 0-6,-1 0 0,2 0 0,2 0 0,-2 1-5,2 2 1,3-2 5,0 2 1,-2-1-11,-1-2 0,-1 0-4,1 0 0,-5 0 11,2 0 0,-2 0 1,1 0 1,6-4 1,1 1 0,-2 0 0,-1 3 0,-2-1-1,-1-2 1,1 2 0,2-2 0,-3 2 0,0 1 0,-2 0 0,-4 0 0,4 0-1,-1 0 1,-1 0 0,0 0 0,-2 0 38,3 0 0,1 0-35,5 0 0,-5 0 69,2 0 1,-2 0-40,2 0 1,-4 0 6,1 0 0,-1 0-38,1 0 1,2-1 1,-2-2 1,1 2-30,2-2 0,0 2 41,0 1 0,0 0-56,0 0 0,1 0 42,2 0 0,-5 0-131,2 0 1,-5 0 68,1 0 1,-2 1-11,3 2 0,-1-2 48,1 2 0,2-2 22,-3-1 0,4 0 0,3 0 0,-2 0 0,2 0 0,-2-4 0,-1-1 0</inkml:trace>
  <inkml:trace contextRef="#ctx0" brushRef="#br3" timeOffset="14">18361 9842 8343,'23'0'-641,"-3"3"-81,5 0 0,-5 1 546,-1-1 1,-1-2 270,-2 2 0,0 1-140,0-1 0,-2 2 62,-1-2 1,0-2-35,3 2 0,1 1 29,-1-1 1,1 1-36,2-1 1,1-2 31,1 2 1,2-1-57,2 2 1,-1-3-7,-3 2 0,3 1 45,4-1 0,0 0-5,0-3 1,0 3 0,0 0 0,-3 0 19,0-3 0,-2 0-17,2 0 1,1 0 54,-4 0 1,1 0-7,-2 0 0,3 0 8,4 0 1,-2 0-32,2 0 0,-2 0 6,5 0 1,1-3-31,-1 0 0,3 0 27,-3 3 0,1 0-26,-1 0 1,-1 0 4,4 0 0,-3 0-5,3 0 0,1-1 0,2-2 1,0 2-2,0-2 1,0 2 7,1 1 1,-4 0 0,0 0 1,0-3 39,3 0 0,-2-1-37,-1 4 0,-1 0 42,1 0 0,4 0-34,-4 0 1,5 0-172,-5 0 0,2 0 88,1 0 0,5 0-14,1 0 1,-1 0 29,2 0 0,-3 0 55,6 0 0,-7 0-3,4 0 0,-8 0 3,-2 0 0,-3 0 0,3 0 0,-5-3 0,-1 0 0,-1 0 83,-5 3 1,4 0-70,-2 0 0,0 0 10,1 0 0,-4 0-24,0 0 0,-4 0 0,-2 0 0,2 0 0,1 0 0</inkml:trace>
  <inkml:trace contextRef="#ctx0" brushRef="#br2" timeOffset="15">15344 5605 11325,'-14'0'-1603,"-3"0"1255,5 0 0,-1 0 316,4 0 179,0 0-367,4 0 311,0 4-48,5 1 0,2 2-209,1-1 1,2-4 47,4 1 0,0 1 78,1-1 0,2 1 9,1 0 0,4-3-7,2 2 1,0 1 19,6-1 1,0 0 8,3-3 0,4 1 13,2 2 1,7-2 74,2 2 1,4-2-322,2-1 1,4 0 253,-24 0 0,1 0 1,-2 0-1,1 0 1,0 0 1,1 0 0,-2 0 0,1 0-17,-1 0 1,0 0 0,0 0 0,0 0 14,2 0 1,-1 0-1,-1 0 1,0 0-13,0 0 1,0 0 0,0 0-1,0 0-22,25 0 1,-25 0 0,1 0 19,2 0 0,0 0 1,-2 0-1,1 0-6,2 0 1,1 0-1,-2 0 1,0-1 2,0 0 1,0-1-1,3 2 1,-1-1 0,0 0 1,0-1 0,-2 0-1,1 0 10,-3 0 0,1 1 0,-2-1 0,0 1-4,0 0 1,0 2 0,1-1-1,0 0 35,-1 0 0,0 0 0,0 0 0,-1 0-38,23 0 1,-2 1 9,-21 0 1,-1 1 0,26-1-8,-26 0 1,1 1 0,0 0 0,0 0-13,0 0 1,-1-1-1,1 1 1,1 0 10,0 0 0,0-1 1,1 0-1,0-1-35,-1 2 1,0 0 0,-1-2 0,0 1 32,23-1 1,-1 3-9,-23-2 1,0 1 0,25 1 2,-1-3 0,-2 0 14,-7 0 0,-1 0 40,-3 0 1,4 1-21,-1 2 0,0-2 3,-2 2 1,0-2-27,2-1 1,2 3-20,1 0 1,3 1-253,-3-4 0,3 0 235,0 0 0,4 0 15,-1 0 1,0 0 13,-5 0 1,0 0-8,-4 0 1,1 0-128,-4 0 1,0 0 145,0 0 1,2 0-8,1 0 0,-2 0-5,3 0 1,-3 0-10,-1 0 0,4 0 0,-1 0 0,3 0-22,-2 0 0,2 0 11,-2 0 1,3 0-28,-1 0 0,2 0 27,-2 0 1,3 0-19,-3 0 1,1 0 21,2 0 0,-2-1 7,2-3 0,0 3 4,-6-2 1,2 1 3,-2-1 1,-2 2 99,3-2 0,-6-1-89,-1 1 1,-4-1 416,1 0 0,-2 3-398,-1-2 1,-3-1 122,0 1 1,-4 0-107,4 3 0,-4 0 189,0 0 1,-1 0-239,-1 0 1,2 0 131,1 0 0,0 0-239,-3 0 0,2 0 105,1 0 1,0 0-92,-4 0 1,1 0 50,0 0 0,-1 0-1,1 0 1,-3 0 17,3 0 1,-6 0-1,6 0 1,-2 0 5,1 0 0,1 0-4,-1 0 0,0 0 64,-2 0 1,1 0-58,-1 0 1,1 3 31,2 0 1,-4 0 33,1-3 1,-4 0 21,4 0 0,-4 0-20,4 0 0,-4 0 7,4 0 0,-5 0-44,2 0 1,1 0 20,2 0 0,-2 1-203,2 2 0,-1-2 227,4 3-58,-1-3 0,5 3 0,1 1 0</inkml:trace>
  <inkml:trace contextRef="#ctx0" brushRef="#br2" timeOffset="16">21890 5717 10793,'-5'-5'-2287,"-4"-4"1683,8 8 298,-3-3 170,4 4 275,0 0-222,0 4 1,3-2 36,0 5 0,0-4-115,-3 3 0,0-3 164,0 3-54,0 0 1,0 4 57,0-1 0,0 0-42,0 1 0,4 2-174,-1 1 1,0 3 188,-3 0 0,0 1-3,0 2 0,0 6 43,0-1 0,0 9-36,0-6 1,1 7-12,2-3 0,-2 4 2,2-1 0,-2 1 25,-1-1 1,-3 2 2,0-1 0,-1-3 6,1-1 1,-1 1-41,-3-1 1,-1 1-5,2-1 0,-2-1 0,-2 4 0,1-3 8,0 3 0,2 0 6,1 4 1,1-1-136,-1 0 1,-1 0 136,3 1 1,-2-1 1,3 0 0,-1-4 11,1-2 1,1 1 2,-4-1 1,3 1 4,-4-1 1,4-5 8,-3 2 0,1-2 1,-1 2 0,-3-3 59,3 0 0,-2-4-65,-1 4 1,2-4 48,1 1 0,0 1 97,-3 2 0,2-1-148,1 1 1,3-1 23,-3 1 0,3 1-37,-3-1 0,0 1 6,0-1 1,2-1-5,4-3 0,-3 0 1,0 4 1,0-3-8,3 3 1,0-4-60,0 4 0,0 0 69,0 3 0,-3-4-34,0-3 0,-4 3-3,4 1 1,-4-1-8,1 1 1,-1-2 31,0 2 0,-1 2 15,2-2 0,-2 1 0,-2-1 0,1 2 0,0-4 0</inkml:trace>
  <inkml:trace contextRef="#ctx0" brushRef="#br3" timeOffset="17">21424 9087 8260,'-9'14'-501,"0"-4"-86,-1 3 0,1 0 472,0-1 0,3 4 86,-1-4 0,4 5 87,-3-2 0,3 3-70,-3 1 0,4 2 41,-1 1 1,1 1-37,2-1 1,0-2-3,0 5 0,-3-3-49,0 3 0,0-4-3,3 4 1,0-3-97,0 3 1,0-5 24,0 2 132,0-2 0,0 3 0,0 0 0</inkml:trace>
  <inkml:trace contextRef="#ctx0" brushRef="#br3" timeOffset="18">21266 9851 8185,'-4'-9'113,"-1"-1"1,-2 2-193,1 2 1,4 1 111,-1 1-997,2 3-562,1-3 1526,0 13 0,-4-3 0,-1 7 0</inkml:trace>
  <inkml:trace contextRef="#ctx0" brushRef="#br2" timeOffset="19">1369 9879 17428,'0'-5'-3098,"0"-1"2655,0 3 500,0 2 35,0-7 14,0 7 6,0-7-187,0 7 35,0-3-32,0-1 1,-1 4-848,-2-2 933,2 6 1,-5 3 260,3 3 0,2 3-241,-2 1 0,1 3-117,-1 0 0,1 2 24,-4 4 130,4-2 1,-7 7 0,4-4 0</inkml:trace>
  <inkml:trace contextRef="#ctx0" brushRef="#br2" timeOffset="20">1266 10400 17405,'0'19'-592,"0"-5"493,0-1 1,0-3-651,0-1 1,-3 4 673,0-1 0,0 1 50,3-4 1,0 0-22,0 1 0,-3-1 49,0 0 0,0 2-79,3 1 0,0-1-30,0 5 0,-1-1-56,-2 4 0,1 0 136,-1-1 0,-1 2-235,1 2 1,-3 0 80,3 3 0,-4 2-140,0-2 242,3 2 0,-8 5 1,1 1-1</inkml:trace>
  <inkml:trace contextRef="#ctx0" brushRef="#br2" timeOffset="21">1136 11350 14326,'-9'19'217,"-1"-5"-351,5 4 1,-2-5 13,4 3-121,0-3 164,3 0 1,0-1-75,0 3-265,0 1 289,0 3 1,0-1-260,0 1-384,0-1 577,0 1 1,0 3-154,0-1 311,0 1 0,0-2-118,0 2 1,0-3 68,0 3 1,-3-2-39,-1-2 0,1 2 96,3 2 1,-3-2 53,0 5 0,-4 0 1,2 3-1</inkml:trace>
  <inkml:trace contextRef="#ctx0" brushRef="#br2" timeOffset="22">1034 12290 10956,'-10'28'326,"5"0"1,-3-1-1121,2-2 1,-2 1 440,2-4 0,-2-1 376,2-2 1,0-1 106,0 1 1,3 3-94,-3 0 0,4-1-54,-1-2 0,2 3 97,1-1 0,0 1-155,0-3 0,0-1 55,0 1 1,0 0-65,0-1 1,0 0 1,0-3 1,3 2-46,0-5 0,0 4-21,-3-4 1,0 5-85,0-2 216,4-1 0,-3 3 1,3-2-1</inkml:trace>
  <inkml:trace contextRef="#ctx0" brushRef="#br2" timeOffset="23">885 13240 10635,'-5'9'-78,"3"-3"-34,-4-3 0,4-1-244,-1 1 219,2-2 60,1 3 0,4-4-61,2 0 0,6-3 85,0 0 0,1-1 106,0 1 1,-2 0-147,5-3 1,-4 4 38,4-1 1,-1-2 0,4 0 0</inkml:trace>
  <inkml:trace contextRef="#ctx0" brushRef="#br2" timeOffset="24">1359 13184 9097,'16'0'-887,"-1"0"0,-3 0 393,0 0 0,-1 0 739,-2 0 1,0 0-58,0 0 0,2 0-320,1 0 1,3 0-8,3 0 1,4 0 106,0 0 0,4 0-190,-1 0 1,5 0 125,1 0 1,3 0 9,-3 0 0,3 0 78,-3 0 0,3 0 8,-3 0 0,0 0 0,-3 0 0,-4 0 0,-2 0 0,0 0 0,0 0 0,-3 0 0,-4 0 0,1 0 61,2 0 1,4 0-55,0 0 0,3 0 5,-4 0 1,6 0-1,1 0 1,3 0-19,3 0 0,2-3-17,-5 0 0,4-3-6,-1 3 1,1 0-12,-1 3 0,-2-1 32,-4-3 1,-1 3 122,-2-2 1,1 2-122,-5 1 1,-2 0 146,-3 0 1,-1 1-79,4 2 0,-2-2-40,-1 3 0,1 0-37,-1-1 1,2 3 61,0-3 1,5 3-183,2-3 1,2 5 95,1-2 1,0-1-71,-1 1 1,3-1 78,-2 2 0,-2 0 39,-7-4 0,0 4-48,-1-1 1,0-1 201,-3-2 0,2 1-39,-5-1 1,5 0-40,-2-3 1,3 0-55,0 0 1,2 0 7,2 0 1,2 0-97,4 0 1,-4 0 101,1 0 0,-4-3-157,1 0 0,0 0 74,0 3 0,0-3-117,-3-1 1,-2 1 115,-1 3 0,1 0 6,-1 0 0,-6 0 13,-1 0 0,-1 0 3,1 0 1,-3 0-56,0 0 29,1 0 25,2 0 0,-4-1 17,-2-2 0,2-2 0,0-4 0</inkml:trace>
  <inkml:trace contextRef="#ctx0" brushRef="#br2" timeOffset="25">1564 9739 17231,'-4'5'2012,"2"-1"-2044,-4-4 0,3 4-177,-4-1-175,5 0 140,-6-3-448,7 0 384,-3 0 0,11-3 317,3 0 0,1-2-509,-2 2 0,5 1 239,1-4 0,3 1-168,0-1 0,4-2 198,0 5 1,1-3-7,-2 3 0,3-1 224,4 1 0,-1 2 10,-2-2 0,2 2-167,-2 1 0,-2 1-29,2 2 1,-1-1-2,1 4 0,-2-3-52,-5 3 1,2-3 42,2 4 1,-3-4 98,3 3 1,2 0-1,-1 3 1</inkml:trace>
  <inkml:trace contextRef="#ctx0" brushRef="#br2" timeOffset="26">2384 9748 15042,'9'0'-1957,"3"0"1468,1 0 0,-1 0 601,-3 0 1,1 0 21,-1 0 0,3 0-221,1 0 0,2 0 100,-2 0 0,3 0-4,0 0 1,3 0-74,2 0 0,-1 0 86,2 0 0,0 0-113,0 0 0,4 0 102,-1 0 0,1 0-132,-2 0 1,4-3 146,0 0 0,-3-1 8,3 1 1,-3 2 9,0-2 1,2 1-5,-2-1 0,-3 2-1,0-2 0,-3-2 56,-4 2 1,3-1 19,-3 1 1,2 2-61,-2-2 1,2 1 27,-5-1 0,5 2-83,-2-2 0,0 2 5,0 1 0,-2 0-40,2 0 0,-1 0-13,4 0 1,-4 0-57,4 0 1,-1 1-42,2 2 0,-1-1-22,1 4 0,-1-4 25,1 1 1,0-2 66,-1-1 1,1 0 57,0 0 1,-1 0 13,1 0 1,-2 0 3,-1 0 1,2 0 0,-3 0 1,0 0 54,0 0 0,0 0 47,0 0 0,3-3 48,-3 0 1,3 0-96,0 3 0,1-3 25,0 0 0,-1 0-37,1 3 0,-1 0-38,1 0 0,-3 0 0,-1 0 0,-2 0 1,2 0 0,-3 0 0,4 0 1,-5 0-86,2 0 1,0 0 45,0 0 1,2 0-38,-2 0 1,2 0 15,-3 0 1,4 1-12,-4 2 1,4-2 0,-4 2 1,4-2 46,-4-1 0,4 0 16,-4 0 1,4 3-114,-4 0 0,4 0 60,-4-3 1,4 1-17,-4 2 0,1-2-6,0 2 0,-2-1 101,5-2 0,-4 0-28,4 0 0,-1 4 0,4 1 0</inkml:trace>
  <inkml:trace contextRef="#ctx0" brushRef="#br2" timeOffset="27">4581 9739 15189,'5'0'-2526,"-1"0"2226,-4 0 14,4 0 293,2 0 0,3 0-566,0 0 442,0 0 0,1 0-25,-1 0 0,-3 0 37,1 0 1,-2 1-171,1 2 126,2-2 0,-6 3-412,4-4 431,-3 5 0,5 0 0,-3 4 0</inkml:trace>
  <inkml:trace contextRef="#ctx0" brushRef="#br2" timeOffset="28">4702 9851 12552,'-9'0'-745,"-1"0"-161,1 0 0,3 0 939,0 0 1,4 1 237,-2 2 0,3 2-391,1 5 1,0 3-38,0 2 0,0 3 96,0 1 0,0 0-2,0 3 0,0 2 5,0 4 1,-1 1-4,-2 2 0,1 1 42,-4 2 0,1-1-138,-1-2 1,-3-1 183,3 4 0,1-4 53,-1 1 1,1-2-30,-2-1 0,-1 1 12,2 2 0,-1-2-8,0 2 0,-1 2-95,2 1 0,-2 4 64,-2 2 0,1-1-240,0 5 0,-1-4 217,1 4 1,1-2-19,2 1 0,-2-1-6,5-5 0,-3 0-20,3 1 0,-1 1-94,1-2 0,2-2 77,-2-7 1,-2 0 11,2 0 0,-3 2 32,3-2 1,0 2-35,3-5 0,0-1-8,0 1 1,0-2 226,0 2 0,0 2-334,0-2 165,0 2 0,0-1 0,0-1 0,0 3 0,0 1 0,0 2 0</inkml:trace>
  <inkml:trace contextRef="#ctx0" brushRef="#br2" timeOffset="29">4432 11918 9875,'-9'14'-18,"0"4"-645,3-3 0,-2 0 386,2 0 0,1 1 22,-2 3 1,5 0 221,-1 3 0,2 2-47,1 4 1,0 1 27,0 2 1,3 2-248,0 4 0,4 0-57,-4 1 0,0 3 329,-3 2 1,0-1 26,0-2 0,0 3 0,0-1 0</inkml:trace>
  <inkml:trace contextRef="#ctx0" brushRef="#br3" timeOffset="30">4115 13436 8372,'-9'-5'-1025,"-4"4"0,2-6 867,-1 4 1,6-1 390,3 1-250,2 2-224,1-8 154,0 4 0,4-4 79,2 0 1,-1 2-8,1 1 0,-3 0 15,4-3 0,-5-1 0,2 1 0</inkml:trace>
  <inkml:trace contextRef="#ctx0" brushRef="#br3" timeOffset="31">3994 13277 8372,'-9'0'-1154,"0"0"460,-1 0 806,5 0 1,5 0 5,6 0 1,7 0-47,2 0 0,4 3-93,3 0 0,2 2-2,3-2 1,2-2-222,2 2 0,-1-1 244,5 1 0,3-2 0,4 3 0</inkml:trace>
  <inkml:trace contextRef="#ctx0" brushRef="#br2" timeOffset="32">8976 10279 9223,'0'-6'-1780,"0"0"1375,0 0 1,0-4 379,0 1 0,0 3 88,0 0-34,0-1 0,-3-2 14,-1 0-11,1-1 1,3 1 33,0 0 1,-1 0 8,-2 3 23,2-2-184,-3 3-37,4 0 48,0 1 0,-3 9 121,0 4 0,-4 11-101,0 11 1,-1 7 57,-1 12 0,3-23 0,-1 1-306,1 3 1,0 1 0,0 1 0,0 2 300,1 0 1,0 1-1,-1 3 1,0 1-51,0 2 1,-1 0-1,1-2 1,0-1-232,1 2 1,1-1 0,-1-2 0,1 0 249,1-3 0,0 1 1,-1-2-1,-1-1 28,0 0 1,1-1-1,-1-4 1,0-1-142,-1 1 1,0 0 0,-4 22 145,0-4 1,1-1 0,0 1 0,0-8 30,3 2 1,-2-5-50,2-1 1,0-1 168,0-2 0,3-5 355,-3 2 1,3-2-426,-3 2 1,4 0 532,-2 0 1,0-1-578,1-2 1,-3 0 237,3-3 0,0 3-234,3-3 0,0 2 0,0-2 0,0 1-17,0-1 1,0-2-200,0 5 1,0-3 16,0 3 1,0-4-62,0 4 204,0 0 0,0 3 1,0 0-1</inkml:trace>
  <inkml:trace contextRef="#ctx0" brushRef="#br3" timeOffset="33">8519 12663 8364,'-26'0'-42,"1"0"0,6 3 42,7 0 0,5 1-867,4-1 0,3 2 718,3 5 1,3 0-93,3 2 1,0 2 235,1 1 0,-1 3 5,0-2 0,0 0 0,1 0 0,-5 1 0,-2-1 0,2-3 0,-4 5 0,3-4 0</inkml:trace>
  <inkml:trace contextRef="#ctx0" brushRef="#br3" timeOffset="34">8519 13082 8364,'-9'5'-179,"0"-1"1,-1-1-153,1 0 1,3 0 490,0-3 259,4 0-631,-2 5 0,8-3 4,2 4 0,3-4 23,4 1 1,-2-2 107,5-1 1,-2 0-107,2 0 1,1 0 137,-1 0 0,0 0-21,0 0 1,1 0 41,-1 0 1,-2-3 21,2 0 1,-2-3 17,2 2 1,1-2-52,-1 3 1,3-3 5,2 3 0,-1-3 8,2 3 21,1-5 0,5 3 0,5-4 0</inkml:trace>
  <inkml:trace contextRef="#ctx0" brushRef="#br3" timeOffset="35">9469 13035 8364,'19'0'-1520,"-4"-1"1139,1-2 1,-1 2 769,4-2 0,0 2-157,-1 1 0,5 0-475,2 0 1,3 0 164,3 0 1,-1 0-113,4 0 1,-3 0 46,3 0 1,-4 3 136,1 0 1,-2 1-20,-1-1 0,0-2 12,0 2 0,-3 0-15,0 0 0,-1-2-2,4 2 1,0-2 9,0-1 0,0 0 21,0 0 1,-3 0 3,0 0 1,-2 0 4,2 0 0,1 0-5,-4 0 0,0 0 22,-4 0 0,4 3-19,0 0 1,-1 1 1,-2-1 1,3-1 24,-1 5 0,4-5 4,-3 1 0,0 1 34,-4-1 1,1 1 9,0-1 0,-1-2-25,1 2 0,-1 1-24,1 0 1,0 0-54,-1-1 1,4-2 57,0 2 0,4-2-153,-2-1 1,6 0 58,2 0 1,5 0-17,-3 0 0,3 0 36,-6 0 1,3-3-17,-3 0 0,2-4 65,-5 0 0,1 2-41,-7-1 1,3 3 23,-3-3 0,4 0-17,-2 0 1,-1-1-28,-1 4 0,-3-3 25,0 3 22,0-5 0,-1 3 0,1-4 0</inkml:trace>
  <inkml:trace contextRef="#ctx0" brushRef="#br3" timeOffset="36">9004 10028 8577,'-13'-13'-113,"1"1"1,2 0-17,4 2 1,4 1-395,-1 0 420,2-1 0,5 2-45,2 2 0,4 2 82,2 4 0,3 0-60,3 0 1,1 1 107,-1 2 0,5 2-123,2 4 1,2 1 100,1-1 1,4 0-41,2 1 0,3-1-179,4 0 0,1 4 215,5-1 1,-1 0-292,1-2 1,0-4 334,3 0 0,2-4 5,-24 0 0,0-1 0,24 0-14,1-1 0,-4 0 3,0 0 0,2 0 46,-1 0 1,3 0-9,-4 0 0,-22 0 0,0-1 1,-1 0 0,1-1 0,1 0 1,2 0-27,-1-1 0,1 0 1,-2-1-1,1 1-8,-1 1 1,-1 1 0,1-3-1,-1 1 9,4 2 0,0-1 1,0 0-1,-1 1-62,1 1 1,0 0 0,0 0 0,-2 0 37,-1 0 1,0 0-1,2 0 1,-1 0-6,1 0 1,-1 0 0,2 0 0,-1 1 12,-2 1 1,0-1 0,-1 0-1,0 0-8,19 6 1,1-5 15,0 1 0,-5 0 0,0 1 0,3 2 0,2 0 0</inkml:trace>
  <inkml:trace contextRef="#ctx0" brushRef="#br3" timeOffset="37">12197 10084 8577,'13'-10'-721,"-1"1"0,-7 3 331,5 0 0,-4 3 699,0-4 0,2 5-82,-2-1 1,3-1-308,0 1 1,0 0-154,1 3 0,0 0 88,2 0 0,3 3-89,3 0 234,1 4 0,4-2 0,1 5 0</inkml:trace>
  <inkml:trace contextRef="#ctx0" brushRef="#br3" timeOffset="38">12663 10084 8552,'-6'-13'-595,"-1"1"1,5-1 563,-1 4 1351,2 0-1603,1-1-107,0 5 1,1 1-38,2 4 0,2 4 174,5 3 1,0 0 103,3-1 1,-3 2 148,2-2 0,3 7 0,-1 1 0</inkml:trace>
  <inkml:trace contextRef="#ctx0" brushRef="#br3" timeOffset="39">12849 10084 7523,'0'-6'-718,"-3"4"636,0 9 0,-3 0 139,2 8 0,-3 5-135,1 5 1,-2 6 114,-2 3 1,1 6-99,0 4 1,-1 2-112,1 4 1,4-23 0,1 0 104,-1 1 1,1 0-1,-1 2 1,0 1 54,1-3 1,-1 0 0,0 0-1,1 1 0,-1-3 0,0 0 0,0 3 0,0-1 10,-1-1 1,0-1-1,-1 2 1,0 1 0,0-3 0,-1 1 0,-1 0 0,1 0-1,2 1 1,0 0-1,-2 1 1,0 0-6,2-1 1,0 0 0,-2 0 0,0-1 18,-4 23 1,5-25 0,1 1-20,1 2 0,1 0 1,-1 0-1,1 0 2,-1 0 0,0 0 0,1-2 1,-1 1 4,1-1 1,-1 0-1,-9 24-1,7-24 0,-1 1 1,-6 21 0,2 2 0,2-2-2,0-2 1,4 2-38,0 2 0,4-7 32,-1 0 1,-1 1-52,0-1 1,-2 3 45,3 0 0,-4-3-33,1-3 1,-3-3-12,0-2 0,1 1 39,2-2 0,-3-2-18,3-1 1,1-1 34,-1 1 0,4-2 0,-1 2 0,-2-2 0,2-1 0,0-4-9,3-3 1,-1-1 8,-2-1 0,2-4 285,-2 1 0,-2-2-283,-1 2 1,0 1 43,0-1 0,0-3-38,-3 0 0,0-2-4,3 2 1,-2-3-5,2 2 0,-7 3 0,-1-1 0</inkml:trace>
  <inkml:trace contextRef="#ctx0" brushRef="#br3" timeOffset="40">11871 13091 8366,'-18'-4'0,"3"3"-266,3-2 1,-2-1-371,2 1 1,3-1 502,2 4 1,4 0 16,-3 0 63,4 5 1,-2-3-47,4 4 39,0-4 1,1 5 11,2-4 0,3 1 111,7 0 1,2-3-13,7 2 0,3-2-77,6-1 1,-1 0 23,4 0 1,3 0-97,4 0 0,2 0 86,-3 0 1,4 0 10,-4 0 0,0 0 16,-2 0 1,-3 0-14,-4 0 1,-1 0 0,-8 0-3,-1 0 0,-5 0 0,-1 0 0,1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383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22178 7467 8371,'-4'-14'-5,"3"-3"1,-2 5-1,2 0 214,1 2 1,0 1-1,0 0 1,1-1-1,1 1 53,1 0 1,0 4 0,-3 6 0,-1 8 0,-2 6-1,-4 6-203,-4 4 1,-1 6-1,-3 2 1,-2 1-1,1-1 1,0-1-139,4-2 0,1 0 0,3-1 0,2-1 1,3-4-118,2-3 1,5-4-1,2-1 1,3-5 0,4-4-103,2-4 1,0-2-1,-1-2 1,0-2-1,-3-3-486,0-2 0,-6-1 784,-2-1 0,-2-3 0,-1-2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384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4860 8501 23900,'0'-6'-3277,"0"-1"2730,0 5 1,1-2 0,1 3 0,3-1 0,0-1 0,2 1 998,1 1 1,2 1-1,0 0 1,2 0-1,5-1-212,4-2 0,6 2 0,9-2 0,3 1 0,6-1 1,-19 2-1,1-1-117,4 1 1,0 0-1,5-1 1,1-1-1,3 1 1,0-1-1,2 0 1,0 0-1,2 0 1,0 0-24,2-1 1,1 0 0,3 2 0,0-1 0,1 1 0,0-1-1,-2 0 1,0 1 0,-1 0 0,-2 0 0,-1-1 0,-1 1 2,-1 1 1,-2 0 0,-1 1 0,-1-1-1,-4 1 1,-1 0 0,-2 0 0,-1 0-106,-2 0 1,-1 0 0,25 0 0,-1 1 0,-6 1-1,-6 2 379,-4-2 1,-8-1 0,-6-1 0,-1 0-1,-1-1-163,-3-2 0,-4 2 0,-1-4 0,-2 2 1,-1-1-653,-3-1 1,1 2-1126,-4-3 919,0 4 0,-7-3 0,-1 5 0</inkml:trace>
  <inkml:trace contextRef="#ctx0" brushRef="#br0" timeOffset="1">8538 8538 27809,'-6'0'-475,"0"0"0,-1-1 479,2-2 1,9 2 0,10-2 0,7 2 0,8 1 0,8-1 192,8-2 1,-15 2 0,2 1 0,6-2 0,2-1-1,6 2 1,1-1-132,5 1 0,2-1 0,-16 1 0,2 0 0,-1 0 0,4 1 0,0 0 0,1 0 0,0 0 1,1 0-1,0 0 0,0 0 0,1 0 0,-1 0 0,-1 0 0,1 0 0,-2 0-37,-2 0 1,0 0-1,-1 0 1,-1 0 0,-1 1-1,-1-1 1,14 1-1,0 0 1,-2 1 0,0-1-136,-2 0 1,-1 0-1,-5 1 1,-2 1-1,-6-2 1,0 1-1,-5-1 1,-1 0-1,16 0-222,-7-1 0,-6 0 0,-7-1 0,-5-1-304,-4-1 0,-7-4 632,-11 1 0,-5 6 0</inkml:trace>
  <inkml:trace contextRef="#ctx0" brushRef="#br0" timeOffset="2">2225 8864 9459,'-12'0'-39,"-1"0"1,1 0-1,0 1 1,-2 2 0,-1 3 244,-5 3 0,-3 8 0,-6 6 0,-1 7 0,-1 8 0,16-16 0,0 1 76,0 0 0,1 2 1,2 2-1,0 1 0,2-1 1,0 0-1,1 0 1,2 1-240,-2 23 1,1-2-1,6-3 1,3-2 0,5-3-1,5-2-384,5-6 0,2-7 0,3-5 0,2-1-155,1-1 0,-1-4 0,3 0 0,-2-2-676,-1-1 1159,3-2 0,-3 3 0,5 2 0</inkml:trace>
  <inkml:trace contextRef="#ctx0" brushRef="#br0" timeOffset="3">2700 9143 9027,'0'-9'-9,"0"-1"0,0-2 0,0 0 243,0 0 0,5-1 1,4 0-1,3-1 1,1 0-83,1-1 0,2 1 0,0-3 0,2 2 0,-1-2-256,-1-1 0,0-1 0,-3-2 1,-2 0-1,-2 3 5,-2 1 1,-3 3 0,-4-2 0,0 4 189,0 1 1,-4 3 0,-4 3 0,-2 5 0,-2 6 124,0 6 0,-2 7 0,-1 10 0,0 7-43,-1 7 1,1 6 0,6-22 0,0-1-1,1 2 1,1-1 0,0 1 0,1 0-235,1 0 1,0 0 0,0 2 0,0 0 0,1 1 0,0 0 0,0 0 0,1 1 0,0-1 0,1 0-155,0-1 1,0-1 0,-1-1-1,1 0 1,0 24 0,-2-7-70,-1-7 1,-1-9-1,-4-7 1,-3-3-1,-2-3-133,-3 0 1,-1-8 0,1 0 0,0-2 0,2-5-113,0-4 0,5-3 529,-2-6 1,3-7-1,1-5 1</inkml:trace>
  <inkml:trace contextRef="#ctx0" brushRef="#br0" timeOffset="4">2607 9329 9027,'16'-18'-196,"-2"0"0,1 3 47,-1 2 0,0 0 0,3 0 1,-2 3-1,-1 2 0,-1 3 534,1 1 0,-1 0 0,-1 4 0,-1 1-175,-3 3 0,2 1 0,-5 4 0,0 1 0,-2 3 0,-2 2 193,-1 3 0,0 1 1,0-1-1,0 1-249,0-1 1,0 1 0,0-1 0,0-3-1,0-1-124,0-1 0,0-3 0,1 3 0,2-4-149,4-3 0,1-2 1,2-4-1,2 0-76,0 0 0,5-7 0,-2-3 1,3-4-1,0-3 0,0-3-225,-3-2 0,3-2 1,-4 1-1,2 0 187,-1 0 0,-3 2 0,-1 3 0,-3 4 429,-1 4 0,-5 6 0,0 7 0,-4 4 23,-4 5 0,-3 3 0,1 6 1,1 1 264,1-2 0,2-3 0,-1-1 0,1 0 0,2 1-433,1-2 0,1-1 0,1-5 0,2 0 1,3 1-561,3-1 1,1-4 0,1-2 0,3-2 0,0-1-101,3 0 0,-3-1 0,1-2 0,-2-2 0,-1-2 612,-2-3 1,3 3 0,2-6 0</inkml:trace>
  <inkml:trace contextRef="#ctx0" brushRef="#br0" timeOffset="5">3333 9218 9027,'0'-6'515,"0"-1"-171,0 5 0,0-1 0,0 6 0,-1 3 69,-2 3 1,-2 4 0,-4 4-1,0 2 1,2 3 0,1-1-233,-1-2 1,3 0 0,0-1 0,3-2-355,1 0 0,0-5 0,1 1 0,3-4 0,3-3-208,4-1 1,1-1 0,3-4-1,2-2 1,0-4-190,2-5 1,-2 1 0,0-3 0,-3-1 487,0 1 1,-2 5 0,-2 0 560,-1 1 1,-1 5 0,-2 3 151,-2 5 1,-3 4 0,-1 3-1,-1 0-401,-3-1 1,3 3-1,-2-2 1,2 1-1,1-1-474,0 0 1,0 1 0,1-4 0,2 0 0,3 1 0,0-2 237,0-2 0,0 7 1,4-3-1</inkml:trace>
  <inkml:trace contextRef="#ctx0" brushRef="#br1" timeOffset="6">5540 9069 8507,'0'-10'-84,"0"1"0,0-1 0,0-2 0,0 0 0,0 1 1,0 0-1,0 2 260,0 0 1,0-1 0,-1 1 0,-2 1 0,-3 1 0,-3 1 0,0 2 84,0 2 0,-5 1 1,-1 2-1,-3 3 1,-1 6-1,-3 5 69,-3 6 0,-5 5 0,-1 7 1,1 5-156,1 3 1,2 2-1,3 0 1,6-1-1,4-2-137,4 0 1,6 2 0,4-4 0,6-2 0,6-5-268,7-4 1,4-9 0,5-1-1,0-3 1,-1-6-100,1-4 1,-1-3 0,-1-1 227,-1 0 1,-4-5 0,0-4 0,-2-5 0,-3-1-99,-4-1 1,-5 0 0,-2-5 0,0-1-1,-3 3 93,-1 2 0,-7 0 0,-3 2 0,-5 1 0,-4 1 364,-1 3 0,-3 5 0,-3 2 0,-3 1 6,-3 2 0,5 5 0,-2 1 0,1 3 0,1 4-317,2 2 0,-1 4 0,6 1 52,5 2 0,2 4 0,3-2 0</inkml:trace>
  <inkml:trace contextRef="#ctx0" brushRef="#br0" timeOffset="7">8110 9171 9655,'-5'-4'99,"-1"0"1,4-3-1,-2 1 1,0 1 0,-1 0-1,1-2 1,-1-1 397,-1-2 1,4 1-1,-1-1 1,2-2 0,1-1-1,0-1-358,0 1 1,1-4 0,2 2 0,3-3-293,-1 0 0,3-1 1,-3 0-1,1 2 0,0 0 1,-2 2-108,-2-2 0,0 5 0,0 1 270,1 4 0,0 6 1,-3 1-1,-1 6 188,-2 6 1,2 3 0,-2 6 0,2 1 0,2-1 26,2 2 1,3-2-1,7 3 1,2-3-229,3-3 1,1 0-1,3-6 1,3-1-1,2-1 1,1-4-59,0-3 1,0-6 0,-2-3 0,0-3-115,-1 0 1,-8 0 0,-3-1 0,-6 1-55,-4 0 0,-9 4 0,-5 4 0,-8 6 0,-5 8 211,-4 7 1,-2 5 0,-1 5 0,-1 2 26,1 1 0,5 1 0,3 3 1,2 2-1,0 0-64,1 1 0,3 1 0,7-4 0,2-1 0,2-2-341,1-3 1,0-7 0,2-5 0,-2-7-105,-2-5 0,-1 1 0,-4-5 0,-3-1 495,0-1 1,-2-5-1,-2-3 1,-1-1-1,0-1-20,1-1 1,0-2 0,3 0 0,2 0 0,3 2 107,1 1 0,3-1 0,4 1 572,4 0 0,9 0 1,7 2-1,7 1 0,5-1 0,4-2 0,10-3 1,2 0-1,2 1 0,1 3-1546,0 2 1,3 4 883,-24 0 0,0 1 1,0 0-1,0 1 0,0 0 1,0 0-1</inkml:trace>
  <inkml:trace contextRef="#ctx0" brushRef="#br0" timeOffset="8">9078 8892 14033,'-4'-15'78,"3"2"1,-1 4 0,4 0-1,5 3 1,5 3 0,3 4-1,4 5 1,2 9 0,4 9 0,2 10 144,1 7 1,-14-15 0,0 1 0,0 1 0,-1 1 0,-1 1 0,0 1 0,-2 1 0,-2 1-67,0 0 1,-2 1 0,-3 0-1,0 0 1,-1-1 0,-1-1-1,-1-2 1,-1 1 0,-1-3-1,-2 0 1,-10 20 12,-5-6 0,-2-2 1,-3-8-1,1-1-421,3-3 0,0-6 0,1-1 0,2-2 0,1-5-1388,4-4 1,8-2-1105,7-5 2709,10 0 1,15-11-1,5-2 1</inkml:trace>
  <inkml:trace contextRef="#ctx0" brushRef="#br0" timeOffset="9">10298 9302 15424,'-19'-5'-1286,"5"0"1255,1-4 1,8 1-1,7 1 1,10 4 0,9 2-1,9 1 1,10 0 23,8 0 0,-21-1 1,0-1-1,6 1 1,0-1-1,3 1 1,0 0 333,1 0 1,1 1 0,1 0-1,-1 1 1,-2 0 0,-1 0-1,-1 1 1,-1 0 0,-1 0-1,-1 0-847,-1 0 1,-1 1 0,20 1 0,-6-2 0,-5 1 0,-7-1 1,-2-1-1,-11-1 1,-3-1-1,-5-2 477,-4-3 0,-1-7 0,-5-1 0</inkml:trace>
  <inkml:trace contextRef="#ctx0" brushRef="#br0" timeOffset="10">11192 9171 10130,'-10'-9'-326,"1"-4"1,1 1-1,1 1 974,0 0 1,6 3 0,2 2-514,8 3 1,4 2 0,7 2 0,1 2 68,4 3 1,2 2 0,1 3 0,0 0 0,-1 2 0,-2 1-1,-4-1 1,-2 4 0,-4-2-1,-6 3 1,-5 1-152,-3-1 1,-7 1-1,-7 1-52,-7 1 0,-10-4 0,-4 1 0,-3-1 0,0-2 0,1-2-821,2 0 1,3-2 0,6 1 0,4-1-820,5-2 1,2 3 1631,5 1 0,4 3 0,1-1 0</inkml:trace>
  <inkml:trace contextRef="#ctx0" brushRef="#br1" timeOffset="11">13017 8901 8559,'1'-6'25,"2"1"1,2 0 0,1 0 0,0 0 0,2 1 315,0 0 1,-2-2 0,0 2-1,1-1 1,1-3 0,-1 1-175,-1 1 1,-3-2 0,2 1 0,0-1 0,-3-1-167,-1-1 0,-6 2 0,-5 2 0,-4 3 0,-5 3 83,-3 3 1,-2 10 0,-8 10 0,-2 6-1,-2 7 48,17-15 1,1 1 0,-1 1-1,1 1 1,-1 4 0,1 0-1,2 0 1,0-1-97,3-1 1,2 1 0,1-2 0,2 0 0,2 21 0,4-3 0,5-3 0,7-5-84,8-4 1,2-7-1,7-6 1,2-4-1,1-5 1,1-3-41,0-3 1,0-1-1,-4-4 1,-2-1-38,-3-3 0,-4-5 0,-3-3 0,-6 0-57,-5-3 1,-3 0 0,-1-2-1,0-1 1,-1 0 0,-3-2-221,-5 1 0,0 2 1,-5 0-1,1 1 383,-3 3 1,-1 3 0,-2 5 0,0 4 0,0 2 0,-2 3-402,-1 4 0,1 5 0,3 7 419,2 1 0,3 8 0,4 2 0</inkml:trace>
  <inkml:trace contextRef="#ctx0" brushRef="#br1" timeOffset="12">13771 9106 8352,'-13'5'-128,"0"-1"1,-2 0 0,-1 4 0,-4 4 673,-5 7 0,0 3 0,-10 6 0,1 0 0,0 0 0,1 0-111,1 0 0,2-1 1,6-2-1,5-4-1477,6-5 386,7-2 1,3-11-1,6-6 1,3-9 0,2-4 22,2-3 1,-4-4 0,0-2 0,1 0 632,2 0 0,-1-5 0,-1 2 0,-2-1 177,-1 0 0,3 4 0,-3 1 0,0 3 0,0 3 915,-2 4 0,-2 10 0,-2 7-315,-1 9 0,-3 5 1,3 5-1,1 3-559,0 2 0,2 0 0,2-1 0,1-3 0,3 0 0,2-2-416,1-1 1,2-2-1,1 0 1,3-4-235,-1-4 0,4-5 0,-2-5 0,3-1 0,0-2 1,1-7 0,-5-6 0,-1-4 0,0-3 0,-3 0-116,-2-3 0,2-1 0,-7-1 0,0 1 197,0 2 0,-1 0 0,-4 7 485,-2 3 0,-2 9 0,-4 7 1,-1 7 115,1 7 0,-3 3 0,-2 4 1,0 2-1,-2 1 0,1-1-190,-1-2 1,5 1 0,-3-2 0,1 0-130,-3 0 0,2-2 0,-2-4 0,0-2 0,-2-4-125,-1-3 1,2-2-1,0-5 1,3-2-1,0-4 180,3-4 73,1-4 0,0 0 0,2-1 0,2 1 302,3 0 0,5 2 0,3 2 0,3 1-13,6 1 0,3-2 0,5 7 0,4 0 1,4 0-478,4 2 1,2 1 0,0 1 127,-1 0 0,5 4 0,-2 1 0</inkml:trace>
  <inkml:trace contextRef="#ctx0" brushRef="#br1" timeOffset="13">14180 9199 8409,'-6'-6'386,"1"0"1,1-2-1,2 0 92,1-1 1,1 0 0,0-2-1,0 0 1,0-3-77,0 0 1,3-1 0,1-1 0,1 0-173,2 0 0,1-2 1,-1-1-1,-1-2 1,1-2-1,1-1 118,-2-2 1,2 0-1,-2-2 1,2 0-805,-2 0 1,1 4 0,-3 3-1,0 5-364,0 3 1,4 7 0,-3 4 0,1 4 1039,0 4 0,-4 7 1,2 2-1,0 3 1,0 0 266,1 1 0,1 0 1,4-1-1,2 1-507,0 0 0,5-2 1,-2-1-1,4-4 1,3-2-188,2 0 1,0-5-1,1-2 1,1-2-1,0-1 1,0-1-490,-1-2 1,-9 1-1,0-3 494,-5 1 1,-6 1 0,-3 7-1,-5 4 1,-7 7 495,-8 10 1,-3 7-1,-5 9 1,-3 1-7,0 0 1,3 4 0,1-4 0,-1 3 0,-1-1-187,-1 1 0,1-2 0,3-5 0,2-2-482,2-2 0,3-7 0,1-9 0,4-5 0,1-6-50,2-4 0,0-3 0,-1-3 0,2-3 1,1-3-126,1-4 1,3-1 0,-3-5 0,2 0 496,2 1 0,1-1 0,2 1 0,2 0 0,3 2 0,3 4 877,0 2 0,0 1 0,2 2 0,1 2-55,4 1 1,1-2 0,3 1-1,2 1-387,2 0 1,3 1 0,2 3 0,1 0-1237,1 0 1,0 0-1,-3 1 859,0 2 0,0 2 0,0 5 0</inkml:trace>
  <inkml:trace contextRef="#ctx0" brushRef="#br1" timeOffset="14">15493 9180 8539,'-14'-1'-433,"1"-1"0,3-2 373,1-1 0,-1 2 0,1-3 0,0-1 1,0-2 1340,3 0 0,2 0-906,4-1 1,1 4-1,3 1 1,6 1 0,5 2-267,6 1 1,7 1-1,7 1 1,5 1 0,7 2-224,5 1 1,-24-3 0,2-1-1,0 2 1,1-1 0,0 1-1,1 0-214,1-1 0,0 1 0,0-2 1,0 1-1,-2 0 0,-1 1 1,-2-1-1,0 0 0,21 0 1,-8-1-536,-7-1 0,-6-1 863,-6-2 0,-5-2 0,-7-4 0</inkml:trace>
  <inkml:trace contextRef="#ctx0" brushRef="#br1" timeOffset="15">16173 9004 8539,'-9'-14'12,"-1"4"1,1-2-1,1 4 316,2 2 1,7 1 0,8-1 0,5 3-233,4 6 0,5 2 0,2 4 0,1 1 1,2 3-1,-1 2-26,-2 3 0,1 1 0,-5-1 0,-3 2 0,-3 0-73,-5 2 1,-3 3 0,-9-2 0,-4 0-14,-6-1 0,-12 0 1,-5-3-1,-3-2-467,-3-1 1,3-3 0,1-2 0,3-1 482,3-1 0,2 7 0,4-6 0</inkml:trace>
  <inkml:trace contextRef="#ctx0" brushRef="#br1" timeOffset="16">17113 8650 8563,'0'-10'-139,"0"4"0,0 0 0,0-1 0,0-1 0,0-2 0,0 1 406,0 0 0,0 2 0,0 1 1,0-1-1,0-1 422,0-2 0,0 6-564,0 4 1,-1 5-1,-2 9 1,-3 4-1,-3 7 1,-4 5-46,-2 4 1,-3 3-1,0 0 1,-2 0-42,-2 0 0,3 1 0,-2-2 0,3-3 0,4-5-100,0-5 1,3-5 0,5-2 0,4-5-90,4-4 1,7-2 0,7-5 0,2 0-168,4 0 0,5-5 0,4 0 1,-1-1-1,-1 0 0,-2 0-142,-2 0 0,-3-2 0,-3 2 0,0-2 181,-1-2 0,-3 1 0,-3-1 0,-2-3 278,0-2 0,-1-3 0,0 0 0</inkml:trace>
  <inkml:trace contextRef="#ctx0" brushRef="#br1" timeOffset="17">17300 8734 8219,'-7'-4'370,"2"2"-28,1 3 1,-4 8 0,-1 7 0,-3 5 87,-2 4 0,-2 6 0,-3 4 0,1 3-444,-1 3 1,4 1 0,0-4 0,2-3-1,1 0 1,3-4 0,3-3-678,3-8 1,2-1 0,2-7 117,2 0 0,3-6 1,5-3-1,2-2 573,-2-1 0,4-8 0,-1-3 0</inkml:trace>
  <inkml:trace contextRef="#ctx0" brushRef="#br1" timeOffset="18">17486 8752 8563,'14'-14'573,"4"-3"1,-3 6-263,3 3 1,4-1 0,-1 6-1,0 1 1,-2 1 0,-4 2-77,-2 2 0,-4 3 1,-2 6-1,-2 1-199,0 2 1,-2-3-1,-4 4 1,-3-1-1,-2 1-57,-2-1 0,-2 4 0,-2 1 0,-1-1 0,-2-2-102,-1-1 0,-1 2 1,2 0-1,2 1 43,3 0 0,2-4 1,1 1-1,4-1 1,2 1-1,2-2 15,2 0 0,7-2 1,5-2-1,4 1-14,3-2 0,1 1 1,5-6-1,0-2 0,0-1-392,0-1 1,0-1 0,0-1 470,0-2 0,0-3 0,0 2 0</inkml:trace>
  <inkml:trace contextRef="#ctx0" brushRef="#br0" timeOffset="19">4888 15028 15445,'-12'0'-135,"-1"0"0,2 0 0,1-1 0,0-1 1,1-1-1,0 0 0,-1 2 0,1 0 340,0-2 1,-1 2-1,1-3 1,0 1 0,1-1 130,1-1 0,3 2 1,4-4-282,0 0 0,0 2 1,1 0-1,2 1 1,4 2 3,1 1 0,5 1 0,4 0 0,4 0 59,3 0 0,12 1 1,5 1-1,8 1 0,-22-2 1,2 0-51,3-1 1,1 1 0,5-1 0,3 0 0,5 0-1,2 0 1,-12 0 0,0-1 0,1 1 0,2-1 0,2 0-1,-1 0-12,2-1 0,0 0 1,0 0-1,0 0 0,-1 0 1,-1 0-1,-2 0 1,0 0-1,-1 0 0,-1 0 1,-1 0-1,0 0-87,13-1 0,0 1 1,-2-2-1,-1-1 1,-4 3-1,-1-1 1,-4 0-1,0 0 1,-3 0-1,-1 0-13,-2-1 1,-1 1 0,0 0 0,0 0-1,-1 1 1,0-1 0,-1 1 0,0-1-1,20-1-53,-3 0 1,-8 0 0,-5 2 0,-3-1 67,-3 0 0,-7 1 1,-5 0-1,-3-1-323,-1 1 1,-3 0 0,-4 0-8,-4-1 0,-5 0 0,-4 3 0,-2 0-1880,-2 0 2270,0 0 1,-4 4 0,0 1 0</inkml:trace>
  <inkml:trace contextRef="#ctx0" brushRef="#br0" timeOffset="20">2430 15233 23838,'6'-16'-622,"0"2"1,-1-1 0,-1 2 0,0-1-1,-1 2 626,1-2 0,-3 4 1,2-2-1,-2 1 0,-2 3 1,-2 2 275,-3 3 0,-5 2 1,-4 2-1,-1 3 0,-6 6 91,-4 8 0,-3 10 1,-7 10-1,18-16 1,0 2-1,-2 3 1,1 1-250,0 2 1,0 1 0,0 3 0,1 1 0,1 0 0,1 0 0,2 0 0,2 1 0,2 0 0,3 0-324,3 0 1,1 0 0,3 0-1,1 1 1,3-1 0,1-1-1,4-1 1,3-2 0,2-2-1,2-2-233,2-4 1,1-1 0,1-4 0,1-1 0,17 7 0,0-4 0,-3-1-660,-1-1 1,-8-8 0,-4-3 1092,-2-2 0,-2-3 0,1-3 0,0 0 0</inkml:trace>
  <inkml:trace contextRef="#ctx0" brushRef="#br0" timeOffset="21">2886 15661 21693,'-5'-9'-1093,"1"-1"1,4 1 0,0 0 956,0-1 1,0 4-1,0 0 1,0-1-1,0-2 387,0 0 0,4 0 0,1-1 0,1 1 0,-2-1-278,0-3 1,-3 3 0,2-2-1,-2 1 1,-1 1-51,0-3 0,-2 6 0,-3-1 0,-6 3 0,-2 3 197,-4 1 1,-1 9 0,-4 5 0,-3 8 0,-1 7 86,2 5 1,-2 3 0,5 2 0,4-1-329,7 0 1,5-1 0,6-1 0,3-1 0,6-3-222,8-4 0,9-4 0,7-5 1,2-3-1,1-2-2011,1-3 2347,-1-5 1,4-1-1,2-4 1</inkml:trace>
  <inkml:trace contextRef="#ctx0" brushRef="#br0" timeOffset="22">3371 15661 19401,'-10'-8'-1639,"1"2"1,1-4-72,1 3 1909,-1 1 1,6-1 0,-3 1 0,0-1 86,0-1 1,1 1-1,-2 1-119,-1-1 0,-1 3 1,-2 1-1,1 2 1,-1 2 135,-3 2 1,2 3-1,-5 7 1,0 2 0,-2 3-74,0 0 0,2 2 1,2 1-1,1 0 1,4 0-465,2-1 0,2 0 1,-2 0-1,5-3-72,4-3 0,4 2 1,4-4-1,1-2 0,3-2 194,0-5 1,2-2 0,2-2-1,2-2 1,1-4-55,0-1 1,-2-2-1,-3-2 1,0-1-55,2-2 1,-1-3-1,-1-4 1,-4 2-1,-1 3 28,-2 1 0,-1 5 0,-2-1 0,-4 2 509,-4 4 1,-4 7 0,-6 7-1,-3 5 1,1 1 74,1 3 1,3 0-1,2 2 1,1 0-483,4-1 0,2 1 1,2-2-1,4-1 0,4-4-171,5-1 0,4-2 1,2-1-1,0-2 1,3-3-396,1-6 1,-2-2 0,2-5 0,1-2 661,-1-4 18,-1-2 0,-5 0 1,1-1-1</inkml:trace>
  <inkml:trace contextRef="#ctx0" brushRef="#br0" timeOffset="23">3650 15698 15066,'6'-3'363,"0"0"239,-4 0 0,2 7 0,-4 2-472,0 2 0,-1 5 1,-1 0-1,-1 2 1,0 0-1,0 1-167,0-1 1,0 0-1,3 1 1,0-1-547,0-2 1,-1 0 0,-1-4-915,-1 0 1085,0 1 1,3-6-1,0-4 252,0-5 0,0-4 0,0-1 0,0-1 174,0-2 1,0 0 0,1 0 0,1-2 0,2-3-30,1 0 1,1-1-1,3-1 1,1 0-1,-1-3 46,0-1 0,4 4 0,-1 2 0,1 4 1,-1 4-197,0 1 0,4 4 0,-4 1 0,1 5-928,0 6 1046,-2-1 1,10 11-1,-1-2 1</inkml:trace>
  <inkml:trace contextRef="#ctx0" brushRef="#br0" timeOffset="24">5102 15391 15669,'6'-9'-522,"-1"-1"0,-3 1 0,1 0 0,-1-1 0,-1 1 391,-1 0 1,0-1 0,0 1 0,-1 0 165,-2-1 0,-2 4 0,-5 1 1,1 1-1,0 2 439,-1 1 1,0 8 0,-2 4 0,-5 6 0,-3 7-260,-1 5 0,-4 11 1,13-16-1,1 1 1,0 1-1,-1 0 1,1 3-1,0-1-74,0 1 0,1-1 0,2 3 0,0-1 0,2 1 0,1 0 0,1 2 0,1 0 0,1-1 0,1 1-68,0-2 1,1 0 0,1-3 0,3-2-1,5 13 1,5-4 0,1-5-386,1-4 0,-2-4 0,2-7 0,-4-2 0,-1-3-96,2-1 0,-3-3 1,4 0-1,-2-2-5,0-2 0,1-1 0,-3-1 630,3 0 0,-3-4 1,3-1-1</inkml:trace>
  <inkml:trace contextRef="#ctx0" brushRef="#br0" timeOffset="25">5745 15745 16776,'-10'-4'-461,"4"1"0,0-2 0,0 0 0,1 0 0,2-2 728,2-2 1,2 0-1,2 0 1,2-1-1,1 1 1,0-1-57,2-3 0,0 2 0,1-4 0,-1-1 0,0 0-190,-2 1 1,-4-1-1,1-1 1,-2 1 0,-1 4-174,0 2 0,-2 0 0,-4 2 0,-8 2 0,-5 5 401,-6 6 1,-3 6 0,-3 11-1,-2 4 1,-1 4 138,-1 4 0,10 5 1,0 3-1,6-1 1,7 0-511,6-1 0,13-6 0,8-4 0,10-3 0,7-4 24,5-4 0,7-3 0,-1-10 1,2-3-284,-2-2 0,2-1 0,-6-1 0,-4-3 0,-6-4-206,-6-4 1,-3-4 0,-2 0-1,0 0 1,-3-2 707,-2-1 1,-3 2-1,-1-7 73,1 1 1,-1-3 0,0 3 0</inkml:trace>
  <inkml:trace contextRef="#ctx0" brushRef="#br0" timeOffset="26">6071 15698 16555,'5'-4'732,"-1"4"0,-4 0-444,0 5 0,-1 4 0,-2 4 0,-3 2 0,-3 4-64,0 3 1,1-2 0,2 4 0,2-1 0,3-1-269,1 0 1,0-5 0,1 1-1,3-5-349,2-5 0,6 1 1,4-6-1,1-2 1,2-3 169,0-5 0,-5-2 1,-2-2-1,-1-3 1,-3 0-76,-2-3 0,-2 0 1,-5-2-1,-2 0 0,-3 1-106,-2-1 0,-3 1 0,-1 0 1,-2 1-1,-2 2 22,1-2 1,3 4 0,0 1-1,2 1 433,4 2 1,2 0 0,5 0 0,2 3 0,5 2 28,7 0 1,2 3 0,8-2-1,3 2 1,3 1 17,2 0 0,-3 0 0,0 1 0,-4 2-54,-4 3 0,-4 5 1,-5 3-1,-5 0 0,-2 4 51,-4 3 1,-2-2-1,-4 3 1,-3-2-1,-3-1 348,-3 3 0,1-3 1,3 0-1,-1-3 1,2-2-177,2 1 1,2-4 0,4 2 0,1-4-214,2-3 1,3 1 0,7-4 0,3-2 119,5-3 1,-2-3 0,3-4 0,-1 0 0,0-2-831,0-1 1,0-2-1,-5-2 1,-4 1 0,-2 1-87,0-1 1,-2 4 0,-2-1 456,-3 1 0,-2 7 0,-2 4 0,-2 5 347,-3 4 1,1 1-1,0 2 1,-1 3-1,2 0 593,0 1 0,1-2 1,4 3-1,2-3 0,3 1-862,3-1 0,4-2 0,4 0 283,3-2 0,4 0 0,4-1 1</inkml:trace>
  <inkml:trace contextRef="#ctx0" brushRef="#br0" timeOffset="27">7067 15689 15127,'-18'-4'-362,"2"-2"0,1 0 1,2 1-1,0 1 898,0 2 0,6 1 0,-3 1 0,2 0 0,1 1-344,1 2 0,2-1 1,4 4-1,1 2 0,2 0-286,3 1 0,3-3 0,3 1 0,1 0 0,2 1 167,1 1 1,1 1 0,-1-1 0,-1 0 0,-1 1-102,1-1 1,-5 0-1,0 1 1,-3 0-381,-3 2 276,-1-1 1,-3 5-1,0-2 1,-2-1 237,-4 1 0,-5 1 1,-7-2-1,-1 1 1,0-1-46,1-1 0,2-2 0,2-2 1,0 0-1,3-3-568,1-1 1,0-1 0,1-3 673,0 0 0,-1 4 1,1 1-1</inkml:trace>
  <inkml:trace contextRef="#ctx0" brushRef="#br0" timeOffset="28">7961 15624 15996,'0'-10'-503,"0"1"1,0 0-1,0-1 1,0 1-1,1 0 583,2-1 0,-2 1 0,3 1 0,-1 1 282,0 0 0,1 5 1,-1 1-1,0 6 0,-2 9-76,-3 6 0,0 4 1,-6 7-1,-1 4 0,-2 1 1,-1 1 84,2 0 1,-3-1-1,1 0 1,2-3-1,1-1-359,3-2 0,4-5 0,-1-5 0,2-3-186,1-5 1,2-5-1,3-4 1,7-3 0,3-3 102,5-4 1,5-5 0,-1-5 0,3-2 0,1-4-296,0-1 1,0-1 0,-1-3 0,-2 0-1,-2 1-129,-1-1 0,-5 0 0,2 0 0,-3 2-71,-1 4 0,-5 1 741,-4 9 0,-4 8 0,0 8 0,-3 6 0,-3 6 317,-1 1 0,0 3 0,-2 1 0,0 2 0,1-1-93,1 1 0,0 2 1,3-3-1,-1-2-377,1 0 1,0-1 0,2-1 0,2 0 0,1-3-675,3-2 1,-1-3-1,1-1 1,1 1-1,3-1 507,2 0 0,-1 1 1,2-1-1</inkml:trace>
  <inkml:trace contextRef="#ctx0" brushRef="#br0" timeOffset="29">9674 15372 15037,'0'-13'-656,"0"2"1,0-1-1,0 2 1,0 0 0,-1 1 703,-2 0 0,1 4 0,-4 1 0,-3 3 0,-2 3 0,-6 5 430,-3 5 0,-5 10 1,-6 6-1,-4 7 1,16-14-1,-1 0-168,0 4 1,0 0 0,-2 3 0,1 1-1,0 1 1,1 0 0,1 0 0,1 1-1,1 0 1,2 0-182,1-1 1,3 1-1,4-1 1,2 0-1,1-2 1,2 0 0,3-1-1,2-1 1,9 20-614,9-9 1,9-3 0,4-5 0,3-4 0,1-1-970,0-3 1,0-2 1377,-7-4 0,0-1 0,-3-5 1</inkml:trace>
  <inkml:trace contextRef="#ctx0" brushRef="#br0" timeOffset="30">10251 15605 15534,'10'-9'-27,"-1"-2"1,0 0 0,0-2 137,1-2 1,2-1 0,1-2 0,-1-1 35,1 1 0,-2-4 0,2-1 0,0-1 0,-2-2-283,-3 0 1,1-2 0,-6 0-1,-1 1 1,-1 1-71,-1 1 0,-4 9 1,-3 0-1,-2 6 1,-2 4 299,-2 2 1,-6 9 0,0 5 0,-2 9 0,0 8 48,-1 10 0,-1 5 0,13-18 1,0 2-1,-1 0 0,1 2-90,1 0 0,0 1 1,1 0-1,2 0 0,1 2 1,1 0-1,1 1 1,0 0-1,1-1 0,1 1-30,0-1 1,1 0 0,2-1 0,0 0 0,1-3 0,2 1-1,5 23 1,2-3-633,0-4 1,-6-8 0,-3-3 0,-3-5 33,-3-4 0,-6-6 0,-7 0 0,-2-4 0,-1-4-16,-3-2 0,-2-4 740,-4-4 0,-8-8 1,-2-3-1</inkml:trace>
  <inkml:trace contextRef="#ctx0" brushRef="#br0" timeOffset="31">9870 16071 14685,'-5'-13'-1383,"0"-1"0,0-2 1395,2 0 0,6-4 1,4 4-1,6-2 416,5-4 1,9 2 0,7-2 0,4 0 0,2 1-345,3 4 0,0-1 0,-1 6 0,0 0 0,-3 2-679,-1 1 0,-6 0 0,-3 1 687,-3-1 0,-1 1 0,3-5 0</inkml:trace>
  <inkml:trace contextRef="#ctx0" brushRef="#br0" timeOffset="32">10559 15614 14631,'5'-4'145,"3"0"96,-2-2 0,-2 3 1,-2 7-1,-4 5 1,-4 7 140,-2 4 1,-5 4 0,0 3 0,0-1 0,-1-2-7,3-2 0,0 4 0,3-2 0,2 0-130,3-2 0,2-6 0,1-1 0,2-2 0,4-3-577,6-2 0,6-4 0,3-4 1,2-1-1,3-2-364,3-3 0,0-7 1,-3-2-1,-2-3 39,-1-1 1,-1 0-1,-2-2 1,0-1 0,-4 2 94,-1 0 1,-4 5 0,-5 3 0,-3 2 854,-1 0-143,-2 5 1,-3 2 0,-2 6 0,-4 4 0,-2 5 659,-3 3 0,4 2 0,-3-1 0,4 0-248,3 1 1,-1 0 0,4 1 0,0-2 0,3 0-972,4 0 0,2-1 1,6-1-1,4 0 1,2-4-686,4-3 1,-1 2 0,4-4 969,0 0 1,2-1 0,1-4 0</inkml:trace>
  <inkml:trace contextRef="#ctx0" brushRef="#br0" timeOffset="33">11229 15670 12039,'-5'-9'-839,"0"4"0,1 2 1494,-2 2 0,-5 8 1,-2 3-1,2 4 0,1 2 164,0 2 0,2 1 0,1 1 0,2 0-784,1-3 1,0-1 0,6-1 0,2-1 0,4-3-189,3-2 0,7 2 0,-1-8 0,5-1 1,2-1-636,2-1 1,-3-4-1,-1-2 1,0-4 250,0-2 0,-4 2 0,-3-3 0,-2 3 1,-1 2 646,-2 1 1,-6 0 946,-4 4 1,-4 10-1,-5 7-648,-1 1 0,2 2 0,2 0 0,3 0 0,2-2-535,1 2 1,4 0 0,3-1 0,5-1-1,4-2 154,5-2 1,7 0 0,5-2 0</inkml:trace>
  <inkml:trace contextRef="#ctx0" brushRef="#br0" timeOffset="34">12188 15679 11530,'-6'0'193,"1"-1"0,0-2 230,3-3 1,2-2 0,3-2-1,4-2 1,1-1-237,1-2 1,5-3-1,2-5 1,4 0-1,2-1-291,-2 0 0,3 3 0,0-4 0,0 0 1,-2 2-127,-3 5 0,-1 1 0,-5 7 0,-3 3 66,-2 1 1,-6 9 0,-1 9 0,-5 8-1,-4 5 332,-3 7 0,1 4 0,-1 1 0,1 0 0,2 0-457,0 1 1,4 2 0,2 0-1,1 0 1,2-2-143,0-1 1,0-3 0,-1-1 0,-1-2 0,-2-4 59,-1-4 1,-1-4-1,-3-4 1,-1-2 392,1-3 1,0-5-1,-1-2 1,1-3-1,-1-2-130,-3-1 1,3-3 0,-4 3 0,2 0 0,0 0 574,0-1 0,3 0 1,2 2 501,0-1 1,5-4 0,1 2-389,7 0 1,1-3-1,8 5 1,3 0-1,2 0-945,1 0 0,4 0 0,-2 3 0,1 0 1,3 0-2341,3 0 2732,-1 0 1,7 0 0,-3 0-1</inkml:trace>
  <inkml:trace contextRef="#ctx0" brushRef="#br0" timeOffset="35">12951 15288 17013,'0'-9'-827,"1"0"0,3 1 523,2 1 0,1 5 1,1 9-1,-1 10 1,2 9 673,-2 7 1,0 11-1,3 6 1,-6-22-1,1 0-89,0 3 0,-1 0 0,0-2 0,0 1 0,0 2 0,0 1 0,-2-1 0,1 0 0,-1 0 0,0-1-418,-1 1 1,0-1 0,0 0 0,-1 0 0,0-4 0,-1 0 0,-3 23-1,-4-5-411,-4-4 0,-7-1 0,0-4 0,-2-5 30,-1-7 0,1-3 542,-4-2 1,0-5 0,-3 0 0</inkml:trace>
  <inkml:trace contextRef="#ctx0" brushRef="#br0" timeOffset="36">14162 15214 21455,'10'-9'-109,"2"0"0,0 3 0,0 3 0,2 3 0,1 4-614,3 5 684,1 9 1,-1 14 0,0 11 0,-10-19 0,0 2-1,0 4 1,0 1 0,0 3 0,-1 0 206,1 1 1,-1 1-1,0 2 1,-2-1 0,-1-1-1,-2-1 1,0 0 0,-1 0-1,-2-1 1,-2 0 51,-1 0 0,-1-1 0,0-4 1,0-1-1,-3-2 0,-1 0 1,-9 22-362,-3-5 1,-5 0-1,1-5 1,-2-1 0,-1-5-516,0-5 1,0-1-1,1-4 1,-1-1 0,1-3-2622,2-2 2474,2 1 1,0-2 0,0 3 0</inkml:trace>
  <inkml:trace contextRef="#ctx0" brushRef="#br0" timeOffset="37">15679 15233 7273,'8'11'172,"0"4"1,3 9 0,4 10 0,3 13-1,-7-19 1,-1 2 0,0 3 0,0 0 0,-1 2-1,-2 0 42,0 1 0,-1-1 0,-2 0 0,-2-1 0,0-2 0,-2 0 0,-1-1 0,-1-1 0,-2-2 0,-2-1-233,-12 21 1,6-25 0,-3-1 0,-2-1 0,-1 0-1,-1-1 1,-1 1 0,-2 0 0,0-2-86,0 0 0,-1-1 0,-1 0 0,-1 0 1,1-2-1,0 0 0,2 0 0,1 0 1,-17 16-1,9-2-1187,8-1 1284,11-5 1,10 3 0,5-4 0</inkml:trace>
  <inkml:trace contextRef="#ctx0" brushRef="#br0" timeOffset="38">8073 15493 18581,'9'-9'-28,"-1"-3"1,-1-2-1,-1 1 1,-1-1 0,-1 3-1,0 0 1,-2 2 0,-1 0 26,-1 0 1,-4 3 0,-3 3 0,-4 3 0,-2 4 0,-1 6 284,1 4 1,-4 8-1,2 4 1,-3 4 0,1 4-1,0 2-84,2 1 0,0 2 0,-1 2 0,1 5 0,2 3 0,2 2 3,4 0 0,3-2 1,4-3-1,0-4 748,0-5-1507,4-8 0,2-7 1,7-6-1,2-5 228,3-4 1,2-3 0,0-4 0,3-1 0,1-2 236,2-3 0,3-6 1,0-4-1,-3-1 1,1-3 66,0-2 1,-2 1 0,-1-3 0,-1-2 0,-3-1-310,0-1 0,-1-1 1,-1-2-1,0-2 1,-3-1-21,-2 0 0,-6 0 1,-2-1-1,-1 1 1,-2-1 159,-1-1 0,-5 4 0,-2 3 0,-3 4 111,-4 2 1,-1 6-1,-5 4 1,0 4-1,-2 3 453,-1 2 1,-4 3-1,2 2 1,0 4 0,0 4 93,1 5 0,-3 8 1,2 3-1,0 3 1,0 3-134,1 3 0,4 2 0,5 3 1,2 0-1,3 1-289,5 0 1,3-3 0,2-2-1,2-2 1,4-1-329,5-2 1,0-6-1,6-5 1,2-6 0,0-3 6,3 0 1,-2-5 0,2-3-1,1-4 205,0-4 126,-3-7 1,4-1 0,-6-5 0,-1-1-1,-2-1-242,-1-4 1,-1-5 0,-3-2 0,-1-1-164,-2-2 0,-4-3 0,2-1 0,-2-3 0,-2-3-118,-1-3 1,-6 1 0,-4 4 0,-3 6 0,-3 6 479,-1 5 0,-2 12 1,-1 10-1,-4 9 1,-4 11 315,-3 10 0,-8 8 0,19-13 1,1 2-289,-2 1 1,1 2-1,-2 4 1,0 2 0,0 1-1,-1 0 1</inkml:trace>
  <inkml:trace contextRef="#ctx0" brushRef="#br0" timeOffset="39">10437 16443 13992,'-24'-5'-120,"0"2"1,1 1 0,1 0 0,1-2 0,-1 2 0,1 1 547,2 1 0,1 0 0,2 0 0,4 0-46,2 0 1,10 0 0,8 0 0,12 0-1,11 0-324,7 0 1,14 0 0,-21 0 0,1 0 0,4 0 0,2 0 0,4 0 0,1 0-23,3 0 1,0 0-1,4 0 1,2-1-1,-17 1 1,0-1-1,1 0 1,2 0 0,1 0-1,1 0 1,2 0-1,0 1 1,1-1-158,2 1 1,1 0 0,-1-1-1,-3 0 1,-1 0 0,0 0-1,0 0 1,0-1 0,-1 1-1,-3-1 1,0 1 0,-1-1 69,14-2 0,-1 0 1,-5 2-1,-1-1 1,-4 0-1,-2 0 1,-4 0-1,-1-1 1,16-5-7,-10 0 1,-11 3 0,-8 0 0,-7-1 427,-4-2 0,-5 3-389,-6 0 1,-8 4 0,-7-1 0,-7 3 0,-6 2-52,-6 1 1,-9 3-1,20-4 1,-1-1-1,0 0 1,-2 0-1,0 0 1,-1 0 17,0 1 1,-2-1 0,-2 0 0,-1-1-1,-1 2 1,0 0 0,-2-2 0,0 1-17,0-1 1,0 0-1,-1 0 1,-1 0-1,-3 0 1,-1 0-1,-1 0 1,-1 0-1,0 0 1,-1 0 65,0 0 0,1 0 0,0 0 0,2 0 0,3 0 0,1 0 1,1 0-1,1 0 0,-1 0 0,1 0-28,-1-1 0,0 2 0,5 0 0,1 1 0,1 0 0,1 0 0,-21 2-76,12 0 1,15 0 0,14-2 0,10 1-1,11-1 80,11-1 0,14 3 0,-10-3 0,3 1 0,4-1 0,2 0 0,5-1 0,2 1 97,4-1 0,3 0 1,2 0-1,2 1 1,-14-1-1,2 1 0,-1 0 1,1 0-1,0 0 1,1 0-1,1 0 1,-1-1-1,1 1 9,0 0 0,0-1 1,-1 0-1,1 0 0,0 0 1,0 0-1,1 0 1,0 0-1,0 0 0,0 0 1,-1 1-1,1-1-57,0 1 1,0 0-1,-2 0 1,13 0 0,-2-1-1,-4 2 1,-1-1 0,-7 0-1,-1-1 1,-6 0-1,-1 0-144,-3 0 1,-1 0 0,18 0 0,-10 0-1,-11 0-103,-8 0 0,-11 0 0,-8 0 1,-9 0 126,-10 0 1,-14 0 0,-10 0-1,19 0 1,-2-1 64,-4 0 0,-1-1 1,-1 0-1,-1 0 1,-3-1-1,0-1 1,-2 1-1,0 0 1,-3-1-1,-1 0 1,-3 0 1,0 0-1,1 1 1,-1 0-1,-5 0 1,0 0-1,0-1 1,0 1-1,16 0 1,0 1-1,0-1-23,-1 1 1,1 0 0,-2 0 0,0 0 0,-1-1 0,0 1 0,0 0 0,1 2 0,0-1 0,1 0-1,0 0 1,1 1 0,-17-1 0,2 1 26,1-1 1,0 2 0,3 0 0,0 2 0,3 0 0,1 1 0,3 1 0,1 0 0,5 1 0,1 1 24,6-2 0,2 1 0,-6 4 0,13 0 0,12-1-306,12 0 235,13 1 1,20-2 0,13-1 0,-20-4 0,3 0 77,6 1 1,3 0 0,3-1 0,2 1 0,-12-2 0,2 1 0,0-1 0,1 0 0,1 0 0,1-1 0,1 1 0,0-1 0,1 0 9,1 0 1,1 0-1,0 0 1,3 0 0,0 0-1,1 1 1,-1-1 0,1 0-1,0 0 1,-2 0 0,1-1-1,-1 1 1,-2-1 0,0 1-1,0-1 15,-2 0 0,0 0 0,-2 0 0,-2 0 0,-1 0 0,-1 0 0,12 0 0,-2 0 1,-10 0-1,-3 0 0,16-1-62,-18-2 0,-17 1 1,-11-3-1,-11-1 1,-10 2-13,-10 0 1,-11-2-1,-12 3 1,21 2 0,-1 0-1,-3 0 1,-1 0-21,-1-1 0,-1 1 0,-3 0 0,-1-1 0,-2 0 0,-2-1 0,-1 1 0,-2-1 100,-1 0 1,-1 1 0,1 0-1,0 1 1,-2-2 0,0 1-1,-1-1 1,-1 2 0,-1-1-1,-1 1 19,17 1 1,-1 0 0,0-1 0,0 1 0,-1-2 0,2 1 0,-17 0 0,2-1 0,7 1 0,2 0 0,9 1 0,3-1-14,-9 1 1,24 1-1,28 1 1,17 2-1,19 0-106,-17-1 1,2-1 0,5 1 0,3 0 0,7-1 0,3 0 0,-16-1 0,2 1 0,-1-1 0,3 1 0,-1-1-1,1 0 79,0 0 0,0 0 1,0-1-1,0 1 1,0-1-1,0 0 1,1 0-1,0 0 1,0 0-1,1 0 0,-1 0 1,1 0-1,-2 0 1,-1 0-1,1 0-32,-3 0 1,0 0 0,-2 0 0,12 1 0,-4-1 0,-9 1 0,-3 0 0,-4 1-1,-1 0 1,18 1 15,-7 1 0,-7-3 0,-2 2 0,-4-2 0</inkml:trace>
  <inkml:trace contextRef="#ctx0" brushRef="#br1" timeOffset="40">16648 15922 8513,'-19'0'-12,"5"-4"0,1 0 0,4-1 0,4-2 341,5-1 1,9 1-1,11 1 1,8 0-1,9 0 1,8 0-1,-18 2 1,0 1-130,3 1 1,1-1 0,3 1 0,1 0 0,4 2-1,1 0 1,2 0 0,0 0-259,0 0 0,1 0 0,1 0 1,1 1-1,-1 0 0,1 1 1,0 1-1,0 0 0,-1 1 1,0 1-490,-1-1 1,-1 1 0,-3 1 0,-1 0 0,-3 1 0,-2-1 546,1-1 0,-1 1 0,-3 1 0,1-1 0,-2-1 0,1-1 0,-2 0 0,1-1 0</inkml:trace>
  <inkml:trace contextRef="#ctx0" brushRef="#br0" timeOffset="41">17709 15707 17295,'14'-9'-137,"1"0"1,7 1 0,5 1 445,6 4 1,6 4 0,10 4 0,2 6-1,-2 3 297,-1 6 0,-8-1 0,-10 3 0,-5 0-1020,-6 0 225,-5 4 0,-9-4 0,-4 3 0,-6-3 0,-8-2 155,-7-2 1,-7 0-1,-6-3 1,-2-2-98,-3-3 1,-2-1 0,2 1 0,0-1 0,1 0-690,7 1 1,7-1 0,8 0 0,6 1 545,5-1 1,15 0-1,5 0 1</inkml:trace>
  <inkml:trace contextRef="#ctx0" brushRef="#br1" timeOffset="42">18780 16210 8434,'1'-8'130,"1"1"240,1 0 0,-4 2 0,-5-1 1,-3 3-1,-4 2 0,-2 1 328,-3 0 0,-5 0 0,0 0 0,-1 1-500,2 2 1,3 1 0,4 3-1,2-1 1,4-1-330,3 0 1,3-2-1,6 2 1,4 0 0,6 0-454,5-1 1,2-1 0,4-3 0,-2 0 237,-1 0 1,2 0 0,-1 0 0,-2 0 0,-1 0 128,-4 0 1,2-3 0,-5-1-1,0-1 214,-2 1 0,-7-3-616,-6 1 1,-2 2 618,-7 1 0,1 10 0,2 3 0</inkml:trace>
  <inkml:trace contextRef="#ctx0" brushRef="#br1" timeOffset="43">19152 16294 8497,'-3'-9'0,"0"-1"0,0 1 1382,-1 0 1,3-1-272,-2 1 0,3 4-1506,3 2 0,2 2 0,5 1 0,3 0 0,2 1-425,3 2 1,4-1 0,0 3 0,2 0 570,2 1 1,5 0 0,2 3 0</inkml:trace>
  <inkml:trace contextRef="#ctx0" brushRef="#br1" timeOffset="44">19432 16266 8497,'0'-6'-660,"0"0"705,4 4 0,-3-4 1,3 4 83,0-1 1,1-3 0,5 3 0,0 1 0,1 1-501,2 1 0,3 4 1,0 2-1,1 2 0,2 1 371,0-3 0,-1 2 0,2-2 0,1 2 0,-1-1 0,-2-1 0,1-3 0,-5 2 0,2 0-15,-1-3 0,-4-1 0,2-1 0,-3 0 210,0 0 1,-1-5 0,0 0 0,-1-1 0,0 1 480,-2 1 0,-4 0 0,2 2 79,0-2-1008,-3 1 0,3 4 0,-5 1-505,-2 2 0,1 3 758,-4-1 0,0 6 0,-4 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429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8361 14413 20006,'-4'-5'-1639,"3"-3"1,-6 6-1639,4-5 2021,0 5 0,-1-3 542,1 2 661,0 2 0,3-4 118,0 2-110,0 2-608,0-3 978,4 4 0,-2 0-336,5 0 1,-1 0 298,3 0 1,5 0 43,1 0 0,3 0-119,0 0 1,6 0-35,4 0 1,4 0 9,5 0 0,5 0-5,1 0 0,3 0-428,0 0 1,-1 1 226,1 2 1,-5-2-13,2 2 1,0-2 11,-3-1 1,1 0 29,0 0 1,-6 0-26,2 0 0,-6 0 13,0 0 1,2 0-43,1 0 1,-2 0-29,-1 0 1,-2 0 4,-1 0 1,-1 0-125,-2 0 0,-3 1 61,-7 2 1,-2-1-272,-7 4 1,-1 0 397,-2 0 0,2 2 0,5-3 0</inkml:trace>
  <inkml:trace contextRef="#ctx0" brushRef="#br0" timeOffset="1">9413 14283 13964,'0'-6'-3277,"0"-1"2932,0 5 0,0-3 360,0 2-99,0 2 95,0-3 13,0 0 3,0 3-390,0-3 710,4 4 0,2 0-26,3 0 0,0 1-79,1 2 1,2 1-71,0 2 0,5 2 4,-2-1 1,0-2 9,0 1 0,3 0-4,1 3 0,1 0-17,-4-3 1,0 2-269,0-2 1,0 0-11,-3 0 0,-1-4 103,-2 1 0,-4 1-147,0-1 17,-4 0 0,2-2 258,-4 2-12,-4-1 0,-4 3 168,-5-2 0,-2-1-47,2 4 0,-3-3-4,0 3 1,0 1-29,0 2 0,-1-1 141,1-2 1,2 3 7,-2-3 1,5 2-207,-2 1 1,3 0-84,1-3 1,-1 2-314,1-2 81,4 3-308,1-4 191,4 3 0,1-8 159,2 0 0,2-1 110,4-5 1,2 0 16,1-4 0,0-2-92,3 0 0,-4-1 69,2 4 1,0 0-8,0-1 1,-1-1 104,-3 2 1,1-3 264,-1 6-254,0-2 0,-2-1-266,-1 3 156,-4 2 0,-2 4 101,-6 0 1,-3 4 20,0 2 1,0 3-91,-1 0 1,1 0-163,0 1 1,3-1 82,-1 0 0,1 4-837,-3-1 930,0 5 0,-5-7 0,0 3 0</inkml:trace>
  <inkml:trace contextRef="#ctx0" brushRef="#br0" timeOffset="2">18743 16164 8725,'-4'-6'-58,"2"1"-292,-5 2 1,4 2 301,-3-2 0,3 1 45,-3-1 0,3 2 101,-4-2 0,1 6-157,-3 3 0,0 2 235,-1 2 1,1 3-50,0 3 1,0 1 6,3 2 0,1-1 6,2 1 0,2-3-174,-2-1 1,3 1 36,3 2 1,0-2-95,6-1 0,-2-4 109,6-2 1,1-1-108,2-5 1,-2 4 34,2-4 0,-1 0 56,4-3 0,0-4-169,-1-3 0,0-4 83,-3-1 1,2-5-7,-5 2 0,2-4 3,-2-3 0,-2 1-119,-1-3 0,-1 3 153,-5-1 0,0 3-22,-3 0 0,-1 4 174,-2 3 0,-2 3-173,-4 3 0,-2 1 84,-1 5 0,-1 3-49,-3 1 0,2 6 9,1-1 1,4 3-85,-1-3 1,2 3-184,5 1 0,1 0 295,5 0 1,2-3-1,5 3 1</inkml:trace>
  <inkml:trace contextRef="#ctx0" brushRef="#br0" timeOffset="3">19255 16192 8731,'0'-7'-1446,"0"1"1287,0 4 256,0-6 1,0 6 152,0-4 20,-4 3-222,3-1 0,-7 8 145,5 3 1,-3 2-9,3 3 1,-3 3-92,3 4 0,0-1-102,3 1 1,0-1-90,0 1 0,0 0 128,0-1 1,4-2-110,2-1 1,3-4 92,4-2 1,-2-4-126,5-5 0,-1 0 56,4 0 0,-4-4-13,1-2 0,-2-7 21,2-2 0,-3-3 0,-3 0 0,-1-4-21,0 0 0,-4 0 43,-2 4 1,-2-3-62,-1 3 0,-1-2 47,-2 7 0,-2 5-43,-4 5 0,0 2-22,-1 1 1,-2 1-113,-1 2 0,1 5 83,3 5 1,0 2-329,3-2 460,2 3 0,4-1 0,0 3 0</inkml:trace>
  <inkml:trace contextRef="#ctx0" brushRef="#br0" timeOffset="4">19851 16173 8731,'-10'4'27,"4"-2"-70,0 4 0,0-1 6,-4 4 0,1-2 257,0 5 1,-4 3-49,1 0 0,3 3-32,3 1 1,0-1-258,0 1 1,2-4-38,4 1 0,3-5 147,0 2 1,8-4-39,-2-3 1,3-2 134,1-4 1,-2 0-221,5 0 1,-2 0 85,2 0 0,0-4 0,-3-2 1,0-2-1,-1-2 0,-2-2 70,-1 0 0,0-2-115,-2 2 1,-2-2 97,1-1 0,-4-2-119,1 5 0,-2-4 84,-1 4 1,0 0 114,0 2 0,-4 2-103,-2 2 0,-2 2 10,-2 4 0,-3 0 27,-3 0 1,-1 1 14,-2 2 1,4 3-202,-1 6 1,2-1 119,-2 1 0,-1 3-374,5 0 0,0 0 419,2 0 0,1 5 0,0 4 0</inkml:trace>
  <inkml:trace contextRef="#ctx0" brushRef="#br1" timeOffset="5">17765 16918 8298,'-1'-5'-96,"-2"2"47,2-3 157,-3 5 155,4-3 1,0 6-129,0 4 0,-3 2 84,0 7 0,-2 2-106,2 5 0,2-2-15,-2 5 1,-1-3-177,1 3 0,-3-4 66,3 4 0,-4-4-205,4 1 0,-3-4-248,3-2 0,-3 0-75,3-3-299,-5-1 271,7-3 313,-7-3 1,7-6 254,-2-7 0,2-5 0,1-3 0</inkml:trace>
  <inkml:trace contextRef="#ctx0" brushRef="#br1" timeOffset="6">17784 16815 8298,'-5'-4'0,"-1"3"-299,3-2 465,2-2-673,-3 4 341,4-3-19,0 4 1,8 8 0,3 2 0</inkml:trace>
  <inkml:trace contextRef="#ctx0" brushRef="#br1" timeOffset="7">17933 16862 8162,'0'9'441,"0"2"-257,0 1 1,-3 4-183,-1 5 1,0 0 105,1 4 1,2 0-155,-2 3 0,2-4 70,1 1 0,0-4-142,0 1 1,0-7-44,0-2 0,0-3 118,0-1-67,4-4 0,1 0 117,5-5 0,-1-5-39,0-1 1,1-2-29,-1-1 0,0-2-113,1-1 0,-1 1 41,0-1 1,0-1 80,1 0 1,-4 1 117,0 2 0,-4 4-171,1 0 491,-2 4-150,-1-2-119,0 12 1,-1-2-123,-2 7 0,2-3-96,-2-1 1,2 1-55,1-1 1,4 0 153,2 1 0,3-1 0,0 0 0</inkml:trace>
  <inkml:trace contextRef="#ctx0" brushRef="#br1" timeOffset="8">18463 16769 8298,'0'-9'0,"0"2"-225,0 1 1,0 0-706,0-3 853,5-1 1,-4 1 165,2 0 0,-2 2 210,-1 1-95,0 4-67,0-2 1,-4 9 48,-3 5 0,-1 3 9,-1 6 0,-1 3-98,1 3 0,-3 3 19,-1 3 1,1 3-194,3 7 1,2-3-124,1 2 0,3 0-114,-3 0 0,3-1 142,-3 5 0,2-9-68,-2-1 1,2-7 62,-5-2 0,2-5 60,-6 2 0,0-6 78,0-4 1,-3-5-69,0 0 1,2-5 101,-2 1 1,5-2-59,-2-1 0,6-1 105,1-2 1,3-3-93,-3-3 0,4-3 50,-1-1 0,3-2 0,3 2 0,-1-2 0,4 2 0,-1-2-34,1 2 1,2 0 33,-5 1 0,3 1 0,-3-1 0,3 2 0,-3 0 0,4 1 304,0 0 0,-1-1-15,3 1 1,-5 0 23,6-1 0,0 4-313,2 0 1,1 3-230,-4-3 1,1 0 82,3 0 0,-2 2-174,5 4 0,-4-3 320,4 0 0,-1-4 0,4 1 0</inkml:trace>
  <inkml:trace contextRef="#ctx0" brushRef="#br1" timeOffset="9">18575 16992 7919,'-1'7'-27,"-2"-1"1,2 1 375,-2 5 0,-1 0-361,1 3 0,-2 0 116,2 0 1,2 3-292,-2-3 0,2 2 103,1-2 1,0 2-589,0-5 89,0 1 248,0-4 335,4-4 0,2-1 0,3-4 0</inkml:trace>
  <inkml:trace contextRef="#ctx0" brushRef="#br1" timeOffset="10">18631 16936 8267,'-4'-9'-690,"3"3"276,-2 0 383,2 0 1,1-1 13,0 1-291,0 4 308,0-2 0,4 4 0,1 0 0</inkml:trace>
  <inkml:trace contextRef="#ctx0" brushRef="#br1" timeOffset="11">18817 16992 8267,'-4'-5'-917,"3"-3"1,-4 7 1761,2-2-568,2 2 0,-6 5 72,3 2 1,-3 6-223,1 4 1,1-2 73,-1 2 0,2-1-266,-2 4 0,4-1-43,-1-3 1,2 2-54,1-5 0,0 1 38,0-4 0,4-4 105,2-2 0,3-2-196,0-1 1,3-1 17,1-2 0,-1-2 40,-2-4 1,-1-2 64,0-1 0,0 1 155,1-1 1,-2 2 81,-2 0 461,3 1-264,-8 0-70,3 4 1,-4 2-19,0 6 1,-3 3-118,0 6 1,-2 0-232,2 3 0,2-2 0,-2 2 1,2 0-273,1 0 1,0-1 12,0-5 1,1 0-75,2 0 0,-1 0 106,5-3 0,-1-2 320,3-4 0,0 0 0,5-4 0,0-1 0</inkml:trace>
  <inkml:trace contextRef="#ctx0" brushRef="#br1" timeOffset="12">19087 17048 8267,'-4'9'-819,"-1"1"614,-4-1 0,2 1 878,1 3 1,4-2-151,-1 5 1,2-4-356,1 4 1,0-5-104,0 1 1,0 0-294,0 0 1,1-2 30,2-1 0,-1-1-179,4-5 0,1 0 59,2-3 0,-3-3-181,0 0 0,1-5 498,2-1 0,-4-5 0,-1-4 0</inkml:trace>
  <inkml:trace contextRef="#ctx0" brushRef="#br1" timeOffset="13">19162 16899 8267,'-5'-4'-644,"-1"3"233,3-2 181,2 2 44,-3 1 1,4 0-1</inkml:trace>
  <inkml:trace contextRef="#ctx0" brushRef="#br1" timeOffset="14">19413 16825 8267,'-9'9'0,"0"3"-11,-1 1 0,2 4 41,2 2 0,-3 4 214,3 5 0,1 1 9,-1 2 0,4-2-335,-1 2 1,-1-2-114,0-1 1,1 0-199,3 0 0,-4-5-57,-2-1 0,1-6 257,-1-4 1,0-2-263,0 0 288,-2-5 1,4-2 166,-2-6 0,1 1 0,5-4 0,0-1 0,0-2 0,0 0 0,0-1 0,0 1 0,0 0 0,1-1-38,3 1 1,-2 3 5,4 0 0,-3 1 153,3-2 1,-3 0-105,3 4 1,-2-3-93,2 3 1,-1-1 103,1 0-29,2 3 0,2-7 0,4 3 0</inkml:trace>
  <inkml:trace contextRef="#ctx0" brushRef="#br1" timeOffset="15">19460 17132 7954,'6'0'292,"0"0"1,0 0-420,4 0 1,-1 0-75,0 0 0,1-1 152,-1-2 1,3 1-150,1-4 0,0 2 102,0-2 1,-3 1-20,2-1 1,-2-2 13,-4 1 0,1-1-145,-4-1 0,3-4 200,-3 1 1,1 0 7,-4 2 0,-1 4 74,-3 0 1,-1 4 202,-4-1 0,0 2 157,-1 1 1,0 1-139,-2 2 0,1 5 36,-1 4 1,1 5-99,2-1 1,0-2-72,0 2 1,3-1-87,3 4 0,2-4-147,1 1 0,4-4-8,3 4 0,6-5-549,6 1 665,3-5 0,10-3 0,2-4 0</inkml:trace>
  <inkml:trace contextRef="#ctx0" brushRef="#br1" timeOffset="16">20242 16992 8127,'-10'0'-1256,"2"1"1518,2 2 1,-1 3 8,4 3 1,-4 1-19,4 3 1,-3 1-144,3 5 0,-1 3-162,1-1 0,2 1 146,-2-3 1,2-1-94,1 1 0,0-4 94,0 1-359,0-5 78,0 3 134,0-9 0,0-2-226,0-6 208,0-2 0,0-6 21,0-1 1,0 2 4,0-3 1,1 0-5,2 0 0,-1-2 34,4 2 0,0-2-18,4 2 0,-1-2-3,0 3 1,0-4 6,1 4 1,-1-1-143,0 4 1,1 0 131,-1-1 0,3 2-230,1 2 0,-1-1-126,-2 3 394,-1 1 0,0 3 0,1 0 0</inkml:trace>
  <inkml:trace contextRef="#ctx0" brushRef="#br1" timeOffset="17">20344 17104 8127,'0'5'-961,"0"0"891,0-2 1,1-1 214,2 1-74,-2 2 0,8-4 5,-3 2 1,2-2-137,1-1 0,1 0 83,-1 0 1,0-1-154,1-2 0,2-1-18,1-3 1,0-4 111,-1 2 1,-1-3-106,1 3 0,-3 0 116,-2-1 1,-3-2 38,-4 0 1,0 2-57,0 4 1,-1 1 169,-2-1 0,-4 2 53,-5 4 0,-2 4 215,-5 2 1,1 3-3,3 4 0,-3 2-100,3 7 0,1-2-281,2 1 0,3 2 164,2-1 0,3 0-527,4-4 1,5 1 133,5-1 1,11-1-374,10-5 1,10 0 588,5-9 0,5-4 0,-23-2 0,0 1 0</inkml:trace>
  <inkml:trace contextRef="#ctx0" brushRef="#br1" timeOffset="18">20977 17095 8138,'0'-10'0,"0"1"-327,0 0 1,0 3 246,0-1 1,0 4 23,0-3-49,0 0 141,0-3 1,0-1-82,0 1 0,0 3 152,0 0 152,0 3-206,-4-5 1,-1 7 125,-4-2 1,-1 3-7,1 3 1,-4 3 198,-3 7 0,2 1 21,-2 5 1,2 1-123,-2 1 1,0 2-268,3 2 1,4-2 135,3-5 1,4 1-412,-2-1 1,3 1 165,1 0 0,8-5-241,1-1 1,5-6 127,-1-1 1,3-4-14,0 1 0,1-2-37,-2-1 1,3-4 55,-3-2 1,-1-2 113,-2-2 0,1 0-27,0-2 0,-1 0 52,-2-3 1,0-1-49,2-2 1,-2 2-15,-1 0 0,0 2 150,-3-2 392,-1 3-331,-1 4 1,-5 4 115,-2 1 0,1 8 271,-5 2 1,1 5-200,-3 2 1,1 3 18,1 0 1,0-2-46,4 2 0,0-4-530,3 4 1,0-4-63,0 3 0,4-3-259,2 0 0,4-4 613,2-2 0,2-4 0,5 2 0</inkml:trace>
  <inkml:trace contextRef="#ctx0" brushRef="#br1" timeOffset="19">21229 17104 8138,'0'-5'-1393,"0"-3"1883,0 7-51,0-4-105,-4 5 0,2 1-139,-5 3 0,4 4 147,-3 4 0,1 5-188,-1-2 0,-3 3-136,3 1 0,2-2 44,1-1 1,2 1-205,1-1 1,0-2-254,0 2 1,1-5 211,2 2 1,2-6-276,4-1 1,4-4 211,-1 1 1,2-2-89,-2-1 1,-1 0 333,1 0 0,2-4 0,1-1 0</inkml:trace>
  <inkml:trace contextRef="#ctx0" brushRef="#br1" timeOffset="20">21462 17085 8231,'-6'0'-724,"1"1"955,2 3 1,1 1 8,-4 4 0,3 1-204,-4 3 1,2 1 102,-1 5 1,-2 0-86,2-1 0,0 3 70,0-3 1,4 2-238,-1-7 1,2-1-56,1-3 29,0 1 1,4-6 108,2-4 1,3-5-189,0-8 0,0-1 168,1-5 1,-1 3-95,0 1 0,1-1-49,-1-2 0,0-1 149,0 1 0,1-1-63,-1 0 1,-1 4 108,-1-1 1,0 5 13,-4-1-15,4 1 0,-6 5 318,2 0-390,2 4 0,-2 2-73,3 6 0,-3 2-425,3 1 569,-4 1 0,6 3 0,-2 2 0</inkml:trace>
  <inkml:trace contextRef="#ctx0" brushRef="#br1" timeOffset="21">21741 17067 8231,'-5'-4'-268,"1"3"-256,-1-4 549,0 1 292,-4 3-287,0-3 1,0 5 5,3 2 1,-1-1 11,4 5-30,-4-1 0,2 3-18,-1 0 1,2 1-51,4-1 1,-3 3 99,0 1 0,0-1-133,3-2 1,1-1 108,2 0 0,-1 4 31,4-1 0,-3 0 19,3-2 0,0 2 9,0 1 0,2-1-24,-2-3 0,-1 0 14,2-3 0,-4 2 3,3-2 1,-4-1 35,1 2 55,-2-5 1,-1 3-10,0-2-112,0-2 0,-1 3-59,-2-4 0,-2 0-157,-4 0 1,-1 0 129,1 0 1,0 0-148,-1 0 0,1 0-299,0 0 1,-1 0-97,1 0-397,0 0 977,-1 0 0,1-4 0,0-1 0</inkml:trace>
  <inkml:trace contextRef="#ctx0" brushRef="#br1" timeOffset="22">21899 17104 8231,'-4'5'0,"0"3"181,-2-1 0,-2-1 84,5 3 1,-1-1-141,1 8 0,2-4-70,-2 4 1,-1-1-187,1 4 1,0-1 75,3-3 0,-4 2-218,1-5 0,0 1-785,3-4 816,-4 0 1,2-1-339,-4-1 580,4-3 0,-2-8 0,4-2 0</inkml:trace>
  <inkml:trace contextRef="#ctx0" brushRef="#br1" timeOffset="23">21936 16964 8231,'0'-13'113,"0"-3"0,0 3 136,0 1 1,0 1 15,0 2 1,0 3-1,0-1 1,1 5-16,3-1 0,0 3-250,2 3 0,6 3 0,-1 3 0</inkml:trace>
  <inkml:trace contextRef="#ctx0" brushRef="#br1" timeOffset="24">22076 17095 8231,'-6'0'-5,"0"0"59,-1 4 0,-2 1 150,0 4 0,3 2 31,-1 1 0,4 3-118,-3 3 1,4 1-218,-1-1 1,2 1-54,1 0 0,0-2 134,0-1 0,0-3-5,0-3 0,3-4 36,0 0 1,4-4-209,0 1 1,1-2 16,1-1 0,0-3 2,1 0 1,-1-4 59,0 1 0,1-6 73,-1 0 0,0-1-58,1 4 1,-4-3 50,0-1 1,-1 0 65,1 0 0,-1 3-66,-5-2 0,0-2 62,0 2 0,-2-1 31,-1 4 0,-2 0 139,-4-1 1,0 2-145,-1 2 1,1 2-32,0 4-514,-1 0 352,1 0 0,4 1-119,2 2 0,2-1-149,1 4 424,0 0 0,8 4 0,2-1 0</inkml:trace>
  <inkml:trace contextRef="#ctx0" brushRef="#br1" timeOffset="25">22188 17132 8231,'5'-5'-1539,"0"0"1251,-2 2 1,-1 1 353,4-1 0,-2-1-39,2 1 1,-3 0-9,3 3 0,-4-1 203,1-2 28,2 2 0,-4-2-22,3 6 1,-3-1-89,-1 4 0,0 3 206,0 4 1,-3 2-67,-1-2 0,-3 3-40,1 0 0,1-2-106,-1 2 0,0-2-169,0 2 0,-1-3-75,4-3 1,0-1 58,3 0-605,0 1 472,0-1 0,1-4-96,2-2 0,3-3 43,7-3 0,-2-2-116,4-4 1,-2-1 85,2 1 1,-3 0 137,0-1 1,-2 1 187,0 0 1,-2 2 151,-2 1 781,3 4-553,-8-2-111,3 4 1,-5 4-95,-2 2 0,2 3-116,-3 0 0,0 0-71,1 1 0,0-1-366,3 0 1,4 1 186,2-1 132,3 0 0,4 0 0,2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455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  <inkml:brush xml:id="br2">
      <inkml:brushProperty name="width" value="0.12095" units="cm"/>
      <inkml:brushProperty name="height" value="0.12095" units="cm"/>
      <inkml:brushProperty name="color" value="#57D200"/>
    </inkml:brush>
    <inkml:brush xml:id="br3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9907 7840 12239,'-9'-10'-212,"3"1"0,-2 3 1,3 0-1,0-2 0,2 0 492,2-1 0,2 3 1,4 0-1,6 1 1,9 1-1,6-1 1,8 1-1,7 0-212,9 2 0,-20 0 0,2 0 1,2 0-1,0 0 0,2 1 1,1 0-1,0 1 0,1-1 1,0 1-1,0 0-261,-1 0 0,0 0 0,1 1 1,-1-1-1,-5 1 0,0 0 1,-3 1-1,0 0 0,21 0-232,-5-1 1,0-1 0,-3-1 0,-3-1 0,-5-3 91,-4 0 0,-3 2 0,-1-3 374,-1-1 1,-9-2 0,2 0 0</inkml:trace>
  <inkml:trace contextRef="#ctx0" brushRef="#br0" timeOffset="1">11005 7560 12568,'-9'-5'-703,"3"-3"0,0 2 478,-2-3 1,0 0 302,-1 0 1,5 4-1,5 3 1,7 4-76,7 4 1,3 2 0,3 3-1,2 1-58,0 3 1,-1 0 0,2 0 0,-1 2 0,-4 1-20,-2 0 0,-4 0 0,-3-2 1,-2 0-1,-1 0-26,-1 2 1,-5-2 0,-2-2-1,-6 0-17,-4 1 1,-7-4 0,1 2 0,-3-2-1,1 1 1,4 0-851,1-1 1033,2 0 1,3-2-1,-1 0 1</inkml:trace>
  <inkml:trace contextRef="#ctx0" brushRef="#br0" timeOffset="2">11769 7560 10698,'-1'-9'-601,"-2"2"1,-3 4 759,-3 6 1,-5 10 0,-5 9 0,-5 8 0,-4 6 0,-2 5-8,15-20 0,-1 1 0,2 1 0,2 0 0,-9 23 0,4 0-150,5-3 1,6 1 0,3-8 0,4-6 0,5-7-5,6-7 0,9-2 0,5-6 0,3-2 0,3-3 34,1-2 1,-3-5-1,2-3 1,-2-5-25,-2-3 1,-2-4-1,-8-2 1,0-4 0,-2-2-80,-4-1 1,-6-4-1,-3-2 1,-2-3 0,-1-1-128,0-2 0,-3-2 0,-1-1 0,-1 3 188,-2 1 0,-2 10 1,0 6-1,0 6 0,-1 8 1,0 5-96,-2 3 1,-4 9 139,-6 4 1,-6 13 0,-5 4 0</inkml:trace>
  <inkml:trace contextRef="#ctx0" brushRef="#br0" timeOffset="3">11490 7104 11914,'0'-9'-469,"3"0"1,0-1 0,-1 1 0,-1 0 0,-1-1 0,0 1 193,0 0 267,0 4 0,-3 16 1,-1 12 190,-2 7 1,0 9 0,-4 8 0,4-21 0,0 1 0,-2 3 0,1 1-107,0 3 1,0 1-1,-4 6 1,1 1 0,0 4-1,1-1 1,-1 3 0,0 1-1,-2 1 1,1 0-269,-2 1 0,1-1 1,0-2-1,0 0 0,1-3 1,-1 0-1,2-4 0,0-1 41,1-4 1,0-1 0,3-6 0,0 0 0,-7 17 0,4-4-89,3-4 0,-1-9 0,2-3 0,1-3 0,0 1 2,2 0 1,-2-1-1,1-6 25,1-1 1,1-12 0,1-10 210,0-8 0,-3-6 0,0-2 0,-1 0 0</inkml:trace>
  <inkml:trace contextRef="#ctx0" brushRef="#br1" timeOffset="4">11490 7188 8577,'0'-37'-17,"0"1"1,1 2 0,2 6 0,3 6 113,2 2 1,3 5 0,0 1 0,3 3 0,4 3-108,5 3 0,8-1 0,8 3 0,9 1-4,-21 1 0,1 1 1,3-1-1,1 1 1,0-1-1,1 0 0,2-1 1,0 1 18,2 0 0,0 0 0,1 0 1,0 1-1,-1 0 0,0 0 1,-3 0-1,-1 0 0,-2 0 1,-1 0-1,-2 0 0,0 0-234,25 0 0,-4 0 0,-5 0 0,-5 0 71,-4 0 0,-7 4 0,-6 3 0,-4 4 166,-2 5 0,-7 1 0,-6 4 0,-2 3 0,-2 6 138,-2 5 0,-3 1 0,-6 9 1,-4 3-1,7-21 0,1 1 63,-2 2 1,1 1 0,-1 4 0,-1 1 0,1 0 0,1 0 0,0 1 0,0 0-303,0 1 1,0 0-1,2 0 1,0 0-1,-1 2 1,1 0 0,1 0-1,0 0-65,2-1 1,0-1 0,-1-3 0,1-1 0,3-5 0,-1 0 0,1-2 0,0 1 0,-1 23-204,-1 0 0,1-5 0,-5-6 0,-4-2 0,-3-1 173,-4 1 0,-4-2 188,-3-2 0,-3-1 0,-3-2 0,-3 3 0,-3 2 0</inkml:trace>
  <inkml:trace contextRef="#ctx0" brushRef="#br1" timeOffset="5">11601 8613 8403,'-33'-15'34,"2"2"1,6 3 0,5 1 0,4 0 252,7-1 1,6 5 0,9 1 0,7 1 27,7 0 1,6-4 0,8 0-1,8-1-181,9-1 1,-22 4 0,1-1 0,5 1 0,2-1 0,1-1 0,1 1 0,2-1 0,0 1-213,1 1 0,0 0 0,-2-1 0,-1 2 0,0 1 0,0 1 0,-3 0 0,-1 0 0,-3 0 0,-2 0-1309,20 0 1,-13 2 1386,-6 3 0,-2 2 0,-1 5 0</inkml:trace>
  <inkml:trace contextRef="#ctx0" brushRef="#br0" timeOffset="6">1853 8706 18487,'-9'-3'-1351,"0"-2"0,2 1 814,1 0 0,3 1-120,-3 3 1002,3 0 1,0 0-1,6 0-189,4 0 1,1 0 0,1 0 0,1 0 0,0 0-34,2 0 0,3 0 0,3 0 1,1 0-1,1 0-38,1 0 1,0 0 0,4 0 0,1 0 0,1-1-66,1-2 0,3 2 1,0-2-1,-1 2 0,-1 1 93,-1 0 1,3-3 0,0 0 0,-1 0 39,-1 2 0,-1-2 1,0-1-1,0 0 1,2 0 76,2 2 1,-1-2-1,-4 1 1,1 1-1,0 0-200,0 2 0,0-3 0,0 0 1,0 1-30,0 1 0,-3 1 0,0 0 1,1 0-1,0 0-15,2 0 1,0 0 0,1 0 0,1 0 13,1 0 0,4 0 0,0 0 0,0 0 0,0 0 12,-1 0 0,1-1 0,5-1 0,0-1 8,-1 1 1,0 0 0,-2 0 0,0-1 0,0 1-23,1 1 0,-4-3 0,-1 1 0,1 1 0,0 1-11,1 1 0,3-3 1,-3 0-1,0 1 9,-1 1 1,4 1 0,-3-1 0,1-1 0,-1-1 2,-2 1 1,3 1-1,-2 1 1,1 0-1,1 0 8,-2 0 0,0 0 0,4 0 1,1 0 2,2 0 1,-1 0-1,-3 0 1,0 0-1,-1 0-29,1 0 1,-5 0-1,5 0 1,0 0-1,-2 0-18,-1 0 1,5 3 0,-3 0-1,1 0-7,-2 1 0,-1-2 1,4 3-1,1-1 10,2-1 37,-1-2 0,-2 2 0,2 0 0,1-1 37,2-1 0,-4 0 1,1 1-1,0 1 1,-1 0-46,1 1 1,7-3-1,-4 3 1,0 0-226,-1-1 209,-4 4 1,5-5 0,-4 3 0,1-1-13,0-2 0,-1 3 0,0-2 1,3-1-1,0-1 123,3-1 0,-3 3-16,1 0 1,1 0-45,2-3 1,4 0 0,-1 0-1,-3 0 1,0 0-7,1 0 1,0 0-1,3 1 1,-3 1-1,1 1-2,1-1 1,0-1 0,2 0 0,-3 1-5,-2 2 1,-2 0 0,3-2-1,1 2 1,-1 0 26,0 0 0,1 0 0,-4-2 0,1 3 1,2-1-19,-1 0 0,0 0 0,-2-2 1,-1 1-16,-2-1 1,1 2-20,-2-1 1,-3 1 0,0-4 9,-5 0 1,-3 0 0,-1 0 0,-1 0 0,-2 0-2,-3 0 0,1 0 0,-2 0 0,0 0-15,-1 0 0,-2 0 0,1 0 0,0 0 0,-1 0 5,1 0 1,-1 0 0,1 0-1,0 0 1,-1 0 15,1 0 1,-3 0 0,1 0 0,1 0-23,-2 0 1,-2 0 0,0 0 0,1 0-29,-1 0-46,-3 0 1,3 0 0,-5 0-778,0 0 747,-3 0 1,-2 4 0,-4 1-1</inkml:trace>
  <inkml:trace contextRef="#ctx0" brushRef="#br1" timeOffset="7">15530 5056 8479,'-4'-14'-79,"2"4"1,-3-2 0,0 0-1,1 1 1,0-2 0,2 1-1,1 0 163,1-1 1,0-3 0,0 1-1,0 1 1,0 1 0,0 2 161,0-2 1,3 3-1,0-2 1,0 1 36,1 2 1,-3 3 0,3 1-194,0 1 0,-3 2 0,2 9-50,-2 5 0,-1 10 0,-1 7 1,-2 7 25,-3 6 0,-5 8 1,5-24-1,-1 1 1,1 0-1,0 1-85,-1-1 1,0 2 0,2 1 0,0 1 0,-1 1 0,-1 1 0,0 1 0,1 1 0,0 0-1,0-1 1,0-1 0,0-1-110,1-4 0,0 0 0,-1 22 0,1-10 0,1-6-43,2-8 113,1-7 0,2-10 0,2-7 0,3-4 0,2-6 30,1-6 0,2-6 0,0-8 0,3-2 31,0-4 1,2-1 0,2-10 0,1-1-194,-1-3 0,-8 24 1,-1 0-1,10-20 1,-2 2-1,-1 6-119,-4 5 0,-2 13 1,-4 10-53,-3 10 1,-3 12-1,-2 5 1,-2 6 1179,-1 3 0,-1 2 0,-1 2 0,2 2-273,1 0 0,1-1 0,3-4 0,0 0 0,0 0 0,1-1-532,2-2 0,2-4 0,5-5 1,3-4-365,2-1 0,3-3 0,0-2 0,1-4-211,0-4 1,-1-2 0,1-3 560,0 1 0,-1-5 0,1-3 0</inkml:trace>
  <inkml:trace contextRef="#ctx0" brushRef="#br1" timeOffset="8">15922 5465 8412,'-10'6'1245,"5"-2"-939,1-4 1,11 0-1,4 0-185,2 0 0,2-4 1,4-3-1,-1 0 1,-2 0-1,0 0-231,0-4 1,2 2 0,-1-3 0,0 0-95,-1 0 0,-4-3 1,2-3-1,-1 0 0,-5 2 14,-4 0 0,-3 1 0,-1-3 0,-2 2 0,-4 4 283,-6 2 0,-6 5 1,-4 2-1,-1 6 183,-1 3 1,-2 6-1,4 5 1,1 2 0,2 4 2,0 1 1,5 1 0,2 3 0,5-1 0,4-2-448,2 0 1,5-1-1,3 1 1,6-4-267,5-5 0,2-2 0,5-5 0,0-1 0,-1-1 0,0-1-1531,-1-2 1965,3-1 0,-6-3 0,2 0 0</inkml:trace>
  <inkml:trace contextRef="#ctx0" brushRef="#br1" timeOffset="9">16527 5344 8412,'0'-9'35,"0"0"1,-1-1-1,-1 1 1,-1 0 317,0 0 0,2-1 1,1 1-1,-1 0-28,-2-1 1,-2 5 0,-4 2-1,0 3-32,-1 3 0,-3 3 0,-3 8 0,-2 3 0,-2 5 62,1 2 0,-1 1 1,5 3-1,1-1-393,1-3 0,3 2 0,2-4 0,1-2 0,4-3-113,2-1 1,2-5-1,2 2 1,4-4-1,1-3 1,1-3-342,1-2 0,2-1 0,1 0 0,2-1 4,1-2 0,1-2 0,0-5 1,-2-3 60,2-2 0,-1 0 1,1 1-1,-3 0 0,-1 3 574,-5 0 1,1 5 996,-3 0-1061,-1 4 0,-1 2 0,-4 7 0,0 4 81,0 1 0,0 1 1,0-1-1,0 0 0,0 1-608,0 0 1,4-4 0,3 2 0,3-4-1178,3 0 1621,3-3 0,-1 1 0,3-5 0</inkml:trace>
  <inkml:trace contextRef="#ctx0" brushRef="#br1" timeOffset="10">17104 4935 8319,'-3'-6'173,"0"-1"0,-1 5 1,2 0-1,-1 5 253,0 7 0,-1 4 0,0 9 0,-1 5-65,-2 5 1,0 4 0,-1 3 0,3 3-254,1-1 1,-2 4 0,2-3 0,-2 1-1,0-3 1,1-6-180,2-5 1,-1-1 0,1-7 0,1-2-1216,1-4 782,-4-2 0,4-10 0,-3-4-7,0-5 0,2-7 0,-4-1 1,-1-1 274,-2 1 0,0-3 1,-1 4-1,-2 2 1,-1 2-1,-1 5 729,1 2 1,-4 2 0,2 2 0,-2 5-65,2 3 1,-3 3-1,4 5 1,-1 0 0,3-1 27,2 1 1,4 0 0,3-1-1,2 0-400,1-3 1,4 1 0,5-6-1,5-3 1,8-1 0,5-4-413,4-1 1,2-1 0,3 0-802,-2 0 0,-2-4 1156,-4-3 0,0-1 0,0-1 0</inkml:trace>
  <inkml:trace contextRef="#ctx0" brushRef="#br1" timeOffset="11">17653 5400 8499,'-4'-5'28,"2"-2"1,-3 3 0,1-1 360,2-3 1,5 1 0,3 1 0,3 2 0,4 1-149,2 0 1,6-4 0,2 3-1,1 0 1,0 0 0,1 1-293,0-1 0,-1 3 1,2-2-1,-2 1-496,-2 2 1,0 2 0,-3 1 0,-2 3 0,0 1 0,-3 0 518,0 0 1,-2 3-1,-3 4 1</inkml:trace>
  <inkml:trace contextRef="#ctx0" brushRef="#br1" timeOffset="12">17737 5568 9876,'17'0'527,"0"-1"0,4-1 0,2-1-811,3 1 0,1 0 0,0-1 1,1 0 283,0 1 0,0 1 0,0 1 0</inkml:trace>
  <inkml:trace contextRef="#ctx0" brushRef="#br1" timeOffset="13">18631 4972 8553,'-1'-9'-121,"-1"-1"0,-1 1 0,1 0 0,1-1 0,1 1 460,0 0 1,1 1 4,2 1 0,2 11 0,5 10 0,3 6-81,2 4 0,0 7 0,1 5 1,3 3-1,3 3 0,1 2 38,3-1 1,-2 0 0,1 0 0,1-3-305,1-1 0,0-6 0,-3-3 0,-3-4 0,-3-5 0,-4-2-181,0-3 0,-2-3 1,-4-4-1,0 1-209,-2-1 1,-3-3-1,2 0-458,-1 2 0,0-4 851,-1-1 0,3 2 0,3 0 0</inkml:trace>
  <inkml:trace contextRef="#ctx0" brushRef="#br0" timeOffset="14">19460 5186 10554,'-4'-9'-458,"-2"0"0</inkml:trace>
  <inkml:trace contextRef="#ctx0" brushRef="#br1" timeOffset="15">19460 5102 8444,'0'-13'-23,"0"3"0,0-4 0,0 2 0,0-1 96,0 2 0,1 2 1,1 3-1,1 6 0,-1 8 1,-2 6 197,-3 8 0,-1 8 0,-4 5 0,2 5-123,-1 7 1,-1 4-1,4-24 1,-1 1 0,2 0-1,-1 0 1,1 0-1,1 0 1,0 1 0,0-1-190,1 2 1,0-1 0,0 1-1,1 0 1,-1 1 0,1-1-1,-1-1 1,0-1-253,-1-1 0,1 0 0,-4 18 0,3 1 0,-2-5 0,0-6 0,-1-6-374,0-6 1,2-7 0,-3-4 164,2-2 0,1-6 502,3-8 0,0-5 0,0-10 0</inkml:trace>
  <inkml:trace contextRef="#ctx0" brushRef="#br1" timeOffset="16">19376 5270 8440,'4'-28'-40,"5"0"0,7 1 0,4 2 271,4 4 0,3 1 1,9 2-1,4 4 0,0 5 1,0 7 305,-3 7 0,-3 9 0,-6 11 0,-3 2-424,-8 1 0,-5 3 0,-6 1 0,-4 1 0,-4 2 0,-7 1-97,-5 2 1,-6-5 0,-9-2 0,-2-2-18,-3-1 0,1-6 0,0-3 0,1-6-74,2-6 1,4-3 0,3-4 0,4 0 0,4-1-408,4-2 1,6-3-1,3-6 482,4 0 0,11-9 0,7 1 0</inkml:trace>
  <inkml:trace contextRef="#ctx0" brushRef="#br1" timeOffset="17">20084 5372 8455,'-15'0'-141,"2"-3"1,3-1-1,1 0 1,0-1 535,-1 0 1,5-2 0,3-2 0,4 1 180,4 2 1,7-2 0,2 5 0,4 0 0,4 0-363,5 0 0,4 0 0,6 3 0,1 0 1,2 0-574,-2 0 0,-1 0 0,-1 0 0,1 1-188,-1 2 1,-5-1 0,-3 3 0,-4 0 0,-1 0 0,-3-1 385,-1-2 1,1-1 0,-7-1 0</inkml:trace>
  <inkml:trace contextRef="#ctx0" brushRef="#br1" timeOffset="18">20540 5195 8455,'-12'-4'102,"3"-2"1,3 1 114,0-1 1,1 3 0,7-3-1,1 2 1,4 3 83,4 3 0,4 0 0,4 5 1,2 0-167,1 1 1,0 5 0,-4 0 0,0 0 0,-3 2-81,-2-1 0,-3 2 1,-2 3-1,-1-1 0,-4 1 1,-3-1-192,-3 1 1,-7 0 0,-5-1 0,-4 0 138,-3-3 0,2-1 0,-4-5 0,1 0-429,2 1 0,5-4 1,2 0-1,3 0 1,4 1-984,2-1 0,3-4 1409,5 1 0,10 2 0,7 0 0</inkml:trace>
  <inkml:trace contextRef="#ctx0" brushRef="#br1" timeOffset="19">21294 5140 8413,'0'-10'-346,"0"1"0,0 3 0,0 0 1,0-2 693,0 0 1,0 8 0,0 7-1,0 10 1,-1 8 0,-1 5-87,-1 4 1,-5 9 0,2 4 0,-2 0 0,-1 2 0,-1 1-307,6-24 1,-1 0 0,0 3 0,1 0 0,-1 0 0,-1 0 0,1-1 0,-1 0-193,0-1 0,0 0 1,-8 22-1,3 0 1,-2-3-1,2-7 0,2-8-512,2-7 0,0-9 0,4-2 748,1-3 0,-3-5 0,4-9 0,-3-6 0</inkml:trace>
  <inkml:trace contextRef="#ctx0" brushRef="#br1" timeOffset="20">21275 5279 8413,'20'-29'-13,"2"-2"1,-2 6 0,4 1 287,-1 3 1,2 6-1,-4 4 1,0 4-1,-2 4 69,-4 2 1,-2 6 0,-7 5-1,-3 7-254,-2 3 0,-1 6 0,-2-1 0,-3 2 0,-6 2-50,-2 2 1,-6-2 0,-2 2 0,0-2 0,1-1-43,2 0 1,-1-3-1,0-3 1,1-2-1,0-5-67,3-4 1,1-3 0,5-2-364,0-2 1,3-4-1,3-4 1,2-2 431,1-2 0,4-10 0,2-1 0</inkml:trace>
  <inkml:trace contextRef="#ctx0" brushRef="#br1" timeOffset="21">22299 4963 8317,'0'-10'-225,"0"4"1,0 0 0,0-1-1,0-2 752,0 0 1,0 0 0,0 3-172,0 6 1,-4 10-1,-3 16 1,-3 5-186,-3 6 1,0 4 0,2 7 0,-3 2 0,7-24 0,1 0-239,-1 2 1,0-1 0,1 1-1,0 0 1,1 0 0,0-1-1,1 0 1,-1 0 0,-4 24-458,0-4 1,-1-4 0,2-11 0,1-7-38,0-4 0,1-2 0,-3-10 1,0-4 560,-1-3 0,1-6 0,0-1 0</inkml:trace>
  <inkml:trace contextRef="#ctx0" brushRef="#br1" timeOffset="22">21992 5354 8317,'0'-14'252,"0"-1"1,0-3 0,0 0 0,0 0 301,0 2 0,4 0 0,3 3 0,1 2-245,1 1 1,4 0 0,0 2 0,2 1 0,1 2-451,2 1 0,0 1 1,1 3-1,0 1-497,-1 2 1,2 2 0,0 5 0,2 2-1,-1 1 268,-1 1 1,1-2 0,0 1-1,-1 0 1,-3-1 0,1 0 369,-2-2 0,-3-4 0,-1-1 0,0-1 0,0-2 0,-3 1 0,2-1 0,-4 1-319,0-1 594,-3-1 0,-1 2 0,-5 1 0,-2 1 0,-1 2 210,-2 2 1,-1 1 0,1 2 0,1 4-113,-1 2 1,2 0 0,-1 2-1,1 1 1,1 0-154,0 0 1,0-2 0,2-3 0,-1-1 0,1-2 334,1-2-377,1 0 0,0-7 0,0-5-276,0-7 1,0-6-1,0-4 1,0-2 0,1-1-255,2 0 0,-1-4 1,4 2-1,1-1-65,2-2 1,0 2 0,1 1 0,3 0-1,2 2-132,3 2 0,0 1 0,1 2 0,-1 5 157,-3 4 0,2 3 0,-4 5 0,1 2 0,-2 3 392,-4 2 0,2 6 0,-5 0 0</inkml:trace>
  <inkml:trace contextRef="#ctx0" brushRef="#br1" timeOffset="23">22709 5307 8318,'3'-9'-81,"1"0"1,2-1 0,0 1 675,-1 0 0,3 0 1,-3 2-264,1 1 1,1 5-1,-4 2 1,-2 7-74,-3 7 1,0 3-1,-4 3 1,-2 2-117,0 1 1,2-1 0,1 2-1,1-3 1,0-2 0,1-2-187,0 1 0,0-2 1,4-1-87,2-4 1,2-1 0,6-2 0,1-1 0,5-2-315,3-2 1,0-7-1,3-2 1,-1-2-1,0-4 26,2-3 0,-4-1 0,-1-3 0,-3 2 403,-3 0 1,0 3 0,-5-1 0,-2 5 139,-3 1 0,-2 4 0,-1 4 0,-1 6 1,-2 3 331,-3 3 1,1 3 0,0 2-1,1 0 1,2-1-213,1 0 1,1 2 0,1 0 0,3 0 0,4-3-549,3-2 0,6-3 0,-1-1 0,4 0 0,2-3-406,-1-3 1,1-2 0,0-1 0,0 0 707,1 0 0,-4-4 0,4-1 0</inkml:trace>
  <inkml:trace contextRef="#ctx0" brushRef="#br1" timeOffset="24">16462 3790 7693,'0'-10'-263,"0"1"1,0 0 0,0-1 454,0 1 0,0 6 0,0 6 0,-1 8 0,-2 8 0,-1 6 0,-1 7 20,-2 6 1,2 1-1,-1 5 1,-2 0-1,0 2 1,0 1-562,2 3 0,-3-1 1,4 3-1,0-3 1,2-4-74,2-7 0,1-6 0,0-7 422,0-3 0,-4-11 0,-2-3 0</inkml:trace>
  <inkml:trace contextRef="#ctx0" brushRef="#br1" timeOffset="25">16294 4153 8562,'0'-19'133,"0"3"1,0 2 0,0 0 0,0 0 79,0 1 1,4 0 0,3 4 0,5 0-411,3-1 0,3 2 0,2 2 0,1 3 0,4 2-236,2 1 1,-2 1 0,-1 2 0,-1 3 257,1 2 1,-4 2 0,-1-1 0,-3 1 144,-3 3 0,0 1 0,-4 4 0,-1-2 0,-1 0 444,-4 0 1,1 2-1,-1 2 1,-1-1-18,-1 0 1,-1 2-1,0-7 1,-1 1-1,-1-2 206,-1 0 1,-3-2 0,2 1-208,-2-1 1,0-6-154,-3-2 1,3-2-168,-1-1 1,5-1-1,-1-2 1,2-3-1,1-3 61,0 0 0,0-3 0,0-2 1,0-1-1,0-4-481,0-2 1,4-2-1,3 3 1,1-2 0,1 1-156,0 2 0,1 1 0,-1 3 0,0 2 0,1 4-16,-1 3 1,1 2 0,2 4 0,0 1 0,0 2 514,-2 3 0,2 5 0,1 2 0,-1 3 0,-3-1 0</inkml:trace>
  <inkml:trace contextRef="#ctx0" brushRef="#br1" timeOffset="26">16946 4078 8814,'-6'-5'989,"0"3"-463,2 4 0,-3 7 1,1 7-1,-2 2-187,-2 4 0,2 2 0,2 4 0,3-1 0,2-1-223,1-2 0,1-1 0,3 0 1,5-5-344,6-4 0,6-5 0,4-3 0,2-2 1,1-4-1,0-4-426,0-6 1,2-5 0,-2-2 0,-4-2 0,-4-3 266,-1 1 1,-4-2 0,0 2 0,-2 1 413,-1 3 1,-7 5 645,-5 6 0,-4 7 1,-6 8-1,1 6-73,0 2 0,-1 5 0,1 0 0,0-1-535,0 2 0,3-3 0,3 2 1,2-3-1,2-1-620,2-3 1,4 2 0,6-6 553,6-3 0,3 2 0,6-5 0</inkml:trace>
  <inkml:trace contextRef="#ctx0" brushRef="#br1" timeOffset="27">17877 4274 8448,'-19'-15'945,"5"-1"1,1 3-459,3 2 1,5 4 0,3 1 0,4 2 0,5 2 0,4 1-511,5 1 0,6-1 1,4-1-1,2-1 0,5 2 1,-1 2-676,0 2 0,-1 4 1,-3 0-1,0 1-395,0 1 1,-6 1 0,-2 2 1083,-3 0 1,-2 5-1,4-3 1</inkml:trace>
  <inkml:trace contextRef="#ctx0" brushRef="#br1" timeOffset="28">17989 4367 8448,'-10'0'133,"1"0"0,0 3 664,-1 0 0,5 1 1,3-2-648,4 1 1,8 0 0,9-3 0,6 0 0,5 0-151,4 0 0,6-4 0,3-1 0</inkml:trace>
  <inkml:trace contextRef="#ctx0" brushRef="#br0" timeOffset="29">18678 3892 11618,'-5'-9'-435,"4"-1"1,-3 1 0,1 0 0,0-1 0,1 1 958,1 0 1,2 6 0,3 6-1,4 8 1,4 8-281,-1 6 0,4 4 0,0 9 0,3 1-112,0 1 0,1 2 1,0-3-1,-1 3 0,2-1-243,2 0 0,-2-1 1,4-6-1,-1-4-314,-2-4 1,-2-4 0,0-3 0,-2 0 409,-1-1 1,-3 1-1,-3 0 1</inkml:trace>
  <inkml:trace contextRef="#ctx0" brushRef="#br0" timeOffset="30">19655 3994 14837,'5'-9'-505,"0"0"1,-1-1 0,1 1 0,1 0 0,-1-1 351,-1 1 1,3 0 130,-4 0 0,-1 9 0,-5 6 0,-4 7 220,-1 5 0,-5 5 0,-3 1 0,-1 4 0,-2 2 0,0 1-73,1-1 0,-1 2 1,0-1-1,1-1-340,-1-1 0,2 1 0,1-2 0,4-3-603,1-1 1,3-7 0,1 0 0,1-3-728,-2-6 1,3-3 1476,-1-5 1,0-8 0,-3-3 0</inkml:trace>
  <inkml:trace contextRef="#ctx0" brushRef="#br1" timeOffset="31">19348 4060 8577,'0'-10'343,"0"1"-229,4 4 0,1 5 1,5 6 295,-1 2 0,1 5 1,3 0-1,3 3 1,4 2-1,3 4-852,0 2 0,0-3 0,4 4 1,2 0-1684,0-1 2125,0 3 0,3-3 0,1 4 0</inkml:trace>
  <inkml:trace contextRef="#ctx0" brushRef="#br1" timeOffset="32">20177 3957 8572,'0'-13'-276,"0"2"0,0-1 0,0 2 759,0 0 0,0 6 1,0 4-1,0 6 114,0 6 0,1 3 0,1 6 0,2 1-722,1-2 0,0 3 1,3 0-1,1 1-122,1 1 1,3-2-1,-2-1 1,2-2 0,2-2-617,1 1 1,3-5 0,2-2 862,0-5 0,5-3 0,-2-4 0</inkml:trace>
  <inkml:trace contextRef="#ctx0" brushRef="#br1" timeOffset="33">20605 3966 8599,'-5'5'257,"-4"1"1,3 6-1,-3 6 1,-3 7 55,-4 9 0,-2 7 0,0 8 0,8-24 0,1-1 0,-9 25-48,-1-1 1,4-3-1,3-2 1,2-6-192,0-5 1,1-4 0,0-2 0,-1-4 0,1-2-31,0-5 0,0-4 1,-2-3-1,0-2 1,-2-2-46,2-3 0,0-2 1,-1-3-1,-1-2-669,-2-2 1,0-2 0,-4-2-1,2 0-150,1 0 1,-2-1 0,4 1 0,0 0 784,1 2 1,3-4-1,0 0 1</inkml:trace>
  <inkml:trace contextRef="#ctx0" brushRef="#br1" timeOffset="34">20875 4236 8356,'-6'-4'228,"0"-1"1,-1-1 570,2 0 0,1 0 1,4-4-1,1 2-358,2 2 1,6 1 0,8 2 0,4 0-509,4 1 1,6 1-1,4 1 1,3 0-1,3 1 1,2 2-754,1 4 1,2 2 0,0 2 0,0 2-820,-3-2 1,-5-4 1420,-7 0 0,2-5 0,0 2 0</inkml:trace>
  <inkml:trace contextRef="#ctx0" brushRef="#br1" timeOffset="35">21434 4069 8356,'-10'-4'74,"1"-1"0,1-5 0,0 2 434,2 2 0,4-3 0,1 4 0,5 0-236,6 2 1,4 2 0,1 2 0,1 2-154,4 3 0,0 4 0,-2 1 1,-1 2-207,-2 2 1,-4-3 0,2 4 0,-4 0 0,-3 2-47,-2 1 0,-3 0 0,-4 2 0,-3 1 0,-7-2 42,-7 0 0,-7-1 0,-5-1 0,-1 1-360,-2 0 0,3-4 0,1 0 451,2-2 0,5 4 0,1-3 0</inkml:trace>
  <inkml:trace contextRef="#ctx0" brushRef="#br1" timeOffset="36">22579 3957 8470,'1'-10'73,"1"-2"1,1 0 0,0 1-1,0 0 421,0 2 0,-1 5 1,-5 4-1,-4 6 0,-4 5-19,-5 5 1,-2 6 0,-3 1 0,-2 2-436,-1 0 0,0 1 0,-1 4 1,0 1-1,-1 0 0,0 0-193,1 0 0,1 0 1,5-3-1,-1-1 189,3-2 0,5 0 1,2-6-1,3-1-293,-1-1 0,3-6 257,-1-2 0,0-2 0,-4 3 0</inkml:trace>
  <inkml:trace contextRef="#ctx0" brushRef="#br1" timeOffset="37">22225 4013 9900,'9'10'856,"2"3"0,1 3 1,5 5-298,3 4 0,4 6 1,4 3-1,0 2 1,0 1-482,0 1 0,-1-1 0,-1-2 0,-4-3-994,-2-4 0,0-3 1,-7 1 915,2-1 0,0-1 0,4 4 0</inkml:trace>
  <inkml:trace contextRef="#ctx0" brushRef="#br1" timeOffset="38">2169 9190 8538,'-9'-10'-292,"3"-2"0,1 0 1,0 1-1,0 3 0,1 2 1,1-1 588,-1-2 0,2 0 0,-4 0 0,0-1 0,-1 2 202,1 2 1,3-1 0,-2 3-180,1-2 1,1 5-209,3 1 0,1 9 1,2 6-1,4 4 0,3 3 173,3 6 1,3 4-1,1 7 1,3 1 0,1 4-133,0 1 0,-9-21 1,0 0-1,0 1 0,2 0 1,0 3-1,1-1 1,0 2-1,1-1-107,-1 0 1,0-1 0,-1-1 0,1-1 0,11 18 0,-1-4-1,-3-4-161,-2-8 1,-6-3 0,-1-6 0,-3-2-88,-1 0 0,-3-2 1,0 2-1,-2-3-628,-2 1 0,-1-4-132,-1 3 962,0-7 0,4-6 0,1-5 0</inkml:trace>
  <inkml:trace contextRef="#ctx0" brushRef="#br0" timeOffset="39">2849 9246 12890,'0'-10'-458,"0"1"0,0 0 0,0-1 0,0 1 737,0 0 1,0 5 0,0 5 0,0 9 98,0 11 1,-1 9 0,-1 13-1,-1 8-297,2-23 0,0 1 0,-1 1 0,0 1 0,0 2 1,1 0-1,-1 1 0,0 0 0,1 2 0,-1 0 0,1 1 1,-1 0-78,1 2 1,0 0-1,-1-1 1,0 0-1,0 0 1,1 0-1,0-5 1,-1 0-311,0-3 1,0-1 0,1 20 0,-2-11 0,2-5-1,1-4 1,0-6-785,0-6 1,0-3 0,0-5 960,0 0 1,4-3-1,1-2 1</inkml:trace>
  <inkml:trace contextRef="#ctx0" brushRef="#br1" timeOffset="40">2784 9525 8551,'14'-37'36,"2"0"0,-1-1 0,7 3 0,4 4 0,3 6 352,2 5 1,-1 9 0,3 5 0,-2 5-211,-4 4 1,-4 9 0,-7 8 0,-1 4 0,-3 4-48,-3 2 1,-1 4 0,-5-2 0,-2 0 0,-4 1 61,-6 0 1,-1-6 0,-3 0 0,0-3-129,1-3 0,-5-2 0,3-1 0,-2-4 0,2-4 0,1-6-209,1-3 0,2-1 1,0 0-1,1-1-1281,0-2 1425,4-2 0,-4-9 0,4 0 0</inkml:trace>
  <inkml:trace contextRef="#ctx0" brushRef="#br1" timeOffset="41">3398 9544 8423,'-9'-1'39,"0"-1"1,1-3 0,0 1 476,2 0 0,0-2 0,-2 2 303,1-1 0,3 1 0,5-1 0,3 0-464,6 0 1,4 2 0,8-2 0,3 1 0,3 0-521,3 0 0,-1 3 0,3-2 0,0 2-176,0 1 0,-2 0 0,2 1 0,-1 1 0,-1 1 341,1-1 0,-3 4 0,3-1 0</inkml:trace>
  <inkml:trace contextRef="#ctx0" brushRef="#br1" timeOffset="42">3752 9357 8423,'-4'-9'-53,"3"0"1,-2-1 0,2 1 606,1 0 0,1 1 0,2 1 0,3 4 0,3 2-92,0 1 1,3 0-1,2 0 1,-1 0-292,1 0 0,1 4 0,-2 3 0,-2 2 0,-1 2-104,0 2 0,-1 2 0,-1-1 0,-2 0 0,-2 3-223,-3 0 0,-1 0 0,-1-1 1,-3 2-85,-2-1 0,-2-4 0,-2 1 0,-2 1 1,0-2-1,0 2-408,2-1 1,4-2-1,1 0 1,1-2 647,1 0 0,2 3 0,1 2 0</inkml:trace>
  <inkml:trace contextRef="#ctx0" brushRef="#br1" timeOffset="43">4488 9283 8441,'0'-9'-36,"0"-1"1,-1 1 0,-1 0 0,-1-1 147,1 1 1,1 2-1,1 4 1,0 7-1,0 8 1,0 10 167,0 8 1,-2 6-1,0 6 1,-2 4-190,-1 6 0,3-24 0,-1 0 0,-1 1 1,1 1-1,0 1 0,-1 0 0,1 1 0,-1 0 1,1 0-1,-1 1-100,1 0 1,0-1 0,-1 1-1,1-1 1,1 0 0,0 0 0,1-3-1,-1-1-594,-2 22 1,2-7 0,-4-10 0,-1-4-1,-2-6 264,0-3 0,0-3 0,-1-9 1,1-2-1,0-4 339,0-4 0,-5-11 0,0-7 0</inkml:trace>
  <inkml:trace contextRef="#ctx0" brushRef="#br1" timeOffset="44">4376 9581 8441,'15'-33'-71,"-1"-2"0,-3 4 1,4 1-1,1 3 523,4 5 1,-2 4 0,-3 10-1,1 2 1,-1 4-81,1 4 0,-4 4 0,3 6 0,-3 4-241,-4 2 1,2 1 0,-5 2-1,0 1 1,-2-2 0,-2 0 59,-1-1 1,-3 1 0,-1 0-1,-2-2-153,-5-1 1,2-2-1,-4-1 1,0 0-1,0-3-185,-2-1 1,3-1-1,-3-3 1,1-3-1,0-2-1135,1-1 1,1 0 1281,2 0 0,1 0 0,0 0 0</inkml:trace>
  <inkml:trace contextRef="#ctx0" brushRef="#br1" timeOffset="45">5354 9069 8456,'-10'-15'15,"1"-1"1,0 3-1,1 2 1,0 2-1,3 1 186,1 2 1,-2 5 0,2 2 0,-2 7 0,0 8-1,0 5 257,0 3 0,0 9 0,-3 3 0,3 4-345,3 3 0,-1-3 0,1 3 0,1 3 0,0 1 0,0 3-562,-2-1 1,1-5-1,3-2 1,0-3-210,0-3 0,0-6 1,-1-3-1,-1-7 658,-1-7 0,-8-3 0,0 0 0</inkml:trace>
  <inkml:trace contextRef="#ctx0" brushRef="#br1" timeOffset="46">5102 9525 8456,'-5'-19'160,"1"-2"0,4 0 1,1 2-1,3 3 641,6-1 1,0 3 0,4-1 0,1 2-621,-1 1 1,3 6-1,4 2 1,1 1-1,1 0-837,0 1 1,2 2-1,-3 3 1,2 3 0,1 2-2282,-1 2 2937,3-1 0,-8 4 0,4 2 0</inkml:trace>
  <inkml:trace contextRef="#ctx0" brushRef="#br1" timeOffset="47">5559 9339 8446,'-10'-14'-417,"4"7"822,0-2 1,3 11-1,-2 4 1,0 9 0,3 5-1,1 5 1,0 2 197,-2 1 0,2 0 0,-2 1 1,2 0-494,1-1 1,-3 1 0,0-8 0,1 0 0,0-1 75,-1-2 1,2-6 0,-3-5-179,3-5 1,1-11 0,0-11-319,0-3 0,0 2 1,1-4-1,2-1 1,1-1-199,1-1 1,1 0 0,3-1-1,2 0 1,0 1 167,1 4 1,2 5 0,-3 4 0,2 5 60,-2 3 1,-1 5 0,0 0 0,-1 5 0,0 5-2,1 3 0,-2 5 0,-1-3 0,-2 2 0,1 0 280,-1 0 0,-3-2 0,1-3 0,-1-1 0,1 0 0,-1-4 0,4-2-25,2-1 1,-1-10 0,0-1 0,-1-2 0,2-2 368,0 1 0,-2-1 1,-1 4-1,0 1 202,1 2 0,-3 1 0,2 6 0,-1 4 0,-2 4 0,-1 6 273,-1 6 0,-4 1 0,-1 4 0,-1 1-278,-1-2 0,4 1 1,-2 1-1,1-2 1,2-3-410,1-3 0,2-3 0,2-3 0,4-2-406,5-6 1,2-3-1,6-2 1,0-2 0,3-4-547,1-7 1,0-3 0,1-3 0,-4 0 281,-1 1 0,-5-4 0,0 0 0,-2 2 0,-1 1 0,-3 4 789,-3 2 0,-2 5 0,-4 6 200,0 8 1,-4 6-1,-2 7 1,-2 1 326,-2 1 1,4-1 0,1 2-1,1-3 75,2 0-849,1 0 1,2-2 0,2-2-1,4-5 1,5-4-614,3-2 0,4 0 0,1-4 0,3-1 0,0-2-484,0 0 1,0-4 0,-3 1 715,2-2 1,4-2 0,-2 1 0</inkml:trace>
  <inkml:trace contextRef="#ctx0" brushRef="#br0" timeOffset="48">2179 8836 17834,'-5'-4'-296,"-4"3"0,3-2 0,-2 2 1,-3 3-1,-2 4 660,-6 6 0,-4 14 0,-8 10 0,13-12 0,1 1 0,-1 5 0,-1 2 0,-1 4 0,1 2-180,-2 2 0,2 2 0,-2 2 0,2 1 0,2 1 0,2-1 0,2-2 0,1-1 0,4-2 0,1 0 0,2-3 0,3-1-202,1-1 0,2 0 0,0-2 0,3-1 0,2-2 0,1 0 0,2-3 0,1-1 0,15 18-377,5-5 1,3-4 0,5-3-1,1-3 1,3-6-699,0-2 1,-3-5 0,3-1 1002,-1 2 0,-3 0 1,4 2-1</inkml:trace>
  <inkml:trace contextRef="#ctx0" brushRef="#br1" timeOffset="49">6769 9050 8535,'0'-18'-240,"0"-1"1,0 1-1,1 3 1,3 2 0,4 4-1,5 3 554,1 3 0,-1 6 0,2 5 0,2 7 0,0 7 0,1 8 1,-1 8 94,-2 4 1,-4 8-1,-4-24 1,-1 0-1,-1 3 1,0-1 0,0 3-1,-2-1-102,1 3 0,-1 0 0,-1-1 0,-1 0 0,-3-2 1,0 1-1,-2-1 0,-2 1 0,-1-1 0,-1 0-274,-2 0 0,-1 0 1,1-2-1,0-1 1,0-3-1,-1 0 1,-9 20-1,1-6-424,1-3 0,4-7 0,5-2 1,5-7-1249,3-5 1,1-5 1576,0-2 0,8-1 1,3 3-1</inkml:trace>
  <inkml:trace contextRef="#ctx0" brushRef="#br0" timeOffset="50">7588 9115 11118,'9'-13'-39,"-2"-3"1,-1-1 0,1-2 0,2 1-1,0 0 1,-1 2 0,-1 4-299,0 2 0,-2-1 0,1 0 0,-2 0 0,-1 1 1,0 3-1,-2 1 522,-3 1 1,0 0 0,-4 5 0,-2 2 146,-4 1 0,-2 4 0,-5 8 1,0 8-1,-3 6 0,-4 7 38,-4 7 0,14-20 1,0 1-1,-1 4 1,0 1-1,1 0 1,1 1-199,0 1 1,1 0-1,1 3 1,2 0-1,0 1 1,1 0-1,2 0 1,1 0 0,1 0-1,3 0-488,-1-3 0,3-1 1,4-3-1,3-2 1,9 22-1,9-6 1,6-6-373,4-6 1,1-4 0,0-9 0,0-1 677,0-4 1,1-2 0,1 0-1</inkml:trace>
  <inkml:trace contextRef="#ctx0" brushRef="#br0" timeOffset="51">8287 9320 9880,'-7'0'-22,"2"-1"0,1-2 0,2-3 163,1-2 1,1-5-1,1 0 1,2-2-1,3 0 1,2-1 13,-2 1 1,2-2 0,-2-4-1,2 0 1,-1-1-147,-1-1 1,-4 4 0,1-3-1,-2 2 1,-1 2-146,0-1 0,-1 1 1,-2 3-1,-4 3 45,-5 5 1,1 12-1,-3 12 1,-1 10-1,2 9 172,-1 6 0,6-16 0,1 0 0,0 3 0,1 0 0,0 2 0,1 1 1,-1 0 0,2-1 0,1 2 0,0-1 1,2 0-1,-1-1 0,2 1 0,-1 1 1,1-1-1,0 1-157,0-2 1,0 0-1,0-2 1,0 0 0,0 17-1,0 0 1,0-4-425,0-4 1,-4-9 0,-3-8-1,-3-2 151,-3-4 1,-2-5 0,1-7 0,1-3 0,-2-3 106,1-3 1,-1-7 0,0-2 0,2-4 0,3-2 277,1 0 0,2-5 1,2 1-1,1-1 285,2 1 0,2 1 0,3 4 1,3-2-1,4 0-48,2 0 1,3 2 0,4-3-1,3 1 1,3 1-106,2 0 1,4-3 0,0 0 0,0 0-145,1-1 1,-3 4 0,1-1 0,-4 4 0,-5 2-167,-1 4 1,-4 1 0,-2 3-1,0 2 201,-3 3 1,-5 3 0,-3 3 0,-2 4 264,-1 5 0,0 3 1,0 6-1,0 2 1,-1 0 234,-2 3 0,-1-2 0,-3 0 1,2 0-1,-1-2-273,1 1 1,3-4 0,-1-4 0,2 1-427,1-2 0,0-3 1,1-6-1,3-1 1,4-2-437,4-1 1,4-5-1,0-3 1,1-4-1,3-2-245,2-2 1,-4 0 0,2-5 0,-3-1 455,-1 0 1,-1-1 0,-1 3 0,0 2 0,-3 2 561,-1 6 0,-4 2 0,-3 7 621,-2 4 0,-2 7 0,-1 5 0,-3 1-183,0 2 0,0 0 1,-1-1-1,2 1 0,1-1-485,0 1 0,-1-4 0,6-2 0,1-2 0,3 0-958,2-3 0,6-4 0,1 1 1,3-1-2471,0-1 3174,-3-2 1,6-10 0,-1-1 0</inkml:trace>
  <inkml:trace contextRef="#ctx0" brushRef="#br1" timeOffset="52">8929 9478 8512,'4'-14'17,"-2"-3"1,5 4 0,-1 0 896,-1-1 1,3 3-264,-2 4 0,-6 12 0,-3 7 0,-4 5-154,-2 1 0,-1 4 1,1 1-1,0-1 1,1 1-284,1-2 1,0-1 0,3-3 0,0-1 0,0-3-517,2 1 1,2-5 0,3 1 0,4-4-246,4-1 1,4-3 0,3-5 0,1-4 0,0-2 0,-1-2-228,1-2 0,-2-2 0,0 2 1,-2 2 730,-2 1 0,-2 3 1,-3 2 285,-2 1 0,-4 2 0,1 5 0,-2 3 0,-1 4 0,0 1 61,0 1 0,1 4 0,1-3 1,2 2 557,1 1-862,2-2 0,2-1 0,0-3 0</inkml:trace>
  <inkml:trace contextRef="#ctx0" brushRef="#br1" timeOffset="53">9637 9274 8535,'0'-14'106,"0"4"0,-1-2 1,-2 5 319,-4 4 0,1 6 1,-2 5-1,-2 7 0,-2 7 1,0 5 228,-1 4 0,1 1 1,3 3-1,-1-1 0,2 1-308,2 1 1,2-3 0,4-1 0,1-5 0,3-3 0,4-4-443,4-4 1,4-5-1,0-2 1,1-5-399,2-3 1,0-6 0,2-3 0,1-5 23,-1-1 1,-5-5-1,-1-3 1,-1-3-1,-2-3-85,-1-2 0,-1-1 1,-7 2-1,-1-2 0,-1-2 117,-1 0 0,-2 0 0,-3 8 1,-5 3 385,-4 6 0,-4 6 1,-4 4-1,1 4 1,2 5-380,0 6 0,4 2 0,0 4 430,2 2 0,0 0 0,4 2 0</inkml:trace>
  <inkml:trace contextRef="#ctx0" brushRef="#br1" timeOffset="54">10028 9050 8467,'13'-4'45,"-1"3"1,3-2 0,1 2 0,-1 3 0,0 4 422,-2 7 0,0 7 0,-5 7 0,-2 5 0,-3 7 0,-2 5 0,-1 5 351,0 1 0,-4-1 0,-3 1 0,-4-2-164,-1 2 0,0-8 1,2 0-1,1-7 0,0-3-980,-1-2-1,1-1 1,-1-2-331,-3-2 1,2 0-1,-4-3 1,0 0 0,-1 0-2622,0-1 2949,-4-3 0,2 0 0,-6-4 1</inkml:trace>
  <inkml:trace contextRef="#ctx0" brushRef="#br0" timeOffset="55">1899 10475 26414,'-9'-4'-820,"0"2"1,-1-5 0,2 0 0,2-1-274,3-2 1,2 1 0,1 0-2185,0 0 3379,4 3 0,-2-1 0,4 4 0,2 0 1,0-1 335,1-2 0,4 0 1,-1 1-1,0 1 0,1 1-130,-1-1 1,5 2 0,-3-3 0,2 0 0,-1 3-60,2 1 0,3-2 0,3 0 0,1 1-304,2 1 0,-2 1 0,2 0 0,1-1 269,4-2 0,0 2 0,-4-2 0,1 2 0,1 1 158,2 0 1,-1 0 0,4 0 0,-2 0 0,-1 0-93,1 0 0,1 0 0,3 1 0,-1 1-58,-1 1-363,0 0 0,5-3 1,0 0-1,1 0 45,0 0 0,-1 0 0,0 0 0,3 0 0,-1 0 70,0 0 1,3 0 0,-4-1 0,0-1 17,-2-1 0,2 0 1,1 3-1,-1 0 1,0 0-46,1 0 0,3 0 0,0 0 0,1 0 0,2 0-25,-1 0 0,4 0 0,2 0 0,0 0 26,-25 0 1,0 0-1,26 0 1,-7 0 0,0-1-1,-1-1 33,2-1 1,-6-4-1,6 3 1,-2 0-1,1-1-25,1 0 0,2 2 0,1-3 1,0 2-75,0 2 1,-2-2 0,4 1 0,-1 1 0,2 1 4,-2 1 1,-3 0 0,0-1-1,1-1 1,0-1 63,0 1 0,-2 1 1,-1 0-1,-1-2 93,2 0 0,-6-1 0,5 2 1,-3-1-1,0 1-27,1 1 0,1-2 0,-1 0 0,-1 1-52,-2 1 1,4 1-1,-1 0 1,4-1 0,1-1-102,0-2 1,-1 1 0,1 3 0,2-1 0,-1-1 60,1-1 1,0-1 0,-2 2 0,1-2 85,2-1 0,-25 3 1,1 2-1,0-2 0,0 0 1,-2 1-1,0 0 0,25-1-2,-1-1 0,0 0 1,-2 3-1,0-1-2,-3-2 0,0 2 0,1-2 0,2 1 0,0 0-49,2-1 0,0-1 0,-4 4 1,1 0-1,0 0 24,3 0 1,-2 0 0,1 0-1,-1 0 36,-2 0 1,2-3 0,1 0-1,0 1 1,1 1-9,1 1 1,0 0 0,-23 0 0,0 0 0,0 0-1,-1 0-43,26 0 0,-1 0 1,-4 0-1,3 0 1,0 0-28,-1 0 1,0 0 0,-4 0 0,1 0-7,0 0 1,1-1 0,0-1 0,-2-1 0,2 1 55,1 1 0,2-2 1,0 0-1,-25 1 0,1 2 1,23-1 78,-1 1 0,-1 0 1,0 0-1,1 1 37,-4 2 0,-2-2 1,-5 2-1,1-2 1,3-1-50,0 0 0,-6 0 0,2 0 0,-1 0-64,2 0 1,0 0 0,1 0 0,-3 0 0,-3 0-26,-3 0 0,1 0 1,0 0-1,-1 0 6,-2 0 1,1 0 0,-5 0-1,2 0 1,1 0-26,0 0 0,-4 1 1,-2 1-1,-3 2-154,0 1 1,-1-2-1,1 3 1,0-1-1,-1 0-734,1 2 1,1 0 919,1 0 0,3 1 1,4-3-1</inkml:trace>
  <inkml:trace contextRef="#ctx0" brushRef="#br1" timeOffset="56">10996 9721 8518,'-9'0'-106,"3"0"0,-1 0 0,0 0 0,-1 0 0,0-2 0,0 0 0,2-1 0,-1 0 159,-1-1 1,-2 2 0,0-4 0,-1 0 0,-2-1 0,2 1 0,0-1 0,2 0 429,0 0 1,0-1 0,-1 2 489,1-2 1,6-1-782,6 3 1,10 2 0,14 4-1,7 0-188,10 0 0,-18 2 1,2 0-1,2 1 0,2 0 1,0 1-1,0 1 0,1-1 1,0 1-93,1 0 1,0-1-1,1 1 1,0 0-1,0-1 1,1 1-1,-2 0 1,-1-1-1,-2 1 1,-1-1-452,-3-1 0,-1 0 0,20 1 0,-12-4 0,-3 0 50,-2 0 0,-10 0 1,-3-1-1,-6-2 489,-4-3 0,3-7 0,-4-1 0</inkml:trace>
  <inkml:trace contextRef="#ctx0" brushRef="#br1" timeOffset="57">11685 9572 8518,'-9'-10'-168,"-3"-2"0,2-1 353,2 2 1,6 1-1,2 1 1,6 3 30,5 3 1,3 2 0,3 1 0,1 1-12,2 2 1,1 1 0,0 4 0,1-2 0,-2 1 0,0 2-19,-1 4 1,-6-3 0,-2 4 0,-5-2-136,-2 0 0,-1 5 0,-3-3 0,-2 2-68,-4-1 0,-2-3 0,-7 1 0,-3 0 0,-1-1-141,-3-1 0,0 3 0,3-2 0,-1 0 0,0-1-176,3 2 1,1 0-1,1 4 1,3-2 332,5 2 0,-1 4 0,3 3 0</inkml:trace>
  <inkml:trace contextRef="#ctx0" brushRef="#br1" timeOffset="58">2309 11043 8386,'4'-10'-99,"-2"1"0,3 0 0,1-2 0,-2 0 0,1-1 0,0-1 0,1 1 0,1-1 125,-1 2 1,-1-2-1,1-1 1,-3 1-1,-1-1 1,0 2 200,1-2 1,1 4 0,-5-2 0,-3 2-54,-2 4 0,-5 2 1,-3 5-1,1 3 6,0 5 0,-4 10 1,1 9-1,-1 5 1,-2 5-84,1 6 0,3 0 1,9-18-1,1 0 0,-3 26 1,5-1-152,3-24 1,-1 0 0,1 2-1,0 0 1,0 1 0,0-1-1,1 0 1,-1-1 0,2-1-1,-1 0-330,6 22 0,0-4 0,0-4 0,-2-3 0,0-8-63,-3-7 0,-2-4 1,-4-3-1,-2-4 331,-2-2 1,-4-5 0,-1-1 0,1-5 0,-2-5 0,0-4 115,-1-3 0,2-2 0,4-1 0,-1 0 16,1-1 1,1 1-1,1 0 1,4 4-1,1 1 253,-1-2 0,2 3 0,-2-4 0,2 2 1,1 0 281,0 0 0,0-1 0,1-1 1,1 0-1,3-2-85,4 2 1,-1-3 0,6 4 0,1-1 0,0 0-651,5-1 1,-1 5 0,3 0 0,1 2-364,2 1 1,1 2 0,0 0 0,-1 1 0,-1 2 0,1 1-1855,0 1 2401,-8 0 0,8-5 0,-5 0 0</inkml:trace>
  <inkml:trace contextRef="#ctx0" brushRef="#br1" timeOffset="59">2514 11201 8386,'6'-16'-45,"-1"2"0,0 1 364,1 1 1,-4 2-1,2 0 189,0 1 0,-3 5 0,1 5 0,-4 6-226,-4 5 1,-2 7 0,-2 0 0,1 2 0,0 0 83,-1 1 0,4 1 1,1-2-1,1-1-128,2-2 0,1 0 0,1-2 0,0 1-469,0-2 0,5-2 0,3-4 0,5-3 0,1-3-243,3-2 0,0-1 0,2-2 0,-2-3 0,0-4 16,-2-2 1,0-3 0,1-2 0,-1-1 163,-2-2 0,0 0 1,-4 1-1,-1 0 0,-1 3-85,-4 2 1,1 6 0,-1 3 1111,-1 3 0,-2 3 0,-2 7 0,-1 2-442,1 1 1,1-2-1,1 3 1,0-2 0,0 0-213,0 2 1,3 0 0,1-1 0,1 0 0,2 0-544,2-2 1,0-1 0,0-1-1,1 0-825,-1-2 1,0 0 1288,1 3 0,-1 1 0,0-1 0</inkml:trace>
  <inkml:trace contextRef="#ctx0" brushRef="#br1" timeOffset="60">3045 11173 8386,'-7'0'-37,"2"-1"0,0-1 355,0-1 1,2 1-1,-2 5 1,-1 3-1,2 3 91,0 4 0,0 0 0,2 4 0,-1-2-293,1 2 0,1-1 0,1 1 0,0-3 0,0 0-275,0-3 1,4 0 0,2-3-1,2-2-55,2-3 0,0-2 0,1-1 0,3 0 1,-1-1-162,1-2 0,1-3 0,-2-5 0,-1-2 0,1 1 243,-1-2 0,0 4 0,-3-3 1,-2 4-1,-2 2 612,-1 1 0,0 4 0,-2 0-172,2 4 1,-4 4 0,-4 5 0,1 3-331,-1 0 0,3 2 0,-2 2 0,2 1-1061,1 0 1,1-1 1082,2 1 0,2-1 0,5 1 0</inkml:trace>
  <inkml:trace contextRef="#ctx0" brushRef="#br1" timeOffset="61">3845 11061 8331,'0'-9'308,"-3"0"0,-1 0 60,-1 3 1,0 3 0,-3 7 0,-1 7-1,-1 5 1,0 6 32,-1 2 0,3 0 1,1 3-1,2-1 0,0-1-410,3 1 1,2-2 0,3 0-1,4-2 1,2-1-111,3-1 0,2-6 0,2-3 1,0-3-108,0-5 0,-1-2 1,0-1-1,2-2 1,0-4-16,-2-7 1,-2-3-1,-3-4 1,-1-2 0,-1-2-1,-1 0 18,-4-1 0,-2 0 0,-1-2 1,0 1-24,0 1 0,-4 5 0,-3-2 0,-1 4 0,-2 5-1073,-3 4 1319,-1 5 0,-9 0 0,-1 4 0</inkml:trace>
  <inkml:trace contextRef="#ctx0" brushRef="#br1" timeOffset="62">1890 10875 8387,'-13'0'-190,"1"0"1,-3 0-1,-2 1 1,-2 3-1,-5 6 1,-6 6 419,-5 8 1,-5 11 0,17-11 0,0 2 0,0 2-1,0 2 1,1 1 0,1 1 0,0 0 0,2 1 0,2-1-1,1 0 39,3-1 1,1 0 0,4-1 0,2 0-1,4-2 1,2 0 0,1 0 0,1-1-331,2-1 1,1 1 0,2-1 0,1 0 0,15 21-1,5-6 1,6-4-297,5-6 0,-16-17 0,1 0 0,1-2 0,2-1 0,1-1 0,0-2-1282,1-2 1,1-2 1638,0-1 0,1-1 0,1-1 0,0-2 0,0 1 0,0-2 0,1 0 0,0-2 0,0-1 0,1 0 0</inkml:trace>
  <inkml:trace contextRef="#ctx0" brushRef="#br0" timeOffset="63">4479 10773 10906,'9'-15'-388,"-3"2"1,0 3 0,1 1-1,2 0 1,0 1 470,0 1 1,1 4 0,-2 6 0,-1 5 0,-1 3 0,2 5 436,0 5 1,2 7 0,2 7 0,0 5 0,-2 3 0,-1 3-125,-3 0 1,-3 1 0,2-1 0,-2 0-411,-4-3 0,-3 2 0,-6-5 1,-3-2-191,-2-3 0,-6 1 0,-1-5 0,2-2 0,1-2 0,3-4-1273,0 0 1,6-1 1406,0-4 0,1-3 0,4-2 0</inkml:trace>
  <inkml:trace contextRef="#ctx0" brushRef="#br1" timeOffset="64">5428 10726 8461,'-5'-13'-382,"0"2"0,3-1 1,-2 3 294,-1 2 0,1 8 0,-2 10 1,-1 7-1,-2 9 0,-3 7 1,-1 6 602,-2 3 0,4 4 1,0 1-1,2 3 1,4 0-519,1-1 1,1-1-1,4-7 1,1-3-647,1-4 0,4-5 0,-2 0 0,1-4 648,-3-4 0,-2-4 0,-1-2 0,-8-3 0,-3-4 0</inkml:trace>
  <inkml:trace contextRef="#ctx0" brushRef="#br1" timeOffset="65">5158 11201 8461,'-5'-15'-391,"1"-2"1,4 2 0,0 0-1,1 0 767,2 2 0,2 1 0,6 2 0,2 1 0,5 0-224,2-1 0,6 2 0,-1 2 0,3 3-592,3 2 1,-2 1 0,2 1-1,-3 2 1,-2 2 207,-1 0 0,-2 7 1,2-3-1,-3 2 1,-3 3 231,-4 1 0,2 0 0,-5-1 0,-1 1 213,0-1 0,-3 1 1,-1 1-1,-2 0 1,0-1 197,-3 0 0,-1-1 1,-1-2-1,0 0 0,0-1-85,0 0 1,0-2 0,-1-1-386,-2-2 0,0 2 1,-3-5 70,-1-1 1,2-2 0,0-3-1,1-3 1,1-3-36,2 0 1,1-4-1,0-3 1,1-3-110,3-2 0,1 0 1,4-4-1,0-1 1,2-1-146,1-1 1,0 1 0,3 0-1,1 2 1,-1 4 85,1 5 0,-5 2 1,1 6-1,-1 2 52,-2 3 0,0 3 0,1 4 0,-2 4 1,-1 4-1,-2 3 139,-1 1 0,0 2 0,4 5 0,2 1 0</inkml:trace>
  <inkml:trace contextRef="#ctx0" brushRef="#br1" timeOffset="66">5959 11061 8461,'5'-4'-965,"0"0"0,-3-3 1369,1 1 1,2 3 0,-3 1 169,1 4 1,0 5-1,-4 5 1,-1 4-224,-1 1 1,-4 1 0,3-2 0,0 0 0,0-1-248,2 0 0,1 1 0,1-3 1,0-2-1,0 0-302,0-2 1,1-1 0,2-1 0,3-1-219,3-2 1,1-1 0,2-4-1,3-2 1,0-5-124,1-3 0,-2 0 1,3-4-1,-2 1 1,1 0 473,-2 1 0,0 1 0,-5 5 250,0 1 1,0 5 0,-3 1-1,-3 5 347,-2 3 1,-1 3-1,0 0 1,0 3 0,0-1-69,0 0 0,1 3 1,2-4-1,3 0-435,3-2 0,1-2 0,2 0 1,4-3-1,2-1-641,0-2 1,0-1 0,-2-2 0,0-1 0,-1-2 611,0-1 0,2-2 0,-2-2 0</inkml:trace>
  <inkml:trace contextRef="#ctx0" brushRef="#br0" timeOffset="67">2197 11881 15132,'-6'-1'-704,"0"-2"1,-1-4 0,-1-1 384,2-1 0,2 3 0,3 0 2,-2 2 0,2-3 192,-2 1 1,2 1 178,1-2 0,1 4 1,2-2 100,3 1 0,2-2 0,2 3 279,-1 1-405,0 1 1,1-3-1,-1 1 1,1 1-1,2 1 44,0 1 0,2 0 0,-2 0 0,4 0 78,1 0 0,2-1 0,0-1 0,2-1 1,2 1 64,1 1 1,0 1 0,4 0-1,1 0-42,2 0 0,-2-3 0,2 0 0,-2 1 1,-1 1-37,0 1 1,2 0-1,-1 0 1,-3 0-132,-2 0 0,1 0 0,-2 0 0,2 1 1,2 1-66,-1 1 0,1 0 0,3-3 1,3 0-1,2 0 20,4 0 0,0 0 0,-1-1 0,1-1 67,2-1 0,2-3 1,-2 2-1,-2 2 1,-2 0-27,-3-1 1,-1 2 0,-4-2 0,0 2 7,-2 1 0,-5-1 0,1-1 1,-1-1-1,2 1-1,0 1 1,3-2 0,-2-1-1,2 2-30,1 1 1,3-2 0,1 0 0,0 1 0,0 1-53,-2 1 1,-1 0 0,-2 0-1,-2 1 1,-4 1 12,-1 1 0,-6 0 0,0-3 1,-3 1-70,-1 2 0,1-1-310,-5 1 0,-3-2 400,-3-1 1,-4 4 0,-5 1 0</inkml:trace>
  <inkml:trace contextRef="#ctx0" brushRef="#br0" timeOffset="68">7160 11136 15836,'-9'0'-573,"0"-1"0,2-1 185,1-1 1,0-2-1,-4 3 1,1-2-1,0 0 1,0-1 450,-1 0 1,4 3 0,0-1-1,-1 0 580,-2 0-645,4 2 0,2-3 0,6 4 0,4 0-20,5 0 1,3 0 0,8 0 0,5 0-1,5 0 23,3 0 1,6 0 0,1 1 0,3 1 0,0 1-278,1-1 1,-1 0-1,0-2 1,-3 0-121,-2 0 1,-6 0-1,-2 0 1,-1 0-1,-3 0 409,-3 0 0,1-5 0,-4 0 0</inkml:trace>
  <inkml:trace contextRef="#ctx0" brushRef="#br0" timeOffset="69">7840 10912 19592,'-11'-4'-1596,"-1"0"1188,6-2 1,3 2-1,3 4 1,6 1-1,5 1 564,5 1 0,2 4 0,3-1 0,1 3 0,0 0-51,0 0 0,-2 4 0,2-1 1,-3-1-1,0 1-65,0 0 0,-5-1 0,0 2 0,-3-1 50,-2 1-382,3-1 1,-11-2 0,2-1 0,-2 1 10,-1 3 1,-5-3 0,-5 2 0,-4-1-1,-4-2 349,0 0 0,-1 4 1,0-1-1,1 0-160,-1-2 1,0-1-1,2 2 143,1 1 0,-1 3 0,2 3 0</inkml:trace>
  <inkml:trace contextRef="#ctx0" brushRef="#br1" timeOffset="70">2086 12532 8414,'-10'6'-1569,"1"-1"1482,0-2 0,-1 1 0,2 3 0,2-1 0,3 2 0,2 0 0,1 1 66,0 1 1,0-1 0,0 0 0,1-1 0,1 0 42,1-2 0,0-3 0,-3 3 47,0 1 23,0-2 235,0-1-258,0-13 1,3 3 0,0-6-1,-1 2 1,0 0 59,2 1 1,-3 0 0,2-1 0,-1 1-1,0 0 166,1-1 0,0 1 0,-3 0 0,0-1 243,0 1 1,0 0-416,0-1 1,0 6-1,-1 4-25,-2 6 1,1 6-1,-4 4 1,-1 5-1,1 5 1,0 4 12,-1 4 1,-1 1-1,2 1 1,2-2-103,0 1 0,3-2 0,-2 0 0,3-1 0,2-2-55,1-1 0,4-5 1,-1-2-1,3-3 1,0-1-12,0-3 1,1-4 0,-1-6 0,0-1 9,1-2 0,2-1 1,1-3-1,1-3 1,0-5-25,1-4 0,0-1 0,4-5 0,0-2 0,-2-3 63,-1-2 0,1-5 0,-1-2 0,0-2-141,0-1 0,1 0 0,-5-2 0,-1 0 0,0-2 1,-3-1-126,-2 1 0,1 2 0,-4 4 0,-1 5 255,-5 5 1,-3 0 0,-5 7 0,-3 6 271,0 3 1,-5 7 0,-3-1 0,-1 3 0,-1 3-65,0 4 0,3 2 1,0 2-1,2 3 1,4 0-449,2 3 0,4 1 0,3 3 1,3 3-415,2 3 673,1-1 0,8 6 0,2-4 0</inkml:trace>
  <inkml:trace contextRef="#ctx0" brushRef="#br1" timeOffset="71">2896 12477 8583,'-10'-5'151,"1"0"1,0 0 0,-1 2 0,2 3 339,2 3 1,-2 2 0,1 6-1,-1 1 1,-1 2-198,0 1 0,2 3 0,2-3 0,0 2 1,1-1-297,0 0 0,1-2 0,3 2 0,1-4 0,2-2-19,3 0 0,2-2 1,2-2-1,0-3 1,1-2-92,2-1 1,-1-4 0,-2-2 0,2-2-110,0-2 0,-2-2 1,-4-1-1,0-2 1,0-1-113,0-2 1,-4-2-1,2 0 1,-3-2-1,-1 1 150,0 2 1,-2 3-1,-4 2 1,-3 1 271,-1 5 0,-5 3 0,0 5 1,-3 0-1,-1 2 0,2 4 414,1 6 1,-1 6-1,2 3 1,1 1-167,1 2 1,6-2 0,2 2 0,1-2 197,2-1 1,5-1 0,3-3-1,2-1 1,3-5-908,1-3 1,3-1-1,3-4 1,1-2-1,-1-4-282,1-6 0,-3-2 0,-2-3 0,-1-1 0,-4 1 414,-2-3 1,-5 0 0,1-2-1,-2 1 1,-1 2-138,0 0 0,-1 5 0,-3 0-286,-5 3 1,0 5 662,-4 6 0,-1 11 0,-1 5 0</inkml:trace>
  <inkml:trace contextRef="#ctx0" brushRef="#br1" timeOffset="72">2747 13017 8438,'-7'-4'278,"2"0"399,1-1 1,1 4-604,3 1 0,4 1 0,2 4 3,3-1 1,-3 3 0,0-4 0,1 0 0,2 0-27,0 0 0,0 0 1,1-3-1,-1-1 1,0-1-246,0-1 1,1-4 0,-1 1-1,0-4 5,1-2 0,-4-3 0,-1-3 0,-1-1 0,-2 0 135,-1 1 1,-1 0 0,0 2 0,-1 1 0,-3 3 191,-5 4 0,0 2 0,-5 7 0,2 2 212,-1 4 0,-2 5 1,1 4-1,1 1 1,-1 3-139,3 2 1,2-2 0,3 4 0,2-1-1,3-2-299,1-2 0,0-1 1,1-3-1,3-2-130,2-3 0,3-5 0,3-2 0,3-2 0,0-2 9,1-2 0,-2-5 0,3-5 1,-2-2-1,-2-2-100,-2 0 1,0-2 0,-3 1 0,-2-1 170,-3 0 0,-2 2 0,-1 0 0,-1 3 0,-2 1 282,-3 5 1,-5 3 0,-3 5 0,0 0 0,-3 1-10,-1 2 0,1 3 0,1 7 0,3 2-334,-1 3 0,5 1 0,-1 2 1,4 1 197,1-1 0,-2 2 0,2 1 0</inkml:trace>
  <inkml:trace contextRef="#ctx0" brushRef="#br0" timeOffset="73">5205 7086 18080,'9'0'-549,"0"-1"1,1-2-1,0 0 572,2 1 1,0-2-1,2 1 1,1 1-1,-1 0-30,3-1 1,-3 2-1,2-2 1,-1 1-1,0 0 1,-3-2-1,-1 2 124,-2 1 0,0 1-118,1 0 0,-6-3-440,-4 0 1,-1 0-1,-6 3 1,0 0 436,-1 0-12,3 0 0,-4 0-26,3 0 0,1 0 0,-1 0-57,-1 0 0,1 0 137,0 0 245,4 0-440,-2 0 1,5-1 0,2-1 0,3-1 408,3 1 1,1-2-1,2 0 1,4 2-1,2 0-361,0-1 0,1 2 0,0-2 0,3 2 66,3 1 0,1 0 0,0 0 1,-1 1-1,0 1 0,2 1 13,1-1 1,4 4 0,1-1 0</inkml:trace>
  <inkml:trace contextRef="#ctx0" brushRef="#br0" timeOffset="74">6080 7020 18609,'19'-9'-337,"-2"3"0,0 1 1,-3 1 148,0 1 1,-2-1 0,-3 1 0,1 1 180,-1 1 1,0 1-1,1 0 1,-1 0-129,0 0 1,1 1 0,0 1 0,1 2 0,3 1 0,-1-1 28,1-2 1,2 2 0,0 0 0,2 0 0,3 0 76,1-2 0,4-1 0,-1-1 0,5 0 29,5 0 0,1 0 1,1 0-1,0 0 1,1 0-1,-1-1 151,0-2 0,-5-1 1,-3-3-63,-3 1 0,-5 3 1,-1-3-1,-2 1 1,-4 1-57,0 0 1,-2 1 0,-1 2-1,0-1 1,1-1-67,0 1 1,2 1 0,1 1 0,0 1-1,1 1 3,0 1 0,1 1 0,-1-2 0,0 1 0,1-1 24,0-1 1,2 2 0,-1 0-1,1-1 1,0-1-34,-1-1 0,5 1 1,1 2-1,1 0 1,-1-1 13,2-1 1,5 3-1,2 1 1</inkml:trace>
  <inkml:trace contextRef="#ctx0" brushRef="#br0" timeOffset="75">7747 7020 18609,'14'0'-201,"3"-3"1,-4-1-1,2 0 1,1-1 253,2 0 0,0-1 1,1 0-1,0 3-259,-1 2 1,2 1-1,1 0 1,0 0 35,0 0 1,3 0 0,2 1 0,3 2-1,3 2 123,1 1 0,1 1 0,3-3 0,0 1 1,1 1-1,-1 1-124,0-1 1,0-4 0,2 1 165,1-2 1,1-1 0,3 0 0,-5 0 0,-3 0-1,-3 0 44,0 0 1,-2-1 0,-5-1 0,0-2 0,-2 0 84,-1-1 0,0 1 0,-3 2-134,2-1 0,4 0 1,-1 3-1,2 0 1,2 0-1,1 0-45,1 0 1,3 3 0,-2 1 0,1 0 0,2 1 23,1-3 0,-3 2 0,-1-1 0,-5-1 42,-2-1 1,-1-1-1,-3 0 1,0 0 1,0 0 1,-1 0 0,-2 0 0,2 0 0,2 0-123,3 0 1,2 3 78,0 0 0,1 0 0,0-3 0</inkml:trace>
  <inkml:trace contextRef="#ctx0" brushRef="#br0" timeOffset="76">10037 7067 19993,'19'-9'-483,"-1"-1"1,4 2-1,1 1 1,1 2-1,1 0 340,2 3 1,4 1 0,1 1 0,1 0 0,0 1-116,0 3 0,1 1 251,3 4 0,0 0 0,1 1 0</inkml:trace>
  <inkml:trace contextRef="#ctx0" brushRef="#br0" timeOffset="77">10987 7086 19251,'15'-9'-614,"0"2"0,-1 1 0,1 0 317,1 0 0,3 1 0,2 3 0,0-1 0,0 1 242,-1 1 1,-2 1-1,0 0 1,-2 0-1,-1 0 198,-2 0 0,0 1 0,-4 1-5,0 1 0,-4 0-368,-5-3 294,-9 0 1,-9-4-1,-6-1 1</inkml:trace>
  <inkml:trace contextRef="#ctx0" brushRef="#br1" timeOffset="78">3622 12560 8506,'-6'0'96,"0"0"227,3 0 1,0-1-209,6-2 0,4-2 1,4-4-1,2-1 1,1 0 53,-1-2 0,4 0 0,-3-3 0,2-1 0,-2 1-168,0-1 0,-2 1 0,-3-4 0,-2-1 0,-2 0-187,-1-2 1,-1 0-1,-3 4 1,-1 0 252,-2 3 1,-2 1 0,-4 5 0,-1-1 0,1 2 1,0 2 1,-4 3-1,1 7 1,0 6-1,2 9 18,1 8 1,-1 6-1,2 8 1,1 7-58,3-21 0,2 1 0,0 1 0,2 1 1,-2 1-1,1 0 0,0-1 0,1 0 0,0-1 1,0 1-1,-1 0 0,1 0 8,-2 0 0,0 1 1,2-2-1,-1 0 1,0 0-1,-2 1 1,1-2-1,0 0 52,-1-2 0,0 0 0,-6 26 1,-3-5-1,0-4-746,0-7 1,2-9-1,1-5 1,-1-3 0,1-4-41,0-3 1,0-5-1,-1-5 1,1-5 695,0-7 0,-1-7 0,1-7 0</inkml:trace>
  <inkml:trace contextRef="#ctx0" brushRef="#br1" timeOffset="79">3445 13035 8386,'-4'-14'134,"3"0"1,-2 5 0,2 0 293,1-1 1,4 1 0,2-1 0,3-2 0,4 0-271,2 0 0,3 3 0,2 2 0,1 1-654,4-2 0,3 3 1,2 0-1,2 1 1,0 2-1,0 1 496,-2 1 0,-1-8 0,-1-3 0</inkml:trace>
  <inkml:trace contextRef="#ctx0" brushRef="#br1" timeOffset="80">3976 12579 8254,'0'-9'16,"0"-1"0,0 1 312,0 0 0,0-1 0,1 2-17,2 2 1,-1-1-187,4 4 0,-3 1 0,2 5 0,0 4 0,-3 4 124,-1 5 1,-1 2 0,0 4 0,-1 4 0,-1 3 0,-2 2 11,2-1 0,0-1 0,0-1 0,-1-1-322,1-2 1,1 0 0,1-4-1,1-2-99,2-3 1,-1-7-1,4 0 1,2-2-1,0-2 1,1-3 41,1-4 0,0-3 0,1-5 0,3-3-99,0-2 0,-1-7 0,2-3 0,1-2-162,-2-1 1,3-3 0,-5 1 0,0 4 0,-2 3 0,-2 3 208,-2 2 1,0 7 489,-3 5 1,-3 9 0,1 6-1,-4 6 31,-3 2 1,1 3 0,-1 1 0,2 1 0,1-2-242,0 0 0,0-2 1,3 0-1,1-1 0,1-2-606,1 2 0,4-4 0,0 0 0,4-3-1263,1-1 1759,0-4 0,6 4 0,2-4 0</inkml:trace>
  <inkml:trace contextRef="#ctx0" brushRef="#br1" timeOffset="81">4506 12607 8254,'-9'0'151,"3"0"1,0 0 0,-2 1 264,0 2 1,1 3-1,0 7 1,-2 2-1,2 4 80,-1 3 1,0 1 0,-2 5 0,2-1-1,2-2-375,3-3 1,2-3-1,2-1 1,2-3-1,3-2 1,3-4-460,4-3 0,-2-1 0,5-5 0,-1-2-42,0-1 1,2-5 0,-1-5 0,0-2 5,0-1 0,1-2 0,-1-2 1,1 0-1,-1-3-23,0-1 0,-2 0 0,2 0 0,-4 3 0,-2 4 3,0 5 0,-5 4 0,-2 4 868,-2 8 1,-2 10-1,-2 6 1,-3 2 0,-3 4 180,0 1 0,3 1 1,1 0-1,-1-1 0,2-1 164,0-1 0,1-5 0,3 2 0,0-2-1567,0-2 1,3-3 0,1-3 747,2-1 0,0-2 0,3 0 0</inkml:trace>
  <inkml:trace contextRef="#ctx0" brushRef="#br1" timeOffset="82">5326 12300 8228,'1'-16'-151,"1"2"1,1 0 0,-1 3 0,-1 0 0,-1 2-1,-1 1 347,-2 2 0,1-2 0,-4 5 0,-2 2 1,0 3-1,-2 6 0,-3 3 0,-2 6 87,-3 3 1,-4 9 0,-2 8 0,-2 7 0,13-21 0,0 1 0,0 2-1,0-1-128,1 1 1,1 0-1,2-1 1,1 1-1,1 1 1,0 0 0,2 2-1,0 0 1,2 1-1,1-1 1,0 1-1,2 0-260,-1-1 1,2 0 0,2 0 0,2-1 0,1 0 0,0-1 0,2 0 0,1-1 0,10 22-294,-1-3 1,-2-9 0,-2-8-1,0-5 1,-4-5-2880,-3-2 3194,2-3 0,-4-12 0,4-2 0</inkml:trace>
  <inkml:trace contextRef="#ctx0" brushRef="#br1" timeOffset="83">5596 12644 8482,'0'-9'-197,"0"3"1,0-1 0,0 0 0,1-1-1,1-1 1,1-1 112,-1 1 1,-1 0-1,-1-1 1,1 1-1,1 0 1,1-1 267,-1 1 0,-1 0 1,-1-1 38,0 1 1,0 0 8,0 0 0,-4 3 0,-2 3 0,-2 3 173,-1 3 0,-2 7 0,-1 6 0,-3 6 0,0 6-29,-1 5 1,4 3 0,-2 1 0,3 0 0,4-2-71,2-1 0,1-1 0,4 0-353,0-5 0,9-5 1,3-8-1,6-2 0,3-4 1,4-4-204,2-5 0,1-8 0,0-9 0,0-3 1,-2-6-1,-4-3-396,-7-2 1,-5-3-1,-3 1 433,-4-4 1,-2 6 0,-3-4 0,-4 3 0,-7 1 0,-3 1 92,-3 1 0,-1 6 0,0 6 0,-1 6 186,3 7 1,0 3-1,3 2 1,2 2-1,3 5 1,6 3-845,3 5 1,2 4 777,2 2 0,3 0 0,3-4 0</inkml:trace>
  <inkml:trace contextRef="#ctx0" brushRef="#br1" timeOffset="84">6145 12374 8482,'-14'0'210,"-3"1"0,5 2 0,0 3 374,2 3 1,1 7-1,-1 4 1,1 3-257,0 3 0,4 5 1,0 3-1,2 1 1,0-1-325,1-3 0,1 1 0,1-2 0,0-2 0,-1-3 137,-2-2 0,1-2 1,-3-3-1,0-2-364,-1-4 1,0-3 0,-3-3 0,0-2-552,-1-3 0,2-7 0,1-2 0,2-4 167,0-3 0,2 3 1,3-3-1,0 2 1,0 0 491,0 0 1,0 2 0,0-4 0,0 2 0,0 1 756,0 2 1,0-2 0,1-1 0,1 1 176,2-2 0,3 4 0,-1-2 0,2 1-531,2 2 1,0 3 0,2 1 0,4 0-1,1 3 1,3 1-1382,2 1 1,-1 1 0,3 2 379,2 4 1,1 1-1,0 1 1,-1 1 712,-1-1 0,0 0 0,2 0 0</inkml:trace>
  <inkml:trace contextRef="#ctx0" brushRef="#br1" timeOffset="85">6378 12616 8124,'5'-4'-299,"-2"-2"810,-2-2 0,0-1 1,1 1-1,2 0-118,2-3 0,0-1 1,2 1-1,0-2 1,1 1-334,1-2 1,1 1-1,0-4 1,0 3 0,2 0-1,-2 3-675,-1 1 0,0 1 614,-1 3 1,-4 6-1,-3 7 1,-4 5 73,-4 3 1,-2 7 0,-3 4-1,0 3-276,-2 2 1,1 3 0,3-2 0,-1 0 0,1 0-384,0-2 0,3-1 1,-1-1-1,1-1 1,0-2 585,0-3 0,3-7 0,-4-2 0,0-4 0,-1-3 0,-1-3 0,-1-2 0,1-1 0,-1-1 0,-2-1-47,0-1 0,-1 0 0,4 3 2770,0 0-2281,0-4 1,9 2-1,6-3 1,7 0-1,6 2-478,3-1 1,0 2 0,4-3-1,-1 0 1,0 1 0,0-2-736,-1 1 1,-3 2-1,2-2 1,-1 0-378,-1 0 1148,-3-2 0,4-2 0,-3 0 0</inkml:trace>
  <inkml:trace contextRef="#ctx0" brushRef="#br1" timeOffset="86">6881 12318 8512,'5'-4'404,"-1"2"251,-4-4 0,3 5 1,1 2-1,1 7 0,3 8 0,0 4 0,-1 8 1,1 7-1,3 5 0,-1 3-109,1 3 0,-3 4 0,-1 2 0,-4-25 0,-1-1 0,2 25-444,-2-4 1,-1 1-1,-2-8 1,-3-1-1,-5 1-922,-6 0 1,-2-6 0,-3 0 0,-1-4 33,-4-2 1,-10-4 0,-4-1 0</inkml:trace>
  <inkml:trace contextRef="#ctx0" brushRef="#br1" timeOffset="87">1601 12169 8509,'0'-9'-55,"-3"0"1,-1 0 0,-1 3 0,-2 3 0,-4 4 140,-4 5 1,-2 6 0,-7 11-1,-3 9 1,-3 8 0,13-17 0,1 1-1,-2 3 1,1 0 184,0 2 1,0 0-1,2 1 1,0 1 0,0 2-1,0-1 1,2 1 0,0 1-1,3-1 1,0 0-108,1-1 1,1 1-1,3-1 1,1-1-1,2-3 1,1 0-1,0-1 1,2 1-1,0-1 1,2 0-1,5 22-288,4-4 1,5-6 0,1-11 0,2-1-315,1-2 0,2-4 0,-1-4 0,-2-3 0,0 0-989,-1-3 1,3-4 1426,3-4 0,-2-2 0,0-1 0</inkml:trace>
  <inkml:trace contextRef="#ctx0" brushRef="#br1" timeOffset="88">7374 12225 8568,'10'-13'0,"0"-1"0,1 2 0,3 4 0,-1 2 0,2 6 0,-1 7 0,3 9 0,0 10 153,2 7 0,-4 8 0,1 6 0,-8-21 0,-1 1 0,1 1 0,0 1 0,-1 1 1,0 0 255,0 0 1,0 1-1,-2-1 1,-1 1-1,-1 0 1,-1 1 0,0-1-1,-1-1 0,-1 0 1,-1 0-1,0-2 1,-3-1-1,-7 22 1,-4-1 0,-1 0-1,-5-1-790,-2 0 0,2-4 1,-3-9-1,0-3 0,0-2-439,-2-1 1,4-5 0,1-3 0,3-5 808,3-1 0,-1 2 0,-2-1 0</inkml:trace>
  <inkml:trace contextRef="#ctx0" brushRef="#br1" timeOffset="89">8631 12262 8439,'-6'0'-127,"0"0"0,-1 2 1,-2 5-1,1 5 393,2 5 1,-3 6-1,3 6 1,-2 8 0,-1 4-1,0 2 1,2 1 210,1 0 1,4 2 0,-1-1-1,2-1 1,1-5-813,0-4 0,0-3 0,0-4 0,1-1-247,2-2 1,-2-2 0,2-6 0,-3-1 0,-3-4-5,-3-1 1,-3-3-1,0-2 586,0-3 0,-9-2 0,-1-1 0</inkml:trace>
  <inkml:trace contextRef="#ctx0" brushRef="#br1" timeOffset="90">8389 12728 8439,'0'-24'64,"1"2"0,1 4 0,2 1 286,1 2 0,3 3 1,3 0-1,3 2 1,0 0-211,3 1 1,1 4-1,3 2 1,2 3-1,0 2-814,3 1 0,-2 4 0,0-1 0,0 3 674,0 0 0,0 4 0,4 2 0</inkml:trace>
  <inkml:trace contextRef="#ctx0" brushRef="#br1" timeOffset="91">8873 12598 8480,'-9'1'491,"0"3"0,0 4-77,3 3 0,-1 6 0,3 0 0,0 2 0,-1 3-115,3-1 1,1 1 0,1 0 0,0-1-232,0-2 0,0-4 0,1-3 0,1-1 56,2-2 1,-1-5 0,-2-4-208,2-5 0,-2-7 0,3-4 0,-1-2-44,0 0 0,4-5 0,0-1 1,1-1-1,1 1-49,1-2 1,-1 3 0,1 0 0,2 1 0,0 2 5,-1 2 1,1 2-1,-1 5 1,2 4-342,-2 2 1,-1 3-1,0 5 1,-1 3 40,0 2 1,-1 2 0,0 0 0,-2 1 0,1 2 469,1-2 0,1 0 0,-2-3 0,-1-1 0,1-1 0,2-4-2,0 1 0,-1-3 0,0-3 1,-2-3 209,1-2 0,-2-1 0,0-1 0,-1 1 0,0 1 1855,0 1-1563,-3 3 0,3 13 1,-5 3-1,-1 5-106,-1 1 0,-5 2 0,3 1 0,-1 0 0,1 1 1,1 0-147,2-1 0,1 0 1,1-4-1,0-3-66,0 0 0,0-2 0,1-4 0,2-1-523,3-4 0,3-2 1,4-2-1,2-2 0,3-5-315,0-3 1,1 0-1,0-6 1,-1-2 0,1-1-122,0-1 0,-1-2 0,1 1 1,-2 2 961,-1 0 0,-3 6 0,-4 3 374,-3 7 1,-3 9 0,-7 12 0,-4 3-1,-4 2 230,1 2 0,0 1 0,2 2 0,1-2-336,2-4 0,1 2 1,5-2-1,2-3 1,1-2-803,3-3 1,6-1-1,4-6 1,2-3-1,3-2-1070,1-1 1,0-1 1418,-4-2 0,1-2 0,-1-4 0</inkml:trace>
  <inkml:trace contextRef="#ctx0" brushRef="#br1" timeOffset="92">16350 6685 8565,'0'-9'-324,"0"0"0,0-1 0,0 1 552,0 0 1,-4 3 0,-2 4-1,-3 4 1,0 6 0,0 3-1,-1 5 64,1 1 1,1-1 0,0-1 0,2 3-191,-1 3 1,3-5-1,1 3 1,2-3-1,2 0 1,1-2-8,1 0 1,7-3-1,1-5 1,2-3 0,4-2-13,0-1 1,2 0-1,-2-2 1,0-3 0,-3-5-143,0-4 0,1-1 1,-2-4-1,-3 1-7,-3-1 1,1-1 0,-5 0 0,-1-2 0,-1 1 0,-1 2-120,0 0 1,-2 4 0,-3 4 0,-5 3 275,0 2 1,-4 5 0,-1 1-1,0 5 1,-1 4-44,-1 3 0,1 0 1,0 3-1,4 2 0,3 1 85,2 0 0,3-2 1,4-1-1,0 1 1,1-2-310,2-1 1,4-3 0,4-1 0,2 0 0,1-3 167,-1-3 1,3-3 0,-4-3 0,0-3 0,-3-3 56,-3 0 0,-1 0 0,-3-2 0,2 0 0,-2-3-173,-1 0 1,-5 3-1,-3-1 1,-2 5-502,-3 4 0,1 2 0,-2 3 625,-1 4 0,4 4 0,-3 9 0</inkml:trace>
  <inkml:trace contextRef="#ctx0" brushRef="#br1" timeOffset="93">16247 7356 9243,'0'-7'403,"0"1"0,0-1 0,0-1 236,0-2 0,-1 5 0,-1 3-293,-1 4 0,-4 4 0,1 6 0,-1 1 1,-1 1-333,2-1 1,4 4 0,-1-3 0,2 2-123,1-1 1,0-3 0,2 0 0,3-2-39,4 0 0,4-2 0,-2-2 0,3-3 0,0-2 0,2-2-292,-2-2 1,1-2 0,-5-5-1,0-3 198,-1-2 0,-3 0 0,0 0 1,-2-2-1,-1 0 90,0-2 1,0 1-1,-3 3 1,-1 3 0,-2 4 313,-3 2 1,-5 4-1,-3 0 1,0 4 187,-3 4 0,1 3 1,-1 4-1,3 1 1,0 2-83,3-1 1,2 1 0,1 2 0,3 1 0,1-1-410,2-3 0,5 0 0,4-5 0,4 0-45,1-1 0,5-6 0,-2 0 0,3-2 0,0-2 3,1-2 0,0-2 1,-2-6-1,-1 0 0,-4-3-17,-2 0 0,0-2 0,-2-1 0,-2-1 63,-3 0 0,-2 1 0,-1-5 0,-1 3 187,-2 0 0,-2 5 0,-5 1 1,-2 3-1,-1 1 0,-2 3 345,-1 3 1,1 2 0,0 1 0,-2 1-141,0 2 1,1 6 0,2 4-1,0 1-203,3 3 0,1 1 1,0 0-1,2 1 0,2 0-291,3-1 0,3-2 1,3-2-1,4 0 1,4-3-236,5-1 1,2-5-1,3-1 1,2-3 101,1-1 1,-5-5-1,1-1 1,-4-2 0,-3-1-80,-2-1 1,-1 1 0,-4 0 448,-3-1 0,-10 1 0,-4 0 0</inkml:trace>
  <inkml:trace contextRef="#ctx0" brushRef="#br1" timeOffset="94">16490 6648 8508,'0'-9'-531,"0"2"1,-2 1 0,-1-1 0,-2-1 702,0-2-62,-3 1 0,6 3 1,-5 0-1,0-2 0,-1 0 90,-1-1 1,-1 3 0,1 0 0,0 2 0,-1 2-52,1 1 0,0 2 1,-1 2-1,1 4 1,0 2 12,0 3 1,0 3 0,2 4-143,1 3 0,3-1 0,-2 3 0,0-2 1,3-1-1,1-1 0,1-2-42,0 1 0,4-3 1,4-2 11,3-1 1,0-3 0,5-5 0,1-1 0,0-2-1,1-1-9,-3-1 0,3-5 1,-3-3-1,2-5 16,-2-1 0,2-2 1,-6-3-1,-1-2-5,-3-1 0,-5-4 0,1 3 0,-2-1 0,-3 2 0,-3 2 0,-6 2 31,-2-1 0,-4 6 1,-4 3-1,-4 6 154,-2 3 1,0 2 0,2 3-78,4 6 1,1 3 0,2 5-1,3-1-336,2 2 0,7-1 1,3 5-1,2 0 0,2-1 1,3 0-1,6-1-514,4 0 1,4-1 0,0-3 749,1-1 0,-1-3 0,1-4 0</inkml:trace>
  <inkml:trace contextRef="#ctx0" brushRef="#br1" timeOffset="95">16229 7449 7494,'0'-15'-173,"1"3"0,2 1 0,2 2 252,0 0 1,4-4 0,-3 0 0,2-2-1,1 0 1,1-1 194,-1 1 0,-3 5 0,-1-1-1,0 4 0,-3 9 0,-7 2 0,-3 7 0,-3 4 0,-2 3 127,0 0 1,3 1 0,-3 0-372,3-1 1,5 1 0,2-2 0,2 0 0,1-3 0,1 0-67,2-3 1,4-1-1,7-4 1,7-3-1,4-3-315,4-3 1,0-7 0,-3-4 0,-3-3-47,0-1 0,-6 1 0,-8-5 0,-6 3 285,-5 0 0,-7 4 0,-8 0 1,-3 2 393,-5 1 1,-5 6-1,-1 3 1,2 2-290,3 1 0,0 1 0,5 2 0,4 4 0,4 4-503,6 1 1,3 2 510,4-2 0,8 3 0,3 3 0</inkml:trace>
  <inkml:trace contextRef="#ctx0" brushRef="#br1" timeOffset="96">17030 7002 8459,'-6'-4'118,"-2"-2"1,3-3-1,1 1 1,5 1-1,7 0 1,8 0 184,4-1 1,8 0-1,7 0 1,4 2-1,2 0-363,1 1 0,3 1 0,-1 4 0,-5 0 0,-5 1 1,-5 2-412,-3 3 0,-5 3 0,-5 3 0,-5 1 1,-3 2-1,-5 0 471,-2 0 0,-5 1 0,-3-3 0,-5 3 0,-3-1 0</inkml:trace>
  <inkml:trace contextRef="#ctx0" brushRef="#br1" timeOffset="97">17206 7151 7378,'-12'5'250,"0"-2"0,-1 1 0,5 0 521,2 1 0,4-2 1,8 0-801,6-2 0,10-1 1,7-1-1,7-1-627,7-2 1,6-3-1,3 2 1,-26 2 0,1 1 629,-1 0 0,1 1 0,-1-2 0,0 1 0,2-1 0,0 0 0</inkml:trace>
  <inkml:trace contextRef="#ctx0" brushRef="#br0" timeOffset="98">18305 6937 9066,'3'-10'-117,"0"1"1,0 0 0,1-1 0,0 1 0,0 0 194,0-1 0,2 1 0,-2 0 0,0-1 0,2 0 1,-2-1-1,1-2 54,0 2 1,-3 1 0,1 0 0,-3 1-1,-3 1-9,-3 2 1,-6 1 0,-5 6 0,-4 3 230,-4 2 0,-2 7 1,-4 6-1,-3 6-117,1 5 0,0 3 1,4 4-1,2 0-339,7 0 1,5 1 0,9-1-1,4 0-56,4 0 0,8-5 0,10-4 0,7-5 1,6-3-145,3-2 0,-2-3 0,-1-4 0,-2-2 0,-3-4 0,-3-2-334,-2-4 1,-1-3 0,-4-6-1,0 0 642,-3-2 0,3-7 0,-4-5 1</inkml:trace>
  <inkml:trace contextRef="#ctx0" brushRef="#br0" timeOffset="99">18640 6955 9066,'-9'-8'-39,"0"2"1,-1 4 545,1 4 1,-1 4-1,-2 6 1,-1 4-149,-2 1 0,4 5 1,-1 0-1,2 0 1,4-1-467,3 1 0,3 3 0,4-3 1,5-3 211,6-2 1,7-1-1,2-3 1,2-3-232,-1-3 0,2-2 0,-3-5 1,0 0-143,-3 0 1,-1-5 0,-2-2-1,-3-4 119,-2-5 1,-7-1-1,-3-2 1,-3 0-1,-3 0 1,-4-3 133,-5-3 0,-2 2 0,-5 1 1,0 0-1,1 1 0,0 3 120,3 1 1,-2 6-1,4-2-715,-2 3 0,9 6 96,3 4 0,11 5 1,10 6-1,3 2 275,3-2 1,2 3 0,4-2-1,1-1 1,-1-1 237,-1-4 1,3 2 0,1-3 0</inkml:trace>
  <inkml:trace contextRef="#ctx0" brushRef="#br0" timeOffset="100">19022 7002 9066,'9'-10'-5,"-2"4"1,-2 0 0,0 0 757,0 1 1,-4 2-108,-1 6 0,-4 6 1,-6 6-207,-3 3 0,3 2 0,-3 0 0,3 3-247,1 1 1,0 0 0,0 2 0,3-3 0,3 1 0,2-1-199,1 0 1,2-3-1,4-3 1,7-4-1,4-2-360,5-6 0,2-3 0,4-2 1,0-2-335,-1-4 1,0-5 0,-2-7 347,-3-1 0,1-3 0,-3 0 0,-1-1 1,-3 0-1,-3 2 6,-2 2 0,-1 4 0,-4 3 797,-3 2 1,-6 5-1,-3 5-50,-3 6 1,-3 6 0,0 2 0,0 2-1,3 1-480,3 2 0,-2 0 0,5 3 0,1-3 0,2-1-308,3-3 1,0 5 0,6-3 0,2-2 0,3 0-847,2-4 1,6-5 1228,3-3 0,2-6 0,1-2 0</inkml:trace>
  <inkml:trace contextRef="#ctx0" brushRef="#br0" timeOffset="101">19767 7048 9066,'6'-9'-47,"-1"0"1,0-1-1,0 1 1,-1 0 230,-2-1 0,-2 4 1,-3 1-1,-3 0 235,-3 0 1,-5 3 0,-4-1 0,-4 2 0,0 1 30,-1 0 0,-2 0 0,3 0 0,2 1-367,0 2 0,9-1 0,2 5 0,6 2 0,7 4 0,9 0-345,6 1 1,6 2 0,5 0-1,1 1-1,-1 2 1,1 2 0,-3-2 0,-4-1 161,-3-1 0,-4 1 1,-2 1-1,-6-1 1,-6 0-1,-6-2 185,-6 0 0,-9-4 0,-8 4 0,-4-1-187,-4 0 0,-1-2 0,0-2 1,2 0-1,2 2 0,4 1 107,4-1 1,8 4 0,1-3-1</inkml:trace>
  <inkml:trace contextRef="#ctx0" brushRef="#br1" timeOffset="102">20512 6974 8386,'-10'0'6,"1"0"1,0 0 0,0 0-1,0-1 534,3-2 0,3 1 0,7-4-333,5 2 0,3 0 0,5 2 0,3-1 0,1 0 0,1 0-35,3 0 0,1 0 0,0 3 0,-2 0 0,0 0-341,-1 0 0,-1 4 1,2 2-1,-1 2 1,-3 2 168,0-1 0,-1 0 0,-1 0 0</inkml:trace>
  <inkml:trace contextRef="#ctx0" brushRef="#br1" timeOffset="103">20614 7113 8386,'-5'2'-572,"2"1"0,4-2 1017,5 2 1,5-2 0,9-1 0,6 0-994,8 0 548,11 0 0,-18 0 0,2 0 0,1 0 0,1 0 0</inkml:trace>
  <inkml:trace contextRef="#ctx0" brushRef="#br1" timeOffset="104">21489 6825 8458,'-5'-4'46,"-2"-1"0,4-5 0,0 2 0,0 1 182,0 1 1,0 10-1,1 5 1,-1 12 0,-3 9-1,-3 7 19,-4 5 0,2 9 0,4-23 0,-1 0 0,-1 3 0,1 0-270,-1 2 0,0 1 0,0-1 0,0 0 0,0 2 0,-1 0 0,0-1 0,1 1-305,-2 1 0,0-1 0,1 0 1,-1 0-1,-1-1 0,-1-1 1,1-2-1,-1 0 0,2-3 1,-1-2-1713,-10 18 1802,6-6 0,-1-11 0,2 1 1</inkml:trace>
  <inkml:trace contextRef="#ctx0" brushRef="#br1" timeOffset="105">21387 7086 8325,'28'-23'-20,"0"-1"1,-1 1-1,-1 6 380,-2 6 0,-6 6 1,0 6-1,-4 2 1,-4 3 90,-2 3 0,-4 3 0,-4 2 0,-1 0-262,-2 3 1,-6 0 0,-3 1 0,0-2 0,-1-1-1,0-1-262,-2 1 1,4-4-1,-3 2 1,3-3-505,2-1 0,-3 0 0,6-2 0,-1-1-1933,1 1 2510,2-3 0,8 5 0,1-4 0</inkml:trace>
  <inkml:trace contextRef="#ctx0" brushRef="#br1" timeOffset="106">22076 7104 8249,'0'-9'32,"0"0"1,0-1 0,0 1 0,0 0 434,0-1 1,0 1-1,0 0-147,0-1 1,-1 1 0,-2 1 0,-4 2-93,-5 2 1,1 3-1,-6 1 1,-2 3-1,-4 2 1,-2 5 177,0 3 1,1 3-1,-1 3 1,1 0-289,1 3 0,2-2 1,7 0-1,5-2-241,4-3 0,4-2 1,1 1-1,2-1 0,5-4-199,5-2 1,5-5 0,2 1-1,3-1 1,2-2-55,0 0 0,1-5 1,-3-1-1,-1-3 50,-1-4 1,-2 2 0,0-4-1,-3-2 1,-1 0 177,-1 2 1,-2-2 0,0 5 0,-4 1 613,-4 0 1,-3 6 0,-4 3 118,-5 4 1,-1 7 0,-2 7-1,2 1-272,0 2 0,1-3 0,1-2 1,2 1-1,3-1 0,1 2-805,2-2 0,0 1 0,3-4 0,2 0-328,4-2 1,6 0 0,-2-4 0,1 0 774,3-2 0,5-6 0,2-2 1</inkml:trace>
  <inkml:trace contextRef="#ctx0" brushRef="#br1" timeOffset="107">22383 7086 8249,'5'-5'165,"3"3"1,-4-3 286,1 1 0,-3 2 0,1 5 0,-2 3 0,-2 3 0,-1 0-44,-1 0 0,-4 4 0,2 0 0,-2 0-666,1 1 1,4 1 0,-2-1 0,1-1 0,0 1-1131,1-3 0,1 0 1388,1-2 0,-4 0 0,-2 0 0</inkml:trace>
  <inkml:trace contextRef="#ctx0" brushRef="#br1" timeOffset="108">22346 7048 8249,'9'-21'0,"0"-1"0,-2 1 311,-1 2 0,0 1 0,4 1 0,-1 3 0,-1 0 0,-1 3-58,0 1 0,-4 4 0,3 0-1585,1 2 1,1 2 1331,2 5 0,-1 2 0,0 5 0</inkml:trace>
  <inkml:trace contextRef="#ctx0" brushRef="#br1" timeOffset="109">22653 7030 8249,'-5'9'-73,"2"0"0,2 1 625,1-1 1,0 3-1,0 2 1,1 0 0,1 3-148,1 0 0,0-1 1,-3-2-1,0 0 36,0-3 1,1 3 0,1-2-347,2-1 0,-1-5-66,-3-6 0,3-6 1,0-5-1,-1-2-210,-1-2 1,-1 3-1,0-4 1,1-1 0,1-3 68,1-2 0,3 1 0,-2 3 0,2 1 0,1 3-27,1 0 1,1 2 0,1 3 0,0 0-191,3 3 1,-2 2-1,4 5 1,1 2 0,-1 5-179,1 3 1,-8 3 0,1 6 506,-4 2 0,-2 2 0,-3 3 0</inkml:trace>
  <inkml:trace contextRef="#ctx0" brushRef="#br1" timeOffset="110">23352 7151 8476,'9'-9'1,"1"6"1,3-6 0,3 2 0,5 1 0,4 0 0,2 2 0,2 1 18,2-1 0,-2 3 0,1-2 0,-3 2 0,-3 1 0,1 1 0,-1 1 0,-3 1-801,-5-1 1,-1 3 780,-3 2 0,-2 1 0,4 1 0</inkml:trace>
  <inkml:trace contextRef="#ctx0" brushRef="#br1" timeOffset="111">23463 7309 9090,'1'-5'380,"2"2"0,5 2 0,3 1-319,5 0 0,3 0 0,6 0 0,6 0 0,5 1-1296,5 2 1235,1-2 0,5 7 0,-1-3 0</inkml:trace>
  <inkml:trace contextRef="#ctx0" brushRef="#br0" timeOffset="112">15530 7886 12376,'-3'-6'-966,"-1"0"0,0-1 0,-1-2 1372,0 0 1,2 0 0,-3-1 42,2 1-474,1 4 1,3 2 0,0 6 0,1 3 0,1 3 177,1 4 0,5 2 1,-1 7-1,3 4 1,4 4 160,0 4 1,-1 3 0,3 4 0,3 2-204,2 3 0,-7-20 0,0 0 0,0 1 1,0-1-1,1 0 0,-1-1 0,1-1 0,-1 1-163,0-2 0,0 0 0,14 19 1,0-3-1,-1-6 0,-2-6 163,-3-3 1,-4-4-1,-1-3 1,-3-2-171,0 2 0,-5-4 1,-4 0-1,-1-2 1,-2 1 24,-1 0 0,-1 0 0,0-2-189,0-1 0,0-3-201,0 0 0,0-5 0,1-1 1,3-4-1211,2-1 1791,2-7 0,5 5 0,2-6 0</inkml:trace>
  <inkml:trace contextRef="#ctx0" brushRef="#br1" timeOffset="113">18743 8436 8506,'-9'-1'-301,"2"-1"1,2-3-1,0 1 1,1-1 112,0 0 1,0 2 220,4-3 0,0 2-112,0-2 0,-1 4 541,-2-1 349,2 2-386,-7 1 0,6 0 0,-3-1 187,1-2 1,0 2-240,0-2 0,3 1-184,-2-1 1,3 2 0,3-3 0,5 3 0,3 1 80,5 0 1,9-1 0,9-1 0,7-1-239,9 1 0,-22 0 0,1 0 0,2 0 0,1 1 0,0-1 0,0 1 0,0-1 0,1 1-189,0-1 1,-1 1-1,-2-1 1,0 1 0,-2 0-1,0 2 1,22-3-284,-6-1 1,-8 2 0,-7-2 0,-4 2 0,-2 1 0,-2 0-324,-2 0 0,-4 3 0,-2 0 0,0 1 763,-1 0 0,0-3 0,2 3 0,0-4 0</inkml:trace>
  <inkml:trace contextRef="#ctx0" brushRef="#br1" timeOffset="114">19571 8203 8506,'-5'-4'4,"-3"2"1,2-5 0,-3 0 0,0 0 0,0 0 1090,0 1 0,2 2-735,1-2 0,5 4 0,2-1 0,7 3-136,7 3 1,7 2-1,2 4 1,4-2-1,3-1-53,4 1 0,-3 2 0,-1 0 0,-3 0-294,-4 0 0,-1 3 1,-4-1-1,-2 0-32,-1 0 1,-7 0-1,-6-1 1,-3-1 0,-3 1 66,-3 3 1,-10-2-1,-3 4 1,-4-2 0,-4-1 88,-3 2 1,1-4-1,-1 3 1,4-3-58,5-1 0,1 1 0,1-1 0,2 0 1,1 1-464,4-1 1,6 0 0,3 0-675,1 1 1,2-1 1192,0 0 0,0-3 0,0-2 0</inkml:trace>
  <inkml:trace contextRef="#ctx0" brushRef="#br1" timeOffset="115">19646 8305 8506,'4'-13'3,"-3"2"552,2-1 0,1 5-11,-1 1 0,-4 9 0,-5 2 0,-3 6-583,-4 4 1,3 0 0,-2 4 0,1 0 0,2-1-1,1 1-523,2-1 0,1 1 0,5 0 562,0-1 0,-4 1 0,-1-1 0</inkml:trace>
  <inkml:trace contextRef="#ctx0" brushRef="#br1" timeOffset="116">16545 8054 8559,'-6'0'-850,"0"0"1631,-1 0 0,3 1-405,0 2 0,4 1 1,4 2-1,2-4 1,2-3-326,1-2 0,1-4 0,-1 1 0,0-3-144,1-4 0,2 2 1,-1-5-1,-1 0 1,-3-2-1,-1-2 0,-1 0-111,-2-2 0,-2-3 1,-1 2-1,-1 1 132,-2-1 0,-2 2 0,-5 6 0,-3 2 0,-2 4 0,-3 3 22,0 3 1,-4 6 0,-1 4 0,0 5 185,1 7 1,1 8 0,4 7 0,2 4-1,-1 5 411,2 3-461,5 3 0,1 2 1,6-25-1,1 1 1,0 2-1,0 0-29,1 2 1,-1 0 0,1-2 0,0-2 0,0 0 0,0 0 0,0 24-64,0-2 1,0 1 0,0-3 0,0-2 0,0-2-1,-1-5-78,-2-3 1,2-5 0,-3 1 0,0-3 0,-2-2-250,-3-1 1,-3-5-1,-2 2 1,1-3 29,-1-4 0,-2 2 0,1-6 0,0-1 0,-1-4 1,0-2-1353,-2-2 1655,0-1 0,-1-9 0,0-3 0</inkml:trace>
  <inkml:trace contextRef="#ctx0" brushRef="#br1" timeOffset="117">16126 8696 8559,'0'-14'152,"0"-3"0,0 5 1,0 1 178,0 0 1,0 1 0,1-2 0,3 0 613,2 1-973,6 4 1,3-1 0,4 3 0,3 0 0,3 2 0,3 2-213,3 1 1,3 0 0,6 0 239,4 0 0,1 8 0,2 2 0</inkml:trace>
  <inkml:trace contextRef="#ctx0" brushRef="#br1" timeOffset="118">17169 8240 8391,'-6'0'-81,"0"0"1,0-1-1,-1-1 449,1-1 0,3 0 0,-2 2 37,1-2 1,1 1 0,3-5-275,0 0 0,0 2 0,-1-1-201,-2-1 0,1 1 0,-1 0 1,1 0-1,0 0 27,-1 0 1,-4 0 0,1 0 0,-3 2 0,-1 1 30,-2 0 1,0-3 0,-3 2 0,-2 2 7,0 1 0,-2 1 0,0 0 0,2 1-60,1 3 0,0 1 0,4 4 1,4 0-67,4 1 1,5 3 0,5 3-1,7 0 1,4 2 173,5 0 1,2 0 0,4 6 0,0-2 52,-1-1 1,0 2 0,-2-1 0,-3-1 0,-3 1-1,-4 0 0,-3 0 0,-5-3 0,-5 2 0,-5 1 69,-7-2 0,-3-3 0,-6-3 1,0 0 23,-3-3 0,2-4 1,-1 0-1,1-1-140,1-1 1,5-2 0,1-5 0,3-2 0,2-2 0,2-4-525,2-1 1,3-2-1,1 1 1,0 0-168,0 0 0,5 3 641,1 3 0,6-7 0,3 3 0</inkml:trace>
  <inkml:trace contextRef="#ctx0" brushRef="#br1" timeOffset="119">17840 7877 8383,'-4'-12'-49,"1"-1"0,1 1 1,1-1-1,1 1 480,0 1-377,0 0 0,0 14 1,0 7-1,-1 7 1,-1 7 179,-1 4 1,-3 7 0,2 1 0,0 5-1,-2 1-77,1 3 0,-1 3 0,-4 3 0,-3 0-167,6-26 1,-1 0-1,-7 25 1,1-4-1,-1 0 1,2-4-1,-1-5-461,3-8 1,1-7-1,0-5-753,1-2 1021,4-7 0,1-5 0,4-12 0,1-4 0,1-4 153,1-2 0,4-3 0,-1 1 0,3-1 0,1-1 25,2 0 1,0 0 0,3 3 0,2-2 206,0 1 1,5 5 0,0 1 0,0 2 0,0 2 345,3 4 1,-1 3 0,0 5 0,-1 3 0,-4 6-198,-2 4 0,-5 4 0,-5 1 1,-1 2-140,-2 1 0,-2 0 0,-6-1 0,-5 2-120,-2 1 1,-6-4-1,1 2 1,-4-2-1,-1-3 1,-1-1-148,-1-4 1,4-1 0,0-3-1,2-1 32,1-1 1,2-4 0,2 2 0,1-4-122,2-4 0,4-1 0,2-4 0,2 0 0,1-2 0,0 0-615,0-2 1,0 1 778,0 3 0,4-5 0,1 0 0</inkml:trace>
  <inkml:trace contextRef="#ctx0" brushRef="#br1" timeOffset="120">20568 7849 8557,'0'-9'-19,"-3"3"0,-1-1 0,2 0 0,1-1 0,0 0 13,-2 1 1,2 4 0,-3 6-1,1 6 1,-1 5 0,-1 9 245,-3 6 1,3 5 0,-1 6 0,-1 4-1,-2 2-218,0 4 0,0 2 0,4-25 0,1 2 0,-1-2 0,-1 1 0,1 0 0,-1 0-57,0 0 0,-1 0 0,1-1 1,0 0-1,-2 22 0,2-9 1,1-8-1,2-6-304,0-4 1,0-4-1,3-2 1,0-4-193,0-2 1,0-3 0,-1-2 530,-2-1 0,-2-5 0,-5-4 0</inkml:trace>
  <inkml:trace contextRef="#ctx0" brushRef="#br1" timeOffset="121">20409 8408 8557,'5'-19'-589,"0"4"0,4-1 0,1 1 718,3 0 0,-2 1 1,4 2-1,-1 0 1,1 0 51,1 2 1,2 1 0,0-1 0,2 2 0,1 1 51,0 1 0,1 4 0,-3 0 0,-2 4-54,-1 4 1,0 6-1,-3 4 1,-2 1 0,0 3 20,-2 2 1,-4-2 0,-2 5-1,-2 0 1,-1 0-13,0 0 1,-1-5 0,-2 2 0,-3-1-36,-2 1 0,-5-4 0,0 2 1,-2-4-1,-2 0 10,-4-2 0,1 0 0,-1-5 0,2-1 0,2-1-58,2-4 1,0-2-1,-1-1 1,1 0-115,2 0 1,0-7 0,4-3-1,0 0 1,0 0-165,-1 0 0,1 0 1,0-1-1,0-2-505,3 2 1,-1 0 0,3 3-1860,-1 2 1550,3 2 0,-2 4 987,8 0 0,5 4 0,5 1 0</inkml:trace>
  <inkml:trace contextRef="#ctx0" brushRef="#br1" timeOffset="122">21610 8110 7120,'-4'-5'2576,"4"1"-2492,4 3 0,6 1 1,-1 0-1,1-1 1,2-1-1,0-2-87,0-1 1,-1-1-1,0-3 1,2-1-1,-2 1-62,0 0 1,-2-2 0,-1-1-1,-1-3 1,-1 0-22,-2-1 0,-1 1 1,-3-3-1,-1 2 1,-2 1-28,-4 2 1,-1-3 0,-2 5 0,-2 3 25,0 3 1,-4 4-1,3 3 1,-1 5 137,-3 5 0,-1 9 0,1 5 0,0 5 1,3 7 69,0 7 0,2 2 1,3 4-1,0-2 1,2 2-70,1 1 1,4-1 0,0-24 0,0-1 0,-1 25-67,-1 0 1,-3-5-1,1 3 1,-2-5-118,-2-2 1,1-1-1,-1-10 1,-2-2-1,-1-2-22,-2-2 0,3-6 0,-2 1 0,0-4 0,4-2-101,3 1 1,-1-4-1,5 1-938,1-1 1192,1-6 0,1-5 0,0-5 0</inkml:trace>
  <inkml:trace contextRef="#ctx0" brushRef="#br1" timeOffset="123">21340 8668 8511,'-4'-18'-389,"-1"3"0,-3 2 0,2 0 1021,3 1 0,2 0 0,1 2 1,2 1-199,4 0 0,2-1 0,10 2 1,3 1-668,5 1 1,1 4-1,7-2 1,1 3-1,2 1 1,1 1-2193,2 3 2425,3 5 0,3 1 0,1 4 0</inkml:trace>
  <inkml:trace contextRef="#ctx0" brushRef="#br1" timeOffset="124">22504 8249 8511,'-4'-5'-243,"3"-3"0,-2 2 498,2-3 0,1 3 1,1 1-1,1 0 1,2 1 69,1 0 0,-1-3 0,1 3 1,0 0-217,0 0 1,-2-2 0,2 2-211,-1-1 0,-1-2 0,-7-1 26,-2 2 0,-6-1 1,-5 3-1,-2 2 75,-3 1 0,-7 1 0,1 0 0,0 0 2,2 0 0,1 1 0,6 3 1,1 1-1,2 1 0,1 0-108,3 1 0,5 3 1,4 1-1,2 2 35,1 2 1,0-3 0,1 4 0,2 0 0,4 1 72,1-1 0,4 3 0,1-2 1,-1-1-1,2 2 149,1-1 1,0 2-1,0 0 1,1-1-72,-2 1 1,0-1 0,-5-2 0,-1 0-17,-2 0 0,-1 1 1,-5-1-1,0-1 1,-2-1-1,-2 0 200,-5-1 1,-1-1 0,-6-5 0,0-2-34,-2-1 1,-1 2 0,2-3-1,0-1-151,2-1 1,2-1-1,-1-1 1,0-1-1,3-2-125,1-1 1,0 0 0,1-2 0,1 0-1,1 1-629,0 1 0,2 0 1,-2 3-853,1-1 0,0 0 1526,-4 3 0,1 4 0,0 1 0</inkml:trace>
  <inkml:trace contextRef="#ctx0" brushRef="#br0" timeOffset="125">2868 12579 13634,'0'-15'-444,"0"2"0,0 1 1,0-2-1,0 1 0,1-1 1,1 3-1,1 0 591,-1-2 0,2 3 0,0-3 0,0 3 0,1 1 1,-2-1-1,0 1 71,0 0 1,0 3 0,-3-1 0,-1 1-25,-2 1 0,-6 2 0,-7 6 0,-2 4 0,-1 5-3,-3 3 1,1 7 0,-2 3 0,-1 2 0,2 0-121,2 1 0,1 2 0,6-1 0,3-2 0,3-1-180,4-2 0,7-1 1,5-6-1,7-2 1,4-6 59,5-5 1,5-3-1,2-2 1,0-2 225,0-3 0,-4-5 1,-4-4-1,-1-2 0,-2-3-113,-2-3 1,-1 1 0,-4-3 0,-4 1 0,-6-1-171,-3 0 1,-2 1 0,-2-2 0,-5 3-1,-3 1-170,-5 4 0,-5 3 0,-4 4 0,-2 2 1,-1 4 221,0 3 1,-1 6 0,-1 3 0,0 5 111,3 3 0,0 4 0,7 1 1,2 3-1,5 1-478,2 2 0,6 4 1,3 1 312,4-1 0,3 3 0,5 0 0</inkml:trace>
  <inkml:trace contextRef="#ctx0" brushRef="#br0" timeOffset="126">2793 13054 18453,'-6'0'1249,"0"0"-383,-1 0 0,1 0-684,0 0 1,4 4-1,-1 2-638,2 2 1,2-1-1,1-1 1,2 0-1,1-1 201,3-2 0,0 1 0,2 0 0,2-2 308,0-1 1,2-2-1,-3-2 1,1-4-1,1-2-95,0-3 0,-2-3 0,0-3 0,-4-2-229,-4-2 1,-2 3 0,-2 1 0,-2 3 0,-4 4 303,-4 2 1,-7 1 0,-5 11 0,-1 2 0,0 5 252,0 3 0,-1 6 1,5 4-1,4 1-352,1 2 0,4-1 0,5 0 0,4-3 0,4-3-3,4-4 1,7-1 0,5-6 0,4-2 0,1-4 136,3-4 0,1-6 1,1-7-1,-1-1-209,-2-4 0,-3-1 0,-8 3 1,-5-1-1,-4 1-287,-4-1 0,-7 5 1,-4 5-1,-8 5 1,-5 4 15,-4 3 576,-5 2 1,3 13 0,-3 2 0</inkml:trace>
  <inkml:trace contextRef="#ctx0" brushRef="#br1" timeOffset="127">1397 13985 8557,'-6'0'0,"-2"4"-136,7-3 1,-4 3 0,3-5-812,-1-2 1022,0-2 1,0-1 0,-1-1-1,2 0 1,1-1 76,1-1 1,0-1 0,0 1 0,0 0 0,0-1 37,0 1 0,-3 0 0,0-1 0,1 1 400,1 0-551,1 0 0,1 5 1,2 9 31,3 9 0,4 9 0,2 8 0,4 4 11,1 4 0,6 4 0,-11-20 0,1 1 0,0 1 1,1 0-1,0 2 0,0 0-55,0 2 0,0 0 0,-2-3 0,-1 0 1,0 1-1,0-2 0,9 21 21,-2-6 0,-2-3 0,-2-3 0,0-4 1,-4-4-14,-3-4 1,1-2 0,-4-2-1,0 0 1,0-3-75,-2-2 0,-1-3 0,-1 0-405,0-1 1,1-1-517,2-2 0,3-2 960,3-4 0,0-8 0,0-2 0</inkml:trace>
  <inkml:trace contextRef="#ctx0" brushRef="#br0" timeOffset="128">2272 14106 9801,'3'-6'152,"1"1"1,0-1 0,1 1 0,1-2 0,1-1-1,1-2 18,1 1 0,1 0 1,-1-2-1,0-1 1,1-4-1,-2-1-221,-2-2 1,2 0 0,-2-2 0,0-2-37,0-1 0,-4 1 0,1-2 0,-2 3 1,-1 2 47,0 2 1,-4 3-1,-2 3 1,-3 3-1,-3 2 132,0 4 1,-2 3-1,3 5 1,-1 7-37,0 5 1,-1 9-1,0 3 1,2 7 0,2 7 14,2 2 1,2 5 0,3 1 0,-1 0-44,2-24 1,0 0-1,0 0 1,1 0 0,0 0-1,0 0 1,0 25-67,0-2 1,0-23 0,0 0 0,0 25 0,-1-2-721,-2-3 539,-2-5 1,-5-5-1,1-2 1,1-3-149,1-3 1,0-3 0,4-9 0,0 0 351,-1-2 1,3-7 0,-3 0-1</inkml:trace>
  <inkml:trace contextRef="#ctx0" brushRef="#br0" timeOffset="129">2095 14525 11801,'-3'-16'234,"0"2"0,1-1 0,2 2 585,3 0 0,3-3 0,6 3 0,5-1-584,4 1 1,-1 3 0,5 4 0,1 0 0,2 1-1875,3 2 1,1 3 1226,2 3 1,2-2 0,-2 3-1</inkml:trace>
  <inkml:trace contextRef="#ctx0" brushRef="#br0" timeOffset="130">3091 14143 11428,'-8'-1'-142,"1"-1"1,2-2 0,0-1 433,3-2 1,1 1 0,1 0 0,0-1-143,0-1 0,1 1 0,1 1-105,1-1 0,2-1 1,-3-2-112,1 1 1,-1 1 0,-5 2 0,-4 1 0,-5 2 174,-3 0 0,-4 1 0,-3 5 0,-3 3 95,-1 3 1,-2 1-1,0 1 1,1 3-186,2 0 1,3-2 0,6 1 0,2 1 0,3 0 0,4 2-178,1-1 0,4 0 0,6 1 0,7 0 91,6 0 0,6 1 1,5-1-1,1-1 68,2-2 1,-2 4-1,2-2 1,-2 2-1,-3 0 1,-3-3-1,-5-1 0,-6 3 1,-3-3-1,-5 2 204,-3 1 0,-6-2 0,-4-1 0,-7 0 1,-4 0 233,-5 2 1,1-5-1,0 0 1,1-3-1,2-2-123,-2 0 1,4-3 0,0 1 0,3-3-429,3-3 0,1-2 1,5-4-1,2-2-1040,1-1 568,1 1 0,4-2 1,2 4-1,3-1-1179,2 1 1869,1 0 0,9-1 0,2 1 0</inkml:trace>
  <inkml:trace contextRef="#ctx0" brushRef="#br0" timeOffset="131">3641 13892 14462,'-1'-13'-547,"-2"1"1,0 1 0,1-1 0,1 1 0,1-2 0,0 2 425,0 1 1,0 0 0,0 1 0,0 0 396,0-1 1,0 6-249,0 4 0,0 10 1,0 8-1,0 8 0,-1 6 85,-2 5 1,-2 4 0,-4-1 0,-1 4 0,1 2-162,0 4 0,-1-3 1,1 3-1,-1-2-161,-3-2 0,3-3 0,-2-4 1,1-5-1,3-7-456,2-7 0,-2-3 420,5-4 0,0-6 0,3-7 0,0-5 129,0-4 1,1-3 0,1-3-1,2-1-22,2-4 156,-4 0 0,6 0 1,-2-1-1,3 0 36,0 0 1,0 0-1,0 1 1,2 1-1,0 2 129,2 3 0,3-1 1,1 5-1,2 3 98,3 2 0,0 2 0,-4 8 0,1 4 0,0 6-57,-1 6 0,-3 0 0,-4 3 0,-4-1 0,-4 0-17,-1 0 1,-4 3 0,-1-2 0,-3-1-60,-2-1 0,-5-3 1,0-3-1,0-1 1,-2-2 211,1-1 0,-1-5 1,-1-2-1,1-1-280,2-2 1,-3-1 0,4-1 0,0 0 0,2-1-583,1-2 0,-4-2 0,1-3-1091,0 1 688,6 3 0,-2 1 928,2 0 0,2 0 1,0 3-1</inkml:trace>
  <inkml:trace contextRef="#ctx0" brushRef="#br0" timeOffset="132">4330 14199 9052,'-19'0'-77,"1"0"1,2 0-1,1 0 1,1 0 0,0 0 41,1 0 0,1-1 1,2-1-1,1-1 1,0 1-1,0 0 614,3-1 0,-2 1 40,2-5 1,0 4-38,0-3 1,5 4-506,1-1 1,2 2 0,8 2 0,3 1 0,5 2-9,3 1 0,3-2 0,5 4 0,2-1 1,3 0-138,2 0 0,2-3 0,-1 3 0,1 1 0,2-1-162,0 0 1,2-3 0,-3 2 0,-4-1 0,-1-1-153,-1-2 0,-5-1 0,1-1 1,-2-3-1,-5-1-52,-5 0 1,0-3 0,-5 2 0,-2-3-1,-2 0 437,-5 0 1,-2-1 0,-2 0 0,-2 0-58,-4 0 0,-1-1 0,-2 6 0,-2-1 0,-1-1 156,-1 0 0,1 2 1,-1-1-1,0 0 1,3-1 306,0 1 1,0 3 0,1-2 0,1 0 26,1 0 1,5 3-1,3-2-270,5 3 0,5 1 0,2 1 0,4 3 0,1 2 61,2 2 1,0 1-1,2 1 1,1 0-1,-2 1-26,0 2 0,-5 2 0,-3-1 0,-2-1 0,-1 2-50,-3-1 0,-2-1 1,-4 1-1,-2 1 1,-3-1-1,-6 2-75,-2-2 1,-4 1 0,-3-4 0,-2 1-245,1 0 1,2 1 0,1 0 0,3-3 0,2-2 0,3-3-2441,0-1 1862,1 4 1,5-7 741,4 2 1,8-2-1,7-1 1</inkml:trace>
  <inkml:trace contextRef="#ctx0" brushRef="#br1" timeOffset="133">5717 13734 8480,'-3'-10'-260,"0"1"0,0 0 0,-1-1 0,1 1 0,0 0 438,-1-1 1,3 1 57,-2 0 0,1 5 1,0 5-1,-1 7 105,1 6 1,0 8 0,0 4 0,-3 5 0,0 5 470,-2 4-718,-1 4 0,-2-2 0,1 6 0,0 2-112,4-24 1,0 0-1,-1 2 1,0-1-1,0 1 1,0-1-1,0-1 1,0 0-1,-4 20-272,1-4 1,0-8 0,2-4 0,2-5-650,1-7 0,1-3 624,3-6 0,1-5 1,1-4-1,1-5 0,-1-4 211,-1-4 0,-1 2 1,0-5-1,0-1 139,0-4 0,0 2 0,0-4 0,1 1 1,1 0 76,1 2 1,1 0 0,-2 1-1,3 2 1,0 0 149,2 2 0,1 3 0,3 1 0,1 4 43,3 4 1,6 2 0,1 2 0,0 2-1,-1 4 14,1 4 0,0 4 0,-5 4 0,-1 2 0,-4 1-67,-1-1 0,-6-1 1,-2 1-1,-3 1-43,-3-2 0,-3 0 0,-7-2 1,-2-2-45,-3 0 1,-1-5 0,1 1-1,-2-1-222,-2-2 0,3-4 0,-3-1 0,2 0 1,3-1-1,0-1-495,2-1 0,3-4 1,0-1-1,3-2-451,2-1 1,4-1 1002,6-1 0,7-1 0,4 1 0</inkml:trace>
  <inkml:trace contextRef="#ctx0" brushRef="#br1" timeOffset="134">6555 14004 8574,'-5'-5'-158,"-3"0"1,5-4-1,1 0 1,1-1 384,1 1 1,1 3 0,2 0-1,4-3 1,1-1 0,1-2 364,0 0-612,1 2 0,-1-3 0,0 0 0,1-2 0,-1-1-124,0-2 1,-2 0-1,-2-1 1,-1 0 15,-2 1 0,-1-1 0,-2 2 1,-2 1 133,-3 4 27,-3 1 1,-1 6-1,-2 3 1,-4 5-1,-2 8 20,0 6 1,-4 10 0,0 9 0,3 7 277,2 6 1,9-22 0,0 0-1,1 1 1,1 1 0,0 0-1,1 0-194,-1 0 1,1 1 0,2-1 0,1 1 0,1-2 0,-1 0-1,1 0 1,1 0 0,0 0 0,0-1-371,0 2 1,0-2-1,-1 25 1,-1-2 0,-2-4-1,-1-2-178,-2-4 0,-2 0 1,0-3-1,-1-7 98,-3-7 0,3-4 0,-3-3 0,3-5 1,1-4-1225,-1-4 1537,1-2 0,0-1 0,0 0 0</inkml:trace>
  <inkml:trace contextRef="#ctx0" brushRef="#br1" timeOffset="135">6238 14497 8540,'0'-18'-295,"1"2"1,2 1 708,4 2 0,1-3 1,1 4-1,2 1 1,0 0-16,1 2 1,5 4 0,-1 2 0,4 2-724,2 1 1,4 0 0,-1 0-1,2 1 1,3 1 323,1 1 0,9 4 0,-2-2 0</inkml:trace>
  <inkml:trace contextRef="#ctx0" brushRef="#br1" timeOffset="136">6909 14218 8540,'0'-10'-129,"3"-2"0,0 0 0,0 0 126,1 2 0,-3 0 0,2 1 0,-1 0 1,0 0 327,1-1 1,1 4 0,-4 0 0,1-1 245,2-2 0,-2 3-389,2 0 1,-3 4 0,-3-1 0,-3 2 0,-3 1-30,0 0 0,0 4 0,-2 1 0,0 1-176,-1 0 1,-4 4-1,3 2 1,-1 0 0,1-1-65,1 1 1,2-1 0,2 2 0,1 0 0,4 0 52,2 1 0,2 1 1,3 1-1,6 0-94,4 1 0,5-3 0,3 2 1,2-1-1,2 1 84,-1-1 0,1-3 1,-4 0-1,-3-2 98,-2 0 1,-4-1 0,-4 0-1,-3 1 177,-3-1 0,-7-1 0,-5-1 0,-7 0 0,-4 0-116,-1 1 0,-4 1 1,2 1-1,0-1-596,1 0 0,0 1 0,3 0 0,1 1 0,0 2 481,2-2 0,-1 4 0,2-1 0</inkml:trace>
  <inkml:trace contextRef="#ctx0" brushRef="#br0" timeOffset="137">1229 13780 14354,'-4'-9'-650,"-2"-1"1,-3 2-1,-1 2 1,-1 3-1,-3 2 1196,0 1 0,-3 8 0,-5 6 0,-2 6 0,-3 9 0,-1 8-317,14-14 1,0 0 0,0 2-1,1 2 1,0 2 0,2 1 0,1 1-1,2 1 1,0 1 0,2 2-107,0 2 1,2 1-1,1 0 1,1 0-1,0 1 1,2 1-1,0-3 1,2-1-1,1 0 1,1-1-149,1-2 1,1 1 0,1-2-1,1-1 1,1-1 0,1-1-1,0-2 1,1-1 0,11 16-542,-2-8 0,4-9 0,1-3 1,1-3-226,-1 0 1,2-5-1,-2-2 729,1-5 1,6 1 0,2-2 0</inkml:trace>
  <inkml:trace contextRef="#ctx0" brushRef="#br0" timeOffset="138">7626 13631 16935,'-5'-9'-820,"4"-1"1,-1 3 0,4 5 0,6 9 974,3 10 1,0 10-1,4 8 1,-1 5-1,1 7 1,-7-21-1,1 0 143,2 1 0,-1 0 0,0 2 0,0-1 0,1 2 0,0-1 0,-1 3 0,-1-1 0,0 2 0,0 1-113,-1 0 1,-1 0-1,-1-2 1,-2 0-1,-3-2 1,0 0-1,-2 0 1,-1-1 0,-3 0-1,-1 0-151,-2-1 1,-1-1-1,-2-1 1,-1 0-1,-2-3 1,-1 0-1,0 0 1,0 0-1,-1-1 1,0-1-291,-17 19 1,3-6-1,0-7 1,4-5-465,4-5 0,6-1 0,1-4-373,2-4 1,5-3 0,9-6-2185,8-2 3275,0-2 1,9-9 0,-4 0 0</inkml:trace>
  <inkml:trace contextRef="#ctx0" brushRef="#br0" timeOffset="139">8706 13948 10844,'0'-10'-471,"0"4"1,0 0 0,-1-1 452,-2-2 1,0 4-1,-2 3 252,1 4 1,-2 8 0,2 5 0,-1 4 0,-3 2 119,0 4 1,-1 6 0,1 2 0,0 2-151,2-1 1,1 0 0,-1 3 0,3 0-1,2 1-87,1-1 1,1-5 0,2-3 0,3-4 0,3-3-59,4-1 1,-2-5 0,3-4 0,1-3-122,-1-2 0,2-3 0,3-4 0,-1-1 0,1-3 19,-1-6 0,1-3 1,0-6-1,-1-1 1,1-1-220,0-4 0,-1-3 0,0-3 0,-2-4-71,0-5 0,-4 2 0,2-3 0,-3 0 1,-4 0-101,-2-1 1,-1 3 0,-4 2 0,-1 6 457,-3 5 0,-2 8 0,-6 4 0,-4 3 1,-2 1 370,-4 5 0,-1 3 0,-3 2 0,2 0-59,-2 0 1,2 4 0,1 3 0,2 1 0,4 2-308,-1 3 1,8-2-1,2 3 1,2 1-89,4-1 0,5 6 0,3 4 1</inkml:trace>
  <inkml:trace contextRef="#ctx0" brushRef="#br1" timeOffset="140">10428 13808 8479,'0'-13'-146,"3"-1"1,0-2-1,0 1 1,1 1-1,0-1 1,0-1 0,0-2 289,-2-1 1,2 4 0,-1 0-1,-1 1 1,-1 0 0,-1 1 0,0 2-28,0 0 1,-1 5 0,-2 1 0,-3 1 0,-2 2 1,-2 1 1,-3 9 0,-3 5 0,-1 8 0,-2 8 86,1 7 0,-1 7 0,10-19 0,0 2 0,1 1 0,0 1-89,0 1 0,0 0 0,2 3 0,1 1 0,-1-2 0,1 0 1,1 0-1,0-1 0,2 0 0,1 0-151,1 0 0,-1-1 1,0 3-1,-1-1 1,1 0-1,-1-2 1,1 1-1,0-2 1,0 24-241,1-6 1,-3-5 0,-1-5-1,0-3 6,-1-5 0,-2-5 1,1-7-1,-1-4 1,-1-3-250,2-3 1,0-1-1,-3-5 1,-2 0 516,-1 0 0,-2-5 0,-5 0 0</inkml:trace>
  <inkml:trace contextRef="#ctx0" brushRef="#br1" timeOffset="141">9953 14516 8479,'0'-15'11,"0"-2"1,0 2-1,0 0 363,0-1 0,4 1 0,4-4 1,4 0-1,7 0 70,5-3 1,7 2 0,3-1 0,2 2-631,1 3 0,-2 3 0,0 5 1,1 1-1,-4 4-501,-2 2 0,-3 1 687,-3 0 0,3 0 0,-3 0 0</inkml:trace>
  <inkml:trace contextRef="#ctx0" brushRef="#br1" timeOffset="142">10605 14078 8479,'-4'-9'17,"2"-1"0,-3 1 0,1 0 300,1-1 0,-2 5 0,-1 2 0,-2 3 171,-1 3 1,2 5 0,1 6 0,-1 6 586,-1 2-907,-2 3 0,2 2 0,1-1 0,2-1 1,0 0 22,3-2 1,1 3 0,1-5 0,0-2-222,0-3 1,1-4-1,2 0 1,4-3 0,2-2-292,3-4 1,0-2 0,3-2 0,2-2-92,0-4 0,1-4 0,-1-3 0,-2 0 0,2-3-154,0 0 0,1-3 0,-2-1 0,-1 0-409,-2 0 808,0 1 1,-4 2 0,0 0 0,0 3 459,-3 2 1,-2 8 0,-5 5 296,-2 5 1,-2 8 0,-5 2 0,1 3-6,0 0 0,0 3 1,2-1-1,2-3 1,1 0-437,2-3 0,1 3 0,1-5 1,1 0-1,3-3-541,5-3 1,2-2 0,3-4 0,1 0-242,-1 0 0,2 0 0,1-2 0,0-3 0,-2-4 94,2-1 1,-4-1 0,0 1-1,-3-2 1,-1-1 538,1-2 0,-1 0 0,0-4 0,1 1 0,-1-1 0,0 0 0,0 1 0,0 0 0,-3 3-100,2 1 0,-7 5 0,3 1 627,1 2 0,-4 2 0,1 9 1,-4 4 291,-5 5 0,-1 4 0,-1 1 0,-1 0-267,1 3 1,0-2-1,0 1 1,0-1-1,3-1-333,3-1 1,2-2 0,1-2 0,0 0-349,0-3 0,5-2 0,3-2 0,5-4 0,1-2-460,3-1 0,0-2 0,2-4 1,0-4 33,-1-3 1,4-3-1,0-2 1,-2-1 0,0 0 92,-1 1 0,-2 0 0,0 2 0,-3 1 618,0 2 0,-6 6 1,-5 9 491,-2 7 1,-2 6 0,-2 1 0,-3 1-124,-2 2 1,-1 0 0,3-1 0,3 0-1,2-2-555,1 0 1,0-4 0,0 3 0,0-2 0,1-1-568,2-2 1,2-2 0,5-1 596,-1 0 0,0-5 0,1 2 0</inkml:trace>
  <inkml:trace contextRef="#ctx0" brushRef="#br1" timeOffset="143">11843 13706 8404,'-9'-10'0,"3"2"0,1 1 48,1 1 1,-4 3-1,2 0 1,-2 2-1,-1 2 1,-1 2-1,0 6 140,-3 5 1,-1 7-1,-6 10 1,0 4 0,-2 4-1,0 6 48,11-21 0,-1 1 1,1 1-1,0 0 0,-2 3 1,1 1-1,1 1 1,0-1-1,1 1 0,1-1-37,1 0 1,1-1 0,2-1 0,1 0 0,2-1 0,1 0 0,0 23 0,2-6-280,2-8 0,3-5 0,5-3 1,2-1-1,-1-2-34,2-3 1,-4-4 0,2-2-1,-1-4 1,-2-2-155,0-4 0,4-2 0,-1-4 268,-1 0 0,0-4 0,-2-1 0</inkml:trace>
  <inkml:trace contextRef="#ctx0" brushRef="#br0" timeOffset="144">11992 14050 9148,'0'-5'-55,"-3"-3"0,-1 2 1,0 0-1,-1 1 326,0 1 1,-2 2 0,-2 6-1,-1 5 1,-2 6 0,0 3 129,1 4 0,0 5 1,2 5-1,1 0 1,1 0-146,4-2 0,2 1 0,2-2 0,2-2 0,5-2-280,3-4 0,4-2 1,3-9-1,1-5 7,-1-3 0,4-2 1,1-2-1,0-4 0,-1-7-289,-1-3 0,-1-5 0,-3-3 0,-1-4-947,-4-1 975,-1-4 1,-3 0 0,-1-4 0,-2 0-78,-1-1 0,-2 2 0,-8 2 0,-4 4 0,-3 4 244,-4 4 0,-1 8 0,0 5 1,-1 4 27,1 4 0,2 2 0,2 3 0,0 3 0,3 4-339,0 5 0,6 1 422,2 2 0,2 0 0,1-1 0</inkml:trace>
  <inkml:trace contextRef="#ctx0" brushRef="#br1" timeOffset="145">12579 13976 8526,'-5'-5'66,"-2"3"0,2-3 226,0 1 0,-1 5 0,-3 6 1,0 6-1,2 4 0,1 5-46,-1 2 0,-2 4 0,-1 4 0,-1 1 0,-2 2 0,3 0-453,3-1 0,0-1 1,2-6-1,1-1-1130,0-4 1,1-1 389,3-9 1,0-6 946,0-9 0,-4-6 0,-1-10 0</inkml:trace>
  <inkml:trace contextRef="#ctx0" brushRef="#br1" timeOffset="146">12411 14255 8498,'0'-9'-602,"0"-4"1,0 1 1124,0 0 1,0 2-1,0 1 1,0-1-27,0 1 1,1 1-1,1 1 1,4 1-1,1 2-413,3 2 0,6 1 1,-1 1-1,4 1-696,3 2 1,1 2 0,6 4 0,1-2 0,1-1 611,-1 1 0,4 2 0,-1 0 0</inkml:trace>
  <inkml:trace contextRef="#ctx0" brushRef="#br1" timeOffset="147">12896 14143 8498,'0'-14'-71,"1"1"0,1 3 339,1 1 0,3-4 0,-3 1 0,0 0 0,0 1 105,0-1 1,5-2 0,-3-2 0,1 1-257,0 2-66,0-4 0,4 6 1,-2-4-1,-1 2 1,-1 2 64,2 4 0,-3 0-230,1 4 1,-4 4 0,0 6 0,-3 6 57,-2 5 0,-4 2 1,1 6-1,-3 2 0,0 3-287,0 2 1,2-2 0,2 2 0,0-1-1,1-2-136,0-1 0,-2-1 0,2 0 0,-2-1 81,-1-2 0,-1-3 1,-1-3 397,-1 0 0,-3-5 0,-2 0 0</inkml:trace>
  <inkml:trace contextRef="#ctx0" brushRef="#br1" timeOffset="148">12793 14404 8489,'-9'0'-343,"-1"0"859,1 0 1,0 0 256,0 0 0,4-4 1,5-2-1,7-2-361,4 2 1,5-2-1,5 3 1,3-1-751,0 3 1,2-1 0,-4 1-1,1 1 1,0 1-483,-2 1 1,-5 0 0,0 0 0,0 0 767,2 0 0,1-4 0,-1-1 0</inkml:trace>
  <inkml:trace contextRef="#ctx0" brushRef="#br1" timeOffset="149">13305 13780 8414,'5'-19'101,"4"4"1,-3 1 0,2 4 497,1 5 0,2 5 0,0 6 0,2 7 0,-1 4 196,1 5 0,-1 3 0,3 6 1,2 4-261,0 4 1,-2 1 0,-3 2 0,-1 0 0,-2 2-593,0 3 1,-3 0-1,-3 3 1,-4-3-1,-6 0-364,-5-1 1,-6 1 0,-3-2 0,-4-1-673,-2-4 1,-2-2 0,-2 0 843,-3-1 0,12-16 0,-1-1 0,0 2 0,-1-1 0</inkml:trace>
  <inkml:trace contextRef="#ctx0" brushRef="#br1" timeOffset="150">14590 13612 8560,'0'-9'0,"0"-3"0,0-2-598,0 0 636,0 2 0,0-1 0,0 4 0,0-1 1,0 1-1,0 0 0,0-1 266,0 1 1,0 5 0,0 5-1,-1 7-14,-2 7 1,-2 6 0,-5 5 0,0 4 0,-1 6-81,-2 3 0,1 3 0,3 5 0,-1-1 0,2 1-442,2-1 0,-2 1 0,2 0 0,0-2 0,1-2 0,0-6-588,0-5 1,2-4 0,-4-3 0,0-6-390,-1-5 1209,-1-2 0,-1-11 0,1 2 0,-5-2 0,0-1 0</inkml:trace>
  <inkml:trace contextRef="#ctx0" brushRef="#br1" timeOffset="151">14283 14115 8560,'-4'-13'-281,"3"1"0,-2-2 0,2-1 737,1 1 1,4 2 0,2-3 0,3 1-1,3 0-8,0 1 0,5-2 0,-1 5 0,4 3-675,1 1-171,1 3 0,1 4 1,2 2-1,1 4-903,-2 1 1301,3 1 0,-3 5 0,4 0 0</inkml:trace>
  <inkml:trace contextRef="#ctx0" brushRef="#br1" timeOffset="152">14804 13985 8280,'-8'4'148,"1"3"0,1 4 495,-2 1 0,3 5 0,-1-1 1,0 4-1,1 3-248,1 0 1,0-2-1,1 1 1,1-3-281,1 0 1,1-3-1,0-2-191,0-1 0,1-4 0,1-7 0,2-4 0,0-5-241,1-5 0,2-2 0,-1-6 1,1-1-231,-1 0 441,3-5 0,-4 3 0,4-3 0,1 2-35,-1 2 1,0-3 0,0 3 0,1 1 0,0 3 4,3 2 1,-3 3-1,2 4 1,-1 3-1,-2 4-441,0 4 1,1 3 0,-1 6-1,0 1 577,1 4 0,3 1 0,1 2 0</inkml:trace>
  <inkml:trace contextRef="#ctx0" brushRef="#br1" timeOffset="153">15130 13966 8560,'-1'-5'637,"-2"2"1,-2 3 62,0 3 1,-3 6 0,4 7 0,0 2-303,0 0 1,-2 2 0,3 0 0,1 2 0,1-2-314,1-4 0,1 2 0,2-4 0,4 0 1,4-4-426,5-2 0,1-6 0,3 1 0,1-4-297,1-6 1,2 0 0,-2-8 0,-1-2-1289,-2 0 1653,0-2 1,-4 3 0,-3 2-1,-3 0 140,-3 3 0,-3 7 845,-10 7 0,1 6 1,-6 10-1,1 0-58,2-1 0,1 1 1,1-1-1,1 1 0,2 0-298,2-1 1,5 0 0,4-4 0,5-3 0,4-5-838,5-2 1,3-1-1,4-4 1,-1-2 479,-2-3 0,1-2 0,-2-2 0</inkml:trace>
  <inkml:trace contextRef="#ctx0" brushRef="#br0" timeOffset="154">16043 14031 12545,'-10'-9'-346,"1"0"1,1 0-1,0 0 1,3 2 635,1 1 0,1 3 1,4-2-1,3 0 193,6 3 0,7-2 0,9 1 0,5 0 0,7 0-251,8 0 1,5 0 0,-23 2 0,0 2 0,1-1-1,0 0 1,1 0 0,0 0-268,1 0 1,-1 0-1,-1 0 1,0 1-1,0 0 1,0 1-1,-2 1 1,-1 0-622,21 5 1,-6 2-1,-7-1 1,-2 0 0,-2 1 619,-2-1 0,2-4 0,-6-1 0</inkml:trace>
  <inkml:trace contextRef="#ctx0" brushRef="#br0" timeOffset="155">16983 13808 11055,'-19'-10'-328,"2"-2"0,0 1 138,2 3 1,1-2 0,1 5 1032,4 0 0,6 1 0,4 5-735,8 2 0,5 3 1,8 6-1,3 0 0,2 0-19,1 2 0,0-1 0,-1 4 0,0-2 0,-1 2-14,-1 0 1,-5-1-1,-1 0 1,-3 0-210,-3 2 0,-4 3 0,-6 1 0,-4-1 0,-7-1 137,-7 2 0,-8-1 0,-8 3 1,-3-2 46,-2-1 1,2-4 0,1-2 0,-1 1 0,2-1-213,0 1 0,5-5 0,7 2 0,3-3-560,5-1 0,2 1 721,4-1 1,-2 0-1,3 0 1</inkml:trace>
  <inkml:trace contextRef="#ctx0" brushRef="#br0" timeOffset="156">16871 13873 13304,'-9'-13'-341,"3"2"0,0 0 1,-1 3-1,1 3 0,0 0 1,-1 3-1,-2 2 636,0 3 1,0 8-1,-1 7 1,1 6 0,1 4-270,2 3 1,-2-1-1,5 3 1,1-1-1,1-1-168,1 1 0,4-6 1,3 1-1,1-3 1,1-4-123,0-4 1,1-3 0,-1-7 0,0-3-361,1-2 480,-1-5 1,-1-4 0,0-7-1,-2-1-137,1-4 0,1-2 1,2 1-1,-1-1 1,0-1 77,1 0 1,2-2 0,0 3 0,1-1 148,0 0 0,-2 1 1,1 5-1,-3 1 1,-3 4 453,-2 1 1,-1 7 0,-3 4 102,-4 6 0,-8 5 1,-2 1-1,-2 1-159,1 0 0,-1-1 0,-2 2 1,0-1-1,2-1-222,4-2 0,2 0 1,0-1-1,2 0-374,2 0 0,3 0 0,6-3 0,4-3-150,4-2 0,7-1 0,5-1 0,0-2 0,0-3 17,1-3 0,-3 3 0,1 0 0,-4 0 0,-2 0 108,-4-1 0,-3 4 852,-2-3-434,-7 4 0,-6-2 0,-4 5 1,-2 1 197,-4 1 0,2 4 1,-1 0-1,1 1 1,-1 1-426,-1 0 0,2 4 0,1 0 1,0 2 90,1 1 1,-5 6-1,3 2 1</inkml:trace>
  <inkml:trace contextRef="#ctx0" brushRef="#br2" timeOffset="157">1276 15186 12224,'5'-1'1451,"-2"-2"-1168,-2 2 126,-1-3-778,0 0 1,0 1 345,0-3 0,4 4 0,3-1 1,4 2 24,1 1 1,5 0-1,-1-1 1,5-1 0,4-1-1,2 1 36,0 1 0,5 1 0,0 0 0,0-1 1,0-2 0,2 2 0,-3-3 0,0 2 0,0 0-35,0-1 1,0 0 0,-4 3 0,-1 0 0,-1-1 17,1-2 1,-3 2 0,1-2-1,0 2 1,-1 0-20,-1-2 0,4 2 0,-2-2 1,1 2 102,0 1 1,0-2 0,2 0-1,0-1 1,-1 1-77,-1 1 1,-4 1 0,1 0-1,-2 0 1,1 0-31,1 0 0,-1 0 0,-2 0 0,1 0 0,0-1 29,2-2 1,0 2-1,-3-2 1,3 2-11,3 1 1,1 0-1,0 0 1,-1 0-1,-1-1-3,0-2 0,3 2 0,-2-2 0,1 2 0,0 1-20,-2 0 1,-2 0-1,3-1 1,1-2-1,0 0 18,-1 1 1,0 1-1,-2 0 1,1-1 0,1-1-6,-1 1 0,1 1 1,-2 1-1,1 0-20,2 0 0,0 0 0,-1 0 1,-3 0-1,0 0-17,0 0 0,1 0 0,-3 0 1,3-1-1,1-1-16,2-1 1,1 0 0,0 3 0,1 0 12,0 0 0,0 0 0,1 0 0,1 0 0,2 0-6,1 0 0,1-1 1,1-1-1,-1-2 0,1 2 41,1 1 1,1 1-1,0-1 1,-2-1-1,-2-1 25,-1 1 1,3-2-1,-2 1 1,0 1 5,-2 1 1,-1 0 0,0-1 0,3-1 0,-1-1-6,0 0 0,-1 3 1,-3-2-1,0 1 0,-1 0 4,1-1 1,0-1 0,0 2 0,0-1-41,0 1 0,0 0 0,0 2 0,0-1 0,0-1 2,0-1 1,1 0 0,1 3 0,1-1 0,-1-1-2,-1-1 0,2 0 0,2 3 0,1 0 0,2 0-3,-1 0 0,1 0 1,1 0-1,0 0 12,0 0 1,-4 0-1,0 0 1,-2-1-1,1-1 40,1-1 1,0 0-1,1 2 1,-2-2 0,-1 0-14,0 1 0,0 1 0,-3 1 0,0 0-2,0 0 1,-3-3-1,0 0 1,2 1 0,1 1 35,4 1 0,0-1 0,-2-1 0,2-1 0,2 1-121,4 1 1,-4 1-1,3 0 1,-1-1 37,-3-3 1,3 3 0,-3-2 0,1 2 0,-1 1 34,-1 0 0,0 0 0,-1 0 0,3 0 0,0 0-10,0 0 0,-4 0 1,3 0-1,0 0 1,1 0-30,-2 0 0,2 0 0,1 0 0,1 0 8,1 0 0,-1 0 1,-1 0-1,0 0 0,0 0 16,1 0 1,3-3 0,0 0 0,-3 1-1,0 1 29,0 1 1,4-3 0,1 0 0,-2 1-15,-1 1 0,0 1 1,-1 0-1,0 0 0,0 0 8,1 0 1,-2-3 0,-1-1 0,-1 2 0,1 1 41,2 1 1,-4 0 0,-2-1 0,-3-1 0,-3-1-48,0 1 0,0-2 0,3 1 0,0 1-13,0 1 0,0 1 0,1-1 0,1-1 1,1-1-48,-1 0 0,0 2 1,0 1-1,2 0 0,1 0 0,2 0 0,-2 0 1,0 0-1,1 0 43,-1 0 0,0 0 0,1 0 0,-3 0 0,-2 0 3,-1 0 1,3 0 0,0 0-1,-1 0 1,-1 0-11,-1 0 0,0 0 0,0 0 1,-1 0-1,-3 0-24,-2 0 1,-2 0 0,-1 0-1,2 0 27,1 0 0,-4 0 0,-2 0 0,1-1 0,0-1-18,2-1 1,-4 0 0,1 3 0,0 0-1,2-1-6,1-2 0,-2 2 0,0-2 1,-3 2-1,1 1 5,-1 0 0,1 0 0,1 0 0,-1 0 14,-2 0 1,0 0-1,-4 0 1,0 0 14,0 0 1,-3-1-1,-2-1-246,0-1 0,-3-2-1377,2 2 1367,-2 2 1,-9 1-1,-3 5 1</inkml:trace>
  <inkml:trace contextRef="#ctx0" brushRef="#br3" timeOffset="158">8976 13324 8332,'0'-6'-595,"0"-1"650,0 5 0,-1-5 64,-2 4 0,0 4 0,-2 6 0,1 5 0,2 3 0,0 3 49,-1 0 1,2 5 0,-3 1 0,1 1 0,-2 0-1,1 0-246,0 2 1,-2-2-1,2 0 1,-1 0 0,-3 0-152,0 0 1,-1-8-1,0 2 1,0-3-1,2-1-1403,1-3 1632,4-1 0,-7-10 0,4-2 0</inkml:trace>
  <inkml:trace contextRef="#ctx0" brushRef="#br3" timeOffset="159">8910 13296 8440,'7'-3'-516,"-2"-1"0,0-2 0,0-1 429,2-1 0,-1-1 0,-1-1 0,0 2 441,0 2 1,-3 1 0,1 2 853,-2-4-933,-1 3 0,-1 0-226,-2 4 0,-2 0 0,-4 0 0,-1 1-74,1 2 0,-3-2 0,-2 3 0,0 0-10,-3-1 0,0 3 0,-3-2 1,-1 0-1,-1 0 14,-2-2 1,-2 2 0,-4 0 0,-3-2 0,-2-1-53,-4-1 0,0 0 0,1-1 1,-2-1 50,0-2 0,-3-2 0,2 2 1,2 0-1,1-1 30,0 0 1,0 2 0,0-3 0,0 1 0,2 1-5,3 0 1,-1-2 0,3 2 0,1-1 3,1 1 0,1 0 0,-1 2 0,-1-1 4,-1 1 0,-3 1 1,3 1-1,1 0 0,1 0 10,1 0 0,-3 0 0,0 0 0,1 0 0,2 0-14,3 0 1,-1 0 0,5 0 0,0 0-14,1 0 1,2 0 0,-1 0 0,1 0 0,-2 0-3,-2 0 1,2 0 0,-1 0-1,1 0 1,1 0 3,1 0 1,-1 0 0,1 0-1,-1 0 3,0 0 0,1 0 0,-1 0 0,0 0-19,1 0 0,-1 0 1,2 1-1,0 1 1,2 1-3,-2-1 1,-1-1 0,1-1 0,0 0 16,2 0 0,0 0 0,0 0 0,2 0 0,3 0 57,1 0 1,-1-1 0,1-1 0,1-2 19,2-1 0,-2 2 0,4-4-54,-1 0-24,3 3 0,-6-3 0,3 3-82,-1-1 1,-1 1 0,3-1-195,-1 1 251,-1 1 48,-4-1 47,5 3 91,1-3-114,4 4 0,-1 0 0,-1 1-44,-1 2 1,-1 2 0,2 4 0,-3 1-4,0-1 1,3 1 0,-2 3-1,1 1 1,-1 2-28,-1-1 0,3 1 1,-2 3-1,3 2 1,1 1-54,0-2 1,0 4 0,0 0-1,0 0-105,0-2 1,0-3-1,0 0 1,0-1 3,0 1 0,-1-1 0,-1-3 0,-2-1 0,0-2 0,-1 0-6,0 0 0,2-5 0,-4-2 39,0-1 1,2 3 152,-1-4 0,0 0 0,-4-3 0</inkml:trace>
  <inkml:trace contextRef="#ctx0" brushRef="#br3" timeOffset="160">6611 13501 8440,'-5'-10'-391,"-3"1"0,5 0 1,0-1 419,-1 1 1,3 0-1,-3 1 1,1 0 831,0 2-787,-1 4 1,4-1 0,0 7 0,0 5 0,0 6 0,1 2 39,3 2 0,0 0 1,3 0-1,-1 2-65,1 1 1,2 3 0,-1-4 0,-1 0-83,-1-1 1,-2-2-1,2 2 1,0 0-1,-1-1-93,-2-1 1,-2-6 0,0 1-543,2-3 601,-2-5 0,4-5 0,-5-7 0,0-4 0,0-4-22,0 1 0,0-4 0,0 3 0,0-3 0,-1-1 22,-3 1 1,3-1 0,-3 0-1,1 2 90,0 1 0,-3 0 0,2 3 0,0 1 1,-2 0 112,1-1 0,0 4 1,-2 3-1,1-1 183,-2 2 0,3-2-114,-1 4 0,5 1 0,1 4-128,5 1 0,4 0 0,3-3 1,1 0-1,2 0-58,1 0 0,5 0 0,1 0 1,-1 0-41,2 0 0,-3 3 1,2 1-1,-3 0 1,-1 2-55,-3-1 1,2 0 0,-6 2-1,-1-1 1,-4 2-24,-2 0 1,-1-2 0,-4 0 0,-2 2 131,-3 0 0,-4 1 1,-2 1-1,-4-1-11,-1 0 1,1-1 0,2 0 0,0-2 0,2 1 3,-1 1 1,2-2 0,-1-2 0,1-1-1,2 1-184,0 1 1,3-3 0,-1 1-233,0-2 1,2-1 129,-1 0 0,4-1 1,-1-2 196,2-3 1,2-2 0,1-2-1,2 1 105,1 0 0,1 0 1,4 2-1,-1 1 32,0-1 0,0-1 0,1-1 1,-1 2-169,0 1 0,0 3 106,-3-4 1,-3 6 0,-6 1 0,-3 6 20,-3 2 0,-3 1 0,0 1 0,0 0 0,3 1-78,3 2 0,-2-1 44,5-3 0,-4 5 0,2 0 0</inkml:trace>
  <inkml:trace contextRef="#ctx0" brushRef="#br1" timeOffset="161">2244 15409 8321,'-9'-4'-84,"-1"-2"0,1-2 190,0-1 1,2 0 0,2 2 494,1 1-540,1 4 1,3-1-1,1 6 5,2 3 0,-2 2 1,2 3-1,-1 1 0,0 5 122,2 3 1,3 4 0,-1 5 0,2 1 0,2 3-13,-1 3 1,1 2 0,3 7 0,1 3 0,2-1-38,-1 1 0,1-3 0,2 0 0,1-3-67,0 0 0,-5-6 0,-2-6 0,-1-3-80,-2-2 1,-1-5 0,-1 2-1,-3-2 1,-1-2-62,0 1 0,0 0 0,-3-1 1,0 0-1,0-2-267,0 0 0,0-5 0,0 2 18,0-3 0,1-5 1,2-2-1,3-2 0,4-2 318,2-2 0,3-6 0,3-6 0</inkml:trace>
  <inkml:trace contextRef="#ctx0" brushRef="#br0" timeOffset="162">2914 15791 14747,'0'-6'-33,"0"0"0,0 3 189,0-4 0,0 4 0,1-3 52,2-1 0,-2 2 1,4-1 46,-1-2 0,-3 3 1,2-1-229,-2-1 1,-1-2-1,-1 1-72,-2 2 0,-2 1 1,-6 3-1,0-1 1,-3 1 119,0 0 0,-3 2 0,-3 0 0,-2 2 0,1 0-64,2 1 0,3 4 0,2-1 1,0 2 57,3 2 0,1 2 1,4 1-1,3-2-211,2-1 1,2 0 0,3 0 0,5 2 0,3 3-113,2-1 1,2 3 0,3-4-1,-1 2 115,1 1 0,-1 1 0,1-1 0,-1 0 0,-3-1 35,-2 0 0,-1 2 0,-2-4 0,-2 0 232,-3 1 1,-2-2 0,-3-2 0,0-1 0,-1-1 156,-2-2 0,-2 2 0,-5-4 0,1 0 0,0 0-29,-1-2 0,-2-1 0,0-1 0,0 0-332,2 0 0,-3 0 0,1-1 0,1-1 0,0-2-436,2-1 1,1-1-1,0-3 1,3 2 0,1 1-2766,2-1 3313,1-2 1,5 0 0,1 0 0</inkml:trace>
  <inkml:trace contextRef="#ctx0" brushRef="#br0" timeOffset="163">3426 15512 12255,'0'-9'-453,"0"-1"1,0 1-1,0 0 1,0-1 0,0 1 613,0 0 0,0-1 0,0 1 352,0 0 0,-1 0-328,-2 3 0,2 6 0,-2 8 0,1 3 0,0 5-65,-1 5 0,-3 4 0,3 7 1,-1 4-1,1 4-64,0-1 1,-3 0-1,3 2 1,0 2-142,-1 3 1,3-3 0,-2-2 0,0-1 0,1-5-401,-1-2 0,-1-3 0,2-6 0,-2-6-339,-1-4 501,3-4 1,-7-2 283,3-1 1,-1-4 0,1-6-1,2-4 1,1-1-126,-1-1 0,1-5 0,3 0 1,1-2 151,2 1 0,0-1 0,3-2 1,1-1-1,1 0 99,2 1 0,2-4 1,1 1-1,1 3 1,0 1 267,1 1 1,0 1 0,4 2 0,0 1 99,-1 4 1,1 5 0,0 0-1,-1 3 1,0 3-161,-3 3 1,-1 7-1,-5 2 1,0 3 0,1 1-135,-1 3 1,-3-2 0,-1 3-1,-1-2-193,-1 1 1,-3 0 0,-3-4 0,-1 1 0,-2-1 185,-4-3 1,0 2-1,-2-5 1,2-2 40,0-2 1,1-1-1,0-4 1,-1-1-1,1-1-90,0-1 0,0 0 0,-1 0 0,1 0-498,0 0 0,-1-3 1,2-1-1,1-1-2551,1-3 2913,3 0 1,-5-1-1,3 0 1</inkml:trace>
  <inkml:trace contextRef="#ctx0" brushRef="#br0" timeOffset="164">4106 15838 10210,'-9'-1'-349,"-1"-1"0,1-1 0,1-1 0,1 1 1726,0 0-1198,5 0 0,-1 2 0,6-1 0,5-1 53,3 1 1,9 0 0,8 0 0,5-2-1,4-1-155,3 1 0,0 1 0,3 3 0,2 0 0,0 0-360,2 0 1,-5 3 0,-2 1 0,-2 2-1,-4 0-138,-3-1 1,-6 3 0,-4-3 0,-2 2 400,-4-1 0,-1 0 1,-5 3-1</inkml:trace>
  <inkml:trace contextRef="#ctx0" brushRef="#br0" timeOffset="165">4637 15707 13741,'-8'-14'-1171,"1"2"0,3 1 1027,0 2 1,4 1 0,0 0-1,5 3 594,3 1 0,6 1 1,1 3-1,3 0 1,1 0-89,-1 0 1,1 7 0,0 2 0,-1 3-261,1 1 0,-2 2 1,-1 3-1,-4 1 1,-2 0-187,-4-1 0,-2 1 0,-4 0 0,0-1 59,0 1 1,-5-1 0,-5 0 0,-4-1 0,-4-2-77,0 2 1,-2-3 0,-1 1 0,0-2 0,0-2-175,1 0 1,2-2 0,0-1 456,3-1 0,1 1 0,5-3 0</inkml:trace>
  <inkml:trace contextRef="#ctx0" brushRef="#br0" timeOffset="166">5568 15363 14650,'-3'-9'-547,"0"-1"1,0 2 0,-1 1 0,1 1 0,1-2 0,1 0 544,1-1 1,-1 3-1,-1-1 52,-1 0 1,0 4 0,3 3 0,0 6 108,0 6 1,0 3-1,-1 7 1,-1 4-1,-1 4 158,1 4 1,-2 2-1,-1 2 1,0 3-313,-2 2 1,2 3-1,-1 0 1,-2 1-1,1-2-173,1-1 1,-1-1-1,4-6 1,1-5-716,0-5 573,2-4 0,2-4 0,0-2-1670,1-1 1998,0-3 0,1-3 1,1-1-1</inkml:trace>
  <inkml:trace contextRef="#ctx0" brushRef="#br0" timeOffset="167">5438 15810 14514,'0'-14'-505,"4"0"1,2-4 0,3 2 740,4 0 1,1 2 0,6-3-1,1 3 1,4 0 325,2 3 0,4 4 0,0 1 0,-1 3-322,-1 4 0,-1 5 0,-1 6 0,-3 5 0,-7 3-251,-6 5 1,-6 2 0,-5 2-1,-2 1 105,-4 1 1,-6 3 0,-9-3 0,-4-1 0,-2-1 1,-1-1 1,-3-1-1,0-2 1,2-5 36,3-3 0,2-4 0,5-3 0,0-2 0,4-3-101,4-5 0,3-4 1,2-7-1,4-4 1,3-3-750,2-2 0,7-3 1,0 1-1,3 2 659,0 0 1,4 1 0,-3 1-1</inkml:trace>
  <inkml:trace contextRef="#ctx0" brushRef="#br0" timeOffset="168">6573 15512 13989,'0'-9'-2851,"0"-1"2967,0 1 0,0 0-81,0-1 1,-1 5 0,-1 3 100,-1 4 1,-1 4-1,2 7 1,-1 2 0,0 4 99,-1 3 1,0 2 0,-4 6-1,2 3 565,-1 0-727,-1 1 1,1 3 0,1 1 0,0 1-84,1-2 0,-2 4 0,3-8 0,2-4 0,1-5-67,1-4 0,1-5 0,4-1 0,3-3 112,3-3 1,5-5 0,-3 1 0,2-3 454,1-1-399,2-5 1,0 0 0,1-5-1,0-1-56,-1-2 0,0-4 1,-2-1-1,-1-4 0,-1-3-314,1-4 1,-3 0-1,3-5 1,-2-1-777,-1-1 848,-6-1 0,1-2 1,-4 0-1,-1 0 28,-1 3 1,-6 4 0,-3 7 0,-5 3 0,-1 3 329,-3 4 1,-1 2 0,-3 7-1,-1 3 39,2 2 1,1 5 0,3 2 0,4 4 0,2 2-830,0 4 0,5 2 533,2 4 0,2-2 0,1 2 0</inkml:trace>
  <inkml:trace contextRef="#ctx0" brushRef="#br0" timeOffset="169">7551 15754 9974,'3'-9'-72,"0"-1"1,1 1-1,-1 0 1,1-1-1,0 1 1,1 0-1,-1-1 434,0 1 0,-1 0 0,-3 0 0,0-1-132,0 1 0,-1 1 0,-2 1 0,-3 3-149,-2 0 0,-2 3 0,0-2 1,-2 2-1,-4 1-67,-1 0 1,-2 1 0,-1 2 0,0 2 0,-2 2-49,1-1 0,2 0 0,0 3 1,1 1-28,3-1 0,1 0 0,6 0 0,2 2-47,3 1 1,2-1 0,3 2 0,3 0 0,5 2 0,4 0 52,2 1 1,3-4-1,2 4 1,1 0 90,2 2 0,-6 0 0,0-2 1,-1 0-1,-3-1 63,-1 0 0,-1 2 0,-2-2 0,-4-1 41,-1-1 1,-4-3 0,1-1 0,-3 1-1,-3-2 112,-1-2 1,-2-1 0,-2-3 0,0 3 108,0 0-350,-5-3 0,4 3 0,-4-3 0,1 2-26,-3 1 0,0-3 0,-1 3 0,2-2 0,-2 0-429,0-1 0,-2 2 0,1 0 0,3 0-313,2 0 0,3 3 1,1-4 799,-1-1 0,-3 3 0,-1 0 0</inkml:trace>
  <inkml:trace contextRef="#ctx0" brushRef="#br0" timeOffset="170">2002 15363 13904,'-6'0'-239,"-1"0"0,0 0 0,-2 0 0,-3 0 581,0 0 1,-6 5 0,0 4 0,-6 7 0,-4 6 0,-4 6-139,-5 5 0,18-12 1,1 2-1,-2 1 0,0 2 1,2 1-1,2 1 0,1 1 1,2 2-169,1 1 1,1 1-1,3-3 1,1 1-1,1 0 1,1 1-1,0-2 1,2-1-1,2-1 1,0 1-61,2-1 1,0-1 0,4 21 0,6-1 0,0-6 0,3-4-151,0-2 0,2-6 0,1-6 0,0 0 0,-3-2-160,0-2 1,1-4-1,-1-3 1,-1-1-325,1-2 1,2-1-1,-1 0 586,-1-2 0,8 0 1,-3 3-1</inkml:trace>
  <inkml:trace contextRef="#ctx0" brushRef="#br0" timeOffset="171">8082 15298 11543,'0'-14'-16,"1"4"0,2-1 1,4 3-1,4 5 0,2 4 1,3 6-1,2 9 287,3 7 1,2 9 0,-3 4 0,1 4 0,-2 4 104,-3 3 1,-6 0-1,1 3 1,-5-3-1,-3 0-150,-4-1 0,-7-3 0,-8-3 0,-2-2-164,-4 0 1,-2-2 0,-4-2 0,0-3 0,1-3-283,3-3 0,1-2 1,5-5-1,3 1 1,3-2-757,5-1 0,3-3 0,5-4-1685,2-3 2640,2-2 1,5-8 0,-1-1-1</inkml:trace>
  <inkml:trace contextRef="#ctx0" brushRef="#br0" timeOffset="172">9395 15419 10135,'-6'-1'-41,"3"-2"1,3-4 182,3-1 1,0 2-1,3 1 1,1 0 0,1-1-1,2-1-193,-1-1 0,0-2 0,1-2 0,-1-1 0,0-2-8,0-1 1,1 1 0,-1 0-1,-1-1 1,0 1 5,-2-1 0,-4 2 0,1-2 0,-3 4 1,-3 1 1,-3 2 1,-4 4 0,-1 2 0,-2 3 118,-2 3 1,0 6-1,-4 8 1,0 4 0,1 7-1,0 7 147,3 4 0,1 6 0,6 5 0,2 0-184,3 0 0,1-1 0,2 4 1,0 0-1,2-3-187,1-3 1,-2-2 0,2-3-1,-2-2 1,-2-2-95,-2-5 0,-3-7 0,-3-4 1,1-2-126,2-2 0,-2-3 1,5-3-1,0-1-550,-1-2 949,3-4 1,-7 3 0,3-3 0</inkml:trace>
  <inkml:trace contextRef="#ctx0" brushRef="#br0" timeOffset="173">9171 15884 10115,'0'-17'-267,"0"0"1,0 3 297,0 0 0,1-1 0,3 1 1,6 1 403,4-1 0,5-1 1,3 2-1,2 2 1,4 1-750,3 0 1,1 5 0,3 2 0,-4 2-1273,-2 1 1165,-2 0 0,0 3 421,-2 0 1,-2 0 0,-4-3-1</inkml:trace>
  <inkml:trace contextRef="#ctx0" brushRef="#br0" timeOffset="174">9711 15605 10115,'0'-9'-651,"0"-1"1,0 1 1107,0 0 0,-1 4 0,-2 1 0,-3 4 77,-2 4 1,-1 5 0,2 6-1,1 4-317,-1 3 0,-2-2 1,0 5-1,1 0 0,2-1 38,2-2 1,0-3 0,1 0-1,2 0 1,3-2-482,4-1 0,4-4 1,2-6-1,4-3-239,1-2 0,5-2 0,1-2 1,1-4-1,0-3 81,0-3 0,2-6 1,-4 0-1,-3-2 1,-1-1 48,-2-3 0,-5 1 1,1 0-1,-2 1 344,-4 3 1,-2 4 0,-6 6 455,-4 6 0,-2 6 1,-6 10-1,0 4 15,-1 1 0,3 2 0,-3-1 0,3 1 0,2 0-145,3-1 0,5 0 0,-1-2 0,2 0-667,1 1 80,4-4 0,5 0 1,6-3-1,1-1-404,3 0 1,-5 0-1,4-3 1,0-3 0,-2-2 563,0-1 0,1 0 0,-2 0 1</inkml:trace>
  <inkml:trace contextRef="#ctx0" brushRef="#br0" timeOffset="175">10084 15642 10115,'6'-12'-92,"-1"-2"1,0 2-72,0 2 0,1-2 0,1 7 467,-1 0 1,-4 2 0,1 6 0,-2 3 0,-2 3 105,-2 4 0,-2 1 1,-4 5-1,-1 0 1,1-1-51,0 1 0,0-2 1,2 0-1,2-3-327,1 0 0,1 1 0,3-2 1,0-2-1,0 0-424,0-2 1,4-1 0,3-2 0,4-3-935,5-2 1061,2-1 0,3-1 0,1-2 0,0-4-81,1-4 0,-4-1 0,2-2 1,-4-1-1,-3 2 116,-4-1 1,2 2 748,-6 3 1,-3 5 0,-3 4-1,-5 5 47,-4 3 1,1 2 0,1 2 0,2 0-312,1 0 1,1 1 0,3-1 0,1 0 0,3-2-634,5-1 1,1 4 0,5-1 364,-2 0 0,8-2 1,-1-1-1</inkml:trace>
  <inkml:trace contextRef="#ctx0" brushRef="#br1" timeOffset="176">11061 15260 8563,'-4'-13'-124,"3"3"0,-3-3 0,0 3 0,-2 1 306,-3-1 1,-1 5-1,-2 2 1,-5 3-1,-4 3 309,-3 3 0,-3 11 0,-1 6 1,0 7-1,0 7-22,0 5 0,4 4 0,2 1 1,5 2-1,3 2-411,5 0 1,7-24-1,2-1 1,-1 2-1,2-1 1,1 0 0,1-1-1,6 22-723,4-3 0,1-1 0,4-3 1,-3-3-607,-2-3 1,-3-3 1270,0-4 0,-1 0 0,0 0 0</inkml:trace>
  <inkml:trace contextRef="#ctx0" brushRef="#br0" timeOffset="177">11313 15503 12003,'0'-10'-925,"0"1"0,0 0 0,0-1 1111,0 1 1,-4 4 0,-3 2 0,-1 3 0,-1 4 229,-1 5 0,0 6 0,-1 5 1,-3 3-1,1 1-2,-1 2 1,2 3 0,3 0 0,0-2-298,3 0 0,2-4 0,4 1 0,1-2 0,3-5-54,6-3 0,4-4 0,8-2 0,3-1-86,1-4 1,2-3-1,0-3 1,-1-5-1,-2-3-298,-3-4 0,-4-3 0,-3-1 0,-5 0 0,-4-3-68,-1-3 1,-2-2 0,-3-1 0,-1 0 51,-2 0 0,-4 4 0,-4 0 1,-3 1 152,0 2 1,0 7 0,-3 5 0,1 4 0,1 5 54,0 4 0,-1 2 0,5 5 1,2 3 131,5 0 1,3 6 0,1 3 0</inkml:trace>
  <inkml:trace contextRef="#ctx0" brushRef="#br0" timeOffset="178">11760 15437 15049,'8'-15'-588,"-1"0"0,-1 2 722,2 2 1,-3 4-1,0 5 1,-1 5-5,-2 7 1,-1 4-1,-1 7 1,-1 2 139,-2 0-146,-2 2 1,-4 0 0,0-1 0,2 0-190,1-1 1,0 1 0,-4 2 0,2-2 0,1-1-466,1-3 0,-1 3 1,-1-2-1,1-3-563,1-1 1,4-6 0,-2 2 891,3-3 0,1-6 96,0-4 1,0-4-1,0-5 1</inkml:trace>
  <inkml:trace contextRef="#ctx0" brushRef="#br0" timeOffset="179">11704 15754 13328,'-1'-7'-1523,"-1"-2"0,-1-1 1460,0 0 1,-1 1 0,1 1 0,1-2 616,1 0 1,1-1 0,0 2-1,0 0 1,1-1-215,2 1 1,2 0 0,5-1 0,0 2 0,4 1-375,4 1 1,2 4-1,5-2 1,1 3-1,0 1-786,2 0 1,-1 5 0,-1 1 0,-1 2 661,1 1 1,-3 1 0,-1-1 0</inkml:trace>
  <inkml:trace contextRef="#ctx0" brushRef="#br0" timeOffset="180">12113 15624 13328,'1'-9'-1434,"3"1"1393,2-1 1,-1 2 0,1-6 0,1 3 0,2 0 215,0 1 0,3-3 0,1-1 0,-2 1 1,0-2 9,-2-1 0,1 0 0,1 0 0,-1-1 55,-2 2 1,-2 0-1,2 5-83,-2 0 1,-4 5 0,0 4 0,-3 5 0,-3 4-92,-1 4 0,-2 2 1,-2 7-1,0 2-247,-1-1 1,4 4-1,0-2 1,0 2-1,1 0-375,2-2 1,-2 2 0,2-2 0,0 0-1,0 1-450,0-1 0,0-4 931,3 0 1,-4-1 0,-1-1 0</inkml:trace>
  <inkml:trace contextRef="#ctx0" brushRef="#br0" timeOffset="181">12076 15847 11727,'-9'0'-176,"1"-1"64,1-2 428,3 2 0,4-4 0,1 2 108,2-4 1,7 2 0,6 0-1,4 1 1,3 2-553,0 1 0,1 0 0,2-1 1,-1-1-433,1 1 0,-3 1 0,-3 1 1,-2 1 554,-3 2 0,1-2 0,2 3 0</inkml:trace>
  <inkml:trace contextRef="#ctx0" brushRef="#br0" timeOffset="182">12532 15279 11609,'7'-17'-809,"0"0"1,3 2 1126,5 2 0,6 1 0,3 3 0,1 3 0,0 4 501,1 4 0,-4 7 0,0 9 0,-3 5-433,-4 5 1,-2 7-1,-7 1 1,-3 4-1,-2 4-185,-1 3 0,-2 1 1,-3 4-1,-5-1 0,-4-2-236,6-23 0,0-1 0,-2 0 0,-1 1 0,0 0 0,-1 0 0,1-1 0,-1 0-594,-10 23 0,-1-5 1,2-1-1,-2-1 1,1-4-2649,-1-2 3195,-7-1 1,1-1 0,-8 0 0</inkml:trace>
  <inkml:trace contextRef="#ctx0" brushRef="#br1" timeOffset="183">13855 15260 8560,'5'-13'-31,"2"3"1,-3-3 0,0 3 0,1 1 0,0-1 0,-1 1 136,-2 0 0,-1 2 0,-2 3 0,-3 3 0,-5 6 50,-2 6 1,-6 7 0,3 8 0,-2 4 0,2 3 48,0 1 1,-1 5 0,3-1 0,0 3 0,2 4-327,1 0 1,-4-1-1,1-1 1,0 1-1,2-1-370,1 1 1,-1-10-1,1-3 1,0-8 92,-1-7 0,1-3 1,0-8-1,0-5 398,3-5 0,-1-7 0,4 0 0,-4-9 0,2 2 0</inkml:trace>
  <inkml:trace contextRef="#ctx0" brushRef="#br1" timeOffset="184">13594 15642 7976,'0'-15'0,"0"-1"-111,0 0 1,0-1 0,0 2 0,0 1 686,0 1 0,0 2 0,0-1 0,1 2 0,1 0-269,1 1 1,4 3 0,1 0 0,2-1 0,3 2-450,2 2 0,1 2 0,6 1 1,3 0-368,2 0 0,1 1 1,-1 2-1,-1 3-24,-2 3 0,0-3 0,1 1 1,-4 2-1,-5 3 533,-3-1 0,0-1 0,-2 0 0,-1-1 0,-4 1-70,-2 3 1,-1-3 0,-3 4 0,0-2 145,0 1 0,0 2 0,0-2 0,-1 1 1,-1 0 495,-1 1 0,-1-1 0,2 2 0,-1-4 96,1-1 0,-3 1 1,2 0 24,1 0 1,0-6 113,-1-3-680,2-6 0,-3-2 1,3-4-1,-1-1-177,-1 1 1,0-4-1,3-3 1,0-2 0,0 0-155,0-1 1,3 1-1,1-1 1,1 0-25,2 1 0,5-2 1,1 0-1,2 1 0,1 2-148,2 3 1,0 2 0,1 6 0,0 3 0,-1 2-261,1 1 0,-2 4 1,-1 2-1,-3 3 636,1 0 0,-4 3 0,3 1 0,-3 3 0,-1-1 0</inkml:trace>
  <inkml:trace contextRef="#ctx0" brushRef="#br1" timeOffset="185">14264 15558 8560,'5'-9'0,"3"0"0,-4-1-125,1 1 268,-3 0 1,3 1 0,-3 0 243,1 2 0,0 5 1,-3 1-1,0 5 1,-1 5-36,-2 2 1,1 2 0,-4 4 0,0-1 0,0-2-36,-1 2 1,2 0 0,-1 1-1,3-2-204,2 0 1,1-4 0,0 3 0,1-2-231,2-1 1,5-6-1,6-3 1,1-2-355,5-1 1,0-1 0,3-3 0,0-4 0,-1-5-78,1-1 1,-5-1 0,2-1 0,-5 1-1,-1 2-44,-3 1 0,-3 6 861,-2 3 0,-7 4 1,0 4-1,-3 6 1,-4 2 385,0 4 0,3-1 1,1 1-1,1-2 0,-1 2-449,2 0 0,7-1 0,3-2 1,5 0-480,5-3 0,-2 0 1,6-2-1,-2-1 1,-2-1-787,1 0 1059,0-5 0,-1 6 0,1-3 0</inkml:trace>
  <inkml:trace contextRef="#ctx0" brushRef="#br0" timeOffset="186">1620 16778 22519,'-3'-6'-1639,"0"0"1,1-2 545,1 0 1,1 2 0,1 0 838,2-1 0,1 1 1,3 1-1,0 1 1,0 1 541,1-1 1,-2 2-1,0-3 1,3 0-1,1 2-178,2-1 1,1 3 0,-3-2-1,2 1 1,1 0-134,2-1 0,0 0 0,4 3 0,-1 0 6,1 0 0,1 0 0,0 0 0,3 0 0,1 0-91,2 0 1,-3 0 0,2 0 0,1 0 0,1-1 386,1-2 1,0 2 0,-1-4 0,-1 2-1,-3 0-82,0 1 0,3 1 0,-2 0 0,1-1-143,0-1-158,-1 0 1,5 3 0,1 0 0,2 0 16,2 0 0,-3-1 0,3-1 0,2-1 1,1-1 94,0 0 0,3 3 0,-7-3 0,2 0 0,0-1 119,0 0 1,4 0 0,-5 2 0,2-1 0,1 0-28,0 0 1,1 0 0,-2 2 0,-1-1-102,-1 1 0,0 1 1,3 1-1,-3 0 1,-3 0-78,-2 0 1,2 0 0,1 0 0,0 1-1,0 1-57,-2 1 0,0 0 0,0-2 0,2 1 109,1 1 1,-2 0 0,3-3 0,0 0-1,2 0 1,1 0 52,4 0 0,0-3 0,-1 0 1,-1 0-7,2-1 1,-2 3 0,3-3 0,0 1 0,-2-1-15,1 2 1,-2 0 0,2 0 0,-1-1 0,1 1-86,-2 1 1,-1 0 0,0-1 0,0-1-39,2 1 7,-1 1 1,2 1 0,-3 0-1,2-1 99,0-2 0,4 2 0,-1-3 1,-1 2-1,0 0 23,-1-1 0,1-1 1,5 2-1,-1-1 1,0 0 43,-3-1 1,4 2 0,-1-4 0,1 2-35,-1 2 0,0 0 1,-3 0-1,1-1 1,1 1-24,-1 1 1,0 0 0,-6-1-1,1-1 1,4 1-56,2 1 1,-5 1-1,4 0 1,-4 0-2,1 0 0,-2 0 0,3 0 1,1 0-1,-1 0 45,3 0 1,0 0 0,2 0-1,-1 0 37,1 0 14,-5-5 0,3 4 0,-4-2 0,1 2 46,3 1 0,-1 0 1,1 0-1,-2 0 1,2 0-112,0 0 0,2 0 0,-1 0 0,2 0-262,2 0 266,-3 0 1,-19 0 0,-1 0-1,25 0 1,0 0-5,-3 0 1,-1 0 0,-1 0 0,3-1 0,2-1 66,0-1 1,-1 0 0,-2 3 0,2 0-1132,0 0 1103,-24-2 1,-1 0 0,26 1 0,-2-2 0,0 1 8,0-2 1,1 3-1,-3-2 1,2 2-1,-2 1-63,0 0 0,2 0 1,0 0-1,1 0 34,0 0 0,-24 0 1,0 0-1,25 0 1,-24 0-1,-1 0 1,1 0-1,0 0 2,0 0 1,0 0-1,-1 0 1,1 0-1,-1 0 1,-1 0-1,27 0 1,-26 0-1,1 0 14,1 0 0,0 0 0,-2 0 0,0-1 0,0 0 0,1 0 1,-2 0-1,0-1 0,26 0 11,-25 1 1,0 1 0,1 0-1,1 0 1,-1 0 0,1-1-1,-2 0 1,1 0 0,-1-1 1,0 1-1,25-2 1,1 3-1,0 0 1,-1 0-20,1 0 0,-3 0 0,3 0 0,-27 0 0,1 0 0,1 0 1,-1 0-11,1 0 1,0 0 0,25 0 0,-26 0 0,0 0 0,0 0 0,1 0 11,1 0 1,0 0-1,2 0 1,-1 0 0,-1 0-1,-1 0 1,0 0 0,-1 0-1,1 0 1,-1 0 5,0 0 1,1 0 0,0 0 0,1 0 0,0 0 0,0 0 0,0 0 0,1 0-7,-1 0 1,0 0 0,-1 0 0,0 0 0,0 0 0,0 0 0,1 0 0,-1 0 0,1 0 0,0 0-9,1-1 0,-1 2 0,1 0 1,0 1-1,-1-1 0,0 1 1,1-1-1,0 0 0,1 0 0,0 0 2,2 1 1,0-1 0,-1 0 0,-1 0 0,3 2-1,0-1 1,-1 1 0,1 0-3,-1-1 1,0 1 0,2-1 0,1 1 0,-2 0-1,1 1 1,-1-1 0,0-1 0,-2 1 0,0-1 5,-1 1 0,-1 0 0,0-2 0,-1 0 0,-1 1 0,0 0 0,0-1 0,-1 1 0,0 0 0,-1-1 12,23 1 0,-1-1 0,-3-1 0,1 0 0,-2 0 25,1 0 1,3 0-1,-6 0 1,2 0-39,3 0 0,-8 0 0,3 0 0,-7 0 0,-3 0 21,-2 0 1,-5 0 0,-3 0 0,-4 0 436,-2 0-380,-3 0 1,-4-3-1,0-1-150,-3-1 1,-2 2 0,-4-4-1,-1 1 76,-2 1 0,-2 0 0,-5 3 0,1-1-547,0 1 1,3 1-1,0 2-228,2 2 0,1 2 547,3 4 0,-4 1 0,-1-1 0</inkml:trace>
  <inkml:trace contextRef="#ctx0" brushRef="#br0" timeOffset="187">15242 15642 17312,'-8'-9'-820,"0"0"1,3-1 0,1 1 0,3 0 1287,3-1 0,5 4 0,8 1 0,4 0 0,5 1 0,6 0 0,6 0-92,7 0 0,5 3 1,3-2-1,2 3 1,-25 1-1,0 0 1,1 1-1,0 0-497,0 1 1,0 0 0,-1-1 0,0 2 0,-2 0 0,0 0 0,22 3 0,-6-2-521,-4 0 0,-11 1 1,0-3-1,-3-1 1,-4-1 674,-4-1 0,2 0 1,-4 0-1</inkml:trace>
  <inkml:trace contextRef="#ctx0" brushRef="#br0" timeOffset="188">16089 15409 16711,'0'-9'-779,"1"0"1,2 1 0,3 0 1324,3 2 0,4 4 0,3-1 0,0 3 0,1 3-150,-2 3 0,1 3 0,1 1 0,0 1-337,-1 2 0,-8 3 0,0 0 0,-3 0 0,-3 1-147,-1-2 0,-2 1 0,-2 2 0,-4 0 1,-5-1 20,-7-2 0,-1-2 0,-5 1 0,1 0-186,0-3 0,0-1 1,3 0-1,0-1 1,0 0 295,1 0 0,-2 5 0,-2 0 0</inkml:trace>
  <inkml:trace contextRef="#ctx0" brushRef="#br2" timeOffset="189">1601 16797 21561,'-9'0'333,"-3"-3"1,0-1-1,3-1 1,2 0-1037,0 0 0,2 2 162,2-3 0,3 3 0,3-3 1111,4 2 1,-2-2 0,1 2-306,1-1 1,-2 3 0,2-1 0,0 1 0,1-1-95,1 0 1,1-1-1,-1 2 1,1-1-1,3 1-53,2 1 0,0-2 1,0-1-1,2 0-149,1-1 0,3 1 1,1 2-1,-1-1 0,-1 1 51,2 1 1,-2 0 0,2-1 0,0-1-1,0 1 181,-1 1 1,1 1 0,0 0 0,0 1 37,1 2 1,-4-2 0,4 3 0,-1-1 0,0 0-254,2-1 0,-3-1 0,2-1 0,-2 0 0,1 0 8,-1 0 1,2 0-1,-2 0 1,0-1 0,-1-1 13,-2-1 1,1-1 0,0 2 0,-1-1 0,1 1 1,-1-2 0,1 1 0,0 0 0,0 2-53,3 1 0,-1-3 1,3 0-1,-2 1 1,0 0 51,1-1 1,-3 2-1,4-3 1,-1 1 77,-2 0 1,1-2 0,0 3-1,-1-1 1,0 0 13,0-1 1,-1 3-1,2-2 1,-2 1 0,1 0-50,1-1 1,4 0-1,-1 3 1,1-1-62,2-3 0,-3 3 0,1-2 0,1 1 1,1 0-80,-1-1 1,-4 0-1,0 3 1,1 0-1,-1 0 28,0 0 0,-2 0 0,-2 0 1,0 0-1,-1 0 87,1 0 1,0 0 0,2 0 0,1 0 0,0-1 28,0-2 1,1 2-1,3-3 1,-2 1-25,-1-1 0,2 1 1,0 2-1,2-1 1,1-1-78,0 1 0,0 1 1,0 1-1,-1 0 1,-1 0-69,-2 0 1,-2 0-1,3 0 1,1 0 42,1 0 0,1 0 0,0 0 0,0 0 0,0 0 18,-1 0 0,2 3 1,1 0-1,1-1 1,-1-1 72,-1-1 0,1 0 1,3 0-1,2 0 30,0 0 0,-1-3 1,1 0-1,0 0 1,2 0-19,-1 0 0,3-4 1,-6 1-1,1 0 1,0 1 46,2 1 1,-5-2 0,-2 3 0,-5 0-97,-1 2 0,0-2 0,-2 0 1,0 1-1,1 1-20,1 1 1,-2 0 0,3 0 0,1 0 0,-1 0 45,-2 0 1,1 0 0,-1 0 0,2 0 38,2 0 1,1 0 0,1 0 0,0 0 0,0 0 9,0 0 0,-1 0 1,1 0-1,-1 0 1,-1 0-107,-1 0 0,-3 0 0,3 0 1,-1 0-66,0 0 0,0 1 0,-3 1 0,1 1 0,2-1-11,2-1 0,1-1 0,1 0 1,0 1-1,0 2 2,0 0 1,0 0-1,0-3 1,0 0 197,-1 0 0,3 0 0,-1 0 0,-2 0 0,0 0 15,0 0 1,2 0 0,0 0 0,0 0-93,-2 0 0,-1 0 1,2 0-1,0 0 1,0 0-44,0 0 0,0 3 0,4 0 0,2-1 0,2 0-65,1 1 1,1-2 0,2 2 0,1-2 53,1-1 1,2 0-1,3 0 1,-1 0-1,1 0 99,-1 0 1,-2 0-1,0 0 1,2 0 0,-1 0 4,-2 0 1,-4 0 0,-2 0-1,1 0 1,1 0-206,-2 0 1,2 0-1,-5 0 1,3 1-1,0 3 0,3-3 1,2 2-1,-1-2 0,1-1 129,1 0 0,0 0 0,4 0 0,-1 0 1,1 0 143,-1 0 1,-2 0 0,0 0 0,2 0-109,-1 0 0,0 0 0,-8 0 0,0 0 0,2 0-41,1 0 0,-6 0 0,1 0 0,-3 0-38,-1 0 0,4-3 0,-4-2 1,0 1-1,0 0 62,0 2 1,4-2 0,-2 1-1,1 1 1,-1 0 11,-1-1 1,3 2 0,0-3-1,0 2 1,-1 0 46,-3-1 1,1 0 0,-1 2 0,-1-1-17,-1-1 0,-2-3 0,-1 3 0,-2 0 0,-2-1-7,-1 1 0,2-3 1,0 3-1,-1 1 1,2 1-6,0 1 0,2-3 1,4 0-1,1 1-87,-1 1 1,0-3 0,0 1 0,2 1-1,0 0 26,0-1 0,2 2 0,-3-3 0,0 1 0,0 0 33,0 1 1,3-2 0,-3 0 0,-1 1-1,-1 0 31,-1 0 1,3 0 0,0 3 0,-2-1 0,-2-1 57,-2-1 0,0 0 1,3 3-1,0 0-51,0 0 0,0 0 1,0 0-1,1 0 0,1 0-14,1 0 0,-1 0 1,-3 0-1,-1 0 0,3 0-45,0 0 1,0 0 0,-1 0 0,0 0 12,0 0 1,2 0 0,0 0-1,-1 0 1,1 0-3,-1 0 0,2-3 0,1 0 1,2 0-1,-1 2-4,1 1 1,-1 0-1,5-1 1,1-1-1,2-1-20,-2 1 0,0 1 1,1 1-1,1 0 0,1 0 34,3 0 0,-3 0 0,1 1 0,-1 1 10,0 1 0,1 0 1,1-3-1,-1 0 0,-2 0-26,-2 0 1,1 0 0,-1 0 0,0 0-1,-1 0 11,-3 0 0,-2 0 1,3 0-1,-1 0 1,1 0 21,-4 0 0,1 0 0,-1 0 0,0 0 0,0 0-22,-2 0 0,-2 1 0,-3 2 1,-4 0 3,-1-1 1,-1-1-1,-2-1 1,-1 0-1,-4 0-26,-1 0 1,-2 3-1,0 0 1,0-1-1,2-1-66,1-1 0,0 1 0,2 1 0,1 1-6,-1-1 0,2 2 0,2 0 0,1-2 0,-1 0 84,1 1 0,0-2 0,-1 3 1,2-1-1,1 0 40,0-1 0,1 2 0,-2-1 0,0 0 0,1-1 7,-3 1 1,2-2 0,-3 2-1,-2-2 1,1-1-27,-2 0 1,-2 0 0,0 0 0,-1 0-3,-2 0 1,0 0 0,1 0-81,-1 0 1,0 0-1,0 0 1,1 0-35,-1 0 1,-3 0 0,1 0 0,0 0 0,1 0 58,1 0 1,4 0 0,-1 1 0,1 1-1,-1 1 20,0-1 1,1 0 0,-4 0 0,0 1 32,1-1 1,-4 0-1,0-2-233,1 0 0,-1 0-559,0 0-798,-4 0 337,2 0 1117,-4 0 1,-8 4-1,-3 1 1</inkml:trace>
  <inkml:trace contextRef="#ctx0" brushRef="#br2" timeOffset="190">9162 15195 15279,'-3'-6'-3277,"0"0"2615,1-1 0,1 4 0,1 3 983,0 5 0,0 4 1,0 3-1,0 4 1,0 2-105,0 0 1,0 5-1,0 1 1,0 1-1,-1-1-212,-3 2 0,2 1 0,-3 0 0,1-1 0,1-2-362,-1-2 1,3-1 0,-2-5 0,2-4-172,1-2 1,0-3 0,1-2 486,2-1 1,2-5 0,4-4-1</inkml:trace>
  <inkml:trace contextRef="#ctx0" brushRef="#br2" timeOffset="191">9162 15149 13877,'-1'-10'-1699,"-1"1"1130,-1 0 0,0 0 0,4-1 1,1 1 545,1 0 0,4 2 0,-1 2 410,2 1 1,2-2 0,-1 3 0,0 0 0,2 0-178,1-1 0,-1 1 1,2 2-1,-1-1 1,2-1-93,0 1 1,5 1 0,3 1 0,-1 0-86,2 0 0,1 0 0,4 0 0,0 0 0,0 0-28,0 0 0,1 0 0,1 0 1,1 0-1,0 0 152,1 0 1,-3 0-1,3 1 1,-1 1 6,0 1 1,3 0-1,-3-3 1,-1 0 38,-1 0-249,-1 0 0,-2 0 0,0 0 0,0 0 46,-4 0 1,2 0-1,-1 0 1,1 1-1,1 1-21,-2 2 0,1-1 0,-2-3 0,3 0 19,2 0 1,0 0-1,1 0 1,0 0 0,1 0 4,2 0 0,1 0 0,4 0 0,-3 0 1,0-1 9,0-2 0,1 1 0,2-2 1,-1 1 80,0 0 0,-4-3 1,2 3-1,0 0 103,0-1-172,-7 3 1,5-5-1,-6 4 1,1-1-1,-2 1 1,2 0 0,-4 0-1,-1-1 1,-2 1-18,0 1 1,3 1 0,-1-1 0,0-1-47,-1-1 1,-2-1-1,1 4 1,1 0 0,0 0-55,2 0 0,3 0 0,-2 0 0,0 0 46,3 0 1,1-3 0,0 0-1,-1 1 1,-1 1-4,1 1 0,2 0 1,2 0-1,1 0 31,-1 0 1,-1-3-1,-2 0 1,2 1-1,1 1-6,2 1 0,-1 0 0,-5 0 0,0 0 0,-1-1-4,1-2 0,-3 2 0,-2-2 0,0 2-2,1 1 0,-2 0 1,1 0-1,-1 0-24,-1 0 1,2 0-1,2 0 1,1-1-1,1-2 31,-2 0 0,4 0 0,-2 2 0,3-1 0,1-1 10,-1 1 1,1 0 0,-6 0 0,1-1 2,1 1 0,1 1 0,-1 1 0,-2 0-319,0 0 313,-4 0 0,5 0 1,-3 0-1,0 0-26,0 0 0,-1 0 0,-2 0 0,2 0 0,1 0 30,1 0 1,-1-1 0,-2-1 0,-1-2-23,1 2 0,-1 1 0,-2 1 0,-1 0-18,-2 0 0,3 0 1,-3 0-1,1 0 1,-1-1 56,-2-2 1,3 2 0,-2-2-1,1 2-10,0 1 0,-3 0 0,3 0 0,-3 0 60,0 0 0,-1 0 30,0 0 0,1 0 151,-1 0-125,0 0 0,-1 1-97,-1 2 0,-3-1 0,-4 4 1,0 3 89,0 2 0,0 0 1,-1 4-1,-1-1 0,-2 1-59,-2 1 1,3 1 0,-2 0 0,0-2-130,0 2 1,2-1 0,-3 1-1,1-3 1,1 1-373,0-1 0,-3-2 0,1 0 0,-3-2-339,0 0 1,0-1 718,-1 0 0,1 1 0,0-1 0</inkml:trace>
  <inkml:trace contextRef="#ctx0" brushRef="#br2" timeOffset="192">10838 14748 13716,'-5'-6'-820,"1"1"1,0 0 0,0 1 0,0-1 98,0-1 0,1 3 601,3-3 1,0 0 0,0-3 215,0-1 1,3 4 0,1 1 0,0 0 166,0-1 0,0 3 0,-3-2-36,2 1 1,-2 2-1,2 5 1,-2 3-1,-1 4-83,0 2 1,0 3 0,-1 3 0,-1 2-1,-1 2-172,1 2 1,-3 0 0,1 0 0,0 0-173,0 0 1,-2-1 0,3 3 0,1-2 0,0-2-585,-2-5 0,3 1 829,-2-6 1,-2 1-1,0-4 1</inkml:trace>
  <inkml:trace contextRef="#ctx0" brushRef="#br2" timeOffset="193">10763 14571 13382,'0'-9'-1639,"-1"1"1,-1 1 1454,-1 0 0,0 4 0,2-2 148,-2 1 0,1-2 0,-4 3 192,-2 1 0,0-2 0,-1 0 1,-1 2-58,1 1 1,0 1-1,0 0 1,-1 0-1,0 0-22,-3 0 1,2 0 0,-3 0 0,-1 0-43,1 0 0,-2 0 0,-2 0 0,-1 0 0,0 0-37,1 0 1,-1 1 0,-1 1 0,0 3 0,-2-1 142,1 0 1,3 0-1,0-2 1,1 2-35,1 1 0,-4-2 1,5 3-1,-2-1 1,0-1 20,-2 0 0,6-1 0,-6-2 0,1 1 0,1 1-73,-2-1 1,1-1-1,-1-1 1,0 0-42,1 0 0,-1 0 0,0 2 0,1 0 0,-1 1-10,1-1 0,-4-1 1,0-1-1,1 1 3,2 2 1,-3-2-1,0 2 1,1-2-1,-1 0-10,0 2 0,-3-2 0,4 2 0,-1-2-10,-1-1 1,3 4 0,-2-1 0,0-1-1,0-1 1,2-1 1,0 0 0,1 0 0,1 0 0,-1 0-6,0 0 0,0 0 0,-2 0 0,-1 0 5,2 0 1,-3 0 0,1-1 0,0-1 0,1-1-2,-1 0 0,-4 2 1,2 0-1,-1-1 8,1-1 1,2 0-1,-2 3 1,0 0 0,1 0-36,-3 0 0,-1 0 0,-1 0 0,-1 0-20,-2 0 1,2 3 0,-2 1 0,2 0 0,2 2 10,2-1 0,-4-2 1,3 2-1,1 0 1,1-1 55,0 1 1,2 1 0,-2-3-1,3-1-3,3-1 1,0-1 0,5 0-1,0 0 1,-2 0 12,1 0 0,1 0 1,-2 0-1,-2 0 1,-2 0-3,-2 0 1,0 0-1,-3 0 1,1 0-26,3 0 1,-3 0-1,0 0 1,1 1-1,0 1-23,4 1 1,0 3 0,2-1-1,0-1 1,0 0 29,4-2 1,4 2 0,2-1 58,-1-1 0,2-1 0,0-2-87,0-2 0,-2 2 1,2-3-1,-1 1-47,0 0 1,-1 0 0,-2 3 14,0 0 49,-5 0 1,4-1 0,-3-2-1,0 0-2,1 1 0,-4 1 1,4 1-1,-1 0 1,1 0-9,0 0 1,-1 0 0,4-1 0,-1-1 0,1-1 31,0 1 1,0 1 0,0 0 173,3-2 9,-2-2-336,7-5 0,-4 5-163,1 2 0,3 3 289,-2 3 0,1-2 0,0 3-42,-1 0 1,0 2-24,3 3 1,-1-4 0,-1-1 107,-1 0 200,0-3 278,3 8-397,0-8-168,-4 3 16,2-4 1,-5 1 128,4 2 1,-3-1 0,3 4 0,0 2-13,-1 0 0,3 1 1,-4 1-1,2 3 1,-1 2-12,-1 3 1,2 5 0,-2 3 0,0 4 0,0 4-99,1 2 0,-3 1 0,2 0 1,-1 1-1,-1-1-121,0 0 0,0-4 0,0-2 0,1-2 159,-2-1 1,3-3 0,0-1-1,0-1 1,1-4 0,-1-1-28,3-3 0,-2 0 0,0 1 1,0-1-1,0-2-227,2-1 1,-2-5 0,0-1-325,-2 1 0,3-1-273,-3 0 958,0-4 0,-8 2 0,0-4 0</inkml:trace>
  <inkml:trace contextRef="#ctx0" brushRef="#br2" timeOffset="194">7560 15344 13049,'0'-12'-658,"0"-2"1,0 1 265,0 0 0,0-1 0,0 3 0,0-2 391,0 2 1,0 1 197,0 0 1,0 6-195,0 4 1,1 5-1,2 8 1,1 2-1,1 3 25,2 0 0,-2 2 0,1 1 0,1 0 0,-1 1-41,0 1 1,0-3 0,3 1 0,-2-2-172,-1-4 1,-1 2 0,2-4 0,0 1-24,0-1 1,-3 0-1,0-5 1,0-2-120,2-3 1,0-2 0,-1-2 187,-1-2 1,-1-3 0,-3-5-1,0-3 43,0 0 0,0 1 1,0-2-1,0-2 0,0 0 126,0-2 1,1 4-1,1-1 1,1 1 0,0-1 90,2 0 0,-3 4 1,4-2-1,0 0 54,-1 3 0,3 0 0,-1 2 1,1 1-1,1 2 199,1 3 0,-1-2 0,0 2 58,0 1 0,0 2-318,-3 3 0,1 2-300,-4 5 72,0-1 1,-2-4-21,3-2 1,1-2 124,4-1 1,0 0-91,1 0-307,-5 5 276,3-4 1,-7 7 0,1-3 0,-4 1 375,-4 0 0,-2 1 1,-3 3-1,0 1 23,-1 2 1,-5 0 0,2-1-1,0 1 1,-1 1 1,0-1 0,2-1 0,2-2 0,2-1 46,0 0 0,2 1-558,2-1 0,3-5 0,6-3 0,3-4 149,2-2 1,2-1 0,-1-4 0,-1 0 0,0-1-28,-2-2 0,-1 4 0,1 3 0,-2-1 26,0 2 85,-3 1 0,-5 8 0,-6 1 1</inkml:trace>
  <inkml:trace contextRef="#ctx0" brushRef="#br0" timeOffset="195">2290 17206 19600,'-8'-9'-469,"1"0"1,1 0 0,0-1 0,0 1 0,2 0 0,1-1 0,0 0 25,1-2 0,1 0 0,0-2 1,-1 0-1,-1 3 616,1 0 0,1-1 0,1 0 0,0 0 0,0 2 572,0 1 1,0-1-616,0 1 0,0 5 0,1 5 0,1 7 20,1 7 0,4 6 0,0 4 0,4 2-28,1 1 1,5 3 0,-2 0 0,3-1 0,0 0-400,1 1 0,1-1 1,0 3-1,3-1 0,0-2-55,0-1 0,-3 1 1,-3 0-1,-4-2 1,-1-1-155,-4-4 0,-5-2 0,0-4 1,-2 0-502,-1-2 1,3 0 0,0 0 871,-1-2 0,8-7 0,0-2 0</inkml:trace>
  <inkml:trace contextRef="#ctx0" brushRef="#br0" timeOffset="196">2914 17085 16676,'0'-9'-878,"0"0"0,-1-1 0,-1 1 713,-1 0 0,0 0 0,3 1 485,0 5 1,-3 13 0,-1 10-109,-1 3 0,1 7 0,-1-1 0,1 2 1,1 2-172,-1 0 0,3 3 0,-3 4 0,1-2 0,-1 2-203,-2 2 0,3-2 1,-3 1-1,0-2-201,1-6 1,-3-4 0,4-4 0,0-4 0,-1-2-928,0-4 1,2-1 1403,-4-5 1,-3-4-1,-4 0 1</inkml:trace>
  <inkml:trace contextRef="#ctx0" brushRef="#br0" timeOffset="197">2868 17430 14311,'12'-19'231,"2"1"1,1-1 127,5 0 0,-2 2 0,4 2 0,-2 6 0,-2 5-59,1 3 0,-1 2 0,-3 3 0,-2 5 0,-3 6-356,-1 2 1,-3 2 0,0 0 0,-2 0 160,-2 3 0,-1-2 1,-1 2-1,0 0 1,-1 0-1,-2-1 18,-4-2 0,-2-1 1,-2-2-1,-2-1-49,2-2 1,1 0 0,0-5-1,1-1-27,0-1-147,-1 1 1,1-2 0,0-2 0,-1-2-350,1-1 0,0 1 1,0 1-1,-1 1 1,1-1-1781,0-1 2354,-1-1 0,-3-4 1,-2-1-1</inkml:trace>
  <inkml:trace contextRef="#ctx0" brushRef="#br0" timeOffset="198">3575 17560 8588,'-9'-4'-7,"0"0"0,-1-3 0,2 1 0,1-1 0,2 1 0,0 0 379,-1-1 0,4 2 0,-2-1 0,1 1 0,0 0 40,1-2 0,2 2 1,3-1-1,3 2-229,3 2 1,4-2 0,4 0-1,4 0 1,7 0-207,5 2 0,3-1 0,2 1 0,-1-1 1,1 1-457,3 1 1,-4 2 0,0 1-1,-5 2-177,-3 2 1,-1-4-1,-1 2 1,-1-1 0,-2 0 438,-2-1 217,0-1 0,-3-5 0,-1-1 0</inkml:trace>
  <inkml:trace contextRef="#ctx0" brushRef="#br0" timeOffset="199">4097 17346 8588,'-11'-4'-185,"0"-2"102,-1-3 0,-1 0 1,5 0-1,1 1 384,0 1 1,5 2 0,-1 2 85,2-3 0,2 2-314,2 1 1,3 2 0,3 1 0,0 1 0,2 1 67,1 1 1,-2 3 0,4-2 0,-1 1 0,2 3-92,-1 0 0,4 1 0,-4 0 0,2 1-46,-1-1 0,-3 0 0,1 1 0,0-1-98,-1 0 1,-1 4-1,-3-1 1,-3 1-1,0-1 28,0 0 1,-4 4 0,-1-3 0,-5 1 0,-4 0 163,-4 1 0,-4-4 1,-6 3-1,0-2-241,0 0 1,2 1 0,2-4 0,1 1 142,3-1 0,1 4 0,5 2 0</inkml:trace>
  <inkml:trace contextRef="#ctx0" brushRef="#br0" timeOffset="200">5056 17085 11717,'0'-9'-398,"0"-1"1,0-2 0,0 0-1,0 1 1,0 0 0,0 2 332,0 0 0,0-1 0,0 0 0,1 0 0,1-2 409,1 1 0,1 3 0,-2-5 21,1 3 1,0 6-269,-3 4 0,0 9 0,-1 10 0,-2 5 83,-3 6 0,1 5 1,-1 5-1,-2 2 1,1 2-125,1-1 1,-1-2 0,3 3 0,-1 2 0,0 0-273,0 0 1,3-6-1,-2-1 1,1-2-167,0-3 1,-3-9-1,1-4 1,1-6 0,0-5 422,2-1 1,-3-3-1,0-2 1</inkml:trace>
  <inkml:trace contextRef="#ctx0" brushRef="#br0" timeOffset="201">4981 17532 11285,'-6'-6'-464,"0"1"1,0 0 0,1 0 0,0-2 0,2 1 0,-1 1 786,-1 1 0,3-3 0,-2 0 0,1-1 1,0-1-103,0 0 1,-1-1-1,1 1 1,1 0-1,1-1 349,1 1-464,0 0 1,4-1 0,2 1 0,4 0-118,2-1 1,4 0 0,5-1 0,5-2 0,4 2 100,4 1 1,3 1-1,0 3 1,-1 3-1,-1 2-22,-1 1 1,-2 5 0,0 4-1,-8 7 39,-3 5 1,-6-1 0,-3 5 0,-3 0 0,-3-1 52,-2-3 1,-4 2-1,-4-1 1,-3 0-14,-4 0 1,-4-3 0,-4 1 0,-2-5 0,-2 0 94,-1-1 0,3-2 0,-3 0 0,1-2 1,2-1-179,2-3 1,0-1 0,1-3 0,0 1-157,2-1 0,3-4 0,4-2 1,-1-1-347,1-2 1,4-2 0,2 0-1,2 0-225,1-1 1,1 1-1,2 0 1,3 1 740,2 1 1,6-5 0,0 2 0</inkml:trace>
  <inkml:trace contextRef="#ctx0" brushRef="#br0" timeOffset="202">6266 17132 20100,'-8'-9'-1639,"1"0"1,0 3 1754,0 3 0,2 4 0,0 4 1,0 7-1,0 3 147,-3 5 0,-3 6 1,-1 1-1,0 4 0,2 2-67,0 2 0,2 4 0,2 2 0,2-2 0,1-2-197,0-3 0,0-1 1,3-4-1,1-2 0,1-5-163,1-4 1,4-8-1,-1 0 1,2-4-1,2-1 298,-1-3 0,5-2 0,1-3 0,3-5-34,0-3 0,2-4 1,1-3-1,0-2 0,0-2-166,-1-2 0,-3-3 1,-1-1-1,-4 0 1,-1-1-564,-2-2 0,0 0 0,-1-4 1,-1-2 227,-4 2 0,-2 4 0,-1 0 0,-1 2 0,-1 3 134,-1 5 0,-8 3 0,1 10 0,-4 2 1,-1 2 701,0 3 0,-2 2 0,1 3 0,0 2-120,0 2 0,0 2 0,4 2 0,4 1 0,4 1-459,3-1 0,1 4 0,0-3 0</inkml:trace>
  <inkml:trace contextRef="#ctx0" brushRef="#br0" timeOffset="203">7197 17290 19108,'0'-9'-267,"1"0"1,2-1-1,4 1 1,2 0 0,2-1 288,2 1 0,3-3 1,-1-1-1,0 1 0,1-2 1,-1 0-1,0-3-304,-3-1 0,-1 1 0,-3-5 0,-2 3 0,-3 0-44,-2 1 1,-2 0 0,-2 2 0,-4 4 0,-5 2 286,-3 0 0,0 5 1,0 2-1,-1 3 243,2 3 1,-4 8 0,4 7-1,-2 8 1,2 6 54,0 5 0,3 7 1,5 0-1,3 4 0,2 4-354,1-25 0,0 0 1,1 24-1,0-24 1,0 1-1,2 24-118,-1-4 1,-1 2 0,-2-2-1,-2-4-1047,-3-2 1081,-7-5 0,-1-5 1,-4-5-1,3-3-206,2-2 0,3-6 0,1-5-648,-1-4 1002,5-3 1,-3-8 0,3-1 0</inkml:trace>
  <inkml:trace contextRef="#ctx0" brushRef="#br0" timeOffset="204">7011 17672 15614,'-4'-9'-1093,"-1"-5"1,-4-1 0,3-2 1076,3 2 1,2-2 0,2 5-1,3 0 1,6 2 649,4 1 0,4 0 0,1 3 1,2 3-859,1 2 1,7 1-1,-1 0 1,1 0 0,0 0-752,-1 0 1,-4 3 1006,1 0 0,-4 0 0,2-3 0</inkml:trace>
  <inkml:trace contextRef="#ctx0" brushRef="#br0" timeOffset="205">7486 17374 14078,'4'-9'-564,"-3"-2"0,3 0 679,0-1 0,-3-1 92,3 4 0,-4 5 1,-4 4-1,-1 6 1,-1 5 275,0 5 1,0 5-1,-4 1 1,2 2-183,2 2 1,-1-3 0,3-2-1,2-1 1,1 0-206,1 1 1,0-4-1,0 1 1,1-4-1,4-3-325,4 0 0,1-6 1,6-2-1,0-2-195,2-1 0,0-4 1,1-2-1,0-4 1,-1-2-143,1-3 0,-5-1 0,-1-2 0,-2-1 0,1-1 19,0 0 0,-3 3 0,-3 0 1,-1 3 567,0 0 1,-4 4-1,0 7 518,-3 6 1,-5 5-1,0 5 1,-1 2-1,0 3 280,2 0 0,-2-2 0,5 0 0,1 0-425,1 2 1,2-3-1,1 0 1,3-2 0,3-2-679,2 0 0,6-3 1,-1-1-1,3-1-372,0-2 1,4-1-1,0-4 1,-3-2 0,-1-4-984,-2-1 1,-4-2 1582,3-3 0,1-1 1,3-5-1</inkml:trace>
  <inkml:trace contextRef="#ctx0" brushRef="#br0" timeOffset="206">7961 17411 13520,'0'-9'-1925,"0"0"1818,0-1 842,0 5-182,0 1 0,-4 11 0,-3 4 0,-1 2 53,-1 4 1,3 0-1,-1 1 1,1-2-410,1 0 0,1-1 0,4 3 1,0-2-1,0-4-210,0-2 0,4 0 1,2-2-1,4-2-397,2-3 0,2-2 0,5-2 0,0-2 1,-1-4-303,1-5 0,0 1 0,-1-4 0,1-2 282,-1-1 1,-2 0 0,-2 0 0,0 3 0,-4 2 470,-3 3 1,-1 2 0,-5 2 0,0 6 444,-2 6 1,-9 6-1,1 4 1,-1 1 18,-1 2 0,5-1 1,1 1-1,1 0 0,2-1-488,1 1 0,2-4 0,3 0 0,4-2-891,4-1 0,5-3 0,1-3 863,2-3 0,6 3 0,-2-1 0</inkml:trace>
  <inkml:trace contextRef="#ctx0" brushRef="#br0" timeOffset="207">8585 17179 15924,'-5'-14'-656,"3"4"1,-3-3-1,0 4 1,0 3 0,-2 3 1115,-2 2 1,-4 6-1,-3 4 1,-2 7-1,-3 5 1,-1 7-1,2 5 295,0 4 1,6 3 0,2 1 0,5 2-881,4 1 1,3 1 0,3-1 0,4-1 0,3-3-516,3-4 0,3-3 1,-1-6-1,0-1 0,1-3-2637,1-4 3176,-4-6 0,5-5 0,-4-3 0</inkml:trace>
  <inkml:trace contextRef="#ctx0" brushRef="#br1" timeOffset="208">8808 17300 8560,'0'-10'91,"0"1"0,-1 1 256,-2 1 0,-2 4 0,-5 6 0,1 5 181,0 3 1,-2 4-1,0 4 1,-1 3-1,0 3-51,2 2 0,2 0 1,1-2-1,4-1 0,3-1-246,3-2 0,7-3 0,4-2 0,3-4-399,1-1 1,0-6-1,6-2 1,-1-2-1,-3-1-427,0 0 0,-5-7 0,0-4 0,-2-2 0,-1-5 10,-2-2 0,-2-1 1,-1-4-1,-4-1 87,-2-1 0,-1-1 0,0 1 0,-2 2 277,-5 0 1,1 7 0,-7 1-1,0 3 1,1 6 103,1 4 0,0 4 1,2 3 116,0 3 0,-1 11 0,1 2 0</inkml:trace>
  <inkml:trace contextRef="#ctx0" brushRef="#br1" timeOffset="209">9171 17253 8560,'9'-9'2,"-2"2"0,-1 2 305,1 1 1,0 6 0,0 8-1,-4 4 1,-2 5 247,-1 2 0,-4 3 0,-3 4 0,-1 0-483,-1 0 1,-1 1 0,2 1 0,1 0 0,1-2-208,-1-2 1,2-6 0,1 1 0,1-4 0,0-5-2886,1-2 3020,1-4 0,1-2 0</inkml:trace>
  <inkml:trace contextRef="#ctx0" brushRef="#br1" timeOffset="210">9106 17542 8560,'0'-10'-567,"-3"1"1,0 0 1048,1-1 1,1 1 0,1 0 0,1 1 1351,2 1-1577,2-1 0,7 4 0,2-3 0,0 1-335,3 2 0,2 1 0,1 3 1,2 1-1,-1 1-871,-2 1-142,0 5 1,-1-3 1090,-3 4 0,3 0 0,-4 1 0</inkml:trace>
  <inkml:trace contextRef="#ctx0" brushRef="#br1" timeOffset="211">9553 17281 8560,'0'-9'86,"3"-1"0,1 1 339,1 0 1,-3 5-1,2 5 1,-4 7-34,-4 6 1,0 8 0,-3 3 0,1 2-322,-1 1 0,-2 0 0,1 0 0,1 0 0,1-1-388,-2 1 1,3-1-1,0-1 1,0-3-1,1-2-1045,0-4 1,-4-5 1006,2-3 0,-2-4 0,0-6 1,0-2-1,3-3 383,1-3 1,-3 0 0,2 0 755,-1 0 0,-1-1-129,4 1 0,1 4 1,5 2-1,4 2 0,5 1-597,3 0 1,2 0-1,-1 0 1,0 1-350,0 2 1,2-1 0,0 3 290,-3-1 0,3 3 0,-4-1 0</inkml:trace>
  <inkml:trace contextRef="#ctx0" brushRef="#br1" timeOffset="212">9814 17085 8528,'10'-9'50,"2"1"1,5 2 504,4 3 1,-1 3 0,3 4 0,-2 6 0,-5 8 263,-1 5 0,-7 8 0,-5 5 0,-2 3 2010,-1 4-2594,0 7 0,-4-1 0,-2 2 0,-2 1-219,-2 0 1,1-4 0,0 1 0,-2-3 0,-2-4-638,-6-1 1,0 6 0,-5-5-1,0-2-1018,0-4 1,-1-3 857,-3 1 0,-4 2 1,-1-3-1</inkml:trace>
  <inkml:trace contextRef="#ctx0" brushRef="#br0" timeOffset="213">1955 16946 12976,'-9'-4'-293,"0"-1"1,-1-1 0,1 3 0,1 1 0,-1 0 0,1-1-430,-2 1 971,-2 9 1,0 0 0,-1 10 0,-3 4-1,-3 7-10,-1 8 0,-2 6 0,12-18 0,1 2 0,0 0 1,1 2-111,0 0 1,0 2 0,1-2 0,1 1 0,1 1-1,2 0 1,-1-1 0,1-1 110,0 24-221,2-3 0,6-10 0,4-3 0,3-4 0,2-5-269,-1-4 0,0-3 0,0-3 0,1 0-129,1-2 0,-2-3 1,-2 0-1,0-2 1,1 0 339,0-1 1,2 0-1,1 1 1</inkml:trace>
  <inkml:trace contextRef="#ctx0" brushRef="#br0" timeOffset="214">10773 16871 18325,'0'6'-656,"0"2"1,1 1-1,1 4 1,2 5 0,2 6 557,4 5 1,1 8 0,3 7 0,0 1 0,-3 2 0,-2-2 241,-2-1 1,-3-3 0,-4-5 0,-1-1-93,-2-1 0,-6 0 0,-4 0 1,-1-3-1,1-2-515,2-1 1,0-4 0,2 0 0,1-1 0,1-3-1782,4-4 2199,2 2 0,-3-8 1,-1 4-1</inkml:trace>
  <inkml:trace contextRef="#ctx0" brushRef="#br1" timeOffset="215">11769 16946 8434,'0'-15'-73,"-1"2"1,-1 4-1,-1-1 221,1 1 0,1 9 0,1 7 1,-1 10-1,-1 8 101,-2 5 1,-2 6 0,2 5 0,-1 2 0,-2 0-133,-2-1 0,3 4 0,0-3 0,0 3 0,0-1-606,-1-1 1,4-3 0,-3-4 0,-1-1-390,-2-5 1,2-1 877,-2-9 0,2 1 0,-7-3 0</inkml:trace>
  <inkml:trace contextRef="#ctx0" brushRef="#br1" timeOffset="216">11564 17290 8434,'0'-18'0,"0"-1"0,0 0-191,0 1 0,4 0 1,2 4-1,4 3 1,2 5 735,4 2 0,2 1 1,4 3-1,3 0-744,2 0-64,1 4 0,3 2 0,0 6 1,-1 0-167,-1-1 0,-5 0 1,-3-2-1,-1 0 1,-1 0 428,-1-3 0,-3 1 0,-3-4 0,-3 0 0,-2 1 0,1-1 0,-3 3 96,0 1 0,-1 1 1,-4 2-1,0 0 552,0 2 0,0 0 1,-1 3-1,-1 2 1,-2 0-37,-1 2 0,3-4 0,-2 1 0,1 0-354,-1-2 0,-2 1 1,3-4-1,0 1-56,-1 0 0,2-3-281,-4-3 0,4-6 0,-2-7 0,3-3-103,1-3 1,0-4 0,1-1-1,3-4 1,1-2-135,0-1 1,6-2 0,-1 0 0,1 1-40,2 1 1,-1 1 0,3 0 0,1 3-1,-1 4-98,1 5 0,-5 6 0,2 3 0,-3 3-35,-1 3 0,1 3 0,-2 6 488,-2 4 0,2 1 0,-2 2 0</inkml:trace>
  <inkml:trace contextRef="#ctx0" brushRef="#br1" timeOffset="217">12272 17253 8434,'1'-9'0,"1"-1"211,1 1 1,0 3 0,-2 1 308,2 1 0,-2 5 0,1 6 0,-4 4 1,-3 5-13,0 1 1,-3 2 0,2 0 0,1-1-253,2 1 1,-1-2-1,1 0 1,1-3 0,1 0 23,1-3 1,4 0 0,2-2 0,2-1 0,3-2 34,1-3 1,3-1-1,3-2 1,1-3-938,-1-3 1,-2 0-1,0-7 1,-1-1 0,1-1-35,-1-3 1,-4 3-1,2 0 1,-4 2 0,-2 2-984,0 4 1,-6 4 1894,-1 6 0,-4 3 1,-6 7-1,1 2 1,0 2 398,-1-2 0,5 3 1,2-3-1,2 2 0,2-1-222,2 0 1,3-5 0,7 2-1,2-3-789,3-1 0,4 0 1,-2-2-1,-1-2 1,-4-1 355,-1-2 0,2-1 0,-1-1 0</inkml:trace>
  <inkml:trace contextRef="#ctx0" brushRef="#br1" timeOffset="218">13231 17281 8357,'-10'-3'-18,"1"-1"1,0-1 0,-1-2 0,2 1 200,2 0 1,1 4 0,3-2 0,-1 0 543,1-3 0,1 2-447,1-1 0,1 4 1,2-1-1,3 2-71,2 1 1,3 0-1,1 0 1,3 0 0,4 0 26,3 0 1,5 0-1,5 0 1,2 0-273,4 0 1,5 0 0,6 0 0,3 0 0,0 0-330,-3 0 1,-2 0 0,-4 0-1,-2 0 1,-4 0-274,-3 0 1,-6 0-1,-6 0 1,-3 0 230,0 0 1,-1 0-1,-3 0 1,-2 0 0,-2-1 191,1-2 0,0 1 1,2-5-1,0 1 0,-3 0 215,-1 0 0,0 0 0,-1-4 0</inkml:trace>
  <inkml:trace contextRef="#ctx0" brushRef="#br1" timeOffset="219">14069 17095 8357,'-10'-5'0,"1"-3"0,0 4 0,-1-1-137,1-1 1,1 0 0,1 0 0,0 1-1,0 0 419,-1-2 0,2 2 0,1-2 186,0 0 0,3 2 0,6 0-274,6 1 0,0 1 1,5 3-1,-1 1 1,1 2 86,1 3 0,2-1 0,0 2 0,1 3-103,0 1 0,-4 1 1,0-1-1,-2 0 0,-2 3-178,0 0 1,-5-1 0,-1 2 0,-1 1 0,-2-1-72,-1 1 0,-2-2 0,-3 2 0,-4-3 42,-3 1 0,-9-4 0,1 1 0,0-2 0,-1-3 80,1 1 0,1-2 0,0 0 0,3-1 0,2-1-402,3-2 1,4 2-727,-1 0 0,6 1 1077,1-1 0,0-2 0,5 3 0</inkml:trace>
  <inkml:trace contextRef="#ctx0" brushRef="#br1" timeOffset="220">3212 18035 7810,'6'-8'133,"-1"2"0,-3 4 0,-4 5 449,-3 6 0,-1 5 1,-3 7-1,1 3 0,0 2-354,2 3 0,1 5 1,-1 0-1,2 2 1,1 2-394,-1-1 1,1-3-1,2-1 1,-1-1-260,-1-2 148,0-5 0,-1-2 1,-1-6-1,-1 0 1,0-3-935,2 0 0,-3-6-244,1-5 1454,-2-2 0,-2-9 0,1-2 0</inkml:trace>
  <inkml:trace contextRef="#ctx0" brushRef="#br1" timeOffset="221">3035 18380 8502,'-9'-13'22,"1"1"1,1 0 315,0 2 0,5 1 1,-2-1-1,1 1 173,0 0 1,1 0-1,5-1 1,3 1-1,3 0-489,4-1 0,-2 4 1,5 1-1,1 1 0,3 2-211,2 1 0,4-2 1,-3-1-1,2 2 1,-1 1-632,-1 1 1,0 3 0,-3 2 0,2-1 274,-1 0 1,-6 3-1,-1-2 1,-2 1 597,0 1 1,0-1 0,-5 3 0,-2 1 0,-1-1 538,-2 0 1,-1 4-1,-1-1 1,1 0-1,2 1 64,0-1 1,0 5 0,-3-3-1,0 1-307,0-3 1,0 2-1,0-1 1,0 0 0,-1 1-126,-2-3 0,1-3 0,-4-2 0,1 0-135,0-1 1,2-1-62,-3-4 0,4-4 0,-1-2 1,2-3-142,1-4 1,0 2 0,1-5 0,1 0 0,2-2-166,1 0 1,1-4 0,3 0-1,1 1 1,-1 2-163,0 0 0,4 4 1,-1-1-1,1 2 1,-1 1-204,0 4 0,1 5 1,-3-1-1,2 0 0,0 4-199,-1 3 1,0 4 841,-2 3 0,0 0 0,1 1 0</inkml:trace>
  <inkml:trace contextRef="#ctx0" brushRef="#br1" timeOffset="222">3678 18249 8502,'0'-9'44,"0"3"0,0 0 443,0-2 1,-1 5 0,-1 3 212,-1 5 0,-5 9 1,2 3-1,-2 5 561,-1 2-1065,-1 1 0,1 2 0,1-1 1,1-3-1,4 0-44,2-2 1,1-3 0,0-1 0,1-3-96,2 0 0,6-3 0,4-5 0,3-2 0,2-4-416,3-4 0,4 1 1,-2-6-1,-1-3 1,1-3-284,-2 0 0,-1-2 0,0-4 0,0 0 244,-3 0 1,-4-2 0,-1 1 0,-1 3-1,-2 2-631,0 5 755,-4 2 0,-5 13 1,-6 5-1,-1 5 215,1 3 1,-3-1 0,4 4-1,0 0 1,2-2 416,2-1 0,1 0 0,1-2 0,2-1 0,3 1-35,3-3 0,1-1 0,1 0 0,3-1-340,0 0 0,-2-3 0,0 1 0,-2 0 0,0 0 17,-1-1 0,0 7 0,1-3 0</inkml:trace>
  <inkml:trace contextRef="#ctx0" brushRef="#br1" timeOffset="223">5074 18128 8502,'-6'-6'-291,"1"0"0,0-1 0,0-1 536,-3 2 0,3 2 0,-1 5 0,-1 3 1,-1 5 69,-2 6 0,1 7 0,0 4 0,-1 3 1,1 3-78,0 1 0,-1 1 1,2 2-1,2-1 1,3-2-119,2-1 0,1-4 0,1-4 0,2-1 0,4-3-106,5-4 1,-1-7 0,4-6 0,2-1 0,1-2 14,0 0 0,1-5 0,-1-2 0,1-4-198,0-5 0,-1-4 0,0-3 1,-2-1-1,-1-2-208,-2-1 0,-3-5 0,-4-2 0,0-2 1,-1-1-126,-2-1 0,-3 2 0,-3 1 0,-3 3 401,-2 3 0,-2 4 0,0 11 0,-2 4 0,-4 6 356,-1 3 1,-5 6 0,-1 5 0,0 5 0,0 6-350,-1 4 94,3 2 0,-2 5 0,5 1 0</inkml:trace>
  <inkml:trace contextRef="#ctx0" brushRef="#br1" timeOffset="224">6424 18221 8502,'2'-6'-78,"1"0"1,2-1 0,1-2 0,0 0 109,1 0 1,1-1-1,-1 0 1,-1-1 0,1-2-1,2 2 1,0 1 0,0-1 138,1-1 0,-1 2 0,-1-4 0,-1 2 0,0-1-101,0 2 0,0-3 0,0 1 0,-1-1 0,-2 1 20,-2 2 0,2 0 1,-1 2-1,-1 0 46,-1-1 0,-5 5 0,-2 2 1,-3 2-1,-1 1 49,-2 0 1,0 8-1,-3 6 1,-2 6-1,0 8 104,-2 6 1,1 3-1,3 3 1,3 5-230,1 3 1,6 0 0,2 3 0,2-1 0,1 2-275,0 0 0,0-25 0,1-1 0,1 23 0,1-3 1,-1-6-442,-1-5 1,-1-4 0,0-6-524,0-3 637,-4-7 1,2-5 0,-3-8-105,1-4 0,-3-7 645,4-3 0,-8-9 0,1 1 0</inkml:trace>
  <inkml:trace contextRef="#ctx0" brushRef="#br1" timeOffset="225">6331 18501 8502,'-6'-11'0,"1"0"287,1-1-92,1-1 0,3 1 0,0-1 0,1 1 197,2-2 0,3 1 0,7-3 1,2 3-1,4 1-105,2-1 1,3-2 0,4 1 0,0 1-207,0-1-312,0 2 0,0 6 1,0-1-1,-1 1-116,-3 1 1,-1-2 0,-5 4-1,-3 1 1,-2 0 24,-3-1 0,-4 1 1,0 0 255,-2 4 272,-1 4 1,-3 6 0,0 2 0,-1 1 448,-2 5 0,1-2 1,-5 5-1,1-1 0,1 0-117,2-2 0,-1-3 0,1-2 0,1 1 0,1-2-410,1-1 1,1-3-1,2-1-175,3 1 0,3-5 1,3-2-1,1-3 0,0-3-504,1-3 1,2-3 0,-1-1 0,0-1-1259,1-2 1426,-5-3 0,6 1 0,-5-3 0,0-1-110,-2 0 1,-1 1 0,0 0 0,-2 3 629,-1 2 1,-5 4-1,-1 4 529,-5 5-409,1 8 1,-4 3 0,1 5 0,-1-1 365,-1 0 0,3 2 0,0-2 0,2 0 0,2 0-687,1-2 1,2 1 0,2-3-1,4 2 1,4-2-593,1-1 1,5 0-1,-2-1 1,3 0 0,1 0 425,-1-3 0,1-2 1,-1-4-1</inkml:trace>
  <inkml:trace contextRef="#ctx0" brushRef="#br1" timeOffset="226">7188 18305 8502,'0'-9'4,"0"0"0,0-1 223,0 1 0,-1 4 0,-2 3 336,-3 4 1,-3 4 0,-1 6 0,-1 5 0,-2 3-13,2 1 0,0 2 0,2-2 1,1 0-1,1 0-352,0-1 0,5-3 0,-1-1 1,3-4-1,3-1-137,4-2 0,2-4 0,3-2 0,4-2-632,1-1-114,2-4 1,3-1 0,-1-4 0,0-2 27,-1-1 1,-2 1-1,1-5 1,-1-1 0,-2 1 137,0 0 0,-5 0 1,2 3-1,-3 2 567,-1 1 0,-5 6 0,-3 4 585,-3 5 1,-8 6 0,1 3 0,-2 0 0,2 3-324,3 0 0,-1 2 0,3-1 0,2 1 0,1 0-1164,1-1 1,9-1 852,3 1 0,5-5 0,1 4 0</inkml:trace>
  <inkml:trace contextRef="#ctx0" brushRef="#br1" timeOffset="227">7933 18147 8502,'0'-13'4,"1"1"0,1 1 1,1 0 421,-1 2 0,-2 4 0,-4 2 0,-5 4 0,-6 5 104,-2 6 1,-3 9 0,-3 5 0,-3 4 0,-2 5-32,1 4 0,6 0 1,0 2-1,6-1 1,5 1-627,6-2 0,8-1 0,7-1 0,6-2-693,7-1 1,3-8 0,1-1 0,-1-6 551,-2-3 0,1-3 0,-2-4 0</inkml:trace>
  <inkml:trace contextRef="#ctx0" brushRef="#br1" timeOffset="228">8305 18305 8502,'0'-14'547,"3"0"-16,0 5 0,1 5 1,-6 4-1,-4 6 0,-4 5-31,-3 5 0,0 5 0,-2 1 1,-2 1-1,-1 1 443,0 0-932,-1-4 0,1 4 0,0-3 0,3 0 0,2-3-508,3-1 0,0-3 1,2 2-1,2-4-323,3-2 1,2-3 0,2-2 0,2-1 735,3-2 0,7-1 1,1-1-1</inkml:trace>
  <inkml:trace contextRef="#ctx0" brushRef="#br1" timeOffset="229">8305 18287 8502,'-5'-10'-8,"0"1"0,3 0 0,-2-1 331,-1 1 0,-2 5 1,-2 4-1,0 6 1,-2 5-1,0 6 256,-1 4 0,-4-1 1,4 5-1,0 1 0,2 1-192,1 1 0,0-1 1,3-2-1,3-3 1,2-1-225,1-2 1,5 1-1,3-5 1,5-2-178,1-3 0,-1-4 0,2-4 0,1 1 0,-1-1-390,1-1 0,-5-2 1,3-1-1,-2-2 0,0-1-119,0-3 0,-2 0 1,0-1-1,-1 0 127,0-1 0,0-3 0,1-3 0,-1-1 0,0-2-19,1 0 0,2-2 1,2-2-1,-1-1 0,-1-1 258,-3 2 1,-1-1 0,-4 3 0,0-1 496,0 2 1,-2 4 0,-6 4 0,-5 2-1,-5 3 250,-4 1 0,-4 4 0,-1 0 1,0 3-1,-2 4 23,1 3 0,-2 1 0,4 6 0,2 3-804,0 2 0,6 4 0,2 4 0,5 1 1,4 2-3087,2 3 3098,9-2 0,2 4 0,9-2 0</inkml:trace>
  <inkml:trace contextRef="#ctx0" brushRef="#br1" timeOffset="230">8780 18249 8502,'0'-9'89,"0"-3"1,0-1 0,-1 3 258,-2 3 0,1 7 0,-4 7 0,-2 5 0,1 7 0,0 5 75,1 3 1,0 1-1,-4 2 1,1 2 0,1-2-526,1-2 0,2 0 0,3 0 0,-1 0 0,0-1-720,-1-2 1,3-5-1,-3-6 46,0 0 0,2-6 0,-4-6 1,2-4 775,2-4 0,-3-7 0,0-1 0</inkml:trace>
  <inkml:trace contextRef="#ctx0" brushRef="#br1" timeOffset="231">8659 18501 8397,'0'-10'0,"0"1"196,0 0 0,4-1 0,2 1 0,3 0 373,0-1 0,1 4 0,3 1 0,3 0 0,4 1-501,2 0 0,0 1 0,0 3 0,2 0 0,1 0-888,0 0 1,-5 0 0,3 0 0,-1 0-1329,0 0 2148,-5 0 0,5-9 0,-2-1 0</inkml:trace>
  <inkml:trace contextRef="#ctx0" brushRef="#br1" timeOffset="232">9125 18287 8502,'8'-15'-93,"-1"3"607,-1 1 1,0 2 140,0 0 0,-3 8 1,-6 5-1,-3 6 0,-3 7-270,0 3 0,-1 1 1,-2 4-1,1 0 0,2 0-373,1-1 0,2-2 1,-2 3-1,1 0 0,1 0-832,2-1 1,-2-3 0,3 1 0,0-4-2149,-1-2 2108,3-3 1,-8-7 859,3-3 0,1-3 0,0-3 0,0-4 0,-1 0 0,-1 1 0,2-2 0,0 1 0,0-1 559,0-1 0,2 3 0,0-1 1,3 1 259,3 1 0,3 1 0,4 3 0,1-1-842,2-1 0,3 0 0,0 3 1,1 0-1,2 0-1549,0 0 1,-4 0 1571,1 0 0,-1 4 0,4 1 0</inkml:trace>
  <inkml:trace contextRef="#ctx0" brushRef="#br1" timeOffset="233">9413 18184 8502,'4'-5'-275,"3"2"464,1 2 1,1 3 0,-1 4 0,0 8 0,-2 5 629,1 6 0,0 3 0,0 2 0,-4 3-164,-2 3 0,-1 0 1,-1 7-1,-1-2 0,-4-2-241,-2-4 0,1 0 0,-6-3 0,-1 0 0,-1 0-1091,-3-2 0,-1-2 0,1-3 0,-2-2 677,-2-1 0,-1-2 0,-5 3 0</inkml:trace>
  <inkml:trace contextRef="#ctx0" brushRef="#br1" timeOffset="234">10307 18398 8502,'-6'0'-199,"1"-1"1,0-1-1,0-2 1,0 0-1,1-1 742,0 0 1,1 1-1,4-1 1,2 1 0,3 1-200,2-1 0,10 3 0,5-2 1,7 2-1,8 1 0,8 0-275,5 0 1,-19 0 0,1 0 0,2 0 0,1 1 0,2 0 0,1 1 0,2 1-1,-1 0-331,1 1 1,-1 0 0,-4 0-1,0-1 1,0-1 0,-1 1 0,-3-1-1,0 1 1,-3-1 0,-1 0-1195,22 2 1,-8-1 1455,-11-3 0,-2 0 0,-1 0 0</inkml:trace>
  <inkml:trace contextRef="#ctx0" brushRef="#br1" timeOffset="235">11248 18259 8502,'-23'-10'-211,"3"1"1,-1 0-1,5 0 382,3 3 1,5 2 647,5 4 0,12 4 0,13 2 0,4 4-378,2 2 0,0-1 0,-1 4 1,-1-1-295,-2 1 1,-3-1 0,1 3 0,-3-3-1,-1 1-155,-2-1 0,-4 1 1,-7 1-1,-6 0 1,-8 1-97,-9 0 0,-9-1 1,-7-2-1,-2 0-96,-1-3 0,0-1 1,0 0-1,3-1 1,4 0-599,4 1 0,8-2 1,6-1 797,5-1 0,7 0 0,5 4 0</inkml:trace>
  <inkml:trace contextRef="#ctx0" brushRef="#br0" timeOffset="236">15763 4153 22289,'5'-14'-546,"4"4"1,-4-3-1,1 4 1,-1 2-1,-1 1 1,-3-1 852,-3 2 0,-4 2 1,-6 6-1,-5 5 0,-2 2 1,-3 3-202,1 2 0,1 0 1,3 3-1,0-2-270,2 0 0,8-2 1,0 3-1,5-2 1,2-2-1,1-2 127,2 0 1,10-6 0,7-2 0,2-3 273,4-3 1,4-2-1,0-6 1,-2-1-1,-4-4-201,-4-1 0,-1-2 0,-6 0 1,-2-2-1,-2-1-312,-3 1 0,-1-1 1,-6 0-1,-4 0 94,-4-1 1,-1 7 0,-6-2 0,-1 5 0,-3 4 0,-3 2 92,-1 3 0,0 2 0,-4 6 1,-1 6 219,-2 4 1,2 5-1,-2 2 1,3 4-91,3 2 0,6 1 1,7 0-1,3-1 1,2-2-362,4-4 1,7 1 0,7-2-1,7-4 1,9-1 219,6-4 0,5-5 0,2-2 0,3-3 257,3-1 0,-1-5 1,-1-2-1,-5-4 1,-4-5 94,-4-1 1,-9-2-1,-5 1 1,-6-1 0,-6 0-352,-3 1 1,-7 0 0,-5 1 0,-7 4 6,-3 3 0,-11-1 0,-3 9 1,-5 3-1,-4 4 227,-5 4 0,6 4 0,-1 3 0,8 1 1,8 2-239,8 0 0,8 2 0,10 1 0,7-1 155,10-2 0,10-1 0,9-3 0,4-2 1,5-4-37,1-3 1,-2-1 0,-4-5-1,-4-1 1,-6-3 28,-6-2 1,-7-2 0,-9-1 0,-5-1-168,-4 1 0,-8 0 1,-7-1-1,-7 2 289,-7 2 0,-5 2 1,-5 4-1,-2 1-41,-3 2 0,4 6 0,1 6 0</inkml:trace>
  <inkml:trace contextRef="#ctx0" brushRef="#br0" timeOffset="237">13398 17961 20918,'-6'-3'-1093,"1"-2"1,0 1 0,0 0 1427,-3 2 0,-1 1 1,-2 3-1,-2 4 1,1 7-1,-1 4 1,0 6-183,-2 5 1,1 4 0,-2 5 0,4 2 0,2 0 0,1 1-186,3 0 0,2-3 0,5-3 0,2-4 0,4-4-109,5-4 0,3-6 0,7-2 0,3-3 1,2-4 265,1-2 1,-3-2-1,0-3 1,2-1 101,0-2 1,3-5 0,-6-5 0,0-3 0,-1-3-247,-1-1 0,-2-6 0,2 1 0,-4-2-90,-2-1 1,1-4 0,-2-2 0,-1-2 0,-2-2-502,-5-3 0,0 2 0,-4-4 0,-1 2 1,-2 3 120,-3 3 1,-6 5 0,-7 7 0,-4 6 686,-2 6 1,-7 5 0,0 10-1,-3 5 1,-4 6-48,-3 2 1,1 6 0,1 2 0,6 3-1467,5 3 1104,8-2 1,0 7 0,4-3 0</inkml:trace>
  <inkml:trace contextRef="#ctx0" brushRef="#br0" timeOffset="238">13147 17784 20918,'-4'-13'-1093,"-1"1"1,-2 1 0,1 1 789,-1 4 0,-1 2 1,-2 4-1,0 2 1,-2 6-1,-4 11 387,-1 10 1,-3 12 0,9-17 0,1 2-1,-1 2 1,0 2 0,1 1 0,1 2-85,0 1 1,1 0-1,1 1 1,1 1-1,1 1 1,1 0-1,1 0 1,0 1-1,1-2 1,0 0-130,0-2 1,0 0 0,1-1 0,1-2 0,-2-3 0,1-2 0,0 24-558,1-7 0,1-7 0,1-8 343,1-9 1,-1-11 0,-4-7 0,-1-6 0,0-8-1504,-1-7 1865,3-4 1,-3-12-1,4-2 1</inkml:trace>
  <inkml:trace contextRef="#ctx0" brushRef="#br0" timeOffset="239">12979 17774 20327,'0'-37'-1093,"1"4"1,2 3 0,5 4 1472,3 4 1,0 3 0,5 2 0,2 4 0,2 4 212,5 0 0,6 4 0,5 0 0,8 1-522,-18 3 1,1 0-1,2-1 1,2 0-1,2 0 1,2 0 0,1 1-1,1 0 1,2 1-1,1-1 1,1 1-1,1 0-22,-1 0 0,-1 0 1,2 1-1,0-1 0,-2 2 1,-1-1-1,0 3 0,0 0-138,1 1 0,-2 1 0,-5-1 0,-1 0 1,1 2-1,-2 0 0,-3 0 0,-1 0 0,20 11-188,-6 3 0,-9 8 0,-7 0 0,-9 3 0,-8 3 256,-5 1 0,-10 6 0,-7 5 1,5-21-1,-1 0 298,-2 1 1,-1 1 0,-1-1 0,0 1 0,-1 1 0,0-1 0,-1 2 0,1-1 0,0 1 0,0 0-207,0-1 0,1 0 0,2-1 0,1-2 1,-8 17-1,6-2 0,3-3-834,0-1 1,5 0 0,1-4-1,1-4 107,0-4 1,-4 0-1,0 2 1,-1-2 0,-1-3 655,-1-3 0,3 0 0,-2 0 0,-2-1 0</inkml:trace>
  <inkml:trace contextRef="#ctx0" brushRef="#br0" timeOffset="240">13063 18715 11237,'-30'0'105,"0"0"0,-21 0 0,6-1 275,12-2 1,18 1-1,16-4 1,15 2-1,15 1-27,14-1 0,-17 2 1,2-1-1,7-2 0,2 0 1,3-1-1,2-1-242,2-1 0,1 1 1,3-1-1,1 1 0,0-1 1,1 1-1,-17 1 0,1 1 1,0-1-1,1 1 0,-1-1 1,1 2-382,-1-1 1,1 1 0,-1 0 0,11-1-1,-1 2 1,-6 3 0,-1 1 0,-4 0-1,-2 2 1,-5 1 0,-2 0 269,19 8 0,-4 4 0,-7 0 0,3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6T12:04:30.696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11192 8026 18472,'0'-5'-1639,"-4"1"1,1 4 1274,-3 0 0,3 0 494,-3 0 1,3 0-164,-3 0 1,-1 3 288,-2 0 0,2 4 75,-2-1 0,3 3-153,-6 0 0,6 0-25,-7 1 1,7-1 227,-6 0 1,7 0-259,-5 1 0,4-1-121,0 0 1,-2 0 212,1-3 0,2 2-366,-1-2 1,3-2 76,-3 0 0,-1 1 1,-2 0-1</inkml:trace>
  <inkml:trace contextRef="#ctx0" brushRef="#br0" timeOffset="1">10996 7989 12365,'0'10'56,"0"2"1,3 0-403,0 3 0,5 0 60,-2 0 1,2 3-5,1-3 0,0 0 176,-3 0 1,2-3-69,-2 0 0,3 2 63,0-2 1,0-3-645,1-2 494,-1-5 1,0 2 284,0-4 0,-2-3 322,-1 0 0,-3-8 61,3 2 1,-3-2-183,4 1 1,-5-2 78,1-1 0,1-3 458,-1 0-571,0-1 0,-3-6 1,0-1-1</inkml:trace>
  <inkml:trace contextRef="#ctx0" brushRef="#br0" timeOffset="2">11136 7905 14678,'-4'-5'-3277,"2"-3"1401,-5 5 1814,5 0 1,-3 7 947,2 3 1,2 4-653,-2 1 0,-1 5-162,1-1 0,0 2 39,3 4 0,0-2-243,0 1 0,0-1 451,0-1 1,0-2-284,0-1 0,3 0 118,0-3-608,0-1 1,-3-3 47,0 1 55,0-1-95,0-4 516,-4-1 0,-1-4-98,-5 0 1,4 0-69,0 0 0,-5-8 0,-3-2 0</inkml:trace>
  <inkml:trace contextRef="#ctx0" brushRef="#br0" timeOffset="3">10903 8073 13693,'-9'0'-1037,"4"0"0,2 0 1130,10 0-6,-1 0-21,16 0 0,-2 0-42,11 0 1,2 0-143,5 0 1,4-2-107,5-1 0,0 1-80,-20-1 0,-1 0 0,23-3 0,1-3 0</inkml:trace>
  <inkml:trace contextRef="#ctx0" brushRef="#br1" timeOffset="4">15586 17327 7318,'-4'-5'-69,"3"1"0,-4 4 235,2 0 18,2 0 5,-7 0 0,2 1-78,-3 2 0,0 7 77,-1 5 0,-3 6-72,-2 1 1,0 8 151,0 1 0,-2 5-422,-5 4 1,3 7 136,7-21 1,2 0 0,1 2-1,1-1-27,0 1 0,1 0 0,2-1 1,2-1-224,-2 1 1,0-1 0,2 18-323,0 0 0,6-10 240,3-6 1,4-1 348,2-6 0,0 1 0,3-3 0,-3-1 0,1 1 0</inkml:trace>
  <inkml:trace contextRef="#ctx0" brushRef="#br0" timeOffset="5">15866 17504 8217,'0'-5'-1217,"0"1"1206,0 4 1,0-4 0,0-1 0</inkml:trace>
  <inkml:trace contextRef="#ctx0" brushRef="#br0" timeOffset="6">15903 17476 9025,'4'-5'-685,"-3"-3"649,3 3 1,-1-1 240,0-1-51,1 5 44,-4-6-263,0 7 279,0-3 0,-1 12-61,-3 5 0,0 6-40,-2 3 0,-2 4-161,2-1 1,-3 2 128,0 1 0,0 3-220,-1 0 1,4 0 101,0-3 0,1-1-111,-1 1 1,-2-4 78,5-2 0,-3-3 19,3-4 1,0-1-125,3-5 52,0-4 0,4-1-159,2-4 1,3-1 150,4-2 0,1-2 142,5-4 1,4-5 0,1 0 0</inkml:trace>
  <inkml:trace contextRef="#ctx0" brushRef="#br0" timeOffset="7">16108 17691 7704,'4'-6'964,"-3"-2"-915,3 7 67,-4-7-53,0 7 204,0-3 1,-4 8-159,-2 2 0,-2 2-40,2 2 1,-2 2-106,2 0 0,-1 4 31,0-4 0,0 5-218,4-2 0,0-1-93,3-2 163,0 3 1,4-5 18,2 3 0,0-7-109,4-3 1,-3-2 106,5-1 1,-1-4 64,-2-2 0,1-3 93,3 0 0,-3-4-65,3-3 1,-3 2 175,-1-2 1,0 5-122,-3-2 1,1 2 256,-4-2 1,3 6 209,-3-2-355,1 6 0,-6 0-91,-1 6 0,1 2 31,-4 4 1,3 4-233,-3-1 1,4 4 124,-1-4 1,2 4-319,1-4 0,0 3 327,0-2 1,8-1-1,2-2 1</inkml:trace>
  <inkml:trace contextRef="#ctx0" brushRef="#br0" timeOffset="8">16387 17700 9739,'11'-9'-904,"-1"-1"1,-4 4 1090,0 0 1344,-2 0-705,-4-4-378,0 5-621,-4 1 1,0 8 242,-2 2 1,-1 3-149,4 0 1,-4 1-73,4 3 1,0-2-19,3 5 0,0-2 124,0 2 1,-3-2-151,0-1 1,0-3 57,3 2 0,0 2 164,0-2 1,0 1-136,0-4 1,0 0 19,0 1 0,0-4 7,0 0 1,0-3-96,0 3-4,0-4-81,0 2 1,0-5 37,0-2 1,0 1-126,0-4 347,0 0 0,0-3 0,0-1 0</inkml:trace>
  <inkml:trace contextRef="#ctx0" brushRef="#br0" timeOffset="9">16620 17523 9660,'4'-5'-2738,"-3"-3"3353,3 2-255,0 1 0,-4 2-344,0 6 0,-1 7 79,-5 5 1,0 7-127,-3 3 0,-1 2 36,1 0 1,0 1-211,-1 0 1,2 3-64,2 0 0,-1 4 170,3-4 0,-2 3-222,3-3 1,-3-1 322,3-5 0,-4-3 1,1-3-1</inkml:trace>
  <inkml:trace contextRef="#ctx0" brushRef="#br0" timeOffset="10">16545 17784 8960,'-1'-6'-92,"-2"-1"51,2 1 0,-2 0 272,6 0 0,2 3-476,5-4 1,3 5 159,3-1 0,1 2 86,2 1 0,4-4 0,0-1 1</inkml:trace>
  <inkml:trace contextRef="#ctx0" brushRef="#br1" timeOffset="11">17011 17681 7948,'0'-6'-501,"0"0"0,0 3 866,0-3-225,0 4 1,0-4 179,0 3-307,0 2 246,0-7-281,0 7 19,0-3 0,-3 5 32,0 2 0,-3 2-7,2 4 1,0 2-114,1 1 1,2 2-30,-2 1 0,2 3 86,1-3 0,0 5-93,0-2 1,3 3 116,0-5 0,1-2-11,-1 2 1,-2-5 14,3 1 0,-3-1-3,-1-2 1,0 0 9,0 1 10,0-5 1,-5-1-151,-1-4 0,-2 0 126,-1 0 0,-1 0-146,1 0 1,-3 0 122,-1 0 1,1-3-370,3 0 248,3-4 1,-1 1 156,4-3 0,4 0 0,4 0 0</inkml:trace>
  <inkml:trace contextRef="#ctx0" brushRef="#br1" timeOffset="12">17197 17504 8417,'0'6'-498,"-1"2"478,-2-2 0,1 4 145,-4 6 1,3 0-186,-4 9 1,1 1 10,-3 5 1,0 0 129,-1 6 1,4-4-404,0 4 1,1-6 147,-2 0 1,0-4-91,4-6 0,-3 0-172,3-8 436,0-5 0,3-4 0,-4-12 0,-2-3 0</inkml:trace>
  <inkml:trace contextRef="#ctx0" brushRef="#br1" timeOffset="13">17104 17784 7751,'0'-10'-718,"0"1"1,3 3 1465,0 0 1,0 3-687,-3-4 0,4 5-12,3-1 1,1-1-368,1 1 1,2-1 150,1 1 1,1 2-60,3-2 1,1 2 5,-5 1 0,0 1 219,-2 2 0,3-2 0,-3 7 0,4-3 0</inkml:trace>
  <inkml:trace contextRef="#ctx0" brushRef="#br1" timeOffset="14">17281 17756 8417,'-1'5'-1245,"-2"-2"0,2-1 1079,-2 1 324,-3-2 55,5 3-4,-7 1 311,7-4-137,-3 7-290,4-7 0,4 3-48,2-4 1,3 0 53,0 0 0,0 0-59,1 0 0,2 0-6,0 0 1,2 0-19,-2 0 0,-1-3 5,1 0 0,-2-4-11,0 0 1,-4 2-100,0-1 1,-1 0 67,1-4 1,2 1-150,-5 0 0,1 3 95,-1-1 0,-2 1 33,2-3 0,-3 4 73,-3 2 1,1 2 150,-4 1 0,-1 0-142,-6 0 0,2 4 122,-5 2 0,5 6-132,-2 4 1,3 1 24,1 2 0,-1 0-259,1-1 0,3 2 161,0 2 0,4-3-213,-1 3 0,5-3 27,1-4 0,5-1-37,1-5 0,1-4 134,2-2 1,3-6 131,0-3 0,0-5 0,0-2 0,0-3 0,0 0 0,2-4 0,-5 2 0,4-6 0,-4 5 0,4 0 10,-4 3 1,0 0 38,-2 3 0,-4 1 412,0 3-254,-4 3 98,2 2 1,-4 11-50,0 3 0,0 5-99,0 1 0,-3 5-187,0 0 0,-3 5 147,3-1 1,-4-2-176,0-2 1,2 2 110,-1-1 0,0 3-184,-4-4 0,1 4-44,0-3 0,-1-1-52,1-6 1,0 3 89,0-3 0,0-1-345,3-2-77,-2-6 559,7-1 0,-3-6 0,4-3 0,0-1 0,0-4 0,4-5 0,2-1 0,2-3 0,2 0 0,-1-1 0,0 0 0,0-3 0,1-3 0,0 1 0,3-1 0,-2 1 0,4 0 0,1-3 0,3 2 0,-4 2 148,1 1 0,-5 7 179,1 3 1,-1 1 128,-2 2 0,0 4-211,1 2 1,-5 3 80,-2 3 0,1 2-136,-1 4 0,0 0 39,-3 1 0,0 2-263,0 1 0,-4 2 161,-2-2 0,1-1-250,-1-3 1,-1 4 50,-2-1 0,1 1-117,2-4 0,-3-3-102,3 0 1,1-3-35,-1 4 0,1-4-113,-2 3 438,-1-4 0,3 2 0,-4-4 0</inkml:trace>
  <inkml:trace contextRef="#ctx0" brushRef="#br1" timeOffset="15">18296 17514 8541,'0'-11'-257,"0"-1"0,0 2 149,0-3 0,0 3-377,0 1 542,0-1 1,0 1 156,0 0-50,0 3 15,0 2-184,-4 17 0,2-2 108,-5 11 0,1 2-82,-3 0 0,0 7-48,-1 4 1,1-2-167,0 1 0,-1 0 69,1 3 1,1-1-273,2-1 1,-3-3 35,3-4 0,1-2 360,-1-1 0,-1-2 0,-2-4 0</inkml:trace>
  <inkml:trace contextRef="#ctx0" brushRef="#br1" timeOffset="16">18156 17756 8513,'-4'-10'0,"3"4"-41,-2 0 0,2 3-59,1-3 1,1 3 114,2-4 0,2 5-16,4-1 0,2 2-349,1 1 0,0 0 124,3 0 1,1 0-95,2 0 0,-2 0 86,-1 0 1,1-3 233,2 0 0,-2 0 0,-1 3 0,-3-4 0,0-2 0,-1-3 0,2-4 0,2-2 0</inkml:trace>
  <inkml:trace contextRef="#ctx0" brushRef="#br1" timeOffset="17">18538 17476 8513,'-5'-4'-436,"0"3"-545,1-2 851,3 2 264,-7 1 1,4 4 157,-2 2 1,-2 4-112,1 2 1,-1 4-43,-1 5 0,-1 1-21,1 6 0,0-2 7,-1 5 1,1 1-188,0-1 0,0 0 105,-1-3 1,4-3-296,0 0 0,4-8-91,-1 2-11,2-7 222,1-2 1,1-6 54,2-4 1,1-4-12,2-3 0,5-4 0,-1-1 0,2-5 23,1 2 0,-2-2 0,5 2 1,-5-2 110,1 5 0,2-4-93,-2 4 0,0-1 369,-6 4-245,2 0 532,-3 3-371,0 2 1,-2 9-78,-6 5 0,1 0-159,-4 6 1,4-4-145,-1 4 0,2-4-34,1 4 1,0-4-638,0 3 813,0-3 0,0 1 0,0-3 0</inkml:trace>
  <inkml:trace contextRef="#ctx0" brushRef="#br1" timeOffset="18">18827 17681 6798,'-6'0'156,"2"0"106,4 0-21,-4 4 1,3-1-102,-2 3 1,-1 0-1,1 3 1,-3 1-73,2-1 1,-2 1 8,3 3 0,-3-2-115,3 5 1,-3-5 90,2 1 1,-2-1-141,3-2 0,-3 0-25,3 1 1,0-4 173,3 0-92,-4-4 50,3 2-31,-4-4 1,6-4 17,3-2 0,1-3-160,4-4 1,0 2 28,1-5 1,-1 4-96,0-4 1,1 5 55,-1-1 0,1 1 85,3 2 0,-3 0-167,2-1 1,-1 4-1,-2 0 245,0 4 0,5-7 0,0 4 0</inkml:trace>
  <inkml:trace contextRef="#ctx0" brushRef="#br1" timeOffset="19">19031 17728 8493,'0'-5'-1247,"0"0"1078,0 1 96,0 3 728,0-3-434,-4 4 0,2 1 116,-4 2 1,0 4-154,-4 5 1,4 1-62,0 3 0,1 2-18,-1-3 1,-2 3-190,5 0 1,0-2 101,3-1 0,1-3-124,2 0 0,3-5 40,3 0 1,3-5 101,1 1 0,2-5-175,-2-1 0,2-8 130,-2 2 0,-1-6-142,-3 3 1,-3-5 87,1 2 0,-5-2-116,1 2 1,-2-2 68,-1 5 1,-1-1-182,-2 4 0,1 1-551,-5 2 842,1 2 0,-3 4 0,0 0 0</inkml:trace>
  <inkml:trace contextRef="#ctx0" brushRef="#br1" timeOffset="20">19255 17709 8493,'0'-6'-1011,"0"0"575,0 4 1144,0-7-367,0 8 1,-1-3-147,-2 4 1,1 5-18,-5 5 0,1 0-19,-3 6 1,0-1-148,-1 4 1,4-1 169,0 1 1,1 0-278,-2-1 0,3-2 80,4-1 1,0-3-173,0 0 0,1-3-30,2-2 1,3-3-44,3-4 1,3 0 181,1 0 0,3-4-117,0-3 1,-3-1 219,0-1 0,0 0-96,0-1 0,-1-2 51,-3-1 1,1 2-37,-1 5 1,-3-2 229,0 1-101,-4 3 113,3 0 1,-5 5-134,0 2 1,-4 2-29,1 5 1,0-1-155,3 0 0,0 1 59,0-1 29,0 0 0,1-1 38,2-1-29,3-3 0,3-4 76,0 0 1,1-1-3,-1-2 1,-1-2-2,-2-5 0,2 1 147,-5 0 0,3-4-152,-3 1 1,3-2 21,-3 2 1,0 2-15,-3-3 1,0 3 3,0 0 0,0 1-84,0 0 1,-3 3 9,0-1 0,-1 5-287,1-1-95,2 2 198,-3 1 0,0 9 0,-2 1 1</inkml:trace>
  <inkml:trace contextRef="#ctx0" brushRef="#br1" timeOffset="21">19627 17700 8493,'10'-9'-1029,"-4"0"1117,0 3 0,-3-1 401,3 4-462,-4-4 265,3 6-387,-5-4 122,0 5 56,-5 0 0,0 0-28,-4 0 0,0 3-24,-1 1 0,4 0-75,0-1 0,0-1 75,-4 4 27,1 0 0,1 4 3,2-1 0,-2-3-12,5 0 1,0 1-25,3 2 1,0 0-40,0 0 1,0 2-51,0 1 1,4-1-25,2 1 0,6-2-35,0 0 1,1-1 42,-4 0 0,2 1 80,-1-1 0,1-3 0,-5 0-632,3 1 1,-3-2 735,0-2 0,-4-1 129,1 1 0,-3-2-132,-3 2 0,-2-2-52,-4-1 0,-1 1-338,1 2 1,-4-2-73,1 2 361,0-2 0,2 4 0,1 0 0</inkml:trace>
  <inkml:trace contextRef="#ctx0" brushRef="#br1" timeOffset="22">20177 17756 7702,'0'-5'-261,"0"-4"0,1 7 329,2-4 149,-2 4-116,3-6 1,-4 6-11,0-5 1,1 4-143,2-3 179,-2 4 6,3-6 125,-4 7-186,0-3 1,-4 4 258,-2 0 1,-3 4-119,-4 2 1,2 6-61,-5 4 1,2 1-59,-2 2 0,0 1-15,3 1 0,2-1-321,5 2 0,-2-4 132,5-2 0,0 1-167,3-5 0,4-1 96,3-4 1,2-3-101,3-4 0,2 0 94,1 0 1,3-4 85,-3-3 0,-1-4 20,-2-1 0,2-4 136,-2 4 1,1-4-79,-4 4 0,0-4 32,0 4 0,0-1 307,-3 4-210,-2 0 147,-4 4 1,-3 1-15,0 8 1,-4 1-39,0 4 0,2 3-202,-1 1 0,4 2-148,-1-2 1,2 0 19,1 0 1,0-3-510,0 2 330,4-1 0,1-3 36,4-2 0,1-2-579,-1-4 849,0 0 0,5 0 0,0 0 0</inkml:trace>
  <inkml:trace contextRef="#ctx0" brushRef="#br1" timeOffset="23">20437 17709 8354,'0'-5'-159,"4"-3"0,-3 6 558,3-4-121,-3 3 1,-4 0 4,-1 6 0,-3 3-111,1 3 0,-2 1-128,-2 3 0,1 1 92,0 5 1,3-2-137,-1-1 1,4 0-171,-3-3 0,4 2 112,-1-2 1,2-1-133,1-2 1,1-2 59,2-2 1,2-2-84,4-4 1,1 0 7,-1 0 1,3-4 76,1-2 1,2-2 57,-2-2 1,0 1 2,0 0 0,-3-1 43,2 1 1,-2 0-43,-4-1 0,1 4 223,-4 0-214,0 4 1,-3-1 305,0 6-229,0 2 1,0 7-55,0 1 0,0-1-12,0-2 1,1-1-15,3 0 1,-2-1 65,4-1-29,0 1 0,3-7 21,1 2 1,-1-3-47,0-3 0,1 1 157,-1-4 0,-3-2-14,0-4 1,-3 2 103,4-3 1,-5 0-125,1 0 0,-2-2 14,-1 3 1,0-1 1,0 4 0,-1-1-25,-2 1 1,1 3-227,-5 0-31,1 4 0,0-2-700,0 4 891,4 0 0,-2 4 0,4 1 0</inkml:trace>
  <inkml:trace contextRef="#ctx0" brushRef="#br1" timeOffset="24">20949 17793 8354,'-6'-6'-99,"0"0"0,4 3-56,-1-4 1,-1 4 282,1-3 1,-1 3 47,4-3 56,-4 4-374,3-7 179,-3 8 245,0-7-274,3 7 73,-7-3 1,3 4 168,-5 0 0,1 4-35,0 2 0,-4 4 123,1 2 0,-4 2-250,4 5 0,-1 0-74,4-1 0,0-1-231,0 1 1,0-4 111,3 5 1,2-7 17,4 0 0,1-1-12,2-2 0,5-4-150,5-2 0,3-2 2,0-1 0,-2-4 10,2-2 1,-2-2 208,2-2 1,0-2 7,-3 0 0,2-4 39,-2 4 1,-1-4-81,-3 4 0,0-1 106,-3 4 1,2-4 123,-3 2 1,-1 2-139,-4 6 1,-3 6 108,-3 3 1,-2 2-184,2 2 1,1 2 4,-2 0 1,5 2-248,-1-2 0,2-1 96,1 1 0,0-2-147,0 0 1,1-2 82,2-2 1,2 1 36,5-3 1,-1-1 215,0-3 0,1 0 0,-1 0 0,0-4 0,5-2 0,0-3 0</inkml:trace>
  <inkml:trace contextRef="#ctx0" brushRef="#br1" timeOffset="25">21164 17700 8354,'5'-4'-979,"0"2"679,-2-4 826,-2 3-115,3-5-206,-4 7 1,-1-3-39,-2 4 1,1 1-5,-4 2 0,3 2-81,-4 5 1,4-1 108,-3 0 0,1 4-217,-1-1 1,2 2 43,4-2 1,0-2-138,0 3 1,1 0-25,2 0 0,3-2-53,6-5 1,0 1-6,3-4 1,4 1 51,3-4 0,0 0-9,0 0 1,-2-5 90,2-1 1,-3-2-8,0-1 1,-5-1-10,-1 1 0,-6 1 227,-1 2-5,-4-3 77,2 8 0,-8-3-172,-2 4 1,-2 7 128,-2 3 1,-2 5-39,0 1 0,-2 5-73,2 4 0,1 0-81,-1 3 1,2-5 33,0 5 0,2-2-7,2 1 0,-2-2-15,1 0 0,-1-4-116,-1 1 0,3-6 33,-1 0 1,1-6-186,-3-1 0,3 0 116,-1-6 1,4 0-407,-3-3 556,0-4 0,-3 0-34,-1-3 1,4-1 131,0 2 1,0 1-107,-4-2 0,4 4 143,0-3 1,3 0 48,-3-3 1,2 2 262,-2 1 1,4 3 83,-1-3-383,2 0 1,2-3-302,2 3 1,2-1 111,5 4 0,0-3-129,2 3 1,2-4-37,1 4 0,3-3 3,-2 3 1,2-1-130,4 1 1,-2 2 340,1-2 0,3-3 0,0 1 0</inkml:trace>
  <inkml:trace contextRef="#ctx0" brushRef="#br1" timeOffset="26">22085 17746 5911,'0'-5'649,"0"0"-609,0 2 9,0 2 1,-1-4 21,-2 2-21,2 2 1,-7-3 3,2 4 0,1-1 15,-2-3 0,1 3-1,-3-2 1,-1 2-36,1 1 1,0 0 19,0 0 0,-1 0-62,1 0 0,0 1 9,-1 2 0,4 3-16,0 3 0,4 0 21,-1 0 1,2 5-9,1 1 1,1 3 31,2 1 1,1-4-3,2 1 1,2-1 86,-1 4 0,0-1-89,-1 1 1,1-4 47,-4-3 0,4-2-26,-4 0 1,0-1 108,-3 0-155,-4 1 1,-1-5 0,-5-2 1,1-2-33,0-1 0,2 0-159,1 0 1,1-1-616,-1-2 514,-2-2 0,7-5-93,-3 1 383,8 0 0,1-1 0,4 1 0</inkml:trace>
  <inkml:trace contextRef="#ctx0" brushRef="#br1" timeOffset="27">22151 17858 8321,'5'-4'-459,"3"3"1,-6-4 291,4 2 489,-4 2-169,7-3-78,-4 4 0,1-4-284,0 1 239,0 0 1,4 3-124,-1 0 1,0 0 115,1 0 0,-1-3-107,0 0 0,1-3-105,-1 3 147,0-4 0,0 1 14,1-3 19,-5 0 0,2-1-5,-4 1 0,0 0 1,-3-1 1,0 4 87,0 0 0,-1 4-75,-2-1 1,-2 2 158,-4 1 1,-2 1-54,-1 2 1,1 0 16,-5 6 1,5 0-137,-2 6 0,3-2 15,1 2 1,2 0-242,1 0 1,4 3 89,-1-3 0,2 0-28,1 0 1,5-2 70,5 2 0,0-7-171,5 2 0,0-4 277,0 0 0,7-2 0,-2-4 0</inkml:trace>
  <inkml:trace contextRef="#ctx0" brushRef="#br1" timeOffset="28">22570 17756 8321,'5'-1'-1593,"-2"-2"1379,-2 2 0,-1-5 914,0 3-383,0 2 9,0-3-177,-4 4 1,2 0-88,-5 0 0,1 3 60,-3 0 1,0 5 107,-1-2 0,1 2-100,0 1 0,-1 1-132,1-1 1,3 1 129,0 3 0,0-3-259,0 3 0,2 0 86,4-1 1,0 2-65,0-2 1,1-1-146,2 1 0,3-5 52,7-1 1,-3-2-139,3 2 1,0-4 80,-1 1 1,4-2-66,-4-1 0,2-3 324,-2 0 0,-1-4 0,1 0 0,-2-1 0,0-1 0,-1-1 0,4-3 0,2-1 0</inkml:trace>
  <inkml:trace contextRef="#ctx0" brushRef="#br1" timeOffset="29">22718 17793 8321,'7'-8'-320,"-1"2"1,-3 0-1118,3 3 1689,-4 2 18,2-7 290,1 7-190,-4-3-180,-6 8 0,2 2-59,-6 7 0,3-3 68,0 2 0,-3 2-113,3-2 1,2 4-133,1-4 0,-1 1 95,1-4 1,0 1-180,3 3 0,0-6-54,0 2 1,4-3 147,2 1 1,2-3-150,1-4 1,2 0 80,1 0 1,-1-4 35,1-3 0,1-1 15,0-1 0,-4-2 2,-3-1 0,0 2-39,0-3 0,1 0 2,-4 0 1,1 1 57,-1 3 0,-2-1-32,2 1 0,-3 3 157,-3 0 1,-2 4-136,-4-2 0,3 3-6,-1 1 1,4 0 87,-3 0 10,4 0 0,-2 1-551,4 3 397,0 1 0,1 1-80,2 0 1,2-4 181,5 1 0,-1 1 0,0 0 0,1-1 31,-1-3 1,3 0-58,1 0 1,-1 0 101,-3 0 0,1 0 231,-1 0 0,-3-3 191,0-1-237,-4 1 268,7 3-305,-8 4 0,3 2-251,-4 3 1,0 0 55,0 1-131,0-1 0,-1 0 105,-2 1 1,2-1-169,-2 0 1,2-3 61,1 1-271,0-5 216,0 2 1,4-4-78,2 0 18,2 0 0,2 0 73,-1 0 1,0-3 135,0 0 1,-2-4-95,-1 4 1,-4-1 340,1 1 0,-1 2 178,1-2-14,-2 2-654,3 1 298,-4 4 0,0-2-177,0 4 0,0-3 80,0 4 50,0-5 0,5 6 0,0-3 0</inkml:trace>
  <inkml:trace contextRef="#ctx0" brushRef="#br1" timeOffset="30">23426 17635 8321,'-6'0'-1051,"0"0"0,3 0 1427,-4 0 0,5 1-3,-1 2 1,-2-1-287,-1 4 1,1 0 80,-2 4 1,1 3-86,-3 3 1,0 2 92,-1 4 0,1-1-186,0 4 1,-1-4 83,1 4 1,3-3-136,0 3 0,0-5 76,0 2 1,2-6 5,4-4-304,0-2 179,0 0 1,1-5-181,2-2 1,-1-2-174,5-1-131,-1-4 450,3-1 1,-4-5 59,-2 1 1,1 3-47,0 0 187,-1-1 0,-4 1-5,-2 0-103,-3 4 0,-3-3 183,0 2 0,-2 2-58,-1-3 1,1 4 55,-5 4 1,4-2-50,-4 4 0,5-3 146,-2 3 0,0 0-206,1 4 0,2-2 9,4-2 0,4 2-8,-1-1 1,4 1 28,5 1 0,1-3-65,9 1 0,3-5 61,6 1 1,2 1-354,1-1 1,0 0 299,0-3 0,0 0 0,0 0 0</inkml:trace>
  <inkml:trace contextRef="#ctx0" brushRef="#br1" timeOffset="31">17076 18370 6684,'-1'-6'-214,"-2"0"375,2 4 20,-7-2-132,2 4 0,-3 0 36,0 0 1,0 0-3,-1 0 0,0 4-5,-3 2 0,3 3 165,-2 4 1,-2-2-164,2 5 0,-1-1 2,4 4 1,1-4-30,2 1 1,-2-1-109,5 4 1,0-4-31,3 1 0,0-5 92,0 2 1,4-3-92,3-1 0,1-3 87,1-3 0,0-2-170,1-1 1,-1-1 78,0-2 0,4-3-10,-1-3 1,1 0-13,-4 0 0,1-2-13,3-1 1,-3 1 80,2-1 1,-1 1-25,-2-2 0,-1 3 132,-1-3 1,1 6-172,-2 1 142,-2 4 0,1-5 105,-2 4 1,-1 1-94,1 5 0,-2 2 13,-1 4 0,0 1-34,0 3 1,0-3-40,0 3 0,1-3 38,2-1 0,-1-3-139,4 1 0,-3-4 73,3 3 1,1-4-109,2 1 1,0-2 37,1-1 0,-1-1 37,0-2 1,0-1-5,1-2 0,-1-3 3,0 3 0,0 1 163,-3-1 0,-1 4 125,-2-1 302,-2 2-275,3 1-61,-4 4 1,-3 1-122,0 4 0,-1 1-3,1-1 0,2-3-37,-2 0 1,1-3 149,-1 4-220,2-5 113,-4 2-103,5-4 1,1-1 36,3-2 0,-2-4-23,4-5 1,-3 1-52,3-5 1,-3 4 89,3-4 1,1 4-105,2-4 1,0 2 86,1-2 1,-1 3-83,0 4 0,0-1 55,1 1 1,-4 3-311,0 0 186,0 3 0,4-1-102,-1 4 1,-1 1 196,-1 2 0,1 0 60,-2 3 0,-1-3 0,1 3 0,1-4 0,2 1 0,0-2 0,1-1 0,-1 0 0,0 0 0,0 0 0,1 0 0,-4 0 0,0 0 51,-4 0 278,2 0-5,-4 0-41,0 4 0,0-2 54,0 5 1,0-1-128,0 3 1,-3 0-77,0 1 1,0 2-28,3 1 1,0-1 144,0-3-81,0 1-269,0-1 0,4-1 40,2-2 0,3-1 63,0-5 0,1-5-169,3-1 0,-3-2 102,3-1 0,-3-1-83,-1 1 0,-3-3 87,1-1 0,-5-2-90,1 2 1,-2 1 53,-1 3 0,-4-1-19,-3 1 0,-2 3-119,-3 0 1,1 3 88,-1 0 1,2 3-122,0 3 0,1 0-24,0 3 288,-1 0 0,5 3 0,-3 1 0,8-4 0,0 0 0,1-4 0,5 1 0,0-2 0,4-1 0,2 3 0,1 0 0,-2 2 153,-5-2 0,2 1 3,-1 2 0,0 2 143,-1-2 1,-1 6-3,-2 0 0,-2 5-122,2-2 1,-1 6-123,-2 1 1,-5 4 18,-1-2 1,-2 3 8,-1 1 1,-4-4-125,1-2 1,-5-3 126,2 0 0,0-1-37,0-3 0,3-6 55,0-5 1,2-3-81,0-1 0,4 0-1,0 0 0,4-5-76,-1-1 0,2-2 121,1-1 0,0-4-289,0 1 0,1-4 78,2 4 0,2-5-177,4 2 1,1 0 73,-1 0 1,0 3-10,0 0 1,4-1 75,-1 0 0,2 0 181,-2 0 0,0 3 0,3-2 0,1 1 0,2 2 0,1-4 0,-1 1 0,1-4 0,0 1 0</inkml:trace>
  <inkml:trace contextRef="#ctx0" brushRef="#br1" timeOffset="32">17821 18380 8268,'6'-5'0,"0"-1"-704,-4 2 575,7-4 618,-8 7-314,3-3 0,-5 8-32,-2 2 1,1 3 68,-5 4 1,1 1-7,-3 5 0,0-1-65,-1 1 0,4 0-3,0-1 1,3-2-222,-3-1 0,4-3 111,-2 0-178,3 3 0,2-6 57,3 0 1,1-4-141,4-5 1,4-4-61,3-2 1,2-3 4,0-4 0,-2 2 125,-1-5 0,-2 4 63,2-3 0,-4 3 94,-2 0 1,-1 5-111,-5 0 1,1 4 749,-1-3-421,-2 4 1,-1-1 25,-6 6 0,1 2-198,-1 4 1,4 4-128,-1-1 0,-1 1-259,0-4 0,1 3 115,3 1 1,1-2-184,3-5 0,0 3-176,2-3 589,6-2 0,-2 0 0,5-4 0,-1 0 0,-5 0 0</inkml:trace>
  <inkml:trace contextRef="#ctx0" brushRef="#br1" timeOffset="33">18138 18352 8268,'5'-4'-312,"-2"-3"0,-2 2-390,-1-1 0,1 3 1434,2-3 37,-2 4-435,3-3 0,-7 6-130,0 3 1,-4 2 93,1 6 0,-3 3-104,0 3 1,0-2-1,-1-1 0,4 1-227,0 2 0,1 0 82,-1-2 1,-2 0-215,5-3 1,0 0 89,3-1 1,0-4-134,0 1 1,1-6 79,2 0 1,-1-2-162,4-1 0,4-1-2,2-2 0,2-5-5,-2-5 1,-2 1 184,3 3 1,0-4-9,0 1 1,-1-1 61,-3 4 1,1 0-70,-1-1 1,-3 2 447,0 2 139,-3 2-153,1 4 0,-5 1-112,-2 2 0,-3 3 47,-3 7 1,3-3-218,0 2 1,4 0-135,-2 0 1,0-1-58,1 1 1,0-5-42,3-1 70,0 1 0,4-2 78,2-2 1,3-2-163,0-1 0,0-1 75,1-2 0,0-2 35,2-5 0,0 1 85,3 0 0,-3-1 21,0 1 1,-5 1 248,0 2 1,-4-2 53,3 5 10,-4-4-221,2 6 0,-4-2 132,0 6 0,-3-1-199,0 4 0,-1 0-98,1 4 0,2-1 21,-3 0 0,3-2-593,1-1 71,0 0 1,0 3 577,0 1 0,5-5 0,1-2 0,2 2 0,1 0 0</inkml:trace>
  <inkml:trace contextRef="#ctx0" brushRef="#br1" timeOffset="34">18510 18482 7641,'-3'6'-1273,"0"0"2865,0-3-983,-1 1-102,2 0-416,-2-3 98,4 3 1,1-4-221,2 0 0,0 0-67,3 0 41,0 0 1,3 0-92,1 0 1,-1-1 138,0-2 0,1 1-169,-1-4 184,0-1 1,0-2-169,1 0 1,-2-1 98,-2 1 1,3-1-123,-3-3 0,-2 3 166,-1-2 0,-2 4-45,-1 2 131,0 0 1,-1 1-103,-2 2 1,-2 2 140,-5 1 1,1 2-72,0 4 0,-1 0-11,1 7 0,1-2-88,2 1 1,-3 0-140,3 3 1,2-3 53,1 0 1,2 1-220,1 0 0,4-1 74,2-2 0,4-5 294,2-2 0,2-2 0,9 3 0,1 1 0</inkml:trace>
  <inkml:trace contextRef="#ctx0" brushRef="#br1" timeOffset="35">18780 18389 8268,'5'0'-935,"-1"0"2033,0 0-265,-3 0-564,-1 4 0,-5 1-132,-4 5 0,0 0 11,-1 2 1,1-1-191,0 1 1,3 2-21,-1-2 0,4 0 201,-3-2 0,4-1-782,-1 0 461,2-4 1,2 3-235,2-5 1,2 0 163,4-3 1,1-3-136,-1 0 0,1-5 109,3 2 1,-3-2 107,3-1 0,-3-1 118,-1 1 0,-3 1 161,1 2 0,-4-2 336,3 5-209,-4 0 16,2 3 0,-5 1-80,-2 2 0,1-1-135,-4 5 0,4-1-104,-1 3 0,1 0-605,-2 1 331,3-1 1,1 0 1,9 0 339,3-3 0,5-2 0,-2-4 0,3-3 0,0 0 0,5-9 0,1 2 0</inkml:trace>
  <inkml:trace contextRef="#ctx0" brushRef="#br1" timeOffset="36">19283 18212 8268,'-10'4'-187,"1"-3"1,1 7 218,2-1 0,-3 1 239,3 1 1,-2 5-75,-1 1 0,-2 4 15,-1 3 1,1-2-64,-1 5 0,2 0-183,0 3 0,2-3 70,2 0 1,-2-4-269,1 4 0,3-7-176,1 0 0,1-5 238,-1-1 1,2-5-833,-2 0 328,2-5 674,1 2 0,0-5 0,0-2 0,0 1 0,0-5 0,0 1 0,4-7 0,1-2 0</inkml:trace>
  <inkml:trace contextRef="#ctx0" brushRef="#br1" timeOffset="37">19124 18482 8268,'0'-5'-1570,"2"-2"1532,1 4 1588,-2-5-1198,3 3 1,-1-1-309,0 0 1,1 4-166,-1-1 192,2 1 0,6 2-560,1 0 1,1 0 79,5 0 0,0 0-101,7 0 0,-1 0 510,4 0 0,4 0 0,2 0 0</inkml:trace>
  <inkml:trace contextRef="#ctx0" brushRef="#br1" timeOffset="38">19879 18305 8268,'-6'-1'-1019,"3"-2"0,1 2 1628,-1-2 94,2 2-682,-3-3 29,4 3-68,0-8 152,4 4-157,1-4 0,5 0 76,-1-1 1,0 1-12,1 0 0,-4-1-116,0 1 1,-1 0 62,1-1 0,3 0-76,-3-2 1,-2 1 94,-1-1 0,-1 5-92,1 0 102,-2 1 1,2 1 45,-6 2 179,-6 10 1,-1 5-75,-3 9 1,0 4 12,0 6 1,-3 3-99,0 7 0,3-3-254,0 2 1,0 2 207,1-2 0,-2 4-275,2 0 1,0-3 12,-3 0 0,2-7-63,-2-3 1,2-6 103,-2-4 0,4-5-137,-2-4-75,3-1 187,1-6 1,3-5 207,3-6 0,2-3 0,1 0 104,0-4 1,4-2 0,2-4 0</inkml:trace>
  <inkml:trace contextRef="#ctx0" brushRef="#br1" timeOffset="39">19730 18482 8268,'-5'-9'-30,"0"3"130,5-1 143,0 1 0,1-2 0,3 2 0,-2 1-311,4 5 1,0-3 88,3 0 0,4 0-415,-1 3 1,2 0 89,-2 0 0,2 3-103,5 0 0,3 0 147,0-3 1,2 4-303,-2-1 562,4 0 0,-6-3 0,2 0 0</inkml:trace>
  <inkml:trace contextRef="#ctx0" brushRef="#br1" timeOffset="40">20065 18380 7643,'5'-6'-1430,"0"2"2687,-2 4-591,-2-4-257,4 3-193,-5-3 0,0 5-1,0 2 1,-4-1-59,1 4 1,-4 4-28,1 2 0,1 2-159,-2-2 1,2-2 25,-1 3 1,-1 0-179,4 0 0,0-1-249,3-3 0,0 1 207,0-1 1,0-3-206,0 0 0,4-4 116,2 2 0,2-3 63,2-1 1,-1-1 89,0-3 0,1 3 118,-1-2 1,-3-1 549,0 1-339,-4-4 166,7 6-205,-8-3-553,3 4 347,0 0 109,-3 4 0,6-2-149,-4 4 1,1-4 114,0 1 0,1-2 0,4-1 0</inkml:trace>
  <inkml:trace contextRef="#ctx0" brushRef="#br1" timeOffset="41">20279 18361 7529,'-1'6'556,"-2"0"1,1-2-513,-4 2 1,3 0 88,-4 3 1,2 2-240,-1 1 1,1-2 127,2 3-133,2-3-233,-4-1 34,5 1 0,2-5 23,1-2 0,2-2-101,4-1 0,1-3 184,3 0 1,-3-4 129,3 0 1,-3 0 416,-1 1-284,1-2 365,-1 2 193,-4 1 201,-1 1-646,-4 4 0,-1 4-108,-2 3 0,2-2-328,-2 1 1,2 0 113,1 3 1,1 0-808,2-3 957,2 2 0,5-3 0,-1 5 0</inkml:trace>
  <inkml:trace contextRef="#ctx0" brushRef="#br1" timeOffset="42">20791 18193 7456,'0'-5'-151,"0"1"0,-1 4 334,-2 0 1,-3 4 145,-7 2 0,2 7 153,-5 2 1,0 4-154,-6 3 1,2 6-168,-5 6 0,4 3-126,-1 3 0,1 5-373,2 1 1,3-1 114,10-8 1,2-1-66,4-2 1,4-4-449,2-8 0,6-4 313,0-9 1,2-4 421,-2-2 0,3-6 0,3-2 0</inkml:trace>
  <inkml:trace contextRef="#ctx0" brushRef="#br1" timeOffset="43">20866 18398 8074,'0'-5'615,"0"1"-301,-5 4 0,0 4-45,-4 2 1,0 4-63,-1 2 0,4 2-64,0 5 1,1 0-197,-1-1 0,-2 1 36,5 0 0,0-4-206,3 1 0,3-5-15,0 1 0,6-5 89,0-4 1,1-2-18,6-1 0,-4-4 49,4-3 1,-4-1-52,4-1 1,-5-5 122,1-1 1,-4 0 10,-2 0 1,-1 0-78,1 0 0,-2-2-119,-4 5 0,0-4-177,0 4 322,0 0 0,-4 3-234,-2 3 1,-2 2 78,-2 4 0,4 1 240,0 2 0,0-2 0,-3 3 0</inkml:trace>
  <inkml:trace contextRef="#ctx0" brushRef="#br1" timeOffset="44">21173 18361 7887,'-5'0'405,"1"1"104,4 2-287,-5-2 1,3 7-261,-4-1 0,1 1 112,-1 1 1,-3 5-79,3 1 0,1 3 116,-1 0 1,0 1-475,-4 0 1,2 1 12,2-1 1,-1 1-124,4-8 1,-1 4 109,4-4 0,-3-3-187,0-3 549,0-3 0,3 1 0,0-4 0</inkml:trace>
  <inkml:trace contextRef="#ctx0" brushRef="#br1" timeOffset="45">21080 18519 8268,'0'-6'725,"0"0"-675,0 4 0,0-3 245,0 2-665,4 1 0,1-2-31,4 4 1,1 0-232,-1 0 1,1 0 363,3 0 1,-3 0 267,3 0 0,1 0 0,0 0 0</inkml:trace>
  <inkml:trace contextRef="#ctx0" brushRef="#br1" timeOffset="46">21415 18305 8268,'-5'-6'-379,"2"0"643,2 4 5,1-2 0,-3 5-158,-1 2 0,-2 3 54,3 6 0,-4 3 6,1 3 0,-6 5-91,0 2 0,-1 2-227,4 1 0,0-1 52,0-2 0,-1 3-289,1-3 0,1 0-174,1-6 1,0-2 276,4-1 1,0-3-316,3-3 596,0-5 0,0-1 0,0-4 0</inkml:trace>
  <inkml:trace contextRef="#ctx0" brushRef="#br1" timeOffset="47">21592 18324 8268,'0'-10'-789,"0"1"0,0 3 536,0 0 0,0 0 379,0-4 1,0 4-42,0 0 1,0 3-15,0-4 1,1 5 404,2-1-330,-2 2 0,6 2 119,-4 2 0,0 4-143,-3 5 0,0 0 304,0 7 0,0-1-45,0 6 0,0 1-123,0 3 0,-1 0-168,-2 0 0,1 0-205,-4 0 0,3-2-25,-3 2 1,0-3-359,-4 3 0,1-2-400,0-4 1,-2 0 128,-1-4 769,2-3 0,-4-6 0,5-5 0</inkml:trace>
  <inkml:trace contextRef="#ctx0" brushRef="#br1" timeOffset="48">21843 18612 8268,'-5'-4'-896,"1"3"1047,0-3 1,2 8 393,-4 2 0,3 3-470,0 0 1,-2 4-85,-1 3 1,1 3-473,-1 2 0,0-1 237,0 2 1,-1-4-333,4-2 0,0 0 576,3-3 0,0-1 0,0-2 0</inkml:trace>
  <inkml:trace contextRef="#ctx0" brushRef="#br1" timeOffset="49">22095 18370 8268,'0'-5'-1152,"0"1"1889,0 0-397,0 3 1,-1-2-56,-2 6 1,0 2-6,-3 4 1,1 6-226,-1 3 0,-2 2 172,1 5 1,-1-3-370,-1 2 1,4-3 117,2 1 1,1-2-67,2-2 16,0 1 1,5-6-123,1-3 1,6-5-135,4-5 1,1-4 85,2-3 1,-4-2 120,1-3 0,0 0-126,2-3 1,1-1 173,-1-2 1,-3 2-32,-3 1 0,-1 3 193,-2 0 0,-1 1-10,-2 2 30,-1 4 0,-5 2-55,0 6 1,-5 2 209,-1 4 1,-2 5-288,-1 1 0,-1 2 35,1-2 0,4 3-526,2-2 0,-1-2 49,0 2 467,1-5 0,8 2 0,0-3 0</inkml:trace>
  <inkml:trace contextRef="#ctx0" brushRef="#br1" timeOffset="50">22421 18389 6698,'4'-5'619,"-3"0"-119,2 1-303,-2 3 1,-1-2 188,0 6 0,-1 3-179,-2 3 1,-2 1-60,-5 3 1,1 1 87,0 5 1,-1-1-344,1 1 1,1 0 23,1-1 0,0-2 39,4-1 1,0-3-168,3 0-84,0-2 1,1-4-114,2-3 0,5-2 143,5-1 0,2-4-22,-2-3 0,0-2 124,0-3 0,-3 1 171,2-1 0,-1 2 15,-2 0 0,-1 4 243,-1 0 0,-2 4-92,-2-1 189,-2 2 0,-3 8-221,-4 2 1,-4 6-308,7-3 1,0 1 114,3-4 1,0 0-909,0 0 515,0 1 443,8-1 0,-1-4 0,6-1 0</inkml:trace>
  <inkml:trace contextRef="#ctx0" brushRef="#br1" timeOffset="51">22635 18519 8268,'-7'0'-184,"1"0"0,3 1 467,-3 2-14,4-2 0,-3 4-228,2-5 0,2 1 152,-3 2-363,3-2 185,1 3-25,5-4 1,0 0 2,4 0 0,-3-1-145,0-2 0,1-1 77,2-3 1,0-1-115,1 2 0,-1-2 24,0-2 0,1 1 138,-1 0 0,-1-4-215,-2 1 1,3-1 117,-3 4 0,1-3 10,-1-1 0,2 1 20,-5 3 20,0-1 99,-3 5 1,-4 1 200,-3 4 1,-4 4 160,-1 2 1,-4 4-176,4 2 1,-4 2 33,4 1 0,-1 3-110,4-3 1,0 2-280,-1-2 1,5 3-51,2-3 0,2-1-143,1-2 1,4 1 152,2-4 0,6 2-116,0-5 0,5-1 299,-2-2 0,3 2 0,0 0 0</inkml:trace>
  <inkml:trace contextRef="#ctx0" brushRef="#br1" timeOffset="52">22886 18417 8268,'-5'0'-1256,"0"0"860,2 0 500,2 0 0,-5 0 314,3 0 35,2 4 0,-4 0-167,2 2 0,1 3 64,-4-3 0,4 2-280,-1 1 0,-2 4 90,2-1 1,-1 5-226,1-2 1,2-1 31,-2-2 1,2 2 17,1-2 0,1 0-22,2-2 1,2-2-173,5-2 1,-1-2 57,0-4 0,4 0-39,-1 0 0,1 0 74,0 0 1,-2-4 61,5-2 0,-5-5 94,2-2 1,-3-2-85,-1 2 1,0-3 10,1 0 0,-1 0-21,0 0 1,-2 0 10,-1 3 0,-4 1-275,1 2 150,-2 1-400,-1 0 335,0 4 0,0 2-167,0 6 400,0 2 0,0 4 0,0 0 0</inkml:trace>
  <inkml:trace contextRef="#ctx0" brushRef="#br1" timeOffset="53">23165 18454 8268,'6'-4'-526,"-2"3"548,-4-7 339,0 2-76,0-3 0,0 3-130,0 0 153,-4 4-83,-2-2 0,-3 7-59,0 0 0,-1 7-6,1-1 0,0 3-147,0-3 0,0 4-82,3-1 0,-1 1-283,4 0 0,0-3 204,3 3 1,0-3-270,0-1 0,0-3 171,0 1 0,4-5-109,2 1 1,2-2 55,2-1 1,-1 0 117,0 0 0,0 0 81,1 0 0,-2-1 195,-2-2 1,-1 2 313,-1-2 0,-3 0-25,2 0-14,-2 2-821,-1-3 291,4 8 1,-2 0-239,4 3 1,-3 0 397,3-4 0,5 4 0,3-2 0</inkml:trace>
  <inkml:trace contextRef="#ctx0" brushRef="#br1" timeOffset="54">23529 18277 7511,'-2'10'484,"-1"-1"0,-2 1-274,-4 3 0,-4 2 142,1 7 0,-4 1-305,0 1 1,2 3 105,-2-2 1,5 4-251,-2-1 1,3 1 71,1-7 1,0-2-247,3-4 1,2-3-185,4-3 125,0-5 0,1-1 131,2-4 1,2 0 33,5 0 1,-1-4 22,0-2 1,4 0-11,-1 0 1,0-1-107,-2-5 1,0 1 110,2-1 1,-1 0 63,1 0 0,-2 2 83,-4-3 1,2 3-1,-2 1 0,1-1 70,0 1 107,-3 4 158,-4 1-275,0 4 1,-4 1 227,-3 2 0,0 2-23,1 4 0,-2 1-208,2-1 1,0 3-3,0 1 1,4-4-186,-1-3 99,-2 1-379,4 2 282,-3 0 0,5-4-382,2-2 245,2-2 1,4-1 203,1 0 0,-1-1 11,0-2 0,1 1 50,-1-4-11,0 0 1,-3 0 280,1-1 320,-5 5-354,2-2 0,-5 5 122,-2 2 1,1-1-340,-5 5 46,5-1 1,-5 3-297,4 0-137,0 1-59,3-1 1,4-1 426,2-1 0,2 1 0,2-3 0</inkml:trace>
  <inkml:trace contextRef="#ctx0" brushRef="#br1" timeOffset="55">23808 18519 8268,'-5'0'-1576,"-3"1"1794,5 2 91,0-2-79,3 4 76,-4-5-428,3 0 244,-3 0-225,8-5 1,-3 3 23,2-4-7,2 0 0,-3-2 65,5 1 1,-4 0-59,3 4-158,-4-4 96,2 2 338,0-5 31,-3 5 90,3-3 1,-8 7-90,-2-2 1,-2 6 155,-1 3 0,-4 2-191,1 2 1,-1 2-83,4 1 0,0 2-86,-1-3 0,2 4 93,2-4 1,2 1-455,4-4 0,0 0 192,0 1 1,4-5-228,2-2 1,2-2 99,2-1 0,0 0-58,2 0 1,-1-1 327,1-2 0,-1-2-69,-2-5 0,-3 4 382,0 0 0,-4 3 15,1-3 88,3 4-205,-5-2-69,3 4 0,-4 1-277,0 2-482,0 2 235,0 4 2,0 0 1,1-3-487,2-3 866,2-2 0,4-1 0,1 0 0,-4 0 0,0 0 0,0-4 0,4-3 0,-2-1 0,-2-1 0,2 0 0,2-5 0,4 0 0</inkml:trace>
  <inkml:trace contextRef="#ctx0" brushRef="#br1" timeOffset="56">24078 18305 8268,'-9'9'-124,"-1"1"1,2-1 204,2 0 0,-3 5 224,3 1 1,-2 4-53,-1 3 0,-1-2-230,1 5 1,1 0 88,2 3 0,-3 0-430,3 0 0,1-4 55,-1-3 0,4-4-484,-1-2-294,-3-3 557,5 1 484,-3-8 0,4-5 0,1-5 0,2-4 0,-2 0 0,2-1 0,2 1 0,-2 0 0,1-1 0,-1 1 0,-2 0 0,2-1 0,2 1 0,-4 0 0,2 0 0,2 2-39,-2 1 0,0 3 259,-3-3 0,0 3 195,0-4-38,0 5 252,0-6-518,0 7 1,1-3 143,2 4-237,-2 0 1,3 1 79,-4 2 0,1-1-136,2 4 0,-1-4 124,4 2 1,-2 0-132,2-1 0,0 0 91,3-3 1,-2 0-219,-1 0 1,0 0-2,3 0 1,2 0-57,1 0 0,-2-4 148,3-2 1,-3-2-155,-1 2 1,1-2 197,-1 2 0,-3-3-119,0 0 231,-3 4-93,5-3 1,-8 7 244,0-3 0,-1 3-10,-5 1 0,-4 5-10,-2 1 0,-1 2-78,4 1 0,0 4 19,-1-1 0,2 4-233,2-4 1,1 1 120,2-4 1,2 3-227,-2 1 1,6-1-100,3-3 1,3-2-95,4-1 0,1-1 80,5 1 1,2-2 302,1-4 0,3-1 0,-3-2 0,3 1 0,-4-4 0,5-4 0,-2-5 0</inkml:trace>
  <inkml:trace contextRef="#ctx0" brushRef="#br1" timeOffset="57">24534 18324 8268,'-5'4'-574,"-3"-3"0,2 7 1029,-3-2 0,0 3-25,0 0 0,-1 1-201,1 3 0,0 1-106,-1 5 0,1 3-151,0-1 0,-1 1 57,1-3 1,1-1-167,2 1 1,1-5 95,5-1-273,0-3-252,0-1 191,0-3 131,5-2 1,0-8 108,4-3 1,-4 2 96,-2-1 0,1 3 0,0-3 1,-1 3 39,-3-4 0,0 4-76,0-3 0,-1 4 19,-2-1 0,-3 2 65,-3 1 1,0 0-49,-1 0 0,-2 0 220,0 0 0,-4 4 14,4 2 1,-4-1 162,4 2 1,-4-1-200,4 3 0,0 0 93,6 1-242,-2-1 0,7 0 127,-2 1 0,7-5-228,5-2 1,5-2 137,4-1 1,2 0-549,2 0 1,-2 0 24,5 0 0,-4-1 475,1-2 0,1-2 0,1-5 0</inkml:trace>
  <inkml:trace contextRef="#ctx0" brushRef="#br1" timeOffset="58">24860 18063 8272,'5'1'363,"-2"2"1,2 6-111,2 7 1,1 7 86,1 5 1,4 10-72,-1 12 0,0-2-493,-7-20 0,0 0 0,-1-1 1,1 0 331,0 1 1,-1 0-1,0-1 1,-1 1-228,0-2 0,0 0 1,-1 24-102,1-7 1,-4-1 18,-5-5 1,-3 0-218,-9 1 0,0-6-1017,-7-4 1435,1-5 0,-5-4 0,0 0 0,1-1 0,2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A3E9A88-F5E1-5D9E-5FD3-B48DF2CBA0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82CCD22-7657-069E-102F-809EB9633B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1C7D1386-9B42-5093-5A68-5A931185DB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0653723-BD01-63DE-9757-64FF735211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F3B99F2-65B7-15A4-B340-6990FCAD28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FFC6870-F3A9-7CA2-960F-2B703529F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EA3DDE1-456A-ED4F-98EE-2D32956AE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27BAF1DC-DF68-ACC4-C2A6-104E81E24B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56D6C7-8041-6944-94BB-751CA2F7A7B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B7C6DB7-7EF5-B09B-9EE1-36C1473FF6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D7D1D40-C8CF-E825-0A89-CEEDBE36F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>
            <a:extLst>
              <a:ext uri="{FF2B5EF4-FFF2-40B4-BE49-F238E27FC236}">
                <a16:creationId xmlns:a16="http://schemas.microsoft.com/office/drawing/2014/main" id="{7C5D7CFE-E1FC-EBD7-9458-BE49620664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4" name="Notes Placeholder 2">
            <a:extLst>
              <a:ext uri="{FF2B5EF4-FFF2-40B4-BE49-F238E27FC236}">
                <a16:creationId xmlns:a16="http://schemas.microsoft.com/office/drawing/2014/main" id="{BE7D8727-D272-378A-706D-A5DD1EC51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5955" name="Slide Number Placeholder 3">
            <a:extLst>
              <a:ext uri="{FF2B5EF4-FFF2-40B4-BE49-F238E27FC236}">
                <a16:creationId xmlns:a16="http://schemas.microsoft.com/office/drawing/2014/main" id="{1069CCAE-CA0A-3DB4-1F1E-2D4A4F3AAA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06806185-48F6-3843-931A-159FB551C30E}" type="slidenum">
              <a:rPr lang="en-US" altLang="en-US" smtClean="0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Slide Image Placeholder 1">
            <a:extLst>
              <a:ext uri="{FF2B5EF4-FFF2-40B4-BE49-F238E27FC236}">
                <a16:creationId xmlns:a16="http://schemas.microsoft.com/office/drawing/2014/main" id="{0F67DE89-22FA-E754-65ED-D532A684EB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8" name="Notes Placeholder 2">
            <a:extLst>
              <a:ext uri="{FF2B5EF4-FFF2-40B4-BE49-F238E27FC236}">
                <a16:creationId xmlns:a16="http://schemas.microsoft.com/office/drawing/2014/main" id="{7AFBB223-92D9-6899-A842-4365B23B4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Quaternary </a:t>
            </a:r>
          </a:p>
        </p:txBody>
      </p:sp>
      <p:sp>
        <p:nvSpPr>
          <p:cNvPr id="137219" name="Slide Number Placeholder 3">
            <a:extLst>
              <a:ext uri="{FF2B5EF4-FFF2-40B4-BE49-F238E27FC236}">
                <a16:creationId xmlns:a16="http://schemas.microsoft.com/office/drawing/2014/main" id="{B53CACE5-510C-9B78-545F-084D9B1273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512550B-FD97-4C46-BA85-0FF46204BCDE}" type="slidenum">
              <a:rPr lang="en-US" altLang="en-US" smtClean="0">
                <a:latin typeface="Arial" panose="020B0604020202020204" pitchFamily="34" charset="0"/>
              </a:rPr>
              <a:pPr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D11A37B6-0694-E13E-E460-5BE4C4C2E4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674E838C-D7C9-D876-3E38-3F98940E8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“A monad is just a monoid in the category of endofunctors, what's the problem?”</a:t>
            </a: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3DEC6F3D-51C3-FDD7-92AE-6693BC8CEF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8264CF-C854-8A4B-8818-EBDE4F461F07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483634EB-AD3F-8EC1-1385-C10A24641F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AE164951-8822-8D69-F8FF-4C615DB1C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Means function composition.</a:t>
            </a:r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E60FF9C2-3786-617A-6907-6EAD441EB0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C0015C-74E5-9149-93DC-14A1C44EECCF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2B33C584-BB0A-BEB4-B1DE-DF663E01E2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F919D513-697B-C081-5264-6A8BFB182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A6413E43-D198-E1D9-D9E7-72C67792EF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8874AE-1845-0542-BCBB-EC95A25CA0C1}" type="slidenum">
              <a:rPr lang="en-US" altLang="en-US" smtClean="0"/>
              <a:pPr>
                <a:spcBef>
                  <a:spcPct val="0"/>
                </a:spcBef>
              </a:pPr>
              <a:t>40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Rectangle 14">
            <a:extLst>
              <a:ext uri="{FF2B5EF4-FFF2-40B4-BE49-F238E27FC236}">
                <a16:creationId xmlns:a16="http://schemas.microsoft.com/office/drawing/2014/main" id="{F016B945-AFE7-6188-E6BC-549A979EAB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9832AD3F-F000-7D3B-302C-62E7760954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4884C964-1B28-36E3-FDC6-D72864DCF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FE194A3-03CD-3244-823F-1EC2ED0EC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98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6D2875F-11B2-1299-BACA-609BE9575D2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F54BE8C-540D-97E8-F752-4493D83C90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CD05A-2840-D744-8820-D1C3F1AF6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76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85AB991-20DE-72A1-29F4-67E0453FBD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E5DE549-9D71-FD4F-988F-BC8F0D26D93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E9178-4F64-6B4C-B6C8-DB0C5BCBE4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142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608263-87C6-32BE-131F-DF8CC65A9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64B88D-B558-ADB7-84DA-921E4151E9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DE923A-9AB8-3C50-2E0C-B958E457A0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EA941-862E-EB46-BDFF-77429F246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920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F69F7A-0711-1855-F626-3FE730505F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C207C1-1662-D6F7-ED6C-36B56719E6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4E0A1-5441-45EA-E5E8-F7C3F0E44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48881-7DB1-444B-8B24-40BEC34378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094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7248CA-C65B-57BC-63DF-14CBC900A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017055-340C-1674-3DAB-6062671185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6FD357-3DE2-0D4C-C02B-7E487BAE2F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46AB1-BA3E-A746-8A2D-BA1C631940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543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42B3B9-F5F2-645E-93B3-6554DA5EAA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783A8D-D1D2-693D-90F6-42D034BFBB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0C043F-905D-FA57-52B7-D8F3BAE320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BD2D2-C2C0-4D40-B81D-42C8A3B550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118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E04E79-C310-DCA6-D956-7CB6CE510D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E64FC2B-29EA-A9F9-9139-0EEC4D0B50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332B528-17F4-2A26-BC3D-9DD36D23B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4C7A4-F7BE-984A-AB83-A843EA450E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378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2997111-8A25-E000-D331-445F43B35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4FE378-1C6F-4276-F803-31214C78C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EBCA9E-1254-2262-6FE0-6239CBA9E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4B280-CA1C-924A-A1EB-6E8C62913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992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FA0553-9FFB-785F-AB9C-7F9F59D2E3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87327E-8885-3C2A-83D7-79B13E5E11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FFD965-434B-7226-7327-27EAD311ED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AE336-39E9-8748-88E5-3204BCA075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516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E40C2B-12FF-D234-5852-EB60B44FE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71C29A-D627-DF87-ED82-A391382D3A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0C2B08-DED3-5058-E11A-14BCA96092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4A8D9-EA8C-744E-B4A2-19C6263324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34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5D4DAF9-72C5-0B02-17F0-9055D14E4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B6E7754-38F8-3F99-152C-1DBF4AE4AD6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0CF32-D8BD-694F-9943-CAE6A96675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081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AB9610-975B-3132-444A-22FE27919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8CD8D0-2952-C61E-EB75-FF4FEE7A1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04232F-CAE0-FDA0-608C-EC4B4E6846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1C56-CB7A-6A40-97E6-F192400129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779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613171-FD94-A734-1B99-5A26F53DF9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D6BE6C-9B7B-BDDA-492C-1353453F83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E37AD2-544D-4ECD-C5C0-1E9729C9D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11C75-420E-4E46-9458-301E5FB8D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744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E06DB9-FD32-FBE7-0735-021EEBF873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0E96DE-8BF1-B497-46D1-3353963367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2CE0D2-EB1B-6852-2163-A771DB699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2BA6-8905-B04B-9AC1-DBB6ED2AA3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44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4CE55B6-3ACB-1F7F-B5DB-37715ED492C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A872E88-9A93-1963-6E71-C77E2B2838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5353C-3828-EE46-8708-4D9E1723D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06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3D38410-D646-EE4D-7C0D-5FBA32A6C09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AF1448D-9BEC-F639-ABED-A6A8898B84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434D4-1C9D-BA48-9091-DADF58D53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83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B7692496-73BC-5F1D-945F-6D598BBDAD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CA5142E-2677-F8A3-9329-7ACB35CA26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996BC-7853-DB4D-9F52-2FF9E399B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27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4AB3D86B-7F27-82AE-592D-61E3D292C16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1A0B7F7-C02F-FFCE-1A2F-D305C92BF8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6584-8D70-B344-A744-A118FEFF78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8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8B5FFD6B-8D28-01DF-FB1F-D219D2D9433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B54192C7-4159-29E6-B021-B81FA21EBC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A6BB4-C213-AB43-AC11-142EE6AA4A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28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9E4F109-DD0F-4AA8-BD15-16AC744BEDF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BB1D3CF-7B02-3A7A-7AF1-43176EC4FE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1FC-7A2C-924B-8015-01A2835BD8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98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C439C49-BBA2-39C1-8AD2-CB3FCFE2A6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71DE6B2-5948-D044-ED9C-5FE65DD70A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BF65-AEDA-EE4F-9ECD-1F4415F0C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7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41E12208-E99D-0E77-338A-4C4C0B5E0CD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BD1CC2BC-D45B-8D02-1382-5E1F916E8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4E499198-8ED8-A709-2E5E-B5DD77F62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04F76C25-DD9D-1C1C-B4AC-CF004D18DF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Fall 18 CSCI 4430, A </a:t>
            </a:r>
            <a:r>
              <a:rPr lang="en-US" err="1"/>
              <a:t>Milanova</a:t>
            </a:r>
            <a:r>
              <a:rPr lang="en-US"/>
              <a:t>/BG Ryder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7C5EC211-E2CC-60FD-EF45-CE323903E7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9995D56-29FE-FA46-B0A3-B222EFF747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13F0C2C-2338-042B-E0B4-82E816AF59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30B36FA-6AA1-B55A-E1ED-69C123228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4436" name="Rectangle 4">
            <a:extLst>
              <a:ext uri="{FF2B5EF4-FFF2-40B4-BE49-F238E27FC236}">
                <a16:creationId xmlns:a16="http://schemas.microsoft.com/office/drawing/2014/main" id="{68868B46-92EC-4B30-D008-AF5B65B517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4437" name="Rectangle 5">
            <a:extLst>
              <a:ext uri="{FF2B5EF4-FFF2-40B4-BE49-F238E27FC236}">
                <a16:creationId xmlns:a16="http://schemas.microsoft.com/office/drawing/2014/main" id="{85C52095-C3DB-1AC9-D022-D4297889AF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14438" name="Rectangle 6">
            <a:extLst>
              <a:ext uri="{FF2B5EF4-FFF2-40B4-BE49-F238E27FC236}">
                <a16:creationId xmlns:a16="http://schemas.microsoft.com/office/drawing/2014/main" id="{8C36D2F2-77AD-C04D-89D4-8D597849DB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EB40A6-9894-5144-AD74-D679F207C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customXml" Target="../ink/ink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customXml" Target="../ink/ink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5" Type="http://schemas.openxmlformats.org/officeDocument/2006/relationships/image" Target="../media/image9.png"/><Relationship Id="rId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00972008-753D-0E67-1988-07CDEC6628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Intro to Haskell, continued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Title 1">
            <a:extLst>
              <a:ext uri="{FF2B5EF4-FFF2-40B4-BE49-F238E27FC236}">
                <a16:creationId xmlns:a16="http://schemas.microsoft.com/office/drawing/2014/main" id="{26EF86C9-90DF-45FE-39A8-8F754FE20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Lazy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0CD40-7005-5BC5-D696-738605DBB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pPr>
              <a:defRPr/>
            </a:pPr>
            <a:endParaRPr lang="en-US" sz="26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000" dirty="0"/>
              <a:t>&gt;</a:t>
            </a:r>
            <a:r>
              <a:rPr lang="en-US" sz="3000" b="1" dirty="0"/>
              <a:t> </a:t>
            </a:r>
            <a:r>
              <a:rPr lang="en-US" sz="2800" b="1" dirty="0"/>
              <a:t>f x = []</a:t>
            </a:r>
            <a:r>
              <a:rPr lang="en-US" sz="2800" dirty="0"/>
              <a:t> --- </a:t>
            </a:r>
            <a:r>
              <a:rPr lang="en-US" sz="2800" b="1" dirty="0"/>
              <a:t>f</a:t>
            </a:r>
            <a:r>
              <a:rPr lang="en-US" sz="2800" dirty="0"/>
              <a:t> takes </a:t>
            </a:r>
            <a:r>
              <a:rPr lang="en-US" sz="2800" b="1" dirty="0"/>
              <a:t>x</a:t>
            </a:r>
            <a:r>
              <a:rPr lang="en-US" sz="2800" dirty="0"/>
              <a:t> and returns the empty list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&gt;</a:t>
            </a:r>
            <a:r>
              <a:rPr lang="en-US" sz="2800" b="1" dirty="0"/>
              <a:t> f (repeat 1) </a:t>
            </a:r>
            <a:r>
              <a:rPr lang="en-US" sz="2800" dirty="0"/>
              <a:t>---</a:t>
            </a:r>
            <a:r>
              <a:rPr lang="en-US" sz="2800" b="1" dirty="0"/>
              <a:t> repeat</a:t>
            </a:r>
            <a:r>
              <a:rPr lang="en-US" sz="2800" dirty="0"/>
              <a:t> produces infinite list </a:t>
            </a:r>
            <a:r>
              <a:rPr lang="en-US" sz="2800" b="1" dirty="0"/>
              <a:t>[1,1</a:t>
            </a:r>
            <a:r>
              <a:rPr lang="is-IS" sz="2800" b="1" dirty="0"/>
              <a:t>…</a:t>
            </a:r>
            <a:r>
              <a:rPr lang="en-US" sz="2800" dirty="0"/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&gt;</a:t>
            </a:r>
            <a:r>
              <a:rPr lang="en-US" sz="2800" b="1" dirty="0"/>
              <a:t> []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2800" b="1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&gt;</a:t>
            </a:r>
            <a:r>
              <a:rPr lang="en-US" sz="2800" b="1" dirty="0"/>
              <a:t> head ([1..])</a:t>
            </a:r>
            <a:r>
              <a:rPr lang="en-US" sz="2800" dirty="0"/>
              <a:t> ---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[1</a:t>
            </a:r>
            <a:r>
              <a:rPr lang="is-IS" sz="2800" b="1" dirty="0">
                <a:solidFill>
                  <a:srgbClr val="FF0000"/>
                </a:solidFill>
              </a:rPr>
              <a:t>..]</a:t>
            </a:r>
            <a:r>
              <a:rPr lang="is-IS" sz="2800" dirty="0">
                <a:solidFill>
                  <a:srgbClr val="FF0000"/>
                </a:solidFill>
              </a:rPr>
              <a:t> is the infinite list of integers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&gt; </a:t>
            </a:r>
            <a:r>
              <a:rPr lang="en-US" sz="2800" b="1" dirty="0"/>
              <a:t>1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Lazy evaluation allows infinite structures!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  </a:t>
            </a:r>
          </a:p>
        </p:txBody>
      </p:sp>
      <p:sp>
        <p:nvSpPr>
          <p:cNvPr id="130051" name="Slide Number Placeholder 4">
            <a:extLst>
              <a:ext uri="{FF2B5EF4-FFF2-40B4-BE49-F238E27FC236}">
                <a16:creationId xmlns:a16="http://schemas.microsoft.com/office/drawing/2014/main" id="{48980F8C-B687-9CDA-5CCB-FC35A7E77A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C441C78-C1BC-9643-98E7-07B4C997893C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30052" name="Footer Placeholder 3">
            <a:extLst>
              <a:ext uri="{FF2B5EF4-FFF2-40B4-BE49-F238E27FC236}">
                <a16:creationId xmlns:a16="http://schemas.microsoft.com/office/drawing/2014/main" id="{35669EF0-2780-6DD7-9D96-070E96C858A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B10810-3A3C-CA4F-AAF5-6CB119FD1C0D}"/>
                  </a:ext>
                </a:extLst>
              </p14:cNvPr>
              <p14:cNvContentPartPr/>
              <p14:nvPr/>
            </p14:nvContentPartPr>
            <p14:xfrm>
              <a:off x="2899080" y="4722840"/>
              <a:ext cx="783000" cy="57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B10810-3A3C-CA4F-AAF5-6CB119FD1C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77480" y="4701240"/>
                <a:ext cx="826200" cy="10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itle 1">
            <a:extLst>
              <a:ext uri="{FF2B5EF4-FFF2-40B4-BE49-F238E27FC236}">
                <a16:creationId xmlns:a16="http://schemas.microsoft.com/office/drawing/2014/main" id="{A4EC8D36-CA2E-372D-2A9C-5C46EB5A1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Aside: Python 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7CC6F-78A7-3F0D-0CF5-590D659CC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C2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4A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(start):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>
                <a:solidFill>
                  <a:srgbClr val="C165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start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>
                <a:solidFill>
                  <a:srgbClr val="C2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2C92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    </a:t>
            </a:r>
            <a:r>
              <a:rPr lang="en-US" sz="2800" dirty="0">
                <a:solidFill>
                  <a:srgbClr val="C2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yield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n = n+1</a:t>
            </a:r>
            <a:b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 err="1">
                <a:solidFill>
                  <a:srgbClr val="C165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gen_obj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gen(0)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696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696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gen_obj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696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696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gen_obj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696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696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gen_obj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1075" name="Slide Number Placeholder 4">
            <a:extLst>
              <a:ext uri="{FF2B5EF4-FFF2-40B4-BE49-F238E27FC236}">
                <a16:creationId xmlns:a16="http://schemas.microsoft.com/office/drawing/2014/main" id="{914398ED-7C03-2A7B-323A-590F0363F3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00AB87C2-E1EB-B546-ACE5-BAE2C7552AD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Title 1">
            <a:extLst>
              <a:ext uri="{FF2B5EF4-FFF2-40B4-BE49-F238E27FC236}">
                <a16:creationId xmlns:a16="http://schemas.microsoft.com/office/drawing/2014/main" id="{636EF296-A10E-F905-7664-C46B0D72F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Lazy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86B5F-DED6-5B9E-6588-78FBB478B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Generate the (infinite) list of even numbers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Generate an (infinite) list of “fresh variables”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32099" name="Footer Placeholder 3">
            <a:extLst>
              <a:ext uri="{FF2B5EF4-FFF2-40B4-BE49-F238E27FC236}">
                <a16:creationId xmlns:a16="http://schemas.microsoft.com/office/drawing/2014/main" id="{C4EF73F4-29B4-04E7-CCEA-A0751E39829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132100" name="Slide Number Placeholder 4">
            <a:extLst>
              <a:ext uri="{FF2B5EF4-FFF2-40B4-BE49-F238E27FC236}">
                <a16:creationId xmlns:a16="http://schemas.microsoft.com/office/drawing/2014/main" id="{43C303EA-B823-C6B5-A004-B810253DFF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A99EC81-6914-1B4E-9D8D-153AA7F35F31}" type="slidenum">
              <a:rPr lang="en-US" altLang="en-US" smtClean="0"/>
              <a:pPr/>
              <a:t>12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39D660-8335-FA48-8AA0-972CB45CC462}"/>
                  </a:ext>
                </a:extLst>
              </p14:cNvPr>
              <p14:cNvContentPartPr/>
              <p14:nvPr/>
            </p14:nvContentPartPr>
            <p14:xfrm>
              <a:off x="854640" y="1960920"/>
              <a:ext cx="7428240" cy="4082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39D660-8335-FA48-8AA0-972CB45CC4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3040" y="1939320"/>
                <a:ext cx="7466040" cy="412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2205A16-5D3A-5E4E-8E19-76F5F51FA965}"/>
                  </a:ext>
                </a:extLst>
              </p14:cNvPr>
              <p14:cNvContentPartPr/>
              <p14:nvPr/>
            </p14:nvContentPartPr>
            <p14:xfrm>
              <a:off x="3201120" y="4535280"/>
              <a:ext cx="4027320" cy="1803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2205A16-5D3A-5E4E-8E19-76F5F51FA96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84920" y="4519080"/>
                <a:ext cx="4065120" cy="18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1">
            <a:extLst>
              <a:ext uri="{FF2B5EF4-FFF2-40B4-BE49-F238E27FC236}">
                <a16:creationId xmlns:a16="http://schemas.microsoft.com/office/drawing/2014/main" id="{3C83EFC1-26EC-EDB4-2595-BC8533B883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Lazy Evaluation</a:t>
            </a:r>
          </a:p>
        </p:txBody>
      </p:sp>
      <p:sp>
        <p:nvSpPr>
          <p:cNvPr id="133122" name="Content Placeholder 2">
            <a:extLst>
              <a:ext uri="{FF2B5EF4-FFF2-40B4-BE49-F238E27FC236}">
                <a16:creationId xmlns:a16="http://schemas.microsoft.com/office/drawing/2014/main" id="{AD9E6172-F0AD-4150-E77F-87F93AD93D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Exercise: write a function that generates the (infinite) list of prime numbers</a:t>
            </a:r>
          </a:p>
        </p:txBody>
      </p:sp>
      <p:sp>
        <p:nvSpPr>
          <p:cNvPr id="133123" name="Footer Placeholder 3">
            <a:extLst>
              <a:ext uri="{FF2B5EF4-FFF2-40B4-BE49-F238E27FC236}">
                <a16:creationId xmlns:a16="http://schemas.microsoft.com/office/drawing/2014/main" id="{24090D2D-C0F1-1FB6-B8F4-3DD80B56B31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133124" name="Slide Number Placeholder 4">
            <a:extLst>
              <a:ext uri="{FF2B5EF4-FFF2-40B4-BE49-F238E27FC236}">
                <a16:creationId xmlns:a16="http://schemas.microsoft.com/office/drawing/2014/main" id="{91BCE0C1-C394-DC63-36EF-1845AA4D871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8B8C0D95-B390-0F45-8280-060D99B99227}" type="slidenum">
              <a:rPr lang="en-US" altLang="en-US" smtClean="0"/>
              <a:pPr/>
              <a:t>13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73C6A8-F238-DD4A-A045-53BDB22E585E}"/>
                  </a:ext>
                </a:extLst>
              </p14:cNvPr>
              <p14:cNvContentPartPr/>
              <p14:nvPr/>
            </p14:nvContentPartPr>
            <p14:xfrm>
              <a:off x="1515240" y="2463480"/>
              <a:ext cx="970920" cy="94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73C6A8-F238-DD4A-A045-53BDB22E58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3640" y="2441880"/>
                <a:ext cx="1014120" cy="137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itle 1">
            <a:extLst>
              <a:ext uri="{FF2B5EF4-FFF2-40B4-BE49-F238E27FC236}">
                <a16:creationId xmlns:a16="http://schemas.microsoft.com/office/drawing/2014/main" id="{97E8665A-A782-6BCD-F107-1C8F91C7A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Static Typing and Type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F3601-6572-2BAF-4697-382328ECE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Unlike Scheme, which is dynamically typed, Haskell is </a:t>
            </a:r>
            <a:r>
              <a:rPr lang="en-US" dirty="0">
                <a:solidFill>
                  <a:srgbClr val="0000FF"/>
                </a:solidFill>
              </a:rPr>
              <a:t>statically typed</a:t>
            </a:r>
            <a:r>
              <a:rPr lang="en-US" dirty="0"/>
              <a:t>!</a:t>
            </a:r>
          </a:p>
          <a:p>
            <a:pPr>
              <a:defRPr/>
            </a:pPr>
            <a:r>
              <a:rPr lang="en-US" dirty="0"/>
              <a:t>Unlike Java/C++ we don’t have to write type annotations. Haskell </a:t>
            </a:r>
            <a:r>
              <a:rPr lang="en-US" dirty="0">
                <a:solidFill>
                  <a:srgbClr val="0000FF"/>
                </a:solidFill>
              </a:rPr>
              <a:t>infers</a:t>
            </a:r>
            <a:r>
              <a:rPr lang="en-US" dirty="0"/>
              <a:t> types!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/>
              <a:t>&gt; let f x = head x in f True </a:t>
            </a:r>
          </a:p>
          <a:p>
            <a:pPr>
              <a:buFont typeface="Wingdings" charset="0"/>
              <a:buChar char="Ø"/>
              <a:defRPr/>
            </a:pP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/>
              <a:t>• Couldn't match expected type ‘[a]’ with actual type ‘</a:t>
            </a:r>
            <a:r>
              <a:rPr lang="en-US" sz="2400" dirty="0" err="1"/>
              <a:t>Bool</a:t>
            </a:r>
            <a:r>
              <a:rPr lang="en-US" sz="2400" dirty="0"/>
              <a:t>’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/>
              <a:t>• In the first argument of ‘f’, namely ‘True’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/>
              <a:t>     In the expression: f True </a:t>
            </a:r>
            <a:r>
              <a:rPr lang="is-IS" sz="2400" dirty="0"/>
              <a:t>…</a:t>
            </a: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34147" name="Slide Number Placeholder 4">
            <a:extLst>
              <a:ext uri="{FF2B5EF4-FFF2-40B4-BE49-F238E27FC236}">
                <a16:creationId xmlns:a16="http://schemas.microsoft.com/office/drawing/2014/main" id="{9E734D0E-7C04-ADEF-F7FD-E0E59882896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19B00BF4-84F4-B542-8E70-006F7FF07C2E}" type="slidenum">
              <a:rPr lang="en-US" altLang="en-US" smtClean="0"/>
              <a:pPr/>
              <a:t>14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EB683D-7BFC-2344-BD40-C7D039D31E9B}"/>
                  </a:ext>
                </a:extLst>
              </p14:cNvPr>
              <p14:cNvContentPartPr/>
              <p14:nvPr/>
            </p14:nvContentPartPr>
            <p14:xfrm>
              <a:off x="516240" y="3382200"/>
              <a:ext cx="5239440" cy="1304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EB683D-7BFC-2344-BD40-C7D039D31E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4640" y="3360600"/>
                <a:ext cx="5277240" cy="134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1">
            <a:extLst>
              <a:ext uri="{FF2B5EF4-FFF2-40B4-BE49-F238E27FC236}">
                <a16:creationId xmlns:a16="http://schemas.microsoft.com/office/drawing/2014/main" id="{7F264BF1-1797-64F1-2B64-0CF2C982F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Static Typing and Type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9F531-DE87-D60A-B148-BC44EEBBF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pPr>
              <a:defRPr/>
            </a:pPr>
            <a:r>
              <a:rPr lang="en-US" dirty="0"/>
              <a:t>Recall </a:t>
            </a:r>
            <a:r>
              <a:rPr lang="en-US" b="1" dirty="0" err="1"/>
              <a:t>apply_n</a:t>
            </a:r>
            <a:r>
              <a:rPr lang="en-US" b="1" dirty="0"/>
              <a:t> f n x: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b="1" dirty="0"/>
              <a:t>&gt; </a:t>
            </a:r>
            <a:r>
              <a:rPr lang="en-US" sz="2600" b="1" dirty="0" err="1"/>
              <a:t>apply_n</a:t>
            </a:r>
            <a:r>
              <a:rPr lang="en-US" sz="2600" b="1" dirty="0"/>
              <a:t> f n x = if n==0 then x else </a:t>
            </a:r>
            <a:r>
              <a:rPr lang="en-US" sz="2600" b="1" dirty="0" err="1"/>
              <a:t>apply_n</a:t>
            </a:r>
            <a:r>
              <a:rPr lang="en-US" sz="2600" b="1" dirty="0"/>
              <a:t> f (n-1) (f x)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b="1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/>
              <a:t>&gt; </a:t>
            </a:r>
            <a:r>
              <a:rPr lang="en-US" b="1" dirty="0" err="1"/>
              <a:t>apply_n</a:t>
            </a:r>
            <a:r>
              <a:rPr lang="en-US" b="1" dirty="0"/>
              <a:t> (+ 1) True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/>
              <a:t>&lt;interactive&gt;:32:1: error:</a:t>
            </a: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/>
              <a:t>• Could not deduce (</a:t>
            </a:r>
            <a:r>
              <a:rPr lang="en-US" sz="2200" b="1" dirty="0" err="1"/>
              <a:t>Num</a:t>
            </a:r>
            <a:r>
              <a:rPr lang="en-US" sz="2200" b="1" dirty="0"/>
              <a:t> </a:t>
            </a:r>
            <a:r>
              <a:rPr lang="en-US" sz="2200" b="1" dirty="0" err="1"/>
              <a:t>Bool</a:t>
            </a:r>
            <a:r>
              <a:rPr lang="en-US" sz="2200" b="1" dirty="0"/>
              <a:t>) arising from a use of ‘</a:t>
            </a:r>
            <a:r>
              <a:rPr lang="en-US" sz="2200" b="1" dirty="0" err="1"/>
              <a:t>apply_n</a:t>
            </a:r>
            <a:r>
              <a:rPr lang="en-US" sz="2200" b="1" dirty="0"/>
              <a:t>’</a:t>
            </a:r>
            <a:endParaRPr lang="en-US" sz="22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/>
              <a:t>   from the context: </a:t>
            </a:r>
            <a:r>
              <a:rPr lang="en-US" sz="2200" b="1" dirty="0" err="1"/>
              <a:t>Num</a:t>
            </a:r>
            <a:r>
              <a:rPr lang="en-US" sz="2200" b="1" dirty="0"/>
              <a:t> t2</a:t>
            </a:r>
            <a:endParaRPr lang="en-US" sz="22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/>
              <a:t>      bound by the inferred type of it :: </a:t>
            </a:r>
            <a:r>
              <a:rPr lang="en-US" sz="2200" b="1" dirty="0" err="1"/>
              <a:t>Num</a:t>
            </a:r>
            <a:r>
              <a:rPr lang="en-US" sz="2200" b="1" dirty="0"/>
              <a:t> t2 =&gt; t2</a:t>
            </a:r>
            <a:endParaRPr lang="en-US" sz="22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/>
              <a:t>      </a:t>
            </a:r>
            <a:r>
              <a:rPr lang="ro-RO" sz="2200" b="1" dirty="0"/>
              <a:t>at &lt;interactive&gt;:32:1-22</a:t>
            </a:r>
            <a:endParaRPr lang="ro-RO" sz="22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ro-RO" sz="2200" b="1" dirty="0"/>
              <a:t>• In the expression: </a:t>
            </a:r>
            <a:r>
              <a:rPr lang="ro-RO" sz="2200" b="1" dirty="0" err="1"/>
              <a:t>apply_n</a:t>
            </a:r>
            <a:r>
              <a:rPr lang="ro-RO" sz="2200" b="1" dirty="0"/>
              <a:t> (+ 1) True 0</a:t>
            </a:r>
            <a:endParaRPr lang="ro-RO" sz="22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/>
              <a:t>      In an equation for ‘it’: it = </a:t>
            </a:r>
            <a:r>
              <a:rPr lang="en-US" sz="2200" b="1" dirty="0" err="1"/>
              <a:t>apply_n</a:t>
            </a:r>
            <a:r>
              <a:rPr lang="en-US" sz="2200" b="1" dirty="0"/>
              <a:t> (+ 1) True 0</a:t>
            </a:r>
            <a:endParaRPr lang="en-US" sz="2200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35171" name="Slide Number Placeholder 4">
            <a:extLst>
              <a:ext uri="{FF2B5EF4-FFF2-40B4-BE49-F238E27FC236}">
                <a16:creationId xmlns:a16="http://schemas.microsoft.com/office/drawing/2014/main" id="{48CA99F5-A423-3DEA-07FF-B14DE31A45E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B2136B56-8E37-9B41-9D19-952001BC2175}" type="slidenum">
              <a:rPr lang="en-US" altLang="en-US" smtClean="0"/>
              <a:pPr/>
              <a:t>15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0753CD-3C58-D948-84DA-C291FD08FBE6}"/>
                  </a:ext>
                </a:extLst>
              </p14:cNvPr>
              <p14:cNvContentPartPr/>
              <p14:nvPr/>
            </p14:nvContentPartPr>
            <p14:xfrm>
              <a:off x="445680" y="2513880"/>
              <a:ext cx="7656120" cy="925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0753CD-3C58-D948-84DA-C291FD08FB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080" y="2492280"/>
                <a:ext cx="7693920" cy="963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4">
            <a:extLst>
              <a:ext uri="{FF2B5EF4-FFF2-40B4-BE49-F238E27FC236}">
                <a16:creationId xmlns:a16="http://schemas.microsoft.com/office/drawing/2014/main" id="{EB0CBFC4-113D-2DA0-E933-E545E2C7FF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6E440A-5AE7-244A-BA3E-865480B299BA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212C1059-B4C4-5717-9D91-4B805841A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Lecture Outline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C5EA86B-17AF-C165-752E-EEB3B68F55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Haskell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Covered syntax and interpreters</a:t>
            </a:r>
          </a:p>
          <a:p>
            <a:pPr lvl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Lazy evaluation</a:t>
            </a: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Static typing and static type inference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Algebraic data types and pattern matching</a:t>
            </a: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Type classes</a:t>
            </a: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Monads </a:t>
            </a:r>
            <a:r>
              <a:rPr lang="is-IS" altLang="en-US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and more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2772" name="Footer Placeholder 3">
            <a:extLst>
              <a:ext uri="{FF2B5EF4-FFF2-40B4-BE49-F238E27FC236}">
                <a16:creationId xmlns:a16="http://schemas.microsoft.com/office/drawing/2014/main" id="{0503542E-72E7-C862-EEFB-3397E12E61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CB7DB7-2944-8849-8649-D60E8452F7B5}"/>
                  </a:ext>
                </a:extLst>
              </p14:cNvPr>
              <p14:cNvContentPartPr/>
              <p14:nvPr/>
            </p14:nvContentPartPr>
            <p14:xfrm>
              <a:off x="492840" y="4394520"/>
              <a:ext cx="509040" cy="124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CB7DB7-2944-8849-8649-D60E8452F7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1240" y="4372920"/>
                <a:ext cx="552240" cy="167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Title 1">
            <a:extLst>
              <a:ext uri="{FF2B5EF4-FFF2-40B4-BE49-F238E27FC236}">
                <a16:creationId xmlns:a16="http://schemas.microsoft.com/office/drawing/2014/main" id="{CF88DB10-0738-2BE1-0C0F-C32B83563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Algebraic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6DB39-AB69-4E37-DC6B-01A77520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Algebraic data types are </a:t>
            </a:r>
            <a:r>
              <a:rPr lang="en-US" dirty="0">
                <a:solidFill>
                  <a:srgbClr val="0000FF"/>
                </a:solidFill>
              </a:rPr>
              <a:t>tagged unions</a:t>
            </a:r>
            <a:r>
              <a:rPr lang="en-US" dirty="0"/>
              <a:t> (aka sums) of </a:t>
            </a:r>
            <a:r>
              <a:rPr lang="en-US" dirty="0">
                <a:solidFill>
                  <a:srgbClr val="0000FF"/>
                </a:solidFill>
              </a:rPr>
              <a:t>products </a:t>
            </a:r>
            <a:r>
              <a:rPr lang="en-US" dirty="0">
                <a:solidFill>
                  <a:srgbClr val="000000"/>
                </a:solidFill>
              </a:rPr>
              <a:t>(aka records)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</a:rPr>
              <a:t>data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Shape</a:t>
            </a:r>
            <a:r>
              <a:rPr lang="en-US" sz="2800" dirty="0">
                <a:solidFill>
                  <a:srgbClr val="000000"/>
                </a:solidFill>
              </a:rPr>
              <a:t> = </a:t>
            </a:r>
            <a:r>
              <a:rPr lang="en-US" sz="2800" dirty="0">
                <a:solidFill>
                  <a:srgbClr val="FF0000"/>
                </a:solidFill>
              </a:rPr>
              <a:t>Line</a:t>
            </a:r>
            <a:r>
              <a:rPr lang="en-US" sz="2800" dirty="0">
                <a:solidFill>
                  <a:srgbClr val="000000"/>
                </a:solidFill>
              </a:rPr>
              <a:t> Point Point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</a:rPr>
              <a:t>                    | </a:t>
            </a:r>
            <a:r>
              <a:rPr lang="en-US" sz="2800" dirty="0">
                <a:solidFill>
                  <a:srgbClr val="FF0000"/>
                </a:solidFill>
              </a:rPr>
              <a:t>Triangle</a:t>
            </a:r>
            <a:r>
              <a:rPr lang="en-US" sz="2800" dirty="0">
                <a:solidFill>
                  <a:srgbClr val="000000"/>
                </a:solidFill>
              </a:rPr>
              <a:t> Point Point Point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</a:rPr>
              <a:t>                    | </a:t>
            </a:r>
            <a:r>
              <a:rPr lang="en-US" sz="2800" dirty="0">
                <a:solidFill>
                  <a:srgbClr val="FF0000"/>
                </a:solidFill>
              </a:rPr>
              <a:t>Quad</a:t>
            </a:r>
            <a:r>
              <a:rPr lang="en-US" sz="2800" dirty="0">
                <a:solidFill>
                  <a:srgbClr val="000000"/>
                </a:solidFill>
              </a:rPr>
              <a:t> Point Point Point Point</a:t>
            </a:r>
          </a:p>
        </p:txBody>
      </p:sp>
      <p:sp>
        <p:nvSpPr>
          <p:cNvPr id="136195" name="Footer Placeholder 3">
            <a:extLst>
              <a:ext uri="{FF2B5EF4-FFF2-40B4-BE49-F238E27FC236}">
                <a16:creationId xmlns:a16="http://schemas.microsoft.com/office/drawing/2014/main" id="{ECC05DFD-81D5-AE15-1A98-00C3D93114B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82518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 Milanova (example from MIT 2015 Program Analysis OCW) </a:t>
            </a:r>
          </a:p>
        </p:txBody>
      </p:sp>
      <p:sp>
        <p:nvSpPr>
          <p:cNvPr id="136196" name="Slide Number Placeholder 4">
            <a:extLst>
              <a:ext uri="{FF2B5EF4-FFF2-40B4-BE49-F238E27FC236}">
                <a16:creationId xmlns:a16="http://schemas.microsoft.com/office/drawing/2014/main" id="{3B611F16-DA36-0D12-A1F8-463894BAD4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F059254C-4BE3-1C4F-8274-1A737E04C805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F7CC8C-CF97-8C2C-A4C2-5DA6EA221CAE}"/>
              </a:ext>
            </a:extLst>
          </p:cNvPr>
          <p:cNvSpPr/>
          <p:nvPr/>
        </p:nvSpPr>
        <p:spPr>
          <a:xfrm>
            <a:off x="152400" y="2438400"/>
            <a:ext cx="70866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221FAB-F056-DBE8-10DD-87B22A6F2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800" y="3209925"/>
            <a:ext cx="106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union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304A23F-B3B4-6402-E762-0E7EF0BC721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200400"/>
            <a:ext cx="1865313" cy="2046288"/>
            <a:chOff x="863893" y="3216901"/>
            <a:chExt cx="1865189" cy="2490211"/>
          </a:xfrm>
        </p:grpSpPr>
        <p:sp>
          <p:nvSpPr>
            <p:cNvPr id="136206" name="TextBox 11">
              <a:extLst>
                <a:ext uri="{FF2B5EF4-FFF2-40B4-BE49-F238E27FC236}">
                  <a16:creationId xmlns:a16="http://schemas.microsoft.com/office/drawing/2014/main" id="{17389D00-275F-C71F-5978-3DF4F2CC2F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893" y="5257801"/>
              <a:ext cx="1865189" cy="44931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Haskell keyword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0B97887-F0B6-2D3A-C564-EE3491AD18EA}"/>
                </a:ext>
              </a:extLst>
            </p:cNvPr>
            <p:cNvCxnSpPr>
              <a:stCxn id="136206" idx="0"/>
            </p:cNvCxnSpPr>
            <p:nvPr/>
          </p:nvCxnSpPr>
          <p:spPr>
            <a:xfrm flipH="1" flipV="1">
              <a:off x="1168673" y="3216901"/>
              <a:ext cx="628608" cy="20400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CCD9832-656D-748B-7505-D52A309D9DE3}"/>
              </a:ext>
            </a:extLst>
          </p:cNvPr>
          <p:cNvGrpSpPr>
            <a:grpSpLocks/>
          </p:cNvGrpSpPr>
          <p:nvPr/>
        </p:nvGrpSpPr>
        <p:grpSpPr bwMode="auto">
          <a:xfrm>
            <a:off x="1452563" y="3211513"/>
            <a:ext cx="1671637" cy="2808287"/>
            <a:chOff x="685800" y="3124200"/>
            <a:chExt cx="1671673" cy="2502932"/>
          </a:xfrm>
        </p:grpSpPr>
        <p:sp>
          <p:nvSpPr>
            <p:cNvPr id="136204" name="TextBox 16">
              <a:extLst>
                <a:ext uri="{FF2B5EF4-FFF2-40B4-BE49-F238E27FC236}">
                  <a16:creationId xmlns:a16="http://schemas.microsoft.com/office/drawing/2014/main" id="{3CB599DE-6051-9F17-8B64-9DC2238CBA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893" y="5257800"/>
              <a:ext cx="1493580" cy="369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the new type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BF58C5A-5EAA-4499-072F-ED6FCEE2644A}"/>
                </a:ext>
              </a:extLst>
            </p:cNvPr>
            <p:cNvCxnSpPr>
              <a:stCxn id="136204" idx="0"/>
            </p:cNvCxnSpPr>
            <p:nvPr/>
          </p:nvCxnSpPr>
          <p:spPr>
            <a:xfrm flipH="1" flipV="1">
              <a:off x="685800" y="3124200"/>
              <a:ext cx="925532" cy="21336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674DFA-91EE-505C-7B30-069A7BC8428A}"/>
              </a:ext>
            </a:extLst>
          </p:cNvPr>
          <p:cNvGrpSpPr>
            <a:grpSpLocks/>
          </p:cNvGrpSpPr>
          <p:nvPr/>
        </p:nvGrpSpPr>
        <p:grpSpPr bwMode="auto">
          <a:xfrm>
            <a:off x="2630488" y="3135313"/>
            <a:ext cx="5495925" cy="2398712"/>
            <a:chOff x="863893" y="3124201"/>
            <a:chExt cx="5495840" cy="2919895"/>
          </a:xfrm>
        </p:grpSpPr>
        <p:sp>
          <p:nvSpPr>
            <p:cNvPr id="136202" name="TextBox 20">
              <a:extLst>
                <a:ext uri="{FF2B5EF4-FFF2-40B4-BE49-F238E27FC236}">
                  <a16:creationId xmlns:a16="http://schemas.microsoft.com/office/drawing/2014/main" id="{F7A597C2-004F-2C4C-FCC8-DF7344A07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893" y="5257801"/>
              <a:ext cx="5495840" cy="78629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new constructors (a.k.a. </a:t>
              </a:r>
              <a:r>
                <a:rPr lang="en-US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tags</a:t>
              </a:r>
              <a:r>
                <a:rPr lang="en-US" altLang="en-US">
                  <a:latin typeface="Arial" panose="020B0604020202020204" pitchFamily="34" charset="0"/>
                </a:rPr>
                <a:t>, disjuncts, summands)</a:t>
              </a:r>
            </a:p>
            <a:p>
              <a:r>
                <a:rPr lang="en-US" altLang="en-US">
                  <a:latin typeface="Arial" panose="020B0604020202020204" pitchFamily="34" charset="0"/>
                </a:rPr>
                <a:t>Line is a binary constructor, Triangle is a ternary </a:t>
              </a:r>
              <a:r>
                <a:rPr lang="is-IS" altLang="en-US">
                  <a:latin typeface="Arial" panose="020B0604020202020204" pitchFamily="34" charset="0"/>
                </a:rPr>
                <a:t>…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74F3794-65F4-7D6F-DAA6-C1ABB496B2EA}"/>
                </a:ext>
              </a:extLst>
            </p:cNvPr>
            <p:cNvCxnSpPr>
              <a:stCxn id="136202" idx="0"/>
            </p:cNvCxnSpPr>
            <p:nvPr/>
          </p:nvCxnSpPr>
          <p:spPr>
            <a:xfrm flipH="1" flipV="1">
              <a:off x="1067090" y="3124201"/>
              <a:ext cx="2544723" cy="21333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Title 1">
            <a:extLst>
              <a:ext uri="{FF2B5EF4-FFF2-40B4-BE49-F238E27FC236}">
                <a16:creationId xmlns:a16="http://schemas.microsoft.com/office/drawing/2014/main" id="{5CB2B12C-FCC4-E0C8-F3D1-C2947FDF0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Algebraic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325F3-00E6-BDC7-A212-5B8A61B85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Constructors </a:t>
            </a:r>
            <a:r>
              <a:rPr lang="en-US" dirty="0">
                <a:solidFill>
                  <a:srgbClr val="0000FF"/>
                </a:solidFill>
              </a:rPr>
              <a:t>create</a:t>
            </a:r>
            <a:r>
              <a:rPr lang="en-US" dirty="0"/>
              <a:t> values of the data type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let</a:t>
            </a:r>
            <a:r>
              <a:rPr lang="en-US" dirty="0"/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  l1::Shape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  l1 = </a:t>
            </a:r>
            <a:r>
              <a:rPr lang="en-US" dirty="0">
                <a:solidFill>
                  <a:srgbClr val="FF0000"/>
                </a:solidFill>
              </a:rPr>
              <a:t>Line</a:t>
            </a:r>
            <a:r>
              <a:rPr lang="en-US" dirty="0"/>
              <a:t> e1 e2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  t1::Shape = </a:t>
            </a:r>
            <a:r>
              <a:rPr lang="en-US" dirty="0">
                <a:solidFill>
                  <a:srgbClr val="FF0000"/>
                </a:solidFill>
              </a:rPr>
              <a:t>Triangle</a:t>
            </a:r>
            <a:r>
              <a:rPr lang="en-US" dirty="0"/>
              <a:t> e3 e4 e5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  q1::Shape = </a:t>
            </a:r>
            <a:r>
              <a:rPr lang="en-US" dirty="0">
                <a:solidFill>
                  <a:srgbClr val="FF0000"/>
                </a:solidFill>
              </a:rPr>
              <a:t>Quad</a:t>
            </a:r>
            <a:r>
              <a:rPr lang="en-US" dirty="0"/>
              <a:t> e6 e7 e8 e9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  </a:t>
            </a:r>
            <a:r>
              <a:rPr lang="is-IS" dirty="0"/>
              <a:t>…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38243" name="Footer Placeholder 3">
            <a:extLst>
              <a:ext uri="{FF2B5EF4-FFF2-40B4-BE49-F238E27FC236}">
                <a16:creationId xmlns:a16="http://schemas.microsoft.com/office/drawing/2014/main" id="{9435BAB0-A3FC-E5BC-92AF-33AB6936DC8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8305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 Milanova (example from MIT 2015 Program Analysis OCW) </a:t>
            </a:r>
          </a:p>
        </p:txBody>
      </p:sp>
      <p:sp>
        <p:nvSpPr>
          <p:cNvPr id="138244" name="Slide Number Placeholder 4">
            <a:extLst>
              <a:ext uri="{FF2B5EF4-FFF2-40B4-BE49-F238E27FC236}">
                <a16:creationId xmlns:a16="http://schemas.microsoft.com/office/drawing/2014/main" id="{F7334BAC-70D5-F97A-BB1C-835E49D5B78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76142882-67F3-9F4B-B52C-BE7DCEE09CC6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696128-C904-6105-2C7C-8A9FEE405BEC}"/>
              </a:ext>
            </a:extLst>
          </p:cNvPr>
          <p:cNvSpPr/>
          <p:nvPr/>
        </p:nvSpPr>
        <p:spPr>
          <a:xfrm>
            <a:off x="152400" y="2057400"/>
            <a:ext cx="7162800" cy="419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D637125-E7C9-5747-9845-05CEA347E572}"/>
                  </a:ext>
                </a:extLst>
              </p14:cNvPr>
              <p14:cNvContentPartPr/>
              <p14:nvPr/>
            </p14:nvContentPartPr>
            <p14:xfrm>
              <a:off x="1465920" y="3700440"/>
              <a:ext cx="2876760" cy="1770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D637125-E7C9-5747-9845-05CEA347E5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4320" y="3678840"/>
                <a:ext cx="2919960" cy="1813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le 1">
            <a:extLst>
              <a:ext uri="{FF2B5EF4-FFF2-40B4-BE49-F238E27FC236}">
                <a16:creationId xmlns:a16="http://schemas.microsoft.com/office/drawing/2014/main" id="{6FAEB1A3-91B6-86AB-AFC9-B9A3AFFF4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07438" cy="1004888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Algebraic Data Types in Haskell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191B5-E8DD-8CBC-4695-B8DBAA56C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Defining a lambda expression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type</a:t>
            </a:r>
            <a:r>
              <a:rPr lang="en-US" dirty="0">
                <a:solidFill>
                  <a:srgbClr val="000000"/>
                </a:solidFill>
              </a:rPr>
              <a:t> Name = String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Expr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000000"/>
                </a:solidFill>
              </a:rPr>
              <a:t> Name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      		         | </a:t>
            </a:r>
            <a:r>
              <a:rPr lang="en-US" dirty="0">
                <a:solidFill>
                  <a:srgbClr val="FF0000"/>
                </a:solidFill>
              </a:rPr>
              <a:t>Lambda</a:t>
            </a:r>
            <a:r>
              <a:rPr lang="en-US" dirty="0">
                <a:solidFill>
                  <a:srgbClr val="000000"/>
                </a:solidFill>
              </a:rPr>
              <a:t> Name </a:t>
            </a:r>
            <a:r>
              <a:rPr lang="en-US" dirty="0" err="1">
                <a:solidFill>
                  <a:srgbClr val="000000"/>
                </a:solidFill>
              </a:rPr>
              <a:t>Expr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      		         | </a:t>
            </a:r>
            <a:r>
              <a:rPr lang="en-US" dirty="0">
                <a:solidFill>
                  <a:srgbClr val="FF0000"/>
                </a:solidFill>
              </a:rPr>
              <a:t>App</a:t>
            </a:r>
            <a:r>
              <a:rPr lang="en-US" dirty="0">
                <a:solidFill>
                  <a:srgbClr val="000000"/>
                </a:solidFill>
              </a:rPr>
              <a:t> Expr Expr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                 deriving (Eq, Show)              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&gt; </a:t>
            </a:r>
            <a:r>
              <a:rPr lang="en-US" b="1" dirty="0">
                <a:solidFill>
                  <a:srgbClr val="000000"/>
                </a:solidFill>
              </a:rPr>
              <a:t>e1 = </a:t>
            </a:r>
            <a:r>
              <a:rPr lang="en-US" b="1" dirty="0">
                <a:solidFill>
                  <a:srgbClr val="FF0000"/>
                </a:solidFill>
              </a:rPr>
              <a:t>Var</a:t>
            </a:r>
            <a:r>
              <a:rPr lang="en-US" b="1" dirty="0">
                <a:solidFill>
                  <a:srgbClr val="000000"/>
                </a:solidFill>
              </a:rPr>
              <a:t> “x”</a:t>
            </a:r>
            <a:r>
              <a:rPr lang="en-US" dirty="0">
                <a:solidFill>
                  <a:srgbClr val="000000"/>
                </a:solidFill>
              </a:rPr>
              <a:t> // Lambda term </a:t>
            </a:r>
            <a:r>
              <a:rPr lang="en-US" b="1" dirty="0">
                <a:solidFill>
                  <a:srgbClr val="000000"/>
                </a:solidFill>
              </a:rPr>
              <a:t>x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&gt; </a:t>
            </a:r>
            <a:r>
              <a:rPr lang="en-US" b="1" dirty="0">
                <a:solidFill>
                  <a:srgbClr val="000000"/>
                </a:solidFill>
              </a:rPr>
              <a:t>e2 = </a:t>
            </a:r>
            <a:r>
              <a:rPr lang="en-US" b="1" dirty="0">
                <a:solidFill>
                  <a:srgbClr val="FF0000"/>
                </a:solidFill>
              </a:rPr>
              <a:t>Lambda</a:t>
            </a:r>
            <a:r>
              <a:rPr lang="en-US" b="1" dirty="0">
                <a:solidFill>
                  <a:srgbClr val="000000"/>
                </a:solidFill>
              </a:rPr>
              <a:t> “x” e1</a:t>
            </a:r>
            <a:r>
              <a:rPr lang="en-US" dirty="0">
                <a:solidFill>
                  <a:srgbClr val="000000"/>
                </a:solidFill>
              </a:rPr>
              <a:t> // Lambda term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sym typeface="Symbol" charset="0"/>
              </a:rPr>
              <a:t>x.x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               </a:t>
            </a:r>
          </a:p>
        </p:txBody>
      </p:sp>
      <p:sp>
        <p:nvSpPr>
          <p:cNvPr id="139267" name="Slide Number Placeholder 4">
            <a:extLst>
              <a:ext uri="{FF2B5EF4-FFF2-40B4-BE49-F238E27FC236}">
                <a16:creationId xmlns:a16="http://schemas.microsoft.com/office/drawing/2014/main" id="{EDA18A69-9C0E-D5EB-E343-C872C86D25D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B825C4C7-60A8-DD44-8E18-68B044BFAF42}" type="slidenum">
              <a:rPr lang="en-US" altLang="en-US" smtClean="0"/>
              <a:pPr/>
              <a:t>19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371A82-EC3B-BE42-BA37-CC0D351B1AD3}"/>
                  </a:ext>
                </a:extLst>
              </p14:cNvPr>
              <p14:cNvContentPartPr/>
              <p14:nvPr/>
            </p14:nvContentPartPr>
            <p14:xfrm>
              <a:off x="552960" y="4106160"/>
              <a:ext cx="6137280" cy="1029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371A82-EC3B-BE42-BA37-CC0D351B1A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6760" y="4084560"/>
                <a:ext cx="6169680" cy="10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A79E93D-EEC4-B946-A8DE-84D80D3B474F}"/>
                  </a:ext>
                </a:extLst>
              </p14:cNvPr>
              <p14:cNvContentPartPr/>
              <p14:nvPr/>
            </p14:nvContentPartPr>
            <p14:xfrm>
              <a:off x="3184200" y="4862160"/>
              <a:ext cx="5075280" cy="283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A79E93D-EEC4-B946-A8DE-84D80D3B474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62600" y="4840560"/>
                <a:ext cx="5113080" cy="326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>
            <a:extLst>
              <a:ext uri="{FF2B5EF4-FFF2-40B4-BE49-F238E27FC236}">
                <a16:creationId xmlns:a16="http://schemas.microsoft.com/office/drawing/2014/main" id="{23A3B821-6326-1111-1CA1-6347CA6F5E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E6FD06-0968-FF4C-A59B-BFE3B83206E9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6425A90-7377-CA5E-24C3-B2015DCFB6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Announcements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A70EAF9-4E26-9667-8803-92AD57416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Moved Quiz 7 to Friday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HW6 is posted, due Tuesday Nov. 29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Please to install GHC as soon as possible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Post on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Submitty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forum if you hit a snag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 will release Exam 2 grades later this week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Footer Placeholder 3">
            <a:extLst>
              <a:ext uri="{FF2B5EF4-FFF2-40B4-BE49-F238E27FC236}">
                <a16:creationId xmlns:a16="http://schemas.microsoft.com/office/drawing/2014/main" id="{B1263A29-70A4-C672-67B5-A3AEBEBB55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 </a:t>
            </a:r>
          </a:p>
        </p:txBody>
      </p:sp>
    </p:spTree>
    <p:extLst>
      <p:ext uri="{BB962C8B-B14F-4D97-AF65-F5344CB8AC3E}">
        <p14:creationId xmlns:p14="http://schemas.microsoft.com/office/powerpoint/2010/main" val="3428520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Title 1">
            <a:extLst>
              <a:ext uri="{FF2B5EF4-FFF2-40B4-BE49-F238E27FC236}">
                <a16:creationId xmlns:a16="http://schemas.microsoft.com/office/drawing/2014/main" id="{FF94468D-943A-8CDE-4271-C3D4D7768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1912"/>
            <a:ext cx="8707438" cy="1004888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Exercise: Define an ADT for Expressions as in your HW4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C340-0063-07FD-A8A5-AB050914B4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type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Name = String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data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Expr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Var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Name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		         |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Val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Bool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            |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Myand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Expr Expr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		         |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Myor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Expr Expr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            |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Mylet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Name Expr Expr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deriving (Eq, Show)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evaluate :: Expr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[(Name,Bool)]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Bool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evaluate e env = </a:t>
            </a:r>
            <a:r>
              <a:rPr lang="is-I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…</a:t>
            </a:r>
            <a:endParaRPr lang="en-US" alt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0291" name="Slide Number Placeholder 4">
            <a:extLst>
              <a:ext uri="{FF2B5EF4-FFF2-40B4-BE49-F238E27FC236}">
                <a16:creationId xmlns:a16="http://schemas.microsoft.com/office/drawing/2014/main" id="{546D0CFA-6913-0666-FC24-72C3F1E2AE2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F0ED09B-CBFA-1947-8A75-E3615EC8B40A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itle 1">
            <a:extLst>
              <a:ext uri="{FF2B5EF4-FFF2-40B4-BE49-F238E27FC236}">
                <a16:creationId xmlns:a16="http://schemas.microsoft.com/office/drawing/2014/main" id="{ED749862-67E8-5BBB-2065-FAAC73BE4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Pattern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394CA-25A9-7AED-3932-AA37EF0A9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726488" cy="4532313"/>
          </a:xfrm>
        </p:spPr>
        <p:txBody>
          <a:bodyPr/>
          <a:lstStyle/>
          <a:p>
            <a:pPr>
              <a:defRPr/>
            </a:pPr>
            <a:r>
              <a:rPr lang="en-US" dirty="0"/>
              <a:t>Examine values of an algebraic data type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dirty="0" err="1"/>
              <a:t>anchorPnt</a:t>
            </a:r>
            <a:r>
              <a:rPr lang="en-US" sz="2600" dirty="0"/>
              <a:t> :: Shape </a:t>
            </a:r>
            <a:r>
              <a:rPr lang="en-US" sz="2600" dirty="0">
                <a:sym typeface="Wingdings"/>
              </a:rPr>
              <a:t>-&gt; Point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dirty="0" err="1">
                <a:sym typeface="Wingdings"/>
              </a:rPr>
              <a:t>anchorPnt</a:t>
            </a:r>
            <a:r>
              <a:rPr lang="en-US" sz="2600" dirty="0">
                <a:sym typeface="Wingdings"/>
              </a:rPr>
              <a:t> s = </a:t>
            </a:r>
            <a:r>
              <a:rPr lang="en-US" sz="2600" dirty="0">
                <a:solidFill>
                  <a:srgbClr val="0000FF"/>
                </a:solidFill>
                <a:sym typeface="Wingdings"/>
              </a:rPr>
              <a:t>case</a:t>
            </a:r>
            <a:r>
              <a:rPr lang="en-US" sz="2600" dirty="0">
                <a:sym typeface="Wingdings"/>
              </a:rPr>
              <a:t> s </a:t>
            </a:r>
            <a:r>
              <a:rPr lang="en-US" sz="2600" dirty="0">
                <a:solidFill>
                  <a:srgbClr val="0000FF"/>
                </a:solidFill>
                <a:sym typeface="Wingdings"/>
              </a:rPr>
              <a:t>of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dirty="0">
                <a:sym typeface="Wingdings"/>
              </a:rPr>
              <a:t>                             </a:t>
            </a:r>
            <a:r>
              <a:rPr lang="en-US" sz="2600" dirty="0">
                <a:solidFill>
                  <a:srgbClr val="FF0000"/>
                </a:solidFill>
                <a:sym typeface="Wingdings"/>
              </a:rPr>
              <a:t>Line</a:t>
            </a:r>
            <a:r>
              <a:rPr lang="en-US" sz="2600" dirty="0">
                <a:sym typeface="Wingdings"/>
              </a:rPr>
              <a:t>       p1 p2 -&gt; p1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dirty="0">
                <a:sym typeface="Wingdings"/>
              </a:rPr>
              <a:t>		         </a:t>
            </a:r>
            <a:r>
              <a:rPr lang="en-US" sz="2600" dirty="0">
                <a:solidFill>
                  <a:srgbClr val="FF0000"/>
                </a:solidFill>
                <a:sym typeface="Wingdings"/>
              </a:rPr>
              <a:t>Triangle</a:t>
            </a:r>
            <a:r>
              <a:rPr lang="en-US" sz="2600" dirty="0">
                <a:sym typeface="Wingdings"/>
              </a:rPr>
              <a:t> p3 p4 p5 -&gt; p3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dirty="0">
                <a:sym typeface="Wingdings"/>
              </a:rPr>
              <a:t>      	                   </a:t>
            </a:r>
            <a:r>
              <a:rPr lang="en-US" sz="2600" dirty="0">
                <a:solidFill>
                  <a:srgbClr val="FF0000"/>
                </a:solidFill>
                <a:sym typeface="Wingdings"/>
              </a:rPr>
              <a:t>Quad</a:t>
            </a:r>
            <a:r>
              <a:rPr lang="en-US" sz="2600" dirty="0">
                <a:sym typeface="Wingdings"/>
              </a:rPr>
              <a:t>     p6 p7 p8 p9 -&gt; p6</a:t>
            </a:r>
            <a:endParaRPr lang="en-US" sz="2600" dirty="0"/>
          </a:p>
          <a:p>
            <a:pPr>
              <a:defRPr/>
            </a:pPr>
            <a:r>
              <a:rPr lang="en-US" dirty="0"/>
              <a:t>Two points</a:t>
            </a:r>
          </a:p>
          <a:p>
            <a:pPr lvl="1">
              <a:defRPr/>
            </a:pPr>
            <a:r>
              <a:rPr lang="en-US" dirty="0"/>
              <a:t>Test: does the given value match this pattern?</a:t>
            </a:r>
          </a:p>
          <a:p>
            <a:pPr lvl="1">
              <a:defRPr/>
            </a:pPr>
            <a:r>
              <a:rPr lang="en-US" dirty="0"/>
              <a:t>Binding: if it matches, deconstruct it and bind pattern params  to corresponding arguments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41315" name="Footer Placeholder 3">
            <a:extLst>
              <a:ext uri="{FF2B5EF4-FFF2-40B4-BE49-F238E27FC236}">
                <a16:creationId xmlns:a16="http://schemas.microsoft.com/office/drawing/2014/main" id="{93D01FF1-FB79-1033-6A97-100308FD5CD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7543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 Milanova (from MIT 2015 Program Analysis OCW) </a:t>
            </a:r>
          </a:p>
        </p:txBody>
      </p:sp>
      <p:sp>
        <p:nvSpPr>
          <p:cNvPr id="141316" name="Slide Number Placeholder 4">
            <a:extLst>
              <a:ext uri="{FF2B5EF4-FFF2-40B4-BE49-F238E27FC236}">
                <a16:creationId xmlns:a16="http://schemas.microsoft.com/office/drawing/2014/main" id="{61A6D70B-ED08-4A84-EC4B-9340593677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8FEDF699-14BF-C24B-9103-BDD77947E7B3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D37F29-9560-920C-5A8B-822A474DBDB2}"/>
              </a:ext>
            </a:extLst>
          </p:cNvPr>
          <p:cNvSpPr/>
          <p:nvPr/>
        </p:nvSpPr>
        <p:spPr>
          <a:xfrm>
            <a:off x="152400" y="2133600"/>
            <a:ext cx="70866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1318" name="TextBox 6">
            <a:extLst>
              <a:ext uri="{FF2B5EF4-FFF2-40B4-BE49-F238E27FC236}">
                <a16:creationId xmlns:a16="http://schemas.microsoft.com/office/drawing/2014/main" id="{1EE2B34D-473B-0DA1-ECC0-26E2D2976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138" y="304800"/>
            <a:ext cx="3751262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Type signature of anchorPnt: takes</a:t>
            </a:r>
          </a:p>
          <a:p>
            <a:r>
              <a:rPr lang="en-US" altLang="en-US">
                <a:latin typeface="Arial" panose="020B0604020202020204" pitchFamily="34" charset="0"/>
              </a:rPr>
              <a:t>a Shape and returns a Point.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A9A676C-9715-77CA-A032-4CDAC17B54A3}"/>
              </a:ext>
            </a:extLst>
          </p:cNvPr>
          <p:cNvCxnSpPr>
            <a:stCxn id="141318" idx="2"/>
          </p:cNvCxnSpPr>
          <p:nvPr/>
        </p:nvCxnSpPr>
        <p:spPr>
          <a:xfrm flipH="1">
            <a:off x="2116138" y="950913"/>
            <a:ext cx="4922837" cy="1258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Title 1">
            <a:extLst>
              <a:ext uri="{FF2B5EF4-FFF2-40B4-BE49-F238E27FC236}">
                <a16:creationId xmlns:a16="http://schemas.microsoft.com/office/drawing/2014/main" id="{9C6F2709-4BFE-A411-C273-C1DDF90D1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Pattern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49ED6-B892-6609-0351-BB37D35B8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Pattern matching “deconstructs” a term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b="1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/>
              <a:t>&gt; let </a:t>
            </a:r>
            <a:r>
              <a:rPr lang="en-US" b="1" dirty="0" err="1"/>
              <a:t>h:t</a:t>
            </a:r>
            <a:r>
              <a:rPr lang="en-US" b="1" dirty="0"/>
              <a:t> = "</a:t>
            </a:r>
            <a:r>
              <a:rPr lang="en-US" b="1" dirty="0" err="1"/>
              <a:t>ana</a:t>
            </a:r>
            <a:r>
              <a:rPr lang="en-US" b="1" dirty="0"/>
              <a:t>" in 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/>
              <a:t>”</a:t>
            </a:r>
            <a:r>
              <a:rPr lang="en-US" b="1" dirty="0" err="1"/>
              <a:t>na</a:t>
            </a:r>
            <a:r>
              <a:rPr lang="en-US" b="1" dirty="0"/>
              <a:t>”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b="1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/>
              <a:t>&gt; let (</a:t>
            </a:r>
            <a:r>
              <a:rPr lang="en-US" b="1" dirty="0" err="1"/>
              <a:t>x,y</a:t>
            </a:r>
            <a:r>
              <a:rPr lang="en-US" b="1" dirty="0"/>
              <a:t>) = (10,”ana”) in x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/>
              <a:t>10</a:t>
            </a:r>
          </a:p>
        </p:txBody>
      </p:sp>
      <p:sp>
        <p:nvSpPr>
          <p:cNvPr id="142339" name="Footer Placeholder 3">
            <a:extLst>
              <a:ext uri="{FF2B5EF4-FFF2-40B4-BE49-F238E27FC236}">
                <a16:creationId xmlns:a16="http://schemas.microsoft.com/office/drawing/2014/main" id="{B55EEA91-B390-9CA1-E8C0-5E8BE944596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142340" name="Slide Number Placeholder 4">
            <a:extLst>
              <a:ext uri="{FF2B5EF4-FFF2-40B4-BE49-F238E27FC236}">
                <a16:creationId xmlns:a16="http://schemas.microsoft.com/office/drawing/2014/main" id="{C2616147-3498-13D3-7AB7-51369DF7E4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4CDBC4BD-B7E1-8D4C-A540-6B5E36A2E4E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itle 1">
            <a:extLst>
              <a:ext uri="{FF2B5EF4-FFF2-40B4-BE49-F238E27FC236}">
                <a16:creationId xmlns:a16="http://schemas.microsoft.com/office/drawing/2014/main" id="{E38F6C8A-3172-A656-1A04-8E63BEF16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Examples of Algebraic Data Types</a:t>
            </a:r>
          </a:p>
        </p:txBody>
      </p:sp>
      <p:sp>
        <p:nvSpPr>
          <p:cNvPr id="143362" name="Content Placeholder 2">
            <a:extLst>
              <a:ext uri="{FF2B5EF4-FFF2-40B4-BE49-F238E27FC236}">
                <a16:creationId xmlns:a16="http://schemas.microsoft.com/office/drawing/2014/main" id="{27FFBD85-2102-CFB8-8C22-3B351CB11E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data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Bool = True | False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data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Day = Mon | Tue | Wed | Thu | Fri | Sat | Sun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300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data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List </a:t>
            </a:r>
            <a:r>
              <a:rPr lang="en-US" altLang="en-US" sz="3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Nil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| 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Cons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3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(List </a:t>
            </a:r>
            <a:r>
              <a:rPr lang="en-US" altLang="en-US" sz="3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data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Tree </a:t>
            </a:r>
            <a:r>
              <a:rPr lang="en-US" altLang="en-US" sz="3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Leaf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3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| 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Node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(Tree </a:t>
            </a:r>
            <a:r>
              <a:rPr lang="en-US" altLang="en-US" sz="3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(Tree </a:t>
            </a:r>
            <a:r>
              <a:rPr lang="en-US" altLang="en-US" sz="3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300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data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Maybe </a:t>
            </a:r>
            <a:r>
              <a:rPr lang="en-US" altLang="en-US" sz="30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 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Nothing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| 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Just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3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Maybe type denotes that result of computation can be </a:t>
            </a:r>
            <a:r>
              <a:rPr lang="en-US" altLang="en-US" sz="30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or Nothing. Maybe is a </a:t>
            </a: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monad.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endParaRPr lang="en-US" altLang="en-US" sz="300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3363" name="Footer Placeholder 3">
            <a:extLst>
              <a:ext uri="{FF2B5EF4-FFF2-40B4-BE49-F238E27FC236}">
                <a16:creationId xmlns:a16="http://schemas.microsoft.com/office/drawing/2014/main" id="{AE1F63AD-0863-95E7-B6E7-A5062710CA7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8305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 Milanova (examples from MIT 2015 Program Analysis OCW) </a:t>
            </a:r>
          </a:p>
        </p:txBody>
      </p:sp>
      <p:sp>
        <p:nvSpPr>
          <p:cNvPr id="143364" name="Slide Number Placeholder 4">
            <a:extLst>
              <a:ext uri="{FF2B5EF4-FFF2-40B4-BE49-F238E27FC236}">
                <a16:creationId xmlns:a16="http://schemas.microsoft.com/office/drawing/2014/main" id="{49A940B9-37C9-D02D-28D1-8E3C6538070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072EAF10-2F76-174D-BC0E-0B1E63A1D6C5}" type="slidenum">
              <a:rPr lang="en-US" altLang="en-US" smtClean="0"/>
              <a:pPr/>
              <a:t>23</a:t>
            </a:fld>
            <a:endParaRPr lang="en-US" altLang="en-US"/>
          </a:p>
        </p:txBody>
      </p:sp>
      <p:grpSp>
        <p:nvGrpSpPr>
          <p:cNvPr id="143365" name="Group 8">
            <a:extLst>
              <a:ext uri="{FF2B5EF4-FFF2-40B4-BE49-F238E27FC236}">
                <a16:creationId xmlns:a16="http://schemas.microsoft.com/office/drawing/2014/main" id="{5225D518-EFEF-A00A-A1F7-A68F4D2E43E6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990600"/>
            <a:ext cx="6646863" cy="2362200"/>
            <a:chOff x="2209800" y="990600"/>
            <a:chExt cx="6647040" cy="2362200"/>
          </a:xfrm>
        </p:grpSpPr>
        <p:sp>
          <p:nvSpPr>
            <p:cNvPr id="143366" name="TextBox 5">
              <a:extLst>
                <a:ext uri="{FF2B5EF4-FFF2-40B4-BE49-F238E27FC236}">
                  <a16:creationId xmlns:a16="http://schemas.microsoft.com/office/drawing/2014/main" id="{209DED10-A2C2-ECA7-A7F6-FF900B6EA6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990600"/>
              <a:ext cx="2913240" cy="76944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200">
                  <a:latin typeface="Arial" panose="020B0604020202020204" pitchFamily="34" charset="0"/>
                </a:rPr>
                <a:t>Polymorphic types.</a:t>
              </a:r>
            </a:p>
            <a:p>
              <a:r>
                <a:rPr lang="en-US" altLang="en-US" sz="2200" b="1">
                  <a:latin typeface="Arial" panose="020B0604020202020204" pitchFamily="34" charset="0"/>
                </a:rPr>
                <a:t>a</a:t>
              </a:r>
              <a:r>
                <a:rPr lang="en-US" altLang="en-US" sz="2200">
                  <a:latin typeface="Arial" panose="020B0604020202020204" pitchFamily="34" charset="0"/>
                </a:rPr>
                <a:t> is a type parameter!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D7FFF59-77CA-BD9A-F5AD-DA36177FE8E6}"/>
                </a:ext>
              </a:extLst>
            </p:cNvPr>
            <p:cNvCxnSpPr>
              <a:stCxn id="143366" idx="2"/>
            </p:cNvCxnSpPr>
            <p:nvPr/>
          </p:nvCxnSpPr>
          <p:spPr>
            <a:xfrm flipH="1">
              <a:off x="2209800" y="1760538"/>
              <a:ext cx="5189676" cy="15922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AA0EB39-4314-C940-B40E-7FAB8239D77D}"/>
                  </a:ext>
                </a:extLst>
              </p14:cNvPr>
              <p14:cNvContentPartPr/>
              <p14:nvPr/>
            </p14:nvContentPartPr>
            <p14:xfrm>
              <a:off x="251280" y="5165280"/>
              <a:ext cx="5520960" cy="137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AA0EB39-4314-C940-B40E-7FAB8239D7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9680" y="5143680"/>
                <a:ext cx="5564160" cy="181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Title 1">
            <a:extLst>
              <a:ext uri="{FF2B5EF4-FFF2-40B4-BE49-F238E27FC236}">
                <a16:creationId xmlns:a16="http://schemas.microsoft.com/office/drawing/2014/main" id="{A2FCF4E4-7D8C-2841-6F22-6DCF3FC27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07438" cy="1004887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Type Constructor vs. Data Constructor</a:t>
            </a:r>
          </a:p>
        </p:txBody>
      </p:sp>
      <p:sp>
        <p:nvSpPr>
          <p:cNvPr id="144386" name="Content Placeholder 2">
            <a:extLst>
              <a:ext uri="{FF2B5EF4-FFF2-40B4-BE49-F238E27FC236}">
                <a16:creationId xmlns:a16="http://schemas.microsoft.com/office/drawing/2014/main" id="{0B8E450D-17B4-2727-77B9-E038343246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Bool and Day are nullary </a:t>
            </a:r>
            <a:r>
              <a:rPr lang="en-US" altLang="en-US" sz="3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type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3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constructors: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altLang="en-US" sz="2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Bool = True | False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altLang="en-US" sz="2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Day = Mon | Tue | Wed | Thu | Fri | Sat | Sun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altLang="en-US" sz="2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E.g., x::Bool, y::Day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3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Maybe is a unary type constructor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altLang="en-US" sz="2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Maybe </a:t>
            </a: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=  </a:t>
            </a:r>
            <a:r>
              <a:rPr lang="en-US" alt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Nothing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alt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E.g., s::Maybe Sheep, e::Maybe Expr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3000" dirty="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4387" name="Footer Placeholder 3">
            <a:extLst>
              <a:ext uri="{FF2B5EF4-FFF2-40B4-BE49-F238E27FC236}">
                <a16:creationId xmlns:a16="http://schemas.microsoft.com/office/drawing/2014/main" id="{9FF6BD57-41C6-7DEC-7DC8-FE8E020D8E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8305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144388" name="Slide Number Placeholder 4">
            <a:extLst>
              <a:ext uri="{FF2B5EF4-FFF2-40B4-BE49-F238E27FC236}">
                <a16:creationId xmlns:a16="http://schemas.microsoft.com/office/drawing/2014/main" id="{BBD57271-DBB1-35BF-547B-71DF9707AFF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5F50AF4-B86E-E545-9095-6E6ADCF99C51}" type="slidenum">
              <a:rPr lang="en-US" altLang="en-US" smtClean="0"/>
              <a:pPr/>
              <a:t>24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35833C5-668E-F74E-BDE1-AE601D72C9EA}"/>
                  </a:ext>
                </a:extLst>
              </p14:cNvPr>
              <p14:cNvContentPartPr/>
              <p14:nvPr/>
            </p14:nvContentPartPr>
            <p14:xfrm>
              <a:off x="1464840" y="5041440"/>
              <a:ext cx="7116480" cy="158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35833C5-668E-F74E-BDE1-AE601D72C9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8640" y="5025240"/>
                <a:ext cx="7148880" cy="1621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>
            <a:extLst>
              <a:ext uri="{FF2B5EF4-FFF2-40B4-BE49-F238E27FC236}">
                <a16:creationId xmlns:a16="http://schemas.microsoft.com/office/drawing/2014/main" id="{279B02AE-6C23-7ECB-705B-0FE8397B77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DB637E-418C-7443-81BF-E36BC282220C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59847EB-94F4-B796-79E5-DDA51E0AC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Lecture Outline 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D079ACD-CCE8-4030-8C75-1B7961166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Haskell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Covered syntax and interpreters</a:t>
            </a:r>
          </a:p>
          <a:p>
            <a:pPr lvl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Lazy evaluation</a:t>
            </a: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Static typing and static type inference</a:t>
            </a: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Algebraic data types and pattern matching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classes</a:t>
            </a: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Monads </a:t>
            </a:r>
            <a:r>
              <a:rPr lang="is-IS" altLang="en-US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and more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4820" name="Footer Placeholder 3">
            <a:extLst>
              <a:ext uri="{FF2B5EF4-FFF2-40B4-BE49-F238E27FC236}">
                <a16:creationId xmlns:a16="http://schemas.microsoft.com/office/drawing/2014/main" id="{1A611E8B-4F0C-08DB-3C91-16493DFC6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6F8153C7-AD88-35D8-70D9-FD9A82807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Generic Functions in Haskell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1BA2C-9244-284B-CED4-ED6220730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/>
              <a:t>We can generalize a function when a function makes no assumptions about the type: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  <a:p>
            <a:pPr marL="0" indent="0">
              <a:buFont typeface="Wingdings" charset="0"/>
              <a:buNone/>
              <a:defRPr/>
            </a:pPr>
            <a:r>
              <a:rPr lang="en-US" b="1" dirty="0" err="1"/>
              <a:t>const</a:t>
            </a:r>
            <a:r>
              <a:rPr lang="en-US" b="1" dirty="0"/>
              <a:t> :: 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/>
              <a:t> -&gt;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b="1" dirty="0"/>
              <a:t> -&gt; </a:t>
            </a:r>
            <a:r>
              <a:rPr lang="en-US" b="1" dirty="0">
                <a:solidFill>
                  <a:srgbClr val="0000FF"/>
                </a:solidFill>
              </a:rPr>
              <a:t>a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b="1" dirty="0" err="1"/>
              <a:t>const</a:t>
            </a:r>
            <a:r>
              <a:rPr lang="en-US" b="1" dirty="0"/>
              <a:t> x y = x</a:t>
            </a:r>
          </a:p>
          <a:p>
            <a:pPr marL="0" indent="0">
              <a:buFont typeface="Wingdings" charset="0"/>
              <a:buNone/>
              <a:defRPr/>
            </a:pPr>
            <a:endParaRPr lang="en-US" b="1" dirty="0"/>
          </a:p>
          <a:p>
            <a:pPr marL="0" indent="0">
              <a:buFont typeface="Wingdings" charset="0"/>
              <a:buNone/>
              <a:defRPr/>
            </a:pPr>
            <a:r>
              <a:rPr lang="en-US" b="1" dirty="0"/>
              <a:t>apply :: (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/>
              <a:t>-&gt;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b="1" dirty="0"/>
              <a:t>)-&gt;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/>
              <a:t>-&gt;</a:t>
            </a:r>
            <a:r>
              <a:rPr lang="en-US" b="1" dirty="0">
                <a:solidFill>
                  <a:srgbClr val="0000FF"/>
                </a:solidFill>
              </a:rPr>
              <a:t>b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b="1" dirty="0"/>
              <a:t>apply g x = g x </a:t>
            </a:r>
          </a:p>
          <a:p>
            <a:pPr marL="0" indent="0">
              <a:buFont typeface="Wingdings" charset="0"/>
              <a:buNone/>
              <a:defRPr/>
            </a:pPr>
            <a:endParaRPr lang="en-US" b="1" dirty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35843" name="Footer Placeholder 3">
            <a:extLst>
              <a:ext uri="{FF2B5EF4-FFF2-40B4-BE49-F238E27FC236}">
                <a16:creationId xmlns:a16="http://schemas.microsoft.com/office/drawing/2014/main" id="{D7754FF2-586C-750C-DEAE-FA59DD8B15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8305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 (examples from MIT 2015 Program Analysis OCW)</a:t>
            </a:r>
          </a:p>
        </p:txBody>
      </p:sp>
      <p:sp>
        <p:nvSpPr>
          <p:cNvPr id="35844" name="Slide Number Placeholder 4">
            <a:extLst>
              <a:ext uri="{FF2B5EF4-FFF2-40B4-BE49-F238E27FC236}">
                <a16:creationId xmlns:a16="http://schemas.microsoft.com/office/drawing/2014/main" id="{821BCD32-A919-76D3-3B2F-5798265D56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944225-FC13-A442-BEB6-AA63FD076C84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E3640594-C9BF-31C6-D77C-CB9834297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FC24-DAD7-F50A-4B74-A28A6895E0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26488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-- List datatype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data List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Nil | Cons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(List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 marL="0" indent="0"/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Can we write a function 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sum 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over a list of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’s?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sum ::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-&gt; List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-&gt; </a:t>
            </a:r>
            <a:r>
              <a:rPr lang="en-US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sum n Nil = 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sum n (Cons x </a:t>
            </a:r>
            <a:r>
              <a:rPr lang="en-US" altLang="en-US" sz="30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xs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= sum (</a:t>
            </a:r>
            <a:r>
              <a:rPr lang="en-US" altLang="en-US" sz="30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</a:t>
            </a:r>
            <a:r>
              <a:rPr lang="en-US" altLang="en-US" sz="3000" b="1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+</a:t>
            </a:r>
            <a:r>
              <a:rPr lang="en-US" altLang="en-US" sz="30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</a:t>
            </a:r>
            <a:r>
              <a:rPr lang="en-US" altLang="en-US" sz="30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xs</a:t>
            </a:r>
            <a:endParaRPr lang="en-US" altLang="en-US" sz="30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/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Type error: </a:t>
            </a: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No instance for (Num a) arising from a use of ‘+’</a:t>
            </a:r>
            <a:endParaRPr lang="en-US" altLang="en-US" sz="2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00050" lvl="1" indent="0"/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no longer unconstrained. Type and function definition imply we apply </a:t>
            </a:r>
            <a:r>
              <a:rPr lang="en-U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+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on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but</a:t>
            </a:r>
            <a:r>
              <a:rPr lang="en-U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is not defined on </a:t>
            </a:r>
            <a:r>
              <a:rPr lang="en-US" altLang="en-US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all types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lvl="1"/>
            <a:endParaRPr lang="en-US" altLang="ja-JP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Slide Number Placeholder 4">
            <a:extLst>
              <a:ext uri="{FF2B5EF4-FFF2-40B4-BE49-F238E27FC236}">
                <a16:creationId xmlns:a16="http://schemas.microsoft.com/office/drawing/2014/main" id="{DBFC52D8-0D8C-5D5E-316F-551ECC450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5062C3-FCE4-E845-8AE2-718B88F159CB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000B3C12-8CC9-431B-3FF8-F410E7462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Haskell Type Classes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5B8DEF66-E10F-5152-4B59-8F6124D2F1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 to be confused with Java classes/interfaces</a:t>
            </a:r>
          </a:p>
          <a:p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Define a </a:t>
            </a: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type class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containing the arithmetic operators</a:t>
            </a:r>
          </a:p>
        </p:txBody>
      </p:sp>
      <p:sp>
        <p:nvSpPr>
          <p:cNvPr id="37891" name="Slide Number Placeholder 4">
            <a:extLst>
              <a:ext uri="{FF2B5EF4-FFF2-40B4-BE49-F238E27FC236}">
                <a16:creationId xmlns:a16="http://schemas.microsoft.com/office/drawing/2014/main" id="{F493AF2D-9801-1AA7-1FF6-90B826AC11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9E95EB-4CEF-684D-BEC5-BC7E11BEFBA4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7892" name="TextBox 5">
            <a:extLst>
              <a:ext uri="{FF2B5EF4-FFF2-40B4-BE49-F238E27FC236}">
                <a16:creationId xmlns:a16="http://schemas.microsoft.com/office/drawing/2014/main" id="{9A4751BB-0784-2757-EF14-5457AB77B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84500"/>
            <a:ext cx="3998913" cy="3416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class Num </a:t>
            </a:r>
            <a:r>
              <a:rPr lang="en-US" altLang="en-US" sz="2400" b="1">
                <a:solidFill>
                  <a:srgbClr val="0000FF"/>
                </a:solidFill>
              </a:rPr>
              <a:t>a</a:t>
            </a:r>
            <a:r>
              <a:rPr lang="en-US" altLang="en-US" sz="2400" b="1"/>
              <a:t> where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   (==)   :: a -&gt; a -&gt; Bool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   (+)     :: a -&gt; a -&gt; 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s-IS" altLang="en-US" sz="2400" b="1"/>
              <a:t>  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i</a:t>
            </a:r>
            <a:r>
              <a:rPr lang="is-IS" altLang="en-US" sz="2400" b="1"/>
              <a:t>nstance Num Int where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s-IS" altLang="en-US" sz="2400" b="1"/>
              <a:t>   x == y = 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s-IS" altLang="en-US" sz="2400" b="1"/>
              <a:t>   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i</a:t>
            </a:r>
            <a:r>
              <a:rPr lang="is-IS" altLang="en-US" sz="2400" b="1"/>
              <a:t>nstance Num Float where</a:t>
            </a:r>
            <a:endParaRPr lang="en-US" altLang="en-US" sz="24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  </a:t>
            </a:r>
            <a:r>
              <a:rPr lang="is-IS" altLang="en-US" sz="2400" b="1"/>
              <a:t>…</a:t>
            </a:r>
          </a:p>
        </p:txBody>
      </p:sp>
      <p:sp>
        <p:nvSpPr>
          <p:cNvPr id="37893" name="TextBox 6">
            <a:extLst>
              <a:ext uri="{FF2B5EF4-FFF2-40B4-BE49-F238E27FC236}">
                <a16:creationId xmlns:a16="http://schemas.microsoft.com/office/drawing/2014/main" id="{1EE7042D-9CAA-8738-A52E-B8EDB4FD1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8" y="2895600"/>
            <a:ext cx="4303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Read: A type </a:t>
            </a:r>
            <a:r>
              <a:rPr lang="en-US" altLang="en-US" sz="1800" b="1">
                <a:solidFill>
                  <a:srgbClr val="0000FF"/>
                </a:solidFill>
              </a:rPr>
              <a:t>a</a:t>
            </a:r>
            <a:r>
              <a:rPr lang="en-US" altLang="en-US" sz="1800"/>
              <a:t> is an instance of the type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class </a:t>
            </a:r>
            <a:r>
              <a:rPr lang="en-US" altLang="en-US" sz="1800" b="1"/>
              <a:t>Num</a:t>
            </a:r>
            <a:r>
              <a:rPr lang="en-US" altLang="en-US" sz="1800"/>
              <a:t> if it provides “overloaded”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definitions of operations </a:t>
            </a:r>
            <a:r>
              <a:rPr lang="en-US" altLang="en-US" sz="1800" b="1"/>
              <a:t>==</a:t>
            </a:r>
            <a:r>
              <a:rPr lang="en-US" altLang="en-US" sz="1800"/>
              <a:t>, </a:t>
            </a:r>
            <a:r>
              <a:rPr lang="en-US" altLang="en-US" sz="1800" b="1"/>
              <a:t>+</a:t>
            </a:r>
            <a:r>
              <a:rPr lang="en-US" altLang="en-US" sz="1800"/>
              <a:t>, </a:t>
            </a:r>
            <a:r>
              <a:rPr lang="is-IS" altLang="en-US" sz="1800"/>
              <a:t>…</a:t>
            </a:r>
            <a:endParaRPr lang="en-US" altLang="en-US" sz="1800"/>
          </a:p>
        </p:txBody>
      </p:sp>
      <p:sp>
        <p:nvSpPr>
          <p:cNvPr id="37894" name="TextBox 7">
            <a:extLst>
              <a:ext uri="{FF2B5EF4-FFF2-40B4-BE49-F238E27FC236}">
                <a16:creationId xmlns:a16="http://schemas.microsoft.com/office/drawing/2014/main" id="{BC01792D-6C69-D786-9F08-70C94BC6D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257675"/>
            <a:ext cx="445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Read: </a:t>
            </a:r>
            <a:r>
              <a:rPr lang="en-US" altLang="en-US" sz="1800" b="1"/>
              <a:t>Int</a:t>
            </a:r>
            <a:r>
              <a:rPr lang="en-US" altLang="en-US" sz="1800"/>
              <a:t> and </a:t>
            </a:r>
            <a:r>
              <a:rPr lang="en-US" altLang="en-US" sz="1800" b="1"/>
              <a:t>Float</a:t>
            </a:r>
            <a:r>
              <a:rPr lang="en-US" altLang="en-US" sz="1800"/>
              <a:t> are instances of </a:t>
            </a:r>
            <a:r>
              <a:rPr lang="en-US" altLang="en-US" sz="1800" b="1"/>
              <a:t>Num</a:t>
            </a:r>
          </a:p>
        </p:txBody>
      </p:sp>
      <p:sp>
        <p:nvSpPr>
          <p:cNvPr id="37895" name="Footer Placeholder 3">
            <a:extLst>
              <a:ext uri="{FF2B5EF4-FFF2-40B4-BE49-F238E27FC236}">
                <a16:creationId xmlns:a16="http://schemas.microsoft.com/office/drawing/2014/main" id="{921C359C-E76D-D034-7D28-96FBAB7F7E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2398CE8C-B685-22D5-31C3-95D97498B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Generic Functions with Type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7D3B7-2FE8-F589-8429-3E36A9BF8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3000" b="1" dirty="0"/>
              <a:t>sum :: (</a:t>
            </a:r>
            <a:r>
              <a:rPr lang="en-US" sz="3000" b="1" dirty="0" err="1"/>
              <a:t>Num</a:t>
            </a:r>
            <a:r>
              <a:rPr lang="en-US" sz="3000" b="1" dirty="0"/>
              <a:t> </a:t>
            </a:r>
            <a:r>
              <a:rPr lang="en-US" sz="3000" b="1" dirty="0">
                <a:solidFill>
                  <a:srgbClr val="0000FF"/>
                </a:solidFill>
              </a:rPr>
              <a:t>a</a:t>
            </a:r>
            <a:r>
              <a:rPr lang="en-US" sz="3000" b="1" dirty="0"/>
              <a:t>) =&gt; </a:t>
            </a:r>
            <a:r>
              <a:rPr lang="en-US" sz="3000" b="1" dirty="0">
                <a:solidFill>
                  <a:srgbClr val="0000FF"/>
                </a:solidFill>
              </a:rPr>
              <a:t>a</a:t>
            </a:r>
            <a:r>
              <a:rPr lang="en-US" sz="3000" b="1" dirty="0"/>
              <a:t> -&gt; List </a:t>
            </a:r>
            <a:r>
              <a:rPr lang="en-US" sz="3000" b="1" dirty="0">
                <a:solidFill>
                  <a:srgbClr val="0000FF"/>
                </a:solidFill>
              </a:rPr>
              <a:t>a</a:t>
            </a:r>
            <a:r>
              <a:rPr lang="en-US" sz="3000" b="1" dirty="0"/>
              <a:t> -&gt; </a:t>
            </a:r>
            <a:r>
              <a:rPr lang="en-US" sz="3000" b="1" dirty="0">
                <a:solidFill>
                  <a:srgbClr val="0000FF"/>
                </a:solidFill>
              </a:rPr>
              <a:t>a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b="1" dirty="0"/>
              <a:t>sum n Nil = n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b="1" dirty="0"/>
              <a:t>sum n (Cons x </a:t>
            </a:r>
            <a:r>
              <a:rPr lang="en-US" sz="3000" b="1" dirty="0" err="1"/>
              <a:t>xs</a:t>
            </a:r>
            <a:r>
              <a:rPr lang="en-US" sz="3000" b="1" dirty="0"/>
              <a:t>) = sum (</a:t>
            </a:r>
            <a:r>
              <a:rPr lang="en-US" sz="3000" b="1" dirty="0" err="1"/>
              <a:t>n+x</a:t>
            </a:r>
            <a:r>
              <a:rPr lang="en-US" sz="3000" b="1" dirty="0"/>
              <a:t>) </a:t>
            </a:r>
            <a:r>
              <a:rPr lang="en-US" sz="3000" b="1" dirty="0" err="1"/>
              <a:t>xs</a:t>
            </a:r>
            <a:endParaRPr lang="en-US" sz="3000" b="1" dirty="0"/>
          </a:p>
          <a:p>
            <a:pPr marL="0" indent="0">
              <a:buFont typeface="Wingdings" charset="0"/>
              <a:buNone/>
              <a:defRPr/>
            </a:pPr>
            <a:endParaRPr lang="en-US" sz="3000" b="1" dirty="0"/>
          </a:p>
          <a:p>
            <a:pPr>
              <a:buFont typeface="Wingdings" charset="0"/>
              <a:buChar char="n"/>
              <a:defRPr/>
            </a:pPr>
            <a:r>
              <a:rPr lang="en-US" sz="3000" dirty="0"/>
              <a:t>One view of type classes: predicates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sz="2600" b="1" dirty="0"/>
              <a:t>(</a:t>
            </a:r>
            <a:r>
              <a:rPr lang="en-US" sz="2600" b="1" dirty="0" err="1"/>
              <a:t>Num</a:t>
            </a:r>
            <a:r>
              <a:rPr lang="en-US" sz="2600" b="1" dirty="0"/>
              <a:t> a) </a:t>
            </a:r>
            <a:r>
              <a:rPr lang="en-US" sz="2600" dirty="0"/>
              <a:t>is a predicate in type definitions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sz="2600" dirty="0"/>
              <a:t>Constrains the specific types we can instantiate a generic function with</a:t>
            </a:r>
          </a:p>
          <a:p>
            <a:pPr>
              <a:buFont typeface="Wingdings" charset="0"/>
              <a:buChar char="n"/>
              <a:defRPr/>
            </a:pPr>
            <a:r>
              <a:rPr lang="en-US" sz="3000" dirty="0"/>
              <a:t>A type class has associated laws</a:t>
            </a:r>
          </a:p>
          <a:p>
            <a:pPr>
              <a:buFont typeface="Wingdings" charset="0"/>
              <a:buChar char="n"/>
              <a:defRPr/>
            </a:pPr>
            <a:endParaRPr lang="en-US" sz="2600" dirty="0"/>
          </a:p>
        </p:txBody>
      </p:sp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1FA75DE6-2570-C661-4230-D1D5E64CB0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0D2D90-D83F-1D43-82A8-2DE680B421C9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8916" name="Footer Placeholder 3">
            <a:extLst>
              <a:ext uri="{FF2B5EF4-FFF2-40B4-BE49-F238E27FC236}">
                <a16:creationId xmlns:a16="http://schemas.microsoft.com/office/drawing/2014/main" id="{240A7A04-DDB5-4D00-46A4-BD4EA801AB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>
            <a:extLst>
              <a:ext uri="{FF2B5EF4-FFF2-40B4-BE49-F238E27FC236}">
                <a16:creationId xmlns:a16="http://schemas.microsoft.com/office/drawing/2014/main" id="{23A3B821-6326-1111-1CA1-6347CA6F5E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E6FD06-0968-FF4C-A59B-BFE3B83206E9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6425A90-7377-CA5E-24C3-B2015DCFB6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Lecture Outline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A70EAF9-4E26-9667-8803-92AD57416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Haskell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Covered basic syntax and interpreters</a:t>
            </a:r>
          </a:p>
          <a:p>
            <a:pPr lvl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Lazy evaluation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Static typing and static type inference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Algebraic data types and pattern matching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Type classes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Monads </a:t>
            </a:r>
            <a:r>
              <a:rPr lang="is-IS" altLang="en-US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and more</a:t>
            </a: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9700" name="Footer Placeholder 3">
            <a:extLst>
              <a:ext uri="{FF2B5EF4-FFF2-40B4-BE49-F238E27FC236}">
                <a16:creationId xmlns:a16="http://schemas.microsoft.com/office/drawing/2014/main" id="{B1263A29-70A4-C672-67B5-A3AEBEBB55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39C0F1B7-8B95-88C3-A931-695C57539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Type Class Hierarchy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EE6F9710-782F-3589-606B-CC0AFFD769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Each type class corresponds to one concept</a:t>
            </a:r>
          </a:p>
          <a:p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Class constraints give rise to a hierarchy</a:t>
            </a:r>
          </a:p>
          <a:p>
            <a:r>
              <a:rPr lang="en-US" altLang="en-US" sz="30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Eq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is a superclass of </a:t>
            </a:r>
            <a:r>
              <a:rPr lang="en-US" altLang="en-US" sz="30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Ord</a:t>
            </a:r>
          </a:p>
          <a:p>
            <a:pPr lvl="1"/>
            <a:r>
              <a:rPr lang="en-US" altLang="en-US" sz="2600" b="1">
                <a:latin typeface="Arial" panose="020B0604020202020204" pitchFamily="34" charset="0"/>
                <a:cs typeface="Arial" panose="020B0604020202020204" pitchFamily="34" charset="0"/>
              </a:rPr>
              <a:t>Ord</a:t>
            </a:r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 inherits specification of </a:t>
            </a:r>
            <a:r>
              <a:rPr lang="en-US" altLang="en-US" sz="2600" b="1">
                <a:latin typeface="Arial" panose="020B0604020202020204" pitchFamily="34" charset="0"/>
                <a:cs typeface="Arial" panose="020B0604020202020204" pitchFamily="34" charset="0"/>
              </a:rPr>
              <a:t>(==)</a:t>
            </a:r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600" b="1">
                <a:latin typeface="Arial" panose="020B0604020202020204" pitchFamily="34" charset="0"/>
                <a:cs typeface="Arial" panose="020B0604020202020204" pitchFamily="34" charset="0"/>
              </a:rPr>
              <a:t>(/=)</a:t>
            </a:r>
          </a:p>
          <a:p>
            <a:pPr lvl="1"/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Notion of “true subtyping”</a:t>
            </a:r>
          </a:p>
        </p:txBody>
      </p:sp>
      <p:sp>
        <p:nvSpPr>
          <p:cNvPr id="39939" name="Footer Placeholder 3">
            <a:extLst>
              <a:ext uri="{FF2B5EF4-FFF2-40B4-BE49-F238E27FC236}">
                <a16:creationId xmlns:a16="http://schemas.microsoft.com/office/drawing/2014/main" id="{E775411F-F2A2-38E2-EF2F-976C2D4BB4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8305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Programming Languages CSCI 4430, A. Milanova (modified from MIT 2015 Program Analysis OCW) </a:t>
            </a:r>
          </a:p>
        </p:txBody>
      </p:sp>
      <p:sp>
        <p:nvSpPr>
          <p:cNvPr id="39940" name="Slide Number Placeholder 4">
            <a:extLst>
              <a:ext uri="{FF2B5EF4-FFF2-40B4-BE49-F238E27FC236}">
                <a16:creationId xmlns:a16="http://schemas.microsoft.com/office/drawing/2014/main" id="{55C07203-C7AE-CDFA-6ABE-25AF3CC0A7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0BF4E9-58CE-5841-B836-711450E40442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9941" name="TextBox 5">
            <a:extLst>
              <a:ext uri="{FF2B5EF4-FFF2-40B4-BE49-F238E27FC236}">
                <a16:creationId xmlns:a16="http://schemas.microsoft.com/office/drawing/2014/main" id="{188F9FF8-95A6-57FC-7820-5A1B5309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5246688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class Eq </a:t>
            </a:r>
            <a:r>
              <a:rPr lang="en-US" altLang="en-US" sz="2400" b="1">
                <a:solidFill>
                  <a:srgbClr val="0000FF"/>
                </a:solidFill>
              </a:rPr>
              <a:t>a</a:t>
            </a:r>
            <a:r>
              <a:rPr lang="en-US" altLang="en-US" sz="2400" b="1"/>
              <a:t> where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   (==), (/=)  :: a -&gt; a -&gt; Bool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class</a:t>
            </a:r>
            <a:r>
              <a:rPr lang="is-IS" altLang="en-US" sz="2400" b="1"/>
              <a:t> </a:t>
            </a:r>
            <a:r>
              <a:rPr lang="is-IS" altLang="en-US" sz="2400" b="1">
                <a:solidFill>
                  <a:srgbClr val="FF0000"/>
                </a:solidFill>
              </a:rPr>
              <a:t>(Eq a) =&gt;</a:t>
            </a:r>
            <a:r>
              <a:rPr lang="is-IS" altLang="en-US" sz="2400" b="1"/>
              <a:t> Ord where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s-IS" altLang="en-US" sz="2400" b="1"/>
              <a:t>   </a:t>
            </a:r>
            <a:r>
              <a:rPr lang="en-US" altLang="en-US" sz="2400" b="1"/>
              <a:t>(&lt;), (&lt;=), (&gt;), (&gt;=)  :: a -&gt; a -&gt; Bool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   min, max               :: a -&gt; a -&gt; a</a:t>
            </a:r>
            <a:endParaRPr lang="is-IS" altLang="en-US" sz="2400" b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4">
            <a:extLst>
              <a:ext uri="{FF2B5EF4-FFF2-40B4-BE49-F238E27FC236}">
                <a16:creationId xmlns:a16="http://schemas.microsoft.com/office/drawing/2014/main" id="{7CA87A11-7DA7-679E-5845-06E85A9FD1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1885F9-845A-9C43-A954-424E74C9399C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50F1EB2-C96F-615B-2E92-718DF75B7C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Lecture Outline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62FD850-FA87-BF9A-8B21-B1DBC4387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Haskell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Covered syntax and interpreters</a:t>
            </a:r>
          </a:p>
          <a:p>
            <a:pPr lvl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Lazy evaluation</a:t>
            </a: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Static typing and static type inference</a:t>
            </a: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Algebraic data types and pattern matching</a:t>
            </a: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Type classes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Monads </a:t>
            </a:r>
            <a:r>
              <a:rPr lang="is-I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more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0964" name="Footer Placeholder 3">
            <a:extLst>
              <a:ext uri="{FF2B5EF4-FFF2-40B4-BE49-F238E27FC236}">
                <a16:creationId xmlns:a16="http://schemas.microsoft.com/office/drawing/2014/main" id="{08577BA3-86C5-FC84-9712-BE4386CBF5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3AEB4906-1C31-C8DE-E40C-AF34177B3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Monads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4E8A439C-C609-11FE-700E-F7D537AA63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One source: All About Monads (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haskell.org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Another source: textbook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way to cleanly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compose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computations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E.g.,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may return a value of type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Nothing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Composing computations becomes tedious: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case (f s) of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  Nothing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Nothing 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  Just m  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case (f m) </a:t>
            </a:r>
            <a:r>
              <a:rPr lang="is-IS" alt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…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Haskell, monads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encapsulate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IO and other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imperative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features</a:t>
            </a:r>
          </a:p>
        </p:txBody>
      </p:sp>
      <p:sp>
        <p:nvSpPr>
          <p:cNvPr id="41987" name="Slide Number Placeholder 4">
            <a:extLst>
              <a:ext uri="{FF2B5EF4-FFF2-40B4-BE49-F238E27FC236}">
                <a16:creationId xmlns:a16="http://schemas.microsoft.com/office/drawing/2014/main" id="{6BCC38A0-EEFF-B7B1-EC5F-7124284E83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BA7D82-0D31-5345-BE46-E209A974B8ED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EC36A909-6935-D26C-DBE3-BB6FCB223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 Example: Cloned Sheep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A23F3-44FB-ED06-151F-8309508BD7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type Sheep = 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ather :: Sheep 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Maybe Sheep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ather = ...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mother :: Sheep 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 Maybe Sheep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mother = 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…</a:t>
            </a:r>
          </a:p>
          <a:p>
            <a:pPr marL="0" indent="0">
              <a:buFont typeface="Wingdings" pitchFamily="2" charset="2"/>
              <a:buNone/>
            </a:pPr>
            <a:r>
              <a:rPr lang="is-IS" altLang="en-US" sz="2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(A sheep may have a mother and a father, just a mother, or just a father.)</a:t>
            </a:r>
            <a:endParaRPr lang="is-IS" altLang="en-US" sz="2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maternalGrandfather :: Sheep  Maybe Sheep</a:t>
            </a:r>
          </a:p>
          <a:p>
            <a:pPr marL="0" indent="0">
              <a:buFont typeface="Wingdings" pitchFamily="2" charset="2"/>
              <a:buNone/>
            </a:pP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maternalGrandfather </a:t>
            </a:r>
            <a:r>
              <a:rPr lang="is-I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= </a:t>
            </a:r>
            <a:r>
              <a:rPr lang="is-IS" altLang="en-US" sz="2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case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(mother </a:t>
            </a:r>
            <a:r>
              <a:rPr lang="is-I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) </a:t>
            </a:r>
            <a:r>
              <a:rPr lang="is-IS" altLang="en-US" sz="2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of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                                          Nothing </a:t>
            </a:r>
            <a:r>
              <a:rPr lang="is-IS" altLang="en-US" sz="2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Nothing</a:t>
            </a:r>
          </a:p>
          <a:p>
            <a:pPr marL="0" indent="0">
              <a:buFont typeface="Wingdings" pitchFamily="2" charset="2"/>
              <a:buNone/>
            </a:pP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                                          Just </a:t>
            </a:r>
            <a:r>
              <a:rPr lang="is-I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is-IS" altLang="en-US" sz="2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father </a:t>
            </a:r>
            <a:r>
              <a:rPr lang="is-IS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</a:t>
            </a:r>
            <a:r>
              <a:rPr lang="is-IS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 </a:t>
            </a:r>
            <a:endParaRPr lang="is-IS" altLang="en-US" sz="2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4035" name="Footer Placeholder 3">
            <a:extLst>
              <a:ext uri="{FF2B5EF4-FFF2-40B4-BE49-F238E27FC236}">
                <a16:creationId xmlns:a16="http://schemas.microsoft.com/office/drawing/2014/main" id="{D5060588-89C2-B23B-A7A0-584F790929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 Milanova (Example from All About Monads Tutorial)</a:t>
            </a:r>
          </a:p>
        </p:txBody>
      </p:sp>
      <p:sp>
        <p:nvSpPr>
          <p:cNvPr id="44036" name="Slide Number Placeholder 4">
            <a:extLst>
              <a:ext uri="{FF2B5EF4-FFF2-40B4-BE49-F238E27FC236}">
                <a16:creationId xmlns:a16="http://schemas.microsoft.com/office/drawing/2014/main" id="{68A43F1B-14B5-5152-2B8F-7BA9BE658A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B417D3-16FF-BB47-A6E1-D6ACA00020F2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83E1264E-CBF7-420A-2C5B-5DFB22E1F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E6B04-05A4-0778-E14B-2C4DCE635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is-IS" sz="2600" dirty="0">
                <a:sym typeface="Wingdings"/>
              </a:rPr>
              <a:t>mothersPaternalGrandfather :: Sheep  Maybe Sheep</a:t>
            </a:r>
          </a:p>
          <a:p>
            <a:pPr marL="0" indent="0">
              <a:buFont typeface="Wingdings" charset="0"/>
              <a:buNone/>
              <a:defRPr/>
            </a:pPr>
            <a:r>
              <a:rPr lang="is-IS" sz="2600" dirty="0">
                <a:sym typeface="Wingdings"/>
              </a:rPr>
              <a:t>mothersPaternalGrandfather </a:t>
            </a:r>
            <a:r>
              <a:rPr lang="is-IS" sz="2600" b="1" dirty="0">
                <a:sym typeface="Wingdings"/>
              </a:rPr>
              <a:t>s</a:t>
            </a:r>
            <a:r>
              <a:rPr lang="is-IS" sz="2600" dirty="0">
                <a:sym typeface="Wingdings"/>
              </a:rPr>
              <a:t> = </a:t>
            </a:r>
            <a:r>
              <a:rPr lang="is-IS" sz="2600" dirty="0">
                <a:solidFill>
                  <a:srgbClr val="0000FF"/>
                </a:solidFill>
                <a:sym typeface="Wingdings"/>
              </a:rPr>
              <a:t>case</a:t>
            </a:r>
            <a:r>
              <a:rPr lang="is-IS" sz="2600" dirty="0">
                <a:sym typeface="Wingdings"/>
              </a:rPr>
              <a:t> (mother </a:t>
            </a:r>
            <a:r>
              <a:rPr lang="is-IS" sz="2600" b="1" dirty="0">
                <a:sym typeface="Wingdings"/>
              </a:rPr>
              <a:t>s</a:t>
            </a:r>
            <a:r>
              <a:rPr lang="is-IS" sz="2600" dirty="0">
                <a:sym typeface="Wingdings"/>
              </a:rPr>
              <a:t>) </a:t>
            </a:r>
            <a:r>
              <a:rPr lang="is-IS" sz="2600" dirty="0">
                <a:solidFill>
                  <a:srgbClr val="0000FF"/>
                </a:solidFill>
                <a:sym typeface="Wingdings"/>
              </a:rPr>
              <a:t>of</a:t>
            </a:r>
            <a:r>
              <a:rPr lang="is-IS" sz="2600" dirty="0">
                <a:sym typeface="Wingdings"/>
              </a:rPr>
              <a:t> </a:t>
            </a:r>
          </a:p>
          <a:p>
            <a:pPr marL="0" indent="0">
              <a:buFont typeface="Wingdings" charset="0"/>
              <a:buNone/>
              <a:defRPr/>
            </a:pPr>
            <a:r>
              <a:rPr lang="is-IS" sz="2600" dirty="0">
                <a:sym typeface="Wingdings"/>
              </a:rPr>
              <a:t>                                       Nothing </a:t>
            </a:r>
            <a:r>
              <a:rPr lang="is-IS" sz="26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is-IS" sz="2600" dirty="0">
                <a:sym typeface="Wingdings"/>
              </a:rPr>
              <a:t> Nothing</a:t>
            </a:r>
          </a:p>
          <a:p>
            <a:pPr marL="0" indent="0">
              <a:buFont typeface="Wingdings" charset="0"/>
              <a:buNone/>
              <a:defRPr/>
            </a:pPr>
            <a:r>
              <a:rPr lang="is-IS" sz="2600" dirty="0">
                <a:sym typeface="Wingdings"/>
              </a:rPr>
              <a:t>                                       Just </a:t>
            </a:r>
            <a:r>
              <a:rPr lang="is-IS" sz="2600" b="1" dirty="0">
                <a:sym typeface="Wingdings"/>
              </a:rPr>
              <a:t>m</a:t>
            </a:r>
            <a:r>
              <a:rPr lang="is-IS" sz="2600" dirty="0">
                <a:sym typeface="Wingdings"/>
              </a:rPr>
              <a:t> </a:t>
            </a:r>
            <a:r>
              <a:rPr lang="is-IS" sz="26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is-IS" sz="2600" dirty="0">
                <a:sym typeface="Wingdings"/>
              </a:rPr>
              <a:t> </a:t>
            </a:r>
            <a:r>
              <a:rPr lang="is-IS" sz="2600" dirty="0">
                <a:solidFill>
                  <a:srgbClr val="0000FF"/>
                </a:solidFill>
                <a:sym typeface="Wingdings"/>
              </a:rPr>
              <a:t>case</a:t>
            </a:r>
            <a:r>
              <a:rPr lang="is-IS" sz="2600" dirty="0">
                <a:sym typeface="Wingdings"/>
              </a:rPr>
              <a:t> (father </a:t>
            </a:r>
            <a:r>
              <a:rPr lang="is-IS" sz="2600" b="1" dirty="0">
                <a:sym typeface="Wingdings"/>
              </a:rPr>
              <a:t>m</a:t>
            </a:r>
            <a:r>
              <a:rPr lang="is-IS" sz="2600" dirty="0">
                <a:sym typeface="Wingdings"/>
              </a:rPr>
              <a:t>) </a:t>
            </a:r>
            <a:r>
              <a:rPr lang="is-IS" sz="2600" dirty="0">
                <a:solidFill>
                  <a:srgbClr val="0000FF"/>
                </a:solidFill>
                <a:sym typeface="Wingdings"/>
              </a:rPr>
              <a:t>of</a:t>
            </a:r>
          </a:p>
          <a:p>
            <a:pPr marL="0" indent="0">
              <a:buFont typeface="Wingdings" charset="0"/>
              <a:buNone/>
              <a:defRPr/>
            </a:pPr>
            <a:r>
              <a:rPr lang="is-IS" sz="2600" dirty="0">
                <a:sym typeface="Wingdings"/>
              </a:rPr>
              <a:t>                                                Nothing </a:t>
            </a:r>
            <a:r>
              <a:rPr lang="is-IS" sz="26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is-IS" sz="2600" dirty="0">
                <a:sym typeface="Wingdings"/>
              </a:rPr>
              <a:t> Nothing</a:t>
            </a:r>
          </a:p>
          <a:p>
            <a:pPr marL="0" indent="0">
              <a:buFont typeface="Wingdings" charset="0"/>
              <a:buNone/>
              <a:defRPr/>
            </a:pPr>
            <a:r>
              <a:rPr lang="is-IS" sz="2600" dirty="0">
                <a:sym typeface="Wingdings"/>
              </a:rPr>
              <a:t>                                                Just </a:t>
            </a:r>
            <a:r>
              <a:rPr lang="is-IS" sz="2600" b="1" dirty="0">
                <a:sym typeface="Wingdings"/>
              </a:rPr>
              <a:t>gf</a:t>
            </a:r>
            <a:r>
              <a:rPr lang="is-IS" sz="2600" dirty="0">
                <a:sym typeface="Wingdings"/>
              </a:rPr>
              <a:t> </a:t>
            </a:r>
            <a:r>
              <a:rPr lang="is-IS" sz="26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is-IS" sz="2600" dirty="0">
                <a:sym typeface="Wingdings"/>
              </a:rPr>
              <a:t> father </a:t>
            </a:r>
            <a:r>
              <a:rPr lang="is-IS" sz="2600" b="1" dirty="0">
                <a:sym typeface="Wingdings"/>
              </a:rPr>
              <a:t>gf</a:t>
            </a:r>
          </a:p>
          <a:p>
            <a:pPr marL="0" indent="0">
              <a:buFont typeface="Wingdings" charset="0"/>
              <a:buNone/>
              <a:defRPr/>
            </a:pPr>
            <a:endParaRPr lang="is-IS" sz="3000" dirty="0">
              <a:sym typeface="Wingdings"/>
            </a:endParaRPr>
          </a:p>
          <a:p>
            <a:pPr>
              <a:buFont typeface="Wingdings" charset="0"/>
              <a:buChar char="n"/>
              <a:defRPr/>
            </a:pPr>
            <a:r>
              <a:rPr lang="is-IS" sz="3000" dirty="0">
                <a:sym typeface="Wingdings"/>
              </a:rPr>
              <a:t>Tedious, unreadable, difficult to maintain</a:t>
            </a:r>
          </a:p>
          <a:p>
            <a:pPr>
              <a:buFont typeface="Wingdings" charset="0"/>
              <a:buChar char="n"/>
              <a:defRPr/>
            </a:pPr>
            <a:r>
              <a:rPr lang="is-IS" sz="3000" dirty="0">
                <a:sym typeface="Wingdings"/>
              </a:rPr>
              <a:t>Monads help!</a:t>
            </a:r>
            <a:endParaRPr lang="is-IS" sz="3000" dirty="0"/>
          </a:p>
        </p:txBody>
      </p:sp>
      <p:sp>
        <p:nvSpPr>
          <p:cNvPr id="45059" name="Slide Number Placeholder 4">
            <a:extLst>
              <a:ext uri="{FF2B5EF4-FFF2-40B4-BE49-F238E27FC236}">
                <a16:creationId xmlns:a16="http://schemas.microsoft.com/office/drawing/2014/main" id="{0BA7D32F-56CF-EC52-BBC2-F2695D5033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1389FF-E6E9-2140-BC12-AC1362CBADBA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5060" name="Footer Placeholder 3">
            <a:extLst>
              <a:ext uri="{FF2B5EF4-FFF2-40B4-BE49-F238E27FC236}">
                <a16:creationId xmlns:a16="http://schemas.microsoft.com/office/drawing/2014/main" id="{42542B0F-C337-3B24-A94D-112B851BD2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7620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 Milanova (Example from All About Monads Tutorial)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8AFA5F3B-635A-00A4-1DD0-9883B6043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Monad Type Class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E2C70111-A214-0279-4052-229061FC08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915400" cy="4532313"/>
          </a:xfrm>
        </p:spPr>
        <p:txBody>
          <a:bodyPr/>
          <a:lstStyle/>
          <a:p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Haskell’s Monad class requires 2 operations,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&gt;&gt;=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(bind) and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return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class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Monad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where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//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&gt;&gt;=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(the bind operation) takes a monad</a:t>
            </a:r>
            <a:b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//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 a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and a function that takes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turns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// it into a monad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 b</a:t>
            </a:r>
            <a:endParaRPr lang="en-US" altLang="en-US" b="1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(&gt;&gt;=)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::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 (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a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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b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) 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 b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  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//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return </a:t>
            </a:r>
            <a:r>
              <a:rPr lang="en-US" altLang="en-US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encapsulates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a value into the monad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   return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::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 a</a:t>
            </a:r>
            <a:endParaRPr lang="en-US" altLang="en-US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46083" name="Slide Number Placeholder 4">
            <a:extLst>
              <a:ext uri="{FF2B5EF4-FFF2-40B4-BE49-F238E27FC236}">
                <a16:creationId xmlns:a16="http://schemas.microsoft.com/office/drawing/2014/main" id="{735504CE-6A8A-BEF7-2346-C2BB1AED86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763B8E-175E-2145-A561-DE50318DB6E5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C4503858-3B0A-8735-FC83-5A6785B30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Maybe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Monad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C5B3E-CEB4-604B-68F8-11AB31159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Maybe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 = Nothing | Just </a:t>
            </a:r>
            <a:r>
              <a:rPr lang="en-US" b="1" dirty="0">
                <a:solidFill>
                  <a:srgbClr val="0000FF"/>
                </a:solidFill>
              </a:rPr>
              <a:t>a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instance </a:t>
            </a:r>
            <a:r>
              <a:rPr lang="en-US" dirty="0"/>
              <a:t>Monad </a:t>
            </a:r>
            <a:r>
              <a:rPr lang="en-US" b="1" dirty="0"/>
              <a:t>Maybe</a:t>
            </a:r>
            <a:r>
              <a:rPr lang="en-US" dirty="0">
                <a:solidFill>
                  <a:srgbClr val="0000FF"/>
                </a:solidFill>
              </a:rPr>
              <a:t> where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>
                <a:solidFill>
                  <a:srgbClr val="000000"/>
                </a:solidFill>
              </a:rPr>
              <a:t>Nothing </a:t>
            </a:r>
            <a:r>
              <a:rPr lang="en-US" b="1" dirty="0">
                <a:solidFill>
                  <a:srgbClr val="0000FF"/>
                </a:solidFill>
              </a:rPr>
              <a:t>&gt;&gt;=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f</a:t>
            </a:r>
            <a:r>
              <a:rPr lang="en-US" dirty="0">
                <a:solidFill>
                  <a:srgbClr val="000000"/>
                </a:solidFill>
              </a:rPr>
              <a:t> = Nothing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b="1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000000"/>
                </a:solidFill>
              </a:rPr>
              <a:t>(Just </a:t>
            </a:r>
            <a:r>
              <a:rPr lang="en-US" b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&gt;&gt;=</a:t>
            </a:r>
            <a:r>
              <a:rPr lang="en-US" b="1" dirty="0">
                <a:solidFill>
                  <a:srgbClr val="000000"/>
                </a:solidFill>
              </a:rPr>
              <a:t> f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b="1" dirty="0">
                <a:solidFill>
                  <a:srgbClr val="000000"/>
                </a:solidFill>
              </a:rPr>
              <a:t>f x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b="1" dirty="0">
                <a:solidFill>
                  <a:srgbClr val="0000FF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            = Just</a:t>
            </a:r>
          </a:p>
          <a:p>
            <a:pPr>
              <a:buFont typeface="Wingdings" charset="0"/>
              <a:buChar char="n"/>
              <a:defRPr/>
            </a:pPr>
            <a:r>
              <a:rPr lang="en-US" dirty="0">
                <a:solidFill>
                  <a:srgbClr val="000000"/>
                </a:solidFill>
              </a:rPr>
              <a:t>Cloned Sheep example: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 err="1">
                <a:solidFill>
                  <a:srgbClr val="000000"/>
                </a:solidFill>
              </a:rPr>
              <a:t>mothersPaternalGrandfather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 =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    (</a:t>
            </a:r>
            <a:r>
              <a:rPr lang="en-US" dirty="0">
                <a:solidFill>
                  <a:srgbClr val="0000FF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>
                <a:solidFill>
                  <a:srgbClr val="0000FF"/>
                </a:solidFill>
              </a:rPr>
              <a:t>&gt;&gt;=</a:t>
            </a:r>
            <a:r>
              <a:rPr lang="en-US" dirty="0">
                <a:solidFill>
                  <a:srgbClr val="000000"/>
                </a:solidFill>
              </a:rPr>
              <a:t> mother </a:t>
            </a:r>
            <a:r>
              <a:rPr lang="en-US" dirty="0">
                <a:solidFill>
                  <a:srgbClr val="0000FF"/>
                </a:solidFill>
              </a:rPr>
              <a:t>&gt;&gt;=</a:t>
            </a:r>
            <a:r>
              <a:rPr lang="en-US" dirty="0">
                <a:solidFill>
                  <a:srgbClr val="000000"/>
                </a:solidFill>
              </a:rPr>
              <a:t> father </a:t>
            </a:r>
            <a:r>
              <a:rPr lang="en-US" dirty="0">
                <a:solidFill>
                  <a:srgbClr val="0000FF"/>
                </a:solidFill>
              </a:rPr>
              <a:t>&gt;&gt;=</a:t>
            </a:r>
            <a:r>
              <a:rPr lang="en-US" dirty="0">
                <a:solidFill>
                  <a:srgbClr val="000000"/>
                </a:solidFill>
              </a:rPr>
              <a:t> father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(Note: if at any point, some function returns Nothing, Nothing gets cleanly propagated.)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   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47107" name="Slide Number Placeholder 4">
            <a:extLst>
              <a:ext uri="{FF2B5EF4-FFF2-40B4-BE49-F238E27FC236}">
                <a16:creationId xmlns:a16="http://schemas.microsoft.com/office/drawing/2014/main" id="{E465DA22-8E35-659D-F41D-85E88CC295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A7C1BD-3389-7741-9477-B1489467AA59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1AAD4AEA-C8B6-EF3B-3D9B-33758DF15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Monad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6D5CE-03AE-8F79-877F-5238A3BA62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List type is a monad!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&gt;&gt;=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 =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concat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(map f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return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x = [x]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Note: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concat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::[[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]]  [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]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e.g.,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concat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[[1,2],[3,4],[5,6]] yields [1,2,3,4,5,6]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Use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s.t.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f::a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[b]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.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f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may yield a list of 0,1,2,</a:t>
            </a:r>
            <a:r>
              <a:rPr lang="is-I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…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elements of type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b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, e.g.,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&gt;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 x = [x+1]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&gt;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[1,2,3] &gt;&gt;= f 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--- yields ?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263F3189-518F-C802-1B58-80CA7A7100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6439FD-08B1-9347-A902-30026C0C7CF1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85F91588-BD21-1050-9D58-DDC16F886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Monad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6D8C5-73BF-2765-F29A-9B93C85C93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parents :: Sheep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 [Sheep]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parents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= MaybeToList (mother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) ++   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                                      MaybeToList (father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)   </a:t>
            </a:r>
          </a:p>
          <a:p>
            <a:pPr marL="0" indent="0">
              <a:buFont typeface="Wingdings" pitchFamily="2" charset="2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grandParents :: Sheep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 [Sheep]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grandParents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 = (parents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) &gt;&gt;= parents</a:t>
            </a:r>
          </a:p>
          <a:p>
            <a:pPr marL="0" indent="0">
              <a:buFont typeface="Wingdings" pitchFamily="2" charset="2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49155" name="Footer Placeholder 3">
            <a:extLst>
              <a:ext uri="{FF2B5EF4-FFF2-40B4-BE49-F238E27FC236}">
                <a16:creationId xmlns:a16="http://schemas.microsoft.com/office/drawing/2014/main" id="{3CCEF73E-511A-28EF-8E33-9C56571826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  <p:sp>
        <p:nvSpPr>
          <p:cNvPr id="49156" name="Slide Number Placeholder 4">
            <a:extLst>
              <a:ext uri="{FF2B5EF4-FFF2-40B4-BE49-F238E27FC236}">
                <a16:creationId xmlns:a16="http://schemas.microsoft.com/office/drawing/2014/main" id="{26B480B0-A65B-2DB8-0EEF-7594CA27F8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37280C-D02B-124E-B1F7-84FDAB327492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1F91AA34-EFEF-A482-2713-A5DEBFBF2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10790-DFB6-1799-1BAF-422B668B2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sz="3000" b="1" dirty="0"/>
              <a:t>do </a:t>
            </a:r>
            <a:r>
              <a:rPr lang="en-US" sz="3000" dirty="0"/>
              <a:t>notation is syntactic sugar for monadic bind</a:t>
            </a:r>
          </a:p>
          <a:p>
            <a:pPr marL="0" indent="0">
              <a:buFont typeface="Wingdings" charset="0"/>
              <a:buNone/>
              <a:defRPr/>
            </a:pPr>
            <a:endParaRPr lang="en-US" sz="3000" b="1" dirty="0"/>
          </a:p>
          <a:p>
            <a:pPr marL="0" indent="0">
              <a:buFont typeface="Wingdings" charset="0"/>
              <a:buNone/>
              <a:defRPr/>
            </a:pPr>
            <a:r>
              <a:rPr lang="en-US" sz="3000" b="1" dirty="0"/>
              <a:t>&gt; f x = x+1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b="1" dirty="0"/>
              <a:t>&gt; g x = x*5</a:t>
            </a:r>
            <a:endParaRPr lang="en-US" b="1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b="1" dirty="0"/>
              <a:t>&gt; [1,2,3] &gt;&gt;= (return . f) &gt;&gt;= (return . g)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800" b="1" dirty="0"/>
              <a:t>Or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800" b="1" dirty="0"/>
              <a:t>&gt; [1,2,3] &gt;&gt;= \x-&gt;[x+1] &gt;&gt;= \y-&gt;[y*5]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800" b="1" dirty="0"/>
              <a:t>Or, </a:t>
            </a:r>
            <a:r>
              <a:rPr lang="en-US" sz="2800" dirty="0"/>
              <a:t>make encapsulated element explicit with </a:t>
            </a:r>
            <a:r>
              <a:rPr lang="en-US" sz="2800" b="1" dirty="0">
                <a:solidFill>
                  <a:srgbClr val="FF0000"/>
                </a:solidFill>
              </a:rPr>
              <a:t>do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800" b="1" dirty="0"/>
              <a:t>&gt; </a:t>
            </a:r>
            <a:r>
              <a:rPr lang="en-US" sz="2800" b="1" dirty="0">
                <a:solidFill>
                  <a:srgbClr val="FF0000"/>
                </a:solidFill>
              </a:rPr>
              <a:t>do {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v &lt;-</a:t>
            </a:r>
            <a:r>
              <a:rPr lang="en-US" sz="2800" b="1" dirty="0"/>
              <a:t> [1,2,3]; </a:t>
            </a:r>
            <a:r>
              <a:rPr lang="en-US" sz="2800" b="1" dirty="0">
                <a:solidFill>
                  <a:srgbClr val="FF0000"/>
                </a:solidFill>
              </a:rPr>
              <a:t>w &lt;-</a:t>
            </a:r>
            <a:r>
              <a:rPr lang="en-US" sz="2800" b="1" dirty="0"/>
              <a:t> (\x-&gt;[x+1]) </a:t>
            </a:r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dirty="0"/>
              <a:t>; (\y-&gt;[y*5]) </a:t>
            </a:r>
            <a:r>
              <a:rPr lang="en-US" sz="2800" b="1" dirty="0">
                <a:solidFill>
                  <a:srgbClr val="FF0000"/>
                </a:solidFill>
              </a:rPr>
              <a:t>w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}</a:t>
            </a:r>
          </a:p>
          <a:p>
            <a:pPr>
              <a:buFont typeface="Wingdings" charset="0"/>
              <a:buChar char="Ø"/>
              <a:defRPr/>
            </a:pPr>
            <a:endParaRPr lang="en-US" sz="3000" b="1" dirty="0"/>
          </a:p>
        </p:txBody>
      </p:sp>
      <p:sp>
        <p:nvSpPr>
          <p:cNvPr id="50179" name="Slide Number Placeholder 4">
            <a:extLst>
              <a:ext uri="{FF2B5EF4-FFF2-40B4-BE49-F238E27FC236}">
                <a16:creationId xmlns:a16="http://schemas.microsoft.com/office/drawing/2014/main" id="{E7273964-984A-5172-8171-3F92F6F81E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62DAE9-7B99-D640-B3E4-D67DCD0990A4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55F620E-ED1A-6764-F23D-A5C9B68BB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419600"/>
            <a:ext cx="1676400" cy="8382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35A8EB-D8C8-3ACF-12E1-32F83D61C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86400"/>
            <a:ext cx="1676400" cy="8382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0182" name="Footer Placeholder 3">
            <a:extLst>
              <a:ext uri="{FF2B5EF4-FFF2-40B4-BE49-F238E27FC236}">
                <a16:creationId xmlns:a16="http://schemas.microsoft.com/office/drawing/2014/main" id="{BE4DC4F4-F28F-B156-BC15-A19C564EC7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tle 1">
            <a:extLst>
              <a:ext uri="{FF2B5EF4-FFF2-40B4-BE49-F238E27FC236}">
                <a16:creationId xmlns:a16="http://schemas.microsoft.com/office/drawing/2014/main" id="{4B8674AA-BB98-5356-E48E-63A2CF25C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Normal Order to WHNF</a:t>
            </a:r>
            <a:br>
              <a:rPr lang="en-US" altLang="en-US" sz="3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3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Interpreter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2D90D-9A55-A30B-2BF6-FA9F35F67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pPr>
              <a:defRPr/>
            </a:pPr>
            <a:r>
              <a:rPr lang="en-US" dirty="0"/>
              <a:t>Definition by cases on </a:t>
            </a:r>
            <a:r>
              <a:rPr lang="en-US" b="1" dirty="0"/>
              <a:t>E</a:t>
            </a:r>
            <a:r>
              <a:rPr lang="en-US" dirty="0"/>
              <a:t> ::= </a:t>
            </a:r>
            <a:r>
              <a:rPr lang="en-US" b="1" dirty="0"/>
              <a:t>x</a:t>
            </a:r>
            <a:r>
              <a:rPr lang="en-US" dirty="0"/>
              <a:t> | 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 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  |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 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2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endParaRPr lang="en-US" dirty="0">
              <a:solidFill>
                <a:srgbClr val="000000"/>
              </a:solidFill>
              <a:latin typeface="Arial" charset="0"/>
              <a:sym typeface="Symbol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interpret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) =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x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interpret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) =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interpret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 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) =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let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f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=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interpret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                          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in case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f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of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			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3 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/>
              </a:rPr>
              <a:t>interpret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Wingdings"/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[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/x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])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                                     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-  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Wingdings"/>
              </a:rPr>
              <a:t>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Wingdings"/>
              </a:rPr>
              <a:t> f 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Wingdings"/>
              </a:rPr>
              <a:t>2</a:t>
            </a:r>
          </a:p>
        </p:txBody>
      </p:sp>
      <p:sp>
        <p:nvSpPr>
          <p:cNvPr id="124931" name="Slide Number Placeholder 4">
            <a:extLst>
              <a:ext uri="{FF2B5EF4-FFF2-40B4-BE49-F238E27FC236}">
                <a16:creationId xmlns:a16="http://schemas.microsoft.com/office/drawing/2014/main" id="{59641ECC-0776-E7EE-FA6F-52338F7A1CA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A0CFB8AE-5634-4742-8971-A1ACF29288F1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24932" name="TextBox 3">
            <a:extLst>
              <a:ext uri="{FF2B5EF4-FFF2-40B4-BE49-F238E27FC236}">
                <a16:creationId xmlns:a16="http://schemas.microsoft.com/office/drawing/2014/main" id="{161A3F41-9D4F-3CE8-262C-AC7434B3E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6038"/>
            <a:ext cx="1909763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Haskell syntax: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   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</a:rPr>
              <a:t>let </a:t>
            </a:r>
            <a:r>
              <a:rPr lang="is-IS" altLang="en-US" sz="2000">
                <a:solidFill>
                  <a:srgbClr val="0000FF"/>
                </a:solidFill>
                <a:latin typeface="Arial" panose="020B0604020202020204" pitchFamily="34" charset="0"/>
              </a:rPr>
              <a:t>…. 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</a:rPr>
              <a:t>in </a:t>
            </a:r>
          </a:p>
          <a:p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</a:rPr>
              <a:t>   case </a:t>
            </a:r>
            <a:r>
              <a:rPr lang="en-US" altLang="en-US" sz="2000">
                <a:latin typeface="Arial" panose="020B0604020202020204" pitchFamily="34" charset="0"/>
              </a:rPr>
              <a:t>f 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</a:rPr>
              <a:t>of </a:t>
            </a:r>
          </a:p>
          <a:p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sym typeface="Wingdings" pitchFamily="2" charset="2"/>
              </a:rPr>
              <a:t></a:t>
            </a:r>
            <a:endParaRPr lang="en-US" altLang="en-US" sz="20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24933" name="Footer Placeholder 3">
            <a:extLst>
              <a:ext uri="{FF2B5EF4-FFF2-40B4-BE49-F238E27FC236}">
                <a16:creationId xmlns:a16="http://schemas.microsoft.com/office/drawing/2014/main" id="{91CC73BF-6186-2627-BF87-17A2DBEADD3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8153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4430, A. Milanova (modified from MIT 2015 Program Analysis OCW) 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619C6C51-D7A9-079C-4BEF-E5C1E9715466}"/>
              </a:ext>
            </a:extLst>
          </p:cNvPr>
          <p:cNvSpPr/>
          <p:nvPr/>
        </p:nvSpPr>
        <p:spPr>
          <a:xfrm>
            <a:off x="6477000" y="2514600"/>
            <a:ext cx="2590800" cy="917575"/>
          </a:xfrm>
          <a:prstGeom prst="wedgeRectCallout">
            <a:avLst>
              <a:gd name="adj1" fmla="val -36867"/>
              <a:gd name="adj2" fmla="val 131265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935" name="TextBox 7">
            <a:extLst>
              <a:ext uri="{FF2B5EF4-FFF2-40B4-BE49-F238E27FC236}">
                <a16:creationId xmlns:a16="http://schemas.microsoft.com/office/drawing/2014/main" id="{F67651D4-E05F-0E0F-303B-F0B280037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4313" y="2505075"/>
            <a:ext cx="22748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Apply function </a:t>
            </a:r>
          </a:p>
          <a:p>
            <a:r>
              <a:rPr lang="en-US" altLang="en-US">
                <a:latin typeface="Arial" panose="020B0604020202020204" pitchFamily="34" charset="0"/>
              </a:rPr>
              <a:t>before “interpreting”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the argument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05C328A-DBCE-4745-8187-2D5E9E4608D7}"/>
                  </a:ext>
                </a:extLst>
              </p14:cNvPr>
              <p14:cNvContentPartPr/>
              <p14:nvPr/>
            </p14:nvContentPartPr>
            <p14:xfrm>
              <a:off x="392040" y="4310640"/>
              <a:ext cx="4394880" cy="2021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05C328A-DBCE-4745-8187-2D5E9E4608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3680" y="4294440"/>
                <a:ext cx="4434480" cy="205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AF72D0E9-4BDF-AD60-C0BF-4A8448D10C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 Comprehensions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6861A-F363-FAC3-AFFC-143A051B4C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endParaRPr lang="en-US" altLang="en-US" b="1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&gt; [ x | x &lt;- [1,2,3,4] ] 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[1,2,3,4]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&gt; [ x | x &lt;- [1,2,3,4], x `mod` 2 == 0 ]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[2,4]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&gt; [ [x,y] | x &lt;- [1,2,3], y &lt;- [6,5,4] ]</a:t>
            </a:r>
          </a:p>
          <a:p>
            <a:pPr>
              <a:buFont typeface="Wingdings" pitchFamily="2" charset="2"/>
              <a:buNone/>
            </a:pPr>
            <a:r>
              <a:rPr lang="pt-BR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[[1,6],[1,5],[1,4],[2,6],[2,5],[2,4],[3,6],[3,5],[3,4]]</a:t>
            </a:r>
          </a:p>
        </p:txBody>
      </p:sp>
      <p:sp>
        <p:nvSpPr>
          <p:cNvPr id="52227" name="Slide Number Placeholder 4">
            <a:extLst>
              <a:ext uri="{FF2B5EF4-FFF2-40B4-BE49-F238E27FC236}">
                <a16:creationId xmlns:a16="http://schemas.microsoft.com/office/drawing/2014/main" id="{7FA95327-F9EF-8DDE-50C7-163D7E3AF9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F2E2E5-226E-834D-9408-8DE22F35623C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2228" name="Footer Placeholder 3">
            <a:extLst>
              <a:ext uri="{FF2B5EF4-FFF2-40B4-BE49-F238E27FC236}">
                <a16:creationId xmlns:a16="http://schemas.microsoft.com/office/drawing/2014/main" id="{C2875876-3335-1CD6-7098-1B60423480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37625292-25C1-375C-2378-65B5EC29C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 Comprehensions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37491CAE-220D-BD89-A706-CF203EB6DB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 comprehensions are syntactic sugar on top of the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notation!</a:t>
            </a:r>
            <a:endParaRPr lang="is-I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 x | x &lt;- [1,2,3,4] ]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is syntactic sugar for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 { x &lt;- [1,2,3,4]; return x }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 [x,y] | x &lt;- [1,2,3], y &lt;- [6,5,4] ]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syntactic sugar for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 { x &lt;- [1,2,3]; y&lt;-[6,5,4]; return [x,y] }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Which in turn, we can translate into monadic bind</a:t>
            </a:r>
            <a:r>
              <a:rPr lang="is-I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…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en-US" altLang="en-US" b="1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4275" name="Slide Number Placeholder 4">
            <a:extLst>
              <a:ext uri="{FF2B5EF4-FFF2-40B4-BE49-F238E27FC236}">
                <a16:creationId xmlns:a16="http://schemas.microsoft.com/office/drawing/2014/main" id="{DC6CDC42-8E27-60E1-1439-2384D67C37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B5BA04-F3A4-FB43-8B7C-73CF6356CAD9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A9EE5198-5518-7DB9-DCC8-9E1EBE14D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 What’s the Point of the Monad</a:t>
            </a:r>
            <a:r>
              <a:rPr lang="is-I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…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B0042972-9196-C66E-3BD5-798F8AB6AE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Conveniently chains (builds) computation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Encapsulates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“mutable” state. E.g.,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IO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openFile :: FilePath -&gt; IOMode -&gt;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IO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Handle </a:t>
            </a:r>
          </a:p>
          <a:p>
            <a:pPr>
              <a:buFont typeface="Wingdings" pitchFamily="2" charset="2"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hClose :: Handle -&gt;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IO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() -- void </a:t>
            </a:r>
          </a:p>
          <a:p>
            <a:pPr>
              <a:buFont typeface="Wingdings" pitchFamily="2" charset="2"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hIsEOF :: Handle -&gt;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IO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Bool </a:t>
            </a:r>
          </a:p>
          <a:p>
            <a:pPr>
              <a:buFont typeface="Wingdings" pitchFamily="2" charset="2"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hGetChar :: Handle -&gt;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IO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Char </a:t>
            </a:r>
          </a:p>
          <a:p>
            <a:pPr>
              <a:buFont typeface="Wingdings" pitchFamily="2" charset="2"/>
              <a:buNone/>
            </a:pPr>
            <a:endParaRPr lang="en-US" altLang="en-US" sz="2400" b="1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5299" name="Footer Placeholder 3">
            <a:extLst>
              <a:ext uri="{FF2B5EF4-FFF2-40B4-BE49-F238E27FC236}">
                <a16:creationId xmlns:a16="http://schemas.microsoft.com/office/drawing/2014/main" id="{A3E811BE-A4AE-7AF2-5B92-26FA444FDC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  <p:sp>
        <p:nvSpPr>
          <p:cNvPr id="55300" name="Slide Number Placeholder 4">
            <a:extLst>
              <a:ext uri="{FF2B5EF4-FFF2-40B4-BE49-F238E27FC236}">
                <a16:creationId xmlns:a16="http://schemas.microsoft.com/office/drawing/2014/main" id="{3BEAC80B-8515-A52A-8018-E7786C7D4A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11B10B-D8E7-0544-8F49-1C0750625691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5301" name="TextBox 5">
            <a:extLst>
              <a:ext uri="{FF2B5EF4-FFF2-40B4-BE49-F238E27FC236}">
                <a16:creationId xmlns:a16="http://schemas.microsoft.com/office/drawing/2014/main" id="{014F6AD9-8A7F-8C90-CE52-ED37AA44D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257800"/>
            <a:ext cx="5837238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These operations break “referentially transparency”.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For example, </a:t>
            </a:r>
            <a:r>
              <a:rPr lang="en-US" altLang="en-US" sz="1800" b="1"/>
              <a:t>hGetChar</a:t>
            </a:r>
            <a:r>
              <a:rPr lang="en-US" altLang="en-US" sz="1800"/>
              <a:t> typically returns different value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when called twice in a row!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0ACD019B-DDD3-2E9B-CFB3-6827ACD86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End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59D6A559-F9E9-3958-19B2-A82AF415E6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6323" name="Footer Placeholder 3">
            <a:extLst>
              <a:ext uri="{FF2B5EF4-FFF2-40B4-BE49-F238E27FC236}">
                <a16:creationId xmlns:a16="http://schemas.microsoft.com/office/drawing/2014/main" id="{CD263AD9-B948-0504-04A4-73DF9E290C4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</a:t>
            </a:r>
          </a:p>
        </p:txBody>
      </p:sp>
      <p:sp>
        <p:nvSpPr>
          <p:cNvPr id="56324" name="Slide Number Placeholder 4">
            <a:extLst>
              <a:ext uri="{FF2B5EF4-FFF2-40B4-BE49-F238E27FC236}">
                <a16:creationId xmlns:a16="http://schemas.microsoft.com/office/drawing/2014/main" id="{90A3F2F7-624C-0717-94DC-7C5A5BE83A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2413B8-A945-454D-9581-C907FC59173D}" type="slidenum">
              <a:rPr lang="en-US" altLang="en-US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75824CD7-A581-191B-E8C1-312C9CE91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Interpreter Example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1BE48276-346E-6C93-21C8-E211532D36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(x.x) y ((x.x) z)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0723" name="Slide Number Placeholder 4">
            <a:extLst>
              <a:ext uri="{FF2B5EF4-FFF2-40B4-BE49-F238E27FC236}">
                <a16:creationId xmlns:a16="http://schemas.microsoft.com/office/drawing/2014/main" id="{8D3062BA-41B7-06A7-2662-7B701C3C7D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BF53BAAA-653E-874B-97B3-13A7CA608F3C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30724" name="Footer Placeholder 3">
            <a:extLst>
              <a:ext uri="{FF2B5EF4-FFF2-40B4-BE49-F238E27FC236}">
                <a16:creationId xmlns:a16="http://schemas.microsoft.com/office/drawing/2014/main" id="{2BD29A8B-39DA-DFA0-02B5-0753718D10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20BF16-60A6-3B42-867E-0A4C39D3CFB8}"/>
                  </a:ext>
                </a:extLst>
              </p14:cNvPr>
              <p14:cNvContentPartPr/>
              <p14:nvPr/>
            </p14:nvContentPartPr>
            <p14:xfrm>
              <a:off x="130680" y="697320"/>
              <a:ext cx="8992800" cy="6057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20BF16-60A6-3B42-867E-0A4C39D3CF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480" y="681120"/>
                <a:ext cx="9025200" cy="6089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0C8ACA7D-9CC6-5090-7938-91ABC5742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Homework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EE42AE72-BCA5-2DB6-64EC-8B21664F09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step-by-step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Normal order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to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Normal form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interpreter</a:t>
            </a:r>
          </a:p>
        </p:txBody>
      </p:sp>
      <p:sp>
        <p:nvSpPr>
          <p:cNvPr id="31747" name="Slide Number Placeholder 4">
            <a:extLst>
              <a:ext uri="{FF2B5EF4-FFF2-40B4-BE49-F238E27FC236}">
                <a16:creationId xmlns:a16="http://schemas.microsoft.com/office/drawing/2014/main" id="{AC247B29-CE28-BFAB-2E45-F362CCF3AA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A24C8D8B-699B-9E4F-87BF-3A8BD78BA5ED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31748" name="Footer Placeholder 3">
            <a:extLst>
              <a:ext uri="{FF2B5EF4-FFF2-40B4-BE49-F238E27FC236}">
                <a16:creationId xmlns:a16="http://schemas.microsoft.com/office/drawing/2014/main" id="{D3CB8A5F-8C0E-1BA4-8887-DF8C3EFAC5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Programming Languages CSCI 4430, A. Milanova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E42226E-4167-4146-A722-9F6D498120D4}"/>
                  </a:ext>
                </a:extLst>
              </p14:cNvPr>
              <p14:cNvContentPartPr/>
              <p14:nvPr/>
            </p14:nvContentPartPr>
            <p14:xfrm>
              <a:off x="373680" y="2104560"/>
              <a:ext cx="8398440" cy="2601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E42226E-4167-4146-A722-9F6D498120D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7480" y="2088360"/>
                <a:ext cx="8430840" cy="263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6568C6A-4FD3-0C4A-A7BB-C449A9647F98}"/>
                  </a:ext>
                </a:extLst>
              </p14:cNvPr>
              <p14:cNvContentPartPr/>
              <p14:nvPr/>
            </p14:nvContentPartPr>
            <p14:xfrm>
              <a:off x="311760" y="2017800"/>
              <a:ext cx="7572240" cy="2819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6568C6A-4FD3-0C4A-A7BB-C449A9647F9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0160" y="1996200"/>
                <a:ext cx="7615440" cy="2857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itle 1">
            <a:extLst>
              <a:ext uri="{FF2B5EF4-FFF2-40B4-BE49-F238E27FC236}">
                <a16:creationId xmlns:a16="http://schemas.microsoft.com/office/drawing/2014/main" id="{E4DD4D9D-60A1-FA4C-F23A-99B1CB4EA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Lazy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D20C-001B-AB79-BCCB-F271A7814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Unlike Scheme (and most programming languages) Haskell does use </a:t>
            </a:r>
            <a:r>
              <a:rPr lang="en-US" sz="2800" dirty="0">
                <a:solidFill>
                  <a:srgbClr val="0000FF"/>
                </a:solidFill>
              </a:rPr>
              <a:t>lazy evaluation</a:t>
            </a:r>
            <a:r>
              <a:rPr lang="en-US" sz="2800" dirty="0"/>
              <a:t>, i.e., </a:t>
            </a:r>
            <a:r>
              <a:rPr lang="en-US" sz="2800" dirty="0">
                <a:solidFill>
                  <a:srgbClr val="0000FF"/>
                </a:solidFill>
              </a:rPr>
              <a:t>normal order reduction</a:t>
            </a:r>
          </a:p>
          <a:p>
            <a:pPr lvl="1">
              <a:defRPr/>
            </a:pPr>
            <a:r>
              <a:rPr lang="en-US" sz="2600" dirty="0"/>
              <a:t>It won’t evaluate an expression until it is needed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/>
              <a:t>&gt; f x y = x*y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/>
              <a:t>&gt; f (5+1) (5+2)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--- evaluates to </a:t>
            </a:r>
            <a:r>
              <a:rPr lang="en-US" sz="2800" b="1" dirty="0"/>
              <a:t>(5+1)</a:t>
            </a:r>
            <a:r>
              <a:rPr lang="en-US" sz="2800" dirty="0"/>
              <a:t> * </a:t>
            </a:r>
            <a:r>
              <a:rPr lang="en-US" sz="2800" b="1" dirty="0"/>
              <a:t>(5+2)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--- evaluates argument when needed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126979" name="Slide Number Placeholder 4">
            <a:extLst>
              <a:ext uri="{FF2B5EF4-FFF2-40B4-BE49-F238E27FC236}">
                <a16:creationId xmlns:a16="http://schemas.microsoft.com/office/drawing/2014/main" id="{574787CC-2A49-705C-DD90-34190532CC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647ADF6-ED1A-D14E-9648-729506E420FB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26980" name="Footer Placeholder 3">
            <a:extLst>
              <a:ext uri="{FF2B5EF4-FFF2-40B4-BE49-F238E27FC236}">
                <a16:creationId xmlns:a16="http://schemas.microsoft.com/office/drawing/2014/main" id="{7265DD9A-CD2D-15F9-9931-8B44445121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Programming Languages CSCI 4450/6450, A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2E3DF4-5453-154B-AA52-7E3A40CF9C14}"/>
                  </a:ext>
                </a:extLst>
              </p14:cNvPr>
              <p14:cNvContentPartPr/>
              <p14:nvPr/>
            </p14:nvContentPartPr>
            <p14:xfrm>
              <a:off x="7934040" y="2646360"/>
              <a:ext cx="50400" cy="162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2E3DF4-5453-154B-AA52-7E3A40CF9C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17840" y="2630160"/>
                <a:ext cx="82800" cy="19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Title 1">
            <a:extLst>
              <a:ext uri="{FF2B5EF4-FFF2-40B4-BE49-F238E27FC236}">
                <a16:creationId xmlns:a16="http://schemas.microsoft.com/office/drawing/2014/main" id="{DE0C8151-5DDE-DA65-691C-EDD8C8602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Lazy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7B496-FEC9-E5D5-BEA7-39ECD97BD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35088"/>
            <a:ext cx="4495800" cy="4532312"/>
          </a:xfrm>
        </p:spPr>
        <p:txBody>
          <a:bodyPr/>
          <a:lstStyle/>
          <a:p>
            <a:pPr>
              <a:defRPr/>
            </a:pPr>
            <a:r>
              <a:rPr lang="en-US" dirty="0"/>
              <a:t>In Scheme: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(define (fun x y) (* x y))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&gt; (fun (+ 5 1) (+ 5 2)) -&gt;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(define (fun n)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  (cons n (fun (+ n 1))))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&gt; (car (fun 0))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&gt;</a:t>
            </a:r>
          </a:p>
        </p:txBody>
      </p:sp>
      <p:sp>
        <p:nvSpPr>
          <p:cNvPr id="128003" name="Slide Number Placeholder 4">
            <a:extLst>
              <a:ext uri="{FF2B5EF4-FFF2-40B4-BE49-F238E27FC236}">
                <a16:creationId xmlns:a16="http://schemas.microsoft.com/office/drawing/2014/main" id="{95264B38-4420-432E-5948-6C82964371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BDD0E29-ACB4-804F-B809-4B5BF2881F05}" type="slidenum">
              <a:rPr lang="en-US" altLang="en-US" smtClean="0"/>
              <a:pPr/>
              <a:t>8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4E5E01E-4C8C-BF4C-BF2C-9EEE20DBC3A3}"/>
                  </a:ext>
                </a:extLst>
              </p14:cNvPr>
              <p14:cNvContentPartPr/>
              <p14:nvPr/>
            </p14:nvContentPartPr>
            <p14:xfrm>
              <a:off x="675360" y="3013200"/>
              <a:ext cx="6467760" cy="2916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4E5E01E-4C8C-BF4C-BF2C-9EEE20DBC3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3760" y="2991600"/>
                <a:ext cx="6505560" cy="29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CBEBB00-B92A-E142-87F5-749C4DAFC827}"/>
                  </a:ext>
                </a:extLst>
              </p14:cNvPr>
              <p14:cNvContentPartPr/>
              <p14:nvPr/>
            </p14:nvContentPartPr>
            <p14:xfrm>
              <a:off x="2999880" y="5128560"/>
              <a:ext cx="5051880" cy="1123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CBEBB00-B92A-E142-87F5-749C4DAFC82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78280" y="5106960"/>
                <a:ext cx="5089680" cy="1161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le 1">
            <a:extLst>
              <a:ext uri="{FF2B5EF4-FFF2-40B4-BE49-F238E27FC236}">
                <a16:creationId xmlns:a16="http://schemas.microsoft.com/office/drawing/2014/main" id="{25EDC313-5167-D85A-9FC8-28C4970B2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Lazy Evaluation</a:t>
            </a:r>
          </a:p>
        </p:txBody>
      </p:sp>
      <p:sp>
        <p:nvSpPr>
          <p:cNvPr id="129026" name="Slide Number Placeholder 4">
            <a:extLst>
              <a:ext uri="{FF2B5EF4-FFF2-40B4-BE49-F238E27FC236}">
                <a16:creationId xmlns:a16="http://schemas.microsoft.com/office/drawing/2014/main" id="{86DD0C8A-B127-7F64-54F8-4B47B83306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BCFBF45-A103-974B-8493-E18E47A40F53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F2114F-AD28-846C-A1A9-58A88EE0D426}"/>
              </a:ext>
            </a:extLst>
          </p:cNvPr>
          <p:cNvSpPr txBox="1">
            <a:spLocks/>
          </p:cNvSpPr>
          <p:nvPr/>
        </p:nvSpPr>
        <p:spPr bwMode="auto">
          <a:xfrm>
            <a:off x="4953000" y="1600200"/>
            <a:ext cx="4114800" cy="45323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endParaRPr lang="en-US" kern="0" dirty="0"/>
          </a:p>
        </p:txBody>
      </p:sp>
      <p:sp>
        <p:nvSpPr>
          <p:cNvPr id="129028" name="TextBox 9">
            <a:extLst>
              <a:ext uri="{FF2B5EF4-FFF2-40B4-BE49-F238E27FC236}">
                <a16:creationId xmlns:a16="http://schemas.microsoft.com/office/drawing/2014/main" id="{686E3A42-7F21-50F3-F1F0-429A16F4F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81000"/>
            <a:ext cx="2692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:</a:t>
            </a:r>
            <a:r>
              <a:rPr lang="en-US" altLang="en-US">
                <a:latin typeface="Arial" panose="020B0604020202020204" pitchFamily="34" charset="0"/>
              </a:rPr>
              <a:t> denotes “cons” :</a:t>
            </a:r>
          </a:p>
          <a:p>
            <a:r>
              <a:rPr lang="en-US" altLang="en-US">
                <a:latin typeface="Arial" panose="020B0604020202020204" pitchFamily="34" charset="0"/>
              </a:rPr>
              <a:t>constructs a list with </a:t>
            </a:r>
          </a:p>
          <a:p>
            <a:r>
              <a:rPr lang="en-US" altLang="en-US">
                <a:latin typeface="Arial" panose="020B0604020202020204" pitchFamily="34" charset="0"/>
              </a:rPr>
              <a:t>head </a:t>
            </a:r>
            <a:r>
              <a:rPr lang="en-US" altLang="en-US" b="1">
                <a:latin typeface="Arial" panose="020B0604020202020204" pitchFamily="34" charset="0"/>
              </a:rPr>
              <a:t>n</a:t>
            </a:r>
            <a:r>
              <a:rPr lang="en-US" altLang="en-US">
                <a:latin typeface="Arial" panose="020B0604020202020204" pitchFamily="34" charset="0"/>
              </a:rPr>
              <a:t> and tail </a:t>
            </a:r>
            <a:r>
              <a:rPr lang="en-US" altLang="en-US" b="1">
                <a:latin typeface="Arial" panose="020B0604020202020204" pitchFamily="34" charset="0"/>
              </a:rPr>
              <a:t>fun(n+1)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2B1BBD9A-D861-0E22-C948-E813183F3414}"/>
              </a:ext>
            </a:extLst>
          </p:cNvPr>
          <p:cNvSpPr/>
          <p:nvPr/>
        </p:nvSpPr>
        <p:spPr>
          <a:xfrm>
            <a:off x="6477000" y="381000"/>
            <a:ext cx="2590800" cy="917575"/>
          </a:xfrm>
          <a:prstGeom prst="wedgeRectCallout">
            <a:avLst>
              <a:gd name="adj1" fmla="val -211937"/>
              <a:gd name="adj2" fmla="val 160028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C44293-D256-40DD-C658-8B979828D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Haskell: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b="1" dirty="0"/>
              <a:t>fun n = n : fun(n+1)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/>
              <a:t>&gt; head (fun 0)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/>
              <a:t>&gt; </a:t>
            </a:r>
          </a:p>
          <a:p>
            <a:pPr>
              <a:defRPr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4125D5-293F-1741-ADF2-6933E4C6787D}"/>
                  </a:ext>
                </a:extLst>
              </p14:cNvPr>
              <p14:cNvContentPartPr/>
              <p14:nvPr/>
            </p14:nvContentPartPr>
            <p14:xfrm>
              <a:off x="329400" y="1346400"/>
              <a:ext cx="8235000" cy="5445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4125D5-293F-1741-ADF2-6933E4C678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7800" y="1330200"/>
                <a:ext cx="8272800" cy="547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FC7B558-31CE-C942-97A7-290E5C3D7CF2}"/>
                  </a:ext>
                </a:extLst>
              </p14:cNvPr>
              <p14:cNvContentPartPr/>
              <p14:nvPr/>
            </p14:nvContentPartPr>
            <p14:xfrm>
              <a:off x="3918960" y="2838960"/>
              <a:ext cx="5074200" cy="3985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FC7B558-31CE-C942-97A7-290E5C3D7CF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97360" y="2817360"/>
                <a:ext cx="5112000" cy="402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8C9AC48-93A3-9F45-8110-6692B0D394D8}"/>
                  </a:ext>
                </a:extLst>
              </p14:cNvPr>
              <p14:cNvContentPartPr/>
              <p14:nvPr/>
            </p14:nvContentPartPr>
            <p14:xfrm>
              <a:off x="4196520" y="6561000"/>
              <a:ext cx="164520" cy="153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8C9AC48-93A3-9F45-8110-6692B0D394D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74920" y="6539400"/>
                <a:ext cx="207720" cy="196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25294</TotalTime>
  <Words>2963</Words>
  <Application>Microsoft Macintosh PowerPoint</Application>
  <PresentationFormat>On-screen Show (4:3)</PresentationFormat>
  <Paragraphs>468</Paragraphs>
  <Slides>43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Tahoma</vt:lpstr>
      <vt:lpstr>Wingdings</vt:lpstr>
      <vt:lpstr>Blends</vt:lpstr>
      <vt:lpstr>Custom Design</vt:lpstr>
      <vt:lpstr>Intro to Haskell, continued</vt:lpstr>
      <vt:lpstr>Announcements</vt:lpstr>
      <vt:lpstr>Lecture Outline </vt:lpstr>
      <vt:lpstr>Normal Order to WHNF Interpreter </vt:lpstr>
      <vt:lpstr>Interpreter Example</vt:lpstr>
      <vt:lpstr>Homework</vt:lpstr>
      <vt:lpstr>Lazy Evaluation</vt:lpstr>
      <vt:lpstr>Lazy Evaluation</vt:lpstr>
      <vt:lpstr>Lazy Evaluation</vt:lpstr>
      <vt:lpstr>Lazy Evaluation</vt:lpstr>
      <vt:lpstr>Aside: Python Generators</vt:lpstr>
      <vt:lpstr>Lazy Evaluation</vt:lpstr>
      <vt:lpstr>Lazy Evaluation</vt:lpstr>
      <vt:lpstr>Static Typing and Type Inference</vt:lpstr>
      <vt:lpstr>Static Typing and Type Inference</vt:lpstr>
      <vt:lpstr>Lecture Outline </vt:lpstr>
      <vt:lpstr>Algebraic Data Types</vt:lpstr>
      <vt:lpstr>Algebraic Data Types</vt:lpstr>
      <vt:lpstr>Algebraic Data Types in Haskell Homework</vt:lpstr>
      <vt:lpstr>Exercise: Define an ADT for Expressions as in your HW4</vt:lpstr>
      <vt:lpstr>Pattern Matching</vt:lpstr>
      <vt:lpstr>Pattern Matching</vt:lpstr>
      <vt:lpstr>Examples of Algebraic Data Types</vt:lpstr>
      <vt:lpstr>Type Constructor vs. Data Constructor</vt:lpstr>
      <vt:lpstr>Lecture Outline </vt:lpstr>
      <vt:lpstr>Generic Functions in Haskell</vt:lpstr>
      <vt:lpstr>Generic Functions</vt:lpstr>
      <vt:lpstr>Haskell Type Classes</vt:lpstr>
      <vt:lpstr>Generic Functions with Type Class</vt:lpstr>
      <vt:lpstr>Type Class Hierarchy</vt:lpstr>
      <vt:lpstr>Lecture Outline </vt:lpstr>
      <vt:lpstr>Monads</vt:lpstr>
      <vt:lpstr>An Example: Cloned Sheep</vt:lpstr>
      <vt:lpstr>An Example</vt:lpstr>
      <vt:lpstr>The Monad Type Class</vt:lpstr>
      <vt:lpstr>The Maybe Monad</vt:lpstr>
      <vt:lpstr>The List Monad</vt:lpstr>
      <vt:lpstr>The List Monad</vt:lpstr>
      <vt:lpstr>The do Notation</vt:lpstr>
      <vt:lpstr>List Comprehensions</vt:lpstr>
      <vt:lpstr>List Comprehensions</vt:lpstr>
      <vt:lpstr>So What’s the Point of the Monad…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5720</cp:revision>
  <dcterms:created xsi:type="dcterms:W3CDTF">2010-11-02T15:56:59Z</dcterms:created>
  <dcterms:modified xsi:type="dcterms:W3CDTF">2022-11-16T12:06:28Z</dcterms:modified>
</cp:coreProperties>
</file>