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ink/ink2.xml" ContentType="application/inkml+xml"/>
  <Override PartName="/ppt/tags/tag6.xml" ContentType="application/vnd.openxmlformats-officedocument.presentationml.tags+xml"/>
  <Override PartName="/ppt/tags/tag7.xml" ContentType="application/vnd.openxmlformats-officedocument.presentationml.tags+xml"/>
  <Override PartName="/ppt/notesSlides/notesSlide7.xml" ContentType="application/vnd.openxmlformats-officedocument.presentationml.notesSlide+xml"/>
  <Override PartName="/ppt/ink/ink3.xml" ContentType="application/inkml+xml"/>
  <Override PartName="/ppt/notesSlides/notesSlide8.xml" ContentType="application/vnd.openxmlformats-officedocument.presentationml.notesSlide+xml"/>
  <Override PartName="/ppt/ink/ink4.xml" ContentType="application/inkml+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5.xml" ContentType="application/inkml+xml"/>
  <Override PartName="/ppt/notesSlides/notesSlide14.xml" ContentType="application/vnd.openxmlformats-officedocument.presentationml.notesSlide+xml"/>
  <Override PartName="/ppt/ink/ink6.xml" ContentType="application/inkml+xml"/>
  <Override PartName="/ppt/notesSlides/notesSlide15.xml" ContentType="application/vnd.openxmlformats-officedocument.presentationml.notesSlide+xml"/>
  <Override PartName="/ppt/ink/ink7.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8.xml" ContentType="application/inkml+xml"/>
  <Override PartName="/ppt/ink/ink9.xml" ContentType="application/inkml+xml"/>
  <Override PartName="/ppt/notesSlides/notesSlide18.xml" ContentType="application/vnd.openxmlformats-officedocument.presentationml.notesSlide+xml"/>
  <Override PartName="/ppt/ink/ink10.xml" ContentType="application/inkml+xml"/>
  <Override PartName="/ppt/ink/ink11.xml" ContentType="application/inkml+xml"/>
  <Override PartName="/ppt/notesSlides/notesSlide19.xml" ContentType="application/vnd.openxmlformats-officedocument.presentationml.notesSlide+xml"/>
  <Override PartName="/ppt/ink/ink12.xml" ContentType="application/inkml+xml"/>
  <Override PartName="/ppt/ink/ink13.xml" ContentType="application/inkml+xml"/>
  <Override PartName="/ppt/notesSlides/notesSlide20.xml" ContentType="application/vnd.openxmlformats-officedocument.presentationml.notesSlide+xml"/>
  <Override PartName="/ppt/ink/ink14.xml" ContentType="application/inkml+xml"/>
  <Override PartName="/ppt/ink/ink15.xml" ContentType="application/inkml+xml"/>
  <Override PartName="/ppt/notesSlides/notesSlide21.xml" ContentType="application/vnd.openxmlformats-officedocument.presentationml.notesSlide+xml"/>
  <Override PartName="/ppt/ink/ink16.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17.xml" ContentType="application/inkml+xml"/>
  <Override PartName="/ppt/ink/ink18.xml" ContentType="application/inkml+xml"/>
  <Override PartName="/ppt/notesSlides/notesSlide24.xml" ContentType="application/vnd.openxmlformats-officedocument.presentationml.notesSlide+xml"/>
  <Override PartName="/ppt/ink/ink19.xml" ContentType="application/inkml+xml"/>
  <Override PartName="/ppt/ink/ink20.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1" r:id="rId2"/>
  </p:sldMasterIdLst>
  <p:notesMasterIdLst>
    <p:notesMasterId r:id="rId44"/>
  </p:notesMasterIdLst>
  <p:handoutMasterIdLst>
    <p:handoutMasterId r:id="rId45"/>
  </p:handoutMasterIdLst>
  <p:sldIdLst>
    <p:sldId id="889" r:id="rId3"/>
    <p:sldId id="948" r:id="rId4"/>
    <p:sldId id="938" r:id="rId5"/>
    <p:sldId id="906" r:id="rId6"/>
    <p:sldId id="890" r:id="rId7"/>
    <p:sldId id="891" r:id="rId8"/>
    <p:sldId id="892" r:id="rId9"/>
    <p:sldId id="893" r:id="rId10"/>
    <p:sldId id="894" r:id="rId11"/>
    <p:sldId id="909" r:id="rId12"/>
    <p:sldId id="895" r:id="rId13"/>
    <p:sldId id="896" r:id="rId14"/>
    <p:sldId id="897" r:id="rId15"/>
    <p:sldId id="898" r:id="rId16"/>
    <p:sldId id="899" r:id="rId17"/>
    <p:sldId id="900" r:id="rId18"/>
    <p:sldId id="901" r:id="rId19"/>
    <p:sldId id="902" r:id="rId20"/>
    <p:sldId id="903" r:id="rId21"/>
    <p:sldId id="935" r:id="rId22"/>
    <p:sldId id="864" r:id="rId23"/>
    <p:sldId id="946" r:id="rId24"/>
    <p:sldId id="911" r:id="rId25"/>
    <p:sldId id="912" r:id="rId26"/>
    <p:sldId id="913" r:id="rId27"/>
    <p:sldId id="914" r:id="rId28"/>
    <p:sldId id="939" r:id="rId29"/>
    <p:sldId id="947" r:id="rId30"/>
    <p:sldId id="915" r:id="rId31"/>
    <p:sldId id="916" r:id="rId32"/>
    <p:sldId id="917" r:id="rId33"/>
    <p:sldId id="918" r:id="rId34"/>
    <p:sldId id="941" r:id="rId35"/>
    <p:sldId id="943" r:id="rId36"/>
    <p:sldId id="942" r:id="rId37"/>
    <p:sldId id="919" r:id="rId38"/>
    <p:sldId id="920" r:id="rId39"/>
    <p:sldId id="921" r:id="rId40"/>
    <p:sldId id="922" r:id="rId41"/>
    <p:sldId id="923" r:id="rId42"/>
    <p:sldId id="936" r:id="rId43"/>
  </p:sldIdLst>
  <p:sldSz cx="9144000" cy="6858000" type="screen4x3"/>
  <p:notesSz cx="7034213" cy="92837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64694"/>
  </p:normalViewPr>
  <p:slideViewPr>
    <p:cSldViewPr>
      <p:cViewPr varScale="1">
        <p:scale>
          <a:sx n="80" d="100"/>
          <a:sy n="80" d="100"/>
        </p:scale>
        <p:origin x="2872" y="184"/>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notesViewPr>
    <p:cSldViewPr>
      <p:cViewPr varScale="1">
        <p:scale>
          <a:sx n="50" d="100"/>
          <a:sy n="50" d="100"/>
        </p:scale>
        <p:origin x="-1452" y="-60"/>
      </p:cViewPr>
      <p:guideLst>
        <p:guide orient="horz" pos="2924"/>
        <p:guide pos="221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CD0D4DD2-23C9-5C4E-8D18-364B1C6795B8}"/>
              </a:ext>
            </a:extLst>
          </p:cNvPr>
          <p:cNvSpPr>
            <a:spLocks noGrp="1" noChangeArrowheads="1"/>
          </p:cNvSpPr>
          <p:nvPr>
            <p:ph type="hdr" sz="quarter"/>
          </p:nvPr>
        </p:nvSpPr>
        <p:spPr bwMode="auto">
          <a:xfrm>
            <a:off x="0" y="0"/>
            <a:ext cx="304800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ea typeface="ＭＳ Ｐゴシック" charset="0"/>
                <a:cs typeface="Arial" charset="0"/>
              </a:defRPr>
            </a:lvl1pPr>
          </a:lstStyle>
          <a:p>
            <a:pPr>
              <a:defRPr/>
            </a:pPr>
            <a:endParaRPr lang="en-US"/>
          </a:p>
        </p:txBody>
      </p:sp>
      <p:sp>
        <p:nvSpPr>
          <p:cNvPr id="77827" name="Rectangle 3">
            <a:extLst>
              <a:ext uri="{FF2B5EF4-FFF2-40B4-BE49-F238E27FC236}">
                <a16:creationId xmlns:a16="http://schemas.microsoft.com/office/drawing/2014/main" id="{13DF9C84-88D9-0B40-AC22-52FAE167BFD5}"/>
              </a:ext>
            </a:extLst>
          </p:cNvPr>
          <p:cNvSpPr>
            <a:spLocks noGrp="1" noChangeArrowheads="1"/>
          </p:cNvSpPr>
          <p:nvPr>
            <p:ph type="dt" sz="quarter" idx="1"/>
          </p:nvPr>
        </p:nvSpPr>
        <p:spPr bwMode="auto">
          <a:xfrm>
            <a:off x="3984625" y="0"/>
            <a:ext cx="304800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ea typeface="ＭＳ Ｐゴシック" charset="0"/>
                <a:cs typeface="Arial" charset="0"/>
              </a:defRPr>
            </a:lvl1pPr>
          </a:lstStyle>
          <a:p>
            <a:pPr>
              <a:defRPr/>
            </a:pPr>
            <a:endParaRPr lang="en-US"/>
          </a:p>
        </p:txBody>
      </p:sp>
      <p:sp>
        <p:nvSpPr>
          <p:cNvPr id="77828" name="Rectangle 4">
            <a:extLst>
              <a:ext uri="{FF2B5EF4-FFF2-40B4-BE49-F238E27FC236}">
                <a16:creationId xmlns:a16="http://schemas.microsoft.com/office/drawing/2014/main" id="{6562D99F-273B-9549-841D-E38BDA01DAA1}"/>
              </a:ext>
            </a:extLst>
          </p:cNvPr>
          <p:cNvSpPr>
            <a:spLocks noGrp="1" noChangeArrowheads="1"/>
          </p:cNvSpPr>
          <p:nvPr>
            <p:ph type="ftr" sz="quarter" idx="2"/>
          </p:nvPr>
        </p:nvSpPr>
        <p:spPr bwMode="auto">
          <a:xfrm>
            <a:off x="0" y="8818563"/>
            <a:ext cx="304800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ea typeface="ＭＳ Ｐゴシック" charset="0"/>
                <a:cs typeface="Arial" charset="0"/>
              </a:defRPr>
            </a:lvl1pPr>
          </a:lstStyle>
          <a:p>
            <a:pPr>
              <a:defRPr/>
            </a:pPr>
            <a:endParaRPr lang="en-US"/>
          </a:p>
        </p:txBody>
      </p:sp>
      <p:sp>
        <p:nvSpPr>
          <p:cNvPr id="77829" name="Rectangle 5">
            <a:extLst>
              <a:ext uri="{FF2B5EF4-FFF2-40B4-BE49-F238E27FC236}">
                <a16:creationId xmlns:a16="http://schemas.microsoft.com/office/drawing/2014/main" id="{858AFCB7-47C4-084C-83AB-3BD220E1FECA}"/>
              </a:ext>
            </a:extLst>
          </p:cNvPr>
          <p:cNvSpPr>
            <a:spLocks noGrp="1" noChangeArrowheads="1"/>
          </p:cNvSpPr>
          <p:nvPr>
            <p:ph type="sldNum" sz="quarter" idx="3"/>
          </p:nvPr>
        </p:nvSpPr>
        <p:spPr bwMode="auto">
          <a:xfrm>
            <a:off x="3984625" y="8818563"/>
            <a:ext cx="304800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algn="r" defTabSz="931863" eaLnBrk="1" hangingPunct="1">
              <a:defRPr sz="1200" smtClean="0">
                <a:latin typeface="Arial" panose="020B0604020202020204" pitchFamily="34" charset="0"/>
                <a:cs typeface="Arial" panose="020B0604020202020204" pitchFamily="34" charset="0"/>
              </a:defRPr>
            </a:lvl1pPr>
          </a:lstStyle>
          <a:p>
            <a:pPr>
              <a:defRPr/>
            </a:pPr>
            <a:fld id="{936D37A6-4094-3444-AE77-66803932A07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236"/>
    </inkml:context>
    <inkml:brush xml:id="br0">
      <inkml:brushProperty name="width" value="0.12114" units="cm"/>
      <inkml:brushProperty name="height" value="0.12114" units="cm"/>
      <inkml:brushProperty name="color" value="#FF0000"/>
    </inkml:brush>
    <inkml:brush xml:id="br1">
      <inkml:brushProperty name="width" value="0.09086" units="cm"/>
      <inkml:brushProperty name="height" value="0.09086" units="cm"/>
      <inkml:brushProperty name="color" value="#FF0000"/>
    </inkml:brush>
  </inkml:definitions>
  <inkml:trace contextRef="#ctx0" brushRef="#br0">14031 9907 9596,'5'-5'-2052,"0"-4"2179,4 3 0,-3-2 0,-1-1 0,0-1 0,-3 1 242,-1 0 1,-1 2 0,0 1 0,-1 0-224,-2 1 1,0 1 0,-3 6 0,-1 3 0,-1 5-29,-2 4 1,0 5-1,-1 6 1,-2 2 0,2 1-82,1 0 0,1-1 0,3-1 1,3-3-1,2 1-225,1 0 0,5-4 0,4-2 0,7-5 0,5-6 37,3-4 0,4-3 0,2-4 0,1-5 5,-1-6 0,-2-6 1,-3-1-1,-3-2 0,-3-1-147,-4 1 1,-5 2 0,-4 4-1,-2 1 262,-2 2 1,-5 8-1,-3 1 1,-4 9 285,-2 6 0,1 4 0,-1 6 1,3 0-94,2-1 0,0 1 0,4-1 1,2 0-1,3-2 0,4-4-116,3-2 0,5 0 1,4-2-1,3-2-51,3-3 0,-3-6 1,1-4-1,-3-5 35,0-3 0,-5-3 0,-2 0 0,-5-1 0,-4-1-13,-2-1 1,-2 0 0,-3-3 0,-4 1 0,-4 4-104,1 2 0,-2 4 0,0 4 0,2 0-716,0 3 778,2 2 0,4 4 0,1 0 0</inkml:trace>
  <inkml:trace contextRef="#ctx0" brushRef="#br1" timeOffset="1">14562 10000 8428,'-9'5'-550,"0"-1"953,-1-4 1,6 0-1,4 0-360,5 0 0,7-3 0,1-1 0,2 0 1,1-1-113,2-1 0,0 1 1,1-2-1,0 1-35,-1-1 0,-3-2 0,-2 0 0,0 0 0,-2-2-58,-3-1 1,2 1-1,-5-5 1,0 1 0,-2-1 85,-2 0 1,-5 4-1,-3-1 1,-4 2 219,-1 6 0,-5 3 0,1 3 1,-5 3 172,-4 5 0,2 6 0,2 7 1,1 3-200,1 1 0,4 2 1,2 0-1,2 0 1,6-1-306,3-2 0,7 1 0,5-5 0,9-4 1,7-4-37,4-6 0,5-4 0,-1-6 1,2-4-50,2-5 1,-5-5 0,-2-6 0,-2-1 63,-1-2 1,-2-4 0,-4-1-1,-4 0 1,-3 0 207,0 0 0,-4-5 0,2 1 0,-2-3 0,1 3-25,0 2 1,3 2-1,-1 4 1,-2 3 230,-1 6 1,-1 8-1,-7 10 322,-1 6 0,-6 7 1,-4 6-1,-5 5-40,-1 6 1,-2 2 0,-2 4 0,-1 2 0,2 0-115,1 1 1,-1-3 0,4 0 0,0-1-421,-1 0 0,6-1 1,5-7-1,2-2 1,2-3-139,2-2 1,6-7 0,7-4 0,2-5 0,4-4-458,3-3 0,2-6 0,1-6 0,0-4 226,0-3 1,-4-3 0,1-5-1,0-2 1,-1-1 182,-2-2 0,-3-1 0,0-1 0,-1-2 232,1-1 0,-4 7 0,-3 2 0,-2 8 0,-1 6 327,-3 5 0,-3 8 0,-6 7 0,-3 8 256,-3 6 0,-5 7 0,-4 4 0,-2 5 0,-1 3-3,1 1 0,3-3 0,0 2 0,3 0 0,1 0-637,5-3 0,0-3 0,4-3 0,2-1-427,1-1 1,6-9 0,2-1 483,4-7 0,4 0 0,3-3 0</inkml:trace>
  <inkml:trace contextRef="#ctx0" brushRef="#br1" timeOffset="2">15456 10000 8448,'1'-6'888,"2"0"0,3 2-657,3 2 1,1 1-1,1 0 1,3-1 0,0-1-1,4 1-231,3 1 0,-2 1 0,4 0 0</inkml:trace>
  <inkml:trace contextRef="#ctx0" brushRef="#br1" timeOffset="3">16089 9832 8449,'3'-18'-153,"0"-1"0,0 0 0,1 0 0,0-2 0,1-1 0,1 2 0,0 1 479,0 3 0,-2 2 1,1 3-1,0-1-168,0 4 0,-3 4 1,1 9-1,-2 7 0,-2 9 52,-2 5 1,-3 10 0,-6 5 0,-4 3 0,-2 2 39,0-3 0,0 1 0,2-2 0,1-1 1,2 1-1,2-4-361,4-3 0,3-3 1,4-5-1,2-2-110,4-3 1,6-10-1,9-4 1,5-3 0,3-4-124,2-3 0,0-6 0,-3-5 0,-1-3 0,-2-2-206,-3-3 1,-7-4 0,-3 2-1,-5-1 550,-4-1 0,-2 0 0,-1-3 0,-4 2 0,-1-6 0</inkml:trace>
  <inkml:trace contextRef="#ctx0" brushRef="#br1" timeOffset="4">16173 9879 8449,'-24'-6'-34,"2"0"1,3 2 113,0 2 0,5 1 262,1 1 0,7 4 1,4 2-1,4 0-555,4 0 1,7 0-1,2 3 1,4 1-1,1-1-419,2 0 0,3 1 0,-3-2 632,-2-2 0,4 2 0,0-2 0</inkml:trace>
  <inkml:trace contextRef="#ctx0" brushRef="#br1" timeOffset="5">16368 9870 8449,'-4'-6'287,"-2"3"1,-2 2 193,-1 1 0,0 5 0,3 4-289,3 2 0,2 6 0,1-2 0,0 2 0,1-1-245,2 0 0,3-2 1,7 2-1,3-4 0,5-3-32,4-2 1,2-3 0,1-4 0,0 0 0,-1-1-183,1-2 1,-4-6 0,-2-4-1,-3-1-88,-4 1 0,1-2 0,-7 2 362,-4 2 1,-4 7 0,-4 8-1,-3 10 129,-3 9 0,-3 5 0,0 4 0,-1 5-3,0 6 1,1 2 0,-2 2-1,-1 0 1,1 3-62,6-24 0,-1 1 1,1-2-1,-1 0 0,0 0 1,-1 0-1,-8 23 1,-1-2 1,0-4 0,1-6 0,0-7 0,2-9 411,0-6 1,5-6 0,-3-8 0,1-2-115,-3-4 1,2-1 0,-1-10 0,1-3 0,-1-4-260,-1-6 1,2 0 0,3-5 0,4 1-1,4 1-643,2 2 1,1-1 0,0 2 0,1 3-126,2 4 1,6 8-1,7 3 1,1 2 0,3 4-940,2 3 0,1 2 1595,5 1 0,0 0 0,0 0 0</inkml:trace>
  <inkml:trace contextRef="#ctx0" brushRef="#br1" timeOffset="6">16843 9953 8449,'0'-6'604,"0"0"0,0 6-484,0 3 1,-1 8 0,-2 15 0,-3 8 94,-2 8 0,-2 8 0,6-22 0,-1-1 1,0 3-1,1-1-130,-1 2 1,0-1-1,0-1 1,0 0 0,0 0-1,-1 0 1,0-2-1,-1 0 1,-4 22-212,1-5 1,0-7 0,1-6 0,0-4 0,-1-5-509,1-7 0,0-7 0,-1-7 317,1-6 1,1-8-1,2-11 1,3-6-1,1-4-511,2-4 0,2-9 828,1 1 0,-1 20 0,1-1 0,6-25 0</inkml:trace>
  <inkml:trace contextRef="#ctx0" brushRef="#br1" timeOffset="7">16750 10130 8386,'23'-37'94,"-1"4"0,5 2 1,3 3 244,2 3 0,-3 10 0,-1 6 0,-7 4-47,-4 3 1,-4 6 0,-4 5 0,-3 6 0,-3 4-179,-2 2 0,-3 4 0,-3 5 1,-6 1-1,-2-1-167,-4-1 1,-1-1 0,-3-1 0,-1-2-188,2-3 1,1-4-1,2-2 1,3-4-1,-1-2-293,1 0 1,6-5 0,-1-3 532,4-4 0,6-7 0,4-6 0</inkml:trace>
  <inkml:trace contextRef="#ctx0" brushRef="#br1" timeOffset="8">17085 10130 8386,'0'5'2848,"0"0"-2199,0-5 1,5 0-581,1 0 0,6-2 0,5-1 0,2-3-346,3-2 1,4-5-1,-2 0 1,0 0-18,-3-1 0,1-2 1,-3 0-1,-5 0 0,-4-1-81,-3 1 1,-5 5-1,-8 0 1,-7 3-1,-4 5 532,-5 2 1,1 2 0,-4 2 0,0 5 253,2 3 1,0 4 0,5 3 0,2 2 0,2 2-98,4 2 0,3 3 1,7 1-1,2 0 0,4 0-441,6 0 0,9-5 0,4-5 0,3-5-277,3-6 0,-1-3 0,4-4 0,0-2 0,-1-4-178,-2-7 1,-3-7-1,-2-5 1,-2-2 0,-1-1 581,-3 0 0,3-4 0,-1-2 0,-1-2 0,2-6 0,1 0 0</inkml:trace>
  <inkml:trace contextRef="#ctx0" brushRef="#br1" timeOffset="9">17719 9814 8384,'18'-28'-17,"1"7"1,-2 3 0,-1 5 959,-4 5-669,-5-2 0,-4 15 0,-6 1 0,-5 7 0,-3 6 100,-5 3 0,-1 2 0,-1 6 0,2 2 0,0 2-3,0 1 1,-1 0 0,2 0 0,3-2-252,5-1 1,0 0 0,4-3 0,0-1 0,2-5-305,1-5 0,5-6 1,1-6-1,3-3 0,2-3-37,2-3 0,-2-6 1,-3-7-1,-2-2-84,1-4 1,-3 2 0,-2-2-1,-4 0 1,-4 0-194,-2 1 0,-6 7 1,-1 4-1,-4 3 1,-2 3 814,0 2 1,-5 9 0,2 6 0,-1 4 248,0 5 0,6 2 0,-1 4 0,5 0 1,5-1-197,5-2 1,5-4-1,6-5 1,8-4-1,5-2-340,6-4 1,6-2 0,2-6 0,1-3-2071,1-5 2040,-5-1 0,2-3 0,-4 0 0</inkml:trace>
  <inkml:trace contextRef="#ctx0" brushRef="#br0" timeOffset="10">21070 10056 11328,'-6'0'-68,"0"1"1,-1 3 0,-1 5-1,-2 6 627,1 2 0,0 3 0,0 2 0,2 2-527,1 3 0,4-2 0,-1-1 0,2-1 1,1-3-1,0-1-254,0-3 0,5-6 1,3-5-1,5-1 1,1-2-145,3-1 0,0-6 0,3-3 0,0-5 0,2-1-744,-1-3 0,-1 0 1075,-2-2 0,1-4 1,-1 0-1</inkml:trace>
  <inkml:trace contextRef="#ctx0" brushRef="#br0" timeOffset="11">21080 9916 8855,'-14'-4'-98,"4"-1"379,-2-5-175,5 5 0,4 5 1,7 6-111,6 3 1,3 0 0,6 0 0</inkml:trace>
  <inkml:trace contextRef="#ctx0" brushRef="#br1" timeOffset="12">21443 9767 8454,'-6'0'0,"1"1"0,-1 2-1,1 3 0,-2 7 0,-4 4 0,-3 7 0,0 8 388,-3 7 1,-1 3 0,0 5 0,-1-2-271,1-1 0,3-4 1,4-6-1,3-3 0,5-3-182,2-3 0,2-2 1,2-6-1,5-1 0,3-4-70,5-2 0,1-4 0,3-3 0,1-2 0,1-1-317,2 0 1,0-4-1,1-3 1,-4-1-799,-1-1 1250,-1-5 0,-1 0 0,1-5 0</inkml:trace>
  <inkml:trace contextRef="#ctx0" brushRef="#br1" timeOffset="13">21750 9879 8454,'-13'0'-276,"1"0"0,-2 1 0,-1 2 362,1 3 0,1 7 0,-2 3 0,-1 6 0,1 6 457,-1 5 1,5 3-1,-1 3 1,2 3-1,4 1-293,3-1 1,3-7 0,3-4-1,3-2-369,3-1 1,3-6-1,1-3 1,2-5 0,1-5-190,2-3 0,2-2 0,0-5 1,2-3-1,0-5-1350,1-6 1658,-4-2 0,12-2 0,-2 0 0</inkml:trace>
  <inkml:trace contextRef="#ctx0" brushRef="#br0" timeOffset="14">21946 10214 12360,'-5'-4'-396,"-3"2"1,5-4 696,1-2 1,3 3 0,4 0 0,7 1 0,3 2-1,6 1-460,2 1 1,1 0 0,5 0-1,2 0 1,3 0 121,-1 0 1,7 8 0,-2 2 0</inkml:trace>
  <inkml:trace contextRef="#ctx0" brushRef="#br0" timeOffset="15">22597 9897 11740,'0'-15'-528,"0"0"1,1 2 0,2 2 680,0 0 1,0 8 0,-4 6 0,-2 10 0,-4 6 0,-1 7 302,-1 4 0,-4 3 1,1 5-1,1-1-374,0 0 1,2 0-1,0 1 1,0-1-1,3 0 1,3-1-350,2-2 0,1-3 0,1-6 1,2-4-271,3-5 1,3-3 0,0-7 0,0-3 0,1-3 40,-1-3 0,-1-6 0,-1-7 448,0-1 1,-1-6 0,3-1 0</inkml:trace>
  <inkml:trace contextRef="#ctx0" brushRef="#br0" timeOffset="16">22560 10056 11740,'-13'-4'-122,"2"2"1,-1-4-1,2 2 976,0 2 0,1 2 0,1 3-548,2 3 0,1 3 0,5 0 0,1 0 0,4 2-815,4 1 0,4-2 0,6 4 0,0-2 1,-1 1-2377,1-2 2877,4-1 0,0 4 0,5 0 0</inkml:trace>
  <inkml:trace contextRef="#ctx0" brushRef="#br0" timeOffset="17">22830 10046 11740,'0'-6'-1679,"0"0"1921,0 4 0,0 5 0,1 7 9,2 4 0,-1-2 1,5 3-1,0-1-202,1 1 1,1-3 0,2 3 0,0-2-1,3-2-219,0 0 0,2-6 1,2-2-1,1-2 0,-1-2-57,1-2 0,-1-3 0,-3-6 0,-2-1 114,-3-2 0,-2 1 1,-2-2-1,-2 4 44,-3 2 1,-3 6 0,-4 6 0,-3 9 265,-1 10 0,-5 10 1,0 7-1,-3 7 0,9-19 1,-1 1 10,1 2 0,0 0 1,-1 2-1,1 1 0,0 1 1,0 0-1,-1-1 1,1 0-84,0-2 1,-1 1-1,1-2 1,0 0 0,0-2-1,-1-1 1,1 0 0,0-2-1,-10 21 40,0-9 0,2-10 1,0-8-1,1-5 0,-2-6 74,0-4 0,-1-10 0,5-7 1,1-5-438,-1-6 0,3-5 1,5-2-1,3-2 0,2-4-216,1-1 1,1-1-1,2 3 1,3 3-1,3 4-228,4 4 1,-2 8-1,5 5 1,-1 4-1277,0 3 1895,2 2 1,-2 12 0,3 2 0</inkml:trace>
  <inkml:trace contextRef="#ctx0" brushRef="#br0" timeOffset="18">23417 10046 10579,'-6'-4'-151,"0"0"1,2 2 477,2 5 1,1 13 0,0 6-1,-1 7 1,-2 8 0,-1 4-177,-2 6 1,2-20-1,0 1 1,-1 1-1,0-1 1,-2 2-1,0-1 1,0 1-1,-1 0-214,-1-1 1,1 0-1,0-1 1,-1-1 0,1-1-1,0-1 1,-10 20-485,1-2 1,0-8 0,1-7 0,3-6 0,-1-6 0,2-4 326,0-1 1,-4-6-1,3-1 1</inkml:trace>
  <inkml:trace contextRef="#ctx0" brushRef="#br1" timeOffset="19">23342 10186 8434,'10'-19'1,"0"2"0,1 2 0,3 6 528,0 5 1,3 4 0,2 3-1,1 4-137,-2 5 1,-6-1 0,1 6 0,-4 1 0,-3 3 0,-3 0-461,-2-2 0,-6 1 0,-3 1 0,-5 0-378,-1 0 1,-5-2 0,-2-4 0,0-2-80,1-3 0,-1-2 0,2-2 0,2-3-1950,3-1 2475,1-7 0,8 0 0,1-4 0</inkml:trace>
  <inkml:trace contextRef="#ctx0" brushRef="#br1" timeOffset="20">23659 10270 8434,'-9'0'621,"3"-4"0,7 0-181,9-3 1,3-1 0,6 3-1,-1-1-283,1 0 1,3-1 0,1-2 0,-1-1-351,1-3 0,-2 3 0,-5-4 0,-1 2 0,-3-1-54,-4-2 0,1 1 0,-7-3 0,-4 3 1,-7 0 312,-5 3 0,-5 5 1,-2 2-1,-4 5 338,-2 6 0,-2 3 0,-1 10 1,0 1-1,3 4 251,4 2 0,5 4 1,3 1-1,6 0 0,6 0-638,5-2 0,12-5 1,12-4-1,10-5-936,10-3 1,0-4-1,4-4 919,-2-5 0,-2-8 0,1-6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393"/>
    </inkml:context>
    <inkml:brush xml:id="br0">
      <inkml:brushProperty name="width" value="0.12095" units="cm"/>
      <inkml:brushProperty name="height" value="0.12095" units="cm"/>
      <inkml:brushProperty name="color" value="#3165BB"/>
    </inkml:brush>
  </inkml:definitions>
  <inkml:trace contextRef="#ctx0" brushRef="#br0">8613 15279 17410,'-10'-13'-547,"4"1"1,1-3 0,1-1 0,1 2 0,0 1 0,-1 3 415,2 1 1,-2 2-1,0 2 1,-1 1 0,-1 4-1,-1 4 1,2 8 547,1 4 0,-3 6 0,1 10 0,-3 5 0,-1 7 0,-1 5-236,5-21 1,-1 0 0,0 1 0,1 0 0,0 4 0,0 0 0,0 3 0,-1 1 0,0 3 0,0 1-141,-2 3 0,1 0 0,1 1 0,-1-1 0,1 3 0,0 0 1,0-4-1,1 0 0,0-2 0,0-2-206,1-3 1,0 0 0,1-3 0,0 0-1,-4 18 1,2-9 0,0-11-224,1-8 1,1-8 0,4-2-2,0-3 1,1-6-1,1-5 1,2-7 0,1-9 344,2-7 0,5-1 1,0-11-1,0-3 1,1-5 68,-1-5 0,-5 22 0,0 0 0,-2 1 0,1-1 0,0 0 0,1 0-19,-2-1 1,1 0-1,1-6 1,0-1-1,1 0 1,-1-1-1</inkml:trace>
  <inkml:trace contextRef="#ctx0" brushRef="#br0" timeOffset="1">8529 15633 16644,'14'-47'371,"0"2"0,-3 2-270,-2 6 1,2 11 0,-7 10 158,1 4 1,-3 10 0,2 13 0,-1 7 0,0 9-142,0 6 0,-2 13 0,-1 7 0,0-24 0,0 2 0,0 1 0,0 1 14,0 1 1,0 0-1,-1-3 1,2 0-1,-1 1 1,1-1-1,-1-1 1,2 0-1,0-1 1,0 0-138,0-1 1,1-1 0,-2 1 0,1-1 0,4 21 0,3-3 0,1-7-229,2-6 0,5-10 0,-2-5 1,2-6-1,-1-7 208,0-5 0,0-6 0,3-9 1,2-5-1,2-7-70,0-7 0,-1-3 0,-10 15 1,0-1-1,0-1 0,-1-1 0,-1-1 1,0-1-205,0-1 1,0 0-1,-1-3 1,0 0-1,-1 0 1,-1-1-1,0-2 1,0-1 0,-1-1-1,1 0 79,1-2 1,0 0-1,-2 6 1,1 0 0,-1 2-1,0 1 1,5-17-1,-2 11 353,0 11 0,-3 13 0,-3 9-3,-2 7 0,-1 9 1,0 2-1,-1 3 0,-1 0-454,-2 1 0,1 3 0,3 0 454,0 2 0,0-3 0,0 2 0</inkml:trace>
  <inkml:trace contextRef="#ctx0" brushRef="#br0" timeOffset="2">9246 15661 15471,'-15'20'533,"3"2"0,0 7-222,0 7 0,2 6 1,-4 4-1,1 2 1,-2 1 284,1 0 1,1-3-1,7-7 1,3-4 0,3-4-496,3-2 1,5-8 0,6-3 0,0-5 0,4-4-110,3-1 1,3-3 0,6 1 0,3-4 0,0-4-92,2-4 0,2-7 0,1-3 1,1-5-1,-4-4-101,-2-2 1,-3-5 0,-4-3 0,-3-3 0,-4-5-17,-4-2 1,-5-1 0,-6 20 0,-2 0-1,0-1 1,-1 0 0,0 0 0,-2 0-130,1 0 0,-3 1 0,-9-18 0,-8 10 0,-4 9-20,-5 7 547,-3 5 0,-2 9 0,1 5 0,2 6 0,3 5-353,2 3 1,3 4 0,2 6 332,5 2 0,1 5 0,0 1 0</inkml:trace>
  <inkml:trace contextRef="#ctx0" brushRef="#br0" timeOffset="3">8398 16936 18038,'-22'0'-332,"6"-3"0,4-1 1,11-1-1,15-2 1,15-3-1,15-2 584,-18 5 0,1-1 0,5-3 0,2 0 0,3-2 0,1 0 0,4-1 0,1-1 0,3-1 0,2 0 0,-14 5 0,0 0 0,0 1-110,2-1 1,0 0-1,-1 1 1,12-4 0,-2 2-1,-1 2 1,-2 1 0,-4 2-1,-2 1 1,-3 1 0,-1 1-1,-4 0 1,0 1-799,23 0 1,-12 2-1,-6 1 1,-9 0 0,-7 2-2567,-6 4 3146,-3 1 0,-17 10 1,-1-2-1</inkml:trace>
  <inkml:trace contextRef="#ctx0" brushRef="#br0" timeOffset="4">8873 17011 12513,'-33'18'587,"5"-3"0,9-3-417,9-1 0,12-3 0,9-2 1,7-3-1,10-3 157,8-3 1,12-10 0,-20 3-1,2-2 1,3-1 0,0-1-1,3-1 1,2-1 0,2-1-1,0 0-160,2-1 0,1 0 1,0 1-1,0 2 1,-3 0-1,0 2 1,-2 1-1,-1 1-1659,0 1 1,-1 0 1489,-5 3 0,1 0 0,-2 0 1,0 0-1,20-2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2:08:35.426"/>
    </inkml:context>
    <inkml:brush xml:id="br0">
      <inkml:brushProperty name="width" value="0.09071" units="cm"/>
      <inkml:brushProperty name="height" value="0.09071" units="cm"/>
      <inkml:brushProperty name="color" value="#3165BB"/>
    </inkml:brush>
  </inkml:definitions>
  <inkml:trace contextRef="#ctx0" brushRef="#br0">7421 7896 8345,'0'-10'-251,"0"1"1,0 0-174,0-1 1,-1 4 223,-2 0 133,2 4 449,-4-2-302,5 4 1,0 5 247,0 4 1,-1 9-96,-2 7 1,1 6 8,-4 3 1,1 6-187,-1 4 0,-3 4-327,3 2 0,-2 0 88,-1-4 0,-1 1 104,1-1 1,1-9-248,1-6 1,3-7 135,4-8 0,0-6-255,0-4 0,0-5 209,0-1 1,0-8 235,0-7 0,-4-3 0,-1-1 0</inkml:trace>
  <inkml:trace contextRef="#ctx0" brushRef="#br0" timeOffset="1">7179 8063 8345,'-12'-14'-950,"3"1"587,-2-1 1,6 3 400,-1-1 1,2-1-32,4 0 0,1 1 302,2 2 0,7 0-84,5-2 0,4 0 26,2-3 1,3 3-108,4 0 1,0 5-49,0 1 0,2 3-10,-2 0 0,1 3 56,-7 3 1,-2 7 174,-4 5 0,-1 6-160,-5 1 1,-3 5-158,-7 1 0,0 0 0,0 4 0</inkml:trace>
  <inkml:trace contextRef="#ctx0" brushRef="#br0" timeOffset="2">7076 8529 8345,'-9'4'-919,"0"1"787,3 0-89,2 3 201,4-6 1,9 1 679,3-6-364,5 1 0,5-7-277,3 0 1,3 0 18,3-4 1,2 2-427,4-2 0,1 0 198,-1-3 1,0 0-312,0 3 0,-3 1 501,-3 3 0,-2-5 0,-2 0 0</inkml:trace>
  <inkml:trace contextRef="#ctx0" brushRef="#br0" timeOffset="3">7700 8184 8345,'0'-9'0,"0"0"-781,0-1 540,4-3 0,-2 3 166,4-3 0,1-1 487,2-2-351,0-1 1,1-2-193,-1 0 75,0 1 0,1-4 38,-1 0 0,0-6-59,0 3-20,-3-4 108,2 6 1,-7-4 14,2 2-103,-2-2 76,-1 12 0,-1-3-7,-2 9 248,-2 3-117,-5 2 0,-2 9-106,0 5 261,-1 7-119,0 7 0,1 12-77,-3 5-1387,4 3 1365,-7 3 0,7 3-169,3-23 1,0-1 74,2 1 1,1 1-1,-4 2 1,0 0-79,1 1 0,1 0 0,-1 3 0,1 0-175,-1 2 1,1 0 0,-1 0 0,1 1 39,-1 1 0,1-1 1,-2-1-1,1-1 25,2-2 1,0-1 0,-1-4-1,1-3 222,-3 9 0,0-8-45,-1-14 1,1-3-10,0-9 1,-1-1 815,1-2 1,1-3-693,2-3 0,-3-3 707,3-1 1,-1 1-609,1 3 0,1-2 296,5-1 1,0 0-315,0-3 1,1 0 150,3 0 1,2-3 1,6 3 1,3-6-145,3-1 1,1 1-188,0 2 0,0-3 135,3 1 0,2-4-670,4 3 0,0 0 321,0 4 1,3 2 240,0 1 0,4-1 0,-2-2 0</inkml:trace>
  <inkml:trace contextRef="#ctx0" brushRef="#br0" timeOffset="4">8305 8184 8137,'0'-5'0,"0"-3"5,0 2 0,0-3 27,0 0-65,0 0 104,0-1 0,4-2 278,3 0-493,1-1 153,1 0 1,2-1 207,1-1-452,-2-3 193,8 4 0,-8-5 137,3 0-383,-3-3 222,-1 2 0,0-6 99,-3 4-333,-2 1 169,0-2 0,-3 3 59,2-1 1,-3-1 111,-3 3 0,-1 3-1,-2 6 0,-3 5-86,3 2 296,-2 2-246,-1 5 0,-1 6 301,1 9-280,0 8 0,-2 10-2,-1 7 1,2 1-368,-3 2 1,0 3 332,7-23 0,-1-1 0,0 2 1,-1 1 32,2 2 1,-1 0 0,-1-1 0,0-1-153,0 4 1,0-1 0,1-2 0,0-1 4,-1 1 1,0-1 0,-3 22-46,-1-8 1,1-9 103,2-13 1,3-6 162,0-6 1,2-1-59,-2-5 0,4 0 58,-1-7 1,2 2 20,1-4 0,0 0-102,0-3 1,4-2 381,2-1 0,3-3-342,0-3 1,4-5-210,3-2 1,1 1-37,2 0 1,1-1-43,1-3 1,-1 0 199,2 0 0,-1 3 28,0 0 1,-1 5 222,2-2 0,-1 3-90,-2 4 1,1 2 51,-8 7 1,-3 2-32,-2 4 1,-5 7 54,1 2 0,-2 7-56,-1 0 1,0 1 31,0 2 0,-4-4-219,-3 1 0,2-4 89,-1 4 0,3-5-395,-3 1 1,3-2-22,-4-4-768,5 2 521,-2-7 612,4 3 0,4-12 0,2-2 0</inkml:trace>
  <inkml:trace contextRef="#ctx0" brushRef="#br0" timeOffset="5">8473 8138 8137,'0'-15'-316,"0"-2"318,0 6 0,0-5 220,0 3-180,0 5 138,0 0 1,1 6 211,2-5-76,-2 5-971,3-6 474,-4 7 1,3-2-454,0 6 1,4 2 332,-4 5 0,1-1 301,-1 0 0,2 1 0,4-1 0</inkml:trace>
  <inkml:trace contextRef="#ctx0" brushRef="#br0" timeOffset="6">8566 8240 8137,'0'9'-630,"0"1"0,1-2 339,2-2 504,-2 2-94,7-6 1,-5 5 143,3-4 249,0 0-363,3-3-229,1 0 165,-1 0 1,3-4-103,1-2 1,-1-3 110,-3 0 0,1-1-241,-1-3 0,-1 2 81,-1-5 0,0 5-87,-4-1 0,0 1 77,-3 2 1,0 0-177,0-1 252,0 1 0,-4 1 10,-2 2 1,-4 3 280,-2 10 1,1 0-101,-5 8 1,5 2-16,-2 5 1,3 0-48,1 3 0,2-1-4,1-2 1,4-3 18,-1 3 0,3-3-277,3-4 1,3-2-120,7-7 1,2-2-136,7-4 0,2-8 387,4-5 0,0-7 0,0-4 0</inkml:trace>
  <inkml:trace contextRef="#ctx0" brushRef="#br0" timeOffset="7">9059 7868 8137,'-9'0'-552,"4"4"345,-3 1 1,3 8 767,-5 3 0,-2 7-112,-1 5 0,-3 5-101,0 7 0,-1 3-441,-2 3 1,5-4-114,1-1 1,4-7 203,3-3 0,2-4-113,4-5 1,1-6-144,2-10 1,3-1-161,6-5 0,3-2-121,3-1 1,1-5 236,0-4 0,-1-5 302,1 2 0,4-3 0,0-1 0</inkml:trace>
  <inkml:trace contextRef="#ctx0" brushRef="#br0" timeOffset="8">9292 7896 8137,'0'-10'-495,"0"1"277,0 4 319,4 1 90,-3 4-18,4 0 0,-6 4 16,-3 2 0,2 6 39,-4 4 115,0 2-132,-8 4 0,4 2-26,-2 4 0,-2 4 161,2 2-1327,-5 7 1013,7-3 0,-2 2-173,5-6-563,-1 3 525,7-8 137,-7-2 0,7-5-249,-2-6 250,2-3-468,1-8 861,4-1 0,-3-8-548,2-2 0,-2-2 502,-1-1 0,0-4-679,0 1 0,0-4-28,0 4 0,-4-4 52,-2 4 0,-3-1 437,0 4 0,-1 4-128,-3 2 0,3 2 182,-3 1 1,2 4-101,-1 2 0,2 3 496,1 4 0,0 1-58,2 5 0,2-1 126,-1-3 0,4 2-361,-1-5 0,3 0-6,3-2 0,5-5-754,5-2 0,6-2 209,0-1 306,6-4 0,3-5 0,5-6 0</inkml:trace>
  <inkml:trace contextRef="#ctx0" brushRef="#br0" timeOffset="9">9711 8128 8161,'0'-9'-520,"0"0"389,0-1 106,0 1 1,0 0 111,0 0 50,0 3 37,0-2 1,3 6 440,0-4-528,1 4 166,-4-2 53,-5 16 0,0-1-94,-4 11 0,0 2-43,-1 1 0,1 2 41,0 1 0,-1-2-241,1-1 0,1-2 84,2-4 1,0-1-481,3 1 215,2-5 0,-2-4-101,6-7 0,3-2-124,7-1 1,-2-4 169,5-3 1,-2-5-88,2-3 1,0 0 153,-3 0 0,2 0 89,-2 0 0,2-2-112,-2 5 1,-1-1 377,-3 4 444,-4 0-345,4 3 1,-8 3 149,2 6 0,-5 6-157,-1 3 1,-3 4-315,2-4 1,-2 5 102,3-2 1,0-1-251,3-2 0,0-2-17,0 0 231,0-1 0,4 4 0,1 2 0</inkml:trace>
  <inkml:trace contextRef="#ctx0" brushRef="#br0" timeOffset="10">10056 8156 8161,'0'-9'0,"0"0"-154,-4-1 202,3 5 1,-5 0 246,3 2-70,-2 2-43,-4-3 0,2 5 96,-3 2 1,3 3 157,-5 7-193,-3 1 156,5 5-202,-4-1 0,2 1-11,-1-1 0,1 1 56,3 0 1,3-4-351,-1 1 1,5-4 126,-1 4 0,2-8-905,1 1 602,0-1 0,4-3-200,2-2 0,3-2 181,0-1 1,1-1-62,3-2 0,-3-2-45,3-5 1,0 1 58,-1 0 1,1-1 271,-4 1 0,-3 0-104,1-1 1,-2 4 596,1 0-186,2 4 1,-6-2 217,5 4 0,-5 1-253,1 2 0,-2-1 70,-1 4 0,0 0-306,0 4 0,0-1 121,0 0 1,1 0-548,2-3 0,2 1 98,4-4 370,5 0 0,0-3 0,5 0 0</inkml:trace>
  <inkml:trace contextRef="#ctx0" brushRef="#br0" timeOffset="11">10279 8110 8152,'-5'0'192,"1"1"107,4 2 1,-3 2 84,0 4 1,-5 5-22,2 1-8,2 7-159,-4-2 1,4 7 9,-3-3-118,-1-1 0,7 0-268,-2-4 1,2-5 266,1-2-492,0 3 1,4-9 241,2 0 0,3-4-303,0-2 0,3-1 195,1-2 0,2-5-93,-2-4 0,0-4 0,0 4 0,-3-4-20,2 4 1,-1-5 375,-2 2 0,0 1-95,1 2 0,-1-2 361,0 2 0,-4 3-65,-2 2 810,-1 5-743,-2-2 1,-5 8 332,-1 3 1,-2 4-209,-1 1 1,2 5-15,1-2 0,1-1-226,-1-2 1,1-1-142,2-2 1,1 0-364,-1 1 0,2-4 250,1 0 1,1-4-1087,2 1 868,3-2 1,3-1-159,0 0 0,4-1 116,-1-2 1,1-2 91,-4-4 1,0 0 277,0 3 1,1-2-190,-1 2 897,-4 1-431,4-3 181,-8 7 1,3-2-180,-4 6 0,-1 1-283,-2 3 0,2 1-98,-3-2 0,0 2-351,1 2 1,0-1-169,3 0 620,0-4 0,0 4 0,0-4 0</inkml:trace>
  <inkml:trace contextRef="#ctx0" brushRef="#br0" timeOffset="12">10605 8268 8114,'-6'5'0,"0"-2"0,3-2 0,-4-1-51,5 4 118,-6-2 290,7 2 10,-7-4 50,7 0-406,-3 4 63,4-3-138,0 3 1,4-4 113,2 0 1,0 0-195,3 0 1,-1-3 79,4 0 1,-1-4-45,2 0 1,-3-1 65,3-1 0,-3-1-247,-1 1 1,1 0 61,-1-1 0,-3 1-20,0 0 0,-3 0 201,4-1-156,-5 1 462,2 0 1,-5 3-112,-2 3 1,-3 3 90,-3 3 0,-3 6-30,-1 3 0,1 5 91,3-2 1,0 0-146,3 0 1,-1-2-263,4 2 1,0-3-467,3 0 0,0-2 324,0 0 0,1-2-760,2-2 1008,2 2 0,8-7 0,2 4 0</inkml:trace>
  <inkml:trace contextRef="#ctx0" brushRef="#br0" timeOffset="13">10912 8175 8114,'10'-9'0,"-4"-1"0,0 1-553,-4 0 317,6-1 335,-7 1 150,4 0-96,-5 4 1,-1 0 12,-3 5 0,-1 0-172,-4 0 0,0 1 114,-1 3 0,1 1-53,0 4 1,-1 0 81,1 1 1,0-1-148,-1 0 1,5 2 4,2 1 0,-1-2-125,1 3 1,0 0 46,3 0 0,1-1 120,2-3 0,-1 1-207,4-1 1,-3 0 16,4 1-265,-1-1 294,3 0 1,-4 1-159,-2-1 1,-3-1-22,-3-2 0,-3 3 303,-6-3 0,-3 2 0,-3 1 0</inkml:trace>
  <inkml:trace contextRef="#ctx0" brushRef="#br0" timeOffset="14">11722 8212 8140,'-5'-1'-875,"2"-2"601,2 2 1,1-4 365,0 2 1,0 1-26,0-5 0,1 2-82,2-1 67,-2-2 1,6 3-122,-3-5 1,0 1 106,-1 0 1,-2 2-12,2 1 1,-2 0 13,-1-3 1,0 3-9,0-1 0,-1 4-21,-2-3 0,1 4 13,-4-1 0,-1 2 72,-2 1 0,-3 1-62,-1 2 0,-2 6 196,2 7 0,-2 1-107,2 2 0,-2 3-1,2-1 1,1 1-199,3-3 0,2-1 99,1 1 0,4-3-88,-1-1 0,2-7 83,1 2 1,4-4-196,2 0 0,4-2 32,2-4 1,0-4-92,3-2 0,1-2 24,2-2 0,1-2-63,-1-1 0,-2 0 138,-1 1 1,-3 1 57,0-1 1,-1 3 80,-2 2 1,-3 2-4,0 2 202,-4 2 0,3-2-49,-5 6 1,-4 2 151,1 4 1,-4 4 222,1-1-457,2 1 0,0-4-88,4 0 1,0-2-203,0-1 1,1-4-190,2 1 1,3-2 101,6-1 306,-1-4 0,6-5 0,-2-6 0</inkml:trace>
  <inkml:trace contextRef="#ctx0" brushRef="#br0" timeOffset="15">11937 8175 8140,'0'6'0,"0"0"-246,0 1 274,0 2 0,0 4 119,0 3 1,-4-2 57,1 2 1,-3-2-1,3 2 0,-3 0-43,3-3 1,-4-1 11,4-2 0,-1-1-213,1 0-2,2-4 0,-3-2 290,4-6-561,0-2 202,0-4 1,0-2 97,0-1-418,0 2 286,0-8 1,1 4-57,2-5 32,2 5 29,0-4 0,4 5-37,-3-3-98,2-2 100,2 8 1,2-6 5,0 3 89,1 1 0,-3 2-199,3 1 1,0 1 168,2 2 1,2-2 108,-5 5 0,1 0 0,0-1 0,2-1 0</inkml:trace>
  <inkml:trace contextRef="#ctx0" brushRef="#br0" timeOffset="16">12085 8184 8140,'0'5'-171,"-1"3"-75,-2-5 227,2 4 423,-3-6-100,4 7-86,0-3 0,0 2-105,0-1 0,1-4 45,2 1 1,2-2-255,5-1 1,0 0 114,3 0 0,0-4-312,3-2 0,0-3 147,-4 0 0,4 0-177,-4 0 0,1-2 89,-4-1 1,0 1-24,1-1 0,-4 1 147,0-2 1,-4 6-17,1-2 1,-3 2 232,-3 1 0,-2 2-58,-4 4 1,-5 2 404,-1 4 0,-2 2-197,2 7 1,-3 1 283,3 2 1,1 1-223,2 0 0,2-1-120,4 1 0,2-1-522,4 1 1,0-1 208,0-3 1,5-1-416,5-5 529,3-4 0,10 3 0,1-2 0</inkml:trace>
  <inkml:trace contextRef="#ctx0" brushRef="#br0" timeOffset="17">12747 8063 7815,'0'-5'0,"0"2"271,0 6 1,0 6-34,0 7 0,-5 7 88,-1 5 1,-5 8-174,-2 7 1,5-18-1,0 1-386,0 2 1,0 0-1,-2 1 1,0 1 251,-1 1 0,0 0 1,0-1-1,0-1-257,2-2 0,0-1 1,-9 20 90,2-6 1,1-10-94,6-5-161,-3-12 295,11-5 1,-3-9-131,4-2 0,0-2 63,0-5 1,0-2-91,0 0 1,4-8 432,2 1 0,3-2-336,0-1 0,1-3 166,3-6 0,-3-2 0,8-4 0,-4-1 0</inkml:trace>
  <inkml:trace contextRef="#ctx0" brushRef="#br0" timeOffset="18">12765 8259 8141,'19'-19'0,"-2"6"0,-1 3 399,-3 5-58,-7 5 0,-2 0 39,0 0-170,-3 4 1,3 1-26,-4 5-98,-4-1 1,-1 0 28,-5 1 0,1-1-189,0 0 0,-1 1-142,1-1 0,-3-1 172,-1-2 0,4 3-1276,3-3 1319,0 2 0,-4 2 0,1-1 0</inkml:trace>
  <inkml:trace contextRef="#ctx0" brushRef="#br0" timeOffset="19">13119 8147 8140,'0'-9'-521,"-4"-1"437,3 1 0,-3 3 143,4 0 1,-1 0 358,-2 0-194,2-2 0,-5 4 113,3-2 0,1 2 206,-4 4-383,4 0 0,-6 4 178,1 2 1,-2 6-86,-3 4 0,0 1-70,-3 2 0,3 3 62,0-1 1,2-2-285,0-3 1,2-2 60,2 2 0,-1-3-293,3-4-402,1 1 1,4-2 360,3-2 0,1-2-260,4-4 0,3-1 156,1-2 0,0-1-41,0-2 1,-3-2 111,2 1 1,0 0 290,0 1 1,-4-1 165,1 4-245,-2-5 1,1 6 522,-1-4-275,-3 4 641,0-2-342,-3 4-230,3 0-109,-4 4 1,-3-2-76,0 4 0,0 0 0,3 4 0</inkml:trace>
  <inkml:trace contextRef="#ctx0" brushRef="#br0" timeOffset="20">13315 8138 6260,'0'-5'1252,"0"-4"-603,4 8-693,-3-3 204,3 4 1,-4 4 18,0 2-5,-4 7 1,-1 1-43,-5 5 0,4-4-142,0 1 1,0-2-16,-4 2 1,2 1 105,2-5 1,-1 0-138,3-2 1,0-1 14,1 0-156,2-4 155,-3 0 0,5-5 16,2 0 1,-1-5-34,4-1 1,0-3-125,0-3 1,2 0 6,-2-3 1,3 2 77,0-2 1,0-1-34,1-2 1,-1 2 85,0 1 1,4 0 8,-1 0 1,0 0-81,-2 3 0,-2 4-89,-2-1 1,2 6-227,-1 0 211,1 2 220,1 1 0,1 4 0,-1 1 0</inkml:trace>
  <inkml:trace contextRef="#ctx0" brushRef="#br0" timeOffset="21">13678 7979 8014,'5'-4'-24,"-1"3"195,-4-3 0,0 9 139,0 5-139,-4 7 0,-1 5-149,-5 6 1,-3-1 125,-3 7 1,2 1-350,-2 5 0,5-4 155,-1 1 0,2-7-119,4-2 1,2-4 56,4-6 0,0-3-740,0-3 497,0-6 1,1-2-372,2-4 722,-2-4 0,3-1 0,-4-4 0</inkml:trace>
  <inkml:trace contextRef="#ctx0" brushRef="#br0" timeOffset="22">13519 8259 7477,'-4'-5'1067,"3"0"-634,-3 1 0,4 2 224,0-4-644,4 4 21,5-6 1,6 6 305,4-5-1627,3 5 249,2-6 1038,4 3 0,8-4 0,3-1 0</inkml:trace>
  <inkml:trace contextRef="#ctx0" brushRef="#br0" timeOffset="23">14115 8166 7976,'-9'0'-217,"3"1"-326,0 2 1051,-1-2-194,-2 7 1,0-3 71,-1 5 0,2 2-170,2 0 1,-1 4-157,4-4 0,-1 4 79,4-4 1,0 1-283,0-4 0,5-1-44,1-2 1,3-1-75,4-5 0,1 0-155,5 0 0,-2-6 185,-1-3 1,0 0-92,-3-4 0,2 0 66,-2 1 1,-4-4 101,-3 4 0,-3-4 35,3 4 0,-3-1 174,0 4 0,-8 1-44,-4 1 0,-1 0 143,-6 4 0,-2 0 136,-4 3 0,0 4-109,4 2 0,0 3-369,3 0 0,1 1 150,5 3 0,3-3 38,-1 2 0,5-1 0,-2-2 0</inkml:trace>
  <inkml:trace contextRef="#ctx0" brushRef="#br0" timeOffset="24">14478 7933 7976,'0'-5'-270,"0"-4"1,0 7 374,0-4-194,-4 4 83,-1 2 1,-5 9 532,-3 7-228,-1 10 1,-5 4-149,1 10 0,-1 6-289,10-22 1,-1 1-1,1 4 1,-1 0 37,-1 1 1,0-1-1,1 2 1,-1 0 80,-1 0 0,-1 0 0,3 0 0,0-2-208,-1 0 0,0-2 1,1-1-1,0-1-28,-8 21 1,0-5-2,3-10 0,4-9 115,5-13 1,0-1 46,-3-5 1,2 0 157,1-3 0,0 0-150,-3 0 0,2-4 578,1-2 1,1-2-516,-1-2 0,-1-2 273,3 0 0,1-5-80,3 2 0,2-2 128,5 1 1,0-1-74,8 1 1,-1 0 160,4 0 0,-1-1-236,5 1 1,1 2-252,-2-2 0,5 4-422,-1-4 523,2 5 0,5-7 0,1 4 0</inkml:trace>
  <inkml:trace contextRef="#ctx0" brushRef="#br0" timeOffset="25">15056 7877 8018,'-6'-5'-1806,"1"1"2000,2 4-113,2 0 110,-7 0 0,3 9-110,-5 6 1,1 5 213,0 8 0,-4 3-84,1 9 1,-4 3-445,4 3 1,0 0 331,2-3 0,1 2-346,0-5 0,0-8 11,3-7 1,1-5-38,2-5 0,1-2-85,-4-7 1,3-2 357,-4-4 0,1-4 0,-3-1 0</inkml:trace>
  <inkml:trace contextRef="#ctx0" brushRef="#br0" timeOffset="26">14888 8212 6946,'0'-5'1206,"0"1"-758,0 0-249,0 3-15,4-3 0,-3 3-270,2-3 73,2 3 0,2-3-54,5 4 1,0-1-220,3-2 0,2 1-170,4-4 1,0 3 244,4-3 1,-3-1-51,2-2 0,-2-3 29,3-1 0,-4-3 142,0 0 1,-1-1 89,-1-2 0,-5-3 0,-1 0 0,-3 0 0,-1 0 0,-3-2 0,1-4 0,-4 3 0,3 1 0,-4 4 0,1 1 0,-2 5 410,-1 4-234,0 5 1,-4 2 77,-2 6 0,1 4-21,-2 5 1,0 7-9,-5 5 1,0 4 41,-3 3 0,2-1 48,-2 5 0,4-1-266,-2 3 1,0-4 138,0-2 0,1 2-322,3 1 0,0-3 72,3-3 1,-1-4-359,4-5 220,0-5 1,4-5-381,2-5 397,-2-3 1,6-2 36,-4-3 1,4 2-11,0-4 1,-2 1 29,1-1 1,0-1 115,3 3-85,1-3 0,-1 6 217,0-2 0,-2 2-96,-1 1 349,-4 0-125,6 0 1,-6 0-154,4 0 0,-2 0-40,2 0 12,0 0 0,3 0-227,1 0 1,-1-1 77,0-2 0,-2 2-113,3-2 1,-3-1 83,5 1 0,-1-2 73,-2 2 0,0-1 8,1-2 0,2-2 25,0 1 0,1-1 69,-4-1 0,-1 0-84,-1-1 0,1 1 154,-2 0 1,-1-2-130,2-1 0,-5 5 126,1-3 0,-2 3-60,-1-2 0,0 3 136,0-1 0,-1 5 58,-2-1 0,-3 3-139,-3 3 0,-3 7 159,-1 5 0,-2 3-49,2 0 1,0 1-128,1 0 0,4-1 58,-1 1 1,5-1-225,-2 1 0,4-4-151,-2-3 1,5-2-170,6 0 1,0-4-1031,8 0 1405,5-4 0,4-2 0,4-5 0</inkml:trace>
  <inkml:trace contextRef="#ctx0" brushRef="#br0" timeOffset="27">15987 8035 8112,'-5'0'0,"-1"-3"0,3 0 0,1 0-103,-4 3-190,4 0 267,-6-4 0,2 3 202,-3-2 1,3 6 40,0 3 0,4 6-47,-1 4 0,-2 3-204,2 2 0,0 3 127,3 4 1,0-3-175,0 0 1,1-2-12,2 2 1,-2-5 131,3-5-136,-3 1 1,-2-2 61,-3-1 1,-2-6-162,-6-1 1,0-4 37,-3 1 0,-1-1-14,-2-2 1,-1-2 116,1-1 1,3 1-163,3-4 1,2-1 5,4-6 0,-1 2 210,4-4 0,8-1 0,5-3 0</inkml:trace>
  <inkml:trace contextRef="#ctx0" brushRef="#br0" timeOffset="28">16229 7802 8112,'0'6'-304,"0"2"229,0-3 1,0 10 162,0 3 587,-4 5-318,-6 9 0,-1 5 138,-5 7-2505,1 1 1988,-4 2-432,1-5 383,-1 0 1,1-5 198,3 0 1,2-8-251,3-4 0,4-5-13,0-5 0,4-5-705,-1-3 485,2-5-324,1 2 1762,0-4-1083,0-8 0,4-3 0,1-7 0</inkml:trace>
  <inkml:trace contextRef="#ctx0" brushRef="#br0" timeOffset="29">16071 8203 8112,'0'-9'0,"0"-4"-51,0 1 106,0-1 0,0 4 184,0 0 117,0 4-249,4-4 1,1 5 93,4-2 1,0 1-515,1 2 0,0 2 228,3-3 0,-2 3-568,4 1 0,-2 0 167,2 0 486,-3 0 0,5 0 0,-2 0 0</inkml:trace>
  <inkml:trace contextRef="#ctx0" brushRef="#br0" timeOffset="30">16341 8073 7875,'-5'5'-705,"4"3"1199,-2-2 0,-1 3-140,1 4 0,-4 2 9,1 7 1,-2-2-183,2 2 0,-2-3-154,2 0 0,0-5 108,0-1 1,4-3-127,-1-1-323,2-3 193,1-2-484,0-4 413,4-4 0,-2-2-182,4-3 0,-2 0 127,2-1 0,-3 1-37,3 0 0,-3-1 145,3 1 1,1 0 56,2 0 0,-1-1 72,-2 1 1,4-3-115,-1-1 0,0 1 242,4 2 0,-3 1-98,-1 0 0,4-1 73,-1 1 1,4 1-83,-4 2 1,4-2-401,-4 5 389,5 0 0,-7-1 0,3-1 0</inkml:trace>
  <inkml:trace contextRef="#ctx0" brushRef="#br0" timeOffset="31">16536 8119 8021,'0'-5'-7,"0"1"1,-3 3 167,0-2 1,-1 2 45,1-3 1,1 8 192,-5 2-106,1 6-67,1-1-186,-3 6 32,3-2 1,-2 2 34,1-1 1,4 1-237,-1-1 1,2-3 264,1 0-648,0-3 376,0-1 1,7-3-10,2-3-639,3-2 540,1-1 0,2-4-41,3-3 1,0 1-90,-3-3 0,2 5-92,-5-6 465,1 3 0,-4-2-29,0-1 0,-2 5 29,-1 2 313,-4 2 0,2 2-150,-4 2 1,-1 2 98,-2 5 0,1-1-216,-4 0 0,4 4-248,-1-1 1,1 1 124,2-4 1,2-3 76,1 0 0,6-4 0,5 3 0</inkml:trace>
  <inkml:trace contextRef="#ctx0" brushRef="#br0" timeOffset="32">16927 8175 8021,'-4'-5'0,"3"1"0,-7-1 2,3 4 70,-1-3 1,-2 4 299,2 0 127,-2 0-192,-2 0 0,-2 4 307,-1 3-317,1 5 0,0 2-149,-1 1 0,2 3 80,5-3 1,-2 0-292,5 0 0,0-3 99,3 0 1,5-2-410,5 0 0,3-5-6,6-2 0,3-2-248,3-1 0,2-4 222,1-2 0,-3-6-173,0 0 0,-1-2 200,0 2 0,-1 1 378,-4-5 0,-4 4 0,1-4 0,-5 0 0,2-6 0,-6 2 0,-1-2 0,-3-1 0,3-2 0,-3-5 0,4-1 0,-4-1 0,3 1 0,-1 2 0,1-2 0,3 6 598,-3 3-71,-2 11-145,0 2 0,-5 18-98,-2 3 0,-1 6 36,-2 3 1,-6 6-44,3 4 0,-3 4-32,-1-4 1,3 1-193,-3-1 1,3-2-253,1 2 0,-4 1-410,1-1 0,-1-1 335,4-5 0,3-3-287,0-3 0,3-5-39,-4-1 109,5-7 491,-2-6 0,8-9 0,2-6 0</inkml:trace>
  <inkml:trace contextRef="#ctx0" brushRef="#br0" timeOffset="33">17048 8212 8021,'-5'0'407,"0"0"51,2 0 386,2 0-468,-3 0 1,11 0-601,2 0 224,7-4 0,2 3 0,6-3 0</inkml:trace>
  <inkml:trace contextRef="#ctx0" brushRef="#br0" timeOffset="34">17821 7858 8066,'0'-9'0,"0"0"-734,0-1 283,4 5 190,-3-3 454,3 7-170,-4-3 1,0 6 23,0 4 440,-4 4-230,-1 13 0,-7 5 345,-1 6-513,-3 2 1,2 3-36,-1 1 1,-3 3 98,3 3 1,-2-4-257,1-1 0,3-7 121,4-3 1,4-6-297,1-3 1,3-7-32,1-3 1,1-5-183,3-4 1,-2-2 98,4-1 0,-1-4 117,1-3 0,2-4 275,-1-1 92,-3-5 0,4-1 0,-3-6 0</inkml:trace>
  <inkml:trace contextRef="#ctx0" brushRef="#br0" timeOffset="35">17737 8100 8066,'0'-9'-464,"0"0"1,0 3 277,0-1 529,0 5 27,0-6-302,0 7-199,0-3 1,4 12-1,1 3 1</inkml:trace>
  <inkml:trace contextRef="#ctx0" brushRef="#br0" timeOffset="36">17681 8035 8066,'-6'0'0,"0"0"-354,4 0 285,-6 0 371,7 0-34,-4 0-55,1 0 148,3 0 259,-3 0-567,16 0 1,0 0 116,10 0 1,1 0-518,2 0 1,3 0 150,3 0 196,-2 0 0,7 0 0,-3 0 0</inkml:trace>
  <inkml:trace contextRef="#ctx0" brushRef="#br0" timeOffset="37">17989 8026 7837,'-6'0'-269,"-2"0"573,7 0 0,-4 1 137,2 2 50,2-2-362,-3 7 1,4 1-79,0 3-30,0 5 0,0-7-158,0 2 1,4 1 83,2-4 0,5 3-93,2-6 0,3-2 83,0-1 0,5-2-287,0-1 1,1-1 109,-3-2 0,-4-2-89,1-5 1,-2 0 98,2-2 1,-3 1-41,-4-1 427,1 2-262,-5 0 449,-1 1 0,-8 5-162,-2 4 0,-4 9 241,-2 10 1,1 3-150,-5 6 1,1 4 17,-4 3 1,-3 1-381,0 1 1,0 3 80,0 1 1,-2 3 75,-4 0 0,1-2-63,3 2 0,-2-9 4,4-1 0,-1-8 51,1-5 1,7-6 242,-1-6 0,5-4-94,2-5 0,3-1 26,-1-2 1,2-2-102,-1-4 0,-2-4-158,1 1 0,2-5 390,-1 2 0,4-6-704,-1-1 1,2-2-87,1 2 0,1-4 218,2 1 0,2 2-456,4 2 0,2 1 202,1 1 0,3 1-208,3-1 1,5 5 666,2 1 0,2-1 0,1-1 0</inkml:trace>
  <inkml:trace contextRef="#ctx0" brushRef="#br0" timeOffset="38">18370 8045 7853,'-9'4'287,"4"1"1,-3 10 79,1 7 124,-1 6-833,-5 13 0,-2 3 509,6-19 0,0 0-669,-3 0 0,1 1 543,-1 2 0,0 0 0,0-2 0,0 0-214,1-1 1,0 0 107,-8 18 1,4-7-293,3-8 0,-1-5 480,4-8 0,1-4-678,5-5 145,2-4 220,-3-2 1,4-5 292,0-4 0,1-5-432,2-1 0,1-4 691,2-3 0,5 2-499,-1-5 0,1 0 137,-2-3 0,5-3 0,1 0 0,2-1 0,-1 1 0,4 2 0,-1-2 0,6-1 320,-1 1 1,3 0-156,1 3 0,-3 8 281,0 5 1,-4 4 3,0 5 1,-5 3 138,-4 6 1,-5 2-145,-4 4 1,-2 4-216,-1-1 0,-1 4-209,-2-4 1,-4 5 112,-5-2 0,-2 2-265,-1-2 1,-3 2 96,3-5 1,1 1-424,2-4 0,-1 0 107,0 1 1,1-2-49,2-2 1,4 1-1403,0-4 1800,4 1 0,-2 0 0,4 1 0</inkml:trace>
  <inkml:trace contextRef="#ctx0" brushRef="#br0" timeOffset="39">18584 8184 7629,'-5'0'260,"1"0"-175,0 4 985,3-3-607,-3 8 1,4-7 196,0 4-416,4-4-72,1 2 1,4-1 229,1 0-575,3 0 190,-2-3 1,5 0-859,-3 0 640,3-4 1,-5 2-362,5-4 1,-4 0 289,4-3 1,-5-2-75,2-1 1,-3 1-9,-1-1 0,0-1-33,-3 0 1,-2 1-1,-4 2 405,0 5 0,-5 1 211,-4 4 0,-5 5 293,-5 5 0,4 3 213,-1 6 0,2 0-352,-2 3 0,3 1-73,4 2 1,0-3-94,3-3 0,2 0-218,4-1 1,1-3 190,2-3 1,6-6-852,7-3 0,6-1-1399,3-2 2060,1-5 0,7-4 0,0-5 0</inkml:trace>
  <inkml:trace contextRef="#ctx0" brushRef="#br0" timeOffset="40">19003 8296 7938,'0'5'748,"0"-1"0,0-3-514,0 2 0,0-1-185,0 5 0,-4 0 110,-2 5 0,1 0-705,-1 3 1,-2 1 187,-4 2 358,2 1 0,-4 0 0,5-1 0</inkml:trace>
  <inkml:trace contextRef="#ctx0" brushRef="#br0" timeOffset="41">19590 7793 7131,'0'-9'-287,"0"0"0,0 2 383,0 1 46,0 4 1,-1-2-75,-2 4 0,-3 5 227,-7 4 1,2 9-58,-5 7 1,1 6 14,-4 3 1,4 3-75,-1 4 0,1 0-447,-4 2 0,4 3 180,-1-3 0,5-1-38,-2-2 1,3-7-308,1-5 0,2-4 202,1-5 0,3-9-241,-3-4 1,3-4 471,-3-2 0,3 0 0,-5-4 0,3-1 0</inkml:trace>
  <inkml:trace contextRef="#ctx0" brushRef="#br0" timeOffset="42">19367 8156 7969,'5'0'181,"3"0"155,-7 0 28,7 0-183,-2 0 1,3 0-69,0 0 1,0 0 109,1 0 1,2-4-422,1-2 1,3-3 193,0-4 1,1 3-193,2-3 0,1 0 158,1 1 0,-1-5-386,2 2 0,-4-3 127,-2-1 0,0 2-48,-3 1 0,2-4 60,-2 1 1,2-2 152,-2 3 0,-2-2 103,-5-2 0,2 3-66,-1-3 1,-3 3 221,-1 4 1,-2 1-167,-1 5 165,0 4 0,-1 2-38,-2 6 1,-3 7 242,-7 9 0,2 3 213,-5 6 1,1 4-214,-4 3 0,1 0-143,-1-1 0,0 4-10,1-4 1,2 2-259,1-5 0,3-2 101,0 2 0,3-7-103,2-2 1,3-6-103,4-4 1,1-6-130,2-3 1,2-2-15,5-1 0,-1-4 105,0-2 0,5-2-76,1-2 0,0 1 111,0 0 0,-2-4 176,2 1 1,-3 3-97,0 3 1,-2 0 344,0 0 1,-4 2 135,0 4-96,0 0 0,1 4 79,-1 2 1,-4 3-132,1 0 1,1 0-157,-1 1 1,3-1 80,-2 0 1,3-4-237,-1-2 1,2-2 85,2-1 1,-1 0-301,0 0 0,0-1 74,1-2 1,2-5-109,1-4 0,-1-2 59,-3 2 0,1 0 90,-1-3 0,-3 0 71,0 0 1,-3-3-1,4 3 1,-5 1 226,1 2 1,-2 2-166,-1 0 1,-1 5 515,-2 2 1,0 3-30,-7 3 1,3 3 129,-5 7 0,-2 1-186,2 5 1,-1 0-26,4 3 1,0-2-284,-1 2 1,5-6 127,2 0 0,2-2-549,1 2 1,0-3 245,0-4 0,5 0-491,5-3 1,3-2-163,6-4 1,-1-1 357,1-2 1,1-2 103,1-5 0,-1 0 294,2-2 0,0 0 0,0-3 0,0 2 0,-3-2 0,-5 2 0,-2-2 0,-1 4 0,-2-2 364,0 3-180,-3 5 1,-3 0 513,-6 5 1,-3 6-150,-3 3 1,0 1 39,0 6 1,-1-4-435,1 4 1,3-5 26,-1 2 0,5-3-140,-1-1 0,2 0 199,1 1-1124,0-5 681,0 3 1,4-7-443,3 2 1,2-3 47,3-3 1,-1 1 246,1-4 1,-1 3 285,2-3 0,-4 3-76,1-4 1,-1 5 129,-3-1 1,-1 2-33,1 1 699,-4 0-323,3 0-321,-5 4-14,4 1 0,1 5 0,4-1 0</inkml:trace>
  <inkml:trace contextRef="#ctx0" brushRef="#br0" timeOffset="43">20856 7868 8051,'4'-15'-530,"-3"-2"1,7 6 428,-5-1 207,4 1 1,-5 6 51,4 2 0,-4 4-84,2 5 1,-4 3 427,-4 9 1,-4 4-153,-4 9 1,-5 0 32,2 6 0,-3-5-436,-1 6 1,1-4-126,-1 0 1,4 2-455,-1-2 0,2-2 380,-2-1 0,3-6-135,3-3 0,4-6-191,0-4 296,4-6 0,2-3 282,6-6 0,-1-5 0,2-5 0,3-7 0,4 0 0</inkml:trace>
  <inkml:trace contextRef="#ctx0" brushRef="#br0" timeOffset="44">20819 7979 8030,'5'0'272,"-1"0"72,-4 0 1,5 0 96,-4 5-240,3 0 0,-4 8 210,0 3-239,0 5 0,0 0-154,0 4 0,0-1 90,0 1 1,1-3-166,2-3 0,1-1 122,2-3 1,2 1-72,-1-7 1,1 1-166,1-7 0,1 0-73,-1-3 0,0 0-73,0 0 1,-2 0 100,-1 0 1,-3-1 107,3-2 0,-4-2 37,1-4 1,2-2-126,-2-1 0,1-2 91,-1-5 1,-1-1-153,4-1 1,0-1 54,4-6 1,-1 2 26,0-5 0,5-4 103,1 1 1,0 0-69,0 6 0,-2 4 338,2 2-148,-3 7 74,1 5 0,-8 7-106,-2 6 1,-2 2-186,-1 5 0,-3 2 64,0 1 1,-4 3 102,1 0 0,-3 1 0,0 2 0</inkml:trace>
  <inkml:trace contextRef="#ctx0" brushRef="#br0" timeOffset="45">21136 8166 7998,'-5'9'0,"1"-3"0,-2 0-173,-2 1 153,7 2 0,-3 0 372,4 0-115,0 1 1,0-4-107,0 0 1,0-3-24,0 4 0,1-5-83,2 1 0,2-2 80,4-1 1,1 0-347,-1 0 1,0 0 130,1 0 0,0-4-295,2-3 1,-1-2 48,1-3 1,-1 0-76,2-3 0,-2-1 431,5-2 0,-1-5 0,4-1 0</inkml:trace>
  <inkml:trace contextRef="#ctx0" brushRef="#br0" timeOffset="46">21340 8007 7985,'-9'0'0,"3"0"0,0 0-205,0 0 164,-4 0 1,1 0-79,0 0 183,-1 0 1,-2 0-271,-1 0 1,-2 4 75,3 3 0,-2 2 130,2 3 0,-3 3 0,-3 4 0</inkml:trace>
  <inkml:trace contextRef="#ctx0" brushRef="#br0" timeOffset="47">21462 8240 8127,'5'0'806,"-1"0"1,-4 1-471,0 2-150,0-2 0,-1 8-460,-2-3 1,-2 5 200,-5 2 1,-2 3-706,-1 0 0,-2 0 778,2 0 0,-3 5 0,1-1 0</inkml:trace>
  <inkml:trace contextRef="#ctx0" brushRef="#br0" timeOffset="48">7775 8873 8431,'4'-14'0,"-2"0"-1243,4 5 811,-4-4 1,3 5-159,-2-1 1102,-2 6-121,3-5 82,-4 7-286,0-4 1,-1 14 41,-2 3 1,-2 6-131,-4 3 0,-4 7 73,1 7 1,0 4-67,2 1 1,1 4-306,0-4 0,-3 3 272,3-2 1,-1-1-343,7-3 1,-4 0 18,4-3 0,0-4 46,3-9 1,-3-3-152,0-9 178,0-3 0,2-3-48,-2-6 1,2-3 100,-2-3 1,0-1 123,0-3 0,2 3 282,-2-2-282,-2-3 0,4 1 0,-3-5 0</inkml:trace>
  <inkml:trace contextRef="#ctx0" brushRef="#br0" timeOffset="49">7626 9162 8431,'0'-5'-166,"0"1"223,0-1-85,0 4 143,4-3 1,2 1-149,6 0 1,3-4 105,3 1 0,5 0-479,2 0 0,-1 0 220,1-3 1,3-4-88,3 1 1,-1-2 147,-6 2 1,-1 1-108,-4-5 1,-2 4 231,-1-4 0,-3 1 0,-3-4 0,-5 4 0,-2-1 0,-2 2 0,-1-2 0,-3-1 0,0 5 0,-4 3 0,0 3-75,-1 3 0,-1-1 139,-1 4 0,1 5 316,0 5 0,0 4-77,-1 8 0,1 2 38,0 4 0,-1 1 16,1 2 1,0-1-171,-1 4 1,1-1-229,0 1 1,3 1 141,-1-4 1,5 0-225,-1-3 0,2-5 8,1-4 31,4-5 0,1-9-157,5-2 0,0-4 89,2-5 1,-1-1-148,1-9 1,2 1 54,-2-4 1,2 1-17,-2-1 1,-2 1 58,3 3 1,-4-2 229,-3 5 0,3 0-303,-3 2 587,-2 1-18,0 4 1,-4 5-133,0 6 0,-4 6-142,-2 4 0,1 5 76,-2 0 0,5-2 79,-1-4 0,2 0 34,1 0 1,0-1 125,0-5 1,4 0 106,2-3 0,6-2 226,0-4 0,5-2 133,-2-4 0,3-1-2380,1-5 1,-1-1 1985,1 0 1,-1-2-1436,1 2 1,-5 0-667,-1 0 1693,-3 3 0,0-8 0,-1 4 0</inkml:trace>
  <inkml:trace contextRef="#ctx0" brushRef="#br0" timeOffset="50">8194 9125 7062,'-1'5'-511,"-3"-2"1,3-1 553,-2 1 1,2-1 183,1 4-169,-4-4 1,3 4 60,-2-3 115,2-2 19,-3 7-14,3-7 26,-3 7-11,4-7-59,0 3-299,4-4 201,1 0 1,4 0-120,1 0 0,-4-3 94,0 0 0,0-4-224,3 1 1,0-2-63,-3-2 0,1 0 140,-4-3 0,5 3-24,-2-2 0,-2-2 60,-1 2 1,-2-1 66,-1 4 1,0-1-67,0-3 1,0 6 225,0-2 1,-4 6-62,-2 0 1,-3 4 62,0 5 0,-4 2-27,-3 11 0,0-2-22,0 8 0,-2 0-60,3 3 0,2-1 22,0-2 0,7 1-181,3-5 1,2 0 101,1-6 0,4-1-218,2-5 0,7-4 58,2-1 0,4-4-161,2-4 0,-1-1-12,2-4 1,-3 0 133,0-1 0,-1 1 65,-3 0 1,2-1-158,-5 1 287,1 0-258,-4-1 519,-4 1-136,-1 4 0,-5 1 167,-2 4 1,-1 1-95,-2 2 1,-3 2-108,3 4 1,1 1 39,-1-1 1,3 0-47,-4 1 1,5-1 26,-1 0 1,-1-2-14,1-1 0,-1-1-177,1 1 29,2 2 1,-3-6-248,4 5-2,-4-5-308,2 2-50,-2-4 335,4 0-292,0-4 592,0 3 0,0-8 0,0 4 0</inkml:trace>
  <inkml:trace contextRef="#ctx0" brushRef="#br0" timeOffset="51">8585 9078 8206,'0'-5'-2233,"4"-3"2233,-3 7 0,3-8 46,-4 8 15,0-7 162,0 3-187,0 0 38,0-4 1,-1 7-7,-2-4 9,-2 4 0,-5-2-38,1 4 0,0 0 84,-1 0-76,1 0 0,0 0-49,-1 0 1,2 4 46,2 2 1,-1-1-60,4 2 0,-2-1-39,2 3 0,2 0 76,-2 1 0,2-1-66,1 0 0,3 1 49,0-1 1,4 1-10,-4 3 0,3-3 2,-3 3 1,3-2 11,-3 1 0,0-1-2,-3 1 0,-1 2-4,-2-2 1,1 0 53,-4-2 0,-3-1-48,-4 0 1,1 1 68,3-1 1,-1-4-34,1-2 12,-5 2 1,4-4-30,-2 3 0,1-7-18,2 0 1,1-4 38,2 1-29,-3-2 1,5-2 44,-2 1 1,1 1-18,2 2-69,2-3 46,-3 4 1,4-1-431,0 0 336,0 4 0,1-4-324,2 3 0,-1 2 391,4-2 0,0-2 0,3 0 0</inkml:trace>
  <inkml:trace contextRef="#ctx0" brushRef="#br0" timeOffset="52">8613 9134 6889,'-5'5'327,"4"-1"-225,-3-4 122,4 0 1,7 0-277,3 0 0,1-3 70,-2 0 1,1-4-116,-1 1 1,4-3 86,-1 0 1,-1 0-77,-4-1 0,1 1 72,-2 0 1,-1-1-38,1 1 0,-4 0 21,2 0 0,-3-1 41,-1 1 0,0 0 62,0-1 0,-5 2-81,-1 2 1,1 2 196,-1 4 1,-1 0-106,-6 0 0,3 5 171,-3 4 1,3 5-57,1 4 1,-1 2-19,1 2 1,1 0-146,2 3 0,2-1-112,4-2 0,0-3-150,0 3 1,4-6 92,2-4 1,6-2-759,4 0 891,1-5 0,6-1 0,1-4 0</inkml:trace>
  <inkml:trace contextRef="#ctx0" brushRef="#br0" timeOffset="53">9469 9032 8100,'-4'-10'0,"3"1"-799,-3 0 597,0-1 0,2 2 24,-5 2 192,5-2 53,-6 2 1,6 1 33,-4 2 0,-1 2 6,-6 1 1,2 1 40,-5 2 230,1 6-302,-4 6 1,0 7 345,1-1-221,-1 9 1,2-8-187,1 6 0,3-6 95,3 0 0,4-3-170,0 0 0,4-2 110,-1-1 1,6-6-63,3-4 1,3-3-74,4 0 1,1-2-176,5-1 1,0-4 10,-1-3 1,1-1-95,-1-1 0,1-4 48,0 1 0,-4-1 56,1 4 1,-5-1 214,1-3 0,-1 3-175,-2-2 435,-4 1-21,-1 2-51,-4 4 1,-4 6 346,-2 8 1,-2 2-180,-1 4 0,0 1 12,3 2 1,-1-2-96,4-1 0,0-2-315,3 2 1,1-3 169,2 0 1,2-3-481,4-3 1,2-1 38,1-5 1,-1 0-135,5 0 0,-1-5 155,4-1 1,-3-5 58,-1-2 0,0 0 257,0 1 0,-2 0 0,-3-3 0,0 3 0,3 0 0,-3-3 0,0 6 369,-4 0-61,-3 4 151,1 5 0,-5 4-155,-2 2 0,0 5-48,-3 2 1,4 2-233,-1-2 1,-1-1 169,1-3 0,-3 1-286,3-1 0,-2-3 128,2 0 1,2-2-135,-2 2 1,1-4-207,-1 1 263,2-2 1,-3-2-28,4-2 1,0-2 67,0-5 1,0 1-54,0 0 1,1-2 47,2-1 0,2 1-24,4-5 0,1 1 16,-1-4 1,0 0-89,1 1 1,2 0 76,0 3 0,4-2-121,-4 5 1,4-1 5,-4 4 0,1 1-162,-4 1 1,-3 3-423,0 4 723,-3 0 0,1 4 0,-4 6 0,0 4 0</inkml:trace>
  <inkml:trace contextRef="#ctx0" brushRef="#br0" timeOffset="54">9776 9153 8100,'0'5'-1884,"0"3"2328,0-7-18,0 7-19,0-7-231,5 3 0,-3-4-85,4 0 21,-4 0 0,6 0-133,-2 0 0,2-4-69,-2-2 0,3-1-77,0 1 0,1-6 86,2 3 0,-1-3-64,-2-1 1,0 3 18,0-3 1,0 2-47,-3-1 0,1 1 101,-4-1 0,0 2 56,-3 0 0,-1 4 74,-2 0 1,0 4 229,-6-1 1,2 7 288,-6 5 0,0 1-245,0 6 1,1 3-24,3 2 1,0 1-108,3-3 1,-1-1-113,4 1 0,0-4 122,3 1 0,2-5-596,4 2 1,1-6 127,9-1 255,3-4 0,5-2 0,4-5 0</inkml:trace>
  <inkml:trace contextRef="#ctx0" brushRef="#br0" timeOffset="55">11005 8762 8113,'0'-7'0,"0"1"0,0 0-595,0-3 497,0-1 0,0 4 50,0 0 66,0 4 87,0-2 1,-1 4 132,-2 0-135,2 4 0,-8 3 215,0 9 0,-2 6-95,-4 9 0,2 9-11,-2 0 1,0 3-327,0 1 1,-2 1 122,5-1 0,-1 1 118,4 2 1,1-9-217,2-4 0,2-9 73,4-6-214,0-5 81,0-9 1,0-2 8,0-10 1,3 1-101,0-6 1,3-2 321,-3 2 1,3-5-339,-3 2 1,4-3 30,-4 0 1,3 2 1,-3 1 1,0-1 32,-3-3 0,0 4 126,0-1 0,0 2-2,0-2 1,-1 0 132,-2 3 0,-2 2 78,-5 5 0,0-1-138,-2 3 0,-3 3 370,-3 8 1,-1 0-157,0 8 1,1 4 253,-1 3 0,4 3-131,-1-4 0,5 4-12,-2-3 1,7 0-354,3-4 0,2 0 95,1-3 1,5 1-320,4-7 1,5 1 143,4-6 1,2-1-145,2-3 0,4-1 44,2-2 0,5 0-358,-5-3 0,2 0 187,-2-3 0,-1-1 37,-3 1 0,2-1 335,-4-3 0,0-1 0,-4-5 0</inkml:trace>
  <inkml:trace contextRef="#ctx0" brushRef="#br0" timeOffset="56">11126 9022 8113,'-5'0'15,"-3"4"1,6-2 403,-4 5-211,0 3 1,-3 1-135,3 5 1,-2-1 108,2 4 1,0-3-141,0-1 0,4 0-100,-1 0 0,2 0-218,1-3 1,0-5-195,0 3-520,0-7 696,4 1 293,1-8 0,5-2 0,-1-3 0</inkml:trace>
  <inkml:trace contextRef="#ctx0" brushRef="#br0" timeOffset="57">11099 8994 8113,'0'-9'-132,"0"0"0,-4-1 247,1 1 96,0 0 204,3 4-1254,0 0 762,0 5 0,4 9 0,2 1 0</inkml:trace>
  <inkml:trace contextRef="#ctx0" brushRef="#br0" timeOffset="58">11406 9022 8113,'0'-5'-614,"4"-3"0,-2 4 583,4-3 1,-4 2 425,1 2-289,-2 2 0,-1-4 10,0 2 0,-1 2-39,-2-2 0,-2 2-29,-4 1 1,-1 0 21,1 0 1,-1 1 136,-3 2 0,2-1-114,-4 4 1,3-3 9,0 3 1,1-3-59,2 4 1,1-4-133,2 3 0,1 0 160,5 4 1,0-1 8,0 0 1,5 4-221,1-1 0,2 1 32,1 0 0,4-2 49,-1 5 1,4-5 79,-4 2 0,-3-3 7,-2-1 0,-5 0 42,1 1 1,-2-1 17,-1 0 0,-5-2-198,-5-1 0,-3-1 137,-6 1 1,-2-2-243,-1-4 0,1 0-18,6 0 0,1 0-38,5 0 1,1-4 96,1-2 172,3-2 0,8-2 0,2 1 0</inkml:trace>
  <inkml:trace contextRef="#ctx0" brushRef="#br0" timeOffset="59">11704 8808 8113,'0'-5'-1408,"0"1"1801,0 0-172,0 3 0,0-3 167,0 8-174,-4 5 1,-5 10 25,-3 5 1,-2 4 175,2 3 1,1 3-442,-5 7 1,4 1-99,-4 5 1,5-9-277,-2-4 1,6-5 145,1-4 1,4-6-360,-1-7 166,2-2 117,1-4 1,0-3-179,0-6 301,4-3 1,-3-3 205,2 0 0,-2-1 355,-1 1-355,0-4 0,-1 2 0,-2-1 0,1 2 0,-4 0 0,3 1 30,-4 0 0,5 2 90,-1 1 0,1 3 407,-1-3-123,2 0-243,-3-4 0,5 2-47,2 2 0,0-1-130,6 4 0,0-4 141,6 4 0,0-3-359,0 3 0,4-1-51,-1 1 0,1 2-259,3-2 544,-3 2 0,0-4 0,0 0 0</inkml:trace>
  <inkml:trace contextRef="#ctx0" brushRef="#br0" timeOffset="60">11797 9022 6668,'5'4'1115,"2"2"-625,-4 3 0,0 0-181,-3 0 0,0 5-154,0 1 0,-3 3 83,0 1 0,-4-1-181,1 1 0,1-4 150,-2 1 0,2-5-479,-1 2 1,-1-3-1101,4-1 823,0-3-713,3-2 1262,0-4 0,4-9 0,1-1 0</inkml:trace>
  <inkml:trace contextRef="#ctx0" brushRef="#br0" timeOffset="61">11843 8901 8113,'0'-9'-1271,"0"0"825,0-1 1144,0 1-525,0 4 0,1 1-97,3 4-145,-3 0 0,7 0 69,-2 0 0,2 4 0,2 1 0</inkml:trace>
  <inkml:trace contextRef="#ctx0" brushRef="#br0" timeOffset="62">11974 9013 8033,'-3'9'-214,"0"1"1188,-1-1-534,0 4 0,-1 3 198,-4 6-654,4-3 197,-4 4 1,8-4-282,-2-1 42,-2-3-611,4 2 601,1-6 0,8-2-254,5-6 0,3-3 159,0-3 0,1-2-629,2-5 0,0 0 301,-1-2 0,1 1 491,-1-1 0,0-2 0,-2 2 0,-3 1 0,-4 4 0,-3 2 77,-3 2 1,-2 2 524,-14 5 0,6 4-256,-9 7 1,5-4-22,2 2 0,-1-3 49,1-1 0,4 1-851,2-1 477,2 0 0,9 1 0,2-1 0</inkml:trace>
  <inkml:trace contextRef="#ctx0" brushRef="#br0" timeOffset="63">12402 9050 8142,'0'-9'-490,"0"0"0,0 2 351,0 1 700,-4 4 3,3-2-244,-7 4 260,2 0-280,-7 0 0,2 5 177,-5 4 267,5 5-375,-7 4 0,5 4 118,-3 0-309,3 0 32,3 0 1,2-2-199,2 2 37,2-7 1,5 2-282,2-5 1,6 1 223,7-4 0,5-4-802,4-2 1,3-3 406,3-3 1,2-3-685,5-6 1,-5 0 396,-2-3 1,-2 2 689,-1-2 0,0-5 0,0-4 0</inkml:trace>
  <inkml:trace contextRef="#ctx0" brushRef="#br0" timeOffset="64">12765 8789 8142,'0'-9'61,"0"0"586,0 0 0,0 4-209,0 5 0,-3 9-182,0 6 0,-7 7-133,0 3 1,-2 6 132,-1 3 0,2-1-639,-4 1 0,0 0 115,0 4 1,-2-2-584,5-2 0,-1 0 345,4-6 0,1-5-463,1-8 253,3-8 716,4 6 0,0-13 0,0 0 0,3-4 0,0-6 0,4 1 0,-4 0 0,0-1 133,-3 1 1,0 0-356,0 0 1,3-1 352,0 1 1,0-1 174,-3-3 1,0 6 268,0-2 1,0 1-248,0-1 1,0 0 424,0-1 0,0 4 293,0 0-635,0 0 0,0 0-344,0-1 1,1 5-188,2-1 0,4-1-172,5 1 1,-1 0-999,5 3 1290,-1 0 0,8 4 0,1 1 0</inkml:trace>
  <inkml:trace contextRef="#ctx0" brushRef="#br0" timeOffset="65">13687 8706 8177,'0'-7'-487,"0"1"0,0 3 256,0-3 1,0 3 167,0-3 167,0 4 0,0-1 177,0 10 1,-4 4 140,-2 11 0,-7 3-130,-2 6 0,0 6 3,0 6 0,-1 4-393,7-22 0,0 0 0,-9 22 132,2 3 1,1-4-118,6-2 1,-2-4-276,8-6 0,0-7-289,3-8 0,1-6 37,2-7 173,2-1 1,4-10 436,-3-1 0,-2-6 0,-4-4 176,0-1 1,0-2-1,0 0 1</inkml:trace>
  <inkml:trace contextRef="#ctx0" brushRef="#br0" timeOffset="66">13529 9097 8177,'0'-15'-594,"0"-2"-73,0 1 0,0 2 942,0-2 1,0 4 40,0-4 0,0 4 471,0-4-512,0 5 1,0-3 205,0 5 0,0 3 78,0 0-410,0 4 172,0-3-313,0 5 0,3 2-422,0 1 0,4 2 277,-1 4 1,3 0-475,0 1 0,0 2 280,1 1 1,0 0-197,2-1 1,0-1 209,3 1 0,-2-1 317,2-2 0,1 0 0,2 0 0</inkml:trace>
  <inkml:trace contextRef="#ctx0" brushRef="#br0" timeOffset="67">13780 8938 8177,'-9'0'-365,"-1"0"0,4 0-73,0 0 1858,0 0-913,-3 0 1,0 5-470,3 1 0,2-1-93,4 1 0,0 0-76,0 4 1,7-2 119,2-2 0,7 1-103,-1-4 1,3 1-104,1-4 0,2 0 106,1 0 0,3 0-70,-3 0 0,-2-5 68,-4-1 1,0 1-134,-3-1 1,2 0 187,-2-4 1,-4 4-126,-3 0 309,-4 4 1,3-1-123,-5 6 1,-5 7 233,-1 9 1,-5 6-73,-2 9 1,-3 1-53,0 8 0,2 5-325,6-22 1,0 1 0,0 2 0,0 1 167,-3 1 0,0 0 1,1 2-1,-1 1-18,-1 0 1,0 0-1,-1 0 1,1 0-80,-2-3 0,0 0 0,1-3 0,1-2 117,-13 21 1,1-10 15,-1-9 1,6-12 423,3-10 1,1-8-207,-4-4 1,2-4 19,1-2 0,-2-3-98,3-3 0,1-1-26,2 1 0,0-5 441,2-2 1,3-2-460,7-1 0,0-1-466,0-2 1,5-2 145,5-4 1,0 3-31,5 0 1,5 4 120,5-1 1,3-1 139,3 5 0,-1-2 0,6 7 0,6 1 0,4 1 0</inkml:trace>
  <inkml:trace contextRef="#ctx0" brushRef="#br0" timeOffset="68">14218 8901 8170,'-3'9'-553,"-1"1"0,-3 3 298,1 3 856,2 1-321,-4 10 0,2 3 350,-3 11-819,0 5 1,-2 3 177,5-23 0,0 1 1,-1-1-1,0 0 69,-2 2 1,-1 0 0,1-1 0,-1-1-221,1 1 0,0-1 0,-9 17 123,3-3 1,2-11 9,7-10 0,1-5 125,2-8-234,2-2 0,-3-5-7,4-2 0,0-2-42,0-5 1,0-3 412,0-3 0,0-1-423,0-2 1,1-4-2,2-2 1,-2-1 121,2-2 1,2-1-57,1-2 0,3-2 17,4-5 1,-2 4-43,5 0 1,0 1 71,6-1 1,2 1 245,4 2 1,2 7 103,-2 2 1,1 8 312,-8 7 1,0 3-179,-5 4 0,-3 4 50,-4 3 1,-3 4-132,-3 1 1,-2 5-87,-1-2 1,-4 0-115,-3 0 0,-4 0 314,-1 0 1,-4 2-540,4-5 0,-4 2-206,4-2 1,-1-3-210,4 3 0,0-5-435,-1 3 1,2-1 955,2-3 0,2-2 0,4 0 0</inkml:trace>
  <inkml:trace contextRef="#ctx0" brushRef="#br0" timeOffset="69">14441 9069 7948,'-6'0'-666,"0"0"1267,4 0-15,-2 0-223,-1 0 193,4 4 36,-3-3-198,4 3-218,0-4 1,1 3-91,2 0 1,3 0 150,3-3 1,0 0-325,0 0 1,4-1 94,-1-2 0,4 1-408,-4-4 1,4 3 58,-4-3 1,1-1-90,-4-2 0,0 0 225,0 0 1,1-1-11,-1 1 0,-4 0-34,-2-1 0,-2 4-298,-1 0 175,0 4 0,-5-2 372,-4 4 0,0 4 0,-4 2 0,0 6 0,0 4 0,-2 0 0,2 0 0,4 2 456,3-3 0,3 3-456,-3 0 0,4 0 86,-2-3 0,4 2-77,4-5-77,1 1 68,4-4 0,4-4 0,2-1 0</inkml:trace>
  <inkml:trace contextRef="#ctx0" brushRef="#br0" timeOffset="70">14860 8976 8169,'-6'-3'0,"0"-1"-279,4-3 265,-7 6 1,7-6 247,-4 4-162,4 0 50,-6 3 0,3 0 154,-5 0-308,1 0 0,1 1 54,1 2 0,3-1-86,4 4 1,0 0 128,0 4 0,0-1-173,0 0 0,0 1 90,0-1 1,1 1-97,2 3 1,0-3 25,3 2 1,-3-1 45,3-2 1,-4 3-110,1 1 0,1-1 128,-1-2 0,1 2-23,-4 0 1,-1 1-4,-3-4 0,2 0-19,-4 1 0,-3-1 24,-4 0 1,-2-2-69,2-1 1,1-1-29,3 1 0,-1-1-323,1-1 463,4-3 0,-3 3 0,3-4 0</inkml:trace>
  <inkml:trace contextRef="#ctx0" brushRef="#br0" timeOffset="71">14935 9199 8169,'0'5'570,"4"-1"-143,-3 1-362,3-4 300,-4 3 143,0-4-112,0 4-463,0-3-633,0 3 479,-4-4-25,3 0-2273,-3 0 2262,4-4 180,0 3 0,1-3 250,2 4-139,-2 0 0,4-3-219,-2 0 185,-2-1 0,3 4 0,-4 0 0</inkml:trace>
  <inkml:trace contextRef="#ctx0" brushRef="#br0" timeOffset="72">14972 9236 7572,'-5'6'-1509,"-4"-2"1671,8-4 0,-3 1-53,4 2-99,0-2 96,0 3-1,-4-4-89,3 0 930,-3 0-916,4 4-159,0-3 230,0 7-139,0-7 88,0 8-393,0-8 196,0 3-98,4-4 1,0-1 1,2-2 0,2 1 105,-5-4 0,0 2 102,-3-2-3,4 4 196,-3-6 0,3 6-75,-4-4 1,-1 4 72,-2-2 0,1 3-69,-4 1 1,3 0 54,-4 0 0,2 5-53,-1 1-88,-2-2 0,3 4 0,-5-3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398"/>
    </inkml:context>
    <inkml:brush xml:id="br0">
      <inkml:brushProperty name="width" value="0.09071" units="cm"/>
      <inkml:brushProperty name="height" value="0.09071" units="cm"/>
      <inkml:brushProperty name="color" value="#3165BB"/>
    </inkml:brush>
    <inkml:brush xml:id="br1">
      <inkml:brushProperty name="width" value="0.12095" units="cm"/>
      <inkml:brushProperty name="height" value="0.12095" units="cm"/>
      <inkml:brushProperty name="color" value="#3165BB"/>
    </inkml:brush>
  </inkml:definitions>
  <inkml:trace contextRef="#ctx0" brushRef="#br0">16918 6583 8587,'-9'0'-67,"-1"-4"0,1-3 1,0 0-1,0 0 1,2 2-1,2 0 0,0-1 270,0-1 0,2 2 0,-1-1 1,1-1-150,0-2 0,0 0 0,4 1 226,2 1 1,-1 3 0,4 4 0,2 0 105,0 0 1,4 0-1,2 0 1,0 0 0,3 0-160,0 0 1,6 0 0,2 0 0,3 1 0,3 1 0,4 2-75,4-2 0,8-1 1,-20-1-1,0 0 0,2 0 1,1 0-1,2 0 1,0 0 47,1 0 0,1 0 0,2 0 0,1 0 0,-2 0 0,0 0 0,1 0 0,0 0 0,1 0 0,1 0-92,1 0 0,0 0 0,1 0 0,-1 0 0,1 0 0,1 0 0,0 0 0,1 0 54,0 0 1,1 0 0,4-1-1,1 1 1,2-1 0,1 0 0,1-1-1,0 0 1,1 1 0,-1 0 0,0 1-1,-1-1 0,0 1 1,1 0-1,-17 0 1,1 0 0,0 0-1,0 0 1,0 0 0,-1 0-1,17 0 1,-1 0 0,1 0-1,0 0-162,0 0 0,0 0 0,-16 0 0,1 0 1,-1 0-1,2 0 0,0 0 0,0 0 1,0 0-1,0 0 0,1 0 0,-1 1 0,0-1 1,0 0 11,1 1 0,0 1 1,-1-2-1,1 1 1,0-1-1,0 1 1,2 0-1,0 0 1,-1 1-1,1-1 0,0 0 1,-1 1-938,1 0 0,-1 0 0,0 0 939,1 1 0,1-1 0,-1 1 0,-2 0 0,0 0 0,0 1 1,2-1-1,0 0 0,1 0 0,-1 0 0,1 1 0,-1-1 0,-1 1 1,-1 0-1,1 0 12,-3 0 0,-1 0 0,0 0 0,17 2-1,-2 0 1,-8-1 0,0 0 0,-2-1 0,-1 1-386,-2 0 1,0-1 331,0-1 1,-2 0-1,-4-1 1,-2 0 0,2-2-1,-1 0 1,-2 0 0,-1 0-1,0 0 1,-1 0 76,26 0 0,-3-3 1,-8-2-1,-5 0-339,-5-2 104,-7-1 0,-2-2 0,-5 1-62,-3 0 1,-7 1 246,-8 1 0,-4 3 0,-5 4 0</inkml:trace>
  <inkml:trace contextRef="#ctx0" brushRef="#br0" timeOffset="1">6201 16257 8579,'0'-13'-26,"0"1"0,0 1-56,0 0 1,0 5 0,0 0 0,0-1-1,0-2 1,0 0 0,0 0 0,-1-1 65,-2 1 0,1 0 1,-4-1-1,-1 1 1,1 0-1,0-1 57,-1 1 1,-2 0-1,-1 0 1,-1-1-1,-3 0 1,0-2-50,-3 0 0,0 0 0,-3 1 0,-2 0 0,-3-1-14,-1 0 1,-7-1 0,-2-1 0,-4 1 0,-5-2 2,-5 1 0,21 8 0,-1-1 0,-3 0 0,0-1 0,-2 0 1,0 0-1,-2 1 0,0-1 0,-1 0 0,-1 0 7,-2 0 1,0 0 0,-4-1 0,0 0 0,-1 0 0,-1 1 0,0-1-1,-1 1 1,1 1 0,1 0-49,0 0 0,1 0 0,-2-1 0,1 1 0,0 0 0,1 1 0,-1 0 0,1 1 0,0 0 0,0-1 96,0 2 0,0-1 0,1 1 0,0 0 0,-2 0 0,-1 1 0,0 0 0,0 0 0,0 1 0,-1 0-31,1 1 0,0 0 1,0 1-1,0-1 0,-2 1 1,0 0-1,-2 0 0,0 0 1,0 0-1,0 0 3,0 0 1,1 0 0,-1 1 0,1-1 0,1 1 0,0 1 0,-1 1 0,0 1-13,0 0 0,0 0 1,-3 0-1,1 1 1,3 0-1,0-1 1,2 1-1,1 0 1,1-1-1,1 1 11,1-1 0,0 1 0,-1 2 1,0 0-1,0 0 0,-2 1 1,0 1-1,-1 1 0,1 1 1,-1 1-6,0 1 0,0 2 0,-1-1 1,0 1-1,0 1 0,0 2 1,2-1-1,0 0 0,1 0 1,1-1 18,1 0 0,1-1 0,4 0 0,1 0 0,0 0 0,2 1 0,0 1 0,2 0 0,2 1 1,1-1 18,2 0 1,1 1-1,0-1 1,3 1-1,-13 14 1,2 0-1,3 1 2,2 0 1,5 0 0,3 1 0,4-2-1,2-1 9,2 0 0,-2 5 1,6-3-1,4 1-31,3 0 0,2-3 0,2 2 0,4-1 0,6-2-22,5-1 1,6-1 0,1 0-1,4 0 1,3 0-6,3 0 0,6 0 1,1-1-1,2-1 0,3-2 24,-20-10 0,0-2 0,-1-1 0,1-2 0,3 1 0,1-1 0,0-1 0,2 0 0,1 0 0,2-1-62,3-1 0,1 0 0,3-2 0,0-1 0,5 0 0,1-1 0,2 1 0,0-1 67,2-1 1,1 0 0,-14-1-1,0 0 1,0 0 0,2-1 0,1 0-1,-1 1 1,3-1 0,-1-1 0,1 1-1,-1 1 1,1-1 0,0 0-49,1 1 1,-1 0 0,1-1 0,-2 0 0,1 0 0,0 0 0,2 0 0,-1 0-1,2 0 1,-1 0 0,0 1 0,0-1 0,0 1 0,1-1 0,-1 1 82,-1 0 0,0 0 1,0 0-1,2-1 0,-1 0 1,1 0-1,0 0 1,0-1-1,0 1 0,1-1 1,0 0-1,0 1 1,1-1-1,0-1 0,0 1 21,0 1 0,-1-1 1,0 0-1,1-1 1,0-1-1,0 0 0,-2 1 1,-1-1-1,0 1 1,1-2-1,1 0 1,0 0-1,0-1 0,1 0 1,-1-1-135,3 1 1,-1-1 0,-1 0 0,-2-2 0,-2 1 0,1-1-1,0 1 1,-1-1 0,1 1 0,-2-1 0,-1 0 0,1 0 139,-1 0 0,0 0 0,0-1-91,1 0 1,-1-1 0,1 0 0,-3 0 0,1 0-1,-1 0 1,-2-1 0,0 0 0,0-1 0,-3 0 0,-1 1-1,0-2-68,-1 2 0,-2-2 0,1 0 0,11-8 1,-1-2-1,-2-2 0,-2-1 0,-4 0 0,-4-1 1,-4 1-1,-3-2-87,-5 2 0,-3-2 0,-5 3 1,-4 0-1,-4-1 0,-3 0 1,-3-1-1,-4 0 0,-6-1 1,-3 1 22,-6 0 1,-3 1-1,-7-1 1,-3 2-1,-5 2 1,-2 2-1,-3 0 1,-2 1-1,13 8 1,0 0-1,-1 1 76,-3 0 1,0 1 0,0 0 0,-1 1 0,-1 1-1,0 0 1,-3 1 0,-1 1 0,-1 0 0,-1 1 0,0 0-1,-1 1 63,-3 0 0,0 1 0,0 0 0,-2 0 0,1 0 0,-2 1 0</inkml:trace>
  <inkml:trace contextRef="#ctx0" brushRef="#br1" timeOffset="2">17840 16275 14855,'9'-23'-448,"-3"1"1,0 5 0,1 2 0,-1-1 0,-1 2 0,-1 0-1,-2 2 454,-1-1 0,-5 0 0,-2 2 0,-5-3 0,-3 1 0,-6-2 0,-3 1 17,-6-3 1,-7 1-1,-6-1 1,-5 2-1,21 6 1,-1 1-14,-3-1 0,0 0 0,-5 1 0,-2 1 0,-2-1 0,0 0 0,-5 0 0,0 0 0,-3-1 1,0 1-13,-4 0 0,0 1 1,14 1-1,-1 0 1,-1 1-1,-2 1 1,-1 0-1,-1 0 1,-1 0-1,0 0 1,-1 0-1,-2 1 0,0 0 1,0 0-135,-1 1 0,0 0 0,0 0 0,-1 0 0,1 1 0,-2 0 0,-1 1 0,0 0 0,-1 0 0,0 0 1,-1 0-1,0 0 0,13 0 0,0 0 0,-1 0 0,1 0 158,-12 0 0,0 0 0,0 0 1,0 1-1,1 0 0,-1 1 0,1 0 1,0 0-1,0 1 0,0 1 0,-1 0 1,1 1-1,-1 0 0,1 1 1,0 0 21,0 1 0,1-1 1,0 2-1,1 0 1,0 2-1,1-1 1,2 0-1,0-1 0,0 2 1,0 0-1,0 0 1,1 1 60,0 0 1,0 0-1,0 0 1,2 0 0,-1 0-1,2 1 1,1 0 0,1 1-1,1 0 1,2 0 0,1 1-1,1 0 1,-13 7 0,3 1-14,5 0 0,1 2 1,6 0-1,2 1 1,8 0-1,3 0 0,3-1 1,3 1-1,-1 23-188,15 2 1,10-26-1,4 0 1,7 4 0,4-2-1,5 3 1,4-2-280,5 3 0,4-2 222,-12-9 0,3-1 0,1 0 0,4 0 0,2-2 0,1 1 0,3-1 0,1-1 0,2 0 0,-11-3 1,1 0-1,1-1 0,0 1 120,2 0 0,2 0 0,-1-1 1,1 0-1,0-1 0,1 0 0,-1-1 1,1 0-1,3 1 0,0-2 0,0 1 1,0-1-1,1-1 0,0 1 0,0-1 1,1 0-1,1-1 0,0 1 0,1-1 1,0-1-1,-9 0 0,0-1 1,0 1-1,1-1 1,0 0-1,0 0 0,1 0 1,0 0-1,-1 0 1,1 0-1,-1-1 1,1 1-1,-1-1 0,0 1 1,0-1-1,9 2 1,-1-1-1,0 0 1,0 0-1,-2 0 0,1-1 1,-1 0-1,0 0 102,-1 0 1,1 0 0,-1-1 0,0 1 0,-1-1 0,0 0 0,0 0 0,-1-1 0,0-1 0,-1 0 0,1 0 0,-2-1 0,0 0 0,-2 0 0,1 0 0,-1-1 0,11-2 0,-1 0 0,0-1-46,-1-1 1,0-1 0,-2 0-1,-1-2 1,-1 0 0,0-1-1,-1-1 1,0 0 0,0-1-1,-3-1 1,-1-1 0,0 0-1,-3 0 1,0-1 0,-2-1-94,-3 0 1,-1 0-1,-2-2 1,11-9 0,-3-2-1,-8-1 1,-2-3-1,-5 0 1,-3-1 0,-4-1-1,-5-2-151,-2 1 1,-5-1 0,-7 0 0,-5 1 0,-3-1 0,-5 2 0,-5 0 0,-3 2 161,-4-1 1,-3 2 0,-6-1 0,-4 3 0,10 9-1,-1 1 1,0 2 0,-2-1 0,-1 2 0,-1 0 0,-2 0-1,-1 1 1,-1 1-36,-1 0 0,-2 1 0,-1 0 0,-3 0 1,-1 1-1,0 2 0,-4-1 0,0 2 1,-1-1-1,12 4 0,0-1 0,0 1 1,-1 0 92,0 1 0,0 0 0,0 1 0,0-1 0,-1 0 0,1-1 0,-1 1 0</inkml:trace>
  <inkml:trace contextRef="#ctx0" brushRef="#br1" timeOffset="3">4320 14963 8705,'-9'0'-362,"0"0"655,-1 0 1,5 8 0,2 5 0,2 8 0,1 7-1,0 6 121,0 5 1,1 4 0,1 3 0,1 1 0,-1-1-451,-1 1 1,0-2 0,1-1 0,3-5 0,-1-5 0,0-6-605,-2-5 1,2-4 0,-1-4 0,-1-2-623,-1-3 0,-2-5 1265,-2-2-5,-2-2 0,-4-9 0,-1-2 0</inkml:trace>
  <inkml:trace contextRef="#ctx0" brushRef="#br1" timeOffset="4">4125 15195 8704,'9'-28'6,"0"-1"1,2-1-1,2-1 124,6 1 0,0 2 0,6 3 1,2 1-1,3 1 197,4 2 0,-5 10 1,-2 5-1,-3 4 1,-3 3-297,-2 2 1,-4 3 0,-4 6 0,-4 4-1,-4 3 1,-1 1-32,-2 2 1,-9 6 0,-3-2-1,-6 0 1,-2 1 135,-2-1 1,-1-1 0,3-2 0,2-2-224,3-4 1,2-4-1,4-1-301,3-2 1,13-4 0,6-3 0,8-2 0,8-1 362,7 0 1,2 4 0,5 2 0,-3 2 0,-5 3 279,-6 1 0,-6 7 0,-9 6 0,-6 2 0,-12 1 201,-10 4 1,-9 0 0,-8 2 0,-2-4 1077,0-4-1336,1-4 1,5-4 0,2-3 0,3-3-1052,3-5 0,8-4 197,5-6 1,8-5-1,6-6 1,3-1 0,4-5-714,3-4 1372,5-3 0,-4 0 0,4-1 0</inkml:trace>
  <inkml:trace contextRef="#ctx0" brushRef="#br1" timeOffset="5">4674 15121 8704,'0'-6'-2397,"0"-1"2830,0 5 1,3 3-1,0 10 1,-1 6 221,-1 7 0,-1 7 1,0 4-1,0 5 0,-1 2-103,-2 0 0,1 3 0,-3-5 0,0 0 1,1-4-429,0-5 0,0-5 0,5-11 1,4-3-1,4-5-151,5-4 0,5-3 0,3-4 0,3-5 0,1-6-363,2-3 1,3-3 0,0-1 0,-1 1-267,-1 2 1,-4 0-1,0 0 1,0 1 0,-2-1-431,-5 1 1,0 0 0,-6 0 1089,0 0 0,2 1 1,1-6-1</inkml:trace>
  <inkml:trace contextRef="#ctx0" brushRef="#br1" timeOffset="6">5074 15149 8704,'-6'-10'-512,"1"1"0,1 0 2214,2 0-1294,1 3 1,1 4-1,0 7 1,0 7-71,0 4 0,0 2 0,0 7 0,-1 2 0,-1 2 0,-1 2 73,1-1 0,-3-1 0,2-1 0,1 0 0,2-2-500,3-1 1,4-2 0,5-5 0,3-3 0,4-4-176,3-3 0,2-4 1,4-5-1,-1-3-46,1-6 0,0-3 0,0-7 0,0-1-156,0-4 1,-5-1-1,-3 0 1,-4 1 0,0-2-1,-1-2-60,1-2 1,-8 0 0,1 3 0,-2 0 421,-1 0 0,-2 6 1,-4 3-1,-1 7 607,-2 4 1,-4 13-1,-4 7 1,-2 6-1,-1 3 43,1 4 0,0 2 0,4 1 0,0 1 0,0 1 0,3 1 127,3-1 1,2-2 0,2-2 0,2-1-1155,3 0 1,7-3 0,2-3 0,3-6-340,1-2 1,3-6 0,2-2 0,0-3 704,-2-3 1,-3-7 0,0-4 0</inkml:trace>
  <inkml:trace contextRef="#ctx0" brushRef="#br1" timeOffset="7">5754 15065 8665,'-6'0'-203,"0"0"133,-2 0 1,0 5 0,-1 5 0,0 8 0,-2 7 724,-1 5 0,-2 4 1,-2 6-1,2 4 0,3-1 0,3-2 0,6-3 1,2-9-1,7-3 0,7-4-85,8-4 0,5-4 0,4-8 1,4-3-681,4-2 1,-1-1 0,0-1 0,-5-2 0,-4-5 0,-5-2-711,-3-2 1,-7-4 0,-2 3 0,-2-1-1,-4 1 1,-2-4 0,-4 2 0,-1-2-2288,-2 2 3103,-2-7 1,-9 2 0,0-8 0</inkml:trace>
  <inkml:trace contextRef="#ctx0" brushRef="#br1" timeOffset="8">5791 15139 8665,'-13'0'154,"6"-4"0,-2-2 0,4-2 305,3-1 0,2-2 1,4 0-1,6-3 1,3 0-1,3-2-112,-1 2 0,1-1 1,2 4-1,1-1-683,-1 0 0,0 5 1,-1 2-1,-3 1 0,0 2 1,-4 2-485,-3 3 1,-3 2 0,-4 5 0,-1 3 578,-2 2 0,-2 3 0,-4 0 0</inkml:trace>
  <inkml:trace contextRef="#ctx0" brushRef="#br1" timeOffset="9">5801 15195 8665,'-19'19'6,"5"-4"0,1 0 392,3-2 1,6-1 0,4-6 0,6-3 256,5-2 0,5-2 1,4-2-1,3-2 0,0-1-677,0-1 0,3 1 0,-2-2 0,2 1 0,-1 1 22,-3 2 0,2-7 0,-1 1 1</inkml:trace>
  <inkml:trace contextRef="#ctx0" brushRef="#br0" timeOffset="10">15279 14665 8378,'0'-11'38,"0"0"0,0-2 0,0 1 0,0 0 1,1-1-1,2 2 276,3 0 1,3 3-1,0 2 1,0 4-1,0 5 1,-2 7 166,-1 8 1,-3 10 0,2 8 0,-1 5-336,-1 5 0,-2 1 0,-1-21 0,0 1 1,0 1-1,0-1 0,0 0 0,0 0-181,0 0 1,0 1-1,0-1 1,0 1-1,0 0 1,0 1-1,0-1 1,0-1-499,0 26 1,0-2 0,0-13 0,0-4 0,0-3 0,0-6-951,0-4 1,-1-6 1182,-3-8 1,-1-4-1,-3-7 1,1-6 299,1-4 0,-1-8 0,-1-3 0,1-2 0,2-2 0,1-2 0,0-2 0,4-4 0,0 0 0,1-1 0,3 1 0,2 0 0,6 0 0,4-2 231,1-1 1,6 3 0,2 1 0,2 6 188,1 4 1,3 8 0,-1 2 0,-3 4 0,-5 7 0,-2 5 140,-1 6 1,-5 2-1,-2 7 1,-5 2-346,-4 0 0,-2 5 1,-2 1-1,-2 0-83,-3 3 0,-6-2 0,-1 0 0,-2 0-221,-1 0 0,-2-4 0,-1 2 1,0-2-1,-2-3 0,-1-1-82,2-4 1,3-5 0,3-1-1,0-2-347,3-2 1,5 0 391,3 1 0,6 2 0,3 4 0,3 2 0,4 0 0,3 3-37,5 0 0,-2 2 0,4 1 1,-1 0-1,1-2-144,1 2 1,-1-4-1,3 0 1,-2-3-1,-1-2 6,-3-2 0,-3-1 1,-1-6-1,-1-4 300,0-4 0,-2-4 0,-4-6 0,1-4 0,-1-1 0</inkml:trace>
  <inkml:trace contextRef="#ctx0" brushRef="#br0" timeOffset="11">15847 15000 8312,'-1'-8'-784,"-2"1"1155,2 3 0,-7 8 0,1 4 0,0 4 175,1 7 0,-4 3 0,2 6 0,1 1 0,0 1 0,2 1-103,2-1 1,6-1-1,4-2 1,5-2 0,7-4-425,5-5 0,1-2 0,2-6 1,1-2-260,1-3 1,0-3 0,-2-3-1,-2-4 1,-3-3-854,-2-3 1,-6-3 0,-3-1 728,-3-4 0,-4-2 0,-4-5 1</inkml:trace>
  <inkml:trace contextRef="#ctx0" brushRef="#br0" timeOffset="12">15903 14916 8385,'-5'0'116,"-2"-4"0,3-2 0,2-3 350,1 0 0,1 0 1,1-1-1,2 0 1,5-1-38,3-2 0,0 4 0,4 4 0,-1 1-997,1 2 0,-4 1 0,2 1 1,-3 1-1,-2 2-503,-1 3 1,0 5 1070,-4 2 0,-4 3 0,-4-1 0</inkml:trace>
  <inkml:trace contextRef="#ctx0" brushRef="#br0" timeOffset="13">15866 15028 8385,'-14'9'65,"0"0"0,0 1 296,5-1 0,1-3 1,4-1-1,-1 1 0,2-2 231,4 0 0,5-1 1,6-3-1,3 0-792,3 0 0,5-1 0,2-1 0,2-2 0,0 0 0,1-2 200,0 1 0,0-1 0,0-3 0</inkml:trace>
  <inkml:trace contextRef="#ctx0" brushRef="#br0" timeOffset="14">16229 14916 8385,'-9'4'93,"-1"1"0,1 6 0,1 2 317,1 6 1,0 0-1,3 7 1,0 3 0,-1 3-106,0 1 0,2 0 0,0-3 1,2 0-1,2-1-530,2 0 0,-2-7 1,3 2-1,-3-6 1,-1-6-712,0-2 0,0-6 0,-1-4 513,-3-5 1,-1-7 0,-3-5 0,1-3 0,1-4 422,-2 0 0,1-3 0,0 1 0,2-3 0,1-2 0,0 0 0,4 3 0,0 0 0,0-1 0,1-1 69,3-1 0,5 3 0,7 5 0,6-1 352,6 0 1,4 4-1,6 2 1,2 4-1,0 5 234,-1 3 0,0 3 1,-3 7-1,-4 5 0,-6 7-103,-6 4 0,-11 4 0,-1 5 0,-3 2 0,-4 2-301,-3 0 0,-4 4 0,-6-4 0,-5 1 1,-3-1-266,-1-1 1,-5-1 0,2-4 0,0-2-547,3-4 0,-2-2 0,1-3 0,1-4 0,3-3-533,2-2 1,3-3 0,3-4 1073,1 0 0,0-4 0,0-2 0</inkml:trace>
  <inkml:trace contextRef="#ctx0" brushRef="#br0" timeOffset="15">15698 15754 8256,'23'-13'-68,"4"-3"1,7-2 0,9-1 150,-18 8 0,1 0 0,5-2 0,1-1 0,2-1 1,0 0-1,2 1 0,1 0 0,-1 2 0,0 0 1,-2 2-1,0 1 179,-5 1 1,0 1-1,-2 1 1,-2 1-1,19-3 1,-5 1-1,-5 4-1302,-6 2 1,-5 1-1,-9 1 1040,-4 2 0,-9 3 0,-7 3 0</inkml:trace>
  <inkml:trace contextRef="#ctx0" brushRef="#br0" timeOffset="16">16024 15819 8256,'-33'16'0,"4"-2"0,7 1 333,10-1 1,9-3 0,13 1-1,12-5 1,11-5-33,9-4 0,6-4 0,-20 0 0,2-2 0,0 0 0,1-1 0,2-2 0,0 0-311,2 0 1,-1-2 0,2 0 0,0-2 0,1 0 0,0-1 0,1 1 0,0 0 0,-1 1 0,0-1-398,-1 2 1,0-2-1,-2 0 1,-1-2-1,-5 1 1,0-1-1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2:08:35.499"/>
    </inkml:context>
    <inkml:brush xml:id="br0">
      <inkml:brushProperty name="width" value="0.09071" units="cm"/>
      <inkml:brushProperty name="height" value="0.09071" units="cm"/>
      <inkml:brushProperty name="color" value="#3165BB"/>
    </inkml:brush>
    <inkml:brush xml:id="br1">
      <inkml:brushProperty name="width" value="0.09071" units="cm"/>
      <inkml:brushProperty name="height" value="0.09071" units="cm"/>
      <inkml:brushProperty name="color" value="#FF0000"/>
    </inkml:brush>
    <inkml:brush xml:id="br2">
      <inkml:brushProperty name="width" value="0.12095" units="cm"/>
      <inkml:brushProperty name="height" value="0.12095" units="cm"/>
      <inkml:brushProperty name="color" value="#FF0000"/>
    </inkml:brush>
  </inkml:definitions>
  <inkml:trace contextRef="#ctx0" brushRef="#br0">6601 15056 8159,'-6'-3'-140,"0"-1"1,4 0-337,-1 1 476,-2 2 1,3-6 118,-5 4 1,5-1 104,-1 1-190,-2 2 79,4-8 0,-4 8 114,2-2-403,2 2 269,-8 1 1,7-3-63,-4 0 116,4 0-77,-6 3 0,4 4-15,-3 2 15,-1 2 1,3 6 271,-4 1-272,-5 7 1,7-1 68,-2 4-69,1-1 11,-1 9 0,3-5 82,0 4-278,4-4 81,-3 0 1,7-4-226,1-2 145,2-2 54,4-6 1,4-2-53,-1-5-79,4-3 213,-5-4-284,6-8 109,-2 1 0,0-10 73,1 1-316,-5-5 196,7 1 1,-8-7-32,3 2-64,-3 2 107,-1-4 1,-2 5 24,-1-3 20,-4 2 39,2 5 0,-4 3 55,0 3 55,0 1-170,0 6 638,0 1 1,-3 16-284,0 7 427,0 2-402,3 6 0,-3-4 146,-1 5 22,1-4-292,3-1 1,1-5 300,2 1-723,-2 0 257,8-5 0,-4-1-532,4-7 335,1-2 83,-1-4 0,0-1-134,1-2 1,-1-3 320,0-7 0,5-5 0,0-6 0</inkml:trace>
  <inkml:trace contextRef="#ctx0" brushRef="#br0" timeOffset="1">6843 15214 8159,'-4'9'0,"3"-3"0,-2 1 0,-1-4-473,1 3 292,0-4 117,3 6 0,-1-7 211,-2 2-8,2 3-133,-3-5 26,4 3 132,0-4-114,0-8 0,-4 4-8,1-5 1,0 2-40,3-2-72,0-5 98,0 4 0,0-5-110,0 3 116,0 2 1,0-4-99,0 1 84,0 2 0,0-3 19,0 1-198,0 3 76,4-3 1,1 0-125,1 1 193,2-1 2,-3 4 1,4 0-36,1-1 22,-5 1 1,3 3-316,-2 0 152,3 4 1,0-3 95,0 5 91,-3 5 0,6 4 0,-2 5 0</inkml:trace>
  <inkml:trace contextRef="#ctx0" brushRef="#br0" timeOffset="2">7086 15056 7878,'0'13'292,"0"-3"0,0 8 66,0-2-437,0 1-1,0 2 155,0-1 0,0-3-58,0-3 0,0-1 216,0-2-221,0 0 86,0-4 1,-1 0-39,-3-5-22,3 0 0,-3-5-267,4-1 137,0-6-38,-4 1-127,3-6 121,-3 7 1,4-7 155,0 5-283,0-5 91,0 3 1,0-2 104,0 0-16,4 5 31,-3-6 0,7 6-66,-1-1 315,1 1-239,1-2 1,0 6-56,1-3 64,3 3 1,-2 2 1,3-2-377,-2 4 241,-1 0 0,2 3-402,-3 0 569,-1 0 0,4 0 0,2 0 0</inkml:trace>
  <inkml:trace contextRef="#ctx0" brushRef="#br0" timeOffset="3">7467 14981 8159,'0'-9'-1378,"0"0"1312,-4-1 1,3 1 207,-2 0 0,2-1-10,1 1 166,-4 0-217,3 3 0,-4-1 291,2 4-252,2-4-31,-4 6 1,1-3 367,-2 4-324,2 4 34,-4 1 234,2 4-162,-7 5 0,3 1 33,-3 7-40,3-2-69,1 7 1,-1-5-32,1 3 0,4-2-1,2-4 1,2-1-328,1 1 110,0-5 68,0 0 1,4-6-533,2-2 279,6-2 129,3-4-651,4-4 506,-1-5 0,0-6-62,-3-3-233,3-1 265,-8 1 0,7-4-163,-5 0 365,1 0-83,-4 8 1,-4-3 182,-2 5 0,1 0-8,-1 2 0,-1 5 757,-5 2-370,-2 6-255,-4 2 0,0 9 935,-1 1-551,5 3-113,-3-4-78,7 4-185,-3-4 1,4 2 148,0-1-940,0-3 519,0 1 1,4-7-392,2 1 271,2-5 177,6 2 1,-3-5-1073,5-2 571,-5-2 599,2-5 0,1-3 0,0-2 0</inkml:trace>
  <inkml:trace contextRef="#ctx0" brushRef="#br0" timeOffset="4">7663 14897 7839,'-5'10'-372,"1"-1"0,4 0 672,0 1 0,1-1-72,2 0-12,-2 1-111,7-5 1,0 2 74,5-4-278,3 0 73,-5-3 0,6-1-47,-1-2-65,-3-2 133,5-4 1,-5-2 9,3-1 0,0-2 59,-3-1-474,-1-3 226,-3 4 1,1-4-39,-1 3-13,-4 1 176,-1 5 1,-1 0 225,0-1-90,1 5 0,-4 2-160,0 6 534,-5 6-230,4 6-93,-7 8 0,6 1 337,-4 7-206,4-2-9,-6 8 1,6 0-71,-1 6 1,-1 3-1308,1 0 891,-4 1 222,6 0 0,-7-2 139,1-1-1316,-1-7 1048,-1-5 0,-2-5-272,-1-2 447,2-3-60,-8-7 0,4-5 310,-5-4-276,0-4-49,1 3 294,-5-5-120,7 0 0,-5-6 597,5-3 0,2 0-609,-2-4 1,5-1 983,-2-2-1316,3 3 339,5-5 1,1 7-244,4-5 157,0 5 1,0-2-190,0 3 173,4 1 0,1 0 20,4-1-177,1 5 58,-1-3 1,3 3 50,1-5-532,3 1 332,-5 4 0,5-3 25,-3 1 1,2 3-284,-2 1 0,2-1-554,-2 1 651,-1 0 384,-3 3 0,1 0 0,-1 0 0</inkml:trace>
  <inkml:trace contextRef="#ctx0" brushRef="#br1" timeOffset="5">15326 14804 8380,'0'-9'0,"0"0"-1000,0-1 568,0 1 295,0 0 1,0-1-9,0 1 256,0 0-175,0-1 106,0 1 1,0 3 42,0 0 174,0 4-156,0-2 121,0 4-173,0 8 0,0 3 50,0 11 266,0 2-165,0 8 1,0 2 189,0 6-1685,0 3 1361,0 7 0,-3 0-9,1-22 0,0 0 0,0 0 1,0 1 35,1 2 1,-1 0-179,2-3 0,-1 0 34,-7 22 1,4-4-737,-2-3 609,-3-5-8,8-10 41,-7-6 168,3-7-46,0-6-84,0-5 742,5-4 0,-3-1-640,0-2 860,0-2-859,-1-9 0,3 3-50,-2-4 1,2-1-12,1-3 0,0-2-71,0-1 69,0-4 1,0 2-33,0-4 0,1 0-124,2 1 0,-1-2 2,4-2 1,-3 1-2,4-5-585,-1-3 675,3 0 47,-4-8 1,3 8 25,-5-2 0,3 6 112,-3 3 0,3 4 56,-3 5-239,0 4 151,-3 9 1,0 5 197,0 4 0,0 6 73,0 10 0,0 1-106,0 11 0,0 2 192,0 7-173,0 5 0,-3-1-632,0 3 459,0 1 69,3-7 1,0 7-107,0-5 1,0-4 90,0-5 1,0-3 124,0-3-384,0-2 95,0-9 0,-1-4-39,-2-7 35,2-2 0,-4-1 1112,2 0-1022,2-4 0,-7-2 109,5-7 1,-3 2-139,3-5 1,-3 2 9,3-2 1,-1-1 0,4 1 1,0-5 0,0 0 1,2-4-1,1 3 1,-1-4 6,4 1 0,0-3 0,3-7 0,1 4 0,-1-6 0,0 2 0,1-2 0,-2 0 0,-2 3 0,2 6 0,-1 7-1022,-3 5 302,0 3 667,-4 8-20,0 0 90,0 18 0,0-2 259,0 11-228,4 2 1,-3 3 337,2 4-212,2 4 1,-4-1-592,2 6 472,3-1 1,-5 2-42,2-4 1,-2 4-80,-1-1 1,-3 0 60,0-3 1,-4-3-27,4-3 1,-4-3 61,1-4 1,1-5 4,-2-7-186,5-5 61,-2-3 1,4-5 719,0-2-896,0-3 210,0-3 1,0-4 16,0-3-232,0 3 235,0-5 0,0 4-295,0-5 275,0 5-1,0-4 0,0 7-361,0-5 319,0 1 44,0-4 1,1 3 52,2 1 0,-2-1 0,8-2 0,-4-1 0</inkml:trace>
  <inkml:trace contextRef="#ctx0" brushRef="#br1" timeOffset="6">15400 14869 8380,'-5'-4'-1735,"-3"3"1262,7-7 776,-3 3-151,4-5 0,1 1-150,2 0 237,2-5-221,8 0 1,-1-5 42,3 1 0,1 0 10,2 3 1,1-2 179,0 5-205,-1 3-11,5 5 0,-3 5 220,1 2-161,-1 7-31,-1 4-185,-5 9 182,0 1 0,-5 4 88,0 0-41,0 4-43,-3-3 1,-2 3-271,-4-4 285,0 0-10,-4 4 0,-6-3-139,-5 2 118,-3-2 1,0-3-56,-1-1 0,-1-1-70,-1-2 119,1-7-440,-3 3 409,5-9 0,2-4 8,1-1-131,-1-3 318,2-1 0,0 0-198,5 0-173,4 0 165,-4-5 0,8 3 208,-2-4-220,2 4 8,1-2-213,0 4 191,4 4 0,-2 1-28,5 5 318,-1-1-132,7 0 1,-1 0-139,3 1 320,1-1-140,2 0 0,1 4-43,-1-1-53,1 1-16,0-4 1,0 1-188,3 3 200,-2-3 0,-1 4-314,-3-5 108,-5 0 0,3 0 188,-5 1-642,0-5 184,-3 3 89,-2-3-586,-4 1 409,0-2 489,0-4 0,-4 0 0,-2 0 0</inkml:trace>
  <inkml:trace contextRef="#ctx0" brushRef="#br1" timeOffset="7">15912 14832 8297,'-6'0'-261,"0"0"268,4 0 22,-7 4 1,8 6 280,-2 5-122,2 11-23,-3 3 0,2 10 15,-4 5 1,3-1-400,-3 7 0,0-3 296,0 0 0,2-8 77,4-1 1,0-12-127,0-1-41,0-8 0,1-5 77,2-6 0,2 2-80,5-5 0,-4 0-105,0-3-60,4 0 785,1-4-819,2-1 154,1-5 0,-3 0 83,5-2-554,-5 1 331,2-6 1,0 5-89,-1-3-239,5 3 280,-7-1 0,4 0-69,-5 1-209,0 0 355,1 2 1,-2 1 170,-2 0 0,2-1 0,-7 1 0,3 0 0</inkml:trace>
  <inkml:trace contextRef="#ctx0" brushRef="#br1" timeOffset="8">15903 15149 7669,'0'-10'176,"0"1"0,3 0 198,0 0-182,4 3 0,-1-2 193,3 2-1226,0 2 615,0-5 0,2 4 16,1-4 210,-1 0 0,6-1 0,-2 1 0</inkml:trace>
  <inkml:trace contextRef="#ctx0" brushRef="#br1" timeOffset="9">15866 14972 8297,'-1'-9'-909,"-2"-1"654,2 5 1,-4-3 824,5 2-314,0-3 0,5 0-62,1 0 1,2-1-106,1 1 1,5 1-145,1 2 1,1-2-286,2 5 1,-1 0-502,5 3 524,1 0 317,-3 0 0,7 0 0,-3 0 0</inkml:trace>
  <inkml:trace contextRef="#ctx0" brushRef="#br1" timeOffset="10">16164 14888 8297,'-6'0'0,"-2"0"-113,3 0 198,0 0 1,1 4 124,4 2 0,0 5 46,0 4 1,0 2 192,0 8-436,0 4 55,0 8 1,0 1 293,0 2-2320,0 3 1776,0-5 1,-4 6 28,-3-7-876,3-2 892,-4-11 0,6-1-139,-4-5 133,4-3 195,-3-6-500,5-5 497,0-4-268,0-12 1,0 4 846,0-7-628,0 4 0,0-3 0,-4 0 0,-1-5 0</inkml:trace>
  <inkml:trace contextRef="#ctx0" brushRef="#br1" timeOffset="11">16136 15028 8268,'1'-15'-773,"2"3"531,2-3 1,4 4-49,1-5 1056,3 1-303,2 0-192,3 2 1,4 2 318,0 1-25,4-1-407,-3 6 0,2 0 59,0 1 1,-4 9 123,0 4-479,-1 0 142,-1 9 1,-4-4 41,1 5 0,-6-1-111,-1-3 1,-2 4-163,-4-1 168,-2 1-56,-1 4 1,-7-1 8,-5 3 0,-2 0 93,-5 3 1,-1-5-8,-1 5 1,-2-3 18,-2-1-444,2-1 442,5 0 1,0-8-12,3 1-302,1-9 145,5-3 1,-1-4-576,1 0 475,4 0 1,1-7-753,4-2 796,0-3 227,0 3 0,0-4 0,0-2 0</inkml:trace>
  <inkml:trace contextRef="#ctx0" brushRef="#br1" timeOffset="12">15847 14944 8268,'0'9'0,"-3"5"0,0 1-720,-4 3 545,6 5 1,-7 1 30,5 7 24,-4 3 181,6 3 0,-6-1-335,4-2-287,0-2 494,3-4 0,0-2 67,0-4 0,4-1 0,1-6 0</inkml:trace>
  <inkml:trace contextRef="#ctx0" brushRef="#br1" timeOffset="13">17365 14832 6485,'-5'0'1259,"0"0"-1261,5 0 191,0-4 32,0 3-323,0-3 261,0 0-268,0-1 87,0-1 1,0-2-27,0 2 100,0 2 21,0-5-250,0 4 208,0-4 1,0 0-25,0-1 1,-3 4-3,0 0 0,-4 4 32,1-1 101,-3 2-118,0 1 1,-1 2 20,-3 4 376,3 4-228,-8 13 1,5 1-1,-2 4 76,1 0-99,5 4 0,0-2-174,3 4 108,2-4 1,5-2-250,2-6 81,2-7 0,6-2 233,1-7-564,3-2 251,3-4 0,-2-4 64,-1-2-398,1-7 247,-2-1 1,0-2-176,-5 1 92,0-1 229,1 2 1,-2-4-31,-2 3 10,2-3 48,-6 3 1,5-1-25,-4 4 0,1-1-91,-1 4 452,-2-1-192,3 5 1,-4 2 58,0 6 1,0 4 183,0 5 1,0 2 28,0 5-140,0 0-104,0-1-403,0-3 208,4 2 0,-2-7 115,5-1-736,-1 0 479,3-8 0,4 3-36,-1-4 1,2-2-43,-2-4 0,-2 0 303,3-6 0,-3-3 0,-1 1 0</inkml:trace>
  <inkml:trace contextRef="#ctx0" brushRef="#br1" timeOffset="14">17625 14832 8258,'-1'9'-740,"-2"1"0,1-1 725,-4 0 1,4 1 768,-1-1-355,-2 4-306,4-2 0,-3 3 36,4-1 1,-4-3-107,1 3 124,0 1-37,3-8 0,0 7-278,0-7 100,0-2 27,0 0-125,0-4 19,-4-8 71,3-3 0,-3-4 43,4-1 0,-3 4-8,0-3 0,0 0 30,3-1-6,0-1 15,0 2 0,1-2 3,2 1-4,-2-1 1,7 6 0,-6-5-86,4 3 83,1-3 1,2 6-297,0-4 137,0 5 1,1-1 40,-1 1 0,0 4-163,1 2 1,-4 2 59,0 1 226,0 0 0,4 4 0,-1 5 0,0 6 0</inkml:trace>
  <inkml:trace contextRef="#ctx0" brushRef="#br1" timeOffset="15">17802 14776 8258,'-5'4'0,"0"-3"0,2 3-219,2 1 192,-3 0 0,4 5 584,0 3-164,0-3-242,0 8 0,0-4-250,0 5 133,0-5 131,0 4-393,0-4 186,0 1 0,0-2 130,0-3-228,0-5 20,0 3 149,0-7 1,0 2-70,0-6-80,0-2 32,0-4 1,-1-2 76,-2-1-63,2 1 74,-4-2-52,5 0 1,0 1-3,0-3 1,0-1-15,0-3 0,5 3-120,1-3 0,-1 4 123,1-4-51,0 1 73,4 3 0,-1-3-31,0 3 0,1 2-4,-1 3 1,-3 2-77,0 2-122,1-3 201,2 8-322,-4-3 331,3 8 0,-6 2-89,5 3 155,-5 0 0,6 5 0,-7-4 0,2 2 0,2 3 0,0-1 0</inkml:trace>
  <inkml:trace contextRef="#ctx0" brushRef="#br1" timeOffset="16">18091 14674 8252,'-3'-6'-70,"0"-1"1,-3 4-10,2-3 0,-3 4 445,1-1-114,-2 2-18,-2 1 1,0 8 62,-2 5 0,1 3 144,-1 3-94,-3 4-158,5 0 0,-3 5 188,3 0-442,5 0 166,-3-4 0,7 2 198,-2-4-813,6-5 441,2-3 1,5-9-674,3-2 416,-3-2 246,8-9 0,-4 0-709,5-7 344,-1-1 196,-3-2 0,1-1-55,-3 0 0,-1 1 46,-2-1 272,-1 1-149,0 3 1,0-1 250,-3 3-84,-2 1 20,-4 7 486,0 0-173,0 5-192,-4 9 1,2-2 375,-5 8-326,5 5-54,-6 0 0,7 3-65,-2-5 0,2 0 164,1-3-919,4-1 484,1-1 1,5-7 5,-1 1-507,0-5 426,5-2 0,-3-4-489,5-3 470,-5-1 1,3-4-138,-1-1 402,-3-3 0,4 5 0,-5-1 0,0-3 0,-4 5 0,1-3 0,-3 3 0,2-3 0,4-2 0</inkml:trace>
  <inkml:trace contextRef="#ctx0" brushRef="#br1" timeOffset="17">18296 14599 8236,'-4'6'-1113,"3"-2"972,-3 0 1,0 1 1156,1 4-342,-4 1-216,6-1 20,-3 4-176,4 2-123,0 4 1,0-2-340,0-1 129,4 1 1,1-6 259,5 1-669,-1-2 324,0-5 1,1 0 170,3-5-543,1-5 298,1 0 1,2-8-41,-1-3 0,-2 2-31,2-2-63,-5 1 114,3 0 1,-2-1 49,1 3-19,-1-3 94,-7 5 0,2 1-121,-3 4 529,3 4-234,-6-2 1,3 6-116,-4 4 691,-4 4-457,3 13 0,-7 4 177,1 4-269,-1 8-312,-1 0 0,3 8 428,-1 3 0,1 1-141,2-25 1,-1 0-137,0 2 0,0-1 32,-4 21 0,0-1 205,0-3-426,-1-5 115,1-2 0,0-6 173,-1-6-353,1-6 303,0-6 0,-4-4-307,1-3 292,-1-2 1,4-5-59,0-2 1,0-3 16,-1-7 294,1 3 1,0-8-287,-1 3 0,1-6-26,0-1-142,-1 1 191,5-2 0,1 3 232,4-2 14,0 7-249,0-3 1,0 8 248,0-2 16,0 1-263,4 2 1,1 0 2,5-1 1,0 1-17,2 0 1,0-1-6,3 1 0,-2 0 124,2-1-743,-3 5 430,1-3 1,-1 7-185,1-2-231,-5 2 644,0 1 0,-2 0 0,3 0 0</inkml:trace>
  <inkml:trace contextRef="#ctx0" brushRef="#br1" timeOffset="18">15596 15735 8235,'-5'-4'-1367,"0"3"1364,5-7 1,6 6-5,3-4 389,8 4-218,7-3 1,5 2 1,2 0-19,6-4-346,6 2 0,7-5 597,-1 1-1142,-22 4 1,0 1 787,25-5 0,-24 4 0,1 0-130,0 1 0,1-1-447,-4 0 0,0 1 549,2-1 1,-1 0 0,19-7-98,-3-1 0,2 0 173,-5 1-329,-4-3 150,-4 1 1,-5-3-212,-2 5 60,-2-1 213,-5 4 0,-3 0 183,-3-1-127,-6 5 1338,-1 1-1251,-5 4 580,0 0 1,-5 0-675,-1 0 0,-3 3 313,-3 0-334,1 4 7,-6-1 1,1 3 26,-6 0-314,3 1 277,-8-1 0,3 0-212,-4 0 95,0 1 0,-1 0 30,-2 3 1,-2-3-263,-4 2-1048,0 3 1412,-9-5-63,-2 8 1,20-11 0,-1 0-19,-3 3 0,1-1 189,5-2 0,-1 0-51,-5 2 0,1 0 1,-16 1 256,0 3-477,13-7 370,7-2 286,17-4-250,10 0-12,10 0 1,13-4-241,2-2 171,2 2 698,1-5-1003,0 8 102,8-7 0,-1 2 210,9-7-423,-1 3 74,-18 1 0,1 0 1,22-4 160,-21 5 1,-1 0-1100,0 0 1,1-1 967,1 1 0,0 1 0,-2 0 0,-1 0-576,25-6-716,-2 7 1427,-6-2 0,-4 4 0,-3-2 0,-2 3 0,-3 1 0,-3 2 0</inkml:trace>
  <inkml:trace contextRef="#ctx0" brushRef="#br1" timeOffset="19">16117 15894 8235,'-13'5'0,"2"-1"0,-2-4 0,4 0-646,3 0 332,-2 4 665,7-3-219,-3 3-45,4-4 0,5 0 14,4 0 0,6 0 34,7 0-279,1-4 210,5-1 1,5-9 66,5-1-1406,-1-3 1327,4 0 1,0-1 16,-1 1 19,0-1-35,2 0-240,-4 1 91,-1 3 1,-5 3 87,-4 6 0,-4-2-94,-2 5 0,-7 0 61,-2 3-21,-3 0 5,-1 4 50,-3-3 1163,-2 3-879,-4-4-295,-4 0 11,2 0 0,-3 0-110,2 0 119,-2-4 0,-4 3-279,-1-2 131,1 2 0,-1 1 119,-3 0-241,-1 0 230,-5 0 1,-4 1-80,-1 2 140,-3 7-90,-5 0 1,2 4 223,-4-1-1022,-1 1 898,-6 5 1,2 3-3,-5-1 0,4 2-54,-4-1 383,5-3-212,-6 4 1,10-5-19,1-3 210,4-1-145,11-9 0,1-1-68,9-4 0,5 0 135,4 0 1,5-4-192,7-2 115,7-3-81,5-4 1,5 3-88,2-3-83,2 3-77,4-4-14,0 4 78,5-7 0,-3 3 182,4-1-314,-3-3 105,5 8 1,-2-7 127,3 5-1000,-3 3 641,-2 1 0,-8 6 334,-2-4 0,-1 1 0,-1-2 0,-1 4 0,-4 2 0,-3 1 0</inkml:trace>
  <inkml:trace contextRef="#ctx0" brushRef="#br2" timeOffset="20">17961 16341 13105,'0'-10'-1639,"0"1"1,3 0 1033,0-1 681,4 1 1,-2 1 104,5 2 1,-4-2-30,0 5-53,0-4 1,2 5 229,-1-4-363,-3 4 1,-4-4-80,0 3 63,0 2 1,0-4-44,0 2 1,-1 2 56,-2-2 0,1-1-128,-5 1 86,5-5 0,-5 6-46,4-4 0,-3 3 82,3-3 1,-1 3 165,0-4 1,2 2-92,-4-1 0,1 1 122,-1 2 0,-3 1-218,3-4 0,1 2 111,-1-2 0,0 4 14,-4-1 1,0-1-1,-2 1 0,1-1 12,-1 1 1,2 0 24,0-3 0,0 3-8,-3-3 0,3 4 127,-2-1 1,0-1-169,0 1 0,2-4 131,-3 4 0,0-3-163,0 3 0,1-1 8,3 1 0,-5 1-17,-1-5 0,0 4 7,0-3 0,0 4 10,0-1 1,-5-1-57,4 1 1,-3-4-17,3 4 0,-1 0 70,-2 3 1,-3-3-29,1 0 0,-1-3 1,3 3 1,1-1-7,-1 1 0,0 1 46,1-1 0,-1-1-41,0 1 1,1-3 6,-1 3 1,1-4-23,-1 0 1,3 2-27,1-1 1,0 3 11,0-3 0,-5 1 29,5-2 1,-5 0-13,5 4 0,-3-3-8,-1 3 0,-2-4 20,-1 4 0,-3-3 13,3 3 1,-2-1 28,2 1 1,-4 2 15,1-2 0,-1-1 34,1 0 0,-1 0-48,1 1 1,-1 2 4,1-2 0,-1-1-23,4 1 1,0 0 7,0 3 1,2-3-23,-1-1 1,-2-2-24,1 3 1,-3-3-45,4 3 1,-7-3 50,3 3 1,-4-2 0,4 2 1,1 2-1,-1-2 1,1-1 12,-4 1 1,4 0-9,2 3 1,-1 0 29,2 0 0,-4 0 14,3 0 0,0 0 0,4 0 1,-4-1-24,0-2 1,-3 2-9,4-2 0,-2 0-27,1 0 1,2 2 9,-5-2 1,3-1-29,-3 1 0,3-1 0,-2 1 0,2 2 12,-3-2 0,1 2 3,-1 1 0,-1 0 22,1 0 0,1 0 22,-1 0 0,1 0-11,-1 0 1,0 0 14,3 0 1,-1 1 14,1 2 1,0-1 28,-3 4 1,-2-4-55,2 1 1,0 1-9,-3-1 0,6 4 8,-6-4 0,2 1-15,-2-1 0,0-2-38,0 2 0,0-2 20,0-1 0,3 0-29,0 0 1,4 0 18,-4 0 1,1 0 19,-1 0 0,2 0-20,5 0 0,-5 3 25,-2 0 0,2 1 10,2 0 1,-2 0 16,1 2 1,-3 2-9,4-2 0,-4 2 9,3-2 1,-3 2-14,4-2 0,-5 0 21,1 0 1,2-3-4,1 3 1,0-3-23,0 3 0,0-4-22,4 2 1,-1-2 8,0 1 1,2-2 11,1 2 1,0-2-20,3-1 1,1 3 19,3 0 1,-2 3-40,-1-3 0,1 2 13,-1-2 1,-1-1-4,0 4 0,0-3 11,0 3 1,2-1-14,-5 2 0,4 1-16,-4-2 1,1-1 54,-4 1 1,0 1-35,-3 2 0,2-3 37,-1 0 1,1 0-16,1 0 1,1 2-17,-1-2 0,4 1 0,-1 0 0,5 1-17,-2-2 0,0 1 29,0 0 0,1 1-37,3-2 1,-1 1 2,1 0 1,0 1-38,-1-2 1,1-1 23,0 1 1,-1 1-18,1 2 1,0-3 30,0 0 0,-1 1 6,1 2 0,0-3 4,-1 0 0,1 1-2,0 2 0,-1-1 14,1-2 0,3 3-94,0-3 40,-1 2 1,-2 1 45,0 1 1,3-4-23,-1 0 1,2 0-9,-1 4 1,-1-4 3,4 0-117,-5 0 146,3 4-36,0-1 2,1 0 1,4-3-100,0 1 0,0-4 1,0 3 1,1-3-14,2 3 0,-1-3 18,4 4 0,-3-2 69,4 1 0,-4 2-107,3-2 1,-3 0 92,3 0 1,-3-1-1,4 1 0,-4 2 79,3-1 0,-3 1-27,3 1 0,-3-3 75,4 1 1,-4-1-85,3 3 1,-3-1 16,3-1 1,-1 1 40,2-2 0,1 2-6,-2 2 0,2-2 39,2-2 1,-1 2 17,0-1 1,2 1 18,1 1 0,-2 1-39,3-1 1,0-3 71,0 0 1,2 0-27,-2 4 1,3-1-31,0 0 1,-2-2 19,2-1 1,-4 1-101,4 5 1,-1-4 21,4 1 0,-1-2 3,1 3 1,0-1-10,-1 0 0,1-1 7,-1-1 0,1 1-5,0-2 0,0 1 49,3 0 1,-2 0-20,1-4 0,-4 3 40,-1-3 1,-1 5-43,4-2 1,-1-1 15,1 1 0,-4-1-13,1 2 1,3 1-26,2-2 0,-2 2-64,-4 2 0,1-1-2,3 0 0,2 1 2,1-1 0,0-1 17,-4-2 23,1 3-4,0-4 1,2 3 4,1-2 0,0 1 10,-4-3 1,2 3 32,2-1 0,-2-1 27,5 1 1,-4-4 21,1 2 0,0 0-42,0-1 0,4 1 52,-1-1 1,-1-2-35,1 2 1,-4-1 4,4 1 0,-3-2-5,3 3 0,-5-2 4,2 1 0,1-2-24,-1 2 1,3 1-38,0-1 0,-1 3-14,1-3 0,-3 2 23,2-2 0,1-2-16,3 2 0,-1 1 2,-2-1 1,2 1-4,-2-1 0,1-2 19,2 2 1,0-1-8,0 2 0,0-3 26,0 2 1,0-1 6,0 1 1,-3-2 26,0 2 0,0 1-65,2-1 1,-3 3-7,-2-2 0,1 0 20,-2-1 1,2-2 0,-1 2 1,-1-1-5,3 1 1,-2-2 1,3 2 0,1-2-9,5-1 0,-2 0 23,2 0 1,-2 0 9,-1 0 1,1 0 12,2 0 0,-5 0 0,2 0 0,-3 0-9,3 0 1,1 0 4,2 0 0,-3 0 3,0 0 0,2 0-10,-5 0 0,5 0-17,-2 0 0,-1 0 1,1 0 0,0 0-14,-3 0 0,2 0 14,0 0 1,0 0-41,-2 0 0,2 0 36,-2 0 0,3 0-27,3 0 0,-1 0 8,4 0 0,-4 0-2,1 0 0,-1-3 19,1 0 1,-2-1 2,2 1 0,-2 1 16,-1-4 1,0 2 3,0-2 0,0 1 92,0-1 0,0-2-68,0 1 0,1 2 59,2-1 0,-2 3-78,2-3 1,-2 1-8,-1-2 1,0 0-17,4 4 1,0-3-16,2 3 0,1-5-86,-4 2 1,3 1 85,-3-1 0,-3 0-54,-3-4 1,0 2 54,3 2 0,-1-5-5,-3 5 0,2-4-1,-4 4 0,1-6-27,-2 0 1,-1 0 9,2 2 1,-4 1-11,-2 0 0,1 1 5,-5-1 1,3 2-46,-2-6 1,-1 3-17,-2 1 0,-1-1-3,0 1 0,-1 0-21,-1-1 0,1 2 52,-2 2 1,2-4-104,2 3 89,-1-7 0,-1 5-37,-1-7 1,0 3-8,-4 3 1,3 0 24,-3-2 1,0 1-41,-3-1 1,0 0-4,0 0 0,-1 2-60,-2-3 1,1 0 48,-4 0 1,1 0 12,-1 1 1,-3-2 51,3-1 1,-2-2 38,-2 5 1,1-4 1,0 4 1,-2-5 63,-1 2 1,2-2 44,-3 2 1,0-3 90,0 2 1,-3-1-1,0-2 0,-1-2-71,-2-1 0,-4-4 8,-1 1 0,-4-2-45,-3-1 0,-3-1-248,-3-2 1,-4 2 132,19 14 1,0-1-1,-2 2 1,-1 0-123,-1 2 1,-1-1 0,-1 0-1,0 1 106,-1 0 1,-1 2-1,-1-1 1,-1 0-34,-3 1 0,-1 2 0,2 0 0,-1 1-1098,-2 1 1,0 0 1208,-1 0 0,-1 1 0,2 0 0,-1 0 0,-2 0 0,0 0 0,-1 0 0,0 0 0</inkml:trace>
  <inkml:trace contextRef="#ctx0" brushRef="#br1" timeOffset="21">15307 14767 8388,'0'-9'-1744,"0"-1"1830,0 1-28,0 0 0,0-1 57,0 1-105,4 4 43,1-3 0,2 3-252,-1-5 236,0 5 0,3 0 50,1 2-354,3 2 290,-3-3 0,7 4 23,-5 0-354,5 0 155,-3 0 1,2 0-121,-1 0 273,-3 0 0,5 0 0,-2 0 0</inkml:trace>
  <inkml:trace contextRef="#ctx0" brushRef="#br1" timeOffset="22">15270 14758 8388,'-13'0'0,"1"0"-1069,0 0 763,2 0 0,1 3-6,0 0 526,-1 0-96,1-3 49,0 0 0,-1 0-68,5 0-19,1 0 50,4 0-313,0-4 251,4-1 1,1-5-193,5 1 163,3 0 0,-1-1 40,3 1-40,1 0-11,2 0 1,1-2 12,-1-1 0,2 1-3,2-1 0,-3 2-58,3 0 56,-2 1 0,-2 4-113,5 1 102,-3 0 0,3 3 25,-5-3-173,-3 3 140,2 6 0,-6 0 14,1 4-127,-2 4 101,0-2 0,-1 5 2,0-3 97,1 3-99,-1-1 0,-1 0 43,-2 1-40,3-1 1,-4 4 0,0 0 44,-2-1-31,2 1-7,-4-1 53,4 1-51,-5 4 0,-4-2 20,1 3 127,-4 1-143,2-1 0,-4 2 36,-1-4 0,1 2 4,0-2 1,-1 0-15,1-3-5,0-1-8,-1-3 0,1-1-53,0-1 65,-1-3-70,1 3 1,0-4-31,0-3 85,-1 2 0,1-7-279,0 3 253,-1-4 0,1 0-30,0 0-150,-1 0 165,1 0 0,3 0-89,0 0 73,4 0-22,-7 0-367,8 0-711,-3 0 1126,12 0 0,-1 4 0,6 2 0</inkml:trace>
  <inkml:trace contextRef="#ctx0" brushRef="#br1" timeOffset="23">15847 14795 7900,'-5'-5'-1483,"-3"1"1493,7 8 1,-7 2 370,5 6-24,-4 3-310,6 3 0,-7 9 443,1 4-207,-1 9-951,3 2 1052,-3 9-284,3 1 0,-2-1-8,1-1 0,4-7 30,-1-2 0,2-5 194,1-5-527,4-8 184,1-6 1,6-10-164,1-1 99,-2-4 0,9-3-101,0-2 217,-1-7 1,8-4-10,-4-5-451,4 1 256,-7 3 1,4 1 37,-4 1 0,-4 6 424,1-2 0,-5 3-403,2-1-140,-3 3 42,-1 4 1,1 1-327,-1 2 544,-4-2 0,3 8 0,-3-4 0</inkml:trace>
  <inkml:trace contextRef="#ctx0" brushRef="#br1" timeOffset="24">15847 14953 8488,'-9'-1'-14,"-1"-2"-967,5 2 674,-3-7 1,7 3-61,-2-5 655,2 1-127,1 0 0,5-2 89,4-1-174,5 2-63,0-4 0,4 5 17,-3-1 1,4 2 81,3 2-524,-7 2 269,7 4 1,-8 0 79,5 0-412,-4 0 233,2 0 242,-7 4 0,4 1 0,-5 4 0</inkml:trace>
  <inkml:trace contextRef="#ctx0" brushRef="#br1" timeOffset="25">15819 15130 8777,'5'0'-114,"7"0"-26,-3 0 93,7-4-2,-2-1-693,9-4 545,-4-1 0,11 0-11,-2-3-440,6 3 339,-5-7 0,8 2 1,-4-4-1</inkml:trace>
  <inkml:trace contextRef="#ctx0" brushRef="#br1" timeOffset="26">16238 14851 8407,'-9'-5'-556,"4"0"1,-1 5 723,3 0-58,2 9 1,-4 2 89,2 11 0,-1 6 22,-2 6 1,-3 10 42,3 6-1274,2-23 0,0 0 993,-1 1 1,1 0 0,0-1 0,1 1 72,0-2 1,0 0-1146,1 25 945,-2-4 0,4-10-527,0-6 524,4-10 0,-3-12-454,7-5 1178,-7-4 1,7-5-579,-5-4 0,4-9 0,-2-6 0</inkml:trace>
  <inkml:trace contextRef="#ctx0" brushRef="#br1" timeOffset="27">16136 14944 7922,'0'-15'-1091,"1"-1"727,2 3 1070,2-3-364,4 6 1,5-7 93,1 5-236,3-1-18,5 0 1,4 2 130,4-1-353,0 6 185,-3 2 0,2 5 194,-3 2-532,3 6 179,-10 6 1,3 7-64,-4 3 214,-5 2-87,-1 1 1,-4 0-22,-3 0 88,-2 0-121,-4 0 0,-4 0 30,-2 0 1,-8 3 58,-4 0-372,-1 0 185,-8-8 1,6 3 61,-3-4-983,-1 4 1019,1-6 1,0 2-200,2-3 199,3 0-18,0-1 0,3-3 15,3-3-13,1-2-10,3-4-215,3 2-18,2-7 832,0 3-1137,3-4 568,-3 0 0,4 4 0,0 1 0</inkml:trace>
  <inkml:trace contextRef="#ctx0" brushRef="#br1" timeOffset="28">16136 15437 8366,'-10'0'-822,"4"0"834,0 0 438,4 0-202,-2-4-219,4 3 96,0-3-271,0 0 281,4-1-26,1 0-689,4-4 381,1 4 0,2-4 116,1 0 83,3 3 0,-1-6 0,3 2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415"/>
    </inkml:context>
    <inkml:brush xml:id="br0">
      <inkml:brushProperty name="width" value="0.09071" units="cm"/>
      <inkml:brushProperty name="height" value="0.09071" units="cm"/>
      <inkml:brushProperty name="color" value="#3165BB"/>
    </inkml:brush>
  </inkml:definitions>
  <inkml:trace contextRef="#ctx0" brushRef="#br0">5158 6164 8470,'-4'-10'-175,"-1"1"50,0 0 341,1 4-58,-1 1 1,4 5-10,-2 2 1,1 7 285,-1 9 1,2 7-95,-2 5 1,-1 8-205,1 1 1,-4 6-264,0 3 0,2 3 104,2-24 1,0 0-1,0 0 1,0 0 0,-1-1-1,-1 0 1,-2 22-420,1-5 1,4-6 276,-1-4 0,2-7-844,1-8-37,0-5 667,0-9 0,0-2 379,0-6 1,4-6-54,2-6 1,2-4 0,1-4-104,-3-5 0,2-3 109,-2-3 1,2-3-1,-1 1 1,-1-4 14,1 1 0,-2-2 0,2-1 94,0 0 0,-2 1 0,0-1 165,-1 1 1,3 8-1,-4 7 273,-1 5 1,-1 10-1,-1 12-308,0 7 0,3 7 1,1 9-20,1 4 0,-2 5-187,4-2 0,-1 4 0,3-1 0,0 0 0,1-1-240,-1-1 1,0-1 0,1-3 0,-1-1 0,0-1-68,1-2 0,-5-3 1,-2 1-1,-2-4 320,-1-2 0,-1-3 0,-3-4 0,-6-3 0,0-2 0,-5-4 0,-1 0 0,-3 0 0</inkml:trace>
  <inkml:trace contextRef="#ctx0" brushRef="#br0" timeOffset="1">5158 6667 8470,'-3'-11'8,"0"-1"1,0 1 270,3-1-5,0-2-228,4 3 1,2-6 0,7 1-311,2-1 115,3 2 7,5-3 0,-3 7 31,5-4 1,-1 0 13,1 0 1,1-2-128,-5 5 0,2-5 1,-3 2-1,-2-2 68,-3 1 0,-1-1 0,-2 1 0,-3-1 129,-2-2 1,-4 2 0,2 1 284,0 4 1,-2 6 0,-3 7 0,-1 9 0,-1 7 145,-1 7 0,-2 7 1,3 2-1,-2 1-69,-1 1 0,2-1 0,-2 3 0,1-1-143,2-2 0,-3-2-219,2-4 1,0 0-180,3 0 1,0-2-50,0-4-343,0 0 375,0-12 1,0-2-91,0-8 235,4-12 0,-2-7-141,5-6 1,-5-2 35,1 3 0,-2-6-14,-1-2 1,3-3-90,0 1 0,0-1 157,-3 1 0,1 5 275,2 4 1,-2 9-20,2 0 0,-1 6 0,1 4 0,1 8 266,1 6 0,-2 9 0,3 8 0,1 3-35,2 3 1,-3-2-1,0 2 1,1-2 0,3-1-1,1-1-99,1-2 0,2-3 1,-3-7-1,3-4-247,0-3 1,-2-4-75,0-4 1,-2-1 14,0-2 0,-1-7-22,0-5 1,0-3-44,-3 0 0,-1-4-99,-2 0 0,-2-4 39,2 1 1,-5-1 97,-1-2 0,-5-1-365,-2-2 0,1 1 143,-3-4 1,1 7-69,2-1 1,3 10 90,0 3 1,4 3-529,-2 3 348,3 4 123,1 1 1,5 8 329,1 2 0,3 2 0,3 2 0,0-1 0,3 0 0,1 0 0,2 1 0</inkml:trace>
  <inkml:trace contextRef="#ctx0" brushRef="#br0" timeOffset="2">5819 6331 8470,'0'7'10,"0"-1"175,0 0 1,0 3 0,0 2 0,0 1-1,0 4 163,0 1 1,0 5 0,0 1 0,0-1-144,0 1 1,0 2 0,0-3 0,1-3-212,2-2 1,3-4-63,3-3 1,0-5-23,1-2 0,2-3 144,0-3 0,1-3-120,-4-7 1,0-1 71,1-5 0,-2 1-7,-2-1 0,-2-1 61,-4-1 1,0 1-168,0-2 1,-3 1 16,0 0 0,-4 2 0,1-1 0,-3 4-62,0-1 0,0 5 0,-1 2-799,1 2 1,4 7 950,2 1 0,-2 9 0,0 5 0</inkml:trace>
  <inkml:trace contextRef="#ctx0" brushRef="#br0" timeOffset="3">6173 6285 8258,'-8'-1'-187,"2"-2"0,-3 1 0,4-5 0,-1 1 1,1 0-1,1 0 543,2-1 0,0-1 1,-1 1-1,0 1-213,1-1 1,1 5 0,2 5 0,1 8-1,1 7-38,0 3 0,-1 7 0,0 6 0,1 3 0,-1 0-68,-1 0 1,0-3 0,1 0 0,1 1-1,-1-2-233,-1-2 0,-1-3 1,1-5-1,1-4-71,1-6 1,0-5 0,-3-4-1,0-3 1,0-5 30,0-3 1,0-10 0,0-3 0,-1-2 99,-2-4 0,2-1 0,-3-2 1,1-1-1,-1-2 0,0 0 136,0 0 0,1-2 0,3 6 0,0 2 109,0 2 1,1 7 0,1 9 271,1 7 1,4 10-1,-1 9 1,2 4-1,2 1 56,-1 3 1,0 0 0,2 0 0,0-2 0,2-1-264,-2-3 0,-1 0 0,0-3 0,-1-1 1,0-4-261,1-1 1,-1-3 0,0-2 35,0-3 1,-3-6 0,-2-4 0,-1-4 0,0-5 0,0-1-133,1-2 0,-3-4 0,2-2 1,-2-2-30,-1-1 1,-1-3 0,-1 0 0,-2 0 0,0 0-1,0 1-36,2 3 1,1 2-1,1 6 1,0 4-119,0 4 1,1 6 364,2 2 0,2 6 0,4 2 0</inkml:trace>
  <inkml:trace contextRef="#ctx0" brushRef="#br0" timeOffset="4">6695 6341 8438,'-10'0'94,"4"0"0,0-1 1,0-2-1,-1-4 0,2-1 190,1-1 0,1-2 0,3 0 0,0-2 0,0-1 0,0 0 1,0-1-131,0-1 1,3-2 0,0-1 0,0 2-210,1 1 0,-2 0 0,4 3 0,-2 2-347,-2 1 1,-1 7 0,-1 6 0,0 10 229,0 10 0,0 3 0,1 9 0,1 2 0,1 2 0,0 1-194,1-2 1,-2-1 0,4 0 0,-1 0-1,0-2 366,2-1 0,-3-7 0,-1 1 0,3-2 0,-1 2 0</inkml:trace>
  <inkml:trace contextRef="#ctx0" brushRef="#br0" timeOffset="5">6639 6639 8438,'-10'0'-163,"1"0"0,0 0 666,-1 0 1,4 0 0,1-1 0,2-1 217,4-2 1,7-4-1,10-1 1,5-6-594,5-2 0,7-2 0,1 1 0,4 0 0,3 1 1,1 2-129,2-2 0,0 0 0,1-2 0</inkml:trace>
  <inkml:trace contextRef="#ctx0" brushRef="#br0" timeOffset="6">4376 9050 8495,'0'-9'0,"0"0"0,0-1 0,-1 2-737,-2 2 653,2-3 1,-3 10 0,4 3 314,0 7 0,0 7 1,-1 4-1,-1 6 1,-2 5-1,-2 4-50,-1 0 0,2 0 0,-1 1 0,-1 2 1,-2 0-1,1-1-252,2 0 0,-1-6 0,2-2 0,1-3 1,0-4-317,2-2 1,1-9-1,2-5 1,2-3 11,3-3 1,3-6-1,0-5 1,-1-6 299,-2-2 1,3-6 0,-3-2-1,1-2 1,-1-2 0,-2-1-7,1-1 1,-4-4-1,3 1 1,-1-2 84,0-2 0,0 2 0,-3 1 0,0 2 1,1 2-1,1 4 176,1 4 0,0 11 0,-2 3 0,2 5-1,0 5 0,4 8 0,-2 7 0,1 6 0,0 5 0,2 4-6,0 2 1,1 0 0,1 2 0,-1-2-236,0-1 1,3 1-1,-1-3 1,-2 1-1,1-1 1,-4-1-303,-1-2 0,-2-3 1,-3-1-1,0-2 249,0-3 0,-4-2 0,-2-9 1,-3-2-1,-1-1 115,-2-2 0,0-5 0,-2-3 0,0-3 0,3-4 17,1-2 0,0-3 0,1 0 0,1-2 211,2-2 1,1 3-1,5-4 1,1 0-1,3-1 1,3 1 12,4 1 0,2 1 1,4 1-1,3 1-255,-1 1 0,2 2 1,0-2-1,2 2 1,-1 0-1,1 0-162,-2 2 0,-2-3 0,-1 5 0,-2 0 75,-4-2 1,-3 7 0,-1-1 112,-2 2 0,-4 4 0,1 7 1,-2 4-1,-1 5 371,0 4 0,0 8 1,0 3-1,0 2-125,0 1 1,0 2-1,0-3 1,0 0-1,0 0 1,0 0-125,0-1 0,0-2 0,0-3 1,0-4-313,0-5 0,0-2 1,0-7 6,0-4 0,1-8 1,1-11-1,1-2-6,-1-4 0,2-3 1,-1-5-1,0-1 0,-2 1-67,-1 1 1,0 1 0,0-1 0,0 0-1,0 1 174,0 5 1,0 8 0,1 10 487,2 10 1,-1 13 0,3 10-1,0 5 67,0 3 0,2 0 0,2-1 1,0-2-230,0-1 0,2-1 0,0-4 0,3-3 0,0-5 1,3-6-153,0-2 0,-1-6 0,-2-3 1,0-4-209,-3-4 1,-1-7-1,0-3 1,-2-4-1,-2-3 1,-3-1-70,-2-2 0,-1-1 1,-1-3-1,-2-1-143,-3 1 1,-2-3-1,-2 2 1,0 2-1,-1 4-677,-2 3 1,2 3 992,5 4 0,2 5 0,4 6 0</inkml:trace>
  <inkml:trace contextRef="#ctx0" brushRef="#br0" timeOffset="7">5112 9218 8495,'-6'9'-77,"-1"3"1,3 2-1,0 0 1,-1 4 406,0 3 0,3-2 0,-2 4 1,3-1 21,1 0 1,0-1 0,1-3 0,3-3 0,2-2 0,3-4-284,3-3 1,1-2-1,4-5 1,3-2 0,0-4-1,-1-4-313,0-5 0,-1-2 0,-3-3 0,-2-1-78,-3 1 0,-5 1 1,-2-1-1,-2-1 1,-2 3-1,-2 1 133,-3 3 1,-3 0 0,-3 0 0,-1 2 178,-2 3 0,1 2 1,-3 1-1,2 4 1,-1 2 20,2 1 0,-1 1 0,5 2 1,0 4-1,2 1-687,3 1 1,2 0 0,4 1 675,2-1 0,6-4 0,6-1 0</inkml:trace>
  <inkml:trace contextRef="#ctx0" brushRef="#br0" timeOffset="8">5354 9134 8495,'0'6'0,"0"0"1,1 2-1,1 0 204,1 1 1,1 5 0,-2 2-1,1 5 1,0 4 227,1 2 0,-2 4 0,1 1 1,-2 1-350,-1 2 0,0-3 1,0-2-1,0-4 1,0-4-1,-1-4-368,-2-2 1,0-4-207,-3-6 1,0-2 0,-2-9 0,1-3 3,0-3 1,2-7 0,-1 1-1,3-4 1,1-1 310,-1-1 0,2 0 1,-2-5-1,1 0 1,2 1 269,0 2 1,0-2 0,0 3 0,2-1 0,0 3 562,1 2 0,3 3 1,-2 9-1,1 2-160,2 3 1,2 7 0,0 6-1,0 8 1,1 6 12,-1 3 1,0 4-1,1 0 1,-1-1-302,0-1 1,1-2 0,0-2 0,1-1 0,2-2 0,-2-4-41,-1-5 0,0-7 1,-1-3-244,0-2 1,0-6 0,-2-4-1,-2-7 1,-1-3 0,-2-4-264,-1-1 0,-1-1 0,-1-3 0,-1 0-64,-1 1 0,-4-4 1,1-1-1,-2 2 0,1 1-134,1 2 0,1 3 0,-1 3 0,2 5 36,3 3 0,1 8 1,1 5 498,3 5 0,1 8 0,4 1 0</inkml:trace>
  <inkml:trace contextRef="#ctx0" brushRef="#br0" timeOffset="9">5680 9171 8362,'-10'-9'-83,"5"3"1,2-1 0,2 0 0,1-1 0,0-1 0,1-1 351,2 1 1,3 1 0,6 0 0,1 2 0,1 0 0,0 1 29,1 2 0,0 1 1,3 0-1,-2-1-73,0 0 1,-5 7 0,2 3-1,-3 4 1,-2 5 0,-2 1 17,-3 2 1,-1 4-1,-4 2 1,-2 1-116,-5 2 1,0 0-1,-5 0 1,2 0 0,-1 0 12,2 0 0,1-4 1,1-2-1,3-4 0,3-2-201,2-4 0,5-3 1,5-2-1,4-4 0,8-3-150,5-3 0,-1-4 0,7-4 1,-2-2-1,-1-2-688,-2-1 1,-5 1-1,0 1 897,-3 0 0,0 2 0,0 2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2:08:35.528"/>
    </inkml:context>
    <inkml:brush xml:id="br0">
      <inkml:brushProperty name="width" value="0.09071" units="cm"/>
      <inkml:brushProperty name="height" value="0.09071" units="cm"/>
      <inkml:brushProperty name="color" value="#FF0000"/>
    </inkml:brush>
  </inkml:definitions>
  <inkml:trace contextRef="#ctx0" brushRef="#br0">5112 6220 8360,'0'-10'-439,"0"1"1,0 0 104,0-1 1,0 1-1,0 0 336,0-1 50,0 5 1,3-3-8,0 2 0,0 1 22,-3-2 1,0 4 28,0-3-33,0 4 11,4-2 77,-3 4-42,3 0-50,-4 8 11,0 3 0,0 12 0,0 5-27,0 5 1,-3 8-19,0 2 1,-1 7-145,2-24 0,1 1 0,-1 0 0,0 0 79,-1 1 1,-1 0-1,0 1 1,0 0 75,1-1 1,0 0-720,-1 2 0,0-2 715,-6 15 1,4 4-66,0-13 0,4-5 1,-2-13 33,0-4 32,3-6-33,-4 3 0,5-9-16,0 0 551,0-5-547,0-4 1,4-3-1,0-2 404,1 0 0,-2-5 0,2-3-391,-1 2-4,4 0 0,-6 1-178,4 1 0,-3-1-90,3 1 1,-3-2 77,3-2 40,-3 3 1,4-5 21,-4 2 141,4 2-77,-2-7 1,1 4 66,1-5 0,-5 4 0,3-3 0,-2 2 0,-2-1 0,2 0 0,-2 2 0,3 3 0,-2-3 0,5 2 0,-5 4 0,1-1 0,-2 2 0,-1 4 0,0 1 0,0 2 217,0 1-219,0 4 20,0-3 197,0 7-198,0-8 0,0 7 307,0-4-247,0 4-53,0-2 0,-1 5 25,-2 2 1,2 6-2,-2 7 1,-2 7 10,2 5 1,-3 4 25,3 5 0,-4 4-1361,1 3 1237,-3 1 75,4 6 1,-3-3-322,2 1 0,-2-1 346,2-2-8,-2-3-24,3-2 1,-1-9-4,-1-4 0,5-5-1,-1-8 23,-2-5-13,4-2 11,-3-7 0,4-1 1305,0-6-1325,0-2 0,0-2 159,0 1 0,0-5 1,1-1-119,2-3-183,2 0 0,1-4 131,1 0 1,-4-3-176,3 4 170,0-5-14,-1 2 0,2-3-93,-3 2 1,3-2-1,-2 3-57,0-3 125,3-1 0,-6 0-8,5 0 1,-5 4-65,1 2 128,2 3-9,-4 4-19,3 6 1,-5 10 0,-1 9 20,-1 8-32,-4 5 0,2 10-1,-5 4 0,1 4-86,0 6 1,2-4 104,1 1 52,0-1 1,-2 4-27,2-1-72,-3-3 53,8-2 1,-6-8-57,4-2 1,0-9-216,3-3-47,0-11 254,0-4 4,0-13 0,1-6-206,2-3 0,1-2 253,2-2-221,3 3 221,-8-8 0,5 4 0,0-2 0,4 2 0</inkml:trace>
  <inkml:trace contextRef="#ctx0" brushRef="#br0" timeOffset="1">5149 6220 8360,'0'-11'0,"0"-1"-767,0 6 1,0 1 393,0-2 423,0 1-25,-4 1 9,3 1 1,-3 9 109,4 4 0,0 5-80,0 4 204,4 9-225,-3-2 1,7 11 14,-2-2 0,3 3-79,0 0 0,0 0 0,0 0-110,1 1 167,-1-5 1,3-1-43,1-4 0,-2-5-11,-5-1 1,2-6-3,-5-4 0,1-3 8,-1-2 28,-2-3-59,3-4 8,-4 0 18,0-4 1,-1 2 0,-1-5-205,-1 0 105,-4-1 0,5-1-64,-4-1 1,2 0 135,-2-3 1,1 0-58,-1-2 0,-1-3 3,3 2 85,-3-1-43,2-2 0,-1 1 55,0-1 0,3-1-2,-4-1 0,2 0 0,-2-3 84,1 1-109,4 2 1,-6-1 72,5 0 1,-3 0 5,3 4 0,-3 2 266,3 1-306,0 3 168,-2-1-143,4 8-2,-3 1 0,4 5 36,0 2 0,0 3 63,0 6 0,3 7-59,0 6-7,5 2-17,-3 5 1,4 0 1,1 2 1,-2 1-116,-2-4 0,5 3 1,-1-3 87,0-1-310,0-1 295,0-5 0,-2-1 1,-1-4-97,-1-1 0,-4-3-123,2-3 1,-3-5 29,-1 0 137,0-5-210,0 2 251,-5-4 0,-1 0 0,-6 0 0,-3 0 0,-3 0 0</inkml:trace>
  <inkml:trace contextRef="#ctx0" brushRef="#br0" timeOffset="2">5102 6648 8360,'-6'-6'-122,"0"0"67,4 3 1,-2-2-119,4 2 195,0 2 1,0-4-334,0 2 345,0 2 0,4-6 1,2 3 0,3-2-169,4 3 1,-2-4-302,5 1 1,-1-3 114,4 0 320,-1-4 0,5-2 0,1-3 0</inkml:trace>
  <inkml:trace contextRef="#ctx0" brushRef="#br0" timeOffset="3">5465 6322 7205,'0'-6'-1155,"0"0"1155,-4-1 162,3-2-122,-3 0-12,4 0 335,0-1-325,0 5 0,0 0-55,0 2 58,0 2 1,0-2-1,0 6 242,0 3-232,0 6 102,0 7 0,0 5 0,0 6-52,0 4 1,-3 1-30,0 9 0,0-1-113,3 4 0,-3-1 1,0 1 140,1-1 0,0-8-956,-2-3 900,3-10 1,-3-2-220,4-4 123,0-5-471,0-4 252,0-6 1,3-15 201,0-1 1,1-6-124,-4 6 0,1-3 425,2 2 1,-2-3-407,2 0 173,-2-2 0,-1 0 0,0-1 0,0 1 0,0-2 0,0-2 0,0 1 0,0-3 0,0 2 0,0-2 0,0 1 0,0 2 0,0-2 0,0 3 0,0-3 0,0 5 0,0 0 138,0 3 1,0-2-113,0 5 430,-4-1-27,3 4-365,-3 0-11,-1 4 37,4 0-69,-3 5 121,4 0 38,0 5-221,0 0 0,0 4 0,0 0-3,0 1 73,0 3 0,0-3-2,0 3-16,0 1 1,-3-2 24,0 3-33,0-3 1,2 4 19,-2-3 1,2 2-37,-2-2 0,1-1 0,0-3 64,-2 1-187,1 3 154,-1-3-6,3 4-189,-3-5 82,4 0 0,0 2 10,0 1 1,0-5 10,0 3 1,0-3-1,0 2-154,0 1 165,0-5-13,0 3 114,0-7-136,0 3 1,0-11 130,0-2 1,0-3-1,0 3-48,0 0 0,0-5-11,4 4 21,-3-8 37,3 4-44,0-5 0,-3 4 32,3-1 1,0 1-35,-1-4 1,1-1 85,-1-1 1,-1 1 0,3-2 71,-1 3-141,0-4 18,-4 7-14,4-10 241,-3 15-110,3-6 0,-4 7 261,0 1-259,0 4-166,0 1 1,0 6-1,0 4 200,0 6-128,-4 9 22,3 3-583,-8 4 574,8 4 1,-6 2 0,3 4-125,-1-1 0,3 3 93,-1-6 0,-1 1-64,0-1 1,1 0 0,3-5 89,0-2 1,-3-8-193,0-1 168,0-5 1,3 0-140,0-3 693,0-5-388,0-1 68,0-12-250,0 1 0,0-6-110,0 4 0,0-1 120,0 1-176,0 0 0,0-4 150,0 1 0,0 0-185,0 2 0,3 1-117,0 0 236,0-1 22,1 1 0,-3 0-142,4-1 135,-5 1 0,3 0-35,0-1 0,1 1 14,-1 0 1,-2-1 39,2 1 1,-1 0 0,0 0-48,1-1 0,2-2 110,-2-1-74,-2 1 0,3 2 127,-4-3 0,3 3-121,0-3 0,0 0 114,-3 1 0,0-1 0,0 4 94,0 0 0,0-1-107,0 1 0,-3 3 164,0 0-191,0 3 1,2-4 324,-2 4-221,2 0-160,-3 3 0,4 1 1,0 2 123,0 3 1,4 8-41,2 4 0,2 2-24,1 5-1,1 0 1,2 3 12,1 0 0,0-4-8,-1 1 0,0-3-9,3 3 1,-3-6 0,0 1 62,-1-3 1,0-3 48,-2 2 114,3-3-157,-7-4 0,0-2-346,-2-1-67,-2-4 0,-1 1-113,0-6 904,0-2-127,0-9-321,0 4 3,0-8 1,-1 7-64,-2-5 1,2 2 72,-2-2 1,1-1-100,-1 1 0,2-1 0,-3-2-230,3 1 283,1-1 1,0 0-90,0 1 1,0-1 57,0 0 1,0-2 53,0-1 0,0 0-32,0 4 0,0 1 1,0 1-12,0-1 1,1-2 103,3 7-96,-3-5 1,4 7 7,-2-2 0,-2 1 68,2 2-237,-2 4 168,-1-3-1,4 6-287,-3-2-29,3 4-185,-4 0 259,0 4 0,0 2 8,0 3 103,5-4 0,-4 3 137,2-1 0,-2 1 0,-1 1 0,0 5 0,0-4 0,0 3 0</inkml:trace>
  <inkml:trace contextRef="#ctx0" brushRef="#br0" timeOffset="4">5791 6341 8430,'-4'-5'-1644,"3"-4"1650,-3 8 0,4-4 174,0 2-41,-4 2-43,3-3-8,-3 4-110,4 0 100,0 4 0,-3 6 100,0 9 1,-1 1-63,4 4 47,0 5-100,0 0 0,0 3-29,0-4 1,0 3 0,0 0 0,0 0 0,1-4-201,3-2 232,1-2-150,0-9 143,3 4 1,-3-8-217,5 3 189,-1-7-38,0-2 0,1-7 138,-1 0 0,0-5-26,1-2 0,-1 0-77,0-6 0,-2 1 0,1-4-81,-1 1 87,3-1 15,-9 0-246,8 1 220,-8-5 1,6 0 0,-4-2-142,-1 4 0,2-2 94,-1 1 1,0-1-11,-3 2 0,-4 1 0,-2-2-47,-2 3 60,-2 0 80,1 0-76,0 5 0,-1 1-6,1 3 0,0 2 41,0 2 1,-1 2-1,1 4-368,0 0 176,3 0 0,-2 4 146,2 2 0,-2 6-203,-2 4 1,4 2-182,0 4 1,4 1 410,-1 2 0,-2 6 0,-1-2 0</inkml:trace>
  <inkml:trace contextRef="#ctx0" brushRef="#br0" timeOffset="5">6099 6341 8536,'0'-10'-1103,"0"5"492,0-3 479,0 3 1,0-5 218,0 1 0,0 3 45,0 0 0,-3 0-18,-1-4 0,-2 1 23,3 0-67,0 3 0,2-1 292,-2 4-242,2-4 1,-3 5 63,4-4-279,-4 3-119,3 3 296,-4 10-12,5 4 311,0 9-330,0 5 0,-3 6 61,0 6 0,0 0-168,3 3 1,0-2-1,0 2 0,0-7 0,1 0-200,2-2 296,-2-3 0,3-5 18,-4-1 1,1-3-130,3-6-109,-3-3 159,3-8-490,-4-1 362,0-12 0,0 2 247,0-7 1,3 3-293,0 1 1,0-2 14,-3-1 1,3 2-30,0-3 1,0-1 0,-2-2-77,2-1 224,-2 2 0,4-3 60,-5-1 0,0 0 0,0-3 0,0 0 0,0 0 0,0-3 24,0 4 0,0-4-59,0 3 0,0-3-53,0 3 277,0 1-211,0 2 0,-1 0 65,-3 1 1,3 0 162,-2 3 0,1 1 225,-1 5-300,2 4 1,-4-2 243,2 3-307,2 5-277,-3 1 278,4 10 1,0-2 10,0 9 0,0 4-9,0 1 1,0 3 31,0 1 0,0 3-19,0 0-18,0 5-771,0-7 738,0 3 1,1-3 0,1 1-27,1 1 0,1-5 47,-1-4 0,-2-2-103,2-1 0,1-5-216,0-2 278,-1-5 11,-3-3 541,0-4-552,0-9 1,0 3-30,0-6 1,0-2-51,0 2 1,0-5 0,0 2-187,0-3 229,-5 4 0,4-6-18,-2 5 0,-1-5-19,1 4 0,-3-1 64,3-2 1,-3 2-42,2 1 0,0 0 0,2 2 30,-1 0-40,0 2 172,-1-5-168,3 6 26,-3-2 0,1 4 105,0-1-31,-1 5-60,4-3 7,0 7-20,0-3-141,5 8 149,-4-3-10,3 3-19,-4-4 334,0 0-279,0-4 167,0 3 199,0-3-326,4 12 76,-3-2-97,11 12 1,-5-3 22,5 7 0,2-1-13,2 4 0,2-4 9,0 4 0,0-4 0,-2 2 30,0-1 1,-2-6-41,2-1 15,-3-3-56,-8-3 1,4-3 120,-3 0-48,2-4 112,-3 3-143,0-5 184,-5 0-2,0-5-97,0 4 0,0-7-64,0 2 1,0-3 0,0-3-146,0 0-105,0-5-38,0 3 118,0-5 1,0 1 128,0-1 0,0-3-246,0 1 1,0-2 66,0 1 1,0 2 93,0-1 1,0 1-68,0 1 194,0 1-146,0 3 279,0 2-245,4 4 1,-3-1-39,2 1 224,-2 4-458,-1 1-9,0-1-1396,0 4 1529,0 6 1,1-2 190,2 6 0,-2-6 0,7 5 0,-3-2 0</inkml:trace>
  <inkml:trace contextRef="#ctx0" brushRef="#br0" timeOffset="6">6555 6378 8536,'-5'0'-528,"1"0"711,-1 0 0,4-1-180,-2-2-151,2 2 278,1-8 1,0 4-195,0-4 1,0 0 0,1-2-165,2-1 305,3 2 1,0-8-35,0 2 1,0-1-170,3-2 1,0 1 148,-3-1-12,2 5 4,-3-4 0,4 5 84,-3-3 0,1-1 0,-3 6-57,1 3 1,-3-2-254,2 4 253,-3 2 0,2 1 32,0 6-174,0 6 0,-3 6 118,0 4-61,4-1 1,-3 5 46,2 2-34,2 2 22,-4 1 0,7 0-10,-5-1 0,1 1 1,-2 0-345,1 0 341,4 0-633,-6 0 522,8-4 1,-8 2-25,2-5 0,-2 3 36,-1-5-92,0 2 144,0-7 0,0 1-33,0-3 0,-1-2 0,-1 0-268,-1-1 369,0-4 409,-2 3-409,0-7 0,0 4 0,-3-5 0,3 0 0,-2 0 46,1 0 1,3 0 118,-3 0-50,0 0 1,-1 0 432,1 0-311,0 0 1,-3 3 100,-1 0 1,4 0-214,0-3 0,3 1 557,-3 2-613,4-2-176,-7 3 57,8-4 1,-2 0 113,6 0 0,2-3 24,5 0 1,2-4 4,1 1-319,3-3 258,-1 0 1,3 3-50,1 0 1,-4 0 0,0-1-457,-2 1 448,4 0-217,-3 1 1,1-1-71,-3 3-49,-1 2 0,1-4-141,0 2 172,1 2 330,-8-3 0,-1 4 0,-4 4 0,0 1 0</inkml:trace>
  <inkml:trace contextRef="#ctx0" brushRef="#br0" timeOffset="7">6648 6238 8536,'0'-14'0,"0"-4"-433,0 3 1,0 1 0,0 2 33,0 1 543,0-2 132,4 3-177,-3-4 0,3 8 116,-4 0 0,0 3-191,0-3 168,0 3-64,0-1 1,-1 4-141,-2 0 0,1 4 189,-4 3-588,0 5 271,-4 3 0,1 7 12,0 3 1,-4 2-1,0 0 296,-2-2-169,4 2 1,-2-8-28,3 3 0,1 0 0,1-4 144,1-3-116,-1-4-54,7-1-6,-3-5 73,4-1 1,4-5-3,2-2 0,3-3-9,0-7 1,0 3-2,1-3 1,-1 0-12,0 0 0,4-3 18,-1 0 0,0 2-6,-2-2-59,-1 5 1,0-7 56,1 3-66,-1-3 1,-3 3 56,0-1 3,1 1-14,-2 0-16,3-2 165,-7 6-149,3 2 18,-4 5 1,0 6 53,0 4 0,0 5 127,0 7 1,0 4-140,0 0 297,0 3-302,0-1 1,0 4-45,0 0 0,0 0 0,1 0 111,2 0-219,-2 0 155,4-4 0,-5 2 0,0-5-231,0 0 0,0-2 50,0-4-155,4 3 125,-3-8 0,3 0-83,-4-3 0,1-5-48,2 1 258,-2-2 0,3-2-38,-4-2 1,0 1-54,0-5 1,0 0 136,0-5 0,3 0 0,0-3 0,0-5 0,-3-4 0</inkml:trace>
  <inkml:trace contextRef="#ctx0" brushRef="#br0" timeOffset="8">6722 6201 8536,'0'-9'0,"-4"-1"0,3 1-491,-2 0 1,2 3 0,1-1 376,0 0 243,0 3-41,0-4 99,0 7-405,0-3 327,0 16 1,3-1 0,0 12 167,-1 0-239,-1 1 1,3 7 18,-1 0 0,0 1 54,-3-1-1057,4 2 1000,-3 0-14,3-1 0,-4-4 1,0 0-314,0 0 110,0 0 207,4-9-290,-3 3 119,3-11 0,-4-1-41,0-4 1,0-3 63,0 3-53,-4-4 1,2 6 349,-4-5 1,1 1-409,-1-1 236,-3-2 1,7 6 0,-4-3 8,-1 2-166,-1 0 360,-2-1-142,1 3 1,3-7 210,-1 2 0,1-1-83,-3-2 44,4 0 412,1 0-156,4 0-694,0-5 395,0 4-188,0-7 0,4 4 88,2-2 0,2-3 1,2 3 1,2 1-184,0-1 0,1 1 1,-4-2-209,0 4 306,1-2 1,-1 3-43,0-4 1,1 4 0,-2-2-62,-2 0 96,2 3-52,-2-4-34,3 1 59,0 3 0,-4-4 24,-1 2-8,-3 2-258,-1-3 243,-5 4-2,4 0 0,-6 1-276,4 2 267,-4-2-3,2 7 0,-5-4-176,1 3 0,0 1 112,-1-2 214,1-2-176,0 4 0,-1-3 107,1 1 0,0 1 0,0-3 238,-1 1-13,1-3-275,0 7 14,-1-8 161,1 7-114,4-7-55,1 3 74,4-4-201,0 0 1,4-3 91,2 0 1,5-4 0,3 2 23,0-1-36,-2-2 1,4 4 22,-3-2 1,3-3 0,-1 4-269,-1 0 265,0-3-108,-5 7 0,0-4 0,1 3-204,-1-2 227,0 1-58,0 3-4,-3-4 37,2 3 348,-7-3-338,3 4-37,-8 0 1,-1 4-243,-5 2 389,1-1 0,0 3 0,-5-3 0,0 4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425"/>
    </inkml:context>
    <inkml:brush xml:id="br0">
      <inkml:brushProperty name="width" value="0.12095" units="cm"/>
      <inkml:brushProperty name="height" value="0.12095" units="cm"/>
      <inkml:brushProperty name="color" value="#3165BB"/>
    </inkml:brush>
  </inkml:definitions>
  <inkml:trace contextRef="#ctx0" brushRef="#br0">3454 17393 22775,'-6'0'-662,"0"-1"0,-1-1 1,-1-3-671,2 0 1,1 2 1042,2-3-1465,2 0 1403,-3 1 0,5 0 0,2 5 547,3 0 0,-1 0 0,1 0 1,2 0-1,0-1 26,1-2 0,1 2 0,-1-2 0,1 2 0,2 1-214,0 0 1,4 0 0,-3 0 0,2 0 0,1 0 8,2 0 0,-1 0 1,0 1-1,-2 1 1,2 1 98,0-1 0,2-1 0,0 0 0,-1 2 0,1 0 31,0-1 1,-1-1 0,1-1-1,-1 0 1,0 0 266,-2 0 1,1 0-1,-1 0 1,1-1-1,1-1-28,-3-1 0,3-1 0,-3 3 0,2-1 0,0-1-337,-2 1 1,-3 0 0,4 0-1,1-1 1,-1 1-92,0 1 0,1 1 1,-1 0-1,1-1 0,3-1 63,2-1 1,-6-1-1,3 4 1,-2 0 0,1 0-8,1 0 0,-4 0 0,0 0 1,-1 0-1,0 0 0,-1 0 1,3 0 0,-3 2 0,0 0 0,2 1-16,-1-1 0,-1-1 0,2-1 1,2 0 13,1 0 1,0 0 0,2 0 0,0 0-1,3 0 1,0 0-39,0 0 1,0 0-1,-2 0 1,4 0-7,2 0 1,-3 0-1,-1 0 0,-2 1 1,2 1 12,1 1 1,-2 0 0,1-3 0,0 1 0,-1 1 0,1 1-15,1-1 1,2-1 0,0-1 0,-2 0 66,-1 0 1,-1 0 0,-1 0 0,1 0 0,-1 0 18,-2 0 0,-3 0 0,-1 0 1,2 0-1,-1 0 13,0 0 1,1 0 0,-2 0 0,0 0 0,1 0-58,1 0 0,0 0 1,2 0-1,-1 0 0,1 1 1,0 2-22,-1 0 1,1 0-1,-1-3 1,1 0 0,1 1 5,1 2 0,-1-2 0,2 2 0,-2-2 1,-2-1 48,1 0 0,-1 0 0,1 0 0,0 0 0,-1 0 4,1 0 0,-1 0 0,2 0 0,1 0-28,1 0 0,-1 0 1,-1 0-1,1 0 0,1 0 0,2 0 0,-2 0 0,3 0 1,0 0-1,-1 0 0,1 0 0,-1 0 0,2 0 0,-1 0 1,0 0 4,-2 0 0,3 0 0,-3 0 0,0 0 1,1 0 29,-1 0 1,-1 0 0,2 0-1,0 0 1,-2 0-6,1 0 1,0 0-1,-1 0 1,1 0 0,1 0-31,-2 0 1,-2 0-1,-2 0 1,2 0 0,0 0-4,-2 0 1,3 0 0,-6 0-1,3 0 1,2 0-7,1 0 1,-1 0-1,2 0 1,-2 0-1,1 0-19,1 0 0,4 1 0,-3 1 0,2 1 0,0-1-11,1-1 0,1 2 1,1 1-1,-1-2 1,-1-1 12,-2-1 0,4 0 0,3 0 0,0 1 0,0 1 16,0 1 0,4 0 0,-2-3 0,1 0 1,2 0 79,-1 0 1,-1 0 0,2 0-1,-1 0 1,1 0 12,0 0 1,2-3-1,-5 0 1,0 1-1,2 1-3,1 1 1,-3-1 0,-2-1 0,-1-2 0,1 2-60,3 1 1,1 1 0,1 0 0,-2 0 0,1 0-46,1 0 1,2 0 0,2 0 0,1 0 0,1 0 21,-1 0 1,0 1 0,0 1 0,1 2 0,0-2 6,-1-1 0,-3-1 0,-1 0 0,1 0 0,-1 0 12,0 0 1,-4 0 0,-2 0 0,-2-1 0,0-1-45,2-2 0,-5 1 0,1 2 0,-3-1 0,-4-1-37,0 1 0,1 1 1,-2 1-1,-2 0 1,-1-1-52,-2-2 0,0 2 0,3-2 0,-2 2 0,-2 1 8,-2 0 0,0 0 0,-2 0 0,0 0 0,1 0-29,-1 0 1,0 0 0,1 0-202,-1 0 0,-3 0-724,0 0 1002,-4 0 0,2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426"/>
    </inkml:context>
    <inkml:brush xml:id="br0">
      <inkml:brushProperty name="width" value="0.12095" units="cm"/>
      <inkml:brushProperty name="height" value="0.12095" units="cm"/>
      <inkml:brushProperty name="color" value="#3165BB"/>
    </inkml:brush>
    <inkml:brush xml:id="br1">
      <inkml:brushProperty name="width" value="0.09071" units="cm"/>
      <inkml:brushProperty name="height" value="0.09071" units="cm"/>
      <inkml:brushProperty name="color" value="#3165BB"/>
    </inkml:brush>
  </inkml:definitions>
  <inkml:trace contextRef="#ctx0" brushRef="#br0">3222 8482 29566,'4'-5'-820,"-3"0"1,2 2 0,-2-3 0,-1-3 272,0 0 1,0 3 0,0 0 0,0-2 0,0 0 0,0-1-110,0-1 1,0 4-1,-1 0 1,-1-1 0,-2-2-1,-2 0 1,3 0-1,-3 0 1,-1-1 0,-2 2 635,-4 2 0,2-3 0,-5 3 0,-1-2 1,-4 0-1,-4 0 280,-2 2 0,-8 0 0,-4-2 1,-6 1-156,-5 0 1,22 5 0,1-1 0,-2-1 0,-1 1 0,-1 0 0,-1 1 0,-2-1 0,0 1-137,-1-1 0,-1 0 1,1 2-1,0 0 0,0 0 1,-1-1-1,1 1 1,0 1-1,0 0 0,0 0 78,-1 0 1,-1 0 0,1 1 0,0 1-1,0 0 1,-1 0 0,2 1 0,0 1 0,0 0-1,0 1 1,0 1 0,-1-1 124,0 1 0,0 0 0,-1 0 0,1 1 0,-1-1 0,0 1 0,1-1 1,0 0-1,0 1 0,0-1 28,0 2 0,0 0 0,-1 1 0,-1 0 0,1-1 0,-1 1 0,0-1 1,1 1-1,2-1 0,1 0 18,2 2 1,0 0 0,0-1-1,0 0 1,1 3 0,0-1-1,0 0 1,0 1-178,1 0 0,1 1 0,0 0 0,2 0 0,2 0 0,1 1 0,-1-1 0,0 1 0,1 0 0,0 0-64,0 1 1,0-1 0,1 1 0,1-1 0,-22 15 0,4 1 0,2 2-61,0 2 0,3-4 0,3 2 0,4-1 1,1 1-30,0 1 0,4-2 1,1 1-1,2-2 1,3-3-108,1 0 0,6 0 0,5 1 1,2-2-1,5-1-178,6-3 0,6-2 0,8-1 0,4 2 0,3 1 214,2-2 0,4-1 0,0-2 0,6-2 0,4 1 136,4-2 0,-22-7 0,1 0 1,-1-2-1,2-1 0,1 1 1,1-1-1,1 1 0,2 1 16,1 0 1,1 0 0,-2-2 0,0-1 0,4 2 0,0 0 0,0-1 0,1 0 0,1 0 0,0-1-23,3 0 0,0 0 0,3 1 0,0-1 0,2-1 0,0 0 1,1-1-1,0 0 0,0-1 0,1 1 102,1-1 0,0 0 1,-13-2-1,0-1 1,0 0-1,1 1 1,-1-2-1,1 1 1,1 0-1,-1-1 1,1 0-1,-1 0 1,1 0-1,-1-1-30,0 1 1,0 0 0,0 0 0,-1-1 0,0 0 0,0-1 0,1 2 0,0-1 0,1 1 0,-2 0-1,1-1 1,-1 1 0,-1-1 0,0 0 0,-1 0 85,14-2 1,-1 0 0,-3-1-1,-1 0 1,-3-1 0,-1-2 0,-1 1-1,0 0 1,-3-1 0,-1 0 105,-2 1 1,-1-1-1,-5 0 1,-1-2 0,20-11-1,-7-3-334,-5-1 0,-5-7 0,-8-5 0,-7-4 0,-8-7-104,-6 25 0,-2-2 0,-3-1 0,-1-2 0,-4 0 0,-2 0 0,-2-1 0,-2 0 0,-2-1 0,-2 1 18,-2-1 0,-1 1 0,-2 0 0,-1 2 0,-2-1 0,-1 1 0,-1 0 0,-2 2 0,-2 1 0,0 2 6,-1 2 0,-2 2 0,-1 4 0,-2 2 0,-3 3 0,-2 2 1,-4 1-1,-1 3 203,12 3 0,0 2 0,0-1 0,-2 1 0,1-1 0,-2 2 0,-2 0 0,-1 1 0</inkml:trace>
  <inkml:trace contextRef="#ctx0" brushRef="#br0" timeOffset="1">19478 8203 9553,'0'-16'-307,"0"1"1,0-1-1,0 1 1,0-1-1,0 1 305,0 0 0,1-1 0,1 2 0,2 1 0,-1-2 0,0 2 0,0-1 0,-1 2 274,-1-1 1,2 2 0,0-1-148,-1 1 1,-1 2-79,-1 0 1,0 5-1,0 4 1,-1 6-18,-2 5 1,-2 6-1,-5 8 1,-2 6 0,-1 6 15,-2 6 1,1 1-1,5-19 1,1 1-1,-6 24 1,6-24-1,1 1-145,0 0 1,0 1-1,0 1 1,-1 1-1,0-1 1,1 0 0,0-2-1,1 1-100,-4 22 0,1-7 1,-1-6-1,2-6 0,1-7-31,1-9 0,3-5 1,-4-10-1,0 0 143,-1 0 0,2-8 0,-1-2 1,0-4 10,-1-6 65,-1-3 1,-1-9 0,1-1 0</inkml:trace>
  <inkml:trace contextRef="#ctx0" brushRef="#br0" timeOffset="2">19441 8063 9553,'19'-24'-9,"-1"0"1,0 5-1,-2 4 61,0 4 0,-5 6 0,2 2 1,-4 3-1,-2 3 0,-2 3-79,0 2 0,-2 2 0,-3 0 1,0 1-1,0 2 0,0-1 28,0 2 1,-3 0-1,-2 4 1,0-2-44,-2 0 1,-1-2 0,-2 3 0,1-2 0,0 1 0,0-2-231,-1-1 0,1 0 1,0 1-1,-1-1-263,1 1 1,1-2 532,2-3 1,-3 5 0,4 0-1</inkml:trace>
  <inkml:trace contextRef="#ctx0" brushRef="#br0" timeOffset="3">19944 8268 9483,'-6'0'60,"0"1"0,1 1 1,0 2-1,-2 2 1,0 4-76,0 1 0,-1 6 0,2-1 1,-2 4-1,-2 3 0,2 0-308,2 3 0,-1-3 0,4-1 1,0-3-1,2 0 300,1 0 0,0-1 0,0 1 0</inkml:trace>
  <inkml:trace contextRef="#ctx0" brushRef="#br1" timeOffset="4">20493 8054 8527,'-9'-9'26,"3"-2"0,0 0 0,1-2 0,0 2 0,-2 2 0,-1 2 0,-2 1 189,1 2 0,-1 1 0,-3 3 1,-2 0-1,-3 1 0,0 2 1,-1 4-84,0 5 1,1 1-1,0 4 1,3-2-1,3 2-223,5 1 1,0-3-1,4 1 1,1-1-1,2 0 1,3-2-368,3 0 0,6-5 0,4 1 0,1-2 265,2-2 1,3 0 0,0-6-1,2-3 126,2-2 0,-6-1 1,-2 0-1,-1 1 1,-3-1-1,-1 2 100,-3 2 0,-6 3 1,-5 4 248,-7 5 0,-3 6 1,-7 7-1,-2 3 0,1 1-157,-1 2 0,1 3 1,2 0-1,1-1 0,4-1-384,2-1 0,0 3 0,2 0 0,2-1 0,3-1-513,2-1 1,1 0 771,0 0 0,0 0 0,0 0 0</inkml:trace>
  <inkml:trace contextRef="#ctx0" brushRef="#br1" timeOffset="5">20782 7691 8527,'-19'-37'-154,"5"2"1,0 2 0,1 1 0,-3 2 0,-3 0 200,-6-1 1,-2 6-1,-10 1 1,-7 3-1,20 12 1,-2 0-1,-4 1 1,-2 1-1,-2 0 1,-1 2 29,-3 1 1,-1 1-1,-3 1 1,0 1-1,-3 2 1,0 2-1,-3 1 1,-1 1-195,-3 2 0,0 1 0,14 0 0,0 0 0,-1 2 0,-1 0 0,0 1 0,0 0 0,0 1 0,0 1 0,-1 0 0,1 1 1,-1 1-1,0 1 0,-1 0 0,1 0 0,-1 1 176,-1 1 1,0 1 0,1 0-1,2 0 1,2 1 0,0 0-1,2 1 1,1 0 0,1 0-1,4 0 1,1-1 0,0 1-5,-9 10 1,3 1 0,4 0 0,3 1 0,6-1-1,3 1 1,3-1 0,4 0 0,3-1 0,4 1-1,3-1 1,3 0-150,2 1 0,2-1 0,6 1 0,2-1 0,5 1 0,2-3 0,6 0 0,2-3 60,6-1 1,2-2-1,3-1 1,3-3 0,-9-7-1,0 0 1,2-2 0,1 1-1,1-1 1,0-1 0,3 0-1,0-1 1,0 0 52,2-1 1,0-1-1,1 0 1,1-1 0,2-1-1,-1 0 1,0-1 0,-1-1-1,2-1 1,1 0-1,0-1 1,1-1 0,3 0-1,0-2 1,0-1 70,-10 0 0,0 0 0,0-1 0,0-1 0,11-2 1,-2-1-1,1 0 0,-1-2 0,0 0 0,-1-1 0,-3 0 1,-1-1-1,-1 0 0,-4 0 0,0 0 0,0-1 51,-4 0 1,-1 0-1,-1 0 1,14-6 0,-3 0-1,-6 2 1,-2-1 0,-4 0-1,-2 0 1,-4-1 0,-2-1-250,-3 0 1,-2-1-1,-3-1 1,-1-2-1,-2 0 1,-2-2-1,-2 0 1,-4-1-1,-2-1 1,-3 1-166,-4-1 1,-2 1 0,-2-2 0,-4 0 0,-6-2 0,-3 2 0,-3-1 0,-2 1 0,-2 1 0,-3 2-3,-2 2 0,-1 3 1,-3 3-1,-2 2 1,-1 2-1,-2 1 0,-1 2 1,0 1 263,-2 3 0,1 1 0,2 3 0,0 2 1,0 1-1,0 2 11,1 0 0,0 3 0,1 1 0,0 2 0,2 1 0,0 0 0,0 0 0,-1 1 0</inkml:trace>
  <inkml:trace contextRef="#ctx0" brushRef="#br0" timeOffset="6">22728 7849 10783,'-10'-4'-524,"1"0"676,0-2 0,0 2 0,0 9 0,3 4 0,2 5 63,0 4 0,3 2 0,-3 1 0,1 4 0,-1 1 0,2 0 0,1-2-138,1-2 1,-3 3 0,0-3 0,1-2-1,1-3-104,1-1 0,-3-5 1,-1 1-1,0-4 1,-2-3 19,1-1 1,2-1-1,-3-3 1,0-1-151,1-2 0,0-2 0,5-4 0,0-2 0,0-1 5,0-4 0,5-2 0,2-4 0,4-3 0,4-2 70,-1-1 0,4 0 0,-3 0 0,3 1 0,0-1 83,1 0 1,1 4 0,0 3 0,2 5 115,-1 3 1,-1 4 0,-3 3 0,0 3 0,-3 4-470,0 5 0,1 1 0,-2 9 0,-2 1 306,-1 4 1,0 3-1,-1 4 1</inkml:trace>
  <inkml:trace contextRef="#ctx0" brushRef="#br0" timeOffset="7">23026 8147 10855,'-6'1'261,"0"2"10,2 3 0,-2 0 1,2 0-1,0 2 0,-1 2-179,-1 3 0,3 3 0,-2 0 0,1 1 0,2 3-540,1 2 0,1-4 0,0 2 0,0-4 1,1-3-1174,2-2 1587,6 0 0,6-6 1,3-1-1</inkml:trace>
  <inkml:trace contextRef="#ctx0" brushRef="#br1" timeOffset="8">23380 7858 8523,'-6'-4'-184,"-2"0"1,2-2 406,-2 3 1,1 6 0,1 4 0,-1 4-1,0 5 241,1 2 0,-3 4 0,4 2 0,0 1 0,2-1-441,2-1 0,2 1 0,2-2 1,3-1-1,2-3-137,2-2 1,3-3 0,3-4 0,1-3-1,2-3-298,-1-2 0,1-2 0,0-2 0,-2-3 0,0-3-68,-2 0 0,-3-3 0,0-2 0,-3 1 0,-1-1 183,-2 3 0,-5 2 488,-1 2 0,-4 3 0,-4 5 1,0 2-1,2 5 112,-1 3 0,3-1 0,1 4 1,2-2-1,1 2-560,0 0 0,4-1 0,2 1 257,2 0 0,6 2 0,0-1 0</inkml:trace>
  <inkml:trace contextRef="#ctx0" brushRef="#br1" timeOffset="9">23957 7570 8523,'-19'-19'-2,"0"-1"0,-2 0 0,-2-3 0,-1 0 98,-2 0 1,-5-1 0,-4 1 0,-4 0 0,-5 0 0,-2 4 0,21 10 0,-1 1 39,-1 1 1,-2 2 0,-2 1 0,-1 2 0,-3 0-1,0 0 1,-2 2 0,0-1 0,-2 2 0,0 0-71,-2 2 1,0 1 0,-3 0 0,-1 3-1,0 3 1,-1 2 0,0 0 0,0 2-1,1 0 1,1 2-160,1 0 1,0 2 0,1 1 0,0 2 0,0 1 0,1 1 0,0 0 0,1 1 0,2 1-1,2 1 160,4-1 0,2 2 0,4-2 1,3 2-1,3 1 0,1 1 1,2 1-1,2 0 0,3 2 1,1-1-19,1 1 0,2 1 0,2 0 0,3 1 0,1-3 0,3 1 0,1 1 0,2 0 27,2 1 0,3 0-70,5 3 1,2-1 0,3-6 0,2-2 0,3 0-1,2-1 1,2-4 0,1-1 26,2-2 1,2-3-1,4 0 1,2-2-1,3-1 1,2-3-1,1 0 1,2-1-1,0-1 1,1-2 81,1 0 0,-1-1 0,1-1 0,0-1 0,2 0 0,0-2 0,0 0 0,0-3 0,2 0 0,-1-3 154,-1-1 0,0-2 0,-2-1 0,0-2 0,-2 0 0,1 0 0,-2-2 0,0 1 0,-3 0 1,0-1-192,-4 1 0,0-1 0,-2 1 0,-2 0 0,-7 0 0,-2 0 0,1-2 0,-1 0 0,-1-2 1,0-1-314,-1-2 0,-1-1 0,-1 0 1,-2-2-1,-1-1 0,-1-1 0,-2-2 1,-1 0-1,-1-1 0,-2-2-93,0-1 0,-2-2 0,-4 0 1,-1-1-1,-1 0 0,-3-1 1,-1 0-1,-2 1 0,-2-1 1,-2 1 23,-2-1 0,-2 1 0,-1 2 0,-2 3 0,-1 0 0,-3 2 0,1 2 0,-2 2 0,-18-14 220,-1 6 1,-6 11 0,-1 1 0,-4 6 0,1 6-15,-2 3 1,22 3 0,0 3 0,-1 0 0,-1 2 97,-2 2 0,-2 2 0,0-1 0,0 2 0,-2 3 0,-1 0 0,0 1 0,0 0 0</inkml:trace>
  <inkml:trace contextRef="#ctx0" brushRef="#br0" timeOffset="10">20288 9153 9336,'-9'0'-149,"-3"0"1,-1 0 0,2 0 0,0 0 0,2 0 0,0 0-110,0 0 0,-1 0 0,1 1 376,0 2 0,3 2-139,3 4 0,2 0 1,1 1-1,0-1 2,0 0 0,1-2 1,2-1-1,3 1 1,1 1-2,2 2 0,-2 2 0,7 1 0,-1-2 0,2-1 12,-1 0 0,3 2 0,-5 0 0,0 0 0,-2-2 11,-1-1 1,-3 2-1,0 0 1,-2 2-1,-3-2 138,-3-1 0,-8 0 0,-5-1 0,-4 0-29,-2 1 0,-2-1 0,-3-1 0,2-1 0,0-1-68,1-2 0,3-1 0,1-3 0,6 0 0,3 0-609,0 0 1,2-1 113,2-2 0,3-3 477,6-3 1,2 0-1,4 0 1</inkml:trace>
  <inkml:trace contextRef="#ctx0" brushRef="#br0" timeOffset="11">20447 9050 14984,'-7'-9'-806,"2"0"1,0-2 0,0 1 129,-2 1 433,3-7 1,-4 10 0,4-7-1,-1 4 1,-2 2 234,-2 1 1,0-1-1,0-1 1,-2 1 0,0 2-1,-3 1 316,-4 2 1,0 0 0,-5 4 0,-2 2-133,-2 5 1,0 4 0,-9 7 0,-3 2 0,-5 4-123,22-12 0,0 2 1,-20 14-1,20-13 1,1 1-1,-1 0 1,0 1-1,1 1 1,1-1 42,1 1 1,1 0-1,1 0 1,1 1-1,-11 19 1,2 1 0,5-1 62,7 0 1,4 0 0,10-5 0,4-1-1,5 0-265,8-1 1,5-2 0,9-6-1,6-4 1,5-5 143,6-3 1,2-7 0,-23-4 0,0-1 0,1 0 0,-1-1-1,2 0 1,-1 0 34,2 1 1,0-2 0,0-1 0,0-1 0,1-1 0,-1-1 0,2-2 0,-1-1 7,-1 0 0,1-1 1,-3-1-1,1 0 1,-1 0-1,0-1 0,-2 0 1,-1 0-1,-1-1 1,-2 0-34,18-14 1,-9 0 0,-10 0-1,-4 0 1,-5-3-195,-3-4 0,-8 0 0,-2-1 0,-7 0 0,-5 0-107,-7 0 1,-4-3 0,-8-1 0,-4 4 0,-2 3 182,-3 4 0,-5 8 0,20 11 0,0 0 0,-2 1 0,1 1 242,-25-2 1,0 6-1,4 3 1,2 8 0,4 8-842,5 4 799,3 9 0,5-1 1,0 8-1</inkml:trace>
  <inkml:trace contextRef="#ctx0" brushRef="#br1" timeOffset="12">23110 8873 8220,'-6'-14'-334,"-1"0"1,4 5-1,1 0 732,1-1 0,1 3 0,0 4 0,0 6-105,0 4-1,0 8 1,-1 2 0,-1 5 0,-2 3 0,-2 3-46,-1 2 0,-1 5 0,-2-2 0,-2 1 0,0 2-181,0 2 1,-2-1 0,-1 3 0,1-2 0,3-4-137,3-3 1,1-2-1,4-2 1,2-4-138,3-4 0,7-1 0,7-7 0,3-2 0,2-1-76,4-1 0,1-3 0,0-1 1,0-2-1,1-2-467,-1-2 1,0-6-1,-7-7 750,0-1 0,-1-6 0,1-1 0</inkml:trace>
  <inkml:trace contextRef="#ctx0" brushRef="#br1" timeOffset="13">23026 9190 8559,'-18'0'-106,"3"0"1,2 0-1,3 0 467,1 0 1,3 1 0,4 1-198,4 1 1,8 0 0,6-3 0,5 0-1,4 0-481,2 0 0,5 0 1,2 0-1,2-1 1,1-1-515,1-1 1,-4-3 830,0 3 0,-4-9 0,2 2 0</inkml:trace>
  <inkml:trace contextRef="#ctx0" brushRef="#br1" timeOffset="14">23501 8883 8559,'-11'-10'-25,"0"0"0,-3-1 1,0-2 168,-3 2 1,0-1-1,-3 1 1,-2-1 134,-2 0 1,-4 5 0,-3 1 0,-5 0 0,-2 0-135,-2 3 1,-5 2-1,2 3 1,-3 3 0,-2 6-1,-3 2-82,25-5 1,-1 1 0,-1 1 0,-1 2 0,3 0 0,1 1 0,-2 2 0,1 0 0,0 3-1,0 1 5,0 1 1,1 2 0,2 0 0,2 0 0,2 4-1,2 1 1,2 0 0,2 0-31,2 0 1,2 1 0,3 0 0,2 0 0,2-1 0,2 1 0,1-1-1,2-1 1,2 0 0,2 0 96,3 0 0,1-1 1,3 0-1,3-2 1,1 0-1,2-2 1,3-1-1,1-2 1,3-1-1,1-3-460,2-2 1,1-2 0,2-2 0,2-2 0,1-2-1,0-1 1,3-1 0,0-1 0,2-1 0,1 0 82,1-1 0,0-1 1,0-2-1,0-2 0,-3-2 1,0-1-1,-2-2 0,0-1 1,-3-2-1,0-1 166,-1 0 1,-3-2-1,-5 0 1,-2 0 0,-2-1-1,-1 0 1,14-18-1,-8 1-22,-2-3 0,-3-2 0,-8-5 1,-4 2-1,-7-2-73,-5 0 1,-12-2 0,-9 2 0,-8 2 101,-7 6 0,16 22 0,-2 2 0,-24-6 0,-3 6 0,25 8 0,0 1 238,-26-3 0,25 5 0,0 1 0,-23 5 0,23 0 0,1 2 0,-1 1 0,0 1-169,1 2 0,0 1 0,-1 1 0,0 1 0,4 2 0,0 1 0,-2 0 0,-1 1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2:08:35.537"/>
    </inkml:context>
    <inkml:brush xml:id="br0">
      <inkml:brushProperty name="width" value="0.12095" units="cm"/>
      <inkml:brushProperty name="height" value="0.12095" units="cm"/>
      <inkml:brushProperty name="color" value="#FF0000"/>
    </inkml:brush>
  </inkml:definitions>
  <inkml:trace contextRef="#ctx0" brushRef="#br0">1806 10037 21819,'-5'-1'-1888,"2"-2"-763,-2-2 460,4 0 945,-3 0 808,0 1 1,-1 2 107,-1-4 1,-2 3 373,2-3-446,-7 4 1,2-2 296,-5 4 0,-3 0 446,-6 0 1,-6 0 0,-3 0 1,-7 4 107,-2 2 1,-8 5-372,24-5 1,-2 1-1,0 1 1,-1 0 151,-1 0 1,0 0 0,2 0 0,-1 1-31,4 0 0,0 1 0,-1 0 1,0 0 1,2 0 0,0 1 0,-1 0 0,-1-1-30,2 2 0,1 1 1,-1-2-1,0 0 252,-21 13 0,-1 1-272,24-11 1,-1 0 0,1 0 0,1 1 59,0 1 0,0-1 0,-18 14-240,6 2 1,-2-1 202,2 1 1,2-2-72,1 2 1,7-2-97,5-1 1,2 1-204,4 2 1,2-2-88,5 2 1,1-2-105,5-1 1,0 3-151,0 0 1,9-4 192,3-5 1,7-3-205,6 0 1,5-1 55,10-3 0,3-1 87,7-5 1,2-1 335,-25-5 0,2 0 0,1 1 0,1 0 66,1-3 1,1 1-1,0-1 1,0 1-248,3-2 1,-1 0 0,1-1 0,0 1 333,1-1 1,0-1 0,1-1 0,1-2 125,1-2 1,0-1 0,-2 0 0,0-1 38,1-3 1,0 0-1,-3-1 1,-1 1-59,-2-2 0,-1 0 0,0-1 0,-1 1-46,2-2 1,-1 1-1,-4 1 1,-1 1-157,1-3 1,0 1 0,-3 1 0,-1 0 68,-2-3 1,-1 0 0,0 0 0,0-1-61,-2-2 0,-1-1 1,11-14 55,-4-2 1,-10 2-101,-6-3 0,-3 0-306,-6-2 0,-5 1-67,-1-1 1,-7-1-179,-6 0 1,-8 4-10,-7 3 0,-7 6 228,-6 3 0,19 15 0,-3 2 112,-2 2 0,-2 2 0,-4 2 0,-1 0 186,-3 1 0,-1 2 0,2 2 0,-1 2-175,-4 2 1,0 2 0,3 3 0,0 2 201,0 1 1,1 1-1,0 2 1,2 2 50,5 0 0,0 1 0,-1 0 0,1 1 0,5-2 0,0 0 0,0 0 0,0 1 0</inkml:trace>
  <inkml:trace contextRef="#ctx0" brushRef="#br0" timeOffset="1">1704 14953 9790,'-14'-4'-2132,"4"-1"1830,-2-4 0,-2 2 290,2 1 0,-5 4 70,2-1 330,-3-2-176,0 4 1,-2-3-95,-2 4 53,-2 0-87,-4 0 1,-1 4 201,-2 2-102,-2 2-1057,-4 2 885,0 3 147,-5-3-8,4 8-1110,-3-4 857,4 5 188,-5 4 0,0 1-39,19-11 0,-1 2 0,1-2 0,1 2-145,-22 12 0,22-12 1,0-1 166,-19 17-23,19-14 1,0 0-21,3 1 0,0 1 1,-2-2-1,0 0 183,-16 17-826,18-15 0,1 0 651,-1 0 0,1 1 0,-2 2 0,0 0 30,1-2 1,1 0-117,0 1 1,1-1 87,-7 17-44,5-4 33,6-1 1,5-2 145,1-2 0,3 1-210,4-7 1,2 3-1,5-4-255,3 1 140,9-3 1,7-2 120,5-1 0,10-3 549,5-3 0,5-2-484,-23-5 0,0 0 0,2 0 0,0-2-285,1 0 0,0-2 247,1 1 1,0 0 37,3-1 0,-1-2 1,3 0-1,0 0 47,2-3 1,0-1 53,-3-1 0,1-2-86,0 1 1,-1-2 0,-2-2-1,-1-1 54,1 2 1,0-1-42,1 0 1,0 0-29,-3-1 0,-2 0 0,2 0 0,-1 0-30,-4 0 1,-1 0 36,2 0 1,-1 0-100,-3 0 0,0 0-14,3-2 0,0 0 101,17-13 1,-22 13-1,-2 0 54,14-12-450,-4-4 212,-2-1 0,-2-8 12,-4 1-163,-4-4 116,-5 5 0,-8-3-32,-2 1 173,-2 3-93,-9-3 0,-3 4 23,-11-1-174,-2 1 123,-4 4 1,-8-2 143,-4 4-131,-5 4 150,20 15 1,-1 1 0,0 3 0,-1 2 72,-4-1 0,0 1 1,0 3-1,0 0-55,-3 1 1,-1 1 0,0 2-1,-1 2 14,-1 1 1,-1 1-1,-3 4 1,-1 1-215,-5 3 1,0 2-895,3-2 1,0 2 1044,-3 2 0,1 2 0,6-1 0,0 0 40,-1 2 0,1 1 0,2-1 0,-1 0 0,1-1 0,-1-1 0,1 1 0</inkml:trace>
  <inkml:trace contextRef="#ctx0" brushRef="#br0" timeOffset="2">24162 7775 10514,'0'-10'-1399,"0"5"1,0 0 662,0 2 642,-4 2 211,2-3-207,-2-1 337,0 4-153,3-3-283,-7 4 525,7 0-155,-7 0 243,7 0-406,-8-4 1,7 3 302,-4-2-231,4 2 0,-3 0-46,2-2 0,2 1 138,-2-4-235,1 4 1,2-7 52,0 3 1,0 1-99,0-1 0,-1 3 109,-2-4 1,2 4-3,-2-3-3,2 0-14,1-3 0,-3-1 58,0 1 1,0 3-22,3-1 0,-1 4 42,-2-3 0,1 3-55,-5-3 0,4 1 1,-2-3 48,1 2 0,-3 3-98,1-3 69,1 0 0,-3 0-5,2-1 7,-2 5 0,-2-5 0,1 3-47,0-1 0,-4 0 48,1-2 0,-2-1-102,2 2 1,1 1 17,-5-2 1,5 4-1,-3-2 27,1 1 0,2 0 51,-5 1-7,5 2 4,-3-3 4,5-1-45,0 4 0,-2-3 85,-1 4-70,1 0 1,-2-3 3,4 0 0,-4 0 14,1 3 1,-4-3-25,4 0 1,-2 0 5,2 3 0,2-3-33,-3-1 0,0 1 1,0 3 0,-2-1 13,2-2 0,0 2-2,1-2 1,-2 2 18,-1 1 1,0-1-5,3-2 1,0 2 3,-3-2 1,3 1-30,0-1 80,2 2-61,-4-4 1,4 5 0,-5-1 66,3-2-85,2 2 28,-4-3 1,4 4 19,-3 0-2,3-4-37,-3 3 20,-1-3-2,4 4 0,-7 0 38,5 0-25,0 0 0,-1-1 12,1-2 0,-4 2-7,4-2 0,-1 2-39,4 1 67,-4 0-32,2-5-59,-2 4 38,3-3 0,-2 4 15,0 0 0,-1 0-5,4 0 1,0 0 8,-1 0 0,1 0-18,0 0 0,-1 0 4,1 0 0,0 0-1,-1 0 1,1 0 20,0 0 0,-1 0-7,1 0 0,0 0 2,0 0 0,-1 3 2,1 0 1,0 1 2,-1-4 0,1 0 1,0 0-1,-1 0 0,1 3-12,0 0 0,-1 0 12,1-3 1,-3 1-1,-1 2 1,1-2-42,3 2 28,-5 2 4,4-4 0,-4 4-62,5-1 50,-4-3 95,2 7-100,-2-7 0,3 6-34,1-4 89,0 5-46,0-7 0,-1 7-31,1-2 132,0-2-103,-1 4 1,1-3 2,0 1 1,-1 2-1,1-2-29,0-2 31,-1 5 0,1-4 25,0 4-51,0-4 33,-1 4 1,0-5 14,-3 2 0,3 2-38,-2-2 0,1 0 17,2 0 0,3 0-29,0 3 1,-1 0 0,-2-3 1,0 2 19,-1-2 0,1 3 1,0 0 0,-3 0-2,3 1 0,-2-1-25,5 0 0,-3 0 12,0 1 1,0-1 1,-1 0 0,1 1 16,0-1 0,3 0 0,-1 1-12,0-1 0,-1 0 64,-2 1 0,4-1-62,0 0 1,0 0-20,-3 1 38,3-1-42,-2 0 22,7 1 0,-6-4 39,4 0-76,-5 0 38,7 4 1,-6-1 28,4 0-99,-4 1 62,6-1 1,-6 0 7,3 1 0,-2-1 5,3 0 1,-3 0-20,3 1 1,-1-1 15,1 0 0,2-2 30,-3-1 1,3 0-54,1 3 0,0 1 58,0-1 1,0-3-53,0 0 0,0 1 8,0 2 1,0 0 17,0 1 0,0-1 0,0 0-11,0 0 1,0 1 7,0-1 0,0 0-58,0 1 62,0-1 3,0 0 0,4 1-51,-1-1 53,0 0 0,-2 1-3,2-1 1,-2 0-2,2 0 1,-1 1-42,1-1 42,-2 0-5,3 1 1,-1-1-5,1 0 1,0-2 12,-1-1 0,-1 0-56,4 3 0,-3-3 62,3 1 1,-2-1-9,2 3 0,-3-1 1,2 0 13,-1-2-7,3 0-11,-6 3 0,8 0-77,-3-3 86,-2 2 14,4-3-32,-7 1 0,8 2 8,-3-2 0,-1-1 22,1 1 0,0-2 21,4 2 0,-4-3-35,0 3-46,0-4 0,4 5-3,-1-4 1,0 4 15,1-4 0,-4 1-9,0-1 1,0-1-189,4 4 1,-1-1 131,0 2 1,0 0 6,1-4 20,-1 4 1,0-3 117,1 3-80,-5 1 0,3-6 29,-2 4 0,3-3 9,0 3 0,-1-2 23,-2 2 0,3-4-46,-3 1 1,2-1 118,2 1-88,-1-2 1,0 4-7,0-2 0,1-2-5,-1 3 0,0-3-29,1-1 1,-1 1 16,0 2 0,1-2-5,-1 2 1,1-2-8,3-1 1,-3 3 12,2 0 0,0 0-5,0-3 0,0 3 4,3 0 0,-2 1-9,2-4 0,0 0 7,0 0 1,3 0 24,-3 0 1,2 3-23,-2 0 0,5 0 70,-5-3 0,4 0-79,-7 0 0,5 0 21,-1 0 0,0 0-21,0 0 0,-2 3 20,-2 0 0,0 0 24,3-3 1,-2 0 43,2 0 0,-2 0-66,2 0 1,-2 0-9,2 0 0,-2 0 10,2 0 1,0 0-1,1 0-32,0 0 1,-1 0-7,4 0 0,-4 0 37,1 0 0,-1 0-63,4 0 54,-5 0 0,4-1-8,-2-2 0,-2 2-5,2-2 1,-4 2-18,4 1 1,-2-1 20,2-2 1,-2 2-54,-2-2 0,0-2 48,3 2 0,-3-3 0,1 3-6,1 1 0,-3-2 37,4 1-33,-3-5 0,4 6 9,-3-4 1,2 4-12,-2-1 0,3-1 23,0 1 1,-2-1-1,1 2 41,-2-2-53,0 1 0,-1 0 4,0 0 1,1-3 10,-4 3 1,4-3-12,-1 3 1,0-4-8,-2 4 0,-1-4-9,0 1 0,2 1-2,1-2 1,-4 4 2,5-3 1,-5 1-5,5-1 1,-4-3-47,-3 3 0,3 1 37,1-1-11,-1 0 0,8-4 15,-5 1 1,0 0-16,-2-1 21,-1 5 1,3-3 0,1 3-5,-2 0 1,1-4 38,0 3 0,-2-2-36,3-1 0,-4-1 74,-3 1-67,3 4 1,-5-7 0,3 3 111,-1-1 0,-4-1-98,1 2 0,-1 0 71,1-1 1,-1 1-54,1 0 0,-1-1-44,1 1 1,-2 0 17,2 0 0,1-1-10,-1 1 1,3 0-38,-3-1 0,4 3 54,-4-2 0,4 5-15,-1-6 0,-1 3 0,2-2 0,-5-1 3,1 1 0,2 0 1,-4 0 14,2-1 0,-2 1-9,-1 0 0,0-1 0,0 1 1,-1 0 2,-2-1 0,1 1 2,-4 0 20,4-1 1,-6 1-24,5 0 0,-4-4 14,1 1 0,1 0-14,-2 2 0,4 1 0,-3 0 3,0-1 1,0 1 28,0 0 1,0-2-21,0-1 77,-2 2-82,3-4 1,-1 5 9,-1-1-52,1 1 43,1-4 1,-3 2-3,1-1 1,2 2-1,-1 0 0,1-2 18,-1-1-208,-3 1 186,4 3 0,-4-1-41,0 1 33,-1 0 1,2 0 0,2-1 0,-5 1-7,5 0 0,-4 0 37,4 3 0,-3-2-34,0 2 0,0-3 20,0 0 0,-1 3-12,1 0 1,3 0 5,-1 0 0,1-2-17,-3 2 1,1 1-6,1-2 1,-1 2 13,2-1 1,-2-2-2,-2 2 1,0-2-103,-2 2 0,0-2 92,-3 2 1,0-2-63,0 2 1,-3-2 50,3 2 0,-4-2-5,-3 2 1,2-2 8,-5 2 0,4-3-15,-1 0 1,2 3 21,-2 0 0,5 0-17,-1-4 0,2 4 70,1 0 0,-3 1-56,3-2 0,0 0 46,0 4 1,-1-3-40,-3 3 1,1-1 26,-1 1 0,0 1-17,-3-1 0,-2 2 2,-4 1 1,-1 0 2,-2 0 0,4 0-6,-4 0 0,4 4-109,-4 3 0,1-2 101,-1 1 1,-2 0-266,-4 4 1,-1 0-91,-3 2 0,-1-1-84,-5 1 1,1 2 446,-1-2 0,5 6 0,-1-4 0,1-1 0,-2 3 0,1 1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441"/>
    </inkml:context>
    <inkml:brush xml:id="br0">
      <inkml:brushProperty name="width" value="0.12095" units="cm"/>
      <inkml:brushProperty name="height" value="0.12095" units="cm"/>
      <inkml:brushProperty name="color" value="#3165BB"/>
    </inkml:brush>
  </inkml:definitions>
  <inkml:trace contextRef="#ctx0" brushRef="#br0">1760 10065 27974,'-1'-5'-656,"-1"1"1,-1 0-1,-1-2 1,1 0 0,0 0-1,1-1 1,-2 2-1,0-2 1,-1 0 0,-3-1 108,0-1 1,-1 2 0,0 1 0,-2 0 0,-1 0 0,-4 1 255,-1 0 1,-6-1 0,-2 3-1,-4 1 1,-5 1 1731,-6 1-1338,-9 4 0,22 0 0,-2 0 0,-2 3 0,-1 1 0,-2 0 0,0 0 1,-3 2-1,0 1-74,-1 0 1,0 1 0,-2 0 0,1 1 0,1 0 0,0 2 0,-1-1 0,1 0 0,1-1 0,0 2 0,1-2-1,0 1-61,1 0 0,1 0 0,1 2 0,2-1 0,1 1 0,0 0 0,0 1 0,1 0 0,-1 0 0,1 1 250,0 0 1,0 0 0,2 0 0,1 0 0,1 0 0,0-1 0,1 0 0,0 0 0,-1 1-1,-1 0 670,-2 0 1,0 0-889,2 1 0,1-1 0,-3 0 0,9-7 0</inkml:trace>
  <inkml:trace contextRef="#ctx0" brushRef="#br0" timeOffset="1">0 10866 27437,'25'12'-427,"1"0"1,1 1 0,2-1 0,1-1 0,1-1 0,0-1 0,0 0 340,0-2 0,0-1 0,1 0 1,2-2-1,2 1 0,1 0 0,2-1 1,1 0-1,2 0 0,0-2 110,0 0 1,1-1 0,1 0 0,1-2 0,0 0 0,0-2 0,1-1-1,1-1 1,0-2 0,0-1 94,0 0 0,-1-1 1,0-2-1,0-1 1,-3 0-1,0-1 1,0 0-1,1-1 0,-1 0 1,1-1-59,0 0 1,0-1 0,-6 3 0,0-1-1,0-1 1,-1-1 0,-4 1 0,0-2 0,-3 1-1,-1-1-150,-2 1 0,-1-2 1,-4 0-1,-2-1 0,13-21 1,-10 0-1,-10 1-341,-5-1 1,-5 0 0,-8-1 0,-8 2 0,-9 3 264,-7 3 0,-13 2 0,16 17 1,-2 1-1,-3 1 0,-1 1 1,-3 1-1,-1 2 198,-2 2 1,-1 2 0,-1 1 0,-2 1 0,-2 4 0,-2 2 0,-2 1-1,-1 2-45,-2 2 1,-1 3-1,17-3 1,1 2-1,-1 0 1,0 1-1,-1 0 1,1 1 11,-1 1 0,1 0 0,-1 0 0,0 2 0,1-1 0,-1 1 0,-2 0 0,1 1 0</inkml:trace>
  <inkml:trace contextRef="#ctx0" brushRef="#br0" timeOffset="2">1760 11769 24412,'-10'-19'-547,"1"2"1,0 0 0,0 3 0,-1 0 0,1 4 0,0 2-1,-1 1 1,0 4 0,-2-2 0,-5 1 0,-4 2 0,-5 1 625,-4 1 0,-4 0 1,-6 0-1,-4 1 69,-1 2 0,18-1 1,0 1-1,-2 2 1,0 1-1,-2 0 0,-2 1 1,-2 2-1,-1 1-70,-2 1 1,0 1-1,-1 2 1,0 0-1,0 1 1,0 0-1,-1 2 1,-1-1-1,-1 2 1,-1 0-124,-2 0 0,0 2 0,4 1 0,0 0 0,-2 0 0,0 0 0,3-1 0,1 1 0,3 0 0,2 0 86,1 0 0,3 1 0,3-1 0,2 0 0,2 1 1,3 0-1,1-2 0,2 1 0,-12 21-259,5 1 0,10 2 0,14 1 0,15-4 1,16-4 272,-11-21 0,3-2 0,3-2 0,1-1 0,4-1 1,1-2-1,3 0 0,2-2 0,4-2 0,1-1 19,4-1 1,0-2-1,2 0 1,1-2-1,3 0 1,0-2-1,-16 1 1,-1-1 0,1-1-1,2-1 1,-1 0-1,0-1-30,1 0 1,0-1 0,0 0 0,1-2-1,0 0 1,0-1 0,-3-1 0,0-1 0,0-1-1,0 1 1,0-1 0,0-1 0,0 0-1,-1 0 1,0 0-82,-1 0 1,-1 0 0,0-1 0,12-7-1,-3 0 1,-6 1 0,-2 0 0,-2 1 0,-1-1-34,-2 1 0,-2-1 0,-2-2 0,-1-1 1,-4 2-1,-3 0 0,10-22 0,-9 2 1,-11 2-509,-9 2 0,-13 2 0,-15 3 0,-11 5 563,15 16 1,-3 1 0,-4 3-1,-3 2 1,-6 0 0,-2 2 0,-3 2-1,0 0 1,-4 2 0,-2 1 104,17 1 0,-1 0 0,1 1 0,-1 1 0,0 1 0,0 1 0,-2 2 0,-1 2 0,0 1 0,-1 1 0,1 0 0,-1 1 0,0 2 0,0 0 0,0 2-918,0 0 1,1 2 0,1 0 827,1 0 0,1 1 0,1 1 0,2 0 0,1 1 0,0 1 0,0-1 0,1 1 0</inkml:trace>
  <inkml:trace contextRef="#ctx0" brushRef="#br0" timeOffset="3">1788 14851 28193,'-15'-14'-469,"-5"4"1,0-2 0,-3 1 0,-4 3 0,-4 2 0,-6 3 0,-7 2 463,-4 1 0,22 0 1,-1 2-1,-2 0 1,-1 2-1,-1 2 1,-1 1-1,-1 3 1,-1 0-1,-3 2 0,0 2 128,-2 0 1,-1 2 0,1 1-1,0 2 1,-2 1 0,-1 1-1,3 0 1,0 1 0,2 0-1,1 0-118,3 1 0,0 0 1,3 0-1,1 0 1,4 0-1,1 0 1,3-1-1,2 0 1,3 0-1,1 0-175,-8 22 1,3 2-1,7-1 1,3 0-1,3-2-128,4 2 0,4-4 1,6 0-1,9-4 1,11-4 294,9-5 0,7-5 0,-18-15 0,1-1 0,1 0 0,1-1 0,3-1 0,0-1 72,3-1 0,0 0 0,1 0 1,0-2-1,2 0 0,1-2 0,-1 1 1,1-2-1,1 0 0,1-2 1,1-2 1,2 0-1,-1-3 1,0 0-1,3-2 1,-1 0-1,0-1 1,0-1-1,-1 0 1,0-2-42,0 0 1,-1-1-1,1 1 1,-1-2-1,-1 0 1,0-1-1,-3 1 1,-1 0-1,-1-1 1,-2 0-280,-1-2 0,-1 0 1,-2 1-1,0-1 0,-4-1 1,-2 0-1,-2 0 1,-1-1-1,9-20-297,-13-3 1,-10 0 0,-15-2 0,-11 2 0,3 23 0,-2 0 407,-3 1 1,-2 2 0,-4 1 0,-2 1-1,-3 0 1,-1 2 0,-3-1 0,-1 2 0,-1 1-1,-2 1 405,-2 1 1,0 1-1,-2 3 1,-1 2 0,1 3-1,0 2 1,0 1 0,-1 2-1,-2 3 1,0 2-267,-4 5 0,1 1 0,1 1 0,-1 1 0,14-2 0,0 1 0</inkml:trace>
  <inkml:trace contextRef="#ctx0" brushRef="#br0" timeOffset="4">3315 8370 20493,'-6'-18'-365,"-1"0"1,4 2 0,0 1 0,0 2 0,-1 0 0,-1 0 0,-3-2 0,0 1 0,-2 0-183,-3 1 1,-2-1 0,-7-4 0,-3 1 0,-3 2 0,-4-2 525,-5 0 1,-5-2 0,-8 2 0,23 8 0,0 2 0,-2 0 0,-1 2-1,-2-1 1,-1 1 47,-2 0 1,0 1-1,-5 0 1,0 0-1,-3 0 1,0 1-1,-3 2 1,0-1-1,-1 2 1,0-1-128,0 1 1,0 0 0,-1 2 0,0 2 0,-2-1-1,1 2 1,0 1 0,0 0 0,0 1 0,0 1 96,1-1 1,2 2-1,-1 2 1,0 0 0,0 1-1,-1 1 1,-1 0 0,0 2-1,-1 0 1,1 1 5,15-5 0,1 0 0,-1 1 0,1 1 0,0 0 0,0 0 0,-14 8 0,1 0 0,0 0 0,0 0 0,0 1 0,1 0-37,-1 1 1,2 0 0,3-2 0,2 0 0,1 0-1,1 0 1,3-1 0,1 0 0,3 1 0,0 0 128,2 0 1,2 0 0,0 0 0,3 0 0,3 1 0,2 1 0,-12 19 0,6 1-84,6-1 1,5 1-1,8 0 1,6-2-1,7 0-94,6-1 0,13 5 0,-10-24 0,1 0 0,2 1 0,2-2 0,2 1 0,2-2 106,1-1 0,1-1 0,4 1 1,1 0-1,2-1 0,2 0 1,1 1-1,0-1-126,0 1 1,1-1 0,1-1-1,0 0 1,-1-3 0,1 0-1,2 0 1,1-1 0,2 0 0,1-1 125,4 1 1,1-1 0,-2-3 0,2-2 0,-14-1 0,0 0 0,1-1 0,-1-1 0,0-1 0,0 0 0,1 0 0,0-1 0,0 0-43,1 0 0,1 0 0,-1-1 1,2 0-1,0 1 0,-1-2 1,1 1-1,-1-1 0,0-1 0,-1 0 1,0 0-1,-1-1 0,0 0 1,-1-1-1,0 1 50,-1-1 0,1 0 0,-1-1 0,-1 0 0,0-1 0,0 1 1,0-1-1,1 1 0,-1 0 0,15-4 0,0-1-17,-4 0 1,0-1-1,-2 1 1,-1-1-1,-1-1 1,-1-2 0,0 0-1,-1-1 1,0-1-1,0-1 20,0-1 0,-1 0 0,-3-1 0,0 0 0,-3-1 1,-1-1-1,-2 0 0,-1-2 0,-1-1 0,-2-1-89,0-1 1,-2-1 0,-6 2-1,-1-1 1,-3 0 0,-1-1-1,-3 0 1,-3 0 0,-1 0 0,-2-1-29,-1 0 1,-2 0-1,-5-1 1,-4 0-1,-1 1 1,-2 0-1,-4 0 1,-3 2 0,-4-1-1,-3 1 31,-2-1 1,-3 2 0,-7 2 0,-2 1 0,-3-1 0,-1 1 0,-3 2 0,0 2 18,-2 2 0,1 2 0,-1 2 0,-1 3 0,-2 3 0,0 1 0,-1 1 0,-1 2 0,1 2 1,-1 2 31,18 1 0,0 1 0,-1 0 0,-1 1 0,0 0 0,0 2 0,1 1 0,1 2 0</inkml:trace>
  <inkml:trace contextRef="#ctx0" brushRef="#br0" timeOffset="5">1974 13352 22503,'0'-19'-469,"0"4"1,0 0 0,0 1 0,0-1 0,0 0 0,0 0 0,-1 2-188,-2-1 1,-2 4-1,-6-2 1,-1 1 0,-3 2 389,1 0 0,-8 0 0,0 2 1,-3 1-1,-4 0 559,-2 0 0,-3 2 0,-3 4 1,-2 0-1,-4 1-149,-3 2 1,19 0-1,0 1 1,-1 1 0,-1 2-1,-2 1 1,-2 0-1,-2 1 1,-1 0-40,-2 2 1,-1 0-1,1 0 1,0 2-1,-3 1 1,1 1-1,-1 0 1,0 1 0,0 1-1,-1 1-108,0 1 0,1 1 0,-2 2 0,1 2 0,0 0 0,2 1 0,2 0 1,2-1-1,1 0 0,1 0-9,3-1 0,1 0 1,3 1-1,0 0 0,3 0 1,2 0-1,2 1 1,2 0-1,3 0 0,3 0 23,2 0 0,1 0 0,-3 24 0,6 3 0,8-3-107,6-3 1,11-1 0,15-5 0,-12-21 0,2-2 0,6 0 0,1-2 101,5 0 0,1-1 0,3-3 0,1-2 0,3-1 1,1-1-1,1-1 0,0-1 0,3-2 0,0 0 56,0-1 1,2-1-1,-15-2 1,1 0 0,0-1-1,0-1 1,1 0 0,-1-2-1,2 0 1,0-1-1,0 0 1,2-2 0,-1 0-1,1-1-60,1-1 0,0 0 1,1 0-1,0 0 0,0 0 1,1-1-1,-1-1 0,0 0 1,0 0-1,-1-1 1,0 1-1,-2-1 0,-1 1 1,-2 0-1,0 0 77,-2 1 1,0-1 0,-1 0 0,12-5 0,-2 0 0,-5-1 0,-1-1-1,-5 0 1,-2 0 0,-4 1 0,-3-1-227,13-18 0,-12-4 0,-14-2 0,-5 0 0,-10-1-277,-11 0 1,-17 5 0,9 21 0,-3 0-1,-5 1 1,-3 1 332,-5 0 1,-4 2 0,-4 3 0,-2 1 0,13 5 0,0 0-1,-1 1 1,-1 0 0,-1 2 0,1 0 0,-2 0 0,-1 2 0,1 0 115,-2 0 1,0 0 0,-1 2 0,-2 0 0,0 2-1,-1 1 1,0 1 0,-1 2 0,1 1-26,0 1 0,1 1 0,-1 1 0,-2-1 0,1 1 0,0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2:08:26.990"/>
    </inkml:context>
    <inkml:brush xml:id="br0">
      <inkml:brushProperty name="width" value="0.09086" units="cm"/>
      <inkml:brushProperty name="height" value="0.09086" units="cm"/>
      <inkml:brushProperty name="color" value="#FF0000"/>
    </inkml:brush>
    <inkml:brush xml:id="br1">
      <inkml:brushProperty name="width" value="0.09071" units="cm"/>
      <inkml:brushProperty name="height" value="0.09071" units="cm"/>
      <inkml:brushProperty name="color" value="#FF0000"/>
    </inkml:brush>
    <inkml:brush xml:id="br2">
      <inkml:brushProperty name="width" value="0.12095" units="cm"/>
      <inkml:brushProperty name="height" value="0.12095" units="cm"/>
      <inkml:brushProperty name="color" value="#FF0000"/>
    </inkml:brush>
  </inkml:definitions>
  <inkml:trace contextRef="#ctx0" brushRef="#br0">1760 5410 8188,'0'-10'-587,"0"1"0,0 0 445,0-1 1,0 1 152,0 0 1,0 1 1,0-1 0,3 4 1,1-6 61,1-1 0,-2 4 50,3 2-68,-3 0 41,5 0-9,-7-2 25,3 7 0,-1 1 121,0 6 0,-1 8-221,-5 4 1,-2 6 75,-4 7 0,-1-1-232,1 4 1,-1-3 141,-3 4 1,3-5-294,-2 1 1,1-2-3,2-2 0,1-3-123,1-2 187,-1-7 94,7-1 137,-3-9 0,4-1 0,-4-4 0,3 0 0,-3-8 0,4-2 0</inkml:trace>
  <inkml:trace contextRef="#ctx0" brushRef="#br0" timeOffset="1">1611 5670 8194,'-10'7'-484,"1"-1"365,0-4 182,0 2 0,2-1-68,1 0 31,4 0 256,-6-3-75,7 0-150,-3 0-20,12 0 1,1 0-23,7 0 0,2-3-415,1 0 1,0-1 261,2 1 1,2 2 0,0-3-621,1-1 758,-4 4 0,3-7 0,-4 3 0</inkml:trace>
  <inkml:trace contextRef="#ctx0" brushRef="#br0" timeOffset="2">2039 5233 7578,'0'-5'-688,"0"0"956,0 5 0,3 1 103,0 3 1,5 5-167,-2 6 1,2 7-149,1 3 0,0 2 91,-3 1 0,1 5-334,-4 4 1,0 1 39,-3 6 0,-1-2 1,-2 3-414,-3-2 0,-7-4 350,-2 2 1,-7-3 0,-2-1 0</inkml:trace>
  <inkml:trace contextRef="#ctx0" brushRef="#br0" timeOffset="3">2737 5205 8321,'0'-10'0,"1"1"-1231,3 0 924,-3 0 0,6-1 405,-4 1 1,0 3-37,-3-1 0,1 4 79,2-3-98,-2 4 26,3-2 0,-4 5 0,0 2 218,0 3-223,-4 7 189,3 5-197,-11 6 1,6 9 22,-7 4 1,-1 2-342,-2 4 0,0 1 103,0 2 0,-2 1 133,3-1 0,-2-3-31,2-3 0,-1-4 1,6-6 59,2-8-332,5-11 224,-2-6 0,5-6-104,0-3 1,0-4 91,0-4-214,5-5 716,0 3-385,4-9 0,5-1 0,0-4 0</inkml:trace>
  <inkml:trace contextRef="#ctx0" brushRef="#br0" timeOffset="4">2793 5214 7110,'0'10'194,"0"3"0,-3 2-297,0 7 0,-3 6 95,3 6 0,-1 5-129,0 2 0,0 3-108,-2 0 0,-1 0-114,4 0 1,-3-8 358,2-8 0,-3-9 0,2-5 0</inkml:trace>
  <inkml:trace contextRef="#ctx0" brushRef="#br0" timeOffset="5">2654 5531 8321,'0'-10'-247,"0"1"0,0 3 106,0 0 1,1 0 307,2 0 0,2-2 0,5 2-180,3-3 1,-2 3-220,5 0 0,2 3 232,4-3 0,4 0 0,-2-4 0</inkml:trace>
  <inkml:trace contextRef="#ctx0" brushRef="#br0" timeOffset="6">3371 5354 8225,'-7'-1'-61,"1"-2"-96,0-3 0,1 0 87,2 0-184,-3 4 124,5-2-80,-3 0 34,0 3 270,3-4 43,-7 5 33,7 0 0,-7 2-193,1 1 44,3 2 112,0 4 0,4 1 1,0 3-141,0 2 1,0 0 65,0 0 1,1 1 0,1 3-116,1-1 1,3-2-36,-2-1 37,3-3 1,-5 2 77,4-2 0,-4-1-371,1 1 254,-2-1 0,-1-2 0,-2 0 42,-4 1 0,0-5-201,-7-2 12,3 2 146,-3-4 240,2 3-204,-2-4-21,-1 0 89,4 0 1,-3 0-156,3 0-27,1 0 0,3-3 172,0 0 0,3-8 0,-1 0 0</inkml:trace>
  <inkml:trace contextRef="#ctx0" brushRef="#br0" timeOffset="7">3380 5456 8225,'6'0'0,"0"0"0,-3 0 0,4 0 0,-1 0 0,3 0 0,0 0 0,1 0 0,-1-1 0,0-2 0,2 2-566,1-2 1,-1-2 351,5-1 0,-5 0 0,2 0 74,-3-1 1,-1-1 123,1-2 1,-2-2-175,-2-1 160,-2 1 72,-4 3-80,0 4 0,0-4-4,0 3 1,-4 2 315,-2 1 1,-2 3 36,-2 3 1,-2 2 48,0 4 1,-4 5-46,4 1 0,-4 4-167,4 3 1,-1-3-256,4 3 0,1-2-93,2-2 1,1 1-1,5-1 15,0-3 1,1 2-71,3-5 122,5-4 0,5-3-75,5-5 1,3-3 207,-1-3 0,5-4 0,-2-9 0</inkml:trace>
  <inkml:trace contextRef="#ctx0" brushRef="#br0" timeOffset="8">3790 5205 8225,'0'-5'0,"0"-1"-192,0 3 282,-5 2-432,4-3 279,-3 4 0,1 4 172,0 2 1,-4 7 122,1 2 1,0 7-60,0 3 0,1 3-238,-1 3 1,-1 2-102,3 4 1,-2 1-162,3-1 1,-3-4 78,3-2 0,-3-4-39,3-5 287,-5-1 0,3-10 0,-4 2 0</inkml:trace>
  <inkml:trace contextRef="#ctx0" brushRef="#br0" timeOffset="9">3687 5503 8225,'0'-10'-604,"0"1"561,0 0 0,4-1 43,2 1 0,4 3-301,2 0 0,3 4 301,3-1 0,5-3 0,1 1 0</inkml:trace>
  <inkml:trace contextRef="#ctx0" brushRef="#br0" timeOffset="10">4246 5382 8201,'-10'4'-471,"2"-2"433,2 4 1,-2 0 474,1 4-175,-1-1-105,-1 4 0,3 2 25,-1 3-28,1 1 0,1 0 205,2-1-521,2 1 1,1-5 0,2-2 15,4-5 1,0-3 219,7-4 1,1 0-338,2 0 1,0-7-243,0-2 0,0-4 75,-3 1 262,-1-3 0,-3-2-166,-3 1 284,-2-1 1,-4 2-38,0-3-12,0-1 1,0 1 307,0 3 1,-4 1 0,-3 5-169,-5 0 0,2 0 105,-3 3 1,3 2-19,1 4 0,-1 0-73,1 0 1,4 4-56,2 2 0,-2 7 0,0 1 0</inkml:trace>
  <inkml:trace contextRef="#ctx0" brushRef="#br0" timeOffset="11">4609 5130 8242,'0'-9'-799,"0"0"525,0-1 1,-1 2-74,-2 2 507,2 2-172,-8 4 0,4 1-15,-4 2 484,-5 6 0,3 7-247,-4 5 1,-1 7-1,-2 6 354,3 3 1,-2 3-403,5 0 0,-4 6-373,4 0 1,-1 5 72,6-23 1,1 0-1,0 1 1,-1 1 101,-1 0 1,0-1 0,0-1 0,0-1-566,-5 22 432,1-9 0,2-5 28,-3-10 0,3-7-8,-3-5 127,3-7 0,1-2-30,-1-4 0,2-1 51,2-2 0,-2-2-51,1-4 0,-1-1-150,-1 1 1,4-4 484,2 1 0,2-3-326,1 2 1,0-3 20,0 0 0,1 2 0,2-2-73,3 0 0,2 1 231,1 0-230,1-1 401,-1 2-165,0 0 1,1 1-133,3 2-8,2-6 0,3 6 1,1-2-3,-1-1 0,5 4 0,1-3 0</inkml:trace>
  <inkml:trace contextRef="#ctx0" brushRef="#br0" timeOffset="12">4916 5344 7998,'0'-5'-344,"0"1"407,-4 12 72,3-1-46,-3 10 1,1-2 0,-1 3-68,-2 1 0,3 0 48,-3-1 0,3-2-137,-3-1 1,4-3 47,-1 0 1,-2-2 75,2 0 0,-1-5-11,1-2-16,2-2-131,-3-1 1,4-7 110,0-3 1,0-4-176,0 2 1,0-6-56,0-1 0,1 1 0,2-4 85,3 2 1,3 2-98,0-1 169,4 0 54,2 1 0,0 3-99,1 3 28,-1 2 1,1 3-74,-1 1 0,-2 4 153,2-1 0,-3 6 0,5 2 0,-2 5 0</inkml:trace>
  <inkml:trace contextRef="#ctx0" brushRef="#br0" timeOffset="13">5093 5326 8111,'-5'0'-1055,"1"0"0,3 1 1651,-2 2-185,2 2 189,-4 9-339,1-4 1,3 7-88,-2-1 0,-1-1-213,1 0 0,0 0 136,3 0 1,0-2-202,0-3 0,0-1-10,0 0 0,1-3 0,2-3 137,3-2 1,2-1-387,2 0 128,-1 0-22,0 0 1,1-4 32,-1-3 1,0 2 76,1-1 279,-1 0-213,-4-4 311,3 1-116,-2 0-170,-1 0 393,3-1-150,-7 1 1,3 4 16,-4 1-256,0 4 1,0 7 76,0 2 0,0 3-400,0-3 1,3 0-259,0 0 633,5 1 0,-3-1 0,4 0 0</inkml:trace>
  <inkml:trace contextRef="#ctx0" brushRef="#br0" timeOffset="14">5512 5084 6952,'-5'0'-780,"-2"1"621,4 2 675,-1 2 0,0 8-15,-2 3-191,-2 6 0,-2 5-110,1 4 0,0 4-325,0-1 1,-1 3-100,1 4 1,3-7-1,1 0-95,0-4 0,1-3-5,1-2 42,2 1 282,-3-10 0,8 2 0,1-9 0</inkml:trace>
  <inkml:trace contextRef="#ctx0" brushRef="#br0" timeOffset="15">5559 5400 6766,'9'0'403,"0"-1"-460,1-2 0,-1 2 0,1-3 64,3 0 0,-3 0-254,2-3 83,-1-1 1,1 3 104,1-4 0,-2-1 30,-5 1 1,2 0-4,-1-1 1,-3 1 196,-1 0 1,-1 0-151,1-1 1,-3 2 159,0 2 1,-4 2 3,-5 4 0,-1 1 172,1 2-113,0 6-166,-5 6 1,3 3 0,-4 1 59,2-1 0,1 1-128,6 0 0,-1-2-165,4-1 1,-3 1 0,3-2 96,1-1 0,2-1-169,3-7-25,2-2 44,4-4 90,5 0 0,0-1 55,5-2 0,-1-3-70,1-7 0,0 2 92,-1-5 1,1 1 3,-1-4 0,1 4 0,0 0 8,-1 2 0,-3-2-25,-3 6 0,-5-1 247,0 7 21,-5-5-233,6 7 469,-7-3-304,3 8 0,-4 3 0,0 4 107,0 1 1,0 2-170,0-2 1,0-1-7,0 1 1,0-1-64,0 2 0,-3-3 80,0 3 1,0-6-61,3-1 0,-1 0 101,-2 3-497,2-3 168,-3 2-340,4-7 94,0 3 195,-5-4 250,4 0 0,-7 0 0,3 0 0</inkml:trace>
  <inkml:trace contextRef="#ctx0" brushRef="#br0" timeOffset="16">6527 4991 8318,'0'-6'-902,"0"-2"825,0 7 1,0-2 241,0 6 0,0 6-9,0 7 0,-1 6-30,-2 3 0,-3 6-131,-7 3 0,3 2 44,-3 1 0,0 3 1,1 1-294,0-2 1,2-2-305,0-2-110,1-8 420,4-4-14,-3-8 95,3-2 1,-2-8-12,1-2 0,4-6 178,-1-3 0,-1-2 0,1-1 0,0-4 0,3 1 0,0-4 147,0 4 0,0-4 1,0 3-158,0-2 1,0 1 9,0-2 0,3 2 0,0 1 0,4 3 0,-5-6 0,4 3 0,1 1 21,2 2 0,1 1 83,3 0 0,-2 0-68,5 3 1,-4 2 20,3 4 1,0 1 271,0 2 1,2 2 0,-5 6-105,0 1 1,-3 3-282,-3 3 125,-2 1-64,-4 0 40,0-1 101,0-3-106,0 2-112,0-2 125,0-1-17,0 4 1,0-8-150,0 3 1,-3-6 66,0-1 9,0-4 0,4 2-1,2-4 0,2-3 0,4-2 15,-3-3 0,4 0-225,-4-4 105,5-2 1,-6 0-177,4-1 252,1-3 14,-5 3 101,3 1-101,-7-4 1,3 8-22,-4-2 0,-1 2 158,-2 4 1,-2-1-28,-4 4 0,-1 0-98,1 3 0,3 1-241,0 2 282,-1 2 0,-2 4 0,0 1 0</inkml:trace>
  <inkml:trace contextRef="#ctx0" brushRef="#br0" timeOffset="17">7253 4963 8370,'0'-10'0,"-3"4"-895,0 0 336,0 4 600,3-6-1,-4 7 1,-1 5 0,-5 8 380,1 5 1,2 6 137,-3 5-737,3 0 274,-6 9 0,3-4-177,1 4 48,0 0 0,-1 2 138,1-1 0,3 0-206,0-7 0,4-1-513,-1-5 261,1-2-144,2-9 338,0-5 0,4-9 179,-1-6 1,1-5 0,-2-3-237,1 0 0,0-2 117,-3-2 1,0 0 1,0 3 35,0-3 1,0 8 61,0-3-7,0-1 7,-4 8 0,-1-6 453,-5 9-331,1-4 0,-3 6 90,-1-2 1,1 6-116,3 3 1,-1 3 120,1 4 0,0 0-208,-1 3 0,2 1 0,1-1 122,1 1 0,4-1-189,-2-1-66,8-3 176,1 1 0,7-3-140,1-1 89,7 0-157,-4-4 167,7 4 1,-2-8-8,1 2 1,4-2-61,-1-1 0,-3-4 3,0-2 1,1-3-89,-1 0 1,2-3 34,-2-1 0,0-2 77,-3 2 0,-1-3 1,0 0-188,-3-2 162,-1 0 31,-5 3 1,-4-1-21,-2 3 0,-2 1 377,-1 3-204,-4 4 0,-1 0-99,-4 5 1,-2 0 206,-1 0 0,-1 5 1,-3 1 0,-1 5-126,5 2 0,0 2-207,2-3 0,2 4 129,2-4 0,-1 4-302,3-4 1,1 2 0,4-3-300,3 2 282,1-1 162,8-7 121,2 3 0,7-7 0,2 4 0</inkml:trace>
  <inkml:trace contextRef="#ctx0" brushRef="#br0" timeOffset="18">7849 4944 8251,'-9'-6'-501,"-1"0"1,4 0 260,0 0 1,3 2 512,-3 4 119,-1 4-316,-2 6 1,0 5 435,0 7-240,-1 6 1,1 2-177,0 4 12,-1 4 1,2 1 0,1 4-232,1-2 1,-1 3-83,-2-4 0,0 7-180,-1-4 0,0 3 124,-2-9 0,0 0-45,-3-9 1,3 0 58,0-9 1,2-4 88,0-9 1,1-3 156,0-6-125,4-2 142,-4-4-67,8-5 0,-6 3 377,4-5-205,-4-3-166,6-1 0,-4-3 7,5 5 1,0-1 208,0 1 0,5-1 54,1 0 0,2 4-158,1-1 1,2 5-55,1-2 1,2 2-1,3 1-1,2 0 1,-3-1-3,6 5 1,1-2-30,-1-2 44,-1 5 1,-2-2 16,0 4-96,-5 0 69,4 3 0,-8 0 56,2 0 1,-4 1 163,-2 2 1,-4 2 21,1 4 0,-2 1-116,-1-1 1,0 3-40,0 1 0,0 3-48,0 0 0,-3-2 0,0 1 80,1-2 1,-2 0-881,1-4 505,-1 0 0,4-3-58,0 1-315,0-5 287,0 2 327,0-4 0,5-4 0,0-1 0</inkml:trace>
  <inkml:trace contextRef="#ctx0" brushRef="#br0" timeOffset="19">7886 5205 8219,'0'-10'0,"0"1"-459,4 0 306,2 0 0,0 0 200,0 3 1,-3-1 100,3 4-342,1 0 1,2 3-18,0 0 0,-3 0-61,1 0 1,-2 1 199,1 2 1,1 2-18,-4 4 0,1 1 85,0-1 0,-3-2-90,2 2 0,1-1 342,-1 4 0,0-2-108,-3 0 1,0-1 255,0 0 0,0 4-123,0-1 1,0 4 69,0-4 0,0 2-191,0-2 0,0-2-243,0 3 0,0 0-102,0 0 1,0-1 18,0-3-67,0 1 88,0-1-326,0-4 301,4-1 1,1-8-21,5-2 1,-4-3 60,0-4 1,0 2 1,4-5 1,2 1 164,0-4 1,1 4-123,-4-1 1,-1 5 230,-1-2 1,1 3-112,-2 1 237,-2 3-212,5-2 0,-8 8 339,2 0 1,-5 7-102,-2 6 0,-2 2 37,3-2 0,-3 2-341,3-2 1,0-1 86,3-3 0,0 1-274,0-1 0,0 0 81,0 1 1,4-4-169,2 0 1,2-4 65,2 1 1,3-2-19,3-1 1,-2-1 140,2-2 0,-4-1-25,4-2 0,-5-2 214,1 1 1,-1-1-124,-2-1 0,-3 3 258,0-1-146,1 1 1,2-3 23,0-1 0,-3 1-89,1 0 1,-4 3 8,3-1 0,-4 1 1,1-3 0,-1 3 23,1 0 76,-2-1 0,4 1-82,-5 0-24,0 0 0,0-1 9,0 1 1,0 3 41,0-3-31,-5 4 0,4-3-77,-2 2 1,1 2 34,-1-3-17,2 3 35,-7 1-8,3 5 1,-5 1 226,1 6 0,1-1-74,1 1 1,0 2 0,4 2 1,-4-2-82,1 2 0,2-2-125,0 2 0,3 1 36,1-5 1,0 1-170,0 0 1,0-3-130,0 3 0,8-6 124,1-1 0,3-4 184,1 1 0,5-2 0,6-1 0</inkml:trace>
  <inkml:trace contextRef="#ctx0" brushRef="#br0" timeOffset="20">1695 6490 8377,'-6'-4'0,"-2"2"0,2-1-453,2-2 1,-1 3 110,2-4 268,1 0 1,-2 0 240,4-1-276,0 1 64,0-3 0,4-1 157,3 1-80,5 0 1,3 0 83,3-1-49,1-3-8,-1 2-11,1 2 1,-3 2-108,-1 4 100,-4 0 1,5 4-108,-7 2 1,2 6 110,-8 7 0,-4 6-140,-5 6 1,-8 4 118,-5 6 0,0-1-290,-6 0 1,0-3 262,-3 0 1,0-1-31,0-2 0,5-5 63,1-7-40,6-4-7,3-6 0,13-5 13,6-4 0,6-4 25,7-2 1,4-3-22,2 0 1,1 1 231,-2 2 1,2-3-233,-4 3 1,4-1-1,-1 1 0,-4-2-62,-2 5 0,0-3-130,-4 3 1,-1-3-60,-2 3 1,-3-5-82,-2 2 332,1 2 0,-7-4 0,3 3 0</inkml:trace>
  <inkml:trace contextRef="#ctx0" brushRef="#br0" timeOffset="21">2011 6294 8377,'1'-6'-2212,"2"0"2476,-2 4 1,7-1-110,-5 6 1,4 6 21,-1 6 0,-2 4-124,-1 3 1,1 3 29,0 6 1,-1-2-111,-3 2 0,0 2-1,0 1 0,-4 3-265,-3 4 0,-5-3-98,-4 2 0,-1-2-39,-2 0 239,-4-5 0,0 3 1,-5-3-1</inkml:trace>
  <inkml:trace contextRef="#ctx0" brushRef="#br0" timeOffset="22">2765 6266 8396,'-5'10'-193,"-3"-1"0,3 4-144,-5 3 0,0 6 270,-2 2 88,1 7 0,-6 4-320,1 5 0,-1 3 389,7-18 1,1 0 0,-10 19-135,1 3 1,0-8 157,3-1 1,1-8-341,5-6 257,0-7-154,3-4 1,2-9-75,4-8 0,0-1 52,0-4 0,7-5-226,3-1 371,1-7 0,7-2 0,1-3 0</inkml:trace>
  <inkml:trace contextRef="#ctx0" brushRef="#br0" timeOffset="23">2812 6322 8396,'-4'9'0,"-1"1"-709,-5-1 485,5 4 1,-2 5-48,4 4 279,-5 8 1,6-5-11,-4 6-145,0 2 137,1 0 0,-3 5-134,1 2 0,2-5 115,-1-1 0,3-7-75,-3-3 1,3-7 59,-4-1 1,4-6-60,-3-4 1,3-3 38,-3-6 1,3 1 20,-4-4 0,4-3 58,-3-4 1,0 1-32,-3 2 1,2-2 15,1 0 0,1-4 0,-1 4 0,2-5 176,4 2 0,-3 0-114,-1 0 1,2 3 256,5 0 0,0 2-68,3 4 1,-1-2-17,1 2 1,3 2-213,1 0 1,0 0-166,6 1 1,-1 0-333,4 3 0,2 0 474,1 0 0,4 0 0,-2 0 0</inkml:trace>
  <inkml:trace contextRef="#ctx0" brushRef="#br0" timeOffset="24">3166 6508 8396,'-5'0'-469,"-1"-3"-59,3 0 1,2-1 457,-2 1 142,-2 2 92,4-3 1,-3 5-103,4 2 1,0 3 90,0 6 0,1 0-72,2 3 1,2 2-135,4 5 0,1-3 82,-1 3 1,-1-2-120,-2-2 0,2 1 112,-5 0 0,3-1-13,-3 1 1,0-5-86,-3-1 1,-4-3 80,-2-1 1,-2-2-109,-2-1 0,-2-4 91,-1 1 1,1-3-74,3-3 0,-1 0 65,1-7 0,4 3-158,2-5 0,2 0 118,1 0 0,5 1-15,4-5 1,5 4 69,4-4 0,1 5-54,0-2 1,-1 3-4,1 1 1,-1-1-9,1 1 0,-1 0 279,-3-1 0,3 4-67,-3 0 0,2 1-102,-2-1 1,-1-2-40,-5 5 0,-3-3-12,1 3-7,-5-4-5,2 2 0,-8-4 5,-3 3 5,-1 2 0,-1 4 259,0 0 1,-1 1-148,1 2 1,0 3 186,-1 7 1,1 1-127,0 5 1,2 0-16,1 3 0,4-2-98,-1 2 1,2-2-158,1 2 0,1-2-147,2 1 0,3-5 104,7-4 0,1-2 58,5-4 1,1-3 34,1-6 1,0-7-227,4-5 1,-3-4 22,2-2 0,-3-2 60,1-2 0,-4-2 203,-2 2-185,2-2 0,-8-5 0,3-1 0</inkml:trace>
  <inkml:trace contextRef="#ctx0" brushRef="#br0" timeOffset="25">3641 6397 8381,'0'-6'0,"0"2"-250,0 4 1,-4 5 460,1 5 0,-1 7 60,1 8 1,1 3-277,-4 3 1,1 3 103,-2 7 0,-1 1-610,2 5 1,1-1 326,-1 1 0,2-6-167,-2-4 1,4-9-181,-1-9 318,2-5 0,1-10-53,0-4 1,0-8 265,0-7 0,0-4 0,0-3 0,3 3 0,0-3 0,0 2 191,-3 2 0,1-1-191,3 0 0,-3 5 270,2 2 1,-1-2 93,1 2 0,-2-4 71,2 4 1,2 2-237,1 4 0,0 1-21,0-1 1,3-1-348,3 3 0,6 1 169,1 3 0,3 0 0,6 0 0</inkml:trace>
  <inkml:trace contextRef="#ctx0" brushRef="#br0" timeOffset="26">4274 6564 8205,'-10'0'0,"1"3"0,0 0-438,-1 5 504,1-3 1,0 5 612,0 3-282,-1 1-163,5 5-301,-3-1 108,7 1 0,-3 2 255,4-3-583,0 3 232,4-11 1,2 4 194,6-5-415,-1-4 208,6-1 1,-2-6 51,3-4 1,0-1-149,-3-9-454,3 1 258,-3-4 188,-5 1 0,2-1-191,-5 0 0,-3-1 105,-1 1 1,-3-2 256,-3 6 0,-4 1 0,-5 2 0,0 3-154,-7 2 1,2 3 153,-4 4 0,1 0 58,1 0 1,4 4-116,-1 3 0,8 4 57,-1 1 0,2 5 0,-3-3 0</inkml:trace>
  <inkml:trace contextRef="#ctx0" brushRef="#br0" timeOffset="27">4506 6527 8205,'14'-19'0,"-3"4"0,5-1-169,-1 1 213,0 0 1,1-3 252,-3-1-844,-1 0 422,-3-3 1,1 3 35,-1 0 1,-4 1-201,-2-1 466,-2 1-100,-1 3-1,0 2-43,-4 7 1,-1 3 46,-4 6-29,-1 7 0,0 5 12,-2 7 1,1 6 20,-1 6 198,2 2-377,0 6 0,1 1 142,0 7 0,-1 1-105,6-23 0,-1 0-904,0 0 1,1 0 886,-1 0 1,0 0-1,2 0 1,0 1 54,0 0 0,0 1 0,-1 0 0,-1 0-113,-1 1 0,-1 0 1,-5 20 104,3-11 0,-2-11-100,-1-10 0,0-6-78,-3-7 0,3-6 121,-4-6 1,4-2-163,-4-2 1,5-3 1747,-2-2-1211,3 1 1,2-4 489,1 3-554,3-3 1,4 1 106,0 1 0,1-1-125,2 1 0,4 3 86,5 0-210,-2-1 68,8 3-582,-4-2 308,5 4 1,1-1 177,1 1-56,3-4 0,4 2 0,0-2 0</inkml:trace>
  <inkml:trace contextRef="#ctx0" brushRef="#br0" timeOffset="28">5102 6471 8109,'0'-9'-709,"0"4"0,1-4 457,2 3 65,-1 2 268,2 0 14,-4 4 159,0 0-107,0 4 1,0 5 180,0 7-252,-4 5 0,1 0 69,-3 4 1,3 0-41,-3 3 0,3-3-128,-3-1 0,4-3 92,-2 1 0,2-4-120,-1-2 439,2-3-259,-3-3 0,4-7-221,0-6 1,1-3 103,2-10 0,-1-3-75,5-2 0,-2-4 76,1 3 1,2-1-251,-2 2 1,0 1-7,0-2 0,0 3-15,3 0 0,1 4 101,-1 3 1,0 2 40,1 0 1,-1 5 79,0 2 1,0 2-76,1 1 1,-1 1 59,0 2 1,-2 1-31,-1 3 1,-1 1 80,1-2 0,2 1 0,-1 0 0,-3 1 0,-1-2-45,2-2 45,0 4 177,0-7 1,1 4-124,-3-5 0,-2 1 202,2 2 1,-2-1-63,-1 4 0,0-3 45,0 3 1,0 2-95,0 4 1,-3-2-30,0 3 1,0 0-2,3 0 1,0-1-175,0-3 1,0 1-110,0-1 191,0 0-182,0 1 0,4-5 97,2-2 1,2-2-161,1-1 1,1-1 51,-1-2 1,0 1 22,1-5 1,-1 1 92,0-3 1,1 0-26,-1-1 1,-3 1 128,0 0 1,-2 0-216,2 3 511,-4-2-118,2 7-24,-4-3 1,0 5-30,0 2 1,-3 2-118,0 4 0,-1 4-314,0-1 1,3 1 114,-2-4 0,2 0-40,1 1 0,1-1 96,2 0 1,0-3 84,3 1 0,4-5 0,5 2 0</inkml:trace>
  <inkml:trace contextRef="#ctx0" brushRef="#br0" timeOffset="29">5642 6266 7706,'-6'4'41,"0"3"0,3 6-3,-3 6 1,-1 4 7,-2 8 73,0 3 1,0 6-19,-1 0 1,1 3-292,0-6 0,2 2-49,1-5 0,3-2 123,-3-1 1,4-6-378,-1-3 43,2-6 163,1-7 0,1-5 287,2-4 0,2-8 0,4-3 0</inkml:trace>
  <inkml:trace contextRef="#ctx0" brushRef="#br0" timeOffset="30">5717 6611 8099,'6'0'37,"0"0"1,-3-1-112,4-2 0,-1 0 75,3-3 1,0 3-195,1-3 1,-1 0-22,0-4 0,4 1-30,-1 0 1,1-4-32,-4 1 1,-1-1 146,-2 0 0,2 3 70,-5-3 0,0 3 15,-3 1 155,0-1 0,-1 5-156,-2 2 1,-6 7 498,-3 6 1,-1 4-123,0 8 1,3 1 19,-3 1 1,3 5-187,1-4 0,3 3-108,-1-6 1,5 3-354,-1-4 1,6 0 177,3-5 0,8-4-815,5-6 931,3-2 0,10-12 0,1-2 0</inkml:trace>
  <inkml:trace contextRef="#ctx0" brushRef="#br0" timeOffset="31">6173 6518 8166,'5'-5'-1621,"0"3"1246,-1-4 673,-3 4-266,3-6 0,-1 6 32,0-4 39,0 3-60,-3-5 1,0 6 30,0-4 161,0 4-188,0-2 1,-1 1-17,-2 0 16,2-1 0,-7 4-130,1 0 1,-1 0 137,-1 0 1,-4 1-130,1 3 0,1-2 101,4 4 1,-1 0-62,2 3 0,2 4 39,1-1 0,2 2 19,1-2 0,0 1-1,0 3 1,1 1 10,2-5 0,1 3 17,2-2 1,2-1-22,-1-2 0,0-1-21,-1 0 0,1 1 21,-4-1 0,0-3-171,-3 0 0,-1-1-8,-2 2 0,-3 1-135,-6-2 1,-2 1 283,-1 0 0,-7 1 0,2-3 0</inkml:trace>
  <inkml:trace contextRef="#ctx0" brushRef="#br0" timeOffset="32">6853 6452 8468,'0'-9'-406,"0"0"0,-3 3 18,0-1 353,-1 5 118,4-2 0,-3 8 21,0 3 1,-4 2 151,1 3 0,1 4-97,-2 5 0,1 0-131,-3 4 0,3-3 88,0 3 1,3-5-269,0 2 0,2-2 109,1-2 0,1-2-61,2-1 1,3-7-59,3-2 0,1-4 100,3-2 1,-2-1-199,5-2 0,-2-4 109,2-5 1,0-2-137,-3-5 1,-1-1 106,-3-1 1,-4 1 179,-1-2 0,-3 3 0,-1 0 0,0 0 0,0 1 0,-5 3 0,-1 3 0,-2 2 0,-1 4 0,-1-1 133,1 4 1,0 0 15,-1 3 1,5 1-67,2 2 1,2-1-118,1 4 1,0 0-355,0 4 388,4-5 0,1 3 0,5-3 0</inkml:trace>
  <inkml:trace contextRef="#ctx0" brushRef="#br0" timeOffset="33">7058 6518 8356,'-5'9'0,"4"1"-927,-2 3 568,-2-3 1,4 8 564,-2-3 1,2 3-19,1 0 1,0 0-52,0-3 0,3 2-46,0-5 50,4 1-94,-1-4 0,3-5 29,0-4 1,1-8-124,-1-8 0,0-1-170,0-2 0,1 1-71,-1-1 0,-3 0 101,1 1 0,-2-4 42,1 0 0,1 4 56,-4 2 1,1 2 54,-1-2 1,-1 3-226,1 3 412,-2 1-444,-1 4 291,0 1 0,0 4 0</inkml:trace>
  <inkml:trace contextRef="#ctx0" brushRef="#br0" timeOffset="34">7235 6592 8241,'0'5'93,"0"-1"1,4-4 97,2 0 11,2 0-404,1 0 204,1 0 0,0-3-61,3 0 0,-2-4-420,4 1 157,-3-3 233,1 0 0,0 0 88,-1 0-359,-4-1 179,1 1-93,-8 0 249,7-1-29,-7 1 0,3 0-105,-4-1 435,-4 5-160,3-3 0,-8 7 267,-1-2 0,0 3-159,-6 3 1,4 5 95,-3 5 1,3 3-126,0 0 1,1 1-177,2 2 1,3-1 189,0 1 1,4 1-511,-2 1 0,8-2 168,2 0 1,6-2-396,4-4 0,1-1 60,2-3 0,0-3 143,-1-3 0,1-3 231,-1-3 0,1-4 94,0-5 0,-5 2 66,-1-3-206,-3 3 462,-1 1-69,-4 3 689,0 2-331,-5 8-318,-5 2 0,3 2-377,-4-2 241,4-2-371,-2-4 166,4 0 1,0-4-109,0-2 1,0-6 23,0 0 0,1-5-8,2 2 1,-1-3 121,4 0 0,-4 2-27,2 1 1,1 0 272,1 0 0,-1-2-80,1 5 0,0 2 92,4 4 0,-1 3-88,0-3 0,2 4-448,1-1 0,0 2-17,3 1 313,1 0 0,6 4 0,2 1 0</inkml:trace>
  <inkml:trace contextRef="#ctx0" brushRef="#br0" timeOffset="35">8380 6462 8274,'5'-4'-935,"-1"3"0,-4-5 646,0 3 143,0 2 144,0-7-11,0 3 137,0-5 1,-4 2-102,-2 2 0,-3-1 217,0 4 1,0 0-131,0 3 1,-1 0 105,1 0 0,0 0-121,-1 0 0,2 4-40,2 2 1,-1 3-9,3 4 0,1 1 61,3 5 1,0-1-184,0 1 1,4 0 92,3-1 0,-2 1-91,1-1 1,-3-3 46,3-3 1,-4 2-64,2-2 1,-3 1 91,-1-4 1,-8-1-60,-1-2 1,-3-1-11,-1-5 0,0 0 54,-3 0 0,0 0-133,3 0 0,1-8 74,3-1 0,0-2-509,3 1 580,2 1 0,8-4 0,1-2 0</inkml:trace>
  <inkml:trace contextRef="#ctx0" brushRef="#br0" timeOffset="36">8482 6434 8274,'4'-5'-405,"0"-1"-506,3 3 1179,1 2-146,-7-3 376,7 4-382,-7 0 1,3 4-120,-4 3 1,0 1 247,0 1-372,0 0 1,0 1 135,0-1 0,0-3-115,0 0-6,0-3-279,5 1 150,0-4 1,4 0 116,0 0 1,-2-3 83,-1-1-113,0-3 296,3 2-199,-4 0 1,0 8 286,-5 6 0,-3 11-57,-1 2 0,-4 8-131,-1 4 1,-1 3-23,-2 3 0,-1 3-267,0 3 1,-3 1 226,0-1 1,-2 0 73,-4-3 1,2 1 62,-2-7 0,4-7-89,2-11 0,0-9 305,3-7 0,-2-3-166,2-3 1,0-6-149,1-7 0,1-1-157,-1-2 1,-1-4 146,4-2 1,2 2 131,7-2 1,0 1-228,0-1 1,7-4-270,2 4 1,7-2 104,-1 5 0,7-4 51,3 1 0,3-1 32,3 1 1,-1 0 22,4 3 1,-3-1 24,3 1 0,-3-1-57,3-5 1,-4 3 174,1 0 0,-5 3 0,-1-3 0,-5 6 0,-2 0 0,-6 6 0,-6 6 393,-4-1-127,2 7 1,-5 1 52,-2 6 0,2 4 72,-2 2 1,-1 3 95,1 3 1,-4 2-454,4 2 1,-3-2 155,3 5 0,-3-4-282,3 0 1,0-1 74,3-1 1,0-4-78,0 1 1,0-8 28,0 1 0,1-6-181,2 1 1,2-3-9,4-1 1,2-5-84,1-1 1,-1-2-21,5-1 0,-4-4 161,4 1 1,-5-1 241,2 4 0,-4 3-204,-3 0 422,2 4-24,-7-2 1,4 5 516,-5 2-531,0 2 0,0 4 56,0 0-736,0 1 359,0-1 0,1-4-244,2-2 0,2-3 0,4-3 339,5-2 0,0-8 0,5-2 0</inkml:trace>
  <inkml:trace contextRef="#ctx0" brushRef="#br0" timeOffset="37">9143 6303 8240,'0'-10'0,"3"-2"-42,0 5 84,1-1 0,-3 3-243,2 2 192,-2 2 0,3 5 130,-4 2 1,-4 8 26,-2 4 1,-3 5-121,0 5 1,0 3 109,-1 0 0,1 4-335,0-1 0,-4 4 20,1 2 1,-1-2-295,4 3 1,3-7 203,0-3 1,3-7-483,-4-6 749,5-7 0,-2-11 0,4-6 0</inkml:trace>
  <inkml:trace contextRef="#ctx0" brushRef="#br0" timeOffset="38">9013 6546 8217,'0'-13'-10,"0"1"98,0-1 0,0 4 43,0 0 57,4-1 0,1 2-295,5 2 1,0 2 85,2 4 1,0 0-410,3 0 0,-2 0 233,2 0 1,1 0-298,2 0 494,1 4 0,-1 1 0,1 4 0</inkml:trace>
  <inkml:trace contextRef="#ctx0" brushRef="#br0" timeOffset="39">9423 6452 7987,'0'-6'-111,"0"0"1,0 3 2,0-3 263,0 4 202,-5-3-111,4 5 0,-7 0 25,2 0 160,-2 0-231,-6 5 173,4 0-186,-8 8 0,4 5-21,-5 4 1,5-1-94,1-2 0,3 0 299,1-1-723,-1 5 280,5-8 0,1 3 188,4-9-921,0 1 583,0-1 1,5-4-100,4-2-528,1-2 418,7-5 0,-2-1-129,3-4 1,0-4-11,-2 1 646,1-1-77,-6 4 0,2-3 0,-4-1 0,1 1 0,-1 3 466,-4 3-162,-1 2 428,-4 4-513,0 4 0,-3 2-241,0 3 1,0 0 153,3 0 1,0 1-461,0-1 0,0-3 177,0 0 0,5-3-534,4 0 685,5-2 0,4-1 0,1 0 0</inkml:trace>
  <inkml:trace contextRef="#ctx0" brushRef="#br0" timeOffset="40">9767 6462 8176,'4'-10'-832,"-3"5"287,8 1 202,-8 4 1426,3 0-561,-4 4-308,-4 6 1,-3 1-32,-5 4 0,1 1-22,-5 3 1,2 2-276,-2 1 1,-2 0 108,3-4 0,-3 1-390,0 0 1,0-2 214,3-1 1,1-4-825,5-6 1004,0 3 0,-1-12 0,1 2 0</inkml:trace>
  <inkml:trace contextRef="#ctx0" brushRef="#br0" timeOffset="41">9618 6452 9807,'0'10'569,"1"-1"-510,2 0 0,1 2 133,3 1 1,1-1-852,-2 5 1,6 0 658,4 2 0,6 5 0,2 1 0</inkml:trace>
  <inkml:trace contextRef="#ctx0" brushRef="#br0" timeOffset="42">10288 6471 8060,'-9'0'-142,"0"0"-283,0 0 425,-1 4 515,1 1-274,0 9 0,0-3 37,3 5-71,-2-1-110,7 4 1,-3-1 98,4 1-348,0-4 89,4 2 0,1-7-41,4 3 169,1-7 1,0-2-192,2-4 0,2-1 50,1-2 0,2-2-336,-5-4 1,4-5 136,-4-1 1,0 0-103,-6 0 1,1-1 82,-4-2 0,0 0 170,-3 2 0,-1 0 124,-2 3 0,-3 1 142,-6 3 1,-2 4 65,-1 1 0,-3 3-106,2 1 1,0 1 55,0 3 0,3 1-32,4 4 0,0 1-434,3 3 0,2-3 8,4 3 300,0 1 0,8-4 0,3 4 0</inkml:trace>
  <inkml:trace contextRef="#ctx0" brushRef="#br0" timeOffset="43">10512 6443 8060,'13'-19'-325,"-1"4"-42,3-1 0,1 1 123,2-4 244,1 1 0,-3-1-117,-1 0 0,-4-2 91,2-1 1,-3 0 186,0 4 1,-5 3-51,-2 3 123,-2 1 1,-2 3-72,-2 2 1,-2 3-105,-5 6 1,1 3 80,0 7 0,-5 5 158,-1 7 0,0 6-8,0 3 0,0 5-338,0 2 1,-2 4-212,5 2 1,-4 0-54,10-20 1,0-1 0,-10 24 18,10-24 0,0 1 0,-10 22 143,10-22 1,0-1 0,-7 18-62,4-4 0,3-10 71,0-8 1,3-11-60,-4-5 1,4-4 213,-3-2 1,1-4 87,-1-2 1,-3-5-30,3-2 0,-2-2 368,-1 2 0,0-3-292,3 0 1,-2-1-34,2-2 1,2 0 139,0 1 1,3 2-5,1 1 0,0 3 12,0 0 0,0 2-291,0 0 1,5 2 143,1 2 0,6 1-574,4 1 0,2 3 456,4-2 0,2-2 0,4 0 0</inkml:trace>
  <inkml:trace contextRef="#ctx0" brushRef="#br0" timeOffset="44">11192 6117 8099,'0'-5'-1288,"-4"13"1403,-2 8 1,-4 16 349,-2 2 1,-3 11-311,6-21 1,-1 1-1,1 1 1,1 1-321,0-1 0,0 1 0,0-2 0,0 0 282,-5 22 0,2-8-226,5-1 0,2-16 218,4-3 1,4-8-219,2-5 1,3-1-4,4-5 1,0-5-123,3-1 1,4-2-83,-1-1 1,3-2-125,-1-1 440,3 2 0,0-8 0,-1 4 0</inkml:trace>
  <inkml:trace contextRef="#ctx0" brushRef="#br0" timeOffset="45">11462 6424 8099,'0'-9'0,"0"0"0,0 0-681,0-1 468,0 1 0,0 3 123,0 0 362,0-1 0,-1-2 190,-2 0-257,1 4 1,-6-1-71,2 3 1,-2 2-2,-2-2 0,-2 6 132,0 3 0,-5 7-115,2 2 0,-2 3 30,1 1 1,0-1-19,3 1 1,1 1-196,3-1 1,0 4-24,3-8 1,2 4-151,4-7 1,0 1-90,0-4 1,5-1 127,5-1 1,0-3-97,5-4 1,1-1 33,3-2 1,-1-3-84,1-3 1,-1-1 50,1-3 1,-3 3 31,-1-2 0,0-2 109,0 2 1,-1-1 58,-5 4 619,-4 0-329,3-1 178,-7 5 1,0 2-163,-4 6 0,-4 2 34,1 5 1,-2 0-96,-2 2 0,4-1-230,0 1 0,4-1-186,-1-2-255,-2 0 331,3 1 0,2-5 74,7-2 0,1-2-210,1-1 0,4-4 18,-1-3 0,4-1 138,-4-1 1,4-4 4,-4 1 0,3-1 166,-2 0 0,-1 2 40,-2-5 1,-1 5 376,0-1 302,1 1-376,-1 2-187,-4 4 0,-1 2-36,-4 6 0,-4 3 60,-2 6 0,1-1-12,-2 1 1,2 2-274,-1-2 0,-1 1-93,4 0 1,0-6-136,3 2 0,0-1-167,0 1 149,0 0 0,1-4-11,2-2 1,2-1 130,4-2 0,4 0 72,-1 0 1,4-5-12,-4-1 0,4-3 213,-4-4 0,3 3-51,-2-2 1,2 1 87,-2 2 0,-1 0 202,-2-1 1,-4 2-97,0 2 0,-4 1 230,1 2-59,-2 2-134,-1-4-131,-4 14 0,2-3-113,-4 6 0,3-1-27,-4-2 0,5 0-229,-1 1 0,2-4-405,1 0 441,0 0 1,1-1-27,2-1 1,3-3 26,3-1 1,1 0 133,3 0 0,-2-4-62,5 1 1,-5-4 260,1 1 1,-1 1 68,-2-1 0,0 3 14,1 0 68,-1 2 1,-3 1 103,0 0-211,-4 0 1,3 4 62,-5 3-340,0 1 0,1 1 93,2 1 1,-2-1-151,2 0 0,2-4 42,1-2 1,2-1-54,2-2 1,2 0 13,1 0 0,2-3 90,-2-3 0,0 0-14,-1-6 0,-2 0 13,-1 0 0,-1 1 145,-5-1 0,0-1-137,-3 0 0,-1 0 238,-2 0 1,-2 3 63,-4-2 1,-1 4-76,-3 2 1,3 3-259,-3-3 0,3 4 143,1-1 1,-1 2-205,1 1 1,0 3 75,-1 0 1,4 4 76,0-1 0,4 3 0,-2 0 0</inkml:trace>
  <inkml:trace contextRef="#ctx0" brushRef="#br0" timeOffset="46">12085 6406 7635,'-4'14'-503,"-1"8"409,-4 0 460,0 4-309,-1 6 1,1 1 53,0 4-371,-1 4 0,-2-1 82,-1 3 0,-2-7 109,3 2 0,-4-7-104,4 0 1,-4-6 178,4-4 1,-1-6-122,4-6 0,0-4 129,-1-5 1,1-1-41,0-2 0,-1-2 55,1-4 0,0-2-87,-1-1 0,1 1 323,0-5 1,0 4-176,-1-4 1,4 2 70,0-2 0,4-2-72,-1 3 1,2 0-390,1 0 0,1 4 300,2-2 0,6-1 0,6-1 0</inkml:trace>
  <inkml:trace contextRef="#ctx0" brushRef="#br0" timeOffset="47">12318 6359 7825,'0'-5'22,"-4"1"0,-1 11 281,-4 3 1,-1 5-97,1 1 1,0 2-174,-1 4 1,1-2 90,0 1 1,3-1-215,-1-1 0,5-5 64,-1-2 0,6-1-144,3-2 0,4-4-177,2-2 0,6-3 123,4-3 0,0-3-41,0-6 1,-1 0 36,4-3 0,-2-1 105,2-2 1,-5 2-3,-5 1 1,-3 2 104,0-2 0,-2 4 299,0 2 126,-5 0 1,-2 8-91,-6-2 0,-2 3-91,-5 3 0,1 3-199,0 6 1,0 0 99,-1 3 1,1 0-552,0 0 1,2 2 217,1-5 0,4 4 207,-1-4 0,6 5 0,2-3 0</inkml:trace>
  <inkml:trace contextRef="#ctx0" brushRef="#br0" timeOffset="48">12784 6452 8099,'4'-9'-1445,"-2"0"1167,4-1 1,-3 1 277,4 0-2,-5 0 1,2-1 52,-4 1 0,0 0 290,0-1 0,-3 4-91,0 0 0,-5 3-10,2-3 1,1 4-28,-1-2 1,-4 3 94,-2 1 0,-1 1 69,0 3 0,0 1-117,-3 4 1,-1 4-29,1 3 1,-1 2-5,2 0 0,2-2-304,3-1 0,1 0 117,0 0 0,3 2-382,3-5 0,2 1 4,1-4 1,1-1-180,2-2 1,6-1-18,3-5 1,5 0 200,-2 0 1,3-2-26,0-1 0,1-3 195,0-6 0,-2 1 99,-1-1 1,-3 5 62,-4 1 0,1-1 304,-1-2 97,-4 4 379,-1 1-534,-4 4 1,-4 4-47,-2 2 1,-1 2-48,1 2 1,-2-1 47,5 0 0,0 1 21,3-1 0,0-3-3,0 0 0,1-4-219,2 1 0,7-1 0,4-2 0</inkml:trace>
  <inkml:trace contextRef="#ctx0" brushRef="#br0" timeOffset="49">13045 6359 8490,'0'10'362,"0"-1"-400,0 0 0,-4 1 142,1-1 1,-1 0-289,1 0 1,2 2 107,-2 1 1,2-1-115,1 1 0,4-5-134,2-1 0,3-2 119,0 2 1,1-4 17,3 1 0,1-3 82,5-3 1,-4 1-8,1-4 1,-2-4-12,2-2 1,-3-2 153,-4 2 0,1-1-74,-1-3 0,-4-2 91,-2 3 0,-2-2-54,-1 2 1,-4-2 208,-2 5 0,-3 0 39,-4 6 1,2-1-147,-5 4 0,1 0-54,-4 3 0,1 4 25,-1 2 0,0 2-616,1 2 549,3-1 0,-2 5 0,2 0 0</inkml:trace>
  <inkml:trace contextRef="#ctx0" brushRef="#br0" timeOffset="50">13119 6490 8099,'0'9'0,"0"0"0,0 1 658,0 3-322,0 2 0,0 7-412,0 3 67,-4 2 0,2 2-415,-4 2 1,-2-2 272,-4 2 1,1-2-223,-5-1 1,2 0 173,-2 0 0,-2-9-37,3-3 0,0-5 52,0-1 1,1-5 24,-4-2 1,4-3 158,-4-3 0,2-2 0,1-5 0,-2 1-22,5 0 0,0-4 22,6 1 0,-1-4 118,4 4 0,0-5-74,3 2 1,0 0 188,0 0 0,1 2-83,2-2 1,5 3-106,5-4 0,4 5-30,2-2 1,0 2 57,6-2 1,0 2-19,3-4 1,0 3-2,0 0 0,3-3 155,0 0 0,3-2-118,-3 2 1,1 0 102,-1 3 0,-2 1-97,2-1 0,-2 2-121,-1 0 1,-4 1-116,-2 0 0,0-1 90,0 1 1,0 0-82,-4-1 1,0 0 79,-2-2 0,0 0-243,-3-3 1,-1 2 77,-3-2 0,-4 4 47,-1-2 1,-3 3 148,-1 0 244,0 1 1,-5 4-158,-1 2 1,-5 2 107,-2 1 1,-3 5 212,0 4 0,-2 5-168,-4 4 1,2 2 17,-1 2 1,2-2-85,4 5 0,-2-4-203,5 1 0,2-3 120,4 0 0,4 0-452,-1-1 1,7 0-5,5-3 1,9-5 383,7-7 0,10 2 0,3 0 0</inkml:trace>
  <inkml:trace contextRef="#ctx0" brushRef="#br0" timeOffset="51">9302 5186 8563,'0'-9'-1267,"0"4"301,0-4 966,4 4-241,-3-4 336,3 4 1,-4-4-82,0 3 252,0 2-134,-4-4 1,2 7 92,-5-2-207,1-2 1,-3 3-1,0-1 1,-1 2 0,1 0 52,0-2-62,-1 2 28,1-3 71,0 4-235,4 4 115,0 5 0,5 2 1,0 1 1,0 3 36,0 0-104,0 3 83,0 0 1,4 1-9,-1 0 0,0-1-3,-3 1 0,0 0 4,0-1 0,0 1-1,0-1 1,-4 0 7,-3-2 1,-2-3-6,-3-4 1,1 0 37,-1-3 1,2-2-115,0-4 0,1 0 0,1-1-49,1-2 0,3-2-150,4-5 1,1-2-89,2-1 363,-2 1 0,12-1 0,-3-2 0</inkml:trace>
  <inkml:trace contextRef="#ctx0" brushRef="#br0" timeOffset="52">9404 5186 8455,'5'-5'-1915,"2"-3"1473,-4 1 720,5 3 42,-7 0-207,3 0 0,-4 4-6,0 0 1,0 4 32,0 6 201,0-1-199,-4 0-252,3 5 79,-8-4 0,8 4 126,-2-1 0,2-3 119,1 3-119,0-3 0,4-2-380,3-2 0,1-1-203,1-5 305,5 0 73,0-5 0,2 0-133,-1-4 208,-3 0 0,2-1-47,-2 1 47,-5 0-50,5 4 229,-11 0 1,3 6-124,-4 3 1,-5 5 200,-4 6 0,-2 8-133,-4 5 0,0 4-41,0 5 1,-2 1-274,5-1 1,-5 3 219,2 1 0,-2 2 11,2-3 0,-6-3 0,2-7 44,0-5 1,-1-3 116,2-6 0,2-7-58,1-6 1,2-7 288,-2-5-323,-1-1-196,2-7 383,0 6 0,2-3-128,-1 1-378,5 3 305,0-7 1,4 5-74,-3-3 1,3 3-202,4 0 1,0-2 45,0 2 1,4-1 77,3 0 0,2 3-21,3-3 1,2 3 41,1 1 1,6-1 3,-2 1 0,2-1 0,0-2 4,1 0 1,1-1 23,-2 0 0,0 3-126,4-3 107,-5-1 8,3 3 0,-1-5-47,0 4 59,-1-1 0,-3 1 261,-3-1-259,3 1 0,-8 3 1,3 0 109,-3 3-151,-5-2 497,-1 7-199,1-3 1,-4 5 14,2 2 0,-3 3 23,-3 6 1,2 0-141,-2 3 0,-2 0 0,1 1-108,-1 0 0,3-4 200,-1 4-351,-2-5 90,4 3 1,-3-8-71,4 0 216,0-4-9,0 6-521,0-7 258,4 4 1,-1-10-210,6-1 0,-2-3 130,6-4 1,0 2 72,0-4 0,0 0 48,-1 0 0,-1-2 182,1 5 1,-1-1-124,-2 4 0,-3 3 371,0-1 1,-4 6 2,1 1 1,-1 5-208,-2 4 0,-4 1 124,1 3 7,0-3-132,3 3 0,0-2-414,0 1 166,0-6-526,0 7 345,4-12 335,6 3 0,8-4 0,6 0 0</inkml:trace>
  <inkml:trace contextRef="#ctx0" brushRef="#br0" timeOffset="53">10056 5028 8455,'-6'4'-269,"-1"2"0,2 4 218,-1 2 1,-2 2 69,1 5 1,2 4-115,-1 2 1,1-2-88,-1 2 12,-3 0 235,8 3 0,-6-1-484,4-2 263,-4-3 0,3 0 23,-3 0 0,0-4-255,4-6 388,-4-6 0,2 2 0,-5-2 0</inkml:trace>
  <inkml:trace contextRef="#ctx0" brushRef="#br0" timeOffset="54">9897 5326 7766,'10'0'97,"0"0"-97,3 0 0,5-4 0,6-2 0</inkml:trace>
  <inkml:trace contextRef="#ctx0" brushRef="#br0" timeOffset="55">10326 5251 8472,'-10'0'-1269,"1"-3"976,0 0 716,-1 0-199,1-1 1,3 3-130,0-2 1,0 2 1,-4 1 0,-2 4 175,-1 2 0,-2 3-140,2 4 0,-2 0-140,3 3 0,-1 0-16,4-3 1,1 2-130,1-2 0,3-1-206,4-3 1,0 1 249,0-1 0,4-1-207,3-2-33,1-1 284,1-5 1,0 0-154,1 0 42,3 0 63,-2 0 15,2-5 1,-1 0-35,1-4 0,0 0 176,0-1 1,-4 4 17,0 0 1,1 1 117,-4-1 1,-1 0 418,1 3-249,-4 2-191,2-3 1,-4 8-98,0 2 1,0 3 0,0 0-107,0 0 1,0 1-313,0-1 1,0 0 174,0 1 0,5-1 181,1 0 0,6 1 0,3-1 0</inkml:trace>
  <inkml:trace contextRef="#ctx0" brushRef="#br0" timeOffset="56">10652 5270 8442,'9'-9'-18,"-4"-1"-333,3 5 334,-2-3 0,0 7 286,0-2-382,-4 2 103,2 1 1,-4 4 146,0 2 0,-5 3 26,-4 4 3,-1 1-276,-7 5 0,2-1 126,-3 1 0,-1 1-107,0 1 1,1-4 130,-1 2 0,1-4-740,-1 1 292,0 1 209,1-6-558,3 2 757,2-8 0,-1-1 0,0-4 0</inkml:trace>
  <inkml:trace contextRef="#ctx0" brushRef="#br0" timeOffset="57">10475 5307 8325,'0'5'-323,"0"4"716,0-3-135,0 2 0,1 6-207,2 1 0,2 2-268,4-2 0,5 3-298,1-3 1,3 3 0,2 0 514,1 1 0,3 0 0,4-1 0</inkml:trace>
  <inkml:trace contextRef="#ctx0" brushRef="#br0" timeOffset="58">11275 5279 8460,'-5'0'-1217,"-3"0"1011,7 0 630,-7 0 0,4 2 160,-3 5-281,-5-1-153,10 11 1,-14-2-72,7 3 1,1 4 59,2 0 1,2 0-262,-2-4 0,4 0 118,-1-3 0,3-1-114,3-5 1,3-4-54,7-2 0,1-2 0,6-2-95,2-2 1,-3-5-45,3-4 1,-2-5 65,-2 2 0,-3 0-102,-3 0 34,-1-1 225,-2 1 0,-4-1-104,-2 4 239,-2-1 1,-1 4-92,0-1-82,-8 1 125,2 4 0,-9-2 181,3 4 0,1 0-151,-1 3 0,2 0 135,0 0 1,2 1-430,2 2 155,2-2-60,4 7 1,1-4 152,2 2 1,3-2 15,7-4 0,1 0 0,5 0 0</inkml:trace>
  <inkml:trace contextRef="#ctx0" brushRef="#br0" timeOffset="59">11434 5289 8295,'14'-10'-1877,"0"1"1642,-1 0 1,-3-2 315,3-1-55,-3 2 0,0-5-70,-1 3 0,1 0 69,3-3 0,-3-4-60,2-3 1,-1 1 48,-2 2 1,0-1-21,1-1 1,-2 4 86,-2-2 1,1 7 217,-4 0-34,1 5 1,-5 3-168,-3 4 0,-1 10 0,-5 5 160,-3 8 1,-1 8 71,-5 3-225,1 6-275,3-1 1,-2 6 58,1-1-307,-1 5 1,1 0 412,8-23 0,1 1 0,-1-1 1,0 0-107,-1 2 0,-1 0 0,1 2 0,0-1-93,-1 1 1,1-1-1,0-2 1,1-1-64,-8 17 1,3-10 111,3-15-4,1-7 0,1-13 216,2-7 1,-3-4-83,3-6 0,-1 0 186,1 1 1,-3-1-52,3 1 0,1-1 0,0 0 268,1 1 1,1-1-204,3 1 26,0 3-211,0-3 618,0 8-276,0-3-124,4 3 143,1 5-274,4-3 0,5 7 67,1-2 1,7 2-826,3 1 681,2-4 0,5 3 0,1-4 0</inkml:trace>
  <inkml:trace contextRef="#ctx0" brushRef="#br0" timeOffset="60">12374 4991 8375,'-3'6'-848,"0"0"1,-3 4 1000,3 6 1,-5 6-3,2 2 1,-5 9 17,-2 4 0,-2 3-98,2 4 1,-2-3 28,2-4 0,0-1-213,1-1 1,4-8-1,0-6-288,3-4 233,2-4 7,3-8 185,-4 4-349,3-8 40,-3 3 100,4-8 1,0-5 184,0-3 0,0-5 0,0 2 0,0 0 0,1 0 0,2-2 0,-2 0 0,4-2 0,-2 0 0,1 4 0,2-1 0,2 4 0,-5-3 0,3 3 232,-3 0 1,0 4 371,-3 2 1,1 3-21,2-3-665,-2 4 36,3-2 163,-4 4 0,0 1-341,0 2 192,0 2 1,3 4-163,1 1-112,3-1 0,1 0 0,5 0 31,-2-3 0,0-1-86,2-2 360,-3-2 0,8 3 0,-7-4 0,5 0 0,-5 0 0,5-1 0,-3-2 0,-1 1 0,-2-4 0,-4 4 0,0-1 0,-3 2 0,3 1-26,-4 0 281,3 0 1,-6 0-146,-3 0 1,3 4 38,-2 2-50,2-2-17,1 4 7,0-7-34,0 4 1,4-2-63,3 0 1,1 0-3,1-3 1,4-1-19,-1-2 1,0 2 7,-2-2 1,2-3 34,1 0 1,-1 1 0,-3 0-121,1 1 85,-1-4-17,0 3 93,1 0-59,-5-3 3,-1 7 1,-5-2 187,-2 6 0,-1 6 55,-3 7 0,-2 2-197,0 4 0,-1-1-1,-2 4 0,-2 3 1,-2 7-77,-2 1 1,0 1 37,-1 0 1,1 0-1288,-1-3 1058,0 2 240,-3-7 0,5 2-640,-2-6 613,7-3 0,-6-6-72,3 0 102,1-9-45,1 5 0,4-11 17,-1 2 0,4-2 502,0-1 0,0 0-499,-4 0 1,2-4 276,2-2 0,-2-3-263,1-4 1,3 2-6,1-5 0,2 0-127,1-6 0,0 1 1,1-3-165,2-2 0,2 3 95,5 1 0,2-1 190,1 2 0,3-5 0,-1 6 0,3-3 0</inkml:trace>
  <inkml:trace contextRef="#ctx0" brushRef="#br0" timeOffset="61">12774 5214 8317,'-4'10'-249,"-2"3"1,1 2-231,-1 7 0,0 6 184,-4 6 617,-3 6-642,2-1 1,-5 6 342,3-1-1109,-3-3 1084,-3 5 1,1-9-2,-1 0 0,0-5-250,4-7 1,1-3 5,2-7 249,6-5 1,2-11-37,4-9 1,0 0 259,0-6 0,0 1-226,0-4 0,1 1 329,2-1 0,-1 0 0,4 1-329,1-1 0,-1 1 0,0-1 0,0 0 0,7-3 0,-2 2-58,1-2 58,-1 2 0,1 1 0,0-3-3,5 2 45,-3-6 0,6 3 91,2-2 1,-3-1-120,3 4 0,1 2 340,-1 4 1,-2 4-38,-4 6 1,0 2-53,-3 8 0,-2 5-113,-5 6 1,-1 7 0,-5 3 53,0 2 0,-5 1-157,-1 0-126,-6 0 20,1-5 1,-6 2 0,2-5 145,1-3 1,-3-1-182,5 0-8,-5-7 0,7-5 175,-2-4-264,5 0 1,3-1 142,4-2 1,1-2 0,2-6-210,4-1 1,1 2-136,1-3 344,5 3 0,0 0-70,5 1 202,3 0-144,-2 0 0,3-1 12,-4 1 1,3-1 2,3-3 1,-2 3 104,-1-3 1,-3 3-64,0 1 0,0-4 31,-1 1 0,0-1-8,-3 4 1,-4 0 40,-5 0 0,-5 0 225,-1 3 4,-4 2-275,-6 4 1,0 4 454,-2 2-276,-3 3 0,-2 4-29,1 3 0,2 1-56,1 2 1,3 0-140,-3 3 0,6-5 109,1 1 1,4-4-446,-1 1 0,2-3-1050,1 0 1414,8-2 0,2-4 0,9-2 0</inkml:trace>
  <inkml:trace contextRef="#ctx0" brushRef="#br0" timeOffset="62">13640 5438 6717,'6'0'344,"3"-4"-323,0 1-19,1-4 13,7 2 1,-2-4 12,3-1-109,1 1 92,-1-4 0,1-1-162,0-1 71,-1-3 1,-2 5-17,-1-3 1,-6-1 80,0 5 1,-6-3-214,0 2 231,-2 1 1,-5 3-30,-2 3 1,-3 2 216,-4 4 1,-1 4-117,-5 2 1,-1 10 0,0 4 160,-2 2 1,-3 3-47,3 3 0,1 0-121,2 0 0,5 1-12,1 2 0,4-3-150,3 0 1,4-4-270,8-6 178,4-7 88,17-3 0,2-8 96,8 0 0,5-8 0,0-3 0</inkml:trace>
  <inkml:trace contextRef="#ctx0" brushRef="#br0" timeOffset="63">14162 5335 8288,'-10'4'-497,"1"-3"348,0 2 0,-1 3 211,-3 0 1,2 2-47,-5 1 0,1 5 6,-4 1 1,-1 3-59,-1 1 1,1-4-11,-2 1 1,4-4-386,2 4 73,-1-5 76,6 2-146,2-3 428,5-5 0,4-1 0,0-4 0</inkml:trace>
  <inkml:trace contextRef="#ctx0" brushRef="#br0" timeOffset="64">13985 5372 8288,'5'-9'-1247,"0"3"1442,-2 0-138,-2-1 1,4 3 417,-5 4 0,0 5-45,0 8 1,0 0-183,0 3 0,0 1-453,0-1 0,3 2 134,0 0 0,3 0-646,-3-3 497,4 3 0,-2-8 6,5 3-584,3-3 338,-2-1 460,6-4 0,-2 0 0,3-5 0</inkml:trace>
  <inkml:trace contextRef="#ctx0" brushRef="#br0" timeOffset="65">14292 5298 8288,'5'0'-634,"-1"1"-64,-4 2 0,0 0 698,0 6 308,0 3 0,-1 8 483,-2 5-552,-6 4 1,-4 14-364,-3 3 0,-5 2 85,12-22 1,0 1 0,-3-2-1,-1-1-131,1 3 1,-1-1-1,0 0 1,-1 0 206,0 0 0,0 1 0,2-3 1,0-1 61,-9 14-1087,5-6 341,7-16 276,1-6 215,7-5 0,-4-9 6,5-4 0,0-2 392,0-4 1,1-2-274,3-4 0,1 0 352,4-4 1,0 3-258,1-2 1,0-4-101,2-3 1,3-3 35,4 2 0,2-2-166,1 3 1,5-5 165,1-1 0,1 0 212,-12 16 0,0 1 0,13-14 0,0 4-44,-4 4 0,-4 9 222,-7 7-144,-6 5-79,0 5 0,-8 5 297,2 5-291,-2-1 1,-5 9-9,-3-3 0,-2 3 173,-3 0-535,-3 1 341,1 0 0,-3-1-185,5 1 0,-1-4-209,4 1 1,0-5-469,-1 2 288,1-3 273,4-1 1,3-4 26,8-1 0,4-11 1,10-3-203,2-3 0,-1-3 202,3-3 0,1 2 130,3 1 0,-4 0 120,-2 3-19,-3 1-183,0 7 1,-5-2 826,-1 3-341,-3 5-81,-5 5 1,-1 3-1,-4 1-34,0 3 0,0-2-95,0 5 0,-4-5 76,-2 1 1,-2 1-230,-1-4 1,2 2 91,1-4-263,0-3-58,-3 0 1,3-5 143,3-2 0,2-2-307,1-5 1,0 0-361,0-2 404,4 1 109,2-6 0,3 5-47,0-3 149,1 3 1,-1-1-89,0 4 1,0-3 8,1 3 0,2-5 175,1 8 0,3-8 0,-1 3 0</inkml:trace>
  <inkml:trace contextRef="#ctx0" brushRef="#br0" timeOffset="66">14683 5363 8288,'-6'3'-281,"0"0"-94,4 4 1,-2-1 251,4 3 0,0 0 56,0 1 0,0-1 7,0 0 0,1 0-30,2-3 41,2-2 0,4-1-16,1 0 1,0 0 4,2-3 0,-1-1-4,1-2 0,1-1 0,0-2 1,0-3 460,0 3 1,-4-2-316,0-1 0,1-4-575,-4 1 198,-2-1 157,0 4 1,-1 0 0,0-1 267,-1 1 0,-2 3-116,-3 0 1,1 4 590,-4-1-400,-4 6 1,-2 2 303,-3 4-280,3 5-15,-5 0-148,7 9 179,-4-4 1,5 4-53,-1-4 1,2-1-262,2 1 0,2-1-214,4-3 0,0 0 161,0-3 1,7-6-98,2 1 1,7-5-1,-1-3-96,3-3 0,4-1 174,-1-4 1,1 0-64,-3-1 13,-1-3 70,1 3 0,-1-5 175,-3 3-39,-1 1 0,-2-2-70,0 4 0,1-2 311,-4-1-125,5 1-73,-4-2 0,0 7-124,-3 0 617,-1-1-358,-1 2 0,-1 2 59,-4 6 1,0 2-117,0 5 1,0-1-43,0 0 1,-1 4-112,-2-1 0,1 5 76,-4-2 1,4-1-138,-2-2 1,2 2 0,0-2 65,-1-1 1,-1-1-99,1-4 0,2 2-1,-2-2 0,1-2 54,-1 0 0,2-2-93,-2 1 110,-3-2-25,5 3-1,-7-4-245,3 0 262,0 0 0,1-1-197,4-2 0,0 1 113,0-5 1,0 4 131,0-3 0,4 0 0,5-7 0,5-2 0</inkml:trace>
  <inkml:trace contextRef="#ctx0" brushRef="#br0" timeOffset="67">15121 5382 8256,'9'-10'0,"4"-2"0,-1 0-866,-1 0 761,0 2 1,-2 2 0,0 0 166,1 2 256,-5 4-236,3-2-1,-7 4 1,3 5 297,-4 4-184,0 1 1,-3 10-63,0-1 1,-3 3-9,3-1 1,-3-1-76,2 2 0,0-3 45,1 0 0,1 0 1,-3-2-140,1-1 0,-2-3-85,2-3-23,1-1-311,-1 0 294,-1 1 1,-4-5-285,-1-2 0,4-2 2,0-1 12,0 0 210,1-4 1,-3 2 228,5-5 0,0 1 0,3 1 0,-4-7 0,-1 1 0</inkml:trace>
  <inkml:trace contextRef="#ctx0" brushRef="#br0" timeOffset="68">15363 5372 8256,'9'0'0,"1"-3"0,-1 0 0,0 0-667,0 3 469,-3 4 1,1 2-18,-4 7 779,0-3-225,-3 8-41,0-4-115,0 1 1,-3 2-29,0-1 1,-4 0-326,0 0 1,0 0-268,1-3 1,-1-1 0,3-3-30,-2-3 466,4-2 0,-2 0 0,4 1 0</inkml:trace>
  <inkml:trace contextRef="#ctx0" brushRef="#br0" timeOffset="69">15465 5261 8256,'0'-10'-984,"0"5"690,4-3 0,2 7 291,3-2 1,0 2-13,1 1 0,-1 5 0,-1 3 82,-2 4 1,3 4-98,-3 0 1,-1 1 216,1 2-133,-4-1 0,2 1 64,-4 0-122,0-1 0,0 1 73,0 0 315,-4-1-210,-1-3 1,-4 1 4,-1-3 1,4 2-83,0-2 1,4 2-249,-1-3-1,2 1 0,1-4-18,0 1 1,4-2 202,2-2 1,2 1-192,2-4 0,0 0 1,2-3-238,0 0 345,5 0 0,-6-4-68,4-2 104,-3-2-45,1-1 0,-4-5 124,-3-1 0,-2 0-119,-4 0 1,0-1 0,0-3 222,0 1-214,0-1 373,-4 5-206,-1-4 1,-5 8-72,1-3 1,3 4 207,0 3 0,2-1-200,-2 3 1,3 1 139,-3 3-298,4 0-31,-2 4-11,8-2 73,1 6 0,4-6 95,1 4 1,-1 0-37,0 4 0,2-4 65,1 0 1,-2 0-1,3 3 68,-3-3 0,-1 2-31,1-2-67,-1 2 0,-3-1-22,0-1 1,0 0-92,0 3 0,-1 1 36,-2-1 0,-2-3-70,2 0 123,-2 1 1,-1-1-39,0 0-151,0-4 197,0 2-43,0 0 0,4-3 72,3 3-53,-3-8 1,4 3 91,-2-2 0,-1 2-90,2 1 329,-5 0 10,6 0 29,-7 0-286,3 4-39,-4 2 1,0 3-252,0 0 1,0-3 153,0 1 1,4-5-1,4 1-914,3-2 449,3-1 531,5 0 0,4-4 0,1-1 0</inkml:trace>
  <inkml:trace contextRef="#ctx0" brushRef="#br0" timeOffset="70">16247 5419 8165,'0'-9'-352,"0"2"401,0 1 0,0 3-435,0-3 312,0 4-19,0-6-69,-4 2 180,3 1 46,-7 1 0,3 1 20,-4 0 0,-1-1-72,1 1 1,0 2 20,-1-3 1,-2 3-96,-1 1 0,1 0-54,3 0 0,-1 1 152,1 3 0,0 2-115,-1 6 1,1 0 0,0 3 31,0 2 1,0 0-12,3 2 1,2-1-59,4 1 91,0 0 0,4-1-45,2 1 72,7 0-27,-3-5 1,8 0 11,-3-5 0,0-1 4,0-2 0,-4 2-64,2-5 48,-3 0 0,-5-2-71,-1 2 1,-5-1 41,-6 4 1,-4-3 6,-11 3 1,-2 1 0,-5 2 72,-2 0 1,6-2-66,-3-1 1,6 0 38,0 3 0,2 1 0,2-1 0</inkml:trace>
  <inkml:trace contextRef="#ctx0" brushRef="#br0" timeOffset="71">14488 6108 6834,'0'-5'-178,"0"1"272,0 16 0,-4 0 0,-3 13 111,-1 1-144,-5 9 0,-2 2-354,-3 9 0,-1-5 226,0 6 0,1-3 175,-1 3-1002,5-5 834,-4 0 1,8-10 0,-3-4-337,3-5 227,5-8 0,-3-5-60,5-3 97,0-5 1,3-2 384,0-6 0,3-6-253,0 0 0,5-5 0,-3 3 0</inkml:trace>
  <inkml:trace contextRef="#ctx0" brushRef="#br0" timeOffset="72">14311 6434 8409,'0'-5'0,"0"-4"0,0 7-834,0-4 516,0 4 235,0-6 1,4 6-155,2-5 1,3 5 164,4-1 0,-2-1 33,5 1 70,-1 0-8,4 3 0,-4 0 22,1 0-17,-1 4 0,0 1 60,-2 9-67,-3-4 1,-4 8-18,0-3 90,-4 3-69,2-4 0,-4 4 27,0-3-27,-4 3 1,2 1 0,-4-1-91,-1 1 84,3-5 1,-4 0 0,5-5-89,1 0 94,1 1-238,1-5 217,0-1-13,0-4 0,4-1 0,3-2 0,4-4-127,1-5 125,5 2 1,-6-11-1,5 3-123,0-2 0,-2 0 86,-2 2-54,-6-1 69,3 0 1,-8 5 151,2 1-142,-2 3 1,-6 2 0,-5 2 220,-4 3 44,-4 1-259,0 2 52,-1 0 0,3 2 1,2 0-1,0 2-310,3 1-27,5 1 302,-2-1 0,7 4 0,-4-4 0</inkml:trace>
  <inkml:trace contextRef="#ctx0" brushRef="#br0" timeOffset="73">15149 6434 8409,'0'-6'-1586,"0"-1"995,0 5 569,0-6 1,0 6 175,0-4 1,0 3-47,0-4-62,0 5 102,0-6-50,0 3-66,0-4 0,-1 3 33,-2 3-30,2 2 39,-8 1 282,4 0-313,-4 4 1,-4 2-1,0 4 211,-2 2-204,0 3 1,-1 3-146,1 1 1,4 3 80,-2 0-231,3-1 279,5-2 0,0-2 0,5 0-304,0-1 141,0-5 0,2 2-319,1-3 392,6-5 14,5-1-10,1-4 1,2 0-1,0-1 1,2-3-32,-1-5 1,4-2-1,-5-4 145,0-2-109,4 4 1,-11-5 0,6 7 58,-7-5 1,2 5-90,-4-2 584,-3 3-346,0 5 1,-8 1 250,-2 4-296,-3 4 1,0 4 0,0 5 0,-1-2 91,1-1-128,4 4 1,-2-4-563,3 2 239,1-1 16,3 2-419,0-2 437,0 2 1,6-4 208,3 1 0,0-1 0,5 0 0</inkml:trace>
  <inkml:trace contextRef="#ctx0" brushRef="#br0" timeOffset="74">15456 6443 8409,'5'-9'-1409,"-1"3"1175,-4-1 283,0 1-2,0 1 86,0-3-7,0 7 1,0-3 0,-4-1-64,3 4 7,-7-3 1,3 4 106,-5 0 0,3 1-41,-2 2-45,2 3 9,-7 7 0,4 1 9,-3 5 0,2 0 0,-3-1-122,0 1-106,6 4-89,0-4 0,3 4 0,-1-4 77,3-1 1,3 0-53,3-3 0,2 0 143,5-3 1,3-5-226,3-1 1,1-4 0,3-2 264,2 0 0,-3-4 0,7-2 0,-4-7 0,0 3 0,-4-8 0,1 4 0</inkml:trace>
  <inkml:trace contextRef="#ctx0" brushRef="#br0" timeOffset="75">15614 6499 8382,'0'-6'-1636,"0"0"1523,0-1 0,0-2 356,0 0 0,0 3 237,0-1-424,0 1 0,0 0-96,0 0 106,0 4 32,0-3 25,0 5 1,-4 2-53,-2 1 0,-2 2 36,-2 4 0,1 4-20,0-1-49,-1 4 8,1-1 0,1 3-98,2-3 0,-2 3 1,4-3 93,-1 3-164,3-4 0,-2 3 63,4-5 74,0 1 1,4-4-204,2 0 164,2 1-65,6-5 0,-3-1 54,5-4-60,-1 0 0,7 0-91,0 0 142,4-4-15,-7-1 0,7-5-9,-4 1 1,0-3 13,-4-1 1,1 0-1,-2 1-62,-1 0 152,-3-1 1,-3 1-132,-1 0 84,0-5 0,-3 7-9,-3-3 1,-2 3 239,-1 1-239,0-1 0,-1 4 120,-2 0 95,-3 4 1,-3-2-162,0 4 46,-1 0 1,0 1-36,-2 2 304,1 2-303,-2 4 0,0 4-103,1-1 97,0 5 0,2-6 29,1 5 1,3-2-89,0 2 1,3 1 0,-3-2-292,2-1 174,1 4 0,7-7-143,2 5 1,7-6 162,2-1 0,3 0-167,1-6 149,-1 0 1,2-4 0,1-2 1,0-4 0,1-1 0,-3-2 131,-1-3 0,1-1 0,-1-5 0,1 1 0,0-1 0</inkml:trace>
  <inkml:trace contextRef="#ctx0" brushRef="#br0" timeOffset="76">16071 6415 8316,'-10'4'-23,"5"6"112,-3 4 1,3 10-76,-5 4 0,1 5 104,0 7 0,-1 3-1872,1 3 1333,-4 5 337,5-25 0,1 0-166,0 0 0,0-1 0,-2 1 1,0 0-116,-6 24 40,-3-3 0,0 3-692,3-7 1017,-3-9 0,8-12 0,-1-7 0,3-7 0,1-5 0,1-6 0</inkml:trace>
  <inkml:trace contextRef="#ctx0" brushRef="#br0" timeOffset="77">15959 6648 8382,'24'-24'0,"2"-2"-184,-1 5 0,-1 0 0,0 5 251,-1 4 0,1 2 549,-2 0-304,0 5 0,-8-2-143,-1 4 0,-4 1 0,-3 5-229,-3 3 5,-1 2 0,-2 2-179,0-1 0,-6 4 84,-3 3 278,0 1-185,-9 2 0,1-3-221,-5-1 0,0-4 104,3 2-339,1 1 317,3-3 1,2-1-694,4-4 297,-1 1 592,1 2 0,4-4 0,1-1 0,12-8 0,2-1 0</inkml:trace>
  <inkml:trace contextRef="#ctx0" brushRef="#br0" timeOffset="78">16490 6294 8313,'-7'-3'-671,"1"0"337,4 0 170,-6 3 515,7 4-142,-8 5 0,4 9-83,-4 4 1,1 8 74,1 1-77,-5 4-279,10 6 1,-10 0 2,5 5 0,-1-6 182,-1 4-1128,4-9 987,0-3 0,5-11-392,0-3 117,0-9 145,0-1-59,0-12 495,0-5-342,5-2 0,-4-6 147,2 1 0,-2-6 0,-1-1 0</inkml:trace>
  <inkml:trace contextRef="#ctx0" brushRef="#br0" timeOffset="79">16322 6546 8348,'1'-7'1015,"2"1"-875,6 4 0,6-2-64,3 0 40,9 3 1,-1-7-743,8 5 1,4-3 105,2 3-1958,4-4 2478,-5 6 0,2-7 0,-4 2 0</inkml:trace>
  <inkml:trace contextRef="#ctx0" brushRef="#br0" timeOffset="80">17169 6518 8165,'0'-6'0,"0"-2"-1049,0 2 524,-4 2 339,3-4 347,-3 2-75,0-3 1,2 1 14,-5 2-19,5-3 15,-2 8-48,0-7 5,-1 7 0,-1-3 39,0 4-45,-1 0 1,-2 1 54,0 2-58,-1 2 1,-2 9 0,-1 2 73,-2 5-188,4-2 116,-3 8 1,5-6 43,0 4-297,-1-4 146,5 1 0,1-3 0,4-1-127,0-3 68,0-1 1,1-5 100,2 0 1,2-4-287,5-2 268,3-2-53,2-5-101,-1-1 142,4-4 1,-4-4-1,5 0-212,-1-2 202,1 0 0,-1-4 220,-3 1-208,3 3 1,-8 2 0,1 3 114,-3 1-122,-4 0 0,-4 5 359,0 4 1,-4 5 114,-3 7 92,-1 3-339,-1 3 1,3 1-1,0 0-128,2-1 45,-3 1 0,6-4-596,-2 1 393,6-1 0,3 0 0,8-4-674,4-3 786,5-4 0,5-8 0,0-2 0</inkml:trace>
  <inkml:trace contextRef="#ctx0" brushRef="#br0" timeOffset="81">17793 6462 8165,'-9'4'-716,"3"-2"821,-1 4 1,1 1 22,-3 6-72,-1 1 0,1 5 1,0 1 44,0 1 1,0-1-267,3 2 163,2-7 0,4 2 1,0-5-197,0 0 163,4-6 1,2 1 0,6-4-100,0-1 79,5-1 0,-3-5 0,5-2-252,-1-2 0,0-1-152,-3 3 330,3-2 1,-8 4-1,3-4 319,-3 2-215,-5 4 588,4-2-413,-8 8 1,3 1-1,-4 6 281,0 1-129,-4-2-231,3 4 1,-4-5-8,5 1 1,5-1-1,1-1-45,2-2-38,1-2 1,5-4-116,1 0 0,3-7-44,1-2 20,-5-2 1,3-3-1,-4-1 4,2-3 1,-5 2 57,-1 1 1,-1 0 104,-4 0 1,-1-3 39,-3 3-112,0 1 18,-4 1 1,-2 5 115,-3 1 1,-3 0-1,-1 4 200,2 1-135,0 1 1,5 2-440,0 2 0,4-1-65,-1 4-8,2 1 376,5 2 0,1 0 0,4 1 0</inkml:trace>
  <inkml:trace contextRef="#ctx0" brushRef="#br0" timeOffset="82">18184 6601 8165,'-5'0'-811,"-3"0"1,6 0 931,-5 0 139,5 0-76,-2 0-78,4 0 1,7 0-183,3 0 0,1-1 12,-2-2 1,1 2 102,-1-2 1,3-1-1,1 1 1,0-1-136,0 1 0,-3-2-129,2-1 72,-1-2 130,-2 3-38,0-4 1,1 2 0,-2 1 0,-2-1-2,-3-1 31,3-2 1,-5 1 143,2 0 1,-3 0-148,-3 3 1,-4 2 361,-5 4 1,1 0-106,-5 0 1,4 1 53,-4 2 1,1 3 38,-4 7 0,3 1-38,1 5-208,4 0 41,-3-1 0,8 1 0,1-1-322,1 1 101,0 0 1,4-2 0,2 0-239,1-2 37,6-3 0,2-2 14,5-4 1,-1-4-56,4 1 1,3-3 0,-1-3 351,0-3 0,-1-2 0,-2-3 0,1-1 0,0 1 0,-1-5 0,1 1 0,-1-4 0,-3 0-108,3 1 1,-4-5 0,5-1 0</inkml:trace>
  <inkml:trace contextRef="#ctx0" brushRef="#br0" timeOffset="83">18575 6294 8165,'0'-13'-1377,"-1"2"1547,-2-1 1,2 5-45,-2 0 1,1 5 63,-1-1 142,2 2-228,-8 5 1,4 3 189,-4 5 1,-5 7-98,-1 5 0,-3 4 14,0 3 0,2 2-32,1 1 0,0 1-189,0-4 1,1 6-1,6-3-222,2-2 164,2-6 0,4-1-119,0-6 0,4 0 0,3-7 71,4-4-4,4-3 1,3-6-11,1-2 100,0-2 0,0-6-277,3-1 204,-2-2-459,3-5 410,-9 0 1,6 0-69,-5-3 0,4 1 129,-7-4 0,2 1-141,-2-4 0,-2 0 78,3 0 1,-4 0-60,-3 0 509,-2 4-206,1 6 223,-4 0 1,2 12 0,-6 1 248,-4 6-208,-1 8 1,-4 6 142,-1 7 0,-3 2-127,0 4 0,2 3-68,-2 0-1185,5 4 1041,-3-6 0,5 3-552,0-4 0,4-1 84,2-2-165,2 2 0,2-9 0,3 1 149,5-6 1,5-6 0,8-4-649,3-2 974,-2-1 0,6-3 0,-2-3 0,2-2 0,2-3 0</inkml:trace>
  <inkml:trace contextRef="#ctx0" brushRef="#br0" timeOffset="84">18854 6601 8165,'-4'6'0,"2"-2"-521,-4-4 447,4 0 0,-3 0 235,2 0 424,2 0 126,-3 0-508,12 0-559,-2 0 280,12 0 1,-4-1-223,5-2 265,-1 2-30,5-8-438,-3 8 1,6-6 98,-5 4 33,5-4 0,-3 1 369,2-3 0,2-4 0,-4-2 0</inkml:trace>
  <inkml:trace contextRef="#ctx0" brushRef="#br0" timeOffset="85">19292 6238 8165,'4'-13'0,"-3"2"-481,2-1 292,-2 6 110,-1-2 1,0 8 237,0 0 0,-1 5 1,-2 8 88,-3 6 0,-6 7 252,-4 5-215,3 4 0,-5-2-378,3 4 1,0 0-110,0 1 0,2 2-29,-2 0 1,3 0 109,0-6 0,6-3-424,3-6 62,1-2 214,2-9 1,2-5-1,0-7-365,1-4 562,0-7 0,-3-2 72,0-5 0,0 1 0,0-4 0,-4-4 0,-2-1 0</inkml:trace>
  <inkml:trace contextRef="#ctx0" brushRef="#br0" timeOffset="86">19097 6499 8165,'0'-5'-1139,"-5"-3"1799,4 6-282,-3-6 1,3 7 136,-2-2-285,2 2-310,-3 1 1,12 1-642,5 2 540,-1-2 1,5 7-35,-5-1 0,5-2 0,-2 0-453,3-1 651,0 3 1,0-6-174,-3 3 1,3 0 0,-3-1 189,3-1 0,-3-1 0,-1-1 0,-2 0 0,-1-4 0,1-1 0,-1-1 0,-6-2 0,3 6 0,-2-4 80,-2 0 74,1 0 383,-5-2-62,0 7-78,0-3 1,-4 8-39,1 2-388,0 3 0,3-3 184,0 0 1,0 0 31,0 4-153,4-1 1,-2-4-106,5-2 1,0 1-1,4-1-478,2-1 372,-1 0 0,0-2-42,1 0 0,2-5 0,-2 0-116,-2 0 323,4-3 0,-8 7-186,2-2 365,-2-3-85,-1 5 1,-2 1 57,-4 7 0,-1 5 0,-2 5 321,-4 3-302,-5 4 1,1 7-33,-5 0 0,1 4 1,-4-1 124,0 3-671,-3 4 0,2-3 389,-2 3 1,-1-3-1,2-2-171,0-2 84,-3-2 0,8-12 200,-3-4 1,7-9 0,-1-4 119,3-2-209,-4-1 1,4-4 24,-2-2 0,-2-3-3,2 0 0,-4-3-39,4-1 53,-1 1 0,4-2 0,1-1 108,2-3 1,-2 1-204,5 1-97,0-1 0,4 5 13,2-3 107,7 3 0,4-4 4,5 3-57,4 1 53,0 3 0,6-4-67,2 1 0,2-4-101,5 4-879,-5-5 1089,3 3 0,0-2 0,5 1 0,-2-4 0,-1-5 0,-1-5 0</inkml:trace>
  <inkml:trace contextRef="#ctx0" brushRef="#br0" timeOffset="87">19786 6480 8165,'-10'0'-488,"5"4"244,-3 2 0,7 7 705,-8 6-249,4 5 1,-7 4-206,-1 4 1,-3 4 28,0 4 0,2-3-1323,-2-3 780,1 1 327,0-2 0,-1-1 39,3-4 0,1-9-38,3-3 1,3-6 119,-1-4 1,5-2-77,-1-8 1,-1-1-116,1-4 250,-4 0 537,1-5 0,0 0-537,0-5 0,4 0 0,-1 1 0,2-1 0,1 1 0,4-2 12,2-2 0,4 3 0,2-4 134,3 0-48,7-1 0,-1 0-73,4 3 0,0 4 0,2 3 193,1 0-176,4-2 0,-7 8 269,0-1 0,-4 6 224,-3 0-240,-3 6-26,-2 2-280,-7 5 1,-2-1 0,-4 1 83,0 3 1,-4-3-135,-3 2 1,-4 1 167,-1-4 1,-4 2-182,4-4 0,-1 1 0,4 0-189,0-2 154,-1 3 1,5-7-209,2 4 233,2-4 1,5 5 18,2-4 121,7 1-92,1-4 0,8 0 90,0 0 0,3-4 1,0 0 107,2-1-174,1 3 0,0-6 28,0 2 1,-1-3-9,-2 0 0,-2 0-57,-5-1 1,-2 0-48,-1-2 101,-8 1-251,6-6 112,-12 2 0,3 0 161,-4-1-60,-4 5 0,-1-3 101,-5 5 1,-3 4 0,-2 2 320,1 2-406,-4 1 0,5 4 263,-3 2 0,0 6 1,2 4 364,0 2-404,3 0 1,-3 1-61,5-1 0,0 1 56,3 0 0,2 1 12,4-1 0,0 2 27,0-6 1,8-1-15,5-2 0,4-6-43,5-3-1525,2-2 0,4-3 215,0-4 691,0 0 1,3-12 125,0 3 0,-1-3 120,-5 0 0,-3-1 188,-3 0 0,2-2 0,-3-1 0,-1 0 0,-4-1 0,2 0 0,3-5 0,1-3 0,0 0-926,-1 0 926,5 3 0,-3 1 0,1 2 0,-2-1-280,-3 4 639,-3 5-296,-8 7 0,0 3 1324,-2 4-567,-1 0-700,2 3 1,-8 7 395,-3 3 1,-1 5-1,-1 2-88,-1 3-281,-3 0 1,3 7-139,-3-2 1,2 2-91,-2 0 0,3-2-294,-2 0 1,4-3 189,2 3 1,1-5 0,-1 2-276,3-2 337,2-6 1,1 0-126,0-5 0,4-1 1,2-2 140,-2-6 0,3-2 29,-3-4 1,-1 0-32,-3-3 1,0-1-44,0 1 188,0 0-19,-5-1 0,0 4 226,-4 0 1,0 3 45,-1-3 546,1 4-550,-4-2 1,-1 4 106,-1 0 1,-3 4-1,4 1 235,-1 0-607,2 3 0,3-3 305,1 5 1,1-1-668,2 0 82,1 1-806,5-1 748,9-4 0,-1-1-1119,11-4 732,-3 0 705,11 0 0,-3-4 0,4-1 0</inkml:trace>
  <inkml:trace contextRef="#ctx0" brushRef="#br0" timeOffset="88">21043 6527 8221,'0'-9'-2005,"0"2"1856,0 1 1,0 3 106,0-3 1,0 3 50,0-3 1,0 2 20,0-2 1,0 3 141,0-3-140,4 4-31,-3-6-1,3 2 42,0 1 1,-3 0 88,2 2 0,-2 1 42,-1-4 0,1 3-134,2-4 0,-2 4 84,2-3 0,-2 3-43,-1-3 0,1 4 1,2-2 247,0-1-253,0 4 0,-3-2 28,0 6 1,-1 4 0,-2 6 330,-4 6-250,-5 8 1,0 7-255,-7 6 0,2 3-26,7-18 1,-1 0 0,-1 3 0,0 0-1,0 2 1,-1 1-246,0 0 1,-1-1 105,0 0 0,0 0 0,1-3 0,-1 0 135,2-2 1,0 0 0,-8 19 0,6-12-337,4-7 336,-1-11 147,10-9 1,-3-10-148,4-1 0,0-6 362,0-4-175,0-1 253,0-2 1,0-4-407,0-2 0,0-1 15,0-2-45,4 0 1,1-1-1,5-2 104,3-3 0,1 2 1,6-1-145,1 1 106,3 3 0,6-7-335,4 2 0,-2 2 571,9 1-1236,-5 2 981,1 5 428,-1 1 1,-8 9-1,-1 3-89,-7 3 1,-4 5 133,-6 6-128,1 2-105,-10 5 1,3 2 70,-4 1 0,-1 3 0,-2 1-98,-3 3 659,-2 0 1,-5 3-847,1-5 0,-4 0 35,4-2 1,-4 0 185,4-3-446,0-1 159,6-3 0,-1-3-637,4 1 269,-4-5 315,6 2 1,1-5-78,6-2 0,3 0 0,4-6-106,2-1 185,3-6 1,4 5-56,-1-4 1,4 2 206,-3-2 1,0 6 32,-4 0 1,-3 3 326,-3 0-100,-2 2 98,0 4-226,-5 0 1,-1 4-47,-4 1 1,0 1 415,0 0-323,-4 0-74,-1 4-18,-5-5 1,4 2-60,0-4 1,0 0-68,-3-3-65,3 0 27,2 0-73,4 0 1,0-4-3,0-2 0,1-2 1,2-3-154,4-1 49,-3 2 170,4-4 1,-3 5-1,4 0-4,1-1 0,2 2-7,1 2 1,0-2 16,-1 1 0,-1 3 4,1 1 0,0-1-57,0 1 248,-2 0-147,4 3 205,-5 0-229,0 0 537,-3 4-306,-2 1 1,-5 7-8,-2 1 0,1 3 291,-5 0-184,1 2-216,-3 0 0,3 0 5,-1-3 0,4 2 136,-3-5-319,4 1 0,-2-4 261,4 0-268,4 1 92,1-5 1,5-1-362,-1-4 228,0 0 0,4-1 19,-1-2 1,0-2 0,-2-6-386,-1-1 473,0 1 1,0-5-144,-3 3 1,-2-3 0,-4 1-53,0 1 151,0-4 0,-1 7 150,-2-5 1,-2 5-174,-5-1 303,1 5-134,0-1 1,-1 7 0,1-2-75,0 2 0,3 4-32,-1 0-358,5 4 241,-6-1 0,7 6-26,-2 0 1,2 1 194,1-4 0,0 1 0,4-1 0,1 0 0,4 0 0</inkml:trace>
  <inkml:trace contextRef="#ctx0" brushRef="#br0" timeOffset="89">21694 6536 7174,'10'-1'-1104,"-1"-2"803,0 2 852,1-3 0,-4 1 253,0 0-906,-4 0 199,6 3 1,-7 4 169,2 2-154,-2 2 1,-4 3 0,-1 0 56,-1 1 1,0 4 59,-1-4-262,-3 1 105,8-4-65,-3 4 1,4-2 208,0 1-200,0-6 0,1-1-41,2-5 0,3-1-252,3-3 0,1-4 43,3-4 1,-3-5-74,2 2 222,-1-3 1,-2-1-286,0 1 108,-4-1 207,4 1 0,-7 0 0,3 1 67,-1 2 0,-1 4 184,-3-2-146,0 3 1,-4 5 188,-2 2-158,-2 1 1,-2 7 0,1 2 158,0 4 1,-4 7-61,1 4-20,-5 8-99,3-6 0,-2 13-105,1-3 0,-2 3 1,-3 3 109,-2 4-546,0-3 0,1 6 301,3-7 0,-2 1 2,8-10 0,-1-3 15,4-3-251,0-4 303,4-2 97,-4-6 0,4-8 24,-4-2-72,-1-2 0,0-2 134,-2-2 1,1-2 295,-1-4 0,3-4-252,2 1 94,-1-5-208,7 3 0,-3-8 33,4 0 1,1-2-185,2 2 0,2 0 58,5 3-380,-1 1 277,4-5 0,2 3 192,3-1 0,5 5 0,1-6 0,4 3 0</inkml:trace>
  <inkml:trace contextRef="#ctx0" brushRef="#br0" timeOffset="90">21992 6527 8177,'10'0'-867,"-5"0"0,0 0 1576,-2 0-406,-2 4 1,3 2 8,-4 7 0,-3-2-180,0 5 1,-4-1 0,1 3 21,-3-3 0,1 2-126,2-5-31,-3 5 1,7-8 228,-4 0 0,3 0 41,-3-6-380,4 0 98,-2-3 1,4-1-1,0-2-252,0-4 0,0-5 39,0-3 1,1 0 80,2 0 1,1-1-187,2-3 1,1-1-110,-3 1 284,3-2 36,-2 7 0,4-2-209,1 1 0,-1 3 54,0 0 277,0 2 0,1 5 0,3 0 0,2 1 0,3-1 0</inkml:trace>
  <inkml:trace contextRef="#ctx0" brushRef="#br0" timeOffset="91">22374 6527 8177,'5'-4'-536,"-1"-1"1,-4-5 344,0 1 1,3 3 0,0 0 119,0-2 290,-2 0-207,-1-1 0,-4-1 220,1 1-147,-4 0 0,2 3 0,-4 0 243,-1 2 0,0 1 109,-2 3 37,-3 0-253,1 4 0,-4 3-27,3 5 0,-3 6-1,-1 3 1,2 4-105,1-3-16,3 4 0,4-6 0,2 4-191,1-1 1,4-2 0,0-5-555,4 0 491,3-5 0,4 1-82,1-5 1,3-3-43,3-4 1,1 0-33,2 0 19,0-4 107,-5-1 1,4-6 99,-3-1 1,-1 0 0,-2-2-59,-2 0 178,4-2-101,-4 1 0,0 1 0,-4 1 521,-2 3 0,0 4 303,-1 0-532,-2 4 0,2-1-1,-6 6 0,1 2-94,-4 4 0,3 0-190,-4 1 40,5-1 0,-3 0 0,3 1-200,-1-1 0,0 0-148,3 1 252,0-5 0,1 2-95,2-4 1,2 0-284,5-3 431,3 0 13,-3 0 1,4-1 74,-5-2 2,5-2 0,-4-4 0,3-2 89,1-1-148,0-3 0,2 0-7,-1-1 1,0 0 105,0-6 1,2 6 0,-5-3 201,0 1-132,-2 9 1,-2-3 759,-1 5-588,-3 3 1,-4 1-175,0 6 454,-4 2-255,-2 9 1,-4-1-30,-2 3 1,1 1-1,-1-1-271,2 2 25,0 0 0,4 0-115,0-3 0,4-1-25,-1-5 0,2 0 151,1 1-182,0-1 41,0-4 0,4-1-101,2-4 0,6 0 1,3 0-459,-1 0 432,4-4 0,-4-4 55,5-5 1,0-2-102,-1 2 1,0-3-63,-3 0 499,3 3-276,-8-5 1,4 8 353,-5-2 0,-1 1-186,-1 2 174,-3 4-194,-4 1 294,-9 12 1,3-2 33,-6 7-155,1 1-42,2-4 1,3 7-292,0-5 0,3 1 0,-3-4 116,2 0-181,1 1-439,3-1 477,0 0-302,8-4 0,0 3-25,7-5 474,5 0 0,0-3 0,5-4 0,-3-2 0,0 0 0,-4 0 0,0 3 0,-2-3-16,-3 4 153,-4-2 240,-4 0-107,4 3-697,-8-4 277,3 5 1,-4 1 149,0 3 0,0 1 0,0 4 0</inkml:trace>
  <inkml:trace contextRef="#ctx0" brushRef="#br0" timeOffset="92">10726 7151 6711,'-5'-5'-637,"1"0"674,0 5 0,-2 1 22,-3 3 0,-1 2 277,-3 6-209,3-1 0,-4 6 1,2-1-38,0 1 0,-1 2-34,4-1 1,4 0-225,2-2-106,2-3 10,1 0 291,4-2-16,1-2 1,5-5-73,3-4 1,-3-4-8,3-2 1,-3-2 27,-1-2 0,-3 0-28,1-2 0,-5 1 0,1-2 18,-2-1 0,-1 4 88,0-2 11,0-3 1,0 5 58,0-3-124,0 3 0,0 1-15,0-1 138,0 1-112,0 0 1,4 0 39,2 3-31,2-2 1,6 7 3,1-2 1,2-1 4,-1 1 1,1 3-1,-2 5-22,-1 3 1,3 0 282,-5 8-263,0-1-4,-6 4 1,-2 1 225,-4 1-209,0-1 0,0 3 33,0-5 76,-4 1-98,3-4 0,-7-2-63,5-4 128,-4 1-64,2-5 1,-1-1 16,-1-4 0,5-1-95,-1-2 1,2-3-7,1-7 1,0 0 63,0-3 1,3-1 0,2 1-47,4-2 1,-2 0 35,5-1 0,0 4 19,0-1-17,-1 5 89,2-3-89,0 9 0,-2-2 6,1 4-474,-1 0 282,2 3 0,-3 4 45,3 2 133,1 2 0,1 2 0,3-1 0</inkml:trace>
  <inkml:trace contextRef="#ctx0" brushRef="#br0" timeOffset="93">11545 7188 8402,'0'-13'-1777,"0"2"1523,0-2 549,0 3-138,0-3 1,0 3-81,0-3 0,0 6 92,0 1-69,0 0 0,-4 0 63,-2 3-91,2 2 8,-4 5-20,3 2 0,-6 4 100,-1 2 0,0 4-71,-3 6 1,0-2-5,0 5 0,1-1 53,5 1-248,0 2 19,-1-8-289,5 8 251,1-7 0,4 2 107,0-7 1,8-1-152,5-5 1,3-4 0,4-2-339,2-2 465,-3-5-388,8-1 344,-7-9 1,6 1-118,-4-3 0,-1 0 187,-2 3 0,-1-2-79,-3 2 1,1 1 98,-7 3 224,2-1-283,-10 5 0,2 1 508,-6 4 1,-2 1-317,-4 2 0,-4 3 0,1 6 310,1 0-238,-4 1 0,6-1-51,-1 1 0,2-1-231,5-3 1,0 1 160,3-1 1,0 0-168,0 1-58,0-5 0,4-1 10,2-4 1,3-4 122,0-3 0,0-1-136,1-1 0,-4 0 0,-1-1-227,-1 1 334,-1-4 0,-3 2-44,0-1 1,-1 1-12,-2 2 1,-2 0 95,-4-1 0,0 1 0,2 0-171,1 0 320,0-1-95,0 1 1,3 0 65,6-1 0,4 2 0,5 2 0,3-1-108,3 3-12,5 1 83,-3 3 0,3 0 123,-1 0 0,-3 0-114,-1 0 1,-2 3 0,-6 2 38,0 0 198,1 5-259,-10 0 3,3 4 1,-4-4 61,0 3 1,-4-2-116,-2 5 0,-1-5 1,-1 1 116,2-1-516,0-2 171,-3 0-172,3 1 38,2-5 127,4-1 120,4-4 1,5 0-49,3 0 0,4-3-204,-4 0 235,5-4 0,-4 1-15,3-3 0,0 3 276,-4 0 0,-2 4 671,-4-2-695,0 3 0,2 2 143,-1 3-100,-3-3 1,-4 7-387,0-2 1,0 2 7,0 2 1,0-1-1,0 0-316,0 1 522,4-1 0,-3 0 0,3 1 0</inkml:trace>
  <inkml:trace contextRef="#ctx0" brushRef="#br0" timeOffset="94">12179 7225 8402,'0'-9'0,"0"3"-220,0-1 1,1 4-215,2-3 349,-2 4-39,3-2 239,-4 4 0,0 5 207,0 4 1,0 3-93,0 6 0,0-1-50,0 5 1,0-2-189,0 2 38,0-2 1,0 3 0,0-5-28,0 1 1,1-5-13,2-1 1,-1-3-44,4-1 0,1-3 124,2-3 1,0-6-311,0-4 0,1-5-158,-1-4 1,3-2-71,1-4 259,-1 2 155,-2-2 0,-1 0-42,0 0 0,1 0 28,-1 4 1,-1 0-125,-2 3 323,-2 1-179,1 5-146,-4 0 1,3 5-16,-4 4 207,-4 4 0,3 5 0,-8 4 0,4 2 0</inkml:trace>
  <inkml:trace contextRef="#ctx0" brushRef="#br0" timeOffset="95">12439 7300 8261,'10'-5'181,"-1"1"0,0-1-49,1-1-410,-1 2 74,0-4 1,0 6 16,1-5 1,-1 1 180,0-3 0,1 0 1,-1-1-245,0 1 1,-3 0 134,-3-1 1,1 1 67,-1 0 1,-1 0-133,-5 3 241,-2-2 0,-8 8 177,1 0 1,-2 5 329,2 7-308,-3 3 0,1 4-23,1-1-182,3 1 0,1 0 15,0 3 1,0 1-307,3 2 324,2-2-7,4-5 1,4-3-240,2-3 0,7 1 0,2-4-206,3-4 95,0-3-6,5-6 1,1-4 35,4-5 1,-4-3 71,-3 0 1,-1 2-3,-1-2 46,-1 5 1,-3-3 485,-3 5 416,-6 4-578,-1 1 1,-5 9 103,0 4 0,-5 4-33,-1 2-197,2 3 0,-4-4-41,2 5 89,2-1 1,-4-3-244,5-3 1,-1-2 0,2-3-193,-1-1 76,0-4 68,3 2-70,0-12 1,0 1 97,0-9-37,4 5 92,-3-7 54,3 4 0,-1-5-34,0 1-3,5 3 142,-3-2-115,0 6 0,3-2-32,-2 3 1,3 1 179,0 0 0,0 4-171,1 1 41,3-1 12,-3 4 0,7-3-200,-5 4 1,2 0-1,-3 1 94,2 2 1,2-2 0,-3 2 115,0-2 0,-2 4 0,0 0 0</inkml:trace>
  <inkml:trace contextRef="#ctx0" brushRef="#br0" timeOffset="96">12951 7262 8402,'0'-5'-1057,"5"-3"437,-4 7 378,3-7 295,0 3 0,-3-2 84,2 1 397,2 4-276,-4-6-158,3 7 1,-4-3 52,0 4-46,0 8 1,-1 1-172,-2 7 0,2 1 200,-2-1-248,2-3 75,1 5 1,0-4-45,0 5 1,0-5-1,0 0 72,0-1 1,0-2-276,0 1 280,0-6 0,-1 3-79,-2-3 0,1-1-315,-4 1 347,-1-4 3,-2 2 1,0-4-160,-1 0 1,1-3-1,0-1 207,0-1 0,3 3 0,-2-6 0,7 2 0,-3-3 0,4 0 0</inkml:trace>
  <inkml:trace contextRef="#ctx0" brushRef="#br0" timeOffset="97">13063 7290 8402,'5'0'-870,"-1"0"1236,-4 0-302,5 0 57,-4 0 66,3 0-92,0 0 1,1 0-80,4 0 0,-2-1 138,-1-2-301,0 2 86,7-7 1,-2 6-86,1-4 0,-1-1 0,-1-2-12,2 0-11,-1 0 0,-1-1 104,-4 1 0,-3 0 0,2-1 34,0 1-13,-2 4 0,-4-2 125,-2 3 0,-3 1 312,-3 3 0,-1 4-154,-3 3 1,3 4-24,-2 1 0,-2 6-56,2 1 1,0-2 13,6 2-395,-2 0 149,7-5 0,-3 4-175,4-3 0,2 2 1,4-6-315,6-3 384,5 2 0,6-10-369,2 0 1,5-4 545,1-6 0,4-3 0,-2-6 0,4-5 0</inkml:trace>
  <inkml:trace contextRef="#ctx0" brushRef="#br0" timeOffset="98">13557 6965 8402,'0'-10'-34,"0"5"39,0 1 0,-5 16 309,-1 7-151,-2 6 0,-2 3 0,-3 1 74,-2 2 0,0 2-256,0 4-185,3 0 1,-4 1 141,3-1 1,4-4-19,3-2 1,4-6-1,-1-5-313,2-3 1,2-8-157,2-6 343,2-2 0,1-2-69,0-2 0,2-2 77,4-4 0,-2 0-2,3-1 1,-3-2 312,-1-1-266,1 1 240,-1-1 0,0 1-87,1-3 0,-1 2-75,0-2 0,0 3 75,-3 0 221,2 2-149,-3 0 0,1 2 290,1 2 0,-5 3-30,1 6-98,-2 2 1,-1 4-81,0 1 1,-3 2-176,0 0 0,0 4 14,3-4 1,0 1-292,0-4 379,0-4-188,4 3 64,1-6 0,5 2 67,3-4-24,1 0 0,5-1-256,-1-2 1,1-3 32,0-3 0,-4 1 128,1 2 469,-5-3-124,-2 8-176,0-3 1,-8 5 0,0 3 687,-7 6-414,0 7-298,-11 11 0,4 3 92,-5 6-353,5-1 0,-12 5 344,7-4 1,-3 5-77,2 1 1,-3 5-227,-3-2 0,2 2 0,1-8-630,3-1 359,0-9 78,0-3 214,5-12 127,1-6 1,4-10 138,3-8 0,-2-5 0,3-4 177,-1-1-183,-2 0 1,7 0-24,-2-3 0,2 1-26,1-3 0,0 0-182,0-1 1,3-1 0,1 4 148,1 2-599,6 0 280,-1 5 353,4 2 0,-2 1-64,0-1 0,9-3 0,-1 1 0</inkml:trace>
  <inkml:trace contextRef="#ctx0" brushRef="#br0" timeOffset="99">13864 7449 8402,'5'4'-44,"0"1"1,-3 5 51,1 3-98,0-3 24,-3 8 139,-4 0 0,1 2-321,-6 2 0,1 0 248,-8 0 0,1 4 0,-4-2 0</inkml:trace>
  <inkml:trace contextRef="#ctx0" brushRef="#br0" timeOffset="100">14432 7290 8300,'-1'-6'-1385,"-2"0"1097,2 4 398,-3-2-29,4 0 77,0 3-55,0-4 169,-5 18 1,4-4-134,-2 13 1,-1-4 107,1 3-153,-4 3 24,6 0-303,-8 0 274,8-2-17,-7-3 1,7-5-3,-2-1 1,2-3 167,1 0-171,0-5 1,1-6 0,2-9-80,3-4-113,7-4 192,-3 0-282,4-5-5,-5 3 1,1-6-31,3 5 24,-3-1 1,3 3 117,-3 1 1,-1 0-45,0 3 1,4 0-1,-1 5-296,0 0 330,-2 3 26,-1 3-48,0 3 117,5-3-125,-4 8 0,4-2 148,-5 4 0,0 1 0,1 2 0,-1 0 0,0 0 0</inkml:trace>
  <inkml:trace contextRef="#ctx0" brushRef="#br0" timeOffset="101">14655 7337 8300,'-5'4'0,"-2"-2"-549,4 4 1,-1-3 465,1 4 244,1-1-36,-2 3-50,4-4 1,1 3-25,2-5 0,3 0-4,3-3 1,0 0-166,1 0 1,0-4 0,1-3 96,2-1 0,-1 1-271,-3-2 169,1 1 1,-1-5-80,0 4 0,-2-1 148,-1 1 1,-4 0 13,1-1 0,-2 1 0,-1 0 179,0-1-43,0 5 1,-4 1-1,-2 4 1,-3 0 228,0 0 0,-3 8-33,-1 5 0,1 3-213,3 3 0,-1 1 0,2 0-106,2 2 121,2 0-479,4-4 271,0 1 1,4-1 31,2-3 1,7-6 14,6-5 0,1-3 0,4-3-620,2-5 381,1 1-519,1-11 561,-4 2 264,-1-4 0,-5 1 0,1-1 0,0 1 0,-1-1 0</inkml:trace>
  <inkml:trace contextRef="#ctx0" brushRef="#br0" timeOffset="102">15037 7244 8300,'-5'0'-2012,"-3"0"1881,7 0 131,-4 0 258,1 0 0,3 0 63,-3 0 0,4 5-135,0 4 1,-3 3 34,0 6 0,-1 0-74,1 7 0,1 4-24,-5 5 1,1 6-1,-3 4-166,0 1 1,-4 1-37,1-3 0,-5-1-96,2-5-693,-3-4 617,4-5 127,-4-5 1,7-9 133,-5-2 1,2-2-171,-2-4 0,0-2 0,2-4-51,0 0 1,-1 0 156,0 0 1,-2-4 63,5-2-161,-1-3 0,4-1 277,0-2 0,0-4-126,3-6 0,2 3 0,0-12 0,-1 2 0</inkml:trace>
  <inkml:trace contextRef="#ctx0" brushRef="#br0" timeOffset="103">14888 7160 8300,'9'-19'47,"1"1"1,-1 2 171,0 1 0,4 4-240,-1 2-243,1 0 1,-4 8 93,0-2-226,-4 2 0,3 2 0,-4 2-98,1 3 494,1 2 0,3 6 0,1 0 0</inkml:trace>
  <inkml:trace contextRef="#ctx0" brushRef="#br0" timeOffset="104">15084 7356 8300,'0'5'-1561,"0"0"1906,0-2 232,0-2-433,0 3 0,4-4-129,2 0 0,2 0 135,2 0-387,3-4 18,-3 3 271,4-7 0,-2 2-145,1-7 0,-1 3-136,-3-3 0,1 2 170,-1-1 1,-1 0-1,-1-2-211,0 0 236,-5-2 180,2 5-83,-4-2 0,-1 8-114,-2 2 1,-2 2 330,-5 1 0,1 1-80,0 2 1,-4 6 0,1 7-2,0 1 0,2 5-323,1 0 52,4 3 1,-3-4-73,5 4 1,0-4 87,3 0 0,1-1-385,2-1 1,3-2-1,7-1 70,-3-7 371,8-5 0,-4-4 0,5 0 0</inkml:trace>
  <inkml:trace contextRef="#ctx0" brushRef="#br0" timeOffset="105">15475 7356 8300,'5'-10'-2015,"3"1"2294,-3 0 39,0-1-215,0 1 1,-4 0 76,2-1-22,-2 1-64,3 0 0,-8 0 12,-2 3 0,0 2-21,0 4 0,-3 0 89,-4 0 1,-2 4 0,1 4 146,0 3 1,-1 3-146,0 5 1,2 0-297,3-1 291,1 1-678,0 0 351,-1-1 0,5 1 170,2-1 0,3-2-228,3-1 1,3-4 4,7-2 1,2-1-1,7-6 21,3-3 1,2-1-261,1-7 221,0 2 0,-1-11 21,1 3 1,0-4 102,0-3 0,-1 2 75,-2-5 1,-2 0 0,-5-3 27,1 0 0,-4 0 0,-3 0 0,-2 0 0,-4 3 0,1 1 0,-5 4 207,1 1 295,-2 5-168,-1 9 0,-1 3-163,-2 8 0,-1 1 0,-4 10 180,2 2 0,-3 4 112,-4 5-549,1 0 103,3 0 0,-1 1-568,1 2 403,0-2 1,-1 3 82,1-4 0,3 0-368,0 0 0,0-1 34,-4-3 1,1-4 398,0-4 0,-1-9 0,1 1 0,0-8 0</inkml:trace>
  <inkml:trace contextRef="#ctx0" brushRef="#br0" timeOffset="106">15586 7421 8294,'0'-10'98,"0"1"1,1 0 115,3 0 0,-2 2-80,4 1 1,0 3 153,3-3 0,5 3-631,1-4 1,4 5 180,3-1 162,1 2 0,9-7 0,2-2 0</inkml:trace>
  <inkml:trace contextRef="#ctx0" brushRef="#br0" timeOffset="107">16462 7309 8376,'0'-9'-2118,"0"-1"2299,0 1-166,0 4 0,-1-3 16,-3 1 166,3 3-139,-3-4 201,4 3-225,-4-4 0,3 2 82,-2 1 0,-2 4-60,-1-1 0,-3 3 144,0 3 0,-1 3 0,-2 7 122,0 2 0,-5 4-152,2 3 1,0 0-178,0 3 10,3 2 1,0-6 218,6 4-630,-2-5 162,7-1-7,-4-2 1,8-6 121,1 1 1,6-6 8,-1-2 1,3-7-43,-3 0 0,4-5 15,3-1 1,-3-1 0,1-3-68,-1 0 81,-2 2 54,6-6 0,-6 6 116,1-1 49,-2 2 83,0 0 0,-1 2 0,-1 1-60,-2 0 83,3 5 0,-8-1 9,2 6 1,-2 3-153,-1 3 0,0 0 0,0 1-45,0-1 0,0-3 88,0 0 0,0 0-524,0 4 220,4-5-653,-3-1 418,3 0 449,0-3 0,1 8 0,5-4 0</inkml:trace>
  <inkml:trace contextRef="#ctx0" brushRef="#br0" timeOffset="108">16704 7244 7622,'-3'10'256,"-1"3"1,-3-1-139,1 7 1,-2-2 64,-2 8 1,1-4-204,0 0 1,-1-1 107,1-1 0,4-5-346,2-1 135,2-3 0,2-5-57,2-2 1,3-3-150,7-3 0,-1-5 113,7-5 0,-6-3 41,6 0 1,-3 2 0,2-1 38,-3 2 0,2-3 20,-5 4 0,1 1 324,-4 4-151,-4-1 0,0 7-116,-1-2 754,-3 2-479,3 5 0,-5 2 138,-2 7 1,-2-2-85,-1 5 0,-1-2-400,4 2 0,0 0 117,3-3 0,0 2-567,0-2 0,5-2 580,4-5 0,5 2 0,4-2 0</inkml:trace>
  <inkml:trace contextRef="#ctx0" brushRef="#br0" timeOffset="109">17365 7328 8210,'0'-6'-1234,"0"2"1923,0 0-466,0 3 1,0-2 131,0 6 0,0 3-104,0 7-274,-4-3 140,-2 8 1,1-4-262,2 5 80,-2-1-18,4-3 0,-3 1-44,4-3 1,0-1 214,0-2 1,4-1-562,2 0 1,2-4 200,2-1 0,2-3-296,1-1 1,2-5 566,-3-1 0,5-6 0,-2-3 0</inkml:trace>
  <inkml:trace contextRef="#ctx0" brushRef="#br0" timeOffset="110">17449 7151 8210,'-5'-5'-59,"0"-4"1,0 8 429,-3-7-579,7 7 193,-3-3-460,4 4 1,-4 1 266,1 2 1,0-1-113,3 4 201,0 0 1,1 4 126,2-1-8,3 0 0,3 1 0,0-1 0</inkml:trace>
  <inkml:trace contextRef="#ctx0" brushRef="#br0" timeOffset="111">17691 7076 7860,'-7'0'-1049,"1"0"1303,4 0-111,-6 4 1,3 6-32,-5 5 410,-3 3-273,3 5 1,-5 3 23,3 5-148,1 5 0,-2-3-99,4 4 1,-1-4 70,1-2 0,3-2-281,0-1 0,3-4 110,0-2 0,2-10-212,1-3 1,4-6 7,3 1 0,1-3 91,1-1 1,1 0-109,-1 0 206,4 0 0,-2-5-8,1-1 39,3 2 0,-4-5 0,3 0 38,0-2 1,2-4-50,0 2 1,-2-4 107,2-2 1,-1-1-159,4-5 1,0 1-22,-1-4 1,1-1 0,0-1 139,-1-1 0,1 0 0,-1 3 0,-4 8 0,-5 5 0,-4 7 708,-5 4-493,0 4 1,-4 4 12,-2 3 1,-3 6 47,-4 6 1,-1 3-89,-5 6 1,2-1 214,1-2 0,2 2-411,1-2 1,3-1 151,-3 0 1,4 1-547,3 3 0,-1-3 277,4 0 1,-1-6-1,4 1-492,0-3 0,5-7 617,1-1 0,10 1 0,4-5 0</inkml:trace>
  <inkml:trace contextRef="#ctx0" brushRef="#br0" timeOffset="112">18054 7393 8088,'0'-5'319,"1"1"-258,2 4-11,2 0 28,8 0 0,3-2-176,6-1 73,2 2-1062,3-7 552,1 7 401,0-7 0,0 3 1,0-5-1</inkml:trace>
  <inkml:trace contextRef="#ctx0" brushRef="#br0" timeOffset="113">18547 7132 8267,'0'-9'-113,"0"-1"199,0 5-52,0-3 133,0 7 0,-4 2 46,-2 8 1,-3 6 151,-4 7 1,-1 5-75,-5 8 1,1 2-713,3 3 1,-2-1 159,5 1 1,-4-2 0,4-1-48,1 1 1,3-6-244,2-4 225,4-5-402,-2-8 466,4-6 0,0-6 262,0-6 0,4-6 0,1-6 0</inkml:trace>
  <inkml:trace contextRef="#ctx0" brushRef="#br0" timeOffset="114">18408 7318 8257,'0'-13'21,"0"3"89,0-3 0,0 3 300,0 0-339,4 5 308,-3-3-340,3 7 101,-4-3 0,4 5-265,2 2 1,2 2 92,2 4 0,-1 5-607,0 1 444,1-1 1,-1 2-248,0-3 312,1-1 1,-1 1 0,1-1-287,3-1 0,-3-3 115,2-2 0,2-4 301,-2 1 0,2-2 0,-2-1 0,0-1 0,3-2 0,-4-6 0,3-6 0</inkml:trace>
  <inkml:trace contextRef="#ctx0" brushRef="#br0" timeOffset="115">18687 7281 8257,'-9'0'-1092,"-1"0"1201,1 0 0,3 3 734,0 0-665,3 5 0,-4-3 0,4 4 1,1 0 0,1 4-236,1-1 0,0 1 128,0-4 0,1-1-159,2-2 0,5 2 127,5-5 0,3 0-167,0-3 1,3-1-226,2-2 0,-1 1 0,2-5 59,-3 0 0,0-1-90,0-1 11,-5-1 491,-1 1-101,-3 0 0,-2 2-212,-2 1 505,-2 4-146,-4-2-200,-8 16 1,1 2 227,-9 14 1,0-1 28,-6 7 1,2 0-270,-1 3 0,1 5 43,1 1 1,1-1 17,-1 2 1,1-4-1,-2 4-243,-2 0 0,-1 0-127,-1-4-621,1-4 955,4-12 0,4-6 388,-1-9-225,5-4 0,-4-5-73,3 0 248,2-4 11,-4-1 1,4-5-190,-3 1 1,4-4 438,0-3 0,-1-1-508,4-2 0,2 0 63,1 1 1,2-4-366,1 0 1,2 1 105,4 2 1,1 1-379,9 3 0,-4-2-96,4 5 0,4-4 602,4 4 0,3-5 0,1 3 0,0-5 0</inkml:trace>
  <inkml:trace contextRef="#ctx0" brushRef="#br0" timeOffset="116">19003 7337 6061,'-4'9'745,"2"6"-475,-4 3 1,0 6-61,-3 7 0,-4 6-70,1 7 1,-5 1-687,2 2 1,-3 0 560,-1-1 0,2-2-247,1-1 0,0-12-208,3-3 199,5-10 239,0-9 0,6-5-63,-4-4 27,3 0 1,-4-4-57,4-2 699,0-3-654,-1 0 0,3-3 149,-2-1 1,2-3-146,1 0 0,0-1-86,0-2 1,4-1 94,2-1 1,3 0 35,4-4 0,-3 0 0,12-7 0,-3-1 0</inkml:trace>
  <inkml:trace contextRef="#ctx0" brushRef="#br0" timeOffset="117">19087 7402 8242,'10'-9'508,"-1"4"-615,-4 1 224,3 4-14,-7 4 0,3-2-233,-4 4-59,0 0 237,0 3 0,-4 1-331,-2-1 100,-2 0 0,-1 4-93,-1-1 1,-2 1 211,-1-4 0,2 0-811,5 1 875,-2-1 0,2 0 0,-3 0 0</inkml:trace>
  <inkml:trace contextRef="#ctx0" brushRef="#br0" timeOffset="118">19162 7477 7381,'9'0'292,"0"-5"0,1 4-148,-1-2-330,4-2 120,-2 0 1,6-4-86,-1-1-57,1 1 1,2-3-31,0-1 0,-2-2 152,-1 2 0,-3-3-142,-3 0 1,-2 3 118,-2 0 0,1 0 0,-4 0 109,-1 2 0,-5 5 381,-3 3-220,-2 2-93,-6 1 0,0 5 475,-5 4-343,1 5 0,-1 5 65,0 3 1,1-1 23,-1 4 1,5-2-248,1 2 0,3 2 169,1-2 1,3-1-423,3 1 0,4-8 34,6 2 1,0-7-85,8 1 1,2-7 52,5-3 1,1-2 0,4-3 22,-2-4 1,1-1-77,-4-5 184,0 2-52,-4-4 263,-3 4-4,2-8-125,-6 8 1,3-8 0,-2 3 1,-1-3-43,1 0 0,0-1 134,0 0 0,-1 1 50,5-1 1,-4-3-133,4 1 0,-4-4 73,4 3 1,-2-1-66,2 2 0,0 5 0,-4 1 260,-4 3-18,1 7-55,-8-3 37,3 7-216,-4-3-13,0 8 52,-4 5 1,2 1 29,-4 3-41,-4 1 0,-1 4 81,-1 4 0,2 4-62,0-2 1,-2 0-215,-1 1 0,4-3 84,3 3 0,0-2 1,-3 2-200,3-3 1,2-3-165,4-4 272,0-2 1,0-3-258,0-1 94,0-4-318,0-1 425,0-12 76,0 2 122,-8-8-12,2 9 0,-9-2 12,3 4 0,0 0 60,-3 3 155,3 0 1,-5 0 339,1 0 0,2 1-262,-2 2 1,5 1-13,-1 2 0,-1 3-73,4-3 1,2-1-192,7 1 88,0 0 0,2 1 1,4-2-185,6-1 0,8-1-567,2-3 1,5 0 153,0 0 492,1-4 0,4-1 0,-4-5 0</inkml:trace>
  <inkml:trace contextRef="#ctx0" brushRef="#br0" timeOffset="119">20419 7337 7454,'0'-5'177,"-1"2"133,-2 6 0,-3 3-121,-3 6 1,-1 3 148,-3 4 0,3 3-309,-2 3 1,-2 2 47,2 1 1,2-4-176,4-3 0,4-2 115,-1-3-148,2 1 1,5-8 0,3 1-57,5-6 1,-1-4-139,5-3 0,-4-3-142,4-7 266,-5 3 0,5-7 53,-3 5-333,-1-5 238,-2 3 0,-2-4 243,-2 3 0,-1-3 0,-2 3 0,-2-6 0,3-1 0,-3 2 0,-1 4 0,0-1-38,0 5 0,0 0 208,0 2 1,1 2-101,2 2 0,2-1 0,4 3 55,0 2 1,2 1-54,1 1 0,0 0 90,3 0-54,-3 0-49,5 5-31,-7 0 0,1 2 71,-5 2 218,-4-1-266,6 9 0,-7-2 1,3 3 1,-8 1 180,-2-1 0,-2 2-97,-1 2 1,-1-3-36,1 3 1,0-6-93,-1-4 0,5 2 141,2-2 1,-1 0-271,1-2 31,4-5-313,4-1 247,4-4 0,2 0 8,1 0-221,-2-4 197,8 3 0,-7-7-17,5 1 0,-4-2 42,4-3 1,-5 1 202,2-1 0,-3 3-161,-1 2 452,-3-1 6,-2 3 24,-4 0 1,0 5 172,0 6-321,-4 2 0,1 5 159,-3-1-734,4 0 278,-2 2 0,4-4-460,0 3 0,0-3 274,0-1 1,2 0-335,4-3 1,2 1 586,7-4 0,1 0 0,2-3 0</inkml:trace>
  <inkml:trace contextRef="#ctx0" brushRef="#br0" timeOffset="120">20903 7486 8118,'0'-5'442,"0"1"1,0 3-131,0-3-14,0 3-201,0-3-135,4 4 1,-1 0 100,6 0 1,-1 0-187,4 0 1,-2-3 58,0 0 0,2-3-224,1 3 1,2-4-92,-3 0 0,2 2 209,-2-1 0,-1-1 0,1-5-48,-2 0 1,0 0 93,-1 2 0,-3-2-214,0-1 148,-3-3 74,1 5 247,-4-2-95,0 4 0,-1 4 428,-2 1-328,-3 3 1,-7 3 143,-3 5 1,-1 3 154,-2 9 1,0 3-112,-3 3 0,2 2 1,-2 1 0,6-3-237,0 0 0,5-1 144,-1 0 1,5-1-567,4-4 1,3-2-221,3-1 1,7-4-1,6-6 271,5-2 0,3-3 283,4-1 0,4-5 0,1 0 0</inkml:trace>
  <inkml:trace contextRef="#ctx0" brushRef="#br0" timeOffset="121">9702 7802 8558,'-3'-6'-372,"0"0"1,-4 3-476,4-3 1,-1 4 878,1-1-70,-2 2 0,-4 3 284,-1 4 0,-3 4-149,-3 9 1,-2 8 48,-4 4 0,1 9-124,-3 7 1,12-23-1,0 1-95,-1 1 0,1 1 1,0 1-1,2 1 106,2-3 1,1 1 0,-3 24-152,7-7 1,3 0-242,3-3 0,4-2 167,5-5 0,-1-7-323,5-8 515,-5-5 0,7-2 0,-3-3 0,3-2 0</inkml:trace>
  <inkml:trace contextRef="#ctx0" brushRef="#br0" timeOffset="122">9944 8147 8319,'0'-5'-1861,"0"-3"1388,0 7 683,-4-8 2,3 8-204,-3-7 265,4 3-252,-4 0 1,1-3 22,-3 5 111,4 0-105,-2-1 88,0 3-105,-1-3 1,-5 4 54,1 0 0,0 0 107,0 0 1,-4 4-83,1 2 151,-5 7-105,7 1 1,-7 8 7,5 0-336,-5 3 244,7-1 0,1 4-382,5 0 199,3-4 1,1 2-280,0-5 1,9 0 159,3-5 1,5-3-38,1-4 0,5-3-88,2-3 352,-2-2 0,4-5 0,-4-2 0</inkml:trace>
  <inkml:trace contextRef="#ctx0" brushRef="#br0" timeOffset="123">10223 8221 8319,'0'-5'-944,"0"-3"454,0 7 260,0-7 214,-4 7 76,3-8 1,-4 8 59,2-2 159,2-2-143,-7 4 0,2-3-122,-3 4 59,0 0 1,-1 0 8,1 0 1,-1 0-8,-3 0 1,3 4 37,-2 2 274,-3 3-307,1 4 1,-2-2 107,1 5-110,3-1 1,0 3-150,6-2 0,-2 1 100,5-1 0,0-3-232,3-1 0,0-1 92,0-2 0,4 0-30,3 1 1,2-5 56,3-2 1,2-2-157,1-1 0,5-3-6,-5 0 1,5-4-13,-4 0 0,1-2 111,2-3 0,-2 1 62,-1-1 1,-3 1 87,-3-2 1,-1 3-4,0-3 0,0 3 65,-3 1-170,-2-1 390,-4 5 0,-4 1-38,-2 4 1,-3 4-49,0 2 1,3 6-29,0 0 0,0 2-67,0-2 1,-1-2-239,4 3 1,0-3 161,3 0 1,1-2-270,2-2 1,2 1 74,4-4 1,2 0-315,1-3 480,-2 0 0,8-8 0,-4-2 0</inkml:trace>
  <inkml:trace contextRef="#ctx0" brushRef="#br0" timeOffset="124">10456 8035 8319,'0'-9'-430,"0"0"-487,0-1 797,0 1 368,0 4 0,0 2-85,0 6-82,-4 6-2,-1 6 1,-5 5 309,1 5-205,-4 0 0,2 8-119,-1-2 0,2-2 76,0 2 1,2 1-1,2-1 1,-1 0 4,3-3 1,1-4 17,3-2 0,0-7 12,0-2 0,4-7-41,3-3 0,-1-2-63,3-1 1,-1-5-175,8-4 0,-4-5 53,4-5 0,-1 0-290,4-3 0,3 1-851,0-3 0,-1 0 675,-2-1 0,0-5 429,-1 2 1,1-2-26,-1 2 0,-3 0 199,-3 0 0,-1 8-185,-2 1 258,0 6 0,-5 5 38,-4 8 1,-1 8 114,-5 8 1,-3 5 30,-4 0 1,1 8-160,3-1 1,-4 2-227,1-2 1,0 0 164,6 0 0,-1-3-404,4 0 1,0-5-69,3 2 0,0-2-85,0-2 0,0-3 234,0-3 1,4-5 197,2-4 0,7 2 0,1 0 0</inkml:trace>
  <inkml:trace contextRef="#ctx0" brushRef="#br0" timeOffset="125">10735 8324 7943,'-5'-5'-792,"1"1"970,4 4 1,0-1-64,0-3 7,0 3 1,4-4-211,2 2-49,3 2 185,0-7 1,0 6-241,1-4 1,-1-1 144,0-2 1,1 3-123,-1 0 0,0-1 98,1-2 1,-2 0-46,-2-1 1,-1 4-40,-2 0 102,-2 0 0,2-2 25,-6 1 1,-2 3 105,-4 4 1,-2 1 208,-1 2 1,1 3-91,-5 3 0,4 4 45,-4 3 1,5 2-37,-2 4 1,3-2-242,1 2 1,1 0 144,1 0 1,3 0-246,4-4 1,4-2 152,3-1 0,5-4 39,3-2 0,7-4 1,3-5-552,2 0 0,5-5 53,2-4 0,1-5 441,-1-4 0,3-1 0,-4 0 0</inkml:trace>
  <inkml:trace contextRef="#ctx0" brushRef="#br0" timeOffset="126">11266 8091 8319,'5'-18'-208,"3"2"102,-5 0 1,1 5 272,-1-1-131,-2 5 347,3 3-411,-4 4 0,-1 1 79,-2 2 0,-2 7 260,-5 5-182,1 3 0,-3 5 51,-1 1-69,1 3 1,3-2 0,-1 0-135,1 1 1,0 0 12,-1-1 0,2 1-183,2-1 1,-1-2-100,4-1 0,-1-4 0,4-2-72,0-4 37,0-5-63,0-3 223,0-4 1,4-1 56,-1-2 0,0-3-335,-3-3 294,0 0 0,-4-1 151,-3 1 0,-1 3 0,-1 0 0,-5 4 0,-1-1 0,-3 2 0,1 2 69,1 2 86,-1 2-215,6 4 1,-5 0 826,3 1-494,1 3 0,7-2 200,2 1 0,1-5-89,2-1 1,9-4-205,3 2 1,6-3-500,3-1 0,6-5 291,4-1 0,5-2 0,-2-2 28,2-3 0,1-1 0,0-5 0</inkml:trace>
  <inkml:trace contextRef="#ctx0" brushRef="#br0" timeOffset="127">12076 8138 8308,'-4'-7'-1139,"-2"1"570,2 0 624,-5 1 105,4 1 1,-4 0 101,0 3-172,-1-4 1,2 6 29,2 3 1,-1 1 60,3 4-204,-3 9 109,6-3 1,-3 11 28,4-4 0,0 4 7,0-2 0,4 3 65,2 1-99,3-4 1,-1-1 17,-2-5 0,2-3-13,-1-3 0,-3 2-56,-1-2 1,-2-2-45,-1-4 0,-4-3 0,-2 2-126,-3-1 1,-4-1-333,-3-3 0,2 0 381,-2 0 0,4-4-184,-4-2-352,5-2 418,2-2 1,5-2 0,5-2-42,2 0 0,3-2 243,6-2 0,7-5 0,5-1 0</inkml:trace>
  <inkml:trace contextRef="#ctx0" brushRef="#br0" timeOffset="128">12318 7961 8308,'-8'4'-927,"2"2"0,-3 2 261,3 2 1473,2 7-564,-4 3 1,3 9 99,-5 2-255,5 2 1,-3 7 0,2 2-80,-3 0 0,3-4 14,0 0 0,3-2-294,-3-5 1,1-4-131,-2-5 1,-1-5 95,2-4 305,2-5 0,-5-12 0,8-1 0,-3-9 0,0 0 0,-1-5 0</inkml:trace>
  <inkml:trace contextRef="#ctx0" brushRef="#br0" timeOffset="129">12179 8343 8308,'0'-10'-1047,"4"5"916,-3-3 0,3 6 883,-4-5-256,4 5-198,1-6 1,5 6-408,-1-4 1,1 4 26,3-1-495,1-2 376,5 3 0,-1-3-323,1 2 326,4 2 96,-4-3 1,4 4-391,-4 0 248,-1 4 244,1-3 0,0 3 0,-1-4 0,1 0 0</inkml:trace>
  <inkml:trace contextRef="#ctx0" brushRef="#br0" timeOffset="130">12542 8249 8308,'-1'-8'-162,"-2"2"1,2-2-171,-3 1 1,2 3 456,-1 1 295,2-2-123,-7 0 1,3 0-45,-5 2-144,1 2 107,4 1-87,-7 4 1,4 2 166,-7 6-165,3 3 0,-2 4 5,2 3 0,1-2-19,-1 2 0,2-3-83,4 0-291,2-1 45,4 1 1,0-4-524,0-3 581,4-6-176,6-2 1,5-4-178,7 0 0,1-2 125,1-4-204,3 0 586,-7-8 0,6 2 0,-4 0 0,1-4 0,-4 4 0,1-1 0,-8 4 0,-4 4-23,-4 1 1,-5 5 97,-2 2 1,-2 5 447,-4 4 0,0 4-157,-1-4 0,4 2-127,0-2 1,4-1-625,-1 1 288,2-2 0,5-1-254,2-3 1,3-2 179,4-4 0,1-1-41,5-2 1,2-3 0,2-7 211,1-2 0,-3-7 0,6-2 0,-4-4 0</inkml:trace>
  <inkml:trace contextRef="#ctx0" brushRef="#br0" timeOffset="131">12979 8026 8308,'-5'4'-757,"-2"-2"766,4 4 1,-4 2 200,0 4 1,1 7 108,-3 5 0,5 6-114,-6 2 0,3 2-228,-2-3 1,0 0 98,-1-3 1,4-1-244,0-3 0,3-1-31,-4-4 1,4-5 24,-3-1 1,3-7 0,-3-3 8,-1-2 0,1-2 38,0-2 1,1 1-88,-1-4 0,-1-2 158,4-4 1,-4 2 7,4-3 1,0 3 33,3 1 1,1-3 165,2 3 1,3-3 90,7 6 0,-3-1-96,3 1 1,0 1 166,-1 2-247,5 1-24,-2-2 1,0 4 50,1 0 1,-5 0 2,1 0 1,0 1-64,0 2 0,-3 3 131,1 3-91,-1 0-18,-8 1 0,3 0-198,-4 2 196,0-1-12,0 6 1,0-5-433,0 3 197,-4-3 91,3 1 1,-4-4-595,2 1 447,2-1 0,-4-4-476,1-2 193,3 2 531,-3-4 0,0-9 0,-1-7 0</inkml:trace>
  <inkml:trace contextRef="#ctx0" brushRef="#br0" timeOffset="132">12989 8249 7246,'0'-14'-78,"0"2"0,0 1 506,0 2 1,1 0 20,2-1-559,-2 5 74,3-3 326,0 7-1209,1-3 271,5 4 0,-1 4 648,0 2 0,-1 2 0,-1 2 0,5-1 0,-2 0 0</inkml:trace>
  <inkml:trace contextRef="#ctx0" brushRef="#br0" timeOffset="133">13166 8259 8308,'5'0'-261,"0"0"-111,-2 0 85,-2 0 166,7 0-76,-7-4 339,3 3 45,-4-4 29,5 5 33,-4 0 1,-1 5-98,-7 1 0,-1 3 245,-1 3 1,0 0-168,-1 3 0,1 4 0,1 3 289,1-2-264,-1 0 1,7-2-248,-2-3 1,2 2 0,2-5-402,2 0 0,4-6 244,9-3 1,1-2-847,11-1 1,3-8 158,10-5 836,-3-3 0,-13 5 0,0-1 0,-1 0 0,-1 0 0</inkml:trace>
  <inkml:trace contextRef="#ctx0" brushRef="#br0" timeOffset="134">14115 8203 8149,'4'-5'-596,"-3"-4"-75,3 3 0,-2-2 224,1-1 689,-2-1-223,3 1 1,-5 3 25,-2 0 283,-2-1-290,-5-2 1,3 4 37,-2 2 289,1-2-303,-5 4 1,3-4 45,-3 5-45,3 0-46,-4 0 0,8 5 34,0 1 0,1 3 83,-1 4-198,-3 1 116,8 5 0,-3-1 67,4 1-230,0 4 148,0-4 0,4 4 31,3-4-159,-3-1 1,3 0 123,-4-3-50,4 3 0,-3-8-27,3 3 64,-3-3-234,-4-1-8,0 1 79,0-1 1,-4 0 105,-3 1 0,-2-4-130,-3 0 0,1-4 101,-1 1 1,2-2 106,0-1 0,1 0-186,0 0 222,3-4 1,3-1 141,6-4 0,4 2-152,5 1 1,2 0-40,1-3 0,3-2 10,-3-1 1,6 2-26,1-3 0,-1 3 26,-2 1 0,0-4-78,-1 1 0,1-1 5,-1 4 1,-2-3 44,-1-1 0,-3 1-119,0 2 1,-1 1 98,-2 0 0,-1-1-9,-2 1 0,0 0-9,-3 0 50,-2-1-38,3 1 1,-4 3 247,0 0-238,0 3 1,-4-1 159,-2 4 1,0 5 116,0 5 0,0 0-99,-3 6 1,-1-1 4,1 4 0,0-2-68,-1-1 0,4 1-202,0-1 0,4-2 121,-1 2 1,2-5-382,1 2 0,1 0 160,2 0 1,2-4-101,4-3 1,5-4 291,1 1 0,3-2 0,1-1 0</inkml:trace>
  <inkml:trace contextRef="#ctx0" brushRef="#br0" timeOffset="135">14441 8194 8036,'0'-7'202,"0"1"-341,0 4 188,-4-2 170,3 4-234,-7 0 166,7 4 1,-7 2 211,5 7-229,-4 1 1,3 5-25,-2-1 1,-2 1 75,5 0 0,-3-4-232,3 1 1,0-2 52,3 2 0,0 0-450,0-3 346,0-1 0,1-4-215,2-1 0,2-3 6,5-4 1,2 0 15,0 0 0,4-4-10,-4-3 1,5-4 120,-2-1 1,-1-2 31,-2 2 1,2-2 40,-2-1 1,2-3 139,-2 3 0,-3 0 37,1 0 0,-2 3 96,-5 0 0,0 5 675,-3 0-614,0 5 1,-1-1 146,-2 6 1,-2 4-90,-5 5 0,1 1-114,0 3 0,0 0 14,-1-3 1,2 2-126,2-2 1,1-1-14,1-2 0,3-1-312,-2 0 1,2 0-213,1 1 1,1-5 221,2-2 1,3-2-103,3-1 1,3 0 84,1 0 1,2-1-3,-2-2 0,3-2 108,0-5 1,-3 1 183,0 0 1,-1 0-56,-3-1 0,3 1 54,-6 0 894,-2 3-410,0 2 44,-4 4 0,-4 4-202,-2 3 0,-1 2-223,0 3 1,0-1 103,4 1 0,-3 2-554,3-2 0,0 0 227,3-2 1,1-2-561,2-2 1,6 1-356,7-3 1017,1-1 0,10-8 0,2 0 0</inkml:trace>
  <inkml:trace contextRef="#ctx0" brushRef="#br0" timeOffset="136">14981 8315 8149,'5'-6'-2380,"4"-2"2380,-8 3 0,3 0 0,-3-2 0,2 3 602,-2-3-231,3 2-254,-4-4 0,0-1 58,0 1-115,0 0 1,0 3 47,0-1 1,-1 5 12,-2-1 1,1-1 48,-4 1 127,-1 0-113,-2 3 1,-1 1 367,-3 2-315,3 6 1,-8 3 134,3 3 1,-2 1-109,2 2 0,-2 2-307,5 2 1,-1-4 87,4 1 0,1 0-118,2-4 1,2-1-161,4-2 1,1-2-215,2 0 0,5-5 100,4-2 0,5-2-93,-2-1 1,3 0 85,1 0 0,-2-4-46,-1-2 1,0 0 301,-3 0 0,1 0-6,-4-3 1,1-1 281,-5 1 1,-1 0-51,2-1 921,-5 5-407,2-3-373,-4 7 0,-3-2-108,0 6-1,-4-1 9,4 4 1,-1-1-279,1 2 0,2 1 95,-2-2 1,2-1-221,1 1 1,1-3 90,2 0 0,2-2-195,4-1 1,2 0 82,1 0 1,0-1-25,3-2 0,-3-3 176,4-3 0,-4 0-43,4-1 1,-5-2 194,2 0 0,-3-1-101,-1 4 0,1-1 415,-1-3 30,0 3 336,-4-4-220,0 5-207,-5 4 1,0 5-16,0 6 0,-5 5-110,-1 2 0,-1 2-141,1-2 1,-1 2 88,3-2 0,0-1-511,1-3 257,2 5 1,-3-4-276,4 3 1,0-6 181,0-1 1,1-4-127,2 1 0,2-2 32,5-1 1,2-1 102,1-2 0,2-2 191,-3-4 0,5-1-74,-1 1 1,-3 1 77,-1 2 1,-1-3-83,-2 3 459,0 2 1,-3-1 276,-3 2 51,-2 2 1,-2 4-546,-2 6 0,-2 2-380,-1-1 1,1-1 129,2 0 0,2 1-424,-2-1 1,2-3 69,1 0 462,4-4 0,5 7 0,6-4 0</inkml:trace>
  <inkml:trace contextRef="#ctx0" brushRef="#br0" timeOffset="137">15633 8138 8149,'13'-24'0,"-2"1"0,1 5-831,-6 3 391,3 6 253,-8 0 439,3 8-85,-4-3 0,0 4 166,0 9-179,0-3 232,-4 15-156,-2-5 1,-3 11-131,0-2 0,0 2 19,-1 1 0,-2 3 110,-1 0-546,1 0 242,3-8 1,0 4-196,3-2-153,-6 2 246,10-3-242,-11-6 1,11-1 35,-4-5 65,4-3-122,-2-1 352,0-11 1,3 4 89,-2-10 1,1 1-3,2-4 0,0-1 0,0 0 0,0-2 0,0 2 0,2 1 167,1 2 0,2 1 181,4 0 0,4 0-107,-1-1 0,5 2-186,-2 2 1,3 1 39,0 1 0,-2 3 32,-1-2 1,1 2-26,2 1 1,0 1 2,-2 2 1,-3-1-13,-4 5 1,0 2 62,-3 3 0,1 1-41,-4-4 0,-1 4 29,-5-1 1,1 1-288,-4 0 0,0-3 93,-4 3 0,4-4-397,0-3 1,3 2-58,-3-1-461,3-3 737,-1 0 0,5-5 228,2-2 0,0-6 0,3-3 0,0-5 0,3 3 0</inkml:trace>
  <inkml:trace contextRef="#ctx0" brushRef="#br0" timeOffset="138">15801 8277 8149,'0'-9'-770,"0"-4"364,0 2 236,0-2 0,0 3 584,0 1-177,4 0 0,-3 3 20,2-1-631,2 5 252,-4-2 0,7 4 24,-2 0 0,0 0-125,0 0 1,1 3 7,6 0 0,-3 5 215,2-2 0,0-1 0,0 1 0,-2-1 0,3 2 0,1 1 0,1-3 0</inkml:trace>
  <inkml:trace contextRef="#ctx0" brushRef="#br0" timeOffset="139">16024 8259 7458,'-4'9'707,"-2"0"-270,-7 1-320,3 3 0,-4 2 32,5 3 0,0-2 38,-1-1 0,5 1-245,2 2 0,2-3 166,1-3-149,4-1 25,6-2-330,4-4 1,6-1 128,1-4 40,3 0-851,4-4 777,-4-1 0,3-4-57,-2-1 0,-4 1-225,-2 0 415,-4-1 118,-6-3-85,0 3 85,-4-4 0,0 5 347,-5 0-271,0-1 0,0 1 128,0 0-159,0 3 1,0 1-44,0 2 614,0 2 809,0-3-1323,0 12-1,0-2 0,0 8-196,0-5 186,0 1 1,0-1-42,0 0 0,0 0-37,0 1 43,-5-1 1,4 0-40,-2 1 27,2-1 8,1 0 1,0-2-124,0-1 0,0 0 65,0 3 1,0-3-102,0 1 1,0-4-83,0 3 0,-1-3 129,-2 3 1,2-3-494,-2 4 188,-2-5-227,0 6 74,-5-7 223,5 3 295,-3 0 0,7-3 0,-3-1 0,4-5 0</inkml:trace>
  <inkml:trace contextRef="#ctx0" brushRef="#br0" timeOffset="140">16583 8035 8149,'5'4'347,"3"2"-38,-2 3 1,-1 5 371,2 5-439,-5 4-18,6 9 1,-7 1 30,2 4 0,1 4 107,-1-1-1449,0 0 1132,-7-3 1,-1 0-487,-4-3 303,-5-2 0,2-7-542,-7 0 1,2-1 402,-8 4 0,0-4-1182,-3-2 1459,-4 2 0,2-8 0,-4 3 0,-1-2 0,-1 1 0,-2 1 0</inkml:trace>
  <inkml:trace contextRef="#ctx0" brushRef="#br0" timeOffset="141">1816 9190 8520,'-10'0'-1003,"4"0"963,0 0 0,3 0-13,-3 0 1,2 0 278,-2 0-132,4 0 45,-2 0-125,4 0 110,0-4-272,0 3 97,4-4 1,1 2 194,5 0-239,3 0 57,-3 3 0,7 0 82,-5 0-260,1 4 241,-4 1 0,-1 6-40,-1 1 1,-3 0-16,-4 3 1,-1 2-108,-2 4 130,-7-1 0,-4 6 2,-5-4 1,2-1-4,1-2 0,0-4-290,3-3 282,1-6 0,11-3-174,4-6 1,8-2 82,5-4 0,1 2 207,2 1 0,0 4-50,-1-1 1,1 3 63,-1 3 1,0 3 134,-2 7 0,-3 2-141,-4 7 1,-4 0 105,-1 6 0,-9-2-111,-4 5 1,-5 0 141,-8-3 0,-1 1-110,-2-8 1,-1 0-192,5-6 0,0-1-90,6-5 0,1-4-565,5-2 320,-1-1 0,6-7 47,4-1 344,4-6 0,6-7 0,-1-5 0</inkml:trace>
  <inkml:trace contextRef="#ctx0" brushRef="#br0" timeOffset="142">2141 9041 8454,'7'4'-69,"-1"2"0,0 3 32,3 4 0,5 2 308,1 7-384,3 6-196,1 9 0,-2 6 708,-1 3-565,-9-19 0,-1 1 1,-3-2-1,-1 1 254,0 2 0,-1 1-808,-2-2 1,-1 1 746,0-1 0,-1 0 0,-2-2 0,0 0 1,-8 25-275,-2-3 1,-3-2-44,0-9 1,-1 2-248,0-8 250,-3 0 307,2-7 0,-3-3-20,5-5 0,-1 2 0,0-3 0,1-2 0,-1 3 0,1 0 0</inkml:trace>
  <inkml:trace contextRef="#ctx0" brushRef="#br1" timeOffset="143">3054 9227 8446,'0'-9'-330,"0"3"51,0-1 0,3 4 269,0-3-229,0 4 182,-3-6 0,0 6-74,0-5 80,0 5 333,0-2-199,0 12 1,0 6-60,0 8 0,-4 8 0,-1 1 81,0 4 1,-3-1-247,1 0 0,2 0-59,-1 4 0,0-1 164,-4 0 0,4-1-1084,0-2 939,0-2 54,1-8 1,-4-1-258,3-4 355,2-5 1,-1-2 28,2-5 0,2-3 0,-3-4 0,4 0 782,0-8-782,0-3 0,0-7 0,0-1 0</inkml:trace>
  <inkml:trace contextRef="#ctx0" brushRef="#br1" timeOffset="144">3045 9246 8446,'9'-19'0,"-2"0"-576,3 1 0,-2-1 254,7 1 0,1 3 537,2 3 135,-3 5-329,3 3 1,-5 4 158,2 0-141,-1 0-10,-5 4 1,-3 5 67,1 3-51,-5 5-203,2-3 187,-4 9 0,0-3 12,0 1 1,-4 3-181,-2 1 0,-3 1 93,0-1 0,-3 2-100,-1-3 1,-3 1 7,0 3 0,-2-6 43,0 3 0,3-8 24,3-1 1,-2-5 0,2 2 0,3-3-102,3-1 30,3-4 292,-1 0 35,4-5 1,4 0-137,3 0 0,1 1 61,1 2 1,1-1-98,-1 4 1,3-1 0,1 2 9,-2 0 0,-1-2 13,0 1 0,-1 1-29,0-4 0,-2 1-28,-1 0 41,0-3 0,3 3-106,1-4 85,-1 0 0,0-4-105,1-3 108,-1 3-2,-4-4 1,3 3-216,-1-5 208,1 1-20,1-4 1,-1 2-9,-1-1 1,1-3 30,-2 0-16,2 2 1,1-4 17,-3 5 0,1-1 1,-4 4-33,4 0 277,-6 3 12,4 2-161,-5 4 1,-1 5 235,-3 5 1,2 0-157,-4 6 0,3-1-39,-3 4-266,4-1 197,-2 1 1,4-1 74,0-3-246,0 3 183,0-8 0,0 3 59,0-3-488,4-1 224,-3-4 0,8-1-156,0-4 0,1-1 128,2-2-137,3-2 123,-5-4 1,7-4-10,-5 1 202,5-5-92,-7 7 0,2-7-31,-6 5 0,3 1 196,-3 4-35,-2-1 46,0 7 0,-5 1 232,-2 6 1,-1 6-126,-2 0 0,-1 4-35,3-4 1,0 4-73,1-4 0,2 1-748,-2 0 195,6-3 1,3 3-41,7-7 484,-3-2 0,8-8 0,-4-1 0</inkml:trace>
  <inkml:trace contextRef="#ctx0" brushRef="#br1" timeOffset="145">3762 9246 8446,'0'-5'-1162,"0"-4"927,0 3 1,0 1-464,0-1 1182,0 4-198,0-3 0,0 18 202,0 5-216,-5 7-115,0 3 1,-4 4-53,0 2-26,-1 3 1,1-2-398,0 2-760,4-2 922,-4 2-414,4 0 362,0-8 0,1 2-28,4-6-167,0-3 277,0-7 126,0-6 0,4-13 0,1-6 0</inkml:trace>
  <inkml:trace contextRef="#ctx0" brushRef="#br1" timeOffset="146">3790 9572 8446,'-6'0'-1236,"2"0"1518,4 0 0,7 0-239,3 0 1,2 0-92,1 0 0,-3-4 95,2 1 0,2-4-215,-2 1 0,1-2 1,-4-2 0,0 1 177,1 0 1,1-1-164,-2 1 0,2 0 57,-8-1 0,1 4 19,-1 0 60,-2 0 1,-1 1 0,-6 2 8,-3 2 1,0 2 196,0 2 1,0 2-61,-1 4 1,1 5 256,0 1-156,-1-1-93,1 3 1,3-2-17,0 3 5,4 1-295,-3-1 285,5-3-38,0 3 43,5-8-369,0 3 147,4-3 1,1-2 194,3-2-352,-3-2 116,8-4 0,-7-1 44,5-2 0,-1-5-121,4-5 0,-2-3 145,-1 0 0,0 0-9,-3 0 1,0-1 76,0 1 0,-3 3-69,2 0 1,-4 4 223,-2 3 1,-1 1-25,1 2 1,1 3 109,-3 0 0,0 4-58,-1 5 0,-2 4-117,2 3 0,-2 2 60,-1 0 1,0-2-50,0-1 0,-1-2 0,-1 1-123,-1 0 1,-4-2 34,0-3 0,-1-3 65,-1 1 0,-1-5-401,1 1 172,0-2 64,4-1 1,-4 0-566,3 0 321,2-4 112,0 3 249,0-8 0,3 0 0,-3-5 0</inkml:trace>
  <inkml:trace contextRef="#ctx0" brushRef="#br1" timeOffset="147">4693 9171 7987,'0'-5'321,"0"1"-133,0 16 1,-1 1 58,-2 12 1,-3 5-195,-3 7 1,0 5 0,-1 7 93,1 0 1,4-22 0,1-1-264,-6 24 0,4 0-73,0-4 1,4-9 95,-1-6 0,1-8-142,-1-10 88,2-1-42,-3-11-211,4 3 225,-5-8 0,4-2-90,-2-7 121,-2 3-84,4-8 1,-3 5-26,4-3 1,0-1 81,0 1 1,0-1 140,0-2 0,4 4 30,2-1 0,3 4 24,0-4 0,3 2 287,1-2 0,-1 3-110,-3 3 1,2 4 101,1 0 0,-1 4-61,1-1 1,-3 6-134,-3 3 1,2 3 0,-5 4-77,-1 2 1,2 3 82,-1 1 1,0-1-101,-3 1 0,-3-1 85,0 1 0,0-4-227,3-3-52,0-2 139,0 0 0,0-1-270,0 0 273,4-4 1,1 0-116,5-5 1,2-1 128,0-3-117,5-1 115,-7-4 1,5-1-22,-3-3 1,-1 2-90,1-5 0,-2 4 57,0-4 1,-5 4 12,-2-4 0,-2 2 5,-1-2 1,-1 2 1,-2 2 1,-6 2 82,-3 1 0,-4 1-84,0 5 0,-2-1 257,0 4 0,3 1-232,3 3 0,2 1-63,0 4 1,4 0-475,0 1 570,4-1 0,-2 4 0,4 2 0</inkml:trace>
  <inkml:trace contextRef="#ctx0" brushRef="#br1" timeOffset="148">5633 9097 8452,'0'-5'-712,"0"-1"798,0 3-234,-4 2 141,3-3 1,-3 5 175,4 2 312,0 2-328,0 13 1,-4 2 154,-3 8 76,-1 4-1191,3 1 737,-3 8 95,3 6 1,-6 1 129,5-21 1,0-1-503,-5 23 274,2 1 1,2-5 141,4-5 0,-3-5-386,2-10 1,-2-6-356,3-7 276,0-6-232,3-1 545,0-14 1,0 3-295,0-6 1228,0-3-940,0 1 0,-1-2-67,-2 1 62,2-1 1,-3 1 93,4-1 0,-4 5 0,3-7 0,-8 8 0,8-4 0,-7 5 0,2 0 0,-3 4 64,0 1 0,-1 3 214,-3 1 0,-1 6-86,-5 3 1,4 4-10,-1 6 1,2 0-42,-2-1 1,3 1 136,3-1 0,5 1-58,2 0 0,3-5-128,3-1 1,8-1 25,7-3 0,2 2-117,5-8 1,0 0 0,3-4-3,-1-2 0,5-6 35,-1-3 0,-4-4-132,-2 0 1,-1-2-201,1 0-371,2-5 688,-8 3 1,3-2-696,-6 3 674,1 0 0,-6 1-14,1-1 0,-3 5-22,-2 1 0,-3 3-8,-4 1 0,-1 3 116,-2 3 1,-4 2 377,-5 1 1,1 5-403,-5 5 0,4 0 413,-4 6 1,2-1-357,-2 4 1,3-1-1,4 1 32,3 0 1,-1 1-207,4-1 1,0 2 160,3-6 0,1 0-492,2 0 199,2-3-24,4-3 266,5-1-403,0-7 176,9 3-408,-3-4 332,2 0 0,-2-4 71,2-2 1,-2-5 24,1-2 1,-1-2 6,-1 2 1,-2-2 48,-1 2 1,0-3 186,-3 0 0,2-1-119,-2-2 1,0-1 179,-1-1 0,-1-3-112,1-4 1,-2-1 0,0-1 42,-1-1 1,-3 0-46,1 3 1,-4 0-29,3 0 0,-4 8 415,1 5-195,-2 3-86,-1 7 1,-1 1 127,-2 4-113,-2 0 0,-5 8-23,1 5 260,0 8-167,-1-2 1,1 12 139,0 0 0,0 1-106,-1 3 0,1-2-294,0 1 1,0 1 144,3-4 0,-2 3-470,2-3 0,0 3-44,0-3 0,3 4 31,-3 0 0,4-4 92,-1-3 0,-1-2 85,1-4 1,-5-1-112,2-6 1,-2-5 97,-1-7 0,-1-3 177,1-3 0,3-6 158,-1-3 17,5-5-232,-2 3 1,4-2 289,0 1-125,0-1 0,1 1 198,2-1-55,7 1-182,0-4 1,8 2 4,-3 1 0,3-1 6,0 1 1,1-2 17,0 0 1,-1-1-15,1 1 0,3 0 235,-1 3 1,2-2 3,-1 5 0,-4 3 32,1 6 0,-4 2-43,-6 1 0,0 5-120,0 5 1,-3 3-124,-3 6 0,-3-1 27,-3 1 0,1 1-54,-5 1 1,1-4 0,-3 0-485,0-2 1,2-3 195,1-2 0,3-2-687,-3-2 517,4-2 190,-2-4 1,4-1 268,0-2 0,-5-2 0,4-8 0,-2-3 0,2 0 0,1-2 0,0 1 0,0-5 0,4 3 0,3 0 0,0 1 0,-1-1 0,2 0 0,-1 1-101,-3-1 258,4 5 1,-3-3 132,4 5 139,1-5-220,-1 7 0,0-3 221,1 7-267,-1 2 1,0 4-169,1 0 1,-1 1 136,0 2 0,-3 2-38,1 5 0,-2 0-9,1 2 1,1 0 30,-4 3 1,2-2 55,-2 2 1,-2 0-73,2 0 0,-2 2-135,-1-5 0,0 5 103,0-2 0,-3 2-161,0-2 0,-4 2 100,4-5 0,0 4-199,3-4 1,0 1-383,0-4 362,0 0 52,0 1 0,4-5 82,3-2 1,2-6-167,3-3 1,0-6 69,3 0 0,-2-5-55,2 2 0,-4 0 242,2 0 0,-1 2-151,-2-2 0,1 3 628,-5 0-244,-2 2 594,5 5-359,-8 0-219,-1 14 1,-2-2-37,-5 8 0,5-2-90,-1 2 1,2-2-215,1 2 1,0-3 180,0 0 1,1-2-339,2 0 0,4-5 82,5-2 1,-1-2-127,5-1 1,2-1 57,4-2 1,0-5-88,-3-5 1,-1 0 117,1 0 1,-5 2 47,-1-5 1,-3 5 152,-1-1 0,-4 0-96,-1 0 1,-3 2 335,-1-3-272,0 3 327,-5 0 0,0 5-89,-4 2 0,0 3 207,-1 3 0,4 2-60,0 5 0,0 3-82,-4 3 0,4 0-297,0 0 0,4 1 141,-1-1 1,2-3-390,1 0 0,0 0 137,0 0 0,4-4-475,2-3 1,7-4 70,2 1 530,3-2 0,4-1 0,2 0 0</inkml:trace>
  <inkml:trace contextRef="#ctx0" brushRef="#br1" timeOffset="149">7495 9357 8254,'-5'-5'-939,"1"-3"0,1 6 500,0-4 671,-5-1-204,7-2 0,-6 3 51,4 0 36,-4 4-113,2-2 0,-2 4 96,1 0 0,0 0-84,-3 0 1,3 1 119,-1 2 0,5 2-97,-1 4 1,2 2 70,1 1 0,0 2-80,0 5 1,0 1-1,0 1 1,4 0 0,1 3-78,1-1 1,1-1 88,-4 0 0,3-2-119,-3 2 89,0 1-35,-3-7 0,-1 6-214,-2-7 219,2-1-251,-7-1 252,-1-4 1,-2 0-35,-1-3-40,-3-2 1,5-4 24,-2 0 34,-3-4 0,9-1-9,0-5 1,4 0 90,2-2 0,5-3-92,4-4 0,4 4 40,2-1 1,4 2-28,-1-2 1,1 2 86,3 1 0,-6 3-66,0-2 1,-1 1 137,4 2 0,-1 0-67,1-1 1,0 2-46,-1 2 0,-2-1-18,-1 4 0,0-5 1,0 2 4,-2-2 0,-3 2-4,-1-1 0,1 1-3,-1-3 1,-1-3 8,-1-1 0,0 1-204,-4 2 197,0 1-8,1 0 1,-3-1-13,2 1 13,-2 0 1,-5 4 103,-2 2-107,-2 2 3,-2 1 263,1 0-125,0 4 1,-4 2-117,1 6 0,-2 0 224,2 3 0,2 2-76,-3 4 1,6-1-32,1 2 1,1 1-181,-2-2 0,3 1 146,4-3 0,1-1-301,2 1 1,7-1 83,5-3 1,3-2-178,1-3 1,-1-5 68,1-2 0,2-2 50,1-1 0,0-1 81,-3-2 1,-2-5 0,0-6 97,-2 0 0,-3 1 0,0-2 0,-2 0 0,0 0 0,-1-3 0,-4 4 0,3-1 0,-2 2 131,-1-1 1,-1 4 0,-4-2 339,0 1-143,0 6 75,0-3-39,0 7 1,-3 4 102,0 6-343,-5 7 0,4-2-42,-2 5 1,-1-1 94,4 1 1,-3 0-224,2-1 0,0 1 47,1 0 1,2-4-193,-2 1 0,2-5-228,1 1 0,1-1 116,2-2 90,2-4 1,5-1 73,-1-4 0,1-2-313,3-4 335,-3 0 25,4-8-87,-1 1 77,-3-2 1,7-3 215,-5-1-198,5 5 0,-7-4-75,3 3 374,-3-3-144,-1 4 0,0 0-12,-3 5 0,1 3 492,-4-1 255,0 5-565,-11 11 1,2-1 13,-7 11 1,4-3-110,3 3 0,-2-4-37,1 1 0,3-5-184,1 2 1,2-3 15,1-1 1,1-1-259,2-1 0,2-3 120,5-4 0,3-4-251,3-3 0,1-1-2,2-1 173,-1 0 151,-3-5 1,1 4 153,-3-3-94,-1 3 0,-2 5 66,-1 2 239,-4 2-177,3 1 0,-7 1 324,3 2 0,-7 2-176,0 4 0,-3 2-47,3 1 1,-3-2-68,3 3 0,0 0-453,3 0 1,1-2 83,2-5 273,2 3 0,8-8 0,2 3 0</inkml:trace>
  <inkml:trace contextRef="#ctx0" brushRef="#br1" timeOffset="150">8482 9488 8254,'0'-5'-2351,"0"-4"2441,0 4-72,0-4 0,0 3-127,0-1 0,0 1 289,0-3 1,0 3 39,0-1 1,0 1-160,0-3-2,0 0 1,-3 2 85,0 1 61,-4 4 0,2-2-125,-5 4 1,1 1 0,-1 2 498,-3 3-335,3 7 0,-8 2 101,3 7 0,0 2-196,0 4 0,3-3 20,0-1 0,2 0 1,1 1-346,3-3 72,2-3 0,4 0-277,4-4 0,2-5 209,7-4 1,1-4-166,5 1 0,0-9 0,2-4-496,1-4 561,4-1 0,-7-4 96,3 0 0,-5 1 175,-2-1 0,0 1 0,0-1 0,-1 1 0,-5 2 0,0 0-2,-4 5 33,0-2 0,-6 7 473,-3 3 1,-1 6-243,-4 4 0,0 5 247,-1 3 1,1 3-179,0 1 0,-1-1-11,1 1 1,1 0-331,2-1 0,1-3 84,5-3 1,0-2-349,0 0 0,2-1 0,1-1 120,3-1 0,3-3-548,4-4 326,1 0 67,5-4-233,-1-2 256,-3-7 1,2 3 29,-1-3 184,-3 3 1,2-3 53,-3 1 1,-2 0-29,-1 2 1,-1 1 87,-5 0 1,3-1-1,-1 1 517,0 0-205,-3 4-70,2 0 20,-4 5 0,-4 1 0,-1 4 278,-1 4-361,-2 0 1,7 8-116,-2-5 1,-1 4-118,1-4 1,0 4-1,3-4-363,0-1 126,0 0-162,0-2 255,0 0 0,1-3 44,2-3 1,2-2 0,4-1-519,1 0 373,3-4-28,-3-2 65,4-3 1,-2-1 255,1-3 0,0 3-123,0-2 0,-4 1 86,0 2 362,1 0-64,-5 3 473,0-2-357,-1 7-299,-4-3 0,0 8 118,0 2-366,0 3 0,0 0-346,0 0 0,0-3 258,0 1 0,4-5-14,2 1 0,6-2 235,0-1 0,5-8 0,-3-3 0</inkml:trace>
  <inkml:trace contextRef="#ctx0" brushRef="#br1" timeOffset="151">9162 9264 7159,'-6'5'213,"-1"5"0,4 5 114,-3 10 0,3 1-45,-3 8 1,3 3-104,-3 4 0,2-1-333,-2-3 1,4-3 101,-1 1 0,1-9-485,-1 2 261,2-6-219,-3-3 110,0-10 238,3-5-202,-8-4 274,8-4 1,-6-2-63,4-7 1,0 2 7,3-4 0,0-1 178,0-3 1,0 4-182,0-1 432,0 5-202,4-7 1,1 7-84,4-4 0,2 3 150,1 0 0,2 1 0,2 2 411,0 0-404,-1-1 1,1 2-4,-1 2 0,0 2-53,0 4 0,3 0 0,-4 1 218,1 2-185,-2 2 16,-8 9-62,4 0 0,-8 5-17,2-1 0,-3 1-112,-3 0 0,1-1 185,-5 1-802,1-5 451,-3 4 1,0-5-1170,-1 3 985,5-3 1,0-8 21,2-1 354,2-3 0,-3-10 0,4-1 0</inkml:trace>
  <inkml:trace contextRef="#ctx0" brushRef="#br1" timeOffset="152">9329 9385 8254,'0'-14'-108,"0"-4"193,5 8 0,-4-7 329,2 5-293,2 0 0,-3 3 320,4 3-1228,-4-2 603,7 7 1,-5-2-127,2 6 1,1 2-233,-4 4 0,4 4 542,0-1 0,1 5 0,1-3 0</inkml:trace>
  <inkml:trace contextRef="#ctx0" brushRef="#br1" timeOffset="153">9562 9395 8254,'5'0'-1964,"4"0"1854,-8 0 0,4 0 331,-2 0-30,-2 0 149,7-4-144,-7 2 12,3-2-112,-8 4-46,3 0 1,-8 1 0,1 4 536,-4 4-278,-4 0 246,1 9-287,1 0 0,-3 2-93,5 2 1,-1 0-313,4 0 356,0 0-65,4 1 1,1-5 56,4 1 0,4-5 8,2-4 0,6-2 50,4-2-78,1-2-173,2-8 1,3-1-61,-1-4 1,5-4-195,-1 1 0,-2-4-310,-1 4 327,-3-5-104,0 7 0,-2-3 129,-1 3 0,-3 1-938,-3 0 1,-2-1 222,-2 1 1056,3 0-102,-8-1 1,6 4 166,-4 0 1,1 0-130,-1-3 0,-2-2 169,2-1-138,-2 1 205,3 2-163,-3 1-62,4 7 1,-6-3-102,-3 4 0,2 0 0,-4 0-11,-1 0-1,-1 4 1,-2 0 86,1 2 1,1 2-27,2-1 1,-3 1 7,3 1 1,-1 1 0,1-1-63,3 0 42,-3 0 1,5 1 13,-2-1 0,2 0-137,1 1 0,1-1-174,2 0 0,3 1-18,3-1 255,0 0 0,0 1 0,4-1-24,-1 0 0,1 4-7,-4-1 1,-1 0 31,-2-2 0,2-1-71,-5 0 53,0 1 0,-3-1 98,0 0-84,-4-4 0,2 4-39,-4-3-220,-1-2 0,-2 4 292,0-7 0,-5 8 0,0-4 0</inkml:trace>
  <inkml:trace contextRef="#ctx0" brushRef="#br1" timeOffset="154">10400 9385 7737,'-4'6'-1163,"2"2"775,-4-2 1004,0 2 1,-4 6 103,1 1-463,0 3 1,0 1 7,3 3 0,-1-2 111,4 2-499,0-3 164,3-4-249,4-2 0,2-4 54,6 1 172,-1-5 1,6-2-188,-1-6 138,2 2 139,0-11-590,1 5 336,-1-10 0,0 5-79,-2-3-155,-3-1 208,-4-2 1,-4 0-195,-1 3 286,-3-3 0,-2 7-143,-3-5 0,-2 5 98,-6-2 1,-2 4 160,-1 3 0,-3 2-116,3 4 1,-3 0 250,0 0 1,3 1-141,3 2 1,5 2-248,4 4 1,2-3 215,1 1 0,4-1 0,2 3 0</inkml:trace>
  <inkml:trace contextRef="#ctx0" brushRef="#br1" timeOffset="155">10810 9208 8254,'14'-18'-270,"4"-5"1,-8 3-321,3-1 1,-4 4 438,-3 2 0,-1 3 220,-1 0 0,-3 5 15,2 0 264,-6 5-293,-3-2 0,-4 6 230,-2 4-211,-3 1 0,-2 14 288,1 1 0,-1 5-95,5 4 1,-3 3-106,2 7 1,-2 1 68,2 4 0,1 4-514,2 0 1,5-22 0,0 2 271,-1-1 0,0 1 0,1-1 1,-1 1-1,0-1 0,0 1-140,1-2 1,0 1 0,-5 18-148,1-3 0,-3-7 157,-1-6 1,-2-8-157,2-11 288,-3-2-91,5-4 0,-5-2 113,3-4 228,-3 0-230,5-4 295,-2-2 0,3-3-340,-3 0 0,4-4 81,0 1 1,0-5-61,6 2 0,0-3 144,3 0 1,0 2 128,0 1 0,5-1-115,5-3 1,4 1-258,8-1 1,-1 1 156,3-1 0,1 0-317,3 1 0,1-4 1,2 0 271,3 2 0,-2-4 0,0 0 0</inkml:trace>
  <inkml:trace contextRef="#ctx0" brushRef="#br1" timeOffset="156">11406 9227 7258,'-10'9'-425,"5"1"435,-3-1 1,3 7 100,-4 5 0,-5 9 178,-1 14 1,-3 4-1473,9-19 0,-1 1 1333,1-1 0,0-1-59,-1 2 0,1 0 0,0-2 0,0 0-494,-1 0 1,1 0 386,2-2 1,-1 0-1,0 0 1,0 0-414,-5 21 0,-2-4 268,3-8 0,2-8-172,4-5 43,0-6 1022,-4-7 1,5-9-831,2-6 1,1-3 732,-1-4 1,2-2-689,-2-7 1,2-2 118,1-4 1,1 0 0,2 0 1,2-1-117,4-2 1,5-2 41,1-4 0,4-3-333,3-1 1,2 0 422,4 0 0,5 2-97,-15 17 1,1 1 0,-1 1 0,1 1 353,1 0 0,0 1 0,18-13 37,-4 9 0,-6 6 29,-7 10 1,-5 3-73,-4 6 1,-5 6-123,-4 7 1,-2 2-177,-1 4 1,-7 2 138,-3 4 1,-4-2-262,1-1 1,-3 1 279,0-4 0,0 0-319,0-4 1,0-3 0,3-3 1,1-2-303,2 0 96,5-5 1,1-2 110,4-6 1,5-3-106,5-7 1,3-1 38,6-5 0,0 1 95,3-1 0,1-3 190,2 1 0,-2 0 0,-1 5 0,-5 3 82,1 4 0,-2 3 118,-1 3 0,-1 2 239,-5 1 1,-4 8-190,-2 1 1,-2 6-14,-1 1 0,0 1-33,0 2 0,-4-1-128,-2-3 1,-2 2 117,-1-5 1,-4 1-265,1-4 0,0-3-288,6 0 156,-2-4-9,3 2 0,0-8 64,1-2 1,3-2-90,1-1 0,5-5 67,1-1 0,2 0 33,1 0 0,1-1 22,-1-3 0,1 2 22,3 1 0,-3 0 0,3 2-54,1 0 0,-4 4 35,3 0 0,-2 2 111,1 5 0,-5 0 0,5 3 0,-7 0 0,5 0 0,-1 0 0,0 4 0,1 1 0</inkml:trace>
  <inkml:trace contextRef="#ctx0" brushRef="#br1" timeOffset="157">11806 9385 7843,'0'6'-543,"0"-2"690,0-4 1,-1 4-14,-2 2 0,2 0 144,-2 4 0,-1-2-86,1 7-167,-5-3 72,7 5 0,-4-2 8,2 3 0,2-2-100,-2-1 0,2-3-219,1 0 191,4-1 1,1-6-127,5-2 0,2-2-77,0-1 0,2-4 18,-2-2 1,2-6 0,1-1-46,-2-2 1,-3 1 106,-1-2 0,1-1 212,-1 1-173,-4-1 16,-1 2 184,-4 2-205,0 3 13,0 1 200,-4 0-63,-1 3 0,-8 2-92,1 4 1,-4 1 124,0 2 1,3 3-223,0 3 0,4 0-41,3 1 1,-2 0 191,5 2 0,-4-1 0,2 2 0</inkml:trace>
  <inkml:trace contextRef="#ctx0" brushRef="#br1" timeOffset="158">12113 9395 8109,'0'5'-1155,"0"3"1389,0-2 0,0 3-34,0 0 1,-1 5 77,-2 5 1,2 0-242,-2 2 1,3-1 0,2-1 168,1-1 0,5-3-302,-2-3-75,2-2 257,1-4 0,4-2-127,-1-4-81,5 0-236,-3-8 240,5-3 0,-1-7 94,1-1 0,-3-3-263,-1 0 0,-7 1 33,2 2 0,-7-3 108,0 1 0,-2 0 174,-1 5 1,-5 0-123,-5 4 0,-2 0 336,-3 6 1,-3-1-127,2 4 0,2 1 0,-1 5 42,2 3 0,0 2-303,0 1-4,7 1 181,-6-1 1,7 3-702,-1 1 436,2 3 1,4-1-108,0 4 340,0-5 0,4-1 0,1-3 0</inkml:trace>
  <inkml:trace contextRef="#ctx0" brushRef="#br1" timeOffset="159">12300 9534 8261,'-5'5'379,"3"4"-635,-4-3 1,3 3 0,-2 4-45,1 2 0,0 4 265,1 3 0,0 2 61,-3 7 0,0 3 254,-3 3 1,-4 0-128,1 0-168,0-4 1,-1-1-15,1-4-463,-5-4 477,7-1 1,-8-5 11,3-3 1,1-2 12,2-3 1,-2-5-47,2-2 1,-4 1 17,4-1 1,0-1 8,2-5 0,1 1 27,0-4 0,-1-1 146,1-6 0,1 2 0,1-4-41,0 2 0,2-4-68,-1 2 1,2-3-326,4 0 281,0-5-675,4 3 445,1-7 0,5 4-70,3-5-146,1 0 186,5 0 0,8-4 0,2-1 0</inkml:trace>
  <inkml:trace contextRef="#ctx0" brushRef="#br1" timeOffset="160">12598 9246 8109,'-6'0'-829,"2"4"0,0 2 400,-2 6 1218,-2 7-498,-2 13 0,-3 3 252,-3 9-588,3-5 1,-4 2 38,5-3 0,3-9 196,2-5-103,5-7-41,-2-8 0,5-7 0,2-7 4,4-4 1,1-7-245,1 1 0,0-6 48,1-1 1,0 0-40,3 0 0,-3-1 297,2-2 0,2 3-384,-2 3 226,1 0 1,-1 1 153,0-1-173,5 5 14,-7 0 43,4 9 1,-1-2 0,2 4-49,-1 1 1,1 1-105,-3 1 0,-2 4 7,3 2 0,0 2-335,0 2 488,-1-1 0,-3 0 0,1 0 0</inkml:trace>
  <inkml:trace contextRef="#ctx0" brushRef="#br1" timeOffset="161">12951 9376 8109,'6'-6'-380,"-3"0"1,-2 3 210,-1-4 1,3 4-31,0-3 1,0 0 156,-3-4 85,0 1 0,0 0 126,0 0 1,-4 2-121,-2 1 0,0 4 228,0-1-40,-4-2-201,0 4 1,-8 1 559,2 6-267,-1 6 0,-2 3 80,1 3 0,0 4 18,3 0-519,1 4 120,5-7 0,-1 7 187,1-4 0,4-3-475,2-4 1,6-4-261,3-2 0,6-1 292,0-5 1,5 0-34,-2-3 1,6-4 30,0-2 0,1-2-133,-3-2 1,-4-2 217,1 0 0,-5-1 0,2 4-353,-3 0 989,-1-1-344,1 1 604,-5 4-281,-5 1-3,-5 12-227,-5-2-119,1 12 1,0-7-34,-1 5 0,5-4 77,2 3 0,-1-3-528,1 0 0,1-1-235,5-2 0,-1-3 325,4 0 0,1-4-103,6 2 0,-2-4 376,5-4 0,-2-1 0,2-4 0,-4 0 0,2-2 0,-2-1 0,5 2 0,-7-4 0,3 5 0,-3-1 0,-1-3 0,0 0 0,1-3 0,-1-2 0,0 4 0,0-5-31,-3 1 0,4 0 47,-4 3 1,5-2 276,-5 5 1,-2-1 387,-1 4 83,2 4-405,-4 1 1,-1 12-1,-6 4-15,-2 5 0,-3 6 172,-1 1-353,2 3 1,-4-2-9,5 0 0,0-1 85,-1 1 0,4 0-386,0-3 0,4-3 174,-1-4 0,2-3-411,1 0 1,4-5-216,2 0 0,3-5 306,4 1 0,1-7-137,5-6 0,1-3 191,1-6 1,1 1 0,4-2-182,0-2 0,-1 3 260,-7-3 0,1-1 72,-1 1 87,1 1 410,-9 6-270,3 2-307,-12 3 619,3 5 1,-8 5-94,-2 6 1,-3 6 16,0 0 1,-3 5-304,-1-2 1,1 2 63,2-2 1,4 2-181,0-5 0,4 1 1,-1-4-630,2 0 480,1-3 0,1-2-322,2-4 322,2 0 1,4 0-51,1 0 216,3 0-71,-2-4 0,3-2 183,-2-3 1,-1 1-21,1 2 716,-1-3-299,-2 8-210,-4-3 0,-1 5-262,-4 2 0,0-1 103,0 5 1,-1-1-338,-2 3 1,2-3 0,-2 0 173,2 2 0,2-4-859,2-1 429,2-2 479,9-1 0,0 0 0,5 0 0</inkml:trace>
  <inkml:trace contextRef="#ctx0" brushRef="#br1" timeOffset="162">14078 9469 8109,'-5'0'-591,"-3"0"0,7 1 314,-3 2 1280,3-2 645,1 3-1670,5-4 30,0 0 1,5-3-40,2 0 1,3-4 145,4 1 0,-2-6-340,-1 0 0,1-1 140,-1 0 0,1 2-228,2-5 1,-1 1 41,-3-4 1,2 0-82,-5 1 1,0-3 186,-2 3 0,-4-3-71,0 5 299,-4 3 1,-2 0-127,-6 7 1,-6 3 149,-4 6 1,-3 3-94,-2 7 1,1 4 393,-2 5 0,0 4-86,0-1 1,1 2-107,6 1 0,1-1-373,5-3 0,4 5 93,2-4 0,3 0-219,3-6 1,2-2 82,4-1 0,5-4 1,0-6 21,1-2 0,2-3 42,-1-1 1,2-1 155,4-3 0,-2-1 0,2-4 0,-3 0 0,0-1 0,0-3 0,3-3 0,-2-1 0,2-2 0,1-1 0,2-1 0,1-2 0,-1-2 0,1-2 0,-5 2 0,4-1-93,-3-2-407,0 4 497,-8 5 31,0 6-33,-9 8 12,-5 0 0,-5 10 690,-5 1-456,1 6 0,-4 0 57,-3 3 0,-2 4 311,0 2 0,-1 4-451,1-3 17,-1 0-153,0-4 0,1 1-95,-1 0 0,5-1 209,1 1-822,-1-5 504,3 4 0,1-8-462,4 3 233,0-3-97,0-1 508,-2-4 0,7-5 0,-3-9 0,4-5 0</inkml:trace>
  <inkml:trace contextRef="#ctx0" brushRef="#br1" timeOffset="163">14432 9339 8109,'0'-5'304,"0"0"53,4 1-1,-3 3-345,3 1 24,-4 5 1,1 5 200,2-1 0,-2 5-620,2 1 0,3 3 250,0 0 0,-1 1-528,1 0 0,3-2-276,4-1 938,3 1 0,3-6 0,5 2 0</inkml:trace>
  <inkml:trace contextRef="#ctx0" brushRef="#br1" timeOffset="164">14739 9423 7671,'-5'0'-1497,"-3"0"1236,7 0 3537,-4 0-3279,14 0-32,-3 0 1,10-4-434,-3 1 407,-1-4 0,-2 2-280,-1-4 211,0-1-153,1 1-127,-1-4 134,0 2 117,0-2 0,-2 0 33,-1 1 1,-1 0-80,1 2 527,-2 1-166,-4 0-225,0 3 1,-4 2 468,-2 4 1,-5 5-93,-2 5 0,-3 4 89,0 8 0,3-1-276,0 4 0,1-2 47,3 2 0,-2 1-519,8-4 0,0 3 215,3-4 0,1-2-452,2-4 0,7-3 243,5 0 1,7-6 344,3-2 0,6-8 0,2-1 0</inkml:trace>
  <inkml:trace contextRef="#ctx0" brushRef="#br1" timeOffset="165">15139 9395 8109,'0'-6'0,"5"-2"-1142,-4 3 770,3 0 1,-4 0 371,0 2 18,0 2 0,0-5 201,0 3 1,0 1-85,0-4 0,0 3-43,0-3 0,0 3 31,0-4-1,0 5-61,0-6 1,0 6 61,0-4 232,0 4-278,0-7 1,-1 8 87,-2-2-30,2 2-48,-4-3 1,1 3 281,-2-2-64,2 2-187,-4 9 75,-2-2 1,0 12 0,-3-1 7,-1 3 0,4 4-180,-3 4 1,3 0 4,1 0 1,3-1-143,-1-2 1,5 0-258,-1-3 0,3-1 213,3-6 1,2 1-218,5-7 1,3-2 101,3-7 0,1 0-83,2 0 1,3-4 28,-1-2 1,1-2 113,-3-2 0,2-3 109,1-2 1,0-3 0,-5-1 105,-1 1 0,-3-1 0,-3 0 0,-1 1 0,0-1 0,0 2 222,-3 1 0,-2 6 148,-4 4 0,-4 3 157,-2 0 0,-3 3 47,0 3 1,-1 7-187,-3 5 0,3 3-57,-2 1-72,1-5-73,-2 4 0,5-4-110,-1 5 1,3-4-82,0 1 1,2-4-247,4 4 1,0-8-570,0 1 424,0-2 266,8-1 0,-1-2-691,9-4 364,-1 0 250,8 0 1,-2-4-437,3-3 363,1-1 1,-1-2 167,-2-3 1,-3 2 111,0-4 0,-1 2-45,-3-2 0,-1 3 45,-5 0 695,-4 1-335,-1 6-88,-4-3 0,-2 8 238,-4 0 1,0 4-202,-7 5 1,3 4 60,1-1 0,-1 4 124,1-4-887,4 5 289,-3-7-391,7 8 403,-4-8 0,5 3 21,0-3-869,5-5 622,4 3 0,5-7 93,5 2 0,4-3-559,2-3 784,1-6 0,2-6 0,0-3 0</inkml:trace>
  <inkml:trace contextRef="#ctx0" brushRef="#br1" timeOffset="166">15856 9143 8109,'-6'0'-693,"0"0"409,0 0 0,0 1 756,-1 2 1,4 7-82,-3 5 0,0 8-55,-3 5 0,-1 4-321,1 5 1,0 4-1,-1-1 1,1 0-320,0-2 1,0-3 184,3-4 1,1-2-292,2-11 0,2 2-233,-2-8 98,-2-3 0,3-5 545,-5-4 0,4-4 0,-3-3 0,3-1 0,-3-1 68,4 0 0,-6-4 0,5 1-201,1 0 1,1 1 132,1-1 423,0 1 0,1-3 21,2 1-182,2 3 7,5-3-72,3 3 1,2 1-337,3 0 0,1-1-14,0 1-147,-1 0 214,5-1 0,-2 4 93,3 0 35,-3 4 1,2-2-52,-4 4 0,-5 0 132,-2 0 1,-2 5-131,-4 4 1,-2 5 507,-4 4 1,-4 4-180,-2 0 1,-6 3-46,0-4 1,0 2-576,2-1 1,1-3 238,0 3 0,3-5-1123,3-2 961,2-3 0,2-3 1,2-6 220,4-2 0,5-5 0,3-1 0</inkml:trace>
  <inkml:trace contextRef="#ctx0" brushRef="#br1" timeOffset="167">15996 9339 8109,'0'-15'0,"0"-1"-223,0 3 0,3 1 128,0 3 1,4 0-1,0 3 115,1 3 1,1 2-291,1 1 264,-1 0 1,0 4-160,-4 1 0,4 5 85,-3-1 1,2 0 47,1 1 0,0 0 6,-3 2 1,2-1 0,-3 1-144,1-2 87,-2 0 0,-1-4-217,0 0 299,0 0 0,-3 4 0,0-1 0,0-3 0,-1 0 747,-2 2 0,1 1 160,-4 3-649,-1-1 1,-2 6-45,0-1 1,3-2-279,-1 2 0,2-4 0,-1 3-431,3-2 294,2 4 0,1-7 133,0 3 0,4-6-238,2-1 0,7-4 37,2 1 0,3-3 115,0-3 0,1-2 1,0-6-397,-1-1 550,-3 2 0,-2-8 0,-4 4 0,0-2 1,-3 1 0,-2-1-1,-4-3 0,-1 4 0,-2 0 430,-3 2-257,-3 1 0,0 2 470,0 1 0,-4 1-269,1 1 0,0 3-39,2 4 1,4 0-344,0 0 48,0 0 333,0 0-618,2 4 0,8 2-112,3 3 0,1-3 0,2-1 108,3-1 0,1 3-212,5-4 246,-1 0 1,1-2 301,0 2 1,-4-2-31,1 2 1,-4-2 0,3-1 36,-2 0 0,-4 3 416,-2 0-328,-5 5 1,2-3-73,-4 4 0,0 1-29,0 3 0,-4-3 0,-2 4-383,1-1 143,-3-3-254,3 4 0,0-5-13,2 1 303,2-5 1,2-1 0,2-4-8,3 0 41,2 0 0,1 0 163,1 0 0,-1-3 68,0 0 1,0-1 744,-3 0-504,2 3-152,-3-3 59,1 4-59,-2 0-662,0 0 0,-2 1-695,4 2 1126,0-2 0,4 8 0,-1-4 0</inkml:trace>
  <inkml:trace contextRef="#ctx0" brushRef="#br1" timeOffset="168">17216 9469 8089,'0'-5'-207,"0"-3"1,0 6 83,0-5 174,0 5-13,0-6 1,0 6 116,0-4 0,0 3 98,0-4-105,0 1 1,1-3-171,2 0 1,-2-1 114,2 1 1,-2 0-103,-1-1 1,3 1-2,0 0 0,0-1 50,-3 1 1,-1 0 1,-2 0 0,1 2-9,-4 1 1,0 4-46,-4-1 0,-3 3 63,-3 3 0,-1 6-11,-2 7 1,0 5 8,-3 0 0,5 5-102,-1-1 1,5 1 21,1-1 0,3-3-148,2-3 1,3-1 30,4-3 0,1-2 76,2-7 0,3 1-61,3-4 1,3 0 77,1-3 0,2-4-163,-2-2 1,3-2 133,0-2 1,-3 1-93,0 0 0,0-4 80,-1 1 1,1-2-1,-4 2 0,-1 1 125,-1-5 0,1 5-85,-2-2 1,-2 3 339,-1 1-124,-2-1 126,-1 5 0,-1 1-73,-2 4 1,-2 5 111,-4 5 0,3 3-47,-1 6 1,1-1-102,-3 1 0,4-2-194,2-1 0,2 0 125,1-3 1,0 0-283,0 0 0,0-6 69,0 2 0,5-6-190,4 1 0,1-3-13,6-1 1,0-3 0,5-2 81,1-4 0,0-7 27,-4 1 107,1 2 0,-4-5 59,1 2 0,-5 0-196,2 0 408,-7-1 7,2 6-309,-7 2 747,3 1-378,-4 7 311,-4-3-362,3 4 1,-7 4 105,2 2 53,1 6-273,-3-1 1,6 5 58,-4-3 0,4 2-180,-1-2 1,2 0 200,1 0-253,0-3-42,0 3-160,0-3 0,4-5 122,2-2 0,2-2-165,2-1 1,-1-1 60,0-2 0,1-2-47,-1-5 0,3 1 310,1 0-90,-1-1 1,-3 1 447,1 0-90,-5 4-70,3 0 1,-7 6 230,2 3-293,-2 1 0,-1 4-434,0 0 163,0 1 33,5-1 1,-3-3-240,4 0 0,0-4-60,3 2 414,1-3 0,3-1 0,2 0 0</inkml:trace>
  <inkml:trace contextRef="#ctx0" brushRef="#br1" timeOffset="169">17886 9087 8089,'5'-9'0,"-1"3"0,-4 0-563,0 4 251,0-7 303,0 8 471,0-3-330,0 12 213,-4 3-127,3 7 0,-7 6 46,2 4-164,-2 0 1,-2 8-25,1-2 1,0 4 63,-1 2 1,1-5-235,0 2 1,0-6 84,3 0 1,-1-3-197,4-3 0,0-6-84,3-7-164,0-6 194,0-1 0,0-6 38,0-3 0,1-1-52,2-4 1,-2 0 92,2-1 0,-2 1-48,-1 0 1,0-4 227,0 1 0,-1 0 0,-2 2 0,-2 2 0,-5 2 0,0 2 0,-2 4 0,0 0 0,-3 0 0,2 4 0,-2 2 0,2 5 389,-2 2 0,5 3-138,0 0 1,5 0 413,5 0 0,0-3-212,0-3 1,8-1-330,5 0 0,4-4-190,5-1 1,-1-4-386,4-4 1,1 1-937,2-6 1387,2 2 0,-6-11 0,4 4 0</inkml:trace>
  <inkml:trace contextRef="#ctx0" brushRef="#br1" timeOffset="170">18678 9246 8179,'-6'-5'-525,"-2"0"447,7 1 0,-4 3-191,2-2 236,2 2 0,-8 5 227,3 2 1,-2 3-85,-1 0 0,0 4 4,3 3 0,-1-2-1,4 2 0,-3-1-156,3 4 1,-1-3 22,4-1 1,1-3-82,3 0 0,1-2 27,4 0 0,0-2 53,1-2 0,-1-2-166,0-4 0,4 0 87,-1 0 0,4 0-87,-4 0 1,1-3 33,-4 0 0,1-3 44,3 3 1,-4-5 48,0 2 0,1-1-15,-4 1 1,1-2 141,-1 1 0,1 2-209,-3-1 445,-1 4-87,-3-2 200,0 4-244,0 8 0,-3-2-72,-1 7 1,1-3-193,3-1 0,0 1 159,0-1 1,0 0-136,0 1 0,1-4 112,2 0 0,3-4-248,3 1 1,4-2 101,3-1 1,-2-4-139,2-2 0,-1-6 88,4 0 0,2-4 152,-3 4 0,2-3 0,-8 2 0,1-3 0,-4 0 0,-4 0 0,-2 0 0,-2-1 0,-1 5 0,-1-1 0,-2 0 0,-3 3 0,-6-3 0,1 3 0,-1 1 0,2-1 0,0 1 0,1 0 0</inkml:trace>
  <inkml:trace contextRef="#ctx0" brushRef="#br1" timeOffset="171">19227 8929 8179,'-3'6'-234,"0"1"0,-4-4-292,4 3 0,-3 4 493,3 6 0,-4 5 433,1 4 0,-7 9 188,-2 4-722,1 9 0,-3-6 165,1 5 0,3-7 85,0-1 1,3-5-88,1-5 0,0-6 82,3-3-300,2-4 203,4-6 0,1-4-209,2-2 1,2-2-7,5-1 1,-1-3 295,0 0 1,4-7-375,-1 0 1,5-2 41,-2 0 1,3 0-7,0-3 1,0 0 242,-3 0 0,2 1-34,-5 5 0,1 0 139,-4-1 0,-3 5 401,1 2-6,-5 2 1,-2 6-238,-7 4 1,-1 2 38,-1 4 1,-4 1-70,1 2 1,0 1-208,2 0 1,5-2 134,2-1 1,2 0-630,1-3 1,1-2 262,2-5 1,6 2-845,7-5 1049,2 0 0,4-7 0,2-2 0</inkml:trace>
  <inkml:trace contextRef="#ctx0" brushRef="#br1" timeOffset="172">19488 9329 8155,'0'-9'0,"0"0"-421,0 4 401,0-4 0,-1 5 140,-3-2-144,3-2 81,-3 7 190,0-8-7,-1 8-117,-4-7 0,-1 8 225,1 0-222,0 4 1,-5 10 107,-1 1 1,-3 4-15,0 3 0,2-2-290,1 5 0,3-4 104,0 1 1,4-1-279,2-2 1,4 1 145,-1-8 0,6 0-256,3-2 0,4-5 88,2-2 0,3-2-5,3-1 1,1-4 7,0-2 0,1-4-31,-1-2 0,0 2 195,-6-3 1,2 3-90,-2 1 1,-2-1 347,-5 1 0,2 3-68,-5-1 759,0 5-606,-3-2 1,-3 5 64,0 2 0,-5 4-90,2 5 1,2-2-114,1 3 1,2 0-309,1 0 0,0-1 127,0-3 1,1-2-267,2-1 0,6-4 128,7 1 0,3-3-279,2-3 0,0-6 491,4-7 0,0 3 0,3-9 0,-1 2 0</inkml:trace>
  <inkml:trace contextRef="#ctx0" brushRef="#br1" timeOffset="173">19869 9143 8155,'3'-6'0,"1"0"-501,-1 4 992,-3-2-267,0 16 1,-4-1-200,-3 11 0,-1 3 139,-1 3 0,-1 1-199,1 5 1,-3 0 113,-1 3 1,0 1-415,0-1 0,2-4 30,-4-2 0,3-3-126,0-3 0,1-7 140,2-5 1,0-7-162,-1-3 452,5-2 0,0-5 0,2-2 0,2-2 0,-2-2 0,3-2 0,3-1 0,-2 1 0,2 3 0,-2-1 0,-1 1 329,4 0 0,0-1 512,3 1 0,-2 3-390,-2 0 1,2 3-25,4-4 0,1 4-57,-1-3 1,3 3-619,1-3 1,3 1 276,0-2 1,3 0-331,2 4 0,3-3 176,4 3 125,0 0 0,0-1 0,0-2 0</inkml:trace>
  <inkml:trace contextRef="#ctx0" brushRef="#br1" timeOffset="174">20381 9329 8099,'5'-5'-706,"-4"-3"533,3 3 1,-3-1 627,2-1-297,-2 5 0,3-3 412,-4 2-155,0 2-227,-4 5 0,-1 3-40,-5 9 1,-2-1-107,0 4 1,-1 0-49,4-1 1,0 0-73,-1-3 1,5 3-395,2-2 0,2-3 272,1-1 1,1-2-237,2-4 0,6-2 179,7-4 1,5 0-61,0 0 0,2-4 317,-1-2 0,-3-7 0,4-1 0</inkml:trace>
  <inkml:trace contextRef="#ctx0" brushRef="#br1" timeOffset="175">20437 9236 8099,'-9'-14'-802,"1"-3"619,2 5 1,-2-1 158,5 4 171,0 0 1,3 3-48,0-1-472,0 5 250,0-2-206,4 13 1,0-6 327,3 6 0,1-2 0,-3 2 0</inkml:trace>
  <inkml:trace contextRef="#ctx0" brushRef="#br1" timeOffset="176">20735 9059 8099,'4'-9'-1251,"-3"0"1149,3 0 1,-2 3 232,1 3-30,-2 2 1,2 3 145,-6 4 0,-2 6-124,-5 10 326,-3 1-215,2 9 0,-6 1 43,1 1-1402,-1 2 1224,-2-3 1,2 4-265,1 0 45,-2 1 0,9-6-201,0-4 0,4-6 151,5-6 1,0-3 15,0-3 0,1-5-80,2-2-36,2-2 1,4-5 555,1-2 0,-4-3-394,0 0 0,-3 0 171,3 0 1,-4-2-64,2-1 0,-3 1 118,-1-1 0,0 2-110,0 0 0,-1 1 316,-3 0 1,3 3-93,-2-1 0,-1 4 65,1-3 0,-1 3 370,1-3 168,2 4-861,-3-3 0,5 5 87,2 0 1,6 2-669,7 1 1,1-1 115,2 4 491,4-4 0,4 6 0,7-3 0</inkml:trace>
  <inkml:trace contextRef="#ctx0" brushRef="#br1" timeOffset="177">21266 9218 8149,'0'-5'0,"0"-4"-557,0 4 623,0 0 0,0 2 190,0 6 143,0 6 1,-3 3-76,0 3 0,-4 1-110,0 2 0,-1 4-75,-1 0 1,0-2-224,3-4 0,-1 2 77,4-3 0,-3 2-163,3-2 0,-4-1-201,4-5 1,0-3 191,3 0 1,0-3-287,0 4 258,0-5 1,1 2-95,2-4 0,2-1 111,5-2 1,-1-2 41,0-5 1,2 1 0,1 0 0,0-2 28,3-1 0,-2-2 159,2-1 1,-3-3-101,4 3 1,-4 0 205,4 0 1,-5 3-95,2 0 1,-4 2 282,-3 0 601,2 5-374,-6 1-111,-7 16 1,-1 0-132,-6 10 1,-2-3-140,2 0 0,-2-1 47,2 1 1,3 0-361,-1-1 1,2-3 116,5-3 1,-1 2-675,1-2 458,2 0 1,1-3-22,6-3 1,3-2-34,4-4 0,0-1-95,3-2 1,1-2 3,-1-5 0,2-2 122,4 0 1,-5-4 270,1 4 1,-2-1-18,-1 4 0,-1-2 35,-5 1 0,-3-1 47,0 5 470,-3 2-400,1-1 1,-5 6-79,-2 3 1,0 0-120,-3 2 1,3 2 113,-3-2 0,4 3-598,-1 0 529,2 0 0,1 1 0,0-1 0</inkml:trace>
  <inkml:trace contextRef="#ctx0" brushRef="#br1" timeOffset="178">21601 9413 6627,'-5'0'458,"1"4"-15,4-3-19,0 4 1,4-5-329,2 0 1,4 0-141,2 0 14,-2 0 1,8-4-197,-3 1 1,2-4 116,-2 1 0,3-2-146,-2-2 1,-2-2 48,2 0 0,-4-4-25,3 4 0,-3-4 71,0 4 1,-4-1 294,-2 4 1,-4 0 101,1-1-81,-2 5 0,-5 1 253,-2 4 1,-7 4-144,-2 2 0,-3 7 141,-1 2 0,4 3-100,-1 0 1,5-2-290,-1 0 0,-1-1 109,4 4 1,-1-2-622,6-1 1,1 0 260,3-3 1,2-1-1035,5-3 1267,3-3 0,9 2 0,-1-3 0</inkml:trace>
  <inkml:trace contextRef="#ctx0" brushRef="#br1" timeOffset="179">22095 9320 8094,'0'-9'0,"0"0"-823,0-1 558,0 1 0,0 0-59,0-1 881,0 5-314,0-3 1,-4 6 372,-3-4-371,-1 4 1,-1-3 46,-1 5 0,-3 6-114,-3 3 1,-1 1 132,-2 6 1,1-1-89,-1 4 1,0 3-117,1-1 0,3 1 131,3-3 1,3-4-456,2 1 1,0-5-356,4 1 1,0-1 361,3-2 1,4-1-199,2-1 1,4-3 166,2-4 0,2 0-123,5 0 1,0-1 45,-1-2 0,1-3 127,0-3 0,-4-1 51,1-3 1,-2 3 155,2-2 0,0 1 149,-3 2 1,-2 0-72,-5-1 1,-2 4 860,-4 0-721,0 4 1,-4-1 75,-2 6 1,-3 2-45,-4 4 1,3 2-366,-3 1 1,3-1 90,1 5 1,4-5-183,2 2 1,-2-3-133,2-1 0,1 1-176,5-1 1,4-4 497,5-2 0,2 3 0,5-1 0</inkml:trace>
  <inkml:trace contextRef="#ctx0" brushRef="#br1" timeOffset="180">22309 9274 8071,'8'-7'-1266,"-2"1"1251,3 4 0,-7-3 739,4 2-108,-4 2-338,2 1 1,-5 6-111,-2 6 1,-2 2-25,-5 1 0,1 3-92,0-2 1,-1 0 100,1 0 0,1 1-361,2-1 1,-3-2 127,3 2 0,2-5-648,1 1 517,2 3 0,1-5-247,0 3 0,4-7 109,2-3 0,6-2 349,0-1 0,4-1 0,-4-2 0,5-2 0,-2-5 0,0 0 0,0-2 0,-3-3 0,4-3 0,-4-1 0,4 0 0,-5 4 0,2-1 0,-4 5 0,-3-1 0,1 1-67,-3 2 207,-1 4 1,-4 2 277,-2 6 1,-2 2-114,-1 4 0,-2 4-27,2-1 0,-3 5-106,0-2 0,0 0-37,0 0 1,2-4-47,1 2 0,4-3-151,-1 0 1,2-1-218,1 0 1,1-4 165,2-2 0,2 2-254,5-2 0,2 0 127,0-3 0,6-4-55,1-3 0,-1-1 49,4-1 0,-2-2 207,-2-1 0,1 1-108,-1-5 1,0 5 155,-2-2 0,0 0 63,-3 1 0,-1-1 285,-3 4 303,-4-1-474,0 1 0,-6 4 12,-3 2 1,-1-1-102,-4 1 1,0 0 103,-1 3 0,1 1-56,0 2 1,-1-1 120,1 4 0,1 0-124,2 3 0,-2 1 0,5-1 1,0 0-189,3 1 0,0 2 106,0 1 0,0 0-267,0-1 1,3 0 103,0 3 0,5-3-174,-2 0 0,-1-2 91,1 0 1,-4-1-515,1 0 407,-2 5 1,-3-4-51,-4 3 1,-4-3 342,-9-1 0,-8 5 0,-2 0 0</inkml:trace>
  <inkml:trace contextRef="#ctx0" brushRef="#br1" timeOffset="181">5587 10400 8246,'0'-9'-539,"0"0"0,0-1 269,0 1 1,0 3 188,0 0 84,0-1 0,4-2-9,2 0 0,-1-4 8,1 1 1,0-2 74,4 2 1,-4 2-60,0-3 1,-3 0 3,3 0 1,-3 0 45,0 1 1,-2 4-37,-1-1-44,0 6 0,-4 1 38,-3 8 1,-1 10 85,-1 11 0,-5 10-83,-1 6 1,1 8-250,8-23 0,0 0 0,-1-1 0,0-1 235,1 4 1,0-1-1,0-1 1,0 0-90,1 3 1,0 0 0,1 0 0,-1 0 20,0 2 1,1 0 0,-1-3-1,0-1-75,1-2 0,-1-2 0,-8 18 261,-3-12 0,2-12-163,-2-6 1,2-8 104,-2-8 0,0-6-121,3-7 0,1-1 77,2-2 0,1-1-34,0-1 1,-1 1 308,1-2 0,1-1-397,2 2 0,-2-4 36,5 3 0,0-4-64,3 1 0,2-2 62,5-5 0,3 4 90,8-4 1,5 5-92,2 2 0,2-1 142,1 4 1,1 1-107,2 6 0,-5 1 275,2 5 1,-3 4-73,-1 2 1,-1 3-63,-4 3 1,-5 2-96,-1 4 1,-3 5-5,-1 1 1,-4 3 65,-1 1 1,-3 0-25,-1 3 0,-3-2 18,-1 1 0,-2-4-39,3-2 1,0-2-54,3 2-79,0-3 0,4 0 85,2-6 1,7-1-88,2-5 1,3-6 107,0-3 1,-2-1-165,0-6 1,-2 1 72,2-4 1,-1 0-63,-6 1 0,2-1 87,-8 1 1,-1 0 21,-5 2 1,-2 0 28,-5 3 1,-3 1 5,-3 3 1,-1 0 106,-2 3 0,2-1-80,1 4 1,3 0 251,3 3-132,1 0-291,4 0 1,5 0 166,6 0 1,5 0-120,2 0 1,6 4 86,0 2 1,2 2-12,-3 2 1,1 0 140,0 3 1,-1 1-104,1 5 1,-5-1 189,-1 1 0,-7 1-105,-3 1 1,-2-1 66,-1 2 0,-1-4-90,-2-2 0,-2-3 61,-5-3 1,1-5-36,0-2-150,0-2 1,3-3-63,3-4 1,2-2 86,1-7 0,1-1-156,2-2 1,3-1 99,3 0 1,0 1-118,0-1 1,4 1 43,-1-1 1,2 1 144,-2 3 0,0 2-31,3 7 1,-4-1 22,2 4 0,1 0-631,2 3 636,-3 4 0,5 1 0,-4 4 0</inkml:trace>
  <inkml:trace contextRef="#ctx0" brushRef="#br1" timeOffset="182">6825 10177 8327,'0'-15'0,"0"2"-250,0 4 286,0-1 0,-1 2-329,-2 2 0,2 4 188,-2 8 1,-3 8 165,0 11 1,1 6 41,-1 3 0,0 3 86,-4 0 1,4 4-242,0 3 1,3 1-164,-3 2 0,2-1 47,-2 1 1,3-5 0,-3-1 0,3-8-57,-3-5 0,3-9 46,-4-6 0,4-7 34,-3-3 1,4-6 36,-1-3 0,-1-7 53,1-2 1,0 0 53,3 0 0,0-1-2,0-2 1,0 0 229,0 3 1,4-3-200,2 2 0,1 0 104,-1 0 0,6 3-141,-3 4 0,2-1 268,-1 1 1,2 1-61,1 1 1,0 0-3,-1 4 0,3-3-66,3 3 1,4-3-162,0 2 1,0-3-35,-4 1 0,4-3 94,0-4 0,3 2-241,-4-5 1,0 1 64,-6-4 1,-1 1-8,-5-1 0,0 0 55,-3 1 0,-2-4-149,-4 0 0,0 1 126,0 2 1,0 1 119,0 3 51,0 1 1,-4 9 52,-2 2 1,-3 10 216,0 6 1,-1 8-89,-3 3 1,0 8 74,-3 6 1,-1-1-228,1 3 0,3-1 114,0-2 1,0 1-85,0 2 0,2-1-183,5 1 0,2-7 56,4-5 1,1-7-150,2-6 1,6-7-49,7-2 1,1-11 87,2-5 1,-1-5-162,1-1 1,0-1 59,-1-2 1,-2 0 267,-1 1 0,-3 2-153,0 1 0,-2 3 104,0 0 653,-5 6-499,-1 2 0,-5 9 364,-2 4 0,-1 6-195,-2 6 0,-2 2-112,5 2 1,0-2-23,3-5 1,0 0-248,0-3 0,5-1 166,5-5 0,3-5-416,6-4 0,2-8 84,1-8 0,5-5-86,1-4 0,-4-2-69,1-1 1,-5 3 116,-1 0 0,-4 2 28,1-2 0,-8 2 110,2 4 1,-7 5 253,0 1 1,-6 4-73,-4 3 0,-5 3 469,-3 6 0,0 3-73,0 7 0,0 1 211,0 5 0,0 3-254,3 3 1,2-1-28,1 1 1,1-1-348,5 1 1,0 0 112,3-3 1,5-1-833,4-6 1,5 1 160,8-7 528,6-2 0,5-7 0,5 0 0</inkml:trace>
  <inkml:trace contextRef="#ctx0" brushRef="#br1" timeOffset="183">8398 10419 8151,'-9'33'0,"-3"3"-657,-1-2 439,1 7 0,3 5-86,4-20 1,0 1 0,0 0 0,0 1 307,-1 0 0,-1 0 1,2 1-1,-1 1-7,-1-1 1,-1 1-1,0-1 1,1 0 7,-1-3 0,1 0 0,-7 19-224,5-11 1,3-10 419,-1-12-189,5-6 0,-5-3 71,4-6 1,-3-2-102,3-4 0,-1-5-41,0-1 1,3-3 22,-2 0 0,2-5 361,1-2 0,0-2-350,0-1 1,1-4 0,2-2 0,6 1 1,3-1 0,5 3-62,-2-3 1,4-3 52,2 0 0,0-2-252,4 5 1,1-1 528,5 0 1,1 1-91,2 6 0,-2 5 230,-4 10 0,-4 7-118,-2 12 1,-8 5 76,-5 11 0,-3 5-151,-6 4 0,-5 4 26,-1-1 0,-6 2-191,-4-2 1,0-3 156,0-6 1,-1-3-228,1-3 0,0-1 77,0-3 0,6-6 149,4-5-276,3-3 1,3-7-301,7-3 1,5-4 58,4-6 1,5-4-88,4-2 1,1-1 165,-1-2 1,1 0 30,-5 0 0,4 3 192,-3 0 0,0 8-74,-4-2 1,-3 11 104,-3 1 0,-1 5 0,-2 2 0,-4 6 0,-2 3 0,-2 4 0,-1 6 0,-1 1 0,-2 1 0,1-1 0,-4 2 0,3-6-23,-4 0 1,2-4 288,-1 4 0,-1-8-98,4 1 0,0-5-168,3 3 666,-4-5 429,2 2-1070,-2-8 0,4-2-269,0-3 0,0-1 38,0-3 1,0 2 103,0-4 0,4 2 148,3-2 1,1 2-125,1-2 1,1 0-4,-1 0 1,4-3 13,3 3 0,0 0-66,0 0 0,2 0 73,-3 0 0,6-2-3,0 5 0,-2-1 53,-3 4 0,-5 4-7,1 2 0,-4 3 157,-2 3 1,-4 3-62,1 6 1,-6 6 209,-3 4 0,-6 3-74,0 0 0,-1-1 6,4 1 1,0-4-51,0 0 0,0-1 29,3-1 0,2-5-112,4-1 0,1-4-87,2-3 0,2-2-85,5-4 1,3 0 98,3 0 1,1-4-233,2-2 0,1 1 60,-1-2 0,1 1-95,-8-3 0,1 0-33,-4-1 1,0 1 134,0 0 1,-3-1 24,-3 1 1,-2 0-10,-1-1 1,-1-2 109,-2 0 0,1-2-90,-5 2 0,1 1 171,-3-1 1,-4 2-76,1 0 1,0 2 103,2 2 0,4 2-72,0 4 0,0 0-103,-4 0 1,5 1-62,2 2 0,2 2 94,1 4 56,0 1 0,0 3 0,0 2 0</inkml:trace>
  <inkml:trace contextRef="#ctx0" brushRef="#br1" timeOffset="184">9236 10540 7741,'-9'4'-524,"0"2"781,-1 3 0,4 1 73,0 2 1,0 3-188,-4 3 1,5 1-151,2 0 0,2-2 92,1-1 1,4-3-20,3-4 1,2-3 47,3-3 1,0-3-148,3-3 0,4-6-29,3-3 0,-1-5-180,-2 2 1,-2-6-7,-1-1 0,1 0 104,-5 0 0,-1 2-53,-4-1 0,0 1 124,-4 1 1,0 1 102,-3-1 1,-4 5-54,-2 1 0,-6 4 105,0 3 0,-5 2-57,2 4 1,0 1 166,0 2 0,0 3-10,0 6 0,-3 6-95,3 4 0,1 5-82,2 0 0,1 7 61,2 6 1,0 2-498,-1 5 1,5 0 405,2 3 0,2-3-176,1-1 0,-3 0-66,0-6 1,0-4 215,3-5 1,-4-7 66,-2-5 1,-1-5-81,-2-4 1,2-5 181,-6-2 0,-1-2-102,-2-1 1,-2 0 427,-4 0 0,3-4-295,1-3 0,0-2 72,6-3 1,-1-3-277,4-3 0,4-1 102,2 0 0,2 0-120,1-3 0,5 2 70,4-1 0,4 1-394,2 1 1,4 1 149,-1-1 0,4 1 247,3-1 0,2-4 0,-3-1 0</inkml:trace>
  <inkml:trace contextRef="#ctx0" brushRef="#br1" timeOffset="185">9478 10521 8286,'0'6'407,"0"1"-353,0 3 0,0 0-31,0 3 1,-3 0 40,0 0 0,-3 2-157,3-2 1,0 2 103,3-2-50,-4 3 1,3-6 36,-2 3-367,2-7 111,1-2 1,1-4 106,2 0 1,-2-4 59,2-2 1,-1-3-114,1-4 1,-2 2 70,2-5 1,1 4 37,-1-4 1,4 1 128,-4-4 1,4 1-125,-1-1 1,-1 3 104,1 1 1,1 3-53,2 0 138,0 2 0,1 1-313,-1 3 1,0 2 119,1 4 1,-4 0 91,0 0 0,0 4 0,3 1 0</inkml:trace>
  <inkml:trace contextRef="#ctx0" brushRef="#br1" timeOffset="186">9860 10521 8151,'-4'-9'0,"3"0"0,-2-1-520,2 1 346,1 0 0,-3 3 330,0-1-26,0 1 78,-2-3-124,0-1 0,-4 5 116,0 2 1,-1 2-107,1 1 0,-1 5 228,-3 5 1,2 3 16,-5 6 1,4 0 36,-4 3 1,5-1-272,-1 4 0,4-5-120,2 2 1,4 0-250,-1-4 1,2 3 174,1-5 0,5-4-64,4-3 0,2 0 26,4-6 0,-2 0-312,2-3 0,1-1 144,2-2 0,-2-3-125,-1-3 1,-3-1 67,0-3 0,-1 3 130,-2-2 0,0 1 139,1 2 0,-4 0 176,0-1 0,-4 4 509,1 0-309,-2 4-63,-1-2 1,-3 8-24,0 2 1,-3 2 38,3 2 1,0-1-262,3 0 1,0 1-155,0-1 0,1 0 59,2 1 0,2-4-171,4 0 0,0-4-148,1 1 0,2-2 180,1-1 1,0-4 248,-1-2 0,-1-2 0,1-2 0,3 1 0,-1 0 0</inkml:trace>
  <inkml:trace contextRef="#ctx0" brushRef="#br1" timeOffset="187">10112 10475 8151,'-7'0'-491,"1"0"0,3 1 1047,-3 2 1,3 3-96,-3 6 1,2 0-148,-2 3 1,0 1-160,-3 3 0,3-1 82,-1 1 0,5-4-368,-1 1 0,2-5 103,1 2 0,0-3-278,0-1 0,1-3 200,2 1 1,2-5-322,5 1 0,-1-2 59,0-1 1,4-1-70,-1-2 0,2-1 97,-2-3 1,-2-1 117,3 2 0,0-2 222,0-2 0,-1-2 0,-3-1 0,4-2 0,-1 3 0,1-4 0,-4 4 0,-1-4 0,-2 4 0,2 2 608,-5 4-420,0 4 1,-4-2 285,-2 4 0,-2 5-162,-5 4 0,1 2 35,0 4 1,0 0-66,3 0 0,-2 0-253,2-3 0,2-1 144,0 1 1,0-2-944,1 0 405,0-1 0,7-1-213,2-2 0,4-1 11,2-5 0,0-1 567,3-3 0,0 2 0,0-4 0,2 0 0,-5-3 0,0 2 0,-2 1 0,-4 4 0,0-1 441,-4 2 335,2 1 214,-4 0-1036,-4 4 0,0 1 147,-2 5 0,2-4-1266,4 0 1165,0-4 0,0 6 0,0-2 0</inkml:trace>
  <inkml:trace contextRef="#ctx0" brushRef="#br1" timeOffset="188">11331 10186 8127,'0'-9'0,"0"-1"0,0 1-584,0 0 0,0 3-86,0-1 969,-4 5-158,3-2 0,-6 9 150,4 5 0,-4 7-44,0 8 1,-1 3-121,-1 3 0,-1 1-79,1 2 0,0 1 4,0-4 0,-4 1-98,1-5 0,-1 0 87,4-2 0,0-6-226,-1-7 168,1-1-86,0-6 0,0-5 44,3-6 0,2-6-73,4 0 1,0-5 29,0 2 1,4-3 72,2-1 0,4 4-131,2-1 1,-1 1 67,1-4 0,-1 4-3,2-1 1,-2 5 14,5-2 0,-1 3 165,4 1 0,-4 1 5,1 1 0,-2 3 120,2 4 0,-3 4-108,-3 3 1,-2 5 78,-2 3 0,1 4-31,-4 3 0,0-2-63,-3 5 0,-3-4-46,0 1 1,-4 0 68,1 0 1,-1-1-174,0-6 0,0 2 73,4-5 1,0-2-394,3-4 193,0-4 1,1 1 10,2-6 1,5-2 22,5-4 1,2-5 92,-2-1 1,3-3-17,0-1 0,-2 1-7,2-1 0,-4 0 10,4 1 0,-5 0 1,1 3 0,-5-3 87,-4 3 0,1 1 162,-1 2 0,-4 5-75,-5 0 0,-4 5 110,-2-1 1,-2 5-54,-5 1 0,3 6-314,1 0 0,4 1 85,-2 6 73,7-5 0,-6 7 0,1-4 0</inkml:trace>
  <inkml:trace contextRef="#ctx0" brushRef="#br1" timeOffset="189">12607 10177 8221,'0'-10'-39,"0"4"81,0 0 234,0 4-635,-4-2 300,3 4 1,-7 7 1,5 2 11,-4 7 1,3-2-108,-2 5 1,-1-3 168,3-1 1,-2 0-325,3 0 0,0-2 128,3-3 0,4-4 180,2 0 0,7 0 0,1 4 0</inkml:trace>
  <inkml:trace contextRef="#ctx0" brushRef="#br1" timeOffset="190">12765 10242 8221,'-6'3'0,"0"0"0,1 4-441,-2 0 1,0 1 133,4 1 0,-3 4 178,3-1 1,-3 4 128,2-4 0,-3 4 0,2-1 0</inkml:trace>
  <inkml:trace contextRef="#ctx0" brushRef="#br1" timeOffset="191">12933 10288 8131,'-10'-4'0,"1"3"0,0-2-554,0 2 351,-1 5 1,-2 3 646,-1 5-184,1 2 1,0 5 69,-1 0 1,1 2-183,2 1 1,5 3-212,2-3 0,3-1 87,3-2 1,3-4-26,7-3 1,1-6 124,5-3 0,4-3-208,2-3 1,0-3-120,0-6 1,1 0-93,-4-3 0,-1 0-8,-6 0 0,2-3 89,-5 2 0,-3-1-46,-2-2 0,-6 4 77,-1-1 1,-5 2 139,-4-2 1,-4 3-24,-3 3 1,-2 2-10,-4 2 0,2 2 100,-2 4 1,4 0 35,2 0 0,3 1-61,4 2 0,0 2 0,3 4 0,-2 1 0,3-1 0</inkml:trace>
  <inkml:trace contextRef="#ctx0" brushRef="#br1" timeOffset="192">12979 10363 8131,'0'9'0,"-3"5"64,0 1 1,-3 4 153,3 3 0,-3 5-290,2 4 1,-4 5 144,-1 1 1,0 3-481,-4 4 1,-1-3 349,-2-4 0,-1 1-5,-2-1 1,0-1 17,1-2 0,-1-3-123,0-6 0,1-2 218,-1-5 0,4-6-46,-1-3 1,4-6 118,-4 0 0,1-3-78,-4-3 1,2-5 310,1-4 0,3-5-297,3 2 0,1-1 52,0-3 1,0 3-138,3-6 1,2 1-145,4 0 1,0 0-45,0-4 1,4 1-16,2 0 0,7 1-39,2 4 0,4-3 103,3 1 0,1 0 164,5 6 0,0-7 0,0 2 0</inkml:trace>
  <inkml:trace contextRef="#ctx0" brushRef="#br1" timeOffset="193">13175 10316 8131,'-6'7'-462,"-1"-1"334,1 0 0,-1 4 288,-2 3 0,1 1 281,-4 5 1,3 3-317,3-1 1,-2 4 29,5-3 1,0 0-256,3-4 1,5-3 102,5-3 1,0-6-9,5-3 0,4-3-245,3-3 0,1-3 137,-2-6 0,-1-2-180,2-1 1,-3-3 56,0 3 1,-5-3 54,-1-1 0,-7 2 82,-3 1 0,-2-1 117,-1 1 1,-4 2-96,-2-2 0,-7 5 309,-2-2 1,-3 4-10,0 3 1,0 2-135,3 4 1,-2 0-231,5 0 1,-1 1 118,4 2 22,4 2 0,-4 9 0,4 0 0</inkml:trace>
  <inkml:trace contextRef="#ctx0" brushRef="#br1" timeOffset="194">13976 10279 7835,'-10'-4'-273,"5"3"385,-3-3 0,4 5 148,-3 2 121,-1 2-146,3 9 1,-4 0 36,-1 5-205,1 3 95,0-2 1,1 6-25,1-4 1,3 3-99,4-4 0,1-3-166,2-6 77,2 3 1,6-9-103,1 0 1,3-4-36,3-2 1,2-4-216,2-2 1,-4-5 161,1-2 0,0 0-111,-4 0 1,-1 3 161,-2-3 0,-2 3 77,0 1 1,-5 0-74,-2-1 45,-2 5 436,-1 1 1,-1 5-166,-2 2 1,1 2 178,-4 5 0,3 2-119,0 0 0,2 4-114,1-4 0,0 4 25,0-4 0,4 1-182,3-4 0,1-4-30,1-2 1,1-2 91,-1-1 0,3-1-90,1-2 1,-1-2 32,-3-4 0,1-2-74,-1-1 1,-1 0 51,-1-3 0,-2 3 35,-2-4 1,-2 4-5,2-4 1,-2 4 96,-1-4 1,-1 4-60,-2-4 1,2 5 25,-2-2 0,1 4-150,-1 3 1,1 1-8,-1 2 39,2 2 0,2-4 65,2 5 0,0 4-70,3-1 1,-3 3 128,3-3-37,0 4 1,4-3 66,-1 3 0,-3-2 42,0-2 1,1-2-110,2 2 1,-1-1 30,-2 1 0,3-2 32,-3 2 1,-1 1 27,1 0 0,-3 3 33,4-1 1,-5 2 39,1 2 0,1 2 17,-1 0 1,0 5 178,-3-2 0,-3 2-257,0-1 0,-4 0 390,0-3 1,2-1-52,-1-3 0,3 0-278,-3-3 1,3-2-39,-4-4 0,4 0-201,-3 0 1,4-4 112,-1-2 1,1-6-76,-1 0 0,2-4 16,-2 4 1,3-5-163,3 2 1,-1 0-62,4 0 0,0-1 59,3-2 1,5 2 21,1 1 1,3 3 33,1 0 1,-1 0 47,1 0 0,0 3-7,-1-1 1,1 2-126,-1 5 0,-3 0-35,-3 3 280,-1 0 0,-2 0 0,0 0 0</inkml:trace>
  <inkml:trace contextRef="#ctx0" brushRef="#br1" timeOffset="195">14562 10354 7830,'-5'0'-541,"0"4"1084,2 2 1,1 2-23,-5 2-320,5 3-55,-6 2 1,4 0-248,-2 1 83,-3-1 1,8 0-102,-2-3 0,2-2 103,1 0 1,1-2-37,2-2 0,3-2 79,3-4 0,1 0-345,3 0 1,-3-4 96,2-2 0,2-2-57,-2-2 0,4 0 124,-4-2 0,0 1 40,-6-1 0,2 0 141,-2 0 1,-1 1-119,2-5 1,-5 4 170,1-4 1,-2 4-90,-1-4 1,-4 4 113,-2-4 0,-6 5 7,0-1 1,-2 4 112,2 2 0,1 4-313,-5-1 0,5 2 73,-2 1 1,4 4-723,3 2 737,-3 2 0,4 6 0,-4 0 0</inkml:trace>
  <inkml:trace contextRef="#ctx0" brushRef="#br1" timeOffset="196">14823 10279 5753,'-5'0'156,"1"0"-132,4 0 0,1-3 21,2 0-36,-2 0 88,3 3 1,-4-1 22,0-2 199,4 2-235,-3-3 274,3-1-162,-4 4-108,4-7 0,-3 6-63,2-4 137,-2 4-264,-1-2 169,0-1 33,0 4 680,0-3-557,0 13 0,-1 1-132,-2 9 0,-3-1-35,-6 1 1,1 4 91,-1 1 1,-1 3-209,0 1 0,1-1 103,2-2 0,2-2-150,2-5 1,-1-3 24,4-3 0,-1-5-338,4 0 316,0-5 1,5-2 78,1-6 1,5-3-131,2 0 0,3-3 70,0-1 1,1-3 37,2 0 0,-1-2-14,1 0 1,3 1 0,0-1 0,0 1-3,0-5 0,-2 3 91,1 0 1,-2 5 32,-3 1 0,-3 3 443,-4 1-110,-3 3 1,-2 4-136,-4 9 0,-6 0 31,-3 8 0,-1 4-92,-6 3 0,2-1-140,-2-2 0,0 0-25,3-1 0,1 1-237,3-1 0,3 0 7,3-2 1,2-2-833,1-2 332,0-1 1,8 1 235,1-6 0,5-1 178,-1-5 1,3 0 282,0 0 0,1-9 0,2-1 0</inkml:trace>
  <inkml:trace contextRef="#ctx0" brushRef="#br1" timeOffset="197">15195 10372 8125,'7'-5'-164,"-1"2"297,-4-2 0,2 5 175,-4 0 0,-1 4 47,-2 5 1,-2 5-117,-5 1 0,4 0-143,0 0 1,3-3 124,-3 0 1,4 2-281,-2-2 123,3 0 0,7-3-231,3-3 0,4-2-74,6-4 0,4-4-192,2-2 0,0-7-7,0-2 1,2-2 180,-2 2 0,-5-3 16,-2 2 0,-5-1 31,-1-2 1,-3 1 47,-2-1 0,-4 4 48,-6-1 1,-4 4 152,-5-4 1,-3 6 97,-3 0 1,-1 5-64,1 5 1,-1 0-8,0 0 1,2 4-50,1 3 0,3 1-206,3 1 1,1 2 113,0 1 0,4-2-65,2 3 1,2-3 74,1-1 1,4 0-4,2-3 0,2 1 104,1-4 0,2 0-27,1-3 285,-1 4 1,2 1-90,-4 1 0,-3 2 191,-3-2 1,-2 4-78,-1 2 1,-1 3-44,-2 7 0,-3 3-90,-3 6 0,-1 0-139,-3 6 0,-1 0-285,-5 6 0,1-4 49,-1 2 1,3-6 74,1-1 0,0-8 157,0-1 1,0-9 95,3-3 0,1-6-142,-5-1 1,2-4 17,-2 1 1,2-2 18,1-1 1,2-1 11,-5-2 1,8-2 234,-1-4 1,1-2-220,-1-1 1,3 1-52,0-5 1,4 1-14,-1-4 1,-2 1 28,2 3 1,0-3-11,3 3 0,0 1-341,0 2 0,0 1 117,0 2 0,4 0-417,3 0 1,4-1-9,1 1 633,5 0 0,2-1 0,4 1 0</inkml:trace>
  <inkml:trace contextRef="#ctx0" brushRef="#br1" timeOffset="198">15661 10130 8125,'0'-9'0,"0"0"-507,0-1 157,0 1 582,0 0-113,0 3 1,-4 6 109,-2 7 0,0 5-130,0 4 0,0 4-55,-3 2 1,2 1 70,1-1 0,4-3-316,-1 3 0,2-7-34,1-2 0,1-3-66,2-1 1,2 0-110,5-3 0,0-2 130,2-4 0,0-4 280,3-2 0,-2-3 0,2 0 0,-2 0 0,2 0 0,-3-4 0,0 1 0,-2-1 0,0 4 0,-5 3 0,-2 0 0,2 4 53,-4-3 139,-5 14 1,-2 1-112,-7 9 0,4-4-30,3 1 0,-2-4-51,1 4 0,3-5 0,0 2 0</inkml:trace>
  <inkml:trace contextRef="#ctx0" brushRef="#br1" timeOffset="199">9832 11061 8392,'-5'-4'-225,"-3"2"-90,2-4 245,1 4-222,-3-6 204,3 6 1,-4-1 146,-1 6 1,1 3 219,0 3 1,-4 9-107,1 3 0,-8 7 8,2 6 0,-3 6-298,11-16 1,1 1 0,-1 1 0,0 1 158,0 2 1,1 1-1,-1 0 1,0 1-187,3 2 0,2-1 0,0-1 1,2-2 77,1-1 1,1 0-1,0-1 1,2 0-539,2 19 1,6-8 603,7-10 0,-2-7 0,4-1 0,4-6 0,6-6 0</inkml:trace>
  <inkml:trace contextRef="#ctx0" brushRef="#br1" timeOffset="200">10140 11443 8329,'-2'-9'0,"-1"-1"0,2 1-1386,-2 0 1039,-2-1 1,1 1 569,-2 0-5,-3 0 1,4 0-155,-4 3 0,0 2 248,-1 4 0,-2 1-136,0 2 0,-4 6 134,4 7 1,-2 5-111,2 0 1,1 5-70,-1-1 1,3 2 51,2 1 0,0-4-310,4-3 1,1-1-118,5-1 0,3-5-153,7-1 0,2-7-193,7-3 0,3-3 83,6-3 507,-2-2 0,7-9 0,-3 0 0</inkml:trace>
  <inkml:trace contextRef="#ctx0" brushRef="#br1" timeOffset="201">10363 11443 8329,'-4'-9'-1064,"3"4"399,-3-4 802,0 8 4,-2-7 193,-3 7 1,0-3-115,-1 4 1,-2 4 137,0 2 1,-2 6-156,2 0 0,1 6-40,-1 0 0,2 1-87,0 2 0,2-4-162,2-1 1,-1-5-102,3 1 233,1 3 1,4-6-308,3 0 0,1-3 108,4-6 1,3 0-189,1 0 1,2-5 115,-2-1 1,2-2-126,-2-1 0,2-4 168,-2 1 0,-1-1 70,-3 4 0,1 0 142,-1 0 0,-3-1-147,0 1 176,-4 0-146,3-1 464,-5 5 0,-1 6-80,-3 8 1,-1 2 53,-4 4 0,3 0-205,0 0 1,3 2-201,0-5 1,2 1-215,1-4 0,8-1 107,1-2 0,6-1-247,1-5 1,3-5 27,2-1 380,3-2 0,4-10 0,0-1 0</inkml:trace>
  <inkml:trace contextRef="#ctx0" brushRef="#br1" timeOffset="202">10717 11192 8313,'0'-10'0,"0"5"-608,0-3 393,-4 7 1,2 2 604,-5 8 0,0 9-32,-5 7 0,0 4-42,-3 5 0,2 1-75,-2 8 1,4-3-410,-2 0 1,4-6 207,3-3 0,1-3-298,5-3 179,0-2 0,5-10-32,1-4 1,3-3-168,4-6 0,-3-5 101,2-1 0,0-3-157,0-3 1,3 0 175,3-3 1,-2-1-124,-1-2 1,-2-2 98,2-2 1,-2 1 63,2-3 1,0 3 145,0-1 0,0-1-110,-3 2 1,-2-1 115,3 3-34,-3 5 227,-5 5 0,-3 10-89,-8 8 0,0 5 363,-7 8 1,0 2-190,1 4 1,-4 2-42,4-2 0,0 2-258,6-5 1,-1-3-255,4 0 0,0-2-318,3-2 1,1-3 279,2-3 1,2-6 278,4-2 0,5 1 0,0 0 0</inkml:trace>
  <inkml:trace contextRef="#ctx0" brushRef="#br1" timeOffset="203">10959 11508 8282,'-5'0'-610,"1"0"276,-1 0 575,4 0-215,-3 0 1,11-3-17,3 0 1,1-4-185,-2 1 1,2-3 130,1 0 1,-1 0-165,1-1 0,-2 0 84,0-2 0,-2 1-36,-2-1 81,-2 1-10,-4 2 1,-1 4 367,-2 2 0,-3 3-112,-6 3 0,0 6 270,-3 7 1,0 1-149,0 2 1,1 1-136,5 1 1,0-1-167,-1 2 1,5-3-278,2 0 1,6-4 39,3-3 1,8-3 118,4-3 0,5-2-333,5-8 1,0-2 461,0-6 0,4-7 0,1-5 0</inkml:trace>
  <inkml:trace contextRef="#ctx0" brushRef="#br1" timeOffset="204">11452 11220 8282,'0'-6'0,"0"-2"-490,0 7 860,0-3-223,-4 12 0,-1 6 332,-4 7-324,-5 5 1,4-1-185,-2 6 1,1-1 83,2 4 0,3-3-69,-1 3 0,4-5 102,-3-1 0,4-4-299,-1-5 0,2-5-236,1-1 224,0-7 1,3-3 64,0-6 1,1-2-129,-1-5 1,-2-2-71,3 0 0,0-4 158,-1 4 0,0-4 27,-3 4 0,-4-1 171,-2 4 0,-4 1 0,-2 1 0,-3 3 55,-3 4 1,2 0 70,1 0 0,-1 4 23,-2 3 1,-1 2 388,0 3 1,5 0 24,1 3 1,4-3-203,3 0 0,2-2-266,4 0 0,5-4 89,4 0 1,9-4-255,7 1 1,3-6-44,3-3 113,2-2 0,4-2 0,0 1 0</inkml:trace>
  <inkml:trace contextRef="#ctx0" brushRef="#br1" timeOffset="205">12346 11117 8134,'-5'0'-1587,"1"0"1733,0 0 1,0 1-57,-3 2 0,-1 8 268,2 7 0,-2 6-113,-2 7 0,0 3 10,-2 7 1,0 4-384,-3 5 1,9-24 0,0-1 193,-6 22 1,3 0-268,2-10 0,0-4 121,4-11 0,0-5-102,3-7 29,0-5-54,4-1 1,0-8 16,2-2 1,2-4-70,-5-2 0,3 0 402,-3-3 1,0 2-255,-3-2 1,0 0 67,0 0 0,0-2-59,0 5 0,-3-4 155,0 4 0,-4-3-135,0 2 1,-2 1 190,-3 2 0,-2 5 52,-1 2 1,-6 2 171,2 1 0,-1 5-106,1 5 0,-3 3 116,1 6 1,0-1-114,6 1 1,-2 1-68,5 1 0,3-1-118,6 2 1,2-3 126,1 0 1,4-4-329,2 1 1,7-5 73,2 2 0,6-4-241,1-3 0,4-2-6,-1-4 0,2 0-131,4 0 1,-2-1 37,2-2 0,-5-3 422,-1-6 0,0-3 0,3-3 0</inkml:trace>
  <inkml:trace contextRef="#ctx0" brushRef="#br1" timeOffset="206">12421 11471 8134,'-19'0'-694,"8"1"486,1 2 0,4-1 592,0 4 1,-1 1-79,4 2 1,-1 0-273,4 1 1,0 2 12,0 0 1,2 1-163,1-4 0,6-3 36,6 0 0,3-3-78,1 0 1,0-3-35,3-3 0,1-3 40,2-3 1,1 0-63,-5-1 1,1-2 66,-3 0 1,-1-1 24,1 4 0,-6 0 5,-3-1 63,-1 1 0,-9 4 446,0 2 0,-5 10-188,-8 5 0,-1 10 191,-5 6 0,1 4-147,-1 5 1,0 5-408,1 1 1,8-18-1,1 0 236,0 1 1,-1 1-1,1-2 1,0 0-139,-1 0 1,1 0 0,-6 23-189,-1-2 1,-2 2 117,-4-5 1,3-5 58,4-13 0,0-4 20,0-9 0,-2 0 52,5-9 0,-4-4-53,4-5 1,-4-6 140,4 0 0,-4-5-68,4 2 0,0-3 397,2-1 1,2 0-373,2-3 0,2 2-145,4-1 0,0-2-75,0 1 0,4-1 106,2 2 1,6 1-96,4-2 0,2 3 62,4 0 0,3 4-278,6-1 1,1 1 378,2-4 0,3-4 0,-4-1 0</inkml:trace>
  <inkml:trace contextRef="#ctx0" brushRef="#br1" timeOffset="207">12858 11424 7840,'-6'0'-763,"0"0"1408,4 5-334,-2 0 0,0 8 81,-3 3-409,-1 1 147,3 2 1,-2 3-2,4-1 0,-1 1-76,4-3 0,0-2-224,0-1 72,0-7-83,5-1 1,3-7 99,4 3 1,4-11-307,-4-2 1,5-3 135,-2-1 1,0 2-79,0-5 0,0 2 184,0-2 0,2 3 175,-5 4 0,-2 2-122,-4 1 214,-4 4 1,2 2 366,-4 6 0,-4 7-222,-2 2 1,-3 2-21,0-2 0,3 3-101,0-3 0,4 2-465,-2-2 1,4-1-10,4-5 329,5-4 0,5 4 0,5-4 0</inkml:trace>
  <inkml:trace contextRef="#ctx0" brushRef="#br1" timeOffset="208">13305 11471 8134,'0'-9'-793,"0"-1"0,0 1 774,0 0 110,0 4 44,0-4 0,-1 8 443,-2-2-469,-2 2 494,-4 1-330,-1 0 1,-3 2 76,-3 4 341,-1 1-334,-2 10 1,-3-1-10,1 5 1,-1 2-62,3 2 1,2 1 72,1-4-423,3-1 107,8 2 0,-3-7-688,5-1 512,4-4 1,5-2-512,7-3 1,1-2 344,5-4 1,0-4-420,-1-2 1,4-6 264,0 0 0,-1-4 11,-2 4 1,-1-1 440,-3 0 0,-1 3 0,-5-3 0,-1 6-99,-2 1 4,-1 4 0,-7-2 771,-1 4 0,-2 1-342,-4 2 0,0 5-10,-1 5 0,1 0 5,0-1 0,3-1-571,3 1 0,2-1 160,1-2 1,2 0 81,5 0 0,3 1 0,9-1 0</inkml:trace>
  <inkml:trace contextRef="#ctx0" brushRef="#br1" timeOffset="209">13566 11406 8134,'0'-5'-571,"-1"2"781,-2 6 1,1 2 397,-5 4 0,4 5-51,-3 1-317,0 3-60,-3 4 0,2-2-78,1 2 0,3-3 90,-3 0 0,4-3-443,-1-1 247,2-4-252,1 3 1,4-9-13,2-2 1,2-2-147,2-1 1,2-4 22,0-2 1,1-2-93,-4-2 294,5 1 19,-4 0 49,3-1 1,0 0-9,-1-2 1,1 1 2,-4-1 1,0-1-144,1 4 540,-5-6-37,3 13 0,-7-8 588,2 7 70,-2 2-640,-9 5 0,2 6 95,-7 5-71,3 3-159,1-4 0,0 2 182,3-1-316,-2-3 98,7 1 0,-3-1 240,4 1-825,0-1 381,0-7 0,1 1-622,2-3 489,6-2 0,3 2-248,3-6 0,1 1 195,2-5 0,0 0-29,-3-5 1,3 1 145,-3-1 1,-1 2 252,-2 0 0,-1 2 231,-2 2 619,-4-2-501,-1 7 1,-4-3-176,0 8 0,-4 1 78,-2 4 1,-1 0-14,1 1 0,-3-1-341,3 0 1,2 4 115,1-1 1,2-3-574,1-2 0,1-2 40,2 1 0,2-2-209,4-4 0,4 0 667,-1 0 0,9-4 0,-1-1 0</inkml:trace>
  <inkml:trace contextRef="#ctx0" brushRef="#br1" timeOffset="210">13938 11611 8134,'-8'6'-452,"2"0"1,1-3-178,2 3 405,2 1 0,-4 2 224,5 0 0,1-1 0,3-1 0,1 1 0,4-3 0</inkml:trace>
  <inkml:trace contextRef="#ctx0" brushRef="#br1" timeOffset="211">14004 11462 8134,'4'-15'-892,"-3"-2"1,6 5 493,-4-3 398,4 3 0,-2-5 0,5 2 0</inkml:trace>
  <inkml:trace contextRef="#ctx0" brushRef="#br1" timeOffset="212">14292 11518 8045,'0'-6'-169,"0"-2"1,0 6 409,0-4-636,0 4 293,-4-2 1,2 4 156,-4 0 376,0 0-332,-4 0 0,1 0 427,0 0-291,-1 4 1,-2 4 43,-1 4 0,0 5 54,1-2 0,4 2-341,-1-1 0,6 1 170,0-1 1,2-3-128,1 0 1,4-3 101,2-1 1,8-3-551,4 1 0,5-5-135,5 1 0,0-6 548,0-4 0,0-5 0,0-2 0</inkml:trace>
  <inkml:trace contextRef="#ctx0" brushRef="#br1" timeOffset="213">15149 11434 8156,'-1'-9'-390,"-2"3"404,2 2 1,-4 0-195,5-2 0,0 1 135,0-2 0,0 4 52,0-3 1,0 3 124,0-3-221,0 0 56,0-4 1,-1 2 26,-2 2 1,1-1 87,-4 3 0,0 1-37,-3 3 1,-1 0 148,1 0 0,-4 0-94,1 0 0,-1 5 43,0 5 0,4 0-62,0 6 0,2-1-59,4 4 1,2 4 30,-2 1 1,5-1-116,1-1 1,5 1-25,-2-2 0,2 1 131,1-3 1,1-2-132,-1-1 0,-1-3 87,-2-3 1,-1-1-319,-5 0 240,0-4 1,-5-1-49,-1-4 1,-5 0 99,-2 0 0,1 0 7,3 0 0,0-4 10,3-2 0,-1-2 10,4-1 1,4-1-2,5 1 0,3 3-19,4 0 0,1-1-28,5-2 0,0 3 30,-1 0 1,-2 0 36,-1 0 1,1-2-31,2 2 0,1 1-1,0-2 0,-4 1-56,1-3 1,-2 2-5,2-3 0,-2 3-12,-1-5 1,-6 1 48,2 2 0,-3-3 36,1-1 1,-2 0-41,-2 0 1,-2 3 117,2-2 0,-3 2-19,-3 4 1,1 1 163,-4 2 0,-1 2-71,-2-2 0,0 7 133,-1 5 0,-2 1 61,0 6 0,-4 3-142,4 2 1,-4 5-194,4-1 1,-1-1 132,4 1 0,4-5-177,2 2 1,-1 1-98,0-2 0,7-3-217,6-6 1,4-2 56,6-4 0,3-2-148,-1-4 0,5-4-104,-1-2 0,2-6 539,1 0 0,-1-5 0,-2 2 0,2-3 0,-4 0 0</inkml:trace>
  <inkml:trace contextRef="#ctx0" brushRef="#br1" timeOffset="214">15540 11443 8156,'-5'0'-1004,"-4"0"860,3 0 1203,2 0-623,-4 4 1,3 2 43,-5 7 1,0-1-154,-3 7 1,3-3-140,-2 6-95,1-2 1,3-2-273,2 1 0,-1-1 169,4-3 1,0-1-118,7-5 0,1-4 134,4-2 1,1-2-436,3-1 1,1-1 138,5-2 1,0-2-177,-1-4 0,0-1 117,-3 1 1,2 0 4,-5-1 1,5 0 222,-2-2 0,0 0-67,0-3 0,-3-1 243,0-2 1,2 2-143,-2 0 0,-1 2 274,-4-2-197,-3 3 537,-4 8 0,-5 5-221,-5 6 0,0 6 415,-6 4 0,2 3-221,-2 2 0,0-2-57,3 0 0,2-1-191,5-2 1,-1-3-280,3 0 0,1-3-405,3-1 0,1 0 328,3-3 1,2-2-195,6-4 0,3-1 118,3-2 1,2-3-504,2-7 0,-3 3 173,3-3 0,-2 3 142,-2 1 0,-3-1 405,-3 1 0,-1 3-150,-2 0 682,-4 4 1,-2-2-330,-6 8 0,-2 2 166,-4 6 0,-1-1-138,1 1 1,0 1 69,-1 0 0,5 2-252,2-2 0,2-4-411,1-3 1,4-4-385,2 1 0,7-2 374,2-1 1,3-1-631,0-2 964,1-2 0,4-4 0,1 0 0</inkml:trace>
  <inkml:trace contextRef="#ctx0" brushRef="#br1" timeOffset="215">16071 11499 8156,'4'-8'-1270,"2"1"1171,2-5 1,-2 6 244,1-7 84,-5 3-122,2 1 0,-4 3 187,0-1 0,-4 5-90,-3-1 1,-5 5 274,-4 1 1,0 6-59,0 0 0,-1 1-47,1 6 1,-1-2-332,-2 2 1,4 1 142,-1-1 0,6-2-124,0 2 1,2-5 107,5 2 1,0-3-589,3-1 1,1 0 232,2-3 1,3-2-803,7-4 677,1 0 0,5-1-756,-1-2 717,1-2 1,0-5-30,-1 1 0,0 0 173,-3-1 1,2 1 133,-5 0 1,4-1 69,-4 1 0,-2 0 0,-4 0 0,-4-1 384,2 5 0,-8 2 60,-2 6 1,-6 3 236,0 7 0,-4-3-294,4 2 0,0 2-48,2-2 1,4 1-413,0-4 0,4 0 110,-1 1 0,2-4-396,1 0 0,5-4 226,4 1 1,1-2-220,6-1 0,3-4 14,2-2 1,2-3-104,-1-4 0,-4 3 124,1-3 1,0 3 106,-4 1 0,-1-2 259,-2-1-124,-2 2 969,0-4-700,-5 9 0,-5 1 472,-6 4 0,-3 4-241,0 2 1,0 3-15,-1 0 1,4 3-332,0 1 0,3-1 124,-3-3 1,4 1-471,-1-1 1,2-3 191,1 0 1,4-4-464,2 2 1,5-3 260,2-1 0,3-1-184,0-3 1,1 2 97,2-4 1,-1 1 241,-3-1 0,-2-1-152,-3 3 317,-1 1-205,-4 3 1071,-1 0-383,-4 0-184,-4 5-16,3-4 14,-3 7-121,0-3-818,3 4 222,-3-4-586,8 4 505,5-8 456,2 3 0,6-4 0,-2 0 0</inkml:trace>
  <inkml:trace contextRef="#ctx0" brushRef="#br1" timeOffset="216">16815 11229 8156,'-9'4'0,"0"1"0,-1 5 83,1 3 19,0 6 0,0 4 103,-1 5-204,1 4-650,0-3 391,-1-1 186,1-1 1,0-4 30,-1 2-456,5-2 307,-3-5 1,7-3 56,-2-3-405,2-2 103,1-4 265,0-2 1,0-5 310,0-2 1,-4-3 0,-2-3 0</inkml:trace>
  <inkml:trace contextRef="#ctx0" brushRef="#br1" timeOffset="217">16648 11527 7745,'4'-5'-276,"1"1"0,5 0-165,3 1 299,1-4 0,5 5-289,0-4 431,-1 4 0,4-6 0,0 5-31,-1 0 6,-6-1 0,-2 3-34,-3-2 722,-1 6-455,-4-2 1,-1 7 60,-4-1 387,-4 5-386,-1-2 0,-4 7-164,-1-5-56,5 1 0,-3-4-151,2 0 1,0 1 124,0-1 0,4-3-1053,-1 0 558,2-4 471,1 3 0,4-10 0,1 0 0</inkml:trace>
  <inkml:trace contextRef="#ctx0" brushRef="#br1" timeOffset="218">16890 11387 8123,'3'-12'-540,"0"-1"0,1 2 270,-1 5 0,-1-1 216,5 3 0,-4-2-37,3 3 0,-3 0 91,3 3 0,0 4 0,4 1 0</inkml:trace>
  <inkml:trace contextRef="#ctx0" brushRef="#br1" timeOffset="219">17123 11415 7222,'5'-5'-313,"-1"0"394,-4 2 96,0 2-18,0-4 262,-4 10-203,-1-4 1,-6 8 28,-1 0 1,-2 2 140,-1 4 1,-2 1-125,5 2 0,-4 1-40,4 0 0,0-2-278,2-1 1,5 0 101,2-3 0,2-1-357,1-3 0,5 0 71,4-3 0,5-2-54,5-4 0,2 0-236,1 0 1,4-4 167,-1-2 0,-3 0-3,0 0 0,-2 0 128,-2-3 1,0-1 234,-2 1 0,-3 0 0,-4-1 0,1-2 0,-1 0 0,-3-2 0,0 2 0,-4 1 4,2-1 0,0 2 30,-1 0 0,1 5-13,-1 2 0,-2 1 375,2-1-229,-2 2 1,-1-2 83,0 6 1,0 2-35,0 4 0,-1 1 51,-2-1 0,1 0-30,-4 1 0,4 2-45,-1 0 0,-2 2-84,2-2 0,-3 0-17,3 3 1,-1-3-67,1 0 1,2-1 70,-2 2 0,1-3-247,-2 3 0,3-3 45,-2-1 1,2-3-448,1 1 254,0-1 1,-1-1-6,-2-2 0,1-2-322,-4-1-22,0 0 647,-8 0 0,4-4 0,-4-1 0</inkml:trace>
  <inkml:trace contextRef="#ctx0" brushRef="#br1" timeOffset="220">17728 11201 8162,'5'0'-1,"3"4"1,-7 2 664,2 7-324,-2 1 0,-1 10 79,0 4 1,0 4-142,0 5 0,-3 4-177,0-1 1,-3 2 74,3-4 1,-4 0-468,1-7 1,-3-3 248,0-3 0,-5-5-584,-1 2 1,-4-2 17,-2-2 0,-3 0 608,-4-3 0,-4 7 0,-1-2 0</inkml:trace>
  <inkml:trace contextRef="#ctx0" brushRef="#br1" timeOffset="221">1899 12318 8438,'-6'3'-1398,"0"0"1090,4 9 294,-2-6 0,0 13-14,-3-1 346,-1 5-303,-1 5 1,-1 0 37,-3 0 1,2 0 9,-5 0 1,4-4-4,-4-3 0,5-5 4,-2-4 0,3-6 26,1-3-36,4-1-18,1-2 1,4-2-41,0-1 52,0 2-4,4-7-177,1 3 66,8 0 1,-1-3 94,3 5-136,1 0 114,-2 3 1,4 0-24,-3 0 1,2 3-10,-2 0 0,2 4-307,-5-4 293,5 4 22,-3-6-302,1 7 285,2-7 0,-6 4-14,6-5-317,-6 0 165,2 0 0,-4-4 201,1 1 0,-1-4 0,0 2 0</inkml:trace>
  <inkml:trace contextRef="#ctx0" brushRef="#br1" timeOffset="222">2067 12467 7542,'-6'0'-1052,"0"0"1897,-1 4-531,2 6 0,-3 5 270,2 7-189,-3 2-325,0 8 1,1-2-60,2 4 1,-3-1 238,3 1-1577,2 2 1246,0-7 1,1-1 78,0-6-445,0 2 297,3-5 0,0 3-414,0-6 295,0-3 94,-5-4 0,4 1-419,-2-1 997,-2 0-403,4-3 0,-11 2 0,1-3 0</inkml:trace>
  <inkml:trace contextRef="#ctx0" brushRef="#br1" timeOffset="223">2421 12020 8456,'-5'0'-497,"1"2"-93,4 5 0,0 8 130,0 13 1814,4 8-1286,1 11 0,1-20 1,1 2 267,1 1 0,0 2-351,-2 0 1,1 0-1,2-2 1,0 0 6,-1-2 1,-1 0-749,0 0 1,0 0 733,6 19-37,-3 4-315,-5-9 268,3 0 1,-8-9-443,0-2 144,-8 2 401,-7-4 1,-3 3-334,-1-4 198,-4 0 68,4 0 0,-8 3-329,2 0-118,2 0 517,-4-3 0,4-1 0,-1-2 0,2-2 0,2 3 0,2 3 0</inkml:trace>
  <inkml:trace contextRef="#ctx0" brushRef="#br1" timeOffset="224">3538 12355 8318,'4'-9'-1483,"-3"0"1383,3 0 0,1 3 168,-4-2 0,3 3 23,-4-4-5,0-1 1,0 1-331,4 0 345,-3-1 17,3 1-176,-4-4 100,-4 6 1,2-5 42,-4 6-70,-1 2 23,-2-5 1,0 7-106,0-4 104,-1 4 5,1-2-61,0 4 48,-5 0 1,4 1-4,-3 2 0,3-1-2,1 4 1,-1 4 22,1 2-35,0 5 5,4 1 0,0 3 10,5 4 4,0 0-12,0 7 0,0 0-3,0 2-105,5 2 1,0-3 131,4 4-1148,0 5 1126,1-8 0,-5 2-677,-1-8 666,0 0 0,-3-3-211,2 0 188,-6-5 14,-6-1 1,-3-4 146,-3-5 1,-1 1-80,-2-5 0,0-1 1004,3-2-1056,-3-2 627,4-1-695,-5 0 335,0-4-261,5-2 15,-4-3-281,8 0 259,-3-1 1,6-3-78,1-3 1,1 3-21,-1 1 0,2-2-415,4 2 219,0-1 100,4 0 0,0 3 177,2-3 0,7-1 0,-3-1 0</inkml:trace>
  <inkml:trace contextRef="#ctx0" brushRef="#br1" timeOffset="225">3520 12477 8318,'5'9'-766,"-2"0"1,-2 2 401,-1 1 932,0 2-321,0 5 1,0 3 32,0-1 73,-4 5-144,3-6 1,-3 6-225,4-4 145,0-1-17,0-2 1,4-5-231,2-1-65,2-3 198,1-1 0,5-3-110,1-3 0,2-6 197,-2-4-351,3-1 114,-3-5 0,2-2-41,-1-3-113,1-1 123,-11 5 1,6-4-104,-9 2 219,0 3 0,-3-5-106,0 3 98,0 1 0,-4-2-65,-2 3 67,-7 1-25,3 3 0,-5-3-61,3 3 272,2-2-9,-4 5-182,5 1 335,0-3-438,3 7-60,2-3 197,17 4 28,-6 0-24,15 0 0,-11 0 8,5 0 0,-1 0-10,4 0 0,-2 0-60,-1 0 269,1 0-102,-6 4 0,1 1-124,-6 4 516,3 1-266,-8 3 0,3 2 457,-4 3-363,0 1-76,0-5 0,-3 6 117,0-4-142,-5 3 1,6-5-172,-4 1-38,4 3 196,-2-8-268,4 4 1,2-6-173,4-2 131,0-2 1,9-5 71,-3-2-299,3-2 124,3-4 110,1-5 1,0 4-223,-1-3 3,-3-1 209,-2 4 59,1-4 1,-4 5 1,0 0-69,-3-1 272,-5 1-42,2 4-100,-4 1 711,0 4-553,-4 4 1,-2 1-17,-3 4-1,4 5-89,-3-4 0,7 8 66,-2-3-766,1-1 455,2 3 1,2-3-26,1 1-528,2-1 471,8-5 0,-1-1 276,3-2 0,1-2 0,2-4 0,1 0 0</inkml:trace>
  <inkml:trace contextRef="#ctx0" brushRef="#br1" timeOffset="226">4143 12616 8318,'0'-10'-212,"0"-3"1,3 6-241,1-2 0,-1 2 686,-3-3 121,0 5-81,0 1-92,0 0 1,0 4 82,0 0-155,0 4 5,0 5 1,-3 5 115,-1 1-46,-3 3-50,6 1 1,-6-1-216,4 1-77,0-1 262,-1 1 1,3-5-370,-3-1 134,3 1 56,1-3 0,0-1-230,0-4 169,0-4 0,5 2-199,1-4 173,2 0 1,4-4-21,1-2-264,3-6 195,-5-3 1,5 0 65,-3-1 85,-1 5 1,-4-3-110,-1 5 430,1 0-151,-7 4 339,7-4-43,-7 8 0,2 4-76,-6 7-5,2 1-237,-3 3 0,4-3-12,0 4 0,0-3-131,0 0 1,1 2 300,2-2-903,2-4 383,9-4 0,0-4 313,5 0 0,4-4 0,0-1 0</inkml:trace>
  <inkml:trace contextRef="#ctx0" brushRef="#br1" timeOffset="227">4702 12346 7900,'0'9'451,"0"1"0,-1 4-80,-2 5-142,-2 4-916,-1 5 553,-2 0 170,3-1 0,-1 5 202,0-1-531,-1-5 241,2 1 0,1-8 148,4 0 1,0-5-558,0-5 173,0-3 62,0-2-563,0-4 593,0-9 289,0 3 1,0-7-274,0 3-120,-4 5 227,-1 1 0,-5 3 27,1-2 1,-3 2-10,-1-2 1,-3 3 292,0 3-154,-1-2 1,-2 8-110,0 1 781,1-1-381,-1 4-136,5 1 95,0-4-115,5 8 0,1-7-147,1 5 0,3-2 9,4 2 0,6-4 220,3-6-889,8 3 432,7-8 1,4 3-196,0-4 0,3-1 351,0-2 0,4-7 0,-2-4 0</inkml:trace>
  <inkml:trace contextRef="#ctx0" brushRef="#br1" timeOffset="228">4870 12504 8297,'-6'0'-619,"-2"0"1,7 2 1000,-2 1-76,-2 2-103,4 4 0,-7 5 493,1 1-281,3 7-226,-4-3 0,7 8-171,-2-2 0,-1 1 263,1-1-746,-1-2 342,4-5 0,0-3 96,0-3 1,1-3-128,3-2 0,1-3 160,4-4-553,0-4 361,1-2 1,0-6-314,2 0 209,-1-5 1,6 7-11,-6-8 91,2 8 0,0-7 131,-1 5 1,-3-1 178,-3 4-323,-3 0 863,5 4-294,-7 1-68,3 4 1,-5 5 161,-2 4 1,1 1-180,-4 6-104,4-1-149,-3 0 0,5 1-181,0-3 371,0 3-976,0-5 544,9 2 0,-3-8-672,6-2 470,3-2 435,-5-1 0,12-8 0,-3-2 0</inkml:trace>
  <inkml:trace contextRef="#ctx0" brushRef="#br1" timeOffset="229">5084 12700 8225,'-5'5'145,"0"3"-42,5-7-58,0 8-308,0-8 219,0 3 0,5-4 161,1 0-296,2 0 102,1 0 0,5-1 109,1-2 1,0-2-8,0-5 1,1 1-18,2 0 1,-2-4-205,-1 1 0,-3-2-142,0 2 91,-1 2 210,-2-8 1,-1 7-71,-2-5 78,-1 5-34,-5-3 231,-5 5-92,0 0 0,-4 4-130,0 1 578,-1 3-304,1 1 1,-1 5-36,-3 1 117,3 2-134,-4 5 1,5 2 185,0 4-44,0-1-90,3 1 1,2-1-267,4 1-88,0 0 311,0-1-539,0 1 250,0-5 1,5 0 109,5-5-350,-1 0 209,9-3 1,-7-2 19,4-4-177,1 0 122,-2 0 0,3-4-3,-5-3 106,5-1 0,-6-1-80,5 0 317,-5-1-243,3 1-8,-5-5 189,4 4-145,-2-7 1,2 5-42,-3-3 152,-1 3-104,0-5 1,1 5-22,-1-3-162,0 3 189,0-1 1,-2 4 149,-1-1-162,-4 1-27,2 4 181,0 1 32,-3 4-187,3 0 471,-4 4-256,-4 1 0,2 8-35,-4 3 116,4-3-69,-6 5 0,7-3-88,-2 3-12,1 1-4,2-1 1,0 0-441,0-3 166,0 3 98,0-8 1,0 4-283,0-5 204,5 0 0,-3-3-314,4-3 405,0-2 1,0-1-152,1 0-76,-5 0-101,6 0 217,-7 0 252,3 0 145,-4-4-118,-4 3-21,3-4 180,-7 5-133,7-4 87,-4 3-132,5-3-50,0 0 0,0 2-25,0-4 0,1 3-111,3-4 1,1 1 153,4-3-493,0 0 343,1-1 1,2-2 117,0-1 0,1 1 0,0 3 0,-2-1 0,2 1 0,-4 0 0,1 0 272,-1 3 58,0-2-173,-3 7 650,-2-3-508,-4 4 1,0 4 264,0 2-167,-4 3-118,3 0-247,-8 4 152,8-2 87,-7 2-89,7 1 0,-3-4 105,4 2 0,-1-1 208,-2-2-332,2 0 0,-4 1-43,5-1 0,0-3-254,0 0-116,0 0 250,0 4 0,-4-1 0,-1 0 0</inkml:trace>
  <inkml:trace contextRef="#ctx0" brushRef="#br1" timeOffset="230">6546 12318 8238,'-10'24'-423,"1"7"326,0-6 1,-1 8 209,1-2 1,0 5-193,-1 5 1,-2 5 343,0-2-2124,3-1 1708,1-6 1,4-5 25,-2-4 36,1-4-257,5-9-44,0-2 115,0-8 373,0-1 0,0-5-98,0-2 1168,0-6-1168,0-1 0,-4-12 0,-1 2 0</inkml:trace>
  <inkml:trace contextRef="#ctx0" brushRef="#br1" timeOffset="231">6406 12579 8238,'-9'-4'-313,"3"3"248,-2-3 0,6 4 412,-4 0 547,4-4-437,-2 2-747,4-2 233,4 4 0,1 0-100,4 0 131,5 4 0,0-2-110,5 1 53,-1-6 0,5 0 195,2-3-568,2 0 281,-3-3 1,3-4 45,-3 1-272,-1-5 219,4 7 1,-7-8-321,1 3 387,-1-7 30,-5 3 1,0-4-61,-6 4-41,3-4 70,-7 0-36,0-1 96,-1-3 0,-4 4 102,0-2 0,0 3-60,0 3 141,0 4 157,0 6 0,0 6-126,0 6 0,-4 6 128,-2 7 0,-2 6 326,-2 2-285,1 8-82,0 1 0,-2 4-7,-1 0-101,2 0 0,-4 2-97,5 1-28,0 2 0,-1 1 226,1-3-1340,0-6 1032,3-2 1,1-5-380,2-2 260,2-6 84,-3-6-258,8-8 363,-3-1-162,7-8 1,-2 1 626,3-6-807,0 2 274,1-11 0,0 7-103,2-5 0,-1 4-50,1-4 269,-2 5-72,0-3 1,-4 6 5,0 2 251,-4-2 1,2 8 653,-4 0-492,0 4-168,0 5 1,0 4 282,0-1-197,0 5-86,0-3-366,0 5 125,0-5 0,1 3 111,3-5 0,-2-3-188,4-2 0,3-5-274,4 1 177,3-6 88,-1-3 0,3-6-388,1 0 271,-1-5 0,1 3 24,0-5-165,-1 0 23,-3 1 218,-2-1 1,-3 2-1,-1 1 1,-4-1 55,-2 5 1,-2 0-7,-1 2 1,-1 2-83,-2 2 535,-2 2-249,-4 4 0,-2 1 877,-1 2-634,1 2-182,-2 4 437,4 5-383,-1 0 0,1 5-47,0 0 1,0-1-108,3 1 1,-1-1 171,4 1-854,0 0 463,3-5 1,5 0-412,4-5 258,5-4 181,4-1 0,2-4-1006,2 0 444,2-4-252,3-1 907,1-9 0,-1 3 0,-2-4 0,-3-2 0,-3-1 0</inkml:trace>
  <inkml:trace contextRef="#ctx0" brushRef="#br1" timeOffset="232">7197 12523 8224,'-4'5'-197,"3"4"1,-7-3 867,2 6-272,-3 3-144,0 7 0,0-1 43,-1 4-63,1 0-563,0 3 107,4-5 173,0-4 315,5-1-543,5-8 205,0-1 0,5-5 113,3-4-451,-3-4 241,7-5 0,-2-2-508,4-5 471,-5 1 0,3-1-278,-5 1 399,0-1 1,-3-3 157,-3 1 1,1 0-193,-4 3 0,0-3-102,-3 3 159,-4 1-35,-1-3 1,-4 6-75,-1-1 503,-3 1-223,3 2 0,-1 3 300,5 0-254,4 4 69,-6-2-549,7 4 333,-3 0 26,16 4-223,-5-3 102,15 7 1,-8-3 101,5 4-48,0 1 14,-1 3 1,1-1 334,0 3-160,-5 1-124,0 2 1,-4 1 575,2 0-237,-6-1-178,3 5 0,-9-3 127,0 1-110,0-1-106,0 3 102,0-8-96,-4 3 1,-2-9 18,-3 0 1,0 0-125,0-3 1,2-2-131,1-4 172,4 0-22,-6 0 0,7-4-292,-2-2 12,2-3 303,1 0-317,0 0 132,0-5 1,4 3 137,2-5-288,2 5 119,2-7 1,-1 4 68,0-5-27,0 1 69,1-1 0,2 4 54,1-1 0,-1 5 7,-3-2 1,0 3-204,-3 1 145,2 3-5,-3 2-531,0 4 232,4 0 15,-4 0 258,0 0-251,-1 4 335,0-2 0,1 10 0,5-2 0</inkml:trace>
  <inkml:trace contextRef="#ctx0" brushRef="#br1" timeOffset="233">7570 12681 8167,'0'6'-926,"0"-2"1504,0-4-141,0 4-2,0-3-286,0 3 1,4-4-258,2 0 1,1-1 99,0-2 0,2 1-101,0-4 0,0-2 246,4-4-623,-3 2 283,0-4 0,-1 2-181,0-1 137,-4-3 54,4 5 0,-8-5 264,2 3-147,-2 1-58,-1 7 755,0-3-440,0 7 1,-4-4 59,-3 5 473,-5 5-445,2 0 0,-5 8 75,3 3 0,1 4-92,-1 2 0,2 3 175,0-3-558,1 4 165,4-3 1,1 1-667,4-2 335,0-3 185,4-4-616,1-2 477,8-3 0,3-5-47,6-2-275,-3-6 282,8-2 0,-6-5-291,4 1 493,-5-4-63,7 2 0,-10-5 41,2 3 111,-3-3 0,-1 5 0,-2-5-93,-4 3 93,1 1 0,-1-1 0,-3 1 157,0-3-197,1 3-48,-2-1 472,-1 4-242,-4-1 1,0 4-58,0 0 703,0 4-510,0-2 0,0 5 638,0 2-397,-4 2-232,-1 8 0,-4 2 144,3 4 1,-2-1 74,2 1-317,-3-1-9,0 1 0,3 0 181,0-1-626,4 1 276,-3-5 1,2 3 197,0-5-744,0-3 420,3-1 1,4-7-695,2 2 389,3-2 280,0-1 0,3-4-814,1-2 422,3-7 245,-1 3 1,4-8-105,-1 3 0,1-3-8,-1 0 85,1-1 107,-4 0 1,1 2 206,-4 1 138,1 3-177,-8 4 1,2 2-192,-4 1 1390,1 4-824,-4-2 1,-5 8 670,-1 2-474,-2 7-244,3-3 1,-4 7 268,3-5-408,2 0 1,-3-2-11,4-1-24,0 0 1,3 1-477,0-1 208,0-4 96,0 3-438,0-7 193,0 8-56,4-8 305,-3 7 35,7-7-104,-7 7 313,7-7-117,-7 8 0,5-7-65,-3 4 1,-1-4 19,4 1 1,-3-1 14,3 1-288,-4-2 152,7 3 1,-4-5-720,4-2 387,0 2 47,5-7 1,-4 3 375,3-5 0,1 1 0,1 0 0</inkml:trace>
  <inkml:trace contextRef="#ctx0" brushRef="#br1" timeOffset="234">8249 12635 7273,'-9'9'698,"4"0"-430,-3 5 1,1 1-223,-5 7-144,2 2 206,-4 0 1,8 2-283,0-5 123,4 1 0,-1-7-138,6-3 1,3-6 188,6-3 0,7-10 0,5-3 0</inkml:trace>
  <inkml:trace contextRef="#ctx0" brushRef="#br1" timeOffset="235">9264 12272 6779,'-5'0'211,"-3"4"0,6 6 206,-4 9-78,-5 8-651,1 6 1,-8 9 295,3 5-980,6-20 1,0 1 1077,-2 0 0,-1 1-235,3 1 0,-1 0 209,-2-4 0,1-1 1,-3 21-21,1-9-559,7-8 166,2-10 270,4-6-276,0-8 355,0-5 1,4-5-395,2-4 2290,-2-5-1888,5 4 0,-8-8 409,2 3-409,2-3 0,-4-5 0,3 4 0,-4-3 0,0 2 0,0 2 0,4-1 0,-3 1 0,3 0 0,-4 2 414,0 3-215,0 4 1,0 3 615,0-1-242,0 5-48,0-2-285,0 12-170,4-6 1,5 10-132,3-9 1,5 0 117,-2-3 0,7-1-132,3-2 1,2-3 64,1-7-469,0-1 278,-5-5 0,4 0-336,-2-3 287,-2 2 92,-5-7 1,-1 8-281,-5-3 81,-3-2 201,-1 4 194,-7-2-57,3 3 0,-4 5-166,0 1 812,0 3-469,0 5 0,-4 0 23,-2 5 0,-2 9 51,-2 3 0,-2 9 7,-1 4 377,-3 2-442,5 5 0,-5 1 281,4 4-825,-5 0 558,7 0 0,-4 0-376,5-3 130,0 2-58,3-7 0,2 2-103,4-6 1,0-7 110,0-5-357,4-7 280,2-2 1,6-8-13,0-2-102,5-7 196,-3 3 1,2-7-339,-1 1 112,-3-2 30,5 0 355,-6 3-68,2-2 1,-5 6 460,-1-1-39,1 2-165,-7 4-249,3 2 834,-4 4-559,0 4 0,-4 3 138,-2 5-77,2-2-241,-5 8 1,8-5-184,-2 3-40,2 2 245,1-8-1071,0 3 671,0-3 0,7-5 287,3-2 0,9 2 0,1 0 0</inkml:trace>
  <inkml:trace contextRef="#ctx0" brushRef="#br1" timeOffset="236">9786 12486 8002,'-10'-6'-267,"1"-1"208,0 5 38,-1-6 463,1 7-167,0-3 1,-2 5 49,-1 2 64,2 2-191,-8 9 1,4 0 141,-5 5 106,5-1-374,-4 1 0,8 3-71,-3-1 27,3 1 193,5-3-728,1-1 431,4-3 0,1-2 32,2-3-465,2-5 358,4-1 0,5-5-127,1-2-12,3-2 110,0-5 1,0 1-224,-3 0-41,3-1 172,-8 1 1,7 0 2,-5 0 125,1-1-60,-4 1 622,-4 4-215,4-4 113,-8 8 84,3-3 1,-5 5-231,-2 2 0,-2 3-16,-1 3 0,-1 1-118,4 3 0,0-3-420,3 2-331,0-1 345,4-2 188,1-4-492,4-1 257,1-4 263,3 0 1,-1-1 153,3-2 0,-4-2 0,7-8 0,-3-2 0,3-3 0</inkml:trace>
  <inkml:trace contextRef="#ctx0" brushRef="#br1" timeOffset="237">10065 12318 8313,'-5'10'452,"-3"-1"-289,7 0 0,-8 9 28,3 4 1,-2 4 148,-2 5-376,1 3 102,0 3 1,-3-1 269,3-2-1797,-2-2 1360,6-4 1,-4-2 333,3-4-907,-2-1 253,7-10-437,-3-2 429,4-5-586,0-4 1365,0-8 1,0 2-351,0-7 0,0-1 0,0 7 0,0-3 0,0 3 0,0 2 0,0-3 253,0 2-62,0 1 0,0 0 1060,0 2-623,0 2-313,4-3 0,-2 3-219,4-2 73,0 2 147,4-3-1555,3 4 924,-3-5 0,9 3 315,0-4 0,3 0 0,6-3 0</inkml:trace>
  <inkml:trace contextRef="#ctx0" brushRef="#br1" timeOffset="238">10884 12244 8049,'0'-10'0,"0"1"0,0 0-745,0 0 326,0 3 321,0-2 980,0 7-487,0 18-301,0 0 1,-4 24 534,-2-7-257,-6 6-916,1 2 502,-6 5 65,6 0 1,-3-1 88,1 1 0,6-5-127,-2-2 1,6-3 294,0-6-780,2-9 378,5-12 0,2-7-267,6-6 273,3-2 0,5-6-95,1-1-327,-1-7 514,7 0-223,-3-4-142,4 4 190,-5 1 0,-1 0-278,-6 2 364,1-1 0,-6 2 1,5-2-15,-4 1 1,1 0 126,-4 3 0,1-2-87,-1 2 87,0-3 736,0 10-576,-3-7 39,-2 12 400,-4-3-420,0 4 1,-1 8 112,-2 5 233,-7 3-289,0 7 1,-5 0 151,3 2-197,2 1-77,-4-6 0,5 3 11,0-4 0,-1 1-125,1-1 1,4 0-607,2-6 210,2-5-407,1 0 426,0-7 93,0 4 0,4-10-176,1 0 460,0-8 0,3 3 0,-1-3 0,-3-1 0,4-1 0,-3-3 0,5-1 0</inkml:trace>
  <inkml:trace contextRef="#ctx0" brushRef="#br1" timeOffset="239">11117 12411 8049,'1'-14'0,"2"1"0,-2 3 0,2 1-21,-2-1 83,-1 5 0,0 0-386,0 2 154,0 2 155,5-3 0,-3 4-683,4 0 364,-4 0 181,6 0 1,-3 3-67,5 0 1,-1 3 190,0-3 28,-3 5 0,2-7 0,-3 6 0,4-4 0,1 1 0,-1-1 0,3-1 0,1 5 0,-1-5 0,-3 6 537,1-7-215,-1 7-100,-4-3 729,-1 9-585,-4-4 1,0 8-34,0-3 1,-3 3 19,0 0 0,-4 4 208,1 0-634,-3 4 148,0-7 1,1 4-218,2-4 102,-3-1-13,8-3-362,-7-2 242,7-7 18,-3 2-375,4-7 341,0 3 1,4-5-186,2-2-92,3-2 237,0-5 0,3-2 5,1 0 0,2-4 23,-2 4 0,2-4-101,-2 4 344,3-5-179,-6 3 1,5-1 214,-3 3-52,-1-3 13,2 9 686,-8-6-296,-1 11-260,1-4 613,-4 10-496,-1 0 1,-2 8 185,-5 3-534,1 1 141,-3 2 1,-1-1-167,1-3-55,0 3 252,4-8 1,-3 7-1009,5-5 371,0 0 282,3-6-806,4-2 1051,2-4 0,7 0 0,1 0 0</inkml:trace>
  <inkml:trace contextRef="#ctx0" brushRef="#br1" timeOffset="240">11620 12458 8049,'0'-9'0,"0"-1"-601,0 1 287,0 0 1,0 4 924,0-4-343,-4 8 1,3 1 6,-2 6 388,-3 3-351,5 4 0,-7 5 247,2 3-312,-2 5-99,3 2 1,-4-2-214,3 2 72,2-2 52,-4-2 1,7-2-384,-3-3 177,3 0-35,1-5-9,0-5 0,5-4 0,1-5-501,2 0 405,1-5 0,2-1-112,1-6-231,-2 2 340,4-8 0,-2 7-171,1-5 287,-1 5 174,2-7 28,-4 8-34,8-8 0,-8 7 6,2-5 147,3 5-93,-5-3 1,4 4-12,-5-2 0,2 1 96,-1-1 1,1 5 44,-5 0 75,2 1 26,-2-3 124,2 0-361,-7 3 101,3-2-53,-4 7-27,-4-3 22,-1 4-134,-5 0 98,1 4 1,-3-2 35,-1 4-83,-3 1 30,5 2 1,-5 0 60,3 1 0,1-3 6,3 2 0,-1-2 251,1 6-285,4-3 4,-3-1 0,7 2-107,-2 1-36,1-1 128,2 6 1,5-7 36,1 3 0,2 0-10,1 0 0,4-1-23,-1-3 1,1 1-80,-4-1-161,4 0-40,-2 1 0,-2-1 68,-6 0 1,-2-2 123,-1-1 1,-4 0 23,-2 3 0,-2-3-72,-2 1 0,-2-1 842,-1 3-400,1 0-277,3 1 1,3-1 139,-1 0-1520,5-3 501,-2 2 786,4-7 0,8 3 0,3-4 0</inkml:trace>
  <inkml:trace contextRef="#ctx0" brushRef="#br1" timeOffset="241">12113 12458 8023,'0'-9'-401,"0"2"-53,0 1 1,0 3 380,0-3 97,0 4 11,0-2 287,0 0-271,-4 3-7,3-4 1,-7 5 232,2 0-215,-3 0 1,0 0 40,-4 0-44,2 0 1,-2 0 43,4 0-175,-5 5 125,4-4 0,-3 7-210,7-2 211,-2-2 24,3 4-183,0-2 132,-4 3 0,8 0-176,-2 1-26,2-5 151,5 3 36,1-3-108,5 4 86,-1 1 0,1 2-14,3 1 35,-3-1-24,4 1 1,-5-2 135,0 1 19,1 3-147,-1-5 181,0 8-80,-4-8 1,-1 4-63,-4-1 1,-1-3 3,-2 3 0,-3-3-12,-6-1 0,0-2-7,-3-1 1,-1-1 58,-2 1-238,3-2 184,2 0 1,0-3-83,1 3-80,0-3 139,6-1-338,-2 0 154,7-5-34,-3 4-115,4-7 177,0 3 0,0-2-54,0-3-42,4 3 80,-3-6 1,6 3 170,-4 1 0,5 0 0,-3-1 0</inkml:trace>
  <inkml:trace contextRef="#ctx0" brushRef="#br1" timeOffset="242">13175 12421 8023,'-5'-4'0,"1"-2"-380,4 1 321,0-3 1,0 6 227,0-4-398,0-1 186,0-2 0,4 0 128,2-1-126,2 5 31,1-3 0,4 3 132,-1-4-62,1 3 0,-1-1 218,1 4-216,-1 0 0,-3 3 50,1 0 0,-2 5 8,-2 4 1,-2 5 26,-4 4-203,0 5 128,0-3 0,-5 7 100,-4-2-303,-5 2 82,0-4 0,-4 4-62,3-2-656,-3-2 752,-5 0 1,4-6-409,-3-1 405,2 1 42,2-6-222,-1-2-55,5-1 180,-4-7 193,12 3 411,-2-4-508,8 0 1,1 0 209,2 0 1,2 0-65,4 0 9,5 0-162,-4 5 0,8-4-49,-3 2 54,3-2 1,0 2-152,1 0 64,-1 0 1,4-3 89,0 0-623,0 0 381,-4-4 1,1 3-87,0-2 1,-5 2 27,-2 1 1,-4 0 275,-2 0 0,-4 4 0,2 1 0,-4 0 0,-4 3 0,-1-7 0,-5 8 0,1-4 0</inkml:trace>
  <inkml:trace contextRef="#ctx0" brushRef="#br1" timeOffset="243">13585 12234 8023,'5'0'-143,"-1"-4"0,-1 5 705,0 2 0,3 8 87,-3 11-406,0 1-73,-3 5 0,0 5-410,0 5-793,0-1 944,0 8 1,-4-6 0,-2 1 0,-3-6 272,-4-3-885,3-2 500,-8 3 0,4-7-195,-5 0-568,5-4 458,-4-7 506,8-1 0,-8-3 0,4-1 0</inkml:trace>
  <inkml:trace contextRef="#ctx0" brushRef="#br1" timeOffset="244">14367 12477 8023,'0'-10'-570,"0"1"-570,0 0 1211,0-1-9,-4 5 1,2-3 44,-1 2 0,-1-3-1,1 0 0,-3 3 17,3 0-26,-4 4-34,6-7 0,-8 8 63,3-2-170,-2 2 109,3 1 0,-7 1 269,3 2-41,-2 2-204,1 9 254,-3 0-257,2 9 0,-5 2 91,3 6 196,-3-2-273,6 3 1,-3-4 105,7 0-513,-2 0 293,7 0 1,-4-8 74,5-1 0,2-10-155,1 1 1,3-7-225,6 0 202,-1-6-38,6-2 1,-2-6-334,3-1 285,5-3-88,-3-3-150,2-1 293,-3 1 1,-3-1-34,-1 0-168,1 1 243,-2-1 1,0 0 84,-5 1 54,0 3-264,-4 2 755,0 8-199,-5 1 603,-9 12-392,-1 2 1,-6 12-185,1 0 99,3 3-204,-5-5 0,7 6-28,-3-4 0,6 0-30,1 0 1,4-5 236,-1 1-776,1-5 306,2-4-506,5-1 408,4-7 0,5 3-89,5-8-310,0-1 345,3-8 1,2 1-193,4-3-15,-4-1 190,3-2 0,-8 2-147,3 1 73,2-1 93,-8-2 1,4 0-57,-7 2 283,-1 3-376,-7 4 800,3-1-221,-6 5 29,-2 1 1,-6 8 658,-3 2-743,0 7 1,-4 0 427,1 3-383,-1 1 0,4-2-25,0 4 1,0-2-100,-1-1 0,5-3-76,2-4 1,2 1-222,1-1 1,1-4-188,2-2 167,2-2 1,9-1-499,0 0 449,5-4 1,-1-1-182,1-4 35,-4-1 179,2 1 1,-3 0-148,1-1 482,-1 1-376,-5 0 839,0 4-282,-4-4-234,-1 8 1014,-4 1-728,0 6 1,-1 4-27,-2 2-24,-2 3-70,-4 3 1,0 1 18,-1 0-455,1-1 217,4-3 1,1 1-920,4-3 471,0-1 323,4-3 0,2-3 19,6-3-1084,7-6 1191,5-3 0,4-7 0,0-2 0</inkml:trace>
  <inkml:trace contextRef="#ctx0" brushRef="#br1" timeOffset="245">15354 12393 8023,'9'-19'0,"0"5"-327,1-4 238,3 8 1,2-4 112,7 5 423,-2 0-222,3 3 1,-6 2 37,-1 4 1,-4 1-43,-6 2 0,2 4 146,-5 5-183,0-2-72,-3 8 1,-4-4-107,-3 5 6,-1-4 154,-5 2-342,2-2 175,-6-1 1,2 3-2,-3-5 0,0 1-132,3-4 0,1-3 0,5 0 1,0-3-540,-1 4 173,5-5 295,1 2 0,5-4-199,2 0 324,2 0 1,5 1-96,-1 2 289,4 2-116,-2 9 1,2-3-157,-4 4 466,-3 1-209,2 3 0,-7-1 381,2 1-285,-2 4-79,-1-8 1,-4 6 229,-2-9-78,-3 1-148,0-4 0,-3 0 13,-1 1 1,-3-5-55,0-2 1,2-2-80,-2-1 0,2 0 151,-2 0-522,3 0 130,8-4 5,-4-1 0,8-5-255,-2 1 1,3 0-535,3-1 516,-2 5 80,8-3 429,-4 3 0,4 0 0,0-4 0,1 4 0</inkml:trace>
  <inkml:trace contextRef="#ctx0" brushRef="#br1" timeOffset="246">15000 12365 8023,'3'-10'-1365,"0"1"1194,0 0 1,0 0 307,0-1-98,5 1 23,-7 0 1,3 2 104,-4 1-58,4 4-59,-3-2 0,2 6 34,-6 4 420,-2 5-269,-5 11 0,-2 2 7,0 4 337,-5 4-555,7 1 0,-8 4 88,3-3 1,1 4 167,2-4-561,1 0 230,2-6 0,1-1 98,2-2 1,-2-7-172,5-5 132,0-7-390,3-2 197,0-4 1,3-4-125,0-2 73,0-2 55,2-2 0,-4 4-226,2 0 54,-2 0 203,-1-4 291,0 1-236,0 4 1,-4-2 49,-3 4 0,-1-1 195,-1 4 1,-1 0-111,1 0 0,0 1 87,0 3 1,-4 1 465,1 4-322,-1-4-107,4 4 0,1-4 248,2 4-16,1-4-464,5 3 170,0-7 0,5 7 113,1-5-413,6 0 156,7-3 0,1-1-667,5-2 496,-4 2 1,5-4-122,-4 1-183,3 3-136,-5-7 653,7 7 0,-8-5 0,3 2 0,2-2 0,0-1 0</inkml:trace>
  <inkml:trace contextRef="#ctx0" brushRef="#br1" timeOffset="247">15717 12160 7996,'0'-9'-925,"3"2"712,0 1 512,0 4-118,1-6 1,1 7-53,5-2 499,-1 10-324,0 3 1,1 17 128,-1 4-81,0 9-436,1 2 1,-5 9 150,-3-25 1,-1 0-673,0 2 1,-1-1 697,0 1 1,0 0 0,-3 0 0,-1-1-198,0 0 1,-2-1-896,-13 20 932,3-4-259,-11-9 266,3-1 1,1-5 70,1-2-925,2-7 703,6 0 1,-3-8 98,5 3-701,-1-3 1025,8-1-212,1-4 0,4-5 0,0-5 0</inkml:trace>
  <inkml:trace contextRef="#ctx0" brushRef="#br1" timeOffset="248">16154 12681 8187,'-5'0'-1569,"-3"5"1612,3-4 129,0 3 44,-4 0 1,7-3-10,-4 2 5,4-2-170,-2 3 62,4-3 22,0 3-200,0 0-43,0-3 229,0 4-290,4-5 234,-3 0-28,3 0-209,0 0 218,-3 0-55,8 0 2,-4 0 0,1 0-6,0 0-136,-4 0-19,2 0-12,-4-5 170,4 0-25,-3 0 104,4-3-85,-5 7 1,0-4-35,0 2 307,0 2-11,0-4-252,-5 5 290,0 0-121,0 5 1,-3 0-79,2 4 0,0 0 3,0 1 1,3-1-106,-3 0 86,4 1 108,-2-1-336,4 0-64,0 0 282,0-3-343,4-2 134,1-4 1,4-1 128,1-2-268,-1-3 125,0-7 0,1 2 62,-1-5 28,0 5 23,-4-3 0,0 2 2,-5-1-41,0 1 1,0 7 236,0-3-80,-5 7 1,0-7-70,-4 5 1,3 1 103,0 5 1,0-1-121,0 5 27,2-5 0,4 6 0,0-3 0</inkml:trace>
  <inkml:trace contextRef="#ctx0" brushRef="#br1" timeOffset="249">16946 12300 8051,'0'-6'-1524,"0"-2"1274,0 7 765,0-3-355,0 0 10,0 3 777,0-3-740,-4 16 0,2-1 252,-5 11-24,1 2-302,-3 0 1,0 5-370,-1 2 168,1-2-500,0 7-125,-5-3 504,4 0 0,-4-2-43,5-6-499,0-2 466,-1-5 0,4-4-189,0-5 108,4-4 346,-6-5 0,2-4 0,-3-1 0</inkml:trace>
  <inkml:trace contextRef="#ctx0" brushRef="#br1" timeOffset="250">16722 12346 8051,'-4'-9'0,"3"0"-30,-3-5 50,4 8 1,1-7 195,2 7-226,6-2 124,6 3 0,4-2-310,-1 3 101,5 1 66,1 3-1,4 2-623,0 5 306,0-1 213,-1 7 1,-3 1-499,-2 1 486,-7 3 1,-1 4 145,-5-1 0,-4 1 0,0-3 0</inkml:trace>
  <inkml:trace contextRef="#ctx0" brushRef="#br1" timeOffset="251">16657 12793 8051,'-9'5'-322,"-1"3"-402,1-5 482,4 0 1163,1-3-145,4 0-457,8 0-138,2-4-46,9-2 0,4-3-543,2 0 235,2-1-442,1 1-103,-1 0 503,1 0 1,3-1-28,0 1-425,1 4 444,0-4 0,-4 5-119,-1-2 342,-3-2 0,-5 3 0,-1-5 0</inkml:trace>
  <inkml:trace contextRef="#ctx0" brushRef="#br1" timeOffset="252">17206 12309 7057,'-4'-5'416,"3"1"-171,-3 4 1,3 4 2,-2 2 0,-1 7-7,-2 6 0,-3 4-369,3 5 84,-2 0-11,-1 4 1,-1-2-8,1 4 0,1-1 206,1 1-1304,-1-2 990,3-8 1,0-2-3,2-7-436,2 3 154,-3-8 52,3-1 402,-4-4 0,5-5 141,0 0 0,0-5 0,0 0 0</inkml:trace>
  <inkml:trace contextRef="#ctx0" brushRef="#br1" timeOffset="253">17076 12616 8051,'-1'-6'-222,"-2"0"227,2 4 84,-3-7 1,4 7 358,0-4-217,0 4-170,0-2 0,1 4-127,2 0 59,2-4 211,4 3-1283,5-3 770,4 4 1,3 0 308,4 0 0,0-4 0,3-2 0</inkml:trace>
  <inkml:trace contextRef="#ctx0" brushRef="#br1" timeOffset="254">17840 12383 8028,'-15'0'0,"3"0"-171,1 0 207,2-4 1,0 3 236,-1-2 96,1 2-197,-4 1 0,1 3 173,-3 0-177,3 5 4,-1-3 0,4 7-246,-1 1 81,1-1-1,4 1-129,1 2 125,4-1 0,5 4 172,4-2-570,0 1 311,9-2 1,-7-1-12,5-2-252,-5-1 232,3 2 0,-5-4-104,0-3-179,1 2 203,-5-3 0,-1 1-99,-4 1 0,-5-4 190,-4 3 1,-6-3-14,-7 3 1,2-4-83,-5 1 303,0-2-204,1-1 0,1 0-77,5 0 354,3 0-242,6 0 1,5-1 65,4-2 0,0-2 0,12-4 0,4 0 0</inkml:trace>
  <inkml:trace contextRef="#ctx0" brushRef="#br1" timeOffset="255">18026 12197 7707,'-8'1'-407,"1"2"0,-1 3 651,2 3 1,-2 8-103,-2 5 568,1 8-609,-5 3 1,4 9 84,-2 1-1264,6-2 1291,-3 1-893,8-1 505,-3-7 0,1 2-299,0-12 47,0-1 133,3-8-3,0-2 26,0-8-213,0-1 1061,-4-12 0,3-1-577,-3-7 371,3-1-371,-3 6 0,3-6 0,-3 6 0,4-5 0,0 3 0,0-3 0,0 6 0,0-4 54,0 5 0,0-1 156,0 1 0,1 3 270,2 0-220,-2 4-88,8-7 1,-4 8-169,4-2 184,5 2-87,-4 1-665,7 0 421,-2 0 1,5 3 22,1 0 120,-1 1 0,11 0 0,-2 1 0</inkml:trace>
  <inkml:trace contextRef="#ctx0" brushRef="#br1" timeOffset="256">18305 12449 8028,'-4'-6'-335,"3"-2"282,-7 3 84,7 0 0,-8-2 369,3 3-113,-2 1-58,-1 3 268,-1 0-191,1 0 0,0 1 4,-1 3 0,-2 2 0,0 6 1,-4 3 33,4 3-350,-1 1 192,4-1 0,1 2-278,1 2 90,-1-2 57,7-2 1,-3-1-511,4-5 231,0 5 120,4-7-704,5-1 538,2-5 1,6-4-104,-1 0 0,1-4-206,2-2 1,-1-5 260,-3-2 0,2-2-4,-5 2 0,4-2 70,-4 2 0,0 1 252,-2 3 0,-5-1 0,-2 1 0,2 4 0,-5 1 0,0 4 0,-4 4 0,-5 2 0,-1 2 211,1 2 0,0 2 705,0 1 493,3-1-940,2-3-109,4 1-526,0-1 40,0 0 226,0-4 0,4 0-905,3-5 303,5 0 264,2 0-539,5-5 469,0 0 1,-4-5 10,1-3 0,1 0 297,2-3 0,2-1 0,-6 1 0,-1-1 0,-1-6 0,-1 2 0,1-3 0,-1-1 0,2 1 0,-4-2 0,2 4 0,-1-4 0,-3 8 183,-2-1 88,3 5-271,-8 9 710,3 0 0,-5 17-243,-2 3 150,-3 5-322,-3 3 1,0-1-83,0 3 32,-1 2-55,1-3 0,0 4-496,-1 0 155,1 0 54,0-4 1,-1 1-91,1-3 0,0 1 55,-1-1-651,1-7 164,4 3-148,-3-13 367,7-1 148,-4-4 1,5-7 15,0-2 236,5-7 0,-4 2 0,6-5 25,-4 0-25,4 5 0,-2-4 599,1 8-447,2-4 1,-7 2 92,2 0 224,2 3-77,-4 1 515,3 3-408,0 0-201,-2 1 1,3 4-257,-2 0-8,2 0 1,4 0 272,1 0-1247,-1 4 535,4-3 26,2 7 1,0-7-322,1 2 1,-1-2 210,4-1 489,0 0 0,-1 0 0,1 0 0</inkml:trace>
  <inkml:trace contextRef="#ctx0" brushRef="#br1" timeOffset="257">18696 12495 8028,'-9'0'1,"4"0"98,-4 0 197,8 0 184,-7 4 56,7-3-422,-3 3 115,4-4-28,0 5 0,1-4-380,2 2 133,2-2 0,6-1-318,1 0 297,-2 0 0,8-1 130,-3-2-541,-1-3 339,4-3 1,-7 3-63,4 0-242,-3 0 276,1-4 1,-3 1-199,-1 0 53,0-5 221,-4 4 1,3-4 121,-5 5-168,0 0 35,-3-1 639,0 5-402,-4 1 0,-3 4 153,-5 0 0,1 8 211,-5 5 0,4 4-42,-4 5-130,5-2-98,-3 7 0,5-5-265,0 3-70,-1 2 70,5-7 0,1 6-207,4-5 1,1 0 117,2-5 0,3-7-117,7-6 1,4-2-75,5-1-394,4-4 430,-6-1 1,7-8-258,-3 1 98,3-5 255,-3 3 0,-1-5 184,-4 1 0,-1-1 0,-2-3 0,-1 1 0,-3-1 0,1 3 0,-4 5 0,1-4 0,-2 8 0,-2-3 311,-2 7 24,-4 2 882,0 4-942,0 12 0,-3-3 385,0 9-278,-4-5-128,6 4 1,-3-2 52,4 3-101,-5 1 57,4-4-368,-3 2 132,4-6 46,0 6 1,0-7-98,0 3 0,0-6 154,0-1-520,4-4 238,-3 3 0,4-4-113,-5 2 111,0-2 90,-5 3 36,4-4-3,-7 4 18,3-3 1,-4 6-531,-1-4 333,-3 5 1,3-4 23,-3 2-985,3 2 499,5-3 672,-4 1 0,0 2 0,-5-3 0</inkml:trace>
  <inkml:trace contextRef="#ctx0" brushRef="#br1" timeOffset="258">19925 12048 7984,'-3'-9'-269,"0"0"-401,-4 3 760,6-2-59,-8 7-9,8 5 1,-6 8 570,4 9-220,-4 7-1137,2 10 1258,-9 4-327,4 9 1,3-25-1,0 0 4,3 4 1,-1-1-416,-2 0 0,1-1 174,1 3 1,-1-2-1,-7 22-343,4-4 262,3-9 1,-2-6-35,3-8 80,0-6 0,-4-5 126,3-7-233,2-2 167,-4-4 0,7-1-75,-2-2 1099,-2-2-1029,4-5 1,-4 1-54,5 0 216,0-5-129,0 4 0,1-8-1,3 3 115,1-3-119,4 4 1,3-4 33,1 3-34,3 1 0,-5 1-21,1 4 204,3-1 12,-5 1-185,8 0 324,-8-1-177,7 1 1,-3 1-1,1 2-296,3-3 197,-3 4 0,3-4-204,1-1-29,-1 1 221,1-4 0,1-2-322,1-3 127,-1-1-471,-1-4 440,-2 4 68,-6-8 1,5 2 24,-3-6-169,-1 2 202,-3 1 1,-2 6 53,-1 7 1,-4 1 279,1 5-288,-2 4 500,-5 5-329,-1 9 0,-5 7 685,1 5-420,0 3-155,-5 8 0,3-2 294,-5 4-259,1 5 0,-1-2-175,1 0-39,3 0 0,-1-8 306,4 2-868,-1 2 386,5-8 1,-2 1-12,4-10-350,0-3 313,7-8 0,1-1-499,4-4 339,1 0 277,3-4 1,1-2-622,1-6 350,3 1-87,-4-6 443,1 6-170,2-2 1,-6 0-172,1 1 322,2 0-82,-7 6 622,5-2-296,-11 7-173,3-3 764,-4 4-568,0 4 1,-1 2 42,-2 7-74,2-3-47,-7 8 1,4-5 104,-3 3-713,3-3 307,4-4 0,0 1 229,0-1-871,4 0 523,2-3 1,4-2-6,2-4 0,3-1-175,3-2 0,1 0-412,0-3 628,-1 0 1,-2-3 162,-1-1 0,-3 1 0,1 0 0</inkml:trace>
  <inkml:trace contextRef="#ctx0" brushRef="#br1" timeOffset="259">20577 12337 7984,'-9'0'0,"-1"0"0,1 0 0,0 0 90,-1 0 93,1 0 0,-1 0 182,-3 0-113,3 4-84,-8 5 1,7 6 169,-4 3 158,3 1-220,-5 0 1,6 2-127,-1 1-112,1 0 77,6 1 0,-2-5-431,4 1 259,0-1 63,3-11-295,4 5 231,1-11 0,8 3 2,-1-4-809,5 0 544,-3-4 1,8-1-881,-1-4 579,1-5 143,-3 4-13,-1-4 492,-3 1 0,1 3 0,-3-3 0,-1 3 0,-2 1 0,-1-1-126,-4 5 43,-1 1 0,-5 4 83,-2 0 1228,-2 4-783,-4 1 1,-4 8 574,1-1-509,-1 5-204,4-7 0,1 7-245,2-5 25,-3 0 0,8-2-718,-2-1 463,6-4 1,2-1 119,5-4-941,3 0 643,2 0 0,4-4-321,3-2 432,-2-2 0,6-5-269,-5 1 504,1-5 0,-3 3-210,-5-5 210,0 1 0,-4-1 0,0 0 0,0 1 0,-3-1 0</inkml:trace>
  <inkml:trace contextRef="#ctx0" brushRef="#br1" timeOffset="260">20949 12151 7812,'-5'7'0,"2"2"602,-2-2-330,4 15 1,-7-2 32,1 8-298,-5 4 106,2 1 0,-7 6 80,5-1-2069,-1 1 1691,4-10 1,1-1-459,2-7 389,-3 3 0,8-8-64,-2-1-121,2-7 116,1-4 237,0-4 0,4-4 0,1-2 0</inkml:trace>
  <inkml:trace contextRef="#ctx0" brushRef="#br1" timeOffset="261">20828 12551 7984,'-4'-9'15,"3"-1"73,-2 1 193,2 4-74,1-3 1,0 2 134,0-3 0,1 3-5,2 0 36,-2 0-205,8-4 1,-3 2-701,6 2 309,-2-3 227,8 8 1,-3-6-1286,3 4 671,1 0 228,-1-1 382,5 3 0,1-7 0,4 2 0</inkml:trace>
  <inkml:trace contextRef="#ctx0" brushRef="#br1" timeOffset="262">21741 12290 7967,'0'-9'0,"0"0"-620,0-1 372,0 1 187,0 0-18,0-1 77,0 1 0,1 0 151,2 0 3,-2-1-72,7 1 1,-4-4 188,3 1-5,1 0 67,-3 2-190,0 5-56,4 1 0,-8 5 308,2 2-56,-6 6-169,2 6-219,-8 4 165,0-1 0,-1 2 134,-3 2-774,3-3 412,5 4 0,-3-5 11,5-3 0,0 2-32,3-5 1,0-3-3,0-2-424,4-5 325,2 2 1,7-4-130,2 0-203,3-8 353,1 1 0,-1-7 215,1 1 0,0-1-203,-1-1 203,-3-2 0,-2 7 0,-4-4 0,1 5-112,-1-1 223,-4 5 699,-1 1-395,-4 4-260,0 4 1,-4 2 403,-2 7-304,-2-3-34,3 8 0,-4-4-339,3 5 87,2-5-258,0 4 1,4-7-771,0 5 1059,0-5 0,0 3 0,0-5 0</inkml:trace>
  <inkml:trace contextRef="#ctx0" brushRef="#br1" timeOffset="263">22104 12262 7967,'-9'6'0,"-1"-3"440,1 2-273,0 0 1,-1 5-81,1 3 136,0 1-28,-5 5 1,4 3-51,-2-1 0,2 4 190,4-3-347,-2 0 89,7-4 1,-3 0 257,4-3-882,4-1 444,5-9 0,2 2 112,5-4-692,4 0 405,-1-7 1,5-1-588,-2-4 463,-3-1 60,4 1-26,-4 0 151,-1-5 0,0 3-163,-2-4 380,-3 3 0,-4-5 0,1 2 0,-1-4 0,-3 5 0,0 2 0,-4 1 366,3 2-245,-5 4 1,-5 2 410,-1 6 1,-2 3-207,-1 6 1,-1 3 190,1 3-146,0 1-95,-1 0-372,5-5 119,1 4 0,4-8 182,0 3-491,0-3 207,4-1 1,2-4-172,7-2 126,1-2 34,9-1 1,-3-1-228,1-2 1,2-3-114,-1-6 147,0 1 108,-8-2 0,0 1 22,-5-1 184,0-3-113,-4 1 1,3 0-90,-5-1 348,0 0-252,-3-2 0,0 2-73,0 1 407,0 3-84,0-1-116,0 4-91,-4 4-388,3 0 420,-8 10 0,4 0 0,-4 4 0</inkml:trace>
  <inkml:trace contextRef="#ctx0" brushRef="#br1" timeOffset="264">22476 12383 7837,'-5'0'-205,"1"0"418,4 5-142,0-4 390,0 3 1,1-1-324,2 0-18,2 0-30,1-3 0,5 0-313,-2 0 0,3-3 59,-3 0 1,0-4 48,1 0 0,-1 2 152,0-1-404,1-4 185,-1-1 0,-1-2-133,-2 4 64,3-5 49,-8 4 1,3-4 429,-4 5-124,0 0-6,0-1 730,-4 5-562,-2 1 1,-7 5-7,-3 2 354,3 7-360,-5 4 1,4 8 16,-5-1 1,2 4-52,1-3 1,3 4 263,3-1-688,5-3 227,1 1 0,4-4-293,0-1 0,5-3 160,5-3 0,4-5-560,8-4 372,2-2 74,4-5-413,0-2 379,-1-3 0,-2-1-96,0-3-17,-4 3 119,2-8 0,-5 4-3,1-5 0,-5 0 82,-1-3 1,0 1 172,0-4 0,3 1 0,-6-9 0,4 0 0</inkml:trace>
  <inkml:trace contextRef="#ctx0" brushRef="#br1" timeOffset="265">22923 12113 7967,'-1'-5'-201,"-2"2"201,2-2 841,-3 4-473,0-3 1,2 9 336,-4 4-210,-5 5-280,1 8 1,-8 3 69,3 6 0,-3 2 78,0 5-1809,3-1 1410,-2-4 1,6 2-61,-1-4 1,2-3-166,4-3 1,2-8 188,4-2-802,8-8 585,-1 2 1,10-8-460,-1 2 48,1-2 920,2-5 1,3-2-584,-1-3 1,2 0-166,-1 0 482,-3-5 46,4 4 0,-4-9 0,-1 1 0,1-1 0,0-8 0,-2 3 0,-1-4-680,1 0 680,-6 0 0,2 5 257,-3 1 1,-5 6-9,-2 4 962,-2 6-587,-5 2-192,-1 8 56,-5 1 167,1 8 0,-4 2-190,1 3 0,-4 2-177,0 2 0,3-3-642,0 3 234,3-2 172,0-6 1,1 4-1364,0-3 691,4 3 370,1-3 0,4 1 250,0-3 0,8-1 0,2-3 0</inkml:trace>
  <inkml:trace contextRef="#ctx0" brushRef="#br1" timeOffset="266">23240 12393 8033,'-5'-4'0,"2"-3"0,2 2 0,1-1-725,0 4 406,0-2 0,2 3-166,4-2 854,0 2-258,8-4 1,-1 5 48,2 0-222,3 0 25,1 0 1,-1 0-300,1 0 1,1 0 335,1 0 0,-1 0 0,3 0 0</inkml:trace>
  <inkml:trace contextRef="#ctx0" brushRef="#br1" timeOffset="267">23705 12011 8012,'0'-5'-398,"0"0"329,0 2-280,0 2 566,-4-4 0,0 10-39,-2 1 0,-5 10 201,1 6 0,-4 9-70,1 6 1,-3 5-631,0 4 0,2 4 340,-2 0 1,5-4-141,-2-2 0,7-9 48,3-1 0,2-12-236,1-7 1,1-5 110,2-3 1,-1-3-135,5-4 0,-4-3-173,3 0 237,-4-5 341,6 3 1,-6-4-74,4 0 0,-3-4 0,0 1 0,-2-2 0,-1 2 0,4-3 0,1-3 0</inkml:trace>
  <inkml:trace contextRef="#ctx0" brushRef="#br1" timeOffset="268">23631 12290 8012,'0'-9'0,"0"0"64,0-1 102,0 5 299,0-3-222,0 3 0,-1 0-173,-2 1 0,1 3-253,-4 1 1,0 5 64,0 1 1,-1 5 158,4 2 1,0 2-468,3-2 1,0 2 153,0-3 0,5 1-423,4-4 335,0-4 252,9 4 1,-3-8 107,3 2 0,1-2 0,-1-1 0</inkml:trace>
  <inkml:trace contextRef="#ctx0" brushRef="#br1" timeOffset="269">23817 12272 8012,'-6'0'599,"0"0"-454,4 0-246,-2 4 1,4 1-25,0 4 0,0-2-232,0-1 1,4-3 143,2 3 0,3-4 124,4 1 1,1-2-28,5-1 0,-4-3 62,1 0 1,-2-4-193,2 1 1,0-2 179,-3 2 1,-1-2 117,-3 2 1,-3 0 542,-3 0-225,-2 4 182,-5 6-265,-6 7-124,-4 11 0,-2 3 71,1 6 0,-2 2-115,-4 5 0,1 3-304,-2 3 1,2-2-71,2 1-1012,-1-3 1246,1-3 0,-1-3-184,0-6 0,5-3 77,1-10 1,3-2-235,1-7 0,-1 1 1,1-4-59,0-4 462,4 0 0,-4-8-183,3 0 0,-5-1 720,-2-2 0,1 1-579,3-2 0,2 2 0,1-5 0,1 2-18,-1-2 1,-1-1 48,4 1 0,-1 2 67,4-2 1,0 2-99,0-2 0,5-6 0,0 3 0</inkml:trace>
  <inkml:trace contextRef="#ctx0" brushRef="#br1" timeOffset="270">24106 12234 8045,'-5'5'-484,"0"0"0,2 5 144,0 3 1,-4 2 475,1 7 1,-2 6 106,-2 6 208,-3 6-505,-2-2 1,-3 8 157,-1-3 1,4-5-45,-1-4 1,5-5-68,-2-4 0,3-6 94,1-3-356,3-9 133,2 1 75,4-8-8,0-8 0,0 1-166,0-9 1,3 4 295,0-4 1,4 1-195,-4-4 0,4 1 27,-1-1-150,-2 0 123,5-3 0,-3-2 133,6-4 0,-1 0 0,1 0 0,3-3 0,0 0 0,6-1 0,0 1-977,5 2 977,-2 1 0,1 5 39,0 5 1,-5 6 91,2 3 1,-6 7 124,-4 2 1,-3 4 213,-2 5 1,-3 4-74,-4-1 173,0 5-240,0-3 0,-4 5 259,-3-1 1,-1 1-367,-1 0 1,-4-5-424,1-2 113,0 3-34,-2-5 1,4 3-10,-3-7 1,3 1-1047,1-4 634,-1 5 542,1-7 0,4 7 0,1-3 0</inkml:trace>
  <inkml:trace contextRef="#ctx0" brushRef="#br1" timeOffset="271">24236 12393 7784,'1'-5'196,"2"1"-500,-2-1 249,8 0 0,-4-1 125,4 0-243,5-1 247,0-2 1,5-3-54,-1-1 1,2 1-165,2 3 1,-4-4 105,1 1 1,-2-1 45,-4 4 0,-2 0-256,-5-1 255,-1 5 88,-5 1 24,0 0 1,-5 3 44,-1-2 1,-3 3 239,-3 3 1,-3 3-70,-4 7 0,1-1 101,-1 7 0,2-3-285,1 6 1,0-1 70,3 0 1,1-1-219,2 2 1,5-6 162,2 0-742,2-5 426,1 3 1,8-5-148,5 0 0,3-4-206,3-1 0,3-3 157,-1-1 1,1-4-124,-3 1 1,-2-4 188,-1 1 1,0-2 47,-3-2 0,-1 0 292,-2-2 1,-1 1-117,0-1 0,-1-3-7,-1 0 0,1 0 61,-2 0 0,2 0 0,2 0 0,3-7 0,2 2 0</inkml:trace>
  <inkml:trace contextRef="#ctx0" brushRef="#br1" timeOffset="272">24832 11890 8045,'0'-5'-425,"0"1"0,-1 4 217,-2 0 0,0 5 884,-7 4-235,3 5-132,-10 8 1,2 7 140,-3 9 0,-2 0-276,-2 5 1,3 1-359,-3 2 0,6-4 454,4-5-909,2-8 583,4-6-5,2-9 0,5-1 94,2-7 0,-1-2-411,5-4 1,-4-1 58,3-2-52,-4 2 127,6-8 0,-7 4 168,2-4-122,-2 0 0,-2-1 103,-2 1 1,-2 3 89,-4 0 0,-2 4 437,-1-2 1,1 3-212,-5 1 1,1 0 99,-4 0 0,4 5-35,-1 1 1,2 3 28,-2 3 0,-1 0-289,5 3 1,4-2-194,5 2 0,2-3 99,1 0 1,4-3-174,2-2 0,6 0-436,4-4 352,1 4 182,2-6 1,-1 3-166,-3-4 0,3 0-12,-3 0 0,2 0 320,-2 0 0,0-3 0,-3 0 0,-1-8 0,2 0 0</inkml:trace>
  <inkml:trace contextRef="#ctx0" brushRef="#br1" timeOffset="273">24925 12048 8045,'0'-9'0,"0"-3"-1134,0-1 278,4 1 1258,-3 2-167,3 5 93,-4 1 277,0 4-535,0 8 1,-3-1-55,0 5 1,-3 1 0,3 0-490,0 3 287,3-5 1,0 2-131,0-4 1,0 1 85,0-1 1,4-3 229,2 1 0,2-5 6,2 1 0,-1-2-53,0-1 1,1 0 252,-1 0 0,0 0 271,1 0 0,-4 0 274,0 0 225,-4 0-761,2 0 1,-5 3 38,-2 0 1,-2 4-1033,-4-1 778,-1 7 0,1-3 0,0 4 0</inkml:trace>
  <inkml:trace contextRef="#ctx0" brushRef="#br1" timeOffset="274">5065 13259 8195,'-6'-10'-1014,"0"1"508,-1 4 354,2-3 1,1 6 137,4-5 50,0 5 205,0-2 13,0 0-170,0 3 221,0-3 0,0 15 28,0 5-54,4 7-695,-3 1 600,3 8-86,-4 6 0,-1 9 0,0-19 0,-1 0-169,0 2 1,-1 0-260,-3 4 1,-1 1 0,1 4 0,0 0 425,-1 3 1,-1 0-1313,0 1 1,0 0 1117,1 1 1,0 0 0,0-8-1,1-1-25,3-2 1,0-1-1137,-1 19 1039,4-14 0,0-10 155,0-8-87,0-9 916,-4-6-764,3-4 0,-6-4 480,4-2 0,-5-7 0,3-1 0</inkml:trace>
  <inkml:trace contextRef="#ctx0" brushRef="#br1" timeOffset="275">5056 13557 8195,'18'-34'0,"1"-2"0,-1 12 0,-3 3-45,3 9 169,-4 8 0,2 9 89,-1 5 45,-8 7-138,6 11 1,-12 2-124,2 4 147,-2 1-1102,-5-2 817,-1 3 99,-5-7 0,0 3 188,-2-4-189,1 0 121,-6-4 0,5-6-45,-3-5 1,3-4-106,0-3 1,2-2-162,0-4-34,5-4 679,1-1 0,4-10-1129,0-3 340,4-1 136,1-8-446,5 8 403,3-8 0,2 4-149,3-2 267,1-2 166,0 3 0,-1 2 0,1 3 0,-2 1 0,-1 6 0,0 1 0,-3 4 0,3 3 0,-5 4 0,-1 1 313,-4 2 243,0 7-446,0 0 467,-2 8-359,-4-4 1,0 5 209,0-1 0,0 5-199,0-3 1,-3 3 139,0-5-168,-5 1-35,3-5 1,-3 4-45,2-3 43,-3-1 119,4-1-216,0-7-65,-3 2-68,7-7 20,-8 3 0,8-8 207,-2-2-400,2-7 162,1 3 1,0-8 69,0 3-280,0-3 172,4-5 0,-1 4-169,3-3 229,0 2 25,3 2 0,1-1-289,-1 1-10,4-1 276,-2 0-196,2 5 89,-4 0 1,2 5 5,1 0-273,-1 4 215,2 0 1,-4 5-62,1 0-67,-1 0 188,0 0 0,0 5 151,-3 1 0,2-2 0,-3 4 0,3-6 0,-1 4 0,1-3 0,-7 5 0,3-7 0,0 7 0,-3-6 0,2 4 342,-2-4-210,4 7 1,-4-7 491,2 4-312,-2 0-123,-1 8 1,0-4 297,0 2-195,0-1-85,-4 2 0,3-1 93,-3 3-145,-1 1 60,4-2-215,-3 0 60,4-5 0,0 0 20,0 1 1,4-5-206,2-2 1,4-2 120,2-1-175,-1-4 99,6-1 1,-2-9-36,3-1-189,1-3-229,-5-1 364,0-3 63,-5 2 0,-4-3-31,-2 5 182,-2-1-79,-1 0 0,-4 2 12,-2 1 1,-5 3 3,-2 3 0,-3 5 25,0 2 1,0 2 118,0 1 0,3 3 294,3 0-667,1 5 287,0-3 0,4 4-607,1 0 266,3 1 5,6-5 0,0 3-95,4-2 1,4-1 390,3 2 0,2-5 0,4 2 0,2-4 0,4 0 0</inkml:trace>
  <inkml:trace contextRef="#ctx0" brushRef="#br1" timeOffset="276">5735 13538 8195,'6'-4'0,"2"3"-327,-3-3 285,4 4-1,-3 4 284,-2-3 348,-4 11-245,0-6 0,0 13 110,0 0-302,-4-1 32,3 5 1,-7-4 246,5-1-580,0 1 185,3 0 1,0-5-86,0-2-23,4-5 259,1-3 1,8-5-339,-1-2 43,5-2 0,-3-9-303,5-5 308,0-4 0,-4-4-80,1 2-103,-5-2 123,-2 7 1,-4-6-161,-1 5 16,-3-5 264,3 6 1,-12 1-37,-1 3-6,-6 5 1,4 1 139,-10 2-117,9 7 1,-10-2 38,7 6 0,-2 2 22,2 5 1,1 2-179,5 0 0,1 2-201,2-2 0,1 0-350,5 3 444,5-3 286,0 1 0,8-4 0,2 1 0</inkml:trace>
  <inkml:trace contextRef="#ctx0" brushRef="#br1" timeOffset="277">5884 13622 8195,'0'23'0,"-3"-2"132,0 7 114,0-2-62,-1 6 1,2 1 128,-4 4-1692,-5 5 1625,1 4-1522,-8 1 1302,8 0 1,-7-2 144,1-2 1,-1-4 286,2-5 1,-2-11-224,5-2 0,-4-7 13,4-2 1,-1-1 63,0-2 387,3-4-591,-4-1 0,2-4 1395,0 0-1562,-1-4 181,4-1 0,1-4-263,1-1 95,-1-3-28,7-2-431,-7-3 352,3-5 1,-1 0-119,3-2 0,2-2-127,1 3 1,1 0-66,2-1 174,3 4 168,3-6 1,0 8-450,1-3 253,3 2 61,1 6 1,8-4-218,0 3 86,4 1 150,-2 1 1,7 1 236,0-1 0,0 1-633,-3 2 633,0 1 0,-1 0 0,1-5 0,-2 6 0,0-4 0,2-3 0,1-1 0,2-3 0</inkml:trace>
  <inkml:trace contextRef="#ctx0" brushRef="#br1" timeOffset="278">6154 13529 7201,'0'-6'1213,"-4"6"-933,3 10 0,-3 4-92,4 5 0,0 4-25,0 1 0,0 2 127,0-1-456,-4 2 162,3-3 0,-3-1-163,4-5 131,0 1 61,0-9-37,0 0-96,0-6 19,0-4 0,-3-8 158,0-1-328,0-6 113,3 0 0,0-3-153,0-1-3,0 0 262,0 1 1,0-1-198,0 0 18,4 1 113,1-1 208,4 1-172,0-1 0,1 0-91,-1 1-81,5 3 178,-4 2 0,4 4-88,-1 3 0,-2 2 152,5 4 0,-1 0 0,4 0 0</inkml:trace>
  <inkml:trace contextRef="#ctx0" brushRef="#br1" timeOffset="279">6555 13557 8195,'0'-10'-644,"0"1"509,0 0 1,0-1 85,0 1-10,0 0 72,0-1 1,-1 4 356,-2 0-227,2 0 40,-8 1 1,4 0 488,-4 5-447,0 0-45,-5 0 435,0 9-301,-1 1 0,-2 10 174,1 1 62,-2 7-365,0 1 0,3 3 184,3-4-1134,2 4 812,4-7 0,-1 8-500,4-8 433,0-4 39,7-3 0,4-12-726,5 0 274,3-4 261,-1-2-164,3-4 22,1-1 0,0-9 1,-1-1 1,1-3-142,0 0 0,-5 0-99,-2 2 477,3-1-110,-9 2 1,9-2 281,-9 1-71,0-1-51,-2 6 0,-3 1 172,2 4-86,-2 4 103,-5-2 745,-1 8-619,-4 1 0,-1 8 139,1 3 19,0 1-187,4 2 0,-1 3-411,3-1 44,2-3 135,-3 0 0,7-5-761,0 3 364,9-3 218,-6-8 1,12-1-754,-3-4 479,7 0 54,-3-4 35,4-1 336,-4-8 0,2-2 0,-3-3 0,3-5 0,-7 3 0,5-3 0</inkml:trace>
  <inkml:trace contextRef="#ctx0" brushRef="#br1" timeOffset="280">6816 13473 8195,'-7'4'-93,"1"2"1,3 2-139,-3 2 0,3 3 139,-3 3 1405,3 5-815,-5 3 1,4 4 32,-2 0-285,2 0-267,0-4-340,3-1 272,-4-5 1,6-4 195,3-5-426,-3 0 247,7-8 1,-3 3 143,4-4-700,1-4 589,3-1 0,-2-8-569,5-3 231,-1 3 214,4-5 1,-3 4-528,-1-5 277,-3 0 126,5 1 0,-6-2 287,5-2 0,-5 3 0,3 0 0,-5 2 0,0 6 0,-3-2 149,-3 3 0,-3 6 221,-3 4 0,-3 5-64,-3 8 714,0 1-649,-5 9 0,4 0 221,-2 2-212,1 2-292,2-8-100,0 4 66,3 0 1,2-7 345,4 3-1100,0-7 557,0-2 0,6-3 37,3-4-923,0 0 688,9-7 1,-1-1-33,5-4-351,0-5 426,-4 4 1,-2-7 504,-1 5-430,-3 3 133,-3 1 1,-2 6 114,-4-4-224,1 4 199,-4-2 786,-5 8-548,0-3 1,-3 7 17,2-2-14,-3 3-199,8 0 0,-3 0 280,4 1-1181,0-1 445,0 0 413,4-4 0,6 0 0,4-5 0</inkml:trace>
  <inkml:trace contextRef="#ctx0" brushRef="#br1" timeOffset="281">7281 13463 8178,'0'-9'0,"0"-4"0,0 2 0,0-1 0,0-3 0,0 5 0,0 1 0,0 5 0,4 12 0,-3-2 13,2 7 34,3 1 34,-5-4 0,3 7 82,-4-5-116,4 5 31,-3-7 0,3 7 76,-4-5-220,0 5 55,0-7 0,0 5-48,0-3 140,0-2-29,0 4 1,0-2-210,0 1-65,0-1 266,0-3-534,-4 1 291,3-1 1,-4 0 34,2 1-767,2-5 433,-4 3 498,1-7 0,-1 7 0,-4-2 0</inkml:trace>
  <inkml:trace contextRef="#ctx0" brushRef="#br1" timeOffset="282">7449 13417 8119,'0'-5'-1564,"0"-4"1325,0 8 50,0-7 7,0 7 212,0-7 79,0 7-75,0-7 168,0 7-148,0-8 0,-4 8 92,3-7-106,-4 7-1,1-7 103,3 7-54,-3-4-8,0 1-66,-1-1 29,0 0 0,-3 0 58,5 2-147,-4 2 123,6-3-232,-7-1 190,3 4 27,-5-3-184,1 4 137,0 0 18,-1 4 1,1 2-4,0 3 1,-1 1-22,1 3 247,0-3-237,-1 8 0,1-3 24,0 7-113,-1-3 94,5 4 1,-2-4-88,4-1 96,0 1-10,3 0 1,3-2-72,0-1 61,4 1 1,-2-6-71,5 1 60,-5 3 1,2-5-11,-4 2 1,0-1 3,-3-2 1,0-3 11,0 0-84,-4 1 75,3 2 1,-7-3-9,2 0 7,-3-4-3,4 3 1,-3-5 5,2 0-4,2 0-7,0 0-266,-1-5 267,4 4 0,-3-7-53,4 2 0,0-2-265,0-2 326,0 1 0,4 0 0,2-1 0</inkml:trace>
  <inkml:trace contextRef="#ctx0" brushRef="#br1" timeOffset="283">8333 13510 8282,'0'-5'-1699,"0"1"1963,0 0-167,0-2-20,0-3-230,0 4 198,0-3 0,0 2 44,0-3-128,0 0 116,0 0 0,0-1-25,0 1-12,0 0 0,-1 3 89,-2 3-88,-2 2-13,-4 1 1,-5 2 390,-1 5-155,-3 7-17,-5 10-889,-1 4 890,-3 4 0,3 2-53,2 6-281,2-1 198,6 6 0,5-10-1270,5 3 893,8-12 205,5 6 1,10-17-436,5 1 245,7-9 86,2-3 0,4-9-756,-3-5 920,-2-3 0,-3-5 0,0-1 0,-1-4 0,-2-1 0</inkml:trace>
  <inkml:trace contextRef="#ctx0" brushRef="#br1" timeOffset="284">8538 13519 8280,'-4'-5'0,"-1"1"-925,0 4 601,-4 0 1,4 1-111,-4 2 1522,-1 2-665,-3 5 1,0 4 324,-3 5-369,3-1-140,-1 9 0,5-3-158,0 4 119,-1 0-111,9-4 0,-2-1-77,6-5 1,5-1 306,5-5-770,3 1 332,3-12 0,1 2-459,1-6 361,-1-3 107,3-3 0,-3-4-418,1-3 288,-1-1 78,-6-2 0,0 0-255,-5 1 328,0-1 22,-3 0 0,-2 1-10,-4-1 0,-1 4 2,-2-1 0,-4 2 26,-5-2 1,-2 3-78,-5 3 384,0 1-89,1 4 0,0-2 311,3 4-234,1-1-295,5 4-90,-1 5 0,5 0 216,2 4-764,6 0 463,7 1 1,4-2 223,5-2 0,-1 2 0,1-2 0</inkml:trace>
  <inkml:trace contextRef="#ctx0" brushRef="#br1" timeOffset="285">8734 13519 8234,'5'-6'52,"-2"0"375,-2 4 691,-1-2-931,0 16 1,-1 0 208,-2 9-146,-2 3-109,-5-4 1,2 6-105,2-5 213,-2 5-210,6-6-310,-6 3 270,7-9 1,-3 3 251,4-5-855,0-4 458,4-4 1,-1-4-635,7 0 392,-3-4 286,10-1 1,-5-8-554,3-3 359,1-1 73,2-2 1,-2 0 36,-1 1 0,0-1 88,0 0 1,0 4-10,-3-1 1,-4 5-165,1-1 640,-2 1-267,-2 6 0,-1 2-137,-4 6 910,-4 2-565,-1 9 1,-7 0 413,-1 5-336,1-1-312,-2 5-276,4-3 143,-3 7 0,8-8 80,1 3 0,3-2-240,1-2 1,1-3 221,3-3-1268,5-5 797,5-3 0,5-5-161,0-2 626,3-7 0,2 0 0,4-4 0</inkml:trace>
  <inkml:trace contextRef="#ctx0" brushRef="#br1" timeOffset="286">9115 13510 8234,'0'-6'0,"0"0"-81,4 4 271,-3-3 103,4 1 156,-5 7-162,-5 3 1,3 8 149,-4 5-57,-4 3-193,0 2 1,-4 4-59,5 0-125,-1 0 166,1 0 1,1-1-156,2-2-29,2-3 259,4-7-783,0-2 448,0-3 1,1-5-15,2-2-610,2-2 492,4-9 0,5 0-142,1-7 0,3-1-128,0-2 1,-2-1 138,-1 1 0,0-4-161,0 0 204,3 0 149,-8 4 0,7-4 161,-5 0-80,1 1 68,-4 6 0,-1-1 344,-2 3 27,3 5 1,-12 5-118,0 6 824,-5 6-628,-1 6 0,-3 3 13,-1 1 1,0 4-103,0 1 0,6-1-87,-2-1 1,3-2-158,-1-2 0,0-2-256,4-1 0,0-3 213,3 0-1253,4-2 830,5-4 1,3-3-919,3-6 605,5-3 326,0-3 0,2-1-374,-3-3 722,0 3 0,-1-3 0,1 3 0,-5-3 0,3 2 0,-5-1 0,1-2 0,-4-1 0</inkml:trace>
  <inkml:trace contextRef="#ctx0" brushRef="#br1" timeOffset="287">9432 13575 7465,'-1'10'375,"-2"-1"1,2 0-212,-2 0-51,-3 1-14,5 3 0,-3-2 101,4 1-56,-4 2-28,3-3-278,-3 2 342,4-3-34,0-1-202,0 0 1,1-1 68,2-1 1,2-3-8,5-4 0,-1-4 49,0-3-423,1-1 213,-1-1 1,0 0-233,0-1 108,1-3 221,-5 2 1,2-2-203,-4 4 17,0-5 111,-3 4 51,0-4 12,0 5 1,0 3-75,0 0-157,-4 4 106,3-2 1,-7 4 193,2 0 0,2 0 0,-5 4 0,4 1 0</inkml:trace>
  <inkml:trace contextRef="#ctx0" brushRef="#br1" timeOffset="288">8585 13724 8139,'-6'-9'0,"-1"0"-191,4-1 1,-3 4-189,3 0 0,-1 3 220,1-3 585,1 3-194,-2-1 1,4 5-26,0 2 0,0 5 21,0 7 1,-3 2-38,0 8-13,0-1-463,3 4-310,0 0 481,0-4 1,4 2 36,2-4-1058,7-1 1093,-3-6 1,12-2 0,-2-3 0</inkml:trace>
  <inkml:trace contextRef="#ctx0" brushRef="#br1" timeOffset="289">9814 13249 8139,'5'-4'-471,"-1"3"408,-4-3 77,0 8 35,0 5 0,-5 8 153,-5 8-65,1 4 0,-7 12-66,3 3-287,-3 1 1,2 3 250,-1 1 0,-2-2-186,5 0 1,-1-6 31,4-7 1,3-6-545,0-6 353,3-7-124,-1-1 207,4-9 0,0-2 227,0-6 167,0-2 0,0-5 0,0 1 0</inkml:trace>
  <inkml:trace contextRef="#ctx0" brushRef="#br1" timeOffset="290">9693 13622 8139,'0'-10'-623,"0"5"0,0-3 335,0 2 1189,0 2-537,0-5 1,0 7 194,0-4-398,0 4 1,1-2-218,2 4 40,2 0 47,4 0 1,2 0-355,1 0 199,2 0-26,5 4-881,0-3 1031,3 3 0,2 0 0,4 2 0</inkml:trace>
  <inkml:trace contextRef="#ctx0" brushRef="#br1" timeOffset="291">10633 13408 8127,'-5'0'-1119,"-3"4"1043,7-3 1,-7 4-5,5-2 184,-4-2 0,6 3 231,-3 0-242,0 2 0,3 0 69,-3 0 1,0 0-11,1 3 1,-1 4 43,1-1 114,2 5-188,-3-7 0,4 8-75,0-3 92,0 3-65,0-4 1,0 3-152,0-5-44,4 5 241,1-7-393,4 4 188,1-5 0,0-4 19,3-2 1,1-2-128,5-1 1,-2-5 100,-1-4-81,1-5 63,-2-4 0,3-2-25,1-2 55,-4-1 35,2-1 0,-7-3-304,3 2 270,-3-2-252,-5 3 92,0 2 92,-5 3 0,-6 3 13,-3 1 66,-4 8-5,-6-2 0,-4 9 130,-2 0 31,3 5-154,-5 0 0,8 7-121,0 1 116,5-1 71,5 1 0,0-1 0,3 3 0,-2 1 0,3 2 0</inkml:trace>
  <inkml:trace contextRef="#ctx0" brushRef="#br1" timeOffset="292">10735 13566 8127,'0'19'-194,"-1"0"-49,-2 3 1,-2 3 145,-4 6 1032,-1 2-758,-3 4 0,1 6 445,-7 3-2356,7-3 1613,-14 2 0,9-8-94,-8 1-308,5-5 587,-3 3 1,5-12-256,3-3 271,-3-1 114,8-10 0,-7 1-193,5-5 1375,-1-4-1378,4 2 0,0-4 385,0 0 1,2-4-238,1-2 36,0-7-278,1-1 1,-3-5 145,5 1-305,0-1 111,-1-4 1,3 3-305,-2-5 130,2 0-139,1 1-30,0-3 259,0 3 1,4 1-84,2 1-37,3 2 135,0 2 1,4-4 212,3 0 0,5 0 0,0 4 0,3-1 0,1 1 0,4-1 0</inkml:trace>
  <inkml:trace contextRef="#ctx0" brushRef="#br1" timeOffset="293">10968 13473 8127,'-9'9'0,"0"5"0,-1 0-341,1 5 223,0-1 1,-1 5 544,5-3-148,-3 7 1,7-8-19,-2 3-498,2-2 193,1-6 1,5-5-154,4-5 8,5-3 249,4-1 1,2-6-192,2-3-40,-3 0 223,8-9 0,-4 1-576,2-5 191,-2 0-331,-9 4 349,4-5 110,-12 3 1,5-3 172,-8 5 1,0-1 6,-3 0 1,-4 2-146,-2 1 482,-6 3-212,-3 8 0,-3 1 174,-1 4 463,4 0-768,-2 0 1,6 2-304,-1 4 334,6-4 0,-2 15 0,2-7 0</inkml:trace>
  <inkml:trace contextRef="#ctx0" brushRef="#br1" timeOffset="294">11741 13426 8075,'0'-9'-1738,"0"0"1448,0 3 271,0-2 78,0 3 1,0-4 196,0-1 56,0 1-197,0 0 198,0-1 53,0 5-84,0 1-51,0 4 146,-4 8 0,-1 3-240,-5 12 34,1 0-546,0 9 623,-1 1 1,1 5 44,0-1-508,-1-4 222,5-1 0,-2-4-90,4 0-331,0-8 330,7-3 1,4-8-336,5-3 213,3-2 33,-1-8 0,6-6 303,1-5 0,0-3-270,-3 0 1,1-1-24,-1 0 1,1 1 25,-8-1 1,0 4 26,-2-1 1,-4 6-69,0 1 589,-4 3-288,2 6 1,-8 2 698,-2 5-457,-6 3-129,1 9 32,-2-1-101,3 5 1,5-3-53,2 1 0,-1 2-110,1-1 0,1-5 290,5-4-604,6-7 219,2 2 0,6-7-287,-1 2 241,1-6 13,6-6 1,-3-5-226,1-5 152,-1 4-102,-5-2 175,-2 2 56,-4-3 0,-2-1-71,-1 1 361,-4-1-275,2 0 0,-8 1 24,-2-1 0,-3 0 3,0 1 1,-3 2 340,-1 1-158,1 8-58,2-6 1,2 11-202,2-4 103,2 4 54,4-2-688,0 4 0,7 4 363,2 2 0,7 1 269,-1-1 0,3-1 0,5-1 0,1 1 0</inkml:trace>
  <inkml:trace contextRef="#ctx0" brushRef="#br1" timeOffset="295">12169 13491 8075,'-1'7'-399,"-2"-1"200,2 0-1,-7 3 1194,7 1-581,-3 3 0,1-2-191,-1 5-274,-3 0 46,2 2 0,-1 0-6,0-3-82,4-1 194,-7-5 1,8 0 30,-2 1 0,1-5 54,-1-2-509,2-2-43,-3-1 96,4-4 159,0-1 0,0-6 20,0-1-200,4 2 278,-3-4 0,6 1-288,-4-3 256,5-1 26,-3 2 1,1-5-20,0 5 0,0-5 23,4 5 1,-1-2 0,0 2 1,1-2-60,-1 5-178,-4-1 115,3 4 0,-2 3-164,3 0-66,0 3 154,0-1 1,0 5 212,-3 2 0,2 3 0,-3 3 0,5 4 0,-1 2 0</inkml:trace>
  <inkml:trace contextRef="#ctx0" brushRef="#br1" timeOffset="296">12374 13491 8075,'5'6'-203,"-1"2"0,-4-3 423,0 4 1,0 1-51,0-1 0,-1 4-14,-2 3 0,1 0 222,-4 0-528,4 2 159,-6-4 0,7 1-52,-2-3-38,1-2 101,2 0-25,0-5-67,5-1 92,-4-4-285,11 0 182,-6-4 1,11-2 11,-5-7-115,5 3 80,-7-8 1,4 7 76,-5-5 0,0 2-11,1-2 0,-4-1-1,0 1 15,-4-1-16,2-2 1,-4 1 117,0 3-106,0-3 3,-4 8 404,-1-3-223,-4 3 0,-4 2-23,1 2-276,-5 2 100,7 4 0,-7 4 106,5 2-1049,-1 2 480,8 2 508,-3 3 0,3 1 0,-5 5 0</inkml:trace>
  <inkml:trace contextRef="#ctx0" brushRef="#br1" timeOffset="297">12774 13361 8007,'0'-5'-575,"0"-3"357,0 7 266,-4-8 131,3 8 0,-6-2 298,4 6-79,-4 2-258,2 13 0,-5-1 553,1 7-309,0 5-135,-5 0 1,4 7-270,-3-5-577,3 0 693,5-3-520,-3-1 364,7-3 0,-4-5-48,5-7 1,6-5-114,3-4 0,4-3 6,6-3-54,4-7 107,-4 0 1,8-8-218,-2 3-178,2-7 288,1 2 1,-4-2-175,-3 3 309,-1 0-110,-1 1 295,-5 3-33,0 2-251,-9 3 934,-1 5-516,-4 1 0,-7 5 39,-3 2 931,-5 7-900,0 4 0,0 5 243,-1-1-182,1 1-45,0 0 0,5-1-241,4 1-34,4-5 61,-2 4 1,4-11-396,0 2 236,8-5-1,-2 0-583,12-4 461,0 0 0,3-4-351,4-3 274,-4-1 96,1-1 1,-3-1 174,0 1 61,-5 0-223,-5 0 299,0 3 43,-8 2-256,7 4 970,-7 0-590,3 4 0,-7 2 116,0 3-42,-4 4-264,6-2 0,-3 5 113,4-3-595,0-1 296,0-3 1,1 0-203,2-3 191,2-2-40,8-4 0,2-1-111,3-2 1,1-3 143,0-7 1,-4 2 5,1-5 1,-5 1-63,1-4 247,-1 5-42,-2-4 0,-1 4 57,-1-5 41,-3 0-164,-4 1 1,-4 2 1,-3 1 379,-1 3-199,-5-1 0,2 5 378,-1 1-250,-3-1-117,5 7 0,-6-3-90,3 4 1,4 4 123,3 2-1050,4 3 443,-3 0 418,5 4 0,0-2 0,0 2 0</inkml:trace>
  <inkml:trace contextRef="#ctx0" brushRef="#br1" timeOffset="298">13175 13631 8007,'-9'9'0,"-1"5"0,1 1 0,0 8-306,-1 5 1,5 0 218,-3 8 1,6-4 238,-4 2-1277,-1 7 1197,-2-11 1,0 6 15,-1-8 1,1-1 74,0-2-588,0-3 246,-1-3 0,1-6 22,0-3 0,-1-2-81,1-5 0,-1 0 238,-3-3 0,3 0 912,-4 0-1306,1 0 433,3 0 1,-4-4-40,5-2 154,-5-2-206,4-2 0,-3 1 52,3 0 499,1-5-324,0 4 0,-1-5 101,1 3 158,4 2-213,1-4 1,4 5-276,0 0-102,0-5 245,4 4 0,4-5-662,5 3 250,7 2 184,-4-8-849,7 3 988,-1-3 0,0-4 0,4 0 0,0 2 0,-1 0 0</inkml:trace>
  <inkml:trace contextRef="#ctx0" brushRef="#br1" timeOffset="299">13566 13268 7549,'-5'0'-159,"1"0"200,4 0 0,-1 4 42,-3 2-279,3 3 104,-3 0 1,4 0 41,0 1 1,0-1-80,0 0-136,4-4-7,2-1 251,-1 1 1,3-4-315,-2 2 289,3-6-63,0 2 257,0-4-98,0 1 0,-2 0-167,-1-2 413,0 2-94,-1 0-123,4 3 77,-4-3 42,0 4-140,-1 0-33,-4 4 35,0 1 1,-1 4-291,-2 0-19,2 5 249,-7-4 0,2 4 0,-3-5 0</inkml:trace>
  <inkml:trace contextRef="#ctx0" brushRef="#br1" timeOffset="300">10540 13054 8229,'4'-9'-509,"-3"3"0,3 1 434,-4 2-55,0 2 269,0-3-64,-4 4 0,2 4 54,-4 2-323,4-2 246,-2 5 0,0-7-76,1 4 87,0-4 0,-1 6-332,3-7 317,-3 8-84,4-8 1,0 4-341,0-2 378,0-2-252,0 3 0,4-1 31,2 0 155,-2 0 18,5-3 0,-4 0-6,4 0-8,1 0 60,-1 5 0,0-4 0,0 2 0,1 2 0,-1 0 0</inkml:trace>
  <inkml:trace contextRef="#ctx0" brushRef="#br1" timeOffset="301">13966 13650 8114,'-5'0'-1235,"-3"4"1293,3-3-23,-5 7 0,4-6 240,0 4-22,4-3-170,-2 5-289,0-3 258,3 0 0,-4 3 52,5-1-229,0-3 28,0 4 175,0-7-343,5 3 289,0-4 0,1 0-200,0 0-34,0-4 167,4-1-20,-1-4 40,0-1 1,-3 4 61,1 0 0,-5 0 7,1-4 0,-2 4 60,-1 0 90,0 4 1,-1-2 241,-2 4-239,-2 0-55,-5 4 0,-2 2-52,-1 6-15,1-1 63,7 6-437,-3-6 215,7 2 1,-4-3 108,5-1-378,0 0 214,0-4 1,5-1 18,1-4 0,3 0-71,3 0 1,-1-1-184,1-2 13,-1 2 141,-2-7 218,0 3 0,-4-4 0,0 3 0,-5 2 0,-5 4 0,0 0 0</inkml:trace>
  <inkml:trace contextRef="#ctx0" brushRef="#br2" timeOffset="302">568 14646 15913,'0'-5'-3277,"0"1"2325,-4 0 54,3 2 375,-3-2 187,4 0 362,0 3 0,0-4 239,0 2-729,0 2 585,0-3-109,0 0 124,0 3 0,0-5 29,0 3-9,0 2 0,1-6-12,2 4 1,2-3 381,4 3 0,2-4-99,1 4 1,-2-3 45,3 3 1,-3-3 25,-1 3 0,2 0-150,1 3 0,-5 0-66,3 0 0,-3 0 281,2 0-472,1 0 1,-2 4-653,-2 2 0,2-1 17,-1 1 0,0-3 31,-1 4 0,2-2-47,-1 1 1,1-1 281,1-2 0,0-2 164,1 2 1,0 2-46,2-2 0,-1 0 89,1-3 1,2 3 266,-2 0 1,5 0 75,-2-3 1,0 0 41,0 0 1,0 0-6,0 0 1,3 0-95,-3 0 0,0 0-113,0 0 0,1-1 99,2-2 1,-2 2-85,-1-2 1,0-1 98,0 1 0,3-4-54,-2 4 0,1-3-70,2 3 0,-4-3 37,1 3 1,-1-4 7,4 4 1,0-3-22,-1 3 1,-2-3-41,-1 3 0,-2 0-71,2 3 1,-3 0-117,0 0 1,-5 0 62,-1 0 0,1 0-79,2 0 1,-3 1-143,0 2 0,-3-1-229,4 4 0,-1-4 217,3 1 0,-2-1-9,3 1 0,-3-2 144,5 2 1,0-2 121,0-1 0,-1-1 109,1-2 1,2 2-26,2-2 0,-2-1 218,2 1 1,-4-3 248,4 3 0,-4-1-218,4 0 0,-5 3-53,2-2 1,0 2-132,-1 1 1,1 0-105,-4 0 0,1 0-117,-1 0 1,1 0 22,3 0 1,-2 0-52,4 0 1,-2 0-46,2 0 1,-2 0 28,2 0 0,1 0 40,2 0 1,-2 0 65,0 0 1,-2 0 24,2 0 1,0-1 73,-4-2 1,1 2 21,-4-2 2,5 2 1,-4 1-80,2 0 1,-1 0-15,-2 0 1,-3 0 2,0 0 1,0 1-181,0 2 1,2-1-89,-2 4 1,3-3-60,0 4 0,1-4 81,3 3 1,-2-4 50,5 1 0,-1-2 176,4-1 0,-1 0 13,1 0 0,3-1 70,-1-2 1,1 1 237,-3-4 1,-1 4 41,1-1 0,-3 2-70,-1 1 0,-4-4 55,2 1 0,0 0-174,0 3 0,-1 0-148,-3 0 0,2 1-106,1 2 0,-1-2-51,1 3 0,-1-3 12,2-1 0,-2 1-26,5 2 1,-4-2 64,4 2 0,-4-1-131,4 1 0,-4-2 90,3 2 1,-2-2 117,2-1 1,-2 0 109,2 0 0,0 1-71,0 2 1,2-2-74,-5 2 0,4-2 106,-4-1 1,1 0 13,-4 0 0,3 2-66,1 1 1,-1-2-32,-3 2 0,1-1-99,-1 1 0,4-2 33,-1 2 1,3-2 116,-2-1 0,3 3-76,0 0 0,2 0-3,0-3 1,2 0 36,2 0 1,-3 0 94,3 0 1,1-3 69,-2 0 0,1 0 12,-3 3 0,-1-3-7,1 0 0,2 0-101,-3 3 1,3 0 29,-5 0 1,0 0-52,0 0 0,1 0-39,-1 0 0,-2 1-65,2 2 0,-1-1-108,4 4 1,-4-4 59,1 1 1,-1 2-58,4-2 1,0 0 78,-1-3 1,2 0 73,2 0 0,-3 0 10,3 0 1,2 0 1,1 0 1,-2-1 96,2-2 0,-4 2 50,1-3 1,-2 0 9,2 1 1,-5 0-14,1 3 0,-4 0-96,1 0 0,-2 0-37,2 0 1,-2 0 3,2 0 0,0 0-34,0 0 0,4 0-12,-1 0 1,1 0-30,3 0 1,1 0-14,2 0 0,-1-1 84,1-2 0,-1 1 68,1-4 0,0 1 28,-3-2 0,4 0-7,-1 4 1,-3-3 15,-4 3 1,1 0-57,-4 3 0,3-4 44,1 1 0,-5 0-28,-2 3 0,-1 0-88,-2 0 0,1 0-4,3 0 1,-6 0-58,2 0 1,-1 1-92,1 2 0,3-2 22,1 3 0,3-3 115,0-1 1,1 0-25,2 0 0,1 0 30,1 0 1,-1 0 58,2 0 1,-3 0-12,0 0 0,0 0 60,-1 0 1,0 0 45,-3 0 1,2 0-33,-5 0 0,4 0-54,-4 0 0,1 0-15,-4 0 1,1 0-7,3 0 1,0 0-8,3 0 1,1 3-113,-1 0 1,5 0 85,0-3 0,5 0-183,-1 0 213,2 0-15,1 0 0,-3 0-5,0 0 0,-2-1 54,2-2 1,-2 2 7,-4-2 1,-2 2 137,-1 1-201,-3 0 0,1 4 0,0 1 0</inkml:trace>
  <inkml:trace contextRef="#ctx0" brushRef="#br1" timeOffset="303">1844 15223 8335,'0'-9'-283,"0"4"1,0-4-1044,0 3 1116,0-2 359,0-1 383,0 4-201,0 0-31,0 18 0,-1-1-67,-3 13 1,2 1-73,-4 5 1,1 5-40,-1 4 1,-3 8-309,3-1 0,-1 4 105,1-1 1,-1 0 142,3-4 1,-2 0-203,3-3 1,0-7 172,3-8 1,1-5-136,2-7 1,-1-1 147,4-6-244,1-1 203,2-8 0,-3 0 282,0 0 1,1-1-313,2-2 0,1-6 107,3-3 0,-2-8-70,5 2-277,-5-7 259,7 1 0,-5-7-62,3 0 0,1-4-240,-1 1 0,0-6 176,0 0 1,1-1-227,-1 0 0,0 3 299,0-2 1,0 2 16,-3 4 1,-2 10 305,-5 9 1,-1 9-111,-5 6 0,-5 12 253,-1 10 1,-5 12-106,-2 6 0,-3 9-285,8-23 1,0 1 0,0 0-1,-1-1 12,-1 1 0,1-1 0,2 1 0,0 0 153,-6 23 1,7-1-1038,3-2 425,2-1 290,1-3 1,8-10-1294,5-8 1433,7-9 0,3-6 0,4-7 0,1-2 0,2-1 0</inkml:trace>
  <inkml:trace contextRef="#ctx0" brushRef="#br1" timeOffset="304">2402 15484 8413,'-1'-9'0,"-2"-1"0,1 2 0,-4 2 0,3 1-394,-4 2 0,4 2 232,-3-3 0,3 3 513,-3 1 0,3 5 9,-3 1 1,2 6-153,-2 4 0,4 1-129,-1 2 1,2 4-151,1 1 1,0 4 86,0 3 0,1-2-219,2 2 0,-2-2 14,2-1 1,1-3 90,0 0 0,2-4 65,-3 0 1,0-2-8,-3-3 0,-1-3-22,-2-4 1,-2-4 88,-5-1 1,1-3 24,0-1 0,-3-5-37,3-1 1,-2-2 10,4-1 1,3-2-237,1-1 1,2 1 64,1-5 1,0 5-71,0-2 1,4 2 131,3-2 0,1 3-15,1-2 1,4 0-73,-1 0 1,3 2-9,-2-3 1,3-1 222,0-2 1,-2-1-204,2-2 349,-1 4-115,4-2 0,-1 2 127,-3-3 157,3 3 1,-8 6-172,3 6 0,-7 3 82,-3 3 1,-3 9 33,-3 7 1,-2 6 146,-5 0 0,1 2-122,0 0 1,2-3-76,1-2 1,4-2-296,-1-2 0,2 0-33,1-3 0,4-2-51,2-7 1,3-2 18,0-4 0,4-1-161,3-2 0,1-3 52,2-7-402,0-1 389,-1-5 0,0 0-87,-3-3 1,2 3 47,-5 1 1,1-1 87,-4 4 1,-1 1-74,-1 2 563,-3 5-258,-4 3 1,0 5 128,0 2 0,-3 7 355,0 5 1,-5 4-265,2 3 0,2-2-25,1 5 0,-1-4-367,1 1 1,0-3 28,3 0 0,4-5-116,2-1 1,3-4 205,4-3-1,-3-2 0,8-8 0,-4-1 0</inkml:trace>
  <inkml:trace contextRef="#ctx0" brushRef="#br1" timeOffset="305">3091 15605 8282,'-8'-6'-110,"2"0"1,1 2 44,1-2 1,3 3 151,-2-3 457,-2 4-26,0-2-219,-4 4 1,-1 2-60,1 4 0,0 1 8,-1 9 1,1-1-76,0 4 0,-1 3-10,1-1 1,3 1-247,0-3 0,4-2-52,-1-1 0,2 0-77,1-3 0,1-2 32,2-5 0,2 2-100,4-5 0,2-1 21,1-5-323,-2-2 357,4-5 0,-2 1-64,1 0 0,-1-1 97,-3 1 0,1 0 137,-1-1 1,-4 4-317,-2 0 204,2 4 1,-4-1 10,2 6 1,-1 2 9,-2 4 0,0 1 149,0-1 0,0 3-13,0 1 1,0-1 171,0-2 0,0-1 55,0 0 1,4-4 59,2-2 1,3-2-78,4-1 0,-2-5-200,4-4-340,-3-4 44,5-6 1,-2 0 21,4 1 0,-4-1 274,1 0 0,-5-3 0,7-2 0,-4-4 0</inkml:trace>
  <inkml:trace contextRef="#ctx0" brushRef="#br1" timeOffset="306">3473 15270 8282,'-5'1'0,"2"2"0,-1-1-26,0 4 1,-3 0-32,1 4 1,1 3 663,-1 3 1,-4 6-171,-2 6 1,-1 4-90,4 6 1,0-1-306,0 0 1,-2 1-60,-1 3 0,5-4 99,-3 0 1,7 0-114,0-6 1,-1 0-154,1-3 1,0-9 25,3-3-484,0-5 250,4-6 30,1-1 1,4-5-13,1-2 0,-1-2 148,0-4 0,1-5-101,-1-1-319,4-3 429,-2 0 0,6-5 216,-1-2 0,-2-2 0,2-1 0,-1 0 0,4 0 0,-2 1 0,-1 3-140,-3 1 153,-3 8 278,-1 6 243,-4 5 1,-2 12-43,-6 5 0,-2 4 196,-4 5 0,-2 1-278,-1 1 0,2 2-12,-3-4 0,6 3-304,1-3 0,4-1 96,-1-2 1,2-4-718,1 1 240,0-5 105,4-1 1,1-3-553,4-4 0,5 0 248,1-3 0,0-3-123,0 0 1,1-4-85,2 0 304,1-1 389,-5-1 0,0 1 0,-5 1 0,0-1 0,1 2 0,-2-2 0,-2-2 0,3-3 0,-4-2 0</inkml:trace>
  <inkml:trace contextRef="#ctx0" brushRef="#br1" timeOffset="307">3752 15642 8282,'4'-5'-274,"2"-3"383,-1 7 256,3-3 63,-7 4-218,3 0 1,-1 1-37,0 2 1,1-1 128,-4 4-262,0 0 0,0 4-148,0-1 0,1 0 71,2 0 0,-2 1-352,2-1 194,-2-4 111,3 4 0,-2-4-157,4 4 0,-3-3 88,4 0 1,-4-2-48,3 2 30,-4-4 49,6 2-9,-7-4 102,8 0 30,-8 0 0,4-1 109,-2-2 0,-2 1-53,2-4 348,-2-1-134,-1-2-155,0 0 0,0 3-50,0-1 12,0 5-319,0-2 1,0 3-50,0-2-147,0 2-1234,0-3 1669,4 4 0,-3 0 0,3 0 0</inkml:trace>
  <inkml:trace contextRef="#ctx0" brushRef="#br1" timeOffset="308">3957 15624 8282,'-9'0'-143,"3"3"40,-1 0 0,1 4 348,-3-1 0,0 8 203,-1 4 1,1 5-283,0 5 1,1 8-119,-1 5 0,2 4-1896,-6 5 1774,3-3-4,1 4 0,-2-5 4,-1-3 0,2 0 54,-3-5 0,3-4-153,1-9 1,-4-4 76,1-5-54,-5 2 114,3-12 0,-2 5 24,1-8 1,0 0-24,0-3 1,-2-1 820,5-2 0,-4-2-777,4-4 149,-1-1-154,4 1 1,-3-4-19,-1-3 0,1 2-3,3-2 0,-1 5 139,1-2 0,0 3 216,-1 1 0,4 2-216,0 1 1,3 4 53,-3-1-1090,3-2 473,-1 4 441,4-3 0,4 4 0,2 0 0</inkml:trace>
  <inkml:trace contextRef="#ctx0" brushRef="#br1" timeOffset="309">4199 15838 8101,'0'9'279,"0"0"0,0 1-37,0-1 1,-4 4 178,-2 3-599,2 6 192,-9-3 0,7 5-455,-6-2 0,1-4 216,2 1 225,0 0 0,-5-9 0,0 4 0</inkml:trace>
  <inkml:trace contextRef="#ctx0" brushRef="#br1" timeOffset="310">4786 15633 8329,'0'-9'0,"-1"2"-516,-2 1 0,2 3 289,-2-3 500,1 4-134,2-2 0,-1 4 137,-2 0 0,1 4-82,-4 2 0,3 7 194,-3 6 1,0 1-130,-4 5 1,4-1-94,0 4 0,3-3-213,-4 0 0,5-4-20,-1 0 0,3-2-49,3-3 1,3-6 105,3-4 0,3-4-17,1 1 0,3-6-15,0-3-203,-3-2 121,5-2 0,-7-2-164,5 0 0,-6-4 155,-1 4 1,0-4 5,-6 4 19,4-1 285,-6 4-34,3 4-151,-4 1 150,0 12 1,0-1-54,0 9 1,0-1 182,0 4 1,0-2-251,0-1 0,4 0 65,3-3 0,4-5-116,1-5 0,6-2 87,1-1 0,-1-5-190,4-4 174,-2-9-66,-6-1 1,3-7 3,-5 4 0,-3-1 22,-2 2 0,-5 0 13,1-4 0,-3 4-226,-3 0 225,-3 1-48,-3 5 0,-3-1-60,-1 3-23,1 1-4,3 3-145,3 4 1,2 1-322,4 8 0,1 1 189,2 4 1,6-3 397,3 0 0,9 1 0,-2 2 0</inkml:trace>
  <inkml:trace contextRef="#ctx0" brushRef="#br1" timeOffset="311">5261 15372 8318,'0'-9'-1143,"0"4"1261,0-4 1,-3 13 564,-1-1 0,-3 9-230,1 7 0,-2 3-46,-2 6 1,0 5-20,-2 5-1102,1-1 907,-2 13 1,4-11-327,-1 4 0,1-4 77,0-5 0,3-3-36,3-6 1,2-7 2,1-5 41,0-7 1,1-2-44,2-4 0,-1-1-127,5-2 0,-2-2 277,1-5 0,2 2-322,-1 2 0,1-2-22,1 1 1,0-1 152,1-1 1,-4 0 1,0-1 80,0 1 0,3 3 288,-3 0-195,-2 3 1,-3-1 161,2 4 1,-2 1 220,2 2 1,-2 0-162,-1 3 1,0 0 128,0 3-306,0 1-8,0-1 0,1-3-134,2 0 1,2-3 81,1 4 0,5-5-162,-2 1 0,3-2 93,-3-1-995,0 0 676,5 0 1,-4 0 359,3 0 0,-3-4 0,-1-1 0</inkml:trace>
  <inkml:trace contextRef="#ctx0" brushRef="#br1" timeOffset="312">5484 15754 8270,'-5'0'-1205,"-3"0"2004,7 0-70,-4 0-799,10-4 1,0 2 57,4-4 0,1 0-74,3 0 1,-3-5 109,3 1 0,0-2-18,-1 0 1,4 0-72,-4-3 0,1 2-139,-4-2 1,0 3-8,1 0 0,-5 1 160,-2-2 0,-2 6 148,-1-2 0,-1 6-96,-2-1 1,-2 4 361,-5 4 0,-2 5-52,0 6 1,-2 6 109,2 1 1,0 7-158,-3-1 0,3 2-37,0-2 1,5-1-287,1-3 1,4 2 28,-2-4 0,4-4-52,4-6 0,1-6 81,4-3 0,4-2-84,3-1 1,-2-4 23,2-2 0,-2-6-174,2-4 1,1 2 108,-5-2-107,5 5 105,-7-7 0,2 7 36,-6-5 0,3 5 25,-3-2 1,-1 3 197,1 1-254,-4 4 465,3 0-221,-5 5 0,0 1 31,0 3 1,-4 4 187,1 4 1,-3 4-220,3-4 0,-1 4-37,1-4 1,2 1-25,-2-4 160,2 0-396,1 0 75,4-3 0,1-2-158,4-4 0,1 0-94,-1 0 14,0-4 0,0-2 38,1-3 1,-1 0 187,0 0 0,-2 2 178,-1 1 1,-3 1-170,3-1 332,-4 2-253,2 4 552,-4 0-153,0 4-299,0 1-12,0 4 0,0-3-128,0 1-497,0-1-15,0 3 0,1-1 577,2-1 0,3 1 0,3-3 0</inkml:trace>
  <inkml:trace contextRef="#ctx0" brushRef="#br1" timeOffset="313">6536 15558 8132,'0'-5'0,"0"-3"-479,0 2 559,0 2-49,0-5 1,0 9 227,0 0 46,0 4-148,-4 10 0,-1 0 72,-4 5 0,-1 4 103,1 2 1,3 2-169,0 0 0,0 0-152,0-2 0,2 1 47,4-4 1,0-5-197,0-4 1,2-4-99,4-3 1,2-2 122,7-4 0,1-5-204,2-4 0,0-1 99,-3-6 1,2 4-22,-5-4 1,1 5 14,-4-2 144,0 3 0,-2 2-105,-1 2 426,-4 1-188,2 5 0,-5 5 321,-2 1 1,1 5-180,-4 2 0,3 2-67,0-3 0,2 4 13,1-4-300,0 1 106,0-4 1,4-4 89,3-2 1,4-2-26,1-1 0,5-5-63,-1-4 1,1-4-145,2-6 1,-5 0 87,-1 1 0,-3-1 53,-1 0 0,0 1 38,-3-1 0,-2 4-3,-4-1 1,0 5 3,0-2 1,-3 3 1,0 1 0,-5 4 4,2 1-255,-2 3 0,2 2 81,0 3 0,4-2-179,-2 4-40,3 0 122,1 3 279,5 1 0,0-1 0,4 0 0</inkml:trace>
  <inkml:trace contextRef="#ctx0" brushRef="#br1" timeOffset="314">6825 15679 8132,'0'10'-246,"0"-1"0,0 0-308,0 1 1,0-4 1108,0 0 0,1-1 154,2 2-396,-2 1-140,3-7 1,-3 6-25,2-4 1,-1 0-159,5-3 0,-1 0 112,3 0 1,4-4-180,-1-2 0,4-3 102,0-4 0,-2 2-119,2-5 0,-4 2-18,4-2 1,-8 0 112,2 3 1,-4-2-219,0 2 338,-2 1-58,-4 3 1,-4 4 88,-2 1 1,-6 4 233,0 4 1,-4 5-213,4 6 0,0 3-38,2 1 0,1 0-283,0 3 1,3-2 121,3 1 0,2 1-148,1-3 0,1 0-30,2-6-766,3-1 595,7-3 0,2-3 373,3-3 0,9-6 0,2-3 0</inkml:trace>
  <inkml:trace contextRef="#ctx0" brushRef="#br1" timeOffset="315">7961 15307 8109,'-1'-8'-310,"-2"2"380,2 1 0,-5 6-88,3 3 1,1 6 218,-4 9 1,-1 4 39,-6 8 1,3 3-225,-2 7 0,-3 1-199,0 5 1,0-1 185,0 1 1,2-5-48,-2-1 0,4-7-176,2-3 1,1-10 78,5-6-174,0-8 183,3-3 1,3-5-170,0-2 1,3-2 150,-3-4 1,3 0 244,-3-1 0,0 0-265,-3-3 1,4 3 69,-1-2 1,0-3 13,-3 0 1,0 0 84,0 0 0,-3 2 32,0-2 1,-1 3 46,4 0 1,0 2 222,0 0 1,0 4 413,0 0 143,0 4-345,0-2-203,0 4-143,5 4 1,0-3-111,4 2 0,4-2 6,-1-1 1,6 0-207,0 0 0,2-4-115,5-2 1,-2-6 124,2 0 1,2-5-113,-2 2 1,1-3 52,-1 0 0,-3-4-63,-3 0 1,-3-3 72,-1 4 0,-4-4-46,2 3 0,-4-3 179,-3 3 0,2 2-96,-5 4 1,3 0 415,-3 3-132,0 5 349,-3 4-339,0 4 1,-4 5-15,-2 4 0,-2 6 232,-2 7 0,-2 2-5,-1 7 1,-3 3 66,0 3 1,2-3-315,-2 0 1,4-3-66,-4 3 0,5-1 47,-1 1 0,1-6-162,2-6 0,4-3-248,2-4 179,2-1 1,2-9-36,2-2 0,5-6 23,4-3 0,4-6-207,-4 0 1,4-4 28,-4 4-72,5-5 292,-3 3 1,2-4 61,-1 3 1,-3-2-47,0 5 0,-1 0 111,-2 6 0,-3-1-104,0 4 942,-4 0-606,2 3 0,-4 5 85,0 4 1,-4 5 112,-2 4 1,-2 1-221,-1 0 1,2-1-239,1 1 1,3-2-622,-3-1 268,4 2 0,-1-8-229,6 2 1,2-5 272,4-4 1,4-3-132,-1-3 1,5-3-131,-2-3 574,-1 0 0,3-5 0,-2 0 0</inkml:trace>
  <inkml:trace contextRef="#ctx0" brushRef="#br1" timeOffset="316">8417 15558 9290,'-5'10'321,"-2"0"-108,3 3 1,-3 0-522,1 2 0,1 3 198,-1-2 0,4-3-739,-2-1 223,-1-1-143,4-2 493,-3-4 1,7-5-229,0-6 504,5-6 0,-7-3 0,3-3 0</inkml:trace>
  <inkml:trace contextRef="#ctx0" brushRef="#br1" timeOffset="317">8408 15419 8109,'3'-13'-1196,"0"1"1424,0 0 0,-3 2 197,0 1-750,4 4 325,-3 1 0,3 4 0,-4 0 0</inkml:trace>
  <inkml:trace contextRef="#ctx0" brushRef="#br1" timeOffset="318">8668 15465 8095,'-1'-6'-639,"-2"0"320,2 4 356,-3-2 1,3 4 287,-2 0 1,1 1-121,-4 2 1,-1 6 76,-2 7 1,0 5-41,0 4-57,3 2-62,-2 1 1,4 0-200,-2 0 1,-1-1 82,3-2 0,1-4-192,3-5 81,0-3-68,4-7 105,6-2 1,1-8-104,5-3 0,-4-4-145,4-1 0,-1-5 96,4 1 0,-4-1 79,1-2 0,-5 2 36,2 1 1,0 0 97,-1 3 1,-2 2 290,-4 5-115,-4-3 1,2 10 284,-4 2 1,-4 4-156,-2 8 1,-2 2 36,-2 4 0,1-1-163,0 2 1,0-3-207,3 0 0,2-3-37,4-1 41,0-3 42,0-3 1,2-2-576,4-4 0,1-1 42,9-5 0,-4-2-162,4-4 1,-1-1 680,4 1 0,-4-4 0,2-2 0,-2-4 0</inkml:trace>
  <inkml:trace contextRef="#ctx0" brushRef="#br1" timeOffset="319">9004 15465 8095,'0'-9'-867,"0"0"2079,0 4-263,0 0-359,-5 14-353,0 1-41,-4 9 1,0 2 29,-1 1 0,1 3-135,0-3 1,-1-1-205,1-2 0,1 2 278,2-3-480,1 3 210,5-11-244,0 4 238,0-5 1,5-5-265,1-4 0,5-3 63,2-3 0,3-5-45,0 1 1,-2-1 143,2 2 1,-1-1 27,4 1 1,-4-1-17,1-3 0,-4 3-4,4-3 1,-5 2 182,2-1 0,-4 1-138,-3-1 0,1 5 317,-4 0-37,1 1 0,-9 1 167,-1 2 1,-2 2-53,-1 1 1,-5 5 197,-1 4 1,0 2-62,0 4 1,0 1-88,0 2 0,1 1-41,5 0 0,1-1-49,1 1 0,3 3-269,4-1 0,1-2-177,2-4 0,7-3-275,5 0 1,7-2 302,3-4-1329,2-2 1399,5-4 0,-3-4 0,3-1 0</inkml:trace>
  <inkml:trace contextRef="#ctx0" brushRef="#br1" timeOffset="320">9776 15530 8095,'-5'-4'-1239,"0"3"1299,2-2 0,1 2 497,-4 1 1,-1 2 20,-2 4 1,-1 5-153,-3 7 0,2 5-40,-5 2 0,4 6-289,-3 3 0,4-1-195,2 1 1,1-4 156,5 1 1,0-7-141,7-5 0,5-6-181,6-6 1,7-7 148,3-7 1,-1-6-190,1-6 1,-5 0 80,2-6 0,-3 3 3,-4-3 0,-1 5 50,-5-2 1,-4-1-118,-2 1 0,-2 1 121,-1 2 1,-5 0-21,-4 1 1,-2 3 3,-4 3 231,3 1-150,-5 2 0,7 4 180,-3 2 0,3 2-67,0 1 0,2 4-228,2 2 0,-1 2 6,4 2-90,0-1 298,3 5 0,0-4 0,0 3 0</inkml:trace>
  <inkml:trace contextRef="#ctx0" brushRef="#br1" timeOffset="321">9925 15586 8095,'10'-4'-374,"-1"-1"-47,0-4 0,2-1 293,1 1 0,-2 0 145,3-1 0,-3 0-20,-1-2 1,4 0 7,-1-3 1,1-1 38,-4-2-36,4-5-2,-2 3 1,2-8-9,-3 0 1,-1 2 83,0-2 0,-4 4 6,-2 5 0,-1 2-55,-2 1 527,0 7-321,0 5 1,-6 9 13,-3 4 0,-1 10 55,-6 9 0,1 8 34,-4 7 1,-3 4-811,11-23 0,1 2 354,-2 1 1,2 1 106,1-1 1,-1-1 0,0 4 0,-1 0 24,0-2 0,0 0 0,-1 1 0,1 0-233,0 3 0,0 1 1,0-2-1,0 0 139,-2 2 1,1-1 0,1-2 0,2-1-287,-6 21 0,3-9 197,0-10 0,1-7-51,2-5 1,0-8-101,-1-5 0,1-4-360,0 2 1037,0-3 0,0-6-524,3-1 0,-1-2 406,4-1 1,0-1-244,3 1 0,0-3 0,0-1 0,3-3 0,0 0 0,4-1 0,-2-2 0,1 3 150,1 1 0,-2 3-132,1-4 0,2 2 426,-2-2 1,2 2 11,-2 1-146,2 3-120,-3-4 1,8 5-247,-1 0 0,4-1 56,-4 1 0,9 0 0,-1-1 0</inkml:trace>
  <inkml:trace contextRef="#ctx0" brushRef="#br1" timeOffset="322">10568 15624 8095,'0'-10'-782,"0"1"638,0 0 0,0 2 13,0 1 1,0 0 119,0-3 1,0 3 115,0-1-70,0 5 44,0-6 0,0 6 304,0-4-196,-4 4 1,-3-3 220,-5 5 1,1 6-128,-5 3 395,1 4-369,-8 10 1,3 1-82,-2 4 0,1 3-166,2 0 1,-1 0-272,8-3 0,3-4 184,3-3 0,5-2-84,1-3 0,8-7-5,7-6 0,7-7-112,3-5 0,2-5-26,1-4 1,-1-1-7,-3 0 1,-1 1 20,-4-1 0,-2-3 137,-1 1 0,-3 2-92,-3 3 310,-5 5 167,-1-2 1,-8 10-107,-2 6 1,-6 4 99,0 11 0,-4 0-5,4 7 1,0-3 137,2 2 1,2 0-321,2 1-47,2-2 64,4-5 1,1-3-507,2-3 0,7-2-51,9-4 1,3-3-310,6-6 0,0-3 255,0-7 504,0 3 0,4-12 0,1 3 0</inkml:trace>
  <inkml:trace contextRef="#ctx0" brushRef="#br1" timeOffset="323">11620 15130 8095,'0'6'-572,"0"1"1,0 0 582,0 5 0,-4 8 379,-2 8 1,-7 9-45,-2 10 0,4-22 1,0 1-496,-1 3 0,-1 1 0,-1 1 1,0 0 66,-1 4 1,-1-1-663,2-3 0,-1 0 708,-1-3 0,0 0 0,-7 16-236,5-10 1,6-7 61,6-8 44,4-5 0,-1-9 17,6-2 174,-2-1 262,3-7 0,-3 3-505,2-4 1,-2 0 951,3-3 0,0-1-848,-1 1 0,1-3 9,-1-1 115,-2 1-69,3 2 1,-4-2 39,0 0 0,1-4 1,2 4 1,-2-2 59,2 2 1,-2 0-103,-1-3 0,0 4 346,0-2 1,0 0-50,0 0 1,4 0 143,-1 0 1,0 3 2,-3-2-282,4 1 0,1 2-80,4 0 0,1 3-173,-1 3 0,0-1-215,1 1 1,2 0 179,0 3 1,1 1-198,-4 2 160,1-2 15,-1 7 1,-1-5-340,-2 3 547,3 0 0,-4 0 0,4 0 0,0 1 0,1 2 0</inkml:trace>
  <inkml:trace contextRef="#ctx0" brushRef="#br1" timeOffset="324">11629 15503 8001,'0'5'278,"0"0"-59,0-2-44,0-2 0,0 4-148,0-2 1,4-2-129,3 2 0,1-2-19,1-1 0,2 0-36,1 0 0,2-4 160,5-2 0,-2-2-101,1-1 0,-4-1 50,4 1 0,-4-1-99,1-3 1,-3 5 34,0-5 97,-6 9-63,3-8 281,-8 11 0,2-2-71,-6 6 1,-4 4 273,-5 9 1,-3 4-106,-3 11 1,-1 4-10,1 5 1,-5 6-502,11-20 1,-1 1-1,-1 1 1,0 1 267,-1 2 0,-1 0 0,0 2 0,-1 0-118,-2 4 0,1 1 0,1-3 0,1-1-50,0-1 1,1-1-1,1-3 1,0-3-155,-11 18 1,3-7 135,7-9 0,1-9 69,5-3 0,-2-5-24,-1-1 0,2-5-76,-3-2 1,3-2 114,1-1 1,-4 0 10,1 0 1,-1-4 627,4-2 0,1-4-547,2-2 0,-2-3 8,5-3 0,0-5-83,3-2 1,1 1-25,2 0 1,3-1-27,7-3 1,-2-2-124,5 2 0,-1-2 174,4 5-1851,0-2 1875,3-1 0,0 2 0,4 1 0,2-3 0,1-1 0,2-2 0</inkml:trace>
  <inkml:trace contextRef="#ctx0" brushRef="#br1" timeOffset="325">12104 15400 8122,'-5'-9'-337,"1"0"387,0-1 0,2 5-195,-5 2 0,2 8 226,-1 8 1,-5 7 324,1 14 0,-5 6-196,-1 9 0,7-22 1,0 1-372,-2 4 1,0 1 0,-1 1-1,-1 0 225,-2 4 0,-1 1 0,0 1 1,-1-1-62,-2 0 1,1-1-1,1-1 1,0 0-264,-1-2 1,1-2 0,5-6 0,0-1-42,-10 17 1,9-16-292,7-11 464,4-9 1,1-4 43,4-6 0,4-5-137,0-5 277,-3-3 442,4-3 1,-4-1-595,2-1 0,3-2 51,-3 1 0,2-5-77,2-1 1,-1 4 94,0-4 0,0 2-90,1-2 0,0-4 85,3-2 1,1 1 11,5-2 0,0 4-105,3-3 0,0 1 263,6-1 1,-2 3-74,5 6 1,-3 8 113,-4 7 0,2 5 418,-4 5 1,-6 5-258,-6 5 0,-2 6 282,-5 6 1,-1 4-220,-5-1 0,-3 1-156,-6 2 1,-3-1-98,-4-2 0,1 1-68,-1-4 0,1-2-313,-1-4 182,4-3 48,-2-3 0,5-2-28,-3-2 0,7-2-106,-2-4-284,7 0 1,-1-4 55,4-2-982,4-7 863,1 3 1,8-6-95,-1 3 576,5-3 0,1 1 0,6-3 0</inkml:trace>
  <inkml:trace contextRef="#ctx0" brushRef="#br1" timeOffset="326">12207 15689 8122,'0'-6'272,"0"-1"384,0 5-398,0-2 0,1 4-346,2 0 0,-1 0 6,4 0 0,-3 0 19,3 0 0,1 0 267,6 0-636,-3 0 292,4 0 1,-1-1 49,3-2 0,-2-3-135,2-7 1,-5 2-86,1-4 1,-1 3-126,-2 0 581,-4-3-79,4 5 74,-8-4 0,-1 6 330,-7 2 0,-2 4-170,-3 8 1,-3 4 65,-3 9 0,-1 4-33,0 2 1,4 2 115,-1 0 1,5-2-427,-2 0 0,7-3-131,3 3 1,2-6-233,1 0 0,9-6-105,7-6 1,6-3-380,6-4 0,4-4 823,2-3 0,6-9 0,3-4 0</inkml:trace>
  <inkml:trace contextRef="#ctx0" brushRef="#br1" timeOffset="327">13324 15521 8127,'-5'-5'-423,"-4"-3"-53,3 2 0,1-2 619,-1 2 1,0 1 42,-4 2 0,0 2 192,-2-2 1,1 2-161,-1 1 1,-2 4 37,2 2 0,-2 3-8,2 4 0,5 1 16,-3 5 0,4 3 78,0-1-408,2 5 79,4-2 1,0 4-141,0 0 0,4-1 110,2-2 0,-1-3-147,2-3 1,-5-5 27,1-1-232,-2-3 219,-1-5 0,0 4 11,0-3 1,-4-2-52,-2-1 1,-6-2-12,0-1 0,-4 0 115,4 0 1,-1-1-50,4-2 0,3 1 30,0-4 1,4 3-167,-2-4 1,4 2 38,4-1 1,1-2-33,4 1 0,3-1 263,1-1 0,3-4 0,0 1 0,2-4 0,0 1 0</inkml:trace>
  <inkml:trace contextRef="#ctx0" brushRef="#br1" timeOffset="328">13361 15577 8127,'9'-9'-151,"1"-1"1,-1 1-506,0 0 462,-4 4 716,0 0-268,-5 5 0,0 5 4,0 1 0,0 3-37,0 4 0,-3-2-130,-1 4 0,1-3 160,3 0-495,0-1 198,0-2 0,1 0 27,2 1 1,3-5-127,3-2 0,1-2 46,3-1 1,1-1-144,5-2 0,-4-6-60,1-3 0,-1-3 75,4 2 1,-5-2 170,-1 2 1,-3-2 28,0 2 140,-5 5 0,-1 5 13,-4 6 0,-5 7 207,-5 9 1,0 6-92,-6 9 0,0 1-40,-6 9 1,11-21-1,-2 1-817,0 2 1,-2 1 691,1-2 1,1 1-9,-1 1 0,0 0 1,0-3-1,0 0-185,0 1 0,0 0 0,-14 19-108,0 0 1,7-11 167,3-5 1,6-9 93,3-9 93,0-5-141,8-1 0,-4-5 24,5-2 0,-3-3 818,0-7 1,-3 2-834,3-5 0,-1 1 210,1-4 0,2-3-342,-2 1 0,1-5 120,2 1 1,0 2-170,0 1 0,4 3 14,-1 0 0,3 1 59,-3-1 0,3 4-18,-3 3 0,5 3-141,-2 3 0,2-3-213,1 3 1,5-1 480,1 1 0,3-3 0,1 4 0</inkml:trace>
  <inkml:trace contextRef="#ctx0" brushRef="#br1" timeOffset="329">13910 15558 8127,'-3'-9'0,"0"0"0,-3-4-222,3 1 190,-4 0 0,5 3 127,-5 3 0,1 2 118,-3 4-285,0 0 61,-1 4 1,0 2 164,-3 7 0,3 1 86,-2 5 0,1 3-118,2-1 1,1 2-4,2-1 1,1-2-179,5 5 0,0-4 41,0 1 0,0-3 50,0 0 0,5-4 56,1 1-177,2-5 0,1 3 41,1-5 1,-5-3-63,-2 1 42,-2-5 0,-1 3 3,0-2 0,-4-2-241,-2 2 292,-7-2-5,3-1 0,-8 0-77,3 0 0,0 0 7,0 0 1,3 0-8,0 0 1,2 0-392,0 0 198,1-4 113,4-1 1,1-1-386,4-1 561,0 1 0,8-7 0,2-2 0</inkml:trace>
  <inkml:trace contextRef="#ctx0" brushRef="#br1" timeOffset="330">14152 15363 8127,'0'-5'-1122,"0"1"1449,-4 4 0,-1 12 57,-4 7 1,-4 8 106,1 7 0,-5 4-74,2 8-2950,-3 1 2485,9-22 0,0 1 0,-9 20-36,3 1 0,-2-4-64,5-9-301,-1-4 211,8-19 121,1-3 1,4-12-22,0-2 1,0-6-179,0 0 0,0-5 1078,0 2 0,0 0-828,0 0 1,0 0 22,0 0 1,0-2 124,0 5 0,3-1 194,0 4 0,0 0-107,-3 0 1,3 2 162,0 1 0,2 4-116,-2-1 1,2 2-125,4 1 0,2 0-258,1 0 1,0 3-729,7 0 894,-2 4 0,14-6 0,-2 4 0</inkml:trace>
  <inkml:trace contextRef="#ctx0" brushRef="#br1" timeOffset="331">14255 15679 8057,'-6'0'-951,"-1"0"801,5 0 255,-2 0 796,4 0-911,9 0 0,-3 0 92,6 0 0,0-1-161,0-2 0,1-2 23,3-4 1,2 0 28,-3-1 0,0 0 15,0-3 0,-3 2-18,4-4 0,-5 0-235,2 0 242,-3-3 16,-1 3 0,-3 1 50,-3 2 0,-3 1-53,-3 2 0,-3 4 111,-3 2 0,-4 4-107,-3 5 552,-1 4-319,-6 9 0,3 2-6,-2 3 0,3 1 157,0 6 1,2 2-215,1 2 1,4-3-239,5-1 0,3-2-87,4-1 1,4-6 9,3-3 1,5-9 36,4-7 0,4-3 42,2-3 0,3-3-41,-3-6 1,2 0-16,-2-3 1,1-1-64,-1-2 0,-3-2 75,3-2 1,-5 3-1,-2-3 0,-3 1-290,4-1 327,-5 3 1,3-4 1,-6 9 226,-2 1 1,-1 4-45,-1 3 399,-3 1 1,-1 14-46,-7 3 62,-1 5-262,-5 1 1,2 5 57,-1 2 0,1-2 53,-2-2 0,3-1-247,-3-1 0,7-2 76,3-1 1,2-3-393,1-3 61,0-5 1,2-1-152,4-4 1,2-1 5,7-2 0,0-6-115,0-3 1,3-4 114,-3 4 1,2-4 15,-2 0 0,3-2-219,-3 0 0,0-1 111,0 1 1,-3-1-62,0 0 0,2 1 648,-2-1 168,0 5-132,-6 4 0,-2 8 301,-4 8 1,-5 2-303,-5 7 535,1 1-475,-5 6 0,2-2 31,0 2 1,-1-3-59,4 0 0,0-1-396,-1-3 0,5-1-8,2-5-478,2 0 436,1-4 0,4 0-131,2-5 0,4-1-160,2-3 1,1-1 109,3-4 1,1-3 52,-5-1 1,3 1 240,-2 2 0,-1 1-69,-2 0 0,-2 3 174,-2-1 136,-2 5 1,-4-1 307,0 6 0,-1 2-170,-2 5 0,-2 0 60,-4 3 0,-1 1-315,1 5 1,1-4-382,2 1 1,-2-2-422,5 2 1,0-3 724,3-4 0,4 1 0,1-1 0</inkml:trace>
  <inkml:trace contextRef="#ctx0" brushRef="#br1" timeOffset="332">15158 15810 8006,'5'0'1131,"-1"0"-848,-4 0 0,0 4 127,0 2 0,-3 7-320,0 2 1,-4 0-262,1 0 1,-3 3-112,0 0 1,0 3-1024,0-5-163,3 1 1468,2-2 0,4-6 0,0-5 0</inkml:trace>
  <inkml:trace contextRef="#ctx0" brushRef="#br1" timeOffset="333">15801 15419 8069,'-7'0'-426,"1"0"1,3 2 1215,-3 4-236,0 4-272,-8 13 0,0 3 124,-5 8 0,0 1-449,1 9 1,3-6 116,3-1 0,3-5-10,2-7 0,4-3-179,6-7 1,4-5 29,5-7 1,2-3-111,5-3 1,3-6 93,0-3 1,2-4-170,-2 0 1,0-2 9,-4 0 0,1-1 269,0 1 1,-2 0-133,-1 2 1,-4 0 22,-6 3 11,3 1 153,-8 3 0,2 5 243,-6 4 1,-3 5-88,-7 7 0,3 3 140,-3 3 0,0 2-129,0 2-154,1-3 28,7 4 0,1-7-222,4-1 0,1-5 43,2 0 1,3-2 74,7-5 0,2-1-22,7-5-222,-3-2 117,8-8 1,-7 1-75,2-3 0,-3 2 101,0-2 1,-5 0-87,-1 0 0,-3-3 78,0 3 0,-5 0-92,-2 0 1,-2 2 112,-1-2 1,-4 3 56,-3 0 0,-1 1-60,-1 2 49,0 4 0,-1 1-475,1 4 283,4 0 232,-3 4 0,6 1 0,-2 4 0</inkml:trace>
  <inkml:trace contextRef="#ctx0" brushRef="#br1" timeOffset="334">16098 15633 8069,'0'5'148,"-4"3"31,3-2 0,-3 3 43,4 0 1,0-3 185,0 1-427,0-5 68,0 6 0,1-7 58,2 2 0,2-2-229,5-1 1,0 0-133,3 0 1,0-4 126,2-2 1,3-6 28,-2 0 1,1-5 27,2 2 0,-4-3-172,1 0 1,-5-1 230,2 0 1,-4 2 2,-3 1 0,-2 3 392,-4 4 1,-2 3-171,-4 3 0,-1 3 368,-9 3 1,1 8-243,-4 7 1,-3 2-193,1 5 66,-1 0-141,7 3 0,-1-4-17,3 1 1,5-4-72,5 1 1,3-4-364,3-2 0,8-4 175,7-6-1010,5-1 746,9-5 0,-3 0-301,2 0 1,1-5 767,-1-1 0,0-6 0,-3-3 0</inkml:trace>
  <inkml:trace contextRef="#ctx0" brushRef="#br1" timeOffset="335">17169 15149 8069,'4'-10'0,"-3"1"-289,8 0 232,-8 4 149,3 1 108,-8 20 1,-1 2 176,-5 16 0,-3 1-64,-3 5 1,-2 7-423,7-21 1,0 1 0,1 1-1,-1 2 125,-1-1 1,-1 1-1,1 1 1,0 0-127,-2-2 1,0 1-1,1-1 1,1 0-163,-1-3 1,1 0-1,-8 19-736,2-11 38,3-6 706,10-18 0,8-6-27,6-10 1,4-3 78,-1-4 0,-1 2 1147,1-5-935,-2 1 0,0-4 0,-1 1 0</inkml:trace>
  <inkml:trace contextRef="#ctx0" brushRef="#br1" timeOffset="336">16974 15577 8069,'-5'-9'-440,"-4"3"526,3-1 1,1 4 1136,-1-3-889,4 4 1,-3-3 218,5 2-460,0 2 0,1-4-269,3 5 0,2 0-7,6 0 0,7 0 156,6 0 0,2-1-196,0-2 0,5-2 3,-1-4 1,4-4-30,-1 1 1,1-5-33,-1 2 1,-2-3 165,-4 0 0,-1-4-63,-2 0 1,-3-3 80,-7 4 1,-1-5-79,-5 1 1,-1 1 51,-2-1 1,2 5 67,-5-2 1,0 7 90,-3 2 1,-1 4 222,-2 3 0,-2 1-25,-5 5 1,1 6 267,0 3 1,-5 5-147,-1 8 1,-3 3 118,-1 6 1,0 3-279,-3 6 0,1 2 167,-3 1 1,3 2-279,-1-5 0,2 4 214,2-4-1707,-1 0 1379,5-7 0,4-2-38,7-6 1,2-6-82,1-7 1,4-5-13,3-4 1,5-2-96,4-1 0,4-4-157,2-3 0,4-5 290,-1-4 1,1 2-111,-2-2 1,2-2 2,-4-4 1,2 0 463,-6 4 1,3-1-353,-5 0 1,-3 2 45,-1 1 182,3 3 272,-9 8 0,-2 3-188,-10 8 704,-2 4-552,-6 9 0,3-1 9,-5 1 1,4-1-200,-4-3 0,5 2-26,-1-5 1,4 1 168,2-4-864,4 0 446,-2 0 0,4-2-153,0-1 1,4-4-258,2 1 1,3-2-8,0-1 0,0 0-180,1 0-28,3-4 742,-3 3 0,8-3 0,-4 4 0</inkml:trace>
  <inkml:trace contextRef="#ctx0" brushRef="#br1" timeOffset="337">17756 15512 6613,'-10'-9'226,"5"-1"-244,1 5 0,3 2 169,-2 6 0,2 3 223,-2 7 0,1 1-100,-1 5 0,-1 4 102,-3 1 1,-1 3-466,2 1 0,1-3 115,-1 0 1,2-1-442,-2 1 0,4-4-203,-1-5 235,2-3 1,5-9 169,2-4 1,6-8-25,0-7 1,4-4 236,-4-3 0,4-1 0,-4-1 0,0-2 0,-2 4 0,-1-4 0,-4 7 0,8-8 0,-3 3 0</inkml:trace>
  <inkml:trace contextRef="#ctx0" brushRef="#br1" timeOffset="338">17802 15400 8028,'-5'-9'0,"1"0"-18,4-1 1,-1 4 260,-2 0-606,2 4 245,-3-2-192,4 4 1,1 1 75,2 2 0,2 1-50,4 2 0,2 1 172,1-4 0,3 5 51,3-2 0,1-1 93,-1 1 0,1 0-62,0 4 0,-5 0 660,-1 3-326,-7 1-4,2 5 0,-7 3 216,2 3 0,-6 2-179,-3 1 0,-7 1 49,-2 2 1,-2-5-31,2 2-487,-3-6 165,8 0 0,-2-7 27,5-3-374,3-6 219,4-1 0,7-11 20,3-3 1,5-4-309,1-6 0,4 0 163,2 1 1,0-2-109,-3-2 0,-1 3 32,1-3 1,-5 2 129,-1 2 1,-3 3 433,-1 3-191,1 1 300,-5 6 0,-2 6-169,-6 9 0,-2 3 6,-5 6 1,-2-1-117,0 1 1,-1 0-60,4-1 0,1 1-94,1-1 0,3-3-558,4-3 471,0-1-502,8-6 411,-1-1 0,10-5-211,-1-2 0,1-2 443,2-5 0,0-3 0,3-2 0,2-3 0</inkml:trace>
  <inkml:trace contextRef="#ctx0" brushRef="#br1" timeOffset="339">18324 15400 8028,'5'0'354,"-1"0"0,-4 4-104,0 2 1,-4 7-22,-2 2 1,-4 4-133,-2 3 0,1-2 161,-5 5 1,5-3-319,-2 3 0,0-4-46,0 0 0,2-2-54,5-4 1,-1-1 55,4-5-34,-1-4 68,4-1 0,1-4-121,3 0 1,1 0 9,4 0 1,0 0-35,1 0 1,2-3 6,0 0 0,4-1-19,-4 1 0,4-1 21,-4-2 0,4-3 52,-4 3 1,4-3 38,-4-4 0,4 2-10,-4-4 1,4-1 14,-4-3 0,4 4 43,-4-1 1,0 2 245,-2-2 1,-4 3-44,0 4 238,-4-1 0,1 5-127,-6 2 0,-3 3 30,-6 3 1,0 3-102,-3 7 1,-1-2 172,-2 5 0,-1-1-29,0 4 48,1-1-250,3 1 1,2 0-80,3-1 1,1-1 114,0 1 0,4-4-384,2 5 0,3-6-29,3 3-890,6-5 779,10 2 0,1-7 370,5-3 0,4-2 0,4-1 0</inkml:trace>
  <inkml:trace contextRef="#ctx0" brushRef="#br1" timeOffset="340">19124 15484 8076,'-1'-5'-238,"-2"2"-162,2-3 626,-7 5 7,3-3 1,-4 5 155,-1 2 1,1 4-25,0 5-338,-1 3 37,1-1 0,3 4-10,0-3 1,4 3-221,-2 0 1,4-3 183,4-3 1,2-1-104,6-2 1,3-4-135,3-2 0,1-3 13,-1-3 0,1-2-27,0-4 0,-2-2 22,-1-1 0,-3 0 107,-3-3 1,-2 3 11,-2-4 0,-2 2 1,-4-2 0,-4-1 174,-2 5 1,-7 0-100,-2 2 0,-3 5 144,0 2 74,-1 2-219,5 1 0,-3 1 10,5 2 1,2 2-129,4 5 0,4 2-211,-1 0 0,3 1 346,3-4 0,6 5 0,6 0 0</inkml:trace>
  <inkml:trace contextRef="#ctx0" brushRef="#br1" timeOffset="341">19525 15186 8076,'-4'-5'15,"-1"-3"0,-2 7 195,1-3 14,0 3-2,-8 10 0,3 6 196,-4 13 0,-4 6-249,-3 10 1,9-20-1,-1 1-315,0 6 1,0 0 0,1-1 0,-2-1 320,0 4 1,-1 0-1336,0-4 0,-1 1 1141,3 2 0,-1 0 0,-1-5 0,0 1-283,2-2 0,0 0 0,-6 20 65,1-12 1,10-7 16,-1-9 1,4-3 21,0-6-37,2-4 462,4 0 1,-1-5-352,-2 0 0,1 0 1044,-5 0 1,4-4-997,-3 1 13,0-4 1,0 3 218,0-2 1,3-3-126,0 3 0,2 1 50,1-1 0,0 0-8,0-4 0,0-2 75,0 0 1,4-5-156,3 1 0,4-1-10,1-2 1,5 4-213,-1-1 1,1 4 70,2-4 1,2 2-257,1-2 1,4 0 413,-1 3 0,6-3 0,2 1 0</inkml:trace>
  <inkml:trace contextRef="#ctx0" brushRef="#br1" timeOffset="342">20056 15475 8076,'0'-7'-483,"0"1"0,0 3 140,0-3 482,0 0 32,0-4 1,0 4 433,0 0-201,0 4 0,-6 5-142,-3 6 1,-1 8 25,-6 1 0,4 5-227,-4 5 1,2 3-415,-2 0-285,3 0 458,8-3 0,1-3-252,4 0 1,1-9 213,2 0 0,3-9-126,6-4 1,4-6 134,6-3 0,-4-3-53,1-4 1,-2-1 174,-4-5 1,2-3 295,-2 1 1,-4-1-198,-3 3 0,-4 0-12,1-3 0,-2-2 0,-1 0 0,-4-1 0,-2 3 0,-2-4 0,-1 1 0,-1 2 51,1 2 1,1 1 101,1 1 1,0 4-42,4-1 1,0 5-73,3-1 218,0 1 0,0 5 47,0 0-394,0 4 0,0-1 39,0 6 1,3 2-217,0 4 1,3 0-154,-3 1 419,5-1 0,-3 0 0,4 1 0</inkml:trace>
  <inkml:trace contextRef="#ctx0" brushRef="#br1" timeOffset="343">20381 15121 8076,'0'-6'-235,"0"-1"-47,0 5 1,-1 6 445,-2 9 0,-5 9 371,-4 6 0,-5 8-233,2 7-1705,-3 7 1399,9-24 0,-1 0 1,1 1-1,0 0-124,-1 0 1,1-1-1,-8 21 215,1-7 1,3-6-222,3-3 1,5-10 170,2-6-399,2-7 205,1-4 0,3-5-111,0-2 0,4 1 648,0-5 1,0 1-615,-1-3 0,2-1 80,-1-3 241,-3 3-170,4-4 0,-7 2 30,2 0 0,1-2 16,-1 2 61,0 1 0,-3-2 120,0 4 588,0-1-292,0 1 390,0 4-235,0-4-984,0 8 147,5 1 0,1 5-137,6 1 1,0 1 144,3-4 1,2 0 10,4-3 0,3 0 223,4 0 0,0-1 0,0-2 0,0 0 0,0-6 0,-3 1 0,-1-4 0,-3 1 0,1-2 0,-7 2 0,-2-5 0,-4 2 0,-3-2 0,-2 3 9,-4 4 0,-4-3 151,-2 3 0,-2-2 98,-1 4 0,-4 3-136,1 1 0,-4 2 271,4 1 1,-4 0-82,4 0 1,-1 1-149,4 2 1,0 2-60,-1 5 1,2 2-167,2 0 1,-1 5-117,4-1 0,0 1 109,3 2 1,4-1-37,2 1 1,2 0 60,1-1 1,-2 1-27,-1-1 1,0 1 60,3-4 1,-3 1-10,-3-3 0,-2 0 3,-1-1 0,-1-1 5,-2 1 0,-6-1 2,-3-2-70,-5 0 71,3 0 1,-8 1-802,0-1 807,1-4 0,-2 8 0,-1-3 0</inkml:trace>
  <inkml:trace contextRef="#ctx0" brushRef="#br1" timeOffset="344">2672 16769 7490,'-5'0'-189,"1"4"0,4-2 417,0 4-194,0-4-27,0 2 1,4-4-14,2 0 1,3-1-4,0-2 1,0-2 19,0-4 0,-2 0 11,-1-1 1,-1 0 84,1-3 1,-2 0-34,-4-3 1,0 0 11,0 4 0,-1-4-3,-2 4 0,-2-1 7,-4 4 1,-5 1-25,-1 1 0,-4 3 6,-3 4 0,2 7-120,-5 3 1,0 6 104,-3 3 1,3 1-19,1 4 2,3-3-12,2 6 0,7-6 6,6 4 1,1-4-43,5 4 0,5-5-9,1-2 0,7 1-26,6-3 1,-1 1-9,4 2 1,-2-4-74,-2 1 1,-2-2 115,0 2 1,-8-2-15,1-1 1,-3-3-46,1 2 75,-3-1 0,-8-2 14,-3 0 0,-2-3 108,-3-3 1,0-1-69,-3 1 1,-1-2 23,-2 2 1,-1-2-73,0-1 1,1-1 3,-1-2 1,0 2-203,1-2 1,0-2 71,3-2 0,1 2-52,5-1 0,1 0-40,1-4 1,3 1-253,4 0 0,4-5 42,3-1 413,5-3 0,3-4 0,3-2 0</inkml:trace>
  <inkml:trace contextRef="#ctx0" brushRef="#br1" timeOffset="345">2877 16443 8388,'0'9'-1225,"0"1"1,0 1 1922,0 4 1,0 6-272,0 10 1,-1 3-252,-2 7 0,-5 5-324,2-20 1,-1 1-1,1 0 1,0 0-19,1-1 1,0 1-1,-4 19 28,0-6 0,1-2-102,1-4 1,3-7 83,4-9 206,0-3 1,0-11-255,0-4 1,0-4-108,0-5 0,0-1 311,0 1 0,0-3 281,0-1 1,-3-3-282,0 0 0,0 3 9,3 0 0,0 3 120,0 1 1,-1-1-130,-2 1 0,2 3 556,-2-1 226,2 5-568,1-6 1,0 6 234,0-4-234,0 4 0,4-3-137,2 2 0,2 0-224,2-3 0,0 3-602,2-3 1,7 3 208,6-3 539,2-1 0,5-2 0,1 0 0</inkml:trace>
  <inkml:trace contextRef="#ctx0" brushRef="#br1" timeOffset="346">3222 16638 8388,'0'-9'-1083,"0"0"555,0 4 157,0 1 503,0-1 0,-1 4 4,-3-2 1,2 2-36,-4 1 1,4 1-41,-1 2-43,-2 3 1,1 3 29,-3 0 1,2-1-7,2-1 1,2 1-142,-2-2 92,2 2-43,-3 2 106,3-1 7,-3 0 24,4 1 0,0-4-63,0 0 1,0-3 107,0 3 0,0-3-89,0 4 0,0-4 10,0 3 1,0-3 62,0 3-11,0-4 128,0 7 15,0-8-288,0 3 16,4-4 1,-3-1-46,2-2 0,-2 1 111,-1-5 1,1 1-167,2-3 1,-2 0 126,2-1 0,-2 1-19,-1 0 0,0-1 25,0 1 0,-1 3-3,-2 0 1,1 4-5,-4-2 0,0 3 15,-4 1 1,0 1 169,-2 3 1,0 5-105,-3 6 1,0 4 31,0 3 1,1 2-64,5 3 1,-2 1-79,1 0 0,3 0-10,7 0 1,0-1-4,0-2 1,4-2-36,2-5 1,6-4-198,0-5 0,5-4 98,-2-5 1,2-1-48,-2-2 0,3-6-19,-3-7 0,0-2 67,0-4 1,-3 2 47,0-1 1,-1-2 54,-2 1 1,0-3 20,0 3 0,-3 1 10,-3 2 1,-2 4 107,-1-1 0,-1 6 187,-2 0 0,-3 2-84,-3 5 0,0 4 163,0 5 0,-2 7-44,-1 2 0,1 6 48,-1 1 1,2 4-156,0-2 1,5 3-33,2 1 1,2-4-304,1-2 0,0-3 124,0 0 1,8-3-403,5-1 0,4-8 31,5-1 397,6-3 0,5-12 0,4-1 0</inkml:trace>
  <inkml:trace contextRef="#ctx0" brushRef="#br1" timeOffset="347">3659 16415 8244,'-4'9'-96,"3"-3"1,-7 3 21,2 0 0,0 3-1,0 6 1,1 1 114,-1 9 0,-3 3 55,3 9 0,-5 2-351,-2 5 0,4-4 154,3 1 0,1-6 112,-1-1 0,1-1-150,5-8 1,0-4 56,0-8 1,0-3-381,0-3 98,0-5 102,0-1 194,-4-4 0,2 0 171,-4 0 1,0-3-133,-3 0 1,0-4 29,3 0 0,-2 0 48,2 1 0,-2-2-34,2 1 1,-1-1 58,4-1 1,0 3 195,3-1 1,1 1-32,2-3 0,3 1-110,6 1 1,0-1-202,3 2 0,1-2 115,2-2 1,1 4-72,0 0 1,-1 1 91,1-1 0,-4 1-26,1 5 0,-2 0 73,2 0 1,1 8-91,-5 1 0,-1 8 230,-4 1 0,-2 5-112,-2 5 1,-2 0-198,2 0 0,-6-3-1,-3-1 1,-3-4-150,0-1 0,3-2 28,0-4 1,3-5-229,-4-5 0,5-3 409,-1-3 0,6-6 0,2-6 0</inkml:trace>
  <inkml:trace contextRef="#ctx0" brushRef="#br1" timeOffset="348">3771 16676 8244,'-4'-10'0,"2"4"282,-5 0-305,5 4 1,-2-1-405,4 6 0,1-1 427,2 4 0,7 5 0,4 3 0</inkml:trace>
  <inkml:trace contextRef="#ctx0" brushRef="#br1" timeOffset="349">4125 16769 8244,'-9'-4'0,"3"-3"0,-2 2-70,2-1 1,-3 4-26,0-1 0,0 2 316,0 1 1,-1 5 23,1 4 0,-4 5 155,1 4 0,0 5-160,2 2 0,2 2-146,2 1 1,2 3 84,4 0 1,0 0-114,0-3 1,7-1-178,2-2 0,7-4 77,-1-5 1,7-7 138,3-6 0,2-3-39,1-3 0,0-3-67,0-6 1,4-3 0,-3-8 0,3 0 0</inkml:trace>
  <inkml:trace contextRef="#ctx0" brushRef="#br1" timeOffset="350">5316 16629 7692,'-4'-5'-1338,"3"-3"1349,-7 3 1,3-1 70,-4 3 1,-1 2 175,1 1 0,0 0-120,-1 0 1,0 3 16,-2 0 1,0 5 50,-3-2 0,3 3-108,0 4 1,2-3 32,0 2 0,2 3-51,2 0 1,2 3-6,4 1 0,1 2-16,2 1 1,3 3 2,6-3 1,0 2-176,3-2 1,1 0 104,2-3 1,-3-1-220,-3 1 0,-1-2 70,-2-1 1,-4-3 20,-2-3 0,-2-1 92,-1 0 1,-4 0 7,-2-3 1,-7-2 24,-2-4 0,-3 0 85,0 0 0,0 0-57,3 0 0,-2-3 23,5 0 1,-1-5 117,4 2 0,4 1-102,2-1 1,4 3 6,5-3 0,4 2-82,9-2 0,0 3-120,-1-3 1,5 3 99,2-3 0,2 1-137,1-4 0,-1 2 108,1-6 1,-1 2-121,-2-1 1,2-3 57,-2-3 1,-2-1 39,-2 0 0,-2 1-98,-3-1 1,-3-1 88,-4-1 1,0 1 12,-3-2 0,-2 4 59,-4 2 1,-2 0 132,-4 3 1,-1 5 362,-5 5 0,-2 2-206,-2 1 1,-2 4 294,0 2 1,0 8-242,3 4 1,-2 2 60,5 5 1,-1-4-78,4 4 1,3-3-236,0 3 0,5-4 4,1 0 0,4-1-300,5-1 0,8-5-81,1-2 0,8-2-416,2-4 0,1-3 727,5-6 0,0-2 0,3-5 0</inkml:trace>
  <inkml:trace contextRef="#ctx0" brushRef="#br1" timeOffset="351">5829 16629 7959,'0'-5'274,"0"1"1,-4 12 48,1 5 1,-4 7 81,1 5 0,-2 5-157,-2 1 1,1 7 19,0 0 1,-1 1-210,1-2 0,3-5 59,0-4 1,4-5-191,-1-8 0,3-2-30,3-7 1,2-4-38,4-8 1,4-4-48,-1-9 0,4-3-188,0 1 1,2-5-96,0 1 1,1-2 177,-1-1 1,-3 4 0,-3 2 0,-1 3 121,-2 0 0,0 1 48,1-1 1,-4 8 100,0 1 0,-4 8 235,1 2 0,-6 5 6,-3 8 1,-2 2 354,-2 7 1,1 2 33,0 4 1,-1-3 54,1-1-510,0 1-155,4-1 1,0-1 110,5-5 0,0-2 38,0-1 0,1-4-148,3-2 1,1-4-293,4-5 1,6-4-26,3-2 1,1-6-309,3-4 0,0-5 224,0 0 0,1-2-94,-1 1 1,-3 2 181,3-1 1,-6 1 62,0 1 0,-5 5 502,2 2-97,-7 1 0,-2 7 22,-4 4 1,-4 8-130,-2 8 907,-3 1-593,0 2 0,0 0-40,0-1 0,2 1-120,1 0 0,4-2-595,-1-1 0,3-3 159,3-4 233,2 1 0,9-1 0,0 0 0</inkml:trace>
  <inkml:trace contextRef="#ctx0" brushRef="#br1" timeOffset="352">6564 16732 8115,'0'-11'-909,"0"-1"672,0 6 1,-1-3 176,-2 0 1,2 0 147,-2-1 0,1 4 418,-1 0 16,2 0-438,-8-4 0,4 5 87,-4 2 1,0 2-19,-1 1 0,0 4 203,-2 3 0,0 8-1,-3 4 0,-1 9 85,-3 0 0,2 3-206,1 0 1,3-2-144,4 2 1,0-2-262,3-1 1,2-6 147,4-3 0,2-6-286,4-6 1,2-3 106,7-4 0,1-2-71,2-5 1,4-3-38,0-9 1,-1 1-123,-2-1 1,-1 1 104,-3-1 1,2 3 79,-5 1 1,0 2 142,-2-2-153,-5 4 636,-1 1 0,-5 7-220,-2 6 0,-2 7 433,-5 5 1,1 3-256,0 0 1,0 2-80,-1 2 0,5-4-113,2 1 1,2-1-271,1-6 1,2 0-445,4-2 1,1-5 296,9-2 0,4-6-561,4-3 0,3-8 832,1-4 0,4-1 0,1-4 0</inkml:trace>
  <inkml:trace contextRef="#ctx0" brushRef="#br1" timeOffset="353">6871 16648 8115,'0'-5'0,"0"-1"270,0 3 206,0 2-14,0 10 1,-1 2 6,-2 11 0,-1-2-164,-2 2 0,-2 1-303,1 2 0,0 1 124,1-5 0,-1 1-314,4-3 0,0-5 169,3-1 0,0-6-154,0-1 0,1-4-127,2 1 0,3-7-159,6-5 1,0-2 65,3-4 0,0 0-44,0 0 0,2-3 96,-5 3 1,4 0-9,-4 0 0,4 0 298,-4 0-240,0 1 1193,-2 5-599,-5 4 0,-2 6 42,-6 8 0,-2 5-15,-5 4 0,-2 4 231,0 0 0,2 2-332,4-2 0,1 3-236,-1-3 0,2-2-507,4-4 1,1-3 285,2-3 1,5-5-589,4-2 1,6-6 815,1-3 0,3-11 0,6-2 0</inkml:trace>
  <inkml:trace contextRef="#ctx0" brushRef="#br1" timeOffset="354">7328 16406 7901,'0'9'-258,"0"0"0,-3 3 796,-1 3 0,-3 6-27,1 10 0,-3 3-123,-4 6 0,3 4-793,-3 6 1,0-4 468,1 1 1,-1-8-568,4-5 0,1-7 245,1 1 0,0-10-519,4-3 2,0-8 140,3-3 361,0-12 0,0 2 274,0-6 0,0 1 294,0 2 1,0 0-291,0-1 1,1 1-75,2 0 1,-2-1 137,2 1 1,1 0 90,-1-1 1,2 1-32,-2 0 1,2-1 156,4 1 0,-2 0-182,3 0 1,-3-1-71,5 1 1,2 3-4,-2-1 0,2 2 69,-2-1 0,2 1-7,1 2 0,3 2 21,-3-2 0,-1 6 119,-2 3 0,-2 3-105,0 4 0,-2 1-39,-2 5 1,-2-1 142,-4 1 1,-1 0-32,-2-1 1,-2 1-61,-4 0 0,-1-4-35,1 1 0,3-5 100,0 1-315,0 3-171,0-5 0,3 0-7,6-7 0,0-2-234,7-1 0,-2-4-215,8-3 1,-4-5 8,3-4 728,-3-1 0,5-2 0,-2 1 0</inkml:trace>
  <inkml:trace contextRef="#ctx0" brushRef="#br1" timeOffset="355">7514 16536 8188,'-6'0'-272,"-1"0"0,4 0 163,-3 0 89,4 0 1,-5 4-97,4 2 1,0 4 115,3 2 0,0-2 0,0 4 0</inkml:trace>
  <inkml:trace contextRef="#ctx0" brushRef="#br1" timeOffset="356">7756 16741 8188,'0'-9'-54,"4"-1"101,-3 1 548,3 0-350,-4-1 1,-1 5-24,-2 2 1,-2 2 58,-4 1 1,-1 1-32,1 2 0,-1 6-51,-3 7 0,0 6 29,-3 3 0,0 1-246,3 2 0,1-1 77,3-2 1,3 1-339,3-4 0,2 2 163,1-6 0,4-1-232,3-8 0,9-4 105,6-2 0,4-7-73,2-5 1,1-2 36,2-4 0,-2 0 46,2 0 1,-3-2-51,-4 5 0,-2 0-113,-6 2 1,-3 1 395,-4 0 0,1-5 0,-1 0 0</inkml:trace>
  <inkml:trace contextRef="#ctx0" brushRef="#br1" timeOffset="357">8054 16676 8188,'0'-5'-950,"0"-4"1128,0 8 1,1-6 217,2 4-124,-2 0-123,3-1 0,-4 2 163,0-5-41,0 5-166,0-2 78,0 4-233,-4 0 0,2 0 88,-4 0 0,-1 5-20,-6 5 1,2 0-36,-5 6 0,2-1 76,-2 4 0,0-3-94,3 3 1,2-6 52,5 6 1,2-3-1,4 3 1,2-1-41,4-3 1,1 2-142,9-5 1,-1 1 111,4-4 1,-1 0-177,1 1 1,-4-4-94,1 0 206,-5 0 1,-1 3-109,-7 1 1,-10 2 123,-6 1 1,-3-1 155,-3-3 0,-3 4-122,1-1 0,-4 4 25,3-4 0,3 0-74,4-2 113,3-1 0,-1 0 0,4 1 0</inkml:trace>
  <inkml:trace contextRef="#ctx0" brushRef="#br1" timeOffset="358">8482 16881 8162,'-9'0'-197,"1"1"368,1 2 1,-1 3 465,2 6 1,-2 3-519,-2 3 0,-2 5 15,-1 2 0,1 5-1453,3 1 1319,-1 0 0,1-3 0,0 0 0</inkml:trace>
  <inkml:trace contextRef="#ctx0" brushRef="#br1" timeOffset="359">9162 16657 8101,'0'-5'-974,"0"-3"1731,0 7 1,-5 12-444,-5 11 0,1 6-119,-3 0 1,-2 0-444,2-1 1,0 1 58,6 0-901,-2-4 857,7-1 1,-2-10-14,6-3 1,0-5-43,6-5 1,-1-4 30,4-3 1,1-5 256,0-3 0,-1-2 0,-2 1 0,-1-1 0,-4-2 0,-1-5 0</inkml:trace>
  <inkml:trace contextRef="#ctx0" brushRef="#br1" timeOffset="360">9106 16564 8101,'0'-16'-456,"0"1"0,0 4 954,0-2 0,0 6-83,0 1-555,0 4-34,0-2 0,3 8-385,0 2 0,4 2 559,0 1 0,5 5 0,3 0 0</inkml:trace>
  <inkml:trace contextRef="#ctx0" brushRef="#br1" timeOffset="361">9311 16760 8101,'-3'6'0,"0"0"0,-4 0-33,4 3 1,-1 1 104,1-1 1,1 0 119,-4 1 1,3 2-103,-3 1 0,2 0-445,-2-1 119,4-1-426,-2 2-207,4-8 869,4 0 0,5-10 0,6 0 0</inkml:trace>
  <inkml:trace contextRef="#ctx0" brushRef="#br1" timeOffset="362">9506 16825 8039,'10'-4'-115,"-1"-3"1,3-2-125,1-3 1,3-3 113,0-3 0,1-2 126,2-2 1,-1-2-124,-3-4 1,2 2 47,-5 1 0,-3-1-25,-2 4 1,-5 1 133,1 6 153,-2 6 0,-8 4-18,-3 5 1,-5 9 295,-1 3 1,2 10-174,-2 6 1,2 1 64,-2 5 0,0-1-490,3 1 0,-1 1 129,5-4 0,-2 0-457,8-3 1,0-4 144,3-2 1,4-7-4,2-2 1,4-7 3,2-3 0,2-4 314,1-5 0,3-4 0,-4-9 0</inkml:trace>
  <inkml:trace contextRef="#ctx0" brushRef="#br1" timeOffset="363">9721 16834 8104,'0'5'958,"0"3"-768,0-2 1,-4 3-1,1 0 1,-1 0-730,1-3 1,2 2 113,-2-2 425,2 3 0,1 0 0,0 0 0</inkml:trace>
  <inkml:trace contextRef="#ctx0" brushRef="#br1" timeOffset="364">10745 16368 8106,'5'-9'0,"-2"0"0,-1 1-274,1 1 305,-2-1 1,2 11 55,-6 0 1,-2 13 120,-4 6 1,-2 5 17,-1 8 0,1 0-125,-5 8 0,2-1-426,-2 4 0,0-2-1,3 2 0,-1 2 223,4-8 1,0-2-273,7-10 1,0-8-66,3-4 114,0-9 126,0-7 63,0-5 0,1-9-43,2-1 0,-2-2 458,2 2 0,1-3-278,-1 2 0,0 2 0,-3-2 0,0 1 0,0 0 0,0 2 328,0 4 0,0 2 316,0 1 205,0 4-614,0-2 1,5 4-104,1 0 0,2 1-14,1 2 1,4-2-133,-1 2 0,8-2 51,-2-1 0,6-2-279,-2-4 1,4-1-8,-1-9 0,2-3 84,0-6 0,-3 1 13,-2-1 1,-2 0 8,-2-3 1,-3-1-110,-3-2 0,-3 4 156,-2-1 0,0 1-12,-4 5 1,0 4 158,-3 6 1,-1 3-84,-2 2 1,-2 4 695,-5 6-315,1 7-209,0 8 1,-1 6 293,-3 4 0,2 4-161,-5 2 1,4 4-85,-4 2 0,5-5-237,-2 2 0,3-3-70,1 1 1,3-2 50,-1-2 1,5-7-201,-1-3 1,3-9 104,3-9 0,3-3 43,3-3-146,4-3 220,-2-3 1,3-3-41,-1-1 1,-3 1 113,2 3 1,-1 0 54,-2 3 364,-4-2-290,3 7 1,-7 2 165,3 8 1,-3 1-172,-1 6 0,0-4-54,0 4 1,0-2-342,0 2 175,0 2 1,1-9-102,2 0 1,2-4 65,4-5 0,5-5-139,1-4 0,3-2 76,0-4 127,-3-1-18,2-2 1,-3-1 60,1 1 1,2 0-58,-5 2 1,-2 0-14,-4 4 0,-1-4 35,1 4 198,-2-1-208,-4 4 213,0 4 0,-4 2 264,-2 6 1,-5 2-116,-2 4 0,1 5 78,3 1 1,-1 3-472,1 0 1,1 1-95,1 0 1,0-4-105,4 1 0,0-4 90,3 4 1,4-5-121,2 1 1,4-2-151,2-4 1,7-2 448,6-4 0,1 0 0,2 0 0</inkml:trace>
  <inkml:trace contextRef="#ctx0" brushRef="#br1" timeOffset="365">12067 16611 8003,'4'-10'0,"-3"5"-488,3-3 440,-4 7 490,0-3-170,0 12 1,-3-1-6,0 9 0,-4 3 17,1 6 0,-3 2-158,0 1 0,0-3-148,-1 0 0,2-2-118,2 2 0,-1-2 128,3-4 0,-2-5 20,3-1 32,0-7 1,3-3-5,0-6 1,1-7-53,2-5 1,2-3-145,5 0 0,-2-4 18,-2 0 0,2-4 58,-1 2-127,1-3 0,2 2 59,3 0 1,-2 1-263,5-1 220,-1 3 1,4 1-20,-1 2 0,0 4-47,-3 9 1,0 1-30,-3 5 289,-1 0 0,-2 5 0,-1 4 0,-3 5 0</inkml:trace>
  <inkml:trace contextRef="#ctx0" brushRef="#br1" timeOffset="366">12272 16583 8003,'0'6'-206,"0"0"0,0 0 82,0 4 0,0 3 648,0 3 1,-1 5-231,-2 4 1,-3 5-162,-3 1 1,1-1-18,2-5 0,-3 1-126,3-4 1,2-5-254,1-4 226,2-3 0,3-6-130,4-4 0,1-4 27,9-5 1,-1-5-341,4-1 1,0-3 176,-1-1 0,0 1 20,-3-1 0,3 1 195,-3-1 0,-1 4 113,-2 3 0,-4 3 98,-2 2-8,-4 3 0,1 5 358,-6 2 1,-3 7-156,-7 5 0,2 3 61,-5 1 1,5 2-268,-1 1 1,2 0-315,4-4 0,2-3 35,4-3 1,1-2-293,2-4 0,3-2-94,7-4 1,5-4 304,7-2 1,2-7 247,1-2 0,0-7 0,0-2 0</inkml:trace>
  <inkml:trace contextRef="#ctx0" brushRef="#br1" timeOffset="367">12747 16350 8003,'-7'9'-86,"1"0"1,0 10 705,-3 6 0,-6 10-223,-3 9 0,8-20 0,1 1-679,-2 2 1,0-1-1,1-1 1,1 1 117,-1-1 0,1-1 1,-10 21-386,1-2 1,6-11 461,3-1 0,3-9-216,0-3 0,2-9 155,8-7 0,2-3-759,6-3 907,3-6 0,3-6 0,1-3 0</inkml:trace>
  <inkml:trace contextRef="#ctx0" brushRef="#br1" timeOffset="368">12663 16769 8003,'0'-5'168,"0"1"71,0 4 1,3 1-180,0 2 0,4-2 41,-1 2 0,3-2-150,0-1-51,4 0 122,-2-4 0,3-1-109,-1-5 0,-2 0 68,5-3 0,-4 2-158,4-4 1,-5 0 191,1 0-192,-1-3 74,-6 8 1,2-4 288,-4 5-177,0 0 0,-7 0 295,-2 3 1,-3 7 4,-4 8 1,0 5-6,-3 4 1,-1 4-198,1 0 1,2 4-21,-2-1 1,6 0-101,0 0 1,2 1-221,5-4 0,0-3-107,3-4 1,5-4 144,4 2 0,8-7-58,5-3 1,4-5 12,-2-1 0,3-7-23,1 0 0,0-4 159,0 1 1,-3-3 12,0 0 1,-6 2-67,0-2 1,-1 1 8,-6-4 1,1 1 159,-4-1 0,-3 3-119,0 1 1,-4 4 480,1-2 0,-2 6-1,-1 1-137,-4 4 0,0-1-29,-2 6 0,-1 2 39,4 4 0,-4 1-17,4 3 0,-3-2-75,3 5 1,0-2-61,3 2 0,-3 0 34,0-3 0,0 2-201,3-2 1,0-1-24,0-3 0,0 1-109,0-1 0,0 0 61,0 1-20,-5-1 1,3-1 124,-4-2 0,3 2-38,-3-5 1,3 4-83,-3-1 1,3-1-168,0 2 326,-2-1 0,4 3 0,-3 0 0</inkml:trace>
  <inkml:trace contextRef="#ctx0" brushRef="#br1" timeOffset="369">13966 16471 8055,'0'-15'-185,"0"2"78,0 4 1,0-1-120,0 1 246,0 0 1,0 3 210,0-1 1,-1 6-39,-2 1 0,1 5 3,-4 8 1,0 5 50,-4 7 0,-3 7 143,-3 6 1,2 4-522,-2 8 0,9-25 0,-1 0 123,-1 2 1,-1-1 0,1 2 0,0-1-88,-1-1 0,1 1 0,-5 23-701,1 0 0,4-12 570,3-7 122,1-14 1,6-10-117,3-10 1,1-3-168,4-7 0,-1 0-128,-1-2 1,0-3 870,-4 2 1,3-1-357,-3-2 0,0 2 175,-3 1 1,0-1 279,0 1 1,0-1-331,0 2 1,0 0-126,0 3 0,0 5-92,0-3 65,0 3 359,0 2 482,-4 1-360,3 4-264,-3 4 0,8 0-35,2 2 1,4-1-235,2-5 1,4 0-106,5 0 0,0-8 120,4-1 0,0-7-49,3 1 1,-4-4-73,1-2 1,-3 0 31,3-4 1,-5 0 59,2-3 1,-3 1-97,-4 3 1,-1-3 83,-5 2 1,0 1-12,1-1 0,-5 9 256,-2 0-189,-2 9 0,-1 4 383,0 6 1,-5 7 33,-4 9 0,-2 6 207,-4 9 1,-4 1-47,-3 8-1613,1 1 1346,2-2 1,0 3-419,1-5 0,-1 4 24,1-4 0,4-5 81,5-7 1,0-5 42,6-8 0,1-5-156,5-7 1,4-3-8,5-3 0,-1-7-13,5-5 1,-1-2 632,4 2 0,0-3-821,-1 3 1,-3-3 270,-3-1 1,2 1-163,-2-1 0,4 2 267,-4 1 1,-3 3-243,-2 3 438,-1 1 1,-1 5 133,-2 4 1,-6 5 180,-3 7 1,-4 6-281,-2 4 1,2 4 99,-3-2 1,3-1-312,1-1 1,0 0-233,3-4 1,2 2-284,4-8 0,1-3 47,2-6 0,3 1-231,7-1 0,1-4 675,5-5 0,4-2 0,0-2 0</inkml:trace>
  <inkml:trace contextRef="#ctx0" brushRef="#br1" timeOffset="370">14478 16694 8055,'0'-9'0,"-4"0"403,-1-1 1,-5 6 40,-3 4 0,3 5-7,-2 8 1,-3 2-271,0 7 1,0 2-118,0 4 0,3-4-105,0-3 1,5-1-289,0-1 1,5-5 150,-1-1 1,3-7 87,3-3 1,6-3-166,3-3 1,4-3-31,0-7 0,-3 2-4,0-5 1,0 5 182,0-2 0,-1 4 163,-3 3 1,-2-1 36,-1 4 155,-4-1 0,2 5-29,-4 3 1,-4 2 93,-2 6 0,1 3-278,-2 3 1,1 1 93,-3 0 0,4-4-699,2 1 0,3-8 154,3 1 1,3-6-27,6 0 1,3-7 227,3-5 0,5-6 62,2-6 0,1 0 165,-1-4 0,-3 3 0,-3-2 0,4-1 0,1-3 0</inkml:trace>
  <inkml:trace contextRef="#ctx0" brushRef="#br1" timeOffset="371">14814 16396 8082,'0'15'791,"0"4"1,-9 7-243,-3 9 1,-6 12-372,8-21 0,-1 1 0,0 1 0,1 1-476,-2-1 1,-1 0 0,1-1-1,0 0 324,0 0 0,-1-1 1,2-1-1,0-1-88,-8 16 0,5-6-215,1-12-813,7-4 746,2-13 0,8-5-288,2-6 0,6-4 235,0-2 1,1 1-38,0-5 0,-3 4 820,3-4 0,-3 4-386,-1-4 0,-3 5-148,1-2 0,-5 3 148,1 1 0,-1 1 102,1-1 1,-2 5-146,2-5 0,-2 5 428,-1-3 0,-1 2 19,-2-1 0,2 1 648,-2 2-832,2 2-676,1-3 1,4 4 455,2 0 0,7 4 0,1 1 0</inkml:trace>
  <inkml:trace contextRef="#ctx0" brushRef="#br1" timeOffset="372">15745 16666 8005,'0'-13'-295,"0"2"-37,0-5 1,0 5 245,0-2 0,0 3 121,0 1 1,0-4 131,0 1 1,0 2-123,0 4 1,-1 1 81,-2-1 0,-4 2-22,-5 4 1,1 0 113,-5 0 1,0 5 22,-2 4 0,-4 6 221,0 6 1,0 4-67,0 6 1,2-1 77,-1 4 0,1 1-520,1 2 1,6-4 108,3-2 0,2-3-552,5-3 1,2-7 151,7-5 1,5-7-18,7-3 1,4-10 151,0-6 0,6-3-71,-4-3 0,5 1 112,-4-1 1,-2-3-34,-1 1 0,1-1 194,-2 3 1,-2 1-104,-4-1 0,-6 1 140,0 3 109,-6 1 0,0 9 180,-6 2 0,-5 9-85,-5 4 0,-3 5 78,0 1 0,3 4-146,0 2 0,3 1-54,1-1 1,1-3-507,1 3 1,3-5-20,4-2 1,2-4-224,4 2 1,5-7 294,7-3 0,2-3 40,2-3 0,2-2 293,4-4 0,-5-5 0,0 0 0</inkml:trace>
  <inkml:trace contextRef="#ctx0" brushRef="#br1" timeOffset="373">16080 16592 8005,'5'-9'-101,"0"0"-26,-2 3 332,-2-2 1,-1 8 74,-6 0 1,-3 4 37,-4 5 0,-1 5 101,-5 1 1,4 6 3,-1 1 1,1 4-176,-4-2 1,2 3-307,1 1 0,6-3-114,3 0 1,5-4-215,-1 0 0,6-5 224,4-4 1,8-6-164,4-2 1,6-3-88,-1-1 0,4-1-319,3-3 1,-2-1-149,2-4 682,-2-4 1,3 2 0,2-2 0</inkml:trace>
  <inkml:trace contextRef="#ctx0" brushRef="#br1" timeOffset="374">16452 16713 8009,'-4'-9'-395,"3"-1"-5,-2 1 0,2 3 257,1 0 0,0 3 131,0-4-54,0 1 0,0-3 103,0-1 1,0 4 97,0 0 0,3 3-24,0-3 0,0 3 127,-3-4 62,0 1-148,0-3 48,0 0-104,0 3 1,-1-1-7,-2 4 0,-2 0 46,-4 3 1,-1 4 109,1 2 1,-4 7-38,-3 2 0,-2 4 100,0 3 0,2 1-211,1 5 1,0 0-56,0 0 0,1 0-248,5 0 1,4-4 4,2-2 1,2-4 22,1-2 0,5-4 94,4-6 1,6-1 38,6-5 1,0-2-43,4-1 1,-1-2-32,1-4 1,0-1 17,-3-3 0,0 3 22,-3-3 1,0 2-204,3-1 1,-6 0 143,3-3 1,-7 2-137,1-2 0,-2-2 89,2-5 1,-4 3 59,0-3 0,1 2 51,-4 2 1,-2 0 231,-1 3 50,-2 1 0,-2 9 402,-2 2 1,-3 4-216,-7 5 0,2 6-19,-5 9 0,1 0 34,-4 4 1,2 0-58,1 3 1,0-2-343,3-1 1,1 1-85,3-4 1,0 3-220,3-4 0,2 0 167,4-5 0,2-4-115,4-6 0,5-2-255,7-4 1,4-1 182,0-2 1,2-2-188,-2-4 0,4 0 115,-1-1 0,-2-2 382,-2-1 0,2 1 0,-1 3 0,4-5 0,-3 0 0</inkml:trace>
  <inkml:trace contextRef="#ctx0" brushRef="#br1" timeOffset="375">16964 16601 8009,'-6'0'-164,"0"0"1,3 2 408,-3 5 1,-2 5 410,-4 13 1,-2 5-250,-5 10 1,-4 7-272,11-21 1,-1 0 0,0 3 0,0 0-338,1 1 0,0-1 0,-1 2 0,0-2 131,2-2 1,0-1-1,0-1 1,-1-1-214,-9 13 1,4-3 250,-2 0 0,7-9-161,0-3 1,2-7-274,4-5 54,2-5 1,4-2 115,0-6 0,4-5 106,2-5 0,2-4 409,2-2 1,0 0-302,3-2 0,-3-3 10,2-1 0,3-6-48,0-3 1,3-2 10,1-2 0,-1 1-137,1 0 1,4-1 318,1-3 1,4 4-137,3 0 0,-3 5 0,0 7 1,-4 6 62,-5 7 0,-5 6 0,-5 3 133,-5 10 1,-3 0 437,-1 8 1,-5-2 559,-1 2 1,-2-2-931,-1 2 1,-4-3 207,1 0 0,-4 2-541,4-2 1,-1 0 87,4-2 0,-3-4-399,-1 0 1,4 0-504,3 4-427,0-1 888,0 0 485,2-4 0,8 4 0,2-4 0</inkml:trace>
  <inkml:trace contextRef="#ctx0" brushRef="#br1" timeOffset="376">17327 16452 8009,'-5'1'-130,"2"2"0,-2 1-257,-1 5 1,-2 3 510,-2 10 0,-4 7 513,-5 8 1,-1 8-721,8-21 0,0 1 1,1 3-1,1-1 106,-1-2 1,0 0 0,2 0 0,0-1-151,-7 14 1,3-4 182,3-9 0,5-4-308,2-5 0,3-7-24,3-6 1,2-6-25,5-3 0,2-2 55,0-2 1,1-2-95,-4 0 1,1-5 994,-1 2-580,0-3-176,-4 3 0,3-1 204,-5 3 1,1-2-142,-1 3 0,-2-4 145,2 4 0,-2-1-70,-1 4 821,0-5-267,0 4 285,0-3 222,0 3-668,0 1-691,0 4-477,0 1 0,4 8 260,2 2 477,7 2 0,1 2 0,5-1 0</inkml:trace>
  <inkml:trace contextRef="#ctx0" brushRef="#br1" timeOffset="377">18091 16629 8007,'0'-14'-174,"0"1"1,0 2-213,0-2 0,0 6 250,0-2 503,0 6-265,0-1 0,-4 5 6,-2 2 1,-3 6 385,0 7 0,-4 2-141,-3 4 0,-2 2 57,0 4 1,2 3-180,1 0 0,3 3-338,0-3 0,3-4 18,3-5 1,2-4-267,8-2 1,3-4-61,8-6 1,2-7 219,8-8 0,-1-4-37,4-6 0,2-1-52,-2-1 1,-2 1 275,-7-2 0,-2 1-37,-1 0 1,-3 1 76,-3-2 0,-5 3-145,-2 0 1,-6 4 0,-3-1 0,-4 5 95,-2-2 1,-3 3 91,-3 1 0,2 3 3,1 3 1,0 2-141,0 1 0,6 1-150,5 2 212,3 3 0,1 7 0,0 2 0</inkml:trace>
  <inkml:trace contextRef="#ctx0" brushRef="#br1" timeOffset="378">18259 16638 8007,'5'5'-450,"-1"-3"614,-4 4 1,0 4 322,0 6 1,-1 1-484,-2 2 0,1 3 52,-5-1 0,1 4-175,-3-3 1,3-1 59,0-6 0,2-1 76,-2-5-4,4-4 1,-1-2-7,6-6 0,2-3-36,5-6 1,-1-3-10,0-4 1,1 1-10,-1-1 1,1 1 6,3-1 1,-3 0-89,2 1 0,-1 0 206,-2 3 0,-1-2 155,-1 5 0,1-1-236,-2 4 1,-1 4-25,1 2 1,-2 2-81,2 1 1,0 0-565,3 0 497,1 0 1,-1 3-270,0 0 443,0 0 0,5 1 0,0 1 0</inkml:trace>
  <inkml:trace contextRef="#ctx0" brushRef="#br1" timeOffset="379">19218 16517 8020,'0'-6'-1063,"0"0"787,0 0 253,0-3 1,-1 3 165,-3 3 0,2 7 267,-4 6 1,0 4-123,-3 8 1,-1 6-159,1 6 0,-3-1-60,-1 1 0,1-4 59,2 1 1,1-3-229,0-3-76,0-2 322,3-9 46,2-4-127,4-6 0,0-13-24,0-3 0,4-5-30,3-1 0,-2-4-105,1 0 0,0-3-51,3 0 1,1 1 46,-1-1 1,4 3-99,-1-2 1,4 3 189,0-1-422,2 2 252,0 2 0,3 4-77,-2 5 1,0 4-78,-6 5 0,-1 0 329,-3 0 0,1 4 0,-1 5 0,0 6 0</inkml:trace>
  <inkml:trace contextRef="#ctx0" brushRef="#br1" timeOffset="380">19348 16592 8020,'-1'8'0,"-2"-2"0,2 3-215,-2-3 223,2-2 69,1 4 238,-5-3-24,4 5-242,-3-1 1,8-4 213,3-2-592,1-2 252,1-1 0,5-1-288,1-2 1,3-2 154,0-4 1,1-4-72,0 1 1,-2-5 95,-1 2 1,0-3 45,-3 0 0,-2 0 68,-5 3 0,-2-2 22,-4 5 1,-1 3 151,-2 6 1,-7 3 148,-9 3 1,-3 5 28,-6 7 1,1 5 235,2 8 0,0 0-220,6 0 1,0 4-65,6 2 0,5-2-583,5-1 0,4-6 213,5-4 1,9-5 151,10-4 1,3-6-16,3-6 0,2-9 0,4-5 0</inkml:trace>
  <inkml:trace contextRef="#ctx0" brushRef="#br1" timeOffset="381">19730 16545 8020,'-4'7'-323,"-3"-1"0,2 1 483,-1 5 0,3 7 171,-3 6 1,-1 3 93,-2 3 1,-1 3-213,-3 6 1,2-1-410,-5 1 1,4-5 265,-3-1 0,-1-4-190,-3 1 0,4-6 210,-1-3-498,1-7 290,0-1 0,-1-5-289,3 0 172,1-3-63,3-2-73,-1-4 150,1 0 0,4-1-114,2-2 1,2-4 413,1-5 0,4-11 0,1-6 0</inkml:trace>
  <inkml:trace contextRef="#ctx0" brushRef="#br1" timeOffset="382">19609 16368 8020,'0'-9'-78,"0"0"273,0 4-890,0 1 421,0 12 274,0 2 0,4 9 0,1-1 0</inkml:trace>
  <inkml:trace contextRef="#ctx0" brushRef="#br1" timeOffset="383">19758 16657 8020,'5'-4'0,"2"2"-301,-4-4 1,4 3 131,0-4 0,1 4 278,1-3 0,4 0-154,-1-3 1,4-1-169,-4 1 0,3 0 95,-2-1 1,2-2 21,-2-1 0,2-2 79,-2 3 0,-4-1-4,-3 4 1,-4 0 191,1-1 0,-3 5 27,-3 2 0,-2 3 167,-4 3 1,-5 3-52,-1 7 1,-3 4 106,0 5 0,2 7 35,1-1-879,-1 2 490,2 2 1,0-3-557,5 2 0,1-3 318,1-3 0,4-3-237,6-3 1,5-5 407,7-5 0,4-4 0,6-5 0,-3 0 0</inkml:trace>
  <inkml:trace contextRef="#ctx0" brushRef="#br1" timeOffset="384">20242 16555 8020,'0'-10'-147,"1"2"-122,2 2 238,-2-2 439,3 2-130,-4-3 0,-1 4-121,-2 2 1,0 2 278,-6 1 1,0 5-62,-6 4 1,2 3-41,-2 6 0,-1 0-108,-2 7 1,-1 3-103,0 3 0,5-3-448,2-4 1,5 0 282,4 1 0,4-3-599,5-7 1,6-5 115,10-7 1,4-3-148,6-3 0,2-4 386,-3-5 1,0 1 133,-3-5 1,0-3-90,0-2 0,-2-1 203,-1 3 1,-5 0-69,-5-3 1,0 1 103,0-3 0,2-1 0,-5-3 0,2-3 0,-2 0 0,0-1 0,3 1 0,0 2 68,0-2 0,-1 6 100,-5 3 1,-4 7 402,-2 2 113,-2 7 0,-3 7-360,-4 8 1,-1 9-50,-9 7 0,-2 6 177,-4 3 0,0 3-174,3 3 0,1-1-446,-1 1 1,1 1 97,-1 0 0,1-2-308,3-5 1,1-2 159,5-4 0,4-8-605,2-5 350,2-7 0,5-8 191,2-7 0,1-2-14,0-3 0,1-2-17,-2-1 1,-2-3 252,-1 3 1,1-2 263,0 2 1,-1-2-136,-3 5 1,0-4 123,0 4 0,0-1 833,0 4-445,0 0 1,3 2-96,0 1-675,0 4 156,1-2 1,1 5-441,5 2 473,3-2 0,2 7 0,3-2 0</inkml:trace>
  <inkml:trace contextRef="#ctx0" brushRef="#br1" timeOffset="385">21359 16229 8145,'0'-9'-242,"3"-1"71,0 1 1,0 0 125,-3-1 0,1 5 128,3 2 163,-3 2 6,-1 13 1,-7 5 141,-5 14 0,1 2-246,-5 4 1,4 5-267,-4 1 0,1 3 83,-4 0 0,1 0-308,3-3 0,-2-2-144,5-7 1,-1-4-55,4-9 305,4-7 0,1-11 27,4-6 0,1-3 78,2-7 1,-1-1 3,4-5 0,0 0 180,4 1 1,-1 0 150,0 3 1,0-3-100,-3 3 0,2 0 110,-2 0 0,3 3 49,0 0 83,0 2 0,1 3-118,-1 1 0,-3 4-8,0-1 0,1 2-123,2 1 0,1 0-122,3 0 1,1 0 13,5 0 1,0-1-274,3-2 1,-1-6 37,4-3 1,-5-4 137,2 0 0,-1-3-6,0-2 0,-1 0 27,2-4 1,-7 0-92,-2-3 0,-1 4 88,-3-1 0,3 3-78,-6-3 449,-2 9-202,0-2 0,-9 15 240,-4 6 1,-1 7 44,-6 12 1,0 3 37,-2 6 0,-4 0-107,0 6 0,-2-5-251,2 6 0,0-4 28,4 0 0,0 2-200,2-2 0,3-3 119,4-3 0,3-5-144,3-8 1,6-2-216,4-7 1,5-2 109,4-4 1,1-4-38,2-2 1,0-3 73,3-4 1,-5 3 250,1-3 1,-2 3-40,-1 1 498,-1 4-297,-9-4 1,-1 12 224,-4 0 1,-1 8-159,-2 1 0,-2 5-88,-4-2 1,3 3-420,3 0 0,2 0 158,1-2 0,2-7-298,5-6 1,3-2 87,8-1 1,5-5-36,2-4 1,-1-8 144,1-5 1,-2-3 181,2 4 0,0-5 2,-6 1 0,0 2-42,-6 2 0,-2 1 35,-5 1-91,-1 5 806,-10 4-478,-4 6 0,-5 6 230,-5 5 1,-3 1 174,1 11 1,-1-2-286,3 8 0,4 0 54,-1 3 0,3 0-583,0 0 0,2-2 174,8-1 0,2 1-1394,7-4 1404,4 4 0,13-11 0,1 3 0</inkml:trace>
  <inkml:trace contextRef="#ctx0" brushRef="#br1" timeOffset="386">2672 17737 8221,'-6'0'-275,"0"0"0,4 4 300,-1 3 1,-2 6-14,2 6 0,-3 7 81,3 9 0,-4 9-98,1 6 0,2-22 0,-1 2-330,1 1 1,-1 0 0,0 0-1,1 1 345,-1-1 1,0 0 0,1-1-1,-1-1-72,1-2 1,-1-1-1,-7 20 43,3-5 1,-1-9-234,7-8 1,0-5-75,3-10-170,0-3 496,0-2 0,-5-8 0,0-2 0</inkml:trace>
  <inkml:trace contextRef="#ctx0" brushRef="#br1" timeOffset="387">2570 17914 8221,'14'-33'0,"4"2"-596,-3 6 1,3 2 316,1 5 0,2 4 361,1 5 0,1 6-7,-1 9 0,-3 4 220,3 9 0,-7 5-210,-2 4 1,-4 0-51,-3 3 1,-2-2 79,-4-1 1,-1 0-17,-2-1 1,-2 0 115,-4-2 1,-5-3-92,-1-7 1,0 2-15,0-5 1,2 0-45,-2-6-111,4-2 1,-3-5-273,5-2 1,4-3 159,2-7 0,3 0-435,3-3 0,2-2 41,4-1 551,5 1 0,0-9 0,5 3 0</inkml:trace>
  <inkml:trace contextRef="#ctx0" brushRef="#br1" timeOffset="388">2979 17858 8221,'0'19'0,"0"-1"21,0 1 1,-3 1 105,0 1 1,-1 0 167,1 4 0,1 0 0,-4 3 0,1-4-217,-2-3 1,-1-1 58,2-1 1,1-5 229,-1-2-268,3-5 0,-1-4-210,4-6 1,0-7 34,0-5 0,0-4-264,0-3 1,4-1 78,3-5 0,2-4-108,3-2 0,2 1 84,1 2 0,3 2 109,-3 2 1,4-1 264,3 0 1,-6 4-59,3 2 0,-4 8-60,1 4 0,-3 5 38,-3 5 1,-2 4 130,-2 3 0,-2 5-188,-4 3 1,0 4 38,0 3 0,0-4 9,0 1 0,0 4 0,0-4 0</inkml:trace>
  <inkml:trace contextRef="#ctx0" brushRef="#br1" timeOffset="389">3361 17821 8210,'-12'4'-291,"-1"2"1,0 6 205,1 0 0,1 6 377,-1 0 0,1 2-100,2 5 0,3 0 181,0 3 0,4-2-371,-1-1 1,6-5 95,3-5 0,5-4-303,2-2 0,3-4 39,0-5 1,5-8 31,4-4 1,-1-5 93,1-2 0,-5-3-180,-2-3 0,1 1 137,-4-1 0,-5 1 33,-4 0 0,-4 1 95,-2 4 0,-5 5-81,-5 1 0,-7 4 51,-8 3 1,-5 2-104,-1 4 0,-3 4 5,3 2 1,1 6 57,5 4-96,2 2 1,5 0-1,-1 1 1</inkml:trace>
  <inkml:trace contextRef="#ctx0" brushRef="#br1" timeOffset="390">3696 17830 8401,'-9'4'0,"1"2"134,2 3 0,-2 4 116,5 3 0,-3 6-10,3 2 1,0 4-131,3 3 1,0-2-301,0 2 1,4-6 160,2-3 1,2-8-15,2-4 0,2-2-184,1-5 1,3-4 142,0-5 0,1-7-190,2-2 0,-2-6 46,-1 0 0,-3-5 139,-3 1 1,-2 2 1,-2 1 1,1 0 165,-3 0 1,-2 1-74,-5 6 0,-3-2 11,-3 5 1,-4-4-19,-3 4 1,-3 2 1,-2 4 1,0 4 157,-4-1 0,5 3-144,-2 3 0,3 3-253,4 7 0,1 1-11,5 5 1,1 0-427,1-1 675,3-3 0,8 6 0,2-1 0</inkml:trace>
  <inkml:trace contextRef="#ctx0" brushRef="#br1" timeOffset="391">3799 17989 8401,'-1'18'-36,"-2"1"1,-1 3-32,-3-1 1,-1 9 240,2 1 1,-2 4 158,-2 3 1,0 3-468,-2 3 0,0 0 306,-3-1 0,0-2 2,0-7 0,-4-1 84,0-2 1,1-7-51,-4-2 0,5-7-18,2-6 0,0-2 5,0-1 1,-2-4-70,5 1 1,0-3-103,2-3 1,1-2 167,0-5 1,-1-2-285,1 0 1,1-5-252,2 2 0,-3-3 52,3-1 1,2-3-127,1-3 0,3-2-74,3-1 1,3 0-963,7 0 1453,1 0 0,13-4 0,2-1 0</inkml:trace>
  <inkml:trace contextRef="#ctx0" brushRef="#br1" timeOffset="392">4013 17774 8460,'5'0'-19,"-1"1"-161,-4 3 1,0 5-307,0 6 1,-1 10 465,-2 3 1,-2 7 347,-4 3 0,2-2-219,1 1 0,0-2-49,-3-7 1,4-3 113,1-10 244,-1-5-194,4-6 0,-3-11-59,4-3 0,0-6-287,0-3 0,4-4-20,2-5 1,3 1-164,0-1 1,0 0 280,1 0 0,-1 4 34,0 2 0,1 3 163,-1 0 1,0 6-90,1 3-301,-1 1 0,0 8 149,0-2 0,4 7-138,-1 5 1,5 1 53,-2 2 152,3-2 0,5 0 0,1-1 0</inkml:trace>
  <inkml:trace contextRef="#ctx0" brushRef="#br1" timeOffset="393">4497 17951 8403,'-4'-9'0,"2"0"-61,-4-1 0,3 1 19,-4 0 1,5-2 123,-1-1 1,-1 2-181,1-3 1,0 3 162,3 1 0,-3-1-65,0 1 1,0 0-44,3-1 1,-4 4 58,1 0 0,-1 4 41,1-1 0,-2 2 43,-4 1 1,-1 5-4,1 4 0,-1 5 47,-3 4 1,2 5 151,-5 2 1,5 2-147,-1 1 0,1 0-21,2 0 1,1-5-87,1-1 1,3-2 113,4-2 0,0-3-323,0-3 1,8-6-41,1-2 1,3-3-60,1-1 0,1-5 92,5-1 0,-4-6-155,1-4 0,-1 2-13,4-2 1,-1 2 156,-3-2 1,2-1 115,-5 1 1,-1 3-75,-4 0 50,1 3 139,-7 5 0,2 2 227,-6 6 0,-2 3-95,-5 6 1,4 0 81,0 3 0,1 1-190,-1 2 1,-2 0-281,5-2 1,0 0-291,3-3 0,4-5 170,3-5 1,5-2 328,3-1 0,3-4 0,1-1 0</inkml:trace>
  <inkml:trace contextRef="#ctx0" brushRef="#br1" timeOffset="394">4767 17756 8330,'0'-5'-1177,"-3"2"1559,0 6 0,-3 6-94,3 6 0,-5 7 67,2 3 0,-2 3-131,-1 3 1,2-1-66,1 4 1,1-4-76,-1 1 0,2-6 2,4-3 0,0-4-201,0-2 1,1-7 92,2-6 0,2-2-119,4-1 0,1-4 22,-1-2 0,3-5-173,1-2 1,3-3-8,0 0 0,-2-2-82,2 0 1,-2-1 151,2 1 1,-2-1-64,-1 0 1,-3-2 138,2-1 1,-1 0-12,-2 4 1,-1 0 283,-1 2 1,-3 3 35,-4 4 1,0 5 252,0 4 1,0 6-62,0 9 1,-4 5 146,-3 8 1,0 3-164,1 0 0,-2 3 21,1-3 0,2 1-219,-1-1 0,4-6-177,-1 0 0,2-9 74,1-3 1,1-4 45,2-3 0,2-2-335,5-8 1,3-5-141,2-6 1,6-7-163,1-3 0,-1 1 155,-6-1 0,3 1-25,-3-4 0,2 1 290,-2 2 1,-1 2-69,-5 5 0,-1 3 690,-1 3-282,-3 5 0,-5 7 9,-2 7 1,-4 8 84,-5 4 0,2 2 160,-3 1 0,3 1-179,0 2 0,4 1-79,0-5 1,1 2-739,-1-1 0,2-6 542,4 3 0,0-2 0,0 1 0</inkml:trace>
  <inkml:trace contextRef="#ctx0" brushRef="#br1" timeOffset="395">5344 18035 8302,'-6'0'559,"0"0"1,3 0 14,-3 0 0,3 0-24,-4 0-735,5 0 0,-6 4-124,2 2 0,2 0-1141,1 0 1450,2 0 0,-4 7 0,0 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2:08:35.540"/>
    </inkml:context>
    <inkml:brush xml:id="br0">
      <inkml:brushProperty name="width" value="0.12095" units="cm"/>
      <inkml:brushProperty name="height" value="0.12095" units="cm"/>
      <inkml:brushProperty name="color" value="#FF0000"/>
    </inkml:brush>
    <inkml:brush xml:id="br1">
      <inkml:brushProperty name="width" value="0.12095" units="cm"/>
      <inkml:brushProperty name="height" value="0.12095" units="cm"/>
    </inkml:brush>
  </inkml:definitions>
  <inkml:trace contextRef="#ctx0" brushRef="#br0">1797 10046 23616,'-5'0'-2208,"1"0"1592,4 0-224,0-4 0,0 2-220,0-4 536,0 0 78,0 1 203,0-4-636,0 4 443,0 0 0,-1-2-368,-2 4 0,0 0 957,-3 3 0,3 0 272,-3 0 0,0 0 84,-4 0 0,4 0 19,0 0 1,0 0-34,-3 0 1,-2 0 46,-1 0 0,1 0-10,-1 0 0,2 0 328,0 0 1,1 0-532,0 0 1,-2 0-301,-1 0 0,2 0-37,-3 0 0,2 0 35,-2 0 1,2 0-92,-5 0 0,4 1 184,-3 2 1,0-2-55,0 2 0,-3-2-62,2-1 1,2 3 139,-2 0 1,1 1 0,-4-1 1,4-2-54,-1 2 0,4 2 90,-4-2 0,4 3 75,-4-3 0,2 1-194,-2-1 0,2-2-50,2 2 1,0 2 170,-3-2 0,3 3-45,0-3 1,-2 3-27,2-3 0,-5 3 8,2-2 1,0 2-83,0-3 0,2 4 65,-2-1 0,-1-1-34,-2 2 0,0-1 162,3 3 0,-3-3-154,3 1 1,-1-2-122,-3 1 0,6 2 106,-6-2 0,4 0-10,-1 0 1,-1-1-34,1 1 0,3-1-140,0-1 1,0-2 102,1 4 0,-4-4-200,4 1 0,-2 1 126,2-1 0,0 3 87,-3-2 0,2 3 9,-2-1 0,0 1 37,0-1 0,-3 3 8,3-3 0,-3 2 50,0 1 1,2 0-18,1-3 0,3 2 172,0-2 1,-2 0-164,2 0 1,3-3 35,2 3 0,1-3-152,-3 3 110,0-3-33,-1 5 0,2-6-431,2 4 428,-3-4 1,4 5-681,-4-4 696,0 5 1,-1-3-157,1 4 1,-1-1 145,-3-1 1,3 1-37,-2-2 0,1 2-135,2 2 0,0-1 173,-1 0 1,1 0-122,0-3 1,-1 2 298,1-2 0,3 0-354,0 0 1,2-1-65,-2 1 1,3 2-173,-3-1 1,3-2 95,-3 1 0,3-1 130,-4 1 1,2 3 29,-1-3 0,-1 2-236,4 1 0,-5-2 236,2-1 1,1 0-65,-1 3 1,3 0 59,-4-3 1,4 2 106,-3-2 1,3 3-177,-3 0 1,1-3 225,-2 0 0,-1 1 8,2 2 0,1-3 224,-1 0-317,-1 0 0,-1 4 57,2-1 1,-1-3 418,4 1-535,-1-1 0,4 0-369,0 0 0,2-1-438,1 2 1,-1-2-11,4-2 1,-3-1 110,3 4 1,-3-4 131,4 1 1,-4 1-55,3-1 1,-3 4-1407,3-4 1376,0 4 115,4-2 1146,-1 5-510,0-1-49,1 0 1,-4-1-245,0-1 0,-3 0 145,3-4 0,-3 4 114,4-1 1,-4 0-855,3 0 1009,-4-4-532,6 6 410,-7-7 4,8 7 1,-4-3 198,4 1 1,-1-1 257,-1-2 344,1-2-283,-3 3 1,4-1 241,1 0-31,-1 1 26,-4-4 503,3 0-1001,-2 4 1,3-3 468,0 2-512,1-2 33,-1-1 1,1 1 106,3 2-241,-3-2-47,3 3 0,-3-3-266,-1 2 0,3-2 285,1 2 1,2-2-71,-2-1 437,-1 0-576,2 5 1,-3-4 121,5 2 61,-1-2 0,1-1 92,-1 0 0,-3 0 3,4 0 1,-2 0-54,2 0 1,1 0-64,-5 0 1,3 0-60,-2 0 0,2 0 141,-2 0 1,0 0-59,0 0 0,-2 0 34,5 0 1,-4 0-104,4 0 1,-4 0-3,3 0 0,-3 0 2,0 0 0,3-1 112,0-2 1,-1 2 1,2-4 277,-3 5-393,3-4 133,-1 3 1,-1-4 416,-1 2-426,1 2 0,-3-3 464,5 4-642,-5 0 0,6-1 75,-5-2 0,4 2-75,-4-2 0,5 2 165,-2 1-328,-1 0-47,3 0 1,-5-4 465,3 1-345,1 0 228,2 3 0,-2-3 29,-1 0-73,1-4 139,-2 6 0,6-4 218,-4 1-294,3 3 0,-7-4-96,3 2 1,-2 1 74,2-4 1,-2 4-25,2-1 1,-3-1-10,4 0 0,-4-3 162,4 1 0,-2 1-98,2-1 119,1 4-227,-2-7 69,4 4 0,-2-3 160,-1 2-55,1-3 1,-5 5-56,3-2-103,-3-2 1,4 4-46,-3-3 0,-1-1 133,-3 2 1,4 1 268,-1-1-345,5-1-106,-7 2 1,3-3 204,-3 2 122,3-3-279,-2 0 1,5 3 4,-3 0-213,-1-1 299,-3-2 0,4 1-66,-1 2 1,0-3 55,-2 3 1,-1-1-155,0 1 1,1-3-270,-1 3 241,0 2 185,1-4 1,-1 4-312,0-2 77,-4-3-29,4 4 0,-4-3-559,4 2 644,-4-3 4,4 4 1,-5-4-274,2 0 0,-2 2-108,-4 1 1,1 3-273,2-3 1,-2 0-98,3 0 976,-4-2-1417,0 3 287,0-4 361,-4-1-113,3 1 225,-3 0-576,0-1 404,3 1-4,-7 0 0,7-1 586,-2 1 1,-2 3-184,2 0 1,-1 0 36,1-4 0,1 1 281,-4 0 0,3 2-261,-4 1 1,4 0 163,-3-3 1,1 2 103,-1 1 1,-2 1 128,1-1 0,-1-2-166,-1 1 0,-4 2 384,1-1 0,-2 3-23,2-3 1,-2 3 58,-5-4 0,3 4 25,1-3 0,-4 4 129,-2-1 0,-1-1-96,3 1 1,1-1-114,-1 0 1,0 3 42,1-2 0,-1-1-211,0 1 1,1-1-55,-1 1 1,4 2-9,-1-2 1,-2-1-6,-4 0 0,0 0-116,3 1 1,0 2 136,-3-2 1,-2 1-51,-4-1 1,0 2-38,1-2 1,-6 2 69,-1 1 1,-2 0 173,-1 0-1197,0 4 1098,-5 1 86,0 8 1,-4-1 193,3 3-180,1-3-11,5 5 0,4-5-345,2 3-84,6-3 345,2 5 1,9-6-236,2 1-105,1-2 158,6 4 0,5-4 0,5 4 0</inkml:trace>
  <inkml:trace contextRef="#ctx0" brushRef="#br0" timeOffset="1">1965 11964 15009,'0'-5'-3277,"0"1"2545,0 4 1205,0-4-695,0 3 308,0-7-72,0 7-29,0-8-225,0 8 292,0-7 0,0 6 58,0-4-403,-5 4 1,3-6 161,-4 5 0,3 0 221,-3 3 0,3-3-188,-3 0 0,2-1 48,-2 1 0,3 2-10,-3-2 1,0-1 79,-4 0 1,4 1 73,0 3 1,0-3 170,-4 0 0,-2-1 7,0 1 1,-1 2-137,4-2 1,-3-1 19,-1 1 1,1-4-17,2 4 0,-2-1-57,0 1 1,-1 1-28,4-4 1,-4 4-32,1-1 0,0-2 35,2 2 0,1-3-160,0 3 0,-1 0 135,1 3 1,0-3-88,-1 0 0,1-1 70,0 0 0,-1 3 9,1-2 1,0 1-8,0-1 1,-1 2 64,1-2-135,0-2 1,-4 3 101,1-4 0,-1 3 0,4 0-78,0 2 1,-2-2 76,-1 0 0,2 0 76,-3 3 0,3-3-97,1 0 1,-2 0 37,-1 3 0,1-3-214,-1-1 299,-2 1-74,3 3 1,-3 0 57,1 0-95,-1-4 0,-2 3-45,1-2 1,2 2 108,-2 1 1,0 0-60,0 0 0,-3 3 325,3 0-198,1 0 1,-3-2-28,1 2 9,-1-1 12,-2 2-17,5 0 1,-4-3-75,2 2 0,0 1 12,0-1 1,0 1-17,3-1 1,-3-2-101,0 3 0,0 0 103,0-1 0,2 0-99,1-3 0,0 3 84,-3 0 0,0 3-44,3-3 1,-3 4 53,0-4 0,3 4 23,0-1 1,-1-1-44,-2 2 0,3-1 127,1 3 1,-2-3-90,2 1 0,-2-2 13,2 1 1,2 2 0,-3-2 37,3 3 1,-3 0-57,1 0 0,-2-3-39,2 1 1,1-1-27,-5 3 0,4 1 56,-4-1 1,5 0-97,-2 0 1,0 1 50,1-1 0,-5 3-43,2 1 1,1-1-45,2-2 1,-2-1 48,2 0 1,-5 1 32,2-1 0,1 0-15,2 0 1,2 1-86,0-1 1,-1 0 53,1 1 1,-1-4 19,5 0 0,1 0-132,-1 4 0,2-1-318,-2 0 302,0 1 1,-3-1 79,-1 0 0,2 1-50,2-1 0,-2 3-24,1 1 0,-1-1 71,-1-3 0,0 4-47,-1-1 0,1 1 141,0-4 0,-1 0 373,1 1-320,0-1 0,-1 0-67,1 0 1,3-2 41,0-1 1,-1 0 50,-2 3 0,0 1-54,-1-1 0,4-1-20,0-1 0,1 1-145,-1-2 118,-3 2 0,8 2-227,-2-1 0,1-3-146,-1 0 187,2 1 0,-3 2-41,4 0 0,0-3-88,0 1 0,0-4 30,0 3 1,1-4-134,2 1 1,2 1 103,5-1 1,-1 4 206,0-4 1,2 3 7,1-3 1,1 1 41,3-1 0,0-1 107,-3 4-86,3-3 60,-5 5 1,5-7 606,-3 2-451,3 2-97,-5-4 0,5 6-79,-3-4 1,-1 4-77,-3-4 0,4 1-4,-1-1 1,1-2 187,-4 2 0,3 1-80,1-1 1,0 1-160,0-4 222,1 0 0,3 0 208,1 0-164,-5 0 1,11 0 196,-5 0 11,2-5-20,2 4-158,0-3 0,1 1 115,-2 0-148,-2 0 4,2 3-184,-2 0 56,3 0 0,-5-1 12,1-2 1,3 2-56,-1-2 0,1 2-42,-3 1 0,-1-1 65,1-3 0,0 3-44,-1-2 0,2 1 33,2-1 0,-3 2 39,3-2 0,-2 1 28,-2-1 1,4 2-62,0-2 0,-1-1 71,-2 0 278,0-3-127,-1 6-231,5-7 63,-3 7 1,1-7 77,-5 1 1,2 2-8,-3-1-42,3 4 1,-3-5-30,1 4 1,-4-2 5,4 2 0,-1 2-162,4-2 0,-4-1 186,1 1 1,-4-3-34,4 3 0,-1-4-84,4 4 0,-1-4 145,1 1 1,-1 1-26,-3-1 0,4-1 2,-1-2 0,1 0 37,3-1 1,-4 1 64,-2 0 1,2 3-231,-3-1 0,0 1 135,0-3 0,0 3-97,0-1 0,2 4 3,-5-3 0,4 0-98,-4-3 1,3 2 87,-2 1 1,0 0 23,0-3 1,-2 0 24,5 3 0,-5-2 9,1 2 0,2-3 1,-2 0 0,4 0 12,-4-1 0,1 1 27,-4 0 1,0 0-209,1-1 139,-1 1 1,-3 0-159,0-1 0,-4 1-2,1 0 1,2-1-60,-2 1 0,0 0-78,-3-1 0,0 4-63,0 0 1,0 0 26,0-4 1,0 1 2,0 0 1,0 3 27,0-1 0,0 1-153,0-3 365,0 0 0,0-1-41,0 1 0,-3 0-89,0-1 0,-2 4 18,2 0 0,2 0 69,-2-4 0,-1 4-76,1 0 1,-3 0-33,3-3 0,-5 0 75,2 3 1,1-2-55,-1 2 1,1-3-21,-2 0 0,-1 3 241,2 0 1,-2-1 82,-2-2 0,1 3-57,0 0 1,-2-1 180,-1-2 1,2 1-55,-3 2 1,2-3 6,-2 3 1,2 1 51,-4-1 0,2 1 37,-2-2 1,2 0-91,-2 4 1,-1-3 14,-2 3 0,2-3-64,1 2 0,0-2 21,0 3 0,-5-3-48,4 3 1,-4-1 58,1 1 1,0 1-102,-2-1 1,-3 2 93,-1 1 0,-2 0-15,-1 0 0,-3 3 2,0 1 1,-4 3 20,1-1 0,-3 1-347,-4-1 0,2 6 309,-4-3 0,-4 4-125,-3-1 0,24-7 1,0 1 70,-24 10 1,23-9 0,0 1-131,1 1 0,-1 1 0,2-1 0,0 1-112,0-1 0,0 0 1,-22 11 86,4 2 1,1-1 233,1 7 1,4-2-140,0 5 0,3-3 0,3-1 0,-2-1 0,3 0 0,4-1 0</inkml:trace>
  <inkml:trace contextRef="#ctx0" brushRef="#br0" timeOffset="2">2086 15084 15718,'5'0'-1337,"-1"0"1393,-4-5-590,0 4 260,0-3 112,0 0 49,0 3 84,0-7 1,0 6-264,0-4 98,0 3-233,-4-1 0,2 3 322,-4-2-26,3 2-62,-5-7 0,6 6-279,-4-4 1,0 4 501,1-7-509,-4 8 661,4-7 1,-4 4-154,-1-2 0,1-2 5,0 5 0,0-4 100,-1 1 32,1 2-35,0-5 1,-1 7-178,1-4 1,-3 3 336,-1-3 0,0 1-175,0-2 0,2 0-135,-5 4 315,5-4-82,-7 6 0,7-4-24,-4 2 1,-1 0 39,-3-3 0,2 3-127,1-3 0,-1 4 30,1-1 0,2-1-11,-2 1 0,1-2 242,-4 2-375,5 2 96,-4-3 0,7 1 6,-5 0-176,1 0 195,-4 3 1,3 0-40,1 0 1,-1 0 32,-2 0 0,-1 0 175,0 0-108,5 0-86,-4 0 1,4 0 94,-5 0 1,1 0-76,-1 0 0,4 3 46,-1 0 0,1 1 130,-4-1-148,4-2-43,-2 3 0,6 0 43,-1-1 1,-2 1-19,-2-1 0,3-2-69,0 2 203,3 2-219,-4-4 1,3 4 119,-4-2-121,3-1-7,-1 2 1,0-1-45,1 0 30,-5 4 329,7-6-473,-8 3 153,8 0 0,-3-1-292,3 3 735,-3-4-355,2 6 1,-2-6-207,4 4 451,-1 1-278,1-2 1,-3 3 270,-1-2-166,1 2 31,-2 2 1,4 2-299,-2 1 0,0-1 142,0-3 0,1 4 82,-1-1 0,2 1-339,0-4 136,1 0-43,0 5 1,-1-4 126,1 2-276,4-1 247,-7-2 1,7 0-463,-7 1 653,4 3-324,-6-3 287,5 4-147,0-5 1,-2 4-10,-1-1 1,2 4 14,-3-4 1,3 0-59,1-2 459,-1 3-599,5-2 0,-3 2 179,2-4-265,1 1 229,-3-1 0,6 0-437,-4 1 391,4-1-376,-6 0 435,6 0-98,-2 1 1,1 2-166,0 1-32,0-1-5,-1-7 360,3 8 1,-6-4-134,4 6 1,-1-4 183,4-5-870,-4 0 819,3 3 1,-3 1 170,4-1-442,0 0-5,0 1 3,-4-1 264,3 0-203,-3 1 682,4-1-816,0 0-91,0 1 435,0-1-12,0 0 0,3-3-228,0 1 1,1-2-816,-1 1 486,2 2-371,5-3 653,-5 5 0,3-4-296,-2 0 12,3 0 147,0 0 597,-4 2-68,3-7 1,-2 6-299,3-4 640,4 0-226,-2 1 0,2-2 7,-4 1 0,4-1 62,-1 1 1,5-2-69,-2 2 1,0-2 195,0-1 122,1 4-238,-2-3 0,3 3-244,-5-4 231,5 0-296,-7 4 1,8-3 126,-3 3-185,-1-3-3,3 3 1,-5-3-40,3 2 0,1 1 66,2-1 0,1 0 110,0-3 1,-1 0-84,1 0 0,1 0 79,1 0 0,-1 0-26,2 0 142,-3 0-116,0 0 0,1 0 68,1 0 40,-1 0-148,3 0 0,-5-1 12,1-2 90,0 2-76,-1-3 0,1 4-85,-1 0 12,1 0 2,0-4 227,-1 3-158,1-3 0,0 3-75,-1-3 35,1 3-29,-1-3 1,1 1 162,0 0 29,-1-4-65,-3 6 1,2-6 45,-1 3-95,1-3 13,2 6 0,-3-7 52,-1 2 0,1 1 47,2-2 82,-3 1-195,6 1 1,-6-3 34,4 1 0,-1 2-114,-2-1 0,1 1 118,2-1 150,-5-3-262,4 4 1,-7-3 251,5 2-187,-5-3 1,7 4 1,-4-4-151,5 0 166,-5-1 29,0 1 0,-2 0-58,1-1 50,3-3-223,-5 3 140,2-4-17,-4 5 0,1 0-63,-1-1 0,0 1 61,1 0 0,-1-1-37,0 1 1,1-3-69,-1-1 1,0 1-43,0 2 31,1 1 98,-1 0-146,0 0 105,-3-1 1,2 2 51,-2 2-144,-2-3 183,4 4 1,-5-4-144,3 0 0,-4-1-131,1 1 1,-2 0-406,-1-1 167,0-3 175,0 7 0,0-7 39,0 7 0,-3-2-204,0-1 0,-3-1-28,2 1 0,0 0 179,1-1 1,1 2 5,-4 2 1,4-2 25,-1 1-114,-2-1 263,4-1 0,-8-1-113,3 1 0,1 0 174,-1 0 0,-1-1 27,-2 1 1,1 3 27,2-1 66,-7-3-146,7 4 0,-7-6 74,3 5-22,1-1 122,0-1 0,-1-1-58,1 1 126,-4 0-72,2 4 1,-2-4 236,4 3-148,-1-2-135,1-1 1,-4 0-17,1 3 296,-4-2-139,1 3 1,0-5-55,-1 1 1,0 1-17,-2 1 85,3-1-59,-6 3 0,8-4-9,-5-1 0,2 4-7,1 0 0,-3 1 76,2-1-217,-1-3 127,-2 4 0,0-1-18,-3 0 1,1 3-16,-4-4 0,1 5 58,-4-1 0,-1 2 21,-2 1 1,-5 0-77,-7 0 1,-2 5-686,19 0 1,0 0 774,-23 4-114,22 0 0,-1 0 1,2-4-1,1 1 33,-4 1 1,2 2-62,-21 10-125,23-9 1,0 0-1,-17 17-79,-5-2 197,26-8 0,0 1 0,-1-3 0,0 1 0,1 3 0,1 1 0,0 1 0,1 1 0,0 1 0,0 0 0</inkml:trace>
  <inkml:trace contextRef="#ctx0" brushRef="#br1" timeOffset="3">2393 13473 10631,'0'-5'-1395,"-1"-1"1355,-2 3-197,2 2 1,-3-4 292,4 2 79,0 2 1,-1-6-60,-3 4 1,3-1 87,-2 0-360,2 3 192,1-7 147,0 3 1,0-1 48,0 0 1,-1 2-39,-2-2 0,2 3-221,-2-3 0,2 3 211,1-3 1,-1 2-168,-2-2 103,2 4-76,-7-6 1,5 4-143,-3-2 1,3-2 34,-3 5 151,0-4 1,-4 5 44,1-4 0,0 3-82,-1-4 0,1 5 94,0-1 1,-1-1-23,-3 1 0,3-3 28,-3 3 0,3-1 18,1 0 1,-1 3-19,1-2 0,0-1-36,-1 1 1,0 0-18,-2 3 0,1-1 18,-1-2 1,1 2-83,-2-2 0,3 1 27,-3-1 0,0 1 32,0-1 0,0 2 22,1 1 0,1-1-64,-1-2 1,-2 2 62,2-2 0,-1 2-48,0 1 1,3 0 54,-3 0 0,0-3-86,1 0 1,-1 0 36,4 3 1,-1 0 19,1 0 1,-3-3-100,-1 0 0,0-1 75,0 4 0,0 0 26,-2 0 0,-3 0-96,2 0 0,-1 0 46,-2 0 1,1 0-36,-1 0 1,0 0 57,1 0 1,-1 0-37,0 0 1,2 0 50,1 0 1,-1 0-11,1 0 0,0 4 27,0-1 0,0 0-18,3-3 0,-2 0-48,2 0 0,-2 1 38,2 2 1,-2-2 105,2 2 0,-2-2-112,2-1 0,-2 0-38,3 0 0,-4 3 77,4 0 1,-5 1-62,2-1 1,-2-1-4,1 1 0,-1 1 39,1-1 1,0 4 10,0-1 0,0-1-3,3 2 1,-2-2 55,2 1 1,-3 2-6,0-1 0,2-2-19,-2 1 0,4-1-33,-4 1 1,2 3 22,-2-3 0,-1-1-47,1 1 0,-1 0-10,-2 4 1,-3-1-82,1 0 1,-1 1 78,3-1 0,0 3 7,-3 1 1,3-1 8,1-3 0,-1 1 3,4-1 1,0 0-16,0 1 0,2-2 32,-2-2 1,3 2 9,0-1 1,-3 1 1,0 1 0,1 1-8,2-1 1,-2 0-25,2 1 0,-4 0-45,0 2 0,2-1 58,-2 1 0,2-2-43,-2 0 0,2-1 34,1 0 0,3 1-13,-3-1 0,3 0-11,1 1 1,-1-1-26,1 0 1,3 1-43,0-1 1,-1 0 21,-2 0 1,3 1-46,0-1 1,0 3 25,-4 1 0,4-1-46,0-2 1,3-1 6,-4 0 1,2 1 35,-1-1 0,1 0-25,2 0 1,2 1 1,-2-1 0,1 0-12,-2 1 0,3-1 14,-2 0 1,2 1-40,1-1 1,0 0 2,0 1 1,-3-4 56,0 0 37,0 0 0,3 4-135,0-1 1,0-3-28,0 0 107,0 0 0,0 4 28,0-1 1,3-3-231,0 0 62,0 1 51,-3 2 0,3 0-16,1 1 1,-1-4 116,-3 0 0,1-1-32,2 1 31,-2 3 0,6-4-77,-4 4 1,3-3 114,-3 1 0,2-4-24,-2 3 0,-1-3-32,4 3 1,-1-3 47,1 4 0,3-4 13,-3 3 1,2-1-20,1 1 0,1-1 55,-1-2 0,3-1 135,1 1 1,0 1-21,0-1 0,-3 0 29,3-3 1,0 3-29,-1 0 1,4 1-49,-4-1 1,2-2 10,-2 3 0,0-3 30,3-1 0,0 3-76,0 0 0,2 0-33,-5-3 1,4 3-5,-4 0 1,5 0-3,-2-3 1,0 0 29,0 0 0,-3 1-14,4 2 0,-2-2-86,2 3 0,-2-3 55,-1-1 1,-2 1-3,5 2 0,-5-2-21,2 2 1,0-2 84,-1-1 1,2 0-54,-2 0 1,2 3-70,1 0 1,2 0 86,-5-3 1,5 0 2,-2 0 1,0 0-22,0 0 0,-2 0 28,2 0 0,-2 0 24,2 0 0,0 0-42,0 0 0,0 0-7,-3 0 0,-1 0 55,5 0 0,-4 0-36,4 0 1,-5 0-20,2 0 0,1 0-2,2 0 1,-2-3 50,2 0 0,-4 0-26,4 3 1,-1 0-26,4 0 0,-1-3 48,1 0 0,0 0-18,-1 3 1,1-4 7,-1 1 0,1 0-17,0 3 1,-1-3 14,1 0 0,0 0-61,-1 3 1,1-3 36,-1 0 1,0 0 11,-2 3 1,1-4-27,-1 1 1,-2-1 28,2 1 0,-1 2-48,4-2 0,-1-1 25,1 1 0,0-3-9,-1 2 1,-2 1 9,-1 3 1,0-3-5,0 0 1,0-1 44,-3 1 0,0 2-62,3-2 0,-2-1 21,2 1 1,-3-4 66,4 4 0,-5-4 33,2 1 0,1-1-30,2 0 1,-2-1 47,2 2 0,-4-2-46,4-2 0,-2 2-19,2 2 0,0-3-33,-3 3 1,-1 1 39,-3-1 0,4 1-74,-1-1 0,1-2-8,-4 5 1,-1-1-72,-2 1 0,5 1 82,-5-4 0,4 3-17,-3-4 1,1 2 66,1-1 0,0-2-14,1 1 0,-1 2-2,0-1 0,1 1-10,-1-1 0,0-3 5,1 3 1,-4 1 23,0-1 0,0 3-39,4-3 1,-4 0-21,0 0-37,0-2 0,4 4-28,-1-2 0,-3-3-17,0 3 95,0-2 0,3-2-61,-3 1 1,2 0 50,-2 0 0,0 2 30,0 1 1,-3 0-79,3-3 0,-4-1-44,1 1 1,1 3 80,0 0 1,-1-1-54,-3-2 1,0 3-90,0 0 0,0-1 188,0-2 0,0 0-160,0 0 0,-1-1 60,-3 1 0,3 0-58,-2-1 0,-1 1 31,1 0 1,-1-1-58,1 1 1,1-3 94,-4-1 1,2 0 26,-2 0 0,0 2-35,-3-5 0,3 4-99,-1-4 1,1 1 154,-3-4 1,1 2-172,1 1 1,-2-1 100,0 1 0,-2-1-219,-4-2 1,-1 4-114,-2 3 0,-5 5-73,-2 1 1,-7 5 574,-5 1 0,-9 4 0,-5 5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257"/>
    </inkml:context>
    <inkml:brush xml:id="br0">
      <inkml:brushProperty name="width" value="0.12095" units="cm"/>
      <inkml:brushProperty name="height" value="0.12095" units="cm"/>
      <inkml:brushProperty name="color" value="#FF0000"/>
    </inkml:brush>
  </inkml:definitions>
  <inkml:trace contextRef="#ctx0" brushRef="#br0">12449 10288 11673,'-5'-18'-441,"4"-1"1,-3 4 0,5 0 407,2 2 1,4 0 0,5 5 0,4 1 0,1 1 0,2-1-1,-1 1 1,1 1-179,0 1 0,-1 1 1,0 3-1,-3-1 0,-1-1 1,-2-1 243,1 1 1,0 1-1,-2 1 1,3 0 0,0 0 9,3 0 0,4-4 1,3 1-1,5 0 1,8-1-1,5-1-25,9 0 0,-23 1 0,2-1 1,6 2-1,1 0 0,4-1 1,1 0-1,4-1 0,1 1 2,3-1 1,0 0-1,-15 3 1,1 0-1,0 0 1,3 0-1,1 0 1,0 0-1,2 0 1,1-1 0,0 1-1,2-1 1,0 1-1,1-1-128,0 1 0,0 0 1,0 0-1,2 1 1,1-1-1,-1 1 1,-1 1-1,0 0 1,0 0-1,1 0 0,0 0 1,1 0 168,0 0 1,1 0 0,1 0-1,0 0 1,0 0 0,1 0-1,0 0 1,1 0 0,-1 0 0,0 0-1,-1 0 1,0 0 0,1 0-1,0 0 1,-1 0-42,1 0 1,0 0-1,1 0 1,-14-1-1,1 0 1,0 0 0,0 0-1,13-1 1,-1 1-1,0-1 1,0 0 0,-1 0-1,-1 0 1,-1 0-1,-1 0 1,0-1-90,-1 1 1,0-1-1,0 1 1,-3 0-1,-1 1 1,0-1-1,0 0 1,-1 0-1,0 1 1,-1-1-1,-1 1 1,-1 0-1,-1 0 1,-1 0-1,0 1 70,15-1 1,-1 1 0,-5-1-1,0 2 1,-3-1 0,-1 0 0,-3 0-1,-1 0 1,-4 0 0,-2 0-74,-3-1 1,-3 2 0,13 0 0,-12 1 0,-4 2-1,-4 0-291,-3 0 1,-8 0 216,-2-1 1,-6-2 0,-6 2-1,-8-2 1,-7-1 82,-7 0 0,-9-1 1,-10-1-1,20 0 1,-1 0-1,-3 0 1,0 0-144,-2 0 0,-1 0 206,-4-2 0,1 1 0,0 1 0,0 0 0,-4-2 0,1 1 0,-2 1 0,1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258"/>
    </inkml:context>
    <inkml:brush xml:id="br0">
      <inkml:brushProperty name="width" value="0.09071" units="cm"/>
      <inkml:brushProperty name="height" value="0.09071" units="cm"/>
      <inkml:brushProperty name="color" value="#FF0000"/>
    </inkml:brush>
  </inkml:definitions>
  <inkml:trace contextRef="#ctx0" brushRef="#br0">20484 11536 8519,'-19'-4'-58,"-4"-1"0,7-3 0,-2 1 0,4 3 1,2 1-1,2 0 77,1 1 0,0 1 1,0 2-1,2 2 0,2 4 1,0 5-1,-1 4 129,-1 5 1,-2 7-1,-3 7 1,-4 5 0,-2 8-83,9-21 0,0 1 0,-1 1 0,0 2 0,0 1 0,-1 1 0,0 0 0,0-1 0,-1 1 0,1 0 0,0 0 0,0 0-111,2-2 0,1 0 1,0 0-1,1-1 1,-1 18-1,2-2 1,4-5-517,4-3 1,4-9-1,6-5 561,4-6 0,6-1 0,1-2 0</inkml:trace>
  <inkml:trace contextRef="#ctx0" brushRef="#br0" timeOffset="1">20633 12058 8482,'0'-10'-123,"0"1"0,0 0 0,0-1 1,0 1-1,0-1 0,0-2 0,0 0 117,0 0 1,0 1 0,1 0 0,1-2 0,1 2 21,-1 1 0,-2 4 1,-3 3-1,-4 3 1,-4 4-1,-3 7 196,-4 6 0,1 7 0,-8 7 1,-1 2-1,0 1-41,1 1 0,4-2 1,5 1-1,5-4 1,4-3-103,3-2 1,10-8 0,6 1 0,9-5-80,5-5 1,5-2-1,1-6 1,1 0 9,2 0 0,1-5 0,1 0 0</inkml:trace>
  <inkml:trace contextRef="#ctx0" brushRef="#br0" timeOffset="2">21182 11685 8362,'-5'-4'-227,"-3"3"0,3-3 1,-2 1-1,1 0 441,-1 1 0,2 6 0,-1 5 0,-2 6 1,0 7-1,-1 6-57,-1 5 1,2 3 0,1 3 0,1 2 0,-1 4-148,2 0 0,1 0 0,4-8 0,0-1 0,0-2-140,0-3 0,0-4 0,0-5 0,0-7 0,0-3-124,0-3 0,-1-4 0,-1-4 181,-1-6 1,-3-2-1,3-10 1,1-2-1,1-4-148,1-1 1,0-5 0,0 3 0,-2 1 127,-1 2 0,1 2 0,-4 5 0,-1 5 0,-2 4 1,-5 4 316,-5 2 1,0 10 0,-6 7-1,-1 6 49,-1 5 0,0 2 1,4 1-1,4 1 1,5-2-19,4-3 0,5 0 1,3-5-1,5-4 0,6-3-252,6-4 0,4-5 1,5-2-1,5-4 1,2-5-198,1-6 0,2-5 1,-1-2-1,-1 0 1,0-2-46,-2-1 0,-6-4 0,-2 3 1,-2-1-1,-3 3 84,-1 5 0,-6 3 0,-5 8 0,0 6 405,-3 7 1,-1 7 0,-2 6 0,-1 1 0,-1 2 69,0 2 0,2 1 0,1 0 1,0-1-1,0-3-265,0 0 1,0-4-1,0-5 1,0 0-56,0-3 1,1-5 0,2-4-1,1-5-149,1-6 1,-2-6 0,3-6 0,0-4 0,1-2 69,-1-1 1,0 1 0,4 1-1,1 3 1,0 0 159,0 2 1,-2 5-1,3 1 1,0 3 0,-1 2 30,1 3 0,4 2 0,-3-1 0,1 2 0,0 0-302,1 1 1,-1 0 0,3 3 0,-3 0 0,1 0 189,-1 0 0,-2 4 0,1 2 0</inkml:trace>
  <inkml:trace contextRef="#ctx0" brushRef="#br0" timeOffset="3">22588 11946 8561,'-8'-6'-203,"1"0"0,0 3 0,0 4 540,-1 5 0,-6 6 0,-1 5 0,-5 4 0,-4 6 0,-5 5-200,-3 4 0,-1 0 0,16-16 1,0 0-1,-14 17 0,3-3 0,4-4-311,6-4 0,1-1 0,7-6 0,3-5 1,1-3-2185,4-1 2358,1-5 0,-3 3 0,-1-3 0</inkml:trace>
  <inkml:trace contextRef="#ctx0" brushRef="#br0" timeOffset="4">22178 12085 8524,'-8'-2'461,"3"2"-90,5 5 1,1 3 0,6 4 0,3 5 0,1 2-388,0 3 0,3 1 0,-1-2 1,2 1-1,1 1-353,2 0 0,0-1 0,1-5 0,0-1 369,-1-4 0,1-2 0,0 0 0</inkml:trace>
  <inkml:trace contextRef="#ctx0" brushRef="#br0" timeOffset="5">22728 11815 8524,'6'-8'-395,"0"2"726,1 3 0,5 7 0,0 6 1,0 9-1,-1 8 43,1 6 1,-4 7 0,0 6 0,-3 5 0,-4-24 0,0 1-247,0 1 1,-1-1-1,0 2 1,-1 0-1,0-1 1,-1 0-1,-1-2 1,0 0-1,-5 22-268,-2-5 1,1-5 0,-1 1 0,-2-5 0,-1-4-2097,-2-2 2236,0-1 0,-8-4 0,-1-2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271"/>
    </inkml:context>
    <inkml:brush xml:id="br0">
      <inkml:brushProperty name="width" value="0.12095" units="cm"/>
      <inkml:brushProperty name="height" value="0.12095" units="cm"/>
      <inkml:brushProperty name="color" value="#FF0000"/>
    </inkml:brush>
  </inkml:definitions>
  <inkml:trace contextRef="#ctx0" brushRef="#br0">5531 18007 12390,'-4'-5'-345,"-1"-3"0,-2 2 1,2-3-1,0 0 1,1 0-1,0-2 983,1-1 1,2 2-1,1-3 1,0 3-143,0 0 0,0 7 0,1 5 0,3 9 0,2 5-410,2 7 1,1 4 0,2 4 0,0 3 0,1 1 0,1 1-3,0-2 1,1-4-1,3 2 1,1-2 0,2-2-11,-1-5 0,5-4 0,1-7 0,3-5 0,2-6 87,1-4 1,1-15-1,-1-11 1,3-9-1,-15 15 1,-1-2-196,2-2 0,1-1 0,0-1 0,0-2 0,3-2 1,1-1-1,1-1 0,1-1 0,2-3 0,2-1-554,-10 12 1,1 0 0,1-1 293,1-1 1,1-1 0,0-1 0,0 0-1,0-1 1,1 0 0,0-1 0,0 0 0,0-1-1</inkml:trace>
  <inkml:trace contextRef="#ctx0" brushRef="#br0" timeOffset="1">9283 17551 20193,'9'0'-1333,"0"-1"1628,-3-2 1,-3 2 0,-6-1 0,-3 4 37,-3 4 0,-5 7 1,-6 6-1,-6 6 1,-6 6-209,-4 6 1,18-16 0,0 0 0,-4 2-1,0 1 1,0 1 0,-1 0 0,0 1-1,-1 0-216,1 0 1,0-1-1,-1-1 1,1 0 0,3-3-1,2 0 1,0 0-1,2-1 1,-15 17-551,4-2 0,9-9 1,3-1-1,4-5 1,5-1-786,3 0 1,2-5 1252,1-1 1,-4-3-1,-1-1 1</inkml:trace>
  <inkml:trace contextRef="#ctx0" brushRef="#br0" timeOffset="2">8668 17933 14533,'0'-15'-386,"0"2"0,0 0 570,0 1 0,1 3 0,3 3 1,3 2-1,4 3 42,5 3 0,1 9 0,3 7 0,1 6 0,1 3 0,3 2-248,4 2 1,3 3 0,-13-14 0,-1-1 0,1 2 0,1-1-246,0-1 1,0 1-1,1 1 1,-1 0-1,3-1 1,-1 1 0,0 0-1,-1-1-128,2 1 1,-1 0-1,-3-1 1,-1 0 0,18 17-1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274"/>
    </inkml:context>
    <inkml:brush xml:id="br0">
      <inkml:brushProperty name="width" value="0.12095" units="cm"/>
      <inkml:brushProperty name="height" value="0.12095" units="cm"/>
      <inkml:brushProperty name="color" value="#FF0000"/>
    </inkml:brush>
  </inkml:definitions>
  <inkml:trace contextRef="#ctx0" brushRef="#br0">1378 12728 27779,'18'-4'-76,"3"2"1,16-6-1,11-1 1,-16 3 0,1 1-1,7-1 1,2 0 0,5 1-1,1-1 1,4 0 0,1 1-1,-16 1 1,0-1-1,1 1 1,2 0 0,0 1-1,0-1 127,2 0 0,0 1 0,1 0 0,1-1 0,1 1 0,0 0 0,0 0 0,-1 1 0,1-1 0,-2 0 0,-1 1 0,1 0 0,-1 0 0,-1 0 0,0 1 0,0-1 0,-1 1 0,0-1-131,1 1 1,-1 1 0,0-1 0,0 1 0,0-1 0,-1 1 0,-1 0 0,0 1 0,0-1-1,15 2 1,-1-1 0,-2 2 0,-2 0 0,-3 0 0,0 0 9,-3 0 0,0 0 0,-1 0 0,-1 0 0,-3 2 0,0 0 0,-3-1 0,-1 0 0,-3 0 0,-1-1 0,23 2-200,-6-1 1,-11-1 0,-4-3 0,-8 0 343,-6 0 1,-9 0 0,-9 0 0,-8 0-1,-10-1-95,-8-2 1,-10 1 0,-11-3 0,21 3 0,-2 0 0,-2 0 0,-2 1 6,-1-1 1,-2 0 0,-4 1 0,-2 0 0,-2-2 0,-1 0 0,-2 1-1,-1 0 1,-2 1 0,0-1-53,0 0 1,-1 0-1,0 1 1,0 1-1,15-1 1,-1 0-1,0 0 1,-2 0 0,-2 1-1,0 0 1,-2 0-1,-1 0 1,0 0-1,-2 0 1,-1 0 0,1 0 89,1 0 0,-1 0 1,1 0-1,-1 0 0,0 0 1,1 0-1,0 0 0,1 0 1,0 1-1,-1 0 0,1 0 1,-1 0 21,0 1 1,0 0 0,1 0 0,3 0 0,2 0 0,0-1 0,1 1 0,0 0 0,1 1 0,-14 0 0,2 1 0,4 0 0,1 0-1,2 1 1,1-1 76,1 1 1,2 0 0,6-1 0,2 1 0,-20 4-417,12 1 0,22-5 0,22-2 0,21-3 0,22-3 0,-15 0 0,3-1 307,6-2 0,3 0 0,5 1 0,2 0 0,-14 1 0,1 0 0,0-1 0,1 2 0,1-1 0,-1 1 0,3 0 0,-1 0 0,1 0 16,1 0 0,0 0 0,0 0 0,3-1 0,1 1 0,0 0 0,2 0 0,0 1 0,0-1 0,-11 1 1,0 0-1,0 0 0,1 1 0,-1-1 0,0 1 0,1 0 0,-1 0-6,0-1 0,1 1 0,-1 0 0,-1 0 0,11 0 0,-1 0 0,0 0 0,-1 1 0,-1 1 0,-1-1 0,-3 1 0,0 0 0,-1 0 0,-3 1 0,0 0 0,-2 1-43,13 0 0,-2 2 1,-3-1-1,-3 1 1,-5 0-1,-1 0 1,-2-1-1,0 0 0,-3-1 1,-2 1-295,23 2 0,-15-4 0,-13 1 89,-7-2 1,-8-1 0,-9-1 0,-7-2 45,-4-3 0,-8-1 0,-6 0 0,-6 1 0,-7 2 1,-4 2 177,-4 1 0,0-3 0,-1-1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277"/>
    </inkml:context>
    <inkml:brush xml:id="br0">
      <inkml:brushProperty name="width" value="0.12095" units="cm"/>
      <inkml:brushProperty name="height" value="0.12095" units="cm"/>
      <inkml:brushProperty name="color" value="#FF0000"/>
    </inkml:brush>
    <inkml:brush xml:id="br1">
      <inkml:brushProperty name="width" value="0.09071" units="cm"/>
      <inkml:brushProperty name="height" value="0.09071" units="cm"/>
      <inkml:brushProperty name="color" value="#FF0000"/>
    </inkml:brush>
    <inkml:brush xml:id="br2">
      <inkml:brushProperty name="width" value="0.09071" units="cm"/>
      <inkml:brushProperty name="height" value="0.09071" units="cm"/>
      <inkml:brushProperty name="color" value="#3165BB"/>
    </inkml:brush>
    <inkml:brush xml:id="br3">
      <inkml:brushProperty name="width" value="0.12095" units="cm"/>
      <inkml:brushProperty name="height" value="0.12095" units="cm"/>
      <inkml:brushProperty name="color" value="#3165BB"/>
    </inkml:brush>
  </inkml:definitions>
  <inkml:trace contextRef="#ctx0" brushRef="#br0">19869 3110 29424,'7'0'-2388,"-1"0"2472,1 0 0,-2 0 0,0-1 1,1-1-1,-1-1-125,2 1 1,-2 1 0,1-1-1,2 0 1,0-2-20,1-1 0,0 3 0,1-2 0,-1 1 0,0 0 0,1 1 43,-1 1 1,0-3 0,1 0 0,-1 0-1,0 0-4,1 2 0,-2 0 1,-1 0-1,-1-1 1,2 1 40,0 1 1,1 1-1,0-1 1,1-1-1,-1-2 1,0 2-1,1 1 0,-1 1 1,1 0-1,2 0 0,1 0-12,2 0 1,0 0 0,3 0-1,-2 0 1,1 1-94,3 2 1,-2-1 0,4 1 0,-1-2 87,0-1 1,0 3 0,4 0 0,1-1 0,1-1 0,0-1 45,1 0 0,4 3 1,2 0-1,0-1-26,0-1 1,-4-1 0,2 0 0,0 0 0,1 0 25,0 0 0,2 0 0,-3 0 0,1 0 0,1 0-43,2 0 0,-4 0 0,4 0 0,-2 0 1,-1 0-27,3 0 0,0 0 0,1 0 0,0 0 27,1 0 0,-1 0 0,1 0 0,1 0 0,2 0 30,-2 0 0,-4 0 0,-1 0 1,2 0-1,0 0-12,1 0 1,-3 0-1,0 0 1,0 0 0,2 1-29,1 2 0,-5-2 0,5 3 0,-1-3 1,1 0-10,0 2 0,0-2 1,0 2-1,1-2 1,0-1 20,2 0 1,2 0 0,1 0-1,-2 0 23,1 0-44,-4 0 0,8 3 1,-3 0-1,1-1 1,1-1 0,-2-1 0,-1 3 0,3 0 0,3-1 8,-1 0 1,1-2-1,0 1 1,0 1-1,4 1 3,-25-2 0,1 0 1,23 0-1,-24-1 1,0 0-1,26 0 1,-1 0 19,-25 0 1,0 0 0,1 0 0,1 0 0,-1 0 0,-1 0 0,26 0-1,-2 0 8,-1 0 1,-1 3 0,-2 0-1,-2-1 1,0-1-7,-2-1 1,0 0 0,1 0-1,-3 0 1,-1 0 3,-4 0 1,-1 0 0,1 0 0,0 0 0,-3 0 20,-1 0 1,-4 0 0,-4 0-1,1 0 1,1 0-5,2 0 0,-4 0 0,6 0 1,0 0-1,0 0-15,2 0 1,0 0 0,2 0 0,-3 1-1,-3 1-115,-3 1 1,-2 4-1,-6-3 1,-1 0-1,-4 1-1016,-1 0 983,-2-3 0,-4 2 0,-1-4 0</inkml:trace>
  <inkml:trace contextRef="#ctx0" brushRef="#br0" timeOffset="1">17067 9609 9656,'0'-10'-139,"0"1"0,1 0 0,1 0 58,1-1 1,0 4 0,-2 0 0,1-1 0,1-2 0,-1 0 0,-1 0 0,-2 0 202,-2 3 1,-2 2-1,-4 4 1,-2 1 118,-1 2 0,1 2 0,-5 5 0,1 0 0,-1 2 0,1 5 0,-1 3 30,2 1 1,-3 5 0,6-2 0,1 1-1,4-1-329,2-2 1,1 1 0,4-2-1,3 1 1,5-2 0,7-1-254,5-4 1,2-1 0,4-6 0,-1-1-42,-1 0 0,-3-5 0,0 1 1,0-3-1,-3-3 36,-2-4 0,-1-1 0,-7-1 0,1-1 1,-1-2 324,0 0 1,0-5-1,1 3 1</inkml:trace>
  <inkml:trace contextRef="#ctx0" brushRef="#br0" timeOffset="2">17262 9683 9653,'5'6'-813,"-1"1"844,-3-5 0,-1 3 1247,0-2-1171,0-2 0,4 3 0,2-4 0,2 0-116,2 0 0,-1-1 0,0-2 0,0-2 0,1-1-48,-1-1 1,0 1-1,1-3 1,-2 0-124,-2-1 1,1-2 0,-2 0 0,-1 0 0,0 2 0,-2 0-61,-1 1 1,-1 0 0,-1 1 294,-2 1 1,-3 3 0,-6 4-1,-1 1 1,-2 2 0,-1 5 189,-2 3 0,1 0 0,0 5 0,3 0-191,0 2 0,3 4 0,5-1 0,2 0 1,3-1-163,1-2 1,6 1 0,3 0 0,5-2 0,5-2-123,3-6 0,-2-1 0,4-5 1,0 0-1,-1-2-207,-1-1 1,0-6 0,-3-2 0,-1-4 436,1-3 1,0 0 0,-1-4 0</inkml:trace>
  <inkml:trace contextRef="#ctx0" brushRef="#br0" timeOffset="3">17756 9264 8657,'0'-6'-1236,"0"0"1389,0 4 272,0-2-129,0 4 1,-1 7-124,-2 2 1,2 1 0,-4-2 0,1 3 0,-2 3 0,-2 2 195,-1 2 1,-1 5 0,0 1 0,-1 4-237,-2 3 1,1 1-1,3 4 1,2-3-1,2-1 1,1-2-289,2-1 0,1-5 1,2-3-1,1-1-84,1-1 1,3-5 0,-2-2-1,1-1 1,2-2-356,-2 0 0,3 0 254,-2-3 1,0-2 0,0-4 0,1-1 340,1-2 1,6-6 0,0-6 0</inkml:trace>
  <inkml:trace contextRef="#ctx0" brushRef="#br1" timeOffset="4">18044 9348 8507,'0'-9'-84,"0"3"0,0-1 0,0 0 0,0-1 0,1-1 0,2-1 241,0 1 0,0 5 0,-3 4 124,0 5 1,-4 7-1,-4 5 1,-2 5 30,-2 6 0,-5 1 0,3 5 1,-2 0-1,2 0 0,0-1-51,3-1 0,5-1 0,2-3-286,3 0 1,7-4 0,3-1 0,6-3 0,6-1 0,4-5-474,2-2 1,0-4 0,-1-2-1,-4-3 1,-1-2-226,-3-1 1,-7-1 0,-1-2-1,-2-3 723,-1-2 0,1-2 0,1-3 0,1-1 0</inkml:trace>
  <inkml:trace contextRef="#ctx0" brushRef="#br1" timeOffset="5">18463 9469 8507,'0'-6'168,"0"0"355,0 4 1,-1-2-190,-2 4 1,1 1-1,-3 2-185,1 3 0,1-1 0,3 1-285,0 1 1,1 2 0,2-1-354,3-2 0,2-2 0,2-4 290,-1 0 1,0-1 0,1-1-1,-2-2 1,-1-1 192,-1-2 0,-3-2 1,3 0-1,-2 0 1,-2 0-1,-1-1 369,-1 1 1,-1 1-1,-1 0-69,-1 2 1,-5 4 0,2-1 0,-2 2 0,0 2-391,1 2 1,-1-1 0,2 5 0,-1 3-233,1 1 0,-3 5 1,4-3-1,-1 2 0,0 1 1,-1 2 327,2 0 0,-7 1 0,2 0 0</inkml:trace>
  <inkml:trace contextRef="#ctx0" brushRef="#br1" timeOffset="6">18417 9776 8943,'0'6'9,"4"-2"0,-2-4-204,4 0 1,0 0-1,4 0-81,-1 0 0,0-4 263,1-3 0,-4 0 0,-1 0 0,-1 1 415,-2-2 1,2 0 0,-1 0-40,-5 2 0,-2 3 0,-5 6-175,0 3 0,-1 2 0,2 1 1,1 1-166,1-1 1,3 1-1,-3 2 1,2 0-1,2 0-108,1-2 0,1-1 1,1 1-1,2-2 1,4-1-1,1-2-72,1-1 1,4 0-1,-1-6 1,0 0 0,1-2-17,-1-1 1,1-4-1,-3-5 1,0 0 0,1-2 134,-3 2 1,-1-4 0,1 4 0,-1-1 146,-4 3 0,-2 2 1,-2 0-1,-2 2 0,-5 2-30,-3 3 0,-3 2 1,-5 1-1,0 1 1,1 2-1,-1 4-1186,0 4 1107,-3 4 0,2 3 0,-3 1 0</inkml:trace>
  <inkml:trace contextRef="#ctx0" brushRef="#br1" timeOffset="7">19665 9488 8432,'4'-5'-188,"-3"-4"1,6 4 0,-3-3 0,0 1 0,0 0 0,-2 0 0,-1-1 431,-1-1 0,-4 0 1,-2 2-1,-3 2 1,-4 0-65,-2 0 1,0-1-1,0 0 1,-2 3-1,0 1-61,-2-1 0,2 2 0,1-2 0,4 2 0,1 2-157,2 2 0,4 2 0,2 5 0,3 3 1,3 2-9,3 3 1,3 2-1,4 0 1,1 2 0,2 0-1,-2-1 38,0 1 0,-1 3 0,-3-3 56,0-2 0,0 2 1,-7-2-1,-2-3 1,-4 1-1,-6-2 83,-6 0 1,-3-6-1,-3-4 1,-1-2 0,2-2-1,0-1-151,1-1 0,5-4 0,2-3-352,5-1 41,-1-5 0,7 1 1,0-3-1,5-2 331,5 0 0,7-6 0,-2-1 0</inkml:trace>
  <inkml:trace contextRef="#ctx0" brushRef="#br1" timeOffset="8">19888 9227 8483,'-6'-3'-34,"0"0"1,-1 0 0,-2 5 172,0 4 1,3 5-1,-1 11 1,0 3 0,0 2 188,1 1 1,-2 4 0,5 2-1,1 3-360,1 4 0,1-6 0,0 1 0,0-3 0,-1-4 0,-2-2-276,-3-2 1,0-6-1,-3 0 1,-1-6 0,-1-3 0,-3-4 0,1 1 0,-3-4 0,3-2 139,-1-3 1,4 0-1,-1-5 1,2-2 0,4-3 156,1 1 0,1-3 0,4 1 0,1-1 0,2-2 259,1 2 0,5-3 0,2 4 0,0-1 0,1 0 42,-1-1 0,5 4 1,-3-2-1,2 3-165,-1 1 0,1-1 1,1 2-1,0 1 0,-3 2 1,0 1-50,-3 1 1,2 3 0,-3 4 0,-2 2 0,0 3 60,-3 4 0,2 1 0,-4 5 0,-1-1-25,-1 1 0,-1-1 0,0 1 0,0 0 0,0-1-34,0 1-119,0 0 1,0-2-1,0-1 1,0-3 26,0 1 59,-4-4 1,0-2 0,-2-8-1,3-5-107,2-3 0,1-3 1,0 0-1,0-2 1,0-2-1,0 0-132,0 0 1,1-2-1,2 1 1,2-1 85,0 2 0,4-2 0,0 4 0,3-1 0,3 0 61,1 0 0,2 3 0,0 1 0,2 3 0,0 0 186,-2 2 63,3 1 0,-8 4 1,3 0-1,-4 1-84,-1 2 0,-5 2 0,-1 5 1,-1-1-131,-2 0 1,-1 1 0,-1-1 0,0 1-1,0 2 1,0 0-213,0-1 0,0 1 0,-1-1 0,-1 2-251,-1-2 1,0-1-1,3 0 1,0-1-960,0 0 1434,0 1 0,1-6 0,2-4-141,3-5 1,3-4-1,0 0 1,0 0 418,1-1 1,-1 1-1,0 0 1,0-1 0,1 1 724,-1 0 0,-3 1-479,1 1 1,-5 4 0,1 6-195,-2 4 0,-4 2 1,-2 2-1,1 2-274,0-2 1,-2 2-1,3 0 1,1-1-1,1 1 1,1-1-208,0-1 0,0-3 0,1-3 1,2 0-1,3-1-165,2 0 0,2-1 0,-1-3 0,1-1-51,3-2 0,-2-2 0,4-4 0,-1-2 1,0 0-1,0-1 100,1 0 1,-1-1-1,2 0 1,-4 2 0,-2 1 371,0 0 0,-2 1 1,-1 0 104,-1-1 1,-5 5-211,-1 2 0,-4 10 0,-5 4 0</inkml:trace>
  <inkml:trace contextRef="#ctx0" brushRef="#br1" timeOffset="9">20698 9609 7173,'5'-6'19,"-2"-1"0,-2 0 1,0 0 724,2 1 1,-1-3 0,1 3 0,-3-2-354,-3-1 1,-3 3 0,-3 3 0,-1 2 0,-2 1-139,0 0 0,-4 4 0,3 3 0,-2 1-170,-1 1 1,2 5-1,2 1 1,2 3 0,1 0-232,3 1 1,2 3 0,5-1 0,2-1 0,4-2-227,5-3 1,2-3 0,6 0 0,1-3 0,1-1 0,1-3-140,0-1 1,-1-2-1,-5-4 1,0-3-1,-2-3 150,2-2 1,-4-4 0,1 0 0,-2 0 0,2-3 362,0 0 0,-1-3 0,2-1 0,2-2 0,0 0 0,2-2 0,-1-3 0</inkml:trace>
  <inkml:trace contextRef="#ctx0" brushRef="#br1" timeOffset="10">21015 9423 8492,'8'-22'16,"-1"0"0,-2 2 1,0 3 345,1 1 0,-4 2 0,2-1 149,0 6 1,-3 2 0,1 7-459,-4 4 1,0 7 0,-4 6 0,-3 4 0,-1 4-34,-2 5 0,-2 5 0,3 4 1,-2 2-1,2 1 0,0 0-426,-2 1 1,3-4 0,-1 2-1,2 0 137,3-1 0,1-1 0,-1-6 0,3-5 0,2-5-561,1-3 1,0-12 829,0-8 0,4-8 0,1-15 0,4-1 0</inkml:trace>
  <inkml:trace contextRef="#ctx0" brushRef="#br1" timeOffset="11">20884 9748 8492,'-9'-9'-839,"0"0"1494,-1 0 0,2-1 1,3 2-1,5 2 0,6 3-144,5 2 1,5 1-1,6 0 1,3 0-829,1 0 1,2 4 0,0 1 0,-1 1 0,-1 0 316,-1 2 0,-4-4 0,1 0 0</inkml:trace>
  <inkml:trace contextRef="#ctx0" brushRef="#br1" timeOffset="12">19301 10205 8395,'5'-10'-4,"1"0"0,2-1 0,1-2 0,0 2 0,-2 1 1,-1 0 351,1 1 0,-2 3 0,1-1-47,-2 0 1,-5 3 0,-7 3 0,-3 5-3,-4 6 1,-7 5-1,-3 1 1,-4 2-155,-5 4 1,-2 3 0,13-10-1,-2 1 1,-1 1 0,-2 0-1,-2 1 1,-1 0-148,-2 1 0,-1-1 1,-1 1-1,-1 0 1,-2-1-1,-1 1 1,0-1-1,1 0 1,0 0-1,0-1-118,2 1 1,0-2 0,3-2-1,0-1 1,4 1 0,0 0 0,2-1-1,1 0 6,1-1 1,0 0 0,-20 13 0,4-6 0,7-2 0,5-2 0,4-1-277,4-1 0,2-1 0,4-5 1,5-2-575,3-1 1,5 0 33,-1-1 0,6-1 930,3 1 0,6-6 0,3-3 0</inkml:trace>
  <inkml:trace contextRef="#ctx0" brushRef="#br1" timeOffset="13">19897 10279 8517,'0'-9'81,"0"0"0,0-1 0,0 1 0,1 1 186,2 1 0,-2 12 0,3 7 0,-2 6 0,0 4 0,1 5 0,-1 4 0,-1 1-115,-1 0 0,0 4 0,1-3 0,1 1 0,1 0 0,-1 1-503,-1 1 1,-1-1-1,-1-2 1,-2-1-837,-3-2 0,-2-2 1187,-2-4 0,1-1 0,0-4 0</inkml:trace>
  <inkml:trace contextRef="#ctx0" brushRef="#br1" timeOffset="14">20726 10307 8453,'0'-9'122,"1"-1"1,2 1-1,4 1 1,4 2 0,3 3-1,4 4 1,7 5 204,7 6 1,8 7 0,-14-8-1,2 2 1,2 1 0,2 1-1,3 1 1,0 1 0,3 1-1,1 1-68,1 0 0,0 1 1,2 2-1,0 0 1,-1-2-1,-2-1 1,-4-1-1,-1 0 1,-4-2-1,-1-1-197,-3-2 0,-1 0 0,18 11 0,-3-4 0,-6-1 0,-5-2-539,-3-3 0,-6-1 0,2-4 0,-3 0 0,-3 1-616,0-1 1,-5 0 0,0 1 956,-3-1 0,0-4 1,-3-1-1</inkml:trace>
  <inkml:trace contextRef="#ctx0" brushRef="#br0" timeOffset="15">16480 11182 16145,'0'-9'-3277,"0"0"3219,0-1 1,-1 5-1,-1 3 1,-2 5-1,-1 7 507,-2 4 0,1 8 0,0 3 0,0 3 0,0 2 0,1 2-315,0 1 1,-2 1-1,1 3 1,-1-1 0,0-2-40,0-3 0,-2-2 0,-3-2-111,0-2 0,2-3 0,1-7 0,-1-2 0,1-4 0,0-3 0,-1-3-225,1-2 0,0-5 1,0-2-1,2-2-353,1-1 1,0-5 0,-4 0-1,1-2-226,0 1 1,0-2 0,0-4 0,2 0 775,1 0 1,0-3-1,-4 0 1</inkml:trace>
  <inkml:trace contextRef="#ctx0" brushRef="#br0" timeOffset="16">16471 10791 12258,'-4'6'257,"-2"1"1,0-4-1,0 2 1,-1-1 0,-1-1-1,-2 0 1,1 0 20,0-1 1,-1 0 0,1-2-797,0 0 1,4-5-1,2-1 1,3-2 47,3-1 1,2-1 0,4 2 775,0 2 1,1 2-31,-1 4 0,-4 4 1,-2 2-479,-2 2 0,-1 2 0,0-1-1653,0 0 1739,0 1 1,4-5-1,2-1 1</inkml:trace>
  <inkml:trace contextRef="#ctx0" brushRef="#br0" timeOffset="17">16732 11024 11614,'0'-5'147,"-1"1"1,-2 5 0,0 2 0,0 3-1,0 2 1,0 2 139,1-1 1,-2 0-1,1 1 1,1-1-443,1 0 1,1 1 0,0-1 0,1-1 0,1-1-180,1 0 1,4-5 0,-1 0 289,3-4 1,-1-4 0,-1-3-1,-2 0 1,-1 0-25,-2-1 0,0 1 0,-4 0-251,-1-1 1,1 5 0,-4 2 0,0 3-1103,1 3 1399,-4 2 1,4 9 0,-4 0 0</inkml:trace>
  <inkml:trace contextRef="#ctx0" brushRef="#br0" timeOffset="18">16676 11322 10515,'-5'1'1032,"0"1"194,1 1 0,3 4-1066,-2 0 0,2-2 0,1 1-480,0 1 1,1-3 67,2 0 0,-1-3 1,5-1-1,0-1 138,1-3 0,-2 2 1,-1-4-1,1-1-3,-1-1 0,-2 1 0,2 1 0,-1-1-223,-2-1-263,3 3 0,-4 1 1,3 8-1156,-3 2 1718,-1 2 0,4 5 0,1 2 0</inkml:trace>
  <inkml:trace contextRef="#ctx0" brushRef="#br0" timeOffset="19">17057 11136 11550,'-1'-5'-719,"-1"3"1102,-1 4 1,-3 4 0,2 6 0,-1 4 0,-2 1 0,-2 3 103,0 2 1,0-2 0,-1 4 0,1 0-535,0 0 0,4-5 0,1 1 0,3-4 0,1-2 0,0 0-812,0-1 1,1-5 0,3-5-372,2-2 1,2-2 1292,1-2 1,1-2 0,-1-4 0</inkml:trace>
  <inkml:trace contextRef="#ctx0" brushRef="#br0" timeOffset="20">17011 10968 11614,'-4'-9'-210,"3"-4"1,-2 1 0,2 1-1,1-1 726,0 0 1,0 2-1,0-3 1,1 4-603,2 3 0,-1 1 0,4 5 0,1 1-916,2 3 0,1 2 1,1 6 958,2 4 1,3 1-1,-1 2 1</inkml:trace>
  <inkml:trace contextRef="#ctx0" brushRef="#br0" timeOffset="21">17290 11164 11614,'-5'0'-138,"0"0"0,3 1 0,-2 1 310,-1 1 0,1 4 920,-2-1 0,3 3 0,-2 0-946,1 0 0,1 1 0,3-1 0,0 0-573,0 1 1,1-4-1,2-1 1,3-1 0,2-2-1,2 0-313,-1 1 1,0-2-1,1 2 1,0-3 494,2-3 1,-1 1 0,1-3 0,-2 0 0,0 1 0,-1-1 507,0-1 1,1 4 306,-1-1 1,-4 3-1,-3 3 1,-3 4-335,-2 1 1,-1 1-1,2 0 1,-1 1-295,1-1 1,1-3-1,1 0 1,1 2-1,2-1 1,3 0-441,2-1 0,3-4 1,0 2-1,2-3 141,2-1 1,-1-1 0,3-3-1,-1-2 1,-1-2 0,0-1 388,-3-1 0,1-3-45,0-3 1,3-1 0,-1-2 0</inkml:trace>
  <inkml:trace contextRef="#ctx0" brushRef="#br0" timeOffset="22">17802 10987 10028,'0'-10'-334,"-1"2"580,-2 2 1,1 2 0,-4 5-1,0 3 1,-2 6 177,-1 8 1,2 2 0,-5 5 0,0 3-335,0 2 1,2 5 0,0-3 0,4 0 0,1 1 0,1-1-417,-1 0 0,2 1 1,3-4-1,1-3 1,1-1-465,2-1 1,2-8 0,-3 0 0,0-6-498,1-4 1256,-3-2 1,3-4 0,-4 0 0</inkml:trace>
  <inkml:trace contextRef="#ctx0" brushRef="#br0" timeOffset="23">17672 11350 9389,'-5'-9'321,"-2"2"1,3 1 484,2-1 1,1 2 0,3 0-580,5 0 1,0 2 0,8 3-1,3 0 1,2 0-461,1 0 1,4 0-1,-2 0 245,1 0 0,5-4 0,4-1 0</inkml:trace>
  <inkml:trace contextRef="#ctx0" brushRef="#br0" timeOffset="24">19134 11145 13441,'0'-9'-576,"0"-1"1,-1 2 0,-1 1 0,-2 3 998,-2 3 1,4 4-1,-2 9 1,0 4 0,-1 2-1,0 3-178,2 1 1,-2 4-1,1-1 1,0 0 0,-1 0-1,1-3 1,0-2-165,2-2 0,1 1 0,1-2 0,0-1 0,0-4-304,0-1 0,4-6 0,2-2 0,2-2 0,2-1 1,0-1-139,2-2 0,0-2 0,3-6 1,2 0 139,0-1 1,-1-5 0,-1 3 0,2-2 0,1 1-1,-1-1-90,-1 2 0,0-3 0,-3 4 0,-1-1 298,1 1 1,-5 0-1,1 4 143,-1 0 0,-5 3 0,-3 3 0,-6 3 167,-5 3 1,-1 3 0,-3 3-1,-2 0 1,0 1 332,-2-1 0,4 3 0,0 1 1,2-1-1,1 0-218,2 1 0,5-1 1,2-2-1,2 0-724,1 2 0,1-1 0,3 1 1,5-2-1,6-1 0,2-2-1327,2-1 1,-1-1 1455,1 2 1,0 1-1,-1-3 1</inkml:trace>
  <inkml:trace contextRef="#ctx0" brushRef="#br1" timeOffset="25">19618 11192 8581,'-5'-1'228,"1"-1"1,1-3 733,-1 0 1,-3 3 0,1-1-146,-2 2 1,-1 2-803,3 2 0,2-1 0,5 3-351,2 0 0,-1-2 0,5-3 163,0 0 1,-2-3 0,0-2 0,0 1 0,-1-1-42,1 0 1,1 2-519,-3-3 0,0 5-619,-3 1 0,-3 4 1351,0 5 0,-4 4 0,1 2 0</inkml:trace>
  <inkml:trace contextRef="#ctx0" brushRef="#br1" timeOffset="26">19581 11396 8581,'-6'0'1159,"-1"0"-4,0 0 0,-1 0-1187,-2 0 0,5 2 0,2 1-560,2 3 0,2 1 1,2-1 188,4-3 0,1-2 0,1-1 1,0 0-1,1 0 206,-1 0 1,-1-1 0,0-1 640,-2-1 1,-4-1 267,1 1 1,-2 1-713,-1-4 0,-4 8 0,-1-1 0</inkml:trace>
  <inkml:trace contextRef="#ctx0" brushRef="#br1" timeOffset="27">20009 11238 6635,'6'-9'823,"-1"0"1,1 0-402,-1 3 0,-3 7 0,1 8 1,-2 6-1,-2 4 0,-1 1-252,-1 2 1,0 3-1,3-2 1,0 0-1,0 2 1,0 0-614,0 0 0,0-6 0,0 1 1,0-3 22,0-1 0,1-5 0,2-3 0,3-3 0,2-3 1,2-2-345,-1-3 1,-1-5 763,-2-5 0,7-7 0,-3 0 0</inkml:trace>
  <inkml:trace contextRef="#ctx0" brushRef="#br1" timeOffset="28">20130 11173 8521,'-9'-9'-72,"-1"-4"0,1 1 1,1 1-1,1 0 1018,0 2 1,5 0-1104,-1-1 1,2 4 0,2 1 0,2 1 0,5 2-202,3 1 0,0 2 0,4 1 0,-1 2 1,1 0 65,1 0 1,1 2-1,-1-2 1,-1 2 265,-2 1 0,3-2 1,-3 1-1,0 2 1,-2 0-1,-3 2 576,1 3 1,-5-2 0,-1 4 0,-2 2 71,-1 1 1,0-3 0,-1 1 0,-2 0-287,-3 2 0,-3-1 1,1 0-1,1-3 0,2 0 1,-1-3-325,1 0 0,3-2-432,-1 0 0,2-3 1,2 0-1,2-2-45,3-2 1,3-2 0,0-2-1,0-2 1,0-2-62,-3-1 1,2 2 0,-2 0 376,3 1 377,-4-4 0,0 7 223,-2-2 1,-2 3 0,3 3-1,-1 4-451,0 1 0,2-2 1,-2-1-1,2 0-284,0 1 0,3-3 0,-2 2 0,4-1 0,1-2 0,2-1-97,-2-1 1,2-1 0,1-2-1,-1-4 381,1-5 0,-1 1 0,-1-5 0,1 0 0,0-2 0,1-1 0,-3-3 0,1-1 0,-1-3 0,1 1-23,0 0 0,-2-1 0,0 1 0,-2 4 0,-2 5 0,-2 3 512,0 3 0,-3 6 0,2 5-240,-2 7 0,-5 6 1,-2 5-1,-1 3 0,0 3 1,0 2-170,0 1 1,-1 1-1,0 1 1,0 1-330,2-1 0,1-1 1,-2-2-1,2 1-57,0 0 1,1-4-1,2-3 1,-1-5 0,0-3 305,-1-3 0,3-1 0,-3 1 0</inkml:trace>
  <inkml:trace contextRef="#ctx0" brushRef="#br1" timeOffset="29">20549 11443 8501,'0'-9'-1,"0"3"282,0-1 1,1 1 0,1-3-1,2 1 1,1 0 0,4 3 52,2 1 0,0-2 0,5 3 0,1 1-334,0 1 0,6-4 0,1 0 0</inkml:trace>
  <inkml:trace contextRef="#ctx0" brushRef="#br0" timeOffset="30">22039 11210 9946,'-3'10'221,"-1"1"1,-1 4 0,0 7 0,0 5-1,-2 4 1,-1 4 0,-2 4-67,1 1 0,0 3 0,-1-2 0,1-2 1,0-2-1,0-3-630,3-3 1,-4-3 0,3-3 0,-1-4-192,0-5 1,1 1-1,0-6 1,0-1 543,0-3 100,-1-5 0,3-2 0,1-5 0</inkml:trace>
  <inkml:trace contextRef="#ctx0" brushRef="#br1" timeOffset="31">21983 11303 8554,'13'-13'7,"2"3"0,3-3 1,1 3-1,1 2 221,1 1 1,-2 4 0,1 6 0,-5 4 0,-1 2 78,-3 3 1,-2 0-1,-2 3 1,-3 2-1,-1-1-127,0 0 0,-1 0 0,-5-2 1,-3-1-1,-4 2-275,-2-1 0,-1-2 0,-4-1 0,1-3-189,0-2 1,1 1-1,1 1 1,1-2-1,1-3 1,2-2-833,0-1 0,4 0 1116,0 0 0,4 0 0,-2 0 0</inkml:trace>
  <inkml:trace contextRef="#ctx0" brushRef="#br1" timeOffset="32">22439 11015 8554,'0'-6'-127,"0"-1"0,0 0 0,0-1 0,1 0 179,2 1 1,-2 1 0,2 6 0,-3 5 267,-3 6 0,-1 3 1,-3 7-1,1 3 0,-2 4 73,0 0 1,-1 6 0,0-1 0,-1 1 0,1 0-361,0 1 0,2-3 1,2-1-1,0-2 1,1-1-185,0 0 1,1-4-1,2-3 1,-1-5 0,-1-3-2515,0-3 2189,2-1 1,1-5 0,0-4 0,1-6 0,2-4 475,0-3 0,0-3 0,-3 1 0</inkml:trace>
  <inkml:trace contextRef="#ctx0" brushRef="#br1" timeOffset="33">22355 11313 8554,'0'-10'45,"-3"1"1,0 0-1,1-1 327,1 1 0,1 3 1,0 0-335,0-2 1,4 4 0,2 1 0,3 2 0,0 1-329,0 0 0,4 0 0,0 0 0,2 1 0,0 2-18,0 4 1,1 1 0,-3 0 0,-2 0 270,-1 2 1,-1-3 0,-2 5-1,-1 0 1,0-1 0,-1 3 408,-1 0 1,-3-2 0,-1 3 0,0-1-44,0 1 1,0-4 0,-1 3-1,-2-2 1,0 1 0,1-2 134,1-1 1,-2 0-220,0-1 1,-3-5-315,3-4 0,0-7 0,3-6 0,0 2-76,0 1 0,0-3 0,0 1 0,0-1 0,0 1 0,0 0 82,0 0 0,4-1 0,1 0 0,1 2 3,0 1 0,1 0 1,2 1-1,0 1-171,1 2 0,-1 1 1,0 5-1,0 0 1,1 0-595,-1 0 1,0 0 824,1 0 0,-1 9 0,0 1 0</inkml:trace>
  <inkml:trace contextRef="#ctx0" brushRef="#br1" timeOffset="34">22858 11294 8192,'0'-9'-223,"0"3"1,0-1 1803,0 0 0,0 1-1050,0 3 0,0 1 0,0 8-406,0 1 0,0 1 0,0 2-290,0-1 1,3-3-1,1-1 1,2 0-331,1-3 1,-2-1 0,1-1 0,1 0-80,2 0 1,0-1 0,0-1 463,1-2 1,-4-2 0,-1 2 0,-1-1 0,-1-2 484,1-2 1,-3 3-1,1 1-52,-4 1 0,-3 1 0,-4 3 0,0 0 0,-1 0 1,1 0 109,0 0 0,0 4 0,2 2 1,1 2-610,-1 2 0,-1-1 1,1 0-1,2 1 0,1-1 1,2 0-473,1 1 0,1-1 0,0 0 1,0 1-1,1-1 158,2 0 0,-1-3 0,4 0 0,1-2 490,2-2 0,0-1 0,0-1 0</inkml:trace>
  <inkml:trace contextRef="#ctx0" brushRef="#br1" timeOffset="35">22821 11518 8515,'-3'6'-237,"0"0"1,1 1 317,1 1 1,1-1 0,1-2 0,1 0 0,2-1 0,1 0 24,2-2 1,5-1 0,0-1 0,-1 1 0,0 1-205,-2 2 1,0-1 0,1-3-1,-1 0 1,-1-1-100,-2-2 1,2 0 0,-5-3 182,-1-1 1,-1 2-1,-1-1 1,-1-1 0,-2 1-1,-3 1 438,-3 1 0,0-2 1,0 3-280,-1 1 0,4 1-145,0 1 0,0 0 0,-4 0 0</inkml:trace>
  <inkml:trace contextRef="#ctx0" brushRef="#br1" timeOffset="36">23296 11229 8581,'-5'0'22,"-4"1"0,4 2 0,0 3 1,1 4-1,0 3 0,-1 6 1,-2 5 387,1 6 0,3 4 0,-2 4 1,1 1-1,2 3 0,0-1 0,-1 0-264,0-1 0,0-5 1,2-2-1,-1 0 1,-2-2-483,-1-2 0,-1 0 0,-4-8 0,1-3 0,0-2-428,-1-3 1,2-3 0,1-5 0,1-1 763,-2-2 0,4-9 0,0-4 0</inkml:trace>
  <inkml:trace contextRef="#ctx0" brushRef="#br1" timeOffset="37">23240 11369 8485,'14'-16'0,"0"1"0,0-1 66,5 2 0,0 0 0,2 6 0,-2 2 0,-4 2 224,-2 3 1,-3 6-1,-2 1 1,-1 3-1,-4 4-45,-2 2 0,-2 3 0,-2 0 0,-4 1 0,-1-1 53,-1 1 1,-1-3 0,-2-1 0,-1 2-213,-2 0 0,4-2 0,-2-3 1,2-1-1,0-1-391,-2 2 0,2-4 1,4 0-1,0-3-1315,0-3 1,4 1 857,3-3 1,4-1 0,7-7 761,1-1 0,2 1 0,5-5 0</inkml:trace>
  <inkml:trace contextRef="#ctx0" brushRef="#br1" timeOffset="38">23510 11434 8485,'-9'1'-103,"-1"1"0,1 2 470,0 1 0,-1 1 1,2 4-1,1-2 1,2-1 203,1-1 1,0 1 0,4 2-1,1 0 1,3 1-585,2-1 1,3-3-1,3-1 1,4-1-1,2-2-492,0-1 1,1-1 0,-2-1 0,0-2 0,-3-3 106,0-2 1,-5-1-1,-4-1 1,0 0 0,-3-3 146,-1-2 0,-6 0 0,-2 0 1,-3-2-1,-3 0 535,2-2 1,-2 5 0,0 1 0,1 4 0,-1 2-277,1 1 0,3 3 0,4 1 0,0 5-1230,3 7 1222,1-1 0,5 9 0,2-4 0</inkml:trace>
  <inkml:trace contextRef="#ctx0" brushRef="#br1" timeOffset="39">23789 11406 8485,'0'-10'1543,"0"1"-1095,0 0 0,-1 4 0,-1 3 0,-2 4-110,-1 4 0,0 3 1,-3 3-1,3 1 1,0 0-512,0 1 0,2 2 0,-2-1 0,0 0 0,3 0-1216,1-2 0,1 0 1389,0-4 0,9-4 0,1-1 0</inkml:trace>
  <inkml:trace contextRef="#ctx0" brushRef="#br1" timeOffset="40">23808 11275 8485,'0'-14'-359,"0"1"0,0 3 0,0 1 0,1 0 169,2-1 0,-1 5 1,4 2-1,1 2 843,2 1 1,1 0 0,2 1-1,0 2 1,0 3-750,2 3 0,-4 0 0,3 0 0,-3 2 0,-2 1 339,-2 3-91,3-1 0,-8 4 0,2-4 0,-2 2 0,-1-2 516,0-1 1,-4 4 0,-1-1-1,-2 0-154,1 0 0,3-2 0,-2-3 1,1 2-1,2-2-621,1 0 1,1-2 0,1 0 0,2-1-364,3-1 0,3-3 0,3-4 1,1 0-78,2 0 1,-3-3 0,2-1 0,0-2 0,-3-1 0,-1-1-448,-4-1 0,1 2 2041,-4 1 1,0 2-546,-3 1 0,-3 1 0,0 8 0,1 1 0,1 2-419,1 0 0,0 0 0,1 1 0,2-1-877,3 0 1,6-1 793,0-1 0,5 1 0,-3-3 0</inkml:trace>
  <inkml:trace contextRef="#ctx0" brushRef="#br1" timeOffset="41">24329 11210 8470,'-9'6'68,"0"2"1,-1 2 289,1 5 0,0 3 0,0 4 1,1 4-1,1 3-66,0 2 0,-3 4 0,6-2 1,0 0-668,0-2 1,1-3 0,3-3 0,0-3 0,0-4-1494,0-2 1868,0-7 0,0-9 0,0-5 0</inkml:trace>
  <inkml:trace contextRef="#ctx0" brushRef="#br1" timeOffset="42">24218 11518 8470,'0'-10'0,"0"1"196,0 0 19,0-1 0,0 4 0,1 1 1,2 1-1,3 2 137,2 1 0,1 1 1,1 0-1,0 0-317,3 0 1,-3 1-1,3 2 1,1 2-1,0 1 1,2-1-66,-1-1 0,-2 3 0,1-4 1,1-1-88,-1-1 0,-2-1 1,1 0-1,-1 0 0,2 0-49,0 0 1,-2-1 0,0-2 0,0-3 0,-1-3-119,1 0 1,1-3-1,-4-1 1,-1 1-1,-1-1 78,-4 1 0,1-1 1,-1 4-1,-2 1 406,-3 2 0,-4 2 1,-6 4-1,-1 1 0,-1 2 455,1 3 0,-4 3 1,3 4-1,-1 1 0,2 2 132,-1-1 1,7 0 0,-1 1 0,3 0-537,3 0-271,1-2 0,1 2 1,0-3-1,2-2 1,3-2-353,4-2 1,7 0 0,-1-4 0,3-1-1908,0-1 1833,1-1 1,0-4 0,0-2 0,1-2 0,0 1-180,-3 1 1,-4 4 0,-1-1 1058,-2 2 0,-1 2 1,-3 2 657,-3 3 0,-2 2 0,-1 2-236,0-1 0,-3-3-950,0 0 0,-3-5 0,3-1 0,0-5 0,2-3-364,1-1 1,0-4 0,-1 0 0,-1-2-399,-1-1 795,0-2 1,3 3 0,0-1 0,0 1 0,1 0 58,2 3 1,-1 2-1,4 3 1,-1 2-184,0 1 1,1 2-1,2 5 1,-1 3-1429,-4 2 1613,-2 6 0,-1 0 0,0 5 0</inkml:trace>
  <inkml:trace contextRef="#ctx0" brushRef="#br1" timeOffset="43">22933 12002 8407,'1'-10'-58,"1"1"1,1 0 0,0-1 0,0 1 0,1 0 445,1 0 1,-2 0-1,3 2 1,-2 1-1,-1 0 75,1 0 1,-3 4 0,1 9-1,-4 5 1,-4 6 94,-2 3 1,-3 4 0,0 6 0,-2 2 0,2 1-239,1 1 0,1-4 1,2 2-1,1 0 1,0 0-562,1 2 1,0-3 0,4-1 0,-1-2-347,-1-1 1,0-2-1,2-3 1,-1-6-1,-2-2 587,-1-4 0,-6-1 0,-3 0 0</inkml:trace>
  <inkml:trace contextRef="#ctx0" brushRef="#br1" timeOffset="44">22365 12970 8272,'0'-5'837,"0"1"1,-3 11-588,-1 2 1,1 7-1,2-2 1,-1 2-1,-1-1-268,1 2 1,-2 0 0,1 2 0,0 0 0,0-2 0,0 0-495,0-2 1,1-3 0,0 1 0,-2-1 511,-1-3 0,-1 2 0,-4-6 0</inkml:trace>
  <inkml:trace contextRef="#ctx0" brushRef="#br1" timeOffset="45">22318 12896 8272,'6'-14'0,"1"0"0,0-1 306,1 3 1,-2-2 0,0 3 0,2 2 0,0 1 11,1 1 1,2 3-1,0 1 1,2 2-1,1 1-531,-1 0 1,4 4-1,-2 3 1,2 5-1,0 3 125,-2 3 0,-4 0 0,1 1 1,-4 1-1,-3 1 228,-1 4 0,0 2 1,-4 0-1,0-2 0,-2-2 248,-1-1 1,-2-2 0,-3 2 0,1-4 0,1-2-120,2-4 0,-2 2 1,2-2-467,-1-1 1,4-4 0,1-4-273,5-2 118,3-5 1,2-2 0,0-3-1,1 0 1,3-1-171,0-3 0,-1 3 0,1-4 0,0 2 411,-3-1 0,-1 4 0,0 3 1,-1 0 622,0 1 1,-3 0 0,0 6-1,-2 3 53,-2 2 0,-1 2 0,-1 2 0,0 2 0,0 0-295,0 0 1,0-1 0,0 0 0,1 2 0,2-2-749,3-1 0,6-4 0,1-3 0,0-2 0,2-1-179,-1 0 1,5-1-1,3-3 1,-2-5 0,-1-4-513,-3-5 1168,1 2 0,2-11 0,5 3 0</inkml:trace>
  <inkml:trace contextRef="#ctx0" brushRef="#br1" timeOffset="46">23063 12840 8272,'0'-10'98,"-1"5"557,-2 2 0,-2 11 1,-6 8-1,0 7 0,-3 5 154,0 3 0,3 5 0,-2 4 0,4-1-147,3 0-819,-3-2 0,8 0 0,-2-1 0,2-2 1,1-7-907,0-4 1,0-7-1,0-4 243,0-1 1,0-7 0,0-4 0,-1-6 599,-2-2 1,1-4 0,-4-1 0,0 1 0,0 0 222,3-1 0,-1 0 1,1 1-1,1 0 409,1 1 1,5 0-1,3 2 1,5 1-1,3 0-122,3 2 1,5 4 0,2-2 0,4 1 0,2 0-1951,-1 1 1660,4 1 0,-1 5 0,4 1 0</inkml:trace>
  <inkml:trace contextRef="#ctx0" brushRef="#br2" timeOffset="47">15661 13948 8265,'-6'5'-626,"-1"-2"250,5-2 767,-2-1 0,5-3 1,2-1-1,5-1 1,2-3-1,3 0-191,2-1 1,0-2-1,4 0 1,0-1-1,-2-1 1,1 0 0,-2-2-263,1 1 1,3-4 0,-5 3 0,2-3-1,-2-1-223,-2 1 1,-3-4-1,-1 0 1,0 2-1,-3-1 16,-3-1 0,-2-1 1,-1-1-1,-1 3 1,-2 4 155,-3 5 1,-6 3 0,-1 2 0,-3 4 0,-2 4 262,-3 6 1,-5 4 0,1 11 0,-1 3 0,0 2 197,2 5 0,3 2 0,0 5 0,4 1 0,3 0-93,4-2 0,3-5 1,8-2-1,3-2-333,5-1 1,8-8-1,5-5 1,3-3-1,3-4 1,2-2-264,0-3 0,0-4 0,-1-5 0,0-7-44,-2-3 0,-1-5 0,1-3 0,-2-5 0,-4-2 171,-1-1 1,-1-4 0,0-1 0,2-4 0,1-3 179,-2 1 1,0 2 0,-1-1-1,-1 0 1,0 4 125,-3 3 1,-2 8-1,-6 10 306,-1 6 0,-8 11 1,-1 9-1,-5 7 12,-5 5 1,2 4 0,-5 6 0,1 3 0,-1 2 0,2 1 108,0 0 1,1 1-1,3-1 1,-1 0-627,3 0 1,5 1 0,0-2-1,2-1 1,1-2-432,0-1 1,4-5-1,2-5 1,2-4 537,2-2 0,-1-3 0,0-3 0</inkml:trace>
  <inkml:trace contextRef="#ctx0" brushRef="#br2" timeOffset="48">16229 13882 8265,'-9'2'68,"-1"0"870,1 1 0,4 4-517,2-1 1,6-1 0,3 0 0,3 0 0,4-3 0,1-1-347,1-1 0,2-1 0,-1-2 0,1-4-242,2-1 0,-1-1 1,-2-1-1,-1 0 1,-2-2-456,-2-4 0,0 0 0,-3-1 0,-1 2 0,-2-2 421,0-1 1,-3 4-1,-7 2 1,-3 2-1,-4 4 584,-3 3 1,0 6 0,-4 4 0,2 5 0,0 3 187,2 3 1,0 1 0,0 3 0,3 2 0,4 1-224,2 0 1,4-4 0,-2 3 0,6-1 0,3-3-589,4-4 1,7-2-1,0-6 1,4-2 0,2-3-413,2-2 0,-2-5 1,2-3-1,0-5 1,-2-3-5,1-3 1,-4 0-1,-4-2 1,1-1 0,-1-1 611,1-2 1,-5-1 0,2-2-1,-3 1 1,-1 2-147,1 2 0,-4 3 670,0 3 0,-5 11 0,-1 4 1,-4 11 338,-1 6 0,-4 1 0,3 5 0,-2 0-164,-1 0 0,-1 3 1,2-4-1,2 1 0,2-1-254,0-3 1,3 3 0,-3-6 0,4 0 0,2 0-573,2-2 0,3-2 1,-1-4-1,2-4 0,3-2-463,1-1 0,-2-1 0,3-2 0,-2-4 0,1-2 68,0-3 1,0 0 0,-2-3-1,-1-2 1,0 0 191,1-2 1,-1 0 0,0 1-1,0-1 1,-2 2 341,-1 1 0,-4 3 450,1 3 1,-3 6-1,-2 4 1,-2 5-1,-1 4 1,-1 0 73,0 0 0,-1 4 0,4-1 0,1 1-285,1 0 0,1-3 0,0 3 0,0-3-510,0-1 0,0 1 0,1-2-212,2-2 1,2-2 0,5-4 211,-1 0 1,0-3-1,1-1 1,-1-1-1,0-2 1,0-2-139,1 0 1,-2 3-1,-1 1 797,-1 1 1,-3-2 0,0 6 0,-3 4 417,-3 0 1,2 4-1,-3-2 1,3 2-470,1 2 1,0-1 0,0 0-1,0 1-630,0-1 1,5-1-1,2-2 1,3-2-496,3-3 1,0-2 0,-2-2 0,3-1-1707,0-1 2526,-2-1 0,5-3 0,-2-1 0</inkml:trace>
  <inkml:trace contextRef="#ctx0" brushRef="#br2" timeOffset="49">16992 13901 8086,'-1'8'-729,"-1"0"2072,-1-2-598,0-4 0,4 2 0,2-5-388,3-2 0,3 1 1,0-4-1,1-2-353,3 0 0,-3 2 0,2 0 0,-1-2 1,-1-1-131,3-3 1,-3 1 0,2-1-1,-1 2 1,-2-1-261,0-1 1,1 0-1,-2-2 1,-2 1 0,-2 1 97,0 2 1,-4 2-1,0 1 1,-6 4 744,-5 2 0,-1 5 0,-3 4 0,-2 3 37,0 4 0,1 3 1,2 2-1,0 0 1,3 3-1,2 0 39,2 0 0,3-2 1,4-2-1,1 1-692,2 1 1,4-5-1,5-2 1,4-5 0,1-6-1,3-2-541,1-1 0,-1-4 0,3-4 0,-1-3 136,-1-4 1,1-4-1,-3-2 1,-1 0-1,1 0 269,0 1 0,-4 2 0,0-1 1,-2 1-1,-3 3 836,-2 2 1,-3 7 113,-2 3 0,-6 10 1,0 5-1,-5 2 0,-1 2 38,0 0 0,3 2 0,0-1 0,2 0-621,2-1 1,1-4-1,1 2 1,0 0-471,0-3 1,1-1 0,2-4 0,4-3 0,2-2-259,3-1 1,-1-1-1,2-2 1,-1-3 0,1-3 163,-2 0 0,0 1 1,-2 0-1,0 3 1046,1 1 0,-4 1-121,0 3 0,-4 4 0,1 2 0,-2 3 0,-1 0 0,0 0 1,0 1 1,1-4 0,2 0-764,3 1 0,3-3 0,0-1 1,0-3-1,2-3-246,1-3 1,0-6 0,3-4 0,2-1 0,0-3 180,2-2 1,-1-2 0,1-3 0,0-1 385,-1 0 1,3 0 0,-1 1-1,-4 1 1,-1 2 0,-4 2 2165,-1 5-1570,-4 2 1,-2 14 0,-4 7 0,-1 6 0,-2 8-156,-4 2 1,-1 3 0,-1 4 0,1 1 0,0 1-302,2-1 0,1-1 0,-2-1 0,1 0-751,2 0 1,0-4-1,2-3 1,-1-2-1,1-3-201,1-4 1,0-6 0,-1-4 0,-1-4 398,1-4 0,0-3 1,0-4-1,-2-1 0,1-2 500,-1 1 1,3 3-1,-2-1 1,2 1-1,1-1 740,0 2 0,0 0 0,0 2 0,0 0-273,0-1 0,4 2 0,2 1 0,4 2 0,2 0 0,4 0 242,1 1 1,2 1 0,-1 3 0,2 1-4066,2 2 3226,2 3 0,8 3 1,1 0-1</inkml:trace>
  <inkml:trace contextRef="#ctx0" brushRef="#br2" timeOffset="50">18408 13752 8252,'-6'-4'374,"2"3"1,0-6-1,-2 4 1,-2 1 93,-2 1 0,1 4 0,1 1 0,0 1 0,3 2 0,1 1 0,2 2 28,1-1 1,1 0 0,0 1 0,1-2 0,2-1-584,3-1 1,4-4 0,1 2 0,2-3 0,-1-1-320,1 0 0,-2-5 1,1-1-1,-2-2 1,0-1-243,-1-1 0,-4 1 1,-2-1-1,-2-2 695,-1 0 1,-1 1 0,-2 4 0,-3 4 0,-3 2 72,-4 1 1,2 1 0,-4 2 0,2 4 0,2 2-641,0 3 0,3 2 520,2 1 0,-7 7 0,3-2 0</inkml:trace>
  <inkml:trace contextRef="#ctx0" brushRef="#br2" timeOffset="51">18342 13948 8145,'-4'5'0,"-2"-1"331,-2 0 1,2-2 0,0 4 0,1 2 171,0 0 0,3 1 0,-1 2 0,2 0 1,1 1-265,0 0 1,0-2 0,0 0 0,1 2-1,2 0-244,3 0 1,2-2-1,2-1 1,-1 0-288,0-3 0,1-2 1,-1-5-1,0-3-236,1-6 1,-2 1 0,-1-4 0,-1-1 256,2-1 0,-3-3 0,0 0 1,-1 2-1,-2 1 0,-1 2 610,-1 2 1,0 0 0,-1 3-314,-2 2 1,-2 2-1,-4 4 1,-1 2-1,1 3-26,0 4 0,-5 7 0,0-2 0</inkml:trace>
  <inkml:trace contextRef="#ctx0" brushRef="#br2" timeOffset="52">19190 13789 8334,'9'-9'-24,"0"0"1,1-1 0,0 1 0,1 0-1,2 0 1,-1-1 402,2 1 1,-4-1 0,2-2 0,-1 0 0,-2 0 0,-1 2-205,-2 1 0,-2-1 0,-8 2 0,-3 2 0,-4 3 40,-5 2 0,-1 2 0,-2 2 0,1 3 247,-1 2-388,0 2 0,2 0 0,1 1 0,4 3 0,2 0-171,4 3 0,3 1 0,7 1 0,6 2 52,4 1 1,5 3 0,2 0 0,4 2 0,2 1 109,1 0 0,-1-3 0,-3-1 1,-6-2-1,-5-1 82,-6-1 1,-6-3-1,-10 0 1,-10-3 0,-7 0 166,-5-3 0,-1-1 0,-2-4 1,4-3-1,4-2-410,4-1 0,4-5 0,3-5 0,6-4-724,5-4 1,7-3 0,5-2 0,7-1 743,6-2 0,5-5 0,2-2 0</inkml:trace>
  <inkml:trace contextRef="#ctx0" brushRef="#br2" timeOffset="53">19637 13491 8329,'-7'7'241,"2"0"1,0 3 0,0 6 373,-2 4 1,-1 9 0,1 9 0,1 5 0,0 5-125,1 1 1,1-22 0,0 0 0,1 24 0,0-3 0,0-5-524,0-7 0,-3-4 0,2-5 0,-1-2 0,0-4-236,0-5 1,-1-6 0,-3-4 0,-1-2 0,2-3-318,2-3 1,-3-3 0,4-6 0,-1 0 0,1-3-46,1 0 0,1-2 0,3-2 1,0 0 730,0 3 1,0-3 0,1 4-1,2-1 1,3 2 156,2-1 1,5 4 0,0-3 0,1 4 0,0 2-276,1 1 0,-3 3 0,4-3 1,0 2 16,2 2 0,0-3 0,1 0 0</inkml:trace>
  <inkml:trace contextRef="#ctx0" brushRef="#br2" timeOffset="54">19795 13938 8132,'-9'-4'65,"0"-2"1,3-2 0,3-2-1,2 1 1,1 0 253,0-1 1,0 1 0,0 0 0,1-1-1,2-2 1,3 0 0,3-1-272,0 0 0,3 6 1,1-2-1,-2 4 1,-1 2 117,0-1 1,-4 4-1,-1 1 1,-1 7 0,-2 8 263,-1 4 0,-2 7 1,-2 4-1,-3-1 1,-1-1 103,1-1 0,-3 0 1,4-1-1,0-2-549,2-3 1,2-7 0,1-2 0,0-3-1,1-2 1,2-3-215,3-5 1,7-8 0,2-8 0,3-5-244,0-4 0,1-2 0,0-2 0,-2-1 0,0-1-160,-2 1 0,0 2 0,0 3 0,-3 5 1,-4 4 820,-2 7 1,-4 3-1,0 8 357,-4 5 0,-3 11 0,-4 1 0,0 3 0,2 1 0,2-2 273,1 2 0,-2-4 0,2 0 0,2-2-697,1 0 0,6-4 0,1-2 0,2-2 0,2-4-778,3-1 1,-2-2-1,5-5 1,-1-3 0,1-4-438,-1-2 1,-3 2 0,1-4 567,1 1 0,0-2 0,5-3 0</inkml:trace>
  <inkml:trace contextRef="#ctx0" brushRef="#br2" timeOffset="55">19869 13836 8109,'-4'-5'-56,"2"-4"1,-3 3-1,0-2 1,1-1-1,0-1 416,1 1 1,2 5-86,1 4 1,0 8-1,0 9 1,0 2-1,0 4 67,0 1 0,0 4 1,0 3-1,0-2 1,0-2-1,0-3-68,0-2 1,0 3-1,0-3 1,-1-2-130,-2-4 1,2 1-1,-3-6-220,0-3 0,0-4 1,-2-7-1,3-3 0,1-2-180,2-1 1,0-5-1,0-1 1,2-3-18,1-1 0,2 2 0,4 0 0,0 2 1,1-2 75,-1 0 0,1-2 0,2 0 0,0 1 16,0-1 0,1 2 0,0 1 0,1 3 1,-1 1-360,-1 3 0,-1-1 0,0 6 539,2 2 0,3 5 0,-1 3 0</inkml:trace>
  <inkml:trace contextRef="#ctx0" brushRef="#br2" timeOffset="56">20074 13827 8109,'0'-7'235,"0"1"188,-4 4 0,2-2 0,-4 5 21,-1 2 1,1 3 0,0 7 0,0 2 0,0 3-97,0 0 1,2 4-1,-1 0 1,1-1-1,2-2-254,1 0 1,1-2 0,0-1-1,0-4 1,1-1-178,2-2 1,2-4 0,6-2 0,1-2-261,4-1 1,0-1-1,1-1 1,-2-3-1,2-2 1,0-3-410,2-1 0,0-3 0,-2-1 1,0 0 415,-2-1 1,0 1 0,1-3-1,-1 2 1,-2 1 518,-1 2 0,-6 0 214,-3 4 0,-4 5 0,-4 5 0,-6 6 0,-1 5 258,-1 3 0,-3-1 1,4 3-1,0-3 0,2 1-230,1-1 0,0-2 0,3 1 0,3 0 1,2-1-639,1-1 0,1 0 0,2-3 0,4-1 1,5-2-1227,3 0 1,0-1 1438,0-1 0,1-2 0,2 3 0</inkml:trace>
  <inkml:trace contextRef="#ctx0" brushRef="#br2" timeOffset="57">20558 13929 8234,'-5'0'69,"1"-1"1,4-2 99,0-3 0,3 1 0,1-1 0,0 1 1,2 0-1,-1-1-140,2 1 0,1-4 0,1 3 0,-3-2 0,-2 0 71,0 1 1,-3 2 0,1 3 0,-4-1 314,-4 1 0,-2 2 1,-3 3-1,-1 4 0,-4 5 215,-1 3 0,-2 3 0,2 1 0,1 2-443,4 1 0,2 1 1,4-3-1,3 1 1,4-3-1,5-5-300,7-3 1,4-1 0,5-3 0,3-4-544,2-4 1,4-4-1,0-7 1,-1-2 0,-1-3-1,-1 0 1,-1-4-1,-2-1 1,-1-1 0,-1-2-169,-2-1 0,0-4 824,-2 0 0,6-4 0,-6 2 0</inkml:trace>
  <inkml:trace contextRef="#ctx0" brushRef="#br2" timeOffset="58">20968 13631 8204,'-1'-6'1361,"-2"0"-877,-2 4 0,-5-2 0,1 10 0,-1 5 171,-3 7 0,3 10 1,-3 1-1,0 3 0,1 4-197,0 3 1,2 0 0,1 3 0,0-3 0,2-4-742,1-2 0,3-2 0,-2-4 0,0-3 0,0-5-810,1-6 1,-3-7 0,1-2 436,-2-3 1,-1-9-1,2-2 1,2-3 0,1-3 128,2 2 0,1-1 1,1 4-1,0-3 1,0 1 1269,0-1 0,7-1 1,3 2-1,4 2-88,2 1 0,3 0 1,3 1-1,2 1 0,3 1-163,1 0 1,-1 5-1,-1-1 1,-1 2-493,1 1 0,-4 4 0,1 1 0</inkml:trace>
  <inkml:trace contextRef="#ctx0" brushRef="#br2" timeOffset="59">19180 14553 8572,'0'-9'-122,"3"-1"0,0 2 1,-5 3 288,-3 5 1,-8 5 0,-6 7 0,-6 4-1,-5 3 1,-6 3-13,-6 6 0,18-13 0,-1 0 0,-4 3 0,-1-1 0,0 2 0,-1-1 0,0-1 0,0 1 117,0 0 0,0 0-271,2-2 0,0 0 0,-1 1 1,0-1-1,3-1 0,0-1 1,2 1-1,1-1 0,-20 12-181,5-2 0,6-3 1,2-2-1,3 0-99,3-1 0,2-3 0,6-3 1,0-1-1,2-2-324,-2 0 1,0 1-1,2-2-538,3-2 1141,5-2 0,3-8 0,4-1 0</inkml:trace>
  <inkml:trace contextRef="#ctx0" brushRef="#br2" timeOffset="60">19776 14655 8454,'0'-12'-113,"0"-1"1,0 1 0,0 0 0,0-1-1,0 2 1,0 0 226,0 2 0,0 3 0,1 1 0,1 2 0,1 5 158,0 6 1,-7 5 0,-1 8 0,0 3-151,2 4 0,-1 5 1,0-1-1,0 1 1,-1 1-1,3 0-118,1 1 1,-2-2 0,-1 2 0,0-2-279,0-1 0,-3 2 1,1-2-1,0-1 0,1-2 274,1-5 0,-3-3 0,1-3 0</inkml:trace>
  <inkml:trace contextRef="#ctx0" brushRef="#br2" timeOffset="61">20381 14590 8484,'0'-6'-315,"0"0"14,0-2 466,0 4 1,1-1 0,3 3 0,2-1 698,2 1-691,6 1 0,4 5 0,9 3 1,7 5-1,10 4-34,-19-6 0,0 1 1,5 2-1,0 1 1,2 1-1,0 1 1,2-1-1,1 1 1,0-1-1,0 1-114,1-1 1,1 1-1,-5-1 1,1 0 0,-2-2-1,-1 0 1,-2-1 0,-1 0-1,-3-1 1,0 0-179,21 10 0,-1-4 0,-5-3 0,-3 0-233,-7-3 0,-2-1 1,-6 0-1,-1-1 0,-3-1-417,-1-2 1,-5 3 802,2-3 0,-3 2 0,-1 1 0</inkml:trace>
  <inkml:trace contextRef="#ctx0" brushRef="#br3" timeOffset="62">16033 15475 12934,'0'-7'-727,"0"1"0,0-1 0,0-1 1161,0-2 0,0 1 1,0 0-274,0-1 1,0 4-70,0 0 1,0 5 0,-1 2 70,-2 7 1,1 6 0,-3 5 0,0 2 0,1 2-50,-1 1 0,-1 0 0,2 3 0,0-2 0,0-2-113,2 0 0,1-4 0,1 2 0,0-3-418,0-3 408,0-3 0,4-3 0,1-7 0,1-5 0,1-5 10,4-4 0,-2-4 1,5 0-1,-1 0 1,2-1-187,-1 2 0,4-2 0,-3-4 1,3 0-1,-1 1 44,-1 3 1,1 0 0,-1 1 0,0 0 157,0 0 149,-3 7 1,-6 2-1,-2 5 34,-1 3 1,-1 4 0,-3 6 0,0 3-1,-1 0 252,-2 3 1,1 3 0,-3 1 0,1-2 0,1-3-368,2 1 0,1 0 0,0 1 0,0-2 0,0-1-437,0-2 1,4 1 0,0-3 0,1 2-1200,2-2 0,1-2 1460,2-2 0,3 1 0,2-3 0</inkml:trace>
  <inkml:trace contextRef="#ctx0" brushRef="#br3" timeOffset="63">16601 15428 8935,'-9'-3'-31,"0"0"1,2-3 608,1 3 0,3 0-570,-3 7 0,4 1 1,-1 4-1,2 1 1,1 2-2330,0 0 2314,0 1 1,4-4 0,1 0 0</inkml:trace>
  <inkml:trace contextRef="#ctx0" brushRef="#br3" timeOffset="64">16583 15698 14228,'-7'0'1209,"1"0"-1023,4 0-2030,-2 0 1804,4 0 0,4-4 0,1-1 0</inkml:trace>
  <inkml:trace contextRef="#ctx0" brushRef="#br2" timeOffset="65">17002 15512 8584,'-3'-9'-1515,"-1"-1"2152,-3 1 1,5 4-1,-4 3-188,-1 4 0,1 6 0,0 5 0,-1 2 0,0 2-466,1 0 0,-2 5 0,4 0 1,0-2-1,0 0-550,2-1 1,1-1 0,1 1 0,0-2-1748,0-1 2314,0-3 0,4-3 0,1-1 0</inkml:trace>
  <inkml:trace contextRef="#ctx0" brushRef="#br2" timeOffset="66">16983 15391 8584,'0'-14'-25,"0"4"0,0-2 1,1 1 179,2 2 1,-2 0 61,2-1 0,-1 6 0,0 4 0,3 5-842,0 4 1,-2 0-1,3 0 1,1 2 624,2 1 0,0-2 0,0 4 0</inkml:trace>
  <inkml:trace contextRef="#ctx0" brushRef="#br2" timeOffset="67">17206 15577 8569,'0'-9'-134,"0"-1"1,0 1-1,0 0 1,0-1 572,0 1 1,0 5-122,0 4 0,0 5 0,-1 8 0,-2 2-32,-3 3 1,-2 3-1,0 1 1,0-1-1,3-1-229,1-2 1,-2-2 0,3-2 0,1 0 0,2-3-271,3-1 1,3-4-1,6-3 1,4-2-255,1-1 1,3-4-1,1-3 1,1-1 0,-2-2 106,0-3 0,-3 0 1,0-4-1,-3 3 1,0-1 221,-3 1 1,-1 6 0,-4-2-1,-2 3 520,0 2 1,-4 1 0,1 5 0,-4 2-1,-1 3 12,0 2 1,0 2-1,2 0 1,-2 1-1,2 2-524,1-2 1,5 1 0,3-1-1,1 1-499,1 0 1,4-3-1,0-2 629,2-1 0,0-3 0,4 1 0</inkml:trace>
  <inkml:trace contextRef="#ctx0" brushRef="#br2" timeOffset="68">17709 15382 6485,'-5'4'425,"-2"6"1,3 9-1,-1 5 1,-3 6 1,-3 5 0,-2 4 0,3 1 0,2 0-672,2-2 1,0-4-1,-1-1 1,2-2-1,1-4-273,2-4 0,-2-8 0,1-2 518,1-3 0,-4-5 0,1-1 0</inkml:trace>
  <inkml:trace contextRef="#ctx0" brushRef="#br2" timeOffset="69">17607 15726 8569,'0'-9'-8,"0"-1"1,0 1 212,0 0 1,4-1-1,2 1 1,3 1 213,4 2 0,1 1 0,6 2 1,1 0-1,1 1-764,2 1 1,1 1-1,3 1 1,-1 1 344,-2 1 0,2 5 0,-4-3 0</inkml:trace>
  <inkml:trace contextRef="#ctx0" brushRef="#br2" timeOffset="70">18920 15605 8557,'0'-9'-34,"0"-1"0,0 1 0,0 0 321,0-1 0,0 1 0,0 0 1,0-1-75,0 1 0,1 0 1,1 0-1,2-1-19,1 1 0,-3 3 0,1 2-129,-2 3 0,-1 4 0,0 9 0,0 5 0,-1 3 39,-2 5 0,-2-1 1,-3 1-1,0 1 1,2 1-111,-1 0 1,0 0-1,0-2 1,1-3-1,2-2-24,2-2 1,1-3 0,1-3 0,1-3 0,2-2-103,3-4 0,4-3 0,2-3 0,4-5 1,0-3 12,0-5 0,1-1 1,-2-2-125,-1 1 1,3-1 132,-5 0 0,2-2 0,-3-1 1,2 1-1,-2 2 26,-1 0 0,0 0 0,-2 2 0,-1 1 0,-2 4 226,-1 1 1,-1 8 146,-3 6 1,0 4-1,0 8 1,-1 1 0,-1-1 28,-1 1 0,-4-1 1,2 4-1,0-1 0,1-2-207,-1 0 0,4-5 0,-2 2 0,2 0-412,1-1 0,1 0 48,2-6 0,4-3 0,4-6 1,1-3-1,1-3-23,0 0 1,-1-3-1,2-2 1,0 1-1,-2-1 157,1 3 1,-2-3 0,1 2 0,-1 2 0,-3 1 139,-2 3 1,-1 4 0,-3 0-1,1 4 287,-1 4 1,-4 3-1,-2 1 1,0 2-1,-1 3-159,0-1 1,2 3 0,-3-4 0,2 2 0,2 0-702,1 0 1,1 1 0,0-2 0,0-1 0,1 1 551,2-3 0,3-1 0,3 0 0</inkml:trace>
  <inkml:trace contextRef="#ctx0" brushRef="#br3" timeOffset="71">19562 15530 11843,'0'-9'-508,"0"3"0,-1 1 1163,-2 1 0,1 1 1,-4 4-1,-2 1 0,0 2 106,-1 1 0,0 1 0,0 3 1,2 0-1162,1-3 0,4 2 0,-1-2 0,3 3 290,3 0 1,2 0 0,4 1-1</inkml:trace>
  <inkml:trace contextRef="#ctx0" brushRef="#br3" timeOffset="72">19497 15763 11843,'-5'4'694,"-4"-3"1342,3 3-1429,2 1 0,0-5 0,5 1-1254,2-3 1,2-1 655,5 3 1,3-5 0,2 0 0</inkml:trace>
  <inkml:trace contextRef="#ctx0" brushRef="#br3" timeOffset="73">19953 15586 15877,'5'-4'-172,"0"-1"1,-2-4 0,0-1-1,-1 1-523,-1 0 925,-1 4 0,0-4-9,0 3 1,0 3 0,0 3-1,-1 6 1,-2 6 91,-4 3 0,2 3 0,-1 0 1,-1 2-1,0 1-498,0 0 0,0 1 0,4-3 1,1-1-1,1 0-456,1-2 0,0 0 0,0-4 0,1 0 438,2-2 1,2-5-1,5 0 1</inkml:trace>
  <inkml:trace contextRef="#ctx0" brushRef="#br3" timeOffset="74">19981 15465 15085,'0'-13'-751,"-1"3"0,-1-3 0,-1 3 969,1 0 1,1 1 0,2 1-203,2 2 0,2 2 0,4 4 0,1 1-575,-1 2 0,0 2 0,1 4 0,-1 0 1,0 1-1629,1-1 2132,3 0 1,-3 5 0,4 0 0</inkml:trace>
  <inkml:trace contextRef="#ctx0" brushRef="#br3" timeOffset="75">20177 15512 12190,'-1'6'-787,"-1"0"1103,-2 2 1,-3 1 0,2 2-1,-1 2 307,0-2 0,-1 2 0,-2 1 1,1-1-1,1 2-399,0-1 0,5-2 0,-1 0 0,2-2 0,2 0-468,2-1 0,3-1 0,7-1 0,2-4-192,3-2 1,4-1-1,-1-1 1,0-1-1,-2-3-384,-4 0 1,2-1 0,-5-2 0,0 1 385,-2 0 0,-6 2 1,-4-1 968,-5 3 0,-3 5 1,-2 2-1,1 1 0,1 3 117,2 0 0,1-2 0,5 0-775,0 1 0,5 2 0,1-1 0,3-2 0,3-3-533,4-2 1,2-1-1,0 0 1,1-1 0,-1-2 608,1-3 0,4-2 0,1-2 0</inkml:trace>
  <inkml:trace contextRef="#ctx0" brushRef="#br3" timeOffset="76">20484 15586 9039,'1'-21'0,"1"-2"0,2 0-544,1 0 0,1 2 1,4 2-1,-1 0 746,0 1 1,-2 4 0,-1 6 177,1 7 1,-3 9 0,-2 9 0,-4 4 0,-4 3-96,-2 3 1,-2 5-1,0 1 1,-1 1-1,-2-3-451,2-2 1,1-2-1,1 1 1,2 0-1,1-1-1326,-1-2 1498,-2 2 0,0-7 1,0 2-1</inkml:trace>
  <inkml:trace contextRef="#ctx0" brushRef="#br3" timeOffset="77">20409 15791 9659,'5'-9'-551,"0"0"1,2-1 1142,2 1 1,3 1-1,6 0 1,2 2 0,2 0 62,2 1 0,2-2 1,0 4-1,-2 0 0,0 2-955,0 1 294,-4 0 0,3 5 0,-4 0 1</inkml:trace>
  <inkml:trace contextRef="#ctx0" brushRef="#br2" timeOffset="78">21843 15465 8510,'0'-9'-332,"0"0"1,0-1 528,0 1 1,-1 6-1,-1 6 1,-1 9 0,0 8-1,0 6 56,0 4 0,-5 4 0,2 7 0,-2 2 0,-1 2 0,0 2-203,3 0 0,-4-1 0,2 2 1,-2-1-477,-1 0 1,0-3-1,1-7 1,0-3-1,-2-3-505,0-2 1,-3-7 930,2-3 0,-3 0 0,1-5 0</inkml:trace>
  <inkml:trace contextRef="#ctx0" brushRef="#br2" timeOffset="79">21825 15614 8510,'23'-22'143,"-1"2"0,-1 5 134,1 5 0,-3 3 1,3 7-1,-4 1 1,-5 3 34,-4 5 0,-6 4 0,1 3 0,-4 0 1,-5 0-45,-4 2 1,0 1-1,-5-1 1,2 0-1,-2-2-165,0 0 0,3-4 0,-3 3 0,2-2-1138,-1-1 518,1-2 0,3-2-919,-1-2 1,5 1 1435,2-7 0,2-2 0</inkml:trace>
  <inkml:trace contextRef="#ctx0" brushRef="#br2" timeOffset="80">22262 15512 8510,'-6'0'-314,"0"0"0,-1 0 792,-2 0 0,3 0 1,0 1-1,-1 2 1,-2 3-9,0 2 1,3 2-1,1-1 1,1 0-1,0 1-373,0-1 0,3-3 0,-1 0 0,4 2-169,4 0 1,3-3-1,0-2 1,0-2 0,1-1-356,-1 0 0,0-3 0,0-1 0,-2 0 0,-1-1-99,1 0 0,-3 1 0,0-2 0,-2 0 526,1 1 0,-2 1 0,3 4 0</inkml:trace>
  <inkml:trace contextRef="#ctx0" brushRef="#br2" timeOffset="81">22225 15782 8510,'-9'5'-355,"-1"-1"0,1-4 1256,0 0 1,4 1-247,1 2 0,4-2 1,4 1-1,3-3 0,3-2-787,3 1 0,-1 1 1,-3 1-1,1 0 0,-2-1-394,-2-2 0,2 2 0,-1-2-93,1 2 0,-2 1 619,0 0 0,-4-4 0,2-1 0</inkml:trace>
  <inkml:trace contextRef="#ctx0" brushRef="#br3" timeOffset="82">22756 15437 10170,'0'-9'-283,"-3"0"0,-2 0 0,0 4 425,-2 5 1,2 10-1,-1 8 1,-2 6 0,0 4-1,-1 3 1,0 3 306,-1 2 1,1 6 0,1 1 0,0 3 0,2 0-662,-1 1 1,-1-3 0,-2 1 0,1-1 0,0-3-408,-1-5 0,4-4 1,0-5 624,-1-2 1,-6-3-1,-1-3 1</inkml:trace>
  <inkml:trace contextRef="#ctx0" brushRef="#br3" timeOffset="83">22700 15605 9027,'20'-19'49,"1"1"1,3 0 0,1 4 514,0 4 0,-6 5 1,0 5-341,-6 0 0,-6 7 1,-4 4-1,-3 1 1,-3 3-1,-4-1 2,-1 3 0,-5 0 1,-2 1-1,0-2 0,0 0-214,2 1 0,-3-3 0,4 0 0,0 0-343,2-3 0,1 0 0,-1-2 1,2 0-763,2 1 1,2-4 0,5-1-29,2-1 0,5-5 1123,5-5 0,7-7 0,0-1 1</inkml:trace>
  <inkml:trace contextRef="#ctx0" brushRef="#br3" timeOffset="84">22998 15624 9027,'5'0'-312,"-1"0"945,-4 4 0,0 1-255,0 4 1,0 4-1,-1-1 1,-1-1-1,-1 0 1,2-1-382,3 3 0,1-3 0,5 1 0,4-2-451,1-3 271,3-4 1,2 2-1,1-4 1,-2 0-155,-1 0 0,-3-5 1,-3-3-1,-2-4 1,-2 0 140,-3-2 1,-2 1 0,-3-4-1,-3 2 1,-4-1 200,-2 2 1,-2 0-1,0 5 1,-1 0-1,1 0 21,1 3 0,2-1-1324,1 4 1298,3 4 0,6 8 0,6 6 0</inkml:trace>
  <inkml:trace contextRef="#ctx0" brushRef="#br3" timeOffset="85">23333 15624 8651,'6'0'0,"0"0"111,2 0 1,-4 1-1,-1 2 1,-2 3-1,-1 2 225,0 2 1,-1 3 0,-2 3 0,-3 0 0,-2 1-360,2-2 1,-1 1-1,3 1 1,0-1 0,-1-4-2361,3-1 2381,1-2 1,10 0 0,1 0 0</inkml:trace>
  <inkml:trace contextRef="#ctx0" brushRef="#br3" timeOffset="86">23342 15596 8651,'-1'-15'-50,"-1"2"1,-1 0 89,1 1 1,1-2 0,2 3 0,2-1 346,3 0 1,0 2-1,0 2 1,1 1-1,1 4-785,2 2 1,0 1 0,1 1 0,3 2-1,-1 4-41,1 1 1,-2 1 0,-3 1 0,1 0 0,-1 1 437,0 2 0,1-4 1,-2-3-1,-1 1 1,-1 2-1,2 0 1,-4-3-1,-1 0 337,-2 2 1,2 0-1,0 1 1,-1 1-1,-1-1 319,-1 0 0,-3 1 1,-1-1-1,0 0 0,-1 0-187,-1 1 0,4-1 0,-1 0 0,2 1-268,1-1-175,0 0 1,1 1-203,2-1 1,3-4-1,3-2 1,0-2-1,0-2-316,1-2 1,-1-2-1,0-3 1,1 0-1,-1 2 191,0-1 0,-2 0 1,-2 0 808,-1 0 0,-1 6-167,-3 1 1,1 4 0,1 6-552,1-1 1,4-3 0,0-1 0,2 1 0,2-2-1077,2 0 1,3-1 1286,0-3 0,5-4 0,3-1 0</inkml:trace>
  <inkml:trace contextRef="#ctx0" brushRef="#br2" timeOffset="87">23920 15549 8571,'13'-24'0,"-3"-2"0,3 5 0,-3 0-1017,-1 1 0,-2 6 1530,-1 1 1,-4 11 0,0 6-1,-3 5 1,-3 5-256,-1 5 0,-1 7 0,-1 1 1,1 3-1,0 0-123,1-1 1,-3-1 0,4 0 0,0-1-481,0 1 1,-3-1-1,2-2 1,-1-3-1,2-1-811,0 0 1,0-5 1155,-2-1 0,-2-7 0,2-4 0</inkml:trace>
  <inkml:trace contextRef="#ctx0" brushRef="#br2" timeOffset="88">23882 15717 8567,'0'-10'77,"3"4"1,1 0 0,-1 0 210,1 1 0,-2-3 1,4 5-1,1 1 1,2 1-56,0 1 1,0 3-1,1 1 1,-1 2-1,1 1-286,3 1 0,-2-2 0,3-1 0,1 1 0,-1-2-153,3 0 1,1-1 0,0-3-1,1 0-598,-1 0 672,1 0 0,-1 0 1,-2-1-1,-1-2 1,-1-3 51,1-3 1,-5 0 0,0 0 0,-3-2 110,-3-1 0,2 5 0,-3-3 1,-1 2-1,-2 1 6,-3 1 1,1-1 0,-4 3 0,-2 2 0,-1 1 88,-3 1 0,1 3 0,-2 2 0,0 1 218,1 4 1,0-1-1,2 5 1,2-1-1,1 2-133,1-1 1,4 4-1,-2-4 1,3 2-1,1-1-463,0 2 0,1-3 0,3 1 0,3-2 0,3-1-117,3-2 0,3-2 0,0-1 0,2-4 1,3-2-345,1-1 1,0 0 0,-1-1 0,2-1 687,1-2 1,-4-2-1,2 3 1,-3 1 0,-4 1 293,-2 1 0,-3 0 49,-1 0 0,-5 0 0,-4 0 0,-5 0 0,-3-1 6,-1-2 0,-1 1 0,1-4 0,0-2 0,0 0 42,3-1 1,-1-2-1,4 0 1,1-2-246,1-2 0,2 3 1,2-4-1,2 1 0,2-1-215,3 1 0,-3 3 1,6 0-1,0 3 0,0 1-59,2 2 1,-4 4 0,3 0 0,-3 4-83,-2 4 1,3 4 0,-7 1-1,1 2 235,0 2 0,-4 0 0,2 4 0</inkml:trace>
  <inkml:trace contextRef="#ctx0" brushRef="#br2" timeOffset="89">23137 16164 8273,'5'-19'251,"-3"5"1,3 1-1,0 3 1,-1 3 146,0 3 1,-2 6 0,-5 12 0,-3 6 0,-2 5 0,-2 7-104,1 1 0,0 0 1,1 2-1,0-1 0,3 1-806,1 1 1,0 2-1,2-1 511,-1 0 0,-5 5 0,3 0 0</inkml:trace>
  <inkml:trace contextRef="#ctx0" brushRef="#br2" timeOffset="90">22793 16983 8325,'-5'1'530,"2"2"0,2 3 0,0 4 0,-1 2-192,-2 4 1,0 4 0,2 3 0,-1 0 0,0 1 0,0-2-1,-1 2-600,-1 0 0,-1-3 1,-1 0-1,1-2 0,-1-4-1224,-2-2 0,3-4 1486,0-3 0,-4 3 0,-5-4 0</inkml:trace>
  <inkml:trace contextRef="#ctx0" brushRef="#br2" timeOffset="91">22691 17002 8325,'0'-14'213,"3"4"0,1-4 1,0 2 238,0 0 1,3-1 0,0 5 0,1 2 0,2 2 15,3-1 0,1 4 1,4-1-1,-2 4 1,-1 5-340,-2 1 1,3 5-1,-4 3 1,-1 1 0,-1 2-68,-4 0 1,-1 2-1,-3 2 1,1 0 0,-1 1 52,-1-1 0,-1-2 0,0 1 0,-1-2 1,-1-2-303,-1 1 0,0-4 0,3 0 0,0-2-457,0-1 0,1-5 0,2-2 0,3-1 0,4-3-12,2-3 1,0-3-1,2-4 1,0-2 0,0-1 293,-1-4 1,3 2 0,-4-2 0,0 1 0,-2 0 565,-1 3 0,-2 2 615,-1 0 0,-4 6 0,1 4 0,-2 5-164,-1 4 0,-1 4 1,-1 3-1,-1 0 0,1 1-631,1-2 0,1-2 1,0 1-1,0 0 1,0-3-636,0-1 0,4-1 1,2-3-1,3-3-687,4-2 1,-3-6 1297,2-5 0,3-3 0,-1-6 0</inkml:trace>
  <inkml:trace contextRef="#ctx0" brushRef="#br2" timeOffset="92">23333 16964 8288,'-4'6'-65,"2"3"0,-4 0 1,-2 7 432,0 4 0,-2 5 1,-3 7-1,-2 6 1,-2 3 137,2 1 0,1 0 0,5-5 1,0 0-1,-1-2-1499,1-4 0,3-4 1,1-9 992,1-3 0,-4-5 0,3-6 0</inkml:trace>
  <inkml:trace contextRef="#ctx0" brushRef="#br2" timeOffset="93">23175 17318 8288,'5'-14'45,"-1"-3"0,-3 5 1,1 0 609,1 2 0,5 2 1,1 0-1,3 2 0,3 0 0,1 1 0,6 1 1,3 4-1,2 0 0,1 0 97,0 0 1,4 4-753,2 2 0,6 2 0,3 2 0</inkml:trace>
  <inkml:trace contextRef="#ctx0" brushRef="#br2" timeOffset="94">16648 11024 8473,'5'-14'-9,"0"-4"1,-2 3 0,2 1 0,2 2 0,-2 1 0,0 3 0,-1 1 335,0 1 1,-3 12 0,-7 4-1,-6 9 1,-6 6 0,-3 2-1,-1 4 1,-2 5 0,-3 2-1,-3 4-255,13-19 0,0 0 0,-1-1 0,1 0 0,-2 3 1,1 1-1,1-1 0,-1 0 0,0 0 0,-1 0 1,0 2-1,1-1-372,-2 3 0,0-1 1,2-2-1,1 0 0,2 0 1,0 0-1,-11 19-154,5-5 1,1-1-1,1-2 1</inkml:trace>
  <inkml:trace contextRef="#ctx0" brushRef="#br2" timeOffset="95">19450 11033 8438,'5'-9'-1,"1"0"1,3-1-1,2 1 1,2 0-1,-1-1 1,1 1 0,-1 0-1,-1 1 412,0 1 0,-3 2 0,-3 8 130,-5 8 1,-9 6 0,-10 7-1,-6 5 1,-5 4-235,-4 5 0,-2 0 0,17-18 0,0 0 0,-1 0 0,1-1 0,-2 1 0,1 0-318,1 0 0,-1 0 1,-1 2-1,-1 0 0,2 0 1,-1-1-1,1 0 0,1 0 1,1-1-1,2 1-688,-14 17 0,7-1 0,4-1 699,6-2 0,2 3 0,2-4 0</inkml:trace>
  <inkml:trace contextRef="#ctx0" brushRef="#br3" timeOffset="96">22663 11117 11078,'15'-18'-92,"0"-1"0,-1 1 0,0 4 0,-2 3 0,-3 5 581,-1 2 0,-12 3 0,-2 7 1,-9 8-1,-9 6 0,-8 8-125,-6 6 0,17-16 0,-1 1 0,-1 0 0,0 1 0,-1 1 0,1-1 0,-1 2 0,0-1-250,-1 1 0,1 0 0,1 2 0,1 1 0,-1 0 0,1 0 1,0-1-1,1 0-451,2 0 1,-1 0 0,0 1 0,1 1-1,-1-1 1,1 1 325,1 0 1,-1 0 0,-2 0-1,-1-1 1,3-2 0,-1 0-1</inkml:trace>
  <inkml:trace contextRef="#ctx0" brushRef="#br2" timeOffset="97">18557 9208 8516,'0'-22'-22,"1"2"0,1-2 0,1 4 0,-1 2 0,-1 4 0,-1 1 258,0 2 1,-8 6 0,-7 6-1,-9 9 1,-10 9 0,-8 8 20,18-11 1,-1 0 0,-2 3 0,-2 1 0,-2 3-1,-1 0 1,-2 4 0,0 0-238,-3 5 1,-1 0 0,1-1-1,0 1 1,11-10 0,0 1-1,0 0 1,-11 12 0,0 1 0,12-13-1,1 1 1,0 0 0,0 2-1,0 1 1,0-1-349,-1 3 0,0 0 0,-1-1 1,1 1-1,-2 0 0,1 0 1,-2 2-1,0-1 0,0 1 1</inkml:trace>
  <inkml:trace contextRef="#ctx0" brushRef="#br3" timeOffset="98">16713 15251 16926,'9'0'294,"-4"-1"0,-4 0 0,-7 2 0,-10 7-48,-10 9 1,-11 10 0,13-10 0,0 2 0,-4 2 0,-1 0 0,-3 4 0,-1 0 0,-3 2 0,1 0 0,-1 1 0,1 0-54,1 0 1,1 0-1,0-2 1,1-1-1,3 1 1,2-1-1,2-1 1,0 1-387,3-2 0,2 0 1,1 0-1,3-1 1,-8 15-1,5 0 1,7-1-1,5 0-3084,4-2 2815,6-8 1,2 1 0,4-9-1</inkml:trace>
  <inkml:trace contextRef="#ctx0" brushRef="#br3" timeOffset="99">19478 15493 9968,'10'-13'-74,"-4"-1"1,1-2-1,2 1 1,3 2 0,-2 1 307,-3 2 0,-4 6 0,-7 5 0,-6 7 0,-10 8 0,-10 6 134,-9 5 1,15-10 0,-2 0 0,-1 2 0,-2 1-1,-1 1 1,-1-1-227,0 1 0,-2 1 0,-1 0 1,0 0-1,-1 2 0,1 1 1,-1 0-1,1-1 0,1 1 0,1-1-361,3 0 1,0 0-1,3-2 1,2 1 0,3-1-1,2 1 1,3-2-1,1 1 1,-6 21 196,7-4 0,6 1 0,8-7 0</inkml:trace>
  <inkml:trace contextRef="#ctx0" brushRef="#br3" timeOffset="100">22188 15372 10686,'9'-28'25,"0"6"0,2 3 0,0 6 0,2 6 235,-2 4 0,-6 8 0,-6 7 0,-9 7 0,-11 7 0,-11 6 0,12-14 0,-1 0 26,-4 3 0,0-1 0,-2 1 0,-1 0 1,-1 2-1,-1 1 0,-1 0 0,0-1 0,-1 2 1,0 0-264,-1 1 1,1 1-1,0 2 1,2 1 0,-1 0-1,2 2 1,0 0-1,1 1 1,2 0 0,2 1-796,2 0 1,2 1-1,2-1 1,4 0 771,2-2 0,2 1 0,1-1 0,0 0 0,3-1 0,0 0 0,2-1 0,0 0 0</inkml:trace>
  <inkml:trace contextRef="#ctx0" brushRef="#br3" timeOffset="101">16108 12207 19833,'-5'-14'-656,"-3"4"1,5-3-1,0 3 1,0 1 0,0-1 166,1 1 1,2 3 0,4 0 0,4-1 0,5 2 0,2 2 733,5 2 1,1-2-1,5 0 1,4 1-1,3 1 1,2 1-92,1 0 1,4 0 0,1 0 0,-3 0-1,-3 0-85,-4 0 1,-7 0 0,-5 0 0,-6 0-136,-3 0 0,-6 1 1,-5 1-1,-8 1 1,-8 0 137,-7 1 0,-7 1 0,-3 5 1,-4-1-1,-1-1-32,-1-1 0,-4 1 0,4-2 1,0 2 1468,-2 2-1328,0-1 0,0 2 1,5 0-1,6-3 1,5 0-157,4 0 0,8 2 0,5-1-200,5 0 0,11-3 0,6-3 0,8-2 0,7-1 155,5 0 0,8 0 1,5 0-1,5-1 1,-25 0-1,1 0 83,2-1 0,-1 0 0,1-1 0,0-1 0,-1 2 0,0-1 0</inkml:trace>
  <inkml:trace contextRef="#ctx0" brushRef="#br3" timeOffset="102">18938 12076 16071,'-17'-4'-510,"1"-1"0,5-1 0,3 0 485,1 2 1,10-2-1,4 3 1,7 1-1,8 1 1,6 1 33,5 0 0,7 0 0,3 0 0,0 0 0,2 0 47,2 0 1,-1 0 0,-1 1 0,-7 1-1,-8 1-34,-7-1 1,-4-1-1,-14-1 1,-10 0-1,-11 0 1,-12 0 0,-9 0-1,-5 1 1,-5 1-83,-2 1 0,-2 2 1,24-4-1,1 0 1,-23 2-1,6 0-20,6 1 0,9-2 0,12 4 0,15 2-411,19 0 0,18 3 485,-9-6 0,2-1 0,4 2 0,2 0 1,3-4-1,0 1 0</inkml:trace>
  <inkml:trace contextRef="#ctx0" brushRef="#br3" timeOffset="103">21843 11918 16256,'-18'-9'-2202,"0"2"1685,3 1 1,13 4-1,13-1 1,8 2-1,8 1 772,3 0 1,7 3 0,-1 0-1,4 0 1,2 0-107,-1 0 0,2 4 1,-3-3-1,-4 0 0,-5 0-77,-5-2 1,-8 2-1,-7-1 1,-8 1 26,-9 0 0,-12-3 0,-11 2 0,-6-2-55,-4-1 1,-9 3-1,1 0 1,1-1 0,0-1-38,3-1 1,8 1-1,3 1 1,8 2-1,9 2-326,7 1 0,10 1 461,11 1 0,14 5 0,11 0 0</inkml:trace>
  <inkml:trace contextRef="#ctx0" brushRef="#br3" timeOffset="104">15884 16462 25847,'19'-14'-258,"1"1"1,1-3 0,4 4 0,2 2 0,1 4-34,0 3 0,-4 2 1,-4 1-1,-3 0 0,-5 1-735,-1 2 550,-6-2 0,-3 7 1,-8-4-1,-7 0 734,-3 0 1,-6 3-1,-1-2 1,-1 2-1,-1-1 2,-2 1 0,-1-2 0,0 0 0,1 1 0,2-2-76,3 0 1,6 2-1,1-3 1,3 0-658,4 1 0,14-3 0,17 2 0,17-1 139,-13-2 0,2 0 317,7 0 1,1 0-1,5-2 1,1-1-1,4 1 1,-1-1 0</inkml:trace>
  <inkml:trace contextRef="#ctx0" brushRef="#br3" timeOffset="105">18854 16555 26509,'10'0'-1055,"-1"0"1,0-1 852,1-2 1,-1 2 0,-1-4 0,0 2-1,-2 0 1,1 0 0,1 0 360,2 0 1,-4-4 0,0 0-557,1-1 1,-3-1-1,-2 1 167,-4 1 0,-3 3 1,-5 4-1,-3 0 1,-2 0 208,-3 0 1,0 0-1,0 0 1,2 0-1,1 0-51,2 0 1,3 0-1,5 1 1,2 2-1501,4 4 1421,12-3 0,14 4 0,12-3 0</inkml:trace>
  <inkml:trace contextRef="#ctx0" brushRef="#br3" timeOffset="106">21573 16499 32008,'-18'-3'-547,"-1"0"1,1 0 0,2-1 0,0 1 0,0 1 0,-2 1 177,0 1 1,6 0 0,10 1-1,14 2 355,9 4 1,13 1 0,6 1 0,3 0 0,5 1-101,-1-1 1,-3 0 0,-5 0 0,-5-2 0,-6-2-1007,-5-1 922,-12-1 1,-7 1-1,-9 2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1:55:25.384"/>
    </inkml:context>
    <inkml:brush xml:id="br0">
      <inkml:brushProperty name="width" value="0.12095" units="cm"/>
      <inkml:brushProperty name="height" value="0.12095" units="cm"/>
      <inkml:brushProperty name="color" value="#3165BB"/>
    </inkml:brush>
  </inkml:definitions>
  <inkml:trace contextRef="#ctx0" brushRef="#br0">1983 13380 25058,'0'-10'-1639,"1"1"1,1 0 1681,1-1 1,-1 6 0,-6 5 0,-5 8 0,-6 5 0,-6 5 0,-6 3 0,-6 7 171,13-11 0,-1 1 0,-4 0 0,-1 1 0,-3 3 0,0 1 0,-2 1 0,-1 0 0,-4 2 0,0 1 0,-1 1 0,-1 0-81,-1 1 0,0-1 0,0-1 0,1-1 1,5-3-1,1 0 0,3-1 0,2-1 1,2-2-1,2-1-309,-15 16 0,10-8 0,10-7 0,8-5 0,6-1 0,4-4-572,3-3 0,10-2 0,10-5 1,6-2 498,5-5 1,12-7 345,-20 2 1,0-1 0,4-2-1,-1-1 1,4-1 0,0 1-1</inkml:trace>
  <inkml:trace contextRef="#ctx0" brushRef="#br0" timeOffset="1">2095 13585 24472,'39'-27'1718,"-2"2"-1757,-3 3 145,-13 11 0,-6 0 1,-15 12-1,-13 7 122,-11 5 1,-12 7-1,12-9 1,-1 2-1,-2 1 1,0 0 0,-2 2-1,0 1-48,-2 0 1,0 1 0,-1 0 0,-1 1 0,-2 1 0,0 0 0,0 2 0,-1 0 0,1 0 0,0 1-224,2 0 1,2 1 0,3-2-1,2 1 1,3-1 0,1 0 0,4-2-1,1 0 1,-7 17-2061,10-2 1625,6-8 1,20-4-1,3-4 1</inkml:trace>
  <inkml:trace contextRef="#ctx0" brushRef="#br0" timeOffset="2">4655 13547 23435,'5'-13'-655,"-3"-1"0,4-2 0,0 1 0,0 2 0,-1 2 518,0 0 1,-3 3 0,-5 4 0,-5 6 0,-3 7 0,-6 6 791,-3 4 0,-5 1 1,-5 5-1,-2 1 0,-1 1-205,-3 0 0,-3 2 0,0 1 0,2 1 0,2-1-640,3-1 1,4-1 0,6-1 0,3-3 0,8-5-608,6-6 1,6-4-1,7-2 1,10-5 1001,11-4 1,11-12 0,2-5-1</inkml:trace>
  <inkml:trace contextRef="#ctx0" brushRef="#br0" timeOffset="3">4925 13585 26084,'-9'0'104,"-4"0"1,-4 2 0,-6 5 164,-8 8 1,-10 5 0,15-7 0,-1 2-1,-1 1 1,0 0 0,0 1 0,-1 0-90,1 0 0,1 0 0,3 1 0,3 1-630,-10 15 0,10-2 1,8 0-1</inkml:trace>
  <inkml:trace contextRef="#ctx0" brushRef="#br0" timeOffset="4">7886 13352 27752,'10'-14'-814,"-1"2"1,-1-2-1,-1 6 1,-3 4 1117,-7 5 1,-6 7 0,-16 9 0,-6 4-1,-6 4 1,-5 4 0,19-13 0,-1 0-114,0 1 1,0 0 0,-1 0-1,-1 0 1,-1 1 0,1 1 0,-1 0-1,-1-1 1,1 1 0,-1-1-261,2 1 0,0 0 0,1-2 0,1 0 0,3-1 1,1 1-1,-17 15 0,5-2 0,6-2-536,7-3 1,8-7-1,8-5 1,4-4-1,6-3-2605,5-3 3359,13-2 1,4-9-1,8-2 1</inkml:trace>
  <inkml:trace contextRef="#ctx0" brushRef="#br0" timeOffset="5">8156 13473 27752,'3'-10'-3277,"-1"2"3065,-3 2 0,-8 6 0,-11 8 0,-7 6 0,-12 6 539,16-7 1,-2 0 0,-5 2-1,0 0 1,-6 4 0,0 0-1,0-1 1,0 1 0,0 0-1,0 0-267,2 1 0,0 0 0,3 0 0,1 0 0,3 0 0,1 1 1,4-1-1,2-1 0,-11 18-797,6-1 0,4 0 281,6 1 0,-3 1 1,4-1-1</inkml:trace>
  <inkml:trace contextRef="#ctx0" brushRef="#br0" timeOffset="6">14246 13296 23909,'-18'1'179,"0"2"0,1 4 0,-4 5 0,-2 4 0,-4 5 0,-4 5-198,-6 4 1,-1 6 0,17-16-1,0 1 1,-1 0 0,1 0 0,0 0-1,0-1 1,-1 0 0,-1 0 0,1 1-1,0-1 1,0 0 0,0 0 63,2 0 0,0-1 1,-17 16-1,3-4 0,4-2 1,5-2-330,6-3 1,5-5 0,5-7 0,3-1 0,4-3-537,4-2 1,4-2 0,8-5 0,5-3 807,8-5 0,10-6 0,6-5 0,3-3 1,0-1 119,-23 11 0,1 0 0,21-11 0,0 0 0,-3-2 0,-2 0 46,-3 1 1,-8 3 0,-9 7 0,-4 2-104,-7 3 0,-16 7 0,-13 6 0,-8 8 0,-6 7 306,-2 4 1,0-2-1,2 4 1,4 0 0,5-1-848,6 0 0,6 2 0,9-1-34,7 0 1,14-1 0,12-5-1</inkml:trace>
  <inkml:trace contextRef="#ctx0" brushRef="#br0" timeOffset="7">17486 13408 22452,'0'-15'-547,"0"1"1,0 2 0,1 0 0,2 0 0,2 1 0,1 0 190,1-2 0,-1 2 0,3 4 0,-1 0 0,0 1 749,-2 1 0,-5 1 0,-1 5 0,-7 3 0,-9 5 1,-10 7-102,-9 5 1,-7 3 0,17-8 0,-1 0 0,-2 0-1,0 2 1,-2 0 0,0 0-194,-1 0 0,1 1 1,0 1-1,0 0 1,2 1-1,0-1 1,0 0-1,0-1-249,0 0 0,0 0 1,3 0-1,0-1 1,1-1-1,2 1 1,-16 16 119,6 1 0,7-3 1,2 0-1</inkml:trace>
  <inkml:trace contextRef="#ctx0" brushRef="#br0" timeOffset="8">20223 13473 29805,'19'-15'-384,"-1"-2"1,1 2 0,-1 1-1,-3 1 1,-2 3 140,-3 1 0,-6 4 0,-4 1 0,-7 5 0,-9 6 532,-9 5 0,-6 9 1,-7 5-1,-2 3 0,18-13 1,-1 0-1,0 0 0,0 0-75,0 0 1,-1 0 0,0-1 0,1 1 0,-19 13 0,0 1 0,19-14 0,0 1-325,-1 1 1,0 0 0,2-2-1,1 0 1,0 2 0,1 1-1,-14 18 1,5-2-711,5-1 1,5 0 0,7-5 0,6-3 190,4-2 1,6-3 0,1-2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3T12:08:35.327"/>
    </inkml:context>
    <inkml:brush xml:id="br0">
      <inkml:brushProperty name="width" value="0.09071" units="cm"/>
      <inkml:brushProperty name="height" value="0.09071" units="cm"/>
      <inkml:brushProperty name="color" value="#3165BB"/>
    </inkml:brush>
  </inkml:definitions>
  <inkml:trace contextRef="#ctx0" brushRef="#br0">4991 8743 8479,'-3'-9'-240,"-1"-1"1,1 1-433,-1 0 520,3-1 1,-3 1 184,4 0 126,0-1-371,0 1 124,0 4 0,0-3 58,0 1 89,0-1 16,4-1-10,-3 0-22,7-1 0,-5 1 43,3 0 260,-4-1-296,6 5 1,-6-3 86,4 2 36,-4 1-61,3 1-45,-5 8 1,0 6 127,0 5 1,-5 8-92,-1 5 0,-3 5-272,-4 7 10,3-1 1,-4 5 284,1-3-1947,3 3 1638,-4-6 1,5 7-58,0-5-968,0-8 964,-1-1 1,2-15-14,2-1-97,-3-3 532,4-7 1,-4-3-180,0-8 0,-1-5 0,1-7 0</inkml:trace>
  <inkml:trace contextRef="#ctx0" brushRef="#br0" timeOffset="1">4851 8650 8474,'1'-19'0,"2"1"-624,-2-1 399,3 4 1,0-1 108,3 3 572,1 1-192,1 3 0,1 3-279,-1-1-72,4 1 158,-2 1 0,6 1-337,-1 4 150,-3 0-40,5 0 1,-8 4-64,3 2 0,-3 6 154,-1 0 65,0 4 0,1 3 0,-1 5 0</inkml:trace>
  <inkml:trace contextRef="#ctx0" brushRef="#br0" timeOffset="2">4627 9190 8444,'-13'5'-4,"3"3"-100,0-7 166,6 3 1,5-4 127,2 0 0,4 0 47,5 0 0,4-1-191,5-2-334,3-2 265,0-8 1,5 2-677,-4-1 524,8-3 1,-8 5 13,6-2-1193,2-3 1354,0 5 0,0-8 0,-1 4 0</inkml:trace>
  <inkml:trace contextRef="#ctx0" brushRef="#br0" timeOffset="3">5158 9013 8385,'-6'0'-1169,"0"0"899,4 0 496,-2 0 656,4 0-815,0-4 1,5-1-16,4-5 37,0 1 0,9 0-214,-4-5 80,5 0 1,3-5 171,0 0-245,-1 1 73,-2-5 0,2 2 128,-3-3-1007,3-1 777,-11-3 0,6 0-54,-7 0 86,2 0 1,-10 0 72,3 0 0,-4 4-13,-4 3 57,-1 1 1,-4 7-16,0 3 0,-4 5-89,1 5 306,-5 0-104,7 8 0,-7 3-126,5 7 373,-5 9-20,3 2 0,-4 9-214,3 3 0,-2 1-255,5 5 1,5-22 0,1 1 214,2 2 1,-1 0 0,0 2 0,1 1-264,-1 3 0,1 1 0,-1 0 1,0 0 269,1 2 0,-1 0 0,-1 0 0,-1 0 58,1-1 0,0-1-138,0-2 0,0 0 0,2-5 0,0 0 0,-3 23 0,0-3 0,1-4 0</inkml:trace>
  <inkml:trace contextRef="#ctx0" brushRef="#br0" timeOffset="4">4953 9553 8330,'-9'-4'-747,"0"3"0,-1-6 684,1 3 1,3-3 207,0 1 1,4-3 42,-1-4 299,2 3-376,1-8 0,5 7 316,4-5-74,4 1-210,6-8 0,1 3-90,1-1-40,-1 1 1,7-2-324,-2 1 0,2-1 215,1 3 1,3 2-880,0 1 786,0 3 0,-3-1 0,0 0 0</inkml:trace>
  <inkml:trace contextRef="#ctx0" brushRef="#br0" timeOffset="5">5763 9004 8296,'-4'-6'-458,"3"-2"0,-2 4 481,6-2 1,-1-1 282,5 3 0,0-3-45,5 1-352,-1-2 191,6-2 0,-6 0-217,5-2 55,0 1 1,2-6-19,1 1 0,-4 2 97,1-2 0,-4 0-108,4-6 1,-5 1 118,2-4 0,-7 2-202,-3-2 1,-2-2 60,-1 2 1,0 1-68,0-1 0,-1 8 182,-2-2 1,-1 7-14,-3-1 166,-1 7-188,3 2 0,-4 9 144,-1 5 1,1 8-67,0 10 0,-2 4 238,-1 5 0,2 5-300,-3 1 1,0 7 96,7-24 1,-1 1 0,0 2 0,-1 1-325,1 0 1,1 2 0,0 0 0,0 0 115,1 1 1,1-1 0,-2-2 0,0 0 70,2-2 0,-1 0 0,-6 18-186,4-8 0,0-9 212,1-8 1,-1-2-28,4-3 0,-5-6 30,2-4 1,1-1 163,-1 1 1,1 0 55,-2-3 857,-1-2-998,3 3 0,-1-7-128,0 0 1,3-6 76,0 0 1,2-1-223,1-6 1,3 1 117,1-4 0,3 4-77,-1-1 1,5 1 99,2-4 0,2 0-22,-2 1 0,3 0 12,0 3 1,1-3 90,2 2 0,1-4 0,1-2 0,0-3 0,4 3 0,-1-3-17,0 0 0,2 2 17,-4 1 0,0 4 207,-4 2 1,-2 3 54,-1 3 24,-3 1 1,-2 4 22,-4 2 0,-4 9-116,2 3 1,-4 8 133,-4 2 1,0 0-15,-2 6 0,-2-1-205,2 1 0,0 0 84,0-3 0,4 0-260,-1-3 1,2-4-242,1 1 15,0-5 1,1 1 108,2-5 0,-1-3-176,4-4 0,1-1 7,2-2 1,0-4 139,1-5 0,-2-1-54,-2-3 1,-1-2 267,-2 3 0,-2-3 0,3 0 0,-7-1 0,0 0 0,-4 1 0,1-1 0,1 2 0,-1 1 0,0-1 0,0 1 0,-2-1-42,2 2 0,0-2 81,0 5 1,3-1 144,-3 0 0,4 3-100,-1-3 0,2 3-128,1 1 0,3 2 124,0 1-80,4 4 0,-2-2 0,5 4 0</inkml:trace>
  <inkml:trace contextRef="#ctx0" brushRef="#br0" timeOffset="6">6192 9004 8296,'-6'6'-303,"-1"0"0,5-3 425,-1 3-232,2-4 94,1 7 386,0-8-190,4 3 1,1-4 91,5 0-350,-5 0 214,3 0 0,-3 0 136,5 0-541,-1 0 200,-4-4-418,3 3 343,-2-3 0,3-1 43,0-1-286,-4 2 230,4-4 1,-7 4-46,4-3-106,-4-1 126,6 3 0,-7-4 91,2-1 2,-2 1 0,-1 3-22,0 0 242,0 4 0,-4-3 191,-2 5 0,-2 1-146,-1 3 0,-2 4 256,-1 4 1,1 5-154,-1-2 0,2 3 42,0 1 1,2-1-140,2 1 1,2-1-267,4 1 1,1-5 118,2-1 0,3-3-107,6 0 1,3-5-223,4-2 0,0-3-79,3-3 1,-1-2-294,3-5 0,-3-2-4,1-1 670,-2 1 0,2-1 0,2-2 0</inkml:trace>
  <inkml:trace contextRef="#ctx0" brushRef="#br0" timeOffset="7">6695 8613 8278,'-7'0'-586,"1"0"1,3 0 292,-3 0 0,3 0 560,-4 0 1,4 5 113,-3 4 1,0 9 65,-3 6 1,-1 7-158,1 4 1,0 3-34,-1 5 1,-1 0-464,2 3 1,-2-3 349,8-6 1,0-4-371,3-2 0,0-9 32,0-4 0,4-6-407,2-3 368,3 0 1,0-4-80,0 1 0,1-2-89,-1-4 1,-2 0 92,3 0 0,-3-1 721,5-2-413,3 2 0,-1-12 0,5 3 0</inkml:trace>
  <inkml:trace contextRef="#ctx0" brushRef="#br0" timeOffset="8">7048 8678 8267,'-9'0'-549,"4"0"0,-3 2 797,1 4 1,-1 2-69,-1 11 0,-4 2 307,1 7 0,-4 4-67,4 2 0,-4 8-715,4 2 1,3 0 275,3-4 1,3-5-180,0-1 0,2-6 168,1-7 1,3-3 92,1-9 0,3-4-226,-1-1 1,-1-3 9,1-1 0,0-1-61,0-3 0,1-1 0,-4-4 0,0-1 119,-3-3 1,0 2-162,0-5 1,0 5-2,0-2 0,-4 0 109,-2 1 0,-2-1 139,-2 4 1,0 0 99,-2-1 0,-3 5-158,-4 2 1,1 2 598,-1 1 1,1 7-250,-1 3 0,0 4 368,1-2 1,2 5-205,1-2 0,3 3 8,0 1 0,6-4-168,3 1 1,2-5-255,1 2 0,7-4-41,2-3 0,10 1 57,-1-4 1,7 0-768,0-3 0,3-4 122,3-2 596,-2-2 0,7-1 0,-3-1 0</inkml:trace>
  <inkml:trace contextRef="#ctx0" brushRef="#br0" timeOffset="9">7514 8938 8350,'0'-9'-1338,"0"0"1090,0-1 1,3 1 145,0 0 1,1 1 379,-1 1-219,-2-1 0,5 4 177,-3-2-168,-2 2 0,3 5 91,-4 2 0,-3 3-32,0 6 0,-5 4 117,2 6 0,-2 0-94,-1 3 0,0 2-19,3-2 0,-2-2-183,2-2 0,1-1 109,2-1 1,2-4-141,1 1 1,0-8 94,0 1 0,4-7-183,3-2 1,5-5 42,4-7 1,1-3 96,2-3 0,-2-2-23,-1-2 0,4 0-18,-5-3 1,4 2 0,-7 4 1,1 1-33,-4-1 1,0 5-254,0 1 61,-3 7 1,-3 7 294,-6 8 0,-2 5 338,-1 4 0,-2 4 392,2 0 0,-1 3-349,0-4 1,0 1-144,4-3 1,0-4-442,3 1 0,4-6 167,2-1 0,3 0-528,0-6 1,4 0 54,3-3 509,1-4 0,6-1 0,1-5 0</inkml:trace>
  <inkml:trace contextRef="#ctx0" brushRef="#br0" timeOffset="10">7924 8994 8259,'0'-9'-1899,"0"0"1362,0-1 791,0 5-137,0-3 1,0 6-167,0-4 423,0-1-66,0 2-168,0-3 101,-5 3-70,4 0 1,-4 0 21,2 5-131,2-4 0,-7 3 195,2-2 1,-3 6-94,0 4 0,0 2 103,-1 3 0,-2 0-80,0 3 0,-1 1-67,4 2 1,1 1 47,1 0 1,2-2-218,2-1 0,2 0-64,-2-3 0,2-1-94,1-3 1,1-2-17,2-1 1,2-4-16,4 1 1,1-2-105,-1-1 0,0 0 97,1 0 0,-1-4 11,0-2 0,1-3 76,-1 0 1,1 0-73,3-1 0,-4-2 64,0 0 1,1-1 141,-4 4 1,1 0 141,-1-1 129,3 1 665,-8 4-414,3 1-129,-8 12 0,0-1-74,-3 9 1,2-5-518,2 1 8,2-1 0,-3-2 184,4 0 0,1-3-535,2-3 0,-1 1 565,4-1 0,0 0 0,4-3 0</inkml:trace>
  <inkml:trace contextRef="#ctx0" brushRef="#br0" timeOffset="11">8147 8892 7361,'-1'-5'-181,"-2"2"366,2 2 1,-6 2 267,3 2 0,-3 3-163,1 6 1,-2 3 78,-2 3 0,1 2-99,0 2 1,1 1-233,1 1 0,0 0-12,4-2 0,0-6-130,3 3 0,0-7-170,0 1 1,1-4 150,2-3 1,2-1 2,5-5 0,-1 0-24,0 0 1,0-5-234,1-1 0,2-5 8,1-2 1,-1 0 5,-3 1 0,4 1 291,-1-1 1,1-2-106,-4 2 1,0-4 243,0 4 0,-2 0-63,-1 2 766,-4 1-561,2 4 0,-4 2 99,0 6 1,-3 2 36,0 4 1,-4 2 58,0 1 0,2-1-230,-1 5 0,3-5 34,-3 2 1,4-3-378,-1-1 0,2-2 72,1-1-673,0 0 577,0 3 1,4-4-245,2-1 1,-1-3 135,1-1 0,2-3-43,4-1 1,-2-3 61,3 1 1,-3-5 103,-1-2 1,4 0 218,-1 0 1,1 3-42,-4-2 0,0 1 275,1 2-309,-5 0 1004,-1 3-210,-4 2-319,0 13 1,-4-3-299,-3 6 1,0 2 48,1-2 0,-1 0-453,4-2 0,0-1 175,3 0 0,0 1-1079,0-1 614,0-4 551,0 3 0,8-7 0,2 4 0</inkml:trace>
  <inkml:trace contextRef="#ctx0" brushRef="#br0" timeOffset="12">8482 9050 8239,'-5'0'-997,"0"0"1342,2 0 111,2 0 84,-3 0 1,11-1-705,2-2 1,2-1-44,-1-2 0,2-3-51,1 3 1,0-3 121,-1-4 0,-1 3-176,1-2 1,-1 1 69,-2 2 1,-4-3 117,-2-1 1,1 1 89,-1 2-90,1 1 1,-9 1 287,-1 2 0,-3 2-51,-4 4 0,2 5 426,-4 4 0,2 4-129,-2 6 1,0-3 23,0-1 0,2 1-359,7 2 0,-1 1 85,4 0 0,0-4-541,3 1 0,0-5 219,0 1 1,5-4-116,4-2 0,1-4 31,6 1 1,-4-2-753,4-1 998,-1-4 0,4-1 0,0-5 0</inkml:trace>
  <inkml:trace contextRef="#ctx0" brushRef="#br0" timeOffset="13">8789 8920 8189,'10'-10'-750,"-1"1"0,-1 0 403,-1 0 681,-3 3 42,-4 2-225,4 0 147,-3 3 63,3-3-275,-8 4 15,-1 0 1,-5 0-12,1 0 0,0 1-98,-1 2 1,1-1-22,0 4 1,0-3 82,-1 4 0,4-4-92,0 3 1,3-3 47,-4 3 1,4 0-99,-3 4 1,4-1 59,-1 0 0,2 1-109,1-1 0,4 3 32,2 1 1,3 2 37,0-2 0,0 2-125,1-2 1,2 3 75,0 0 0,0-3 22,-6 0 1,1-3 14,-4-1 1,-1 4-153,-5-1 1,-3 1 109,-6-4 0,-4 0 121,-6 0 0,3 1 0,-4-1 0</inkml:trace>
  <inkml:trace contextRef="#ctx0" brushRef="#br0" timeOffset="14">9599 8910 8291,'-5'0'-359,"-3"0"0,7-1 193,-2-2 0,1 1 242,-1-4-109,2 4 136,-3-6-116,4 3 88,0-1 1,0-2 76,0 2-226,0 2 138,0-5 0,0 4 15,0-4 0,-1 3-21,-3 0 1,2 2 53,-4-2-22,4 4-33,-6-2 0,3 4 47,-5 0 83,1 0-134,0 8 1,-2 0 161,-1 7-141,2 1 0,-5 3-115,3 3 1,4-2 77,-1 1 1,6-2-192,0-3 1,-1 0 59,1-4 1,1 1-16,5-4 0,2-4 53,4-2 0,2 2-216,1-2 1,-2-1-15,3-5 1,0 1-56,0-5 0,2 1 108,-2-3 0,-1 3 131,-3-1 1,1 1 114,-1-3 0,-1 3-13,-2 0 0,0 3-56,-3 0 212,-2 2 1,3 2 178,-4 2 0,-1 3 73,-2 3 0,2 0-119,-2 1 1,-2-1-200,2 0 0,0-3 53,3 1 1,0-4-327,0 3 1,1-4 85,2 1 1,6-3-788,3-3 884,5-2 0,1-4 0,6-1 0</inkml:trace>
  <inkml:trace contextRef="#ctx0" brushRef="#br0" timeOffset="15">10084 8827 8291,'0'-5'-483,"0"0"0,0 4 382,0-2 241,0 2 298,0-3-342,-4 12 1,1 0 351,-3 7-341,4 1 0,-6 2-26,2 1 1,2 3 62,0-1 0,0 0-229,1-5 1,0 0 220,3-4-338,0 5 216,0-7-85,4 0 0,1-6-43,5-4 1,2-4-187,1-3 1,0-2-39,-1-3 1,2 0 124,1-3 0,3 0 122,-3 0 0,0-3-46,0 3 1,-2 0 182,2 0 1,-6 3-164,0 0 507,-2 6-154,-2-3 1,-1 9 16,-8 0 1,-1 9 209,-4 6 1,0 0-170,-1 0 1,1 0 2,0 0 1,2 2-97,1-5 0,4 1-267,-1-4 0,2 0 114,1 1 0,0-4-313,0 0 0,5-4-28,5 1 0,0-3-152,5-3 0,1-2 106,3-4 0,-4-1 93,1 1 0,-1-3-100,4-1 1,-4 0 120,1 0 1,-5 3 197,2-2 1,-3 1 26,-1 2 0,-3 1 120,1 1 19,-5 3 1,1 4 634,-6 0-307,-2 4 1,-5 3-190,1 5 0,3-2 53,-1 3 0,4-2-177,-3 2 1,4-3-138,-1 2 0,2-4 326,1-2-443,0 0 1,4 2-79,2-2 1,4-1-48,2-5 0,-1 0 23,5 0 1,-2-1-120,2-3 0,1 2 54,-5-4 1,0 1 121,-2-1 1,-2-2 79,-2 1 1,-2-1-69,-4-1 0,0-1 203,0 1 0,-4 0-29,-2-1 0,-2 1 100,-2 0 1,-2 3-118,-1-1 0,0 5 168,1-1 0,1 2-367,-1 1 0,5 0 72,0 0-238,5 0 341,-2 4 0,0 2 0,-1 3 0</inkml:trace>
  <inkml:trace contextRef="#ctx0" brushRef="#br0" timeOffset="16">10801 8575 8220,'0'-5'35,"0"1"1,-4 5 31,1 2 1,-3 6 120,3 7 0,-4 10 159,1 5 1,-3 4-100,0 2 1,-3 5-631,-1 1 1,1 3 479,2 0 0,-1-4-483,2-5 0,-2-5 175,8-7 1,0-7-638,3-5 464,0-7 0,1-2-13,2-4 396,3 0 0,3-8 0,0-3 0</inkml:trace>
  <inkml:trace contextRef="#ctx0" brushRef="#br0" timeOffset="17">10698 8910 8220,'-5'-9'0,"1"0"0,4 3 0,0-1 801,0 5-463,0-6 0,5 3-277,4-4 45,1 3 0,8-2-260,1 2 1,4-2-881,5-2 1034,4 1 0,1 0 0,4-1 0</inkml:trace>
  <inkml:trace contextRef="#ctx0" brushRef="#br0" timeOffset="18">11275 8845 8297,'0'-6'-553,"0"0"0,0 0 341,0-4 0,1 4 285,3 0 228,-3 0 1,4-3 176,-2 3-378,-2-2 23,3 7 1,-4 1-3,0 6 1,-1 8-9,-2 4 1,1 6 160,-4 7 0,-2 2-193,-4 4 1,2 4-290,-3-1 1,3 0-133,1-2 1,-1 2 165,1 0 0,0 0-156,-1-6 1,4-6 87,0-6 1,1-7-364,-1-3 375,1-5 0,5-8 51,0-9 0,0 0 179,0-6 0,0 1 0,0-4 0,1 0 181,3-3 0,-2 1-181,4-4 0,0 5 0,3-11 0,1 2 0</inkml:trace>
  <inkml:trace contextRef="#ctx0" brushRef="#br0" timeOffset="19">11387 8836 8282,'15'-9'-385,"1"-1"-48,-3 1 1,-1 4 1439,-3 2-575,5 2 1,-5 5-418,0 2 0,-3 7 125,-6 2 1,0 3-91,0 0 1,-6 1 34,-3-1 0,-1 1-133,-6 0 0,4-2 80,-4-1 0,2 0-159,-2-3 1,0-1-57,3-2 1,1-2 66,3-2 1,0-1-1093,3-2 592,2-2 616,4-1 0,8-5 0,3-4 0</inkml:trace>
  <inkml:trace contextRef="#ctx0" brushRef="#br0" timeOffset="20">11685 8873 8210,'5'-4'-663,"-1"3"1,-3-4 357,3 2 0,-3 1 169,2-4 0,-1 2 352,1-2-281,-2 4 255,3-6 0,-4 6-40,0-4 68,0 4 1,-4-3 1,-2 5 1,-3 0 133,0 0 1,0 5-15,-1 1 0,-2 3-78,0 3 1,-2 3-184,2 4 1,1-1 109,-1 1 0,3-2-158,3-1 1,-2 0-55,5-3 0,0 0-173,3 0 1,1-6-195,2 2 0,3-6 172,7 0 1,1-3-286,5-3 0,0-3 168,-1-6 1,1 0 56,-1-3 1,1 0 277,0 0 0,-5-2 0,-1 5 0,-4 3 0,-3 2 0,-1 5 0,-2-1 0,-3 3 278,0 3 1,-4 4-42,-5 5 0,3-1 191,0 5 0,0-2-120,0 2 1,-1 0-269,4-3 0,0-1 164,3-2 0,1-4-567,2 0 0,2-4 222,4 1 1,2-2-508,1-1 0,2-5 648,1-4 0,7-5 0,-3-4 0</inkml:trace>
  <inkml:trace contextRef="#ctx0" brushRef="#br0" timeOffset="21">11937 8901 8210,'0'5'-690,"-2"1"325,-1-3 326,2 2 1,-3 1 184,4 0 1,-3 0-86,0 4 0,0-1 209,3 0 0,-3 1-76,0-1 1,-1-1-108,0-2-180,3 3 143,-7-4-299,7 0 243,-3-1 0,1-8-114,0-2 0,0-2 104,3-2 1,1-2-128,2-1 0,-1-3 91,4 0 1,-3 3 81,3 1 1,1-2-76,2 2 0,-1-1 133,-2 4 1,3 3-174,-3 0 1,2 0-472,1 0 556,1 2 0,3 0 0,2-1 0</inkml:trace>
  <inkml:trace contextRef="#ctx0" brushRef="#br0" timeOffset="22">12290 8650 8203,'-5'0'-414,"0"0"-110,2 0 1,-1 5 552,-2 4 0,-6 5 617,3 4 1,-4 8-303,1 2 0,1 6-153,-5 0 1,5 3-1000,-2 0 754,3 0 1,1-5-332,-1-4 1,5-4 231,2-5 0,2-5-197,1-2 0,1-5-46,2-4 51,2-2 0,5-4 345,-1 0 0,0-9 0,1 2 0</inkml:trace>
  <inkml:trace contextRef="#ctx0" brushRef="#br0" timeOffset="23">12123 8910 8158,'-5'-4'455,"0"-1"0,10 0-351,1 2 0,6-1 21,4 1 1,5-5-1107,4 2 981,2 2 0,5-8 0,1 1 0</inkml:trace>
  <inkml:trace contextRef="#ctx0" brushRef="#br0" timeOffset="24">12653 8799 8154,'-4'-5'-174,"3"-4"390,-7 8 248,7-3-328,-7 4 1,4 4 181,-3 2 66,-1 3-139,3 4 0,-1-1-273,-1 3 57,5 1 1,-2-1-69,4 1 0,0-5-245,0 1 0,1-2-62,2-4 0,3 1 174,3-4 0,0 0-187,1-3 1,2 0 109,0 0 0,2-4-18,-2-2 1,-1-2 129,1-2 1,-6 1 46,-3 0 0,1-1 227,0-3 1,-1 6-72,-3-2 1,-5 1 247,-1-1 1,-2 3-134,-1 0 1,-1 4 14,1-2-316,0 3 1,-1 1-285,1 0 1,4 1 152,2 3 251,2-3 0,1 7 0,0-3 0</inkml:trace>
  <inkml:trace contextRef="#ctx0" brushRef="#br0" timeOffset="25">12970 8696 8154,'3'-9'0,"0"0"0,0-1 0,-3 1 0,0 3-506,0 0 432,0 4 1,-1-3 259,-2 5 1,-2 8 87,-4 1 0,-1 10-104,1-1 1,-1 10-95,-3 0 0,3 6 119,-2 0 0,-3 8-466,0 4 0,6-20 0,0 0 265,0 3 1,-1 1 0,1-2-1,0 1-203,-1 0 1,1 1 0,0-2 0,1-1-90,-8 22 0,3-5-28,3-13 0,1-5 165,0-11 1,2-2 75,1-7 0,0 1 107,-3-4 0,-2 0-79,-1-3 0,2 0 75,-3 0 1,0-4-60,0-2 1,1-2 369,3-2 1,-1-3-337,1-3 1,1 2 131,1-2 1,0 4 92,4-3 1,0 3 218,3 0 1,0 1-124,0 2 1,4 0-139,2-1 1,7-2-311,2 0 0,7-2 107,3 2 0,6 0-977,3-3 782,2 3 0,10-9 0,1 1 0</inkml:trace>
  <inkml:trace contextRef="#ctx0" brushRef="#br0" timeOffset="26">13473 8603 8058,'0'-6'0,"0"0"0,0 0 0,0-1 0,0 1 0,-1 4 0,-2-1 0,2 3 0,-2 3 0,-3 3 0,0 7 0,-2 6 0,-1 9 0,-2 1 0,-1 5 0,1 1-105,-1 2 1,-1 3 104,0 1 0,1-2 0,2-5-545,5-6 415,-3-5 0,7-6-135,-2-1 102,2-3-43,1-8 1,1-2 95,2-6 1,-1-3 7,4-6 1,0 1 1,4-1 1,-4-2 218,0-2 0,-1-1-141,2 2 1,-2-2 21,-2 5 0,-1-4 39,4 4 0,-3 0 164,3 2 619,-4 1-335,3 0 231,-1 4-117,-3 0-505,3 5 1,0 0-9,2 0 0,4 0-172,2 0 0,-1 0 97,5 0 1,-1-1-132,4-2 0,-3-2-259,-1-4 0,1 2 155,2-3 1,1 3-88,-1-5 1,0-3 118,-2 0 0,1-4-46,-1-3 0,-3 2 236,0-5 0,-3 0 0,-1-3 0,-3 0 0,1 0 0,-5 4 0,1 3 0,-2 5-84,-1 4 0,0 4 84,0 2 209,-4 4 0,-1 3-29,-5 8 1,0 6 182,-3 7 1,-1 5-6,-5 4 1,4 5 107,-1 1 1,1 0-434,-4 4 1,5-3-17,1-1 1,1 0-7,3 1 1,-2-4 108,8 0 1,0-11-296,3-2 0,1-8 58,2-4 0,2-4-134,5-5 0,-1 0 25,0 0 0,2-5-43,1-4 1,-1-1 194,5-2 0,-4-1-185,4 0 1,-5 0 244,2 0 0,-3 3-218,-1-2 284,1 1 1,-2 5-110,-2 0 1,-2 5 473,-4 1 1,0 4-211,0 5 1,-1 4 253,-2-1 0,-1 5-195,-2-2 0,2 0-121,4 0 1,0-3-487,0 0 0,0-2 195,0 0 0,5-5-551,4-2 1,1-3 696,6-3 0,4-2 0,3-5 0</inkml:trace>
  <inkml:trace contextRef="#ctx0" brushRef="#br0" timeOffset="27">13920 8873 8058,'-10'0'0,"4"3"-788,0 0 1,3 1 684,-3-4 1,3 1 468,-4 2-89,5-2 0,-2 4 126,4-2-293,0-2 76,0 3-251,4-4 1,1 0 142,5 0 1,-1-1-200,0-2 1,1-2-20,-1-4 1,3 1-10,1-1 0,-1 2-174,-2-6 1,-1 3 81,0 1 1,-1-4 240,-1 1 0,0-2 0,-4 2-102,0 2 1,-4-3 101,-2 7 0,-2 2 375,-4 4 1,-5 5 84,-1 4 1,0 5-193,0 4 1,0 2-44,0 2 1,1-1 3,5 3 0,1-3 400,1 1 0,3-3-116,4 0 1,2-4-1054,4-3 0,6-6-55,10-3 0,2-3 595,7-3 0,3-6 0,3-6 0</inkml:trace>
  <inkml:trace contextRef="#ctx0" brushRef="#br0" timeOffset="28">14897 8687 8091,'-4'-8'0,"-2"2"0,1 0 0,-1 3-682,4 2 287,-7-3 170,4 0 534,0 3 0,-3-3-1,2 4-223,1 0 0,0 4 62,2 2-102,2 2 29,-3 2 0,4 3 97,0 3-200,0 1 100,0-2 1,0 2 3,0-1 1,0 0-103,0 0 0,3 2 21,0-3 0,0-2-66,-3 0-32,0-3 137,0 0 0,-1-1 8,-2 0-282,-2-4 116,-4 4 0,-2-7 64,-1 4 1,-2-4-15,-1 1 1,-2-2 15,5-1-198,-1-4 88,0-1 0,4-1-207,-1-1 165,1 1 0,7-3 55,-4 0 156,4 3 0,-2-6 0,4 2 0</inkml:trace>
  <inkml:trace contextRef="#ctx0" brushRef="#br0" timeOffset="29">15121 8501 8091,'-1'9'-641,"-2"0"467,2 1 1,-5 0 472,3 2 1,-1 4-49,-2 6 0,-2 2-321,2 3 1,0 0 67,0-2 0,1 1-186,-1-4 0,-2 3 16,1-4 0,2-3 13,-1-6 0,3-1-40,-3-2 199,4 0 0,-7-4 0,4 0 0</inkml:trace>
  <inkml:trace contextRef="#ctx0" brushRef="#br0" timeOffset="30">14972 8762 7723,'3'-7'-1557,"0"1"2370,4 4-560,-2-6 0,6 6 48,1-5-545,-1 5 234,6-6-743,-2 7 480,3-3 1,4 3 272,0-2 0,-1 2 0,-2-3 0</inkml:trace>
  <inkml:trace contextRef="#ctx0" brushRef="#br0" timeOffset="31">15316 8687 7431,'0'-9'-454,"0"4"688,0-4 10,0 8 239,0-7-233,0 7-150,-4-3 0,3 9 96,-2 4 1,-1 2 135,1 4 1,-3 4-192,3 2 0,-5 4 11,2-3 0,1 0-141,-1-4 0,3 0 110,-4-3 0,5 2-176,-1-5 0,1-2 30,-1-4 87,2-4-203,-3 2 0,4-5 36,0-2 0,1-2-247,2-4 0,1-4 136,2 1 1,3-4-128,-3 4 1,2-5 63,1 2 1,4 0 16,-1 0 1,5 0 151,-2 0 0,3 0-94,1 3 1,0 0 240,3-3 1,-2 5-61,1 0 0,-2 1 24,-4 3 1,2 2-61,-5 1-143,1-3 67,-8 5 121,-1 1 0,-4 2 47,0 5 1,-1-4-54,-2 3 0,1-3 163,-4 3-196,4-4 1,-3 3 253,5-1 0,0-2-47,0 4 1,0-3 173,0 3 1,-1 0-88,-2 4 1,2-1 146,-2 0 1,2 1-71,1-1 1,-3 3-147,0 1 0,-1 2-167,1-2 1,2-1 33,-2-3 1,1 1-25,-2-1 45,3 0 0,-3-2-254,4-1 1,1-4 42,2 1 1,-1-2-86,5-1 0,-1 0-81,3 0 0,0-1 19,1-2 1,0-2 35,3-5 1,-2 1 133,4 0 0,-2-1 122,2 1 1,-3 1-78,0 2 0,-5-2 126,0 5 1,-4-3-146,3 3 590,-4 0 0,2 4-86,-4 2 1,-3 2 73,0 4 0,-4 1-415,1-1 1,0 0 107,0 1 1,4-1-727,-1 0 1,2 1 321,1-1 1,1 0 234,2 1 0,6-1 0,6 0 0</inkml:trace>
  <inkml:trace contextRef="#ctx0" brushRef="#br0" timeOffset="32">15922 8734 8123,'-5'-6'-293,"4"-2"164,-3 3 320,0-4 219,3 3 70,-3 2-274,0 4 1,-1 1 102,-5 2 0,4 3-115,0 3 1,0 1-125,-4 3 0,4-3 63,0 2 1,4-1-338,-1-2 0,-1 4 26,1-1 1,-1 0-155,4-2 0,4-1 125,-1 0 1,4-2 42,-1-1 0,5-1-105,2 1 0,2-2-3,-2-4 1,3 0-21,0 0 0,-2-4 88,2-2 0,-1-2 57,4-2 0,-1-3 18,-3-3 1,6-1 128,-3-2 0,3-4 0,-2-1 0,-1-3 0,1-5 0,0-2 0</inkml:trace>
  <inkml:trace contextRef="#ctx0" brushRef="#br0" timeOffset="33">16220 8510 8122,'5'-9'0,"-2"-1"0,-2 4-150,-1 0 0,0 3 711,0-3-321,0 4 0,-3-1-5,0 6 1,-6 6-38,0 7 1,0 5-246,-4 4 1,0 6 85,0 3 0,-2 2-118,2 2 0,-2-1-98,3 0 1,-2 0-362,2 1 0,2-5 99,1-2 1,1-6-72,5-4 0,-4-8-57,4-4 567,0-6 0,-1 1 0,-1-4 0</inkml:trace>
  <inkml:trace contextRef="#ctx0" brushRef="#br0" timeOffset="34">16043 8836 8122,'0'-5'-597,"4"-3"1256,-3 2 1,7-3-145,-2 0 0,3 3-463,0-1 0,3 4-108,1-3 0,3 4-67,0-1 0,2-1 246,4 1-123,-2 0 0,7-2 0,-4 0 0</inkml:trace>
  <inkml:trace contextRef="#ctx0" brushRef="#br0" timeOffset="35">16909 8687 8086,'0'-6'0,"0"0"0,0 3-409,0-4 1,0 4 285,0-3 0,0 3 68,0-3 1,0 3 154,0-4 1,0 4 68,0-3 1,0 3 75,0-3-106,0 4 0,-2-2 92,-1 4 1,1 0-118,-4 0 1,-1 4 189,-6 2 1,2 6-90,-4 4 1,2 1-189,-2 2 0,3 0 114,0-1 0,1 1-321,2 0 1,4-4-55,2 1 1,2-5-31,1 1 0,1-2 56,2-4 0,3-2 26,7-4 1,1 0-163,5 0 0,-1-4 58,1-2 0,0-3 36,-1 0 0,0 0 57,-3-1 0,2 1 200,-5 0 1,1 1 375,-4 1-314,0-1 370,-4 7 0,0-2-188,-5 6 1,-5 5 2,-1 5 0,1 2-20,-1-2 1,3 2-130,-3-2 0,4-1 102,-2-3 1,3 1-255,1-1 0,1-4-46,3-2 0,2-2-55,6-1 1,0 0-204,3 0 1,-3-4 124,4-2 0,-4-5 21,4-2 1,-5 0 112,2 0 1,-6 3-164,-1-3 0,-4 0 117,1 1 1,-2-5 68,-1 2 0,-1 0 33,-2 0 0,-2 3 169,-4 0 1,-1 5 124,1 0 1,3 5 93,0-1-169,-1 2-98,-2 1-185,4 0 0,1 1 14,4 2 1,1-2-98,2 2 1,2 2 4,4-2 0,1 0 63,-1-3 1,1 0 125,3 0 0,-3 0-89,3 0 1,0 0 268,-1 0 1,1 0-58,-4 0 0,1 0 79,-1 0 1,-3 0-32,0 0 0,-3 4 20,4 2 1,-5 2 49,1 2 0,-2 2 63,-1 0 1,-1 4-158,-2-4 1,1 4 9,-5-4 1,4 2-215,-3-2 1,4-1 110,-1 1 0,1-5-210,-1-1 1,2-2-244,-2 2 145,2-4 1,5 2-21,2-4 1,0-3 127,3 0 0,-1-5-198,4 2 0,1-3 35,0-3 1,2 0 136,-2-3 1,2 3 160,-2 0 0,-1 2 28,-3 0 1,0 4-99,-3 0 0,-1 4 1028,-2-1-290,-2 2 0,2 5-318,-6 2 0,-2 2-97,-4 2 0,3-1-31,-1 0 1,2 0-464,-1 1 1,2-1 137,4 0-591,0 1 0,4-2 694,2-2 0,7 2 0,1-2 0</inkml:trace>
  <inkml:trace contextRef="#ctx0" brushRef="#br0" timeOffset="36">17598 8668 8086,'-7'-1'-310,"1"-2"0,3 2 161,-3-2 0,3 2 696,-4 1-371,5 0 0,-2 4 24,4 2 1,0 6-38,0 0 0,0 5-25,0-2 1,0 3-164,0 1 0,0-2 90,0-1 1,0 1-129,0-1 1,0-3 115,0 0 1,0-3-295,0-1 0,-1 0 86,-2-3 0,-3 1-29,-6-4 1,1 0-267,-1-3 74,-3 0 0,5-5-59,-3-4 435,7-1 0,2-11 0,4 1 0</inkml:trace>
  <inkml:trace contextRef="#ctx0" brushRef="#br0" timeOffset="37">17830 8436 7920,'-5'0'17,"1"0"1,4 2 237,0 4 0,-1 4-60,-2 9 0,1 7-203,-4 2 1,-1 7 126,-2 2 0,-1 0-468,-3 4 1,3-3 193,-2-1 0,2-8-266,4-4 0,-2-8 164,2-5 1,0-3 256,0-3 0,4-1 0,-2-5 0</inkml:trace>
  <inkml:trace contextRef="#ctx0" brushRef="#br0" timeOffset="38">17663 8706 8937,'0'-6'1089,"1"1"-1085,2 2 0,5 2 240,5-2-967,3-2 523,-1 4 1,4-4-1343,3 2 1542,2 2 0,4-8 0,0 4 0</inkml:trace>
  <inkml:trace contextRef="#ctx0" brushRef="#br0" timeOffset="39">18007 8640 8086,'4'-5'-1221,"-3"-3"1852,3 3-383,-4-4-23,0 3-110,0-2 0,2 7 82,1-2-47,-2 2-51,3 1 0,-4 4 134,0 2-133,0 3 0,-3 3-85,0 0 0,-4 5 120,4-2 0,-3 3-170,3 1 1,-3-5 74,3-1 0,-1-3-118,0-1 1,3 1 91,-2-1-99,2 0 1,0-4 67,-2-2 4,2-2-89,-3-1 0,4-4 64,0-2 0,3-3-189,0-4 0,3 2 61,-3-5 0,5 4-43,-2-3 1,3 3 53,4 0 1,-3 1 49,2 2 0,3 0-24,0-1 0,0 2 9,0 2 1,1 1-120,3 2 1,-4 2 133,1-2 0,-4 2 105,4 1 0,-5 4 0,2 1 0</inkml:trace>
  <inkml:trace contextRef="#ctx0" brushRef="#br0" timeOffset="40">18231 8650 8086,'0'-5'-1536,"4"0"1780,-3 5 671,3 0-638,-4 5 0,0 0 55,0 4 121,0 5-1,-4-4-511,-1 3 83,-1 1 0,1-3 254,2 5-574,2-5 236,-3 3 1,4-8 69,0 0 0,0 0-118,0 3 0,1-3-627,2-3 507,2-2 0,5-1-96,-1 0 1,3-1-54,1-2 1,3-2 133,0-1 0,-3-2 17,0 2 443,1-2 0,-3-1-94,1 3 358,-6-2-226,-2 7 301,-4-3 0,0 5 317,0 2-669,-4 2 1,0 4-1142,-2 1 766,2-1 0,4 0-937,0 0 1108,4-3 0,5 2 0,6-3 0</inkml:trace>
  <inkml:trace contextRef="#ctx0" brushRef="#br0" timeOffset="41">18622 8734 8080,'0'-7'-205,"0"1"0,0 3 299,0-3 1,0 3 116,0-3 0,0 2-108,0-2 1,-1 4 129,-2-1 1,0 1 90,-3-1 0,3 2-100,-3-2 1,0 2 137,-4 1 1,0 3-182,-2 0 0,2 4-98,1-1 0,0 3-74,3 0 1,0 0 143,0 1 1,4-1-542,-1 0 0,2-3 226,1 1 1,3-1-301,0 3 0,8-3 187,-2 1 1,2-5-165,-1 1 0,2-2 45,0-1 0,2 0 73,-2 0 1,-1 0-11,1 0 1,-1 0 330,2 0 0,-3-4 0,3-3 0,1-5 0,0-2 0</inkml:trace>
  <inkml:trace contextRef="#ctx0" brushRef="#br0" timeOffset="42">18957 8473 8080,'0'-15'-283,"0"3"0,0 2 464,0 0 1,0 4 1022,0 0-607,0 4-233,-4-2-129,3 4-396,-8 0 170,4 4 1,-4 3 182,0 9-238,-1-1 42,-3 12 0,-1 0 234,-1 4-1070,-3 4 619,8-2 0,-7 4 9,5 1-1745,0-1 1589,2-4 1,4-1-81,0-4 422,4-4 1,-2 3 0,4-3 0</inkml:trace>
  <inkml:trace contextRef="#ctx0" brushRef="#br0" timeOffset="43">18724 8836 8080,'0'-5'-487,"0"-3"351,4 2 0,-2 0-136,5 0 1475,-1 4-768,7-6 1,0 3 165,5-1-1467,-1-2 593,6 7 1,-1-6-1167,3 4 1439,2-5 0,5 7 0,1-3 0</inkml:trace>
  <inkml:trace contextRef="#ctx0" brushRef="#br0" timeOffset="44">19069 8771 8078,'-6'0'0,"-1"1"0,4 2 242,0-2 110,3 3 807,0-4-1072,4 0 1,1 0 86,5 0 0,0-1-93,2-2 1,0 1-93,3-4 0,0 3-340,0-4 1,2 1-578,-5-3 643,5 0 1,-7-1-85,3 1 1,-3 0-65,-1-1 0,-1-2 257,-1 0 0,0-1-7,-4 4 0,-1 1 583,-5 1 0,-2 3-230,-4 4 0,-2 0 160,-1 0 1,0 8-168,-3 5 1,0 3 453,0 3 0,-2 0-204,5-1 1,-1 1-112,4 0 0,1 1-688,2-1 1,2 2 244,4-6 1,1-2-579,2 0 1,3-3 388,6 0 1,3-5 329,3-2 0,9-6 0,2-2 0</inkml:trace>
  <inkml:trace contextRef="#ctx0" brushRef="#br0" timeOffset="45">19637 8482 8078,'0'-9'-45,"0"0"77,0-1 0,0 4 239,0 0-340,0 4 42,0-2 490,0 4-332,0 12 1,-5-1 68,-1 11-76,-2 2 0,-1-1-105,-1 2 1,4 1 105,0-1 0,1 1-226,-1-1 1,-2-2 52,5-5 0,0 1-121,3 0 0,0-5 50,0-2 1,0-4-503,0-2 142,0-4 217,0 2 0,0-5 78,0-2 0,0-2-4,0-4 0,-4 2 178,-2 1 0,0 4-127,-4-1 1,3 2 442,-5 1 0,-2 0-164,2 0 0,-5 1 452,2 2 1,-3 2-264,-1 5 1,2-1 195,1 0 1,0 4-309,3-1 1,1 0 15,3-2 0,3-1-302,3 0 0,3 0 86,3-3 0,7 1-84,5-4 1,7 0-10,3-3 0,3 0-593,3 0 1,-2-1 64,2-2 602,-2 2 0,3-11 0,1 1 0</inkml:trace>
  <inkml:trace contextRef="#ctx0" brushRef="#br0" timeOffset="46">20428 8352 8123,'4'-9'-1101,"-3"2"1314,2 1 32,-2 4 116,-5 6 0,-1 7-63,-4 7 1,-4 8 41,1 2 1,-5 9-79,2 0 1,-3 4-401,0-1 0,-1 0 158,0 1 0,5-5-183,1-8 0,6-4-597,1-3 454,4-5-607,-2-7 671,4-5 1,0-5-39,0-2 1,1 1 14,2-4 1,-2 0 326,2-3 1,1-1-190,-1 1 0,1-1 188,0-3 1,-2 2 9,4-5 0,-3 4-105,3-4 0,-3 4 225,3-4 1,-3 4 62,0-4 247,2 5 0,-4-2 121,2 3-261,-2 5 0,-2 1 337,-2 4-281,-2 0 1,-4 4-498,3 2 1,-1 3 106,4 0 1,0 0-457,3 1 0,0-1 213,0 0 0,0 0-360,0 1 0,1-1 203,2 0 1,1 1-107,2-1 1,2-4 478,-1-2 0,1 2 0,5 1 0,2 3 0</inkml:trace>
  <inkml:trace contextRef="#ctx0" brushRef="#br0" timeOffset="47">20493 8613 8092,'-9'0'-214,"3"0"453,-1 0-113,5 0 53,-6 0 163,7 0-354,-3 0-208,4 4 185,4-3 0,4 3-270,5-4 244,3 0 0,0 0-174,6 0 1,-3 0 89,3 0 1,-3 0-17,-4 0 1,3-1 96,-3-2 0,-1 1 24,-2-5 1,-2 5-156,0-1 670,-5-2-184,-1 4 0,-8 5 39,-2 9 1,-7 5 14,-2 7 0,-6 2 2,-1 10 0,-4 3-650,2 6 1,10-23-1,0 1 316,-2-1 0,1 0 0,0 1 0,1 0-80,-2 1 1,1-1 0,0-1-1,0-1-76,-1 2 0,1-2 0,-10 14-113,0-5 0,8-11 86,5-7 1,1-6 140,-2-1 0,6-4 155,-2 1 0,1-6-105,-1-3 0,0-2 538,-1-2 0,1 1-411,0 0 1,4-5 126,2-1 0,2-4-168,1-2 1,1-2-177,2-2 1,3-2-183,6 2 1,2-2 119,1-1 1,6 5-331,-2 1 1,4 5 165,-1 2 0,5 2-612,1-2 907,0-1 0,8-2 0,-3-1 0</inkml:trace>
  <inkml:trace contextRef="#ctx0" brushRef="#br0" timeOffset="48">20894 8594 8046,'-5'5'-16,"3"3"64,-4-1 0,0 5 174,-3 4-126,-1 9 1,-3 4 62,-3 9 0,-1 3-208,-2 2 0,-3 3-39,1 0 0,-2-2 100,1-1 0,3-7-300,-3-2 0,4-5 255,6-5 0,0-8-357,9-7 202,0-6 1,3 1-295,0-8 332,4-1 1,-2-5 47,5-3 1,-1-1 129,3-5 1,0 1-162,1-1 0,-1-4 133,0-1 0,4-6 0,-1-1 0,4-4 0,-4 4 0,5 0 0,-2 3 0,3 0 0,0 1 0,4 3 122,0 2 1,0 5 32,-4 2 0,1 5 127,-1 0 1,-2 5-22,0 5 0,-8 0 211,1 0 0,-3 4-72,1 2 1,-2 3-320,-2 0 1,-2 3 131,2 1 0,-5 0-306,-1 0 1,-4-3-29,0 2 1,-4-1-21,-1-2 1,-2 0-22,2 1 0,1-1 123,-1 0 1,2-3-162,0-3 160,1 2-583,0-4 112,3 3 129,2-4 144,13 0 0,0-1 113,6-2 1,0 1-57,-3-4 1,0 0 81,3 0 1,-2-2 98,2 2 0,0-3 0,0 0 0,2 0 0,-5 0 0,5-1 0,-2 1 0,-1 0 0,-2-1 0,1 1 170,0 0 1,0 2-46,0 1 1,-3 1 202,3-1 1,-3-1-63,-1 4 1,0-4-144,1 4 0,-1-3 2,0 3 0,-2-4-100,-1 0 0,-1-1 19,1-1 1,1 3-252,-3-1 0,2 1 26,-3-3 0,0 0 48,-3-1 349,0 5 1,-1-2-156,-2 4 0,-3 1 196,-7 5 1,-1 2 79,-5 4 0,0 6 101,1 3 0,-1 1-168,1 3 1,3 1-40,3-2 0,1 1-64,2-3 1,3-3-181,0 3 0,4-7-454,-2 4 1,9-3 286,4-4 1,4 3-657,6-6 0,1-2 836,1-1 0,7-2 0,5-1 0</inkml:trace>
  <inkml:trace contextRef="#ctx0" brushRef="#br0" timeOffset="49">21443 8836 7688,'-5'0'557,"1"4"1,0-2-221,1 4-144,-4-4-71,2 7 1,-1-4-817,0 4 486,-1 1 0,-2-1-1209,0 0 1417,-1 5 0,1-4 0,0 3 0</inkml:trace>
  <inkml:trace contextRef="#ctx0" brushRef="#br0" timeOffset="50">22188 8454 8073,'-1'-9'-55,"-2"0"1,2-1 20,-3 1 1,3 3 300,1 0-554,0-1 197,0 2-109,0-3 154,0 7 1,-3-2 242,0 6 1,-4 3-90,1 7 0,-4 6 167,-2 9 0,-2 7-104,-5 6 0,-1 6-467,-1 0 0,10-23 0,1 0 117,-15 23 0,5-2-130,2-1 0,0-8 107,6-8 1,0-5-340,6-8-152,-2-1 463,3-9 1,-4-5 228,3-6 0,1-3 0,2 0 187,2-4 0,-7-2 0,2-3 0</inkml:trace>
  <inkml:trace contextRef="#ctx0" brushRef="#br0" timeOffset="51">21918 8789 8073,'14'-9'-581,"3"-3"-76,-5-1 0,4-2 889,-4 2 1,2 1-39,-2 3 1,-2 2 247,3 1 1,-3 1-105,-1-1 1,-1-2-31,1 1 1,-1 2-72,8-1 0,-1 1-247,4-1 1,0-2-116,-1 5 1,2-3-155,2 3 1,-3-3 79,3 3 0,-2-4-154,-2 4 1,-1-5 17,1-1 1,-4-2 94,4-4 0,-2 2-8,-1-2 1,3-4 93,-2-2 0,-3-2 154,-1 1 0,-1 2 0,-2-1 0,-3 1 0,0 1 301,-3 1-291,1 3 1,-8 6 309,-3 6 0,-1 7-118,-1 5 1,-5 6 260,-1 7 1,-3 1-146,0 5 0,-1 4-29,0 3 0,1-2-120,-1 1 1,0-3-99,1 3 1,2-4-231,1 1 1,4-3 95,2-3 0,4-6-369,5-3 304,0-9 0,4 1-174,2-8 0,3 0 97,0 0 1,0-1 46,1-2 0,-1-1 21,0-2 0,-2-1-8,3 4 1,-6-4-13,5 4 0,-5 0-205,3 3 362,-5 0 0,6 0 0,-7 4 0,2 3 0,-2 1 456,-1 1 0,0-3-329,0 1 1,3-1-128,0 3 0,4-4 574,0-2 1,-2 1-23,1 0-485,4-1 1,2-4 0,3-2-496,-3 2 250,5-8 0,-5 4 2,3-4-206,1-1 209,-2-3 0,1 3-193,-3-3 302,-2 3 0,4-3 0,-5 1 0,-3 0 86,1 2 0,-5 4 631,1 0-483,-2 4 1,-2-2 44,-2 4 1,-2 1-34,-5 2 0,-2 2 244,-1 4 1,-3 4-63,0-1 0,3 4-205,0-4 0,4 1-116,3-4 1,-2 3-254,1 1 0,3-1-379,1-3 1,3-2 327,3-1 1,7-1-593,5 1 0,4-1 853,2-2 0,7-2 0,6 4 0</inkml:trace>
  <inkml:trace contextRef="#ctx0" brushRef="#br0" timeOffset="52">22867 8650 8073,'-9'0'0,"4"0"-335,-3 4 210,3-3 1,-5 7 42,1-2 1261,0 7-708,-1 1 0,1 5-79,0 0 1,-4-1-302,1 1 1,0-1-90,6 1 42,2-4 0,4-2-745,0-4 588,0 1 1,7-5-280,3-2 1,5-2 185,1-1 1,5-1-274,4-2 0,-1-2 137,1-5 1,-3 1 128,2 0 0,-4 2 217,-1 1 0,-5 1 567,-5-1-214,1-2-78,-5 7 0,-1-3 390,-4 8 1,-4-2-256,-2 4 1,-3 3-182,0 4 0,0-1 42,0-3 1,2 1-910,1-1 0,4 0 185,-1 1 449,2 3 0,9-3 0,3 4 0</inkml:trace>
  <inkml:trace contextRef="#ctx0" brushRef="#br0" timeOffset="53">11732 9469 8258,'0'-9'0,"0"0"-1197,0-1 1015,0 5 0,-1 1 250,-2 4 0,0 0 200,-3 0 1,3 7-90,-3 2 0,3 7-84,-3-1 1,4 6 20,-2 1 0,3 0-168,1-4 0,1 1 96,3-1 0,1-3-94,4-3 1,0-1 114,1-2 0,3-4-32,3-2 1,2-3-63,4-3 0,-1-2-98,4-4 1,-2-5-64,2-1 0,-1 0 114,-2 0 0,-3 3-125,3 0 1,-6 1 89,-4-2 1,-2 6-77,0-2 1,-5 4-90,-2-1 143,-2 4 0,-2-1 133,-2 6 0,-2 2 0,-5 5 0,-3-1 0,-2 0 0,-3 1 0</inkml:trace>
  <inkml:trace contextRef="#ctx0" brushRef="#br0" timeOffset="54">11853 9665 8258,'-3'7'-576,"0"2"1,-4-4 287,4 8 0,0-5 597,3 4 0,0 3-17,0 0 1,-3 0-167,0 0 1,-1-2-254,1 2 0,1-2 141,-5 2 0,5-3-254,-1 0 1,2-5 107,1 0 0,0-4-228,0 3 275,0-4 1,4 2 84,3-4 0,5-4 0,2-1 0</inkml:trace>
  <inkml:trace contextRef="#ctx0" brushRef="#br0" timeOffset="55">12085 9590 8258,'0'-5'-1471,"0"1"2378,0 4-725,-4 4 288,-1 5-194,0 6 0,-3 3-28,2 1-99,-3 4 1,0-3-210,0 5 0,3-4 140,3 1 1,2-4-292,1-2 178,0 1 1,4-7-193,3-1 1,4-4 66,1-5 1,6-1-194,1-2 0,-1-2 98,4-4 0,-1-1-219,0 1 0,-1-3 472,2-1 0,-7-3 0,3 1 0,-4-3 0</inkml:trace>
  <inkml:trace contextRef="#ctx0" brushRef="#br0" timeOffset="56">12048 9590 8258,'-9'0'-698,"4"-4"254,-4 3 168,8-3 604,-3 0 56,4 3-281,0-3-52,4-1 1,5 4-176,3-2 0,4 2 107,-4 1 0,5-3-162,-2 0 1,3 0 73,0 3 1,-3 1 104,-3 2 0,3 2 0,-1 5 0</inkml:trace>
  <inkml:trace contextRef="#ctx0" brushRef="#br0" timeOffset="57">12011 9739 7781,'9'0'-870,"5"-3"961,1 0 1,3-4-222,0 0 0,5-1 79,2-1 1,2 3-126,1-1 1,-3 1 45,0-3 1,-4 3 129,4 0 0,-7 2 0,0-2 0,-5 1 0,-1-1 0,-2-1-180,0 4 1,-2-5 179,-2 2 0,3 1 180,-3-1 1,-1-1-55,1-2 1,0 0 87,4 0 0,-2-1 55,-2 1 0,1 0-119,-3-1 1,2 4 314,-3 0-173,0 4-263,-3-2 1,-1 4 97,-2 0 1,-2 0-190,-5 0 0,1 1 89,0 2 1,-4-1-100,1 4 0,-1 0 131,4 4 1,0-1-166,-1 0 0,4 4 103,0-1 1,4 2-8,-1-2 0,2-1-87,1 5 1,0-4 100,0 4 0,1-4-75,2 4 1,2-2 57,4 2 0,1-3-46,-1-4 35,0 1 1,0-1-90,-3 0 72,-2 1 0,-5-1-5,-2 0 1,-3 0 14,-7-3 0,3 1 1,-2-4 1,1 4-465,2 0 244,0-3 250,-1 4 0,5-7 0,1 3 0</inkml:trace>
  <inkml:trace contextRef="#ctx0" brushRef="#br0" timeOffset="58">12504 9832 8258,'0'5'-473,"0"4"1,0-4 337,0 4 312,0-4-160,0 4 1,0-4 361,0 4-326,-4 0 1,-1 4-996,-4-1 942,4 1 0,-8 0 0,3 2 0</inkml:trace>
  <inkml:trace contextRef="#ctx0" brushRef="#br0" timeOffset="59">13166 9432 8257,'0'-9'-1534,"0"-1"1313,0 1 1,3 3 92,0 0 528,0-1-210,-3 2 39,0 1 0,0 12-105,0 5 1,-1 4 143,-2 5 0,-2 6-142,-5 6 0,1 2-50,0 2 1,-1-1-286,1 0 0,-2 3 183,1 1 0,-1-1-57,5-3 0,-3-4 75,0-2 0,4-7-460,2-5 134,2-5 34,1-8 0,1-3 71,2-6 0,2-3 229,4-3 0,1 0 0,-1-9 0,0-1 0</inkml:trace>
  <inkml:trace contextRef="#ctx0" brushRef="#br0" timeOffset="60">13100 9674 8257,'-5'-4'-763,"1"-1"0,1-2-20,0 1 1103,0 0 0,4-2-101,2 2 0,2-3-1,4 3 1,2 2-170,1 1 1,3-1-40,3 1 0,2-4-23,2 4 1,-3-1-127,3 1 1,-2 2-7,-2-2 0,3 2 104,-2 1 1,0 1-14,-6 2 0,-1 0 14,-3 6 1,-3-1 221,-3 4 1,-2 3-67,-1 0 0,-4 4 73,-3 2 1,-1-1-80,-1 2 0,-1-3 192,1 0 0,1-3-148,2-1 0,0-4-11,3 2-253,2-3 1,-2-4 140,6 1 1,-1-5-278,5 1 0,2-3 64,3-3 1,2-2-146,-2-5 1,2 1 90,1 0 1,0-1-25,-3 1 0,-2 0 42,3-1 1,-4-2 217,-3 0-21,3-1 1,-5 4 20,2 0 240,-2 3 1,-5 2-91,-2 4 1,-1 4 345,-2 3 0,-3 4-159,3 1 0,2 4 6,1-4 1,2 4-163,1-4 0,0 1-59,0-4 0,5-1-220,4-2 1,5-1 96,4-5 1,1-1-425,0-3 1,-1-1 177,1-4 0,-4-5-155,1-1 1,-5 2 125,2 0 0,-4 0 85,-3 0 1,-2 0 95,-4 0 0,-4 3 169,-2-2 1,-2 1-39,-2 2 0,-2 3-136,0 0 1,-4 3 286,4 0 1,2 2-4,4 1 0,3 1-317,-3 2 1,4 0 39,-1 3 93,2 0 0,5 3 0,1 1 0</inkml:trace>
  <inkml:trace contextRef="#ctx0" brushRef="#br0" timeOffset="61">13799 9665 8257,'-10'3'-293,"1"0"1,0 3 352,-1-3 0,1 4 163,0 0 1,0 4 348,-1 1-348,1 5 0,4-4-63,2 3 1,2 2-116,1-3 1,1-2-4,2 0 1,3-6-198,6-1 0,3-4-43,3 2 1,1-7 121,0 0 0,-1-7-271,1 1 1,-4-4 113,1 1 1,-5 2-28,2-3 0,-6 0 114,-1 0 0,-4-2 34,1 2 0,-6-2 180,-3 2 0,-6 1-114,-4 3 1,2 2 174,-2 1 0,1 4-34,-4-1 1,5 2-552,1 1 455,3 0 0,0 4 0,1 1 0</inkml:trace>
  <inkml:trace contextRef="#ctx0" brushRef="#br0" timeOffset="62">14478 9646 7793,'0'-9'-1450,"0"3"1639,0-1-142,0 1 1,1-3 156,3-1 0,-3 4 103,2 0-203,-2 0 1,-2-2-10,-2 1 0,0 0 13,-3 4 0,0-3-97,-3 3 0,-1 0 77,1 3 1,0 0-117,0 0 1,-1 4 63,1 2 1,0 3-14,-1 4 1,4 0-29,0 3 1,4 1-25,-1-1 0,2 1 28,1 2 0,0-5-8,0-1 1,0 0-9,0 0 0,0-1 38,0-3-150,4 1 0,-3-1 133,2 0 0,-3-2-167,-3-1 0,1-3 76,-4 3 0,-2-1-131,-4 1 1,2 0 105,-3-3 0,3-2-79,0 2-248,1 2 235,0-4 204,4 3 0,1-8 0,4-1 0</inkml:trace>
  <inkml:trace contextRef="#ctx0" brushRef="#br0" timeOffset="63">14711 9469 8233,'0'-5'-647,"0"1"1,0 5 372,0 2 1019,-4 6-381,3 6 0,-7 4 35,1 3-321,-1-2-315,-1 7-79,0-4 257,-1 10 1,4-4 44,0 2 1,1-2-111,-2-2 0,0-3 285,4-2-621,-4-7 271,6-1 0,-4-6 311,2-2-491,2-1 156,-8-5 0,7 0-201,-4 0 414,4 0 0,-6-5 0,1-1 0,2-3 0,-1-4 0,3 3 0,-3-2 0,4 1 0,-1 2 0,-2 0 0,2-1 0,0 1 0,3 0 0,0 3 638,0-1 15,0 1-298,4-3 1,3 1-186,5 1 0,-1 0-250,5 4 1,-1 0-881,4 3 960,0 0 0,3-4 0,2-1 0</inkml:trace>
  <inkml:trace contextRef="#ctx0" brushRef="#br0" timeOffset="64">14888 9646 8233,'-1'5'-9,"-2"-2"1,2-1 200,-2 1 11,-2 3 1,0 3-140,-1 0 0,-1 4 125,4-1 0,-3 1-212,3-4 1,-4 0 83,4 0 0,-3 1-125,3-1 0,-3-3-96,3 0 1,-1-3 30,0 0 169,3-2-147,-3-1 0,4-4-84,0-3 1,1-1 94,2-1 1,-1-4-119,5 1 1,-4-2 90,3 2 0,1-1-29,6-3 1,-3 0 122,2 3 1,0 1 0,0 2 1,0 0 171,3-2 1,1 4-64,2-1 0,-2 3 11,-1 0 0,0 1-82,0 1 0,0 3 37,-3-2 0,-5 2 76,3 1-145,-3 0 1,-2 4 104,-2 3 0,-2 2 102,-1 3 1,0 0 33,0 3 0,-3-3-106,0 0 0,-3 1-17,3 0 1,-3-1 5,2-2 1,-2-1-149,3 0 96,0 1 0,0-1-175,0 0 65,0-4-373,3 4-120,0-8 376,4 3 1,1-4-118,4 0 1,1 0 125,-1 0 1,0-1-47,1-2 1,2-3 49,0-3 1,2-1 8,-2-3 0,-1 3 113,1-2 0,1-2 42,0 2 0,-1-1 123,-2 4 0,-4 1-160,0 2 586,-4 1 1,1 5-271,-6 0 1,-2 6 303,-4 3 1,-1 3-142,1 4 1,0 1-195,-1-1 0,2 0-180,2 0 1,2 1-222,4-5 1,0 3-488,0-2 0,2-1 383,4-2 1,4-5 256,9-2 0,8 2 0,2 0 0</inkml:trace>
  <inkml:trace contextRef="#ctx0" brushRef="#br0" timeOffset="65">15437 9711 8165,'0'-9'-1064,"0"4"382,0-4 260,0 4 715,0-4-282,0 0 0,0 2 8,0 1 254,0 4-124,0-6 1,0 6 154,0-4-254,0 4 0,-1-3 61,-2 5 0,0 0 97,-6 0 0,2 1 280,-6 3 1,0 1-154,0 4 0,0 4 152,0 3 0,3 1-182,-2-2 0,5 3-296,4-3 1,2 0-30,1 0 1,6-3-282,3 0 0,4-3-557,6-3 1,4-1 448,1-5 0,3 0-149,1 0 1,-1-5-44,-2-1 601,2-6 0,-3-3 0,4-3 0</inkml:trace>
  <inkml:trace contextRef="#ctx0" brushRef="#br0" timeOffset="66">15754 9451 8165,'-1'-9'0,"-2"3"0,2-2 400,-3 7-127,4-3 0,-1 5 173,-2 2-265,1 2 0,-6 8-18,2 3 0,-1 6-140,1 2 1,-3 2-302,3-1 1,-1 1 191,1-4 0,-2 3-322,5-4 1,-3 4 243,3-3 0,0-4-381,3-2-139,-4-5 203,3 3 1,-4-9 480,1-2 0,3-2 0,-11-5 0,2-1 0</inkml:trace>
  <inkml:trace contextRef="#ctx0" brushRef="#br0" timeOffset="67">15605 9721 8165,'-9'0'-958,"-1"0"2489,5-5-1080,1 4 1,5-4-128,2 2 0,3 1-585,7-4 0,-2 4 220,5-1 1,0 1-799,6-2 1,-2 3 200,1-2 638,-1 2 0,3-3 0,1-1 0</inkml:trace>
  <inkml:trace contextRef="#ctx0" brushRef="#br0" timeOffset="68">16285 9329 6733,'-4'-5'145,"3"-3"0,-5 8 81,3 0 1,1 5 31,-4 8 1,3 2 49,-3 7 0,-1 2-120,-2 4 0,1 3-260,2 0 0,-3 4 141,3-1 0,-2-2-252,-1-1 0,-1-3-52,1-3 0,3-3-80,0-7 0,3-1 53,0-5 0,-1-3-33,1 0-342,0-4 637,3 2 0,4-8 0,1-1 0,5-4 0</inkml:trace>
  <inkml:trace contextRef="#ctx0" brushRef="#br0" timeOffset="69">16182 9525 8150,'-4'-5'0,"0"0"-120,-2 2-137,-3 2 675,8-4 129,-7 5-717,7 0 143,-3 5 0,5 0-123,2 4 1,-1 0 148,4 1 1,4-1-487,2 0 1,5 1 70,-2-1 416,3-4 0,5 3 0,0-3 0</inkml:trace>
  <inkml:trace contextRef="#ctx0" brushRef="#br0" timeOffset="70">16387 9544 8150,'-6'0'0,"0"0"-586,-1 0 147,2 0 292,-3 0 508,7 0 42,-7 0-272,7 0-82,-3 4 0,8-2-113,2 4 30,2-4 1,3 2 7,1-4 0,2 3-139,5 0 1,-1 1-79,-3-4 0,3 0 84,-3 0 0,2 0-17,-2 0 0,2-4 44,-5 1 0,1 0 191,-4 3 0,-3 0 97,0 0 1,-4 1-149,2 2 1,-4 5 443,-4 7 0,-1 2-169,-4 8 0,-4 5 56,-3 7 1,-2 5-390,9-17 1,0 0 0,-2-1 0,0 0 17,0 3 0,0-1 1,-1-1-1,-1 0 91,0 1 0,1 1 0,0-3 0,0 1-316,-1 2 0,1-1 0,-9 19 136,0-2 0,1-12 30,1-6 0,2-10 83,1-5 1,0-5 13,3-5 1,1 0-29,3 0 0,-1-5 394,1-5 0,0 0-406,-1-5 0,4-1 313,0-3 1,4 0-391,-1-3 0,3 1 11,3-4 0,2 1-95,4-4 0,4 1 4,-1 2 0,6-1 62,0 4 1,2 0-422,5 0 328,4 2 1,0-2-1,3 3 1</inkml:trace>
  <inkml:trace contextRef="#ctx0" brushRef="#br0" timeOffset="71">16815 9553 7579,'-3'6'-123,"0"0"0,-4 8 560,1 4 1,-6 12 226,0 5-373,-5 5 1,3 11-392,5-25 1,-1 0 0,0 2-1,-1-1 182,0 1 0,0 0 1,0-2-1,0-1-376,-8 21 0,4-4 329,-1-8 1,5-3-349,-1-6 1,2-7 42,4-5 10,-2-7 1,7-3 39,-2-6 1,2-2 54,1-5 1,0 0 315,0-2 1,1-4-299,2-6 0,2 2 10,4-5 0,1 3 34,-1-3 1,3 0-87,1-7 1,2 0 188,-2-2 0,3-1 0,0 4 0,1-4 0,2 1 0,1 2 218,1 1 1,2 3 47,2 3 1,-1 6 68,-3 7 1,-4 6 267,2 3 1,-7 6-194,0 3 0,-4 3-128,-2 4 0,-4-2-4,1 4 0,-2 1-291,-1 3 1,-1-4 83,-2 1 0,-2-4-215,-4 4 1,-1-5-56,1 1 1,-4 2-195,1-2 1,0 0-5,2-6 1,4 1-99,0-4-854,0 4 1349,1-6 0,-4 8 0,4-4 0</inkml:trace>
  <inkml:trace contextRef="#ctx0" brushRef="#br0" timeOffset="72">17039 9730 8101,'-5'0'-153,"-4"0"245,8 0 195,-3 0-241,0 0 107,3 0 161,-3 0 0,11-1-26,2-2-599,3 2 227,-3-8-287,5 8 260,-4-7 0,7 6 136,-5-4-348,0 0 182,2-4 0,-4 1 47,3 0 0,-3-1-51,-1 1 0,1 0 72,-1-1 1,-4 1-85,-2 0 245,2-1-48,-4 1 0,2 3 242,-6 0 0,-2 4-93,-4-1 1,-2 6 174,-1 3 0,1 6-96,-5 4 1,2 1 17,-2 2 1,3 0-109,3-1 0,1 1-337,0 0 1,4-4 122,2 1 0,1-4-174,2 3 1,2-3-179,1 0 0,5-6-921,4-2 1309,9-3 0,-1-1 0,8 0 0</inkml:trace>
  <inkml:trace contextRef="#ctx0" brushRef="#br0" timeOffset="73">17449 9618 8101,'-5'-5'-58,"4"-3"0,-4 4 54,2-3 0,1 0 149,-4 4 1,3 0 205,-4 3-155,1 0 0,-3 1-140,0 2 1,-1 2 143,1 4 1,0 1-212,-1-1 0,2 0 112,2 1 0,-1 0-289,4 2 1,-1-1-93,4 1 0,0-1-55,0-2 0,0 0 37,0 1 0,5-2 80,1-2 1,-1 1 58,1-4 1,0 4-161,4-4 167,-1 0 0,0-3 152,1 0 0,-1 0 0,0 0 0</inkml:trace>
  <inkml:trace contextRef="#ctx0" brushRef="#br0" timeOffset="74">17430 9674 6935,'0'-6'-115,"0"0"1,-1 3 208,-2 0 0,2 1 115,-2-1-106,2 2 1,1-4-197,0 2 138,0 2 0,-1-3-146,-3 4 133,3 0-19,-7 0 15,3 0-4,-4 0 1,-1 1 57,1 2 1,3-2-57,0 2 1,-1 1 45,-2-1 1,3 4-16,0 0 1,3-2-20,-4 1 0,4-1-90,-3 1 1,4 3 94,-1-3 1,-1 2-106,1 2 1,0-4 82,3 0 1,4 0-36,2 3 0,2-2 19,1-1 0,4-1-38,-1 1 1,5 1 25,-2-3 1,0 2-2,0-3 1,-3 0-58,0-3 57,-6 4-21,3 1 1,-13 5 22,-3-1 0,-9 0-25,-9 1 1,-2-1 18,-1 0 1,1-1-56,2-1 0,3 1 38,3-2 29,0 2 0,1 2 0,-1-1 0</inkml:trace>
  <inkml:trace contextRef="#ctx0" brushRef="#br0" timeOffset="75">18287 9599 7629,'0'-6'215,"0"0"1,0 3-86,0-3 1,0 3-29,0-4 1,-4 4 10,1-3 1,-3 3 27,3-3 0,-4 4-9,1-1 1,-4 2 108,-2 1 0,-3 1-82,-3 2 0,-1 3-126,0 6 0,1 3 115,-1 3 0,1 4-191,-1 0 1,6 1 108,3-2 1,2-2-383,5 0 0,1-1 57,5-2 0,0-3-53,6 0 0,0-7 72,6-3 0,1-2-61,2-1 0,1 0 30,-1 0 1,1-1 64,0-2 0,-1-3 11,1-7 0,0 2 83,-1-5 1,1 0 111,-1-6 0,-2 1 0,-1-3 0,-3 3 0,0-1 0,-2 6-72,-4 0 62,2 5 1,-8 1 552,0 7 1,-4 3-195,-5 3 0,-1 4 252,1 5 1,0-1-252,-1 5 0,-1-2-23,2 2 1,-3 0-127,6-3 0,1 2-149,-1-2 1,4-1-592,-1-2 421,2-1 0,2-1-412,2-2 1,3 2 233,6-5 0,3 0-282,3-3 0,1-1 174,0-2 1,-1 1 128,1-5 0,-2 5 273,-1-1 1,-3 2 1,-3 1 358,-5 0 0,-1 4-208,-4 2 1,-1 3 176,-2 0 0,-1 0-113,-2 1 1,-3-1-67,3 0 1,1-2-1,-1-1 1,3-4-189,-4 1-6,5-2-83,-2-1 1,5-4 25,2-2 1,-1-6 18,5 0 0,-2-5-56,1 2 1,2-3 55,-2 0 1,2-1-78,-2 0 0,2-2 79,-2-1 0,3 0-3,0 3 0,2 4-40,-1-1 0,2 8-2,-3-1 0,1 3 8,2-1 119,-2 3 0,0 4 0,-1 0 0</inkml:trace>
  <inkml:trace contextRef="#ctx0" brushRef="#br0" timeOffset="76">18631 9637 8102,'-5'4'-1120,"1"-2"560,4 4 750,0-4-101,0 6 1,4-6 20,2 1 1,2-2-113,2-1 1,0 0-5,2 0 1,2-1-136,1-2 0,2 0 107,-5-3 0,4 0-83,-4-3 0,1-1 70,-4 1 0,-4 3-97,-2 0 91,-2-1 1,-2-1 118,-2 2 0,-3 2 333,-6 4 1,0 1-190,-3 2 0,0 3 266,0 7 0,-3-2-164,3 5 0,1-2-44,2 2 1,2 1-83,4-1 1,-1 0-209,4 0 0,1 0 112,5-3 0,6-1-180,7-3 1,2-2-272,4-1 1,2-4 360,4 1 0,4-2 0,1-1 0</inkml:trace>
  <inkml:trace contextRef="#ctx0" brushRef="#br0" timeOffset="77">11806 10465 6951,'0'-5'-496,"0"0"528,0 2 0,-1 2 90,-2-2-79,2-2 1,-4-1 11,2-3 0,1 3 68,-5 0 1,1 1-29,-3-2 1,3 0 1,0 4 0,-1-3 4,-2 3 1,0 0-29,-1 3 0,1 1-65,0 2 0,4 2 79,1 4 1,0 6-183,1 3 1,0 2 115,3 5 1,0-3-13,0 2 0,3 0-26,0 1 0,0 1-19,-3-4 0,0-2 50,0-4 0,-1 0-10,-2-3 1,-1-1-19,-2-3 1,-2-3 21,1-3 0,-1-2-22,-1-1 1,3-1-44,-1-2 0,5-6-141,-1-3 0,2-4 182,1 4 1,0-3-13,0 2 0,0-2-20,0 2 1,0 0 47,0 0 0,4 3 0,2-3 0</inkml:trace>
  <inkml:trace contextRef="#ctx0" brushRef="#br0" timeOffset="78">11964 10316 8455,'-4'16'-3,"-2"-1"1,1 1-748,-1 3 497,0-1 1,-1 2 151,1 2 0,0 1 294,-3 5 0,2-1-149,1-2 1,3 2-13,-3-2 0,4-2-215,-1-2 1,2-5 124,1-4 1,0-5-343,0 0 115,0-5-180,0 2 465,0-12 0,0 1 0,0-5 0,0 2 0,0 0 0,-1 1 0,-2 0 0,1 2-16,-1 1 1,1 0 541,-1-3-340,2-1 1,-3 1 70,4 0 0,0 3-98,0-1 0,4 2-157,2-1 0,3-2 114,0 2 0,0 0-238,1 0 1,2 3-4,0-3 125,5 0 0,-3-4 0,5 1 0</inkml:trace>
  <inkml:trace contextRef="#ctx0" brushRef="#br0" timeOffset="79">12104 10493 8368,'0'-6'-1316,"0"0"1211,0 4 531,0-2-71,0 4-152,-4 4 0,2 5-64,-4 7 1,1 1 7,-2 2 1,0 3-94,4-1 1,-3 0 86,3-5 0,-4 0-190,4-3 333,0-1-274,3-3 1,0-5-29,0-4 0,1-4-178,2-5 0,-1-3 48,5-1 0,-2-3 95,1 0 1,2-2-191,-1 0 1,1 2-7,1 1 1,0 0-11,1 0 1,0-3 207,2 3 1,0 2 4,3 4 1,-3 1 149,0 5 1,-1-1-115,-2 4 1,-3 1 210,0 3 1,-4 1-68,1 4 1,-2 4 32,-1-1 0,0 3-57,0-2 0,-1 2 119,-2-2 1,1 2-133,-4-2 1,4-1-45,-1-3 1,-1 1-167,1-1 0,-2-1 127,2-1-214,2 1 1,-3-6-77,4 4-24,0-4 237,0 2 0,4-5-157,3-2 1,1 1 71,1-4 1,0 0-18,1-4 0,-1 1 81,0 0 1,1-2 4,-1-1 1,0 5 168,1-3 0,-2 3-127,-2-2 711,2 4-450,-7 1 0,4 5-2,-5 2 1,0 5 65,0 4 0,-4 4 80,1-4 1,0 4-129,3-4 1,-3 1-226,0-4 0,0 0-633,3 1 514,4-5 0,4-1-624,5-4 1,3-1 727,0-2 0,1-2 0,2-5 0</inkml:trace>
  <inkml:trace contextRef="#ctx0" brushRef="#br0" timeOffset="80">12616 10512 8365,'-5'0'-468,"0"0"-498,2 0 797,2 0 0,-4 0 169,1 0 169,3 0-33,-3-4 56,4 3-64,0-7 123,-4 6-9,3-2-1,-7 4 1,3 0 170,-5 0 0,1 1-98,0 2 1,-2 4-5,-1 5 1,1 3-55,-5 3 0,5-2-164,-2-1 1,4 1-21,3 2 1,2-3-259,4-3 1,8-2 20,4-4 0,6-2-309,4-4 0,2 0-381,7 0 1,-2-4 385,2-2 0,-3-3-253,-3 0 722,-2 0 0,0-1 0,1 1 0</inkml:trace>
  <inkml:trace contextRef="#ctx0" brushRef="#br0" timeOffset="81">12896 10298 8365,'0'-13'0,"0"1"0,0 0-116,0 2 0,0 4 98,0 0 194,0 4 0,-5 3 88,-1 8 1,-2 6-31,-1 6 0,-4 4-61,1 6 1,-1-2 73,4 2 0,0 1-353,-1-1 1,2 1 138,2-1 0,-1 1-372,4 3 1,-4-3 96,4-4 0,0-5-392,3-1-340,0-6 655,0-7 1,0-6-73,0-6 1,0-2 390,0-5 0,0 0 0,0-2 0,0 0 0,0-3 0,-3 0 0,0 0 0,0-2-32,3 5 0,0-4-50,0 4 1,0-4 231,0 4 0,1 0-100,2 2 0,-1 1 295,4 0 1,4-1-98,2 1 0,5 0-31,-2-1 1,3 4-132,0 0 1,4 1-29,0-1 1,3-2-118,-4 5 0,0 0 112,-6 3 1,2 3-10,-5 0 1,0 8 1,-6-2 0,-2 7 223,-4-1 0,0 3-150,0 0 1,-4 1 194,-2 0 1,-2-2-139,-2-1 0,4 0-79,0-3 0,4-1-299,-1-3 272,-3-4 1,6 0-348,0-5 1,2 0 97,4 0 0,1-1-38,5-3 1,0-1 1,3-4 0,-3 0-147,0-1 1,2 0 16,-2-2 1,0 1 130,-2-1 0,-1 0 226,0 0 0,-2 2-118,-1-3 0,-4 6 721,1 1-347,-2 4 239,-1-2 1,-4 9-214,-2 4 1,-3 1 14,0 6 1,0-4-18,-1 4 1,4-4-219,0 4 0,4-5-90,-1 2 0,2-3-306,1-1 0,1-4-470,2-1 0,5-3 149,5-1 643,3 0 0,3-5 0,5 0 0</inkml:trace>
  <inkml:trace contextRef="#ctx0" brushRef="#br0" timeOffset="82">13333 10503 8307,'0'9'0,"-3"-3"-17,0 0 1,-3 4 219,3 2 1,-2 5-58,2-2 1,1 3 68,-4 0 0,3 1-158,-3 0 0,4-2-38,-1-1 0,-2-3-305,2-4 376,0-3 51,3-2-285,4-12 1,1-2-173,1-5 0,2-2-44,-2 5 0,-1-5 142,2 2 0,-2 0-23,1 0 1,2 0 175,-2 0 0,3-2 135,0 5 0,0-1-91,1 4 0,-1 1 177,0 1 0,1 0-133,-1 4 1,0 0-26,1 3 1,2 1 1,0 2 0,5 2 0,-3 5 0</inkml:trace>
  <inkml:trace contextRef="#ctx0" brushRef="#br0" timeOffset="83">13706 10512 8294,'-9'-1'-59,"3"-2"1,-2 2 7,2-2 0,-3 2 312,0 1 9,0 0-50,-1 0 1,-3 5 425,-3 4-325,-1 5 0,-1 5 14,3 3 1,-2-1-75,5 3 0,0-3-308,6 1 1,2-3 131,4-4 1,1 0-447,2-3 270,2-6 0,9 2-423,1-8 325,3 0 109,5-4 0,-1-1-1109,3-4 615,-2-1-215,0-3 109,-4 3 311,0-4 1,-1 5-264,-3 0 584,-1-1 15,-1-3 1,-7 6 32,0-3 284,-3 3-275,1 2 0,-5 1 200,-2 4 1,-3 1 77,-3 2 0,-3 2 972,-1 4-811,1 1 1,4 2 181,1 1-315,-1-1 0,7-3 20,-2 1-809,2-1 370,1 0 1,4-1 272,2-1-1222,7 1 733,1-7 0,6 3 37,2-4-713,-3-4 432,8 3 564,-3-7 0,0-2 0,-2-4 0</inkml:trace>
  <inkml:trace contextRef="#ctx0" brushRef="#br0" timeOffset="84">14087 10335 8219,'-4'-5'-1225,"3"1"935,-3 4 1178,0 0-568,3 4 0,-7 6 122,1 9 323,-1 4-425,-5 5 0,2 0 7,-1 4-320,-3 1 1,5 4-212,-2 0 1,1 0 114,2 1 0,4-9 71,2-5 0,2-4 81,1-4 0,1-7-411,2-6 0,2-2 145,4-1 0,4-4-253,-1-2 1,5-6 87,-2 0 0,3-4 68,0 4 1,0-5-28,-3 2 1,3-3 133,-2 0 1,0-2 52,0-2 0,0 3 120,-3-3 0,2-1 0,-2 1 0,-1 2 101,-3 4 1,-4 3 260,-1 3-45,-3 5 1,-2 2 306,-3 6 1,-1 7 66,-4 5 0,-3 3-270,-1 0 1,-2 2-182,2 2 1,1-3 36,2 3 0,4-2-226,0-2 0,4-3 89,-1-3 1,2 2-774,1-2 1,2 0-522,4-6 0,1 1 604,9-4 0,-1 0 550,4-3 0,4 0 0,1 0 0</inkml:trace>
  <inkml:trace contextRef="#ctx0" brushRef="#br0" timeOffset="85">14376 10540 8781,'0'5'331,"0"3"-425,0-1 65,0 1 1,0 1-215,0-4 144,4 4 169,1-4-238,5 4 78,-1-4 1,3-1 131,1-4-437,3 0 221,-5 0 1,5 0 4,-3 0-142,3-4 251,-6 3 1,4-7-73,-5 2 401,-4 2-117,4-1 496,-8 5-446,3 0 0,-8 5 101,-2 1 0,-4 7-91,-2 6 0,0 1 39,-3 4 1,2 4-73,-2 3 1,-1 3-239,-2-3 1,2 6 83,1 0 0,-1-1-363,-2 1 0,0-1 90,3-9 0,-2-2-21,5-9 1,-1-4 57,4-6 1,0-1 126,-1-5 1,1-5 40,0-1 0,-4-2-58,1-1 0,-1-5 191,4-1 1,0 0-25,-1 0 1,2-4 139,2-3 0,-1 1-161,4 2 0,-1 0-28,4 1 0,0-1-326,0 1 1,5 2-79,1 0 387,2 5 0,10-6 0,1 2 0</inkml:trace>
  <inkml:trace contextRef="#ctx0" brushRef="#br0" timeOffset="86">14925 10670 8107,'-5'-1'-1322,"2"-2"1432,2 2 0,2-4-18,2 2 0,2-2-107,5-5 0,3 1 54,3 0 1,1-2-111,2-1 0,3-2 43,-1-1 1,4-3-112,-3 3 1,-2-3 88,-4 0 1,1 0-20,-5 3 1,-3-1 29,-3 7 1,-3-3-8,0 6 0,-6 2 206,-4 1 1,-4 3-116,-1 3 0,-6 5 254,-1 5 0,1 3-17,-4 0 1,2 2-28,2 4 1,2-2-77,1 1 0,4-1 4,2-1 1,1-1-274,5 1 1,1-3 98,5-1 0,3-4-374,6 2 0,6-7 178,4-3 1,3-2-336,0-1 1,1 0 3,-1 0 518,2-4 0,-3-1 0,4-4 0</inkml:trace>
  <inkml:trace contextRef="#ctx0" brushRef="#br0" timeOffset="87">15456 10540 8107,'0'-9'-300,"0"2"65,0 1 0,1 0 214,2-3-131,-2 3 56,3-2 296,-4 3 158,0-4-164,-4-1 201,-1 5-183,-4 1 0,-4 4 192,1 0 0,-5 1-150,2 2 0,-4 3 31,-3 7 0,3 2-52,-3 7 1,3-2-204,4 1 0,-2-1 154,5-1 0,1-1-387,4 1 1,3-5-28,4-1 0,1-4-173,2-3 1,7-1-108,5-5 1,3 0 235,0 0 1,1-5-181,0-1 1,2-2 92,1-1 1,0-1 93,-4 1 1,-2 0 266,-1-1 0,-3 1 0,0 0 58,-1 4 1,-6 1 46,-2 8 1,-3 5 385,-3 6 0,-5 7-258,-5 3 1,-3 6 5,0 3 0,-1 2-16,2 2 1,-3 2-429,3 0 1,-3 2 399,0-2 0,0-3-816,3 0 195,5-8-392,6-10 437,4-10 153,0-4 0,1-7-286,2-1 514,2-6 0,5-5 0,-1-5 0</inkml:trace>
  <inkml:trace contextRef="#ctx0" brushRef="#br0" timeOffset="88">15633 10531 8107,'0'-7'-667,"0"1"333,0 0 451,0 1 533,0-3-284,0 6-101,0-2-80,0 13 1,-3 1 115,0 9 0,-1-1-63,0 1-330,3-1 208,-3 1 0,4-3 58,0-1 0,0-2-11,0 2 1,0-7-12,0 2 0,1-4 38,2 0 1,3 1-22,3-4 1,3 0 27,1-3-2796,3-4 1718,-5 3 1,5-7 19,-3 2 383,3-7 478,-5 3 0,3-6 0,-2 3 0,-1-3 0,1 0 0,-1-1 0,-2 2 0,0 2 0,0 3 0,-2 2 0,-1 2 0,-4 2 0,-2 5 0,-6 2 0,-3 2 0,0 4 0,3 4-8,0-1 0,0 4 58,-4-4 1,5 0 2008,2-2-2206,-2-1 84,4 0 20,-3 1 1,5-2-530,2-2 572,2 2 0,4-7 0,1 4 0</inkml:trace>
  <inkml:trace contextRef="#ctx0" brushRef="#br0" timeOffset="89">16005 10559 7185,'1'-6'-923,"2"3"1408,-1 2-32,2-3-121,-4 3 0,0-2 279,0 6 1,-3 2 38,-1 5-257,-3-1-215,2 4 1,-4 2 85,-1 3-177,5-3 151,-3 2-640,3-6 369,0 2 1,0-3 174,5-1-1129,0 0 711,0-4 0,6-1 84,3-4 192,4 0 0,6-8 0,0-2 0</inkml:trace>
  <inkml:trace contextRef="#ctx0" brushRef="#br0" timeOffset="90">16089 10363 8107,'-9'0'-505,"0"-4"258,3-1 1,-1-2 57,4 1 400,0 4-233,3-2 1,4 12-1,1 3 1</inkml:trace>
  <inkml:trace contextRef="#ctx0" brushRef="#br0" timeOffset="91">16201 10475 8107,'-1'5'-162,"-2"-2"-41,2 2 1,-3 0 845,4 5-286,0 3 1,0 2-48,0 3 0,0 1-41,0-1 1,0 1-286,0 0 0,3-4 115,0 1 1,1-5-179,-1 2 1,-2-6 113,2-1-364,2-4 235,1 2 0,0-4-217,0 0 0,-3-1 90,3-2 1,-3 1-23,4-4 0,-4 0 33,3-4 0,-3 1 45,3 0 1,-1-1 136,2 1 1,0 0-312,-4-1 35,4 1-61,-2 0 365,5-1 0,-1 5 0,0-3 0,1 3 0</inkml:trace>
  <inkml:trace contextRef="#ctx0" brushRef="#br0" timeOffset="92">16545 10549 8107,'-5'-5'-1317,"0"0"1302,2 2 0,1 2 400,-4-2 1,-1 2-43,-2 1 0,0 0 234,0 0 0,-2 4 135,-1 2-454,1 2 1,-3 6-220,2 1 0,1 0 147,-1 0 0,2-2-309,4 2 1,-1-4 119,4 2 0,0-3-298,3 0 0,1-4 176,2 0 1,2-4-143,4 1 0,4-2-120,-1-1 1,4-4-96,-4-2 0,4 1 149,-4-2 1,1 2 24,-4-1 0,0-1 367,0 4 1,-2 0-115,-1 3 641,-4-5-303,2 4-133,-4 1 1,0 6-63,0 3 1,0 0-593,0 1 355,0-1 0,0 0-551,0 0 700,4-3 0,6 2 0,4-3 0</inkml:trace>
  <inkml:trace contextRef="#ctx0" brushRef="#br0" timeOffset="93">16881 10298 6323,'-10'18'1103,"0"5"-407,-2 2 1,-3 7-69,-4 5-3119,1 5 2624,3 4 1,-1-2 134,3-1-1116,1-8 737,3 2 1,3-12 662,3-3-1327,2-4 339,1-9 0,1-4-607,2-2 1360,3-2 0,3-5 0,0-1 1</inkml:trace>
  <inkml:trace contextRef="#ctx0" brushRef="#br0" timeOffset="94">16834 10624 6617,'-5'-5'1157,"1"0"-619,4 5-322,0 0 0,4 0-64,2 0-22,2 0 1,3-1 94,1-2-266,-2 2 54,4-3 1,-2 1 99,1 0 1,0-1-95,0 1 0,-3-2 134,2-1-598,-1-2 316,-2 3 1,2-4-382,-1-1 281,1 1 105,-6 0 0,1-1-233,1 1 185,-5 0 0,2-1 366,-4 1-224,0 4 1,-4-2 310,-2 3 1,-4 2-28,-2 6 1,0 5-5,-3 6 0,-1 3-133,-2 1 0,3-4 176,3 1 0,2-1-471,0 4 112,1-1 1,4-3 146,2-3-878,2-1 545,5-2 0,5 0-86,7 1-715,1-5 481,6-1 477,1-4 0,4 0 0,0 0 0</inkml:trace>
  <inkml:trace contextRef="#ctx0" brushRef="#br0" timeOffset="95">17169 10531 8107,'-5'0'712,"-3"0"-475,3 4 1,-4 1-147,3 4 1,2 4 175,4-1 0,-3 0-403,0-2 1,0 0-64,3 3 1,0-6-44,0 2 0,1-3 62,2 0 1,2 2-172,4-5 0,1 0 43,-1-3 0,0 0 73,1 0 0,2-1 145,0-2 1,1 1-68,-4-4 1,0 2 433,1-2 113,-1 4-109,0-2 0,-2 1 90,-1 0-169,-4 0-220,2 3-247,-4 4 61,0-3 0,0 4 142,0-2 0,1-2-340,2 2 1,2-2 401,5-1 0,-1 0 0,0 0 0</inkml:trace>
  <inkml:trace contextRef="#ctx0" brushRef="#br0" timeOffset="96">17607 10279 8107,'-4'8'0,"-3"-1"0,-1 2 18,-1 0 0,0 5 124,-1 4 0,-2 5 46,-1 2 0,1 2 0,3 1 0,-1 3-320,1 0 1,0 0 97,-1-3 0,4-4-371,0-3 0,4-5-226,-1-4 226,2-1 1,2-6 106,2-2 298,-2-2 0,3-5 0,-4-1 0</inkml:trace>
  <inkml:trace contextRef="#ctx0" brushRef="#br0" timeOffset="97">17421 10614 8107,'-7'-3'303,"1"0"1,4-1 626,-1 1-279,2 2-414,1-7 1,1 6-414,2-5 1,2 5 191,5-1 0,0 1-930,2-1 1,2 2 275,1-2 638,3 2 0,-4 5 0,5 1 0</inkml:trace>
  <inkml:trace contextRef="#ctx0" brushRef="#br0" timeOffset="98">17672 10624 7845,'-5'4'1615,"1"-3"-2003,4 3 198,0-4 190,-4 4 0,3 1 0,-4 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75E467D-FC9C-C84A-A6C5-B05CD662586B}"/>
              </a:ext>
            </a:extLst>
          </p:cNvPr>
          <p:cNvSpPr>
            <a:spLocks noGrp="1" noChangeArrowheads="1"/>
          </p:cNvSpPr>
          <p:nvPr>
            <p:ph type="hdr" sz="quarter"/>
          </p:nvPr>
        </p:nvSpPr>
        <p:spPr bwMode="auto">
          <a:xfrm>
            <a:off x="0" y="0"/>
            <a:ext cx="304800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ea typeface="ＭＳ Ｐゴシック" charset="0"/>
                <a:cs typeface="Arial" charset="0"/>
              </a:defRPr>
            </a:lvl1pPr>
          </a:lstStyle>
          <a:p>
            <a:pPr>
              <a:defRPr/>
            </a:pPr>
            <a:endParaRPr lang="en-US"/>
          </a:p>
        </p:txBody>
      </p:sp>
      <p:sp>
        <p:nvSpPr>
          <p:cNvPr id="3075" name="Rectangle 3">
            <a:extLst>
              <a:ext uri="{FF2B5EF4-FFF2-40B4-BE49-F238E27FC236}">
                <a16:creationId xmlns:a16="http://schemas.microsoft.com/office/drawing/2014/main" id="{7DAA4A03-3026-4848-BA32-3E487184B321}"/>
              </a:ext>
            </a:extLst>
          </p:cNvPr>
          <p:cNvSpPr>
            <a:spLocks noGrp="1" noChangeArrowheads="1"/>
          </p:cNvSpPr>
          <p:nvPr>
            <p:ph type="dt" idx="1"/>
          </p:nvPr>
        </p:nvSpPr>
        <p:spPr bwMode="auto">
          <a:xfrm>
            <a:off x="3984625" y="0"/>
            <a:ext cx="304800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ea typeface="ＭＳ Ｐゴシック" charset="0"/>
                <a:cs typeface="Arial" charset="0"/>
              </a:defRPr>
            </a:lvl1pPr>
          </a:lstStyle>
          <a:p>
            <a:pPr>
              <a:defRPr/>
            </a:pPr>
            <a:endParaRPr lang="en-US"/>
          </a:p>
        </p:txBody>
      </p:sp>
      <p:sp>
        <p:nvSpPr>
          <p:cNvPr id="25604" name="Rectangle 4">
            <a:extLst>
              <a:ext uri="{FF2B5EF4-FFF2-40B4-BE49-F238E27FC236}">
                <a16:creationId xmlns:a16="http://schemas.microsoft.com/office/drawing/2014/main" id="{EA05EA6E-39C2-4640-81C2-3CDF2359C4BF}"/>
              </a:ext>
            </a:extLst>
          </p:cNvPr>
          <p:cNvSpPr>
            <a:spLocks noGrp="1" noRot="1" noChangeAspect="1" noChangeArrowheads="1" noTextEdit="1"/>
          </p:cNvSpPr>
          <p:nvPr>
            <p:ph type="sldImg" idx="2"/>
          </p:nvPr>
        </p:nvSpPr>
        <p:spPr bwMode="auto">
          <a:xfrm>
            <a:off x="11969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29847168-B5AE-1D4A-9244-71BA36F8104A}"/>
              </a:ext>
            </a:extLst>
          </p:cNvPr>
          <p:cNvSpPr>
            <a:spLocks noGrp="1" noChangeArrowheads="1"/>
          </p:cNvSpPr>
          <p:nvPr>
            <p:ph type="body" sz="quarter" idx="3"/>
          </p:nvPr>
        </p:nvSpPr>
        <p:spPr bwMode="auto">
          <a:xfrm>
            <a:off x="703263" y="4410075"/>
            <a:ext cx="5627687" cy="4176713"/>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6E45EA0A-EB11-D548-BDB3-EB2085C6579F}"/>
              </a:ext>
            </a:extLst>
          </p:cNvPr>
          <p:cNvSpPr>
            <a:spLocks noGrp="1" noChangeArrowheads="1"/>
          </p:cNvSpPr>
          <p:nvPr>
            <p:ph type="ftr" sz="quarter" idx="4"/>
          </p:nvPr>
        </p:nvSpPr>
        <p:spPr bwMode="auto">
          <a:xfrm>
            <a:off x="0" y="8818563"/>
            <a:ext cx="304800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ea typeface="ＭＳ Ｐゴシック" charset="0"/>
                <a:cs typeface="Arial" charset="0"/>
              </a:defRPr>
            </a:lvl1pPr>
          </a:lstStyle>
          <a:p>
            <a:pPr>
              <a:defRPr/>
            </a:pPr>
            <a:endParaRPr lang="en-US"/>
          </a:p>
        </p:txBody>
      </p:sp>
      <p:sp>
        <p:nvSpPr>
          <p:cNvPr id="3079" name="Rectangle 7">
            <a:extLst>
              <a:ext uri="{FF2B5EF4-FFF2-40B4-BE49-F238E27FC236}">
                <a16:creationId xmlns:a16="http://schemas.microsoft.com/office/drawing/2014/main" id="{9CD215A3-83B8-2744-8299-3911F3F3E822}"/>
              </a:ext>
            </a:extLst>
          </p:cNvPr>
          <p:cNvSpPr>
            <a:spLocks noGrp="1" noChangeArrowheads="1"/>
          </p:cNvSpPr>
          <p:nvPr>
            <p:ph type="sldNum" sz="quarter" idx="5"/>
          </p:nvPr>
        </p:nvSpPr>
        <p:spPr bwMode="auto">
          <a:xfrm>
            <a:off x="3984625" y="8818563"/>
            <a:ext cx="304800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algn="r" defTabSz="931863" eaLnBrk="1" hangingPunct="1">
              <a:defRPr sz="1200" smtClean="0">
                <a:latin typeface="Arial" panose="020B0604020202020204" pitchFamily="34" charset="0"/>
                <a:cs typeface="Arial" panose="020B0604020202020204" pitchFamily="34" charset="0"/>
              </a:defRPr>
            </a:lvl1pPr>
          </a:lstStyle>
          <a:p>
            <a:pPr>
              <a:defRPr/>
            </a:pPr>
            <a:fld id="{6445C2DE-C31E-1242-9BFA-D15E6B19EB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60C26E99-A0CE-8741-B391-0A28835EED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9D578FDB-8757-754F-8FFE-D69C6D77E71A}" type="slidenum">
              <a:rPr lang="en-US" altLang="en-US"/>
              <a:pPr>
                <a:spcBef>
                  <a:spcPct val="0"/>
                </a:spcBef>
              </a:pPr>
              <a:t>1</a:t>
            </a:fld>
            <a:endParaRPr lang="en-US" altLang="en-US"/>
          </a:p>
        </p:txBody>
      </p:sp>
      <p:sp>
        <p:nvSpPr>
          <p:cNvPr id="28674" name="Rectangle 2">
            <a:extLst>
              <a:ext uri="{FF2B5EF4-FFF2-40B4-BE49-F238E27FC236}">
                <a16:creationId xmlns:a16="http://schemas.microsoft.com/office/drawing/2014/main" id="{D933F63D-B5E5-8B4B-B56C-3C43B7633C5B}"/>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AC0F9B6D-D7B0-7B4B-91CC-082A6639F1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create an A object and we upcast the object into a void *.</a:t>
            </a:r>
          </a:p>
          <a:p>
            <a:r>
              <a:rPr lang="en-US" dirty="0"/>
              <a:t>Next, we downcast x into a B* type. X is assigned to q where q is declared to be of B* type, or in other words, the type system promises us that q will point to a B object at runtime. </a:t>
            </a:r>
          </a:p>
          <a:p>
            <a:r>
              <a:rPr lang="en-US" dirty="0"/>
              <a:t>Next, we call foo of no arguments on q. What happens here? There is no easy answer. In fact this is undefined </a:t>
            </a:r>
            <a:r>
              <a:rPr lang="en-US" dirty="0" err="1"/>
              <a:t>beharior</a:t>
            </a:r>
            <a:r>
              <a:rPr lang="en-US" dirty="0"/>
              <a:t> and what happens depends on the implementation of the C++ compiler. I believe what happens in most implementation is that the runtime invokes A’s foo, given that the receiver object is an A. However, it is possible the compiler does some optimization based on the static types, that can cause seg fault or other incorrect behavior.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6445C2DE-C31E-1242-9BFA-D15E6B19EBF4}" type="slidenum">
              <a:rPr lang="en-US" altLang="en-US" smtClean="0"/>
              <a:pPr>
                <a:defRPr/>
              </a:pPr>
              <a:t>17</a:t>
            </a:fld>
            <a:endParaRPr lang="en-US" altLang="en-US"/>
          </a:p>
        </p:txBody>
      </p:sp>
    </p:spTree>
    <p:extLst>
      <p:ext uri="{BB962C8B-B14F-4D97-AF65-F5344CB8AC3E}">
        <p14:creationId xmlns:p14="http://schemas.microsoft.com/office/powerpoint/2010/main" val="3638058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08F27FAC-CE72-2442-B19E-91DB693F532A}"/>
              </a:ext>
            </a:extLst>
          </p:cNvPr>
          <p:cNvSpPr>
            <a:spLocks noGrp="1" noRot="1" noChangeAspect="1" noChangeArrowheads="1" noTextEdit="1"/>
          </p:cNvSpPr>
          <p:nvPr>
            <p:ph type="sldImg"/>
          </p:nvPr>
        </p:nvSpPr>
        <p:spPr>
          <a:ln/>
        </p:spPr>
      </p:sp>
      <p:sp>
        <p:nvSpPr>
          <p:cNvPr id="50178" name="Notes Placeholder 2">
            <a:extLst>
              <a:ext uri="{FF2B5EF4-FFF2-40B4-BE49-F238E27FC236}">
                <a16:creationId xmlns:a16="http://schemas.microsoft.com/office/drawing/2014/main" id="{D8AF36E3-A298-1543-9422-A4966B6DF05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cs typeface="Arial" panose="020B0604020202020204" pitchFamily="34" charset="0"/>
              </a:rPr>
              <a:t>Type safe/statically typed: ML/</a:t>
            </a:r>
            <a:r>
              <a:rPr lang="en-US" altLang="en-US" dirty="0" err="1">
                <a:latin typeface="Arial" panose="020B0604020202020204" pitchFamily="34" charset="0"/>
                <a:ea typeface="ＭＳ Ｐゴシック" panose="020B0600070205080204" pitchFamily="34" charset="-128"/>
                <a:cs typeface="Arial" panose="020B0604020202020204" pitchFamily="34" charset="0"/>
              </a:rPr>
              <a:t>Ocaml</a:t>
            </a:r>
            <a:r>
              <a:rPr lang="en-US" altLang="en-US" dirty="0">
                <a:latin typeface="Arial" panose="020B0604020202020204" pitchFamily="34" charset="0"/>
                <a:ea typeface="ＭＳ Ｐゴシック" panose="020B0600070205080204" pitchFamily="34" charset="-128"/>
                <a:cs typeface="Arial" panose="020B0604020202020204" pitchFamily="34" charset="0"/>
              </a:rPr>
              <a:t>, Java, Haskell</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Type unsafe/statically typed: C/C++</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Type safe/dynamically typed: Python, JS, Scheme, PHP, R, etc.</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50179" name="Slide Number Placeholder 3">
            <a:extLst>
              <a:ext uri="{FF2B5EF4-FFF2-40B4-BE49-F238E27FC236}">
                <a16:creationId xmlns:a16="http://schemas.microsoft.com/office/drawing/2014/main" id="{ADAFC2DD-0749-2445-8DC3-ABFF942915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F939EDF9-E800-C249-9EE8-FF1FD6DE4CDD}" type="slidenum">
              <a:rPr lang="en-US" altLang="en-US"/>
              <a:pPr>
                <a:spcBef>
                  <a:spcPct val="0"/>
                </a:spcBef>
              </a:pPr>
              <a:t>18</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CFA29022-92E3-444F-99E8-0C9240102D59}"/>
              </a:ext>
            </a:extLst>
          </p:cNvPr>
          <p:cNvSpPr>
            <a:spLocks noGrp="1" noRot="1" noChangeAspect="1" noChangeArrowheads="1" noTextEdit="1"/>
          </p:cNvSpPr>
          <p:nvPr>
            <p:ph type="sldImg"/>
          </p:nvPr>
        </p:nvSpPr>
        <p:spPr>
          <a:ln/>
        </p:spPr>
      </p:sp>
      <p:sp>
        <p:nvSpPr>
          <p:cNvPr id="54274" name="Notes Placeholder 2">
            <a:extLst>
              <a:ext uri="{FF2B5EF4-FFF2-40B4-BE49-F238E27FC236}">
                <a16:creationId xmlns:a16="http://schemas.microsoft.com/office/drawing/2014/main" id="{E81993E7-076B-254F-AF85-6B493257A2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The type checker checks expressions and statements and determines if they are type correct</a:t>
            </a:r>
          </a:p>
          <a:p>
            <a:r>
              <a:rPr lang="en-US" altLang="en-US">
                <a:latin typeface="Arial" panose="020B0604020202020204" pitchFamily="34" charset="0"/>
                <a:ea typeface="ＭＳ Ｐゴシック" panose="020B0600070205080204" pitchFamily="34" charset="-128"/>
                <a:cs typeface="Arial" panose="020B0604020202020204" pitchFamily="34" charset="0"/>
              </a:rPr>
              <a:t>or they are type incorrect. </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Two types are “same type” if</a:t>
            </a:r>
          </a:p>
          <a:p>
            <a:pPr>
              <a:buFontTx/>
              <a:buAutoNum type="alphaLcParenR"/>
            </a:pPr>
            <a:r>
              <a:rPr lang="en-US" altLang="en-US">
                <a:latin typeface="Arial" panose="020B0604020202020204" pitchFamily="34" charset="0"/>
                <a:ea typeface="ＭＳ Ｐゴシック" panose="020B0600070205080204" pitchFamily="34" charset="-128"/>
                <a:cs typeface="Arial" panose="020B0604020202020204" pitchFamily="34" charset="0"/>
              </a:rPr>
              <a:t>They are </a:t>
            </a:r>
            <a:r>
              <a:rPr lang="en-US" altLang="en-US" u="sng">
                <a:latin typeface="Arial" panose="020B0604020202020204" pitchFamily="34" charset="0"/>
                <a:ea typeface="ＭＳ Ｐゴシック" panose="020B0600070205080204" pitchFamily="34" charset="-128"/>
                <a:cs typeface="Arial" panose="020B0604020202020204" pitchFamily="34" charset="0"/>
              </a:rPr>
              <a:t>equivalent</a:t>
            </a:r>
            <a:r>
              <a:rPr lang="en-US" altLang="en-US">
                <a:latin typeface="Arial" panose="020B0604020202020204" pitchFamily="34" charset="0"/>
                <a:ea typeface="ＭＳ Ｐゴシック" panose="020B0600070205080204" pitchFamily="34" charset="-128"/>
                <a:cs typeface="Arial" panose="020B0604020202020204" pitchFamily="34" charset="0"/>
              </a:rPr>
              <a:t> according to the rules of type equivalence or</a:t>
            </a:r>
          </a:p>
          <a:p>
            <a:pPr>
              <a:buFontTx/>
              <a:buAutoNum type="alphaLcParenR"/>
            </a:pPr>
            <a:r>
              <a:rPr lang="en-US" altLang="en-US">
                <a:latin typeface="Arial" panose="020B0604020202020204" pitchFamily="34" charset="0"/>
                <a:ea typeface="ＭＳ Ｐゴシック" panose="020B0600070205080204" pitchFamily="34" charset="-128"/>
                <a:cs typeface="Arial" panose="020B0604020202020204" pitchFamily="34" charset="0"/>
              </a:rPr>
              <a:t>They are compatible, according to the rules of the language. </a:t>
            </a:r>
            <a:br>
              <a:rPr lang="en-US" altLang="en-US">
                <a:latin typeface="Arial" panose="020B0604020202020204" pitchFamily="34" charset="0"/>
                <a:ea typeface="ＭＳ Ｐゴシック" panose="020B0600070205080204" pitchFamily="34" charset="-128"/>
                <a:cs typeface="Arial" panose="020B0604020202020204" pitchFamily="34" charset="0"/>
              </a:rPr>
            </a:br>
            <a:r>
              <a:rPr lang="en-US" altLang="en-US">
                <a:latin typeface="Arial" panose="020B0604020202020204" pitchFamily="34" charset="0"/>
                <a:ea typeface="ＭＳ Ｐゴシック" panose="020B0600070205080204" pitchFamily="34" charset="-128"/>
                <a:cs typeface="Arial" panose="020B0604020202020204" pitchFamily="34" charset="0"/>
              </a:rPr>
              <a:t>In other words, compatible type A can be used where B is</a:t>
            </a:r>
            <a:br>
              <a:rPr lang="en-US" altLang="en-US">
                <a:latin typeface="Arial" panose="020B0604020202020204" pitchFamily="34" charset="0"/>
                <a:ea typeface="ＭＳ Ｐゴシック" panose="020B0600070205080204" pitchFamily="34" charset="-128"/>
                <a:cs typeface="Arial" panose="020B0604020202020204" pitchFamily="34" charset="0"/>
              </a:rPr>
            </a:br>
            <a:r>
              <a:rPr lang="en-US" altLang="en-US">
                <a:latin typeface="Arial" panose="020B0604020202020204" pitchFamily="34" charset="0"/>
                <a:ea typeface="ＭＳ Ｐゴシック" panose="020B0600070205080204" pitchFamily="34" charset="-128"/>
                <a:cs typeface="Arial" panose="020B0604020202020204" pitchFamily="34" charset="0"/>
              </a:rPr>
              <a:t>expected.</a:t>
            </a:r>
          </a:p>
        </p:txBody>
      </p:sp>
      <p:sp>
        <p:nvSpPr>
          <p:cNvPr id="54275" name="Slide Number Placeholder 3">
            <a:extLst>
              <a:ext uri="{FF2B5EF4-FFF2-40B4-BE49-F238E27FC236}">
                <a16:creationId xmlns:a16="http://schemas.microsoft.com/office/drawing/2014/main" id="{832C5130-6B80-CD4F-9B4B-C11BC647B66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16E11174-CC00-6840-91A5-20476913BEDE}" type="slidenum">
              <a:rPr lang="en-US" altLang="en-US"/>
              <a:pPr>
                <a:spcBef>
                  <a:spcPct val="0"/>
                </a:spcBef>
              </a:pPr>
              <a:t>21</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C9C35FB9-B97B-D545-BD44-33BCD3078984}"/>
              </a:ext>
            </a:extLst>
          </p:cNvPr>
          <p:cNvSpPr>
            <a:spLocks noGrp="1" noRot="1" noChangeAspect="1" noChangeArrowheads="1" noTextEdit="1"/>
          </p:cNvSpPr>
          <p:nvPr>
            <p:ph type="sldImg"/>
          </p:nvPr>
        </p:nvSpPr>
        <p:spPr>
          <a:ln/>
        </p:spPr>
      </p:sp>
      <p:sp>
        <p:nvSpPr>
          <p:cNvPr id="58370" name="Notes Placeholder 2">
            <a:extLst>
              <a:ext uri="{FF2B5EF4-FFF2-40B4-BE49-F238E27FC236}">
                <a16:creationId xmlns:a16="http://schemas.microsoft.com/office/drawing/2014/main" id="{3BB351EB-F052-3A4F-8D54-A761116301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58371" name="Slide Number Placeholder 3">
            <a:extLst>
              <a:ext uri="{FF2B5EF4-FFF2-40B4-BE49-F238E27FC236}">
                <a16:creationId xmlns:a16="http://schemas.microsoft.com/office/drawing/2014/main" id="{F973F89A-8FEC-A04E-A6AB-F00C07E388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AF77E9B2-7D8F-A547-BAE6-8DD56C039F63}" type="slidenum">
              <a:rPr lang="en-US" altLang="en-US"/>
              <a:pPr>
                <a:spcBef>
                  <a:spcPct val="0"/>
                </a:spcBef>
              </a:pPr>
              <a:t>23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00DAD725-67E5-8147-9B8E-B1E2C928A3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9971E4E6-AA53-9C42-BE5E-86829C3749D3}" type="slidenum">
              <a:rPr lang="en-US" altLang="en-US"/>
              <a:pPr>
                <a:spcBef>
                  <a:spcPct val="0"/>
                </a:spcBef>
              </a:pPr>
              <a:t>24</a:t>
            </a:fld>
            <a:endParaRPr lang="en-US" altLang="en-US"/>
          </a:p>
        </p:txBody>
      </p:sp>
      <p:sp>
        <p:nvSpPr>
          <p:cNvPr id="60418" name="Rectangle 2">
            <a:extLst>
              <a:ext uri="{FF2B5EF4-FFF2-40B4-BE49-F238E27FC236}">
                <a16:creationId xmlns:a16="http://schemas.microsoft.com/office/drawing/2014/main" id="{F204D280-2C1C-FE43-B9DE-C2D2826764B6}"/>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9A2820DD-D134-3246-A4AF-C4E5C89EE844}"/>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Keyword “type” or “</a:t>
            </a:r>
            <a:r>
              <a:rPr lang="en-US" altLang="ja-JP">
                <a:latin typeface="Arial" panose="020B0604020202020204" pitchFamily="34" charset="0"/>
                <a:ea typeface="ＭＳ Ｐゴシック" panose="020B0600070205080204" pitchFamily="34" charset="-128"/>
                <a:cs typeface="Arial" panose="020B0604020202020204" pitchFamily="34" charset="0"/>
              </a:rPr>
              <a:t>typedef</a:t>
            </a:r>
            <a:r>
              <a:rPr lang="en-US"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 denotes a type declaration. </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613F7268-3CF5-8846-9EEB-7540C67DB3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2D71097E-3973-BD42-A8D6-0C804E84832B}" type="slidenum">
              <a:rPr lang="en-US" altLang="en-US"/>
              <a:pPr>
                <a:spcBef>
                  <a:spcPct val="0"/>
                </a:spcBef>
              </a:pPr>
              <a:t>25</a:t>
            </a:fld>
            <a:endParaRPr lang="en-US" altLang="en-US"/>
          </a:p>
        </p:txBody>
      </p:sp>
      <p:sp>
        <p:nvSpPr>
          <p:cNvPr id="62466" name="Rectangle 2">
            <a:extLst>
              <a:ext uri="{FF2B5EF4-FFF2-40B4-BE49-F238E27FC236}">
                <a16:creationId xmlns:a16="http://schemas.microsoft.com/office/drawing/2014/main" id="{0AAAD87E-873B-4C4F-87A6-EA30C0698D9D}"/>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475681C1-EC38-5F4B-B6EC-2762F12E4439}"/>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Assuming that names of fields are NOT PART</a:t>
            </a:r>
            <a:br>
              <a:rPr lang="en-US" altLang="en-US">
                <a:latin typeface="Arial" panose="020B0604020202020204" pitchFamily="34" charset="0"/>
                <a:ea typeface="ＭＳ Ｐゴシック" panose="020B0600070205080204" pitchFamily="34" charset="-128"/>
                <a:cs typeface="Arial" panose="020B0604020202020204" pitchFamily="34" charset="0"/>
              </a:rPr>
            </a:br>
            <a:r>
              <a:rPr lang="en-US" altLang="en-US">
                <a:latin typeface="Arial" panose="020B0604020202020204" pitchFamily="34" charset="0"/>
                <a:ea typeface="ＭＳ Ｐゴシック" panose="020B0600070205080204" pitchFamily="34" charset="-128"/>
                <a:cs typeface="Arial" panose="020B0604020202020204" pitchFamily="34" charset="0"/>
              </a:rPr>
              <a:t>of the struct constructed type, cell and element are</a:t>
            </a:r>
            <a:br>
              <a:rPr lang="en-US" altLang="en-US">
                <a:latin typeface="Arial" panose="020B0604020202020204" pitchFamily="34" charset="0"/>
                <a:ea typeface="ＭＳ Ｐゴシック" panose="020B0600070205080204" pitchFamily="34" charset="-128"/>
                <a:cs typeface="Arial" panose="020B0604020202020204" pitchFamily="34" charset="0"/>
              </a:rPr>
            </a:br>
            <a:r>
              <a:rPr lang="en-US" altLang="en-US">
                <a:latin typeface="Arial" panose="020B0604020202020204" pitchFamily="34" charset="0"/>
                <a:ea typeface="ＭＳ Ｐゴシック" panose="020B0600070205080204" pitchFamily="34" charset="-128"/>
                <a:cs typeface="Arial" panose="020B0604020202020204" pitchFamily="34" charset="0"/>
              </a:rPr>
              <a:t>structurally equivalent.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AE36A686-FC41-714F-9109-FB94A3291B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AA077B9B-CB60-704C-90D6-77068B29029A}" type="slidenum">
              <a:rPr lang="en-US" altLang="en-US"/>
              <a:pPr>
                <a:spcBef>
                  <a:spcPct val="0"/>
                </a:spcBef>
              </a:pPr>
              <a:t>26</a:t>
            </a:fld>
            <a:endParaRPr lang="en-US" altLang="en-US"/>
          </a:p>
        </p:txBody>
      </p:sp>
      <p:sp>
        <p:nvSpPr>
          <p:cNvPr id="64514" name="Rectangle 2">
            <a:extLst>
              <a:ext uri="{FF2B5EF4-FFF2-40B4-BE49-F238E27FC236}">
                <a16:creationId xmlns:a16="http://schemas.microsoft.com/office/drawing/2014/main" id="{3150AAE5-2C9E-F343-AA15-6B0D7B873D3E}"/>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19D8089F-F596-FB4B-8932-AD25345D1F1F}"/>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Assume that the names of the fields are NOT PART of the </a:t>
            </a: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struct</a:t>
            </a:r>
            <a:r>
              <a:rPr lang="en-US" altLang="en-US">
                <a:latin typeface="Arial" panose="020B0604020202020204" pitchFamily="34" charset="0"/>
                <a:ea typeface="ＭＳ Ｐゴシック" panose="020B0600070205080204" pitchFamily="34" charset="-128"/>
                <a:cs typeface="Arial" panose="020B0604020202020204" pitchFamily="34" charset="0"/>
              </a:rPr>
              <a:t> constructed type. Assume that the array bound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is NOT PART of the </a:t>
            </a:r>
            <a:r>
              <a:rPr lang="en-US" altLang="en-US" b="1">
                <a:latin typeface="Arial" panose="020B0604020202020204" pitchFamily="34" charset="0"/>
                <a:ea typeface="ＭＳ Ｐゴシック" panose="020B0600070205080204" pitchFamily="34" charset="-128"/>
                <a:cs typeface="Arial" panose="020B0604020202020204" pitchFamily="34" charset="0"/>
              </a:rPr>
              <a:t>struct</a:t>
            </a:r>
            <a:r>
              <a:rPr lang="en-US" altLang="en-US">
                <a:latin typeface="Arial" panose="020B0604020202020204" pitchFamily="34" charset="0"/>
                <a:ea typeface="ＭＳ Ｐゴシック" panose="020B0600070205080204" pitchFamily="34" charset="-128"/>
                <a:cs typeface="Arial" panose="020B0604020202020204" pitchFamily="34" charset="0"/>
              </a:rPr>
              <a:t> constructed type.</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Cell and element area structurally equivalent if we do not take into account</a:t>
            </a:r>
            <a:br>
              <a:rPr lang="en-US" altLang="en-US">
                <a:latin typeface="Arial" panose="020B0604020202020204" pitchFamily="34" charset="0"/>
                <a:ea typeface="ＭＳ Ｐゴシック" panose="020B0600070205080204" pitchFamily="34" charset="-128"/>
                <a:cs typeface="Arial" panose="020B0604020202020204" pitchFamily="34" charset="0"/>
              </a:rPr>
            </a:br>
            <a:r>
              <a:rPr lang="en-US" altLang="en-US">
                <a:latin typeface="Arial" panose="020B0604020202020204" pitchFamily="34" charset="0"/>
                <a:ea typeface="ＭＳ Ｐゴシック" panose="020B0600070205080204" pitchFamily="34" charset="-128"/>
                <a:cs typeface="Arial" panose="020B0604020202020204" pitchFamily="34" charset="0"/>
              </a:rPr>
              <a:t>names of fields and array bounds.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Recall our assumption that the names of the fields are NOT PART of the </a:t>
            </a:r>
            <a:r>
              <a:rPr lang="en-US" altLang="en-US" b="1" dirty="0">
                <a:latin typeface="Arial" panose="020B0604020202020204" pitchFamily="34" charset="0"/>
                <a:ea typeface="ＭＳ Ｐゴシック" panose="020B0600070205080204" pitchFamily="34" charset="-128"/>
                <a:cs typeface="Arial" panose="020B0604020202020204" pitchFamily="34" charset="0"/>
              </a:rPr>
              <a:t>struct</a:t>
            </a:r>
            <a:r>
              <a:rPr lang="en-US" altLang="en-US" dirty="0">
                <a:latin typeface="Arial" panose="020B0604020202020204" pitchFamily="34" charset="0"/>
                <a:ea typeface="ＭＳ Ｐゴシック" panose="020B0600070205080204" pitchFamily="34" charset="-128"/>
                <a:cs typeface="Arial" panose="020B0604020202020204" pitchFamily="34" charset="0"/>
              </a:rPr>
              <a:t> constructed type. Only the types of the fields are part of the struct constructed type.</a:t>
            </a: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And that the array bound is NOT PART of the </a:t>
            </a:r>
            <a:r>
              <a:rPr lang="en-US" altLang="en-US" b="1" dirty="0">
                <a:latin typeface="Arial" panose="020B0604020202020204" pitchFamily="34" charset="0"/>
                <a:ea typeface="ＭＳ Ｐゴシック" panose="020B0600070205080204" pitchFamily="34" charset="-128"/>
                <a:cs typeface="Arial" panose="020B0604020202020204" pitchFamily="34" charset="0"/>
              </a:rPr>
              <a:t>array</a:t>
            </a:r>
            <a:r>
              <a:rPr lang="en-US" altLang="en-US" dirty="0">
                <a:latin typeface="Arial" panose="020B0604020202020204" pitchFamily="34" charset="0"/>
                <a:ea typeface="ＭＳ Ｐゴシック" panose="020B0600070205080204" pitchFamily="34" charset="-128"/>
                <a:cs typeface="Arial" panose="020B0604020202020204" pitchFamily="34" charset="0"/>
              </a:rPr>
              <a:t> constructed type. Only the array element type is part of the array type. </a:t>
            </a: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Under this assumption, Cell and Element are structurally equivalent.</a:t>
            </a: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Let’s look at the type trees that correspond to these struct types. And “tree” is a misnomer in this case, because we obviously have a directed cyclic graph here. In most cases, the types end up being represented as trees. In case of recursive types, they are represented by cyclic graphs. I will call the graphical representation “type tree”.</a:t>
            </a: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pPr>
              <a:defRPr/>
            </a:pPr>
            <a:fld id="{6445C2DE-C31E-1242-9BFA-D15E6B19EBF4}" type="slidenum">
              <a:rPr lang="en-US" altLang="en-US" smtClean="0"/>
              <a:pPr>
                <a:defRPr/>
              </a:pPr>
              <a:t>27</a:t>
            </a:fld>
            <a:endParaRPr lang="en-US" altLang="en-US"/>
          </a:p>
        </p:txBody>
      </p:sp>
    </p:spTree>
    <p:extLst>
      <p:ext uri="{BB962C8B-B14F-4D97-AF65-F5344CB8AC3E}">
        <p14:creationId xmlns:p14="http://schemas.microsoft.com/office/powerpoint/2010/main" val="1608291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Recall our assumption that the names of the fields are NOT PART of the </a:t>
            </a:r>
            <a:r>
              <a:rPr lang="en-US" altLang="en-US" b="1" dirty="0">
                <a:latin typeface="Arial" panose="020B0604020202020204" pitchFamily="34" charset="0"/>
                <a:ea typeface="ＭＳ Ｐゴシック" panose="020B0600070205080204" pitchFamily="34" charset="-128"/>
                <a:cs typeface="Arial" panose="020B0604020202020204" pitchFamily="34" charset="0"/>
              </a:rPr>
              <a:t>struct</a:t>
            </a:r>
            <a:r>
              <a:rPr lang="en-US" altLang="en-US" dirty="0">
                <a:latin typeface="Arial" panose="020B0604020202020204" pitchFamily="34" charset="0"/>
                <a:ea typeface="ＭＳ Ｐゴシック" panose="020B0600070205080204" pitchFamily="34" charset="-128"/>
                <a:cs typeface="Arial" panose="020B0604020202020204" pitchFamily="34" charset="0"/>
              </a:rPr>
              <a:t> constructed type. Only the types of the fields are part of the struct constructed type.</a:t>
            </a: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And that the array bound is NOT PART of the </a:t>
            </a:r>
            <a:r>
              <a:rPr lang="en-US" altLang="en-US" b="1" dirty="0">
                <a:latin typeface="Arial" panose="020B0604020202020204" pitchFamily="34" charset="0"/>
                <a:ea typeface="ＭＳ Ｐゴシック" panose="020B0600070205080204" pitchFamily="34" charset="-128"/>
                <a:cs typeface="Arial" panose="020B0604020202020204" pitchFamily="34" charset="0"/>
              </a:rPr>
              <a:t>array</a:t>
            </a:r>
            <a:r>
              <a:rPr lang="en-US" altLang="en-US" dirty="0">
                <a:latin typeface="Arial" panose="020B0604020202020204" pitchFamily="34" charset="0"/>
                <a:ea typeface="ＭＳ Ｐゴシック" panose="020B0600070205080204" pitchFamily="34" charset="-128"/>
                <a:cs typeface="Arial" panose="020B0604020202020204" pitchFamily="34" charset="0"/>
              </a:rPr>
              <a:t> constructed type. Only the array element type is part of the array type. </a:t>
            </a: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Under this assumption, Cell and Element are structurally equivalent.</a:t>
            </a: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Let’s look at the type trees that correspond to these struct types. And “tree” is a misnomer in this case, because we obviously have a directed cyclic graph here. In most cases, the types end up being represented as trees. In case of recursive types, they are represented by cyclic graphs. I will call the graphical representation “type tree”.</a:t>
            </a: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pPr>
              <a:defRPr/>
            </a:pPr>
            <a:fld id="{6445C2DE-C31E-1242-9BFA-D15E6B19EBF4}" type="slidenum">
              <a:rPr lang="en-US" altLang="en-US" smtClean="0"/>
              <a:pPr>
                <a:defRPr/>
              </a:pPr>
              <a:t>28</a:t>
            </a:fld>
            <a:endParaRPr lang="en-US" altLang="en-US"/>
          </a:p>
        </p:txBody>
      </p:sp>
    </p:spTree>
    <p:extLst>
      <p:ext uri="{BB962C8B-B14F-4D97-AF65-F5344CB8AC3E}">
        <p14:creationId xmlns:p14="http://schemas.microsoft.com/office/powerpoint/2010/main" val="3967498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6CD41BC8-D88E-1544-83F8-1E6F206E29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98151740-F27A-744B-B5EF-103097BD7D62}" type="slidenum">
              <a:rPr lang="en-US" altLang="en-US"/>
              <a:pPr>
                <a:spcBef>
                  <a:spcPct val="0"/>
                </a:spcBef>
              </a:pPr>
              <a:t>29</a:t>
            </a:fld>
            <a:endParaRPr lang="en-US" altLang="en-US"/>
          </a:p>
        </p:txBody>
      </p:sp>
      <p:sp>
        <p:nvSpPr>
          <p:cNvPr id="66562" name="Rectangle 2">
            <a:extLst>
              <a:ext uri="{FF2B5EF4-FFF2-40B4-BE49-F238E27FC236}">
                <a16:creationId xmlns:a16="http://schemas.microsoft.com/office/drawing/2014/main" id="{D8B3F234-AA85-2E42-9EF9-8D6D054272C3}"/>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D5246DAD-0276-6747-BEA3-B9C2F5DB201C}"/>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 type definition is an application of a type constructor.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For example, the red array [1..20] of int; is ONE TYPE DEFINITION.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blue array [1..20] of int; is ANOTHER TYPE DEFINITION.</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6445C2DE-C31E-1242-9BFA-D15E6B19EBF4}" type="slidenum">
              <a:rPr lang="en-US" altLang="en-US" smtClean="0"/>
              <a:pPr>
                <a:defRPr/>
              </a:pPr>
              <a:t>3</a:t>
            </a:fld>
            <a:endParaRPr lang="en-US" altLang="en-US"/>
          </a:p>
        </p:txBody>
      </p:sp>
    </p:spTree>
    <p:extLst>
      <p:ext uri="{BB962C8B-B14F-4D97-AF65-F5344CB8AC3E}">
        <p14:creationId xmlns:p14="http://schemas.microsoft.com/office/powerpoint/2010/main" val="2633991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a:extLst>
              <a:ext uri="{FF2B5EF4-FFF2-40B4-BE49-F238E27FC236}">
                <a16:creationId xmlns:a16="http://schemas.microsoft.com/office/drawing/2014/main" id="{E73ABE57-4BE3-A547-A138-8B7509482F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265B1ED1-98D1-CA4A-81E7-979B973A7A5D}" type="slidenum">
              <a:rPr lang="en-US" altLang="en-US"/>
              <a:pPr>
                <a:spcBef>
                  <a:spcPct val="0"/>
                </a:spcBef>
              </a:pPr>
              <a:t>30</a:t>
            </a:fld>
            <a:endParaRPr lang="en-US" altLang="en-US"/>
          </a:p>
        </p:txBody>
      </p:sp>
      <p:sp>
        <p:nvSpPr>
          <p:cNvPr id="68610" name="Rectangle 2">
            <a:extLst>
              <a:ext uri="{FF2B5EF4-FFF2-40B4-BE49-F238E27FC236}">
                <a16:creationId xmlns:a16="http://schemas.microsoft.com/office/drawing/2014/main" id="{03B7468F-4859-4C48-A82A-0F3338014743}"/>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1D08C13D-B03E-7748-BE60-2324B9E26A32}"/>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 type definition is an application of a type constructor.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For example, the red array [1..20] of int; is ONE TYPE DEFINITION.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blue array [1..20] of int; is ANOTHER TYPE DEFINITION.</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EB7ABBDC-CD81-4948-AC1C-53C62C5CBAAE}"/>
              </a:ext>
            </a:extLst>
          </p:cNvPr>
          <p:cNvSpPr>
            <a:spLocks noGrp="1" noRot="1" noChangeAspect="1" noChangeArrowheads="1" noTextEdit="1"/>
          </p:cNvSpPr>
          <p:nvPr>
            <p:ph type="sldImg"/>
          </p:nvPr>
        </p:nvSpPr>
        <p:spPr>
          <a:ln/>
        </p:spPr>
      </p:sp>
      <p:sp>
        <p:nvSpPr>
          <p:cNvPr id="71682" name="Notes Placeholder 2">
            <a:extLst>
              <a:ext uri="{FF2B5EF4-FFF2-40B4-BE49-F238E27FC236}">
                <a16:creationId xmlns:a16="http://schemas.microsoft.com/office/drawing/2014/main" id="{E4A0DA15-72B0-6F41-9AF1-4B9C971354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Group variables p, q, r, s, t and u into equivalence classes </a:t>
            </a:r>
          </a:p>
          <a:p>
            <a:r>
              <a:rPr lang="en-US" altLang="en-US">
                <a:latin typeface="Arial" panose="020B0604020202020204" pitchFamily="34" charset="0"/>
                <a:ea typeface="ＭＳ Ｐゴシック" panose="020B0600070205080204" pitchFamily="34" charset="-128"/>
                <a:cs typeface="Arial" panose="020B0604020202020204" pitchFamily="34" charset="0"/>
              </a:rPr>
              <a:t>according to strict name equivalence. Loose name equivalence.</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Strict: </a:t>
            </a:r>
          </a:p>
          <a:p>
            <a:r>
              <a:rPr lang="en-US" altLang="en-US">
                <a:latin typeface="Arial" panose="020B0604020202020204" pitchFamily="34" charset="0"/>
                <a:ea typeface="ＭＳ Ｐゴシック" panose="020B0600070205080204" pitchFamily="34" charset="-128"/>
                <a:cs typeface="Arial" panose="020B0604020202020204" pitchFamily="34" charset="0"/>
              </a:rPr>
              <a:t>r,u   </a:t>
            </a:r>
          </a:p>
          <a:p>
            <a:r>
              <a:rPr lang="en-US" altLang="en-US">
                <a:latin typeface="Arial" panose="020B0604020202020204" pitchFamily="34" charset="0"/>
                <a:ea typeface="ＭＳ Ｐゴシック" panose="020B0600070205080204" pitchFamily="34" charset="-128"/>
                <a:cs typeface="Arial" panose="020B0604020202020204" pitchFamily="34" charset="0"/>
              </a:rPr>
              <a:t>s       </a:t>
            </a:r>
          </a:p>
          <a:p>
            <a:r>
              <a:rPr lang="en-US" altLang="en-US">
                <a:latin typeface="Arial" panose="020B0604020202020204" pitchFamily="34" charset="0"/>
                <a:ea typeface="ＭＳ Ｐゴシック" panose="020B0600070205080204" pitchFamily="34" charset="-128"/>
                <a:cs typeface="Arial" panose="020B0604020202020204" pitchFamily="34" charset="0"/>
              </a:rPr>
              <a:t>p,q        </a:t>
            </a:r>
          </a:p>
          <a:p>
            <a:r>
              <a:rPr lang="en-US" altLang="en-US">
                <a:latin typeface="Arial" panose="020B0604020202020204" pitchFamily="34" charset="0"/>
                <a:ea typeface="ＭＳ Ｐゴシック" panose="020B0600070205080204" pitchFamily="34" charset="-128"/>
                <a:cs typeface="Arial" panose="020B0604020202020204" pitchFamily="34" charset="0"/>
              </a:rPr>
              <a:t>t</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Loose: </a:t>
            </a:r>
          </a:p>
          <a:p>
            <a:r>
              <a:rPr lang="en-US" altLang="en-US">
                <a:latin typeface="Arial" panose="020B0604020202020204" pitchFamily="34" charset="0"/>
                <a:ea typeface="ＭＳ Ｐゴシック" panose="020B0600070205080204" pitchFamily="34" charset="-128"/>
                <a:cs typeface="Arial" panose="020B0604020202020204" pitchFamily="34" charset="0"/>
              </a:rPr>
              <a:t>r,u,s      </a:t>
            </a:r>
          </a:p>
          <a:p>
            <a:r>
              <a:rPr lang="en-US" altLang="en-US">
                <a:latin typeface="Arial" panose="020B0604020202020204" pitchFamily="34" charset="0"/>
                <a:ea typeface="ＭＳ Ｐゴシック" panose="020B0600070205080204" pitchFamily="34" charset="-128"/>
                <a:cs typeface="Arial" panose="020B0604020202020204" pitchFamily="34" charset="0"/>
              </a:rPr>
              <a:t>p,q     </a:t>
            </a:r>
          </a:p>
          <a:p>
            <a:r>
              <a:rPr lang="en-US" altLang="en-US">
                <a:latin typeface="Arial" panose="020B0604020202020204" pitchFamily="34" charset="0"/>
                <a:ea typeface="ＭＳ Ｐゴシック" panose="020B0600070205080204" pitchFamily="34" charset="-128"/>
                <a:cs typeface="Arial" panose="020B0604020202020204" pitchFamily="34" charset="0"/>
              </a:rPr>
              <a:t>t</a:t>
            </a:r>
          </a:p>
        </p:txBody>
      </p:sp>
      <p:sp>
        <p:nvSpPr>
          <p:cNvPr id="71683" name="Slide Number Placeholder 3">
            <a:extLst>
              <a:ext uri="{FF2B5EF4-FFF2-40B4-BE49-F238E27FC236}">
                <a16:creationId xmlns:a16="http://schemas.microsoft.com/office/drawing/2014/main" id="{6A6A65A1-C09F-514B-AE9B-3BED16488D9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BE2D6C54-D4ED-FF45-883D-043F70A46527}" type="slidenum">
              <a:rPr lang="en-US" altLang="en-US"/>
              <a:pPr>
                <a:spcBef>
                  <a:spcPct val="0"/>
                </a:spcBef>
              </a:pPr>
              <a:t>32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EB7ABBDC-CD81-4948-AC1C-53C62C5CBAAE}"/>
              </a:ext>
            </a:extLst>
          </p:cNvPr>
          <p:cNvSpPr>
            <a:spLocks noGrp="1" noRot="1" noChangeAspect="1" noChangeArrowheads="1" noTextEdit="1"/>
          </p:cNvSpPr>
          <p:nvPr>
            <p:ph type="sldImg"/>
          </p:nvPr>
        </p:nvSpPr>
        <p:spPr>
          <a:ln/>
        </p:spPr>
      </p:sp>
      <p:sp>
        <p:nvSpPr>
          <p:cNvPr id="71682" name="Notes Placeholder 2">
            <a:extLst>
              <a:ext uri="{FF2B5EF4-FFF2-40B4-BE49-F238E27FC236}">
                <a16:creationId xmlns:a16="http://schemas.microsoft.com/office/drawing/2014/main" id="{E4A0DA15-72B0-6F41-9AF1-4B9C971354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Group variables p, q, r, s, t and u into equivalence classes </a:t>
            </a:r>
          </a:p>
          <a:p>
            <a:r>
              <a:rPr lang="en-US" altLang="en-US">
                <a:latin typeface="Arial" panose="020B0604020202020204" pitchFamily="34" charset="0"/>
                <a:ea typeface="ＭＳ Ｐゴシック" panose="020B0600070205080204" pitchFamily="34" charset="-128"/>
                <a:cs typeface="Arial" panose="020B0604020202020204" pitchFamily="34" charset="0"/>
              </a:rPr>
              <a:t>according to strict name equivalence. Loose name equivalence.</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Strict: </a:t>
            </a:r>
          </a:p>
          <a:p>
            <a:r>
              <a:rPr lang="en-US" altLang="en-US">
                <a:latin typeface="Arial" panose="020B0604020202020204" pitchFamily="34" charset="0"/>
                <a:ea typeface="ＭＳ Ｐゴシック" panose="020B0600070205080204" pitchFamily="34" charset="-128"/>
                <a:cs typeface="Arial" panose="020B0604020202020204" pitchFamily="34" charset="0"/>
              </a:rPr>
              <a:t>r,u   </a:t>
            </a:r>
          </a:p>
          <a:p>
            <a:r>
              <a:rPr lang="en-US" altLang="en-US">
                <a:latin typeface="Arial" panose="020B0604020202020204" pitchFamily="34" charset="0"/>
                <a:ea typeface="ＭＳ Ｐゴシック" panose="020B0600070205080204" pitchFamily="34" charset="-128"/>
                <a:cs typeface="Arial" panose="020B0604020202020204" pitchFamily="34" charset="0"/>
              </a:rPr>
              <a:t>s       </a:t>
            </a:r>
          </a:p>
          <a:p>
            <a:r>
              <a:rPr lang="en-US" altLang="en-US">
                <a:latin typeface="Arial" panose="020B0604020202020204" pitchFamily="34" charset="0"/>
                <a:ea typeface="ＭＳ Ｐゴシック" panose="020B0600070205080204" pitchFamily="34" charset="-128"/>
                <a:cs typeface="Arial" panose="020B0604020202020204" pitchFamily="34" charset="0"/>
              </a:rPr>
              <a:t>p,q        </a:t>
            </a:r>
          </a:p>
          <a:p>
            <a:r>
              <a:rPr lang="en-US" altLang="en-US">
                <a:latin typeface="Arial" panose="020B0604020202020204" pitchFamily="34" charset="0"/>
                <a:ea typeface="ＭＳ Ｐゴシック" panose="020B0600070205080204" pitchFamily="34" charset="-128"/>
                <a:cs typeface="Arial" panose="020B0604020202020204" pitchFamily="34" charset="0"/>
              </a:rPr>
              <a:t>t</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Loose: </a:t>
            </a:r>
          </a:p>
          <a:p>
            <a:r>
              <a:rPr lang="en-US" altLang="en-US">
                <a:latin typeface="Arial" panose="020B0604020202020204" pitchFamily="34" charset="0"/>
                <a:ea typeface="ＭＳ Ｐゴシック" panose="020B0600070205080204" pitchFamily="34" charset="-128"/>
                <a:cs typeface="Arial" panose="020B0604020202020204" pitchFamily="34" charset="0"/>
              </a:rPr>
              <a:t>r,u,s      </a:t>
            </a:r>
          </a:p>
          <a:p>
            <a:r>
              <a:rPr lang="en-US" altLang="en-US">
                <a:latin typeface="Arial" panose="020B0604020202020204" pitchFamily="34" charset="0"/>
                <a:ea typeface="ＭＳ Ｐゴシック" panose="020B0600070205080204" pitchFamily="34" charset="-128"/>
                <a:cs typeface="Arial" panose="020B0604020202020204" pitchFamily="34" charset="0"/>
              </a:rPr>
              <a:t>p,q     </a:t>
            </a:r>
          </a:p>
          <a:p>
            <a:r>
              <a:rPr lang="en-US" altLang="en-US">
                <a:latin typeface="Arial" panose="020B0604020202020204" pitchFamily="34" charset="0"/>
                <a:ea typeface="ＭＳ Ｐゴシック" panose="020B0600070205080204" pitchFamily="34" charset="-128"/>
                <a:cs typeface="Arial" panose="020B0604020202020204" pitchFamily="34" charset="0"/>
              </a:rPr>
              <a:t>t</a:t>
            </a:r>
          </a:p>
        </p:txBody>
      </p:sp>
      <p:sp>
        <p:nvSpPr>
          <p:cNvPr id="71683" name="Slide Number Placeholder 3">
            <a:extLst>
              <a:ext uri="{FF2B5EF4-FFF2-40B4-BE49-F238E27FC236}">
                <a16:creationId xmlns:a16="http://schemas.microsoft.com/office/drawing/2014/main" id="{6A6A65A1-C09F-514B-AE9B-3BED16488D9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BE2D6C54-D4ED-FF45-883D-043F70A46527}" type="slidenum">
              <a:rPr lang="en-US" altLang="en-US"/>
              <a:pPr>
                <a:spcBef>
                  <a:spcPct val="0"/>
                </a:spcBef>
              </a:pPr>
              <a:t>33</a:t>
            </a:fld>
            <a:endParaRPr lang="en-US" altLang="en-US"/>
          </a:p>
        </p:txBody>
      </p:sp>
    </p:spTree>
    <p:extLst>
      <p:ext uri="{BB962C8B-B14F-4D97-AF65-F5344CB8AC3E}">
        <p14:creationId xmlns:p14="http://schemas.microsoft.com/office/powerpoint/2010/main" val="1727332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EB7ABBDC-CD81-4948-AC1C-53C62C5CBAAE}"/>
              </a:ext>
            </a:extLst>
          </p:cNvPr>
          <p:cNvSpPr>
            <a:spLocks noGrp="1" noRot="1" noChangeAspect="1" noChangeArrowheads="1" noTextEdit="1"/>
          </p:cNvSpPr>
          <p:nvPr>
            <p:ph type="sldImg"/>
          </p:nvPr>
        </p:nvSpPr>
        <p:spPr>
          <a:ln/>
        </p:spPr>
      </p:sp>
      <p:sp>
        <p:nvSpPr>
          <p:cNvPr id="71682" name="Notes Placeholder 2">
            <a:extLst>
              <a:ext uri="{FF2B5EF4-FFF2-40B4-BE49-F238E27FC236}">
                <a16:creationId xmlns:a16="http://schemas.microsoft.com/office/drawing/2014/main" id="{E4A0DA15-72B0-6F41-9AF1-4B9C971354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Group variables p, q, r, s, t and u into equivalence classes </a:t>
            </a:r>
          </a:p>
          <a:p>
            <a:r>
              <a:rPr lang="en-US" altLang="en-US">
                <a:latin typeface="Arial" panose="020B0604020202020204" pitchFamily="34" charset="0"/>
                <a:ea typeface="ＭＳ Ｐゴシック" panose="020B0600070205080204" pitchFamily="34" charset="-128"/>
                <a:cs typeface="Arial" panose="020B0604020202020204" pitchFamily="34" charset="0"/>
              </a:rPr>
              <a:t>according to strict name equivalence. Loose name equivalence.</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Strict: </a:t>
            </a:r>
          </a:p>
          <a:p>
            <a:r>
              <a:rPr lang="en-US" altLang="en-US">
                <a:latin typeface="Arial" panose="020B0604020202020204" pitchFamily="34" charset="0"/>
                <a:ea typeface="ＭＳ Ｐゴシック" panose="020B0600070205080204" pitchFamily="34" charset="-128"/>
                <a:cs typeface="Arial" panose="020B0604020202020204" pitchFamily="34" charset="0"/>
              </a:rPr>
              <a:t>r,u   </a:t>
            </a:r>
          </a:p>
          <a:p>
            <a:r>
              <a:rPr lang="en-US" altLang="en-US">
                <a:latin typeface="Arial" panose="020B0604020202020204" pitchFamily="34" charset="0"/>
                <a:ea typeface="ＭＳ Ｐゴシック" panose="020B0600070205080204" pitchFamily="34" charset="-128"/>
                <a:cs typeface="Arial" panose="020B0604020202020204" pitchFamily="34" charset="0"/>
              </a:rPr>
              <a:t>s       </a:t>
            </a:r>
          </a:p>
          <a:p>
            <a:r>
              <a:rPr lang="en-US" altLang="en-US">
                <a:latin typeface="Arial" panose="020B0604020202020204" pitchFamily="34" charset="0"/>
                <a:ea typeface="ＭＳ Ｐゴシック" panose="020B0600070205080204" pitchFamily="34" charset="-128"/>
                <a:cs typeface="Arial" panose="020B0604020202020204" pitchFamily="34" charset="0"/>
              </a:rPr>
              <a:t>p,q        </a:t>
            </a:r>
          </a:p>
          <a:p>
            <a:r>
              <a:rPr lang="en-US" altLang="en-US">
                <a:latin typeface="Arial" panose="020B0604020202020204" pitchFamily="34" charset="0"/>
                <a:ea typeface="ＭＳ Ｐゴシック" panose="020B0600070205080204" pitchFamily="34" charset="-128"/>
                <a:cs typeface="Arial" panose="020B0604020202020204" pitchFamily="34" charset="0"/>
              </a:rPr>
              <a:t>t</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Loose: </a:t>
            </a:r>
          </a:p>
          <a:p>
            <a:r>
              <a:rPr lang="en-US" altLang="en-US">
                <a:latin typeface="Arial" panose="020B0604020202020204" pitchFamily="34" charset="0"/>
                <a:ea typeface="ＭＳ Ｐゴシック" panose="020B0600070205080204" pitchFamily="34" charset="-128"/>
                <a:cs typeface="Arial" panose="020B0604020202020204" pitchFamily="34" charset="0"/>
              </a:rPr>
              <a:t>r,u,s      </a:t>
            </a:r>
          </a:p>
          <a:p>
            <a:r>
              <a:rPr lang="en-US" altLang="en-US">
                <a:latin typeface="Arial" panose="020B0604020202020204" pitchFamily="34" charset="0"/>
                <a:ea typeface="ＭＳ Ｐゴシック" panose="020B0600070205080204" pitchFamily="34" charset="-128"/>
                <a:cs typeface="Arial" panose="020B0604020202020204" pitchFamily="34" charset="0"/>
              </a:rPr>
              <a:t>p,q     </a:t>
            </a:r>
          </a:p>
          <a:p>
            <a:r>
              <a:rPr lang="en-US" altLang="en-US">
                <a:latin typeface="Arial" panose="020B0604020202020204" pitchFamily="34" charset="0"/>
                <a:ea typeface="ＭＳ Ｐゴシック" panose="020B0600070205080204" pitchFamily="34" charset="-128"/>
                <a:cs typeface="Arial" panose="020B0604020202020204" pitchFamily="34" charset="0"/>
              </a:rPr>
              <a:t>t</a:t>
            </a:r>
          </a:p>
        </p:txBody>
      </p:sp>
      <p:sp>
        <p:nvSpPr>
          <p:cNvPr id="71683" name="Slide Number Placeholder 3">
            <a:extLst>
              <a:ext uri="{FF2B5EF4-FFF2-40B4-BE49-F238E27FC236}">
                <a16:creationId xmlns:a16="http://schemas.microsoft.com/office/drawing/2014/main" id="{6A6A65A1-C09F-514B-AE9B-3BED16488D9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BE2D6C54-D4ED-FF45-883D-043F70A46527}" type="slidenum">
              <a:rPr lang="en-US" altLang="en-US"/>
              <a:pPr>
                <a:spcBef>
                  <a:spcPct val="0"/>
                </a:spcBef>
              </a:pPr>
              <a:t>34</a:t>
            </a:fld>
            <a:endParaRPr lang="en-US" altLang="en-US"/>
          </a:p>
        </p:txBody>
      </p:sp>
    </p:spTree>
    <p:extLst>
      <p:ext uri="{BB962C8B-B14F-4D97-AF65-F5344CB8AC3E}">
        <p14:creationId xmlns:p14="http://schemas.microsoft.com/office/powerpoint/2010/main" val="4286119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EB7ABBDC-CD81-4948-AC1C-53C62C5CBAAE}"/>
              </a:ext>
            </a:extLst>
          </p:cNvPr>
          <p:cNvSpPr>
            <a:spLocks noGrp="1" noRot="1" noChangeAspect="1" noChangeArrowheads="1" noTextEdit="1"/>
          </p:cNvSpPr>
          <p:nvPr>
            <p:ph type="sldImg"/>
          </p:nvPr>
        </p:nvSpPr>
        <p:spPr>
          <a:ln/>
        </p:spPr>
      </p:sp>
      <p:sp>
        <p:nvSpPr>
          <p:cNvPr id="71682" name="Notes Placeholder 2">
            <a:extLst>
              <a:ext uri="{FF2B5EF4-FFF2-40B4-BE49-F238E27FC236}">
                <a16:creationId xmlns:a16="http://schemas.microsoft.com/office/drawing/2014/main" id="{E4A0DA15-72B0-6F41-9AF1-4B9C971354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Group variables p, q, r, s, t and u into equivalence classes </a:t>
            </a:r>
          </a:p>
          <a:p>
            <a:r>
              <a:rPr lang="en-US" altLang="en-US">
                <a:latin typeface="Arial" panose="020B0604020202020204" pitchFamily="34" charset="0"/>
                <a:ea typeface="ＭＳ Ｐゴシック" panose="020B0600070205080204" pitchFamily="34" charset="-128"/>
                <a:cs typeface="Arial" panose="020B0604020202020204" pitchFamily="34" charset="0"/>
              </a:rPr>
              <a:t>according to strict name equivalence. Loose name equivalence.</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Strict: </a:t>
            </a:r>
          </a:p>
          <a:p>
            <a:r>
              <a:rPr lang="en-US" altLang="en-US">
                <a:latin typeface="Arial" panose="020B0604020202020204" pitchFamily="34" charset="0"/>
                <a:ea typeface="ＭＳ Ｐゴシック" panose="020B0600070205080204" pitchFamily="34" charset="-128"/>
                <a:cs typeface="Arial" panose="020B0604020202020204" pitchFamily="34" charset="0"/>
              </a:rPr>
              <a:t>r,u   </a:t>
            </a:r>
          </a:p>
          <a:p>
            <a:r>
              <a:rPr lang="en-US" altLang="en-US">
                <a:latin typeface="Arial" panose="020B0604020202020204" pitchFamily="34" charset="0"/>
                <a:ea typeface="ＭＳ Ｐゴシック" panose="020B0600070205080204" pitchFamily="34" charset="-128"/>
                <a:cs typeface="Arial" panose="020B0604020202020204" pitchFamily="34" charset="0"/>
              </a:rPr>
              <a:t>s       </a:t>
            </a:r>
          </a:p>
          <a:p>
            <a:r>
              <a:rPr lang="en-US" altLang="en-US">
                <a:latin typeface="Arial" panose="020B0604020202020204" pitchFamily="34" charset="0"/>
                <a:ea typeface="ＭＳ Ｐゴシック" panose="020B0600070205080204" pitchFamily="34" charset="-128"/>
                <a:cs typeface="Arial" panose="020B0604020202020204" pitchFamily="34" charset="0"/>
              </a:rPr>
              <a:t>p,q        </a:t>
            </a:r>
          </a:p>
          <a:p>
            <a:r>
              <a:rPr lang="en-US" altLang="en-US">
                <a:latin typeface="Arial" panose="020B0604020202020204" pitchFamily="34" charset="0"/>
                <a:ea typeface="ＭＳ Ｐゴシック" panose="020B0600070205080204" pitchFamily="34" charset="-128"/>
                <a:cs typeface="Arial" panose="020B0604020202020204" pitchFamily="34" charset="0"/>
              </a:rPr>
              <a:t>t</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Loose: </a:t>
            </a:r>
          </a:p>
          <a:p>
            <a:r>
              <a:rPr lang="en-US" altLang="en-US">
                <a:latin typeface="Arial" panose="020B0604020202020204" pitchFamily="34" charset="0"/>
                <a:ea typeface="ＭＳ Ｐゴシック" panose="020B0600070205080204" pitchFamily="34" charset="-128"/>
                <a:cs typeface="Arial" panose="020B0604020202020204" pitchFamily="34" charset="0"/>
              </a:rPr>
              <a:t>r,u,s      </a:t>
            </a:r>
          </a:p>
          <a:p>
            <a:r>
              <a:rPr lang="en-US" altLang="en-US">
                <a:latin typeface="Arial" panose="020B0604020202020204" pitchFamily="34" charset="0"/>
                <a:ea typeface="ＭＳ Ｐゴシック" panose="020B0600070205080204" pitchFamily="34" charset="-128"/>
                <a:cs typeface="Arial" panose="020B0604020202020204" pitchFamily="34" charset="0"/>
              </a:rPr>
              <a:t>p,q     </a:t>
            </a:r>
          </a:p>
          <a:p>
            <a:r>
              <a:rPr lang="en-US" altLang="en-US">
                <a:latin typeface="Arial" panose="020B0604020202020204" pitchFamily="34" charset="0"/>
                <a:ea typeface="ＭＳ Ｐゴシック" panose="020B0600070205080204" pitchFamily="34" charset="-128"/>
                <a:cs typeface="Arial" panose="020B0604020202020204" pitchFamily="34" charset="0"/>
              </a:rPr>
              <a:t>t</a:t>
            </a:r>
          </a:p>
        </p:txBody>
      </p:sp>
      <p:sp>
        <p:nvSpPr>
          <p:cNvPr id="71683" name="Slide Number Placeholder 3">
            <a:extLst>
              <a:ext uri="{FF2B5EF4-FFF2-40B4-BE49-F238E27FC236}">
                <a16:creationId xmlns:a16="http://schemas.microsoft.com/office/drawing/2014/main" id="{6A6A65A1-C09F-514B-AE9B-3BED16488D9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BE2D6C54-D4ED-FF45-883D-043F70A46527}" type="slidenum">
              <a:rPr lang="en-US" altLang="en-US"/>
              <a:pPr>
                <a:spcBef>
                  <a:spcPct val="0"/>
                </a:spcBef>
              </a:pPr>
              <a:t>35</a:t>
            </a:fld>
            <a:endParaRPr lang="en-US" altLang="en-US"/>
          </a:p>
        </p:txBody>
      </p:sp>
    </p:spTree>
    <p:extLst>
      <p:ext uri="{BB962C8B-B14F-4D97-AF65-F5344CB8AC3E}">
        <p14:creationId xmlns:p14="http://schemas.microsoft.com/office/powerpoint/2010/main" val="11770015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a:extLst>
              <a:ext uri="{FF2B5EF4-FFF2-40B4-BE49-F238E27FC236}">
                <a16:creationId xmlns:a16="http://schemas.microsoft.com/office/drawing/2014/main" id="{AF226074-FF7E-7C41-8BD6-9C8B88DB2B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8DFD9BB5-04A2-314C-823F-DA641FC1C571}" type="slidenum">
              <a:rPr lang="en-US" altLang="en-US"/>
              <a:pPr>
                <a:spcBef>
                  <a:spcPct val="0"/>
                </a:spcBef>
              </a:pPr>
              <a:t>36</a:t>
            </a:fld>
            <a:endParaRPr lang="en-US" altLang="en-US"/>
          </a:p>
        </p:txBody>
      </p:sp>
      <p:sp>
        <p:nvSpPr>
          <p:cNvPr id="73730" name="Rectangle 2">
            <a:extLst>
              <a:ext uri="{FF2B5EF4-FFF2-40B4-BE49-F238E27FC236}">
                <a16:creationId xmlns:a16="http://schemas.microsoft.com/office/drawing/2014/main" id="{7A38060C-4FAF-9C4F-87CD-61AF3430D46F}"/>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3D9B2A4C-1597-1844-A673-C8A06E754671}"/>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a:extLst>
              <a:ext uri="{FF2B5EF4-FFF2-40B4-BE49-F238E27FC236}">
                <a16:creationId xmlns:a16="http://schemas.microsoft.com/office/drawing/2014/main" id="{DB3BEF99-8E22-D24F-9A76-21A2F5F769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8FA8353-45F3-0342-9590-2D9FE51D302A}" type="slidenum">
              <a:rPr lang="en-US" altLang="en-US"/>
              <a:pPr>
                <a:spcBef>
                  <a:spcPct val="0"/>
                </a:spcBef>
              </a:pPr>
              <a:t>37</a:t>
            </a:fld>
            <a:endParaRPr lang="en-US" altLang="en-US"/>
          </a:p>
        </p:txBody>
      </p:sp>
      <p:sp>
        <p:nvSpPr>
          <p:cNvPr id="75778" name="Rectangle 2">
            <a:extLst>
              <a:ext uri="{FF2B5EF4-FFF2-40B4-BE49-F238E27FC236}">
                <a16:creationId xmlns:a16="http://schemas.microsoft.com/office/drawing/2014/main" id="{AB71D518-EB56-2E40-89CA-A343295D6435}"/>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6ECCD147-AEF8-AC4D-89B2-F8D2651E8491}"/>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a:extLst>
              <a:ext uri="{FF2B5EF4-FFF2-40B4-BE49-F238E27FC236}">
                <a16:creationId xmlns:a16="http://schemas.microsoft.com/office/drawing/2014/main" id="{A0B925B7-FC7C-8E41-9C1D-E278D12147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1C113603-E5E9-CD4A-997B-D3094297C6B9}" type="slidenum">
              <a:rPr lang="en-US" altLang="en-US"/>
              <a:pPr>
                <a:spcBef>
                  <a:spcPct val="0"/>
                </a:spcBef>
              </a:pPr>
              <a:t>38</a:t>
            </a:fld>
            <a:endParaRPr lang="en-US" altLang="en-US"/>
          </a:p>
        </p:txBody>
      </p:sp>
      <p:sp>
        <p:nvSpPr>
          <p:cNvPr id="77826" name="Rectangle 2">
            <a:extLst>
              <a:ext uri="{FF2B5EF4-FFF2-40B4-BE49-F238E27FC236}">
                <a16:creationId xmlns:a16="http://schemas.microsoft.com/office/drawing/2014/main" id="{4FD63E61-7308-6A46-BE71-AF477D4029AB}"/>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ABF60B43-2C27-DE47-AAB9-A227A5626DA6}"/>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a:extLst>
              <a:ext uri="{FF2B5EF4-FFF2-40B4-BE49-F238E27FC236}">
                <a16:creationId xmlns:a16="http://schemas.microsoft.com/office/drawing/2014/main" id="{0BCF8775-357B-904C-A71B-D66E6A5051C0}"/>
              </a:ext>
            </a:extLst>
          </p:cNvPr>
          <p:cNvSpPr>
            <a:spLocks noGrp="1" noRot="1" noChangeAspect="1" noChangeArrowheads="1" noTextEdit="1"/>
          </p:cNvSpPr>
          <p:nvPr>
            <p:ph type="sldImg"/>
          </p:nvPr>
        </p:nvSpPr>
        <p:spPr>
          <a:ln/>
        </p:spPr>
      </p:sp>
      <p:sp>
        <p:nvSpPr>
          <p:cNvPr id="80898" name="Notes Placeholder 2">
            <a:extLst>
              <a:ext uri="{FF2B5EF4-FFF2-40B4-BE49-F238E27FC236}">
                <a16:creationId xmlns:a16="http://schemas.microsoft.com/office/drawing/2014/main" id="{32B9D1B8-2DD7-FA44-BAA4-D084AE2B431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Generally, if programmer defines a </a:t>
            </a:r>
            <a:r>
              <a:rPr lang="en-US" altLang="en-US" b="1">
                <a:latin typeface="Arial" panose="020B0604020202020204" pitchFamily="34" charset="0"/>
                <a:ea typeface="ＭＳ Ｐゴシック" panose="020B0600070205080204" pitchFamily="34" charset="-128"/>
                <a:cs typeface="Arial" panose="020B0604020202020204" pitchFamily="34" charset="0"/>
              </a:rPr>
              <a:t>record</a:t>
            </a:r>
            <a:r>
              <a:rPr lang="en-US" altLang="en-US">
                <a:latin typeface="Arial" panose="020B0604020202020204" pitchFamily="34" charset="0"/>
                <a:ea typeface="ＭＳ Ｐゴシック" panose="020B0600070205080204" pitchFamily="34" charset="-128"/>
                <a:cs typeface="Arial" panose="020B0604020202020204" pitchFamily="34" charset="0"/>
              </a:rPr>
              <a:t> type, they have a specific concept in mind.</a:t>
            </a:r>
          </a:p>
          <a:p>
            <a:r>
              <a:rPr lang="en-US" altLang="en-US">
                <a:latin typeface="Arial" panose="020B0604020202020204" pitchFamily="34" charset="0"/>
                <a:ea typeface="ＭＳ Ｐゴシック" panose="020B0600070205080204" pitchFamily="34" charset="-128"/>
                <a:cs typeface="Arial" panose="020B0604020202020204" pitchFamily="34" charset="0"/>
              </a:rPr>
              <a:t>The programmer may define a structurally equivalent record type, but with a completely different concept in mind. </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E.g., </a:t>
            </a:r>
          </a:p>
          <a:p>
            <a:r>
              <a:rPr lang="en-US" altLang="en-US">
                <a:latin typeface="Arial" panose="020B0604020202020204" pitchFamily="34" charset="0"/>
                <a:ea typeface="ＭＳ Ｐゴシック" panose="020B0600070205080204" pitchFamily="34" charset="-128"/>
                <a:cs typeface="Arial" panose="020B0604020202020204" pitchFamily="34" charset="0"/>
              </a:rPr>
              <a:t>struct School {</a:t>
            </a:r>
          </a:p>
          <a:p>
            <a:r>
              <a:rPr lang="en-US" altLang="en-US">
                <a:latin typeface="Arial" panose="020B0604020202020204" pitchFamily="34" charset="0"/>
                <a:ea typeface="ＭＳ Ｐゴシック" panose="020B0600070205080204" pitchFamily="34" charset="-128"/>
                <a:cs typeface="Arial" panose="020B0604020202020204" pitchFamily="34" charset="0"/>
              </a:rPr>
              <a:t>   char *name;</a:t>
            </a:r>
          </a:p>
          <a:p>
            <a:r>
              <a:rPr lang="en-US" altLang="en-US">
                <a:latin typeface="Arial" panose="020B0604020202020204" pitchFamily="34" charset="0"/>
                <a:ea typeface="ＭＳ Ｐゴシック" panose="020B0600070205080204" pitchFamily="34" charset="-128"/>
                <a:cs typeface="Arial" panose="020B0604020202020204" pitchFamily="34" charset="0"/>
              </a:rPr>
              <a:t>   char *address;</a:t>
            </a:r>
          </a:p>
          <a:p>
            <a:r>
              <a:rPr lang="en-US" altLang="en-US">
                <a:latin typeface="Arial" panose="020B0604020202020204" pitchFamily="34" charset="0"/>
                <a:ea typeface="ＭＳ Ｐゴシック" panose="020B0600070205080204" pitchFamily="34" charset="-128"/>
                <a:cs typeface="Arial" panose="020B0604020202020204" pitchFamily="34" charset="0"/>
              </a:rPr>
              <a:t>}</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E.g., Person {</a:t>
            </a:r>
          </a:p>
          <a:p>
            <a:r>
              <a:rPr lang="en-US" altLang="en-US">
                <a:latin typeface="Arial" panose="020B0604020202020204" pitchFamily="34" charset="0"/>
                <a:ea typeface="ＭＳ Ｐゴシック" panose="020B0600070205080204" pitchFamily="34" charset="-128"/>
                <a:cs typeface="Arial" panose="020B0604020202020204" pitchFamily="34" charset="0"/>
              </a:rPr>
              <a:t>   char *name;</a:t>
            </a:r>
          </a:p>
          <a:p>
            <a:r>
              <a:rPr lang="en-US" altLang="en-US">
                <a:latin typeface="Arial" panose="020B0604020202020204" pitchFamily="34" charset="0"/>
                <a:ea typeface="ＭＳ Ｐゴシック" panose="020B0600070205080204" pitchFamily="34" charset="-128"/>
                <a:cs typeface="Arial" panose="020B0604020202020204" pitchFamily="34" charset="0"/>
              </a:rPr>
              <a:t>   char *addres;</a:t>
            </a:r>
          </a:p>
          <a:p>
            <a:r>
              <a:rPr lang="en-US" altLang="en-US">
                <a:latin typeface="Arial" panose="020B0604020202020204" pitchFamily="34" charset="0"/>
                <a:ea typeface="ＭＳ Ｐゴシック" panose="020B0600070205080204" pitchFamily="34" charset="-128"/>
                <a:cs typeface="Arial" panose="020B0604020202020204" pitchFamily="34" charset="0"/>
              </a:rPr>
              <a:t>}</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80899" name="Slide Number Placeholder 3">
            <a:extLst>
              <a:ext uri="{FF2B5EF4-FFF2-40B4-BE49-F238E27FC236}">
                <a16:creationId xmlns:a16="http://schemas.microsoft.com/office/drawing/2014/main" id="{C4FD9392-D856-F04F-B009-B63ECC09DF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EA45971C-19DE-A24D-9409-0F26C73979C5}" type="slidenum">
              <a:rPr lang="en-US" altLang="en-US"/>
              <a:pPr>
                <a:spcBef>
                  <a:spcPct val="0"/>
                </a:spcBef>
              </a:pPr>
              <a:t>40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E02491C6-5279-AE48-AA96-E5812C17C6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49225EDA-6A55-1F49-9B3A-242D2524FA86}" type="slidenum">
              <a:rPr lang="en-US" altLang="en-US"/>
              <a:pPr>
                <a:spcBef>
                  <a:spcPct val="0"/>
                </a:spcBef>
              </a:pPr>
              <a:t>5</a:t>
            </a:fld>
            <a:endParaRPr lang="en-US" altLang="en-US"/>
          </a:p>
        </p:txBody>
      </p:sp>
      <p:sp>
        <p:nvSpPr>
          <p:cNvPr id="31746" name="Rectangle 2">
            <a:extLst>
              <a:ext uri="{FF2B5EF4-FFF2-40B4-BE49-F238E27FC236}">
                <a16:creationId xmlns:a16="http://schemas.microsoft.com/office/drawing/2014/main" id="{0092421C-25DB-384B-AC4D-44A6C8483F1D}"/>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21BC1B11-7460-7C43-A919-8435448BE526}"/>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756093F9-5973-984B-983D-DB29B98248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D8DA914A-9DFB-BB4A-AC3E-3051F93C9C1B}" type="slidenum">
              <a:rPr lang="en-US" altLang="en-US"/>
              <a:pPr>
                <a:spcBef>
                  <a:spcPct val="0"/>
                </a:spcBef>
              </a:pPr>
              <a:t>6</a:t>
            </a:fld>
            <a:endParaRPr lang="en-US" altLang="en-US"/>
          </a:p>
        </p:txBody>
      </p:sp>
      <p:sp>
        <p:nvSpPr>
          <p:cNvPr id="33794" name="Rectangle 2">
            <a:extLst>
              <a:ext uri="{FF2B5EF4-FFF2-40B4-BE49-F238E27FC236}">
                <a16:creationId xmlns:a16="http://schemas.microsoft.com/office/drawing/2014/main" id="{03C02EC5-0E7F-E749-AE02-9B6371E9247C}"/>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B7C09DE3-5513-3A41-9CC1-EE076E96FFDE}"/>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686F3621-BDCB-2941-B2D2-7DE39C9765A4}"/>
              </a:ext>
            </a:extLst>
          </p:cNvPr>
          <p:cNvSpPr>
            <a:spLocks noGrp="1" noRot="1" noChangeAspect="1" noChangeArrowheads="1" noTextEdit="1"/>
          </p:cNvSpPr>
          <p:nvPr>
            <p:ph type="sldImg"/>
          </p:nvPr>
        </p:nvSpPr>
        <p:spPr>
          <a:ln/>
        </p:spPr>
      </p:sp>
      <p:sp>
        <p:nvSpPr>
          <p:cNvPr id="37890" name="Notes Placeholder 2">
            <a:extLst>
              <a:ext uri="{FF2B5EF4-FFF2-40B4-BE49-F238E27FC236}">
                <a16:creationId xmlns:a16="http://schemas.microsoft.com/office/drawing/2014/main" id="{51CFE980-E720-A64B-A712-E623351513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As part of the mechanism, we have rules to 1) deduce types of expressions and 2) deduce if an expression is typed-correct or type-incorrect.</a:t>
            </a:r>
          </a:p>
        </p:txBody>
      </p:sp>
      <p:sp>
        <p:nvSpPr>
          <p:cNvPr id="37891" name="Slide Number Placeholder 3">
            <a:extLst>
              <a:ext uri="{FF2B5EF4-FFF2-40B4-BE49-F238E27FC236}">
                <a16:creationId xmlns:a16="http://schemas.microsoft.com/office/drawing/2014/main" id="{3FE407BA-0E6B-7B4C-850E-9A3B58439C9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DF41A8A4-0255-DB45-9E98-94A461C37713}" type="slidenum">
              <a:rPr lang="en-US" altLang="en-US"/>
              <a:pPr>
                <a:spcBef>
                  <a:spcPct val="0"/>
                </a:spcBef>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formal type theory, a type system is made up of several components: type </a:t>
            </a:r>
            <a:r>
              <a:rPr lang="en-US" dirty="0" err="1"/>
              <a:t>sytamx</a:t>
            </a:r>
            <a:r>
              <a:rPr lang="en-US" dirty="0"/>
              <a:t>, a dynamic semantics that describes program execution, and a static semantics (a set of rules) </a:t>
            </a:r>
          </a:p>
          <a:p>
            <a:endParaRPr lang="en-US" dirty="0"/>
          </a:p>
          <a:p>
            <a:r>
              <a:rPr lang="en-US" dirty="0"/>
              <a:t>But in practice, what we typically refer to as a type system is that set of rules that 1) deduce types for constructs, and 2) either reject our program as type-incorrect (also called ill-typed), or accept our program as type-correct (or well-typed).</a:t>
            </a:r>
          </a:p>
        </p:txBody>
      </p:sp>
      <p:sp>
        <p:nvSpPr>
          <p:cNvPr id="4" name="Slide Number Placeholder 3"/>
          <p:cNvSpPr>
            <a:spLocks noGrp="1"/>
          </p:cNvSpPr>
          <p:nvPr>
            <p:ph type="sldNum" sz="quarter" idx="5"/>
          </p:nvPr>
        </p:nvSpPr>
        <p:spPr/>
        <p:txBody>
          <a:bodyPr/>
          <a:lstStyle/>
          <a:p>
            <a:pPr>
              <a:defRPr/>
            </a:pPr>
            <a:fld id="{6445C2DE-C31E-1242-9BFA-D15E6B19EBF4}" type="slidenum">
              <a:rPr lang="en-US" altLang="en-US" smtClean="0"/>
              <a:pPr>
                <a:defRPr/>
              </a:pPr>
              <a:t>10</a:t>
            </a:fld>
            <a:endParaRPr lang="en-US" altLang="en-US"/>
          </a:p>
        </p:txBody>
      </p:sp>
    </p:spTree>
    <p:extLst>
      <p:ext uri="{BB962C8B-B14F-4D97-AF65-F5344CB8AC3E}">
        <p14:creationId xmlns:p14="http://schemas.microsoft.com/office/powerpoint/2010/main" val="1290360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89B37276-562F-2849-BC53-B4840E098171}"/>
              </a:ext>
            </a:extLst>
          </p:cNvPr>
          <p:cNvSpPr>
            <a:spLocks noGrp="1" noRot="1" noChangeAspect="1" noChangeArrowheads="1" noTextEdit="1"/>
          </p:cNvSpPr>
          <p:nvPr>
            <p:ph type="sldImg"/>
          </p:nvPr>
        </p:nvSpPr>
        <p:spPr>
          <a:ln/>
        </p:spPr>
      </p:sp>
      <p:sp>
        <p:nvSpPr>
          <p:cNvPr id="41986" name="Notes Placeholder 2">
            <a:extLst>
              <a:ext uri="{FF2B5EF4-FFF2-40B4-BE49-F238E27FC236}">
                <a16:creationId xmlns:a16="http://schemas.microsoft.com/office/drawing/2014/main" id="{5CA3B196-4F54-3B49-AFA2-549D3CD7EC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1987" name="Slide Number Placeholder 3">
            <a:extLst>
              <a:ext uri="{FF2B5EF4-FFF2-40B4-BE49-F238E27FC236}">
                <a16:creationId xmlns:a16="http://schemas.microsoft.com/office/drawing/2014/main" id="{173E2226-AD4E-8543-A2E1-F6A885BC747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80766CFC-68DA-D845-86DD-7943DA833988}" type="slidenum">
              <a:rPr lang="en-US" altLang="en-US"/>
              <a:pPr>
                <a:spcBef>
                  <a:spcPct val="0"/>
                </a:spcBef>
              </a:pPr>
              <a:t>12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DB12BE7D-5B6F-7C4B-BDCA-420860549811}"/>
              </a:ext>
            </a:extLst>
          </p:cNvPr>
          <p:cNvSpPr>
            <a:spLocks noGrp="1" noRot="1" noChangeAspect="1" noChangeArrowheads="1" noTextEdit="1"/>
          </p:cNvSpPr>
          <p:nvPr>
            <p:ph type="sldImg"/>
          </p:nvPr>
        </p:nvSpPr>
        <p:spPr>
          <a:ln/>
        </p:spPr>
      </p:sp>
      <p:sp>
        <p:nvSpPr>
          <p:cNvPr id="44034" name="Notes Placeholder 2">
            <a:extLst>
              <a:ext uri="{FF2B5EF4-FFF2-40B4-BE49-F238E27FC236}">
                <a16:creationId xmlns:a16="http://schemas.microsoft.com/office/drawing/2014/main" id="{533CAA3E-19F2-0A41-B500-9BD908A1A8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“Obey the type rules” is the same as “be type safe”.</a:t>
            </a:r>
          </a:p>
        </p:txBody>
      </p:sp>
      <p:sp>
        <p:nvSpPr>
          <p:cNvPr id="44035" name="Slide Number Placeholder 3">
            <a:extLst>
              <a:ext uri="{FF2B5EF4-FFF2-40B4-BE49-F238E27FC236}">
                <a16:creationId xmlns:a16="http://schemas.microsoft.com/office/drawing/2014/main" id="{D333D797-4F3D-2B47-B003-B72592BF15E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BC2150F0-29C3-5944-982F-4C5504833CD4}" type="slidenum">
              <a:rPr lang="en-US" altLang="en-US"/>
              <a:pPr>
                <a:spcBef>
                  <a:spcPct val="0"/>
                </a:spcBef>
              </a:pPr>
              <a:t>13</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445C2DE-C31E-1242-9BFA-D15E6B19EBF4}" type="slidenum">
              <a:rPr lang="en-US" altLang="en-US" smtClean="0"/>
              <a:pPr>
                <a:defRPr/>
              </a:pPr>
              <a:t>16</a:t>
            </a:fld>
            <a:endParaRPr lang="en-US" altLang="en-US"/>
          </a:p>
        </p:txBody>
      </p:sp>
    </p:spTree>
    <p:extLst>
      <p:ext uri="{BB962C8B-B14F-4D97-AF65-F5344CB8AC3E}">
        <p14:creationId xmlns:p14="http://schemas.microsoft.com/office/powerpoint/2010/main" val="333503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4" name="Rectangle 14">
            <a:extLst>
              <a:ext uri="{FF2B5EF4-FFF2-40B4-BE49-F238E27FC236}">
                <a16:creationId xmlns:a16="http://schemas.microsoft.com/office/drawing/2014/main" id="{C1D8D2DB-BD4D-DC49-B006-7D934FFFF292}"/>
              </a:ext>
            </a:extLst>
          </p:cNvPr>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solidFill>
                  <a:schemeClr val="bg2"/>
                </a:solidFill>
                <a:latin typeface="Tahoma" charset="0"/>
                <a:ea typeface="ＭＳ Ｐゴシック" charset="0"/>
                <a:cs typeface="Arial" charset="0"/>
              </a:defRPr>
            </a:lvl1pPr>
          </a:lstStyle>
          <a:p>
            <a:pPr>
              <a:defRPr/>
            </a:pPr>
            <a:endParaRPr lang="en-US"/>
          </a:p>
        </p:txBody>
      </p:sp>
      <p:sp>
        <p:nvSpPr>
          <p:cNvPr id="5" name="Rectangle 15">
            <a:extLst>
              <a:ext uri="{FF2B5EF4-FFF2-40B4-BE49-F238E27FC236}">
                <a16:creationId xmlns:a16="http://schemas.microsoft.com/office/drawing/2014/main" id="{FF92BF97-F339-C14E-B395-11B68C701A42}"/>
              </a:ext>
            </a:extLst>
          </p:cNvPr>
          <p:cNvSpPr>
            <a:spLocks noGrp="1" noChangeArrowheads="1"/>
          </p:cNvSpPr>
          <p:nvPr>
            <p:ph type="ftr" sz="quarter" idx="11"/>
          </p:nvPr>
        </p:nvSpPr>
        <p:spPr>
          <a:xfrm>
            <a:off x="3429000" y="6248400"/>
            <a:ext cx="2895600" cy="457200"/>
          </a:xfrm>
        </p:spPr>
        <p:txBody>
          <a:bodyPr/>
          <a:lstStyle>
            <a:lvl1pPr algn="ctr">
              <a:defRPr>
                <a:solidFill>
                  <a:schemeClr val="bg2"/>
                </a:solidFill>
              </a:defRPr>
            </a:lvl1pPr>
          </a:lstStyle>
          <a:p>
            <a:pPr>
              <a:defRPr/>
            </a:pPr>
            <a:r>
              <a:rPr lang="en-US"/>
              <a:t>Spring 16 CSCI 4430, A Milanova/BG Ryder</a:t>
            </a:r>
          </a:p>
        </p:txBody>
      </p:sp>
      <p:sp>
        <p:nvSpPr>
          <p:cNvPr id="6" name="Rectangle 16">
            <a:extLst>
              <a:ext uri="{FF2B5EF4-FFF2-40B4-BE49-F238E27FC236}">
                <a16:creationId xmlns:a16="http://schemas.microsoft.com/office/drawing/2014/main" id="{4DBA73AE-BB67-C74D-B127-A3DA1F26F3E9}"/>
              </a:ext>
            </a:extLst>
          </p:cNvPr>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9E947533-F57F-1E4E-AA0E-E973E5CF4B3F}" type="slidenum">
              <a:rPr lang="en-US" altLang="en-US"/>
              <a:pPr>
                <a:defRPr/>
              </a:pPr>
              <a:t>‹#›</a:t>
            </a:fld>
            <a:endParaRPr lang="en-US" altLang="en-US"/>
          </a:p>
        </p:txBody>
      </p:sp>
    </p:spTree>
    <p:extLst>
      <p:ext uri="{BB962C8B-B14F-4D97-AF65-F5344CB8AC3E}">
        <p14:creationId xmlns:p14="http://schemas.microsoft.com/office/powerpoint/2010/main" val="210442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F94E97B3-7FB1-974A-A8C2-4DC79AC15CA0}"/>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5" name="Rectangle 13">
            <a:extLst>
              <a:ext uri="{FF2B5EF4-FFF2-40B4-BE49-F238E27FC236}">
                <a16:creationId xmlns:a16="http://schemas.microsoft.com/office/drawing/2014/main" id="{9B673734-EA24-D346-9DE9-EC88D14AE109}"/>
              </a:ext>
            </a:extLst>
          </p:cNvPr>
          <p:cNvSpPr>
            <a:spLocks noGrp="1" noChangeArrowheads="1"/>
          </p:cNvSpPr>
          <p:nvPr>
            <p:ph type="sldNum" sz="quarter" idx="11"/>
          </p:nvPr>
        </p:nvSpPr>
        <p:spPr>
          <a:ln/>
        </p:spPr>
        <p:txBody>
          <a:bodyPr/>
          <a:lstStyle>
            <a:lvl1pPr>
              <a:defRPr/>
            </a:lvl1pPr>
          </a:lstStyle>
          <a:p>
            <a:pPr>
              <a:defRPr/>
            </a:pPr>
            <a:fld id="{A5C4D8C0-CCC3-DE4D-BCB8-671A1896AB73}" type="slidenum">
              <a:rPr lang="en-US" altLang="en-US"/>
              <a:pPr>
                <a:defRPr/>
              </a:pPr>
              <a:t>‹#›</a:t>
            </a:fld>
            <a:endParaRPr lang="en-US" altLang="en-US"/>
          </a:p>
        </p:txBody>
      </p:sp>
    </p:spTree>
    <p:extLst>
      <p:ext uri="{BB962C8B-B14F-4D97-AF65-F5344CB8AC3E}">
        <p14:creationId xmlns:p14="http://schemas.microsoft.com/office/powerpoint/2010/main" val="240337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3863" y="0"/>
            <a:ext cx="218122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0"/>
            <a:ext cx="639286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11271999-B1BF-5A4E-9AC4-6AF6541BD10C}"/>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5" name="Rectangle 13">
            <a:extLst>
              <a:ext uri="{FF2B5EF4-FFF2-40B4-BE49-F238E27FC236}">
                <a16:creationId xmlns:a16="http://schemas.microsoft.com/office/drawing/2014/main" id="{D9B65953-3342-6349-BBD4-E29DF3AEB224}"/>
              </a:ext>
            </a:extLst>
          </p:cNvPr>
          <p:cNvSpPr>
            <a:spLocks noGrp="1" noChangeArrowheads="1"/>
          </p:cNvSpPr>
          <p:nvPr>
            <p:ph type="sldNum" sz="quarter" idx="11"/>
          </p:nvPr>
        </p:nvSpPr>
        <p:spPr>
          <a:ln/>
        </p:spPr>
        <p:txBody>
          <a:bodyPr/>
          <a:lstStyle>
            <a:lvl1pPr>
              <a:defRPr/>
            </a:lvl1pPr>
          </a:lstStyle>
          <a:p>
            <a:pPr>
              <a:defRPr/>
            </a:pPr>
            <a:fld id="{9DC4A448-8A8B-154E-B3AD-93747DD82D19}" type="slidenum">
              <a:rPr lang="en-US" altLang="en-US"/>
              <a:pPr>
                <a:defRPr/>
              </a:pPr>
              <a:t>‹#›</a:t>
            </a:fld>
            <a:endParaRPr lang="en-US" altLang="en-US"/>
          </a:p>
        </p:txBody>
      </p:sp>
    </p:spTree>
    <p:extLst>
      <p:ext uri="{BB962C8B-B14F-4D97-AF65-F5344CB8AC3E}">
        <p14:creationId xmlns:p14="http://schemas.microsoft.com/office/powerpoint/2010/main" val="29282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C2ED533-2272-7146-B546-AE8902F9E9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1E54FEE-E1D8-034E-A9D9-E9E66CB56C76}"/>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6" name="Rectangle 6">
            <a:extLst>
              <a:ext uri="{FF2B5EF4-FFF2-40B4-BE49-F238E27FC236}">
                <a16:creationId xmlns:a16="http://schemas.microsoft.com/office/drawing/2014/main" id="{160818D3-FB5B-5940-8021-C999DC650034}"/>
              </a:ext>
            </a:extLst>
          </p:cNvPr>
          <p:cNvSpPr>
            <a:spLocks noGrp="1" noChangeArrowheads="1"/>
          </p:cNvSpPr>
          <p:nvPr>
            <p:ph type="sldNum" sz="quarter" idx="12"/>
          </p:nvPr>
        </p:nvSpPr>
        <p:spPr>
          <a:ln/>
        </p:spPr>
        <p:txBody>
          <a:bodyPr/>
          <a:lstStyle>
            <a:lvl1pPr>
              <a:defRPr/>
            </a:lvl1pPr>
          </a:lstStyle>
          <a:p>
            <a:pPr>
              <a:defRPr/>
            </a:pPr>
            <a:fld id="{B71BF6BA-0E86-1B4B-8E62-8CA0B24CD048}" type="slidenum">
              <a:rPr lang="en-US" altLang="en-US"/>
              <a:pPr>
                <a:defRPr/>
              </a:pPr>
              <a:t>‹#›</a:t>
            </a:fld>
            <a:endParaRPr lang="en-US" altLang="en-US"/>
          </a:p>
        </p:txBody>
      </p:sp>
    </p:spTree>
    <p:extLst>
      <p:ext uri="{BB962C8B-B14F-4D97-AF65-F5344CB8AC3E}">
        <p14:creationId xmlns:p14="http://schemas.microsoft.com/office/powerpoint/2010/main" val="2462022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BF2863A-A2AC-0A4E-9466-E1E292B1787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6C140E0-8DEE-BA49-AC63-4E771F8FC543}"/>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6" name="Rectangle 6">
            <a:extLst>
              <a:ext uri="{FF2B5EF4-FFF2-40B4-BE49-F238E27FC236}">
                <a16:creationId xmlns:a16="http://schemas.microsoft.com/office/drawing/2014/main" id="{4499B9CB-F597-5742-9D43-E280EB25CDBF}"/>
              </a:ext>
            </a:extLst>
          </p:cNvPr>
          <p:cNvSpPr>
            <a:spLocks noGrp="1" noChangeArrowheads="1"/>
          </p:cNvSpPr>
          <p:nvPr>
            <p:ph type="sldNum" sz="quarter" idx="12"/>
          </p:nvPr>
        </p:nvSpPr>
        <p:spPr>
          <a:ln/>
        </p:spPr>
        <p:txBody>
          <a:bodyPr/>
          <a:lstStyle>
            <a:lvl1pPr>
              <a:defRPr/>
            </a:lvl1pPr>
          </a:lstStyle>
          <a:p>
            <a:pPr>
              <a:defRPr/>
            </a:pPr>
            <a:fld id="{E2C82808-25C9-024F-A65E-E1CD844C8692}" type="slidenum">
              <a:rPr lang="en-US" altLang="en-US"/>
              <a:pPr>
                <a:defRPr/>
              </a:pPr>
              <a:t>‹#›</a:t>
            </a:fld>
            <a:endParaRPr lang="en-US" altLang="en-US"/>
          </a:p>
        </p:txBody>
      </p:sp>
    </p:spTree>
    <p:extLst>
      <p:ext uri="{BB962C8B-B14F-4D97-AF65-F5344CB8AC3E}">
        <p14:creationId xmlns:p14="http://schemas.microsoft.com/office/powerpoint/2010/main" val="1933955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4E34A78-9628-8E42-BD6F-7168CC6D74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2590328-7BB2-C64D-9F05-78F3FFDFFD41}"/>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6" name="Rectangle 6">
            <a:extLst>
              <a:ext uri="{FF2B5EF4-FFF2-40B4-BE49-F238E27FC236}">
                <a16:creationId xmlns:a16="http://schemas.microsoft.com/office/drawing/2014/main" id="{D187FFF7-36FA-8542-8C95-85848C98D657}"/>
              </a:ext>
            </a:extLst>
          </p:cNvPr>
          <p:cNvSpPr>
            <a:spLocks noGrp="1" noChangeArrowheads="1"/>
          </p:cNvSpPr>
          <p:nvPr>
            <p:ph type="sldNum" sz="quarter" idx="12"/>
          </p:nvPr>
        </p:nvSpPr>
        <p:spPr>
          <a:ln/>
        </p:spPr>
        <p:txBody>
          <a:bodyPr/>
          <a:lstStyle>
            <a:lvl1pPr>
              <a:defRPr/>
            </a:lvl1pPr>
          </a:lstStyle>
          <a:p>
            <a:pPr>
              <a:defRPr/>
            </a:pPr>
            <a:fld id="{8093BC9F-E09E-E540-AF51-7D1ECF8F70A3}" type="slidenum">
              <a:rPr lang="en-US" altLang="en-US"/>
              <a:pPr>
                <a:defRPr/>
              </a:pPr>
              <a:t>‹#›</a:t>
            </a:fld>
            <a:endParaRPr lang="en-US" altLang="en-US"/>
          </a:p>
        </p:txBody>
      </p:sp>
    </p:spTree>
    <p:extLst>
      <p:ext uri="{BB962C8B-B14F-4D97-AF65-F5344CB8AC3E}">
        <p14:creationId xmlns:p14="http://schemas.microsoft.com/office/powerpoint/2010/main" val="2321383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B2CD9DE-C2B7-2143-92C0-FB2DB68F99B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4E8E9F2-9093-374E-A065-1B2E0CAAABB0}"/>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7" name="Rectangle 6">
            <a:extLst>
              <a:ext uri="{FF2B5EF4-FFF2-40B4-BE49-F238E27FC236}">
                <a16:creationId xmlns:a16="http://schemas.microsoft.com/office/drawing/2014/main" id="{2C667E82-23C3-A74C-B7A6-E6F112F4708B}"/>
              </a:ext>
            </a:extLst>
          </p:cNvPr>
          <p:cNvSpPr>
            <a:spLocks noGrp="1" noChangeArrowheads="1"/>
          </p:cNvSpPr>
          <p:nvPr>
            <p:ph type="sldNum" sz="quarter" idx="12"/>
          </p:nvPr>
        </p:nvSpPr>
        <p:spPr>
          <a:ln/>
        </p:spPr>
        <p:txBody>
          <a:bodyPr/>
          <a:lstStyle>
            <a:lvl1pPr>
              <a:defRPr/>
            </a:lvl1pPr>
          </a:lstStyle>
          <a:p>
            <a:pPr>
              <a:defRPr/>
            </a:pPr>
            <a:fld id="{8112AB88-8B17-4C49-A465-2B7977D10A43}" type="slidenum">
              <a:rPr lang="en-US" altLang="en-US"/>
              <a:pPr>
                <a:defRPr/>
              </a:pPr>
              <a:t>‹#›</a:t>
            </a:fld>
            <a:endParaRPr lang="en-US" altLang="en-US"/>
          </a:p>
        </p:txBody>
      </p:sp>
    </p:spTree>
    <p:extLst>
      <p:ext uri="{BB962C8B-B14F-4D97-AF65-F5344CB8AC3E}">
        <p14:creationId xmlns:p14="http://schemas.microsoft.com/office/powerpoint/2010/main" val="1196671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9525A32-1AEB-4B44-8A8D-2C924BE0729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B1E0E4E-5C40-C147-9DF3-24A688314B38}"/>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9" name="Rectangle 6">
            <a:extLst>
              <a:ext uri="{FF2B5EF4-FFF2-40B4-BE49-F238E27FC236}">
                <a16:creationId xmlns:a16="http://schemas.microsoft.com/office/drawing/2014/main" id="{E27D0C30-F00C-1E4B-A7BE-C7DE25385DB0}"/>
              </a:ext>
            </a:extLst>
          </p:cNvPr>
          <p:cNvSpPr>
            <a:spLocks noGrp="1" noChangeArrowheads="1"/>
          </p:cNvSpPr>
          <p:nvPr>
            <p:ph type="sldNum" sz="quarter" idx="12"/>
          </p:nvPr>
        </p:nvSpPr>
        <p:spPr>
          <a:ln/>
        </p:spPr>
        <p:txBody>
          <a:bodyPr/>
          <a:lstStyle>
            <a:lvl1pPr>
              <a:defRPr/>
            </a:lvl1pPr>
          </a:lstStyle>
          <a:p>
            <a:pPr>
              <a:defRPr/>
            </a:pPr>
            <a:fld id="{35F2AAA3-53A7-2B41-A642-BC3697B14838}" type="slidenum">
              <a:rPr lang="en-US" altLang="en-US"/>
              <a:pPr>
                <a:defRPr/>
              </a:pPr>
              <a:t>‹#›</a:t>
            </a:fld>
            <a:endParaRPr lang="en-US" altLang="en-US"/>
          </a:p>
        </p:txBody>
      </p:sp>
    </p:spTree>
    <p:extLst>
      <p:ext uri="{BB962C8B-B14F-4D97-AF65-F5344CB8AC3E}">
        <p14:creationId xmlns:p14="http://schemas.microsoft.com/office/powerpoint/2010/main" val="2929703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DFC99EB-76AA-9F42-BF7C-2C3D86B6CE9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019095F-12FA-AB49-84B1-B699051A2F6B}"/>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5" name="Rectangle 6">
            <a:extLst>
              <a:ext uri="{FF2B5EF4-FFF2-40B4-BE49-F238E27FC236}">
                <a16:creationId xmlns:a16="http://schemas.microsoft.com/office/drawing/2014/main" id="{A4D45FE8-3EBF-934C-857C-76BBA5F714C5}"/>
              </a:ext>
            </a:extLst>
          </p:cNvPr>
          <p:cNvSpPr>
            <a:spLocks noGrp="1" noChangeArrowheads="1"/>
          </p:cNvSpPr>
          <p:nvPr>
            <p:ph type="sldNum" sz="quarter" idx="12"/>
          </p:nvPr>
        </p:nvSpPr>
        <p:spPr>
          <a:ln/>
        </p:spPr>
        <p:txBody>
          <a:bodyPr/>
          <a:lstStyle>
            <a:lvl1pPr>
              <a:defRPr/>
            </a:lvl1pPr>
          </a:lstStyle>
          <a:p>
            <a:pPr>
              <a:defRPr/>
            </a:pPr>
            <a:fld id="{7EF1446C-5382-5E4B-A2BB-CA471E674ACE}" type="slidenum">
              <a:rPr lang="en-US" altLang="en-US"/>
              <a:pPr>
                <a:defRPr/>
              </a:pPr>
              <a:t>‹#›</a:t>
            </a:fld>
            <a:endParaRPr lang="en-US" altLang="en-US"/>
          </a:p>
        </p:txBody>
      </p:sp>
    </p:spTree>
    <p:extLst>
      <p:ext uri="{BB962C8B-B14F-4D97-AF65-F5344CB8AC3E}">
        <p14:creationId xmlns:p14="http://schemas.microsoft.com/office/powerpoint/2010/main" val="1394016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7CE59C-A476-AC4D-8BB7-6CD684B08A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5282012-5372-FB42-ACFF-781FF5CF0E7E}"/>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4" name="Rectangle 6">
            <a:extLst>
              <a:ext uri="{FF2B5EF4-FFF2-40B4-BE49-F238E27FC236}">
                <a16:creationId xmlns:a16="http://schemas.microsoft.com/office/drawing/2014/main" id="{362419A0-1885-064C-952F-793209E48A83}"/>
              </a:ext>
            </a:extLst>
          </p:cNvPr>
          <p:cNvSpPr>
            <a:spLocks noGrp="1" noChangeArrowheads="1"/>
          </p:cNvSpPr>
          <p:nvPr>
            <p:ph type="sldNum" sz="quarter" idx="12"/>
          </p:nvPr>
        </p:nvSpPr>
        <p:spPr>
          <a:ln/>
        </p:spPr>
        <p:txBody>
          <a:bodyPr/>
          <a:lstStyle>
            <a:lvl1pPr>
              <a:defRPr/>
            </a:lvl1pPr>
          </a:lstStyle>
          <a:p>
            <a:pPr>
              <a:defRPr/>
            </a:pPr>
            <a:fld id="{20C5987D-9FA7-CC48-AB86-E215671D1691}" type="slidenum">
              <a:rPr lang="en-US" altLang="en-US"/>
              <a:pPr>
                <a:defRPr/>
              </a:pPr>
              <a:t>‹#›</a:t>
            </a:fld>
            <a:endParaRPr lang="en-US" altLang="en-US"/>
          </a:p>
        </p:txBody>
      </p:sp>
    </p:spTree>
    <p:extLst>
      <p:ext uri="{BB962C8B-B14F-4D97-AF65-F5344CB8AC3E}">
        <p14:creationId xmlns:p14="http://schemas.microsoft.com/office/powerpoint/2010/main" val="401529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A547BD6-4D83-0B47-9E9D-B65AC2C2749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97869B1-0E81-D644-9390-C98B290C0324}"/>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7" name="Rectangle 6">
            <a:extLst>
              <a:ext uri="{FF2B5EF4-FFF2-40B4-BE49-F238E27FC236}">
                <a16:creationId xmlns:a16="http://schemas.microsoft.com/office/drawing/2014/main" id="{7B05C288-D85B-464B-B0BA-14F6211EF6D5}"/>
              </a:ext>
            </a:extLst>
          </p:cNvPr>
          <p:cNvSpPr>
            <a:spLocks noGrp="1" noChangeArrowheads="1"/>
          </p:cNvSpPr>
          <p:nvPr>
            <p:ph type="sldNum" sz="quarter" idx="12"/>
          </p:nvPr>
        </p:nvSpPr>
        <p:spPr>
          <a:ln/>
        </p:spPr>
        <p:txBody>
          <a:bodyPr/>
          <a:lstStyle>
            <a:lvl1pPr>
              <a:defRPr/>
            </a:lvl1pPr>
          </a:lstStyle>
          <a:p>
            <a:pPr>
              <a:defRPr/>
            </a:pPr>
            <a:fld id="{6EB501EF-75E1-4F42-9AF0-B5AC1A3A28BD}" type="slidenum">
              <a:rPr lang="en-US" altLang="en-US"/>
              <a:pPr>
                <a:defRPr/>
              </a:pPr>
              <a:t>‹#›</a:t>
            </a:fld>
            <a:endParaRPr lang="en-US" altLang="en-US"/>
          </a:p>
        </p:txBody>
      </p:sp>
    </p:spTree>
    <p:extLst>
      <p:ext uri="{BB962C8B-B14F-4D97-AF65-F5344CB8AC3E}">
        <p14:creationId xmlns:p14="http://schemas.microsoft.com/office/powerpoint/2010/main" val="226670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EBB4ACD8-C4EE-E945-BE7B-DE339711D6ED}"/>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5" name="Rectangle 13">
            <a:extLst>
              <a:ext uri="{FF2B5EF4-FFF2-40B4-BE49-F238E27FC236}">
                <a16:creationId xmlns:a16="http://schemas.microsoft.com/office/drawing/2014/main" id="{F1A2B75B-F35C-2E4D-9AD0-1A2F536594E2}"/>
              </a:ext>
            </a:extLst>
          </p:cNvPr>
          <p:cNvSpPr>
            <a:spLocks noGrp="1" noChangeArrowheads="1"/>
          </p:cNvSpPr>
          <p:nvPr>
            <p:ph type="sldNum" sz="quarter" idx="11"/>
          </p:nvPr>
        </p:nvSpPr>
        <p:spPr>
          <a:ln/>
        </p:spPr>
        <p:txBody>
          <a:bodyPr/>
          <a:lstStyle>
            <a:lvl1pPr>
              <a:defRPr/>
            </a:lvl1pPr>
          </a:lstStyle>
          <a:p>
            <a:pPr>
              <a:defRPr/>
            </a:pPr>
            <a:fld id="{D04A4A72-3484-2649-BB25-783BBA0F8270}" type="slidenum">
              <a:rPr lang="en-US" altLang="en-US"/>
              <a:pPr>
                <a:defRPr/>
              </a:pPr>
              <a:t>‹#›</a:t>
            </a:fld>
            <a:endParaRPr lang="en-US" altLang="en-US"/>
          </a:p>
        </p:txBody>
      </p:sp>
    </p:spTree>
    <p:extLst>
      <p:ext uri="{BB962C8B-B14F-4D97-AF65-F5344CB8AC3E}">
        <p14:creationId xmlns:p14="http://schemas.microsoft.com/office/powerpoint/2010/main" val="1841217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074372D-8D2C-7C4A-8BDD-AA81D6751C0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D2B7D1F-00F2-4D47-8058-89720AF55E08}"/>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7" name="Rectangle 6">
            <a:extLst>
              <a:ext uri="{FF2B5EF4-FFF2-40B4-BE49-F238E27FC236}">
                <a16:creationId xmlns:a16="http://schemas.microsoft.com/office/drawing/2014/main" id="{A59C9EF3-B08E-8744-B548-474B49D55580}"/>
              </a:ext>
            </a:extLst>
          </p:cNvPr>
          <p:cNvSpPr>
            <a:spLocks noGrp="1" noChangeArrowheads="1"/>
          </p:cNvSpPr>
          <p:nvPr>
            <p:ph type="sldNum" sz="quarter" idx="12"/>
          </p:nvPr>
        </p:nvSpPr>
        <p:spPr>
          <a:ln/>
        </p:spPr>
        <p:txBody>
          <a:bodyPr/>
          <a:lstStyle>
            <a:lvl1pPr>
              <a:defRPr/>
            </a:lvl1pPr>
          </a:lstStyle>
          <a:p>
            <a:pPr>
              <a:defRPr/>
            </a:pPr>
            <a:fld id="{934090D9-BBAB-0B45-9A18-CCAF8A5148A8}" type="slidenum">
              <a:rPr lang="en-US" altLang="en-US"/>
              <a:pPr>
                <a:defRPr/>
              </a:pPr>
              <a:t>‹#›</a:t>
            </a:fld>
            <a:endParaRPr lang="en-US" altLang="en-US"/>
          </a:p>
        </p:txBody>
      </p:sp>
    </p:spTree>
    <p:extLst>
      <p:ext uri="{BB962C8B-B14F-4D97-AF65-F5344CB8AC3E}">
        <p14:creationId xmlns:p14="http://schemas.microsoft.com/office/powerpoint/2010/main" val="522160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4A85C35-9482-0444-93B9-6377F4516EA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419BD99-D231-1C48-BAFA-F4A35181362C}"/>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6" name="Rectangle 6">
            <a:extLst>
              <a:ext uri="{FF2B5EF4-FFF2-40B4-BE49-F238E27FC236}">
                <a16:creationId xmlns:a16="http://schemas.microsoft.com/office/drawing/2014/main" id="{2680D8A9-2AE0-4E49-819D-355D4FE74164}"/>
              </a:ext>
            </a:extLst>
          </p:cNvPr>
          <p:cNvSpPr>
            <a:spLocks noGrp="1" noChangeArrowheads="1"/>
          </p:cNvSpPr>
          <p:nvPr>
            <p:ph type="sldNum" sz="quarter" idx="12"/>
          </p:nvPr>
        </p:nvSpPr>
        <p:spPr>
          <a:ln/>
        </p:spPr>
        <p:txBody>
          <a:bodyPr/>
          <a:lstStyle>
            <a:lvl1pPr>
              <a:defRPr/>
            </a:lvl1pPr>
          </a:lstStyle>
          <a:p>
            <a:pPr>
              <a:defRPr/>
            </a:pPr>
            <a:fld id="{B14D769E-4229-EF42-862C-24EA270A3874}" type="slidenum">
              <a:rPr lang="en-US" altLang="en-US"/>
              <a:pPr>
                <a:defRPr/>
              </a:pPr>
              <a:t>‹#›</a:t>
            </a:fld>
            <a:endParaRPr lang="en-US" altLang="en-US"/>
          </a:p>
        </p:txBody>
      </p:sp>
    </p:spTree>
    <p:extLst>
      <p:ext uri="{BB962C8B-B14F-4D97-AF65-F5344CB8AC3E}">
        <p14:creationId xmlns:p14="http://schemas.microsoft.com/office/powerpoint/2010/main" val="9840737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C6739E-6263-D54E-9E92-0990966F2D3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273CC7-66FC-074D-816A-655DC93B2A8D}"/>
              </a:ext>
            </a:extLst>
          </p:cNvPr>
          <p:cNvSpPr>
            <a:spLocks noGrp="1" noChangeArrowheads="1"/>
          </p:cNvSpPr>
          <p:nvPr>
            <p:ph type="ftr" sz="quarter" idx="11"/>
          </p:nvPr>
        </p:nvSpPr>
        <p:spPr>
          <a:ln/>
        </p:spPr>
        <p:txBody>
          <a:bodyPr/>
          <a:lstStyle>
            <a:lvl1pPr>
              <a:defRPr/>
            </a:lvl1pPr>
          </a:lstStyle>
          <a:p>
            <a:pPr>
              <a:defRPr/>
            </a:pPr>
            <a:r>
              <a:rPr lang="en-US"/>
              <a:t>Spring 16 CSCI 4430, A Milanova/BG Ryder</a:t>
            </a:r>
          </a:p>
        </p:txBody>
      </p:sp>
      <p:sp>
        <p:nvSpPr>
          <p:cNvPr id="6" name="Rectangle 6">
            <a:extLst>
              <a:ext uri="{FF2B5EF4-FFF2-40B4-BE49-F238E27FC236}">
                <a16:creationId xmlns:a16="http://schemas.microsoft.com/office/drawing/2014/main" id="{1DD6BD71-A4AC-7844-ABA2-DF0808944C7B}"/>
              </a:ext>
            </a:extLst>
          </p:cNvPr>
          <p:cNvSpPr>
            <a:spLocks noGrp="1" noChangeArrowheads="1"/>
          </p:cNvSpPr>
          <p:nvPr>
            <p:ph type="sldNum" sz="quarter" idx="12"/>
          </p:nvPr>
        </p:nvSpPr>
        <p:spPr>
          <a:ln/>
        </p:spPr>
        <p:txBody>
          <a:bodyPr/>
          <a:lstStyle>
            <a:lvl1pPr>
              <a:defRPr/>
            </a:lvl1pPr>
          </a:lstStyle>
          <a:p>
            <a:pPr>
              <a:defRPr/>
            </a:pPr>
            <a:fld id="{50B547D5-306D-E749-A265-BED29EAC22C7}" type="slidenum">
              <a:rPr lang="en-US" altLang="en-US"/>
              <a:pPr>
                <a:defRPr/>
              </a:pPr>
              <a:t>‹#›</a:t>
            </a:fld>
            <a:endParaRPr lang="en-US" altLang="en-US"/>
          </a:p>
        </p:txBody>
      </p:sp>
    </p:spTree>
    <p:extLst>
      <p:ext uri="{BB962C8B-B14F-4D97-AF65-F5344CB8AC3E}">
        <p14:creationId xmlns:p14="http://schemas.microsoft.com/office/powerpoint/2010/main" val="97487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7035612B-46BF-8E4E-A83E-5D9746D821A0}"/>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5" name="Rectangle 13">
            <a:extLst>
              <a:ext uri="{FF2B5EF4-FFF2-40B4-BE49-F238E27FC236}">
                <a16:creationId xmlns:a16="http://schemas.microsoft.com/office/drawing/2014/main" id="{BBDE44D7-CC00-A948-8DDA-BA7266396E3E}"/>
              </a:ext>
            </a:extLst>
          </p:cNvPr>
          <p:cNvSpPr>
            <a:spLocks noGrp="1" noChangeArrowheads="1"/>
          </p:cNvSpPr>
          <p:nvPr>
            <p:ph type="sldNum" sz="quarter" idx="11"/>
          </p:nvPr>
        </p:nvSpPr>
        <p:spPr>
          <a:ln/>
        </p:spPr>
        <p:txBody>
          <a:bodyPr/>
          <a:lstStyle>
            <a:lvl1pPr>
              <a:defRPr/>
            </a:lvl1pPr>
          </a:lstStyle>
          <a:p>
            <a:pPr>
              <a:defRPr/>
            </a:pPr>
            <a:fld id="{8A3DF608-AB75-FC49-A52B-174AC7269CBB}" type="slidenum">
              <a:rPr lang="en-US" altLang="en-US"/>
              <a:pPr>
                <a:defRPr/>
              </a:pPr>
              <a:t>‹#›</a:t>
            </a:fld>
            <a:endParaRPr lang="en-US" altLang="en-US"/>
          </a:p>
        </p:txBody>
      </p:sp>
    </p:spTree>
    <p:extLst>
      <p:ext uri="{BB962C8B-B14F-4D97-AF65-F5344CB8AC3E}">
        <p14:creationId xmlns:p14="http://schemas.microsoft.com/office/powerpoint/2010/main" val="228211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8625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7250" y="1371600"/>
            <a:ext cx="428783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E3BEA775-586D-8F43-AEF8-3B2E4F49E46D}"/>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6" name="Rectangle 13">
            <a:extLst>
              <a:ext uri="{FF2B5EF4-FFF2-40B4-BE49-F238E27FC236}">
                <a16:creationId xmlns:a16="http://schemas.microsoft.com/office/drawing/2014/main" id="{C6BCF2C0-3334-2646-AE8A-850B4E98D3B9}"/>
              </a:ext>
            </a:extLst>
          </p:cNvPr>
          <p:cNvSpPr>
            <a:spLocks noGrp="1" noChangeArrowheads="1"/>
          </p:cNvSpPr>
          <p:nvPr>
            <p:ph type="sldNum" sz="quarter" idx="11"/>
          </p:nvPr>
        </p:nvSpPr>
        <p:spPr>
          <a:ln/>
        </p:spPr>
        <p:txBody>
          <a:bodyPr/>
          <a:lstStyle>
            <a:lvl1pPr>
              <a:defRPr/>
            </a:lvl1pPr>
          </a:lstStyle>
          <a:p>
            <a:pPr>
              <a:defRPr/>
            </a:pPr>
            <a:fld id="{0D255281-6C98-1145-8D58-3E7FEB3819AB}" type="slidenum">
              <a:rPr lang="en-US" altLang="en-US"/>
              <a:pPr>
                <a:defRPr/>
              </a:pPr>
              <a:t>‹#›</a:t>
            </a:fld>
            <a:endParaRPr lang="en-US" altLang="en-US"/>
          </a:p>
        </p:txBody>
      </p:sp>
    </p:spTree>
    <p:extLst>
      <p:ext uri="{BB962C8B-B14F-4D97-AF65-F5344CB8AC3E}">
        <p14:creationId xmlns:p14="http://schemas.microsoft.com/office/powerpoint/2010/main" val="1852757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C8691C4A-0F9A-3C48-9E84-B1773B5E6282}"/>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8" name="Rectangle 13">
            <a:extLst>
              <a:ext uri="{FF2B5EF4-FFF2-40B4-BE49-F238E27FC236}">
                <a16:creationId xmlns:a16="http://schemas.microsoft.com/office/drawing/2014/main" id="{7988BEDE-1B5B-184E-9820-ABD3742EF42E}"/>
              </a:ext>
            </a:extLst>
          </p:cNvPr>
          <p:cNvSpPr>
            <a:spLocks noGrp="1" noChangeArrowheads="1"/>
          </p:cNvSpPr>
          <p:nvPr>
            <p:ph type="sldNum" sz="quarter" idx="11"/>
          </p:nvPr>
        </p:nvSpPr>
        <p:spPr>
          <a:ln/>
        </p:spPr>
        <p:txBody>
          <a:bodyPr/>
          <a:lstStyle>
            <a:lvl1pPr>
              <a:defRPr/>
            </a:lvl1pPr>
          </a:lstStyle>
          <a:p>
            <a:pPr>
              <a:defRPr/>
            </a:pPr>
            <a:fld id="{02760FF1-562B-FD44-BF1B-43BF2561F05A}" type="slidenum">
              <a:rPr lang="en-US" altLang="en-US"/>
              <a:pPr>
                <a:defRPr/>
              </a:pPr>
              <a:t>‹#›</a:t>
            </a:fld>
            <a:endParaRPr lang="en-US" altLang="en-US"/>
          </a:p>
        </p:txBody>
      </p:sp>
    </p:spTree>
    <p:extLst>
      <p:ext uri="{BB962C8B-B14F-4D97-AF65-F5344CB8AC3E}">
        <p14:creationId xmlns:p14="http://schemas.microsoft.com/office/powerpoint/2010/main" val="105858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6739E5FC-52B3-6D43-BCEA-BEFE210DDD07}"/>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4" name="Rectangle 13">
            <a:extLst>
              <a:ext uri="{FF2B5EF4-FFF2-40B4-BE49-F238E27FC236}">
                <a16:creationId xmlns:a16="http://schemas.microsoft.com/office/drawing/2014/main" id="{D5162F65-BCC0-EF42-9B2E-0B947D2FFBC2}"/>
              </a:ext>
            </a:extLst>
          </p:cNvPr>
          <p:cNvSpPr>
            <a:spLocks noGrp="1" noChangeArrowheads="1"/>
          </p:cNvSpPr>
          <p:nvPr>
            <p:ph type="sldNum" sz="quarter" idx="11"/>
          </p:nvPr>
        </p:nvSpPr>
        <p:spPr>
          <a:ln/>
        </p:spPr>
        <p:txBody>
          <a:bodyPr/>
          <a:lstStyle>
            <a:lvl1pPr>
              <a:defRPr/>
            </a:lvl1pPr>
          </a:lstStyle>
          <a:p>
            <a:pPr>
              <a:defRPr/>
            </a:pPr>
            <a:fld id="{809B7EFF-943C-3641-AD8E-9FBF1ACCAB17}" type="slidenum">
              <a:rPr lang="en-US" altLang="en-US"/>
              <a:pPr>
                <a:defRPr/>
              </a:pPr>
              <a:t>‹#›</a:t>
            </a:fld>
            <a:endParaRPr lang="en-US" altLang="en-US"/>
          </a:p>
        </p:txBody>
      </p:sp>
    </p:spTree>
    <p:extLst>
      <p:ext uri="{BB962C8B-B14F-4D97-AF65-F5344CB8AC3E}">
        <p14:creationId xmlns:p14="http://schemas.microsoft.com/office/powerpoint/2010/main" val="236932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BA673E7C-B510-B04C-87DE-02A88FE050B2}"/>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3" name="Rectangle 13">
            <a:extLst>
              <a:ext uri="{FF2B5EF4-FFF2-40B4-BE49-F238E27FC236}">
                <a16:creationId xmlns:a16="http://schemas.microsoft.com/office/drawing/2014/main" id="{4244E876-FC85-8447-9DFD-EFD09F008B21}"/>
              </a:ext>
            </a:extLst>
          </p:cNvPr>
          <p:cNvSpPr>
            <a:spLocks noGrp="1" noChangeArrowheads="1"/>
          </p:cNvSpPr>
          <p:nvPr>
            <p:ph type="sldNum" sz="quarter" idx="11"/>
          </p:nvPr>
        </p:nvSpPr>
        <p:spPr>
          <a:ln/>
        </p:spPr>
        <p:txBody>
          <a:bodyPr/>
          <a:lstStyle>
            <a:lvl1pPr>
              <a:defRPr/>
            </a:lvl1pPr>
          </a:lstStyle>
          <a:p>
            <a:pPr>
              <a:defRPr/>
            </a:pPr>
            <a:fld id="{8933153F-05AF-7746-B41A-296377E3B6E5}" type="slidenum">
              <a:rPr lang="en-US" altLang="en-US"/>
              <a:pPr>
                <a:defRPr/>
              </a:pPr>
              <a:t>‹#›</a:t>
            </a:fld>
            <a:endParaRPr lang="en-US" altLang="en-US"/>
          </a:p>
        </p:txBody>
      </p:sp>
    </p:spTree>
    <p:extLst>
      <p:ext uri="{BB962C8B-B14F-4D97-AF65-F5344CB8AC3E}">
        <p14:creationId xmlns:p14="http://schemas.microsoft.com/office/powerpoint/2010/main" val="339993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5A5EF298-1805-0347-998C-B28C212A8FBD}"/>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6" name="Rectangle 13">
            <a:extLst>
              <a:ext uri="{FF2B5EF4-FFF2-40B4-BE49-F238E27FC236}">
                <a16:creationId xmlns:a16="http://schemas.microsoft.com/office/drawing/2014/main" id="{D0FEA4CA-D799-1742-8A1C-E091A9076671}"/>
              </a:ext>
            </a:extLst>
          </p:cNvPr>
          <p:cNvSpPr>
            <a:spLocks noGrp="1" noChangeArrowheads="1"/>
          </p:cNvSpPr>
          <p:nvPr>
            <p:ph type="sldNum" sz="quarter" idx="11"/>
          </p:nvPr>
        </p:nvSpPr>
        <p:spPr>
          <a:ln/>
        </p:spPr>
        <p:txBody>
          <a:bodyPr/>
          <a:lstStyle>
            <a:lvl1pPr>
              <a:defRPr/>
            </a:lvl1pPr>
          </a:lstStyle>
          <a:p>
            <a:pPr>
              <a:defRPr/>
            </a:pPr>
            <a:fld id="{0BFB882E-D1D5-E74B-961A-D8140B46AC45}" type="slidenum">
              <a:rPr lang="en-US" altLang="en-US"/>
              <a:pPr>
                <a:defRPr/>
              </a:pPr>
              <a:t>‹#›</a:t>
            </a:fld>
            <a:endParaRPr lang="en-US" altLang="en-US"/>
          </a:p>
        </p:txBody>
      </p:sp>
    </p:spTree>
    <p:extLst>
      <p:ext uri="{BB962C8B-B14F-4D97-AF65-F5344CB8AC3E}">
        <p14:creationId xmlns:p14="http://schemas.microsoft.com/office/powerpoint/2010/main" val="268879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B8551F6A-3D3B-754D-893D-2F4CEE437A01}"/>
              </a:ext>
            </a:extLst>
          </p:cNvPr>
          <p:cNvSpPr>
            <a:spLocks noGrp="1" noChangeArrowheads="1"/>
          </p:cNvSpPr>
          <p:nvPr>
            <p:ph type="ftr" sz="quarter" idx="10"/>
          </p:nvPr>
        </p:nvSpPr>
        <p:spPr>
          <a:ln/>
        </p:spPr>
        <p:txBody>
          <a:bodyPr/>
          <a:lstStyle>
            <a:lvl1pPr>
              <a:defRPr/>
            </a:lvl1pPr>
          </a:lstStyle>
          <a:p>
            <a:pPr>
              <a:defRPr/>
            </a:pPr>
            <a:r>
              <a:rPr lang="en-US"/>
              <a:t>Spring 16 CSCI 4430, A Milanova/BG Ryder</a:t>
            </a:r>
          </a:p>
        </p:txBody>
      </p:sp>
      <p:sp>
        <p:nvSpPr>
          <p:cNvPr id="6" name="Rectangle 13">
            <a:extLst>
              <a:ext uri="{FF2B5EF4-FFF2-40B4-BE49-F238E27FC236}">
                <a16:creationId xmlns:a16="http://schemas.microsoft.com/office/drawing/2014/main" id="{FD7E2077-6786-864A-818A-2D1EC7DC5CA6}"/>
              </a:ext>
            </a:extLst>
          </p:cNvPr>
          <p:cNvSpPr>
            <a:spLocks noGrp="1" noChangeArrowheads="1"/>
          </p:cNvSpPr>
          <p:nvPr>
            <p:ph type="sldNum" sz="quarter" idx="11"/>
          </p:nvPr>
        </p:nvSpPr>
        <p:spPr>
          <a:ln/>
        </p:spPr>
        <p:txBody>
          <a:bodyPr/>
          <a:lstStyle>
            <a:lvl1pPr>
              <a:defRPr/>
            </a:lvl1pPr>
          </a:lstStyle>
          <a:p>
            <a:pPr>
              <a:defRPr/>
            </a:pPr>
            <a:fld id="{75AD040F-8939-1A45-9FB6-6C46D1229144}" type="slidenum">
              <a:rPr lang="en-US" altLang="en-US"/>
              <a:pPr>
                <a:defRPr/>
              </a:pPr>
              <a:t>‹#›</a:t>
            </a:fld>
            <a:endParaRPr lang="en-US" altLang="en-US"/>
          </a:p>
        </p:txBody>
      </p:sp>
    </p:spTree>
    <p:extLst>
      <p:ext uri="{BB962C8B-B14F-4D97-AF65-F5344CB8AC3E}">
        <p14:creationId xmlns:p14="http://schemas.microsoft.com/office/powerpoint/2010/main" val="353478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58BC0D56-68CC-524C-B618-924CB4565B74}"/>
              </a:ext>
            </a:extLst>
          </p:cNvPr>
          <p:cNvSpPr>
            <a:spLocks noChangeArrowheads="1"/>
          </p:cNvSpPr>
          <p:nvPr userDrawn="1"/>
        </p:nvSpPr>
        <p:spPr bwMode="gray">
          <a:xfrm>
            <a:off x="304800" y="1066800"/>
            <a:ext cx="8226425" cy="26988"/>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defRPr/>
            </a:pPr>
            <a:endParaRPr kumimoji="1" lang="en-US" altLang="en-US"/>
          </a:p>
        </p:txBody>
      </p:sp>
      <p:sp>
        <p:nvSpPr>
          <p:cNvPr id="1027" name="Rectangle 9">
            <a:extLst>
              <a:ext uri="{FF2B5EF4-FFF2-40B4-BE49-F238E27FC236}">
                <a16:creationId xmlns:a16="http://schemas.microsoft.com/office/drawing/2014/main" id="{8FEE2256-93AA-F249-B6CB-FC5C42F14ABD}"/>
              </a:ext>
            </a:extLst>
          </p:cNvPr>
          <p:cNvSpPr>
            <a:spLocks noGrp="1" noChangeArrowheads="1"/>
          </p:cNvSpPr>
          <p:nvPr>
            <p:ph type="title"/>
          </p:nvPr>
        </p:nvSpPr>
        <p:spPr bwMode="auto">
          <a:xfrm>
            <a:off x="228600" y="0"/>
            <a:ext cx="8707438"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a:extLst>
              <a:ext uri="{FF2B5EF4-FFF2-40B4-BE49-F238E27FC236}">
                <a16:creationId xmlns:a16="http://schemas.microsoft.com/office/drawing/2014/main" id="{1EF95DC7-AA50-E142-A0C5-C9BC670E151D}"/>
              </a:ext>
            </a:extLst>
          </p:cNvPr>
          <p:cNvSpPr>
            <a:spLocks noGrp="1" noChangeArrowheads="1"/>
          </p:cNvSpPr>
          <p:nvPr>
            <p:ph type="body" idx="1"/>
          </p:nvPr>
        </p:nvSpPr>
        <p:spPr bwMode="auto">
          <a:xfrm>
            <a:off x="228600" y="1371600"/>
            <a:ext cx="872648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6" name="Rectangle 12">
            <a:extLst>
              <a:ext uri="{FF2B5EF4-FFF2-40B4-BE49-F238E27FC236}">
                <a16:creationId xmlns:a16="http://schemas.microsoft.com/office/drawing/2014/main" id="{3CE2B5AB-AC55-334F-BFFE-4362949E8CFE}"/>
              </a:ext>
            </a:extLst>
          </p:cNvPr>
          <p:cNvSpPr>
            <a:spLocks noGrp="1" noChangeArrowheads="1"/>
          </p:cNvSpPr>
          <p:nvPr>
            <p:ph type="ftr" sz="quarter" idx="3"/>
          </p:nvPr>
        </p:nvSpPr>
        <p:spPr bwMode="auto">
          <a:xfrm>
            <a:off x="228600" y="6248400"/>
            <a:ext cx="472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ea typeface="ＭＳ Ｐゴシック" charset="0"/>
                <a:cs typeface="Arial" charset="0"/>
              </a:defRPr>
            </a:lvl1pPr>
          </a:lstStyle>
          <a:p>
            <a:pPr>
              <a:defRPr/>
            </a:pPr>
            <a:r>
              <a:rPr lang="en-US"/>
              <a:t>Spring 16 CSCI 4430, A Milanova/BG Ryder</a:t>
            </a:r>
          </a:p>
        </p:txBody>
      </p:sp>
      <p:sp>
        <p:nvSpPr>
          <p:cNvPr id="6157" name="Rectangle 13">
            <a:extLst>
              <a:ext uri="{FF2B5EF4-FFF2-40B4-BE49-F238E27FC236}">
                <a16:creationId xmlns:a16="http://schemas.microsoft.com/office/drawing/2014/main" id="{49A76009-76C5-D242-BCD4-E93F7A2308F9}"/>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4B4BBBFC-A9FF-154D-A901-390BF20E31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78"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p:hf hdr="0" dt="0"/>
  <p:txStyles>
    <p:titleStyle>
      <a:lvl1pPr algn="l" rtl="0" eaLnBrk="0" fontAlgn="base" hangingPunct="0">
        <a:spcBef>
          <a:spcPct val="0"/>
        </a:spcBef>
        <a:spcAft>
          <a:spcPct val="0"/>
        </a:spcAft>
        <a:defRPr sz="4000">
          <a:solidFill>
            <a:schemeClr val="tx2"/>
          </a:solidFill>
          <a:latin typeface="+mj-lt"/>
          <a:ea typeface="ＭＳ Ｐゴシック" charset="0"/>
          <a:cs typeface="+mj-cs"/>
        </a:defRPr>
      </a:lvl1pPr>
      <a:lvl2pPr algn="l" rtl="0" eaLnBrk="0" fontAlgn="base" hangingPunct="0">
        <a:spcBef>
          <a:spcPct val="0"/>
        </a:spcBef>
        <a:spcAft>
          <a:spcPct val="0"/>
        </a:spcAft>
        <a:defRPr sz="4000">
          <a:solidFill>
            <a:schemeClr val="tx2"/>
          </a:solidFill>
          <a:latin typeface="Tahoma" charset="0"/>
          <a:ea typeface="ＭＳ Ｐゴシック" charset="0"/>
          <a:cs typeface="Arial" charset="0"/>
        </a:defRPr>
      </a:lvl2pPr>
      <a:lvl3pPr algn="l" rtl="0" eaLnBrk="0" fontAlgn="base" hangingPunct="0">
        <a:spcBef>
          <a:spcPct val="0"/>
        </a:spcBef>
        <a:spcAft>
          <a:spcPct val="0"/>
        </a:spcAft>
        <a:defRPr sz="4000">
          <a:solidFill>
            <a:schemeClr val="tx2"/>
          </a:solidFill>
          <a:latin typeface="Tahoma" charset="0"/>
          <a:ea typeface="ＭＳ Ｐゴシック" charset="0"/>
          <a:cs typeface="Arial" charset="0"/>
        </a:defRPr>
      </a:lvl3pPr>
      <a:lvl4pPr algn="l" rtl="0" eaLnBrk="0" fontAlgn="base" hangingPunct="0">
        <a:spcBef>
          <a:spcPct val="0"/>
        </a:spcBef>
        <a:spcAft>
          <a:spcPct val="0"/>
        </a:spcAft>
        <a:defRPr sz="4000">
          <a:solidFill>
            <a:schemeClr val="tx2"/>
          </a:solidFill>
          <a:latin typeface="Tahoma" charset="0"/>
          <a:ea typeface="ＭＳ Ｐゴシック" charset="0"/>
          <a:cs typeface="Arial" charset="0"/>
        </a:defRPr>
      </a:lvl4pPr>
      <a:lvl5pPr algn="l" rtl="0" eaLnBrk="0" fontAlgn="base" hangingPunct="0">
        <a:spcBef>
          <a:spcPct val="0"/>
        </a:spcBef>
        <a:spcAft>
          <a:spcPct val="0"/>
        </a:spcAft>
        <a:defRPr sz="4000">
          <a:solidFill>
            <a:schemeClr val="tx2"/>
          </a:solidFill>
          <a:latin typeface="Tahoma" charset="0"/>
          <a:ea typeface="ＭＳ Ｐゴシック" charset="0"/>
          <a:cs typeface="Arial" charset="0"/>
        </a:defRPr>
      </a:lvl5pPr>
      <a:lvl6pPr marL="457200" algn="l" rtl="0" fontAlgn="base">
        <a:spcBef>
          <a:spcPct val="0"/>
        </a:spcBef>
        <a:spcAft>
          <a:spcPct val="0"/>
        </a:spcAft>
        <a:defRPr sz="4000">
          <a:solidFill>
            <a:schemeClr val="tx2"/>
          </a:solidFill>
          <a:latin typeface="Tahoma" charset="0"/>
          <a:ea typeface="Arial" charset="0"/>
          <a:cs typeface="Arial" charset="0"/>
        </a:defRPr>
      </a:lvl6pPr>
      <a:lvl7pPr marL="914400" algn="l" rtl="0" fontAlgn="base">
        <a:spcBef>
          <a:spcPct val="0"/>
        </a:spcBef>
        <a:spcAft>
          <a:spcPct val="0"/>
        </a:spcAft>
        <a:defRPr sz="4000">
          <a:solidFill>
            <a:schemeClr val="tx2"/>
          </a:solidFill>
          <a:latin typeface="Tahoma" charset="0"/>
          <a:ea typeface="Arial" charset="0"/>
          <a:cs typeface="Arial" charset="0"/>
        </a:defRPr>
      </a:lvl7pPr>
      <a:lvl8pPr marL="1371600" algn="l" rtl="0" fontAlgn="base">
        <a:spcBef>
          <a:spcPct val="0"/>
        </a:spcBef>
        <a:spcAft>
          <a:spcPct val="0"/>
        </a:spcAft>
        <a:defRPr sz="4000">
          <a:solidFill>
            <a:schemeClr val="tx2"/>
          </a:solidFill>
          <a:latin typeface="Tahoma" charset="0"/>
          <a:ea typeface="Arial" charset="0"/>
          <a:cs typeface="Arial" charset="0"/>
        </a:defRPr>
      </a:lvl8pPr>
      <a:lvl9pPr marL="1828800" algn="l" rtl="0" fontAlgn="base">
        <a:spcBef>
          <a:spcPct val="0"/>
        </a:spcBef>
        <a:spcAft>
          <a:spcPct val="0"/>
        </a:spcAft>
        <a:defRPr sz="4000">
          <a:solidFill>
            <a:schemeClr val="tx2"/>
          </a:solidFill>
          <a:latin typeface="Tahoma" charset="0"/>
          <a:ea typeface="Arial"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n-ea"/>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mn-ea"/>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mn-ea"/>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mn-ea"/>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415E895-D36C-3D4D-B2C5-BBB73D019DB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Rectangle 3">
            <a:extLst>
              <a:ext uri="{FF2B5EF4-FFF2-40B4-BE49-F238E27FC236}">
                <a16:creationId xmlns:a16="http://schemas.microsoft.com/office/drawing/2014/main" id="{F6C92EB3-DC61-0C46-BBC8-C56E509EF42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14436" name="Rectangle 4">
            <a:extLst>
              <a:ext uri="{FF2B5EF4-FFF2-40B4-BE49-F238E27FC236}">
                <a16:creationId xmlns:a16="http://schemas.microsoft.com/office/drawing/2014/main" id="{A26D7127-AE94-B04D-B4D6-F9A6E14A56B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0"/>
                <a:cs typeface="Arial" charset="0"/>
              </a:defRPr>
            </a:lvl1pPr>
          </a:lstStyle>
          <a:p>
            <a:pPr>
              <a:defRPr/>
            </a:pPr>
            <a:endParaRPr lang="en-US"/>
          </a:p>
        </p:txBody>
      </p:sp>
      <p:sp>
        <p:nvSpPr>
          <p:cNvPr id="914437" name="Rectangle 5">
            <a:extLst>
              <a:ext uri="{FF2B5EF4-FFF2-40B4-BE49-F238E27FC236}">
                <a16:creationId xmlns:a16="http://schemas.microsoft.com/office/drawing/2014/main" id="{733F763D-AAE7-0246-A6A3-523F31DBCDF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0"/>
                <a:cs typeface="Arial" charset="0"/>
              </a:defRPr>
            </a:lvl1pPr>
          </a:lstStyle>
          <a:p>
            <a:pPr>
              <a:defRPr/>
            </a:pPr>
            <a:r>
              <a:rPr lang="en-US"/>
              <a:t>Spring 16 CSCI 4430, A Milanova/BG Ryder</a:t>
            </a:r>
          </a:p>
        </p:txBody>
      </p:sp>
      <p:sp>
        <p:nvSpPr>
          <p:cNvPr id="914438" name="Rectangle 6">
            <a:extLst>
              <a:ext uri="{FF2B5EF4-FFF2-40B4-BE49-F238E27FC236}">
                <a16:creationId xmlns:a16="http://schemas.microsoft.com/office/drawing/2014/main" id="{49E765A6-1E1A-ED4C-8C0F-25D693A0093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a:defRPr/>
            </a:pPr>
            <a:fld id="{63FA1B90-556F-E64E-AF77-E5985891C3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 id="2147484172" r:id="rId6"/>
    <p:sldLayoutId id="2147484173" r:id="rId7"/>
    <p:sldLayoutId id="2147484174" r:id="rId8"/>
    <p:sldLayoutId id="2147484175" r:id="rId9"/>
    <p:sldLayoutId id="2147484176" r:id="rId10"/>
    <p:sldLayoutId id="2147484177" r:id="rId11"/>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0.png"/><Relationship Id="rId4" Type="http://schemas.openxmlformats.org/officeDocument/2006/relationships/customXml" Target="../ink/ink3.xml"/></Relationships>
</file>

<file path=ppt/slides/_rels/slide13.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customXml" Target="../ink/ink9.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1.xml"/><Relationship Id="rId4" Type="http://schemas.openxmlformats.org/officeDocument/2006/relationships/image" Target="../media/image80.png"/></Relationships>
</file>

<file path=ppt/slides/_rels/slide29.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customXml" Target="../ink/ink13.xml"/><Relationship Id="rId4" Type="http://schemas.openxmlformats.org/officeDocument/2006/relationships/image" Target="../media/image90.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customXml" Target="../ink/ink15.xml"/><Relationship Id="rId4" Type="http://schemas.openxmlformats.org/officeDocument/2006/relationships/image" Target="../media/image10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customXml" Target="../ink/ink18.xml"/><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customXml" Target="../ink/ink20.xml"/><Relationship Id="rId4" Type="http://schemas.openxmlformats.org/officeDocument/2006/relationships/image" Target="../media/image130.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png"/><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6">
            <a:extLst>
              <a:ext uri="{FF2B5EF4-FFF2-40B4-BE49-F238E27FC236}">
                <a16:creationId xmlns:a16="http://schemas.microsoft.com/office/drawing/2014/main" id="{42BAF78C-37DB-8A49-93AA-A3521A45652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4DFEA674-0ACA-954B-B75E-BAC794884D87}" type="slidenum">
              <a:rPr lang="en-US" altLang="en-US" sz="1400">
                <a:solidFill>
                  <a:schemeClr val="bg2"/>
                </a:solidFill>
              </a:rPr>
              <a:pPr>
                <a:spcBef>
                  <a:spcPct val="0"/>
                </a:spcBef>
                <a:buClrTx/>
                <a:buSzTx/>
                <a:buFontTx/>
                <a:buNone/>
              </a:pPr>
              <a:t>1</a:t>
            </a:fld>
            <a:endParaRPr lang="en-US" altLang="en-US" sz="1400">
              <a:solidFill>
                <a:schemeClr val="bg2"/>
              </a:solidFill>
            </a:endParaRPr>
          </a:p>
        </p:txBody>
      </p:sp>
      <p:sp>
        <p:nvSpPr>
          <p:cNvPr id="27650" name="Rectangle 3">
            <a:extLst>
              <a:ext uri="{FF2B5EF4-FFF2-40B4-BE49-F238E27FC236}">
                <a16:creationId xmlns:a16="http://schemas.microsoft.com/office/drawing/2014/main" id="{FAA5FE57-1FAC-084C-8208-1D1D7BD25DC0}"/>
              </a:ext>
            </a:extLst>
          </p:cNvPr>
          <p:cNvSpPr>
            <a:spLocks noGrp="1" noChangeArrowheads="1"/>
          </p:cNvSpPr>
          <p:nvPr>
            <p:ph type="subTitle" idx="1"/>
          </p:nvPr>
        </p:nvSpPr>
        <p:spPr>
          <a:xfrm>
            <a:off x="914400" y="3810000"/>
            <a:ext cx="7543800" cy="1752600"/>
          </a:xfrm>
        </p:spPr>
        <p:txBody>
          <a:bodyPr/>
          <a:lstStyle/>
          <a:p>
            <a:pPr algn="l" eaLnBrk="1" hangingPunct="1">
              <a:buFont typeface="Wingdings" pitchFamily="2" charset="2"/>
              <a:buNone/>
            </a:pPr>
            <a:r>
              <a:rPr lang="en-US" altLang="en-US" sz="3600" dirty="0">
                <a:latin typeface="Arial" panose="020B0604020202020204" pitchFamily="34" charset="0"/>
                <a:ea typeface="ＭＳ Ｐゴシック" panose="020B0600070205080204" pitchFamily="34" charset="-128"/>
              </a:rPr>
              <a:t>Read: Scott, Chapters 7.1-7.2 and 8</a:t>
            </a:r>
          </a:p>
        </p:txBody>
      </p:sp>
      <p:grpSp>
        <p:nvGrpSpPr>
          <p:cNvPr id="27651" name="Group 4">
            <a:extLst>
              <a:ext uri="{FF2B5EF4-FFF2-40B4-BE49-F238E27FC236}">
                <a16:creationId xmlns:a16="http://schemas.microsoft.com/office/drawing/2014/main" id="{F75FF407-83E9-3B49-AFEA-709F239D423C}"/>
              </a:ext>
            </a:extLst>
          </p:cNvPr>
          <p:cNvGrpSpPr>
            <a:grpSpLocks/>
          </p:cNvGrpSpPr>
          <p:nvPr/>
        </p:nvGrpSpPr>
        <p:grpSpPr bwMode="auto">
          <a:xfrm>
            <a:off x="0" y="2438400"/>
            <a:ext cx="9009063" cy="1052513"/>
            <a:chOff x="0" y="1536"/>
            <a:chExt cx="5675" cy="663"/>
          </a:xfrm>
        </p:grpSpPr>
        <p:grpSp>
          <p:nvGrpSpPr>
            <p:cNvPr id="27653" name="Group 5">
              <a:extLst>
                <a:ext uri="{FF2B5EF4-FFF2-40B4-BE49-F238E27FC236}">
                  <a16:creationId xmlns:a16="http://schemas.microsoft.com/office/drawing/2014/main" id="{ADCC01F5-F41D-E74A-BE91-15913ACCC8FA}"/>
                </a:ext>
              </a:extLst>
            </p:cNvPr>
            <p:cNvGrpSpPr>
              <a:grpSpLocks/>
            </p:cNvGrpSpPr>
            <p:nvPr/>
          </p:nvGrpSpPr>
          <p:grpSpPr bwMode="auto">
            <a:xfrm>
              <a:off x="183" y="1604"/>
              <a:ext cx="448" cy="299"/>
              <a:chOff x="720" y="336"/>
              <a:chExt cx="624" cy="432"/>
            </a:xfrm>
          </p:grpSpPr>
          <p:sp>
            <p:nvSpPr>
              <p:cNvPr id="27660" name="Rectangle 6">
                <a:extLst>
                  <a:ext uri="{FF2B5EF4-FFF2-40B4-BE49-F238E27FC236}">
                    <a16:creationId xmlns:a16="http://schemas.microsoft.com/office/drawing/2014/main" id="{2B39D4BD-42F4-BD40-AA13-306048645FB1}"/>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7661" name="Rectangle 7">
                <a:extLst>
                  <a:ext uri="{FF2B5EF4-FFF2-40B4-BE49-F238E27FC236}">
                    <a16:creationId xmlns:a16="http://schemas.microsoft.com/office/drawing/2014/main" id="{19E4CB06-9D67-5A46-A9E7-CEE3350D4FCA}"/>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grpSp>
        <p:grpSp>
          <p:nvGrpSpPr>
            <p:cNvPr id="27654" name="Group 8">
              <a:extLst>
                <a:ext uri="{FF2B5EF4-FFF2-40B4-BE49-F238E27FC236}">
                  <a16:creationId xmlns:a16="http://schemas.microsoft.com/office/drawing/2014/main" id="{C0A7F1E9-9E94-6F44-AC1F-F6A256C99E1C}"/>
                </a:ext>
              </a:extLst>
            </p:cNvPr>
            <p:cNvGrpSpPr>
              <a:grpSpLocks/>
            </p:cNvGrpSpPr>
            <p:nvPr/>
          </p:nvGrpSpPr>
          <p:grpSpPr bwMode="auto">
            <a:xfrm>
              <a:off x="261" y="1870"/>
              <a:ext cx="465" cy="299"/>
              <a:chOff x="912" y="2640"/>
              <a:chExt cx="672" cy="432"/>
            </a:xfrm>
          </p:grpSpPr>
          <p:sp>
            <p:nvSpPr>
              <p:cNvPr id="27658" name="Rectangle 9">
                <a:extLst>
                  <a:ext uri="{FF2B5EF4-FFF2-40B4-BE49-F238E27FC236}">
                    <a16:creationId xmlns:a16="http://schemas.microsoft.com/office/drawing/2014/main" id="{4EABDB8C-369F-E148-9C5C-AF227E58B150}"/>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7659" name="Rectangle 10">
                <a:extLst>
                  <a:ext uri="{FF2B5EF4-FFF2-40B4-BE49-F238E27FC236}">
                    <a16:creationId xmlns:a16="http://schemas.microsoft.com/office/drawing/2014/main" id="{BEC8933C-C794-D846-BB8D-E867FC8BBE51}"/>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grpSp>
        <p:sp>
          <p:nvSpPr>
            <p:cNvPr id="27655" name="Rectangle 11">
              <a:extLst>
                <a:ext uri="{FF2B5EF4-FFF2-40B4-BE49-F238E27FC236}">
                  <a16:creationId xmlns:a16="http://schemas.microsoft.com/office/drawing/2014/main" id="{D0DFFCC8-0577-BC46-A2FD-3A14F2B4F3C3}"/>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7656" name="Rectangle 12">
              <a:extLst>
                <a:ext uri="{FF2B5EF4-FFF2-40B4-BE49-F238E27FC236}">
                  <a16:creationId xmlns:a16="http://schemas.microsoft.com/office/drawing/2014/main" id="{7C041403-1CC7-B742-BC9C-3494549EDA8D}"/>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7657" name="Rectangle 13">
              <a:extLst>
                <a:ext uri="{FF2B5EF4-FFF2-40B4-BE49-F238E27FC236}">
                  <a16:creationId xmlns:a16="http://schemas.microsoft.com/office/drawing/2014/main" id="{0CAA92C8-02E6-ED42-BBA8-A106BA62DE53}"/>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grpSp>
      <p:sp>
        <p:nvSpPr>
          <p:cNvPr id="27652" name="Rectangle 14">
            <a:extLst>
              <a:ext uri="{FF2B5EF4-FFF2-40B4-BE49-F238E27FC236}">
                <a16:creationId xmlns:a16="http://schemas.microsoft.com/office/drawing/2014/main" id="{6911EB30-BFBC-394C-8B0E-EE627358C1DF}"/>
              </a:ext>
            </a:extLst>
          </p:cNvPr>
          <p:cNvSpPr>
            <a:spLocks noGrp="1" noChangeArrowheads="1"/>
          </p:cNvSpPr>
          <p:nvPr>
            <p:ph type="ctrTitle"/>
          </p:nvPr>
        </p:nvSpPr>
        <p:spPr/>
        <p:txBody>
          <a:bodyPr/>
          <a:lstStyle/>
          <a:p>
            <a:pPr eaLnBrk="1" hangingPunct="1"/>
            <a:r>
              <a:rPr lang="en-US" altLang="en-US">
                <a:latin typeface="Arial" panose="020B0604020202020204" pitchFamily="34" charset="0"/>
                <a:ea typeface="ＭＳ Ｐゴシック" panose="020B0600070205080204" pitchFamily="34" charset="-128"/>
              </a:rPr>
              <a:t>Types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4">
            <a:extLst>
              <a:ext uri="{FF2B5EF4-FFF2-40B4-BE49-F238E27FC236}">
                <a16:creationId xmlns:a16="http://schemas.microsoft.com/office/drawing/2014/main" id="{3C10527C-AEE1-9140-BBFA-27484BE8B01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5BA8646C-667E-1541-A656-5AC498FA71DB}" type="slidenum">
              <a:rPr lang="en-US" altLang="en-US" sz="1400"/>
              <a:pPr>
                <a:spcBef>
                  <a:spcPct val="0"/>
                </a:spcBef>
                <a:buClrTx/>
                <a:buSzTx/>
                <a:buFontTx/>
                <a:buNone/>
              </a:pPr>
              <a:t>10</a:t>
            </a:fld>
            <a:endParaRPr lang="en-US" altLang="en-US" sz="1400"/>
          </a:p>
        </p:txBody>
      </p:sp>
      <p:sp>
        <p:nvSpPr>
          <p:cNvPr id="38914" name="Rectangle 2">
            <a:extLst>
              <a:ext uri="{FF2B5EF4-FFF2-40B4-BE49-F238E27FC236}">
                <a16:creationId xmlns:a16="http://schemas.microsoft.com/office/drawing/2014/main" id="{55E69C3F-A114-8641-9601-F15BBCC3F398}"/>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What Is a Type System?</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3EC0A2B9-5500-2B4B-B785-091BEA22DC0D}"/>
                  </a:ext>
                </a:extLst>
              </p14:cNvPr>
              <p14:cNvContentPartPr/>
              <p14:nvPr/>
            </p14:nvContentPartPr>
            <p14:xfrm>
              <a:off x="201240" y="1769760"/>
              <a:ext cx="8805600" cy="4927320"/>
            </p14:xfrm>
          </p:contentPart>
        </mc:Choice>
        <mc:Fallback xmlns="">
          <p:pic>
            <p:nvPicPr>
              <p:cNvPr id="2" name="Ink 1">
                <a:extLst>
                  <a:ext uri="{FF2B5EF4-FFF2-40B4-BE49-F238E27FC236}">
                    <a16:creationId xmlns:a16="http://schemas.microsoft.com/office/drawing/2014/main" id="{3EC0A2B9-5500-2B4B-B785-091BEA22DC0D}"/>
                  </a:ext>
                </a:extLst>
              </p:cNvPr>
              <p:cNvPicPr/>
              <p:nvPr/>
            </p:nvPicPr>
            <p:blipFill>
              <a:blip r:embed="rId4"/>
              <a:stretch>
                <a:fillRect/>
              </a:stretch>
            </p:blipFill>
            <p:spPr>
              <a:xfrm>
                <a:off x="179640" y="1753560"/>
                <a:ext cx="8843400" cy="4959720"/>
              </a:xfrm>
              <a:prstGeom prst="rect">
                <a:avLst/>
              </a:prstGeom>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4">
            <a:extLst>
              <a:ext uri="{FF2B5EF4-FFF2-40B4-BE49-F238E27FC236}">
                <a16:creationId xmlns:a16="http://schemas.microsoft.com/office/drawing/2014/main" id="{66FF8969-C0D8-964B-B1DC-AAD6926783B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6C401B49-565B-434D-89F2-B45515C2D576}" type="slidenum">
              <a:rPr lang="en-US" altLang="en-US" sz="1400"/>
              <a:pPr>
                <a:spcBef>
                  <a:spcPct val="0"/>
                </a:spcBef>
                <a:buClrTx/>
                <a:buSzTx/>
                <a:buFontTx/>
                <a:buNone/>
              </a:pPr>
              <a:t>11</a:t>
            </a:fld>
            <a:endParaRPr lang="en-US" altLang="en-US" sz="1400"/>
          </a:p>
        </p:txBody>
      </p:sp>
      <p:sp>
        <p:nvSpPr>
          <p:cNvPr id="39938" name="Rectangle 2">
            <a:extLst>
              <a:ext uri="{FF2B5EF4-FFF2-40B4-BE49-F238E27FC236}">
                <a16:creationId xmlns:a16="http://schemas.microsoft.com/office/drawing/2014/main" id="{B88D2A35-7923-F542-BDCC-01D0B1088403}"/>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What Is Type Checking?</a:t>
            </a:r>
          </a:p>
        </p:txBody>
      </p:sp>
      <p:sp>
        <p:nvSpPr>
          <p:cNvPr id="36867" name="Rectangle 3">
            <a:extLst>
              <a:ext uri="{FF2B5EF4-FFF2-40B4-BE49-F238E27FC236}">
                <a16:creationId xmlns:a16="http://schemas.microsoft.com/office/drawing/2014/main" id="{6E04D443-D828-F448-AFAF-9DF365EC0879}"/>
              </a:ext>
            </a:extLst>
          </p:cNvPr>
          <p:cNvSpPr>
            <a:spLocks noGrp="1" noChangeArrowheads="1"/>
          </p:cNvSpPr>
          <p:nvPr>
            <p:ph type="body" idx="1"/>
          </p:nvPr>
        </p:nvSpPr>
        <p:spPr>
          <a:xfrm>
            <a:off x="228600" y="1143000"/>
            <a:ext cx="8726488" cy="4800600"/>
          </a:xfrm>
        </p:spPr>
        <p:txBody>
          <a:bodyPr/>
          <a:lstStyle/>
          <a:p>
            <a:pPr eaLnBrk="1" hangingPunct="1"/>
            <a:r>
              <a:rPr lang="en-US" altLang="en-US">
                <a:latin typeface="Arial" panose="020B0604020202020204" pitchFamily="34" charset="0"/>
                <a:ea typeface="ＭＳ Ｐゴシック" panose="020B0600070205080204" pitchFamily="34" charset="-128"/>
              </a:rPr>
              <a:t>The process of ensuring that the program obeys the type rules of the language</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Type checking can be done statically </a:t>
            </a:r>
          </a:p>
          <a:p>
            <a:pPr lvl="1" eaLnBrk="1" hangingPunct="1"/>
            <a:r>
              <a:rPr lang="en-US" altLang="en-US">
                <a:latin typeface="Arial" panose="020B0604020202020204" pitchFamily="34" charset="0"/>
              </a:rPr>
              <a:t>At compile-time, i.e., before execution</a:t>
            </a:r>
          </a:p>
          <a:p>
            <a:pPr lvl="1" eaLnBrk="1" hangingPunct="1"/>
            <a:r>
              <a:rPr lang="en-US" altLang="en-US">
                <a:solidFill>
                  <a:srgbClr val="FF0000"/>
                </a:solidFill>
                <a:latin typeface="Arial" panose="020B0604020202020204" pitchFamily="34" charset="0"/>
              </a:rPr>
              <a:t>Statically typed</a:t>
            </a:r>
            <a:r>
              <a:rPr lang="en-US" altLang="en-US">
                <a:latin typeface="Arial" panose="020B0604020202020204" pitchFamily="34" charset="0"/>
              </a:rPr>
              <a:t> (or </a:t>
            </a:r>
            <a:r>
              <a:rPr lang="en-US" altLang="en-US">
                <a:solidFill>
                  <a:srgbClr val="FF0000"/>
                </a:solidFill>
                <a:latin typeface="Arial" panose="020B0604020202020204" pitchFamily="34" charset="0"/>
              </a:rPr>
              <a:t>statically checked</a:t>
            </a:r>
            <a:r>
              <a:rPr lang="en-US" altLang="en-US">
                <a:latin typeface="Arial" panose="020B0604020202020204" pitchFamily="34" charset="0"/>
              </a:rPr>
              <a:t>) language </a:t>
            </a:r>
          </a:p>
          <a:p>
            <a:pPr eaLnBrk="1" hangingPunct="1"/>
            <a:r>
              <a:rPr lang="en-US" altLang="en-US">
                <a:latin typeface="Arial" panose="020B0604020202020204" pitchFamily="34" charset="0"/>
                <a:ea typeface="ＭＳ Ｐゴシック" panose="020B0600070205080204" pitchFamily="34" charset="-128"/>
              </a:rPr>
              <a:t>Type checking can be done dynamically</a:t>
            </a:r>
          </a:p>
          <a:p>
            <a:pPr lvl="1" eaLnBrk="1" hangingPunct="1"/>
            <a:r>
              <a:rPr lang="en-US" altLang="en-US">
                <a:latin typeface="Arial" panose="020B0604020202020204" pitchFamily="34" charset="0"/>
              </a:rPr>
              <a:t>At runtime, i.e., during execution</a:t>
            </a:r>
          </a:p>
          <a:p>
            <a:pPr lvl="1" eaLnBrk="1" hangingPunct="1"/>
            <a:r>
              <a:rPr lang="en-US" altLang="en-US">
                <a:solidFill>
                  <a:srgbClr val="FF0000"/>
                </a:solidFill>
                <a:latin typeface="Arial" panose="020B0604020202020204" pitchFamily="34" charset="0"/>
              </a:rPr>
              <a:t>Dynamically typed</a:t>
            </a:r>
            <a:r>
              <a:rPr lang="en-US" altLang="en-US">
                <a:latin typeface="Arial" panose="020B0604020202020204" pitchFamily="34" charset="0"/>
              </a:rPr>
              <a:t> (or </a:t>
            </a:r>
            <a:r>
              <a:rPr lang="en-US" altLang="en-US">
                <a:solidFill>
                  <a:srgbClr val="FF0000"/>
                </a:solidFill>
                <a:latin typeface="Arial" panose="020B0604020202020204" pitchFamily="34" charset="0"/>
              </a:rPr>
              <a:t>dynamically checked</a:t>
            </a:r>
            <a:r>
              <a:rPr lang="en-US" altLang="en-US">
                <a:latin typeface="Arial" panose="020B0604020202020204" pitchFamily="34" charset="0"/>
              </a:rPr>
              <a:t>) language</a:t>
            </a:r>
          </a:p>
        </p:txBody>
      </p:sp>
      <p:sp>
        <p:nvSpPr>
          <p:cNvPr id="39940" name="Footer Placeholder 1">
            <a:extLst>
              <a:ext uri="{FF2B5EF4-FFF2-40B4-BE49-F238E27FC236}">
                <a16:creationId xmlns:a16="http://schemas.microsoft.com/office/drawing/2014/main" id="{94F334EF-435F-5046-AE3A-9EA4C96EE1B8}"/>
              </a:ext>
            </a:extLst>
          </p:cNvPr>
          <p:cNvSpPr>
            <a:spLocks noGrp="1"/>
          </p:cNvSpPr>
          <p:nvPr>
            <p:ph type="ftr" sz="quarter" idx="10"/>
          </p:nvPr>
        </p:nvSpPr>
        <p:spPr>
          <a:xfrm>
            <a:off x="228600" y="6248400"/>
            <a:ext cx="5257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86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86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4">
            <a:extLst>
              <a:ext uri="{FF2B5EF4-FFF2-40B4-BE49-F238E27FC236}">
                <a16:creationId xmlns:a16="http://schemas.microsoft.com/office/drawing/2014/main" id="{1E117666-DD39-E14B-AFF9-18BDD69CA02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320B1056-9DD4-0249-8A43-8E70E206E192}" type="slidenum">
              <a:rPr lang="en-US" altLang="en-US" sz="1400"/>
              <a:pPr>
                <a:spcBef>
                  <a:spcPct val="0"/>
                </a:spcBef>
                <a:buClrTx/>
                <a:buSzTx/>
                <a:buFontTx/>
                <a:buNone/>
              </a:pPr>
              <a:t>12</a:t>
            </a:fld>
            <a:endParaRPr lang="en-US" altLang="en-US" sz="1400"/>
          </a:p>
        </p:txBody>
      </p:sp>
      <p:sp>
        <p:nvSpPr>
          <p:cNvPr id="40962" name="Rectangle 2">
            <a:extLst>
              <a:ext uri="{FF2B5EF4-FFF2-40B4-BE49-F238E27FC236}">
                <a16:creationId xmlns:a16="http://schemas.microsoft.com/office/drawing/2014/main" id="{97EB044E-D025-6344-A299-56149991CF3D}"/>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What Is Type Checking?</a:t>
            </a:r>
          </a:p>
        </p:txBody>
      </p:sp>
      <p:sp>
        <p:nvSpPr>
          <p:cNvPr id="43011" name="Rectangle 3">
            <a:extLst>
              <a:ext uri="{FF2B5EF4-FFF2-40B4-BE49-F238E27FC236}">
                <a16:creationId xmlns:a16="http://schemas.microsoft.com/office/drawing/2014/main" id="{4AE528C4-7FFB-054F-BE6F-D5D2255F220F}"/>
              </a:ext>
            </a:extLst>
          </p:cNvPr>
          <p:cNvSpPr>
            <a:spLocks noGrp="1" noChangeArrowheads="1"/>
          </p:cNvSpPr>
          <p:nvPr>
            <p:ph type="body" idx="1"/>
          </p:nvPr>
        </p:nvSpPr>
        <p:spPr>
          <a:xfrm>
            <a:off x="228600" y="1066800"/>
            <a:ext cx="8915400" cy="4800600"/>
          </a:xfrm>
        </p:spPr>
        <p:txBody>
          <a:bodyPr/>
          <a:lstStyle/>
          <a:p>
            <a:pPr eaLnBrk="1" hangingPunct="1"/>
            <a:r>
              <a:rPr lang="en-US" altLang="en-US" sz="2800">
                <a:solidFill>
                  <a:schemeClr val="hlink"/>
                </a:solidFill>
                <a:latin typeface="Arial" panose="020B0604020202020204" pitchFamily="34" charset="0"/>
                <a:ea typeface="ＭＳ Ｐゴシック" panose="020B0600070205080204" pitchFamily="34" charset="-128"/>
              </a:rPr>
              <a:t>Statically typed</a:t>
            </a:r>
            <a:r>
              <a:rPr lang="en-US" altLang="en-US" sz="2800">
                <a:latin typeface="Arial" panose="020B0604020202020204" pitchFamily="34" charset="0"/>
                <a:ea typeface="ＭＳ Ｐゴシック" panose="020B0600070205080204" pitchFamily="34" charset="-128"/>
              </a:rPr>
              <a:t> (better term: statically checked) languages</a:t>
            </a:r>
          </a:p>
          <a:p>
            <a:pPr lvl="1" eaLnBrk="1" hangingPunct="1"/>
            <a:r>
              <a:rPr lang="en-US" altLang="en-US" sz="2400">
                <a:latin typeface="Arial" panose="020B0604020202020204" pitchFamily="34" charset="0"/>
              </a:rPr>
              <a:t>Typically require </a:t>
            </a:r>
            <a:r>
              <a:rPr lang="en-US" altLang="en-US" sz="2400">
                <a:solidFill>
                  <a:srgbClr val="0000FF"/>
                </a:solidFill>
                <a:latin typeface="Arial" panose="020B0604020202020204" pitchFamily="34" charset="0"/>
              </a:rPr>
              <a:t>type annotations (e.g., A a, List&lt;A&gt; list)</a:t>
            </a:r>
          </a:p>
          <a:p>
            <a:pPr lvl="1" eaLnBrk="1" hangingPunct="1"/>
            <a:r>
              <a:rPr lang="en-US" altLang="en-US" sz="2400">
                <a:latin typeface="Arial" panose="020B0604020202020204" pitchFamily="34" charset="0"/>
              </a:rPr>
              <a:t>Typically have a complex type system, and </a:t>
            </a:r>
            <a:r>
              <a:rPr lang="en-US" altLang="en-US" sz="2400">
                <a:solidFill>
                  <a:srgbClr val="FF0000"/>
                </a:solidFill>
                <a:latin typeface="Arial" panose="020B0604020202020204" pitchFamily="34" charset="0"/>
              </a:rPr>
              <a:t>most</a:t>
            </a:r>
            <a:r>
              <a:rPr lang="en-US" altLang="en-US" sz="2400">
                <a:latin typeface="Arial" panose="020B0604020202020204" pitchFamily="34" charset="0"/>
              </a:rPr>
              <a:t> of type checking is performed statically (at compile-time)</a:t>
            </a:r>
          </a:p>
          <a:p>
            <a:pPr lvl="2" eaLnBrk="1" hangingPunct="1"/>
            <a:r>
              <a:rPr lang="en-US" altLang="en-US" sz="2000">
                <a:latin typeface="Arial" panose="020B0604020202020204" pitchFamily="34" charset="0"/>
              </a:rPr>
              <a:t>Ada, Pascal, Java, C++, Haskell, ML/OCaml</a:t>
            </a:r>
          </a:p>
          <a:p>
            <a:pPr lvl="1" eaLnBrk="1" hangingPunct="1"/>
            <a:r>
              <a:rPr lang="en-US" altLang="en-US" sz="2400">
                <a:latin typeface="Arial" panose="020B0604020202020204" pitchFamily="34" charset="0"/>
              </a:rPr>
              <a:t>A form of early binding</a:t>
            </a:r>
          </a:p>
          <a:p>
            <a:pPr eaLnBrk="1" hangingPunct="1"/>
            <a:r>
              <a:rPr lang="en-US" altLang="en-US" sz="2800">
                <a:solidFill>
                  <a:schemeClr val="hlink"/>
                </a:solidFill>
                <a:latin typeface="Arial" panose="020B0604020202020204" pitchFamily="34" charset="0"/>
                <a:ea typeface="ＭＳ Ｐゴシック" panose="020B0600070205080204" pitchFamily="34" charset="-128"/>
              </a:rPr>
              <a:t>Dynamically typed</a:t>
            </a:r>
            <a:r>
              <a:rPr lang="en-US" altLang="en-US" sz="2800">
                <a:latin typeface="Arial" panose="020B0604020202020204" pitchFamily="34" charset="0"/>
                <a:ea typeface="ＭＳ Ｐゴシック" panose="020B0600070205080204" pitchFamily="34" charset="-128"/>
              </a:rPr>
              <a:t> (better term: dynamically checked) languages. Also known as </a:t>
            </a:r>
            <a:r>
              <a:rPr lang="en-US" altLang="en-US" sz="2800">
                <a:solidFill>
                  <a:srgbClr val="FF0000"/>
                </a:solidFill>
                <a:latin typeface="Arial" panose="020B0604020202020204" pitchFamily="34" charset="0"/>
                <a:ea typeface="ＭＳ Ｐゴシック" panose="020B0600070205080204" pitchFamily="34" charset="-128"/>
              </a:rPr>
              <a:t>Duck typed</a:t>
            </a:r>
            <a:r>
              <a:rPr lang="en-US" altLang="en-US" sz="2800">
                <a:latin typeface="Arial" panose="020B0604020202020204" pitchFamily="34" charset="0"/>
                <a:ea typeface="ＭＳ Ｐゴシック" panose="020B0600070205080204" pitchFamily="34" charset="-128"/>
              </a:rPr>
              <a:t>…</a:t>
            </a:r>
          </a:p>
          <a:p>
            <a:pPr lvl="1" eaLnBrk="1" hangingPunct="1"/>
            <a:r>
              <a:rPr lang="en-US" altLang="en-US" sz="2400">
                <a:latin typeface="Arial" panose="020B0604020202020204" pitchFamily="34" charset="0"/>
              </a:rPr>
              <a:t>Typically require no </a:t>
            </a:r>
            <a:r>
              <a:rPr lang="en-US" altLang="en-US" sz="2400">
                <a:solidFill>
                  <a:srgbClr val="0000FF"/>
                </a:solidFill>
                <a:latin typeface="Arial" panose="020B0604020202020204" pitchFamily="34" charset="0"/>
              </a:rPr>
              <a:t>type annotations</a:t>
            </a:r>
            <a:r>
              <a:rPr lang="en-US" altLang="en-US" sz="2400">
                <a:latin typeface="Arial" panose="020B0604020202020204" pitchFamily="34" charset="0"/>
              </a:rPr>
              <a:t>! </a:t>
            </a:r>
          </a:p>
          <a:p>
            <a:pPr lvl="1" eaLnBrk="1" hangingPunct="1"/>
            <a:r>
              <a:rPr lang="en-US" altLang="en-US" sz="2400">
                <a:latin typeface="Arial" panose="020B0604020202020204" pitchFamily="34" charset="0"/>
              </a:rPr>
              <a:t>All type checking is performed dynamically (at runtime)</a:t>
            </a:r>
          </a:p>
          <a:p>
            <a:pPr lvl="2" eaLnBrk="1" hangingPunct="1"/>
            <a:r>
              <a:rPr lang="en-US" altLang="en-US" sz="2000">
                <a:latin typeface="Arial" panose="020B0604020202020204" pitchFamily="34" charset="0"/>
              </a:rPr>
              <a:t>Smalltalk, Lisp and Scheme, Python, JavaScript</a:t>
            </a:r>
          </a:p>
          <a:p>
            <a:pPr lvl="1" eaLnBrk="1" hangingPunct="1"/>
            <a:endParaRPr lang="en-US" altLang="en-US" sz="2400">
              <a:latin typeface="Arial" panose="020B0604020202020204" pitchFamily="34" charset="0"/>
            </a:endParaRPr>
          </a:p>
        </p:txBody>
      </p:sp>
      <p:sp>
        <p:nvSpPr>
          <p:cNvPr id="40964" name="Footer Placeholder 1">
            <a:extLst>
              <a:ext uri="{FF2B5EF4-FFF2-40B4-BE49-F238E27FC236}">
                <a16:creationId xmlns:a16="http://schemas.microsoft.com/office/drawing/2014/main" id="{C99D91E3-F9C5-5443-A3BB-0B9608123CE0}"/>
              </a:ext>
            </a:extLst>
          </p:cNvPr>
          <p:cNvSpPr>
            <a:spLocks noGrp="1"/>
          </p:cNvSpPr>
          <p:nvPr>
            <p:ph type="ftr" sz="quarter" idx="10"/>
          </p:nvPr>
        </p:nvSpPr>
        <p:spPr>
          <a:xfrm>
            <a:off x="228600" y="6248400"/>
            <a:ext cx="5410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FAF7E604-503C-C64B-95E9-E53A2BDB2F8E}"/>
                  </a:ext>
                </a:extLst>
              </p14:cNvPr>
              <p14:cNvContentPartPr/>
              <p14:nvPr/>
            </p14:nvContentPartPr>
            <p14:xfrm>
              <a:off x="4478040" y="3593160"/>
              <a:ext cx="1709280" cy="110880"/>
            </p14:xfrm>
          </p:contentPart>
        </mc:Choice>
        <mc:Fallback xmlns="">
          <p:pic>
            <p:nvPicPr>
              <p:cNvPr id="2" name="Ink 1">
                <a:extLst>
                  <a:ext uri="{FF2B5EF4-FFF2-40B4-BE49-F238E27FC236}">
                    <a16:creationId xmlns:a16="http://schemas.microsoft.com/office/drawing/2014/main" id="{FAF7E604-503C-C64B-95E9-E53A2BDB2F8E}"/>
                  </a:ext>
                </a:extLst>
              </p:cNvPr>
              <p:cNvPicPr/>
              <p:nvPr/>
            </p:nvPicPr>
            <p:blipFill>
              <a:blip r:embed="rId5"/>
              <a:stretch>
                <a:fillRect/>
              </a:stretch>
            </p:blipFill>
            <p:spPr>
              <a:xfrm>
                <a:off x="4456440" y="3571560"/>
                <a:ext cx="1752480" cy="154080"/>
              </a:xfrm>
              <a:prstGeom prst="rect">
                <a:avLst/>
              </a:prstGeom>
            </p:spPr>
          </p:pic>
        </mc:Fallback>
      </mc:AlternateContent>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4">
            <a:extLst>
              <a:ext uri="{FF2B5EF4-FFF2-40B4-BE49-F238E27FC236}">
                <a16:creationId xmlns:a16="http://schemas.microsoft.com/office/drawing/2014/main" id="{48B47097-6C21-5146-9996-9B1036A35E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1A5BDA62-5369-3B4E-ACD3-C7F16C2FA146}" type="slidenum">
              <a:rPr lang="en-US" altLang="en-US" sz="1400"/>
              <a:pPr>
                <a:spcBef>
                  <a:spcPct val="0"/>
                </a:spcBef>
                <a:buClrTx/>
                <a:buSzTx/>
                <a:buFontTx/>
                <a:buNone/>
              </a:pPr>
              <a:t>13</a:t>
            </a:fld>
            <a:endParaRPr lang="en-US" altLang="en-US" sz="1400"/>
          </a:p>
        </p:txBody>
      </p:sp>
      <p:sp>
        <p:nvSpPr>
          <p:cNvPr id="43010" name="Rectangle 2">
            <a:extLst>
              <a:ext uri="{FF2B5EF4-FFF2-40B4-BE49-F238E27FC236}">
                <a16:creationId xmlns:a16="http://schemas.microsoft.com/office/drawing/2014/main" id="{FCB96E56-7504-2742-A360-BB8599FBC676}"/>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What Is Type Checking?</a:t>
            </a:r>
          </a:p>
        </p:txBody>
      </p:sp>
      <p:sp>
        <p:nvSpPr>
          <p:cNvPr id="43011" name="Rectangle 3">
            <a:extLst>
              <a:ext uri="{FF2B5EF4-FFF2-40B4-BE49-F238E27FC236}">
                <a16:creationId xmlns:a16="http://schemas.microsoft.com/office/drawing/2014/main" id="{7EA1EBCD-AB8F-EF45-93D3-91167EAEA337}"/>
              </a:ext>
            </a:extLst>
          </p:cNvPr>
          <p:cNvSpPr>
            <a:spLocks noGrp="1" noChangeArrowheads="1"/>
          </p:cNvSpPr>
          <p:nvPr>
            <p:ph type="body" idx="1"/>
          </p:nvPr>
        </p:nvSpPr>
        <p:spPr>
          <a:xfrm>
            <a:off x="228600" y="1143000"/>
            <a:ext cx="8726488" cy="4800600"/>
          </a:xfrm>
        </p:spPr>
        <p:txBody>
          <a:bodyPr/>
          <a:lstStyle/>
          <a:p>
            <a:pPr eaLnBrk="1" hangingPunct="1"/>
            <a:r>
              <a:rPr lang="en-US" altLang="en-US" dirty="0">
                <a:latin typeface="Arial" panose="020B0604020202020204" pitchFamily="34" charset="0"/>
                <a:ea typeface="ＭＳ Ｐゴシック" panose="020B0600070205080204" pitchFamily="34" charset="-128"/>
              </a:rPr>
              <a:t>The process of ensuring that the program </a:t>
            </a:r>
            <a:r>
              <a:rPr lang="en-US" altLang="en-US" u="sng" dirty="0">
                <a:latin typeface="Arial" panose="020B0604020202020204" pitchFamily="34" charset="0"/>
                <a:ea typeface="ＭＳ Ｐゴシック" panose="020B0600070205080204" pitchFamily="34" charset="-128"/>
              </a:rPr>
              <a:t>obeys the type rules</a:t>
            </a:r>
            <a:r>
              <a:rPr lang="en-US" altLang="en-US" dirty="0">
                <a:latin typeface="Arial" panose="020B0604020202020204" pitchFamily="34" charset="0"/>
                <a:ea typeface="ＭＳ Ｐゴシック" panose="020B0600070205080204" pitchFamily="34" charset="-128"/>
              </a:rPr>
              <a:t> of the language</a:t>
            </a:r>
          </a:p>
          <a:p>
            <a:pPr eaLnBrk="1" hangingPunct="1"/>
            <a:r>
              <a:rPr lang="en-US" altLang="en-US" dirty="0">
                <a:solidFill>
                  <a:schemeClr val="hlink"/>
                </a:solidFill>
                <a:latin typeface="Arial" panose="020B0604020202020204" pitchFamily="34" charset="0"/>
                <a:ea typeface="ＭＳ Ｐゴシック" panose="020B0600070205080204" pitchFamily="34" charset="-128"/>
              </a:rPr>
              <a:t>Type safety</a:t>
            </a:r>
            <a:endParaRPr lang="en-US" altLang="en-US" dirty="0">
              <a:latin typeface="Arial" panose="020B0604020202020204" pitchFamily="34" charset="0"/>
              <a:ea typeface="ＭＳ Ｐゴシック" panose="020B0600070205080204" pitchFamily="34" charset="-128"/>
            </a:endParaRPr>
          </a:p>
          <a:p>
            <a:pPr lvl="1" eaLnBrk="1" hangingPunct="1"/>
            <a:r>
              <a:rPr lang="en-US" altLang="en-US" dirty="0">
                <a:latin typeface="Arial" panose="020B0604020202020204" pitchFamily="34" charset="0"/>
              </a:rPr>
              <a:t>Textbook defines term </a:t>
            </a:r>
            <a:r>
              <a:rPr lang="en-US" altLang="en-US" dirty="0">
                <a:solidFill>
                  <a:srgbClr val="FF0000"/>
                </a:solidFill>
                <a:latin typeface="Arial" panose="020B0604020202020204" pitchFamily="34" charset="0"/>
              </a:rPr>
              <a:t>prohibited application </a:t>
            </a:r>
            <a:r>
              <a:rPr lang="en-US" altLang="en-US" dirty="0">
                <a:latin typeface="Arial" panose="020B0604020202020204" pitchFamily="34" charset="0"/>
              </a:rPr>
              <a:t>(also known as </a:t>
            </a:r>
            <a:r>
              <a:rPr lang="en-US" altLang="en-US" dirty="0">
                <a:solidFill>
                  <a:srgbClr val="FF0000"/>
                </a:solidFill>
                <a:latin typeface="Arial" panose="020B0604020202020204" pitchFamily="34" charset="0"/>
              </a:rPr>
              <a:t>forbidden error</a:t>
            </a:r>
            <a:r>
              <a:rPr lang="en-US" altLang="en-US" dirty="0">
                <a:latin typeface="Arial" panose="020B0604020202020204" pitchFamily="34" charset="0"/>
              </a:rPr>
              <a:t>): intuitively, a prohibited application is an application of an operation on values of the wrong type </a:t>
            </a:r>
          </a:p>
          <a:p>
            <a:pPr lvl="1" eaLnBrk="1" hangingPunct="1"/>
            <a:r>
              <a:rPr lang="en-US" altLang="en-US" dirty="0">
                <a:solidFill>
                  <a:srgbClr val="FF0000"/>
                </a:solidFill>
                <a:latin typeface="Arial" panose="020B0604020202020204" pitchFamily="34" charset="0"/>
              </a:rPr>
              <a:t>Type safety</a:t>
            </a:r>
            <a:r>
              <a:rPr lang="en-US" altLang="en-US" dirty="0">
                <a:latin typeface="Arial" panose="020B0604020202020204" pitchFamily="34" charset="0"/>
              </a:rPr>
              <a:t> is the property that no operation ever applies to values of the wrong type at runtime. I.e., no prohibited application (forbidden error) ever occurs</a:t>
            </a:r>
          </a:p>
          <a:p>
            <a:pPr lvl="1" eaLnBrk="1" hangingPunct="1"/>
            <a:endParaRPr lang="en-US" altLang="en-US" u="sng" dirty="0">
              <a:latin typeface="Arial" panose="020B0604020202020204" pitchFamily="34" charset="0"/>
            </a:endParaRPr>
          </a:p>
        </p:txBody>
      </p:sp>
      <p:sp>
        <p:nvSpPr>
          <p:cNvPr id="43012" name="Footer Placeholder 1">
            <a:extLst>
              <a:ext uri="{FF2B5EF4-FFF2-40B4-BE49-F238E27FC236}">
                <a16:creationId xmlns:a16="http://schemas.microsoft.com/office/drawing/2014/main" id="{575C5BCC-3E65-404E-A54E-718D7EE389CC}"/>
              </a:ext>
            </a:extLst>
          </p:cNvPr>
          <p:cNvSpPr>
            <a:spLocks noGrp="1"/>
          </p:cNvSpPr>
          <p:nvPr>
            <p:ph type="ftr" sz="quarter" idx="10"/>
          </p:nvPr>
        </p:nvSpPr>
        <p:spPr>
          <a:xfrm>
            <a:off x="228600" y="6248400"/>
            <a:ext cx="5334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C6C3E9A3-FC04-224B-9E44-7824756F0180}"/>
                  </a:ext>
                </a:extLst>
              </p14:cNvPr>
              <p14:cNvContentPartPr/>
              <p14:nvPr/>
            </p14:nvContentPartPr>
            <p14:xfrm>
              <a:off x="7230960" y="4139640"/>
              <a:ext cx="988200" cy="415800"/>
            </p14:xfrm>
          </p:contentPart>
        </mc:Choice>
        <mc:Fallback xmlns="">
          <p:pic>
            <p:nvPicPr>
              <p:cNvPr id="2" name="Ink 1">
                <a:extLst>
                  <a:ext uri="{FF2B5EF4-FFF2-40B4-BE49-F238E27FC236}">
                    <a16:creationId xmlns:a16="http://schemas.microsoft.com/office/drawing/2014/main" id="{C6C3E9A3-FC04-224B-9E44-7824756F0180}"/>
                  </a:ext>
                </a:extLst>
              </p:cNvPr>
              <p:cNvPicPr/>
              <p:nvPr/>
            </p:nvPicPr>
            <p:blipFill>
              <a:blip r:embed="rId4"/>
              <a:stretch>
                <a:fillRect/>
              </a:stretch>
            </p:blipFill>
            <p:spPr>
              <a:xfrm>
                <a:off x="7214760" y="4123440"/>
                <a:ext cx="1020600" cy="448200"/>
              </a:xfrm>
              <a:prstGeom prst="rect">
                <a:avLst/>
              </a:prstGeom>
            </p:spPr>
          </p:pic>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4">
            <a:extLst>
              <a:ext uri="{FF2B5EF4-FFF2-40B4-BE49-F238E27FC236}">
                <a16:creationId xmlns:a16="http://schemas.microsoft.com/office/drawing/2014/main" id="{82144E61-9386-DD41-9489-5DBF2A21D05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30A11F3E-443A-AA49-B108-A8F5F6BEBE59}" type="slidenum">
              <a:rPr lang="en-US" altLang="en-US" sz="1400"/>
              <a:pPr>
                <a:spcBef>
                  <a:spcPct val="0"/>
                </a:spcBef>
                <a:buClrTx/>
                <a:buSzTx/>
                <a:buFontTx/>
                <a:buNone/>
              </a:pPr>
              <a:t>14</a:t>
            </a:fld>
            <a:endParaRPr lang="en-US" altLang="en-US" sz="1400"/>
          </a:p>
        </p:txBody>
      </p:sp>
      <p:sp>
        <p:nvSpPr>
          <p:cNvPr id="45058" name="Rectangle 2">
            <a:extLst>
              <a:ext uri="{FF2B5EF4-FFF2-40B4-BE49-F238E27FC236}">
                <a16:creationId xmlns:a16="http://schemas.microsoft.com/office/drawing/2014/main" id="{DEACF369-E92C-244F-A98A-73367382FC79}"/>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Language Design Choices</a:t>
            </a:r>
          </a:p>
        </p:txBody>
      </p:sp>
      <p:sp>
        <p:nvSpPr>
          <p:cNvPr id="45059" name="Rectangle 3">
            <a:extLst>
              <a:ext uri="{FF2B5EF4-FFF2-40B4-BE49-F238E27FC236}">
                <a16:creationId xmlns:a16="http://schemas.microsoft.com/office/drawing/2014/main" id="{35FFB804-ECBA-744D-82E5-D2F8A5CED7A7}"/>
              </a:ext>
            </a:extLst>
          </p:cNvPr>
          <p:cNvSpPr>
            <a:spLocks noGrp="1" noChangeArrowheads="1"/>
          </p:cNvSpPr>
          <p:nvPr>
            <p:ph type="body" idx="1"/>
          </p:nvPr>
        </p:nvSpPr>
        <p:spPr>
          <a:xfrm>
            <a:off x="228600" y="1371600"/>
            <a:ext cx="8915400" cy="4800600"/>
          </a:xfrm>
        </p:spPr>
        <p:txBody>
          <a:bodyPr/>
          <a:lstStyle/>
          <a:p>
            <a:pPr eaLnBrk="1" hangingPunct="1"/>
            <a:r>
              <a:rPr lang="en-US" altLang="en-US" sz="2800" dirty="0">
                <a:latin typeface="Arial" panose="020B0604020202020204" pitchFamily="34" charset="0"/>
                <a:ea typeface="ＭＳ Ｐゴシック" panose="020B0600070205080204" pitchFamily="34" charset="-128"/>
              </a:rPr>
              <a:t>Design choice: what is the set of forbidden errors?</a:t>
            </a:r>
            <a:endParaRPr lang="en-US" altLang="en-US" sz="2400" dirty="0">
              <a:latin typeface="Arial" panose="020B0604020202020204" pitchFamily="34" charset="0"/>
              <a:ea typeface="ＭＳ Ｐゴシック" panose="020B0600070205080204" pitchFamily="34" charset="-128"/>
            </a:endParaRPr>
          </a:p>
          <a:p>
            <a:pPr lvl="1" eaLnBrk="1" hangingPunct="1"/>
            <a:r>
              <a:rPr lang="en-US" altLang="en-US" sz="2400" dirty="0">
                <a:latin typeface="Arial" panose="020B0604020202020204" pitchFamily="34" charset="0"/>
              </a:rPr>
              <a:t>Obviously, we cannot forbid all possible semantic errors…</a:t>
            </a:r>
          </a:p>
          <a:p>
            <a:pPr lvl="1" eaLnBrk="1" hangingPunct="1"/>
            <a:r>
              <a:rPr lang="en-US" altLang="en-US" sz="2400" dirty="0">
                <a:solidFill>
                  <a:srgbClr val="FF0000"/>
                </a:solidFill>
                <a:latin typeface="Arial" panose="020B0604020202020204" pitchFamily="34" charset="0"/>
              </a:rPr>
              <a:t>Define a set of forbidden errors</a:t>
            </a:r>
            <a:endParaRPr lang="en-US" altLang="en-US" dirty="0">
              <a:latin typeface="Arial" panose="020B0604020202020204" pitchFamily="34" charset="0"/>
            </a:endParaRPr>
          </a:p>
          <a:p>
            <a:pPr eaLnBrk="1" hangingPunct="1"/>
            <a:r>
              <a:rPr lang="en-US" altLang="en-US" sz="2800" dirty="0">
                <a:latin typeface="Arial" panose="020B0604020202020204" pitchFamily="34" charset="0"/>
                <a:ea typeface="ＭＳ Ｐゴシック" panose="020B0600070205080204" pitchFamily="34" charset="-128"/>
              </a:rPr>
              <a:t>Design choice: Once we’ve chosen the set of forbidden errors, how does the type system prevent them?</a:t>
            </a:r>
          </a:p>
          <a:p>
            <a:pPr lvl="1" eaLnBrk="1" hangingPunct="1"/>
            <a:r>
              <a:rPr lang="en-US" altLang="en-US" sz="2400" dirty="0">
                <a:latin typeface="Arial" panose="020B0604020202020204" pitchFamily="34" charset="0"/>
              </a:rPr>
              <a:t>Static checks only? Dynamic checks only? A combination of both?</a:t>
            </a:r>
            <a:endParaRPr lang="en-US" altLang="en-US" dirty="0">
              <a:latin typeface="Arial" panose="020B0604020202020204" pitchFamily="34" charset="0"/>
            </a:endParaRPr>
          </a:p>
          <a:p>
            <a:pPr eaLnBrk="1" hangingPunct="1"/>
            <a:r>
              <a:rPr lang="en-US" altLang="en-US" sz="2800" dirty="0">
                <a:latin typeface="Arial" panose="020B0604020202020204" pitchFamily="34" charset="0"/>
                <a:ea typeface="ＭＳ Ｐゴシック" panose="020B0600070205080204" pitchFamily="34" charset="-128"/>
              </a:rPr>
              <a:t>Furthermore, are we going to absolutely disallow forbidden errors (be </a:t>
            </a:r>
            <a:r>
              <a:rPr lang="en-US" altLang="en-US" sz="2800" dirty="0">
                <a:solidFill>
                  <a:srgbClr val="FF0000"/>
                </a:solidFill>
                <a:latin typeface="Arial" panose="020B0604020202020204" pitchFamily="34" charset="0"/>
                <a:ea typeface="ＭＳ Ｐゴシック" panose="020B0600070205080204" pitchFamily="34" charset="-128"/>
              </a:rPr>
              <a:t>type safe</a:t>
            </a:r>
            <a:r>
              <a:rPr lang="en-US" altLang="en-US" sz="2800" dirty="0">
                <a:latin typeface="Arial" panose="020B0604020202020204" pitchFamily="34" charset="0"/>
                <a:ea typeface="ＭＳ Ｐゴシック" panose="020B0600070205080204" pitchFamily="34" charset="-128"/>
              </a:rPr>
              <a:t>), or are we going to allow for programs to circumvent the system and exhibit forbidden errors (i.e., be </a:t>
            </a:r>
            <a:r>
              <a:rPr lang="en-US" altLang="en-US" sz="2800" dirty="0">
                <a:solidFill>
                  <a:srgbClr val="FF0000"/>
                </a:solidFill>
                <a:latin typeface="Arial" panose="020B0604020202020204" pitchFamily="34" charset="0"/>
                <a:ea typeface="ＭＳ Ｐゴシック" panose="020B0600070205080204" pitchFamily="34" charset="-128"/>
              </a:rPr>
              <a:t>type unsafe</a:t>
            </a:r>
            <a:r>
              <a:rPr lang="en-US" altLang="en-US" sz="2800" dirty="0">
                <a:latin typeface="Arial" panose="020B0604020202020204" pitchFamily="34" charset="0"/>
                <a:ea typeface="ＭＳ Ｐゴシック" panose="020B0600070205080204" pitchFamily="34" charset="-128"/>
              </a:rPr>
              <a:t>)? </a:t>
            </a:r>
            <a:endParaRPr lang="en-US" altLang="en-US" sz="2000" dirty="0">
              <a:latin typeface="Arial" panose="020B0604020202020204" pitchFamily="34" charset="0"/>
              <a:ea typeface="ＭＳ Ｐゴシック" panose="020B0600070205080204" pitchFamily="34" charset="-128"/>
            </a:endParaRPr>
          </a:p>
          <a:p>
            <a:pPr lvl="1" eaLnBrk="1" hangingPunct="1">
              <a:lnSpc>
                <a:spcPct val="90000"/>
              </a:lnSpc>
            </a:pPr>
            <a:endParaRPr lang="en-US" altLang="en-US" sz="2400" dirty="0">
              <a:latin typeface="Arial" panose="020B0604020202020204" pitchFamily="34" charset="0"/>
            </a:endParaRPr>
          </a:p>
          <a:p>
            <a:pPr lvl="1" eaLnBrk="1" hangingPunct="1">
              <a:lnSpc>
                <a:spcPct val="90000"/>
              </a:lnSpc>
            </a:pPr>
            <a:endParaRPr lang="en-US" altLang="en-US" sz="2400" dirty="0">
              <a:latin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4">
            <a:extLst>
              <a:ext uri="{FF2B5EF4-FFF2-40B4-BE49-F238E27FC236}">
                <a16:creationId xmlns:a16="http://schemas.microsoft.com/office/drawing/2014/main" id="{3AE8A270-938E-8042-AFCB-F17645EF63F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D1AA7FA6-16F0-044D-AE91-AB8A216096BD}" type="slidenum">
              <a:rPr lang="en-US" altLang="en-US" sz="1400"/>
              <a:pPr>
                <a:spcBef>
                  <a:spcPct val="0"/>
                </a:spcBef>
                <a:buClrTx/>
                <a:buSzTx/>
                <a:buFontTx/>
                <a:buNone/>
              </a:pPr>
              <a:t>15</a:t>
            </a:fld>
            <a:endParaRPr lang="en-US" altLang="en-US" sz="1400"/>
          </a:p>
        </p:txBody>
      </p:sp>
      <p:sp>
        <p:nvSpPr>
          <p:cNvPr id="46082" name="Rectangle 2">
            <a:extLst>
              <a:ext uri="{FF2B5EF4-FFF2-40B4-BE49-F238E27FC236}">
                <a16:creationId xmlns:a16="http://schemas.microsoft.com/office/drawing/2014/main" id="{CCA5E3A3-7479-DA49-8A76-84CEE4EB19C3}"/>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Forbidden Errors</a:t>
            </a:r>
          </a:p>
        </p:txBody>
      </p:sp>
      <p:sp>
        <p:nvSpPr>
          <p:cNvPr id="46083" name="Rectangle 3">
            <a:extLst>
              <a:ext uri="{FF2B5EF4-FFF2-40B4-BE49-F238E27FC236}">
                <a16:creationId xmlns:a16="http://schemas.microsoft.com/office/drawing/2014/main" id="{2604A8FB-7236-6C43-BC45-837EB4D33A29}"/>
              </a:ext>
            </a:extLst>
          </p:cNvPr>
          <p:cNvSpPr>
            <a:spLocks noGrp="1" noChangeArrowheads="1"/>
          </p:cNvSpPr>
          <p:nvPr>
            <p:ph type="body" idx="1"/>
          </p:nvPr>
        </p:nvSpPr>
        <p:spPr>
          <a:xfrm>
            <a:off x="228600" y="1371600"/>
            <a:ext cx="8915400" cy="4800600"/>
          </a:xfrm>
        </p:spPr>
        <p:txBody>
          <a:bodyPr/>
          <a:lstStyle/>
          <a:p>
            <a:pPr eaLnBrk="1" hangingPunct="1"/>
            <a:r>
              <a:rPr lang="en-US" altLang="en-US" sz="2800" dirty="0">
                <a:latin typeface="Arial" panose="020B0604020202020204" pitchFamily="34" charset="0"/>
                <a:ea typeface="ＭＳ Ｐゴシック" panose="020B0600070205080204" pitchFamily="34" charset="-128"/>
              </a:rPr>
              <a:t>Example: indexing an array out of bounds</a:t>
            </a:r>
          </a:p>
          <a:p>
            <a:pPr lvl="1" eaLnBrk="1" hangingPunct="1"/>
            <a:r>
              <a:rPr lang="en-US" altLang="en-US" sz="2400" b="1" dirty="0">
                <a:solidFill>
                  <a:srgbClr val="0000FF"/>
                </a:solidFill>
                <a:latin typeface="Courier" pitchFamily="2" charset="0"/>
              </a:rPr>
              <a:t>a[</a:t>
            </a:r>
            <a:r>
              <a:rPr lang="en-US" altLang="en-US" sz="2400" b="1" dirty="0" err="1">
                <a:solidFill>
                  <a:srgbClr val="0000FF"/>
                </a:solidFill>
                <a:latin typeface="Courier" pitchFamily="2" charset="0"/>
              </a:rPr>
              <a:t>i</a:t>
            </a:r>
            <a:r>
              <a:rPr lang="en-US" altLang="en-US" sz="2400" b="1" dirty="0">
                <a:solidFill>
                  <a:srgbClr val="0000FF"/>
                </a:solidFill>
                <a:latin typeface="Courier" pitchFamily="2" charset="0"/>
              </a:rPr>
              <a:t>], a is of size Bound, </a:t>
            </a:r>
            <a:r>
              <a:rPr lang="en-US" altLang="en-US" sz="2400" b="1" dirty="0" err="1">
                <a:solidFill>
                  <a:srgbClr val="0000FF"/>
                </a:solidFill>
                <a:latin typeface="Courier" pitchFamily="2" charset="0"/>
              </a:rPr>
              <a:t>i</a:t>
            </a:r>
            <a:r>
              <a:rPr lang="en-US" altLang="en-US" sz="2400" b="1" dirty="0">
                <a:solidFill>
                  <a:srgbClr val="0000FF"/>
                </a:solidFill>
                <a:latin typeface="Courier" pitchFamily="2" charset="0"/>
              </a:rPr>
              <a:t>&lt;0 or </a:t>
            </a:r>
            <a:r>
              <a:rPr lang="en-US" altLang="en-US" sz="2400" b="1" dirty="0" err="1">
                <a:solidFill>
                  <a:srgbClr val="0000FF"/>
                </a:solidFill>
                <a:latin typeface="Courier" pitchFamily="2" charset="0"/>
              </a:rPr>
              <a:t>Bound≤i</a:t>
            </a:r>
            <a:endParaRPr lang="en-US" altLang="en-US" sz="2400" b="1" dirty="0">
              <a:solidFill>
                <a:srgbClr val="0000FF"/>
              </a:solidFill>
              <a:latin typeface="Courier" pitchFamily="2" charset="0"/>
            </a:endParaRPr>
          </a:p>
          <a:p>
            <a:pPr lvl="1" eaLnBrk="1" hangingPunct="1"/>
            <a:r>
              <a:rPr lang="en-US" altLang="en-US" sz="2400" dirty="0">
                <a:latin typeface="Arial" panose="020B0604020202020204" pitchFamily="34" charset="0"/>
              </a:rPr>
              <a:t>In C, C++, this is not a forbidden error</a:t>
            </a:r>
          </a:p>
          <a:p>
            <a:pPr lvl="2" eaLnBrk="1" hangingPunct="1"/>
            <a:r>
              <a:rPr lang="en-US" altLang="en-US" sz="2000" b="1" dirty="0">
                <a:solidFill>
                  <a:srgbClr val="0000FF"/>
                </a:solidFill>
                <a:latin typeface="Courier" pitchFamily="2" charset="0"/>
              </a:rPr>
              <a:t>0≤i</a:t>
            </a:r>
            <a:r>
              <a:rPr lang="en-US" altLang="en-US" sz="2000" dirty="0"/>
              <a:t> </a:t>
            </a:r>
            <a:r>
              <a:rPr lang="en-US" altLang="en-US" sz="2000" dirty="0">
                <a:latin typeface="Arial" panose="020B0604020202020204" pitchFamily="34" charset="0"/>
              </a:rPr>
              <a:t>and</a:t>
            </a:r>
            <a:r>
              <a:rPr lang="en-US" altLang="en-US" sz="2000" dirty="0"/>
              <a:t> </a:t>
            </a:r>
            <a:r>
              <a:rPr lang="en-US" altLang="en-US" sz="2000" b="1" dirty="0" err="1">
                <a:solidFill>
                  <a:srgbClr val="0000FF"/>
                </a:solidFill>
                <a:latin typeface="Courier" pitchFamily="2" charset="0"/>
              </a:rPr>
              <a:t>i</a:t>
            </a:r>
            <a:r>
              <a:rPr lang="en-US" altLang="en-US" sz="2000" b="1" dirty="0">
                <a:solidFill>
                  <a:srgbClr val="0000FF"/>
                </a:solidFill>
                <a:latin typeface="Courier" pitchFamily="2" charset="0"/>
              </a:rPr>
              <a:t>&lt;Bound </a:t>
            </a:r>
            <a:r>
              <a:rPr lang="en-US" altLang="en-US" sz="2000" dirty="0">
                <a:latin typeface="Arial" panose="020B0604020202020204" pitchFamily="34" charset="0"/>
              </a:rPr>
              <a:t>is not</a:t>
            </a:r>
            <a:r>
              <a:rPr lang="en-US" altLang="ja-JP" sz="2000" dirty="0">
                <a:latin typeface="Arial" panose="020B0604020202020204" pitchFamily="34" charset="0"/>
              </a:rPr>
              <a:t> checked (bounds are not part of type)</a:t>
            </a:r>
          </a:p>
          <a:p>
            <a:pPr lvl="2" eaLnBrk="1" hangingPunct="1"/>
            <a:r>
              <a:rPr lang="en-US" altLang="en-US" sz="2000" dirty="0">
                <a:latin typeface="Arial" panose="020B0604020202020204" pitchFamily="34" charset="0"/>
              </a:rPr>
              <a:t>What are the tradeoffs here?</a:t>
            </a:r>
            <a:endParaRPr lang="en-US" altLang="en-US" sz="2000" b="1" dirty="0">
              <a:solidFill>
                <a:srgbClr val="0000FF"/>
              </a:solidFill>
              <a:latin typeface="Arial" panose="020B0604020202020204" pitchFamily="34" charset="0"/>
            </a:endParaRPr>
          </a:p>
          <a:p>
            <a:pPr lvl="1" eaLnBrk="1" hangingPunct="1"/>
            <a:r>
              <a:rPr lang="en-US" altLang="en-US" sz="2400" dirty="0">
                <a:latin typeface="Arial" panose="020B0604020202020204" pitchFamily="34" charset="0"/>
              </a:rPr>
              <a:t>In Pascal, this is a forbidden error. Prevented with static checks</a:t>
            </a:r>
          </a:p>
          <a:p>
            <a:pPr lvl="2" eaLnBrk="1" hangingPunct="1"/>
            <a:r>
              <a:rPr lang="en-US" altLang="en-US" sz="2000" b="1" dirty="0">
                <a:solidFill>
                  <a:srgbClr val="0000FF"/>
                </a:solidFill>
                <a:latin typeface="Courier" pitchFamily="2" charset="0"/>
              </a:rPr>
              <a:t>0≤i</a:t>
            </a:r>
            <a:r>
              <a:rPr lang="en-US" altLang="en-US" sz="2000" dirty="0"/>
              <a:t> </a:t>
            </a:r>
            <a:r>
              <a:rPr lang="en-US" altLang="en-US" sz="2000" dirty="0">
                <a:latin typeface="Arial" panose="020B0604020202020204" pitchFamily="34" charset="0"/>
              </a:rPr>
              <a:t>and</a:t>
            </a:r>
            <a:r>
              <a:rPr lang="en-US" altLang="en-US" sz="2000" dirty="0"/>
              <a:t> </a:t>
            </a:r>
            <a:r>
              <a:rPr lang="en-US" altLang="en-US" sz="2000" b="1" dirty="0" err="1">
                <a:solidFill>
                  <a:srgbClr val="0000FF"/>
                </a:solidFill>
                <a:latin typeface="Courier" pitchFamily="2" charset="0"/>
              </a:rPr>
              <a:t>i</a:t>
            </a:r>
            <a:r>
              <a:rPr lang="en-US" altLang="en-US" sz="2000" b="1" dirty="0">
                <a:solidFill>
                  <a:srgbClr val="0000FF"/>
                </a:solidFill>
                <a:latin typeface="Courier" pitchFamily="2" charset="0"/>
              </a:rPr>
              <a:t>&lt;Bound</a:t>
            </a:r>
            <a:r>
              <a:rPr lang="en-US" altLang="en-US" sz="2000" dirty="0"/>
              <a:t> </a:t>
            </a:r>
            <a:r>
              <a:rPr lang="en-US" altLang="en-US" sz="2000" dirty="0">
                <a:latin typeface="Arial" panose="020B0604020202020204" pitchFamily="34" charset="0"/>
              </a:rPr>
              <a:t>must be checked </a:t>
            </a:r>
            <a:r>
              <a:rPr lang="en-US" altLang="en-US" sz="2000" u="sng" dirty="0">
                <a:latin typeface="Arial" panose="020B0604020202020204" pitchFamily="34" charset="0"/>
              </a:rPr>
              <a:t>at compile time</a:t>
            </a:r>
          </a:p>
          <a:p>
            <a:pPr lvl="2" eaLnBrk="1" hangingPunct="1"/>
            <a:r>
              <a:rPr lang="en-US" altLang="en-US" sz="2000" dirty="0">
                <a:latin typeface="Arial" panose="020B0604020202020204" pitchFamily="34" charset="0"/>
              </a:rPr>
              <a:t>What are the tradeoffs here?</a:t>
            </a:r>
          </a:p>
          <a:p>
            <a:pPr lvl="1" eaLnBrk="1" hangingPunct="1"/>
            <a:r>
              <a:rPr lang="en-US" altLang="en-US" sz="2400" dirty="0">
                <a:latin typeface="Arial" panose="020B0604020202020204" pitchFamily="34" charset="0"/>
              </a:rPr>
              <a:t>In Java, this is a forbidden error. It is prevented with dynamic checks</a:t>
            </a:r>
          </a:p>
          <a:p>
            <a:pPr lvl="2" eaLnBrk="1" hangingPunct="1"/>
            <a:r>
              <a:rPr lang="en-US" altLang="en-US" sz="2000" b="1" dirty="0">
                <a:solidFill>
                  <a:srgbClr val="0000FF"/>
                </a:solidFill>
                <a:latin typeface="Courier" pitchFamily="2" charset="0"/>
              </a:rPr>
              <a:t>0≤i</a:t>
            </a:r>
            <a:r>
              <a:rPr lang="en-US" altLang="en-US" sz="2000" dirty="0"/>
              <a:t> </a:t>
            </a:r>
            <a:r>
              <a:rPr lang="en-US" altLang="en-US" sz="2000" dirty="0">
                <a:latin typeface="Arial" panose="020B0604020202020204" pitchFamily="34" charset="0"/>
              </a:rPr>
              <a:t>and</a:t>
            </a:r>
            <a:r>
              <a:rPr lang="en-US" altLang="en-US" sz="2000" dirty="0"/>
              <a:t> </a:t>
            </a:r>
            <a:r>
              <a:rPr lang="en-US" altLang="en-US" sz="2000" b="1" dirty="0" err="1">
                <a:solidFill>
                  <a:srgbClr val="0000FF"/>
                </a:solidFill>
                <a:latin typeface="Courier" pitchFamily="2" charset="0"/>
              </a:rPr>
              <a:t>i</a:t>
            </a:r>
            <a:r>
              <a:rPr lang="en-US" altLang="en-US" sz="2000" b="1" dirty="0">
                <a:solidFill>
                  <a:srgbClr val="0000FF"/>
                </a:solidFill>
                <a:latin typeface="Courier" pitchFamily="2" charset="0"/>
              </a:rPr>
              <a:t>&lt;Bound </a:t>
            </a:r>
            <a:r>
              <a:rPr lang="en-US" altLang="en-US" sz="2000" dirty="0">
                <a:latin typeface="Arial" panose="020B0604020202020204" pitchFamily="34" charset="0"/>
              </a:rPr>
              <a:t>must be checked </a:t>
            </a:r>
            <a:r>
              <a:rPr lang="en-US" altLang="en-US" sz="2000" u="sng" dirty="0">
                <a:latin typeface="Arial" panose="020B0604020202020204" pitchFamily="34" charset="0"/>
              </a:rPr>
              <a:t>at runtime</a:t>
            </a:r>
          </a:p>
          <a:p>
            <a:pPr lvl="2" eaLnBrk="1" hangingPunct="1"/>
            <a:r>
              <a:rPr lang="en-US" altLang="en-US" sz="2000" dirty="0">
                <a:latin typeface="Arial" panose="020B0604020202020204" pitchFamily="34" charset="0"/>
              </a:rPr>
              <a:t>What are the tradeoffs here?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08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08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608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608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60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4">
            <a:extLst>
              <a:ext uri="{FF2B5EF4-FFF2-40B4-BE49-F238E27FC236}">
                <a16:creationId xmlns:a16="http://schemas.microsoft.com/office/drawing/2014/main" id="{E51188EE-5A0F-284A-BB45-EE199005353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247B9B2E-8928-7347-85F9-EB191FC787F8}" type="slidenum">
              <a:rPr lang="en-US" altLang="en-US" sz="1400"/>
              <a:pPr>
                <a:spcBef>
                  <a:spcPct val="0"/>
                </a:spcBef>
                <a:buClrTx/>
                <a:buSzTx/>
                <a:buFontTx/>
                <a:buNone/>
              </a:pPr>
              <a:t>16</a:t>
            </a:fld>
            <a:endParaRPr lang="en-US" altLang="en-US" sz="1400"/>
          </a:p>
        </p:txBody>
      </p:sp>
      <p:sp>
        <p:nvSpPr>
          <p:cNvPr id="47106" name="Rectangle 2">
            <a:extLst>
              <a:ext uri="{FF2B5EF4-FFF2-40B4-BE49-F238E27FC236}">
                <a16:creationId xmlns:a16="http://schemas.microsoft.com/office/drawing/2014/main" id="{813B63D8-FB63-964C-B02C-39CE85CE3135}"/>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Type Safety</a:t>
            </a:r>
          </a:p>
        </p:txBody>
      </p:sp>
      <p:sp>
        <p:nvSpPr>
          <p:cNvPr id="36867" name="Rectangle 3">
            <a:extLst>
              <a:ext uri="{FF2B5EF4-FFF2-40B4-BE49-F238E27FC236}">
                <a16:creationId xmlns:a16="http://schemas.microsoft.com/office/drawing/2014/main" id="{5B04B8B0-6457-D94B-9F32-42136FEAD4C3}"/>
              </a:ext>
            </a:extLst>
          </p:cNvPr>
          <p:cNvSpPr>
            <a:spLocks noGrp="1" noChangeArrowheads="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Java vs. C++:</a:t>
            </a:r>
            <a:endParaRPr lang="en-US" altLang="en-US" dirty="0">
              <a:ea typeface="ＭＳ Ｐゴシック" panose="020B0600070205080204" pitchFamily="34" charset="-128"/>
            </a:endParaRPr>
          </a:p>
          <a:p>
            <a:pPr lvl="1" eaLnBrk="1" hangingPunct="1"/>
            <a:r>
              <a:rPr lang="en-US" altLang="en-US" sz="2400" dirty="0">
                <a:solidFill>
                  <a:srgbClr val="0000FF"/>
                </a:solidFill>
                <a:latin typeface="Arial" panose="020B0604020202020204" pitchFamily="34" charset="0"/>
              </a:rPr>
              <a:t>Java:</a:t>
            </a:r>
            <a:r>
              <a:rPr lang="en-US" altLang="en-US" sz="2400" dirty="0">
                <a:solidFill>
                  <a:srgbClr val="0000FF"/>
                </a:solidFill>
              </a:rPr>
              <a:t> </a:t>
            </a:r>
            <a:r>
              <a:rPr lang="en-US" altLang="en-US" sz="2400" b="1" dirty="0">
                <a:solidFill>
                  <a:srgbClr val="0000FF"/>
                </a:solidFill>
                <a:latin typeface="Courier New" panose="02070309020205020404" pitchFamily="49" charset="0"/>
              </a:rPr>
              <a:t>Duck q; …; </a:t>
            </a:r>
            <a:r>
              <a:rPr lang="en-US" altLang="en-US" sz="2400" b="1" dirty="0" err="1">
                <a:solidFill>
                  <a:srgbClr val="0000FF"/>
                </a:solidFill>
                <a:latin typeface="Courier New" panose="02070309020205020404" pitchFamily="49" charset="0"/>
              </a:rPr>
              <a:t>q.quack</a:t>
            </a:r>
            <a:r>
              <a:rPr lang="en-US" altLang="en-US" sz="2400" b="1" dirty="0">
                <a:solidFill>
                  <a:srgbClr val="0000FF"/>
                </a:solidFill>
                <a:latin typeface="Courier New" panose="02070309020205020404" pitchFamily="49" charset="0"/>
              </a:rPr>
              <a:t>()</a:t>
            </a:r>
            <a:r>
              <a:rPr lang="en-US" altLang="en-US" sz="2400" dirty="0">
                <a:solidFill>
                  <a:srgbClr val="0000FF"/>
                </a:solidFill>
                <a:latin typeface="Arial" panose="020B0604020202020204" pitchFamily="34" charset="0"/>
              </a:rPr>
              <a:t>class </a:t>
            </a:r>
            <a:r>
              <a:rPr lang="en-US" altLang="en-US" sz="2400" b="1" dirty="0">
                <a:solidFill>
                  <a:srgbClr val="0000FF"/>
                </a:solidFill>
                <a:latin typeface="Courier New" panose="02070309020205020404" pitchFamily="49" charset="0"/>
              </a:rPr>
              <a:t>Duck</a:t>
            </a:r>
            <a:r>
              <a:rPr lang="en-US" altLang="en-US" sz="2400" dirty="0">
                <a:solidFill>
                  <a:srgbClr val="0000FF"/>
                </a:solidFill>
                <a:latin typeface="Arial" panose="020B0604020202020204" pitchFamily="34" charset="0"/>
              </a:rPr>
              <a:t> has </a:t>
            </a:r>
            <a:r>
              <a:rPr lang="en-US" altLang="en-US" sz="2400" b="1" dirty="0">
                <a:solidFill>
                  <a:srgbClr val="0000FF"/>
                </a:solidFill>
                <a:latin typeface="Courier New" panose="02070309020205020404" pitchFamily="49" charset="0"/>
              </a:rPr>
              <a:t>quack</a:t>
            </a:r>
            <a:r>
              <a:rPr lang="en-US" altLang="en-US" sz="2400" dirty="0">
                <a:solidFill>
                  <a:srgbClr val="0000FF"/>
                </a:solidFill>
              </a:rPr>
              <a:t> </a:t>
            </a:r>
          </a:p>
          <a:p>
            <a:pPr lvl="1" eaLnBrk="1" hangingPunct="1"/>
            <a:r>
              <a:rPr lang="en-US" altLang="en-US" sz="2400" dirty="0">
                <a:solidFill>
                  <a:srgbClr val="0000FF"/>
                </a:solidFill>
                <a:latin typeface="Arial" panose="020B0604020202020204" pitchFamily="34" charset="0"/>
              </a:rPr>
              <a:t>C++:</a:t>
            </a:r>
            <a:r>
              <a:rPr lang="en-US" altLang="en-US" sz="2400" dirty="0">
                <a:solidFill>
                  <a:srgbClr val="0000FF"/>
                </a:solidFill>
              </a:rPr>
              <a:t> </a:t>
            </a:r>
            <a:r>
              <a:rPr lang="en-US" altLang="en-US" sz="2400" b="1" dirty="0">
                <a:solidFill>
                  <a:srgbClr val="0000FF"/>
                </a:solidFill>
                <a:latin typeface="Courier New" panose="02070309020205020404" pitchFamily="49" charset="0"/>
              </a:rPr>
              <a:t>Duck *q; …; q-&gt;quack()</a:t>
            </a:r>
            <a:r>
              <a:rPr lang="en-US" altLang="en-US" sz="2400" dirty="0">
                <a:solidFill>
                  <a:srgbClr val="0000FF"/>
                </a:solidFill>
                <a:latin typeface="Arial" panose="020B0604020202020204" pitchFamily="34" charset="0"/>
              </a:rPr>
              <a:t>class </a:t>
            </a:r>
            <a:r>
              <a:rPr lang="en-US" altLang="en-US" sz="2400" b="1" dirty="0">
                <a:solidFill>
                  <a:srgbClr val="0000FF"/>
                </a:solidFill>
                <a:latin typeface="Courier New" panose="02070309020205020404" pitchFamily="49" charset="0"/>
              </a:rPr>
              <a:t>Duck</a:t>
            </a:r>
            <a:r>
              <a:rPr lang="en-US" altLang="en-US" sz="2400" dirty="0">
                <a:solidFill>
                  <a:srgbClr val="0000FF"/>
                </a:solidFill>
                <a:latin typeface="Arial" panose="020B0604020202020204" pitchFamily="34" charset="0"/>
              </a:rPr>
              <a:t> has </a:t>
            </a:r>
            <a:r>
              <a:rPr lang="en-US" altLang="en-US" sz="2400" b="1" dirty="0">
                <a:solidFill>
                  <a:srgbClr val="0000FF"/>
                </a:solidFill>
                <a:latin typeface="Courier New" panose="02070309020205020404" pitchFamily="49" charset="0"/>
              </a:rPr>
              <a:t>quack</a:t>
            </a:r>
            <a:endParaRPr lang="en-US" altLang="en-US" sz="2400" b="1" dirty="0">
              <a:latin typeface="Courier New" panose="02070309020205020404" pitchFamily="49" charset="0"/>
            </a:endParaRPr>
          </a:p>
          <a:p>
            <a:pPr lvl="1" eaLnBrk="1" hangingPunct="1">
              <a:buFont typeface="Wingdings" pitchFamily="2" charset="2"/>
              <a:buNone/>
            </a:pPr>
            <a:endParaRPr lang="en-US" altLang="en-US" sz="2400" dirty="0">
              <a:latin typeface="Arial" panose="020B0604020202020204" pitchFamily="34" charset="0"/>
            </a:endParaRPr>
          </a:p>
          <a:p>
            <a:pPr lvl="1" eaLnBrk="1" hangingPunct="1">
              <a:buFont typeface="Wingdings" pitchFamily="2" charset="2"/>
              <a:buNone/>
            </a:pPr>
            <a:r>
              <a:rPr lang="en-US" altLang="en-US" sz="2400" dirty="0">
                <a:latin typeface="Arial" panose="020B0604020202020204" pitchFamily="34" charset="0"/>
              </a:rPr>
              <a:t>Can we write code that passes the type checker, and yet it </a:t>
            </a:r>
            <a:r>
              <a:rPr lang="en-US" altLang="en-US" sz="2400" u="sng" dirty="0">
                <a:latin typeface="Arial" panose="020B0604020202020204" pitchFamily="34" charset="0"/>
              </a:rPr>
              <a:t>calls</a:t>
            </a:r>
            <a:r>
              <a:rPr lang="en-US" altLang="en-US" sz="2400" dirty="0"/>
              <a:t> </a:t>
            </a:r>
            <a:r>
              <a:rPr lang="en-US" altLang="en-US" sz="2400" b="1" dirty="0">
                <a:solidFill>
                  <a:srgbClr val="0000FF"/>
                </a:solidFill>
                <a:latin typeface="Courier New" panose="02070309020205020404" pitchFamily="49" charset="0"/>
              </a:rPr>
              <a:t>quack()</a:t>
            </a:r>
            <a:r>
              <a:rPr lang="en-US" altLang="en-US" sz="2400" dirty="0">
                <a:latin typeface="Arial" panose="020B0604020202020204" pitchFamily="34" charset="0"/>
              </a:rPr>
              <a:t>on an object that isn’t a </a:t>
            </a:r>
            <a:r>
              <a:rPr lang="en-US" altLang="en-US" sz="2400" b="1" dirty="0">
                <a:solidFill>
                  <a:srgbClr val="0000FF"/>
                </a:solidFill>
                <a:latin typeface="Courier New" panose="02070309020205020404" pitchFamily="49" charset="0"/>
              </a:rPr>
              <a:t>Duck</a:t>
            </a:r>
            <a:r>
              <a:rPr lang="en-US" altLang="en-US" sz="2400" dirty="0"/>
              <a:t> </a:t>
            </a:r>
            <a:r>
              <a:rPr lang="en-US" altLang="en-US" sz="2400" dirty="0">
                <a:latin typeface="Arial" panose="020B0604020202020204" pitchFamily="34" charset="0"/>
                <a:cs typeface="Arial" panose="020B0604020202020204" pitchFamily="34" charset="0"/>
              </a:rPr>
              <a:t>at runtime?</a:t>
            </a:r>
          </a:p>
          <a:p>
            <a:pPr lvl="2" eaLnBrk="1" hangingPunct="1"/>
            <a:r>
              <a:rPr lang="en-US" altLang="en-US" sz="2000" dirty="0">
                <a:latin typeface="Arial" panose="020B0604020202020204" pitchFamily="34" charset="0"/>
              </a:rPr>
              <a:t>In Java? </a:t>
            </a:r>
          </a:p>
          <a:p>
            <a:pPr lvl="2" eaLnBrk="1" hangingPunct="1"/>
            <a:r>
              <a:rPr lang="en-US" altLang="en-US" sz="2000" dirty="0">
                <a:latin typeface="Arial" panose="020B0604020202020204" pitchFamily="34" charset="0"/>
              </a:rPr>
              <a:t>In C++?</a:t>
            </a:r>
          </a:p>
          <a:p>
            <a:pPr lvl="2" eaLnBrk="1" hangingPunct="1">
              <a:buFont typeface="Wingdings" pitchFamily="2" charset="2"/>
              <a:buNone/>
            </a:pPr>
            <a:endParaRPr lang="en-US" altLang="en-US" sz="2000" dirty="0">
              <a:latin typeface="Arial" panose="020B0604020202020204" pitchFamily="34" charset="0"/>
            </a:endParaRPr>
          </a:p>
          <a:p>
            <a:pPr eaLnBrk="1" hangingPunct="1"/>
            <a:r>
              <a:rPr lang="en-US" altLang="en-US" dirty="0">
                <a:latin typeface="Arial" panose="020B0604020202020204" pitchFamily="34" charset="0"/>
                <a:ea typeface="ＭＳ Ｐゴシック" panose="020B0600070205080204" pitchFamily="34" charset="-128"/>
              </a:rPr>
              <a:t>Java is said to be type safe while C++ is said to be type unsafe </a:t>
            </a:r>
          </a:p>
          <a:p>
            <a:pPr lvl="1" eaLnBrk="1" hangingPunct="1"/>
            <a:endParaRPr lang="en-US" altLang="en-US" sz="2400" dirty="0"/>
          </a:p>
          <a:p>
            <a:pPr lvl="1" eaLnBrk="1" hangingPunct="1"/>
            <a:endParaRPr lang="en-US" altLang="en-US" sz="2400" dirty="0"/>
          </a:p>
        </p:txBody>
      </p:sp>
      <p:sp>
        <p:nvSpPr>
          <p:cNvPr id="2" name="Oval 1">
            <a:extLst>
              <a:ext uri="{FF2B5EF4-FFF2-40B4-BE49-F238E27FC236}">
                <a16:creationId xmlns:a16="http://schemas.microsoft.com/office/drawing/2014/main" id="{C1A8360E-B62A-3B45-8941-DE9C1ED57F73}"/>
              </a:ext>
            </a:extLst>
          </p:cNvPr>
          <p:cNvSpPr>
            <a:spLocks noChangeArrowheads="1"/>
          </p:cNvSpPr>
          <p:nvPr/>
        </p:nvSpPr>
        <p:spPr bwMode="auto">
          <a:xfrm>
            <a:off x="4191000" y="1752600"/>
            <a:ext cx="990600" cy="1295400"/>
          </a:xfrm>
          <a:prstGeom prst="ellipse">
            <a:avLst/>
          </a:prstGeom>
          <a:noFill/>
          <a:ln w="9525">
            <a:solidFill>
              <a:srgbClr val="00E4A7"/>
            </a:solidFill>
            <a:round/>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8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3">
            <a:extLst>
              <a:ext uri="{FF2B5EF4-FFF2-40B4-BE49-F238E27FC236}">
                <a16:creationId xmlns:a16="http://schemas.microsoft.com/office/drawing/2014/main" id="{FCD65F18-E62C-8B44-988D-931F417083AF}"/>
              </a:ext>
            </a:extLst>
          </p:cNvPr>
          <p:cNvSpPr>
            <a:spLocks noGrp="1"/>
          </p:cNvSpPr>
          <p:nvPr>
            <p:ph type="ftr" sz="quarter" idx="10"/>
          </p:nvPr>
        </p:nvSpPr>
        <p:spPr>
          <a:xfrm>
            <a:off x="228600" y="6248400"/>
            <a:ext cx="5330825"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dirty="0">
                <a:latin typeface="Arial" panose="020B0604020202020204" pitchFamily="34" charset="0"/>
              </a:rPr>
              <a:t>Programming Languages CSCI 4430, A. Milanova</a:t>
            </a:r>
          </a:p>
        </p:txBody>
      </p:sp>
      <p:sp>
        <p:nvSpPr>
          <p:cNvPr id="48130" name="Slide Number Placeholder 4">
            <a:extLst>
              <a:ext uri="{FF2B5EF4-FFF2-40B4-BE49-F238E27FC236}">
                <a16:creationId xmlns:a16="http://schemas.microsoft.com/office/drawing/2014/main" id="{6FC6E9AE-4EA9-DE47-A89B-76842F1FFA2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DEE71540-1791-DD4A-84AE-AFD6C300BCDF}" type="slidenum">
              <a:rPr lang="en-US" altLang="en-US" sz="1400"/>
              <a:pPr>
                <a:spcBef>
                  <a:spcPct val="0"/>
                </a:spcBef>
                <a:buClrTx/>
                <a:buSzTx/>
                <a:buFontTx/>
                <a:buNone/>
              </a:pPr>
              <a:t>17</a:t>
            </a:fld>
            <a:endParaRPr lang="en-US" altLang="en-US" sz="1400"/>
          </a:p>
        </p:txBody>
      </p:sp>
      <p:sp>
        <p:nvSpPr>
          <p:cNvPr id="48131" name="Rectangle 2">
            <a:extLst>
              <a:ext uri="{FF2B5EF4-FFF2-40B4-BE49-F238E27FC236}">
                <a16:creationId xmlns:a16="http://schemas.microsoft.com/office/drawing/2014/main" id="{C3D2345D-A777-0B44-AC7E-FA5EE9640E7E}"/>
              </a:ext>
            </a:extLst>
          </p:cNvPr>
          <p:cNvSpPr>
            <a:spLocks noGrp="1" noChangeArrowheads="1"/>
          </p:cNvSpPr>
          <p:nvPr>
            <p:ph type="title"/>
          </p:nvPr>
        </p:nvSpPr>
        <p:spPr>
          <a:xfrm>
            <a:off x="381000" y="-152400"/>
            <a:ext cx="7772400" cy="1143000"/>
          </a:xfrm>
        </p:spPr>
        <p:txBody>
          <a:bodyPr/>
          <a:lstStyle/>
          <a:p>
            <a:pPr eaLnBrk="1" hangingPunct="1"/>
            <a:r>
              <a:rPr lang="en-US" altLang="en-US">
                <a:latin typeface="Arial" panose="020B0604020202020204" pitchFamily="34" charset="0"/>
                <a:ea typeface="ＭＳ Ｐゴシック" panose="020B0600070205080204" pitchFamily="34" charset="-128"/>
              </a:rPr>
              <a:t>C++ Is Type Unsafe</a:t>
            </a:r>
          </a:p>
        </p:txBody>
      </p:sp>
      <p:sp>
        <p:nvSpPr>
          <p:cNvPr id="48132" name="Rectangle 3">
            <a:extLst>
              <a:ext uri="{FF2B5EF4-FFF2-40B4-BE49-F238E27FC236}">
                <a16:creationId xmlns:a16="http://schemas.microsoft.com/office/drawing/2014/main" id="{CF4B3EE3-F0F7-494D-B197-25EC11EFE8AB}"/>
              </a:ext>
            </a:extLst>
          </p:cNvPr>
          <p:cNvSpPr>
            <a:spLocks noGrp="1" noChangeArrowheads="1"/>
          </p:cNvSpPr>
          <p:nvPr>
            <p:ph type="body" idx="1"/>
          </p:nvPr>
        </p:nvSpPr>
        <p:spPr>
          <a:xfrm>
            <a:off x="457200" y="1295400"/>
            <a:ext cx="8534400" cy="5334000"/>
          </a:xfrm>
        </p:spPr>
        <p:txBody>
          <a:bodyPr/>
          <a:lstStyle/>
          <a:p>
            <a:pPr eaLnBrk="1" hangingPunct="1">
              <a:lnSpc>
                <a:spcPct val="90000"/>
              </a:lnSpc>
              <a:buFont typeface="Wingdings" pitchFamily="2" charset="2"/>
              <a:buNone/>
            </a:pPr>
            <a:r>
              <a:rPr lang="en-US" altLang="en-US" sz="2400" b="1" dirty="0">
                <a:latin typeface="Courier New" panose="02070309020205020404" pitchFamily="49" charset="0"/>
                <a:ea typeface="ＭＳ Ｐゴシック" panose="020B0600070205080204" pitchFamily="34" charset="-128"/>
              </a:rPr>
              <a:t>//#1</a:t>
            </a:r>
          </a:p>
          <a:p>
            <a:pPr eaLnBrk="1" hangingPunct="1">
              <a:lnSpc>
                <a:spcPct val="90000"/>
              </a:lnSpc>
              <a:buFont typeface="Wingdings" pitchFamily="2" charset="2"/>
              <a:buNone/>
            </a:pPr>
            <a:r>
              <a:rPr lang="en-US" altLang="en-US" sz="2400" b="1" dirty="0">
                <a:latin typeface="Courier New" panose="02070309020205020404" pitchFamily="49" charset="0"/>
                <a:ea typeface="ＭＳ Ｐゴシック" panose="020B0600070205080204" pitchFamily="34" charset="-128"/>
              </a:rPr>
              <a:t>void* x = (void *) new A;</a:t>
            </a:r>
          </a:p>
          <a:p>
            <a:pPr eaLnBrk="1" hangingPunct="1">
              <a:lnSpc>
                <a:spcPct val="90000"/>
              </a:lnSpc>
              <a:buFont typeface="Wingdings" pitchFamily="2" charset="2"/>
              <a:buNone/>
            </a:pPr>
            <a:r>
              <a:rPr lang="en-US" altLang="en-US" sz="2400" b="1" dirty="0">
                <a:latin typeface="Courier New" panose="02070309020205020404" pitchFamily="49" charset="0"/>
                <a:ea typeface="ＭＳ Ｐゴシック" panose="020B0600070205080204" pitchFamily="34" charset="-128"/>
              </a:rPr>
              <a:t>B* q = (B*) x;  //a safe downcast?</a:t>
            </a:r>
          </a:p>
          <a:p>
            <a:pPr eaLnBrk="1" hangingPunct="1">
              <a:lnSpc>
                <a:spcPct val="90000"/>
              </a:lnSpc>
              <a:buFont typeface="Wingdings" pitchFamily="2" charset="2"/>
              <a:buNone/>
            </a:pPr>
            <a:r>
              <a:rPr lang="en-US" altLang="en-US" sz="2400" b="1" dirty="0">
                <a:latin typeface="Courier New" panose="02070309020205020404" pitchFamily="49" charset="0"/>
                <a:ea typeface="ＭＳ Ｐゴシック" panose="020B0600070205080204" pitchFamily="34" charset="-128"/>
              </a:rPr>
              <a:t>int case1 = q-&gt;foo()//what happens?</a:t>
            </a:r>
          </a:p>
          <a:p>
            <a:pPr eaLnBrk="1" hangingPunct="1">
              <a:lnSpc>
                <a:spcPct val="90000"/>
              </a:lnSpc>
              <a:buFont typeface="Wingdings" pitchFamily="2" charset="2"/>
              <a:buNone/>
            </a:pPr>
            <a:endParaRPr lang="en-US" altLang="en-US" sz="2400" b="1" dirty="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r>
              <a:rPr lang="en-US" altLang="en-US" sz="2400" b="1" dirty="0">
                <a:latin typeface="Courier New" panose="02070309020205020404" pitchFamily="49" charset="0"/>
                <a:ea typeface="ＭＳ Ｐゴシック" panose="020B0600070205080204" pitchFamily="34" charset="-128"/>
              </a:rPr>
              <a:t>//#2</a:t>
            </a:r>
          </a:p>
          <a:p>
            <a:pPr eaLnBrk="1" hangingPunct="1">
              <a:lnSpc>
                <a:spcPct val="90000"/>
              </a:lnSpc>
              <a:buFont typeface="Wingdings" pitchFamily="2" charset="2"/>
              <a:buNone/>
            </a:pPr>
            <a:r>
              <a:rPr lang="en-US" altLang="en-US" sz="2400" b="1" dirty="0">
                <a:latin typeface="Courier New" panose="02070309020205020404" pitchFamily="49" charset="0"/>
                <a:ea typeface="ＭＳ Ｐゴシック" panose="020B0600070205080204" pitchFamily="34" charset="-128"/>
              </a:rPr>
              <a:t>void* x = (void *) new A;</a:t>
            </a:r>
          </a:p>
          <a:p>
            <a:pPr eaLnBrk="1" hangingPunct="1">
              <a:lnSpc>
                <a:spcPct val="90000"/>
              </a:lnSpc>
              <a:buFont typeface="Wingdings" pitchFamily="2" charset="2"/>
              <a:buNone/>
            </a:pPr>
            <a:r>
              <a:rPr lang="en-US" altLang="en-US" sz="2400" b="1" dirty="0">
                <a:solidFill>
                  <a:srgbClr val="FF0000"/>
                </a:solidFill>
                <a:latin typeface="Courier New" panose="02070309020205020404" pitchFamily="49" charset="0"/>
                <a:ea typeface="ＭＳ Ｐゴシック" panose="020B0600070205080204" pitchFamily="34" charset="-128"/>
              </a:rPr>
              <a:t>B* q </a:t>
            </a:r>
            <a:r>
              <a:rPr lang="en-US" altLang="en-US" sz="2400" b="1" dirty="0">
                <a:latin typeface="Courier New" panose="02070309020205020404" pitchFamily="49" charset="0"/>
                <a:ea typeface="ＭＳ Ｐゴシック" panose="020B0600070205080204" pitchFamily="34" charset="-128"/>
              </a:rPr>
              <a:t>= (B*) x;  //a safe downcast?</a:t>
            </a:r>
          </a:p>
          <a:p>
            <a:pPr eaLnBrk="1" hangingPunct="1">
              <a:lnSpc>
                <a:spcPct val="90000"/>
              </a:lnSpc>
              <a:buFont typeface="Wingdings" pitchFamily="2" charset="2"/>
              <a:buNone/>
            </a:pPr>
            <a:r>
              <a:rPr lang="en-US" altLang="en-US" sz="2400" b="1" dirty="0">
                <a:latin typeface="Courier New" panose="02070309020205020404" pitchFamily="49" charset="0"/>
                <a:ea typeface="ＭＳ Ｐゴシック" panose="020B0600070205080204" pitchFamily="34" charset="-128"/>
              </a:rPr>
              <a:t>int case2 = </a:t>
            </a:r>
            <a:r>
              <a:rPr lang="en-US" altLang="en-US" sz="2400" b="1" dirty="0">
                <a:solidFill>
                  <a:srgbClr val="FF0000"/>
                </a:solidFill>
                <a:latin typeface="Courier New" panose="02070309020205020404" pitchFamily="49" charset="0"/>
                <a:ea typeface="ＭＳ Ｐゴシック" panose="020B0600070205080204" pitchFamily="34" charset="-128"/>
              </a:rPr>
              <a:t>q-&gt;foo(66)</a:t>
            </a:r>
            <a:r>
              <a:rPr lang="en-US" altLang="en-US" sz="2400" b="1" dirty="0">
                <a:latin typeface="Courier New" panose="02070309020205020404" pitchFamily="49" charset="0"/>
                <a:ea typeface="ＭＳ Ｐゴシック" panose="020B0600070205080204" pitchFamily="34" charset="-128"/>
              </a:rPr>
              <a:t>; //what happens?</a:t>
            </a:r>
          </a:p>
        </p:txBody>
      </p:sp>
      <p:sp>
        <p:nvSpPr>
          <p:cNvPr id="48133" name="Text Box 4">
            <a:extLst>
              <a:ext uri="{FF2B5EF4-FFF2-40B4-BE49-F238E27FC236}">
                <a16:creationId xmlns:a16="http://schemas.microsoft.com/office/drawing/2014/main" id="{BE42CB9C-2D4A-A642-9CAC-FDCB0CDA0716}"/>
              </a:ext>
            </a:extLst>
          </p:cNvPr>
          <p:cNvSpPr txBox="1">
            <a:spLocks noChangeArrowheads="1"/>
          </p:cNvSpPr>
          <p:nvPr/>
        </p:nvSpPr>
        <p:spPr bwMode="auto">
          <a:xfrm>
            <a:off x="7162800" y="18288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1800">
                <a:solidFill>
                  <a:srgbClr val="0000FF"/>
                </a:solidFill>
                <a:latin typeface="Arial" panose="020B0604020202020204" pitchFamily="34" charset="0"/>
              </a:rPr>
              <a:t>A</a:t>
            </a:r>
          </a:p>
        </p:txBody>
      </p:sp>
      <p:sp>
        <p:nvSpPr>
          <p:cNvPr id="48134" name="Text Box 5">
            <a:extLst>
              <a:ext uri="{FF2B5EF4-FFF2-40B4-BE49-F238E27FC236}">
                <a16:creationId xmlns:a16="http://schemas.microsoft.com/office/drawing/2014/main" id="{699A0D63-0756-BF4B-B3E7-142B4E133030}"/>
              </a:ext>
            </a:extLst>
          </p:cNvPr>
          <p:cNvSpPr txBox="1">
            <a:spLocks noChangeArrowheads="1"/>
          </p:cNvSpPr>
          <p:nvPr/>
        </p:nvSpPr>
        <p:spPr bwMode="auto">
          <a:xfrm>
            <a:off x="7162800" y="29718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1800">
                <a:solidFill>
                  <a:srgbClr val="0000FF"/>
                </a:solidFill>
                <a:latin typeface="Arial" panose="020B0604020202020204" pitchFamily="34" charset="0"/>
              </a:rPr>
              <a:t>B</a:t>
            </a:r>
          </a:p>
        </p:txBody>
      </p:sp>
      <p:sp>
        <p:nvSpPr>
          <p:cNvPr id="48135" name="Line 6">
            <a:extLst>
              <a:ext uri="{FF2B5EF4-FFF2-40B4-BE49-F238E27FC236}">
                <a16:creationId xmlns:a16="http://schemas.microsoft.com/office/drawing/2014/main" id="{2ECFBC35-DFAF-1743-A15D-715C30EEBAD7}"/>
              </a:ext>
            </a:extLst>
          </p:cNvPr>
          <p:cNvSpPr>
            <a:spLocks noChangeShapeType="1"/>
          </p:cNvSpPr>
          <p:nvPr/>
        </p:nvSpPr>
        <p:spPr bwMode="auto">
          <a:xfrm>
            <a:off x="7315200" y="2133600"/>
            <a:ext cx="0" cy="9144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6" name="Text Box 7">
            <a:extLst>
              <a:ext uri="{FF2B5EF4-FFF2-40B4-BE49-F238E27FC236}">
                <a16:creationId xmlns:a16="http://schemas.microsoft.com/office/drawing/2014/main" id="{22EA515E-2EA4-9C49-B641-53697F1EFD78}"/>
              </a:ext>
            </a:extLst>
          </p:cNvPr>
          <p:cNvSpPr txBox="1">
            <a:spLocks noChangeArrowheads="1"/>
          </p:cNvSpPr>
          <p:nvPr/>
        </p:nvSpPr>
        <p:spPr bwMode="auto">
          <a:xfrm>
            <a:off x="7467600" y="18288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1800">
                <a:solidFill>
                  <a:srgbClr val="0000FF"/>
                </a:solidFill>
                <a:latin typeface="Arial" panose="020B0604020202020204" pitchFamily="34" charset="0"/>
              </a:rPr>
              <a:t>virtual foo()</a:t>
            </a:r>
          </a:p>
        </p:txBody>
      </p:sp>
      <p:sp>
        <p:nvSpPr>
          <p:cNvPr id="48137" name="Text Box 8">
            <a:extLst>
              <a:ext uri="{FF2B5EF4-FFF2-40B4-BE49-F238E27FC236}">
                <a16:creationId xmlns:a16="http://schemas.microsoft.com/office/drawing/2014/main" id="{9736C18C-E545-6A47-B769-61BF6705C933}"/>
              </a:ext>
            </a:extLst>
          </p:cNvPr>
          <p:cNvSpPr txBox="1">
            <a:spLocks noChangeArrowheads="1"/>
          </p:cNvSpPr>
          <p:nvPr/>
        </p:nvSpPr>
        <p:spPr bwMode="auto">
          <a:xfrm>
            <a:off x="7467600" y="2895600"/>
            <a:ext cx="1676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1800">
                <a:solidFill>
                  <a:srgbClr val="0000FF"/>
                </a:solidFill>
                <a:latin typeface="Arial" panose="020B0604020202020204" pitchFamily="34" charset="0"/>
              </a:rPr>
              <a:t>virtual foo()</a:t>
            </a:r>
            <a:br>
              <a:rPr lang="en-US" altLang="en-US" sz="1800">
                <a:solidFill>
                  <a:srgbClr val="0000FF"/>
                </a:solidFill>
                <a:latin typeface="Arial" panose="020B0604020202020204" pitchFamily="34" charset="0"/>
              </a:rPr>
            </a:br>
            <a:r>
              <a:rPr lang="en-US" altLang="en-US" sz="1800">
                <a:solidFill>
                  <a:srgbClr val="0000FF"/>
                </a:solidFill>
                <a:latin typeface="Arial" panose="020B0604020202020204" pitchFamily="34" charset="0"/>
              </a:rPr>
              <a:t>vritual foo(int)</a:t>
            </a:r>
          </a:p>
        </p:txBody>
      </p:sp>
      <p:sp>
        <p:nvSpPr>
          <p:cNvPr id="49164" name="TextBox 12">
            <a:extLst>
              <a:ext uri="{FF2B5EF4-FFF2-40B4-BE49-F238E27FC236}">
                <a16:creationId xmlns:a16="http://schemas.microsoft.com/office/drawing/2014/main" id="{B64ACC8C-17DD-5C40-8327-60957A109956}"/>
              </a:ext>
            </a:extLst>
          </p:cNvPr>
          <p:cNvSpPr txBox="1">
            <a:spLocks noChangeArrowheads="1"/>
          </p:cNvSpPr>
          <p:nvPr/>
        </p:nvSpPr>
        <p:spPr bwMode="auto">
          <a:xfrm>
            <a:off x="1600200" y="5105400"/>
            <a:ext cx="69088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800" b="1">
                <a:solidFill>
                  <a:srgbClr val="FF0000"/>
                </a:solidFill>
                <a:latin typeface="Courier New" panose="02070309020205020404" pitchFamily="49" charset="0"/>
              </a:rPr>
              <a:t>q-&gt;foo(66)</a:t>
            </a:r>
            <a:r>
              <a:rPr lang="en-US" altLang="en-US" sz="1800">
                <a:latin typeface="Arial" panose="020B0604020202020204" pitchFamily="34" charset="0"/>
              </a:rPr>
              <a:t> is a prohibited application (i.e., application of an</a:t>
            </a:r>
          </a:p>
          <a:p>
            <a:pPr eaLnBrk="1" hangingPunct="1">
              <a:spcBef>
                <a:spcPct val="0"/>
              </a:spcBef>
              <a:buClrTx/>
              <a:buSzTx/>
              <a:buFontTx/>
              <a:buNone/>
            </a:pPr>
            <a:r>
              <a:rPr lang="en-US" altLang="en-US" sz="1800">
                <a:latin typeface="Arial" panose="020B0604020202020204" pitchFamily="34" charset="0"/>
              </a:rPr>
              <a:t>operation on a value of the wrong type, i.e., forbidden error).</a:t>
            </a:r>
          </a:p>
          <a:p>
            <a:pPr eaLnBrk="1" hangingPunct="1">
              <a:spcBef>
                <a:spcPct val="0"/>
              </a:spcBef>
              <a:buClrTx/>
              <a:buSzTx/>
              <a:buFontTx/>
              <a:buNone/>
            </a:pPr>
            <a:r>
              <a:rPr lang="en-US" altLang="en-US" sz="1800">
                <a:latin typeface="Arial" panose="020B0604020202020204" pitchFamily="34" charset="0"/>
              </a:rPr>
              <a:t>Static type </a:t>
            </a:r>
            <a:r>
              <a:rPr lang="en-US" altLang="en-US" sz="1800" b="1">
                <a:solidFill>
                  <a:srgbClr val="FF0000"/>
                </a:solidFill>
                <a:latin typeface="Courier New" panose="02070309020205020404" pitchFamily="49" charset="0"/>
              </a:rPr>
              <a:t>B* q</a:t>
            </a:r>
            <a:r>
              <a:rPr lang="en-US" altLang="en-US" sz="1800">
                <a:solidFill>
                  <a:srgbClr val="FF0000"/>
                </a:solidFill>
                <a:latin typeface="Arial" panose="020B0604020202020204" pitchFamily="34" charset="0"/>
              </a:rPr>
              <a:t> </a:t>
            </a:r>
            <a:r>
              <a:rPr lang="ja-JP" altLang="en-US" sz="1800">
                <a:latin typeface="Arial" panose="020B0604020202020204" pitchFamily="34" charset="0"/>
              </a:rPr>
              <a:t>“</a:t>
            </a:r>
            <a:r>
              <a:rPr lang="en-US" altLang="ja-JP" sz="1800">
                <a:latin typeface="Arial" panose="020B0604020202020204" pitchFamily="34" charset="0"/>
              </a:rPr>
              <a:t>promises</a:t>
            </a:r>
            <a:r>
              <a:rPr lang="ja-JP" altLang="en-US" sz="1800">
                <a:latin typeface="Arial" panose="020B0604020202020204" pitchFamily="34" charset="0"/>
              </a:rPr>
              <a:t>”</a:t>
            </a:r>
            <a:r>
              <a:rPr lang="en-US" altLang="ja-JP" sz="1800">
                <a:latin typeface="Arial" panose="020B0604020202020204" pitchFamily="34" charset="0"/>
              </a:rPr>
              <a:t> the programmer that </a:t>
            </a:r>
            <a:r>
              <a:rPr lang="en-US" altLang="ja-JP" sz="1800" b="1">
                <a:solidFill>
                  <a:srgbClr val="FF0000"/>
                </a:solidFill>
                <a:latin typeface="Courier New" panose="02070309020205020404" pitchFamily="49" charset="0"/>
              </a:rPr>
              <a:t>q</a:t>
            </a:r>
            <a:r>
              <a:rPr lang="en-US" altLang="ja-JP" sz="1800">
                <a:latin typeface="Arial" panose="020B0604020202020204" pitchFamily="34" charset="0"/>
              </a:rPr>
              <a:t> will point to a</a:t>
            </a:r>
          </a:p>
          <a:p>
            <a:pPr eaLnBrk="1" hangingPunct="1">
              <a:spcBef>
                <a:spcPct val="0"/>
              </a:spcBef>
              <a:buClrTx/>
              <a:buSzTx/>
              <a:buFontTx/>
              <a:buNone/>
            </a:pPr>
            <a:r>
              <a:rPr lang="en-US" altLang="en-US" sz="1800" b="1">
                <a:solidFill>
                  <a:srgbClr val="FF0000"/>
                </a:solidFill>
                <a:latin typeface="Courier New" panose="02070309020205020404" pitchFamily="49" charset="0"/>
              </a:rPr>
              <a:t>B</a:t>
            </a:r>
            <a:r>
              <a:rPr lang="en-US" altLang="en-US" sz="1800">
                <a:latin typeface="Arial" panose="020B0604020202020204" pitchFamily="34" charset="0"/>
              </a:rPr>
              <a:t> object. However, language does not </a:t>
            </a:r>
            <a:r>
              <a:rPr lang="ja-JP" altLang="en-US" sz="1800">
                <a:latin typeface="Arial" panose="020B0604020202020204" pitchFamily="34" charset="0"/>
              </a:rPr>
              <a:t>“</a:t>
            </a:r>
            <a:r>
              <a:rPr lang="en-US" altLang="ja-JP" sz="1800">
                <a:latin typeface="Arial" panose="020B0604020202020204" pitchFamily="34" charset="0"/>
              </a:rPr>
              <a:t>honor</a:t>
            </a:r>
            <a:r>
              <a:rPr lang="ja-JP" altLang="en-US" sz="1800">
                <a:latin typeface="Arial" panose="020B0604020202020204" pitchFamily="34" charset="0"/>
              </a:rPr>
              <a:t>”</a:t>
            </a:r>
            <a:r>
              <a:rPr lang="en-US" altLang="ja-JP" sz="1800">
                <a:latin typeface="Arial" panose="020B0604020202020204" pitchFamily="34" charset="0"/>
              </a:rPr>
              <a:t> this promise…</a:t>
            </a:r>
            <a:endParaRPr lang="en-US" altLang="en-US" sz="1800">
              <a:latin typeface="Arial" panose="020B0604020202020204" pitchFamily="34" charset="0"/>
            </a:endParaRPr>
          </a:p>
        </p:txBody>
      </p:sp>
      <p:cxnSp>
        <p:nvCxnSpPr>
          <p:cNvPr id="15" name="Straight Arrow Connector 14">
            <a:extLst>
              <a:ext uri="{FF2B5EF4-FFF2-40B4-BE49-F238E27FC236}">
                <a16:creationId xmlns:a16="http://schemas.microsoft.com/office/drawing/2014/main" id="{3AB7D017-DD4C-0445-B135-0A9625537A21}"/>
              </a:ext>
            </a:extLst>
          </p:cNvPr>
          <p:cNvCxnSpPr>
            <a:cxnSpLocks noChangeShapeType="1"/>
          </p:cNvCxnSpPr>
          <p:nvPr/>
        </p:nvCxnSpPr>
        <p:spPr bwMode="auto">
          <a:xfrm rot="5400000" flipH="1" flipV="1">
            <a:off x="3086101" y="4991100"/>
            <a:ext cx="228600" cy="3175"/>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9595F3FB-DB20-3542-88CD-2521DBD1BFBD}"/>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What Is Type Checking</a:t>
            </a:r>
          </a:p>
        </p:txBody>
      </p:sp>
      <p:sp>
        <p:nvSpPr>
          <p:cNvPr id="49154" name="Content Placeholder 2">
            <a:extLst>
              <a:ext uri="{FF2B5EF4-FFF2-40B4-BE49-F238E27FC236}">
                <a16:creationId xmlns:a16="http://schemas.microsoft.com/office/drawing/2014/main" id="{01670A0E-85EC-764B-B93F-65111508116C}"/>
              </a:ext>
            </a:extLst>
          </p:cNvPr>
          <p:cNvSpPr>
            <a:spLocks noGrp="1" noChangeArrowheads="1"/>
          </p:cNvSpPr>
          <p:nvPr>
            <p:ph idx="1"/>
          </p:nvPr>
        </p:nvSpPr>
        <p:spPr>
          <a:xfrm>
            <a:off x="228600" y="1371600"/>
            <a:ext cx="8915400" cy="4800600"/>
          </a:xfrm>
        </p:spPr>
        <p:txBody>
          <a:bodyPr/>
          <a:lstStyle/>
          <a:p>
            <a:pPr eaLnBrk="1" hangingPunct="1">
              <a:buFont typeface="Wingdings" pitchFamily="2" charset="2"/>
              <a:buNone/>
            </a:pPr>
            <a:r>
              <a:rPr lang="en-US" altLang="en-US">
                <a:latin typeface="Arial" panose="020B0604020202020204" pitchFamily="34" charset="0"/>
                <a:ea typeface="ＭＳ Ｐゴシック" panose="020B0600070205080204" pitchFamily="34" charset="-128"/>
              </a:rPr>
              <a:t>			     statically   not statically typed</a:t>
            </a:r>
          </a:p>
          <a:p>
            <a:pPr eaLnBrk="1" hangingPunct="1">
              <a:buFont typeface="Wingdings" pitchFamily="2" charset="2"/>
              <a:buNone/>
            </a:pPr>
            <a:r>
              <a:rPr lang="en-US" altLang="en-US">
                <a:latin typeface="Arial" panose="020B0604020202020204" pitchFamily="34" charset="0"/>
                <a:ea typeface="ＭＳ Ｐゴシック" panose="020B0600070205080204" pitchFamily="34" charset="-128"/>
              </a:rPr>
              <a:t>				  typed  (i.e., dynamically typed)</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buFont typeface="Wingdings" pitchFamily="2" charset="2"/>
              <a:buNone/>
            </a:pPr>
            <a:r>
              <a:rPr lang="en-US" altLang="en-US">
                <a:latin typeface="Arial" panose="020B0604020202020204" pitchFamily="34" charset="0"/>
                <a:ea typeface="ＭＳ Ｐゴシック" panose="020B0600070205080204" pitchFamily="34" charset="-128"/>
              </a:rPr>
              <a:t>   type safe</a:t>
            </a:r>
          </a:p>
          <a:p>
            <a:pPr eaLnBrk="1" hangingPunct="1">
              <a:buFont typeface="Wingdings" pitchFamily="2" charset="2"/>
              <a:buNone/>
            </a:pPr>
            <a:r>
              <a:rPr lang="en-US" altLang="en-US">
                <a:latin typeface="Arial" panose="020B0604020202020204" pitchFamily="34" charset="0"/>
                <a:ea typeface="ＭＳ Ｐゴシック" panose="020B0600070205080204" pitchFamily="34" charset="-128"/>
              </a:rPr>
              <a:t>	 </a:t>
            </a:r>
          </a:p>
          <a:p>
            <a:pPr eaLnBrk="1" hangingPunct="1">
              <a:buFont typeface="Wingdings" pitchFamily="2" charset="2"/>
              <a:buNone/>
            </a:pPr>
            <a:r>
              <a:rPr lang="en-US" altLang="en-US">
                <a:latin typeface="Arial" panose="020B0604020202020204" pitchFamily="34" charset="0"/>
                <a:ea typeface="ＭＳ Ｐゴシック" panose="020B0600070205080204" pitchFamily="34" charset="-128"/>
              </a:rPr>
              <a:t>                    </a:t>
            </a:r>
          </a:p>
          <a:p>
            <a:pPr eaLnBrk="1" hangingPunct="1">
              <a:buFont typeface="Wingdings" pitchFamily="2" charset="2"/>
              <a:buNone/>
            </a:pPr>
            <a:r>
              <a:rPr lang="en-US" altLang="en-US">
                <a:latin typeface="Arial" panose="020B0604020202020204" pitchFamily="34" charset="0"/>
                <a:ea typeface="ＭＳ Ｐゴシック" panose="020B0600070205080204" pitchFamily="34" charset="-128"/>
              </a:rPr>
              <a:t>type unsafe              	     Assembly	</a:t>
            </a:r>
          </a:p>
        </p:txBody>
      </p:sp>
      <p:sp>
        <p:nvSpPr>
          <p:cNvPr id="49155" name="Footer Placeholder 3">
            <a:extLst>
              <a:ext uri="{FF2B5EF4-FFF2-40B4-BE49-F238E27FC236}">
                <a16:creationId xmlns:a16="http://schemas.microsoft.com/office/drawing/2014/main" id="{CABF672E-4BEB-8741-8097-3272CC264867}"/>
              </a:ext>
            </a:extLst>
          </p:cNvPr>
          <p:cNvSpPr>
            <a:spLocks noGrp="1"/>
          </p:cNvSpPr>
          <p:nvPr>
            <p:ph type="ftr" sz="quarter" idx="10"/>
          </p:nvPr>
        </p:nvSpPr>
        <p:spPr>
          <a:xfrm>
            <a:off x="228600" y="6248400"/>
            <a:ext cx="5334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49156" name="Slide Number Placeholder 4">
            <a:extLst>
              <a:ext uri="{FF2B5EF4-FFF2-40B4-BE49-F238E27FC236}">
                <a16:creationId xmlns:a16="http://schemas.microsoft.com/office/drawing/2014/main" id="{7237E8F6-BFCB-6A44-A88F-A67EFA5734F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2306A05E-C2FC-6441-8D93-16F649C0E93B}" type="slidenum">
              <a:rPr lang="en-US" altLang="en-US" sz="1400"/>
              <a:pPr>
                <a:spcBef>
                  <a:spcPct val="0"/>
                </a:spcBef>
                <a:buClrTx/>
                <a:buSzTx/>
                <a:buFontTx/>
                <a:buNone/>
              </a:pPr>
              <a:t>18</a:t>
            </a:fld>
            <a:endParaRPr lang="en-US" altLang="en-US" sz="1400"/>
          </a:p>
        </p:txBody>
      </p:sp>
      <p:cxnSp>
        <p:nvCxnSpPr>
          <p:cNvPr id="7" name="Straight Connector 6">
            <a:extLst>
              <a:ext uri="{FF2B5EF4-FFF2-40B4-BE49-F238E27FC236}">
                <a16:creationId xmlns:a16="http://schemas.microsoft.com/office/drawing/2014/main" id="{82E19BF5-96B8-954E-BC76-3FD1458EC19E}"/>
              </a:ext>
            </a:extLst>
          </p:cNvPr>
          <p:cNvCxnSpPr>
            <a:cxnSpLocks noChangeShapeType="1"/>
          </p:cNvCxnSpPr>
          <p:nvPr/>
        </p:nvCxnSpPr>
        <p:spPr bwMode="auto">
          <a:xfrm>
            <a:off x="228600" y="2819400"/>
            <a:ext cx="8686800" cy="1588"/>
          </a:xfrm>
          <a:prstGeom prst="line">
            <a:avLst/>
          </a:prstGeom>
          <a:noFill/>
          <a:ln w="25400">
            <a:solidFill>
              <a:srgbClr val="FF0000"/>
            </a:solidFill>
            <a:round/>
            <a:headEnd/>
            <a:tailEnd/>
          </a:ln>
          <a:effectLst>
            <a:outerShdw blurRad="40000" dist="20000" dir="5400000" rotWithShape="0">
              <a:srgbClr val="808080">
                <a:alpha val="37999"/>
              </a:srgbClr>
            </a:outerShdw>
          </a:effectLst>
        </p:spPr>
      </p:cxnSp>
      <p:cxnSp>
        <p:nvCxnSpPr>
          <p:cNvPr id="10" name="Straight Connector 9">
            <a:extLst>
              <a:ext uri="{FF2B5EF4-FFF2-40B4-BE49-F238E27FC236}">
                <a16:creationId xmlns:a16="http://schemas.microsoft.com/office/drawing/2014/main" id="{1BD34BED-2573-BC4B-86F1-ACAB8673B299}"/>
              </a:ext>
            </a:extLst>
          </p:cNvPr>
          <p:cNvCxnSpPr>
            <a:cxnSpLocks noChangeShapeType="1"/>
          </p:cNvCxnSpPr>
          <p:nvPr/>
        </p:nvCxnSpPr>
        <p:spPr bwMode="auto">
          <a:xfrm rot="5400000">
            <a:off x="419101" y="3543300"/>
            <a:ext cx="4038600" cy="3175"/>
          </a:xfrm>
          <a:prstGeom prst="line">
            <a:avLst/>
          </a:prstGeom>
          <a:noFill/>
          <a:ln w="25400">
            <a:solidFill>
              <a:srgbClr val="FF0000"/>
            </a:solidFill>
            <a:round/>
            <a:headEnd/>
            <a:tailEnd/>
          </a:ln>
          <a:effectLst>
            <a:outerShdw blurRad="40000" dist="20000" dir="5400000" rotWithShape="0">
              <a:srgbClr val="808080">
                <a:alpha val="37999"/>
              </a:srgbClr>
            </a:outerShdw>
          </a:effectLst>
        </p:spPr>
      </p:cxnSp>
      <p:cxnSp>
        <p:nvCxnSpPr>
          <p:cNvPr id="3" name="Straight Connector 2">
            <a:extLst>
              <a:ext uri="{FF2B5EF4-FFF2-40B4-BE49-F238E27FC236}">
                <a16:creationId xmlns:a16="http://schemas.microsoft.com/office/drawing/2014/main" id="{3703A3A9-B47D-CA4A-8E52-23BA53575B3E}"/>
              </a:ext>
            </a:extLst>
          </p:cNvPr>
          <p:cNvCxnSpPr>
            <a:cxnSpLocks noChangeShapeType="1"/>
          </p:cNvCxnSpPr>
          <p:nvPr/>
        </p:nvCxnSpPr>
        <p:spPr bwMode="auto">
          <a:xfrm>
            <a:off x="4419600" y="1295400"/>
            <a:ext cx="0" cy="4343400"/>
          </a:xfrm>
          <a:prstGeom prst="line">
            <a:avLst/>
          </a:prstGeom>
          <a:noFill/>
          <a:ln w="25400">
            <a:solidFill>
              <a:schemeClr val="accent1"/>
            </a:solidFill>
            <a:round/>
            <a:headEnd/>
            <a:tailEnd/>
          </a:ln>
          <a:effectLst>
            <a:outerShdw blurRad="40000" dist="20000" dir="5400000" rotWithShape="0">
              <a:srgbClr val="808080">
                <a:alpha val="37999"/>
              </a:srgbClr>
            </a:outerShdw>
          </a:effectLst>
        </p:spPr>
      </p:cxnSp>
      <p:cxnSp>
        <p:nvCxnSpPr>
          <p:cNvPr id="5" name="Straight Connector 4">
            <a:extLst>
              <a:ext uri="{FF2B5EF4-FFF2-40B4-BE49-F238E27FC236}">
                <a16:creationId xmlns:a16="http://schemas.microsoft.com/office/drawing/2014/main" id="{2707768E-B5E3-8345-993A-B9FA141727CE}"/>
              </a:ext>
            </a:extLst>
          </p:cNvPr>
          <p:cNvCxnSpPr>
            <a:cxnSpLocks noChangeShapeType="1"/>
          </p:cNvCxnSpPr>
          <p:nvPr/>
        </p:nvCxnSpPr>
        <p:spPr bwMode="auto">
          <a:xfrm flipV="1">
            <a:off x="228600" y="4191000"/>
            <a:ext cx="8763000" cy="76200"/>
          </a:xfrm>
          <a:prstGeom prst="line">
            <a:avLst/>
          </a:prstGeom>
          <a:noFill/>
          <a:ln w="25400">
            <a:solidFill>
              <a:schemeClr val="accent1"/>
            </a:solidFill>
            <a:round/>
            <a:headEnd/>
            <a:tailEnd/>
          </a:ln>
          <a:effectLst>
            <a:outerShdw blurRad="40000" dist="20000" dir="5400000" rotWithShape="0">
              <a:srgbClr val="808080">
                <a:alpha val="37999"/>
              </a:srgbClr>
            </a:outerShdw>
          </a:effectLst>
        </p:spPr>
      </p:cxnSp>
      <p:sp>
        <p:nvSpPr>
          <p:cNvPr id="6" name="TextBox 5">
            <a:extLst>
              <a:ext uri="{FF2B5EF4-FFF2-40B4-BE49-F238E27FC236}">
                <a16:creationId xmlns:a16="http://schemas.microsoft.com/office/drawing/2014/main" id="{0148254E-39E5-D947-840F-9F8068948E6E}"/>
              </a:ext>
            </a:extLst>
          </p:cNvPr>
          <p:cNvSpPr txBox="1"/>
          <p:nvPr/>
        </p:nvSpPr>
        <p:spPr>
          <a:xfrm>
            <a:off x="2697701" y="3133736"/>
            <a:ext cx="1364476" cy="923330"/>
          </a:xfrm>
          <a:prstGeom prst="rect">
            <a:avLst/>
          </a:prstGeom>
          <a:noFill/>
        </p:spPr>
        <p:txBody>
          <a:bodyPr wrap="none" rtlCol="0">
            <a:spAutoFit/>
          </a:bodyPr>
          <a:lstStyle/>
          <a:p>
            <a:r>
              <a:rPr lang="en-US" dirty="0">
                <a:latin typeface="+mn-ea"/>
                <a:ea typeface="+mn-ea"/>
              </a:rPr>
              <a:t>ML/</a:t>
            </a:r>
            <a:r>
              <a:rPr lang="en-US" dirty="0" err="1">
                <a:latin typeface="+mn-ea"/>
                <a:ea typeface="+mn-ea"/>
              </a:rPr>
              <a:t>Ocaml</a:t>
            </a:r>
            <a:r>
              <a:rPr lang="en-US" dirty="0">
                <a:latin typeface="+mn-ea"/>
                <a:ea typeface="+mn-ea"/>
              </a:rPr>
              <a:t>, </a:t>
            </a:r>
          </a:p>
          <a:p>
            <a:r>
              <a:rPr lang="en-US" dirty="0">
                <a:latin typeface="+mn-ea"/>
                <a:ea typeface="+mn-ea"/>
              </a:rPr>
              <a:t>Haskell, </a:t>
            </a:r>
            <a:br>
              <a:rPr lang="en-US" dirty="0">
                <a:latin typeface="+mn-ea"/>
                <a:ea typeface="+mn-ea"/>
              </a:rPr>
            </a:br>
            <a:r>
              <a:rPr lang="en-US" dirty="0">
                <a:latin typeface="+mn-ea"/>
                <a:ea typeface="+mn-ea"/>
              </a:rPr>
              <a:t>Java*</a:t>
            </a:r>
          </a:p>
        </p:txBody>
      </p:sp>
      <p:sp>
        <p:nvSpPr>
          <p:cNvPr id="13" name="TextBox 12">
            <a:extLst>
              <a:ext uri="{FF2B5EF4-FFF2-40B4-BE49-F238E27FC236}">
                <a16:creationId xmlns:a16="http://schemas.microsoft.com/office/drawing/2014/main" id="{7EFD532B-3BA9-CB46-922E-2C81EFF29A7B}"/>
              </a:ext>
            </a:extLst>
          </p:cNvPr>
          <p:cNvSpPr txBox="1"/>
          <p:nvPr/>
        </p:nvSpPr>
        <p:spPr>
          <a:xfrm>
            <a:off x="2641174" y="4547901"/>
            <a:ext cx="851515" cy="369332"/>
          </a:xfrm>
          <a:prstGeom prst="rect">
            <a:avLst/>
          </a:prstGeom>
          <a:noFill/>
        </p:spPr>
        <p:txBody>
          <a:bodyPr wrap="none" rtlCol="0">
            <a:spAutoFit/>
          </a:bodyPr>
          <a:lstStyle/>
          <a:p>
            <a:r>
              <a:rPr lang="en-US" dirty="0">
                <a:latin typeface="+mn-ea"/>
                <a:ea typeface="+mn-ea"/>
              </a:rPr>
              <a:t>C/C++</a:t>
            </a:r>
          </a:p>
        </p:txBody>
      </p:sp>
      <p:sp>
        <p:nvSpPr>
          <p:cNvPr id="14" name="TextBox 13">
            <a:extLst>
              <a:ext uri="{FF2B5EF4-FFF2-40B4-BE49-F238E27FC236}">
                <a16:creationId xmlns:a16="http://schemas.microsoft.com/office/drawing/2014/main" id="{D962B37D-906E-A94A-B55C-9A044A0F14BD}"/>
              </a:ext>
            </a:extLst>
          </p:cNvPr>
          <p:cNvSpPr txBox="1"/>
          <p:nvPr/>
        </p:nvSpPr>
        <p:spPr>
          <a:xfrm>
            <a:off x="4671329" y="3107448"/>
            <a:ext cx="3377848" cy="369332"/>
          </a:xfrm>
          <a:prstGeom prst="rect">
            <a:avLst/>
          </a:prstGeom>
          <a:noFill/>
        </p:spPr>
        <p:txBody>
          <a:bodyPr wrap="none" rtlCol="0">
            <a:spAutoFit/>
          </a:bodyPr>
          <a:lstStyle/>
          <a:p>
            <a:r>
              <a:rPr lang="en-US" dirty="0">
                <a:latin typeface="+mn-ea"/>
                <a:ea typeface="+mn-ea"/>
              </a:rPr>
              <a:t>Python, Scheme, R, JavaScript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3">
            <a:extLst>
              <a:ext uri="{FF2B5EF4-FFF2-40B4-BE49-F238E27FC236}">
                <a16:creationId xmlns:a16="http://schemas.microsoft.com/office/drawing/2014/main" id="{5741F108-CB03-134A-BA5F-B9E84C72968F}"/>
              </a:ext>
            </a:extLst>
          </p:cNvPr>
          <p:cNvSpPr>
            <a:spLocks noGrp="1"/>
          </p:cNvSpPr>
          <p:nvPr>
            <p:ph type="ftr" sz="quarter" idx="10"/>
          </p:nvPr>
        </p:nvSpPr>
        <p:spPr>
          <a:xfrm>
            <a:off x="228600" y="6248400"/>
            <a:ext cx="5105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51202" name="Slide Number Placeholder 4">
            <a:extLst>
              <a:ext uri="{FF2B5EF4-FFF2-40B4-BE49-F238E27FC236}">
                <a16:creationId xmlns:a16="http://schemas.microsoft.com/office/drawing/2014/main" id="{5B8196B3-4BE9-1D4F-96EC-01709504AFC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9BA2ED48-548E-D042-959B-EEDEDCC2F85F}" type="slidenum">
              <a:rPr lang="en-US" altLang="en-US" sz="1400"/>
              <a:pPr>
                <a:spcBef>
                  <a:spcPct val="0"/>
                </a:spcBef>
                <a:buClrTx/>
                <a:buSzTx/>
                <a:buFontTx/>
                <a:buNone/>
              </a:pPr>
              <a:t>19</a:t>
            </a:fld>
            <a:endParaRPr lang="en-US" altLang="en-US" sz="1400"/>
          </a:p>
        </p:txBody>
      </p:sp>
      <p:sp>
        <p:nvSpPr>
          <p:cNvPr id="51203" name="Rectangle 2">
            <a:extLst>
              <a:ext uri="{FF2B5EF4-FFF2-40B4-BE49-F238E27FC236}">
                <a16:creationId xmlns:a16="http://schemas.microsoft.com/office/drawing/2014/main" id="{B7BFB018-5FE6-184C-BF0E-5DE4E8D625F9}"/>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What Is Type Checking?</a:t>
            </a:r>
          </a:p>
        </p:txBody>
      </p:sp>
      <p:sp>
        <p:nvSpPr>
          <p:cNvPr id="51204" name="Rectangle 3">
            <a:extLst>
              <a:ext uri="{FF2B5EF4-FFF2-40B4-BE49-F238E27FC236}">
                <a16:creationId xmlns:a16="http://schemas.microsoft.com/office/drawing/2014/main" id="{43623D67-1569-D543-A38E-00BA6D5045A6}"/>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Static typing vs. dynamic typing</a:t>
            </a:r>
          </a:p>
          <a:p>
            <a:pPr lvl="1" eaLnBrk="1" hangingPunct="1"/>
            <a:endParaRPr lang="en-US" altLang="en-US">
              <a:latin typeface="Arial" panose="020B0604020202020204" pitchFamily="34" charset="0"/>
            </a:endParaRPr>
          </a:p>
          <a:p>
            <a:pPr lvl="1" eaLnBrk="1" hangingPunct="1"/>
            <a:r>
              <a:rPr lang="en-US" altLang="en-US">
                <a:latin typeface="Arial" panose="020B0604020202020204" pitchFamily="34" charset="0"/>
              </a:rPr>
              <a:t>What are the advantages of static typing?</a:t>
            </a:r>
          </a:p>
          <a:p>
            <a:pPr eaLnBrk="1" hangingPunct="1"/>
            <a:endParaRPr lang="en-US" altLang="en-US">
              <a:latin typeface="Arial" panose="020B0604020202020204" pitchFamily="34" charset="0"/>
              <a:ea typeface="ＭＳ Ｐゴシック" panose="020B0600070205080204" pitchFamily="34" charset="-128"/>
            </a:endParaRP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lvl="1" eaLnBrk="1" hangingPunct="1"/>
            <a:r>
              <a:rPr lang="en-US" altLang="en-US">
                <a:latin typeface="Arial" panose="020B0604020202020204" pitchFamily="34" charset="0"/>
              </a:rPr>
              <a:t>What are the advantages of dynamic typing?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94146-A42B-899A-7C31-64ACDFB0252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Announcements</a:t>
            </a:r>
          </a:p>
        </p:txBody>
      </p:sp>
      <p:sp>
        <p:nvSpPr>
          <p:cNvPr id="3" name="Content Placeholder 2">
            <a:extLst>
              <a:ext uri="{FF2B5EF4-FFF2-40B4-BE49-F238E27FC236}">
                <a16:creationId xmlns:a16="http://schemas.microsoft.com/office/drawing/2014/main" id="{ABCCD260-4697-05C3-C5A0-FB34ED65105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Check your Rainbow grades</a:t>
            </a:r>
          </a:p>
          <a:p>
            <a:pPr lvl="1"/>
            <a:r>
              <a:rPr lang="en-US" dirty="0">
                <a:latin typeface="Arial" panose="020B0604020202020204" pitchFamily="34" charset="0"/>
                <a:cs typeface="Arial" panose="020B0604020202020204" pitchFamily="34" charset="0"/>
              </a:rPr>
              <a:t>Exam 1-2, Quiz 1-7, HW 1-5</a:t>
            </a:r>
          </a:p>
          <a:p>
            <a:pPr lvl="1"/>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Happy Thanksgiving!</a:t>
            </a:r>
          </a:p>
        </p:txBody>
      </p:sp>
      <p:sp>
        <p:nvSpPr>
          <p:cNvPr id="4" name="Footer Placeholder 3">
            <a:extLst>
              <a:ext uri="{FF2B5EF4-FFF2-40B4-BE49-F238E27FC236}">
                <a16:creationId xmlns:a16="http://schemas.microsoft.com/office/drawing/2014/main" id="{53F862AF-0F74-AD2A-11AC-71F63D521EDC}"/>
              </a:ext>
            </a:extLst>
          </p:cNvPr>
          <p:cNvSpPr>
            <a:spLocks noGrp="1"/>
          </p:cNvSpPr>
          <p:nvPr>
            <p:ph type="ftr" sz="quarter" idx="10"/>
          </p:nvPr>
        </p:nvSpPr>
        <p:spPr/>
        <p:txBody>
          <a:bodyPr/>
          <a:lstStyle/>
          <a:p>
            <a:pPr>
              <a:defRPr/>
            </a:pPr>
            <a:r>
              <a:rPr lang="en-US" dirty="0">
                <a:latin typeface="Arial" panose="020B0604020202020204" pitchFamily="34" charset="0"/>
                <a:cs typeface="Arial" panose="020B0604020202020204" pitchFamily="34" charset="0"/>
              </a:rPr>
              <a:t>Programming Languages CSCI 4430, A Milanova</a:t>
            </a:r>
          </a:p>
        </p:txBody>
      </p:sp>
      <p:sp>
        <p:nvSpPr>
          <p:cNvPr id="5" name="Slide Number Placeholder 4">
            <a:extLst>
              <a:ext uri="{FF2B5EF4-FFF2-40B4-BE49-F238E27FC236}">
                <a16:creationId xmlns:a16="http://schemas.microsoft.com/office/drawing/2014/main" id="{443CA372-B682-9D98-5C50-7AD723FE1B49}"/>
              </a:ext>
            </a:extLst>
          </p:cNvPr>
          <p:cNvSpPr>
            <a:spLocks noGrp="1"/>
          </p:cNvSpPr>
          <p:nvPr>
            <p:ph type="sldNum" sz="quarter" idx="11"/>
          </p:nvPr>
        </p:nvSpPr>
        <p:spPr/>
        <p:txBody>
          <a:bodyPr/>
          <a:lstStyle/>
          <a:p>
            <a:pPr>
              <a:defRPr/>
            </a:pPr>
            <a:fld id="{D04A4A72-3484-2649-BB25-783BBA0F8270}" type="slidenum">
              <a:rPr lang="en-US" altLang="en-US" smtClean="0"/>
              <a:pPr>
                <a:defRPr/>
              </a:pPr>
              <a:t>2</a:t>
            </a:fld>
            <a:endParaRPr lang="en-US" altLang="en-US"/>
          </a:p>
        </p:txBody>
      </p:sp>
    </p:spTree>
    <p:extLst>
      <p:ext uri="{BB962C8B-B14F-4D97-AF65-F5344CB8AC3E}">
        <p14:creationId xmlns:p14="http://schemas.microsoft.com/office/powerpoint/2010/main" val="2559571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4">
            <a:extLst>
              <a:ext uri="{FF2B5EF4-FFF2-40B4-BE49-F238E27FC236}">
                <a16:creationId xmlns:a16="http://schemas.microsoft.com/office/drawing/2014/main" id="{8821BAC4-E02B-6446-9B4E-6FF3C1D85A7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41674DE2-9451-9545-A164-24773800D23B}" type="slidenum">
              <a:rPr lang="en-US" altLang="en-US" sz="1400"/>
              <a:pPr>
                <a:spcBef>
                  <a:spcPct val="0"/>
                </a:spcBef>
                <a:buClrTx/>
                <a:buSzTx/>
                <a:buFontTx/>
                <a:buNone/>
              </a:pPr>
              <a:t>20</a:t>
            </a:fld>
            <a:endParaRPr lang="en-US" altLang="en-US" sz="1400"/>
          </a:p>
        </p:txBody>
      </p:sp>
      <p:sp>
        <p:nvSpPr>
          <p:cNvPr id="52226" name="Rectangle 2">
            <a:extLst>
              <a:ext uri="{FF2B5EF4-FFF2-40B4-BE49-F238E27FC236}">
                <a16:creationId xmlns:a16="http://schemas.microsoft.com/office/drawing/2014/main" id="{A1D3562B-AC63-F94E-9F8C-80440789C1F9}"/>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Lecture Outline </a:t>
            </a:r>
          </a:p>
        </p:txBody>
      </p:sp>
      <p:sp>
        <p:nvSpPr>
          <p:cNvPr id="52227" name="Rectangle 3">
            <a:extLst>
              <a:ext uri="{FF2B5EF4-FFF2-40B4-BE49-F238E27FC236}">
                <a16:creationId xmlns:a16="http://schemas.microsoft.com/office/drawing/2014/main" id="{C5E056ED-9B2F-1E47-9B8D-15721CCF5D73}"/>
              </a:ext>
            </a:extLst>
          </p:cNvPr>
          <p:cNvSpPr>
            <a:spLocks noGrp="1" noChangeArrowheads="1"/>
          </p:cNvSpPr>
          <p:nvPr>
            <p:ph type="body" idx="1"/>
          </p:nvPr>
        </p:nvSpPr>
        <p:spPr>
          <a:xfrm>
            <a:off x="228600" y="1219200"/>
            <a:ext cx="8726488" cy="4800600"/>
          </a:xfrm>
        </p:spPr>
        <p:txBody>
          <a:bodyPr/>
          <a:lstStyle/>
          <a:p>
            <a:pPr eaLnBrk="1" hangingPunct="1"/>
            <a:r>
              <a:rPr lang="en-US" altLang="en-US">
                <a:latin typeface="Arial" panose="020B0604020202020204" pitchFamily="34" charset="0"/>
                <a:ea typeface="ＭＳ Ｐゴシック" panose="020B0600070205080204" pitchFamily="34" charset="-128"/>
              </a:rPr>
              <a:t>Types</a:t>
            </a:r>
          </a:p>
          <a:p>
            <a:pPr eaLnBrk="1" hangingPunct="1"/>
            <a:r>
              <a:rPr lang="en-US" altLang="en-US">
                <a:latin typeface="Arial" panose="020B0604020202020204" pitchFamily="34" charset="0"/>
                <a:ea typeface="ＭＳ Ｐゴシック" panose="020B0600070205080204" pitchFamily="34" charset="-128"/>
              </a:rPr>
              <a:t>Type systems</a:t>
            </a:r>
          </a:p>
          <a:p>
            <a:pPr lvl="1" eaLnBrk="1" hangingPunct="1"/>
            <a:r>
              <a:rPr lang="en-US" altLang="en-US">
                <a:latin typeface="Arial" panose="020B0604020202020204" pitchFamily="34" charset="0"/>
              </a:rPr>
              <a:t>Type checking</a:t>
            </a:r>
          </a:p>
          <a:p>
            <a:pPr lvl="1" eaLnBrk="1" hangingPunct="1"/>
            <a:r>
              <a:rPr lang="en-US" altLang="en-US">
                <a:latin typeface="Arial" panose="020B0604020202020204" pitchFamily="34" charset="0"/>
              </a:rPr>
              <a:t>Type safety</a:t>
            </a:r>
            <a:endParaRPr lang="en-US" altLang="en-US">
              <a:latin typeface="Arial" panose="020B0604020202020204" pitchFamily="34" charset="0"/>
              <a:ea typeface="ＭＳ Ｐゴシック" panose="020B0600070205080204" pitchFamily="34" charset="-128"/>
            </a:endParaRPr>
          </a:p>
          <a:p>
            <a:pPr eaLnBrk="1" hangingPunct="1"/>
            <a:r>
              <a:rPr lang="en-US" altLang="en-US">
                <a:solidFill>
                  <a:srgbClr val="FF0000"/>
                </a:solidFill>
                <a:latin typeface="Arial" panose="020B0604020202020204" pitchFamily="34" charset="0"/>
                <a:ea typeface="ＭＳ Ｐゴシック" panose="020B0600070205080204" pitchFamily="34" charset="-128"/>
              </a:rPr>
              <a:t>Type equivalence</a:t>
            </a:r>
          </a:p>
          <a:p>
            <a:pPr eaLnBrk="1" hangingPunct="1"/>
            <a:r>
              <a:rPr lang="en-US" altLang="en-US">
                <a:latin typeface="Arial" panose="020B0604020202020204" pitchFamily="34" charset="0"/>
                <a:ea typeface="ＭＳ Ｐゴシック" panose="020B0600070205080204" pitchFamily="34" charset="-128"/>
              </a:rPr>
              <a:t>Types in C</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Primitive types</a:t>
            </a:r>
          </a:p>
          <a:p>
            <a:pPr eaLnBrk="1" hangingPunct="1"/>
            <a:r>
              <a:rPr lang="en-US" altLang="en-US">
                <a:latin typeface="Arial" panose="020B0604020202020204" pitchFamily="34" charset="0"/>
                <a:ea typeface="ＭＳ Ｐゴシック" panose="020B0600070205080204" pitchFamily="34" charset="-128"/>
              </a:rPr>
              <a:t>Composite types</a:t>
            </a:r>
          </a:p>
        </p:txBody>
      </p:sp>
      <p:sp>
        <p:nvSpPr>
          <p:cNvPr id="52228" name="Footer Placeholder 1">
            <a:extLst>
              <a:ext uri="{FF2B5EF4-FFF2-40B4-BE49-F238E27FC236}">
                <a16:creationId xmlns:a16="http://schemas.microsoft.com/office/drawing/2014/main" id="{CA5BE05F-DE28-094D-B579-8A3AEFCD4CE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4">
            <a:extLst>
              <a:ext uri="{FF2B5EF4-FFF2-40B4-BE49-F238E27FC236}">
                <a16:creationId xmlns:a16="http://schemas.microsoft.com/office/drawing/2014/main" id="{94CA1801-7CA2-814B-8134-CD9477014CD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F6571301-33B1-B244-8573-CD1B62C27EA8}" type="slidenum">
              <a:rPr lang="en-US" altLang="en-US" sz="1400"/>
              <a:pPr>
                <a:spcBef>
                  <a:spcPct val="0"/>
                </a:spcBef>
                <a:buClrTx/>
                <a:buSzTx/>
                <a:buFontTx/>
                <a:buNone/>
              </a:pPr>
              <a:t>21</a:t>
            </a:fld>
            <a:endParaRPr lang="en-US" altLang="en-US" sz="1400"/>
          </a:p>
        </p:txBody>
      </p:sp>
      <p:sp>
        <p:nvSpPr>
          <p:cNvPr id="53250" name="Rectangle 2">
            <a:extLst>
              <a:ext uri="{FF2B5EF4-FFF2-40B4-BE49-F238E27FC236}">
                <a16:creationId xmlns:a16="http://schemas.microsoft.com/office/drawing/2014/main" id="{6E04A3DE-8DC8-E048-BBEA-E70C5DA90A69}"/>
              </a:ext>
            </a:extLst>
          </p:cNvPr>
          <p:cNvSpPr>
            <a:spLocks noGrp="1" noChangeArrowheads="1"/>
          </p:cNvSpPr>
          <p:nvPr>
            <p:ph type="title"/>
          </p:nvPr>
        </p:nvSpPr>
        <p:spPr/>
        <p:txBody>
          <a:bodyPr/>
          <a:lstStyle/>
          <a:p>
            <a:pPr eaLnBrk="1" hangingPunct="1"/>
            <a:r>
              <a:rPr lang="en-US" altLang="en-US" dirty="0">
                <a:latin typeface="Arial" panose="020B0604020202020204" pitchFamily="34" charset="0"/>
                <a:ea typeface="ＭＳ Ｐゴシック" panose="020B0600070205080204" pitchFamily="34" charset="-128"/>
              </a:rPr>
              <a:t>Type Equivalence</a:t>
            </a:r>
          </a:p>
        </p:txBody>
      </p:sp>
      <p:sp>
        <p:nvSpPr>
          <p:cNvPr id="53251" name="Rectangle 3">
            <a:extLst>
              <a:ext uri="{FF2B5EF4-FFF2-40B4-BE49-F238E27FC236}">
                <a16:creationId xmlns:a16="http://schemas.microsoft.com/office/drawing/2014/main" id="{8BD96FEF-1091-604D-A571-DDC11B48A6FD}"/>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We now move in the world of procedural von Neumann languages</a:t>
            </a:r>
          </a:p>
          <a:p>
            <a:pPr lvl="1" eaLnBrk="1" hangingPunct="1"/>
            <a:endParaRPr lang="en-US" altLang="en-US">
              <a:latin typeface="Arial" panose="020B0604020202020204" pitchFamily="34" charset="0"/>
            </a:endParaRPr>
          </a:p>
          <a:p>
            <a:pPr lvl="1" eaLnBrk="1" hangingPunct="1"/>
            <a:r>
              <a:rPr lang="en-US" altLang="en-US">
                <a:latin typeface="Arial" panose="020B0604020202020204" pitchFamily="34" charset="0"/>
              </a:rPr>
              <a:t>E.g., Fortran, Algol, Pascal and C </a:t>
            </a:r>
          </a:p>
          <a:p>
            <a:pPr lvl="1" eaLnBrk="1" hangingPunct="1"/>
            <a:endParaRPr lang="en-US" altLang="en-US">
              <a:solidFill>
                <a:srgbClr val="0000FF"/>
              </a:solidFill>
              <a:latin typeface="Arial" panose="020B0604020202020204" pitchFamily="34" charset="0"/>
            </a:endParaRPr>
          </a:p>
          <a:p>
            <a:pPr lvl="1" eaLnBrk="1" hangingPunct="1"/>
            <a:r>
              <a:rPr lang="en-US" altLang="en-US">
                <a:solidFill>
                  <a:srgbClr val="0000FF"/>
                </a:solidFill>
                <a:latin typeface="Arial" panose="020B0604020202020204" pitchFamily="34" charset="0"/>
              </a:rPr>
              <a:t>Value model</a:t>
            </a:r>
          </a:p>
          <a:p>
            <a:pPr lvl="1" eaLnBrk="1" hangingPunct="1"/>
            <a:endParaRPr lang="en-US" altLang="en-US">
              <a:solidFill>
                <a:srgbClr val="0000FF"/>
              </a:solidFill>
              <a:latin typeface="Arial" panose="020B0604020202020204" pitchFamily="34" charset="0"/>
            </a:endParaRPr>
          </a:p>
          <a:p>
            <a:pPr lvl="1" eaLnBrk="1" hangingPunct="1"/>
            <a:r>
              <a:rPr lang="en-US" altLang="en-US">
                <a:solidFill>
                  <a:srgbClr val="0000FF"/>
                </a:solidFill>
                <a:latin typeface="Arial" panose="020B0604020202020204" pitchFamily="34" charset="0"/>
              </a:rPr>
              <a:t>Statically typed</a:t>
            </a:r>
          </a:p>
        </p:txBody>
      </p:sp>
      <p:sp>
        <p:nvSpPr>
          <p:cNvPr id="53252" name="Footer Placeholder 3">
            <a:extLst>
              <a:ext uri="{FF2B5EF4-FFF2-40B4-BE49-F238E27FC236}">
                <a16:creationId xmlns:a16="http://schemas.microsoft.com/office/drawing/2014/main" id="{0DB50C1A-F14B-8746-A868-8ED406062A21}"/>
              </a:ext>
            </a:extLst>
          </p:cNvPr>
          <p:cNvSpPr>
            <a:spLocks noGrp="1"/>
          </p:cNvSpPr>
          <p:nvPr>
            <p:ph type="ftr" sz="quarter" idx="10"/>
          </p:nvPr>
        </p:nvSpPr>
        <p:spPr>
          <a:xfrm>
            <a:off x="228600" y="6248400"/>
            <a:ext cx="5486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4">
            <a:extLst>
              <a:ext uri="{FF2B5EF4-FFF2-40B4-BE49-F238E27FC236}">
                <a16:creationId xmlns:a16="http://schemas.microsoft.com/office/drawing/2014/main" id="{DBD27939-ACB2-044B-AF70-A066076692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90F8C760-AFC2-BA4A-B299-A950CB522A31}" type="slidenum">
              <a:rPr lang="en-US" altLang="en-US" sz="1400"/>
              <a:pPr>
                <a:spcBef>
                  <a:spcPct val="0"/>
                </a:spcBef>
                <a:buClrTx/>
                <a:buSzTx/>
                <a:buFontTx/>
                <a:buNone/>
              </a:pPr>
              <a:t>22</a:t>
            </a:fld>
            <a:endParaRPr lang="en-US" altLang="en-US" sz="1400"/>
          </a:p>
        </p:txBody>
      </p:sp>
      <p:sp>
        <p:nvSpPr>
          <p:cNvPr id="35842" name="Rectangle 2">
            <a:extLst>
              <a:ext uri="{FF2B5EF4-FFF2-40B4-BE49-F238E27FC236}">
                <a16:creationId xmlns:a16="http://schemas.microsoft.com/office/drawing/2014/main" id="{6D48A6D3-49A5-8D4E-95CC-2FFF43B0717F}"/>
              </a:ext>
            </a:extLst>
          </p:cNvPr>
          <p:cNvSpPr>
            <a:spLocks noGrp="1" noChangeArrowheads="1"/>
          </p:cNvSpPr>
          <p:nvPr>
            <p:ph type="title"/>
          </p:nvPr>
        </p:nvSpPr>
        <p:spPr/>
        <p:txBody>
          <a:bodyPr/>
          <a:lstStyle/>
          <a:p>
            <a:pPr eaLnBrk="1" hangingPunct="1"/>
            <a:r>
              <a:rPr lang="en-US" altLang="en-US" dirty="0">
                <a:latin typeface="Arial" panose="020B0604020202020204" pitchFamily="34" charset="0"/>
                <a:ea typeface="ＭＳ Ｐゴシック" panose="020B0600070205080204" pitchFamily="34" charset="-128"/>
              </a:rPr>
              <a:t>Type Equivalence</a:t>
            </a:r>
          </a:p>
        </p:txBody>
      </p:sp>
      <p:sp>
        <p:nvSpPr>
          <p:cNvPr id="37891" name="Rectangle 3">
            <a:extLst>
              <a:ext uri="{FF2B5EF4-FFF2-40B4-BE49-F238E27FC236}">
                <a16:creationId xmlns:a16="http://schemas.microsoft.com/office/drawing/2014/main" id="{56447229-46B3-E748-A556-937D746DB797}"/>
              </a:ext>
            </a:extLst>
          </p:cNvPr>
          <p:cNvSpPr>
            <a:spLocks noGrp="1" noChangeArrowheads="1"/>
          </p:cNvSpPr>
          <p:nvPr>
            <p:ph type="body" idx="1"/>
          </p:nvPr>
        </p:nvSpPr>
        <p:spPr>
          <a:xfrm>
            <a:off x="304800" y="1295400"/>
            <a:ext cx="8686800" cy="4648200"/>
          </a:xfrm>
        </p:spPr>
        <p:txBody>
          <a:bodyPr/>
          <a:lstStyle/>
          <a:p>
            <a:pPr eaLnBrk="1" hangingPunct="1">
              <a:buFont typeface="Wingdings" charset="0"/>
              <a:buChar char="n"/>
              <a:defRPr/>
            </a:pPr>
            <a:r>
              <a:rPr lang="en-US" dirty="0">
                <a:solidFill>
                  <a:schemeClr val="hlink"/>
                </a:solidFill>
                <a:latin typeface="Arial" charset="0"/>
              </a:rPr>
              <a:t>Constructive</a:t>
            </a:r>
            <a:r>
              <a:rPr lang="en-US" dirty="0">
                <a:latin typeface="Arial" charset="0"/>
              </a:rPr>
              <a:t> point of view: </a:t>
            </a:r>
          </a:p>
          <a:p>
            <a:pPr lvl="1" eaLnBrk="1" hangingPunct="1">
              <a:buFont typeface="Wingdings" charset="0"/>
              <a:buChar char="n"/>
              <a:defRPr/>
            </a:pPr>
            <a:endParaRPr lang="en-US" dirty="0">
              <a:latin typeface="Arial" charset="0"/>
            </a:endParaRPr>
          </a:p>
          <a:p>
            <a:pPr lvl="1" eaLnBrk="1" hangingPunct="1">
              <a:buFont typeface="Wingdings" charset="0"/>
              <a:buChar char="n"/>
              <a:defRPr/>
            </a:pPr>
            <a:r>
              <a:rPr lang="en-US" dirty="0">
                <a:latin typeface="Arial" charset="0"/>
              </a:rPr>
              <a:t>Primitive/simple types: e.g., </a:t>
            </a:r>
            <a:r>
              <a:rPr lang="en-US" b="1" dirty="0">
                <a:solidFill>
                  <a:srgbClr val="0000FF"/>
                </a:solidFill>
                <a:latin typeface="Courier New" panose="02070309020205020404" pitchFamily="49" charset="0"/>
                <a:cs typeface="Courier New" panose="02070309020205020404" pitchFamily="49" charset="0"/>
              </a:rPr>
              <a:t>int, char, bool</a:t>
            </a:r>
            <a:endParaRPr lang="en-US" sz="2400" b="1" dirty="0">
              <a:solidFill>
                <a:srgbClr val="0000FF"/>
              </a:solidFill>
              <a:latin typeface="Courier New" panose="02070309020205020404" pitchFamily="49" charset="0"/>
              <a:cs typeface="Courier New" panose="02070309020205020404" pitchFamily="49" charset="0"/>
            </a:endParaRPr>
          </a:p>
          <a:p>
            <a:pPr lvl="1" eaLnBrk="1" hangingPunct="1">
              <a:buFont typeface="Wingdings" charset="0"/>
              <a:buChar char="n"/>
              <a:defRPr/>
            </a:pPr>
            <a:endParaRPr lang="en-US" dirty="0">
              <a:latin typeface="Arial" charset="0"/>
            </a:endParaRPr>
          </a:p>
          <a:p>
            <a:pPr lvl="1" eaLnBrk="1" hangingPunct="1">
              <a:buFont typeface="Wingdings" charset="0"/>
              <a:buChar char="n"/>
              <a:defRPr/>
            </a:pPr>
            <a:r>
              <a:rPr lang="en-US" dirty="0">
                <a:latin typeface="Arial" charset="0"/>
              </a:rPr>
              <a:t>Composite/constructed types: </a:t>
            </a:r>
          </a:p>
          <a:p>
            <a:pPr lvl="2" eaLnBrk="1" hangingPunct="1">
              <a:buFont typeface="Wingdings" charset="0"/>
              <a:buChar char="n"/>
              <a:defRPr/>
            </a:pPr>
            <a:r>
              <a:rPr lang="en-US" dirty="0">
                <a:latin typeface="Arial" charset="0"/>
              </a:rPr>
              <a:t>Constructed by applying </a:t>
            </a:r>
            <a:r>
              <a:rPr lang="en-US" dirty="0">
                <a:solidFill>
                  <a:schemeClr val="hlink"/>
                </a:solidFill>
                <a:latin typeface="Arial" charset="0"/>
              </a:rPr>
              <a:t>type constructors</a:t>
            </a:r>
          </a:p>
          <a:p>
            <a:pPr lvl="2" eaLnBrk="1" hangingPunct="1">
              <a:buFont typeface="Wingdings" charset="0"/>
              <a:buChar char="n"/>
              <a:defRPr/>
            </a:pPr>
            <a:r>
              <a:rPr lang="en-US" sz="2000" dirty="0">
                <a:latin typeface="Arial" charset="0"/>
              </a:rPr>
              <a:t>pointer   	e.g., </a:t>
            </a:r>
            <a:r>
              <a:rPr lang="en-US" sz="2000" b="1" dirty="0">
                <a:latin typeface="Courier New" panose="02070309020205020404" pitchFamily="49" charset="0"/>
                <a:cs typeface="Courier New" panose="02070309020205020404" pitchFamily="49" charset="0"/>
              </a:rPr>
              <a:t>pointer(</a:t>
            </a:r>
            <a:r>
              <a:rPr lang="en-US" sz="2000" b="1" dirty="0">
                <a:solidFill>
                  <a:srgbClr val="0000FF"/>
                </a:solidFill>
                <a:latin typeface="Courier New" panose="02070309020205020404" pitchFamily="49" charset="0"/>
                <a:cs typeface="Courier New" panose="02070309020205020404" pitchFamily="49" charset="0"/>
              </a:rPr>
              <a:t>int</a:t>
            </a:r>
            <a:r>
              <a:rPr lang="en-US" sz="2000" b="1" dirty="0">
                <a:latin typeface="Courier New" panose="02070309020205020404" pitchFamily="49" charset="0"/>
                <a:cs typeface="Courier New" panose="02070309020205020404" pitchFamily="49" charset="0"/>
              </a:rPr>
              <a:t>)</a:t>
            </a:r>
          </a:p>
          <a:p>
            <a:pPr lvl="2" eaLnBrk="1" hangingPunct="1">
              <a:buFont typeface="Wingdings" charset="0"/>
              <a:buChar char="n"/>
              <a:defRPr/>
            </a:pPr>
            <a:r>
              <a:rPr lang="en-US" sz="2000" dirty="0">
                <a:latin typeface="Arial" charset="0"/>
              </a:rPr>
              <a:t>array   	e.g.,  </a:t>
            </a:r>
            <a:r>
              <a:rPr lang="en-US" sz="2000" b="1" dirty="0">
                <a:latin typeface="Courier New" panose="02070309020205020404" pitchFamily="49" charset="0"/>
                <a:cs typeface="Courier New" panose="02070309020205020404" pitchFamily="49" charset="0"/>
              </a:rPr>
              <a:t>array(</a:t>
            </a:r>
            <a:r>
              <a:rPr lang="en-US" sz="2000" b="1" dirty="0">
                <a:solidFill>
                  <a:srgbClr val="0000FF"/>
                </a:solidFill>
                <a:latin typeface="Courier New" panose="02070309020205020404" pitchFamily="49" charset="0"/>
                <a:cs typeface="Courier New" panose="02070309020205020404" pitchFamily="49" charset="0"/>
              </a:rPr>
              <a:t>char</a:t>
            </a:r>
            <a:r>
              <a:rPr lang="en-US" sz="2000" b="1" dirty="0">
                <a:latin typeface="Courier New" panose="02070309020205020404" pitchFamily="49" charset="0"/>
                <a:cs typeface="Courier New" panose="02070309020205020404" pitchFamily="49" charset="0"/>
              </a:rPr>
              <a:t>)</a:t>
            </a:r>
            <a:r>
              <a:rPr lang="en-US" sz="2000" dirty="0">
                <a:latin typeface="Arial" charset="0"/>
              </a:rPr>
              <a:t> or </a:t>
            </a:r>
            <a:r>
              <a:rPr lang="en-US" sz="2000" b="1" dirty="0">
                <a:latin typeface="Courier New" panose="02070309020205020404" pitchFamily="49" charset="0"/>
                <a:cs typeface="Courier New" panose="02070309020205020404" pitchFamily="49" charset="0"/>
              </a:rPr>
              <a:t>array(</a:t>
            </a:r>
            <a:r>
              <a:rPr lang="en-US" sz="2000" b="1" dirty="0">
                <a:solidFill>
                  <a:srgbClr val="0000FF"/>
                </a:solidFill>
                <a:latin typeface="Courier New" panose="02070309020205020404" pitchFamily="49" charset="0"/>
                <a:cs typeface="Courier New" panose="02070309020205020404" pitchFamily="49" charset="0"/>
              </a:rPr>
              <a:t>char</a:t>
            </a:r>
            <a:r>
              <a:rPr lang="en-US" sz="2000" b="1" dirty="0">
                <a:latin typeface="Courier New" panose="02070309020205020404" pitchFamily="49" charset="0"/>
                <a:cs typeface="Courier New" panose="02070309020205020404" pitchFamily="49" charset="0"/>
              </a:rPr>
              <a:t>,20)</a:t>
            </a:r>
            <a:r>
              <a:rPr lang="en-US" sz="2000" dirty="0">
                <a:latin typeface="Arial" charset="0"/>
              </a:rPr>
              <a:t> or ...</a:t>
            </a:r>
          </a:p>
          <a:p>
            <a:pPr lvl="2" eaLnBrk="1" hangingPunct="1">
              <a:buFont typeface="Wingdings" charset="0"/>
              <a:buChar char="n"/>
              <a:defRPr/>
            </a:pPr>
            <a:r>
              <a:rPr lang="en-US" sz="2000" dirty="0">
                <a:latin typeface="Arial" charset="0"/>
              </a:rPr>
              <a:t>record/struct   e.g.,  </a:t>
            </a:r>
            <a:r>
              <a:rPr lang="en-US" sz="2000" b="1" dirty="0">
                <a:latin typeface="Courier New" panose="02070309020205020404" pitchFamily="49" charset="0"/>
                <a:cs typeface="Courier New" panose="02070309020205020404" pitchFamily="49" charset="0"/>
              </a:rPr>
              <a:t>record(</a:t>
            </a:r>
            <a:r>
              <a:rPr lang="en-US" sz="2000" b="1" dirty="0" err="1">
                <a:solidFill>
                  <a:srgbClr val="0000FF"/>
                </a:solidFill>
                <a:latin typeface="Courier New" panose="02070309020205020404" pitchFamily="49" charset="0"/>
                <a:cs typeface="Courier New" panose="02070309020205020404" pitchFamily="49" charset="0"/>
              </a:rPr>
              <a:t>age</a:t>
            </a:r>
            <a:r>
              <a:rPr lang="en-US" sz="2000" b="1" dirty="0" err="1">
                <a:latin typeface="Courier New" panose="02070309020205020404" pitchFamily="49" charset="0"/>
                <a:cs typeface="Courier New" panose="02070309020205020404" pitchFamily="49" charset="0"/>
              </a:rPr>
              <a:t>:int</a:t>
            </a:r>
            <a:r>
              <a:rPr lang="en-US" sz="2000" b="1" dirty="0">
                <a:latin typeface="Courier New" panose="02070309020205020404" pitchFamily="49" charset="0"/>
                <a:cs typeface="Courier New" panose="02070309020205020404" pitchFamily="49" charset="0"/>
              </a:rPr>
              <a:t>, </a:t>
            </a:r>
            <a:r>
              <a:rPr lang="en-US" sz="2000" b="1" dirty="0" err="1">
                <a:solidFill>
                  <a:srgbClr val="0000FF"/>
                </a:solidFill>
                <a:latin typeface="Courier New" panose="02070309020205020404" pitchFamily="49" charset="0"/>
                <a:cs typeface="Courier New" panose="02070309020205020404" pitchFamily="49" charset="0"/>
              </a:rPr>
              <a:t>name</a:t>
            </a:r>
            <a:r>
              <a:rPr lang="en-US" sz="2000" b="1" dirty="0" err="1">
                <a:latin typeface="Courier New" panose="02070309020205020404" pitchFamily="49" charset="0"/>
                <a:cs typeface="Courier New" panose="02070309020205020404" pitchFamily="49" charset="0"/>
              </a:rPr>
              <a:t>:array</a:t>
            </a:r>
            <a:r>
              <a:rPr lang="en-US" sz="2000" b="1" dirty="0">
                <a:latin typeface="Courier New" panose="02070309020205020404" pitchFamily="49" charset="0"/>
                <a:cs typeface="Courier New" panose="02070309020205020404" pitchFamily="49" charset="0"/>
              </a:rPr>
              <a:t>(</a:t>
            </a:r>
            <a:r>
              <a:rPr lang="en-US" sz="2000" b="1" dirty="0">
                <a:solidFill>
                  <a:srgbClr val="0000FF"/>
                </a:solidFill>
                <a:latin typeface="Courier New" panose="02070309020205020404" pitchFamily="49" charset="0"/>
                <a:cs typeface="Courier New" panose="02070309020205020404" pitchFamily="49" charset="0"/>
              </a:rPr>
              <a:t>char</a:t>
            </a:r>
            <a:r>
              <a:rPr lang="en-US" sz="2000" b="1" dirty="0">
                <a:latin typeface="Courier New" panose="02070309020205020404" pitchFamily="49" charset="0"/>
                <a:cs typeface="Courier New" panose="02070309020205020404" pitchFamily="49" charset="0"/>
              </a:rPr>
              <a:t>))</a:t>
            </a:r>
          </a:p>
          <a:p>
            <a:pPr lvl="2" eaLnBrk="1" hangingPunct="1">
              <a:buFont typeface="Wingdings" charset="0"/>
              <a:buChar char="n"/>
              <a:defRPr/>
            </a:pPr>
            <a:r>
              <a:rPr lang="en-US" sz="2000" dirty="0">
                <a:latin typeface="Arial" charset="0"/>
              </a:rPr>
              <a:t>union  	e.g., </a:t>
            </a:r>
            <a:r>
              <a:rPr lang="en-US" sz="2000" b="1" dirty="0">
                <a:latin typeface="Courier New" panose="02070309020205020404" pitchFamily="49" charset="0"/>
                <a:cs typeface="Courier New" panose="02070309020205020404" pitchFamily="49" charset="0"/>
              </a:rPr>
              <a:t>union(</a:t>
            </a:r>
            <a:r>
              <a:rPr lang="en-US" sz="2000" b="1" dirty="0">
                <a:solidFill>
                  <a:srgbClr val="0000FF"/>
                </a:solidFill>
                <a:latin typeface="Courier New" panose="02070309020205020404" pitchFamily="49" charset="0"/>
                <a:cs typeface="Courier New" panose="02070309020205020404" pitchFamily="49" charset="0"/>
              </a:rPr>
              <a:t>int</a:t>
            </a:r>
            <a:r>
              <a:rPr lang="en-US" sz="2000" b="1" dirty="0">
                <a:latin typeface="Courier New" panose="02070309020205020404" pitchFamily="49" charset="0"/>
                <a:cs typeface="Courier New" panose="02070309020205020404" pitchFamily="49" charset="0"/>
              </a:rPr>
              <a:t>, pointer(</a:t>
            </a:r>
            <a:r>
              <a:rPr lang="en-US" sz="2000" b="1" dirty="0">
                <a:solidFill>
                  <a:srgbClr val="0000FF"/>
                </a:solidFill>
                <a:latin typeface="Courier New" panose="02070309020205020404" pitchFamily="49" charset="0"/>
                <a:cs typeface="Courier New" panose="02070309020205020404" pitchFamily="49" charset="0"/>
              </a:rPr>
              <a:t>char</a:t>
            </a:r>
            <a:r>
              <a:rPr lang="en-US" sz="2000" b="1" dirty="0">
                <a:latin typeface="Courier New" panose="02070309020205020404" pitchFamily="49" charset="0"/>
                <a:cs typeface="Courier New" panose="02070309020205020404" pitchFamily="49" charset="0"/>
              </a:rPr>
              <a:t>))</a:t>
            </a:r>
          </a:p>
          <a:p>
            <a:pPr marL="914400" lvl="2" indent="0" eaLnBrk="1" hangingPunct="1">
              <a:buFont typeface="Wingdings" charset="0"/>
              <a:buNone/>
              <a:defRPr/>
            </a:pPr>
            <a:endParaRPr lang="en-US" sz="2000" b="1" dirty="0">
              <a:latin typeface="Arial" charset="0"/>
            </a:endParaRPr>
          </a:p>
          <a:p>
            <a:pPr eaLnBrk="1" hangingPunct="1">
              <a:lnSpc>
                <a:spcPct val="90000"/>
              </a:lnSpc>
              <a:buFont typeface="Wingdings" charset="0"/>
              <a:buChar char="n"/>
              <a:defRPr/>
            </a:pPr>
            <a:endParaRPr lang="en-US" sz="2800" dirty="0">
              <a:latin typeface="Arial" charset="0"/>
            </a:endParaRPr>
          </a:p>
        </p:txBody>
      </p:sp>
      <p:sp>
        <p:nvSpPr>
          <p:cNvPr id="2" name="Footer Placeholder 3">
            <a:extLst>
              <a:ext uri="{FF2B5EF4-FFF2-40B4-BE49-F238E27FC236}">
                <a16:creationId xmlns:a16="http://schemas.microsoft.com/office/drawing/2014/main" id="{60EE00DA-54E5-E795-1B16-7DBD330E3A59}"/>
              </a:ext>
            </a:extLst>
          </p:cNvPr>
          <p:cNvSpPr>
            <a:spLocks noGrp="1"/>
          </p:cNvSpPr>
          <p:nvPr>
            <p:ph type="ftr" sz="quarter" idx="10"/>
          </p:nvPr>
        </p:nvSpPr>
        <p:spPr>
          <a:xfrm>
            <a:off x="228600" y="6248400"/>
            <a:ext cx="5334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dirty="0">
                <a:latin typeface="Arial" panose="020B0604020202020204" pitchFamily="34" charset="0"/>
              </a:rPr>
              <a:t>Programming Languages CSCI 4430, A. Milanova/BG Ryder</a:t>
            </a:r>
          </a:p>
        </p:txBody>
      </p:sp>
    </p:spTree>
    <p:extLst>
      <p:ext uri="{BB962C8B-B14F-4D97-AF65-F5344CB8AC3E}">
        <p14:creationId xmlns:p14="http://schemas.microsoft.com/office/powerpoint/2010/main" val="1666535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4">
            <a:extLst>
              <a:ext uri="{FF2B5EF4-FFF2-40B4-BE49-F238E27FC236}">
                <a16:creationId xmlns:a16="http://schemas.microsoft.com/office/drawing/2014/main" id="{0C1E5FEA-1D1D-E640-AD3F-638158BE5F8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83815957-C03B-0C43-9473-68A7537A54DD}" type="slidenum">
              <a:rPr lang="en-US" altLang="en-US" sz="1400"/>
              <a:pPr>
                <a:spcBef>
                  <a:spcPct val="0"/>
                </a:spcBef>
                <a:buClrTx/>
                <a:buSzTx/>
                <a:buFontTx/>
                <a:buNone/>
              </a:pPr>
              <a:t>23</a:t>
            </a:fld>
            <a:endParaRPr lang="en-US" altLang="en-US" sz="1400"/>
          </a:p>
        </p:txBody>
      </p:sp>
      <p:sp>
        <p:nvSpPr>
          <p:cNvPr id="57346" name="Rectangle 2">
            <a:extLst>
              <a:ext uri="{FF2B5EF4-FFF2-40B4-BE49-F238E27FC236}">
                <a16:creationId xmlns:a16="http://schemas.microsoft.com/office/drawing/2014/main" id="{6CBE8AE5-3C8A-474A-9959-E12B45C42EDB}"/>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Type Equivalence</a:t>
            </a:r>
          </a:p>
        </p:txBody>
      </p:sp>
      <p:sp>
        <p:nvSpPr>
          <p:cNvPr id="57347" name="Rectangle 3">
            <a:extLst>
              <a:ext uri="{FF2B5EF4-FFF2-40B4-BE49-F238E27FC236}">
                <a16:creationId xmlns:a16="http://schemas.microsoft.com/office/drawing/2014/main" id="{F7711A82-A196-834B-B7E7-F7E0FD3FC3B0}"/>
              </a:ext>
            </a:extLst>
          </p:cNvPr>
          <p:cNvSpPr>
            <a:spLocks noGrp="1" noChangeArrowheads="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Two ways of defining type equivalence</a:t>
            </a:r>
            <a:endParaRPr lang="en-US" altLang="en-US" dirty="0">
              <a:solidFill>
                <a:srgbClr val="FF0000"/>
              </a:solidFill>
              <a:latin typeface="Arial" panose="020B0604020202020204" pitchFamily="34" charset="0"/>
              <a:ea typeface="ＭＳ Ｐゴシック" panose="020B0600070205080204" pitchFamily="34" charset="-128"/>
            </a:endParaRPr>
          </a:p>
          <a:p>
            <a:pPr lvl="1" eaLnBrk="1" hangingPunct="1"/>
            <a:r>
              <a:rPr lang="en-US" altLang="en-US" dirty="0">
                <a:solidFill>
                  <a:srgbClr val="FF0000"/>
                </a:solidFill>
                <a:latin typeface="Arial" panose="020B0604020202020204" pitchFamily="34" charset="0"/>
              </a:rPr>
              <a:t>Structural equivalence</a:t>
            </a:r>
            <a:r>
              <a:rPr lang="en-US" altLang="en-US" dirty="0">
                <a:latin typeface="Arial" panose="020B0604020202020204" pitchFamily="34" charset="0"/>
              </a:rPr>
              <a:t>: based on </a:t>
            </a:r>
            <a:r>
              <a:rPr lang="ja-JP" altLang="en-US">
                <a:latin typeface="Arial" panose="020B0604020202020204" pitchFamily="34" charset="0"/>
              </a:rPr>
              <a:t>“</a:t>
            </a:r>
            <a:r>
              <a:rPr lang="en-US" altLang="ja-JP" dirty="0">
                <a:latin typeface="Arial" panose="020B0604020202020204" pitchFamily="34" charset="0"/>
              </a:rPr>
              <a:t>shape</a:t>
            </a:r>
            <a:r>
              <a:rPr lang="ja-JP" altLang="en-US">
                <a:latin typeface="Arial" panose="020B0604020202020204" pitchFamily="34" charset="0"/>
              </a:rPr>
              <a:t>”</a:t>
            </a:r>
            <a:endParaRPr lang="en-US" altLang="ja-JP" dirty="0">
              <a:latin typeface="Arial" panose="020B0604020202020204" pitchFamily="34" charset="0"/>
            </a:endParaRPr>
          </a:p>
          <a:p>
            <a:pPr lvl="2" eaLnBrk="1" hangingPunct="1"/>
            <a:r>
              <a:rPr lang="en-US" altLang="en-US" dirty="0">
                <a:latin typeface="Arial" panose="020B0604020202020204" pitchFamily="34" charset="0"/>
              </a:rPr>
              <a:t>Roughly, two types are the same if they consists of the same components, put together in the same way</a:t>
            </a:r>
          </a:p>
          <a:p>
            <a:pPr lvl="1" eaLnBrk="1" hangingPunct="1"/>
            <a:r>
              <a:rPr lang="en-US" altLang="en-US" dirty="0">
                <a:solidFill>
                  <a:srgbClr val="FF0000"/>
                </a:solidFill>
                <a:latin typeface="Arial" panose="020B0604020202020204" pitchFamily="34" charset="0"/>
              </a:rPr>
              <a:t>Name equivalence</a:t>
            </a:r>
            <a:r>
              <a:rPr lang="en-US" altLang="en-US" dirty="0">
                <a:latin typeface="Arial" panose="020B0604020202020204" pitchFamily="34" charset="0"/>
              </a:rPr>
              <a:t>: based on lexical occurrence of the type definition</a:t>
            </a:r>
          </a:p>
          <a:p>
            <a:pPr lvl="2" eaLnBrk="1" hangingPunct="1"/>
            <a:r>
              <a:rPr lang="en-US" altLang="en-US" dirty="0">
                <a:latin typeface="Arial" panose="020B0604020202020204" pitchFamily="34" charset="0"/>
              </a:rPr>
              <a:t>Strict name equivalence</a:t>
            </a:r>
          </a:p>
          <a:p>
            <a:pPr lvl="2" eaLnBrk="1" hangingPunct="1"/>
            <a:r>
              <a:rPr lang="en-US" altLang="en-US" dirty="0">
                <a:latin typeface="Arial" panose="020B0604020202020204" pitchFamily="34" charset="0"/>
              </a:rPr>
              <a:t>Loose name equivalence</a:t>
            </a:r>
          </a:p>
          <a:p>
            <a:pPr eaLnBrk="1" hangingPunct="1">
              <a:buFont typeface="Wingdings" pitchFamily="2" charset="2"/>
              <a:buNone/>
            </a:pPr>
            <a:r>
              <a:rPr lang="en-US" altLang="en-US" b="1" dirty="0">
                <a:latin typeface="Courier New" panose="02070309020205020404" pitchFamily="49" charset="0"/>
                <a:ea typeface="ＭＳ Ｐゴシック" panose="020B0600070205080204" pitchFamily="34" charset="-128"/>
                <a:cs typeface="Courier New" panose="02070309020205020404" pitchFamily="49" charset="0"/>
              </a:rPr>
              <a:t>T1 x; </a:t>
            </a:r>
            <a:r>
              <a:rPr lang="is-IS" altLang="en-US" b="1" dirty="0">
                <a:latin typeface="Courier New" panose="02070309020205020404" pitchFamily="49" charset="0"/>
                <a:ea typeface="ＭＳ Ｐゴシック" panose="020B0600070205080204" pitchFamily="34" charset="-128"/>
                <a:cs typeface="Courier New" panose="02070309020205020404" pitchFamily="49" charset="0"/>
              </a:rPr>
              <a:t>… </a:t>
            </a:r>
          </a:p>
          <a:p>
            <a:pPr eaLnBrk="1" hangingPunct="1">
              <a:buFont typeface="Wingdings" pitchFamily="2" charset="2"/>
              <a:buNone/>
            </a:pPr>
            <a:r>
              <a:rPr lang="is-IS" altLang="en-US" b="1" dirty="0">
                <a:latin typeface="Courier New" panose="02070309020205020404" pitchFamily="49" charset="0"/>
                <a:ea typeface="ＭＳ Ｐゴシック" panose="020B0600070205080204" pitchFamily="34" charset="-128"/>
                <a:cs typeface="Courier New" panose="02070309020205020404" pitchFamily="49" charset="0"/>
              </a:rPr>
              <a:t>T2 y;</a:t>
            </a:r>
          </a:p>
          <a:p>
            <a:pPr eaLnBrk="1" hangingPunct="1">
              <a:buFont typeface="Wingdings" pitchFamily="2" charset="2"/>
              <a:buNone/>
            </a:pPr>
            <a:r>
              <a:rPr lang="en-US" altLang="en-US" b="1" dirty="0">
                <a:latin typeface="Courier New" panose="02070309020205020404" pitchFamily="49" charset="0"/>
                <a:ea typeface="ＭＳ Ｐゴシック" panose="020B0600070205080204" pitchFamily="34" charset="-128"/>
                <a:cs typeface="Courier New" panose="02070309020205020404" pitchFamily="49" charset="0"/>
              </a:rPr>
              <a:t>x</a:t>
            </a:r>
            <a:r>
              <a:rPr lang="is-IS" altLang="en-US" b="1" dirty="0">
                <a:latin typeface="Courier New" panose="02070309020205020404" pitchFamily="49" charset="0"/>
                <a:ea typeface="ＭＳ Ｐゴシック" panose="020B0600070205080204" pitchFamily="34" charset="-128"/>
                <a:cs typeface="Courier New" panose="02070309020205020404" pitchFamily="49" charset="0"/>
              </a:rPr>
              <a:t> = y</a:t>
            </a:r>
            <a:r>
              <a:rPr lang="en-US" altLang="en-US" b="1" dirty="0">
                <a:latin typeface="Courier New" panose="02070309020205020404" pitchFamily="49" charset="0"/>
                <a:ea typeface="ＭＳ Ｐゴシック" panose="020B0600070205080204" pitchFamily="34" charset="-128"/>
                <a:cs typeface="Courier New" panose="02070309020205020404" pitchFamily="49" charset="0"/>
              </a:rPr>
              <a:t>;</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426A4C8E-2A53-AE4C-BCEA-8C6AAA975C21}"/>
                  </a:ext>
                </a:extLst>
              </p14:cNvPr>
              <p14:cNvContentPartPr/>
              <p14:nvPr/>
            </p14:nvContentPartPr>
            <p14:xfrm>
              <a:off x="1977480" y="6291360"/>
              <a:ext cx="1374480" cy="332280"/>
            </p14:xfrm>
          </p:contentPart>
        </mc:Choice>
        <mc:Fallback xmlns="">
          <p:pic>
            <p:nvPicPr>
              <p:cNvPr id="2" name="Ink 1">
                <a:extLst>
                  <a:ext uri="{FF2B5EF4-FFF2-40B4-BE49-F238E27FC236}">
                    <a16:creationId xmlns:a16="http://schemas.microsoft.com/office/drawing/2014/main" id="{426A4C8E-2A53-AE4C-BCEA-8C6AAA975C21}"/>
                  </a:ext>
                </a:extLst>
              </p:cNvPr>
              <p:cNvPicPr/>
              <p:nvPr/>
            </p:nvPicPr>
            <p:blipFill>
              <a:blip r:embed="rId4"/>
              <a:stretch>
                <a:fillRect/>
              </a:stretch>
            </p:blipFill>
            <p:spPr>
              <a:xfrm>
                <a:off x="1955880" y="6269760"/>
                <a:ext cx="1417680" cy="375480"/>
              </a:xfrm>
              <a:prstGeom prst="rect">
                <a:avLst/>
              </a:prstGeom>
            </p:spPr>
          </p:pic>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4">
            <a:extLst>
              <a:ext uri="{FF2B5EF4-FFF2-40B4-BE49-F238E27FC236}">
                <a16:creationId xmlns:a16="http://schemas.microsoft.com/office/drawing/2014/main" id="{E4E0328A-DC55-264F-B4B7-96F8FC572EF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5266915E-52B4-D94D-9EEA-F4B8F243F9D2}" type="slidenum">
              <a:rPr lang="en-US" altLang="en-US" sz="1400"/>
              <a:pPr>
                <a:spcBef>
                  <a:spcPct val="0"/>
                </a:spcBef>
                <a:buClrTx/>
                <a:buSzTx/>
                <a:buFontTx/>
                <a:buNone/>
              </a:pPr>
              <a:t>24</a:t>
            </a:fld>
            <a:endParaRPr lang="en-US" altLang="en-US" sz="1400"/>
          </a:p>
        </p:txBody>
      </p:sp>
      <p:sp>
        <p:nvSpPr>
          <p:cNvPr id="59394" name="Rectangle 2">
            <a:extLst>
              <a:ext uri="{FF2B5EF4-FFF2-40B4-BE49-F238E27FC236}">
                <a16:creationId xmlns:a16="http://schemas.microsoft.com/office/drawing/2014/main" id="{05837292-EB2E-C847-BB0F-E4F4C6BAC8EF}"/>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Structural Equivalence</a:t>
            </a:r>
          </a:p>
        </p:txBody>
      </p:sp>
      <p:sp>
        <p:nvSpPr>
          <p:cNvPr id="59395" name="Rectangle 3">
            <a:extLst>
              <a:ext uri="{FF2B5EF4-FFF2-40B4-BE49-F238E27FC236}">
                <a16:creationId xmlns:a16="http://schemas.microsoft.com/office/drawing/2014/main" id="{DA735702-9905-F84B-A755-37A505605E35}"/>
              </a:ext>
            </a:extLst>
          </p:cNvPr>
          <p:cNvSpPr>
            <a:spLocks noGrp="1" noChangeArrowheads="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A type is structurally equivalent to itself</a:t>
            </a:r>
          </a:p>
          <a:p>
            <a:pPr eaLnBrk="1" hangingPunct="1"/>
            <a:r>
              <a:rPr lang="en-US" altLang="en-US" dirty="0">
                <a:latin typeface="Arial" panose="020B0604020202020204" pitchFamily="34" charset="0"/>
                <a:ea typeface="ＭＳ Ｐゴシック" panose="020B0600070205080204" pitchFamily="34" charset="-128"/>
              </a:rPr>
              <a:t>Two types are structurally equivalent if they are formed by applying the same </a:t>
            </a:r>
            <a:r>
              <a:rPr lang="en-US" altLang="en-US" dirty="0">
                <a:solidFill>
                  <a:srgbClr val="FF0000"/>
                </a:solidFill>
                <a:latin typeface="Arial" panose="020B0604020202020204" pitchFamily="34" charset="0"/>
                <a:ea typeface="ＭＳ Ｐゴシック" panose="020B0600070205080204" pitchFamily="34" charset="-128"/>
              </a:rPr>
              <a:t>type constructor </a:t>
            </a:r>
            <a:r>
              <a:rPr lang="en-US" altLang="en-US" dirty="0">
                <a:latin typeface="Arial" panose="020B0604020202020204" pitchFamily="34" charset="0"/>
                <a:ea typeface="ＭＳ Ｐゴシック" panose="020B0600070205080204" pitchFamily="34" charset="-128"/>
              </a:rPr>
              <a:t>to structurally equivalent types (i.e., arguments are structurally equivalent)</a:t>
            </a:r>
          </a:p>
          <a:p>
            <a:pPr eaLnBrk="1" hangingPunct="1"/>
            <a:r>
              <a:rPr lang="en-US" altLang="en-US" dirty="0">
                <a:latin typeface="Arial" panose="020B0604020202020204" pitchFamily="34" charset="0"/>
                <a:ea typeface="ＭＳ Ｐゴシック" panose="020B0600070205080204" pitchFamily="34" charset="-128"/>
              </a:rPr>
              <a:t>After </a:t>
            </a:r>
            <a:r>
              <a:rPr lang="en-US" altLang="en-US" dirty="0">
                <a:solidFill>
                  <a:srgbClr val="FF0000"/>
                </a:solidFill>
                <a:latin typeface="Arial" panose="020B0604020202020204" pitchFamily="34" charset="0"/>
                <a:ea typeface="ＭＳ Ｐゴシック" panose="020B0600070205080204" pitchFamily="34" charset="-128"/>
              </a:rPr>
              <a:t>type declaration </a:t>
            </a:r>
            <a:r>
              <a:rPr lang="en-US" altLang="en-US" b="1" dirty="0">
                <a:latin typeface="Courier" pitchFamily="2" charset="0"/>
                <a:ea typeface="ＭＳ Ｐゴシック" panose="020B0600070205080204" pitchFamily="34" charset="-128"/>
              </a:rPr>
              <a:t>type n = T</a:t>
            </a:r>
            <a:r>
              <a:rPr lang="en-US" altLang="en-US" dirty="0">
                <a:latin typeface="Arial" panose="020B0604020202020204" pitchFamily="34" charset="0"/>
                <a:ea typeface="ＭＳ Ｐゴシック" panose="020B0600070205080204" pitchFamily="34" charset="-128"/>
              </a:rPr>
              <a:t> or </a:t>
            </a:r>
            <a:r>
              <a:rPr lang="en-US" altLang="en-US" b="1" dirty="0">
                <a:latin typeface="Courier New" panose="02070309020205020404" pitchFamily="49" charset="0"/>
                <a:ea typeface="ＭＳ Ｐゴシック" panose="020B0600070205080204" pitchFamily="34" charset="-128"/>
              </a:rPr>
              <a:t>typedef T n</a:t>
            </a:r>
            <a:r>
              <a:rPr lang="en-US" altLang="en-US" dirty="0">
                <a:latin typeface="Arial" panose="020B0604020202020204" pitchFamily="34" charset="0"/>
                <a:ea typeface="ＭＳ Ｐゴシック" panose="020B0600070205080204" pitchFamily="34" charset="-128"/>
              </a:rPr>
              <a:t> in C, the type name </a:t>
            </a:r>
            <a:r>
              <a:rPr lang="en-US" altLang="en-US" b="1" dirty="0">
                <a:latin typeface="Courier New" panose="02070309020205020404" pitchFamily="49" charset="0"/>
                <a:ea typeface="ＭＳ Ｐゴシック" panose="020B0600070205080204" pitchFamily="34" charset="-128"/>
              </a:rPr>
              <a:t>n</a:t>
            </a:r>
            <a:r>
              <a:rPr lang="en-US" altLang="en-US" dirty="0">
                <a:latin typeface="Arial" panose="020B0604020202020204" pitchFamily="34" charset="0"/>
                <a:ea typeface="ＭＳ Ｐゴシック" panose="020B0600070205080204" pitchFamily="34" charset="-128"/>
              </a:rPr>
              <a:t> is structurally equivalent to </a:t>
            </a:r>
            <a:r>
              <a:rPr lang="en-US" altLang="en-US" b="1" dirty="0">
                <a:latin typeface="Courier" pitchFamily="2" charset="0"/>
                <a:ea typeface="ＭＳ Ｐゴシック" panose="020B0600070205080204" pitchFamily="34" charset="-128"/>
              </a:rPr>
              <a:t>T</a:t>
            </a:r>
          </a:p>
          <a:p>
            <a:pPr lvl="1" eaLnBrk="1" hangingPunct="1"/>
            <a:r>
              <a:rPr lang="en-US" altLang="en-US" dirty="0">
                <a:latin typeface="Arial" panose="020B0604020202020204" pitchFamily="34" charset="0"/>
              </a:rPr>
              <a:t>Declaration makes </a:t>
            </a:r>
            <a:r>
              <a:rPr lang="en-US" altLang="en-US" b="1" dirty="0">
                <a:latin typeface="Courier New" panose="02070309020205020404" pitchFamily="49" charset="0"/>
              </a:rPr>
              <a:t>n</a:t>
            </a:r>
            <a:r>
              <a:rPr lang="en-US" altLang="en-US" dirty="0">
                <a:latin typeface="Arial" panose="020B0604020202020204" pitchFamily="34" charset="0"/>
              </a:rPr>
              <a:t> an </a:t>
            </a:r>
            <a:r>
              <a:rPr lang="en-US" altLang="en-US" dirty="0">
                <a:solidFill>
                  <a:srgbClr val="FF0000"/>
                </a:solidFill>
                <a:latin typeface="Arial" panose="020B0604020202020204" pitchFamily="34" charset="0"/>
              </a:rPr>
              <a:t>alias</a:t>
            </a:r>
            <a:r>
              <a:rPr lang="en-US" altLang="en-US" dirty="0">
                <a:latin typeface="Arial" panose="020B0604020202020204" pitchFamily="34" charset="0"/>
              </a:rPr>
              <a:t> of </a:t>
            </a:r>
            <a:r>
              <a:rPr lang="en-US" altLang="en-US" b="1" dirty="0">
                <a:latin typeface="Courier New" panose="02070309020205020404" pitchFamily="49" charset="0"/>
              </a:rPr>
              <a:t>T</a:t>
            </a:r>
            <a:r>
              <a:rPr lang="en-US" altLang="en-US" dirty="0">
                <a:latin typeface="Arial" panose="020B0604020202020204" pitchFamily="34" charset="0"/>
              </a:rPr>
              <a:t>. </a:t>
            </a:r>
            <a:r>
              <a:rPr lang="en-US" altLang="en-US" b="1" dirty="0">
                <a:latin typeface="Courier New" panose="02070309020205020404" pitchFamily="49" charset="0"/>
              </a:rPr>
              <a:t>n</a:t>
            </a:r>
            <a:r>
              <a:rPr lang="en-US" altLang="en-US" dirty="0">
                <a:latin typeface="Arial" panose="020B0604020202020204" pitchFamily="34" charset="0"/>
              </a:rPr>
              <a:t> and </a:t>
            </a:r>
            <a:r>
              <a:rPr lang="en-US" altLang="en-US" b="1" dirty="0">
                <a:latin typeface="Courier New" panose="02070309020205020404" pitchFamily="49" charset="0"/>
              </a:rPr>
              <a:t>T</a:t>
            </a:r>
            <a:r>
              <a:rPr lang="en-US" altLang="en-US" dirty="0">
                <a:latin typeface="Arial" panose="020B0604020202020204" pitchFamily="34" charset="0"/>
              </a:rPr>
              <a:t> are said to be </a:t>
            </a:r>
            <a:r>
              <a:rPr lang="en-US" altLang="en-US" dirty="0">
                <a:solidFill>
                  <a:srgbClr val="FF0000"/>
                </a:solidFill>
                <a:latin typeface="Arial" panose="020B0604020202020204" pitchFamily="34" charset="0"/>
              </a:rPr>
              <a:t>aliased types</a:t>
            </a:r>
          </a:p>
        </p:txBody>
      </p:sp>
      <p:sp>
        <p:nvSpPr>
          <p:cNvPr id="59396" name="Footer Placeholder 1">
            <a:extLst>
              <a:ext uri="{FF2B5EF4-FFF2-40B4-BE49-F238E27FC236}">
                <a16:creationId xmlns:a16="http://schemas.microsoft.com/office/drawing/2014/main" id="{3DBF5D68-00CB-1C49-91B8-F36A30B1C0F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904B7970-628A-1A49-8709-05F932D11FC2}"/>
                  </a:ext>
                </a:extLst>
              </p14:cNvPr>
              <p14:cNvContentPartPr/>
              <p14:nvPr/>
            </p14:nvContentPartPr>
            <p14:xfrm>
              <a:off x="450000" y="4531680"/>
              <a:ext cx="1016640" cy="50760"/>
            </p14:xfrm>
          </p:contentPart>
        </mc:Choice>
        <mc:Fallback xmlns="">
          <p:pic>
            <p:nvPicPr>
              <p:cNvPr id="2" name="Ink 1">
                <a:extLst>
                  <a:ext uri="{FF2B5EF4-FFF2-40B4-BE49-F238E27FC236}">
                    <a16:creationId xmlns:a16="http://schemas.microsoft.com/office/drawing/2014/main" id="{904B7970-628A-1A49-8709-05F932D11FC2}"/>
                  </a:ext>
                </a:extLst>
              </p:cNvPr>
              <p:cNvPicPr/>
              <p:nvPr/>
            </p:nvPicPr>
            <p:blipFill>
              <a:blip r:embed="rId4"/>
              <a:stretch>
                <a:fillRect/>
              </a:stretch>
            </p:blipFill>
            <p:spPr>
              <a:xfrm>
                <a:off x="428400" y="4510080"/>
                <a:ext cx="1059840" cy="93960"/>
              </a:xfrm>
              <a:prstGeom prst="rect">
                <a:avLst/>
              </a:prstGeom>
            </p:spPr>
          </p:pic>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4">
            <a:extLst>
              <a:ext uri="{FF2B5EF4-FFF2-40B4-BE49-F238E27FC236}">
                <a16:creationId xmlns:a16="http://schemas.microsoft.com/office/drawing/2014/main" id="{D7496F39-F93B-2749-8CB2-70D5D195C4A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D3288887-8215-284C-AA81-B265BFF5D91B}" type="slidenum">
              <a:rPr lang="en-US" altLang="en-US" sz="1400"/>
              <a:pPr>
                <a:spcBef>
                  <a:spcPct val="0"/>
                </a:spcBef>
                <a:buClrTx/>
                <a:buSzTx/>
                <a:buFontTx/>
                <a:buNone/>
              </a:pPr>
              <a:t>25</a:t>
            </a:fld>
            <a:endParaRPr lang="en-US" altLang="en-US" sz="1400"/>
          </a:p>
        </p:txBody>
      </p:sp>
      <p:sp>
        <p:nvSpPr>
          <p:cNvPr id="61442" name="Rectangle 2">
            <a:extLst>
              <a:ext uri="{FF2B5EF4-FFF2-40B4-BE49-F238E27FC236}">
                <a16:creationId xmlns:a16="http://schemas.microsoft.com/office/drawing/2014/main" id="{3492E722-E908-1B46-8E9D-4BF36934CB50}"/>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Structural Equivalence</a:t>
            </a:r>
          </a:p>
        </p:txBody>
      </p:sp>
      <p:sp>
        <p:nvSpPr>
          <p:cNvPr id="61443" name="Rectangle 3">
            <a:extLst>
              <a:ext uri="{FF2B5EF4-FFF2-40B4-BE49-F238E27FC236}">
                <a16:creationId xmlns:a16="http://schemas.microsoft.com/office/drawing/2014/main" id="{601946E9-ADFB-AA4C-B066-756DA11C3CDE}"/>
              </a:ext>
            </a:extLst>
          </p:cNvPr>
          <p:cNvSpPr>
            <a:spLocks noGrp="1" noChangeArrowheads="1"/>
          </p:cNvSpPr>
          <p:nvPr>
            <p:ph type="body" idx="1"/>
          </p:nvPr>
        </p:nvSpPr>
        <p:spPr>
          <a:xfrm>
            <a:off x="304800" y="1295400"/>
            <a:ext cx="8534400" cy="5562600"/>
          </a:xfrm>
        </p:spPr>
        <p:txBody>
          <a:bodyPr/>
          <a:lstStyle/>
          <a:p>
            <a:pPr eaLnBrk="1" hangingPunct="1">
              <a:lnSpc>
                <a:spcPct val="90000"/>
              </a:lnSpc>
            </a:pPr>
            <a:r>
              <a:rPr lang="en-US" altLang="en-US" sz="2800">
                <a:latin typeface="Arial" panose="020B0604020202020204" pitchFamily="34" charset="0"/>
                <a:ea typeface="ＭＳ Ｐゴシック" panose="020B0600070205080204" pitchFamily="34" charset="-128"/>
              </a:rPr>
              <a:t>Example, Pascal-like language:</a:t>
            </a:r>
            <a:endParaRPr lang="en-US" altLang="en-US" sz="2800" b="1">
              <a:latin typeface="Arial" panose="020B0604020202020204" pitchFamily="34" charset="0"/>
              <a:ea typeface="ＭＳ Ｐゴシック" panose="020B0600070205080204" pitchFamily="34" charset="-128"/>
            </a:endParaRPr>
          </a:p>
          <a:p>
            <a:pPr lvl="2" eaLnBrk="1" hangingPunct="1">
              <a:lnSpc>
                <a:spcPct val="90000"/>
              </a:lnSpc>
              <a:buFont typeface="Wingdings" pitchFamily="2" charset="2"/>
              <a:buNone/>
            </a:pPr>
            <a:endParaRPr lang="en-US" altLang="en-US" sz="2000" b="1">
              <a:latin typeface="Courier" pitchFamily="2" charset="0"/>
            </a:endParaRPr>
          </a:p>
          <a:p>
            <a:pPr lvl="2" eaLnBrk="1" hangingPunct="1">
              <a:lnSpc>
                <a:spcPct val="90000"/>
              </a:lnSpc>
              <a:buFont typeface="Wingdings" pitchFamily="2" charset="2"/>
              <a:buNone/>
            </a:pPr>
            <a:r>
              <a:rPr lang="en-US" altLang="en-US" b="1">
                <a:latin typeface="Courier" pitchFamily="2" charset="0"/>
              </a:rPr>
              <a:t>type S = array [0..99] of char</a:t>
            </a:r>
          </a:p>
          <a:p>
            <a:pPr lvl="2" eaLnBrk="1" hangingPunct="1">
              <a:lnSpc>
                <a:spcPct val="90000"/>
              </a:lnSpc>
              <a:buFont typeface="Wingdings" pitchFamily="2" charset="2"/>
              <a:buNone/>
            </a:pPr>
            <a:r>
              <a:rPr lang="en-US" altLang="en-US" b="1">
                <a:latin typeface="Courier" pitchFamily="2" charset="0"/>
              </a:rPr>
              <a:t>type T = array [0..99] of char</a:t>
            </a:r>
          </a:p>
          <a:p>
            <a:pPr lvl="2" eaLnBrk="1" hangingPunct="1">
              <a:lnSpc>
                <a:spcPct val="90000"/>
              </a:lnSpc>
              <a:buFont typeface="Wingdings" pitchFamily="2" charset="2"/>
              <a:buNone/>
            </a:pPr>
            <a:endParaRPr lang="en-US" altLang="en-US" b="1">
              <a:latin typeface="Courier" pitchFamily="2" charset="0"/>
            </a:endParaRPr>
          </a:p>
          <a:p>
            <a:pPr eaLnBrk="1" hangingPunct="1">
              <a:lnSpc>
                <a:spcPct val="90000"/>
              </a:lnSpc>
            </a:pPr>
            <a:r>
              <a:rPr lang="en-US" altLang="en-US" sz="2800">
                <a:latin typeface="Arial" panose="020B0604020202020204" pitchFamily="34" charset="0"/>
                <a:ea typeface="ＭＳ Ｐゴシック" panose="020B0600070205080204" pitchFamily="34" charset="-128"/>
              </a:rPr>
              <a:t>Example, C:</a:t>
            </a:r>
            <a:endParaRPr lang="en-US" altLang="en-US" sz="2800">
              <a:ea typeface="ＭＳ Ｐゴシック" panose="020B0600070205080204" pitchFamily="34" charset="-128"/>
            </a:endParaRPr>
          </a:p>
          <a:p>
            <a:pPr lvl="2" eaLnBrk="1" hangingPunct="1">
              <a:lnSpc>
                <a:spcPct val="90000"/>
              </a:lnSpc>
              <a:buFont typeface="Wingdings" pitchFamily="2" charset="2"/>
              <a:buNone/>
            </a:pPr>
            <a:r>
              <a:rPr lang="en-US" altLang="en-US" b="1">
                <a:solidFill>
                  <a:schemeClr val="hlink"/>
                </a:solidFill>
                <a:latin typeface="Courier" pitchFamily="2" charset="0"/>
              </a:rPr>
              <a:t>typedef struct {</a:t>
            </a:r>
          </a:p>
          <a:p>
            <a:pPr lvl="2" eaLnBrk="1" hangingPunct="1">
              <a:lnSpc>
                <a:spcPct val="90000"/>
              </a:lnSpc>
              <a:buFont typeface="Wingdings" pitchFamily="2" charset="2"/>
              <a:buNone/>
            </a:pPr>
            <a:r>
              <a:rPr lang="en-US" altLang="en-US" b="1">
                <a:solidFill>
                  <a:schemeClr val="hlink"/>
                </a:solidFill>
                <a:latin typeface="Courier" pitchFamily="2" charset="0"/>
              </a:rPr>
              <a:t>	int j, int k, int *ptr</a:t>
            </a:r>
          </a:p>
          <a:p>
            <a:pPr lvl="2" eaLnBrk="1" hangingPunct="1">
              <a:lnSpc>
                <a:spcPct val="90000"/>
              </a:lnSpc>
              <a:buFont typeface="Wingdings" pitchFamily="2" charset="2"/>
              <a:buNone/>
            </a:pPr>
            <a:r>
              <a:rPr lang="en-US" altLang="en-US" b="1">
                <a:solidFill>
                  <a:schemeClr val="hlink"/>
                </a:solidFill>
                <a:latin typeface="Courier" pitchFamily="2" charset="0"/>
              </a:rPr>
              <a:t>} cell;</a:t>
            </a:r>
          </a:p>
          <a:p>
            <a:pPr lvl="2" eaLnBrk="1" hangingPunct="1">
              <a:lnSpc>
                <a:spcPct val="90000"/>
              </a:lnSpc>
              <a:buFont typeface="Wingdings" pitchFamily="2" charset="2"/>
              <a:buNone/>
            </a:pPr>
            <a:r>
              <a:rPr lang="en-US" altLang="en-US" b="1">
                <a:solidFill>
                  <a:srgbClr val="0000FF"/>
                </a:solidFill>
                <a:latin typeface="Courier" pitchFamily="2" charset="0"/>
              </a:rPr>
              <a:t>typedef struct {</a:t>
            </a:r>
          </a:p>
          <a:p>
            <a:pPr lvl="2" eaLnBrk="1" hangingPunct="1">
              <a:lnSpc>
                <a:spcPct val="90000"/>
              </a:lnSpc>
              <a:buFont typeface="Wingdings" pitchFamily="2" charset="2"/>
              <a:buNone/>
            </a:pPr>
            <a:r>
              <a:rPr lang="en-US" altLang="en-US" b="1">
                <a:solidFill>
                  <a:srgbClr val="0000FF"/>
                </a:solidFill>
                <a:latin typeface="Courier" pitchFamily="2" charset="0"/>
              </a:rPr>
              <a:t>	int n, int m, int *p</a:t>
            </a:r>
          </a:p>
          <a:p>
            <a:pPr lvl="2" eaLnBrk="1" hangingPunct="1">
              <a:lnSpc>
                <a:spcPct val="90000"/>
              </a:lnSpc>
              <a:buFont typeface="Wingdings" pitchFamily="2" charset="2"/>
              <a:buNone/>
            </a:pPr>
            <a:r>
              <a:rPr lang="en-US" altLang="en-US" b="1">
                <a:solidFill>
                  <a:srgbClr val="0000FF"/>
                </a:solidFill>
                <a:latin typeface="Courier" pitchFamily="2" charset="0"/>
              </a:rPr>
              <a:t>} element;</a:t>
            </a:r>
          </a:p>
        </p:txBody>
      </p:sp>
      <p:sp>
        <p:nvSpPr>
          <p:cNvPr id="61444" name="Footer Placeholder 1">
            <a:extLst>
              <a:ext uri="{FF2B5EF4-FFF2-40B4-BE49-F238E27FC236}">
                <a16:creationId xmlns:a16="http://schemas.microsoft.com/office/drawing/2014/main" id="{37D5C573-F7AA-7745-AA19-09EA9BB1C161}"/>
              </a:ext>
            </a:extLst>
          </p:cNvPr>
          <p:cNvSpPr>
            <a:spLocks noGrp="1"/>
          </p:cNvSpPr>
          <p:nvPr>
            <p:ph type="ftr" sz="quarter" idx="10"/>
          </p:nvPr>
        </p:nvSpPr>
        <p:spPr>
          <a:xfrm>
            <a:off x="228600" y="62484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2" name="Rectangular Callout 1">
            <a:extLst>
              <a:ext uri="{FF2B5EF4-FFF2-40B4-BE49-F238E27FC236}">
                <a16:creationId xmlns:a16="http://schemas.microsoft.com/office/drawing/2014/main" id="{46894446-CFC3-7746-945A-754F7B59C698}"/>
              </a:ext>
            </a:extLst>
          </p:cNvPr>
          <p:cNvSpPr>
            <a:spLocks noChangeArrowheads="1"/>
          </p:cNvSpPr>
          <p:nvPr/>
        </p:nvSpPr>
        <p:spPr bwMode="auto">
          <a:xfrm>
            <a:off x="6096000" y="685800"/>
            <a:ext cx="2971800" cy="1143000"/>
          </a:xfrm>
          <a:prstGeom prst="wedgeRectCallout">
            <a:avLst>
              <a:gd name="adj1" fmla="val -146722"/>
              <a:gd name="adj2" fmla="val 79958"/>
            </a:avLst>
          </a:prstGeom>
          <a:noFill/>
          <a:ln w="9525">
            <a:solidFill>
              <a:srgbClr val="00E4A7"/>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61446" name="TextBox 2">
            <a:extLst>
              <a:ext uri="{FF2B5EF4-FFF2-40B4-BE49-F238E27FC236}">
                <a16:creationId xmlns:a16="http://schemas.microsoft.com/office/drawing/2014/main" id="{3CE83D27-9AB5-BD4F-B011-24B786772671}"/>
              </a:ext>
            </a:extLst>
          </p:cNvPr>
          <p:cNvSpPr txBox="1">
            <a:spLocks noChangeArrowheads="1"/>
          </p:cNvSpPr>
          <p:nvPr/>
        </p:nvSpPr>
        <p:spPr bwMode="auto">
          <a:xfrm>
            <a:off x="6019800" y="685800"/>
            <a:ext cx="31242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200">
                <a:latin typeface="Arial" panose="020B0604020202020204" pitchFamily="34" charset="0"/>
              </a:rPr>
              <a:t>This is a type definition:</a:t>
            </a:r>
            <a:br>
              <a:rPr lang="en-US" altLang="en-US" sz="2200">
                <a:latin typeface="Arial" panose="020B0604020202020204" pitchFamily="34" charset="0"/>
              </a:rPr>
            </a:br>
            <a:r>
              <a:rPr lang="en-US" altLang="en-US" sz="2200">
                <a:latin typeface="Arial" panose="020B0604020202020204" pitchFamily="34" charset="0"/>
              </a:rPr>
              <a:t> an application of the </a:t>
            </a:r>
            <a:br>
              <a:rPr lang="en-US" altLang="en-US" sz="2200">
                <a:latin typeface="Arial" panose="020B0604020202020204" pitchFamily="34" charset="0"/>
              </a:rPr>
            </a:br>
            <a:r>
              <a:rPr lang="en-US" altLang="en-US" sz="2200" b="1">
                <a:latin typeface="Arial" panose="020B0604020202020204" pitchFamily="34" charset="0"/>
              </a:rPr>
              <a:t>array</a:t>
            </a:r>
            <a:r>
              <a:rPr lang="en-US" altLang="en-US" sz="2200">
                <a:latin typeface="Arial" panose="020B0604020202020204" pitchFamily="34" charset="0"/>
              </a:rPr>
              <a:t> type constructor</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F3C0126-7D4B-004D-A2B9-CAD734F1D4C3}"/>
                  </a:ext>
                </a:extLst>
              </p14:cNvPr>
              <p14:cNvContentPartPr/>
              <p14:nvPr/>
            </p14:nvContentPartPr>
            <p14:xfrm>
              <a:off x="5624640" y="1092600"/>
              <a:ext cx="3285000" cy="5192640"/>
            </p14:xfrm>
          </p:contentPart>
        </mc:Choice>
        <mc:Fallback xmlns="">
          <p:pic>
            <p:nvPicPr>
              <p:cNvPr id="3" name="Ink 2">
                <a:extLst>
                  <a:ext uri="{FF2B5EF4-FFF2-40B4-BE49-F238E27FC236}">
                    <a16:creationId xmlns:a16="http://schemas.microsoft.com/office/drawing/2014/main" id="{5F3C0126-7D4B-004D-A2B9-CAD734F1D4C3}"/>
                  </a:ext>
                </a:extLst>
              </p:cNvPr>
              <p:cNvPicPr/>
              <p:nvPr/>
            </p:nvPicPr>
            <p:blipFill>
              <a:blip r:embed="rId4"/>
              <a:stretch>
                <a:fillRect/>
              </a:stretch>
            </p:blipFill>
            <p:spPr>
              <a:xfrm>
                <a:off x="5608440" y="1071000"/>
                <a:ext cx="3322800" cy="5230440"/>
              </a:xfrm>
              <a:prstGeom prst="rect">
                <a:avLst/>
              </a:prstGeom>
            </p:spPr>
          </p:pic>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4">
            <a:extLst>
              <a:ext uri="{FF2B5EF4-FFF2-40B4-BE49-F238E27FC236}">
                <a16:creationId xmlns:a16="http://schemas.microsoft.com/office/drawing/2014/main" id="{2DBC8AD2-F21B-4149-B60E-2281CE9A5AB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6DECC793-B1E8-9947-AC73-49B20C514C81}" type="slidenum">
              <a:rPr lang="en-US" altLang="en-US" sz="1400"/>
              <a:pPr>
                <a:spcBef>
                  <a:spcPct val="0"/>
                </a:spcBef>
                <a:buClrTx/>
                <a:buSzTx/>
                <a:buFontTx/>
                <a:buNone/>
              </a:pPr>
              <a:t>26</a:t>
            </a:fld>
            <a:endParaRPr lang="en-US" altLang="en-US" sz="1400"/>
          </a:p>
        </p:txBody>
      </p:sp>
      <p:sp>
        <p:nvSpPr>
          <p:cNvPr id="63490" name="Rectangle 2">
            <a:extLst>
              <a:ext uri="{FF2B5EF4-FFF2-40B4-BE49-F238E27FC236}">
                <a16:creationId xmlns:a16="http://schemas.microsoft.com/office/drawing/2014/main" id="{21B09DD4-14EF-AC45-A3D1-772F3CE4834C}"/>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Structural Equivalence</a:t>
            </a:r>
          </a:p>
        </p:txBody>
      </p:sp>
      <p:sp>
        <p:nvSpPr>
          <p:cNvPr id="63491" name="Rectangle 3">
            <a:extLst>
              <a:ext uri="{FF2B5EF4-FFF2-40B4-BE49-F238E27FC236}">
                <a16:creationId xmlns:a16="http://schemas.microsoft.com/office/drawing/2014/main" id="{772E19F9-7B57-2E43-8742-7E8B15F9F7D4}"/>
              </a:ext>
            </a:extLst>
          </p:cNvPr>
          <p:cNvSpPr>
            <a:spLocks noGrp="1" noChangeArrowheads="1"/>
          </p:cNvSpPr>
          <p:nvPr>
            <p:ph type="body" idx="1"/>
          </p:nvPr>
        </p:nvSpPr>
        <p:spPr>
          <a:xfrm>
            <a:off x="228600" y="1371600"/>
            <a:ext cx="8534400" cy="4876800"/>
          </a:xfrm>
        </p:spPr>
        <p:txBody>
          <a:bodyPr/>
          <a:lstStyle/>
          <a:p>
            <a:pPr eaLnBrk="1" hangingPunct="1"/>
            <a:r>
              <a:rPr lang="en-US" altLang="en-US">
                <a:latin typeface="Arial" panose="020B0604020202020204" pitchFamily="34" charset="0"/>
                <a:ea typeface="ＭＳ Ｐゴシック" panose="020B0600070205080204" pitchFamily="34" charset="-128"/>
              </a:rPr>
              <a:t>Shown by isomorphism of corresponding type trees </a:t>
            </a:r>
          </a:p>
          <a:p>
            <a:pPr lvl="1" eaLnBrk="1" hangingPunct="1"/>
            <a:r>
              <a:rPr lang="en-US" altLang="en-US">
                <a:latin typeface="Arial" panose="020B0604020202020204" pitchFamily="34" charset="0"/>
              </a:rPr>
              <a:t>Show the type trees of these constructed types</a:t>
            </a:r>
          </a:p>
          <a:p>
            <a:pPr lvl="1" eaLnBrk="1" hangingPunct="1"/>
            <a:r>
              <a:rPr lang="en-US" altLang="en-US">
                <a:latin typeface="Arial" panose="020B0604020202020204" pitchFamily="34" charset="0"/>
              </a:rPr>
              <a:t>Are these types structurally equivalent?</a:t>
            </a:r>
          </a:p>
          <a:p>
            <a:pPr lvl="2" eaLnBrk="1" hangingPunct="1">
              <a:buFont typeface="Wingdings" pitchFamily="2" charset="2"/>
              <a:buNone/>
            </a:pPr>
            <a:endParaRPr lang="en-US" altLang="en-US"/>
          </a:p>
          <a:p>
            <a:pPr lvl="1" eaLnBrk="1" hangingPunct="1">
              <a:buFont typeface="Wingdings" pitchFamily="2" charset="2"/>
              <a:buNone/>
            </a:pPr>
            <a:r>
              <a:rPr lang="en-US" altLang="en-US" sz="2000" b="1">
                <a:latin typeface="Courier" pitchFamily="2" charset="0"/>
              </a:rPr>
              <a:t>struct cell		 struct element</a:t>
            </a:r>
          </a:p>
          <a:p>
            <a:pPr lvl="1" eaLnBrk="1" hangingPunct="1">
              <a:buFont typeface="Wingdings" pitchFamily="2" charset="2"/>
              <a:buNone/>
            </a:pPr>
            <a:r>
              <a:rPr lang="en-US" altLang="en-US" sz="2000" b="1">
                <a:latin typeface="Courier" pitchFamily="2" charset="0"/>
              </a:rPr>
              <a:t>{  char data; 		 { char c;</a:t>
            </a:r>
          </a:p>
          <a:p>
            <a:pPr lvl="1" eaLnBrk="1" hangingPunct="1">
              <a:buFont typeface="Wingdings" pitchFamily="2" charset="2"/>
              <a:buNone/>
            </a:pPr>
            <a:r>
              <a:rPr lang="en-US" altLang="en-US" sz="2000" b="1">
                <a:latin typeface="Courier" pitchFamily="2" charset="0"/>
              </a:rPr>
              <a:t>   int a[3];		   int a[5];</a:t>
            </a:r>
          </a:p>
          <a:p>
            <a:pPr lvl="1" eaLnBrk="1" hangingPunct="1">
              <a:buFont typeface="Wingdings" pitchFamily="2" charset="2"/>
              <a:buNone/>
            </a:pPr>
            <a:r>
              <a:rPr lang="en-US" altLang="en-US" sz="2000" b="1">
                <a:latin typeface="Courier" pitchFamily="2" charset="0"/>
              </a:rPr>
              <a:t>   struct cell *next;   struct element *ptr;</a:t>
            </a:r>
          </a:p>
          <a:p>
            <a:pPr lvl="1" eaLnBrk="1" hangingPunct="1">
              <a:buFont typeface="Wingdings" pitchFamily="2" charset="2"/>
              <a:buNone/>
            </a:pPr>
            <a:r>
              <a:rPr lang="en-US" altLang="en-US" sz="2000" b="1">
                <a:latin typeface="Courier" pitchFamily="2" charset="0"/>
              </a:rPr>
              <a:t>}				 	 }</a:t>
            </a:r>
          </a:p>
        </p:txBody>
      </p:sp>
      <p:sp>
        <p:nvSpPr>
          <p:cNvPr id="63492" name="Text Box 4">
            <a:extLst>
              <a:ext uri="{FF2B5EF4-FFF2-40B4-BE49-F238E27FC236}">
                <a16:creationId xmlns:a16="http://schemas.microsoft.com/office/drawing/2014/main" id="{37AFD892-5FE5-0B42-9322-34DAF9B33A97}"/>
              </a:ext>
            </a:extLst>
          </p:cNvPr>
          <p:cNvSpPr txBox="1">
            <a:spLocks noChangeArrowheads="1"/>
          </p:cNvSpPr>
          <p:nvPr/>
        </p:nvSpPr>
        <p:spPr bwMode="auto">
          <a:xfrm>
            <a:off x="762000" y="5715000"/>
            <a:ext cx="73279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800">
                <a:latin typeface="Arial" panose="020B0604020202020204" pitchFamily="34" charset="0"/>
              </a:rPr>
              <a:t>Equivalent types: are </a:t>
            </a:r>
            <a:r>
              <a:rPr lang="en-US" altLang="en-US" sz="1800">
                <a:solidFill>
                  <a:srgbClr val="0000FF"/>
                </a:solidFill>
                <a:latin typeface="Arial" panose="020B0604020202020204" pitchFamily="34" charset="0"/>
              </a:rPr>
              <a:t>field names</a:t>
            </a:r>
            <a:r>
              <a:rPr lang="en-US" altLang="en-US" sz="1800">
                <a:latin typeface="Arial" panose="020B0604020202020204" pitchFamily="34" charset="0"/>
              </a:rPr>
              <a:t> part of the </a:t>
            </a:r>
            <a:r>
              <a:rPr lang="en-US" altLang="en-US" sz="1800">
                <a:solidFill>
                  <a:srgbClr val="0000FF"/>
                </a:solidFill>
                <a:latin typeface="Arial" panose="020B0604020202020204" pitchFamily="34" charset="0"/>
              </a:rPr>
              <a:t>struct</a:t>
            </a:r>
            <a:r>
              <a:rPr lang="en-US" altLang="en-US" sz="1800">
                <a:latin typeface="Arial" panose="020B0604020202020204" pitchFamily="34" charset="0"/>
              </a:rPr>
              <a:t> constructed type?</a:t>
            </a:r>
          </a:p>
          <a:p>
            <a:pPr eaLnBrk="1" hangingPunct="1">
              <a:spcBef>
                <a:spcPct val="0"/>
              </a:spcBef>
              <a:buClrTx/>
              <a:buSzTx/>
              <a:buFontTx/>
              <a:buNone/>
            </a:pPr>
            <a:r>
              <a:rPr lang="en-US" altLang="en-US" sz="1800">
                <a:latin typeface="Arial" panose="020B0604020202020204" pitchFamily="34" charset="0"/>
              </a:rPr>
              <a:t>		are </a:t>
            </a:r>
            <a:r>
              <a:rPr lang="en-US" altLang="en-US" sz="1800">
                <a:solidFill>
                  <a:srgbClr val="0000FF"/>
                </a:solidFill>
                <a:latin typeface="Arial" panose="020B0604020202020204" pitchFamily="34" charset="0"/>
              </a:rPr>
              <a:t>array bounds</a:t>
            </a:r>
            <a:r>
              <a:rPr lang="en-US" altLang="en-US" sz="1800">
                <a:latin typeface="Arial" panose="020B0604020202020204" pitchFamily="34" charset="0"/>
              </a:rPr>
              <a:t> part of the </a:t>
            </a:r>
            <a:r>
              <a:rPr lang="en-US" altLang="en-US" sz="1800">
                <a:solidFill>
                  <a:srgbClr val="0000FF"/>
                </a:solidFill>
                <a:latin typeface="Arial" panose="020B0604020202020204" pitchFamily="34" charset="0"/>
              </a:rPr>
              <a:t>array</a:t>
            </a:r>
            <a:r>
              <a:rPr lang="en-US" altLang="en-US" sz="1800">
                <a:latin typeface="Arial" panose="020B0604020202020204" pitchFamily="34" charset="0"/>
              </a:rPr>
              <a:t> constructed type?</a:t>
            </a:r>
          </a:p>
        </p:txBody>
      </p:sp>
      <p:sp>
        <p:nvSpPr>
          <p:cNvPr id="63493" name="Footer Placeholder 1">
            <a:extLst>
              <a:ext uri="{FF2B5EF4-FFF2-40B4-BE49-F238E27FC236}">
                <a16:creationId xmlns:a16="http://schemas.microsoft.com/office/drawing/2014/main" id="{EF936D8D-217C-AA46-B078-CC713AA8A447}"/>
              </a:ext>
            </a:extLst>
          </p:cNvPr>
          <p:cNvSpPr>
            <a:spLocks noGrp="1"/>
          </p:cNvSpPr>
          <p:nvPr>
            <p:ph type="ftr" sz="quarter" idx="10"/>
          </p:nvPr>
        </p:nvSpPr>
        <p:spPr>
          <a:xfrm>
            <a:off x="228600" y="6248400"/>
            <a:ext cx="5486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1CB1-6E75-E749-96DC-821BCE91D99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Structural Equivalence</a:t>
            </a:r>
          </a:p>
        </p:txBody>
      </p:sp>
      <p:sp>
        <p:nvSpPr>
          <p:cNvPr id="5" name="Slide Number Placeholder 4">
            <a:extLst>
              <a:ext uri="{FF2B5EF4-FFF2-40B4-BE49-F238E27FC236}">
                <a16:creationId xmlns:a16="http://schemas.microsoft.com/office/drawing/2014/main" id="{B8614DCA-AA49-1743-BC2B-0469D8E9FD35}"/>
              </a:ext>
            </a:extLst>
          </p:cNvPr>
          <p:cNvSpPr>
            <a:spLocks noGrp="1"/>
          </p:cNvSpPr>
          <p:nvPr>
            <p:ph type="sldNum" sz="quarter" idx="11"/>
          </p:nvPr>
        </p:nvSpPr>
        <p:spPr/>
        <p:txBody>
          <a:bodyPr/>
          <a:lstStyle/>
          <a:p>
            <a:pPr>
              <a:defRPr/>
            </a:pPr>
            <a:fld id="{D04A4A72-3484-2649-BB25-783BBA0F8270}" type="slidenum">
              <a:rPr lang="en-US" altLang="en-US" smtClean="0"/>
              <a:pPr>
                <a:defRPr/>
              </a:pPr>
              <a:t>27</a:t>
            </a:fld>
            <a:endParaRPr lang="en-US" altLang="en-US"/>
          </a:p>
        </p:txBody>
      </p:sp>
      <p:sp>
        <p:nvSpPr>
          <p:cNvPr id="7" name="Text Box 6">
            <a:extLst>
              <a:ext uri="{FF2B5EF4-FFF2-40B4-BE49-F238E27FC236}">
                <a16:creationId xmlns:a16="http://schemas.microsoft.com/office/drawing/2014/main" id="{7FB525F8-BA5E-D84D-8959-3ACC5939EEE8}"/>
              </a:ext>
            </a:extLst>
          </p:cNvPr>
          <p:cNvSpPr txBox="1">
            <a:spLocks noChangeArrowheads="1"/>
          </p:cNvSpPr>
          <p:nvPr/>
        </p:nvSpPr>
        <p:spPr bwMode="auto">
          <a:xfrm>
            <a:off x="1143000" y="4045892"/>
            <a:ext cx="1223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cell:</a:t>
            </a:r>
            <a:r>
              <a:rPr lang="en-US" altLang="en-US" dirty="0">
                <a:solidFill>
                  <a:srgbClr val="0000FF"/>
                </a:solidFill>
                <a:latin typeface="Arial" panose="020B0604020202020204" pitchFamily="34" charset="0"/>
                <a:sym typeface="Symbol" pitchFamily="2" charset="2"/>
              </a:rPr>
              <a:t> struct</a:t>
            </a:r>
          </a:p>
        </p:txBody>
      </p:sp>
      <p:sp>
        <p:nvSpPr>
          <p:cNvPr id="8" name="Text Box 7">
            <a:extLst>
              <a:ext uri="{FF2B5EF4-FFF2-40B4-BE49-F238E27FC236}">
                <a16:creationId xmlns:a16="http://schemas.microsoft.com/office/drawing/2014/main" id="{A4DF9D90-831B-F548-9696-F4A40AB17817}"/>
              </a:ext>
            </a:extLst>
          </p:cNvPr>
          <p:cNvSpPr txBox="1">
            <a:spLocks noChangeArrowheads="1"/>
          </p:cNvSpPr>
          <p:nvPr/>
        </p:nvSpPr>
        <p:spPr bwMode="auto">
          <a:xfrm>
            <a:off x="838200" y="4655492"/>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a:p>
        </p:txBody>
      </p:sp>
      <p:sp>
        <p:nvSpPr>
          <p:cNvPr id="10" name="Line 9">
            <a:extLst>
              <a:ext uri="{FF2B5EF4-FFF2-40B4-BE49-F238E27FC236}">
                <a16:creationId xmlns:a16="http://schemas.microsoft.com/office/drawing/2014/main" id="{7ECAD831-C688-724D-9C9B-439D48570150}"/>
              </a:ext>
            </a:extLst>
          </p:cNvPr>
          <p:cNvSpPr>
            <a:spLocks noChangeShapeType="1"/>
          </p:cNvSpPr>
          <p:nvPr/>
        </p:nvSpPr>
        <p:spPr bwMode="auto">
          <a:xfrm flipH="1">
            <a:off x="990600" y="4426892"/>
            <a:ext cx="457200" cy="26035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1" name="Line 10">
            <a:extLst>
              <a:ext uri="{FF2B5EF4-FFF2-40B4-BE49-F238E27FC236}">
                <a16:creationId xmlns:a16="http://schemas.microsoft.com/office/drawing/2014/main" id="{85767AAC-02A3-8542-B86B-5103D710B7B3}"/>
              </a:ext>
            </a:extLst>
          </p:cNvPr>
          <p:cNvSpPr>
            <a:spLocks noChangeShapeType="1"/>
          </p:cNvSpPr>
          <p:nvPr/>
        </p:nvSpPr>
        <p:spPr bwMode="auto">
          <a:xfrm>
            <a:off x="2133600" y="4426892"/>
            <a:ext cx="457200" cy="3048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2" name="Text Box 11">
            <a:extLst>
              <a:ext uri="{FF2B5EF4-FFF2-40B4-BE49-F238E27FC236}">
                <a16:creationId xmlns:a16="http://schemas.microsoft.com/office/drawing/2014/main" id="{F147D61F-4F2A-974C-AC4F-4266E06612B4}"/>
              </a:ext>
            </a:extLst>
          </p:cNvPr>
          <p:cNvSpPr txBox="1">
            <a:spLocks noChangeArrowheads="1"/>
          </p:cNvSpPr>
          <p:nvPr/>
        </p:nvSpPr>
        <p:spPr bwMode="auto">
          <a:xfrm>
            <a:off x="2438400" y="4731692"/>
            <a:ext cx="14542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rPr>
              <a:t>next: </a:t>
            </a:r>
            <a:r>
              <a:rPr lang="en-US" altLang="en-US" dirty="0">
                <a:solidFill>
                  <a:srgbClr val="0000FF"/>
                </a:solidFill>
                <a:latin typeface="Arial" panose="020B0604020202020204" pitchFamily="34" charset="0"/>
              </a:rPr>
              <a:t>pointer</a:t>
            </a:r>
            <a:endParaRPr lang="en-US" altLang="en-US" dirty="0">
              <a:latin typeface="Arial" panose="020B0604020202020204" pitchFamily="34" charset="0"/>
            </a:endParaRPr>
          </a:p>
        </p:txBody>
      </p:sp>
      <p:sp>
        <p:nvSpPr>
          <p:cNvPr id="19" name="Text Box 23">
            <a:extLst>
              <a:ext uri="{FF2B5EF4-FFF2-40B4-BE49-F238E27FC236}">
                <a16:creationId xmlns:a16="http://schemas.microsoft.com/office/drawing/2014/main" id="{9FEC9D32-07F1-1B4B-8566-23DC7A44623C}"/>
              </a:ext>
            </a:extLst>
          </p:cNvPr>
          <p:cNvSpPr txBox="1">
            <a:spLocks noChangeArrowheads="1"/>
          </p:cNvSpPr>
          <p:nvPr/>
        </p:nvSpPr>
        <p:spPr bwMode="auto">
          <a:xfrm>
            <a:off x="228600" y="4731692"/>
            <a:ext cx="12105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rPr>
              <a:t>data: char</a:t>
            </a:r>
          </a:p>
        </p:txBody>
      </p:sp>
      <p:sp>
        <p:nvSpPr>
          <p:cNvPr id="20" name="Text Box 24">
            <a:extLst>
              <a:ext uri="{FF2B5EF4-FFF2-40B4-BE49-F238E27FC236}">
                <a16:creationId xmlns:a16="http://schemas.microsoft.com/office/drawing/2014/main" id="{9C3687F1-1375-4643-8288-1D8C8D126F4B}"/>
              </a:ext>
            </a:extLst>
          </p:cNvPr>
          <p:cNvSpPr txBox="1">
            <a:spLocks noChangeArrowheads="1"/>
          </p:cNvSpPr>
          <p:nvPr/>
        </p:nvSpPr>
        <p:spPr bwMode="auto">
          <a:xfrm>
            <a:off x="1447800" y="4731692"/>
            <a:ext cx="9669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a: </a:t>
            </a:r>
            <a:r>
              <a:rPr lang="en-US" altLang="en-US" dirty="0">
                <a:solidFill>
                  <a:srgbClr val="0000FF"/>
                </a:solidFill>
                <a:latin typeface="Arial" panose="020B0604020202020204" pitchFamily="34" charset="0"/>
              </a:rPr>
              <a:t>array</a:t>
            </a:r>
            <a:endParaRPr lang="en-US" altLang="en-US" dirty="0">
              <a:solidFill>
                <a:schemeClr val="tx2"/>
              </a:solidFill>
              <a:latin typeface="Arial" panose="020B0604020202020204" pitchFamily="34" charset="0"/>
              <a:sym typeface="Symbol" pitchFamily="2" charset="2"/>
            </a:endParaRPr>
          </a:p>
        </p:txBody>
      </p:sp>
      <p:sp>
        <p:nvSpPr>
          <p:cNvPr id="21" name="Line 25">
            <a:extLst>
              <a:ext uri="{FF2B5EF4-FFF2-40B4-BE49-F238E27FC236}">
                <a16:creationId xmlns:a16="http://schemas.microsoft.com/office/drawing/2014/main" id="{FA63FE65-E199-954E-AAFB-88F92AEABC01}"/>
              </a:ext>
            </a:extLst>
          </p:cNvPr>
          <p:cNvSpPr>
            <a:spLocks noChangeShapeType="1"/>
          </p:cNvSpPr>
          <p:nvPr/>
        </p:nvSpPr>
        <p:spPr bwMode="auto">
          <a:xfrm>
            <a:off x="1828800" y="4350692"/>
            <a:ext cx="0" cy="4572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2" name="Text Box 24">
            <a:extLst>
              <a:ext uri="{FF2B5EF4-FFF2-40B4-BE49-F238E27FC236}">
                <a16:creationId xmlns:a16="http://schemas.microsoft.com/office/drawing/2014/main" id="{4C336285-DF2D-2441-98AA-4BEAF83D5E87}"/>
              </a:ext>
            </a:extLst>
          </p:cNvPr>
          <p:cNvSpPr txBox="1">
            <a:spLocks noChangeArrowheads="1"/>
          </p:cNvSpPr>
          <p:nvPr/>
        </p:nvSpPr>
        <p:spPr bwMode="auto">
          <a:xfrm>
            <a:off x="1629078" y="5417492"/>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int</a:t>
            </a:r>
            <a:endParaRPr lang="en-US" altLang="en-US" dirty="0">
              <a:solidFill>
                <a:schemeClr val="tx2"/>
              </a:solidFill>
              <a:latin typeface="Arial" panose="020B0604020202020204" pitchFamily="34" charset="0"/>
              <a:sym typeface="Symbol" pitchFamily="2" charset="2"/>
            </a:endParaRPr>
          </a:p>
        </p:txBody>
      </p:sp>
      <p:sp>
        <p:nvSpPr>
          <p:cNvPr id="23" name="Line 25">
            <a:extLst>
              <a:ext uri="{FF2B5EF4-FFF2-40B4-BE49-F238E27FC236}">
                <a16:creationId xmlns:a16="http://schemas.microsoft.com/office/drawing/2014/main" id="{0999B488-BE46-6244-9E01-0BF610D12B5F}"/>
              </a:ext>
            </a:extLst>
          </p:cNvPr>
          <p:cNvSpPr>
            <a:spLocks noChangeShapeType="1"/>
          </p:cNvSpPr>
          <p:nvPr/>
        </p:nvSpPr>
        <p:spPr bwMode="auto">
          <a:xfrm>
            <a:off x="1828800" y="5036492"/>
            <a:ext cx="0" cy="4572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 name="Freeform 23">
            <a:extLst>
              <a:ext uri="{FF2B5EF4-FFF2-40B4-BE49-F238E27FC236}">
                <a16:creationId xmlns:a16="http://schemas.microsoft.com/office/drawing/2014/main" id="{8D85E84B-5318-C546-9D7F-832B7F3D65B2}"/>
              </a:ext>
            </a:extLst>
          </p:cNvPr>
          <p:cNvSpPr/>
          <p:nvPr/>
        </p:nvSpPr>
        <p:spPr>
          <a:xfrm>
            <a:off x="1889772" y="3581400"/>
            <a:ext cx="2020491" cy="1358839"/>
          </a:xfrm>
          <a:custGeom>
            <a:avLst/>
            <a:gdLst>
              <a:gd name="connsiteX0" fmla="*/ 1973179 w 2020491"/>
              <a:gd name="connsiteY0" fmla="*/ 1358839 h 1358839"/>
              <a:gd name="connsiteX1" fmla="*/ 1764631 w 2020491"/>
              <a:gd name="connsiteY1" fmla="*/ 43387 h 1358839"/>
              <a:gd name="connsiteX2" fmla="*/ 0 w 2020491"/>
              <a:gd name="connsiteY2" fmla="*/ 444439 h 1358839"/>
            </a:gdLst>
            <a:ahLst/>
            <a:cxnLst>
              <a:cxn ang="0">
                <a:pos x="connsiteX0" y="connsiteY0"/>
              </a:cxn>
              <a:cxn ang="0">
                <a:pos x="connsiteX1" y="connsiteY1"/>
              </a:cxn>
              <a:cxn ang="0">
                <a:pos x="connsiteX2" y="connsiteY2"/>
              </a:cxn>
            </a:cxnLst>
            <a:rect l="l" t="t" r="r" b="b"/>
            <a:pathLst>
              <a:path w="2020491" h="1358839">
                <a:moveTo>
                  <a:pt x="1973179" y="1358839"/>
                </a:moveTo>
                <a:cubicBezTo>
                  <a:pt x="2033336" y="777313"/>
                  <a:pt x="2093494" y="195787"/>
                  <a:pt x="1764631" y="43387"/>
                </a:cubicBezTo>
                <a:cubicBezTo>
                  <a:pt x="1435768" y="-109013"/>
                  <a:pt x="717884" y="167713"/>
                  <a:pt x="0" y="444439"/>
                </a:cubicBezTo>
              </a:path>
            </a:pathLst>
          </a:custGeom>
          <a:noFill/>
          <a:ln>
            <a:solidFill>
              <a:schemeClr val="tx1"/>
            </a:solidFill>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Box 6">
            <a:extLst>
              <a:ext uri="{FF2B5EF4-FFF2-40B4-BE49-F238E27FC236}">
                <a16:creationId xmlns:a16="http://schemas.microsoft.com/office/drawing/2014/main" id="{9DDFE59D-0904-1C46-8F79-B228F3C7AA37}"/>
              </a:ext>
            </a:extLst>
          </p:cNvPr>
          <p:cNvSpPr txBox="1">
            <a:spLocks noChangeArrowheads="1"/>
          </p:cNvSpPr>
          <p:nvPr/>
        </p:nvSpPr>
        <p:spPr bwMode="auto">
          <a:xfrm>
            <a:off x="5723835" y="4045892"/>
            <a:ext cx="16979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element:</a:t>
            </a:r>
            <a:r>
              <a:rPr lang="en-US" altLang="en-US" dirty="0">
                <a:solidFill>
                  <a:srgbClr val="0000FF"/>
                </a:solidFill>
                <a:latin typeface="Arial" panose="020B0604020202020204" pitchFamily="34" charset="0"/>
                <a:sym typeface="Symbol" pitchFamily="2" charset="2"/>
              </a:rPr>
              <a:t> struct</a:t>
            </a:r>
          </a:p>
        </p:txBody>
      </p:sp>
      <p:sp>
        <p:nvSpPr>
          <p:cNvPr id="26" name="Text Box 7">
            <a:extLst>
              <a:ext uri="{FF2B5EF4-FFF2-40B4-BE49-F238E27FC236}">
                <a16:creationId xmlns:a16="http://schemas.microsoft.com/office/drawing/2014/main" id="{30BAC6B3-6D8E-F745-8B02-C1B430CF6576}"/>
              </a:ext>
            </a:extLst>
          </p:cNvPr>
          <p:cNvSpPr txBox="1">
            <a:spLocks noChangeArrowheads="1"/>
          </p:cNvSpPr>
          <p:nvPr/>
        </p:nvSpPr>
        <p:spPr bwMode="auto">
          <a:xfrm>
            <a:off x="5419035" y="4655492"/>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a:p>
        </p:txBody>
      </p:sp>
      <p:sp>
        <p:nvSpPr>
          <p:cNvPr id="27" name="Line 9">
            <a:extLst>
              <a:ext uri="{FF2B5EF4-FFF2-40B4-BE49-F238E27FC236}">
                <a16:creationId xmlns:a16="http://schemas.microsoft.com/office/drawing/2014/main" id="{F4A54D29-63F9-7D48-9CEB-349851CA130D}"/>
              </a:ext>
            </a:extLst>
          </p:cNvPr>
          <p:cNvSpPr>
            <a:spLocks noChangeShapeType="1"/>
          </p:cNvSpPr>
          <p:nvPr/>
        </p:nvSpPr>
        <p:spPr bwMode="auto">
          <a:xfrm flipH="1">
            <a:off x="5571435" y="4426892"/>
            <a:ext cx="457200" cy="26035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8" name="Line 10">
            <a:extLst>
              <a:ext uri="{FF2B5EF4-FFF2-40B4-BE49-F238E27FC236}">
                <a16:creationId xmlns:a16="http://schemas.microsoft.com/office/drawing/2014/main" id="{D9164601-E044-7441-B26F-CDE2421AA3EC}"/>
              </a:ext>
            </a:extLst>
          </p:cNvPr>
          <p:cNvSpPr>
            <a:spLocks noChangeShapeType="1"/>
          </p:cNvSpPr>
          <p:nvPr/>
        </p:nvSpPr>
        <p:spPr bwMode="auto">
          <a:xfrm>
            <a:off x="6714435" y="4426892"/>
            <a:ext cx="457200" cy="3048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9" name="Text Box 11">
            <a:extLst>
              <a:ext uri="{FF2B5EF4-FFF2-40B4-BE49-F238E27FC236}">
                <a16:creationId xmlns:a16="http://schemas.microsoft.com/office/drawing/2014/main" id="{8808EE04-B7F2-BF41-A7CD-430E1FE1D594}"/>
              </a:ext>
            </a:extLst>
          </p:cNvPr>
          <p:cNvSpPr txBox="1">
            <a:spLocks noChangeArrowheads="1"/>
          </p:cNvSpPr>
          <p:nvPr/>
        </p:nvSpPr>
        <p:spPr bwMode="auto">
          <a:xfrm>
            <a:off x="7019235" y="4731692"/>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err="1">
                <a:latin typeface="Arial" panose="020B0604020202020204" pitchFamily="34" charset="0"/>
              </a:rPr>
              <a:t>ptr</a:t>
            </a:r>
            <a:r>
              <a:rPr lang="en-US" altLang="en-US" dirty="0">
                <a:latin typeface="Arial" panose="020B0604020202020204" pitchFamily="34" charset="0"/>
              </a:rPr>
              <a:t>: </a:t>
            </a:r>
            <a:r>
              <a:rPr lang="en-US" altLang="en-US" dirty="0">
                <a:solidFill>
                  <a:srgbClr val="0000FF"/>
                </a:solidFill>
                <a:latin typeface="Arial" panose="020B0604020202020204" pitchFamily="34" charset="0"/>
              </a:rPr>
              <a:t>pointer</a:t>
            </a:r>
            <a:endParaRPr lang="en-US" altLang="en-US" dirty="0">
              <a:latin typeface="Arial" panose="020B0604020202020204" pitchFamily="34" charset="0"/>
            </a:endParaRPr>
          </a:p>
        </p:txBody>
      </p:sp>
      <p:sp>
        <p:nvSpPr>
          <p:cNvPr id="30" name="Text Box 23">
            <a:extLst>
              <a:ext uri="{FF2B5EF4-FFF2-40B4-BE49-F238E27FC236}">
                <a16:creationId xmlns:a16="http://schemas.microsoft.com/office/drawing/2014/main" id="{E0811A61-485C-3144-98F1-8352C259448F}"/>
              </a:ext>
            </a:extLst>
          </p:cNvPr>
          <p:cNvSpPr txBox="1">
            <a:spLocks noChangeArrowheads="1"/>
          </p:cNvSpPr>
          <p:nvPr/>
        </p:nvSpPr>
        <p:spPr bwMode="auto">
          <a:xfrm>
            <a:off x="4809435" y="4731692"/>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rPr>
              <a:t>c: char</a:t>
            </a:r>
          </a:p>
        </p:txBody>
      </p:sp>
      <p:sp>
        <p:nvSpPr>
          <p:cNvPr id="31" name="Text Box 24">
            <a:extLst>
              <a:ext uri="{FF2B5EF4-FFF2-40B4-BE49-F238E27FC236}">
                <a16:creationId xmlns:a16="http://schemas.microsoft.com/office/drawing/2014/main" id="{AC64C2D7-D295-6642-94FE-C8F8DB02F571}"/>
              </a:ext>
            </a:extLst>
          </p:cNvPr>
          <p:cNvSpPr txBox="1">
            <a:spLocks noChangeArrowheads="1"/>
          </p:cNvSpPr>
          <p:nvPr/>
        </p:nvSpPr>
        <p:spPr bwMode="auto">
          <a:xfrm>
            <a:off x="6028635" y="4731692"/>
            <a:ext cx="9669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a: </a:t>
            </a:r>
            <a:r>
              <a:rPr lang="en-US" altLang="en-US" dirty="0">
                <a:solidFill>
                  <a:srgbClr val="0000FF"/>
                </a:solidFill>
                <a:latin typeface="Arial" panose="020B0604020202020204" pitchFamily="34" charset="0"/>
              </a:rPr>
              <a:t>array</a:t>
            </a:r>
            <a:endParaRPr lang="en-US" altLang="en-US" dirty="0">
              <a:solidFill>
                <a:schemeClr val="tx2"/>
              </a:solidFill>
              <a:latin typeface="Arial" panose="020B0604020202020204" pitchFamily="34" charset="0"/>
              <a:sym typeface="Symbol" pitchFamily="2" charset="2"/>
            </a:endParaRPr>
          </a:p>
        </p:txBody>
      </p:sp>
      <p:sp>
        <p:nvSpPr>
          <p:cNvPr id="32" name="Line 25">
            <a:extLst>
              <a:ext uri="{FF2B5EF4-FFF2-40B4-BE49-F238E27FC236}">
                <a16:creationId xmlns:a16="http://schemas.microsoft.com/office/drawing/2014/main" id="{5FFB42FE-458F-5743-B9D0-3E54DC144FA8}"/>
              </a:ext>
            </a:extLst>
          </p:cNvPr>
          <p:cNvSpPr>
            <a:spLocks noChangeShapeType="1"/>
          </p:cNvSpPr>
          <p:nvPr/>
        </p:nvSpPr>
        <p:spPr bwMode="auto">
          <a:xfrm>
            <a:off x="6409635" y="4350692"/>
            <a:ext cx="0" cy="4572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3" name="Text Box 24">
            <a:extLst>
              <a:ext uri="{FF2B5EF4-FFF2-40B4-BE49-F238E27FC236}">
                <a16:creationId xmlns:a16="http://schemas.microsoft.com/office/drawing/2014/main" id="{92D124A9-92CB-EC4D-AE31-2A26E08A75FF}"/>
              </a:ext>
            </a:extLst>
          </p:cNvPr>
          <p:cNvSpPr txBox="1">
            <a:spLocks noChangeArrowheads="1"/>
          </p:cNvSpPr>
          <p:nvPr/>
        </p:nvSpPr>
        <p:spPr bwMode="auto">
          <a:xfrm>
            <a:off x="6209913" y="5417492"/>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int</a:t>
            </a:r>
            <a:endParaRPr lang="en-US" altLang="en-US" dirty="0">
              <a:solidFill>
                <a:schemeClr val="tx2"/>
              </a:solidFill>
              <a:latin typeface="Arial" panose="020B0604020202020204" pitchFamily="34" charset="0"/>
              <a:sym typeface="Symbol" pitchFamily="2" charset="2"/>
            </a:endParaRPr>
          </a:p>
        </p:txBody>
      </p:sp>
      <p:sp>
        <p:nvSpPr>
          <p:cNvPr id="34" name="Line 25">
            <a:extLst>
              <a:ext uri="{FF2B5EF4-FFF2-40B4-BE49-F238E27FC236}">
                <a16:creationId xmlns:a16="http://schemas.microsoft.com/office/drawing/2014/main" id="{11A7CEE6-2D9F-BF4A-9C60-BCBBB95B8FA6}"/>
              </a:ext>
            </a:extLst>
          </p:cNvPr>
          <p:cNvSpPr>
            <a:spLocks noChangeShapeType="1"/>
          </p:cNvSpPr>
          <p:nvPr/>
        </p:nvSpPr>
        <p:spPr bwMode="auto">
          <a:xfrm>
            <a:off x="6409635" y="5036492"/>
            <a:ext cx="0" cy="4572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5" name="Freeform 34">
            <a:extLst>
              <a:ext uri="{FF2B5EF4-FFF2-40B4-BE49-F238E27FC236}">
                <a16:creationId xmlns:a16="http://schemas.microsoft.com/office/drawing/2014/main" id="{0CE35E3E-8D0F-844C-8B00-C2D0E35CBD7D}"/>
              </a:ext>
            </a:extLst>
          </p:cNvPr>
          <p:cNvSpPr/>
          <p:nvPr/>
        </p:nvSpPr>
        <p:spPr>
          <a:xfrm>
            <a:off x="6361509" y="3581400"/>
            <a:ext cx="2020491" cy="1358839"/>
          </a:xfrm>
          <a:custGeom>
            <a:avLst/>
            <a:gdLst>
              <a:gd name="connsiteX0" fmla="*/ 1973179 w 2020491"/>
              <a:gd name="connsiteY0" fmla="*/ 1358839 h 1358839"/>
              <a:gd name="connsiteX1" fmla="*/ 1764631 w 2020491"/>
              <a:gd name="connsiteY1" fmla="*/ 43387 h 1358839"/>
              <a:gd name="connsiteX2" fmla="*/ 0 w 2020491"/>
              <a:gd name="connsiteY2" fmla="*/ 444439 h 1358839"/>
            </a:gdLst>
            <a:ahLst/>
            <a:cxnLst>
              <a:cxn ang="0">
                <a:pos x="connsiteX0" y="connsiteY0"/>
              </a:cxn>
              <a:cxn ang="0">
                <a:pos x="connsiteX1" y="connsiteY1"/>
              </a:cxn>
              <a:cxn ang="0">
                <a:pos x="connsiteX2" y="connsiteY2"/>
              </a:cxn>
            </a:cxnLst>
            <a:rect l="l" t="t" r="r" b="b"/>
            <a:pathLst>
              <a:path w="2020491" h="1358839">
                <a:moveTo>
                  <a:pt x="1973179" y="1358839"/>
                </a:moveTo>
                <a:cubicBezTo>
                  <a:pt x="2033336" y="777313"/>
                  <a:pt x="2093494" y="195787"/>
                  <a:pt x="1764631" y="43387"/>
                </a:cubicBezTo>
                <a:cubicBezTo>
                  <a:pt x="1435768" y="-109013"/>
                  <a:pt x="717884" y="167713"/>
                  <a:pt x="0" y="444439"/>
                </a:cubicBezTo>
              </a:path>
            </a:pathLst>
          </a:custGeom>
          <a:noFill/>
          <a:ln>
            <a:solidFill>
              <a:schemeClr val="tx1"/>
            </a:solidFill>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Footer Placeholder 1">
            <a:extLst>
              <a:ext uri="{FF2B5EF4-FFF2-40B4-BE49-F238E27FC236}">
                <a16:creationId xmlns:a16="http://schemas.microsoft.com/office/drawing/2014/main" id="{CF4E174C-9C35-3349-A86F-955F7AED4428}"/>
              </a:ext>
            </a:extLst>
          </p:cNvPr>
          <p:cNvSpPr>
            <a:spLocks noGrp="1"/>
          </p:cNvSpPr>
          <p:nvPr>
            <p:ph type="ftr" sz="quarter" idx="10"/>
          </p:nvPr>
        </p:nvSpPr>
        <p:spPr>
          <a:xfrm>
            <a:off x="228600" y="6248400"/>
            <a:ext cx="5486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dirty="0">
                <a:latin typeface="Arial" panose="020B0604020202020204" pitchFamily="34" charset="0"/>
              </a:rPr>
              <a:t>Programming Languages CSCI 4430, A. Milanova/BG Ryder</a:t>
            </a:r>
          </a:p>
        </p:txBody>
      </p:sp>
      <p:sp>
        <p:nvSpPr>
          <p:cNvPr id="37" name="Rectangle 36">
            <a:extLst>
              <a:ext uri="{FF2B5EF4-FFF2-40B4-BE49-F238E27FC236}">
                <a16:creationId xmlns:a16="http://schemas.microsoft.com/office/drawing/2014/main" id="{001054A2-C83D-9341-A463-1F193A710554}"/>
              </a:ext>
            </a:extLst>
          </p:cNvPr>
          <p:cNvSpPr/>
          <p:nvPr/>
        </p:nvSpPr>
        <p:spPr>
          <a:xfrm>
            <a:off x="347318" y="1268461"/>
            <a:ext cx="8568082" cy="1631216"/>
          </a:xfrm>
          <a:prstGeom prst="rect">
            <a:avLst/>
          </a:prstGeom>
        </p:spPr>
        <p:txBody>
          <a:bodyPr wrap="square">
            <a:spAutoFit/>
          </a:bodyPr>
          <a:lstStyle/>
          <a:p>
            <a:pPr lvl="1" eaLnBrk="1" hangingPunct="1">
              <a:buFont typeface="Wingdings" pitchFamily="2" charset="2"/>
              <a:buNone/>
            </a:pPr>
            <a:r>
              <a:rPr lang="en-US" altLang="en-US" sz="2000" b="1" dirty="0">
                <a:latin typeface="Courier" pitchFamily="2" charset="0"/>
              </a:rPr>
              <a:t>struct cell		      struct element</a:t>
            </a:r>
          </a:p>
          <a:p>
            <a:pPr lvl="1" eaLnBrk="1" hangingPunct="1">
              <a:buFont typeface="Wingdings" pitchFamily="2" charset="2"/>
              <a:buNone/>
            </a:pPr>
            <a:r>
              <a:rPr lang="en-US" altLang="en-US" sz="2000" b="1" dirty="0">
                <a:latin typeface="Courier" pitchFamily="2" charset="0"/>
              </a:rPr>
              <a:t>{  char data; 		      {  char c;</a:t>
            </a:r>
          </a:p>
          <a:p>
            <a:pPr lvl="1" eaLnBrk="1" hangingPunct="1">
              <a:buFont typeface="Wingdings" pitchFamily="2" charset="2"/>
              <a:buNone/>
            </a:pPr>
            <a:r>
              <a:rPr lang="en-US" altLang="en-US" sz="2000" b="1" dirty="0">
                <a:latin typeface="Courier" pitchFamily="2" charset="0"/>
              </a:rPr>
              <a:t>   int a[3];		         int a[5];</a:t>
            </a:r>
          </a:p>
          <a:p>
            <a:pPr lvl="1" eaLnBrk="1" hangingPunct="1">
              <a:buFont typeface="Wingdings" pitchFamily="2" charset="2"/>
              <a:buNone/>
            </a:pPr>
            <a:r>
              <a:rPr lang="en-US" altLang="en-US" sz="2000" b="1" dirty="0">
                <a:latin typeface="Courier" pitchFamily="2" charset="0"/>
              </a:rPr>
              <a:t>   struct cell *next;         struct element *</a:t>
            </a:r>
            <a:r>
              <a:rPr lang="en-US" altLang="en-US" sz="2000" b="1" dirty="0" err="1">
                <a:latin typeface="Courier" pitchFamily="2" charset="0"/>
              </a:rPr>
              <a:t>ptr</a:t>
            </a:r>
            <a:r>
              <a:rPr lang="en-US" altLang="en-US" sz="2000" b="1" dirty="0">
                <a:latin typeface="Courier" pitchFamily="2" charset="0"/>
              </a:rPr>
              <a:t>;</a:t>
            </a:r>
          </a:p>
          <a:p>
            <a:pPr lvl="1" eaLnBrk="1" hangingPunct="1">
              <a:buFont typeface="Wingdings" pitchFamily="2" charset="2"/>
              <a:buNone/>
            </a:pPr>
            <a:r>
              <a:rPr lang="en-US" altLang="en-US" sz="2000" b="1" dirty="0">
                <a:latin typeface="Courier" pitchFamily="2" charset="0"/>
              </a:rPr>
              <a:t>}				 	}</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ADE468A-9266-5E4D-8D2A-1080BC51FE56}"/>
                  </a:ext>
                </a:extLst>
              </p14:cNvPr>
              <p14:cNvContentPartPr/>
              <p14:nvPr/>
            </p14:nvContentPartPr>
            <p14:xfrm>
              <a:off x="396000" y="4776480"/>
              <a:ext cx="6926400" cy="312120"/>
            </p14:xfrm>
          </p:contentPart>
        </mc:Choice>
        <mc:Fallback xmlns="">
          <p:pic>
            <p:nvPicPr>
              <p:cNvPr id="3" name="Ink 2">
                <a:extLst>
                  <a:ext uri="{FF2B5EF4-FFF2-40B4-BE49-F238E27FC236}">
                    <a16:creationId xmlns:a16="http://schemas.microsoft.com/office/drawing/2014/main" id="{0ADE468A-9266-5E4D-8D2A-1080BC51FE56}"/>
                  </a:ext>
                </a:extLst>
              </p:cNvPr>
              <p:cNvPicPr/>
              <p:nvPr/>
            </p:nvPicPr>
            <p:blipFill>
              <a:blip r:embed="rId4"/>
              <a:stretch>
                <a:fillRect/>
              </a:stretch>
            </p:blipFill>
            <p:spPr>
              <a:xfrm>
                <a:off x="374400" y="4754880"/>
                <a:ext cx="6969600" cy="3553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8B532D6D-C0EA-C446-B2E5-A1DFD9A878EA}"/>
                  </a:ext>
                </a:extLst>
              </p14:cNvPr>
              <p14:cNvContentPartPr/>
              <p14:nvPr/>
            </p14:nvContentPartPr>
            <p14:xfrm>
              <a:off x="1652400" y="2997000"/>
              <a:ext cx="6630480" cy="999000"/>
            </p14:xfrm>
          </p:contentPart>
        </mc:Choice>
        <mc:Fallback xmlns="">
          <p:pic>
            <p:nvPicPr>
              <p:cNvPr id="4" name="Ink 3">
                <a:extLst>
                  <a:ext uri="{FF2B5EF4-FFF2-40B4-BE49-F238E27FC236}">
                    <a16:creationId xmlns:a16="http://schemas.microsoft.com/office/drawing/2014/main" id="{8B532D6D-C0EA-C446-B2E5-A1DFD9A878EA}"/>
                  </a:ext>
                </a:extLst>
              </p:cNvPr>
              <p:cNvPicPr/>
              <p:nvPr/>
            </p:nvPicPr>
            <p:blipFill>
              <a:blip r:embed="rId6"/>
              <a:stretch>
                <a:fillRect/>
              </a:stretch>
            </p:blipFill>
            <p:spPr>
              <a:xfrm>
                <a:off x="1636200" y="2980800"/>
                <a:ext cx="6662880" cy="1031400"/>
              </a:xfrm>
              <a:prstGeom prst="rect">
                <a:avLst/>
              </a:prstGeom>
            </p:spPr>
          </p:pic>
        </mc:Fallback>
      </mc:AlternateContent>
    </p:spTree>
    <p:extLst>
      <p:ext uri="{BB962C8B-B14F-4D97-AF65-F5344CB8AC3E}">
        <p14:creationId xmlns:p14="http://schemas.microsoft.com/office/powerpoint/2010/main" val="887994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1CB1-6E75-E749-96DC-821BCE91D99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Structural Equivalence</a:t>
            </a:r>
          </a:p>
        </p:txBody>
      </p:sp>
      <p:sp>
        <p:nvSpPr>
          <p:cNvPr id="5" name="Slide Number Placeholder 4">
            <a:extLst>
              <a:ext uri="{FF2B5EF4-FFF2-40B4-BE49-F238E27FC236}">
                <a16:creationId xmlns:a16="http://schemas.microsoft.com/office/drawing/2014/main" id="{B8614DCA-AA49-1743-BC2B-0469D8E9FD35}"/>
              </a:ext>
            </a:extLst>
          </p:cNvPr>
          <p:cNvSpPr>
            <a:spLocks noGrp="1"/>
          </p:cNvSpPr>
          <p:nvPr>
            <p:ph type="sldNum" sz="quarter" idx="11"/>
          </p:nvPr>
        </p:nvSpPr>
        <p:spPr/>
        <p:txBody>
          <a:bodyPr/>
          <a:lstStyle/>
          <a:p>
            <a:pPr>
              <a:defRPr/>
            </a:pPr>
            <a:fld id="{D04A4A72-3484-2649-BB25-783BBA0F8270}" type="slidenum">
              <a:rPr lang="en-US" altLang="en-US" smtClean="0"/>
              <a:pPr>
                <a:defRPr/>
              </a:pPr>
              <a:t>28</a:t>
            </a:fld>
            <a:endParaRPr lang="en-US" altLang="en-US"/>
          </a:p>
        </p:txBody>
      </p:sp>
      <p:sp>
        <p:nvSpPr>
          <p:cNvPr id="7" name="Text Box 6">
            <a:extLst>
              <a:ext uri="{FF2B5EF4-FFF2-40B4-BE49-F238E27FC236}">
                <a16:creationId xmlns:a16="http://schemas.microsoft.com/office/drawing/2014/main" id="{7FB525F8-BA5E-D84D-8959-3ACC5939EEE8}"/>
              </a:ext>
            </a:extLst>
          </p:cNvPr>
          <p:cNvSpPr txBox="1">
            <a:spLocks noChangeArrowheads="1"/>
          </p:cNvSpPr>
          <p:nvPr/>
        </p:nvSpPr>
        <p:spPr bwMode="auto">
          <a:xfrm>
            <a:off x="1143000" y="4045892"/>
            <a:ext cx="1223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cell:</a:t>
            </a:r>
            <a:r>
              <a:rPr lang="en-US" altLang="en-US" dirty="0">
                <a:solidFill>
                  <a:srgbClr val="0000FF"/>
                </a:solidFill>
                <a:latin typeface="Arial" panose="020B0604020202020204" pitchFamily="34" charset="0"/>
                <a:sym typeface="Symbol" pitchFamily="2" charset="2"/>
              </a:rPr>
              <a:t> struct</a:t>
            </a:r>
          </a:p>
        </p:txBody>
      </p:sp>
      <p:sp>
        <p:nvSpPr>
          <p:cNvPr id="8" name="Text Box 7">
            <a:extLst>
              <a:ext uri="{FF2B5EF4-FFF2-40B4-BE49-F238E27FC236}">
                <a16:creationId xmlns:a16="http://schemas.microsoft.com/office/drawing/2014/main" id="{A4DF9D90-831B-F548-9696-F4A40AB17817}"/>
              </a:ext>
            </a:extLst>
          </p:cNvPr>
          <p:cNvSpPr txBox="1">
            <a:spLocks noChangeArrowheads="1"/>
          </p:cNvSpPr>
          <p:nvPr/>
        </p:nvSpPr>
        <p:spPr bwMode="auto">
          <a:xfrm>
            <a:off x="838200" y="4655492"/>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a:p>
        </p:txBody>
      </p:sp>
      <p:sp>
        <p:nvSpPr>
          <p:cNvPr id="10" name="Line 9">
            <a:extLst>
              <a:ext uri="{FF2B5EF4-FFF2-40B4-BE49-F238E27FC236}">
                <a16:creationId xmlns:a16="http://schemas.microsoft.com/office/drawing/2014/main" id="{7ECAD831-C688-724D-9C9B-439D48570150}"/>
              </a:ext>
            </a:extLst>
          </p:cNvPr>
          <p:cNvSpPr>
            <a:spLocks noChangeShapeType="1"/>
          </p:cNvSpPr>
          <p:nvPr/>
        </p:nvSpPr>
        <p:spPr bwMode="auto">
          <a:xfrm flipH="1">
            <a:off x="990600" y="4426892"/>
            <a:ext cx="457200" cy="26035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1" name="Line 10">
            <a:extLst>
              <a:ext uri="{FF2B5EF4-FFF2-40B4-BE49-F238E27FC236}">
                <a16:creationId xmlns:a16="http://schemas.microsoft.com/office/drawing/2014/main" id="{85767AAC-02A3-8542-B86B-5103D710B7B3}"/>
              </a:ext>
            </a:extLst>
          </p:cNvPr>
          <p:cNvSpPr>
            <a:spLocks noChangeShapeType="1"/>
          </p:cNvSpPr>
          <p:nvPr/>
        </p:nvSpPr>
        <p:spPr bwMode="auto">
          <a:xfrm>
            <a:off x="2133600" y="4426892"/>
            <a:ext cx="457200" cy="3048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2" name="Text Box 11">
            <a:extLst>
              <a:ext uri="{FF2B5EF4-FFF2-40B4-BE49-F238E27FC236}">
                <a16:creationId xmlns:a16="http://schemas.microsoft.com/office/drawing/2014/main" id="{F147D61F-4F2A-974C-AC4F-4266E06612B4}"/>
              </a:ext>
            </a:extLst>
          </p:cNvPr>
          <p:cNvSpPr txBox="1">
            <a:spLocks noChangeArrowheads="1"/>
          </p:cNvSpPr>
          <p:nvPr/>
        </p:nvSpPr>
        <p:spPr bwMode="auto">
          <a:xfrm>
            <a:off x="2438400" y="4731692"/>
            <a:ext cx="14542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rPr>
              <a:t>next: </a:t>
            </a:r>
            <a:r>
              <a:rPr lang="en-US" altLang="en-US" dirty="0">
                <a:solidFill>
                  <a:srgbClr val="0000FF"/>
                </a:solidFill>
                <a:latin typeface="Arial" panose="020B0604020202020204" pitchFamily="34" charset="0"/>
              </a:rPr>
              <a:t>pointer</a:t>
            </a:r>
            <a:endParaRPr lang="en-US" altLang="en-US" dirty="0">
              <a:latin typeface="Arial" panose="020B0604020202020204" pitchFamily="34" charset="0"/>
            </a:endParaRPr>
          </a:p>
        </p:txBody>
      </p:sp>
      <p:sp>
        <p:nvSpPr>
          <p:cNvPr id="19" name="Text Box 23">
            <a:extLst>
              <a:ext uri="{FF2B5EF4-FFF2-40B4-BE49-F238E27FC236}">
                <a16:creationId xmlns:a16="http://schemas.microsoft.com/office/drawing/2014/main" id="{9FEC9D32-07F1-1B4B-8566-23DC7A44623C}"/>
              </a:ext>
            </a:extLst>
          </p:cNvPr>
          <p:cNvSpPr txBox="1">
            <a:spLocks noChangeArrowheads="1"/>
          </p:cNvSpPr>
          <p:nvPr/>
        </p:nvSpPr>
        <p:spPr bwMode="auto">
          <a:xfrm>
            <a:off x="228600" y="4731692"/>
            <a:ext cx="12105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rPr>
              <a:t>data: char</a:t>
            </a:r>
          </a:p>
        </p:txBody>
      </p:sp>
      <p:sp>
        <p:nvSpPr>
          <p:cNvPr id="20" name="Text Box 24">
            <a:extLst>
              <a:ext uri="{FF2B5EF4-FFF2-40B4-BE49-F238E27FC236}">
                <a16:creationId xmlns:a16="http://schemas.microsoft.com/office/drawing/2014/main" id="{9C3687F1-1375-4643-8288-1D8C8D126F4B}"/>
              </a:ext>
            </a:extLst>
          </p:cNvPr>
          <p:cNvSpPr txBox="1">
            <a:spLocks noChangeArrowheads="1"/>
          </p:cNvSpPr>
          <p:nvPr/>
        </p:nvSpPr>
        <p:spPr bwMode="auto">
          <a:xfrm>
            <a:off x="1447800" y="4731692"/>
            <a:ext cx="9669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a: </a:t>
            </a:r>
            <a:r>
              <a:rPr lang="en-US" altLang="en-US" dirty="0">
                <a:solidFill>
                  <a:srgbClr val="0000FF"/>
                </a:solidFill>
                <a:latin typeface="Arial" panose="020B0604020202020204" pitchFamily="34" charset="0"/>
              </a:rPr>
              <a:t>array</a:t>
            </a:r>
            <a:endParaRPr lang="en-US" altLang="en-US" dirty="0">
              <a:solidFill>
                <a:schemeClr val="tx2"/>
              </a:solidFill>
              <a:latin typeface="Arial" panose="020B0604020202020204" pitchFamily="34" charset="0"/>
              <a:sym typeface="Symbol" pitchFamily="2" charset="2"/>
            </a:endParaRPr>
          </a:p>
        </p:txBody>
      </p:sp>
      <p:sp>
        <p:nvSpPr>
          <p:cNvPr id="21" name="Line 25">
            <a:extLst>
              <a:ext uri="{FF2B5EF4-FFF2-40B4-BE49-F238E27FC236}">
                <a16:creationId xmlns:a16="http://schemas.microsoft.com/office/drawing/2014/main" id="{FA63FE65-E199-954E-AAFB-88F92AEABC01}"/>
              </a:ext>
            </a:extLst>
          </p:cNvPr>
          <p:cNvSpPr>
            <a:spLocks noChangeShapeType="1"/>
          </p:cNvSpPr>
          <p:nvPr/>
        </p:nvSpPr>
        <p:spPr bwMode="auto">
          <a:xfrm>
            <a:off x="1828800" y="4350692"/>
            <a:ext cx="0" cy="4572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2" name="Text Box 24">
            <a:extLst>
              <a:ext uri="{FF2B5EF4-FFF2-40B4-BE49-F238E27FC236}">
                <a16:creationId xmlns:a16="http://schemas.microsoft.com/office/drawing/2014/main" id="{4C336285-DF2D-2441-98AA-4BEAF83D5E87}"/>
              </a:ext>
            </a:extLst>
          </p:cNvPr>
          <p:cNvSpPr txBox="1">
            <a:spLocks noChangeArrowheads="1"/>
          </p:cNvSpPr>
          <p:nvPr/>
        </p:nvSpPr>
        <p:spPr bwMode="auto">
          <a:xfrm>
            <a:off x="1629078" y="5417492"/>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int</a:t>
            </a:r>
            <a:endParaRPr lang="en-US" altLang="en-US" dirty="0">
              <a:solidFill>
                <a:schemeClr val="tx2"/>
              </a:solidFill>
              <a:latin typeface="Arial" panose="020B0604020202020204" pitchFamily="34" charset="0"/>
              <a:sym typeface="Symbol" pitchFamily="2" charset="2"/>
            </a:endParaRPr>
          </a:p>
        </p:txBody>
      </p:sp>
      <p:sp>
        <p:nvSpPr>
          <p:cNvPr id="23" name="Line 25">
            <a:extLst>
              <a:ext uri="{FF2B5EF4-FFF2-40B4-BE49-F238E27FC236}">
                <a16:creationId xmlns:a16="http://schemas.microsoft.com/office/drawing/2014/main" id="{0999B488-BE46-6244-9E01-0BF610D12B5F}"/>
              </a:ext>
            </a:extLst>
          </p:cNvPr>
          <p:cNvSpPr>
            <a:spLocks noChangeShapeType="1"/>
          </p:cNvSpPr>
          <p:nvPr/>
        </p:nvSpPr>
        <p:spPr bwMode="auto">
          <a:xfrm>
            <a:off x="1828800" y="5036492"/>
            <a:ext cx="0" cy="4572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 name="Freeform 23">
            <a:extLst>
              <a:ext uri="{FF2B5EF4-FFF2-40B4-BE49-F238E27FC236}">
                <a16:creationId xmlns:a16="http://schemas.microsoft.com/office/drawing/2014/main" id="{8D85E84B-5318-C546-9D7F-832B7F3D65B2}"/>
              </a:ext>
            </a:extLst>
          </p:cNvPr>
          <p:cNvSpPr/>
          <p:nvPr/>
        </p:nvSpPr>
        <p:spPr>
          <a:xfrm>
            <a:off x="1889772" y="3581400"/>
            <a:ext cx="2020491" cy="1358839"/>
          </a:xfrm>
          <a:custGeom>
            <a:avLst/>
            <a:gdLst>
              <a:gd name="connsiteX0" fmla="*/ 1973179 w 2020491"/>
              <a:gd name="connsiteY0" fmla="*/ 1358839 h 1358839"/>
              <a:gd name="connsiteX1" fmla="*/ 1764631 w 2020491"/>
              <a:gd name="connsiteY1" fmla="*/ 43387 h 1358839"/>
              <a:gd name="connsiteX2" fmla="*/ 0 w 2020491"/>
              <a:gd name="connsiteY2" fmla="*/ 444439 h 1358839"/>
            </a:gdLst>
            <a:ahLst/>
            <a:cxnLst>
              <a:cxn ang="0">
                <a:pos x="connsiteX0" y="connsiteY0"/>
              </a:cxn>
              <a:cxn ang="0">
                <a:pos x="connsiteX1" y="connsiteY1"/>
              </a:cxn>
              <a:cxn ang="0">
                <a:pos x="connsiteX2" y="connsiteY2"/>
              </a:cxn>
            </a:cxnLst>
            <a:rect l="l" t="t" r="r" b="b"/>
            <a:pathLst>
              <a:path w="2020491" h="1358839">
                <a:moveTo>
                  <a:pt x="1973179" y="1358839"/>
                </a:moveTo>
                <a:cubicBezTo>
                  <a:pt x="2033336" y="777313"/>
                  <a:pt x="2093494" y="195787"/>
                  <a:pt x="1764631" y="43387"/>
                </a:cubicBezTo>
                <a:cubicBezTo>
                  <a:pt x="1435768" y="-109013"/>
                  <a:pt x="717884" y="167713"/>
                  <a:pt x="0" y="444439"/>
                </a:cubicBezTo>
              </a:path>
            </a:pathLst>
          </a:custGeom>
          <a:noFill/>
          <a:ln>
            <a:solidFill>
              <a:schemeClr val="tx1"/>
            </a:solidFill>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Box 6">
            <a:extLst>
              <a:ext uri="{FF2B5EF4-FFF2-40B4-BE49-F238E27FC236}">
                <a16:creationId xmlns:a16="http://schemas.microsoft.com/office/drawing/2014/main" id="{9DDFE59D-0904-1C46-8F79-B228F3C7AA37}"/>
              </a:ext>
            </a:extLst>
          </p:cNvPr>
          <p:cNvSpPr txBox="1">
            <a:spLocks noChangeArrowheads="1"/>
          </p:cNvSpPr>
          <p:nvPr/>
        </p:nvSpPr>
        <p:spPr bwMode="auto">
          <a:xfrm>
            <a:off x="5723835" y="4045892"/>
            <a:ext cx="16979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element:</a:t>
            </a:r>
            <a:r>
              <a:rPr lang="en-US" altLang="en-US" dirty="0">
                <a:solidFill>
                  <a:srgbClr val="0000FF"/>
                </a:solidFill>
                <a:latin typeface="Arial" panose="020B0604020202020204" pitchFamily="34" charset="0"/>
                <a:sym typeface="Symbol" pitchFamily="2" charset="2"/>
              </a:rPr>
              <a:t> struct</a:t>
            </a:r>
          </a:p>
        </p:txBody>
      </p:sp>
      <p:sp>
        <p:nvSpPr>
          <p:cNvPr id="26" name="Text Box 7">
            <a:extLst>
              <a:ext uri="{FF2B5EF4-FFF2-40B4-BE49-F238E27FC236}">
                <a16:creationId xmlns:a16="http://schemas.microsoft.com/office/drawing/2014/main" id="{30BAC6B3-6D8E-F745-8B02-C1B430CF6576}"/>
              </a:ext>
            </a:extLst>
          </p:cNvPr>
          <p:cNvSpPr txBox="1">
            <a:spLocks noChangeArrowheads="1"/>
          </p:cNvSpPr>
          <p:nvPr/>
        </p:nvSpPr>
        <p:spPr bwMode="auto">
          <a:xfrm>
            <a:off x="5419035" y="4655492"/>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a:p>
        </p:txBody>
      </p:sp>
      <p:sp>
        <p:nvSpPr>
          <p:cNvPr id="27" name="Line 9">
            <a:extLst>
              <a:ext uri="{FF2B5EF4-FFF2-40B4-BE49-F238E27FC236}">
                <a16:creationId xmlns:a16="http://schemas.microsoft.com/office/drawing/2014/main" id="{F4A54D29-63F9-7D48-9CEB-349851CA130D}"/>
              </a:ext>
            </a:extLst>
          </p:cNvPr>
          <p:cNvSpPr>
            <a:spLocks noChangeShapeType="1"/>
          </p:cNvSpPr>
          <p:nvPr/>
        </p:nvSpPr>
        <p:spPr bwMode="auto">
          <a:xfrm flipH="1">
            <a:off x="5571435" y="4426892"/>
            <a:ext cx="457200" cy="26035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8" name="Line 10">
            <a:extLst>
              <a:ext uri="{FF2B5EF4-FFF2-40B4-BE49-F238E27FC236}">
                <a16:creationId xmlns:a16="http://schemas.microsoft.com/office/drawing/2014/main" id="{D9164601-E044-7441-B26F-CDE2421AA3EC}"/>
              </a:ext>
            </a:extLst>
          </p:cNvPr>
          <p:cNvSpPr>
            <a:spLocks noChangeShapeType="1"/>
          </p:cNvSpPr>
          <p:nvPr/>
        </p:nvSpPr>
        <p:spPr bwMode="auto">
          <a:xfrm>
            <a:off x="6714435" y="4426892"/>
            <a:ext cx="457200" cy="3048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9" name="Text Box 11">
            <a:extLst>
              <a:ext uri="{FF2B5EF4-FFF2-40B4-BE49-F238E27FC236}">
                <a16:creationId xmlns:a16="http://schemas.microsoft.com/office/drawing/2014/main" id="{8808EE04-B7F2-BF41-A7CD-430E1FE1D594}"/>
              </a:ext>
            </a:extLst>
          </p:cNvPr>
          <p:cNvSpPr txBox="1">
            <a:spLocks noChangeArrowheads="1"/>
          </p:cNvSpPr>
          <p:nvPr/>
        </p:nvSpPr>
        <p:spPr bwMode="auto">
          <a:xfrm>
            <a:off x="7019235" y="4731692"/>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err="1">
                <a:latin typeface="Arial" panose="020B0604020202020204" pitchFamily="34" charset="0"/>
              </a:rPr>
              <a:t>ptr</a:t>
            </a:r>
            <a:r>
              <a:rPr lang="en-US" altLang="en-US" dirty="0">
                <a:latin typeface="Arial" panose="020B0604020202020204" pitchFamily="34" charset="0"/>
              </a:rPr>
              <a:t>: </a:t>
            </a:r>
            <a:r>
              <a:rPr lang="en-US" altLang="en-US" dirty="0">
                <a:solidFill>
                  <a:srgbClr val="0000FF"/>
                </a:solidFill>
                <a:latin typeface="Arial" panose="020B0604020202020204" pitchFamily="34" charset="0"/>
              </a:rPr>
              <a:t>pointer</a:t>
            </a:r>
            <a:endParaRPr lang="en-US" altLang="en-US" dirty="0">
              <a:latin typeface="Arial" panose="020B0604020202020204" pitchFamily="34" charset="0"/>
            </a:endParaRPr>
          </a:p>
        </p:txBody>
      </p:sp>
      <p:sp>
        <p:nvSpPr>
          <p:cNvPr id="30" name="Text Box 23">
            <a:extLst>
              <a:ext uri="{FF2B5EF4-FFF2-40B4-BE49-F238E27FC236}">
                <a16:creationId xmlns:a16="http://schemas.microsoft.com/office/drawing/2014/main" id="{E0811A61-485C-3144-98F1-8352C259448F}"/>
              </a:ext>
            </a:extLst>
          </p:cNvPr>
          <p:cNvSpPr txBox="1">
            <a:spLocks noChangeArrowheads="1"/>
          </p:cNvSpPr>
          <p:nvPr/>
        </p:nvSpPr>
        <p:spPr bwMode="auto">
          <a:xfrm>
            <a:off x="4809435" y="4731692"/>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rPr>
              <a:t>c: char</a:t>
            </a:r>
          </a:p>
        </p:txBody>
      </p:sp>
      <p:sp>
        <p:nvSpPr>
          <p:cNvPr id="31" name="Text Box 24">
            <a:extLst>
              <a:ext uri="{FF2B5EF4-FFF2-40B4-BE49-F238E27FC236}">
                <a16:creationId xmlns:a16="http://schemas.microsoft.com/office/drawing/2014/main" id="{AC64C2D7-D295-6642-94FE-C8F8DB02F571}"/>
              </a:ext>
            </a:extLst>
          </p:cNvPr>
          <p:cNvSpPr txBox="1">
            <a:spLocks noChangeArrowheads="1"/>
          </p:cNvSpPr>
          <p:nvPr/>
        </p:nvSpPr>
        <p:spPr bwMode="auto">
          <a:xfrm>
            <a:off x="6028635" y="4731692"/>
            <a:ext cx="9669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a: </a:t>
            </a:r>
            <a:r>
              <a:rPr lang="en-US" altLang="en-US" dirty="0">
                <a:solidFill>
                  <a:srgbClr val="0000FF"/>
                </a:solidFill>
                <a:latin typeface="Arial" panose="020B0604020202020204" pitchFamily="34" charset="0"/>
              </a:rPr>
              <a:t>array</a:t>
            </a:r>
            <a:endParaRPr lang="en-US" altLang="en-US" dirty="0">
              <a:solidFill>
                <a:schemeClr val="tx2"/>
              </a:solidFill>
              <a:latin typeface="Arial" panose="020B0604020202020204" pitchFamily="34" charset="0"/>
              <a:sym typeface="Symbol" pitchFamily="2" charset="2"/>
            </a:endParaRPr>
          </a:p>
        </p:txBody>
      </p:sp>
      <p:sp>
        <p:nvSpPr>
          <p:cNvPr id="32" name="Line 25">
            <a:extLst>
              <a:ext uri="{FF2B5EF4-FFF2-40B4-BE49-F238E27FC236}">
                <a16:creationId xmlns:a16="http://schemas.microsoft.com/office/drawing/2014/main" id="{5FFB42FE-458F-5743-B9D0-3E54DC144FA8}"/>
              </a:ext>
            </a:extLst>
          </p:cNvPr>
          <p:cNvSpPr>
            <a:spLocks noChangeShapeType="1"/>
          </p:cNvSpPr>
          <p:nvPr/>
        </p:nvSpPr>
        <p:spPr bwMode="auto">
          <a:xfrm>
            <a:off x="6409635" y="4350692"/>
            <a:ext cx="0" cy="4572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3" name="Text Box 24">
            <a:extLst>
              <a:ext uri="{FF2B5EF4-FFF2-40B4-BE49-F238E27FC236}">
                <a16:creationId xmlns:a16="http://schemas.microsoft.com/office/drawing/2014/main" id="{92D124A9-92CB-EC4D-AE31-2A26E08A75FF}"/>
              </a:ext>
            </a:extLst>
          </p:cNvPr>
          <p:cNvSpPr txBox="1">
            <a:spLocks noChangeArrowheads="1"/>
          </p:cNvSpPr>
          <p:nvPr/>
        </p:nvSpPr>
        <p:spPr bwMode="auto">
          <a:xfrm>
            <a:off x="6209913" y="5417492"/>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dirty="0">
                <a:latin typeface="Arial" panose="020B0604020202020204" pitchFamily="34" charset="0"/>
                <a:sym typeface="Symbol" pitchFamily="2" charset="2"/>
              </a:rPr>
              <a:t>int</a:t>
            </a:r>
            <a:endParaRPr lang="en-US" altLang="en-US" dirty="0">
              <a:solidFill>
                <a:schemeClr val="tx2"/>
              </a:solidFill>
              <a:latin typeface="Arial" panose="020B0604020202020204" pitchFamily="34" charset="0"/>
              <a:sym typeface="Symbol" pitchFamily="2" charset="2"/>
            </a:endParaRPr>
          </a:p>
        </p:txBody>
      </p:sp>
      <p:sp>
        <p:nvSpPr>
          <p:cNvPr id="34" name="Line 25">
            <a:extLst>
              <a:ext uri="{FF2B5EF4-FFF2-40B4-BE49-F238E27FC236}">
                <a16:creationId xmlns:a16="http://schemas.microsoft.com/office/drawing/2014/main" id="{11A7CEE6-2D9F-BF4A-9C60-BCBBB95B8FA6}"/>
              </a:ext>
            </a:extLst>
          </p:cNvPr>
          <p:cNvSpPr>
            <a:spLocks noChangeShapeType="1"/>
          </p:cNvSpPr>
          <p:nvPr/>
        </p:nvSpPr>
        <p:spPr bwMode="auto">
          <a:xfrm>
            <a:off x="6409635" y="5036492"/>
            <a:ext cx="0" cy="4572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5" name="Freeform 34">
            <a:extLst>
              <a:ext uri="{FF2B5EF4-FFF2-40B4-BE49-F238E27FC236}">
                <a16:creationId xmlns:a16="http://schemas.microsoft.com/office/drawing/2014/main" id="{0CE35E3E-8D0F-844C-8B00-C2D0E35CBD7D}"/>
              </a:ext>
            </a:extLst>
          </p:cNvPr>
          <p:cNvSpPr/>
          <p:nvPr/>
        </p:nvSpPr>
        <p:spPr>
          <a:xfrm>
            <a:off x="6361509" y="3581400"/>
            <a:ext cx="2020491" cy="1358839"/>
          </a:xfrm>
          <a:custGeom>
            <a:avLst/>
            <a:gdLst>
              <a:gd name="connsiteX0" fmla="*/ 1973179 w 2020491"/>
              <a:gd name="connsiteY0" fmla="*/ 1358839 h 1358839"/>
              <a:gd name="connsiteX1" fmla="*/ 1764631 w 2020491"/>
              <a:gd name="connsiteY1" fmla="*/ 43387 h 1358839"/>
              <a:gd name="connsiteX2" fmla="*/ 0 w 2020491"/>
              <a:gd name="connsiteY2" fmla="*/ 444439 h 1358839"/>
            </a:gdLst>
            <a:ahLst/>
            <a:cxnLst>
              <a:cxn ang="0">
                <a:pos x="connsiteX0" y="connsiteY0"/>
              </a:cxn>
              <a:cxn ang="0">
                <a:pos x="connsiteX1" y="connsiteY1"/>
              </a:cxn>
              <a:cxn ang="0">
                <a:pos x="connsiteX2" y="connsiteY2"/>
              </a:cxn>
            </a:cxnLst>
            <a:rect l="l" t="t" r="r" b="b"/>
            <a:pathLst>
              <a:path w="2020491" h="1358839">
                <a:moveTo>
                  <a:pt x="1973179" y="1358839"/>
                </a:moveTo>
                <a:cubicBezTo>
                  <a:pt x="2033336" y="777313"/>
                  <a:pt x="2093494" y="195787"/>
                  <a:pt x="1764631" y="43387"/>
                </a:cubicBezTo>
                <a:cubicBezTo>
                  <a:pt x="1435768" y="-109013"/>
                  <a:pt x="717884" y="167713"/>
                  <a:pt x="0" y="444439"/>
                </a:cubicBezTo>
              </a:path>
            </a:pathLst>
          </a:custGeom>
          <a:noFill/>
          <a:ln>
            <a:solidFill>
              <a:schemeClr val="tx1"/>
            </a:solidFill>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Footer Placeholder 1">
            <a:extLst>
              <a:ext uri="{FF2B5EF4-FFF2-40B4-BE49-F238E27FC236}">
                <a16:creationId xmlns:a16="http://schemas.microsoft.com/office/drawing/2014/main" id="{CF4E174C-9C35-3349-A86F-955F7AED4428}"/>
              </a:ext>
            </a:extLst>
          </p:cNvPr>
          <p:cNvSpPr>
            <a:spLocks noGrp="1"/>
          </p:cNvSpPr>
          <p:nvPr>
            <p:ph type="ftr" sz="quarter" idx="10"/>
          </p:nvPr>
        </p:nvSpPr>
        <p:spPr>
          <a:xfrm>
            <a:off x="228600" y="6248400"/>
            <a:ext cx="5486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dirty="0">
                <a:latin typeface="Arial" panose="020B0604020202020204" pitchFamily="34" charset="0"/>
              </a:rPr>
              <a:t>Programming Languages CSCI 4430, A. Milanova/BG Ryder</a:t>
            </a:r>
          </a:p>
        </p:txBody>
      </p:sp>
      <p:sp>
        <p:nvSpPr>
          <p:cNvPr id="37" name="Rectangle 36">
            <a:extLst>
              <a:ext uri="{FF2B5EF4-FFF2-40B4-BE49-F238E27FC236}">
                <a16:creationId xmlns:a16="http://schemas.microsoft.com/office/drawing/2014/main" id="{001054A2-C83D-9341-A463-1F193A710554}"/>
              </a:ext>
            </a:extLst>
          </p:cNvPr>
          <p:cNvSpPr/>
          <p:nvPr/>
        </p:nvSpPr>
        <p:spPr>
          <a:xfrm>
            <a:off x="347318" y="1268461"/>
            <a:ext cx="8568082" cy="1631216"/>
          </a:xfrm>
          <a:prstGeom prst="rect">
            <a:avLst/>
          </a:prstGeom>
        </p:spPr>
        <p:txBody>
          <a:bodyPr wrap="square">
            <a:spAutoFit/>
          </a:bodyPr>
          <a:lstStyle/>
          <a:p>
            <a:pPr lvl="1" eaLnBrk="1" hangingPunct="1">
              <a:buFont typeface="Wingdings" pitchFamily="2" charset="2"/>
              <a:buNone/>
            </a:pPr>
            <a:r>
              <a:rPr lang="en-US" altLang="en-US" sz="2000" b="1" dirty="0">
                <a:latin typeface="Courier" pitchFamily="2" charset="0"/>
              </a:rPr>
              <a:t>struct cell		      struct element</a:t>
            </a:r>
          </a:p>
          <a:p>
            <a:pPr lvl="1" eaLnBrk="1" hangingPunct="1">
              <a:buFont typeface="Wingdings" pitchFamily="2" charset="2"/>
              <a:buNone/>
            </a:pPr>
            <a:r>
              <a:rPr lang="en-US" altLang="en-US" sz="2000" b="1" dirty="0">
                <a:latin typeface="Courier" pitchFamily="2" charset="0"/>
              </a:rPr>
              <a:t>{  char data; 		      {  char c;</a:t>
            </a:r>
          </a:p>
          <a:p>
            <a:pPr lvl="1" eaLnBrk="1" hangingPunct="1">
              <a:buFont typeface="Wingdings" pitchFamily="2" charset="2"/>
              <a:buNone/>
            </a:pPr>
            <a:r>
              <a:rPr lang="en-US" altLang="en-US" sz="2000" b="1" dirty="0">
                <a:latin typeface="Courier" pitchFamily="2" charset="0"/>
              </a:rPr>
              <a:t>   int a[3];		         int a[5];</a:t>
            </a:r>
          </a:p>
          <a:p>
            <a:pPr lvl="1" eaLnBrk="1" hangingPunct="1">
              <a:buFont typeface="Wingdings" pitchFamily="2" charset="2"/>
              <a:buNone/>
            </a:pPr>
            <a:r>
              <a:rPr lang="en-US" altLang="en-US" sz="2000" b="1" dirty="0">
                <a:latin typeface="Courier" pitchFamily="2" charset="0"/>
              </a:rPr>
              <a:t>   struct cell *next;         struct element *</a:t>
            </a:r>
            <a:r>
              <a:rPr lang="en-US" altLang="en-US" sz="2000" b="1" dirty="0" err="1">
                <a:latin typeface="Courier" pitchFamily="2" charset="0"/>
              </a:rPr>
              <a:t>ptr</a:t>
            </a:r>
            <a:r>
              <a:rPr lang="en-US" altLang="en-US" sz="2000" b="1" dirty="0">
                <a:latin typeface="Courier" pitchFamily="2" charset="0"/>
              </a:rPr>
              <a:t>;</a:t>
            </a:r>
          </a:p>
          <a:p>
            <a:pPr lvl="1" eaLnBrk="1" hangingPunct="1">
              <a:buFont typeface="Wingdings" pitchFamily="2" charset="2"/>
              <a:buNone/>
            </a:pPr>
            <a:r>
              <a:rPr lang="en-US" altLang="en-US" sz="2000" b="1" dirty="0">
                <a:latin typeface="Courier" pitchFamily="2" charset="0"/>
              </a:rPr>
              <a:t>}				 	}</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38444BF-AD38-EE42-9346-EB0FB7F8752D}"/>
                  </a:ext>
                </a:extLst>
              </p14:cNvPr>
              <p14:cNvContentPartPr/>
              <p14:nvPr/>
            </p14:nvContentPartPr>
            <p14:xfrm>
              <a:off x="2993400" y="5457960"/>
              <a:ext cx="526320" cy="692640"/>
            </p14:xfrm>
          </p:contentPart>
        </mc:Choice>
        <mc:Fallback xmlns="">
          <p:pic>
            <p:nvPicPr>
              <p:cNvPr id="3" name="Ink 2">
                <a:extLst>
                  <a:ext uri="{FF2B5EF4-FFF2-40B4-BE49-F238E27FC236}">
                    <a16:creationId xmlns:a16="http://schemas.microsoft.com/office/drawing/2014/main" id="{E38444BF-AD38-EE42-9346-EB0FB7F8752D}"/>
                  </a:ext>
                </a:extLst>
              </p:cNvPr>
              <p:cNvPicPr/>
              <p:nvPr/>
            </p:nvPicPr>
            <p:blipFill>
              <a:blip r:embed="rId4"/>
              <a:stretch>
                <a:fillRect/>
              </a:stretch>
            </p:blipFill>
            <p:spPr>
              <a:xfrm>
                <a:off x="2971800" y="5436360"/>
                <a:ext cx="569520" cy="7358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EB168020-366E-A749-A776-86DB384E5551}"/>
                  </a:ext>
                </a:extLst>
              </p14:cNvPr>
              <p14:cNvContentPartPr/>
              <p14:nvPr/>
            </p14:nvContentPartPr>
            <p14:xfrm>
              <a:off x="2537280" y="2782080"/>
              <a:ext cx="5192640" cy="743760"/>
            </p14:xfrm>
          </p:contentPart>
        </mc:Choice>
        <mc:Fallback xmlns="">
          <p:pic>
            <p:nvPicPr>
              <p:cNvPr id="4" name="Ink 3">
                <a:extLst>
                  <a:ext uri="{FF2B5EF4-FFF2-40B4-BE49-F238E27FC236}">
                    <a16:creationId xmlns:a16="http://schemas.microsoft.com/office/drawing/2014/main" id="{EB168020-366E-A749-A776-86DB384E5551}"/>
                  </a:ext>
                </a:extLst>
              </p:cNvPr>
              <p:cNvPicPr/>
              <p:nvPr/>
            </p:nvPicPr>
            <p:blipFill>
              <a:blip r:embed="rId6"/>
              <a:stretch>
                <a:fillRect/>
              </a:stretch>
            </p:blipFill>
            <p:spPr>
              <a:xfrm>
                <a:off x="2521080" y="2765880"/>
                <a:ext cx="5225040" cy="776160"/>
              </a:xfrm>
              <a:prstGeom prst="rect">
                <a:avLst/>
              </a:prstGeom>
            </p:spPr>
          </p:pic>
        </mc:Fallback>
      </mc:AlternateContent>
    </p:spTree>
    <p:extLst>
      <p:ext uri="{BB962C8B-B14F-4D97-AF65-F5344CB8AC3E}">
        <p14:creationId xmlns:p14="http://schemas.microsoft.com/office/powerpoint/2010/main" val="2568664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4">
            <a:extLst>
              <a:ext uri="{FF2B5EF4-FFF2-40B4-BE49-F238E27FC236}">
                <a16:creationId xmlns:a16="http://schemas.microsoft.com/office/drawing/2014/main" id="{EAC3BF14-DFA6-BC47-99B9-C667F24414E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DF3AD404-F40D-A744-B1AC-2F066B82941F}" type="slidenum">
              <a:rPr lang="en-US" altLang="en-US" sz="1400"/>
              <a:pPr>
                <a:spcBef>
                  <a:spcPct val="0"/>
                </a:spcBef>
                <a:buClrTx/>
                <a:buSzTx/>
                <a:buFontTx/>
                <a:buNone/>
              </a:pPr>
              <a:t>29</a:t>
            </a:fld>
            <a:endParaRPr lang="en-US" altLang="en-US" sz="1400"/>
          </a:p>
        </p:txBody>
      </p:sp>
      <p:sp>
        <p:nvSpPr>
          <p:cNvPr id="65538" name="Rectangle 2">
            <a:extLst>
              <a:ext uri="{FF2B5EF4-FFF2-40B4-BE49-F238E27FC236}">
                <a16:creationId xmlns:a16="http://schemas.microsoft.com/office/drawing/2014/main" id="{45727694-9469-E143-9EE2-0B50B16DDE89}"/>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Name Equivalence </a:t>
            </a:r>
          </a:p>
        </p:txBody>
      </p:sp>
      <p:sp>
        <p:nvSpPr>
          <p:cNvPr id="63492" name="Rectangle 3">
            <a:extLst>
              <a:ext uri="{FF2B5EF4-FFF2-40B4-BE49-F238E27FC236}">
                <a16:creationId xmlns:a16="http://schemas.microsoft.com/office/drawing/2014/main" id="{1D0C8A43-DDE0-ED48-9F7C-B9ED66EE1853}"/>
              </a:ext>
            </a:extLst>
          </p:cNvPr>
          <p:cNvSpPr>
            <a:spLocks noGrp="1" noChangeArrowheads="1"/>
          </p:cNvSpPr>
          <p:nvPr>
            <p:ph type="body" idx="1"/>
          </p:nvPr>
        </p:nvSpPr>
        <p:spPr>
          <a:xfrm>
            <a:off x="228600" y="1371600"/>
            <a:ext cx="8534400" cy="4495800"/>
          </a:xfrm>
        </p:spPr>
        <p:txBody>
          <a:bodyPr/>
          <a:lstStyle/>
          <a:p>
            <a:pPr eaLnBrk="1" hangingPunct="1">
              <a:buFont typeface="Wingdings" pitchFamily="2" charset="2"/>
              <a:buNone/>
            </a:pPr>
            <a:r>
              <a:rPr lang="en-US" altLang="en-US" dirty="0">
                <a:solidFill>
                  <a:srgbClr val="FF0000"/>
                </a:solidFill>
                <a:latin typeface="Arial" panose="020B0604020202020204" pitchFamily="34" charset="0"/>
                <a:ea typeface="ＭＳ Ｐゴシック" panose="020B0600070205080204" pitchFamily="34" charset="-128"/>
              </a:rPr>
              <a:t>Name equivalence</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	</a:t>
            </a:r>
            <a:r>
              <a:rPr lang="en-US" altLang="en-US" sz="2400" dirty="0">
                <a:latin typeface="Arial" panose="020B0604020202020204" pitchFamily="34" charset="0"/>
                <a:ea typeface="ＭＳ Ｐゴシック" panose="020B0600070205080204" pitchFamily="34" charset="-128"/>
              </a:rPr>
              <a:t>An application of a </a:t>
            </a:r>
            <a:r>
              <a:rPr lang="en-US" altLang="en-US" sz="2400" dirty="0">
                <a:solidFill>
                  <a:srgbClr val="FF0000"/>
                </a:solidFill>
                <a:latin typeface="Arial" panose="020B0604020202020204" pitchFamily="34" charset="0"/>
                <a:ea typeface="ＭＳ Ｐゴシック" panose="020B0600070205080204" pitchFamily="34" charset="-128"/>
              </a:rPr>
              <a:t>type constructor</a:t>
            </a:r>
            <a:r>
              <a:rPr lang="en-US" altLang="en-US" sz="2400" dirty="0">
                <a:latin typeface="Arial" panose="020B0604020202020204" pitchFamily="34" charset="0"/>
                <a:ea typeface="ＭＳ Ｐゴシック" panose="020B0600070205080204" pitchFamily="34" charset="-128"/>
              </a:rPr>
              <a:t> is a </a:t>
            </a:r>
            <a:r>
              <a:rPr lang="en-US" altLang="en-US" sz="2400" dirty="0">
                <a:solidFill>
                  <a:srgbClr val="FF0000"/>
                </a:solidFill>
                <a:latin typeface="Arial" panose="020B0604020202020204" pitchFamily="34" charset="0"/>
                <a:ea typeface="ＭＳ Ｐゴシック" panose="020B0600070205080204" pitchFamily="34" charset="-128"/>
              </a:rPr>
              <a:t>type definition</a:t>
            </a:r>
            <a:r>
              <a:rPr lang="en-US" altLang="en-US" sz="2400" dirty="0">
                <a:latin typeface="Arial" panose="020B0604020202020204" pitchFamily="34" charset="0"/>
                <a:ea typeface="ＭＳ Ｐゴシック" panose="020B0600070205080204" pitchFamily="34" charset="-128"/>
              </a:rPr>
              <a:t>.</a:t>
            </a:r>
          </a:p>
          <a:p>
            <a:pPr eaLnBrk="1" hangingPunct="1">
              <a:buNone/>
            </a:pPr>
            <a:r>
              <a:rPr lang="en-US" altLang="en-US" sz="2400" dirty="0">
                <a:latin typeface="Arial" panose="020B0604020202020204" pitchFamily="34" charset="0"/>
                <a:ea typeface="ＭＳ Ｐゴシック" panose="020B0600070205080204" pitchFamily="34" charset="-128"/>
              </a:rPr>
              <a:t>    Under name equivalence each </a:t>
            </a:r>
            <a:r>
              <a:rPr lang="en-US" altLang="en-US" sz="2400" dirty="0">
                <a:solidFill>
                  <a:srgbClr val="FF0000"/>
                </a:solidFill>
                <a:latin typeface="Arial" panose="020B0604020202020204" pitchFamily="34" charset="0"/>
                <a:ea typeface="ＭＳ Ｐゴシック" panose="020B0600070205080204" pitchFamily="34" charset="-128"/>
              </a:rPr>
              <a:t>type definition</a:t>
            </a:r>
            <a:r>
              <a:rPr lang="en-US" altLang="en-US" sz="2400" dirty="0">
                <a:latin typeface="Arial" panose="020B0604020202020204" pitchFamily="34" charset="0"/>
                <a:ea typeface="ＭＳ Ｐゴシック" panose="020B0600070205080204" pitchFamily="34" charset="-128"/>
              </a:rPr>
              <a:t> is a distinct type. E.g., the red </a:t>
            </a:r>
            <a:r>
              <a:rPr lang="en-US" altLang="en-US" sz="2400" b="1" dirty="0">
                <a:solidFill>
                  <a:srgbClr val="FF0000"/>
                </a:solidFill>
                <a:latin typeface="Courier New" panose="02070309020205020404" pitchFamily="49" charset="0"/>
                <a:ea typeface="ＭＳ Ｐゴシック" panose="020B0600070205080204" pitchFamily="34" charset="-128"/>
              </a:rPr>
              <a:t>array[1..20] of int;</a:t>
            </a:r>
            <a:r>
              <a:rPr lang="en-US" altLang="en-US" sz="2400" dirty="0">
                <a:latin typeface="Arial" panose="020B0604020202020204" pitchFamily="34" charset="0"/>
                <a:ea typeface="ＭＳ Ｐゴシック" panose="020B0600070205080204" pitchFamily="34" charset="-128"/>
              </a:rPr>
              <a:t> is one type definition (and one type) and the blue </a:t>
            </a:r>
            <a:r>
              <a:rPr lang="en-US" altLang="en-US" sz="2400" b="1" dirty="0">
                <a:solidFill>
                  <a:srgbClr val="0000FF"/>
                </a:solidFill>
                <a:latin typeface="Courier New" panose="02070309020205020404" pitchFamily="49" charset="0"/>
                <a:ea typeface="ＭＳ Ｐゴシック" panose="020B0600070205080204" pitchFamily="34" charset="-128"/>
              </a:rPr>
              <a:t>array[1..20] of int;</a:t>
            </a:r>
            <a:r>
              <a:rPr lang="en-US" altLang="en-US" sz="2400" dirty="0">
                <a:latin typeface="Arial" panose="020B0604020202020204" pitchFamily="34" charset="0"/>
                <a:ea typeface="ＭＳ Ｐゴシック" panose="020B0600070205080204" pitchFamily="34" charset="-128"/>
              </a:rPr>
              <a:t> is a different type definition (and a different type):</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type T = </a:t>
            </a:r>
            <a:r>
              <a:rPr lang="en-US" altLang="en-US" sz="2400" b="1" dirty="0">
                <a:solidFill>
                  <a:schemeClr val="hlink"/>
                </a:solidFill>
                <a:latin typeface="Courier" pitchFamily="2" charset="0"/>
                <a:ea typeface="ＭＳ Ｐゴシック" panose="020B0600070205080204" pitchFamily="34" charset="-128"/>
              </a:rPr>
              <a:t>array [1..20] of int;</a:t>
            </a:r>
            <a:r>
              <a:rPr lang="en-US" altLang="en-US" sz="2400" b="1" dirty="0">
                <a:latin typeface="Courier" pitchFamily="2" charset="0"/>
                <a:ea typeface="ＭＳ Ｐゴシック" panose="020B0600070205080204" pitchFamily="34" charset="-128"/>
              </a:rPr>
              <a:t> </a:t>
            </a:r>
          </a:p>
          <a:p>
            <a:pPr eaLnBrk="1" hangingPunct="1">
              <a:buFont typeface="Wingdings" pitchFamily="2" charset="2"/>
              <a:buNone/>
            </a:pPr>
            <a:r>
              <a:rPr lang="en-US" altLang="en-US" sz="2400" b="1" dirty="0" err="1">
                <a:latin typeface="Courier" pitchFamily="2" charset="0"/>
                <a:ea typeface="ＭＳ Ｐゴシック" panose="020B0600070205080204" pitchFamily="34" charset="-128"/>
              </a:rPr>
              <a:t>x,y</a:t>
            </a:r>
            <a:r>
              <a:rPr lang="en-US" altLang="en-US" sz="2400" b="1" dirty="0">
                <a:latin typeface="Courier" pitchFamily="2" charset="0"/>
                <a:ea typeface="ＭＳ Ｐゴシック" panose="020B0600070205080204" pitchFamily="34" charset="-128"/>
              </a:rPr>
              <a:t>: </a:t>
            </a:r>
            <a:r>
              <a:rPr lang="en-US" altLang="en-US" sz="2400" b="1" dirty="0">
                <a:solidFill>
                  <a:srgbClr val="0000FF"/>
                </a:solidFill>
                <a:latin typeface="Courier" pitchFamily="2" charset="0"/>
                <a:ea typeface="ＭＳ Ｐゴシック" panose="020B0600070205080204" pitchFamily="34" charset="-128"/>
              </a:rPr>
              <a:t>array [1..20] of int;</a:t>
            </a:r>
            <a:r>
              <a:rPr lang="en-US" altLang="en-US" sz="2400" b="1" dirty="0">
                <a:latin typeface="Courier" pitchFamily="2" charset="0"/>
                <a:ea typeface="ＭＳ Ｐゴシック" panose="020B0600070205080204" pitchFamily="34" charset="-128"/>
              </a:rPr>
              <a:t>  </a:t>
            </a:r>
            <a:endParaRPr lang="en-US" altLang="en-US" sz="2400" dirty="0">
              <a:solidFill>
                <a:srgbClr val="FF0000"/>
              </a:solidFill>
              <a:latin typeface="Courier" pitchFamily="2" charset="0"/>
              <a:ea typeface="ＭＳ Ｐゴシック" panose="020B0600070205080204" pitchFamily="34" charset="-128"/>
            </a:endParaRPr>
          </a:p>
          <a:p>
            <a:pPr eaLnBrk="1" hangingPunct="1">
              <a:buFont typeface="Wingdings" pitchFamily="2" charset="2"/>
              <a:buNone/>
            </a:pPr>
            <a:r>
              <a:rPr lang="en-US" altLang="en-US" sz="2400" b="1" dirty="0" err="1">
                <a:latin typeface="Courier" pitchFamily="2" charset="0"/>
                <a:ea typeface="ＭＳ Ｐゴシック" panose="020B0600070205080204" pitchFamily="34" charset="-128"/>
              </a:rPr>
              <a:t>w,z</a:t>
            </a:r>
            <a:r>
              <a:rPr lang="en-US" altLang="en-US" sz="2400" b="1" dirty="0">
                <a:latin typeface="Courier" pitchFamily="2" charset="0"/>
                <a:ea typeface="ＭＳ Ｐゴシック" panose="020B0600070205080204" pitchFamily="34" charset="-128"/>
              </a:rPr>
              <a:t>: T;</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v: T;</a:t>
            </a:r>
          </a:p>
          <a:p>
            <a:pPr eaLnBrk="1" hangingPunct="1">
              <a:buFont typeface="Wingdings" pitchFamily="2" charset="2"/>
              <a:buNone/>
            </a:pPr>
            <a:r>
              <a:rPr lang="en-US" altLang="en-US" sz="2800" dirty="0">
                <a:ea typeface="ＭＳ Ｐゴシック" panose="020B0600070205080204" pitchFamily="34" charset="-128"/>
              </a:rPr>
              <a:t>	</a:t>
            </a:r>
            <a:r>
              <a:rPr lang="en-US" altLang="en-US" sz="2800" b="1" dirty="0">
                <a:latin typeface="Courier" pitchFamily="2" charset="0"/>
                <a:ea typeface="ＭＳ Ｐゴシック" panose="020B0600070205080204" pitchFamily="34" charset="-128"/>
              </a:rPr>
              <a:t>x</a:t>
            </a:r>
            <a:r>
              <a:rPr lang="en-US" altLang="en-US" sz="2800" dirty="0">
                <a:latin typeface="Courier" pitchFamily="2" charset="0"/>
                <a:ea typeface="ＭＳ Ｐゴシック" panose="020B0600070205080204" pitchFamily="34" charset="-128"/>
              </a:rPr>
              <a:t> </a:t>
            </a:r>
            <a:r>
              <a:rPr lang="en-US" altLang="en-US" sz="2800" dirty="0">
                <a:latin typeface="Arial" panose="020B0604020202020204" pitchFamily="34" charset="0"/>
                <a:ea typeface="ＭＳ Ｐゴシック" panose="020B0600070205080204" pitchFamily="34" charset="-128"/>
              </a:rPr>
              <a:t>and</a:t>
            </a:r>
            <a:r>
              <a:rPr lang="en-US" altLang="en-US" sz="2800" dirty="0">
                <a:latin typeface="Courier" pitchFamily="2" charset="0"/>
                <a:ea typeface="ＭＳ Ｐゴシック" panose="020B0600070205080204" pitchFamily="34" charset="-128"/>
              </a:rPr>
              <a:t> </a:t>
            </a:r>
            <a:r>
              <a:rPr lang="en-US" altLang="en-US" sz="2800" b="1" dirty="0">
                <a:latin typeface="Courier" pitchFamily="2" charset="0"/>
                <a:ea typeface="ＭＳ Ｐゴシック" panose="020B0600070205080204" pitchFamily="34" charset="-128"/>
              </a:rPr>
              <a:t>y</a:t>
            </a:r>
            <a:r>
              <a:rPr lang="en-US" altLang="en-US" sz="2800" dirty="0">
                <a:latin typeface="Courier" pitchFamily="2" charset="0"/>
                <a:ea typeface="ＭＳ Ｐゴシック" panose="020B0600070205080204" pitchFamily="34" charset="-128"/>
              </a:rPr>
              <a:t> </a:t>
            </a:r>
            <a:r>
              <a:rPr lang="en-US" altLang="en-US" sz="2800" dirty="0">
                <a:latin typeface="Arial" panose="020B0604020202020204" pitchFamily="34" charset="0"/>
                <a:ea typeface="ＭＳ Ｐゴシック" panose="020B0600070205080204" pitchFamily="34" charset="-128"/>
              </a:rPr>
              <a:t>are of same type</a:t>
            </a:r>
            <a:r>
              <a:rPr lang="en-US" altLang="en-US" sz="2800" dirty="0">
                <a:ea typeface="ＭＳ Ｐゴシック" panose="020B0600070205080204" pitchFamily="34" charset="-128"/>
              </a:rPr>
              <a:t>, </a:t>
            </a:r>
            <a:r>
              <a:rPr lang="en-US" altLang="en-US" sz="2800" b="1" dirty="0">
                <a:latin typeface="Courier" pitchFamily="2" charset="0"/>
                <a:ea typeface="ＭＳ Ｐゴシック" panose="020B0600070205080204" pitchFamily="34" charset="-128"/>
              </a:rPr>
              <a:t>w</a:t>
            </a:r>
            <a:r>
              <a:rPr lang="en-US" altLang="en-US" sz="2800" b="1" dirty="0">
                <a:ea typeface="ＭＳ Ｐゴシック" panose="020B0600070205080204" pitchFamily="34" charset="-128"/>
              </a:rPr>
              <a:t>, </a:t>
            </a:r>
            <a:r>
              <a:rPr lang="en-US" altLang="en-US" sz="2800" b="1" dirty="0" err="1">
                <a:latin typeface="Courier" pitchFamily="2" charset="0"/>
                <a:ea typeface="ＭＳ Ｐゴシック" panose="020B0600070205080204" pitchFamily="34" charset="-128"/>
              </a:rPr>
              <a:t>z,v</a:t>
            </a:r>
            <a:r>
              <a:rPr lang="en-US" altLang="en-US" sz="2800" dirty="0">
                <a:latin typeface="Courier" pitchFamily="2" charset="0"/>
                <a:ea typeface="ＭＳ Ｐゴシック" panose="020B0600070205080204" pitchFamily="34" charset="-128"/>
              </a:rPr>
              <a:t> </a:t>
            </a:r>
            <a:r>
              <a:rPr lang="en-US" altLang="en-US" sz="2800" dirty="0">
                <a:latin typeface="Arial" panose="020B0604020202020204" pitchFamily="34" charset="0"/>
                <a:ea typeface="ＭＳ Ｐゴシック" panose="020B0600070205080204" pitchFamily="34" charset="-128"/>
              </a:rPr>
              <a:t>are of same type, but </a:t>
            </a:r>
            <a:r>
              <a:rPr lang="en-US" altLang="en-US" sz="2800" b="1" dirty="0">
                <a:latin typeface="Courier" pitchFamily="2" charset="0"/>
                <a:ea typeface="ＭＳ Ｐゴシック" panose="020B0600070205080204" pitchFamily="34" charset="-128"/>
              </a:rPr>
              <a:t>x</a:t>
            </a:r>
            <a:r>
              <a:rPr lang="en-US" altLang="en-US" sz="2800" dirty="0">
                <a:latin typeface="Arial" panose="020B0604020202020204" pitchFamily="34" charset="0"/>
                <a:ea typeface="ＭＳ Ｐゴシック" panose="020B0600070205080204" pitchFamily="34" charset="-128"/>
              </a:rPr>
              <a:t> and</a:t>
            </a:r>
            <a:r>
              <a:rPr lang="en-US" altLang="en-US" sz="2800" dirty="0">
                <a:ea typeface="ＭＳ Ｐゴシック" panose="020B0600070205080204" pitchFamily="34" charset="-128"/>
              </a:rPr>
              <a:t> </a:t>
            </a:r>
            <a:r>
              <a:rPr lang="en-US" altLang="en-US" sz="2800" b="1" dirty="0">
                <a:latin typeface="Courier" pitchFamily="2" charset="0"/>
                <a:ea typeface="ＭＳ Ｐゴシック" panose="020B0600070205080204" pitchFamily="34" charset="-128"/>
              </a:rPr>
              <a:t>w</a:t>
            </a:r>
            <a:r>
              <a:rPr lang="en-US" altLang="en-US" sz="2800" dirty="0">
                <a:ea typeface="ＭＳ Ｐゴシック" panose="020B0600070205080204" pitchFamily="34" charset="-128"/>
              </a:rPr>
              <a:t> </a:t>
            </a:r>
            <a:r>
              <a:rPr lang="en-US" altLang="en-US" sz="2800" dirty="0">
                <a:latin typeface="Arial" panose="020B0604020202020204" pitchFamily="34" charset="0"/>
                <a:ea typeface="ＭＳ Ｐゴシック" panose="020B0600070205080204" pitchFamily="34" charset="-128"/>
              </a:rPr>
              <a:t>are of different types!</a:t>
            </a:r>
          </a:p>
          <a:p>
            <a:pPr eaLnBrk="1" hangingPunct="1">
              <a:lnSpc>
                <a:spcPct val="80000"/>
              </a:lnSpc>
              <a:buFont typeface="Wingdings" pitchFamily="2" charset="2"/>
              <a:buNone/>
            </a:pPr>
            <a:endParaRPr lang="en-US" altLang="en-US" sz="2800" dirty="0">
              <a:latin typeface="Arial" panose="020B0604020202020204" pitchFamily="34" charset="0"/>
              <a:ea typeface="ＭＳ Ｐゴシック" panose="020B0600070205080204" pitchFamily="34" charset="-128"/>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6FEAB89A-BE6A-2649-94BB-DC3D1EA99393}"/>
                  </a:ext>
                </a:extLst>
              </p14:cNvPr>
              <p14:cNvContentPartPr/>
              <p14:nvPr/>
            </p14:nvContentPartPr>
            <p14:xfrm>
              <a:off x="415800" y="2332800"/>
              <a:ext cx="7493040" cy="3835080"/>
            </p14:xfrm>
          </p:contentPart>
        </mc:Choice>
        <mc:Fallback xmlns="">
          <p:pic>
            <p:nvPicPr>
              <p:cNvPr id="2" name="Ink 1">
                <a:extLst>
                  <a:ext uri="{FF2B5EF4-FFF2-40B4-BE49-F238E27FC236}">
                    <a16:creationId xmlns:a16="http://schemas.microsoft.com/office/drawing/2014/main" id="{6FEAB89A-BE6A-2649-94BB-DC3D1EA99393}"/>
                  </a:ext>
                </a:extLst>
              </p:cNvPr>
              <p:cNvPicPr/>
              <p:nvPr/>
            </p:nvPicPr>
            <p:blipFill>
              <a:blip r:embed="rId4"/>
              <a:stretch>
                <a:fillRect/>
              </a:stretch>
            </p:blipFill>
            <p:spPr>
              <a:xfrm>
                <a:off x="399600" y="2316600"/>
                <a:ext cx="7525440" cy="38728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E88BF2D4-17F1-2842-AD19-853A96775BFD}"/>
                  </a:ext>
                </a:extLst>
              </p14:cNvPr>
              <p14:cNvContentPartPr/>
              <p14:nvPr/>
            </p14:nvContentPartPr>
            <p14:xfrm>
              <a:off x="2312640" y="5255640"/>
              <a:ext cx="4351320" cy="915480"/>
            </p14:xfrm>
          </p:contentPart>
        </mc:Choice>
        <mc:Fallback xmlns="">
          <p:pic>
            <p:nvPicPr>
              <p:cNvPr id="3" name="Ink 2">
                <a:extLst>
                  <a:ext uri="{FF2B5EF4-FFF2-40B4-BE49-F238E27FC236}">
                    <a16:creationId xmlns:a16="http://schemas.microsoft.com/office/drawing/2014/main" id="{E88BF2D4-17F1-2842-AD19-853A96775BFD}"/>
                  </a:ext>
                </a:extLst>
              </p:cNvPr>
              <p:cNvPicPr/>
              <p:nvPr/>
            </p:nvPicPr>
            <p:blipFill>
              <a:blip r:embed="rId6"/>
              <a:stretch>
                <a:fillRect/>
              </a:stretch>
            </p:blipFill>
            <p:spPr>
              <a:xfrm>
                <a:off x="2296440" y="5239440"/>
                <a:ext cx="4383720" cy="9532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C645D-EE45-7744-8866-DBB1183F25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Types and Type Systems</a:t>
            </a:r>
          </a:p>
        </p:txBody>
      </p:sp>
      <p:sp>
        <p:nvSpPr>
          <p:cNvPr id="3" name="Content Placeholder 2">
            <a:extLst>
              <a:ext uri="{FF2B5EF4-FFF2-40B4-BE49-F238E27FC236}">
                <a16:creationId xmlns:a16="http://schemas.microsoft.com/office/drawing/2014/main" id="{BDB427FF-4FB1-324E-9548-672EEBF1D53F}"/>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 key concept in programming languages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Haskell’s type system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Today, a more pragmatic view of types</a:t>
            </a:r>
          </a:p>
        </p:txBody>
      </p:sp>
      <p:sp>
        <p:nvSpPr>
          <p:cNvPr id="4" name="Footer Placeholder 3">
            <a:extLst>
              <a:ext uri="{FF2B5EF4-FFF2-40B4-BE49-F238E27FC236}">
                <a16:creationId xmlns:a16="http://schemas.microsoft.com/office/drawing/2014/main" id="{0598AAB2-31B1-C746-8B1D-B2E4ABAC4800}"/>
              </a:ext>
            </a:extLst>
          </p:cNvPr>
          <p:cNvSpPr>
            <a:spLocks noGrp="1"/>
          </p:cNvSpPr>
          <p:nvPr>
            <p:ph type="ftr" sz="quarter" idx="10"/>
          </p:nvPr>
        </p:nvSpPr>
        <p:spPr/>
        <p:txBody>
          <a:bodyPr/>
          <a:lstStyle/>
          <a:p>
            <a:pPr>
              <a:defRPr/>
            </a:pPr>
            <a:r>
              <a:rPr lang="en-US" dirty="0">
                <a:latin typeface="Arial" panose="020B0604020202020204" pitchFamily="34" charset="0"/>
                <a:cs typeface="Arial" panose="020B0604020202020204" pitchFamily="34" charset="0"/>
              </a:rPr>
              <a:t>Programming Languages CSCI 4430, A. Milanova</a:t>
            </a:r>
          </a:p>
        </p:txBody>
      </p:sp>
      <p:sp>
        <p:nvSpPr>
          <p:cNvPr id="5" name="Slide Number Placeholder 4">
            <a:extLst>
              <a:ext uri="{FF2B5EF4-FFF2-40B4-BE49-F238E27FC236}">
                <a16:creationId xmlns:a16="http://schemas.microsoft.com/office/drawing/2014/main" id="{94CFF868-AA58-9D4A-AE21-6CA50A325F0A}"/>
              </a:ext>
            </a:extLst>
          </p:cNvPr>
          <p:cNvSpPr>
            <a:spLocks noGrp="1"/>
          </p:cNvSpPr>
          <p:nvPr>
            <p:ph type="sldNum" sz="quarter" idx="11"/>
          </p:nvPr>
        </p:nvSpPr>
        <p:spPr/>
        <p:txBody>
          <a:bodyPr/>
          <a:lstStyle/>
          <a:p>
            <a:pPr>
              <a:defRPr/>
            </a:pPr>
            <a:fld id="{D04A4A72-3484-2649-BB25-783BBA0F8270}" type="slidenum">
              <a:rPr lang="en-US" altLang="en-US" smtClean="0"/>
              <a:pPr>
                <a:defRPr/>
              </a:pPr>
              <a:t>3</a:t>
            </a:fld>
            <a:endParaRPr lang="en-US" altLang="en-US"/>
          </a:p>
        </p:txBody>
      </p:sp>
    </p:spTree>
    <p:custDataLst>
      <p:tags r:id="rId1"/>
    </p:custDataLst>
    <p:extLst>
      <p:ext uri="{BB962C8B-B14F-4D97-AF65-F5344CB8AC3E}">
        <p14:creationId xmlns:p14="http://schemas.microsoft.com/office/powerpoint/2010/main" val="2395151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4">
            <a:extLst>
              <a:ext uri="{FF2B5EF4-FFF2-40B4-BE49-F238E27FC236}">
                <a16:creationId xmlns:a16="http://schemas.microsoft.com/office/drawing/2014/main" id="{5CF2EC97-68D5-CA40-8EBD-E0E3C32804F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C1FC6AC2-818B-284F-B708-84B524867978}" type="slidenum">
              <a:rPr lang="en-US" altLang="en-US" sz="1400"/>
              <a:pPr>
                <a:spcBef>
                  <a:spcPct val="0"/>
                </a:spcBef>
                <a:buClrTx/>
                <a:buSzTx/>
                <a:buFontTx/>
                <a:buNone/>
              </a:pPr>
              <a:t>30</a:t>
            </a:fld>
            <a:endParaRPr lang="en-US" altLang="en-US" sz="1400"/>
          </a:p>
        </p:txBody>
      </p:sp>
      <p:sp>
        <p:nvSpPr>
          <p:cNvPr id="67586" name="Rectangle 2">
            <a:extLst>
              <a:ext uri="{FF2B5EF4-FFF2-40B4-BE49-F238E27FC236}">
                <a16:creationId xmlns:a16="http://schemas.microsoft.com/office/drawing/2014/main" id="{95BE1BA2-D6D1-4547-ABBC-7F4712E40A6C}"/>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Question</a:t>
            </a:r>
          </a:p>
        </p:txBody>
      </p:sp>
      <p:sp>
        <p:nvSpPr>
          <p:cNvPr id="63492" name="Rectangle 3">
            <a:extLst>
              <a:ext uri="{FF2B5EF4-FFF2-40B4-BE49-F238E27FC236}">
                <a16:creationId xmlns:a16="http://schemas.microsoft.com/office/drawing/2014/main" id="{C189B6B1-F235-E042-BF53-0C4B2A386F7F}"/>
              </a:ext>
            </a:extLst>
          </p:cNvPr>
          <p:cNvSpPr>
            <a:spLocks noGrp="1" noChangeArrowheads="1"/>
          </p:cNvSpPr>
          <p:nvPr>
            <p:ph type="body" idx="1"/>
          </p:nvPr>
        </p:nvSpPr>
        <p:spPr>
          <a:xfrm>
            <a:off x="228600" y="1371600"/>
            <a:ext cx="8534400" cy="4495800"/>
          </a:xfrm>
        </p:spPr>
        <p:txBody>
          <a:bodyPr/>
          <a:lstStyle/>
          <a:p>
            <a:pPr eaLnBrk="1" hangingPunct="1">
              <a:buFont typeface="Wingdings" pitchFamily="2" charset="2"/>
              <a:buNone/>
            </a:pPr>
            <a:r>
              <a:rPr lang="en-US" altLang="en-US">
                <a:solidFill>
                  <a:srgbClr val="FF0000"/>
                </a:solidFill>
                <a:latin typeface="Arial" panose="020B0604020202020204" pitchFamily="34" charset="0"/>
                <a:ea typeface="ＭＳ Ｐゴシック" panose="020B0600070205080204" pitchFamily="34" charset="-128"/>
              </a:rPr>
              <a:t>Name equivalence</a:t>
            </a:r>
          </a:p>
          <a:p>
            <a:pPr eaLnBrk="1" hangingPunct="1">
              <a:buFont typeface="Wingdings" pitchFamily="2" charset="2"/>
              <a:buNone/>
            </a:pPr>
            <a:endParaRPr lang="en-US" altLang="en-US" sz="2400" b="1">
              <a:latin typeface="Courier" pitchFamily="2" charset="0"/>
              <a:ea typeface="ＭＳ Ｐゴシック" panose="020B0600070205080204" pitchFamily="34" charset="-128"/>
            </a:endParaRPr>
          </a:p>
          <a:p>
            <a:pPr eaLnBrk="1" hangingPunct="1">
              <a:buFont typeface="Wingdings" pitchFamily="2" charset="2"/>
              <a:buNone/>
            </a:pPr>
            <a:r>
              <a:rPr lang="en-US" altLang="en-US" sz="2400" b="1">
                <a:latin typeface="Courier" pitchFamily="2" charset="0"/>
                <a:ea typeface="ＭＳ Ｐゴシック" panose="020B0600070205080204" pitchFamily="34" charset="-128"/>
              </a:rPr>
              <a:t>w,z,v: </a:t>
            </a:r>
            <a:r>
              <a:rPr lang="en-US" altLang="en-US" sz="2400" b="1">
                <a:solidFill>
                  <a:schemeClr val="hlink"/>
                </a:solidFill>
                <a:latin typeface="Courier" pitchFamily="2" charset="0"/>
                <a:ea typeface="ＭＳ Ｐゴシック" panose="020B0600070205080204" pitchFamily="34" charset="-128"/>
              </a:rPr>
              <a:t>array [1..20] of int;</a:t>
            </a:r>
            <a:r>
              <a:rPr lang="en-US" altLang="en-US" sz="2400" b="1">
                <a:latin typeface="Courier" pitchFamily="2" charset="0"/>
                <a:ea typeface="ＭＳ Ｐゴシック" panose="020B0600070205080204" pitchFamily="34" charset="-128"/>
              </a:rPr>
              <a:t> </a:t>
            </a:r>
          </a:p>
          <a:p>
            <a:pPr eaLnBrk="1" hangingPunct="1">
              <a:buFont typeface="Wingdings" pitchFamily="2" charset="2"/>
              <a:buNone/>
            </a:pPr>
            <a:r>
              <a:rPr lang="en-US" altLang="en-US" sz="2400" b="1">
                <a:latin typeface="Courier" pitchFamily="2" charset="0"/>
                <a:ea typeface="ＭＳ Ｐゴシック" panose="020B0600070205080204" pitchFamily="34" charset="-128"/>
              </a:rPr>
              <a:t>x,y: </a:t>
            </a:r>
            <a:r>
              <a:rPr lang="en-US" altLang="en-US" sz="2400" b="1">
                <a:solidFill>
                  <a:srgbClr val="0000FF"/>
                </a:solidFill>
                <a:latin typeface="Courier" pitchFamily="2" charset="0"/>
                <a:ea typeface="ＭＳ Ｐゴシック" panose="020B0600070205080204" pitchFamily="34" charset="-128"/>
              </a:rPr>
              <a:t>array [1..20] of int;</a:t>
            </a:r>
            <a:r>
              <a:rPr lang="en-US" altLang="en-US" sz="2400" b="1">
                <a:latin typeface="Courier" pitchFamily="2" charset="0"/>
                <a:ea typeface="ＭＳ Ｐゴシック" panose="020B0600070205080204" pitchFamily="34" charset="-128"/>
              </a:rPr>
              <a:t>  </a:t>
            </a:r>
            <a:endParaRPr lang="en-US" altLang="en-US" sz="2400">
              <a:solidFill>
                <a:srgbClr val="FF0000"/>
              </a:solidFill>
              <a:latin typeface="Courier" pitchFamily="2" charset="0"/>
              <a:ea typeface="ＭＳ Ｐゴシック" panose="020B0600070205080204" pitchFamily="34" charset="-128"/>
            </a:endParaRPr>
          </a:p>
          <a:p>
            <a:pPr eaLnBrk="1" hangingPunct="1">
              <a:buFont typeface="Wingdings" pitchFamily="2" charset="2"/>
              <a:buNone/>
            </a:pPr>
            <a:r>
              <a:rPr lang="en-US" altLang="en-US" sz="2800">
                <a:ea typeface="ＭＳ Ｐゴシック" panose="020B0600070205080204" pitchFamily="34" charset="-128"/>
              </a:rPr>
              <a:t>	</a:t>
            </a:r>
          </a:p>
          <a:p>
            <a:pPr eaLnBrk="1" hangingPunct="1">
              <a:buFont typeface="Wingdings" pitchFamily="2" charset="2"/>
              <a:buNone/>
            </a:pPr>
            <a:r>
              <a:rPr lang="en-US" altLang="en-US" sz="2800">
                <a:latin typeface="Arial" panose="020B0604020202020204" pitchFamily="34" charset="0"/>
                <a:ea typeface="ＭＳ Ｐゴシック" panose="020B0600070205080204" pitchFamily="34" charset="-128"/>
              </a:rPr>
              <a:t>Are </a:t>
            </a:r>
            <a:r>
              <a:rPr lang="en-US" altLang="en-US" sz="2800" b="1">
                <a:latin typeface="Courier New" panose="02070309020205020404" pitchFamily="49" charset="0"/>
                <a:ea typeface="ＭＳ Ｐゴシック" panose="020B0600070205080204" pitchFamily="34" charset="-128"/>
              </a:rPr>
              <a:t>x</a:t>
            </a:r>
            <a:r>
              <a:rPr lang="en-US" altLang="en-US" sz="2800">
                <a:latin typeface="Arial" panose="020B0604020202020204" pitchFamily="34" charset="0"/>
                <a:ea typeface="ＭＳ Ｐゴシック" panose="020B0600070205080204" pitchFamily="34" charset="-128"/>
              </a:rPr>
              <a:t> and </a:t>
            </a:r>
            <a:r>
              <a:rPr lang="en-US" altLang="en-US" sz="2800" b="1">
                <a:latin typeface="Courier New" panose="02070309020205020404" pitchFamily="49" charset="0"/>
                <a:ea typeface="ＭＳ Ｐゴシック" panose="020B0600070205080204" pitchFamily="34" charset="-128"/>
              </a:rPr>
              <a:t>w</a:t>
            </a:r>
            <a:r>
              <a:rPr lang="en-US" altLang="en-US" sz="2800">
                <a:latin typeface="Arial" panose="020B0604020202020204" pitchFamily="34" charset="0"/>
                <a:ea typeface="ＭＳ Ｐゴシック" panose="020B0600070205080204" pitchFamily="34" charset="-128"/>
              </a:rPr>
              <a:t> of equivalent type according to name equivalence?</a:t>
            </a:r>
          </a:p>
          <a:p>
            <a:pPr eaLnBrk="1" hangingPunct="1">
              <a:buFont typeface="Wingdings" pitchFamily="2" charset="2"/>
              <a:buNone/>
            </a:pPr>
            <a:endParaRPr lang="en-US" altLang="en-US" sz="2800">
              <a:latin typeface="Arial" panose="020B0604020202020204" pitchFamily="34" charset="0"/>
              <a:ea typeface="ＭＳ Ｐゴシック" panose="020B0600070205080204" pitchFamily="34" charset="-128"/>
            </a:endParaRPr>
          </a:p>
          <a:p>
            <a:pPr eaLnBrk="1" hangingPunct="1">
              <a:buFont typeface="Wingdings" pitchFamily="2" charset="2"/>
              <a:buNone/>
            </a:pPr>
            <a:r>
              <a:rPr lang="en-US" altLang="en-US" sz="2800">
                <a:latin typeface="Arial" panose="020B0604020202020204" pitchFamily="34" charset="0"/>
                <a:ea typeface="ＭＳ Ｐゴシック" panose="020B0600070205080204" pitchFamily="34" charset="-128"/>
              </a:rPr>
              <a:t>Answer: </a:t>
            </a:r>
            <a:r>
              <a:rPr lang="en-US" altLang="en-US" sz="2800" b="1">
                <a:latin typeface="Courier New" panose="02070309020205020404" pitchFamily="49" charset="0"/>
                <a:ea typeface="ＭＳ Ｐゴシック" panose="020B0600070205080204" pitchFamily="34" charset="-128"/>
              </a:rPr>
              <a:t>x</a:t>
            </a:r>
            <a:r>
              <a:rPr lang="en-US" altLang="en-US" sz="2800">
                <a:latin typeface="Arial" panose="020B0604020202020204" pitchFamily="34" charset="0"/>
                <a:ea typeface="ＭＳ Ｐゴシック" panose="020B0600070205080204" pitchFamily="34" charset="-128"/>
              </a:rPr>
              <a:t> and </a:t>
            </a:r>
            <a:r>
              <a:rPr lang="en-US" altLang="en-US" sz="2800" b="1">
                <a:latin typeface="Courier New" panose="02070309020205020404" pitchFamily="49" charset="0"/>
                <a:ea typeface="ＭＳ Ｐゴシック" panose="020B0600070205080204" pitchFamily="34" charset="-128"/>
              </a:rPr>
              <a:t>w</a:t>
            </a:r>
            <a:r>
              <a:rPr lang="en-US" altLang="en-US" sz="2800">
                <a:latin typeface="Arial" panose="020B0604020202020204" pitchFamily="34" charset="0"/>
                <a:ea typeface="ＭＳ Ｐゴシック" panose="020B0600070205080204" pitchFamily="34" charset="-128"/>
              </a:rPr>
              <a:t> are of distinct types.</a:t>
            </a:r>
            <a:endParaRPr lang="en-US" altLang="en-US" sz="2400">
              <a:latin typeface="Arial" panose="020B0604020202020204" pitchFamily="34" charset="0"/>
              <a:ea typeface="ＭＳ Ｐゴシック" panose="020B0600070205080204" pitchFamily="34" charset="-128"/>
            </a:endParaRPr>
          </a:p>
        </p:txBody>
      </p:sp>
      <p:sp>
        <p:nvSpPr>
          <p:cNvPr id="67588" name="Footer Placeholder 1">
            <a:extLst>
              <a:ext uri="{FF2B5EF4-FFF2-40B4-BE49-F238E27FC236}">
                <a16:creationId xmlns:a16="http://schemas.microsoft.com/office/drawing/2014/main" id="{30360CD5-6EB7-2545-A5DA-CF0DF8613D2E}"/>
              </a:ext>
            </a:extLst>
          </p:cNvPr>
          <p:cNvSpPr>
            <a:spLocks noGrp="1"/>
          </p:cNvSpPr>
          <p:nvPr>
            <p:ph type="ftr" sz="quarter" idx="10"/>
          </p:nvPr>
        </p:nvSpPr>
        <p:spPr>
          <a:xfrm>
            <a:off x="228600" y="62484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dirty="0">
                <a:latin typeface="Arial" panose="020B0604020202020204" pitchFamily="34" charset="0"/>
              </a:rPr>
              <a:t>Programming Languages CSCI 4430, A. Milanova/BG Ryder</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77B501AC-5D8A-3143-AA24-BB12F0E38131}"/>
                  </a:ext>
                </a:extLst>
              </p14:cNvPr>
              <p14:cNvContentPartPr/>
              <p14:nvPr/>
            </p14:nvContentPartPr>
            <p14:xfrm>
              <a:off x="1541880" y="2194560"/>
              <a:ext cx="979200" cy="1261080"/>
            </p14:xfrm>
          </p:contentPart>
        </mc:Choice>
        <mc:Fallback xmlns="">
          <p:pic>
            <p:nvPicPr>
              <p:cNvPr id="2" name="Ink 1">
                <a:extLst>
                  <a:ext uri="{FF2B5EF4-FFF2-40B4-BE49-F238E27FC236}">
                    <a16:creationId xmlns:a16="http://schemas.microsoft.com/office/drawing/2014/main" id="{77B501AC-5D8A-3143-AA24-BB12F0E38131}"/>
                  </a:ext>
                </a:extLst>
              </p:cNvPr>
              <p:cNvPicPr/>
              <p:nvPr/>
            </p:nvPicPr>
            <p:blipFill>
              <a:blip r:embed="rId4"/>
              <a:stretch>
                <a:fillRect/>
              </a:stretch>
            </p:blipFill>
            <p:spPr>
              <a:xfrm>
                <a:off x="1525680" y="2178360"/>
                <a:ext cx="1011600" cy="12934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E6C08117-54B2-5441-8227-6023FCC7512A}"/>
                  </a:ext>
                </a:extLst>
              </p14:cNvPr>
              <p14:cNvContentPartPr/>
              <p14:nvPr/>
            </p14:nvContentPartPr>
            <p14:xfrm>
              <a:off x="1816560" y="2189160"/>
              <a:ext cx="654120" cy="303480"/>
            </p14:xfrm>
          </p:contentPart>
        </mc:Choice>
        <mc:Fallback xmlns="">
          <p:pic>
            <p:nvPicPr>
              <p:cNvPr id="3" name="Ink 2">
                <a:extLst>
                  <a:ext uri="{FF2B5EF4-FFF2-40B4-BE49-F238E27FC236}">
                    <a16:creationId xmlns:a16="http://schemas.microsoft.com/office/drawing/2014/main" id="{E6C08117-54B2-5441-8227-6023FCC7512A}"/>
                  </a:ext>
                </a:extLst>
              </p:cNvPr>
              <p:cNvPicPr/>
              <p:nvPr/>
            </p:nvPicPr>
            <p:blipFill>
              <a:blip r:embed="rId6"/>
              <a:stretch>
                <a:fillRect/>
              </a:stretch>
            </p:blipFill>
            <p:spPr>
              <a:xfrm>
                <a:off x="1800360" y="2172960"/>
                <a:ext cx="686520" cy="3358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8F994B22-C5F3-544E-8672-DE1AD02BE137}"/>
              </a:ext>
            </a:extLst>
          </p:cNvPr>
          <p:cNvSpPr>
            <a:spLocks noGrp="1" noChangeArrowheads="1"/>
          </p:cNvSpPr>
          <p:nvPr>
            <p:ph type="title"/>
          </p:nvPr>
        </p:nvSpPr>
        <p:spPr/>
        <p:txBody>
          <a:bodyPr/>
          <a:lstStyle/>
          <a:p>
            <a:r>
              <a:rPr lang="en-US" altLang="en-US">
                <a:latin typeface="Arial" panose="020B0604020202020204" pitchFamily="34" charset="0"/>
                <a:ea typeface="ＭＳ Ｐゴシック" panose="020B0600070205080204" pitchFamily="34" charset="-128"/>
              </a:rPr>
              <a:t>Name Equivalence</a:t>
            </a:r>
          </a:p>
        </p:txBody>
      </p:sp>
      <p:sp>
        <p:nvSpPr>
          <p:cNvPr id="3" name="Content Placeholder 2">
            <a:extLst>
              <a:ext uri="{FF2B5EF4-FFF2-40B4-BE49-F238E27FC236}">
                <a16:creationId xmlns:a16="http://schemas.microsoft.com/office/drawing/2014/main" id="{63B77B64-2BAB-2C48-80A4-79BEA8B70632}"/>
              </a:ext>
            </a:extLst>
          </p:cNvPr>
          <p:cNvSpPr>
            <a:spLocks noGrp="1"/>
          </p:cNvSpPr>
          <p:nvPr>
            <p:ph idx="1"/>
          </p:nvPr>
        </p:nvSpPr>
        <p:spPr>
          <a:xfrm>
            <a:off x="228600" y="1143000"/>
            <a:ext cx="8726488" cy="4800600"/>
          </a:xfrm>
        </p:spPr>
        <p:txBody>
          <a:bodyPr/>
          <a:lstStyle/>
          <a:p>
            <a:pPr>
              <a:buFont typeface="Wingdings" charset="0"/>
              <a:buChar char="n"/>
              <a:defRPr/>
            </a:pPr>
            <a:r>
              <a:rPr lang="en-US" dirty="0">
                <a:latin typeface="Arial"/>
              </a:rPr>
              <a:t>A subtlety arises with </a:t>
            </a:r>
            <a:r>
              <a:rPr lang="en-US" dirty="0">
                <a:solidFill>
                  <a:srgbClr val="FF0000"/>
                </a:solidFill>
                <a:latin typeface="Arial"/>
              </a:rPr>
              <a:t>aliased types </a:t>
            </a:r>
            <a:r>
              <a:rPr lang="en-US" dirty="0">
                <a:latin typeface="Arial"/>
              </a:rPr>
              <a:t>(e.g., </a:t>
            </a:r>
            <a:r>
              <a:rPr lang="en-US" b="1" dirty="0">
                <a:latin typeface="Courier New"/>
                <a:cs typeface="Courier New"/>
              </a:rPr>
              <a:t>type n = T, </a:t>
            </a:r>
            <a:r>
              <a:rPr lang="en-US" b="1" dirty="0" err="1">
                <a:latin typeface="Courier New"/>
                <a:cs typeface="Courier New"/>
              </a:rPr>
              <a:t>typedef</a:t>
            </a:r>
            <a:r>
              <a:rPr lang="en-US" b="1" dirty="0">
                <a:latin typeface="Courier New"/>
                <a:cs typeface="Courier New"/>
              </a:rPr>
              <a:t> </a:t>
            </a:r>
            <a:r>
              <a:rPr lang="en-US" b="1" dirty="0" err="1">
                <a:latin typeface="Courier New"/>
                <a:cs typeface="Courier New"/>
              </a:rPr>
              <a:t>int</a:t>
            </a:r>
            <a:r>
              <a:rPr lang="en-US" b="1" dirty="0">
                <a:latin typeface="Courier New"/>
                <a:cs typeface="Courier New"/>
              </a:rPr>
              <a:t> Age </a:t>
            </a:r>
            <a:r>
              <a:rPr lang="en-US" dirty="0">
                <a:latin typeface="Arial"/>
              </a:rPr>
              <a:t>in C)</a:t>
            </a:r>
          </a:p>
          <a:p>
            <a:pPr>
              <a:buFont typeface="Wingdings" charset="0"/>
              <a:buChar char="n"/>
              <a:defRPr/>
            </a:pPr>
            <a:r>
              <a:rPr lang="en-US" dirty="0">
                <a:solidFill>
                  <a:srgbClr val="FF0000"/>
                </a:solidFill>
                <a:latin typeface="Arial"/>
              </a:rPr>
              <a:t>Strict name equivalence</a:t>
            </a:r>
          </a:p>
          <a:p>
            <a:pPr lvl="1">
              <a:buFont typeface="Wingdings" charset="0"/>
              <a:buChar char="n"/>
              <a:defRPr/>
            </a:pPr>
            <a:r>
              <a:rPr lang="en-US" dirty="0">
                <a:latin typeface="Arial"/>
              </a:rPr>
              <a:t>A language in which aliased types are considered distinct, is said to have strict name equivalence (e.g., </a:t>
            </a:r>
            <a:r>
              <a:rPr lang="en-US" b="1" dirty="0">
                <a:latin typeface="Courier New"/>
                <a:cs typeface="Courier New"/>
              </a:rPr>
              <a:t>int</a:t>
            </a:r>
            <a:r>
              <a:rPr lang="en-US" dirty="0">
                <a:latin typeface="Arial"/>
              </a:rPr>
              <a:t> and </a:t>
            </a:r>
            <a:r>
              <a:rPr lang="en-US" b="1" dirty="0">
                <a:latin typeface="Courier New"/>
                <a:cs typeface="Courier New"/>
              </a:rPr>
              <a:t>Age</a:t>
            </a:r>
            <a:r>
              <a:rPr lang="en-US" dirty="0">
                <a:latin typeface="Arial"/>
              </a:rPr>
              <a:t> are distinct types)</a:t>
            </a:r>
          </a:p>
          <a:p>
            <a:pPr>
              <a:buFont typeface="Wingdings" charset="0"/>
              <a:buChar char="n"/>
              <a:defRPr/>
            </a:pPr>
            <a:r>
              <a:rPr lang="en-US" dirty="0">
                <a:solidFill>
                  <a:srgbClr val="FF0000"/>
                </a:solidFill>
                <a:latin typeface="Arial"/>
              </a:rPr>
              <a:t>Loose name equivalence</a:t>
            </a:r>
          </a:p>
          <a:p>
            <a:pPr lvl="1">
              <a:buFont typeface="Wingdings" charset="0"/>
              <a:buChar char="n"/>
              <a:defRPr/>
            </a:pPr>
            <a:r>
              <a:rPr lang="en-US" dirty="0">
                <a:latin typeface="Arial"/>
              </a:rPr>
              <a:t>A language in which aliased types are considered equivalent, is said to have loose name equivalence (e.g., </a:t>
            </a:r>
            <a:r>
              <a:rPr lang="en-US" b="1" dirty="0">
                <a:latin typeface="Courier New"/>
                <a:cs typeface="Courier New"/>
              </a:rPr>
              <a:t>int</a:t>
            </a:r>
            <a:r>
              <a:rPr lang="en-US" dirty="0">
                <a:latin typeface="Arial"/>
              </a:rPr>
              <a:t> and </a:t>
            </a:r>
            <a:r>
              <a:rPr lang="en-US" b="1" dirty="0">
                <a:latin typeface="Courier"/>
                <a:cs typeface="Courier"/>
              </a:rPr>
              <a:t>Age</a:t>
            </a:r>
            <a:r>
              <a:rPr lang="en-US" dirty="0">
                <a:latin typeface="Arial"/>
              </a:rPr>
              <a:t> are same)</a:t>
            </a:r>
          </a:p>
          <a:p>
            <a:pPr lvl="1">
              <a:buFont typeface="Wingdings" charset="0"/>
              <a:buChar char="n"/>
              <a:defRPr/>
            </a:pPr>
            <a:endParaRPr lang="en-US" dirty="0">
              <a:latin typeface="Arial"/>
            </a:endParaRPr>
          </a:p>
          <a:p>
            <a:pPr marL="0" indent="0">
              <a:buFont typeface="Wingdings" charset="0"/>
              <a:buNone/>
              <a:defRPr/>
            </a:pPr>
            <a:endParaRPr lang="en-US" dirty="0">
              <a:latin typeface="Arial"/>
            </a:endParaRPr>
          </a:p>
        </p:txBody>
      </p:sp>
      <p:sp>
        <p:nvSpPr>
          <p:cNvPr id="69635" name="Slide Number Placeholder 4">
            <a:extLst>
              <a:ext uri="{FF2B5EF4-FFF2-40B4-BE49-F238E27FC236}">
                <a16:creationId xmlns:a16="http://schemas.microsoft.com/office/drawing/2014/main" id="{CA331D09-D6CA-CA42-B88A-EA54351200B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8229CCD4-E186-FF45-A33F-2AB65F2AD3E7}" type="slidenum">
              <a:rPr lang="en-US" altLang="en-US" sz="1400"/>
              <a:pPr>
                <a:spcBef>
                  <a:spcPct val="0"/>
                </a:spcBef>
                <a:buClrTx/>
                <a:buSzTx/>
                <a:buFontTx/>
                <a:buNone/>
              </a:pPr>
              <a:t>31</a:t>
            </a:fld>
            <a:endParaRPr lang="en-US" altLang="en-US" sz="1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7B350E59-DECE-3840-957D-0D7986E73E0B}"/>
              </a:ext>
            </a:extLst>
          </p:cNvPr>
          <p:cNvSpPr>
            <a:spLocks noGrp="1" noChangeArrowheads="1"/>
          </p:cNvSpPr>
          <p:nvPr>
            <p:ph type="title"/>
          </p:nvPr>
        </p:nvSpPr>
        <p:spPr/>
        <p:txBody>
          <a:bodyPr/>
          <a:lstStyle/>
          <a:p>
            <a:r>
              <a:rPr lang="en-US" altLang="en-US">
                <a:latin typeface="Arial" panose="020B0604020202020204" pitchFamily="34" charset="0"/>
                <a:ea typeface="ＭＳ Ｐゴシック" panose="020B0600070205080204" pitchFamily="34" charset="-128"/>
              </a:rPr>
              <a:t>Exercise</a:t>
            </a:r>
          </a:p>
        </p:txBody>
      </p:sp>
      <p:sp>
        <p:nvSpPr>
          <p:cNvPr id="70658" name="Content Placeholder 2">
            <a:extLst>
              <a:ext uri="{FF2B5EF4-FFF2-40B4-BE49-F238E27FC236}">
                <a16:creationId xmlns:a16="http://schemas.microsoft.com/office/drawing/2014/main" id="{AF7317FD-9665-574C-A5AB-674D7D1BAC9A}"/>
              </a:ext>
            </a:extLst>
          </p:cNvPr>
          <p:cNvSpPr>
            <a:spLocks noGrp="1" noChangeArrowheads="1"/>
          </p:cNvSpPr>
          <p:nvPr>
            <p:ph idx="1"/>
          </p:nvPr>
        </p:nvSpPr>
        <p:spPr>
          <a:xfrm>
            <a:off x="228600" y="1143000"/>
            <a:ext cx="8726488" cy="4800600"/>
          </a:xfrm>
        </p:spPr>
        <p:txBody>
          <a:bodyPr/>
          <a:lstStyle/>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cell = </a:t>
            </a:r>
            <a:r>
              <a:rPr lang="en-US" altLang="en-US" dirty="0">
                <a:latin typeface="Arial" panose="020B0604020202020204" pitchFamily="34"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record</a:t>
            </a:r>
            <a:r>
              <a:rPr lang="en-US" altLang="en-US" b="1" dirty="0">
                <a:latin typeface="Courier New" panose="02070309020205020404" pitchFamily="49"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type</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a:t>
            </a:r>
            <a:r>
              <a:rPr lang="en-US" altLang="en-US" b="1" dirty="0" err="1">
                <a:latin typeface="Courier New" panose="02070309020205020404" pitchFamily="49" charset="0"/>
                <a:ea typeface="ＭＳ Ｐゴシック" panose="020B0600070205080204" pitchFamily="34" charset="-128"/>
              </a:rPr>
              <a:t>alink</a:t>
            </a:r>
            <a:r>
              <a:rPr lang="en-US" altLang="en-US" b="1" dirty="0">
                <a:latin typeface="Courier New" panose="02070309020205020404" pitchFamily="49"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blink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b="1" dirty="0" err="1">
                <a:latin typeface="Courier New" panose="02070309020205020404" pitchFamily="49" charset="0"/>
                <a:ea typeface="ＭＳ Ｐゴシック" panose="020B0600070205080204" pitchFamily="34" charset="-128"/>
              </a:rPr>
              <a:t>p,q</a:t>
            </a:r>
            <a:r>
              <a:rPr lang="en-US" altLang="en-US" b="1" dirty="0">
                <a:latin typeface="Courier New" panose="02070309020205020404" pitchFamily="49"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r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s : blink</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 : </a:t>
            </a:r>
            <a:r>
              <a:rPr lang="en-US" altLang="en-US" b="1" dirty="0">
                <a:solidFill>
                  <a:srgbClr val="FF000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u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sz="2400" dirty="0">
                <a:latin typeface="Arial" panose="020B0604020202020204" pitchFamily="34" charset="0"/>
                <a:ea typeface="ＭＳ Ｐゴシック" panose="020B0600070205080204" pitchFamily="34" charset="-128"/>
              </a:rPr>
              <a:t>Group </a:t>
            </a:r>
            <a:r>
              <a:rPr lang="en-US" altLang="en-US" sz="2400" b="1" dirty="0" err="1">
                <a:latin typeface="Courier New" panose="02070309020205020404" pitchFamily="49" charset="0"/>
                <a:ea typeface="ＭＳ Ｐゴシック" panose="020B0600070205080204" pitchFamily="34" charset="-128"/>
              </a:rPr>
              <a:t>p,q,r,s,t,u</a:t>
            </a:r>
            <a:r>
              <a:rPr lang="en-US" altLang="en-US" sz="2400" b="1" dirty="0">
                <a:latin typeface="Courier New" panose="02070309020205020404" pitchFamily="49" charset="0"/>
                <a:ea typeface="ＭＳ Ｐゴシック" panose="020B0600070205080204" pitchFamily="34" charset="-128"/>
              </a:rPr>
              <a:t> </a:t>
            </a:r>
            <a:r>
              <a:rPr lang="en-US" altLang="en-US" sz="2400" dirty="0">
                <a:latin typeface="Arial" panose="020B0604020202020204" pitchFamily="34" charset="0"/>
                <a:ea typeface="ＭＳ Ｐゴシック" panose="020B0600070205080204" pitchFamily="34" charset="-128"/>
              </a:rPr>
              <a:t>into equiv. classes, according to structural equiv., strict name equiv. and loose name equiv.</a:t>
            </a:r>
          </a:p>
        </p:txBody>
      </p:sp>
      <p:sp>
        <p:nvSpPr>
          <p:cNvPr id="70659" name="Slide Number Placeholder 4">
            <a:extLst>
              <a:ext uri="{FF2B5EF4-FFF2-40B4-BE49-F238E27FC236}">
                <a16:creationId xmlns:a16="http://schemas.microsoft.com/office/drawing/2014/main" id="{874AD0C5-83B0-1240-B4CE-5146275221A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6DC1B2C2-DC81-6F42-BE69-4FAF97ED52CC}" type="slidenum">
              <a:rPr lang="en-US" altLang="en-US" sz="1400"/>
              <a:pPr>
                <a:spcBef>
                  <a:spcPct val="0"/>
                </a:spcBef>
                <a:buClrTx/>
                <a:buSzTx/>
                <a:buFontTx/>
                <a:buNone/>
              </a:pPr>
              <a:t>32</a:t>
            </a:fld>
            <a:endParaRPr lang="en-US" altLang="en-US" sz="140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57B5DA7C-5E02-484C-8FE2-A5CB8EC3494A}"/>
                  </a:ext>
                </a:extLst>
              </p14:cNvPr>
              <p14:cNvContentPartPr/>
              <p14:nvPr/>
            </p14:nvContentPartPr>
            <p14:xfrm>
              <a:off x="1226880" y="6237720"/>
              <a:ext cx="2078280" cy="27360"/>
            </p14:xfrm>
          </p:contentPart>
        </mc:Choice>
        <mc:Fallback xmlns="">
          <p:pic>
            <p:nvPicPr>
              <p:cNvPr id="2" name="Ink 1">
                <a:extLst>
                  <a:ext uri="{FF2B5EF4-FFF2-40B4-BE49-F238E27FC236}">
                    <a16:creationId xmlns:a16="http://schemas.microsoft.com/office/drawing/2014/main" id="{57B5DA7C-5E02-484C-8FE2-A5CB8EC3494A}"/>
                  </a:ext>
                </a:extLst>
              </p:cNvPr>
              <p:cNvPicPr/>
              <p:nvPr/>
            </p:nvPicPr>
            <p:blipFill>
              <a:blip r:embed="rId4"/>
              <a:stretch>
                <a:fillRect/>
              </a:stretch>
            </p:blipFill>
            <p:spPr>
              <a:xfrm>
                <a:off x="1205280" y="6216120"/>
                <a:ext cx="2121480" cy="70560"/>
              </a:xfrm>
              <a:prstGeom prst="rect">
                <a:avLst/>
              </a:prstGeom>
            </p:spPr>
          </p:pic>
        </mc:Fallback>
      </mc:AlternateContent>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7B350E59-DECE-3840-957D-0D7986E73E0B}"/>
              </a:ext>
            </a:extLst>
          </p:cNvPr>
          <p:cNvSpPr>
            <a:spLocks noGrp="1" noChangeArrowheads="1"/>
          </p:cNvSpPr>
          <p:nvPr>
            <p:ph type="title"/>
          </p:nvPr>
        </p:nvSpPr>
        <p:spPr/>
        <p:txBody>
          <a:bodyPr/>
          <a:lstStyle/>
          <a:p>
            <a:r>
              <a:rPr lang="en-US" altLang="en-US" dirty="0">
                <a:latin typeface="Arial" panose="020B0604020202020204" pitchFamily="34" charset="0"/>
                <a:ea typeface="ＭＳ Ｐゴシック" panose="020B0600070205080204" pitchFamily="34" charset="-128"/>
              </a:rPr>
              <a:t>Exercise: Structural Equivalence</a:t>
            </a:r>
          </a:p>
        </p:txBody>
      </p:sp>
      <p:sp>
        <p:nvSpPr>
          <p:cNvPr id="70658" name="Content Placeholder 2">
            <a:extLst>
              <a:ext uri="{FF2B5EF4-FFF2-40B4-BE49-F238E27FC236}">
                <a16:creationId xmlns:a16="http://schemas.microsoft.com/office/drawing/2014/main" id="{AF7317FD-9665-574C-A5AB-674D7D1BAC9A}"/>
              </a:ext>
            </a:extLst>
          </p:cNvPr>
          <p:cNvSpPr>
            <a:spLocks noGrp="1" noChangeArrowheads="1"/>
          </p:cNvSpPr>
          <p:nvPr>
            <p:ph idx="1"/>
          </p:nvPr>
        </p:nvSpPr>
        <p:spPr>
          <a:xfrm>
            <a:off x="228600" y="1143000"/>
            <a:ext cx="8726488" cy="4800600"/>
          </a:xfrm>
        </p:spPr>
        <p:txBody>
          <a:bodyPr/>
          <a:lstStyle/>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cell = </a:t>
            </a:r>
            <a:r>
              <a:rPr lang="en-US" altLang="en-US" dirty="0">
                <a:latin typeface="Arial" panose="020B0604020202020204" pitchFamily="34"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record</a:t>
            </a:r>
            <a:r>
              <a:rPr lang="en-US" altLang="en-US" b="1" dirty="0">
                <a:latin typeface="Courier New" panose="02070309020205020404" pitchFamily="49"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type</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a:t>
            </a:r>
            <a:r>
              <a:rPr lang="en-US" altLang="en-US" b="1" dirty="0" err="1">
                <a:latin typeface="Courier New" panose="02070309020205020404" pitchFamily="49" charset="0"/>
                <a:ea typeface="ＭＳ Ｐゴシック" panose="020B0600070205080204" pitchFamily="34" charset="-128"/>
              </a:rPr>
              <a:t>alink</a:t>
            </a:r>
            <a:r>
              <a:rPr lang="en-US" altLang="en-US" b="1" dirty="0">
                <a:latin typeface="Courier New" panose="02070309020205020404" pitchFamily="49"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blink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b="1" dirty="0" err="1">
                <a:latin typeface="Courier New" panose="02070309020205020404" pitchFamily="49" charset="0"/>
                <a:ea typeface="ＭＳ Ｐゴシック" panose="020B0600070205080204" pitchFamily="34" charset="-128"/>
              </a:rPr>
              <a:t>p,q</a:t>
            </a:r>
            <a:r>
              <a:rPr lang="en-US" altLang="en-US" b="1" dirty="0">
                <a:latin typeface="Courier New" panose="02070309020205020404" pitchFamily="49"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r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s : blink</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 : </a:t>
            </a:r>
            <a:r>
              <a:rPr lang="en-US" altLang="en-US" b="1" dirty="0">
                <a:solidFill>
                  <a:srgbClr val="FF000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u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p:txBody>
      </p:sp>
      <p:sp>
        <p:nvSpPr>
          <p:cNvPr id="70659" name="Slide Number Placeholder 4">
            <a:extLst>
              <a:ext uri="{FF2B5EF4-FFF2-40B4-BE49-F238E27FC236}">
                <a16:creationId xmlns:a16="http://schemas.microsoft.com/office/drawing/2014/main" id="{874AD0C5-83B0-1240-B4CE-5146275221A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6DC1B2C2-DC81-6F42-BE69-4FAF97ED52CC}" type="slidenum">
              <a:rPr lang="en-US" altLang="en-US" sz="1400"/>
              <a:pPr>
                <a:spcBef>
                  <a:spcPct val="0"/>
                </a:spcBef>
                <a:buClrTx/>
                <a:buSzTx/>
                <a:buFontTx/>
                <a:buNone/>
              </a:pPr>
              <a:t>33</a:t>
            </a:fld>
            <a:endParaRPr lang="en-US" altLang="en-US" sz="1400"/>
          </a:p>
        </p:txBody>
      </p:sp>
      <p:sp>
        <p:nvSpPr>
          <p:cNvPr id="3" name="TextBox 2">
            <a:extLst>
              <a:ext uri="{FF2B5EF4-FFF2-40B4-BE49-F238E27FC236}">
                <a16:creationId xmlns:a16="http://schemas.microsoft.com/office/drawing/2014/main" id="{331650A7-7E08-1949-8D29-D90A2F34568D}"/>
              </a:ext>
            </a:extLst>
          </p:cNvPr>
          <p:cNvSpPr txBox="1"/>
          <p:nvPr/>
        </p:nvSpPr>
        <p:spPr>
          <a:xfrm>
            <a:off x="5638800" y="3581400"/>
            <a:ext cx="2547492" cy="523220"/>
          </a:xfrm>
          <a:prstGeom prst="rect">
            <a:avLst/>
          </a:prstGeom>
          <a:noFill/>
        </p:spPr>
        <p:txBody>
          <a:bodyPr wrap="none" rtlCol="0">
            <a:spAutoFit/>
          </a:bodyPr>
          <a:lstStyle/>
          <a:p>
            <a:r>
              <a:rPr lang="en-US" altLang="en-US" sz="2800" b="1" dirty="0" err="1">
                <a:latin typeface="Courier New" panose="02070309020205020404" pitchFamily="49" charset="0"/>
              </a:rPr>
              <a:t>p,q,r,s,t,u</a:t>
            </a:r>
            <a:endParaRPr lang="en-US" sz="2800" dirty="0"/>
          </a:p>
        </p:txBody>
      </p:sp>
      <p:sp>
        <p:nvSpPr>
          <p:cNvPr id="4" name="Oval 3">
            <a:extLst>
              <a:ext uri="{FF2B5EF4-FFF2-40B4-BE49-F238E27FC236}">
                <a16:creationId xmlns:a16="http://schemas.microsoft.com/office/drawing/2014/main" id="{706B3068-16BF-004B-9735-ED6F55D0E0C6}"/>
              </a:ext>
            </a:extLst>
          </p:cNvPr>
          <p:cNvSpPr/>
          <p:nvPr/>
        </p:nvSpPr>
        <p:spPr>
          <a:xfrm>
            <a:off x="5638800" y="3515226"/>
            <a:ext cx="25400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16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7B350E59-DECE-3840-957D-0D7986E73E0B}"/>
              </a:ext>
            </a:extLst>
          </p:cNvPr>
          <p:cNvSpPr>
            <a:spLocks noGrp="1" noChangeArrowheads="1"/>
          </p:cNvSpPr>
          <p:nvPr>
            <p:ph type="title"/>
          </p:nvPr>
        </p:nvSpPr>
        <p:spPr/>
        <p:txBody>
          <a:bodyPr/>
          <a:lstStyle/>
          <a:p>
            <a:r>
              <a:rPr lang="en-US" altLang="en-US" dirty="0">
                <a:latin typeface="Arial" panose="020B0604020202020204" pitchFamily="34" charset="0"/>
                <a:ea typeface="ＭＳ Ｐゴシック" panose="020B0600070205080204" pitchFamily="34" charset="-128"/>
              </a:rPr>
              <a:t>Exercise: Strict Name Equivalence</a:t>
            </a:r>
          </a:p>
        </p:txBody>
      </p:sp>
      <p:sp>
        <p:nvSpPr>
          <p:cNvPr id="70658" name="Content Placeholder 2">
            <a:extLst>
              <a:ext uri="{FF2B5EF4-FFF2-40B4-BE49-F238E27FC236}">
                <a16:creationId xmlns:a16="http://schemas.microsoft.com/office/drawing/2014/main" id="{AF7317FD-9665-574C-A5AB-674D7D1BAC9A}"/>
              </a:ext>
            </a:extLst>
          </p:cNvPr>
          <p:cNvSpPr>
            <a:spLocks noGrp="1" noChangeArrowheads="1"/>
          </p:cNvSpPr>
          <p:nvPr>
            <p:ph idx="1"/>
          </p:nvPr>
        </p:nvSpPr>
        <p:spPr>
          <a:xfrm>
            <a:off x="228600" y="1143000"/>
            <a:ext cx="8726488" cy="4800600"/>
          </a:xfrm>
        </p:spPr>
        <p:txBody>
          <a:bodyPr/>
          <a:lstStyle/>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cell = </a:t>
            </a:r>
            <a:r>
              <a:rPr lang="en-US" altLang="en-US" dirty="0">
                <a:latin typeface="Arial" panose="020B0604020202020204" pitchFamily="34"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record</a:t>
            </a:r>
            <a:r>
              <a:rPr lang="en-US" altLang="en-US" b="1" dirty="0">
                <a:latin typeface="Courier New" panose="02070309020205020404" pitchFamily="49"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type</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a:t>
            </a:r>
            <a:r>
              <a:rPr lang="en-US" altLang="en-US" b="1" dirty="0" err="1">
                <a:solidFill>
                  <a:srgbClr val="FF0000"/>
                </a:solidFill>
                <a:latin typeface="Courier New" panose="02070309020205020404" pitchFamily="49" charset="0"/>
                <a:ea typeface="ＭＳ Ｐゴシック" panose="020B0600070205080204" pitchFamily="34" charset="-128"/>
              </a:rPr>
              <a:t>alink</a:t>
            </a:r>
            <a:r>
              <a:rPr lang="en-US" altLang="en-US" b="1" dirty="0">
                <a:latin typeface="Courier New" panose="02070309020205020404" pitchFamily="49"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a:t>
            </a:r>
            <a:r>
              <a:rPr lang="en-US" altLang="en-US" b="1" dirty="0">
                <a:solidFill>
                  <a:schemeClr val="tx2"/>
                </a:solidFill>
                <a:latin typeface="Courier New" panose="02070309020205020404" pitchFamily="49" charset="0"/>
                <a:ea typeface="ＭＳ Ｐゴシック" panose="020B0600070205080204" pitchFamily="34" charset="-128"/>
              </a:rPr>
              <a:t>blink</a:t>
            </a:r>
            <a:r>
              <a:rPr lang="en-US" altLang="en-US" b="1" dirty="0">
                <a:latin typeface="Courier New" panose="02070309020205020404" pitchFamily="49" charset="0"/>
                <a:ea typeface="ＭＳ Ｐゴシック" panose="020B0600070205080204" pitchFamily="34" charset="-128"/>
              </a:rPr>
              <a:t>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b="1" dirty="0" err="1">
                <a:latin typeface="Courier New" panose="02070309020205020404" pitchFamily="49" charset="0"/>
                <a:ea typeface="ＭＳ Ｐゴシック" panose="020B0600070205080204" pitchFamily="34" charset="-128"/>
              </a:rPr>
              <a:t>p,q</a:t>
            </a:r>
            <a:r>
              <a:rPr lang="en-US" altLang="en-US" b="1" dirty="0">
                <a:latin typeface="Courier New" panose="02070309020205020404" pitchFamily="49" charset="0"/>
                <a:ea typeface="ＭＳ Ｐゴシック" panose="020B0600070205080204" pitchFamily="34" charset="-128"/>
              </a:rPr>
              <a:t> : </a:t>
            </a:r>
            <a:r>
              <a:rPr lang="en-US" altLang="en-US" b="1" dirty="0">
                <a:solidFill>
                  <a:srgbClr val="00B05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r : </a:t>
            </a:r>
            <a:r>
              <a:rPr lang="en-US" altLang="en-US" b="1" dirty="0" err="1">
                <a:solidFill>
                  <a:srgbClr val="FF0000"/>
                </a:solidFill>
                <a:latin typeface="Courier New" panose="02070309020205020404" pitchFamily="49" charset="0"/>
                <a:ea typeface="ＭＳ Ｐゴシック" panose="020B0600070205080204" pitchFamily="34" charset="-128"/>
              </a:rPr>
              <a:t>alink</a:t>
            </a:r>
            <a:endParaRPr lang="en-US" altLang="en-US" b="1" dirty="0">
              <a:solidFill>
                <a:srgbClr val="FF0000"/>
              </a:solidFill>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s : </a:t>
            </a:r>
            <a:r>
              <a:rPr lang="en-US" altLang="en-US" b="1" dirty="0">
                <a:solidFill>
                  <a:schemeClr val="tx2"/>
                </a:solidFill>
                <a:latin typeface="Courier New" panose="02070309020205020404" pitchFamily="49" charset="0"/>
                <a:ea typeface="ＭＳ Ｐゴシック" panose="020B0600070205080204" pitchFamily="34" charset="-128"/>
              </a:rPr>
              <a:t>blink</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 : </a:t>
            </a:r>
            <a:r>
              <a:rPr lang="en-US" altLang="en-US" b="1" dirty="0">
                <a:solidFill>
                  <a:srgbClr val="7030A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u : </a:t>
            </a:r>
            <a:r>
              <a:rPr lang="en-US" altLang="en-US" b="1" dirty="0" err="1">
                <a:solidFill>
                  <a:srgbClr val="FF0000"/>
                </a:solidFill>
                <a:latin typeface="Courier New" panose="02070309020205020404" pitchFamily="49" charset="0"/>
                <a:ea typeface="ＭＳ Ｐゴシック" panose="020B0600070205080204" pitchFamily="34" charset="-128"/>
              </a:rPr>
              <a:t>alink</a:t>
            </a:r>
            <a:endParaRPr lang="en-US" altLang="en-US" b="1" dirty="0">
              <a:solidFill>
                <a:srgbClr val="FF0000"/>
              </a:solidFill>
              <a:latin typeface="Courier New" panose="02070309020205020404" pitchFamily="49" charset="0"/>
              <a:ea typeface="ＭＳ Ｐゴシック" panose="020B0600070205080204" pitchFamily="34" charset="-128"/>
            </a:endParaRPr>
          </a:p>
        </p:txBody>
      </p:sp>
      <p:sp>
        <p:nvSpPr>
          <p:cNvPr id="70659" name="Slide Number Placeholder 4">
            <a:extLst>
              <a:ext uri="{FF2B5EF4-FFF2-40B4-BE49-F238E27FC236}">
                <a16:creationId xmlns:a16="http://schemas.microsoft.com/office/drawing/2014/main" id="{874AD0C5-83B0-1240-B4CE-5146275221A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6DC1B2C2-DC81-6F42-BE69-4FAF97ED52CC}" type="slidenum">
              <a:rPr lang="en-US" altLang="en-US" sz="1400"/>
              <a:pPr>
                <a:spcBef>
                  <a:spcPct val="0"/>
                </a:spcBef>
                <a:buClrTx/>
                <a:buSzTx/>
                <a:buFontTx/>
                <a:buNone/>
              </a:pPr>
              <a:t>34</a:t>
            </a:fld>
            <a:endParaRPr lang="en-US" altLang="en-US" sz="1400"/>
          </a:p>
        </p:txBody>
      </p:sp>
      <p:sp>
        <p:nvSpPr>
          <p:cNvPr id="6" name="Oval 5">
            <a:extLst>
              <a:ext uri="{FF2B5EF4-FFF2-40B4-BE49-F238E27FC236}">
                <a16:creationId xmlns:a16="http://schemas.microsoft.com/office/drawing/2014/main" id="{568E94AA-E1ED-7E44-8F08-20C9C42F98B7}"/>
              </a:ext>
            </a:extLst>
          </p:cNvPr>
          <p:cNvSpPr/>
          <p:nvPr/>
        </p:nvSpPr>
        <p:spPr>
          <a:xfrm>
            <a:off x="5638800" y="3515226"/>
            <a:ext cx="25400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A02CC63-2939-2240-A704-AA98BBE56E27}"/>
              </a:ext>
            </a:extLst>
          </p:cNvPr>
          <p:cNvSpPr txBox="1"/>
          <p:nvPr/>
        </p:nvSpPr>
        <p:spPr>
          <a:xfrm>
            <a:off x="6400800" y="3581400"/>
            <a:ext cx="829073" cy="523220"/>
          </a:xfrm>
          <a:prstGeom prst="rect">
            <a:avLst/>
          </a:prstGeom>
          <a:noFill/>
        </p:spPr>
        <p:txBody>
          <a:bodyPr wrap="none" rtlCol="0">
            <a:spAutoFit/>
          </a:bodyPr>
          <a:lstStyle/>
          <a:p>
            <a:r>
              <a:rPr lang="en-US" altLang="en-US" sz="2800" b="1" dirty="0" err="1">
                <a:latin typeface="Courier New" panose="02070309020205020404" pitchFamily="49" charset="0"/>
              </a:rPr>
              <a:t>p,q</a:t>
            </a:r>
            <a:endParaRPr lang="en-US" sz="2800" dirty="0"/>
          </a:p>
        </p:txBody>
      </p:sp>
      <p:sp>
        <p:nvSpPr>
          <p:cNvPr id="8" name="Oval 7">
            <a:extLst>
              <a:ext uri="{FF2B5EF4-FFF2-40B4-BE49-F238E27FC236}">
                <a16:creationId xmlns:a16="http://schemas.microsoft.com/office/drawing/2014/main" id="{1B3C10CF-53BF-CB40-A9F0-9A22D1DAEC11}"/>
              </a:ext>
            </a:extLst>
          </p:cNvPr>
          <p:cNvSpPr/>
          <p:nvPr/>
        </p:nvSpPr>
        <p:spPr>
          <a:xfrm>
            <a:off x="5689600" y="4343400"/>
            <a:ext cx="25400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C5D90BA-402F-B340-ACD1-588DE919BC03}"/>
              </a:ext>
            </a:extLst>
          </p:cNvPr>
          <p:cNvSpPr txBox="1"/>
          <p:nvPr/>
        </p:nvSpPr>
        <p:spPr>
          <a:xfrm>
            <a:off x="6409927" y="4409574"/>
            <a:ext cx="829073" cy="523220"/>
          </a:xfrm>
          <a:prstGeom prst="rect">
            <a:avLst/>
          </a:prstGeom>
          <a:noFill/>
        </p:spPr>
        <p:txBody>
          <a:bodyPr wrap="none" rtlCol="0">
            <a:spAutoFit/>
          </a:bodyPr>
          <a:lstStyle/>
          <a:p>
            <a:r>
              <a:rPr lang="en-US" altLang="en-US" sz="2800" b="1" dirty="0" err="1">
                <a:latin typeface="Courier New" panose="02070309020205020404" pitchFamily="49" charset="0"/>
              </a:rPr>
              <a:t>r,u</a:t>
            </a:r>
            <a:endParaRPr lang="en-US" sz="2800" dirty="0"/>
          </a:p>
        </p:txBody>
      </p:sp>
      <p:sp>
        <p:nvSpPr>
          <p:cNvPr id="10" name="Oval 9">
            <a:extLst>
              <a:ext uri="{FF2B5EF4-FFF2-40B4-BE49-F238E27FC236}">
                <a16:creationId xmlns:a16="http://schemas.microsoft.com/office/drawing/2014/main" id="{C164AEBE-FCD6-F143-AAC4-3AF768D2515B}"/>
              </a:ext>
            </a:extLst>
          </p:cNvPr>
          <p:cNvSpPr/>
          <p:nvPr/>
        </p:nvSpPr>
        <p:spPr>
          <a:xfrm>
            <a:off x="5765800" y="5181600"/>
            <a:ext cx="25400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DAF048F-519F-0A4F-ACF8-F92F19F25A63}"/>
              </a:ext>
            </a:extLst>
          </p:cNvPr>
          <p:cNvSpPr txBox="1"/>
          <p:nvPr/>
        </p:nvSpPr>
        <p:spPr>
          <a:xfrm>
            <a:off x="6610932" y="5247774"/>
            <a:ext cx="399468" cy="523220"/>
          </a:xfrm>
          <a:prstGeom prst="rect">
            <a:avLst/>
          </a:prstGeom>
          <a:noFill/>
        </p:spPr>
        <p:txBody>
          <a:bodyPr wrap="none" rtlCol="0">
            <a:spAutoFit/>
          </a:bodyPr>
          <a:lstStyle/>
          <a:p>
            <a:r>
              <a:rPr lang="en-US" altLang="en-US" sz="2800" b="1" dirty="0">
                <a:latin typeface="Courier New" panose="02070309020205020404" pitchFamily="49" charset="0"/>
              </a:rPr>
              <a:t>s</a:t>
            </a:r>
            <a:endParaRPr lang="en-US" sz="2800" dirty="0"/>
          </a:p>
        </p:txBody>
      </p:sp>
      <p:sp>
        <p:nvSpPr>
          <p:cNvPr id="12" name="Oval 11">
            <a:extLst>
              <a:ext uri="{FF2B5EF4-FFF2-40B4-BE49-F238E27FC236}">
                <a16:creationId xmlns:a16="http://schemas.microsoft.com/office/drawing/2014/main" id="{78B708E8-71D8-A54C-8B16-5F9AD816659B}"/>
              </a:ext>
            </a:extLst>
          </p:cNvPr>
          <p:cNvSpPr/>
          <p:nvPr/>
        </p:nvSpPr>
        <p:spPr>
          <a:xfrm>
            <a:off x="5791200" y="5943600"/>
            <a:ext cx="25400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70FBE70-1960-4443-80BA-33E9AAE9DEED}"/>
              </a:ext>
            </a:extLst>
          </p:cNvPr>
          <p:cNvSpPr txBox="1"/>
          <p:nvPr/>
        </p:nvSpPr>
        <p:spPr>
          <a:xfrm>
            <a:off x="6610932" y="6009774"/>
            <a:ext cx="399468" cy="523220"/>
          </a:xfrm>
          <a:prstGeom prst="rect">
            <a:avLst/>
          </a:prstGeom>
          <a:noFill/>
        </p:spPr>
        <p:txBody>
          <a:bodyPr wrap="none" rtlCol="0">
            <a:spAutoFit/>
          </a:bodyPr>
          <a:lstStyle/>
          <a:p>
            <a:r>
              <a:rPr lang="en-US" altLang="en-US" sz="2800" b="1" dirty="0">
                <a:latin typeface="Courier New" panose="02070309020205020404" pitchFamily="49" charset="0"/>
              </a:rPr>
              <a:t>t</a:t>
            </a:r>
            <a:endParaRPr lang="en-US" sz="2800"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EB74E709-64DD-5948-A688-AA17372C890B}"/>
                  </a:ext>
                </a:extLst>
              </p14:cNvPr>
              <p14:cNvContentPartPr/>
              <p14:nvPr/>
            </p14:nvContentPartPr>
            <p14:xfrm>
              <a:off x="38520" y="2624400"/>
              <a:ext cx="8699040" cy="872280"/>
            </p14:xfrm>
          </p:contentPart>
        </mc:Choice>
        <mc:Fallback xmlns="">
          <p:pic>
            <p:nvPicPr>
              <p:cNvPr id="2" name="Ink 1">
                <a:extLst>
                  <a:ext uri="{FF2B5EF4-FFF2-40B4-BE49-F238E27FC236}">
                    <a16:creationId xmlns:a16="http://schemas.microsoft.com/office/drawing/2014/main" id="{EB74E709-64DD-5948-A688-AA17372C890B}"/>
                  </a:ext>
                </a:extLst>
              </p:cNvPr>
              <p:cNvPicPr/>
              <p:nvPr/>
            </p:nvPicPr>
            <p:blipFill>
              <a:blip r:embed="rId4"/>
              <a:stretch>
                <a:fillRect/>
              </a:stretch>
            </p:blipFill>
            <p:spPr>
              <a:xfrm>
                <a:off x="16920" y="2608200"/>
                <a:ext cx="8736840" cy="910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396CEBF5-303B-F548-9A7A-5B6D9191A14A}"/>
                  </a:ext>
                </a:extLst>
              </p14:cNvPr>
              <p14:cNvContentPartPr/>
              <p14:nvPr/>
            </p14:nvContentPartPr>
            <p14:xfrm>
              <a:off x="144000" y="2634480"/>
              <a:ext cx="8581320" cy="3094560"/>
            </p14:xfrm>
          </p:contentPart>
        </mc:Choice>
        <mc:Fallback xmlns="">
          <p:pic>
            <p:nvPicPr>
              <p:cNvPr id="3" name="Ink 2">
                <a:extLst>
                  <a:ext uri="{FF2B5EF4-FFF2-40B4-BE49-F238E27FC236}">
                    <a16:creationId xmlns:a16="http://schemas.microsoft.com/office/drawing/2014/main" id="{396CEBF5-303B-F548-9A7A-5B6D9191A14A}"/>
                  </a:ext>
                </a:extLst>
              </p:cNvPr>
              <p:cNvPicPr/>
              <p:nvPr/>
            </p:nvPicPr>
            <p:blipFill>
              <a:blip r:embed="rId6"/>
              <a:stretch>
                <a:fillRect/>
              </a:stretch>
            </p:blipFill>
            <p:spPr>
              <a:xfrm>
                <a:off x="122400" y="2612880"/>
                <a:ext cx="8624520" cy="3137760"/>
              </a:xfrm>
              <a:prstGeom prst="rect">
                <a:avLst/>
              </a:prstGeom>
            </p:spPr>
          </p:pic>
        </mc:Fallback>
      </mc:AlternateContent>
    </p:spTree>
    <p:extLst>
      <p:ext uri="{BB962C8B-B14F-4D97-AF65-F5344CB8AC3E}">
        <p14:creationId xmlns:p14="http://schemas.microsoft.com/office/powerpoint/2010/main" val="122949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P spid="12" grpId="0" animBg="1"/>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7B350E59-DECE-3840-957D-0D7986E73E0B}"/>
              </a:ext>
            </a:extLst>
          </p:cNvPr>
          <p:cNvSpPr>
            <a:spLocks noGrp="1" noChangeArrowheads="1"/>
          </p:cNvSpPr>
          <p:nvPr>
            <p:ph type="title"/>
          </p:nvPr>
        </p:nvSpPr>
        <p:spPr/>
        <p:txBody>
          <a:bodyPr/>
          <a:lstStyle/>
          <a:p>
            <a:r>
              <a:rPr lang="en-US" altLang="en-US" dirty="0">
                <a:latin typeface="Arial" panose="020B0604020202020204" pitchFamily="34" charset="0"/>
                <a:ea typeface="ＭＳ Ｐゴシック" panose="020B0600070205080204" pitchFamily="34" charset="-128"/>
              </a:rPr>
              <a:t>Exercise: Loose Name Equivalence</a:t>
            </a:r>
          </a:p>
        </p:txBody>
      </p:sp>
      <p:sp>
        <p:nvSpPr>
          <p:cNvPr id="70658" name="Content Placeholder 2">
            <a:extLst>
              <a:ext uri="{FF2B5EF4-FFF2-40B4-BE49-F238E27FC236}">
                <a16:creationId xmlns:a16="http://schemas.microsoft.com/office/drawing/2014/main" id="{AF7317FD-9665-574C-A5AB-674D7D1BAC9A}"/>
              </a:ext>
            </a:extLst>
          </p:cNvPr>
          <p:cNvSpPr>
            <a:spLocks noGrp="1" noChangeArrowheads="1"/>
          </p:cNvSpPr>
          <p:nvPr>
            <p:ph idx="1"/>
          </p:nvPr>
        </p:nvSpPr>
        <p:spPr>
          <a:xfrm>
            <a:off x="228600" y="1143000"/>
            <a:ext cx="8726488" cy="4800600"/>
          </a:xfrm>
        </p:spPr>
        <p:txBody>
          <a:bodyPr/>
          <a:lstStyle/>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cell = </a:t>
            </a:r>
            <a:r>
              <a:rPr lang="en-US" altLang="en-US" dirty="0">
                <a:latin typeface="Arial" panose="020B0604020202020204" pitchFamily="34"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record</a:t>
            </a:r>
            <a:r>
              <a:rPr lang="en-US" altLang="en-US" b="1" dirty="0">
                <a:latin typeface="Courier New" panose="02070309020205020404" pitchFamily="49"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type</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a:t>
            </a:r>
            <a:r>
              <a:rPr lang="en-US" altLang="en-US" b="1" dirty="0" err="1">
                <a:latin typeface="Courier New" panose="02070309020205020404" pitchFamily="49" charset="0"/>
                <a:ea typeface="ＭＳ Ｐゴシック" panose="020B0600070205080204" pitchFamily="34" charset="-128"/>
              </a:rPr>
              <a:t>alink</a:t>
            </a:r>
            <a:r>
              <a:rPr lang="en-US" altLang="en-US" b="1" dirty="0">
                <a:latin typeface="Courier New" panose="02070309020205020404" pitchFamily="49" charset="0"/>
                <a:ea typeface="ＭＳ Ｐゴシック" panose="020B0600070205080204" pitchFamily="34" charset="-128"/>
              </a:rPr>
              <a:t> = </a:t>
            </a:r>
            <a:r>
              <a:rPr lang="en-US" altLang="en-US" b="1" dirty="0">
                <a:solidFill>
                  <a:srgbClr val="FF000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type blink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b="1" dirty="0" err="1">
                <a:latin typeface="Courier New" panose="02070309020205020404" pitchFamily="49" charset="0"/>
                <a:ea typeface="ＭＳ Ｐゴシック" panose="020B0600070205080204" pitchFamily="34" charset="-128"/>
              </a:rPr>
              <a:t>p,q</a:t>
            </a:r>
            <a:r>
              <a:rPr lang="en-US" altLang="en-US" b="1" dirty="0">
                <a:latin typeface="Courier New" panose="02070309020205020404" pitchFamily="49" charset="0"/>
                <a:ea typeface="ＭＳ Ｐゴシック" panose="020B0600070205080204" pitchFamily="34" charset="-128"/>
              </a:rPr>
              <a:t> : </a:t>
            </a:r>
            <a:r>
              <a:rPr lang="en-US" altLang="en-US" b="1" dirty="0">
                <a:solidFill>
                  <a:schemeClr val="tx2"/>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r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s : blink</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t : </a:t>
            </a:r>
            <a:r>
              <a:rPr lang="en-US" altLang="en-US" b="1" dirty="0">
                <a:solidFill>
                  <a:srgbClr val="00B050"/>
                </a:solidFill>
                <a:latin typeface="Courier New" panose="02070309020205020404" pitchFamily="49" charset="0"/>
                <a:ea typeface="ＭＳ Ｐゴシック" panose="020B0600070205080204" pitchFamily="34" charset="-128"/>
              </a:rPr>
              <a:t>pointer</a:t>
            </a:r>
            <a:r>
              <a:rPr lang="en-US" altLang="en-US" b="1" dirty="0">
                <a:latin typeface="Courier New" panose="02070309020205020404" pitchFamily="49" charset="0"/>
                <a:ea typeface="ＭＳ Ｐゴシック" panose="020B0600070205080204" pitchFamily="34" charset="-128"/>
              </a:rPr>
              <a:t> to cell</a:t>
            </a:r>
          </a:p>
          <a:p>
            <a:pPr marL="0" indent="0">
              <a:buFont typeface="Wingdings" pitchFamily="2" charset="2"/>
              <a:buNone/>
            </a:pPr>
            <a:r>
              <a:rPr lang="en-US" altLang="en-US" b="1" dirty="0">
                <a:latin typeface="Courier New" panose="02070309020205020404" pitchFamily="49" charset="0"/>
                <a:ea typeface="ＭＳ Ｐゴシック" panose="020B0600070205080204" pitchFamily="34" charset="-128"/>
              </a:rPr>
              <a:t>u : </a:t>
            </a:r>
            <a:r>
              <a:rPr lang="en-US" altLang="en-US" b="1" dirty="0" err="1">
                <a:latin typeface="Courier New" panose="02070309020205020404" pitchFamily="49" charset="0"/>
                <a:ea typeface="ＭＳ Ｐゴシック" panose="020B0600070205080204" pitchFamily="34" charset="-128"/>
              </a:rPr>
              <a:t>alink</a:t>
            </a:r>
            <a:endParaRPr lang="en-US" altLang="en-US" b="1" dirty="0">
              <a:latin typeface="Courier New" panose="02070309020205020404" pitchFamily="49" charset="0"/>
              <a:ea typeface="ＭＳ Ｐゴシック" panose="020B0600070205080204" pitchFamily="34" charset="-128"/>
            </a:endParaRPr>
          </a:p>
        </p:txBody>
      </p:sp>
      <p:sp>
        <p:nvSpPr>
          <p:cNvPr id="70659" name="Slide Number Placeholder 4">
            <a:extLst>
              <a:ext uri="{FF2B5EF4-FFF2-40B4-BE49-F238E27FC236}">
                <a16:creationId xmlns:a16="http://schemas.microsoft.com/office/drawing/2014/main" id="{874AD0C5-83B0-1240-B4CE-5146275221A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6DC1B2C2-DC81-6F42-BE69-4FAF97ED52CC}" type="slidenum">
              <a:rPr lang="en-US" altLang="en-US" sz="1400"/>
              <a:pPr>
                <a:spcBef>
                  <a:spcPct val="0"/>
                </a:spcBef>
                <a:buClrTx/>
                <a:buSzTx/>
                <a:buFontTx/>
                <a:buNone/>
              </a:pPr>
              <a:t>35</a:t>
            </a:fld>
            <a:endParaRPr lang="en-US" altLang="en-US" sz="1400"/>
          </a:p>
        </p:txBody>
      </p:sp>
      <p:sp>
        <p:nvSpPr>
          <p:cNvPr id="8" name="Oval 7">
            <a:extLst>
              <a:ext uri="{FF2B5EF4-FFF2-40B4-BE49-F238E27FC236}">
                <a16:creationId xmlns:a16="http://schemas.microsoft.com/office/drawing/2014/main" id="{DBFE8755-E973-BD43-908A-050402A48FEF}"/>
              </a:ext>
            </a:extLst>
          </p:cNvPr>
          <p:cNvSpPr/>
          <p:nvPr/>
        </p:nvSpPr>
        <p:spPr>
          <a:xfrm>
            <a:off x="5638800" y="3515226"/>
            <a:ext cx="25400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6EB86F2-7869-AB4A-AE02-CAB6098CBF13}"/>
              </a:ext>
            </a:extLst>
          </p:cNvPr>
          <p:cNvSpPr txBox="1"/>
          <p:nvPr/>
        </p:nvSpPr>
        <p:spPr>
          <a:xfrm>
            <a:off x="6400800" y="3581400"/>
            <a:ext cx="829073" cy="523220"/>
          </a:xfrm>
          <a:prstGeom prst="rect">
            <a:avLst/>
          </a:prstGeom>
          <a:noFill/>
        </p:spPr>
        <p:txBody>
          <a:bodyPr wrap="none" rtlCol="0">
            <a:spAutoFit/>
          </a:bodyPr>
          <a:lstStyle/>
          <a:p>
            <a:r>
              <a:rPr lang="en-US" altLang="en-US" sz="2800" b="1" dirty="0" err="1">
                <a:latin typeface="Courier New" panose="02070309020205020404" pitchFamily="49" charset="0"/>
              </a:rPr>
              <a:t>p,q</a:t>
            </a:r>
            <a:endParaRPr lang="en-US" sz="2800" dirty="0"/>
          </a:p>
        </p:txBody>
      </p:sp>
      <p:sp>
        <p:nvSpPr>
          <p:cNvPr id="10" name="Oval 9">
            <a:extLst>
              <a:ext uri="{FF2B5EF4-FFF2-40B4-BE49-F238E27FC236}">
                <a16:creationId xmlns:a16="http://schemas.microsoft.com/office/drawing/2014/main" id="{E1576540-C150-5B41-88B8-342640E5A197}"/>
              </a:ext>
            </a:extLst>
          </p:cNvPr>
          <p:cNvSpPr/>
          <p:nvPr/>
        </p:nvSpPr>
        <p:spPr>
          <a:xfrm>
            <a:off x="5689600" y="4343400"/>
            <a:ext cx="25400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2A66ADB-F88A-714B-9C55-59C4D2778562}"/>
              </a:ext>
            </a:extLst>
          </p:cNvPr>
          <p:cNvSpPr txBox="1"/>
          <p:nvPr/>
        </p:nvSpPr>
        <p:spPr>
          <a:xfrm>
            <a:off x="6409927" y="4409574"/>
            <a:ext cx="1258678" cy="523220"/>
          </a:xfrm>
          <a:prstGeom prst="rect">
            <a:avLst/>
          </a:prstGeom>
          <a:noFill/>
        </p:spPr>
        <p:txBody>
          <a:bodyPr wrap="none" rtlCol="0">
            <a:spAutoFit/>
          </a:bodyPr>
          <a:lstStyle/>
          <a:p>
            <a:r>
              <a:rPr lang="en-US" altLang="en-US" sz="2800" b="1" dirty="0" err="1">
                <a:latin typeface="Courier New" panose="02070309020205020404" pitchFamily="49" charset="0"/>
              </a:rPr>
              <a:t>r,s,u</a:t>
            </a:r>
            <a:endParaRPr lang="en-US" sz="2800" dirty="0"/>
          </a:p>
        </p:txBody>
      </p:sp>
      <p:sp>
        <p:nvSpPr>
          <p:cNvPr id="12" name="Oval 11">
            <a:extLst>
              <a:ext uri="{FF2B5EF4-FFF2-40B4-BE49-F238E27FC236}">
                <a16:creationId xmlns:a16="http://schemas.microsoft.com/office/drawing/2014/main" id="{F39359FD-2DF0-2344-BEC5-F4ACB6843E80}"/>
              </a:ext>
            </a:extLst>
          </p:cNvPr>
          <p:cNvSpPr/>
          <p:nvPr/>
        </p:nvSpPr>
        <p:spPr>
          <a:xfrm>
            <a:off x="5765800" y="5181600"/>
            <a:ext cx="25400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7122795-A9B6-B04A-96A1-AF96C0595F24}"/>
              </a:ext>
            </a:extLst>
          </p:cNvPr>
          <p:cNvSpPr txBox="1"/>
          <p:nvPr/>
        </p:nvSpPr>
        <p:spPr>
          <a:xfrm>
            <a:off x="6610932" y="5247774"/>
            <a:ext cx="399468" cy="523220"/>
          </a:xfrm>
          <a:prstGeom prst="rect">
            <a:avLst/>
          </a:prstGeom>
          <a:noFill/>
        </p:spPr>
        <p:txBody>
          <a:bodyPr wrap="none" rtlCol="0">
            <a:spAutoFit/>
          </a:bodyPr>
          <a:lstStyle/>
          <a:p>
            <a:r>
              <a:rPr lang="en-US" sz="2800" b="1" dirty="0">
                <a:latin typeface="Courier New" panose="02070309020205020404" pitchFamily="49" charset="0"/>
              </a:rPr>
              <a:t>t</a:t>
            </a:r>
            <a:endParaRPr lang="en-US" sz="2800"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0963EDF3-067D-7444-81A6-8E499AF1ED51}"/>
                  </a:ext>
                </a:extLst>
              </p14:cNvPr>
              <p14:cNvContentPartPr/>
              <p14:nvPr/>
            </p14:nvContentPartPr>
            <p14:xfrm>
              <a:off x="-360" y="2882520"/>
              <a:ext cx="1314360" cy="2802960"/>
            </p14:xfrm>
          </p:contentPart>
        </mc:Choice>
        <mc:Fallback xmlns="">
          <p:pic>
            <p:nvPicPr>
              <p:cNvPr id="2" name="Ink 1">
                <a:extLst>
                  <a:ext uri="{FF2B5EF4-FFF2-40B4-BE49-F238E27FC236}">
                    <a16:creationId xmlns:a16="http://schemas.microsoft.com/office/drawing/2014/main" id="{0963EDF3-067D-7444-81A6-8E499AF1ED51}"/>
                  </a:ext>
                </a:extLst>
              </p:cNvPr>
              <p:cNvPicPr/>
              <p:nvPr/>
            </p:nvPicPr>
            <p:blipFill>
              <a:blip r:embed="rId4"/>
              <a:stretch>
                <a:fillRect/>
              </a:stretch>
            </p:blipFill>
            <p:spPr>
              <a:xfrm>
                <a:off x="-21960" y="2860920"/>
                <a:ext cx="1357560" cy="28461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BA8048C9-E0FB-6746-A464-FA6D5B0BC545}"/>
                  </a:ext>
                </a:extLst>
              </p14:cNvPr>
              <p14:cNvContentPartPr/>
              <p14:nvPr/>
            </p14:nvContentPartPr>
            <p14:xfrm>
              <a:off x="10080" y="3596760"/>
              <a:ext cx="892080" cy="2088360"/>
            </p14:xfrm>
          </p:contentPart>
        </mc:Choice>
        <mc:Fallback xmlns="">
          <p:pic>
            <p:nvPicPr>
              <p:cNvPr id="3" name="Ink 2">
                <a:extLst>
                  <a:ext uri="{FF2B5EF4-FFF2-40B4-BE49-F238E27FC236}">
                    <a16:creationId xmlns:a16="http://schemas.microsoft.com/office/drawing/2014/main" id="{BA8048C9-E0FB-6746-A464-FA6D5B0BC545}"/>
                  </a:ext>
                </a:extLst>
              </p:cNvPr>
              <p:cNvPicPr/>
              <p:nvPr/>
            </p:nvPicPr>
            <p:blipFill>
              <a:blip r:embed="rId6"/>
              <a:stretch>
                <a:fillRect/>
              </a:stretch>
            </p:blipFill>
            <p:spPr>
              <a:xfrm>
                <a:off x="-11520" y="3575160"/>
                <a:ext cx="935280" cy="2131560"/>
              </a:xfrm>
              <a:prstGeom prst="rect">
                <a:avLst/>
              </a:prstGeom>
            </p:spPr>
          </p:pic>
        </mc:Fallback>
      </mc:AlternateContent>
    </p:spTree>
    <p:extLst>
      <p:ext uri="{BB962C8B-B14F-4D97-AF65-F5344CB8AC3E}">
        <p14:creationId xmlns:p14="http://schemas.microsoft.com/office/powerpoint/2010/main" val="31738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animBg="1"/>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Footer Placeholder 3">
            <a:extLst>
              <a:ext uri="{FF2B5EF4-FFF2-40B4-BE49-F238E27FC236}">
                <a16:creationId xmlns:a16="http://schemas.microsoft.com/office/drawing/2014/main" id="{DA271806-1CD1-FE43-93C7-B5F0FF4FA7B9}"/>
              </a:ext>
            </a:extLst>
          </p:cNvPr>
          <p:cNvSpPr>
            <a:spLocks noGrp="1"/>
          </p:cNvSpPr>
          <p:nvPr>
            <p:ph type="ftr" sz="quarter" idx="10"/>
          </p:nvPr>
        </p:nvSpPr>
        <p:spPr>
          <a:xfrm>
            <a:off x="228600" y="6248400"/>
            <a:ext cx="5105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72706" name="Slide Number Placeholder 4">
            <a:extLst>
              <a:ext uri="{FF2B5EF4-FFF2-40B4-BE49-F238E27FC236}">
                <a16:creationId xmlns:a16="http://schemas.microsoft.com/office/drawing/2014/main" id="{BFA1890D-0564-CF4B-A13A-91C376BE02C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69A7D3B4-2279-EE42-9812-BC664924990A}" type="slidenum">
              <a:rPr lang="en-US" altLang="en-US" sz="1400"/>
              <a:pPr>
                <a:spcBef>
                  <a:spcPct val="0"/>
                </a:spcBef>
                <a:buClrTx/>
                <a:buSzTx/>
                <a:buFontTx/>
                <a:buNone/>
              </a:pPr>
              <a:t>36</a:t>
            </a:fld>
            <a:endParaRPr lang="en-US" altLang="en-US" sz="1400"/>
          </a:p>
        </p:txBody>
      </p:sp>
      <p:sp>
        <p:nvSpPr>
          <p:cNvPr id="72707" name="Rectangle 2">
            <a:extLst>
              <a:ext uri="{FF2B5EF4-FFF2-40B4-BE49-F238E27FC236}">
                <a16:creationId xmlns:a16="http://schemas.microsoft.com/office/drawing/2014/main" id="{1BAA10BE-0F05-AF41-9EF3-A408C0445F10}"/>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Example: Type Equivalence in C</a:t>
            </a:r>
          </a:p>
        </p:txBody>
      </p:sp>
      <p:sp>
        <p:nvSpPr>
          <p:cNvPr id="72708" name="Rectangle 3">
            <a:extLst>
              <a:ext uri="{FF2B5EF4-FFF2-40B4-BE49-F238E27FC236}">
                <a16:creationId xmlns:a16="http://schemas.microsoft.com/office/drawing/2014/main" id="{19C33779-4F98-3243-B167-BC0A4768EA55}"/>
              </a:ext>
            </a:extLst>
          </p:cNvPr>
          <p:cNvSpPr>
            <a:spLocks noGrp="1" noChangeArrowheads="1"/>
          </p:cNvSpPr>
          <p:nvPr>
            <p:ph type="body" idx="1"/>
          </p:nvPr>
        </p:nvSpPr>
        <p:spPr>
          <a:xfrm>
            <a:off x="228600" y="1295400"/>
            <a:ext cx="8686800" cy="4495800"/>
          </a:xfrm>
        </p:spPr>
        <p:txBody>
          <a:bodyPr/>
          <a:lstStyle/>
          <a:p>
            <a:pPr eaLnBrk="1" hangingPunct="1"/>
            <a:r>
              <a:rPr lang="en-US" altLang="en-US" sz="2800">
                <a:latin typeface="Arial" panose="020B0604020202020204" pitchFamily="34" charset="0"/>
                <a:ea typeface="ＭＳ Ｐゴシック" panose="020B0600070205080204" pitchFamily="34" charset="-128"/>
              </a:rPr>
              <a:t>First, in the Algol family, </a:t>
            </a:r>
            <a:r>
              <a:rPr lang="en-US" altLang="en-US" sz="2800">
                <a:solidFill>
                  <a:srgbClr val="0000FF"/>
                </a:solidFill>
                <a:latin typeface="Arial" panose="020B0604020202020204" pitchFamily="34" charset="0"/>
                <a:ea typeface="ＭＳ Ｐゴシック" panose="020B0600070205080204" pitchFamily="34" charset="-128"/>
              </a:rPr>
              <a:t>field names are part</a:t>
            </a:r>
            <a:r>
              <a:rPr lang="en-US" altLang="en-US" sz="2800">
                <a:latin typeface="Arial" panose="020B0604020202020204" pitchFamily="34" charset="0"/>
                <a:ea typeface="ＭＳ Ｐゴシック" panose="020B0600070205080204" pitchFamily="34" charset="-128"/>
              </a:rPr>
              <a:t> of the record/struct constructed type. E.g., the record types below are NOT even structurally equivalent</a:t>
            </a:r>
          </a:p>
          <a:p>
            <a:pPr eaLnBrk="1" hangingPunct="1">
              <a:buFont typeface="Wingdings" pitchFamily="2" charset="2"/>
              <a:buNone/>
            </a:pPr>
            <a:r>
              <a:rPr lang="en-US" altLang="en-US" sz="2800" b="1">
                <a:latin typeface="Arial" panose="020B0604020202020204" pitchFamily="34" charset="0"/>
                <a:ea typeface="ＭＳ Ｐゴシック" panose="020B0600070205080204" pitchFamily="34" charset="-128"/>
              </a:rPr>
              <a:t>	</a:t>
            </a:r>
            <a:r>
              <a:rPr lang="en-US" altLang="en-US" sz="2800" b="1">
                <a:latin typeface="Courier" pitchFamily="2" charset="0"/>
                <a:ea typeface="ＭＳ Ｐゴシック" panose="020B0600070205080204" pitchFamily="34" charset="-128"/>
              </a:rPr>
              <a:t>	</a:t>
            </a:r>
          </a:p>
          <a:p>
            <a:pPr eaLnBrk="1" hangingPunct="1">
              <a:buFont typeface="Wingdings" pitchFamily="2" charset="2"/>
              <a:buNone/>
            </a:pPr>
            <a:r>
              <a:rPr lang="en-US" altLang="en-US" sz="2800" b="1">
                <a:latin typeface="Courier" pitchFamily="2" charset="0"/>
                <a:ea typeface="ＭＳ Ｐゴシック" panose="020B0600070205080204" pitchFamily="34" charset="-128"/>
              </a:rPr>
              <a:t>		</a:t>
            </a:r>
            <a:r>
              <a:rPr lang="en-US" altLang="en-US" sz="2800" b="1">
                <a:solidFill>
                  <a:schemeClr val="hlink"/>
                </a:solidFill>
                <a:latin typeface="Courier" pitchFamily="2" charset="0"/>
                <a:ea typeface="ＭＳ Ｐゴシック" panose="020B0600070205080204" pitchFamily="34" charset="-128"/>
              </a:rPr>
              <a:t>type A = record </a:t>
            </a:r>
            <a:r>
              <a:rPr lang="en-US" altLang="en-US" sz="2800" b="1">
                <a:solidFill>
                  <a:schemeClr val="hlink"/>
                </a:solidFill>
                <a:ea typeface="ＭＳ Ｐゴシック" panose="020B0600070205080204" pitchFamily="34" charset="-128"/>
              </a:rPr>
              <a:t>  </a:t>
            </a:r>
          </a:p>
          <a:p>
            <a:pPr lvl="2" eaLnBrk="1" hangingPunct="1">
              <a:buFont typeface="Wingdings" pitchFamily="2" charset="2"/>
              <a:buNone/>
            </a:pPr>
            <a:r>
              <a:rPr lang="en-US" altLang="en-US" sz="2800" b="1">
                <a:solidFill>
                  <a:schemeClr val="hlink"/>
                </a:solidFill>
              </a:rPr>
              <a:t>	</a:t>
            </a:r>
            <a:r>
              <a:rPr lang="en-US" altLang="en-US" sz="2800" b="1">
                <a:solidFill>
                  <a:schemeClr val="hlink"/>
                </a:solidFill>
                <a:latin typeface="Courier" pitchFamily="2" charset="0"/>
              </a:rPr>
              <a:t>x,y : real	</a:t>
            </a:r>
          </a:p>
          <a:p>
            <a:pPr lvl="2" eaLnBrk="1" hangingPunct="1">
              <a:buFont typeface="Wingdings" pitchFamily="2" charset="2"/>
              <a:buNone/>
            </a:pPr>
            <a:r>
              <a:rPr lang="en-US" altLang="en-US" sz="2800" b="1">
                <a:solidFill>
                  <a:schemeClr val="hlink"/>
                </a:solidFill>
                <a:latin typeface="Courier" pitchFamily="2" charset="0"/>
              </a:rPr>
              <a:t>end;</a:t>
            </a:r>
            <a:r>
              <a:rPr lang="en-US" altLang="en-US" sz="2800" b="1">
                <a:latin typeface="Courier" pitchFamily="2" charset="0"/>
              </a:rPr>
              <a:t>			</a:t>
            </a:r>
            <a:endParaRPr lang="en-US" altLang="en-US" sz="2800">
              <a:solidFill>
                <a:srgbClr val="FF0000"/>
              </a:solidFill>
              <a:latin typeface="Courier" pitchFamily="2" charset="0"/>
            </a:endParaRPr>
          </a:p>
          <a:p>
            <a:pPr lvl="2" eaLnBrk="1" hangingPunct="1">
              <a:buFont typeface="Wingdings" pitchFamily="2" charset="2"/>
              <a:buNone/>
            </a:pPr>
            <a:r>
              <a:rPr lang="en-US" altLang="en-US" sz="2800" b="1">
                <a:solidFill>
                  <a:srgbClr val="0000FF"/>
                </a:solidFill>
                <a:latin typeface="Courier" pitchFamily="2" charset="0"/>
              </a:rPr>
              <a:t>type B = record</a:t>
            </a:r>
          </a:p>
          <a:p>
            <a:pPr lvl="2" eaLnBrk="1" hangingPunct="1">
              <a:buFont typeface="Wingdings" pitchFamily="2" charset="2"/>
              <a:buNone/>
            </a:pPr>
            <a:r>
              <a:rPr lang="en-US" altLang="en-US" sz="2800" b="1">
                <a:solidFill>
                  <a:srgbClr val="0000FF"/>
                </a:solidFill>
                <a:latin typeface="Courier" pitchFamily="2" charset="0"/>
              </a:rPr>
              <a:t>	z,w : real</a:t>
            </a:r>
          </a:p>
          <a:p>
            <a:pPr lvl="2" eaLnBrk="1" hangingPunct="1">
              <a:buFont typeface="Wingdings" pitchFamily="2" charset="2"/>
              <a:buNone/>
            </a:pPr>
            <a:r>
              <a:rPr lang="en-US" altLang="en-US" sz="2800" b="1">
                <a:solidFill>
                  <a:srgbClr val="0000FF"/>
                </a:solidFill>
                <a:latin typeface="Courier" pitchFamily="2" charset="0"/>
              </a:rPr>
              <a:t>end;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Footer Placeholder 3">
            <a:extLst>
              <a:ext uri="{FF2B5EF4-FFF2-40B4-BE49-F238E27FC236}">
                <a16:creationId xmlns:a16="http://schemas.microsoft.com/office/drawing/2014/main" id="{0E76987B-8AC1-514A-8DEA-35AEB4EA3290}"/>
              </a:ext>
            </a:extLst>
          </p:cNvPr>
          <p:cNvSpPr>
            <a:spLocks noGrp="1"/>
          </p:cNvSpPr>
          <p:nvPr>
            <p:ph type="ftr" sz="quarter" idx="10"/>
          </p:nvPr>
        </p:nvSpPr>
        <p:spPr>
          <a:xfrm>
            <a:off x="228600" y="62484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74754" name="Slide Number Placeholder 4">
            <a:extLst>
              <a:ext uri="{FF2B5EF4-FFF2-40B4-BE49-F238E27FC236}">
                <a16:creationId xmlns:a16="http://schemas.microsoft.com/office/drawing/2014/main" id="{5F100480-50BD-FA43-B7AC-271F00AE8FF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36C2438A-3FA4-6C40-895D-5458398D1707}" type="slidenum">
              <a:rPr lang="en-US" altLang="en-US" sz="1400"/>
              <a:pPr>
                <a:spcBef>
                  <a:spcPct val="0"/>
                </a:spcBef>
                <a:buClrTx/>
                <a:buSzTx/>
                <a:buFontTx/>
                <a:buNone/>
              </a:pPr>
              <a:t>37</a:t>
            </a:fld>
            <a:endParaRPr lang="en-US" altLang="en-US" sz="1400"/>
          </a:p>
        </p:txBody>
      </p:sp>
      <p:sp>
        <p:nvSpPr>
          <p:cNvPr id="74755" name="Rectangle 2">
            <a:extLst>
              <a:ext uri="{FF2B5EF4-FFF2-40B4-BE49-F238E27FC236}">
                <a16:creationId xmlns:a16="http://schemas.microsoft.com/office/drawing/2014/main" id="{CE0C4822-0DDC-D543-B27F-8AE2E7D8BE34}"/>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Type Equivalence in C</a:t>
            </a:r>
          </a:p>
        </p:txBody>
      </p:sp>
      <p:sp>
        <p:nvSpPr>
          <p:cNvPr id="74756" name="Rectangle 3">
            <a:extLst>
              <a:ext uri="{FF2B5EF4-FFF2-40B4-BE49-F238E27FC236}">
                <a16:creationId xmlns:a16="http://schemas.microsoft.com/office/drawing/2014/main" id="{0D492BE3-D94E-DF4E-97B7-5343DA4CE65D}"/>
              </a:ext>
            </a:extLst>
          </p:cNvPr>
          <p:cNvSpPr>
            <a:spLocks noGrp="1" noChangeArrowheads="1"/>
          </p:cNvSpPr>
          <p:nvPr>
            <p:ph type="body" idx="1"/>
          </p:nvPr>
        </p:nvSpPr>
        <p:spPr>
          <a:xfrm>
            <a:off x="304800" y="1219200"/>
            <a:ext cx="8534400" cy="4495800"/>
          </a:xfrm>
        </p:spPr>
        <p:txBody>
          <a:bodyPr/>
          <a:lstStyle/>
          <a:p>
            <a:pPr eaLnBrk="1" hangingPunct="1"/>
            <a:r>
              <a:rPr lang="en-US" altLang="en-US" dirty="0">
                <a:latin typeface="Arial" panose="020B0604020202020204" pitchFamily="34" charset="0"/>
                <a:ea typeface="ＭＳ Ｐゴシック" panose="020B0600070205080204" pitchFamily="34" charset="-128"/>
              </a:rPr>
              <a:t>Compiler assigns internal (compiler-generated) names to anonymous types</a:t>
            </a:r>
          </a:p>
          <a:p>
            <a:pPr eaLnBrk="1" hangingPunct="1">
              <a:buFont typeface="Wingdings" pitchFamily="2" charset="2"/>
              <a:buNone/>
            </a:pPr>
            <a:endParaRPr lang="en-US" altLang="en-US" sz="2000" b="1" dirty="0">
              <a:latin typeface="Arial" panose="020B0604020202020204" pitchFamily="34" charset="0"/>
              <a:ea typeface="ＭＳ Ｐゴシック" panose="020B0600070205080204" pitchFamily="34" charset="-128"/>
            </a:endParaRPr>
          </a:p>
          <a:p>
            <a:pPr eaLnBrk="1" hangingPunct="1">
              <a:buFont typeface="Wingdings" pitchFamily="2" charset="2"/>
              <a:buNone/>
            </a:pPr>
            <a:endParaRPr lang="en-US" altLang="en-US" sz="2000" b="1" dirty="0">
              <a:latin typeface="Courier New" panose="02070309020205020404" pitchFamily="49" charset="0"/>
              <a:ea typeface="ＭＳ Ｐゴシック" panose="020B0600070205080204" pitchFamily="34" charset="-128"/>
            </a:endParaRPr>
          </a:p>
          <a:p>
            <a:pPr eaLnBrk="1" hangingPunct="1">
              <a:buFont typeface="Wingdings" pitchFamily="2" charset="2"/>
              <a:buNone/>
            </a:pPr>
            <a:r>
              <a:rPr lang="en-US" altLang="en-US" sz="2000" b="1" dirty="0">
                <a:latin typeface="Courier New" panose="02070309020205020404" pitchFamily="49" charset="0"/>
                <a:ea typeface="ＭＳ Ｐゴシック" panose="020B0600070205080204" pitchFamily="34" charset="-128"/>
              </a:rPr>
              <a:t>struct </a:t>
            </a:r>
            <a:r>
              <a:rPr lang="en-US" altLang="en-US" sz="2000" b="1" dirty="0" err="1">
                <a:latin typeface="Courier New" panose="02070309020205020404" pitchFamily="49" charset="0"/>
                <a:ea typeface="ＭＳ Ｐゴシック" panose="020B0600070205080204" pitchFamily="34" charset="-128"/>
              </a:rPr>
              <a:t>RecA</a:t>
            </a:r>
            <a:r>
              <a:rPr lang="en-US" altLang="en-US" sz="2000" b="1" dirty="0">
                <a:latin typeface="Courier New" panose="02070309020205020404" pitchFamily="49" charset="0"/>
                <a:ea typeface="ＭＳ Ｐゴシック" panose="020B0600070205080204" pitchFamily="34" charset="-128"/>
              </a:rPr>
              <a:t>		typedef struct	struct</a:t>
            </a:r>
          </a:p>
          <a:p>
            <a:pPr eaLnBrk="1" hangingPunct="1">
              <a:buFont typeface="Wingdings" pitchFamily="2" charset="2"/>
              <a:buNone/>
            </a:pPr>
            <a:r>
              <a:rPr lang="en-US" altLang="en-US" sz="2000" b="1" dirty="0">
                <a:latin typeface="Courier New" panose="02070309020205020404" pitchFamily="49" charset="0"/>
                <a:ea typeface="ＭＳ Ｐゴシック" panose="020B0600070205080204" pitchFamily="34" charset="-128"/>
              </a:rPr>
              <a:t>{ char x;		{ char x;		{ char x;</a:t>
            </a:r>
          </a:p>
          <a:p>
            <a:pPr eaLnBrk="1" hangingPunct="1">
              <a:buFont typeface="Wingdings" pitchFamily="2" charset="2"/>
              <a:buNone/>
            </a:pPr>
            <a:r>
              <a:rPr lang="en-US" altLang="en-US" sz="2000" b="1" dirty="0">
                <a:latin typeface="Courier New" panose="02070309020205020404" pitchFamily="49" charset="0"/>
                <a:ea typeface="ＭＳ Ｐゴシック" panose="020B0600070205080204" pitchFamily="34" charset="-128"/>
              </a:rPr>
              <a:t>  int y;		  int y;		  int y;</a:t>
            </a:r>
          </a:p>
          <a:p>
            <a:pPr eaLnBrk="1" hangingPunct="1">
              <a:buFont typeface="Wingdings" pitchFamily="2" charset="2"/>
              <a:buNone/>
            </a:pPr>
            <a:r>
              <a:rPr lang="en-US" altLang="en-US" sz="2000" b="1" dirty="0">
                <a:latin typeface="Courier New" panose="02070309020205020404" pitchFamily="49" charset="0"/>
                <a:ea typeface="ＭＳ Ｐゴシック" panose="020B0600070205080204" pitchFamily="34" charset="-128"/>
              </a:rPr>
              <a:t>} </a:t>
            </a:r>
            <a:r>
              <a:rPr lang="en-US" altLang="en-US" sz="2000" b="1" dirty="0">
                <a:solidFill>
                  <a:srgbClr val="0000FF"/>
                </a:solidFill>
                <a:latin typeface="Courier New" panose="02070309020205020404" pitchFamily="49" charset="0"/>
                <a:ea typeface="ＭＳ Ｐゴシック" panose="020B0600070205080204" pitchFamily="34" charset="-128"/>
              </a:rPr>
              <a:t>a</a:t>
            </a:r>
            <a:r>
              <a:rPr lang="en-US" altLang="en-US" sz="2000" b="1" dirty="0">
                <a:latin typeface="Courier New" panose="02070309020205020404" pitchFamily="49" charset="0"/>
                <a:ea typeface="ＭＳ Ｐゴシック" panose="020B0600070205080204" pitchFamily="34" charset="-128"/>
              </a:rPr>
              <a:t>;			} </a:t>
            </a:r>
            <a:r>
              <a:rPr lang="en-US" altLang="en-US" sz="2000" b="1" dirty="0" err="1">
                <a:latin typeface="Courier New" panose="02070309020205020404" pitchFamily="49" charset="0"/>
                <a:ea typeface="ＭＳ Ｐゴシック" panose="020B0600070205080204" pitchFamily="34" charset="-128"/>
              </a:rPr>
              <a:t>RecB</a:t>
            </a:r>
            <a:r>
              <a:rPr lang="en-US" altLang="en-US" sz="2000" b="1" dirty="0">
                <a:latin typeface="Courier New" panose="02070309020205020404" pitchFamily="49" charset="0"/>
                <a:ea typeface="ＭＳ Ｐゴシック" panose="020B0600070205080204" pitchFamily="34" charset="-128"/>
              </a:rPr>
              <a:t>;		} </a:t>
            </a:r>
            <a:r>
              <a:rPr lang="en-US" altLang="en-US" sz="2000" b="1" dirty="0">
                <a:solidFill>
                  <a:srgbClr val="0000FF"/>
                </a:solidFill>
                <a:latin typeface="Courier New" panose="02070309020205020404" pitchFamily="49" charset="0"/>
                <a:ea typeface="ＭＳ Ｐゴシック" panose="020B0600070205080204" pitchFamily="34" charset="-128"/>
              </a:rPr>
              <a:t>c</a:t>
            </a:r>
            <a:r>
              <a:rPr lang="en-US" altLang="en-US" sz="2000" b="1" dirty="0">
                <a:latin typeface="Courier New" panose="02070309020205020404" pitchFamily="49" charset="0"/>
                <a:ea typeface="ＭＳ Ｐゴシック" panose="020B0600070205080204" pitchFamily="34" charset="-128"/>
              </a:rPr>
              <a:t>;</a:t>
            </a:r>
          </a:p>
          <a:p>
            <a:pPr eaLnBrk="1" hangingPunct="1">
              <a:buFont typeface="Wingdings" pitchFamily="2" charset="2"/>
              <a:buNone/>
            </a:pPr>
            <a:endParaRPr lang="en-US" altLang="en-US" sz="2000" b="1" dirty="0">
              <a:latin typeface="Courier New" panose="02070309020205020404" pitchFamily="49" charset="0"/>
              <a:ea typeface="ＭＳ Ｐゴシック" panose="020B0600070205080204" pitchFamily="34" charset="-128"/>
            </a:endParaRPr>
          </a:p>
          <a:p>
            <a:pPr eaLnBrk="1" hangingPunct="1">
              <a:buFont typeface="Wingdings" pitchFamily="2" charset="2"/>
              <a:buNone/>
            </a:pPr>
            <a:r>
              <a:rPr lang="en-US" altLang="en-US" sz="2000" b="1" dirty="0" err="1">
                <a:latin typeface="Courier New" panose="02070309020205020404" pitchFamily="49" charset="0"/>
                <a:ea typeface="ＭＳ Ｐゴシック" panose="020B0600070205080204" pitchFamily="34" charset="-128"/>
              </a:rPr>
              <a:t>RecB</a:t>
            </a:r>
            <a:r>
              <a:rPr lang="en-US" altLang="en-US" sz="2000" b="1" dirty="0">
                <a:latin typeface="Courier New" panose="02070309020205020404" pitchFamily="49" charset="0"/>
                <a:ea typeface="ＭＳ Ｐゴシック" panose="020B0600070205080204" pitchFamily="34" charset="-128"/>
              </a:rPr>
              <a:t> </a:t>
            </a:r>
            <a:r>
              <a:rPr lang="en-US" altLang="en-US" sz="2000" b="1" dirty="0">
                <a:solidFill>
                  <a:srgbClr val="0000FF"/>
                </a:solidFill>
                <a:latin typeface="Courier New" panose="02070309020205020404" pitchFamily="49" charset="0"/>
                <a:ea typeface="ＭＳ Ｐゴシック" panose="020B0600070205080204" pitchFamily="34" charset="-128"/>
              </a:rPr>
              <a:t>b</a:t>
            </a:r>
            <a:r>
              <a:rPr lang="en-US" altLang="en-US" sz="2000" b="1" dirty="0">
                <a:latin typeface="Courier New" panose="02070309020205020404" pitchFamily="49" charset="0"/>
                <a:ea typeface="ＭＳ Ｐゴシック" panose="020B0600070205080204" pitchFamily="34" charset="-128"/>
              </a:rPr>
              <a:t>;</a:t>
            </a:r>
          </a:p>
          <a:p>
            <a:pPr eaLnBrk="1" hangingPunct="1">
              <a:buFont typeface="Wingdings" pitchFamily="2" charset="2"/>
              <a:buNone/>
            </a:pPr>
            <a:endParaRPr lang="en-US" altLang="en-US" sz="2000" i="1" dirty="0">
              <a:latin typeface="Arial" panose="020B0604020202020204" pitchFamily="34" charset="0"/>
              <a:ea typeface="ＭＳ Ｐゴシック" panose="020B0600070205080204" pitchFamily="34" charset="-128"/>
            </a:endParaRPr>
          </a:p>
          <a:p>
            <a:pPr eaLnBrk="1" hangingPunct="1">
              <a:buFont typeface="Wingdings" pitchFamily="2" charset="2"/>
              <a:buNone/>
            </a:pPr>
            <a:r>
              <a:rPr lang="en-US" altLang="en-US" sz="2000" dirty="0">
                <a:latin typeface="Arial" panose="020B0604020202020204" pitchFamily="34" charset="0"/>
                <a:ea typeface="ＭＳ Ｐゴシック" panose="020B0600070205080204" pitchFamily="34" charset="-128"/>
              </a:rPr>
              <a:t>What variables are of </a:t>
            </a:r>
            <a:r>
              <a:rPr lang="en-US" altLang="en-US" sz="2000" b="1" dirty="0">
                <a:latin typeface="Arial" panose="020B0604020202020204" pitchFamily="34" charset="0"/>
                <a:ea typeface="ＭＳ Ｐゴシック" panose="020B0600070205080204" pitchFamily="34" charset="-128"/>
              </a:rPr>
              <a:t>equivalent type</a:t>
            </a:r>
            <a:r>
              <a:rPr lang="en-US" altLang="en-US" sz="2000" dirty="0">
                <a:latin typeface="Arial" panose="020B0604020202020204" pitchFamily="34" charset="0"/>
                <a:ea typeface="ＭＳ Ｐゴシック" panose="020B0600070205080204" pitchFamily="34" charset="-128"/>
              </a:rPr>
              <a:t> according to the rules in C?</a:t>
            </a:r>
          </a:p>
          <a:p>
            <a:pPr eaLnBrk="1" hangingPunct="1">
              <a:buFont typeface="Wingdings" pitchFamily="2" charset="2"/>
              <a:buNone/>
            </a:pPr>
            <a:endParaRPr lang="en-US" altLang="en-US" dirty="0">
              <a:latin typeface="Arial" panose="020B0604020202020204" pitchFamily="34" charset="0"/>
              <a:ea typeface="ＭＳ Ｐゴシック" panose="020B0600070205080204" pitchFamily="34" charset="-128"/>
            </a:endParaRPr>
          </a:p>
        </p:txBody>
      </p:sp>
      <p:sp>
        <p:nvSpPr>
          <p:cNvPr id="6" name="Rectangular Callout 5">
            <a:extLst>
              <a:ext uri="{FF2B5EF4-FFF2-40B4-BE49-F238E27FC236}">
                <a16:creationId xmlns:a16="http://schemas.microsoft.com/office/drawing/2014/main" id="{9C7E625D-79D9-8240-A93E-3E53DF17C39D}"/>
              </a:ext>
            </a:extLst>
          </p:cNvPr>
          <p:cNvSpPr>
            <a:spLocks noChangeArrowheads="1"/>
          </p:cNvSpPr>
          <p:nvPr/>
        </p:nvSpPr>
        <p:spPr bwMode="auto">
          <a:xfrm>
            <a:off x="5943600" y="2133600"/>
            <a:ext cx="2971800" cy="457200"/>
          </a:xfrm>
          <a:prstGeom prst="wedgeRectCallout">
            <a:avLst>
              <a:gd name="adj1" fmla="val -47819"/>
              <a:gd name="adj2" fmla="val 141602"/>
            </a:avLst>
          </a:prstGeom>
          <a:noFill/>
          <a:ln w="9525">
            <a:solidFill>
              <a:srgbClr val="00E4A7"/>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a:solidFill>
                <a:schemeClr val="lt1"/>
              </a:solidFill>
              <a:latin typeface="+mn-lt"/>
              <a:ea typeface="+mn-ea"/>
            </a:endParaRPr>
          </a:p>
        </p:txBody>
      </p:sp>
      <p:sp>
        <p:nvSpPr>
          <p:cNvPr id="74758" name="TextBox 6">
            <a:extLst>
              <a:ext uri="{FF2B5EF4-FFF2-40B4-BE49-F238E27FC236}">
                <a16:creationId xmlns:a16="http://schemas.microsoft.com/office/drawing/2014/main" id="{6F940A75-0C4A-8B47-965A-E80E56E9A5B1}"/>
              </a:ext>
            </a:extLst>
          </p:cNvPr>
          <p:cNvSpPr txBox="1">
            <a:spLocks noChangeArrowheads="1"/>
          </p:cNvSpPr>
          <p:nvPr/>
        </p:nvSpPr>
        <p:spPr bwMode="auto">
          <a:xfrm>
            <a:off x="5867400" y="2144713"/>
            <a:ext cx="312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800">
                <a:latin typeface="Arial" panose="020B0604020202020204" pitchFamily="34" charset="0"/>
              </a:rPr>
              <a:t>This </a:t>
            </a:r>
            <a:r>
              <a:rPr lang="en-US" altLang="en-US" sz="1800" b="1">
                <a:latin typeface="Arial" panose="020B0604020202020204" pitchFamily="34" charset="0"/>
              </a:rPr>
              <a:t>struct</a:t>
            </a:r>
            <a:r>
              <a:rPr lang="en-US" altLang="en-US" sz="1800">
                <a:latin typeface="Arial" panose="020B0604020202020204" pitchFamily="34" charset="0"/>
              </a:rPr>
              <a:t> is of type anon1.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Number Placeholder 4">
            <a:extLst>
              <a:ext uri="{FF2B5EF4-FFF2-40B4-BE49-F238E27FC236}">
                <a16:creationId xmlns:a16="http://schemas.microsoft.com/office/drawing/2014/main" id="{A2CD1E66-F53B-0D46-A3F0-23C651A7F67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853E089A-EC80-224B-AE48-575BD4FE089D}" type="slidenum">
              <a:rPr lang="en-US" altLang="en-US" sz="1400"/>
              <a:pPr>
                <a:spcBef>
                  <a:spcPct val="0"/>
                </a:spcBef>
                <a:buClrTx/>
                <a:buSzTx/>
                <a:buFontTx/>
                <a:buNone/>
              </a:pPr>
              <a:t>38</a:t>
            </a:fld>
            <a:endParaRPr lang="en-US" altLang="en-US" sz="1400"/>
          </a:p>
        </p:txBody>
      </p:sp>
      <p:sp>
        <p:nvSpPr>
          <p:cNvPr id="76802" name="Rectangle 2">
            <a:extLst>
              <a:ext uri="{FF2B5EF4-FFF2-40B4-BE49-F238E27FC236}">
                <a16:creationId xmlns:a16="http://schemas.microsoft.com/office/drawing/2014/main" id="{86FC0695-A595-DC40-8684-3E5DBFD140A3}"/>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Type Equivalence in C</a:t>
            </a:r>
          </a:p>
        </p:txBody>
      </p:sp>
      <p:sp>
        <p:nvSpPr>
          <p:cNvPr id="76803" name="Rectangle 3">
            <a:extLst>
              <a:ext uri="{FF2B5EF4-FFF2-40B4-BE49-F238E27FC236}">
                <a16:creationId xmlns:a16="http://schemas.microsoft.com/office/drawing/2014/main" id="{F6B1F8A2-7203-D34E-BD59-0662E9164526}"/>
              </a:ext>
            </a:extLst>
          </p:cNvPr>
          <p:cNvSpPr>
            <a:spLocks noGrp="1" noChangeArrowheads="1"/>
          </p:cNvSpPr>
          <p:nvPr>
            <p:ph type="body" idx="1"/>
          </p:nvPr>
        </p:nvSpPr>
        <p:spPr>
          <a:xfrm>
            <a:off x="228600" y="1295400"/>
            <a:ext cx="8726488" cy="4800600"/>
          </a:xfrm>
        </p:spPr>
        <p:txBody>
          <a:bodyPr/>
          <a:lstStyle/>
          <a:p>
            <a:pPr eaLnBrk="1" hangingPunct="1"/>
            <a:r>
              <a:rPr lang="en-US" altLang="en-US" sz="2400" u="sng" dirty="0">
                <a:latin typeface="Arial" panose="020B0604020202020204" pitchFamily="34" charset="0"/>
                <a:ea typeface="ＭＳ Ｐゴシック" panose="020B0600070205080204" pitchFamily="34" charset="-128"/>
              </a:rPr>
              <a:t>C uses structural equivalence for everything, except unions and structs, for which it uses loose name equivalence</a:t>
            </a:r>
            <a:endParaRPr lang="en-US" altLang="en-US" sz="1600" u="sng" dirty="0">
              <a:latin typeface="Courier" pitchFamily="2" charset="0"/>
              <a:ea typeface="ＭＳ Ｐゴシック" panose="020B0600070205080204" pitchFamily="34" charset="-128"/>
            </a:endParaRP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struct A		struct B</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 char x;		{ char x;</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  int y;		  int y;</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				}</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typedef struct A C;</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typedef C *P;</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typedef struct B *Q;</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typedef struct A *R;</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typedef int Age;</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typedef int (*F) (int);</a:t>
            </a:r>
          </a:p>
          <a:p>
            <a:pPr eaLnBrk="1" hangingPunct="1">
              <a:buFont typeface="Wingdings" pitchFamily="2" charset="2"/>
              <a:buNone/>
            </a:pPr>
            <a:r>
              <a:rPr lang="en-US" altLang="en-US" sz="2400" b="1" dirty="0">
                <a:latin typeface="Courier" pitchFamily="2" charset="0"/>
                <a:ea typeface="ＭＳ Ｐゴシック" panose="020B0600070205080204" pitchFamily="34" charset="-128"/>
              </a:rPr>
              <a:t>typedef Age (*G) (Age);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Number Placeholder 4">
            <a:extLst>
              <a:ext uri="{FF2B5EF4-FFF2-40B4-BE49-F238E27FC236}">
                <a16:creationId xmlns:a16="http://schemas.microsoft.com/office/drawing/2014/main" id="{EBDACB0C-DF14-B347-8B8C-5D0838C38F4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34F1B2BC-C54D-0143-A612-62979CDBFC5D}" type="slidenum">
              <a:rPr lang="en-US" altLang="en-US" sz="1400"/>
              <a:pPr>
                <a:spcBef>
                  <a:spcPct val="0"/>
                </a:spcBef>
                <a:buClrTx/>
                <a:buSzTx/>
                <a:buFontTx/>
                <a:buNone/>
              </a:pPr>
              <a:t>39</a:t>
            </a:fld>
            <a:endParaRPr lang="en-US" altLang="en-US" sz="1400"/>
          </a:p>
        </p:txBody>
      </p:sp>
      <p:sp>
        <p:nvSpPr>
          <p:cNvPr id="78850" name="Rectangle 2">
            <a:extLst>
              <a:ext uri="{FF2B5EF4-FFF2-40B4-BE49-F238E27FC236}">
                <a16:creationId xmlns:a16="http://schemas.microsoft.com/office/drawing/2014/main" id="{DD3ECFC3-D1C2-3242-8FC4-2AD2FEB0F47A}"/>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Type Equivalence in C</a:t>
            </a:r>
          </a:p>
        </p:txBody>
      </p:sp>
      <p:sp>
        <p:nvSpPr>
          <p:cNvPr id="78851" name="Rectangle 3">
            <a:extLst>
              <a:ext uri="{FF2B5EF4-FFF2-40B4-BE49-F238E27FC236}">
                <a16:creationId xmlns:a16="http://schemas.microsoft.com/office/drawing/2014/main" id="{10E15EBE-03A6-784E-AFAF-47E1742631FB}"/>
              </a:ext>
            </a:extLst>
          </p:cNvPr>
          <p:cNvSpPr>
            <a:spLocks noGrp="1" noChangeArrowheads="1"/>
          </p:cNvSpPr>
          <p:nvPr>
            <p:ph type="body" idx="1"/>
          </p:nvPr>
        </p:nvSpPr>
        <p:spPr>
          <a:xfrm>
            <a:off x="381000" y="1219200"/>
            <a:ext cx="8229600" cy="4572000"/>
          </a:xfrm>
        </p:spPr>
        <p:txBody>
          <a:bodyPr/>
          <a:lstStyle/>
          <a:p>
            <a:pPr eaLnBrk="1" hangingPunct="1">
              <a:buFont typeface="Wingdings" pitchFamily="2" charset="2"/>
              <a:buNone/>
            </a:pPr>
            <a:r>
              <a:rPr lang="en-US" altLang="en-US" sz="2200" b="1">
                <a:latin typeface="Courier" pitchFamily="2" charset="0"/>
                <a:ea typeface="ＭＳ Ｐゴシック" panose="020B0600070205080204" pitchFamily="34" charset="-128"/>
              </a:rPr>
              <a:t>struct B { char x; int y; };</a:t>
            </a:r>
          </a:p>
          <a:p>
            <a:pPr eaLnBrk="1" hangingPunct="1">
              <a:buFont typeface="Wingdings" pitchFamily="2" charset="2"/>
              <a:buNone/>
            </a:pPr>
            <a:r>
              <a:rPr lang="en-US" altLang="en-US" sz="2200" b="1">
                <a:latin typeface="Courier" pitchFamily="2" charset="0"/>
                <a:ea typeface="ＭＳ Ｐゴシック" panose="020B0600070205080204" pitchFamily="34" charset="-128"/>
              </a:rPr>
              <a:t>typedef struct B A; </a:t>
            </a:r>
          </a:p>
          <a:p>
            <a:pPr eaLnBrk="1" hangingPunct="1">
              <a:buFont typeface="Wingdings" pitchFamily="2" charset="2"/>
              <a:buNone/>
            </a:pPr>
            <a:r>
              <a:rPr lang="en-US" altLang="en-US" sz="2200" b="1">
                <a:solidFill>
                  <a:srgbClr val="0000FF"/>
                </a:solidFill>
                <a:latin typeface="Courier" pitchFamily="2" charset="0"/>
                <a:ea typeface="ＭＳ Ｐゴシック" panose="020B0600070205080204" pitchFamily="34" charset="-128"/>
              </a:rPr>
              <a:t>struct { A a; A *next; }</a:t>
            </a:r>
            <a:r>
              <a:rPr lang="en-US" altLang="en-US" sz="2200" b="1">
                <a:latin typeface="Courier" pitchFamily="2" charset="0"/>
                <a:ea typeface="ＭＳ Ｐゴシック" panose="020B0600070205080204" pitchFamily="34" charset="-128"/>
              </a:rPr>
              <a:t> aa;</a:t>
            </a:r>
          </a:p>
          <a:p>
            <a:pPr eaLnBrk="1" hangingPunct="1">
              <a:buFont typeface="Wingdings" pitchFamily="2" charset="2"/>
              <a:buNone/>
            </a:pPr>
            <a:r>
              <a:rPr lang="en-US" altLang="en-US" sz="2200" b="1">
                <a:solidFill>
                  <a:schemeClr val="hlink"/>
                </a:solidFill>
                <a:latin typeface="Courier" pitchFamily="2" charset="0"/>
                <a:ea typeface="ＭＳ Ｐゴシック" panose="020B0600070205080204" pitchFamily="34" charset="-128"/>
              </a:rPr>
              <a:t>struct { struct B a; struct B *next; }</a:t>
            </a:r>
            <a:r>
              <a:rPr lang="en-US" altLang="en-US" sz="2200" b="1">
                <a:latin typeface="Courier" pitchFamily="2" charset="0"/>
                <a:ea typeface="ＭＳ Ｐゴシック" panose="020B0600070205080204" pitchFamily="34" charset="-128"/>
              </a:rPr>
              <a:t> bb;</a:t>
            </a:r>
          </a:p>
          <a:p>
            <a:pPr eaLnBrk="1" hangingPunct="1">
              <a:buFont typeface="Wingdings" pitchFamily="2" charset="2"/>
              <a:buNone/>
            </a:pPr>
            <a:r>
              <a:rPr lang="en-US" altLang="en-US" sz="2200" b="1">
                <a:solidFill>
                  <a:srgbClr val="008000"/>
                </a:solidFill>
                <a:latin typeface="Courier" pitchFamily="2" charset="0"/>
                <a:ea typeface="ＭＳ Ｐゴシック" panose="020B0600070205080204" pitchFamily="34" charset="-128"/>
              </a:rPr>
              <a:t>struct { struct B a; struct B *next; }</a:t>
            </a:r>
            <a:r>
              <a:rPr lang="en-US" altLang="en-US" sz="2200" b="1">
                <a:latin typeface="Courier" pitchFamily="2" charset="0"/>
                <a:ea typeface="ＭＳ Ｐゴシック" panose="020B0600070205080204" pitchFamily="34" charset="-128"/>
              </a:rPr>
              <a:t> cc;</a:t>
            </a:r>
          </a:p>
          <a:p>
            <a:pPr eaLnBrk="1" hangingPunct="1">
              <a:buFont typeface="Wingdings" pitchFamily="2" charset="2"/>
              <a:buNone/>
            </a:pPr>
            <a:endParaRPr lang="en-US" altLang="en-US" sz="2200" b="1">
              <a:latin typeface="Courier" pitchFamily="2" charset="0"/>
              <a:ea typeface="ＭＳ Ｐゴシック" panose="020B0600070205080204" pitchFamily="34" charset="-128"/>
            </a:endParaRPr>
          </a:p>
          <a:p>
            <a:pPr eaLnBrk="1" hangingPunct="1">
              <a:buFont typeface="Wingdings" pitchFamily="2" charset="2"/>
              <a:buNone/>
            </a:pPr>
            <a:r>
              <a:rPr lang="en-US" altLang="en-US" sz="2200" b="1">
                <a:latin typeface="Courier" pitchFamily="2" charset="0"/>
                <a:ea typeface="ＭＳ Ｐゴシック" panose="020B0600070205080204" pitchFamily="34" charset="-128"/>
              </a:rPr>
              <a:t>A a; </a:t>
            </a:r>
          </a:p>
          <a:p>
            <a:pPr eaLnBrk="1" hangingPunct="1">
              <a:buFont typeface="Wingdings" pitchFamily="2" charset="2"/>
              <a:buNone/>
            </a:pPr>
            <a:r>
              <a:rPr lang="en-US" altLang="en-US" sz="2200" b="1">
                <a:latin typeface="Courier" pitchFamily="2" charset="0"/>
                <a:ea typeface="ＭＳ Ｐゴシック" panose="020B0600070205080204" pitchFamily="34" charset="-128"/>
              </a:rPr>
              <a:t>struct B b;</a:t>
            </a:r>
          </a:p>
          <a:p>
            <a:pPr eaLnBrk="1" hangingPunct="1">
              <a:buFont typeface="Wingdings" pitchFamily="2" charset="2"/>
              <a:buNone/>
            </a:pPr>
            <a:endParaRPr lang="en-US" altLang="en-US" sz="2200" b="1">
              <a:latin typeface="Courier" pitchFamily="2" charset="0"/>
              <a:ea typeface="ＭＳ Ｐゴシック" panose="020B0600070205080204" pitchFamily="34" charset="-128"/>
            </a:endParaRPr>
          </a:p>
          <a:p>
            <a:pPr eaLnBrk="1" hangingPunct="1">
              <a:buFont typeface="Wingdings" pitchFamily="2" charset="2"/>
              <a:buNone/>
            </a:pPr>
            <a:r>
              <a:rPr lang="en-US" altLang="en-US" sz="2200" b="1">
                <a:latin typeface="Courier" pitchFamily="2" charset="0"/>
                <a:ea typeface="ＭＳ Ｐゴシック" panose="020B0600070205080204" pitchFamily="34" charset="-128"/>
              </a:rPr>
              <a:t>a = b;</a:t>
            </a:r>
          </a:p>
          <a:p>
            <a:pPr eaLnBrk="1" hangingPunct="1">
              <a:buFont typeface="Wingdings" pitchFamily="2" charset="2"/>
              <a:buNone/>
            </a:pPr>
            <a:r>
              <a:rPr lang="en-US" altLang="en-US" sz="2200" b="1">
                <a:latin typeface="Courier" pitchFamily="2" charset="0"/>
                <a:ea typeface="ＭＳ Ｐゴシック" panose="020B0600070205080204" pitchFamily="34" charset="-128"/>
              </a:rPr>
              <a:t>aa = bb; </a:t>
            </a:r>
          </a:p>
          <a:p>
            <a:pPr eaLnBrk="1" hangingPunct="1">
              <a:buFont typeface="Wingdings" pitchFamily="2" charset="2"/>
              <a:buNone/>
            </a:pPr>
            <a:r>
              <a:rPr lang="en-US" altLang="en-US" sz="2200" b="1">
                <a:latin typeface="Courier" pitchFamily="2" charset="0"/>
                <a:ea typeface="ＭＳ Ｐゴシック" panose="020B0600070205080204" pitchFamily="34" charset="-128"/>
              </a:rPr>
              <a:t>bb = cc;</a:t>
            </a:r>
            <a:endParaRPr lang="en-US" altLang="en-US" sz="2400" b="1">
              <a:latin typeface="Courier" pitchFamily="2" charset="0"/>
              <a:ea typeface="ＭＳ Ｐゴシック" panose="020B0600070205080204" pitchFamily="34" charset="-128"/>
            </a:endParaRPr>
          </a:p>
          <a:p>
            <a:pPr eaLnBrk="1" hangingPunct="1">
              <a:buFont typeface="Wingdings" pitchFamily="2" charset="2"/>
              <a:buNone/>
            </a:pPr>
            <a:r>
              <a:rPr lang="en-US" altLang="en-US" sz="2400">
                <a:latin typeface="Arial" panose="020B0604020202020204" pitchFamily="34" charset="0"/>
                <a:ea typeface="ＭＳ Ｐゴシック" panose="020B0600070205080204" pitchFamily="34" charset="-128"/>
              </a:rPr>
              <a:t>Which of the above assignments pass the type checker?</a:t>
            </a:r>
          </a:p>
          <a:p>
            <a:pPr eaLnBrk="1" hangingPunct="1">
              <a:lnSpc>
                <a:spcPct val="90000"/>
              </a:lnSpc>
              <a:buFont typeface="Wingdings" pitchFamily="2" charset="2"/>
              <a:buNone/>
            </a:pPr>
            <a:endParaRPr lang="en-US" altLang="en-US" sz="2400" b="1">
              <a:latin typeface="Courier" pitchFamily="2" charset="0"/>
              <a:ea typeface="ＭＳ Ｐゴシック" panose="020B0600070205080204" pitchFamily="34" charset="-128"/>
            </a:endParaRPr>
          </a:p>
          <a:p>
            <a:pPr eaLnBrk="1" hangingPunct="1">
              <a:lnSpc>
                <a:spcPct val="90000"/>
              </a:lnSpc>
              <a:buFont typeface="Wingdings" pitchFamily="2" charset="2"/>
              <a:buNone/>
            </a:pPr>
            <a:endParaRPr lang="en-US" altLang="en-US" sz="1800">
              <a:latin typeface="Courier" pitchFamily="2" charset="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4">
            <a:extLst>
              <a:ext uri="{FF2B5EF4-FFF2-40B4-BE49-F238E27FC236}">
                <a16:creationId xmlns:a16="http://schemas.microsoft.com/office/drawing/2014/main" id="{3039B472-19F7-BE45-9DB3-183257A8731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2E1C8207-D130-F44A-B620-2CE2BA0A3296}" type="slidenum">
              <a:rPr lang="en-US" altLang="en-US" sz="1400"/>
              <a:pPr>
                <a:spcBef>
                  <a:spcPct val="0"/>
                </a:spcBef>
                <a:buClrTx/>
                <a:buSzTx/>
                <a:buFontTx/>
                <a:buNone/>
              </a:pPr>
              <a:t>4</a:t>
            </a:fld>
            <a:endParaRPr lang="en-US" altLang="en-US" sz="1400"/>
          </a:p>
        </p:txBody>
      </p:sp>
      <p:sp>
        <p:nvSpPr>
          <p:cNvPr id="29698" name="Rectangle 2">
            <a:extLst>
              <a:ext uri="{FF2B5EF4-FFF2-40B4-BE49-F238E27FC236}">
                <a16:creationId xmlns:a16="http://schemas.microsoft.com/office/drawing/2014/main" id="{0C1607D3-D20B-D544-AB89-B43668A0A399}"/>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Lecture Outline </a:t>
            </a:r>
          </a:p>
        </p:txBody>
      </p:sp>
      <p:sp>
        <p:nvSpPr>
          <p:cNvPr id="29699" name="Rectangle 3">
            <a:extLst>
              <a:ext uri="{FF2B5EF4-FFF2-40B4-BE49-F238E27FC236}">
                <a16:creationId xmlns:a16="http://schemas.microsoft.com/office/drawing/2014/main" id="{B985170E-3780-A948-93A8-78C72B5C6A9F}"/>
              </a:ext>
            </a:extLst>
          </p:cNvPr>
          <p:cNvSpPr>
            <a:spLocks noGrp="1" noChangeArrowheads="1"/>
          </p:cNvSpPr>
          <p:nvPr>
            <p:ph type="body" idx="1"/>
          </p:nvPr>
        </p:nvSpPr>
        <p:spPr>
          <a:xfrm>
            <a:off x="228600" y="1219200"/>
            <a:ext cx="8726488" cy="4800600"/>
          </a:xfrm>
        </p:spPr>
        <p:txBody>
          <a:bodyPr/>
          <a:lstStyle/>
          <a:p>
            <a:pPr eaLnBrk="1" hangingPunct="1"/>
            <a:r>
              <a:rPr lang="en-US" altLang="en-US" dirty="0">
                <a:latin typeface="Arial" panose="020B0604020202020204" pitchFamily="34" charset="0"/>
                <a:ea typeface="ＭＳ Ｐゴシック" panose="020B0600070205080204" pitchFamily="34" charset="-128"/>
              </a:rPr>
              <a:t>Types</a:t>
            </a:r>
          </a:p>
          <a:p>
            <a:pPr eaLnBrk="1" hangingPunct="1"/>
            <a:r>
              <a:rPr lang="en-US" altLang="en-US" dirty="0">
                <a:latin typeface="Arial" panose="020B0604020202020204" pitchFamily="34" charset="0"/>
                <a:ea typeface="ＭＳ Ｐゴシック" panose="020B0600070205080204" pitchFamily="34" charset="-128"/>
              </a:rPr>
              <a:t>Type systems</a:t>
            </a:r>
          </a:p>
          <a:p>
            <a:pPr lvl="1" eaLnBrk="1" hangingPunct="1"/>
            <a:r>
              <a:rPr lang="en-US" altLang="en-US" dirty="0">
                <a:latin typeface="Arial" panose="020B0604020202020204" pitchFamily="34" charset="0"/>
              </a:rPr>
              <a:t>Type checking</a:t>
            </a:r>
          </a:p>
          <a:p>
            <a:pPr lvl="1" eaLnBrk="1" hangingPunct="1"/>
            <a:r>
              <a:rPr lang="en-US" altLang="en-US" dirty="0">
                <a:latin typeface="Arial" panose="020B0604020202020204" pitchFamily="34" charset="0"/>
              </a:rPr>
              <a:t>Type safety</a:t>
            </a:r>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Type equivalence</a:t>
            </a:r>
          </a:p>
          <a:p>
            <a:pPr eaLnBrk="1" hangingPunct="1"/>
            <a:r>
              <a:rPr lang="en-US" altLang="en-US" dirty="0">
                <a:latin typeface="Arial" panose="020B0604020202020204" pitchFamily="34" charset="0"/>
                <a:ea typeface="ＭＳ Ｐゴシック" panose="020B0600070205080204" pitchFamily="34" charset="-128"/>
              </a:rPr>
              <a:t>Types in C (next time)</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Primitive types (next time)</a:t>
            </a:r>
          </a:p>
          <a:p>
            <a:pPr eaLnBrk="1" hangingPunct="1"/>
            <a:r>
              <a:rPr lang="en-US" altLang="en-US" dirty="0">
                <a:latin typeface="Arial" panose="020B0604020202020204" pitchFamily="34" charset="0"/>
                <a:ea typeface="ＭＳ Ｐゴシック" panose="020B0600070205080204" pitchFamily="34" charset="-128"/>
              </a:rPr>
              <a:t>Composite types (next time)</a:t>
            </a:r>
          </a:p>
        </p:txBody>
      </p:sp>
      <p:sp>
        <p:nvSpPr>
          <p:cNvPr id="29700" name="Footer Placeholder 1">
            <a:extLst>
              <a:ext uri="{FF2B5EF4-FFF2-40B4-BE49-F238E27FC236}">
                <a16:creationId xmlns:a16="http://schemas.microsoft.com/office/drawing/2014/main" id="{05FCFE35-BF73-BC4B-A5AA-C1F82A37F92C}"/>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a:t>
            </a:r>
          </a:p>
        </p:txBody>
      </p:sp>
    </p:spTree>
    <p:custDataLst>
      <p:tags r:id="rId1"/>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C9163D31-768D-3B4A-8467-7764FDB86355}"/>
              </a:ext>
            </a:extLst>
          </p:cNvPr>
          <p:cNvSpPr>
            <a:spLocks noGrp="1" noChangeArrowheads="1"/>
          </p:cNvSpPr>
          <p:nvPr>
            <p:ph type="title"/>
          </p:nvPr>
        </p:nvSpPr>
        <p:spPr/>
        <p:txBody>
          <a:bodyPr/>
          <a:lstStyle/>
          <a:p>
            <a:r>
              <a:rPr lang="en-US" altLang="en-US">
                <a:latin typeface="Arial" panose="020B0604020202020204" pitchFamily="34" charset="0"/>
                <a:ea typeface="ＭＳ Ｐゴシック" panose="020B0600070205080204" pitchFamily="34" charset="-128"/>
              </a:rPr>
              <a:t>Question</a:t>
            </a:r>
          </a:p>
        </p:txBody>
      </p:sp>
      <p:sp>
        <p:nvSpPr>
          <p:cNvPr id="79874" name="Content Placeholder 2">
            <a:extLst>
              <a:ext uri="{FF2B5EF4-FFF2-40B4-BE49-F238E27FC236}">
                <a16:creationId xmlns:a16="http://schemas.microsoft.com/office/drawing/2014/main" id="{17089195-88F8-BD42-A415-BA1A3FFFC8BD}"/>
              </a:ext>
            </a:extLst>
          </p:cNvPr>
          <p:cNvSpPr>
            <a:spLocks noGrp="1" noChangeArrowheads="1"/>
          </p:cNvSpPr>
          <p:nvPr>
            <p:ph idx="1"/>
          </p:nvPr>
        </p:nvSpPr>
        <p:spPr/>
        <p:txBody>
          <a:bodyPr/>
          <a:lstStyle/>
          <a:p>
            <a:r>
              <a:rPr lang="en-US" altLang="en-US">
                <a:latin typeface="Arial" panose="020B0604020202020204" pitchFamily="34" charset="0"/>
                <a:ea typeface="ＭＳ Ｐゴシック" panose="020B0600070205080204" pitchFamily="34" charset="-128"/>
              </a:rPr>
              <a:t>Structural equivalence for record types is considered a bad idea. Can you think of a reason why?</a:t>
            </a:r>
          </a:p>
        </p:txBody>
      </p:sp>
      <p:sp>
        <p:nvSpPr>
          <p:cNvPr id="79875" name="Footer Placeholder 3">
            <a:extLst>
              <a:ext uri="{FF2B5EF4-FFF2-40B4-BE49-F238E27FC236}">
                <a16:creationId xmlns:a16="http://schemas.microsoft.com/office/drawing/2014/main" id="{A381A1B3-90DF-7649-B6DA-7693FDBC7E2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dirty="0">
                <a:latin typeface="Arial" panose="020B0604020202020204" pitchFamily="34" charset="0"/>
              </a:rPr>
              <a:t>Programming Languages CSCI 4430, A. Milanova</a:t>
            </a:r>
          </a:p>
        </p:txBody>
      </p:sp>
      <p:sp>
        <p:nvSpPr>
          <p:cNvPr id="79876" name="Slide Number Placeholder 4">
            <a:extLst>
              <a:ext uri="{FF2B5EF4-FFF2-40B4-BE49-F238E27FC236}">
                <a16:creationId xmlns:a16="http://schemas.microsoft.com/office/drawing/2014/main" id="{0C1892CE-E05F-AB47-B684-C7946E5F473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86C88950-056D-EE4B-9ADE-9EC951EE2750}" type="slidenum">
              <a:rPr lang="en-US" altLang="en-US" sz="1400"/>
              <a:pPr>
                <a:spcBef>
                  <a:spcPct val="0"/>
                </a:spcBef>
                <a:buClrTx/>
                <a:buSzTx/>
                <a:buFontTx/>
                <a:buNone/>
              </a:pPr>
              <a:t>40</a:t>
            </a:fld>
            <a:endParaRPr lang="en-US" altLang="en-US" sz="1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Number Placeholder 4">
            <a:extLst>
              <a:ext uri="{FF2B5EF4-FFF2-40B4-BE49-F238E27FC236}">
                <a16:creationId xmlns:a16="http://schemas.microsoft.com/office/drawing/2014/main" id="{0D533F27-8DC0-5942-AC60-71452F0D48F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936D7C9F-4712-D742-911B-B400CC188833}" type="slidenum">
              <a:rPr lang="en-US" altLang="en-US" sz="1400"/>
              <a:pPr>
                <a:spcBef>
                  <a:spcPct val="0"/>
                </a:spcBef>
                <a:buClrTx/>
                <a:buSzTx/>
                <a:buFontTx/>
                <a:buNone/>
              </a:pPr>
              <a:t>41</a:t>
            </a:fld>
            <a:endParaRPr lang="en-US" altLang="en-US" sz="1400"/>
          </a:p>
        </p:txBody>
      </p:sp>
      <p:sp>
        <p:nvSpPr>
          <p:cNvPr id="88066" name="Rectangle 2">
            <a:extLst>
              <a:ext uri="{FF2B5EF4-FFF2-40B4-BE49-F238E27FC236}">
                <a16:creationId xmlns:a16="http://schemas.microsoft.com/office/drawing/2014/main" id="{6E587FA5-755B-9144-9AF0-13D47EE0C02C}"/>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Lecture Outline </a:t>
            </a:r>
          </a:p>
        </p:txBody>
      </p:sp>
      <p:sp>
        <p:nvSpPr>
          <p:cNvPr id="88067" name="Rectangle 3">
            <a:extLst>
              <a:ext uri="{FF2B5EF4-FFF2-40B4-BE49-F238E27FC236}">
                <a16:creationId xmlns:a16="http://schemas.microsoft.com/office/drawing/2014/main" id="{20123673-CE01-7C46-AD84-903B69ADC75C}"/>
              </a:ext>
            </a:extLst>
          </p:cNvPr>
          <p:cNvSpPr>
            <a:spLocks noGrp="1" noChangeArrowheads="1"/>
          </p:cNvSpPr>
          <p:nvPr>
            <p:ph type="body" idx="1"/>
          </p:nvPr>
        </p:nvSpPr>
        <p:spPr>
          <a:xfrm>
            <a:off x="228600" y="1219200"/>
            <a:ext cx="8726488" cy="4800600"/>
          </a:xfrm>
        </p:spPr>
        <p:txBody>
          <a:bodyPr/>
          <a:lstStyle/>
          <a:p>
            <a:pPr eaLnBrk="1" hangingPunct="1"/>
            <a:r>
              <a:rPr lang="en-US" altLang="en-US" dirty="0">
                <a:latin typeface="Arial" panose="020B0604020202020204" pitchFamily="34" charset="0"/>
                <a:ea typeface="ＭＳ Ｐゴシック" panose="020B0600070205080204" pitchFamily="34" charset="-128"/>
              </a:rPr>
              <a:t>Types</a:t>
            </a:r>
          </a:p>
          <a:p>
            <a:pPr eaLnBrk="1" hangingPunct="1"/>
            <a:r>
              <a:rPr lang="en-US" altLang="en-US" dirty="0">
                <a:latin typeface="Arial" panose="020B0604020202020204" pitchFamily="34" charset="0"/>
                <a:ea typeface="ＭＳ Ｐゴシック" panose="020B0600070205080204" pitchFamily="34" charset="-128"/>
              </a:rPr>
              <a:t>Type systems</a:t>
            </a:r>
          </a:p>
          <a:p>
            <a:pPr lvl="1" eaLnBrk="1" hangingPunct="1"/>
            <a:r>
              <a:rPr lang="en-US" altLang="en-US" dirty="0">
                <a:latin typeface="Arial" panose="020B0604020202020204" pitchFamily="34" charset="0"/>
              </a:rPr>
              <a:t>Type checking</a:t>
            </a:r>
          </a:p>
          <a:p>
            <a:pPr lvl="1" eaLnBrk="1" hangingPunct="1"/>
            <a:r>
              <a:rPr lang="en-US" altLang="en-US" dirty="0">
                <a:latin typeface="Arial" panose="020B0604020202020204" pitchFamily="34" charset="0"/>
              </a:rPr>
              <a:t>Type safety</a:t>
            </a:r>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Type equivalence</a:t>
            </a:r>
          </a:p>
          <a:p>
            <a:pPr eaLnBrk="1" hangingPunct="1"/>
            <a:r>
              <a:rPr lang="en-US" altLang="en-US" dirty="0">
                <a:solidFill>
                  <a:srgbClr val="FF0000"/>
                </a:solidFill>
                <a:latin typeface="Arial" panose="020B0604020202020204" pitchFamily="34" charset="0"/>
                <a:ea typeface="ＭＳ Ｐゴシック" panose="020B0600070205080204" pitchFamily="34" charset="-128"/>
              </a:rPr>
              <a:t>Types in C (next time)</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Primitive types</a:t>
            </a:r>
          </a:p>
          <a:p>
            <a:pPr eaLnBrk="1" hangingPunct="1"/>
            <a:r>
              <a:rPr lang="en-US" altLang="en-US" dirty="0">
                <a:latin typeface="Arial" panose="020B0604020202020204" pitchFamily="34" charset="0"/>
                <a:ea typeface="ＭＳ Ｐゴシック" panose="020B0600070205080204" pitchFamily="34" charset="-128"/>
              </a:rPr>
              <a:t>Composite types</a:t>
            </a:r>
          </a:p>
        </p:txBody>
      </p:sp>
      <p:sp>
        <p:nvSpPr>
          <p:cNvPr id="88068" name="Footer Placeholder 1">
            <a:extLst>
              <a:ext uri="{FF2B5EF4-FFF2-40B4-BE49-F238E27FC236}">
                <a16:creationId xmlns:a16="http://schemas.microsoft.com/office/drawing/2014/main" id="{C8CB6835-5336-1F43-9A15-DDDAAC0F03C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3">
            <a:extLst>
              <a:ext uri="{FF2B5EF4-FFF2-40B4-BE49-F238E27FC236}">
                <a16:creationId xmlns:a16="http://schemas.microsoft.com/office/drawing/2014/main" id="{4707BE48-3CEF-744D-8B81-ABADCF7D866E}"/>
              </a:ext>
            </a:extLst>
          </p:cNvPr>
          <p:cNvSpPr>
            <a:spLocks noGrp="1"/>
          </p:cNvSpPr>
          <p:nvPr>
            <p:ph type="ftr" sz="quarter" idx="10"/>
          </p:nvPr>
        </p:nvSpPr>
        <p:spPr>
          <a:xfrm>
            <a:off x="228600" y="6248400"/>
            <a:ext cx="5791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30722" name="Slide Number Placeholder 4">
            <a:extLst>
              <a:ext uri="{FF2B5EF4-FFF2-40B4-BE49-F238E27FC236}">
                <a16:creationId xmlns:a16="http://schemas.microsoft.com/office/drawing/2014/main" id="{B1EA8722-C796-314D-97E2-A451C535E6E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46AE2424-3EA7-5346-9560-F101B87D7F70}" type="slidenum">
              <a:rPr lang="en-US" altLang="en-US" sz="1400"/>
              <a:pPr>
                <a:spcBef>
                  <a:spcPct val="0"/>
                </a:spcBef>
                <a:buClrTx/>
                <a:buSzTx/>
                <a:buFontTx/>
                <a:buNone/>
              </a:pPr>
              <a:t>5</a:t>
            </a:fld>
            <a:endParaRPr lang="en-US" altLang="en-US" sz="1400"/>
          </a:p>
        </p:txBody>
      </p:sp>
      <p:sp>
        <p:nvSpPr>
          <p:cNvPr id="30723" name="Rectangle 2">
            <a:extLst>
              <a:ext uri="{FF2B5EF4-FFF2-40B4-BE49-F238E27FC236}">
                <a16:creationId xmlns:a16="http://schemas.microsoft.com/office/drawing/2014/main" id="{0EEAE451-D795-AD41-B838-FB1AE74F0B3F}"/>
              </a:ext>
            </a:extLst>
          </p:cNvPr>
          <p:cNvSpPr>
            <a:spLocks noGrp="1" noChangeArrowheads="1"/>
          </p:cNvSpPr>
          <p:nvPr>
            <p:ph type="title"/>
          </p:nvPr>
        </p:nvSpPr>
        <p:spPr/>
        <p:txBody>
          <a:bodyPr/>
          <a:lstStyle/>
          <a:p>
            <a:pPr eaLnBrk="1" hangingPunct="1"/>
            <a:r>
              <a:rPr lang="en-US" altLang="en-US" dirty="0">
                <a:latin typeface="Arial" panose="020B0604020202020204" pitchFamily="34" charset="0"/>
                <a:ea typeface="ＭＳ Ｐゴシック" panose="020B0600070205080204" pitchFamily="34" charset="-128"/>
              </a:rPr>
              <a:t>What Is a Type?</a:t>
            </a:r>
          </a:p>
        </p:txBody>
      </p:sp>
      <p:sp>
        <p:nvSpPr>
          <p:cNvPr id="31748" name="Rectangle 3">
            <a:extLst>
              <a:ext uri="{FF2B5EF4-FFF2-40B4-BE49-F238E27FC236}">
                <a16:creationId xmlns:a16="http://schemas.microsoft.com/office/drawing/2014/main" id="{65DC7426-76CA-F345-AAFD-47834B5F49C3}"/>
              </a:ext>
            </a:extLst>
          </p:cNvPr>
          <p:cNvSpPr>
            <a:spLocks noGrp="1" noChangeArrowheads="1"/>
          </p:cNvSpPr>
          <p:nvPr>
            <p:ph type="body" idx="1"/>
          </p:nvPr>
        </p:nvSpPr>
        <p:spPr/>
        <p:txBody>
          <a:bodyPr/>
          <a:lstStyle/>
          <a:p>
            <a:pPr eaLnBrk="1" hangingPunct="1">
              <a:buFont typeface="Wingdings" charset="0"/>
              <a:buChar char="n"/>
              <a:defRPr/>
            </a:pPr>
            <a:r>
              <a:rPr lang="en-US" dirty="0">
                <a:latin typeface="Arial" charset="0"/>
              </a:rPr>
              <a:t>A set of values and the valid operations on those values</a:t>
            </a:r>
          </a:p>
          <a:p>
            <a:pPr lvl="1" eaLnBrk="1" hangingPunct="1">
              <a:buFont typeface="Wingdings" charset="0"/>
              <a:buChar char="n"/>
              <a:defRPr/>
            </a:pPr>
            <a:r>
              <a:rPr lang="en-US" dirty="0">
                <a:latin typeface="Arial" charset="0"/>
              </a:rPr>
              <a:t>Integers: </a:t>
            </a:r>
          </a:p>
          <a:p>
            <a:pPr marL="914400" lvl="2" indent="0" eaLnBrk="1" hangingPunct="1">
              <a:buFont typeface="Wingdings" charset="0"/>
              <a:buNone/>
              <a:defRPr/>
            </a:pPr>
            <a:r>
              <a:rPr lang="en-US" dirty="0">
                <a:latin typeface="Arial" charset="0"/>
              </a:rPr>
              <a:t>+, -, *, /, &lt;, &lt;=, ==, ,&gt;=, &gt;</a:t>
            </a:r>
          </a:p>
          <a:p>
            <a:pPr lvl="1" eaLnBrk="1" hangingPunct="1">
              <a:buFont typeface="Wingdings" charset="0"/>
              <a:buChar char="n"/>
              <a:defRPr/>
            </a:pPr>
            <a:r>
              <a:rPr lang="en-US" dirty="0">
                <a:latin typeface="Arial" charset="0"/>
              </a:rPr>
              <a:t>Arrays: </a:t>
            </a:r>
          </a:p>
          <a:p>
            <a:pPr lvl="2" eaLnBrk="1" hangingPunct="1">
              <a:buFont typeface="Wingdings" charset="0"/>
              <a:buNone/>
              <a:defRPr/>
            </a:pPr>
            <a:r>
              <a:rPr lang="en-US" sz="1800" b="1" dirty="0" err="1">
                <a:latin typeface="Arial" charset="0"/>
              </a:rPr>
              <a:t>lookUp</a:t>
            </a:r>
            <a:r>
              <a:rPr lang="en-US" sz="1800" b="1" dirty="0">
                <a:latin typeface="Arial" charset="0"/>
              </a:rPr>
              <a:t>(&lt;array&gt;,&lt;index&gt;)</a:t>
            </a:r>
            <a:endParaRPr lang="en-US" b="1" dirty="0">
              <a:latin typeface="Arial" charset="0"/>
            </a:endParaRPr>
          </a:p>
          <a:p>
            <a:pPr lvl="2" eaLnBrk="1" hangingPunct="1">
              <a:buFont typeface="Wingdings" charset="0"/>
              <a:buNone/>
              <a:defRPr/>
            </a:pPr>
            <a:r>
              <a:rPr lang="en-US" sz="1800" b="1" dirty="0">
                <a:latin typeface="Arial" charset="0"/>
              </a:rPr>
              <a:t>assign(&lt;array&gt;,&lt;index&gt;,&lt;value&gt;)  </a:t>
            </a:r>
          </a:p>
          <a:p>
            <a:pPr lvl="2" eaLnBrk="1" hangingPunct="1">
              <a:buFont typeface="Wingdings" charset="0"/>
              <a:buNone/>
              <a:defRPr/>
            </a:pPr>
            <a:r>
              <a:rPr lang="en-US" sz="1800" b="1" dirty="0">
                <a:latin typeface="Arial" charset="0"/>
              </a:rPr>
              <a:t>initialize(&lt;array&gt;), </a:t>
            </a:r>
            <a:r>
              <a:rPr lang="en-US" sz="1800" b="1" dirty="0" err="1">
                <a:latin typeface="Arial" charset="0"/>
              </a:rPr>
              <a:t>setBounds</a:t>
            </a:r>
            <a:r>
              <a:rPr lang="en-US" sz="1800" b="1" dirty="0">
                <a:latin typeface="Arial" charset="0"/>
              </a:rPr>
              <a:t>(&lt;array&gt;)</a:t>
            </a:r>
          </a:p>
          <a:p>
            <a:pPr lvl="1" eaLnBrk="1" hangingPunct="1">
              <a:buFont typeface="Wingdings" charset="0"/>
              <a:buChar char="n"/>
              <a:defRPr/>
            </a:pPr>
            <a:r>
              <a:rPr lang="en-US" dirty="0">
                <a:latin typeface="Arial" charset="0"/>
              </a:rPr>
              <a:t>User-defined types: </a:t>
            </a:r>
          </a:p>
          <a:p>
            <a:pPr lvl="2" eaLnBrk="1" hangingPunct="1">
              <a:buFont typeface="Wingdings" charset="0"/>
              <a:buNone/>
              <a:defRPr/>
            </a:pPr>
            <a:r>
              <a:rPr lang="en-US" sz="1800" b="1" dirty="0">
                <a:latin typeface="Arial" charset="0"/>
              </a:rPr>
              <a:t>Java interfaces</a:t>
            </a:r>
            <a:endParaRPr lang="en-US" b="1" dirty="0">
              <a:latin typeface="Arial"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74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4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74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74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74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3">
            <a:extLst>
              <a:ext uri="{FF2B5EF4-FFF2-40B4-BE49-F238E27FC236}">
                <a16:creationId xmlns:a16="http://schemas.microsoft.com/office/drawing/2014/main" id="{BA95CC0D-9734-DD42-AE97-C164758E7471}"/>
              </a:ext>
            </a:extLst>
          </p:cNvPr>
          <p:cNvSpPr>
            <a:spLocks noGrp="1"/>
          </p:cNvSpPr>
          <p:nvPr>
            <p:ph type="ftr" sz="quarter" idx="10"/>
          </p:nvPr>
        </p:nvSpPr>
        <p:spPr>
          <a:xfrm>
            <a:off x="228600" y="6248400"/>
            <a:ext cx="5562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32770" name="Slide Number Placeholder 4">
            <a:extLst>
              <a:ext uri="{FF2B5EF4-FFF2-40B4-BE49-F238E27FC236}">
                <a16:creationId xmlns:a16="http://schemas.microsoft.com/office/drawing/2014/main" id="{EC424853-4618-C64E-98F8-259BC27F9F6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4A5EB8EB-E19C-C343-8644-DDF671A56C76}" type="slidenum">
              <a:rPr lang="en-US" altLang="en-US" sz="1400"/>
              <a:pPr>
                <a:spcBef>
                  <a:spcPct val="0"/>
                </a:spcBef>
                <a:buClrTx/>
                <a:buSzTx/>
                <a:buFontTx/>
                <a:buNone/>
              </a:pPr>
              <a:t>6</a:t>
            </a:fld>
            <a:endParaRPr lang="en-US" altLang="en-US" sz="1400"/>
          </a:p>
        </p:txBody>
      </p:sp>
      <p:sp>
        <p:nvSpPr>
          <p:cNvPr id="32771" name="Rectangle 2">
            <a:extLst>
              <a:ext uri="{FF2B5EF4-FFF2-40B4-BE49-F238E27FC236}">
                <a16:creationId xmlns:a16="http://schemas.microsoft.com/office/drawing/2014/main" id="{26973F39-A9C4-114D-B18F-4C48A1C15019}"/>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What Is the Role of Types?</a:t>
            </a:r>
          </a:p>
        </p:txBody>
      </p:sp>
      <p:sp>
        <p:nvSpPr>
          <p:cNvPr id="31748" name="Rectangle 3">
            <a:extLst>
              <a:ext uri="{FF2B5EF4-FFF2-40B4-BE49-F238E27FC236}">
                <a16:creationId xmlns:a16="http://schemas.microsoft.com/office/drawing/2014/main" id="{9E2D7C43-06EA-DD43-88CC-7798912B4A7A}"/>
              </a:ext>
            </a:extLst>
          </p:cNvPr>
          <p:cNvSpPr>
            <a:spLocks noGrp="1" noChangeArrowheads="1"/>
          </p:cNvSpPr>
          <p:nvPr>
            <p:ph type="body" idx="1"/>
          </p:nvPr>
        </p:nvSpPr>
        <p:spPr/>
        <p:txBody>
          <a:bodyPr/>
          <a:lstStyle/>
          <a:p>
            <a:pPr eaLnBrk="1" hangingPunct="1">
              <a:buFont typeface="Wingdings" charset="0"/>
              <a:buChar char="n"/>
              <a:defRPr/>
            </a:pPr>
            <a:r>
              <a:rPr lang="en-US" dirty="0">
                <a:latin typeface="Arial" charset="0"/>
              </a:rPr>
              <a:t>What is the role of types in programming languages?</a:t>
            </a:r>
          </a:p>
          <a:p>
            <a:pPr marL="457200" lvl="1" indent="0" eaLnBrk="1" hangingPunct="1">
              <a:buFont typeface="Wingdings" charset="0"/>
              <a:buNone/>
              <a:defRPr/>
            </a:pPr>
            <a:endParaRPr lang="en-US" dirty="0">
              <a:latin typeface="Arial" charset="0"/>
            </a:endParaRPr>
          </a:p>
          <a:p>
            <a:pPr lvl="1" eaLnBrk="1" hangingPunct="1">
              <a:buFont typeface="Wingdings" charset="0"/>
              <a:buChar char="n"/>
              <a:defRPr/>
            </a:pPr>
            <a:r>
              <a:rPr lang="en-US" dirty="0">
                <a:latin typeface="Arial" charset="0"/>
              </a:rPr>
              <a:t>Semantic correctness</a:t>
            </a:r>
          </a:p>
          <a:p>
            <a:pPr lvl="1" eaLnBrk="1" hangingPunct="1">
              <a:buFont typeface="Wingdings" charset="0"/>
              <a:buChar char="n"/>
              <a:defRPr/>
            </a:pPr>
            <a:endParaRPr lang="en-US" dirty="0">
              <a:latin typeface="Arial" charset="0"/>
            </a:endParaRPr>
          </a:p>
          <a:p>
            <a:pPr lvl="1" eaLnBrk="1" hangingPunct="1">
              <a:buFont typeface="Wingdings" charset="0"/>
              <a:buChar char="n"/>
              <a:defRPr/>
            </a:pPr>
            <a:r>
              <a:rPr lang="en-US" dirty="0">
                <a:latin typeface="Arial" charset="0"/>
              </a:rPr>
              <a:t>Data abstraction </a:t>
            </a:r>
          </a:p>
          <a:p>
            <a:pPr lvl="2" eaLnBrk="1" hangingPunct="1">
              <a:buFont typeface="Wingdings" charset="0"/>
              <a:buChar char="n"/>
              <a:defRPr/>
            </a:pPr>
            <a:r>
              <a:rPr lang="en-US" dirty="0">
                <a:latin typeface="Arial" charset="0"/>
              </a:rPr>
              <a:t>Abstract Data Types (as we saw in Java)</a:t>
            </a:r>
          </a:p>
          <a:p>
            <a:pPr marL="457200" lvl="1" indent="0" eaLnBrk="1" hangingPunct="1">
              <a:buFont typeface="Wingdings" charset="0"/>
              <a:buNone/>
              <a:defRPr/>
            </a:pPr>
            <a:endParaRPr lang="en-US" dirty="0">
              <a:latin typeface="Arial" charset="0"/>
            </a:endParaRPr>
          </a:p>
          <a:p>
            <a:pPr lvl="1" eaLnBrk="1" hangingPunct="1">
              <a:buFont typeface="Wingdings" charset="0"/>
              <a:buChar char="n"/>
              <a:defRPr/>
            </a:pPr>
            <a:r>
              <a:rPr lang="en-US" dirty="0">
                <a:latin typeface="Arial" charset="0"/>
              </a:rPr>
              <a:t>Documentation (static types only)</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8">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8">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3">
            <a:extLst>
              <a:ext uri="{FF2B5EF4-FFF2-40B4-BE49-F238E27FC236}">
                <a16:creationId xmlns:a16="http://schemas.microsoft.com/office/drawing/2014/main" id="{948B33A1-5EA5-EC41-85A5-178101F2856C}"/>
              </a:ext>
            </a:extLst>
          </p:cNvPr>
          <p:cNvSpPr>
            <a:spLocks noGrp="1"/>
          </p:cNvSpPr>
          <p:nvPr>
            <p:ph type="ftr" sz="quarter" idx="10"/>
          </p:nvPr>
        </p:nvSpPr>
        <p:spPr>
          <a:xfrm>
            <a:off x="228600" y="6248400"/>
            <a:ext cx="5334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34818" name="Slide Number Placeholder 4">
            <a:extLst>
              <a:ext uri="{FF2B5EF4-FFF2-40B4-BE49-F238E27FC236}">
                <a16:creationId xmlns:a16="http://schemas.microsoft.com/office/drawing/2014/main" id="{0086E96B-A553-7D4C-91FA-72B21FB6766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24C9BAE0-C25E-7B45-9F7C-93FEC68837C2}" type="slidenum">
              <a:rPr lang="en-US" altLang="en-US" sz="1400"/>
              <a:pPr>
                <a:spcBef>
                  <a:spcPct val="0"/>
                </a:spcBef>
                <a:buClrTx/>
                <a:buSzTx/>
                <a:buFontTx/>
                <a:buNone/>
              </a:pPr>
              <a:t>7</a:t>
            </a:fld>
            <a:endParaRPr lang="en-US" altLang="en-US" sz="1400"/>
          </a:p>
        </p:txBody>
      </p:sp>
      <p:sp>
        <p:nvSpPr>
          <p:cNvPr id="34819" name="Rectangle 2">
            <a:extLst>
              <a:ext uri="{FF2B5EF4-FFF2-40B4-BE49-F238E27FC236}">
                <a16:creationId xmlns:a16="http://schemas.microsoft.com/office/drawing/2014/main" id="{7D3E0038-DCCD-F245-B478-25BD2D6EE51F}"/>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3 Views of Types</a:t>
            </a:r>
          </a:p>
        </p:txBody>
      </p:sp>
      <p:sp>
        <p:nvSpPr>
          <p:cNvPr id="34820" name="Rectangle 3">
            <a:extLst>
              <a:ext uri="{FF2B5EF4-FFF2-40B4-BE49-F238E27FC236}">
                <a16:creationId xmlns:a16="http://schemas.microsoft.com/office/drawing/2014/main" id="{26906D99-BE04-F643-9316-C3EA71564C38}"/>
              </a:ext>
            </a:extLst>
          </p:cNvPr>
          <p:cNvSpPr>
            <a:spLocks noGrp="1" noChangeArrowheads="1"/>
          </p:cNvSpPr>
          <p:nvPr>
            <p:ph type="body" idx="1"/>
          </p:nvPr>
        </p:nvSpPr>
        <p:spPr>
          <a:xfrm>
            <a:off x="228600" y="1219200"/>
            <a:ext cx="8915400" cy="4648200"/>
          </a:xfrm>
        </p:spPr>
        <p:txBody>
          <a:bodyPr/>
          <a:lstStyle/>
          <a:p>
            <a:pPr eaLnBrk="1" hangingPunct="1"/>
            <a:r>
              <a:rPr lang="en-US" altLang="en-US" dirty="0">
                <a:solidFill>
                  <a:srgbClr val="FF0000"/>
                </a:solidFill>
                <a:latin typeface="Arial" panose="020B0604020202020204" pitchFamily="34" charset="0"/>
                <a:ea typeface="ＭＳ Ｐゴシック" panose="020B0600070205080204" pitchFamily="34" charset="-128"/>
              </a:rPr>
              <a:t>Denotational</a:t>
            </a:r>
            <a:r>
              <a:rPr lang="en-US" altLang="en-US" dirty="0">
                <a:latin typeface="Arial" panose="020B0604020202020204" pitchFamily="34" charset="0"/>
                <a:ea typeface="ＭＳ Ｐゴシック" panose="020B0600070205080204" pitchFamily="34" charset="-128"/>
              </a:rPr>
              <a:t> (or </a:t>
            </a:r>
            <a:r>
              <a:rPr lang="en-US" altLang="en-US" dirty="0">
                <a:solidFill>
                  <a:srgbClr val="FF0000"/>
                </a:solidFill>
                <a:latin typeface="Arial" panose="020B0604020202020204" pitchFamily="34" charset="0"/>
                <a:ea typeface="ＭＳ Ｐゴシック" panose="020B0600070205080204" pitchFamily="34" charset="-128"/>
              </a:rPr>
              <a:t>set</a:t>
            </a:r>
            <a:r>
              <a:rPr lang="en-US" altLang="en-US" dirty="0">
                <a:latin typeface="Arial" panose="020B0604020202020204" pitchFamily="34" charset="0"/>
                <a:ea typeface="ＭＳ Ｐゴシック" panose="020B0600070205080204" pitchFamily="34" charset="-128"/>
              </a:rPr>
              <a:t>) point of view:   </a:t>
            </a:r>
            <a:endParaRPr lang="en-US" altLang="en-US" b="1" dirty="0">
              <a:latin typeface="Arial" panose="020B0604020202020204" pitchFamily="34" charset="0"/>
              <a:ea typeface="ＭＳ Ｐゴシック" panose="020B0600070205080204" pitchFamily="34" charset="-128"/>
            </a:endParaRPr>
          </a:p>
          <a:p>
            <a:pPr lvl="1" eaLnBrk="1" hangingPunct="1"/>
            <a:r>
              <a:rPr lang="en-US" altLang="en-US" dirty="0">
                <a:latin typeface="Arial" panose="020B0604020202020204" pitchFamily="34" charset="0"/>
              </a:rPr>
              <a:t>A type is simply a </a:t>
            </a:r>
            <a:r>
              <a:rPr lang="en-US" altLang="en-US" dirty="0">
                <a:solidFill>
                  <a:srgbClr val="FF0000"/>
                </a:solidFill>
                <a:latin typeface="Arial" panose="020B0604020202020204" pitchFamily="34" charset="0"/>
              </a:rPr>
              <a:t>set</a:t>
            </a:r>
            <a:r>
              <a:rPr lang="en-US" altLang="en-US" dirty="0">
                <a:latin typeface="Arial" panose="020B0604020202020204" pitchFamily="34" charset="0"/>
              </a:rPr>
              <a:t> of values. A value has a given type if it belongs to the set. E.g.</a:t>
            </a:r>
          </a:p>
          <a:p>
            <a:pPr lvl="2" eaLnBrk="1" hangingPunct="1"/>
            <a:r>
              <a:rPr lang="en-US" altLang="en-US" sz="2000" dirty="0">
                <a:solidFill>
                  <a:srgbClr val="0000FF"/>
                </a:solidFill>
                <a:latin typeface="Arial" panose="020B0604020202020204" pitchFamily="34" charset="0"/>
              </a:rPr>
              <a:t>int </a:t>
            </a:r>
            <a:r>
              <a:rPr lang="en-US" altLang="en-US" sz="2000" dirty="0">
                <a:latin typeface="Arial" panose="020B0604020202020204" pitchFamily="34" charset="0"/>
              </a:rPr>
              <a:t>= { </a:t>
            </a:r>
            <a:r>
              <a:rPr lang="en-US" altLang="en-US" sz="2000" b="1" dirty="0">
                <a:latin typeface="Arial" panose="020B0604020202020204" pitchFamily="34" charset="0"/>
              </a:rPr>
              <a:t>…-1,0,1,2,...</a:t>
            </a:r>
            <a:r>
              <a:rPr lang="en-US" altLang="en-US" sz="2000" dirty="0">
                <a:latin typeface="Arial" panose="020B0604020202020204" pitchFamily="34" charset="0"/>
              </a:rPr>
              <a:t>  }</a:t>
            </a:r>
          </a:p>
          <a:p>
            <a:pPr lvl="2" eaLnBrk="1" hangingPunct="1"/>
            <a:r>
              <a:rPr lang="en-US" altLang="en-US" sz="2000" dirty="0">
                <a:solidFill>
                  <a:srgbClr val="0000FF"/>
                </a:solidFill>
                <a:latin typeface="Arial" panose="020B0604020202020204" pitchFamily="34" charset="0"/>
              </a:rPr>
              <a:t>char</a:t>
            </a:r>
            <a:r>
              <a:rPr lang="en-US" altLang="en-US" sz="2000" dirty="0">
                <a:latin typeface="Arial" panose="020B0604020202020204" pitchFamily="34" charset="0"/>
              </a:rPr>
              <a:t>  = { </a:t>
            </a:r>
            <a:r>
              <a:rPr lang="ja-JP" altLang="en-US" sz="2000">
                <a:latin typeface="Arial" panose="020B0604020202020204" pitchFamily="34" charset="0"/>
              </a:rPr>
              <a:t>‘</a:t>
            </a:r>
            <a:r>
              <a:rPr lang="en-US" altLang="ja-JP" sz="2000" b="1" dirty="0">
                <a:latin typeface="Arial" panose="020B0604020202020204" pitchFamily="34" charset="0"/>
              </a:rPr>
              <a:t>a</a:t>
            </a:r>
            <a:r>
              <a:rPr lang="ja-JP" altLang="en-US" sz="2000">
                <a:latin typeface="Arial" panose="020B0604020202020204" pitchFamily="34" charset="0"/>
              </a:rPr>
              <a:t>’</a:t>
            </a:r>
            <a:r>
              <a:rPr lang="en-US" altLang="ja-JP" sz="2000" dirty="0">
                <a:latin typeface="Arial" panose="020B0604020202020204" pitchFamily="34" charset="0"/>
              </a:rPr>
              <a:t>,</a:t>
            </a:r>
            <a:r>
              <a:rPr lang="ja-JP" altLang="en-US" sz="2000">
                <a:latin typeface="Arial" panose="020B0604020202020204" pitchFamily="34" charset="0"/>
              </a:rPr>
              <a:t>’</a:t>
            </a:r>
            <a:r>
              <a:rPr lang="en-US" altLang="ja-JP" sz="2000" b="1" dirty="0">
                <a:latin typeface="Arial" panose="020B0604020202020204" pitchFamily="34" charset="0"/>
              </a:rPr>
              <a:t>b</a:t>
            </a:r>
            <a:r>
              <a:rPr lang="ja-JP" altLang="en-US" sz="2000">
                <a:latin typeface="Arial" panose="020B0604020202020204" pitchFamily="34" charset="0"/>
              </a:rPr>
              <a:t>’</a:t>
            </a:r>
            <a:r>
              <a:rPr lang="en-US" altLang="ja-JP" sz="2000" dirty="0">
                <a:latin typeface="Arial" panose="020B0604020202020204" pitchFamily="34" charset="0"/>
              </a:rPr>
              <a:t>,... }  </a:t>
            </a:r>
          </a:p>
          <a:p>
            <a:pPr lvl="2" eaLnBrk="1" hangingPunct="1"/>
            <a:r>
              <a:rPr lang="en-US" altLang="en-US" sz="2000" dirty="0">
                <a:solidFill>
                  <a:srgbClr val="0000FF"/>
                </a:solidFill>
                <a:latin typeface="Arial" panose="020B0604020202020204" pitchFamily="34" charset="0"/>
              </a:rPr>
              <a:t>bool </a:t>
            </a:r>
            <a:r>
              <a:rPr lang="en-US" altLang="en-US" sz="2000" dirty="0">
                <a:latin typeface="Arial" panose="020B0604020202020204" pitchFamily="34" charset="0"/>
              </a:rPr>
              <a:t>=  { true, false }</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solidFill>
                  <a:srgbClr val="FF0000"/>
                </a:solidFill>
                <a:latin typeface="Arial" panose="020B0604020202020204" pitchFamily="34" charset="0"/>
                <a:ea typeface="ＭＳ Ｐゴシック" panose="020B0600070205080204" pitchFamily="34" charset="-128"/>
              </a:rPr>
              <a:t>Abstraction-based</a:t>
            </a:r>
            <a:r>
              <a:rPr lang="en-US" altLang="en-US" dirty="0">
                <a:latin typeface="Arial" panose="020B0604020202020204" pitchFamily="34" charset="0"/>
                <a:ea typeface="ＭＳ Ｐゴシック" panose="020B0600070205080204" pitchFamily="34" charset="-128"/>
              </a:rPr>
              <a:t> point of view:</a:t>
            </a:r>
          </a:p>
          <a:p>
            <a:pPr lvl="1" eaLnBrk="1" hangingPunct="1"/>
            <a:r>
              <a:rPr lang="en-US" altLang="en-US" dirty="0">
                <a:latin typeface="Arial" panose="020B0604020202020204" pitchFamily="34" charset="0"/>
              </a:rPr>
              <a:t>A type is an </a:t>
            </a:r>
            <a:r>
              <a:rPr lang="en-US" altLang="en-US" dirty="0">
                <a:solidFill>
                  <a:srgbClr val="FF0000"/>
                </a:solidFill>
                <a:latin typeface="Arial" panose="020B0604020202020204" pitchFamily="34" charset="0"/>
              </a:rPr>
              <a:t>interface</a:t>
            </a:r>
            <a:r>
              <a:rPr lang="en-US" altLang="en-US" dirty="0">
                <a:latin typeface="Arial" panose="020B0604020202020204" pitchFamily="34" charset="0"/>
              </a:rPr>
              <a:t> consisting of a set of operations with well-defined meaning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4">
            <a:extLst>
              <a:ext uri="{FF2B5EF4-FFF2-40B4-BE49-F238E27FC236}">
                <a16:creationId xmlns:a16="http://schemas.microsoft.com/office/drawing/2014/main" id="{DBD27939-ACB2-044B-AF70-A066076692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90F8C760-AFC2-BA4A-B299-A950CB522A31}" type="slidenum">
              <a:rPr lang="en-US" altLang="en-US" sz="1400"/>
              <a:pPr>
                <a:spcBef>
                  <a:spcPct val="0"/>
                </a:spcBef>
                <a:buClrTx/>
                <a:buSzTx/>
                <a:buFontTx/>
                <a:buNone/>
              </a:pPr>
              <a:t>8</a:t>
            </a:fld>
            <a:endParaRPr lang="en-US" altLang="en-US" sz="1400"/>
          </a:p>
        </p:txBody>
      </p:sp>
      <p:sp>
        <p:nvSpPr>
          <p:cNvPr id="35842" name="Rectangle 2">
            <a:extLst>
              <a:ext uri="{FF2B5EF4-FFF2-40B4-BE49-F238E27FC236}">
                <a16:creationId xmlns:a16="http://schemas.microsoft.com/office/drawing/2014/main" id="{6D48A6D3-49A5-8D4E-95CC-2FFF43B0717F}"/>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3 Views of Types</a:t>
            </a:r>
          </a:p>
        </p:txBody>
      </p:sp>
      <p:sp>
        <p:nvSpPr>
          <p:cNvPr id="37891" name="Rectangle 3">
            <a:extLst>
              <a:ext uri="{FF2B5EF4-FFF2-40B4-BE49-F238E27FC236}">
                <a16:creationId xmlns:a16="http://schemas.microsoft.com/office/drawing/2014/main" id="{56447229-46B3-E748-A556-937D746DB797}"/>
              </a:ext>
            </a:extLst>
          </p:cNvPr>
          <p:cNvSpPr>
            <a:spLocks noGrp="1" noChangeArrowheads="1"/>
          </p:cNvSpPr>
          <p:nvPr>
            <p:ph type="body" idx="1"/>
          </p:nvPr>
        </p:nvSpPr>
        <p:spPr>
          <a:xfrm>
            <a:off x="304800" y="1295400"/>
            <a:ext cx="8686800" cy="4648200"/>
          </a:xfrm>
        </p:spPr>
        <p:txBody>
          <a:bodyPr/>
          <a:lstStyle/>
          <a:p>
            <a:pPr eaLnBrk="1" hangingPunct="1">
              <a:buFont typeface="Wingdings" charset="0"/>
              <a:buChar char="n"/>
              <a:defRPr/>
            </a:pPr>
            <a:r>
              <a:rPr lang="en-US" dirty="0">
                <a:solidFill>
                  <a:schemeClr val="hlink"/>
                </a:solidFill>
                <a:latin typeface="Arial" charset="0"/>
              </a:rPr>
              <a:t>Constructive</a:t>
            </a:r>
            <a:r>
              <a:rPr lang="en-US" dirty="0">
                <a:latin typeface="Arial" charset="0"/>
              </a:rPr>
              <a:t> point of view: </a:t>
            </a:r>
          </a:p>
          <a:p>
            <a:pPr lvl="1" eaLnBrk="1" hangingPunct="1">
              <a:buFont typeface="Wingdings" charset="0"/>
              <a:buChar char="n"/>
              <a:defRPr/>
            </a:pPr>
            <a:r>
              <a:rPr lang="en-US" dirty="0">
                <a:latin typeface="Arial" charset="0"/>
              </a:rPr>
              <a:t>Primitive/simple types: e.g., </a:t>
            </a:r>
            <a:r>
              <a:rPr lang="en-US" dirty="0" err="1">
                <a:solidFill>
                  <a:srgbClr val="0000FF"/>
                </a:solidFill>
                <a:latin typeface="Courier New" panose="02070309020205020404" pitchFamily="49" charset="0"/>
                <a:cs typeface="Courier New" panose="02070309020205020404" pitchFamily="49" charset="0"/>
              </a:rPr>
              <a:t>int</a:t>
            </a:r>
            <a:r>
              <a:rPr lang="en-US" dirty="0">
                <a:solidFill>
                  <a:srgbClr val="0000FF"/>
                </a:solidFill>
                <a:latin typeface="Courier New" panose="02070309020205020404" pitchFamily="49" charset="0"/>
                <a:cs typeface="Courier New" panose="02070309020205020404" pitchFamily="49" charset="0"/>
              </a:rPr>
              <a:t>, char, </a:t>
            </a:r>
            <a:r>
              <a:rPr lang="en-US" dirty="0" err="1">
                <a:solidFill>
                  <a:srgbClr val="0000FF"/>
                </a:solidFill>
                <a:latin typeface="Courier New" panose="02070309020205020404" pitchFamily="49" charset="0"/>
                <a:cs typeface="Courier New" panose="02070309020205020404" pitchFamily="49" charset="0"/>
              </a:rPr>
              <a:t>bool</a:t>
            </a:r>
            <a:endParaRPr lang="en-US" sz="2400" dirty="0">
              <a:solidFill>
                <a:srgbClr val="0000FF"/>
              </a:solidFill>
              <a:latin typeface="Courier New" panose="02070309020205020404" pitchFamily="49" charset="0"/>
              <a:cs typeface="Courier New" panose="02070309020205020404" pitchFamily="49" charset="0"/>
            </a:endParaRPr>
          </a:p>
          <a:p>
            <a:pPr lvl="1" eaLnBrk="1" hangingPunct="1">
              <a:buFont typeface="Wingdings" charset="0"/>
              <a:buChar char="n"/>
              <a:defRPr/>
            </a:pPr>
            <a:r>
              <a:rPr lang="en-US" dirty="0">
                <a:latin typeface="Arial" charset="0"/>
              </a:rPr>
              <a:t>Composite/constructed types: </a:t>
            </a:r>
          </a:p>
          <a:p>
            <a:pPr lvl="2" eaLnBrk="1" hangingPunct="1">
              <a:buFont typeface="Wingdings" charset="0"/>
              <a:buChar char="n"/>
              <a:defRPr/>
            </a:pPr>
            <a:r>
              <a:rPr lang="en-US" dirty="0">
                <a:latin typeface="Arial" charset="0"/>
              </a:rPr>
              <a:t>Constructed by applying </a:t>
            </a:r>
            <a:r>
              <a:rPr lang="en-US" dirty="0">
                <a:solidFill>
                  <a:schemeClr val="hlink"/>
                </a:solidFill>
                <a:latin typeface="Arial" charset="0"/>
              </a:rPr>
              <a:t>type constructors</a:t>
            </a:r>
          </a:p>
          <a:p>
            <a:pPr lvl="2" eaLnBrk="1" hangingPunct="1">
              <a:buFont typeface="Wingdings" charset="0"/>
              <a:buChar char="n"/>
              <a:defRPr/>
            </a:pPr>
            <a:r>
              <a:rPr lang="en-US" sz="2000" dirty="0">
                <a:latin typeface="Arial" charset="0"/>
              </a:rPr>
              <a:t>pointer   	e.g., </a:t>
            </a:r>
            <a:r>
              <a:rPr lang="en-US" sz="2000" b="1" dirty="0">
                <a:latin typeface="Courier New" panose="02070309020205020404" pitchFamily="49" charset="0"/>
                <a:cs typeface="Courier New" panose="02070309020205020404" pitchFamily="49" charset="0"/>
              </a:rPr>
              <a:t>pointer</a:t>
            </a:r>
            <a:r>
              <a:rPr lang="en-US" sz="2000" dirty="0">
                <a:latin typeface="Courier New" panose="02070309020205020404" pitchFamily="49" charset="0"/>
                <a:cs typeface="Courier New" panose="02070309020205020404" pitchFamily="49" charset="0"/>
              </a:rPr>
              <a:t>(</a:t>
            </a:r>
            <a:r>
              <a:rPr lang="en-US" sz="2000" dirty="0">
                <a:solidFill>
                  <a:srgbClr val="0000FF"/>
                </a:solidFill>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a:t>
            </a:r>
          </a:p>
          <a:p>
            <a:pPr lvl="2" eaLnBrk="1" hangingPunct="1">
              <a:buFont typeface="Wingdings" charset="0"/>
              <a:buChar char="n"/>
              <a:defRPr/>
            </a:pPr>
            <a:r>
              <a:rPr lang="en-US" sz="2000" dirty="0">
                <a:latin typeface="Arial" charset="0"/>
              </a:rPr>
              <a:t>array   	e.g., </a:t>
            </a:r>
            <a:r>
              <a:rPr lang="en-US" sz="2000" b="1" dirty="0">
                <a:latin typeface="Courier New" panose="02070309020205020404" pitchFamily="49" charset="0"/>
                <a:cs typeface="Courier New" panose="02070309020205020404" pitchFamily="49" charset="0"/>
              </a:rPr>
              <a:t>array</a:t>
            </a:r>
            <a:r>
              <a:rPr lang="en-US" sz="2000" dirty="0">
                <a:latin typeface="Courier New" panose="02070309020205020404" pitchFamily="49" charset="0"/>
                <a:cs typeface="Courier New" panose="02070309020205020404" pitchFamily="49" charset="0"/>
              </a:rPr>
              <a:t>(</a:t>
            </a:r>
            <a:r>
              <a:rPr lang="en-US" sz="2000" dirty="0">
                <a:solidFill>
                  <a:srgbClr val="0000FF"/>
                </a:solidFill>
                <a:latin typeface="Courier New" panose="02070309020205020404" pitchFamily="49" charset="0"/>
                <a:cs typeface="Courier New" panose="02070309020205020404" pitchFamily="49" charset="0"/>
              </a:rPr>
              <a:t>char</a:t>
            </a:r>
            <a:r>
              <a:rPr lang="en-US" sz="2000" dirty="0">
                <a:latin typeface="Courier New" panose="02070309020205020404" pitchFamily="49" charset="0"/>
                <a:cs typeface="Courier New" panose="02070309020205020404" pitchFamily="49" charset="0"/>
              </a:rPr>
              <a:t>)</a:t>
            </a:r>
            <a:r>
              <a:rPr lang="en-US" sz="2000" dirty="0">
                <a:latin typeface="Arial" charset="0"/>
              </a:rPr>
              <a:t> or </a:t>
            </a:r>
            <a:r>
              <a:rPr lang="en-US" sz="2000" b="1" dirty="0">
                <a:latin typeface="Courier New" panose="02070309020205020404" pitchFamily="49" charset="0"/>
                <a:cs typeface="Courier New" panose="02070309020205020404" pitchFamily="49" charset="0"/>
              </a:rPr>
              <a:t>array</a:t>
            </a:r>
            <a:r>
              <a:rPr lang="en-US" sz="2000" dirty="0">
                <a:latin typeface="Courier New" panose="02070309020205020404" pitchFamily="49" charset="0"/>
                <a:cs typeface="Courier New" panose="02070309020205020404" pitchFamily="49" charset="0"/>
              </a:rPr>
              <a:t>(</a:t>
            </a:r>
            <a:r>
              <a:rPr lang="en-US" sz="2000" dirty="0">
                <a:solidFill>
                  <a:srgbClr val="0000FF"/>
                </a:solidFill>
                <a:latin typeface="Courier New" panose="02070309020205020404" pitchFamily="49" charset="0"/>
                <a:cs typeface="Courier New" panose="02070309020205020404" pitchFamily="49" charset="0"/>
              </a:rPr>
              <a:t>char</a:t>
            </a:r>
            <a:r>
              <a:rPr lang="en-US" sz="2000" dirty="0">
                <a:latin typeface="Courier New" panose="02070309020205020404" pitchFamily="49" charset="0"/>
                <a:cs typeface="Courier New" panose="02070309020205020404" pitchFamily="49" charset="0"/>
              </a:rPr>
              <a:t>,20)</a:t>
            </a:r>
            <a:r>
              <a:rPr lang="en-US" sz="2000" dirty="0">
                <a:latin typeface="Arial" charset="0"/>
              </a:rPr>
              <a:t> or ...</a:t>
            </a:r>
          </a:p>
          <a:p>
            <a:pPr lvl="2" eaLnBrk="1" hangingPunct="1">
              <a:buFont typeface="Wingdings" charset="0"/>
              <a:buChar char="n"/>
              <a:defRPr/>
            </a:pPr>
            <a:r>
              <a:rPr lang="en-US" sz="2000" dirty="0">
                <a:latin typeface="Arial" charset="0"/>
              </a:rPr>
              <a:t>record/struct   e.g., </a:t>
            </a:r>
            <a:r>
              <a:rPr lang="en-US" sz="2000" b="1" dirty="0">
                <a:latin typeface="Courier New" panose="02070309020205020404" pitchFamily="49" charset="0"/>
                <a:cs typeface="Courier New" panose="02070309020205020404" pitchFamily="49" charset="0"/>
              </a:rPr>
              <a:t>record</a:t>
            </a:r>
            <a:r>
              <a:rPr lang="en-US" sz="2000" dirty="0">
                <a:latin typeface="Courier New" panose="02070309020205020404" pitchFamily="49" charset="0"/>
                <a:cs typeface="Courier New" panose="02070309020205020404" pitchFamily="49" charset="0"/>
              </a:rPr>
              <a:t>(</a:t>
            </a:r>
            <a:r>
              <a:rPr lang="en-US" sz="2000" dirty="0" err="1">
                <a:solidFill>
                  <a:srgbClr val="0000FF"/>
                </a:solidFill>
                <a:latin typeface="Courier New" panose="02070309020205020404" pitchFamily="49" charset="0"/>
                <a:cs typeface="Courier New" panose="02070309020205020404" pitchFamily="49" charset="0"/>
              </a:rPr>
              <a:t>age</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solidFill>
                  <a:srgbClr val="0000FF"/>
                </a:solidFill>
                <a:latin typeface="Courier New" panose="02070309020205020404" pitchFamily="49" charset="0"/>
                <a:cs typeface="Courier New" panose="02070309020205020404" pitchFamily="49" charset="0"/>
              </a:rPr>
              <a:t>name</a:t>
            </a:r>
            <a:r>
              <a:rPr lang="en-US" sz="2000" dirty="0" err="1">
                <a:latin typeface="Courier New" panose="02070309020205020404" pitchFamily="49" charset="0"/>
                <a:cs typeface="Courier New" panose="02070309020205020404" pitchFamily="49" charset="0"/>
              </a:rPr>
              <a:t>:array</a:t>
            </a:r>
            <a:r>
              <a:rPr lang="en-US" sz="2000" dirty="0">
                <a:latin typeface="Courier New" panose="02070309020205020404" pitchFamily="49" charset="0"/>
                <a:cs typeface="Courier New" panose="02070309020205020404" pitchFamily="49" charset="0"/>
              </a:rPr>
              <a:t>(</a:t>
            </a:r>
            <a:r>
              <a:rPr lang="en-US" sz="2000" dirty="0">
                <a:solidFill>
                  <a:srgbClr val="0000FF"/>
                </a:solidFill>
                <a:latin typeface="Courier New" panose="02070309020205020404" pitchFamily="49" charset="0"/>
                <a:cs typeface="Courier New" panose="02070309020205020404" pitchFamily="49" charset="0"/>
              </a:rPr>
              <a:t>char</a:t>
            </a:r>
            <a:r>
              <a:rPr lang="en-US" sz="2000" dirty="0">
                <a:latin typeface="Courier New" panose="02070309020205020404" pitchFamily="49" charset="0"/>
                <a:cs typeface="Courier New" panose="02070309020205020404" pitchFamily="49" charset="0"/>
              </a:rPr>
              <a:t>))</a:t>
            </a:r>
          </a:p>
          <a:p>
            <a:pPr lvl="2" eaLnBrk="1" hangingPunct="1">
              <a:buFont typeface="Wingdings" charset="0"/>
              <a:buChar char="n"/>
              <a:defRPr/>
            </a:pPr>
            <a:r>
              <a:rPr lang="en-US" sz="2000" dirty="0">
                <a:latin typeface="Arial" charset="0"/>
              </a:rPr>
              <a:t>union  	e.g., </a:t>
            </a:r>
            <a:r>
              <a:rPr lang="en-US" sz="2000" b="1" dirty="0">
                <a:latin typeface="Courier New" panose="02070309020205020404" pitchFamily="49" charset="0"/>
                <a:cs typeface="Courier New" panose="02070309020205020404" pitchFamily="49" charset="0"/>
              </a:rPr>
              <a:t>union</a:t>
            </a:r>
            <a:r>
              <a:rPr lang="en-US" sz="2000" dirty="0">
                <a:latin typeface="Courier New" panose="02070309020205020404" pitchFamily="49" charset="0"/>
                <a:cs typeface="Courier New" panose="02070309020205020404" pitchFamily="49" charset="0"/>
              </a:rPr>
              <a:t>(</a:t>
            </a:r>
            <a:r>
              <a:rPr lang="en-US" sz="2000" dirty="0">
                <a:solidFill>
                  <a:srgbClr val="0000FF"/>
                </a:solidFill>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pointer(</a:t>
            </a:r>
            <a:r>
              <a:rPr lang="en-US" sz="2000" dirty="0">
                <a:solidFill>
                  <a:srgbClr val="0000FF"/>
                </a:solidFill>
                <a:latin typeface="Courier New" panose="02070309020205020404" pitchFamily="49" charset="0"/>
                <a:cs typeface="Courier New" panose="02070309020205020404" pitchFamily="49" charset="0"/>
              </a:rPr>
              <a:t>char</a:t>
            </a:r>
            <a:r>
              <a:rPr lang="en-US" sz="2000" dirty="0">
                <a:latin typeface="Courier New" panose="02070309020205020404" pitchFamily="49" charset="0"/>
                <a:cs typeface="Courier New" panose="02070309020205020404" pitchFamily="49" charset="0"/>
              </a:rPr>
              <a:t>))</a:t>
            </a:r>
          </a:p>
          <a:p>
            <a:pPr marL="914400" lvl="2" indent="0" eaLnBrk="1" hangingPunct="1">
              <a:buFont typeface="Wingdings" charset="0"/>
              <a:buNone/>
              <a:defRPr/>
            </a:pPr>
            <a:endParaRPr lang="en-US" sz="2000" b="1" dirty="0">
              <a:latin typeface="Arial" charset="0"/>
            </a:endParaRPr>
          </a:p>
          <a:p>
            <a:pPr lvl="2" eaLnBrk="1" hangingPunct="1">
              <a:buFont typeface="Wingdings" charset="0"/>
              <a:buNone/>
              <a:defRPr/>
            </a:pPr>
            <a:r>
              <a:rPr lang="en-US" sz="2000" b="1" dirty="0">
                <a:latin typeface="Arial" charset="0"/>
              </a:rPr>
              <a:t>CAN BE NESTED! </a:t>
            </a:r>
            <a:r>
              <a:rPr lang="en-US" sz="2000" b="1" dirty="0">
                <a:latin typeface="Courier New" panose="02070309020205020404" pitchFamily="49" charset="0"/>
                <a:cs typeface="Courier New" panose="02070309020205020404" pitchFamily="49" charset="0"/>
              </a:rPr>
              <a:t>pointer(array(pointer(</a:t>
            </a:r>
            <a:r>
              <a:rPr lang="en-US" sz="2000" dirty="0">
                <a:solidFill>
                  <a:srgbClr val="0000FF"/>
                </a:solidFill>
                <a:latin typeface="Courier New" panose="02070309020205020404" pitchFamily="49" charset="0"/>
                <a:cs typeface="Courier New" panose="02070309020205020404" pitchFamily="49" charset="0"/>
              </a:rPr>
              <a:t>char</a:t>
            </a:r>
            <a:r>
              <a:rPr lang="en-US" sz="2000" b="1"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eaLnBrk="1" hangingPunct="1">
              <a:buFont typeface="Wingdings" charset="0"/>
              <a:buChar char="n"/>
              <a:defRPr/>
            </a:pPr>
            <a:r>
              <a:rPr lang="en-US" dirty="0">
                <a:latin typeface="Arial" charset="0"/>
              </a:rPr>
              <a:t>For most of us, types are a mixture of these 3 views</a:t>
            </a:r>
          </a:p>
          <a:p>
            <a:pPr eaLnBrk="1" hangingPunct="1">
              <a:lnSpc>
                <a:spcPct val="90000"/>
              </a:lnSpc>
              <a:buFont typeface="Wingdings" charset="0"/>
              <a:buChar char="n"/>
              <a:defRPr/>
            </a:pPr>
            <a:endParaRPr lang="en-US" sz="2800" dirty="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oter Placeholder 3">
            <a:extLst>
              <a:ext uri="{FF2B5EF4-FFF2-40B4-BE49-F238E27FC236}">
                <a16:creationId xmlns:a16="http://schemas.microsoft.com/office/drawing/2014/main" id="{B2C15AC8-F3BE-BF4A-918D-574ED737A4B6}"/>
              </a:ext>
            </a:extLst>
          </p:cNvPr>
          <p:cNvSpPr>
            <a:spLocks noGrp="1"/>
          </p:cNvSpPr>
          <p:nvPr>
            <p:ph type="ftr" sz="quarter" idx="10"/>
          </p:nvPr>
        </p:nvSpPr>
        <p:spPr>
          <a:xfrm>
            <a:off x="228600" y="6248400"/>
            <a:ext cx="5257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en-US" altLang="en-US" sz="1400">
                <a:latin typeface="Arial" panose="020B0604020202020204" pitchFamily="34" charset="0"/>
              </a:rPr>
              <a:t>Programming Languages CSCI 4430, A. Milanova/BG Ryder</a:t>
            </a:r>
          </a:p>
        </p:txBody>
      </p:sp>
      <p:sp>
        <p:nvSpPr>
          <p:cNvPr id="36866" name="Slide Number Placeholder 4">
            <a:extLst>
              <a:ext uri="{FF2B5EF4-FFF2-40B4-BE49-F238E27FC236}">
                <a16:creationId xmlns:a16="http://schemas.microsoft.com/office/drawing/2014/main" id="{FC09428F-A79B-8C40-9921-D11D60FA418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3BD11BFA-4A05-AE43-8F39-C64F950FF375}" type="slidenum">
              <a:rPr lang="en-US" altLang="en-US" sz="1400"/>
              <a:pPr>
                <a:spcBef>
                  <a:spcPct val="0"/>
                </a:spcBef>
                <a:buClrTx/>
                <a:buSzTx/>
                <a:buFontTx/>
                <a:buNone/>
              </a:pPr>
              <a:t>9</a:t>
            </a:fld>
            <a:endParaRPr lang="en-US" altLang="en-US" sz="1400"/>
          </a:p>
        </p:txBody>
      </p:sp>
      <p:sp>
        <p:nvSpPr>
          <p:cNvPr id="36867" name="Rectangle 2">
            <a:extLst>
              <a:ext uri="{FF2B5EF4-FFF2-40B4-BE49-F238E27FC236}">
                <a16:creationId xmlns:a16="http://schemas.microsoft.com/office/drawing/2014/main" id="{9AB9A69E-C4D1-6D4A-BC82-3F8732933DCD}"/>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What Is a Type System?</a:t>
            </a:r>
          </a:p>
        </p:txBody>
      </p:sp>
      <p:sp>
        <p:nvSpPr>
          <p:cNvPr id="35844" name="Rectangle 3">
            <a:extLst>
              <a:ext uri="{FF2B5EF4-FFF2-40B4-BE49-F238E27FC236}">
                <a16:creationId xmlns:a16="http://schemas.microsoft.com/office/drawing/2014/main" id="{0CDA8646-4569-9949-85D1-DD2B773890FB}"/>
              </a:ext>
            </a:extLst>
          </p:cNvPr>
          <p:cNvSpPr>
            <a:spLocks noGrp="1" noChangeArrowheads="1"/>
          </p:cNvSpPr>
          <p:nvPr>
            <p:ph type="body" idx="1"/>
          </p:nvPr>
        </p:nvSpPr>
        <p:spPr>
          <a:xfrm>
            <a:off x="228600" y="1371600"/>
            <a:ext cx="8915400" cy="4800600"/>
          </a:xfrm>
        </p:spPr>
        <p:txBody>
          <a:bodyPr/>
          <a:lstStyle/>
          <a:p>
            <a:pPr eaLnBrk="1" hangingPunct="1"/>
            <a:r>
              <a:rPr lang="en-US" altLang="en-US" dirty="0">
                <a:latin typeface="Arial" panose="020B0604020202020204" pitchFamily="34" charset="0"/>
                <a:ea typeface="ＭＳ Ｐゴシック" panose="020B0600070205080204" pitchFamily="34" charset="-128"/>
              </a:rPr>
              <a:t>A mechanism to define types and associate them with programming language constructs</a:t>
            </a:r>
          </a:p>
          <a:p>
            <a:pPr lvl="1" eaLnBrk="1" hangingPunct="1"/>
            <a:r>
              <a:rPr lang="en-US" altLang="en-US" dirty="0">
                <a:latin typeface="Arial" panose="020B0604020202020204" pitchFamily="34" charset="0"/>
              </a:rPr>
              <a:t>Deduce types for program constructs</a:t>
            </a:r>
          </a:p>
          <a:p>
            <a:pPr lvl="1" eaLnBrk="1" hangingPunct="1"/>
            <a:r>
              <a:rPr lang="en-US" altLang="en-US" dirty="0">
                <a:latin typeface="Arial" panose="020B0604020202020204" pitchFamily="34" charset="0"/>
              </a:rPr>
              <a:t>Deduce if a construct is “type correct” or “type incorrect”</a:t>
            </a:r>
            <a:endParaRPr lang="en-US" altLang="ja-JP" dirty="0">
              <a:latin typeface="Arial" panose="020B0604020202020204" pitchFamily="34" charset="0"/>
            </a:endParaRP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Additional rules for type equivalence, type compatibility</a:t>
            </a:r>
          </a:p>
          <a:p>
            <a:pPr lvl="1" eaLnBrk="1" hangingPunct="1"/>
            <a:r>
              <a:rPr lang="en-US" altLang="en-US" dirty="0">
                <a:latin typeface="Arial" panose="020B0604020202020204" pitchFamily="34" charset="0"/>
              </a:rPr>
              <a:t>Important from pragmatic point of view</a:t>
            </a: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72126E09-9066-CB48-9BC1-4806327BD352}"/>
                  </a:ext>
                </a:extLst>
              </p14:cNvPr>
              <p14:cNvContentPartPr/>
              <p14:nvPr/>
            </p14:nvContentPartPr>
            <p14:xfrm>
              <a:off x="5024520" y="3444120"/>
              <a:ext cx="3600360" cy="480960"/>
            </p14:xfrm>
          </p:contentPart>
        </mc:Choice>
        <mc:Fallback xmlns="">
          <p:pic>
            <p:nvPicPr>
              <p:cNvPr id="2" name="Ink 1">
                <a:extLst>
                  <a:ext uri="{FF2B5EF4-FFF2-40B4-BE49-F238E27FC236}">
                    <a16:creationId xmlns:a16="http://schemas.microsoft.com/office/drawing/2014/main" id="{72126E09-9066-CB48-9BC1-4806327BD352}"/>
                  </a:ext>
                </a:extLst>
              </p:cNvPr>
              <p:cNvPicPr/>
              <p:nvPr/>
            </p:nvPicPr>
            <p:blipFill>
              <a:blip r:embed="rId5"/>
              <a:stretch>
                <a:fillRect/>
              </a:stretch>
            </p:blipFill>
            <p:spPr>
              <a:xfrm>
                <a:off x="5002560" y="3427920"/>
                <a:ext cx="3638160" cy="518760"/>
              </a:xfrm>
              <a:prstGeom prst="rect">
                <a:avLst/>
              </a:prstGeom>
            </p:spPr>
          </p:pic>
        </mc:Fallback>
      </mc:AlternateContent>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7.7|17.6|143.2"/>
</p:tagLst>
</file>

<file path=ppt/tags/tag10.xml><?xml version="1.0" encoding="utf-8"?>
<p:tagLst xmlns:a="http://schemas.openxmlformats.org/drawingml/2006/main" xmlns:r="http://schemas.openxmlformats.org/officeDocument/2006/relationships" xmlns:p="http://schemas.openxmlformats.org/presentationml/2006/main">
  <p:tag name="TIMING" val="|20.1|12.6|11.9|17.9|37.1"/>
</p:tagLst>
</file>

<file path=ppt/tags/tag11.xml><?xml version="1.0" encoding="utf-8"?>
<p:tagLst xmlns:a="http://schemas.openxmlformats.org/drawingml/2006/main" xmlns:r="http://schemas.openxmlformats.org/officeDocument/2006/relationships" xmlns:p="http://schemas.openxmlformats.org/presentationml/2006/main">
  <p:tag name="TIMING" val="|39.9|7.5|18.1|52.7|3.7|6.8|38.6"/>
</p:tagLst>
</file>

<file path=ppt/tags/tag12.xml><?xml version="1.0" encoding="utf-8"?>
<p:tagLst xmlns:a="http://schemas.openxmlformats.org/drawingml/2006/main" xmlns:r="http://schemas.openxmlformats.org/officeDocument/2006/relationships" xmlns:p="http://schemas.openxmlformats.org/presentationml/2006/main">
  <p:tag name="TIMING" val="|18.3|14.8|9.2"/>
</p:tagLst>
</file>

<file path=ppt/tags/tag2.xml><?xml version="1.0" encoding="utf-8"?>
<p:tagLst xmlns:a="http://schemas.openxmlformats.org/drawingml/2006/main" xmlns:r="http://schemas.openxmlformats.org/officeDocument/2006/relationships" xmlns:p="http://schemas.openxmlformats.org/presentationml/2006/main">
  <p:tag name="TIMING" val="|8.7|8.2|7.9|12.8"/>
</p:tagLst>
</file>

<file path=ppt/tags/tag3.xml><?xml version="1.0" encoding="utf-8"?>
<p:tagLst xmlns:a="http://schemas.openxmlformats.org/drawingml/2006/main" xmlns:r="http://schemas.openxmlformats.org/officeDocument/2006/relationships" xmlns:p="http://schemas.openxmlformats.org/presentationml/2006/main">
  <p:tag name="TIMING" val="|14.3|23.9|28.9"/>
</p:tagLst>
</file>

<file path=ppt/tags/tag4.xml><?xml version="1.0" encoding="utf-8"?>
<p:tagLst xmlns:a="http://schemas.openxmlformats.org/drawingml/2006/main" xmlns:r="http://schemas.openxmlformats.org/officeDocument/2006/relationships" xmlns:p="http://schemas.openxmlformats.org/presentationml/2006/main">
  <p:tag name="TIMING" val="|24|37.1|38.9|17.4"/>
</p:tagLst>
</file>

<file path=ppt/tags/tag5.xml><?xml version="1.0" encoding="utf-8"?>
<p:tagLst xmlns:a="http://schemas.openxmlformats.org/drawingml/2006/main" xmlns:r="http://schemas.openxmlformats.org/officeDocument/2006/relationships" xmlns:p="http://schemas.openxmlformats.org/presentationml/2006/main">
  <p:tag name="TIMING" val="|11.6|8|5|18.7"/>
</p:tagLst>
</file>

<file path=ppt/tags/tag6.xml><?xml version="1.0" encoding="utf-8"?>
<p:tagLst xmlns:a="http://schemas.openxmlformats.org/drawingml/2006/main" xmlns:r="http://schemas.openxmlformats.org/officeDocument/2006/relationships" xmlns:p="http://schemas.openxmlformats.org/presentationml/2006/main">
  <p:tag name="TIMING" val="|3.7|16|16.8"/>
</p:tagLst>
</file>

<file path=ppt/tags/tag7.xml><?xml version="1.0" encoding="utf-8"?>
<p:tagLst xmlns:a="http://schemas.openxmlformats.org/drawingml/2006/main" xmlns:r="http://schemas.openxmlformats.org/officeDocument/2006/relationships" xmlns:p="http://schemas.openxmlformats.org/presentationml/2006/main">
  <p:tag name="TIMING" val="|73.1|55.6"/>
</p:tagLst>
</file>

<file path=ppt/tags/tag8.xml><?xml version="1.0" encoding="utf-8"?>
<p:tagLst xmlns:a="http://schemas.openxmlformats.org/drawingml/2006/main" xmlns:r="http://schemas.openxmlformats.org/officeDocument/2006/relationships" xmlns:p="http://schemas.openxmlformats.org/presentationml/2006/main">
  <p:tag name="TIMING" val="|7.5|57|53.2"/>
</p:tagLst>
</file>

<file path=ppt/tags/tag9.xml><?xml version="1.0" encoding="utf-8"?>
<p:tagLst xmlns:a="http://schemas.openxmlformats.org/drawingml/2006/main" xmlns:r="http://schemas.openxmlformats.org/officeDocument/2006/relationships" xmlns:p="http://schemas.openxmlformats.org/presentationml/2006/main">
  <p:tag name="TIMING" val="|26.1|24.6|106|121.1"/>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Arial"/>
        <a:cs typeface="Arial"/>
      </a:majorFont>
      <a:minorFont>
        <a:latin typeface="Tahom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Blends</Template>
  <TotalTime>32423</TotalTime>
  <Words>4198</Words>
  <Application>Microsoft Macintosh PowerPoint</Application>
  <PresentationFormat>On-screen Show (4:3)</PresentationFormat>
  <Paragraphs>602</Paragraphs>
  <Slides>41</Slides>
  <Notes>28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41</vt:i4>
      </vt:variant>
    </vt:vector>
  </HeadingPairs>
  <TitlesOfParts>
    <vt:vector size="48" baseType="lpstr">
      <vt:lpstr>Arial</vt:lpstr>
      <vt:lpstr>Courier</vt:lpstr>
      <vt:lpstr>Courier New</vt:lpstr>
      <vt:lpstr>Tahoma</vt:lpstr>
      <vt:lpstr>Wingdings</vt:lpstr>
      <vt:lpstr>Blends</vt:lpstr>
      <vt:lpstr>Custom Design</vt:lpstr>
      <vt:lpstr>Types</vt:lpstr>
      <vt:lpstr>Announcements</vt:lpstr>
      <vt:lpstr>Types and Type Systems</vt:lpstr>
      <vt:lpstr>Lecture Outline </vt:lpstr>
      <vt:lpstr>What Is a Type?</vt:lpstr>
      <vt:lpstr>What Is the Role of Types?</vt:lpstr>
      <vt:lpstr>3 Views of Types</vt:lpstr>
      <vt:lpstr>3 Views of Types</vt:lpstr>
      <vt:lpstr>What Is a Type System?</vt:lpstr>
      <vt:lpstr>What Is a Type System?</vt:lpstr>
      <vt:lpstr>What Is Type Checking?</vt:lpstr>
      <vt:lpstr>What Is Type Checking?</vt:lpstr>
      <vt:lpstr>What Is Type Checking?</vt:lpstr>
      <vt:lpstr>Language Design Choices</vt:lpstr>
      <vt:lpstr>Forbidden Errors</vt:lpstr>
      <vt:lpstr>Type Safety</vt:lpstr>
      <vt:lpstr>C++ Is Type Unsafe</vt:lpstr>
      <vt:lpstr>What Is Type Checking</vt:lpstr>
      <vt:lpstr>What Is Type Checking?</vt:lpstr>
      <vt:lpstr>Lecture Outline </vt:lpstr>
      <vt:lpstr>Type Equivalence</vt:lpstr>
      <vt:lpstr>Type Equivalence</vt:lpstr>
      <vt:lpstr>Type Equivalence</vt:lpstr>
      <vt:lpstr>Structural Equivalence</vt:lpstr>
      <vt:lpstr>Structural Equivalence</vt:lpstr>
      <vt:lpstr>Structural Equivalence</vt:lpstr>
      <vt:lpstr>Structural Equivalence</vt:lpstr>
      <vt:lpstr>Structural Equivalence</vt:lpstr>
      <vt:lpstr>Name Equivalence </vt:lpstr>
      <vt:lpstr>Question</vt:lpstr>
      <vt:lpstr>Name Equivalence</vt:lpstr>
      <vt:lpstr>Exercise</vt:lpstr>
      <vt:lpstr>Exercise: Structural Equivalence</vt:lpstr>
      <vt:lpstr>Exercise: Strict Name Equivalence</vt:lpstr>
      <vt:lpstr>Exercise: Loose Name Equivalence</vt:lpstr>
      <vt:lpstr>Example: Type Equivalence in C</vt:lpstr>
      <vt:lpstr>Type Equivalence in C</vt:lpstr>
      <vt:lpstr>Type Equivalence in C</vt:lpstr>
      <vt:lpstr>Type Equivalence in C</vt:lpstr>
      <vt:lpstr>Question</vt:lpstr>
      <vt:lpstr>Lecture Outline </vt:lpstr>
    </vt:vector>
  </TitlesOfParts>
  <Company>Rensselaer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CSCI 4430 &amp; CSCI 6969</dc:title>
  <dc:creator>student</dc:creator>
  <cp:lastModifiedBy>Milanova, Ana L.</cp:lastModifiedBy>
  <cp:revision>6010</cp:revision>
  <dcterms:created xsi:type="dcterms:W3CDTF">2010-11-02T15:56:59Z</dcterms:created>
  <dcterms:modified xsi:type="dcterms:W3CDTF">2022-11-23T12:12:52Z</dcterms:modified>
</cp:coreProperties>
</file>