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ink/ink3.xml" ContentType="application/inkml+xml"/>
  <Override PartName="/ppt/tags/tag4.xml" ContentType="application/vnd.openxmlformats-officedocument.presentationml.tags+xml"/>
  <Override PartName="/ppt/ink/ink4.xml" ContentType="application/inkml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ink/ink5.xml" ContentType="application/inkml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ink/ink6.xml" ContentType="application/inkml+xml"/>
  <Override PartName="/ppt/tags/tag10.xml" ContentType="application/vnd.openxmlformats-officedocument.presentationml.tags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0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1.xml" ContentType="application/inkml+xml"/>
  <Override PartName="/ppt/notesSlides/notesSlide10.xml" ContentType="application/vnd.openxmlformats-officedocument.presentationml.notesSlide+xml"/>
  <Override PartName="/ppt/ink/ink12.xml" ContentType="application/inkml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37"/>
  </p:notesMasterIdLst>
  <p:handoutMasterIdLst>
    <p:handoutMasterId r:id="rId38"/>
  </p:handoutMasterIdLst>
  <p:sldIdLst>
    <p:sldId id="807" r:id="rId3"/>
    <p:sldId id="1003" r:id="rId4"/>
    <p:sldId id="908" r:id="rId5"/>
    <p:sldId id="873" r:id="rId6"/>
    <p:sldId id="852" r:id="rId7"/>
    <p:sldId id="854" r:id="rId8"/>
    <p:sldId id="907" r:id="rId9"/>
    <p:sldId id="855" r:id="rId10"/>
    <p:sldId id="857" r:id="rId11"/>
    <p:sldId id="867" r:id="rId12"/>
    <p:sldId id="859" r:id="rId13"/>
    <p:sldId id="860" r:id="rId14"/>
    <p:sldId id="861" r:id="rId15"/>
    <p:sldId id="903" r:id="rId16"/>
    <p:sldId id="934" r:id="rId17"/>
    <p:sldId id="940" r:id="rId18"/>
    <p:sldId id="939" r:id="rId19"/>
    <p:sldId id="942" r:id="rId20"/>
    <p:sldId id="862" r:id="rId21"/>
    <p:sldId id="998" r:id="rId22"/>
    <p:sldId id="865" r:id="rId23"/>
    <p:sldId id="866" r:id="rId24"/>
    <p:sldId id="999" r:id="rId25"/>
    <p:sldId id="905" r:id="rId26"/>
    <p:sldId id="1001" r:id="rId27"/>
    <p:sldId id="868" r:id="rId28"/>
    <p:sldId id="869" r:id="rId29"/>
    <p:sldId id="997" r:id="rId30"/>
    <p:sldId id="895" r:id="rId31"/>
    <p:sldId id="1002" r:id="rId32"/>
    <p:sldId id="938" r:id="rId33"/>
    <p:sldId id="943" r:id="rId34"/>
    <p:sldId id="904" r:id="rId35"/>
    <p:sldId id="996" r:id="rId36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5850"/>
  </p:normalViewPr>
  <p:slideViewPr>
    <p:cSldViewPr>
      <p:cViewPr varScale="1">
        <p:scale>
          <a:sx n="82" d="100"/>
          <a:sy n="82" d="100"/>
        </p:scale>
        <p:origin x="30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452" y="-60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20E8C42B-CC7F-9C4E-A909-46817F80BE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D7B6566C-576F-6345-869F-DF25590581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12E22AE0-DDBB-7A43-BCAC-4DF4B668711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A72D204C-3179-3C46-9617-5F642E007F0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D2A7B4-6E8C-344F-B5E4-25FB6624D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168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14125 15586 13359,'-4'-9'-1044,"0"0"0,0-1 969,0 1 0,1 0 0,2-1 0,-1 0 0,-1-1 0,0-2 0,0 2 0,-1 1 0,1 1 332,-1 3 1,3-2-1,-3 3 1,0 0 212,-2 1 0,2 9 0,0 5 0,3 7-254,1 7 1,1 7 0,4 4 0,3 5 0,4 3 0,4 3-112,3 0 0,-9-20 0,0 0 0,2 1 0,1 1 1,0 1-1,0 0-110,0 0 1,1 0 0,-1-3 0,2 1 0,-1-2 0,0-1 0,-1 0 0,0-1 0,12 19-316,-3-5 1,-3-3 0,-4-7 0,-2 0 0,-3-1-266,-1-1 0,-1-4 0,-1 0 1,-4-1-1598,-2-1 2263,-1-1 0,-4 1 0,-1 0 0</inkml:trace>
  <inkml:trace contextRef="#ctx0" brushRef="#br0" timeOffset="1">14339 16210 13183,'-14'0'81,"4"1"1,-4 2-1,0 4 209,-5 1 1,0 2 0,-6 3 0,-1 2 0,-1 4 237,-1 2 1,3 0 0,3 2 0,2-2-1,5-4-555,4 1 1,3-5-1,2 0 1,2-3-1,4-2-869,4-2 770,1 3 1,8-8 0,2 3-1</inkml:trace>
  <inkml:trace contextRef="#ctx0" brushRef="#br0" timeOffset="2">15130 15968 13835,'-6'-6'-1033,"0"1"1,0 0 1195,0-1 0,-2 4 0,2-1 1,-2 2-1,-2 1 0,1 1 0,-1 3 443,-3 6 1,1 4-1,-6 9 1,-2 4 0,-3 5-278,-3 4 1,2-1 0,-1 6-1,0-3 1,2-1-336,1 0 1,2 0-1,2-4 1,0-5-496,3-6 0,1-3 0,5-3 0,0-4 0,2-3-2112,1-3 2594,4-1 0,-6-5 0,3 0 0</inkml:trace>
  <inkml:trace contextRef="#ctx0" brushRef="#br0" timeOffset="3">14683 16154 11555,'-5'1'-2219,"2"2"2720,2 7 1,2 1-1,2 6 1,4 2-97,5 5 1,2 2 0,6 0-1,2-2 1,3-1-1224,5 1 0,3-5 796,5 3 0,-5-5 0,-1 6 0</inkml:trace>
  <inkml:trace contextRef="#ctx0" brushRef="#br0" timeOffset="4">15112 16434 13214,'0'-6'620,"4"2"1,1 4-1</inkml:trace>
  <inkml:trace contextRef="#ctx0" brushRef="#br0" timeOffset="5">15735 15949 9136,'0'-13'-129,"0"2"0,0-4 1,0 1-1,0 0 0,0 1 1,-1 2 411,-2 4 1,1 3-1,-4 6 1,-1 4-1,-2 8 1,-1 6 146,-2 8 0,0 6 0,-2 6 1,0 3-1,3 2-109,1-2 0,0 4 1,1-3-1,1 3 1,2-4-139,2-3 1,4-2 0,4-7-1,3-2 1,4-4-242,5-7 1,2 0-1,5-6 1,3-1-1,2-4-236,-1-4 0,-2-2 0,0-1 0,0 0 0,0-1-428,-1-2 1,2-2-1,-4-6 1,1-1 735,0-4 1,3-9 0,-2-4 0</inkml:trace>
  <inkml:trace contextRef="#ctx0" brushRef="#br0" timeOffset="6">15754 16331 9136,'-6'-1'-448,"1"-2"0,0-3 591,3-2 1,1-2 0,1 1 0,1 0-1,2-1 1,4 0 591,1-2 0,5 1-718,3-1 1,6 2 0,1 0 0</inkml:trace>
  <inkml:trace contextRef="#ctx0" brushRef="#br0" timeOffset="7">15791 15987 9147,'-13'-4'-280,"3"-3"0,0-4 0,4-2 609,2-2 1,1 3-1,3-3 1,2 1-1,4-1 113,6-1 1,6-1 0,4 2 0,4 3 0,4 4-653,4 2 1,3 4 209,3-1 0,3 10 0,3 3 0</inkml:trace>
  <inkml:trace contextRef="#ctx0" brushRef="#br0" timeOffset="8">13845 15484 14293,'0'-9'-361,"0"-1"0,0 1 1,-1 1-1,-1 0 1,-3 3 575,-3 1 0,-5 3 1,-9 7-1,-7 9 0,-10 9 1,15-8-1,0 3-44,-5 2 0,0 2 1,-5 7-1,-1 1 0,-1 5 1,0 2-1,11-11 0,1 0 1,0 2-1,0-1 0,1 2 1,1-1-18,1 1 0,0 1 0,2 0 0,-5 14 0,3 1 1,5-1-1,3 2 0,3-2 0,3 0 0,4-2 0,4 1-193,3-5 0,2 0 1,6 0-1,3-1 1,5-2-1,2-1 0,2 2 1,1-1-1,4-1 1,0 0-166,2-1 1,2-3 0,4-3 0,2-3 0,0-3 0,1-3 0,2-1 0,2-3 203,2-2 0,1-1 0,-2 0 0,2-2 0,2-2 0,1-1 0</inkml:trace>
  <inkml:trace contextRef="#ctx0" brushRef="#br0" timeOffset="9">16853 15568 20395,'13'9'-469,"0"1"1,5 5 0,5 7 0,3 10 0,2 10 0,-14-16 0,-1 2 545,-1 3 0,0 1 0,0 3 0,-2 0 1,-2 4-1,-1 0 0,-2 0 0,-1 1 1,-2-2-1,-2 1 0,-2-1 0,-2-1 175,-3 0 0,-2-1 0,1-1 0,-1-1 0,-2 0 0,-1 0 0,1-3 0,-1 0 0,0-3 0,0-1-220,1-3 0,-1-1 0,-11 20 1,4-7-1,3-1 0,3-4-1671,7-5 1,5-3 1374,4-14 0,11-2 0,5-7 0</inkml:trace>
  <inkml:trace contextRef="#ctx0" brushRef="#br0" timeOffset="10">18072 15810 13863,'-4'-24'-290,"0"1"0,-3 6 1,2 1-1,1 4 0,1 1 702,2 2 1,-2 5-1,-1 6 1,-1 9-1,-2 11 1,-2 9-1,-1 10-233,-2 7 1,7-21 0,-1 0-1,0 1 1,-1 1 0,1 0-1,0 1 1,-1 1 0,0 1-202,0 1 1,0 1-1,1 1 1,0-1-1,0 2 1,-1 0 0,1-2-1,-1 0 1,1-2-1,0 0 1,0-2 0,2-1-405,0-2 0,0-1 0,-3 10 0,3-9 0,0-8-64,0-7 1,1-4 0,3-6 0,0-8-1582,0-7 1982,0-9 0,-5-6 0,0-5 1</inkml:trace>
  <inkml:trace contextRef="#ctx0" brushRef="#br0" timeOffset="11">17989 15894 12530,'-10'-3'-298,"1"-1"0,1 4 497,1 6 0,-1 8 0,2 13 1,-2 6-1,-1 8 118,3 7 0,4-22 1,0 1-1,2 1 1,0 1-1,1-1 1,0 0-1,5 22-183,7-4 0,4-9 0,5-6 1,4-4-1,3-6-219,2-9 1,4-6 0,-1-7 0,2-3 0,2-6-274,-1-8 1,-4-6 0,-3-8 0,-4-4-112,-4-3 1,-4-10 0,-2 1 0,-10 22 0,0 0 0,5-25 0,-3 4-219,-2 4 1,1 10-1,-5 10 967,-3 13 1,-4 18 0,-7 17 0,-3 8-1,0 7 375,-1 7 0,5 0 1,-2 2-1,4-1 0,3-2 0,3 1 0,8-8 1,7-3-1,10-2 0,7-5-696,5-4 1,2-6 10,2-7 0,-1 3 0,0-1 0</inkml:trace>
  <inkml:trace contextRef="#ctx0" brushRef="#br1" timeOffset="12">19218 16266 8467,'0'-9'-112,"-5"-1"0,0 1 0,0 0 1,1 1-1,1 0 0,0 2 580,1-1 0,1 2 0,1-2 0,1 1 0,4 0 0,7 0 0,10 0 0,7 0 0,8-1 0,8 4 0,3 1 0,5 1 0,-25 1 0,0 1-562,1 1 0,1-1 0,0 0 1,0 0-1,1 2 0,0 0 1,-1 1-1,-1 0 0,-1 0 1,0 0-978,-2 0 0,1 1 0,20 5 686,-3-1 1,-9-4 0,1-1 0</inkml:trace>
  <inkml:trace contextRef="#ctx0" brushRef="#br0" timeOffset="13">19972 16033 17150,'-5'-18'-1060,"-3"3"0,5 2 1,3 0 1605,5 1 0,6-1 0,8 4 0,3 1 0,3 2 0,2 3 46,1 2 0,4 3 0,0 4 0,-1 6-642,-3 5 1,-6 2-1,-2 3 1,-3 3-1,-6 2 1,-3 1-188,-5 0 0,-8 0 1,-5 0-1,-7 0 196,-7 0 1,-7-5-1,-4-1 1,-4-2-1,-1-2-26,1 1 0,2-4 1,6 0-1,8-3 1,5-2-1193,6-3 1,6-5 1302,6 1 0,13 2 0,6 0 1</inkml:trace>
  <inkml:trace contextRef="#ctx0" brushRef="#br1" timeOffset="14">21191 15810 8529,'0'-11'-122,"0"0"1,0-1-1,0-1 1,2 1-1,0-2 1,2 1 288,1 0 0,0 0 0,2 4 1,0-1-1,0 2 373,1 2 0,-3 4 1,-2 8-1,-3 8-128,-3 5 1,-2 6 0,-4 7 0,-2 4 0,0 6-49,-1 3 1,-2 0-1,3 5 1,-3 1 0,8-25-1,-1 1-199,0 0 1,0 1-1,-1 23 1,5-2-1,2-5 1,1-6-260,0-3 1,8-10-1,4-3 1,2-8 0,2-5-317,0-2 1,5 0 0,1-4-1,-1-1 1,2-2-247,2-3 1,3-3-1,2-6 1,2-1 0,0-2 567,0-1 0,3-6 0,-2-2 0</inkml:trace>
  <inkml:trace contextRef="#ctx0" brushRef="#br1" timeOffset="15">21275 16117 8375,'-9'-4'240,"4"2"0,2-4 1,2-2-1,1 0 117,0-1 1,1-4 0,2 1 0,3 1 0,3-1-450,4 0 1,2 1-1,7-2 1,3 1-1,2-2 1,1 1-1548,0-1 1,4-2 1581,2 0 0,-2-1 1,0-2-1</inkml:trace>
  <inkml:trace contextRef="#ctx0" brushRef="#br1" timeOffset="16">21275 15782 8375,'-18'-9'-530,"0"0"1,3 2 588,2 1 1,4-3-1,3-4 1,4 2-1,5 0 415,6 2 1,4 0 0,6-2 0,1 0 0,1-1-123,4 0 0,3 2 1,2 0-1,2-2 1,0 1-327,0 3 1,-4 2 0,-3 6 0,1 0-27,1 0 0,-3 9 0,-2 1 0</inkml:trace>
  <inkml:trace contextRef="#ctx0" brushRef="#br1" timeOffset="17">22076 15698 7678,'0'-13'-69,"0"1"0,1-3 0,2-1 0,3 0 0,3-2 1,1-2-1,1 0 0,2-2 482,-2 0 1,0 2-1,-2 3 1,-1 3 0,-2 0-1,-3 3 404,-2 0 1,-2 3 0,-2 2-528,-3 3 0,-1 3 0,0 4 1,0 5-1,0 7-100,-1 4 0,-1 9 0,-2 10 0,-1 7 0,4-18 0,0 0-103,0 4 1,-1 0 0,-2 3-1,-1 2 1,0 2 0,-1 2 0,0 3-1,-1 1 1,0 4 0,-1 2-70,5-14 0,-1 0 0,1 0 1,-2 15-1,-1-1 0,1 0 1,0-1-1,1-6 0,2-1 1,1-5-1,0-2-12,2-4 0,0-1 1,1-4-1,0-1 1,-5 16-1,2-7 3,2-5 0,2-1 0,4-7 0,0-3 0,2-3-199,4-7 1,6-4-1,13-6 1,7-3-1,7-5-167,4-6 0,4-7 0,-23 8 0,1 0 0,2-2 1,-1-1-1,1-2 0,1 0-809,0 0 1,0-2 890,-4 0 0,-1 0 0,2-2 0,0-1 0,-4 1 0,0-1 0</inkml:trace>
  <inkml:trace contextRef="#ctx0" brushRef="#br1" timeOffset="18">22244 15642 8321,'-30'-15'0,"4"-1"0,5 1 471,7 0 0,3-2 0,5 1 1,5-2-1,6 0 122,8-1 0,8-4 1,7-1-1,4-2 1,2 2-619,1 5 1,-2 5 0,1 6 0,-2 1 0,-1 4-421,0 2 1,0 7 444,-3 7 0,0 6 0,0 8 0</inkml:trace>
  <inkml:trace contextRef="#ctx0" brushRef="#br1" timeOffset="19">22597 15866 8253,'-9'-18'84,"1"3"1,1 2-1,1 3 388,2 1 0,0 3 1,2 4-1,-2 5-32,-1 7 1,2 8-1,-4 11 1,-1 6-1,-2 6-254,-3 1 1,1 3 0,2 3 0,-2 3 0,0 0-386,0-1 0,2-1 0,0-6 1,-2-3-1,0-6-327,1-6 1,0-6 0,2-10 0,0-6-1,0-5-84,3-4 1,-1-3 0,4-6-1,2-5 326,3-4 0,4-3 0,5-4 0,3-4 1,0-2 283,3-2 0,1-4 0,-1-2 0,1-1 0,-1-4 0,3-1 0,-2-2 0,-4 4 0,1 0 0,-3 3 176,-2 2 1,1 9 0,-8 7 0,-2 10 478,-3 7 0,0 3 1,-5 7-1,0 6 0,-1 7 0,-1 8 0,-1 9 1,2 5-1,2 5 0,3 1-289,2 1 1,1-4-1,0 2 1,1 0 0,3-4-475,5-3 1,1-4 0,6-7-1,2-5 1,1-7-215,3-5 1,1-8-1,-3-9 1,2-9-1,0-8-113,1-6 0,-4-3 0,3-1 0,-2-1 0,-2-2-215,1 0 0,-2-4 0,-1 5 0,-4 3 411,-1 4 1,-3 11 0,-2 8 0,-4 10 890,-4 12 1,-7 14-1,-7 14 1,-2 6-1,-3 5-184,10-23 0,0 0 0,-1 0 0,1 0 0,-8 24 0,4 1 0,4-2-417,2 0 0,5-7 1,5-4-1,8-6 1,9-7-52,5-8 0,8-3 0,3-8 0</inkml:trace>
  <inkml:trace contextRef="#ctx0" brushRef="#br1" timeOffset="20">23594 15605 8306,'5'-9'43,"-1"-1"1,-5 2-1,-2 3 1,-4 7 424,-5 9 0,-7 13 0,-9 15 0,11-15 0,0 1 0,-3 4 0,0 1-195,-1 3 0,-1 0 0,-1 4 0,1 0 0,0 1 0,1 1 0,0 0 0,1 0 0,2 0 0,-1-1 0,2 1 0,0 0-510,1 0 0,1-1 1,4-5-1,0 0 1,2-4-1,1 0 0,-7 19 1,3-7-3041,-2-6 2668,4-3 0,-8-8 0,4-1 0</inkml:trace>
  <inkml:trace contextRef="#ctx0" brushRef="#br1" timeOffset="21">23920 15987 8357,'-9'-6'192,"2"0"1,1 2 0,-1 2 0,-2 1 275,0 1 0,-3 5 0,-2 5 0,0 5 0,-4 7 0,-2 6 0,-2 5 181,-2 3 0,2 2 0,-2 2 0,2-1 0,2-3-823,3-4 0,5-7 1,6-4-1,2-5-1465,-1-3 1,3-4 1561,-4-3 1,0-6 0,-3-5 0</inkml:trace>
  <inkml:trace contextRef="#ctx0" brushRef="#br1" timeOffset="22">23612 16126 8294,'5'-14'0,"0"1"668,-1 3 1,-2 7-1,3 6-175,-1 9 1,2 5 0,-2 6 0,2 4 0,1 3-813,1 0 1,3-1-1,1-1 319,3 0 0,7 0 0,2-1 0</inkml:trace>
  <inkml:trace contextRef="#ctx0" brushRef="#br1" timeOffset="23">24078 15652 8406,'-18'0'655,"3"-1"0,3-3-229,5-2 1,3 1 0,6 0 0,4 1 0,8 2 0,6 1 0,8 1 76,5 0 0,8 0 1,1 0-1,2 0-635,-1 0 1,1 0-1,0 0 1,-3-1 0,-4-1-330,-4-2 0,-6-2 0,-7 2 0,-3 0 2,-5 0 1,-7-2 0,-5 2 0,-5 2 703,-3 1 0,-2 9 0,-4 3 0,-3 6 0,-5 6 0,-1 7 301,0 8 0,-1 5 0,12-17 0,2 2 0,-1 2 0,1 2-383,0 2 0,0 1 0,1 3 0,1 0 0,0 0 0,1-1 0,2-1 0,1 0 1,2-2-1,0-1-270,1-2 1,1-1 0,1-1 0,0-1-1,4 23 1,3-8 0,0-9 0,-4-7 0,-3-5 0,-3-6 1,-5 0-1,-8-2 214,-5-2 1,-5 0-1,0-7 1,-2 0-1,0-1 171,2-3 0,3-1 0,6 0 0,1 0 0,1 0-500,-1 0 1,3 1 220,-4 2 0,1 2 0,-4 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339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3352 8166 23305,'-4'-10'-1639,"-1"1"1,-4 0 1091,3-1 1,3 2 0,7 1 0,5 2 0,8 0 0,7 0 778,7 1 1,9-2 0,8 2 0,-21 2 0,2 0-1,3-1 1,2 1 0,4-1 0,0 0-169,5 0 0,0-1 1,3 2-1,-1 0 0,1 0 1,-1 1-1,-1 0 1,-2 1-1,-3 0 0,0 0-246,-3 0 0,-2 0 1,-4 0-1,-2 0 1,25 0-1,-6 0 0,-4 0 1,-6 0-556,-5 0 820,-3 0 1,3 0-1,1 0 1</inkml:trace>
  <inkml:trace contextRef="#ctx0" brushRef="#br0" timeOffset="1">4451 7970 23305,'-28'-9'-1639,"1"-1"1,2 1 1910,3 0 0,13 4-17,9 2 0,9 2 0,13 2 0,4 2 0,4 3-272,4 2 0,-1 1 0,0 2 0,-2 0 0,-3 2 0,-2-1-209,0 1 0,-4-2 1,-4 1-1,-5 0 1,-6-1-191,-4 1 1,-5 5 0,-7-2-1,-11 3 1,-8 1 497,-6-1 1,-11 5 0,22-11 0,-1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34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8212 10680 8445,'0'-10'-61,"0"1"0,0 0 0,0-1 220,0 1 0,0 3 0,0 0 74,0-2 0,0 5 0,0 3 0,0 6 0,0 6 0,0 4 1,0 5 26,0 4 0,0 3 1,0 2-1,0 2 1,-1 1-1,-1 2-355,-1 1 1,-3 6-1,2 1 1,-2 2-1,-1-1-478,-1 0 1,-1-5-1,0 1 1,2-2 0,1-4 46,-1-3 1,-2-7 0,0-6 0,0-4 525,-1-4 0,1-5 0,0-1 0</inkml:trace>
  <inkml:trace contextRef="#ctx0" brushRef="#br0" timeOffset="1">8091 10903 8445,'14'-37'-115,"1"3"0,7 1 1,4-1 205,4 1 1,2 4 0,2 1 0,-2 7 0,-2 4 0,-1 6 186,-2 4 0,-5 3 0,-1 9 0,-2 4 0,-4 5-261,-2 4 0,-4 2 0,-3 1 0,-3 4 0,-2 2 84,-1 1 1,-5 0 0,-4 0 0,-4-1 0,-3-1 26,1-2 0,-1-3 1,-4 1-1,1-3 1,-1-1-65,2-2 1,5-4 0,-1-6-415,0-3 1,3-3-1,6-3 1,5-3 17,5-2 0,4 2 1,2 0-1,3 2 1,-1 4 173,1 5 0,2 6 0,-1 7 0,-1 2 1,-1 3 553,-3 5 1,-5 1 0,-2 4 0,-2 0-1,-2-1-68,-2 0 1,-6-2 0,-7-4-1,-1-3 29,-2-4 1,2 1 0,0-9 0,3-2-1,0-4-534,3-1 1,0-4 0,2 0-1,1-5-916,2-4 1,-3 1 0,4 1 1070,0 1 0,1-5 0,4-3 0</inkml:trace>
  <inkml:trace contextRef="#ctx0" brushRef="#br0" timeOffset="2">8510 11061 8539,'-5'4'30,"-2"-2"1,4 5 0,1 0 280,0 1 1,4 5-1,2-1 1,4-1-1,4 0 1,3-2-61,1 0 0,6 0 1,2-3-1,1-3-492,0-2 0,-1-2 0,3-2 1,-2-4-1,-3-4 0,-4-2-199,-2-2 0,-3 1 0,-4-2 1,-3 4 409,-3 2 1,-3 1 0,-3 5 0,-3 7 319,-3 9 0,-3 9 0,-1 7 1,-1 6-1,1 6 263,1 3 1,2 4 0,2 1 0,1 2 0,4-1-305,2-2 1,-2-3 0,0-2 0,0 0 0,0-4-276,0-3 1,-4-7 0,0-6 0,-1-4 0,-2-3 82,-3-6 1,2-4 0,-6-6-1,-1-3 1,-4-5-294,-2-6 1,4-3-1,-3-4 1,1-3-303,0-2 0,4-2 0,3 0 0,3 0 0,4 3 0,3 2-61,4 0 1,2 5 0,4 0 0,4 1 295,5 4 1,8 6 0,4 2 302,4-1 0,-1-2 0,3 0 0</inkml:trace>
  <inkml:trace contextRef="#ctx0" brushRef="#br0" timeOffset="3">9125 11061 8588,'-1'-5'210,"-3"2"0,-1 3 0,0 4 186,2 5 0,2 6 1,1 7-1,0 3 1,0 1-1,0 2 0,1 1 196,2 2 1,2-2 0,5 1 0,0-4 0,1-5-462,2-5 1,0-2 0,0-6 0,1-2 0,2-5 48,-1-6 0,0-3 1,1-11-1,0-3 0,-1-4-664,0-2 0,-2 0 1,-5 1-1,0 1 0,-2 2-172,1 2 1,-3 0-1,-1 4 1,-2 3 0,0 3-438,3 5 1,-3 4 0,2 6 709,-2 3 0,2 3 0,1 0 1,1 0 382,2 0 0,2 1 0,0-1 0</inkml:trace>
  <inkml:trace contextRef="#ctx0" brushRef="#br0" timeOffset="4">9646 11117 8587,'0'-9'0,"1"0"-154,2-1 1,-2 1-1,2 0 1,-2-1 731,-1 1 1,-1 1-224,-2 1 1,-3 3 0,-5 4-1,-2 1 1,1 4 71,-2 4 0,0 3 0,-5 6 0,1-1 0,0 3 115,3 0 1,-2 3-1,5-2 1,0 0-503,2-1 1,5-2 0,2 0 0,2-3-1,2-1 1,2-3-515,3-2 1,6-1 0,4-8 0,0-1-162,0-2 1,1-3-1,-2-4 1,0-1-1,0-3 39,-2 0 0,1-1 1,-3-1-1,2 1 0,-3 2 400,-3 1 0,-2 6 627,-2 3 1,-1 3 0,0 4 0,-3 4-1,-3 5 1,2 0 228,1 1 1,1 1-1,0-2 1,1-1-899,2 2 1,3-4 0,3 1 0,1-2 0,3-4-1,2-1-913,3-2 0,0-5 1151,1-3 0,0-7 0,-1-1 0</inkml:trace>
  <inkml:trace contextRef="#ctx0" brushRef="#br0" timeOffset="5">9935 10856 8535,'-7'-9'292,"1"1"30,-1 2 1,2 3-1,-1 7 1,-1 5 0,1 7 229,0 4 0,0 4 0,-3 5 0,0 1 1,2 2-34,1 1 1,4 1 0,-1 2 0,1 0 0,-1-3-1,0-1-307,1-2 0,4-5 0,3-4 0,0-2-242,2-3 1,1-3-1,2-5 1,-1-2-398,0-2 1,1-3-1,2-2 1,0-3-1,0-3 1,-1-3-394,1-3 1,-1-3 0,1 0 0,-1-2 163,-2-4 1,0 2-1,0-1 1,1 1 0,-1 2 273,0 3 1,-3 1 898,-3 5 1,-2 8-1,-2 5 1,-2 7 0,-4 4 137,-1 3 0,0 0 1,1 1-1,1 0 0,2-1 89,2 1 0,1-2 0,1-1 1,1-4-739,2-1 0,7-3 0,4-2 1,3-3-1,0-2-662,3-1 1,1-7-1,-3-3 1,1-4 0,-1-1-165,1 0 1,-1-1 0,-3 2 0,-2 1 140,-3-1 1,-5 4 1001,-2 7 0,-2 7 1,-2 8-1,-1 1-126,-1 0 0,0-2 0,2 2 0,-1 0 0,-1 0 0,1 0-1031,1 1 1,1-2-1,1-2 834,2-1 0,2 0 0,4 1 0</inkml:trace>
  <inkml:trace contextRef="#ctx0" brushRef="#br0" timeOffset="6">10391 11248 8535,'0'5'396,"0"0"511,0-2-581,0-2 0,4 6 0,2-4 0,3-1-181,0-1 1,1-1 0,2-1 0,1-1-1,0-2-290,1-1 1,2-1 0,0-3 0,1-1-141,-2 1 0,2 0 0,-5-2 0,-1 0 0,0-3 0,-2 0 34,0-3 1,-3 4 0,-3 1 0,-3 1 437,-3 2 0,-7 3 0,-5 0 0,-3 2 1,0 3-1,-2 4 632,-2 7 0,2 0 0,0 5 0,2-1-283,3 1 0,3 0 1,1 4-1,4-1 0,4 1-958,2 0 0,1-1 0,2 1 1,3-2-1,5-1-234,4-4 1,1-2-1,4-4 1,-1-3 0,1-2-2622,0-1 3146,-1-4 0,5-6 1,1-4-1</inkml:trace>
  <inkml:trace contextRef="#ctx0" brushRef="#br0" timeOffset="7">10866 11080 8497,'0'-9'808,"-1"0"171,-2 3 0,1-1 0,-4 5-899,2 3 1,1 3 0,3 5 0,0 1 0,0-1-1022,0 0 1,0 4 940,0-1 0,-4 0 0,-1-2 0</inkml:trace>
  <inkml:trace contextRef="#ctx0" brushRef="#br0" timeOffset="8">10847 11257 8654,'-9'0'3276,"0"0"-2262,3 0 0,2 4-2023,4 2 1009,0 2 0,-4 2 0,-1-1 0</inkml:trace>
  <inkml:trace contextRef="#ctx0" brushRef="#br0" timeOffset="9">8668 12253 8311,'-8'-9'11,"2"-2"0,3 0 0,2-2 1,1-1-1,0 1 363,0 1 0,4-1 0,3 0 1,4 1-1,1-1 0,0-2-122,2 1 1,0-4-1,4 5 1,-2 0-1,0 5-156,0 3 1,1 2 0,0 5 0,-3 4 0,0 6 38,-3 5 1,-2 6 0,-3 2 0,-2 4 0,-3 4 0,-4-1-3,-3 0 1,-1 0-1,-10-2 1,-1 1-130,-3-1 1,-2-4 0,2-3 0,-3-1 0,-1-3-11,0-3 1,5-4-1,-2-1 1,3-4-1,4-4-401,2-2 1,4-3-1,3-3 1,3-4-100,2-1 1,2-4 0,2 2 0,3 0-1,2 2 1,2 2 156,-1 2 1,-3 1-1,0 5 1,2 0 512,0 0 1,2 1-1,2 3 1,1 2 0,1 3 178,3 3 1,1 0-1,0 2 1,1 0-1,-1-2-342,1 2 1,3-3 0,0 3 0,-1 0 0,1-4-199,0-2 0,-1-1 1,-3-4-1,-1-1 197,-2-1 0,-4-1 0,3 0 0</inkml:trace>
  <inkml:trace contextRef="#ctx0" brushRef="#br0" timeOffset="10">9087 12085 8311,'-9'-27'30,"0"0"0,-1 2 0,1 2 0,-1 1 146,-3 1 0,2-1 1,-6 3-1,-1 2 1,-5 1-151,-4 4 0,-3 6 0,-8 2 0,-2 5 0,-6 6 0,-5 6 30,24-4 0,-2 2 0,-4 2 1,-2 2-1,0 2 0,-1 1 1,-3 1-1,0 1 203,0 1 0,0 2 0,3-1 0,1 2 1,0 1-1,0 0 0,3 0 0,3 2 1,3-1-1,3 0 209,4 1 0,3-1 0,4-2 0,3 1 0,3 24 0,11 0 0,14-1-325,-6-25 1,2 0 0,4 0 0,3-1-1,3-3 1,1-1 0,2 0 0,2 0-1,2 0 1,2-2-203,2 1 1,2-3-1,-1-2 1,0-3-1,2-1 1,0-2 0,-2-1-1,1-1 1,-1-2-1,0-1-47,-2 0 1,1-1 0,0-2 0,-2-1 0,-2-2 0,-2-1 0,-2-1 0,-2-2 0,19-13-415,-11-2 0,-6-2 1,-11-4-1,-2-2 0,-5-1-300,-3-2 1,-5-4 0,1-4 0,-6-1 454,-3-4 1,0 22 0,-1-1 0,-1 1 0,-2 1 0,0-1 0,-1 1 0,-12-20 0,-1 7 232,0 9 0,-1 8 0,-3 8 0,-1 7 249,-2 4 0,-2 8 0,-3 7 0,0 7-117,-1 6 0,1 3 0,16-13 0,-2 1 0,0 3 0,0 1 0,-2 2 0,0 0 0</inkml:trace>
  <inkml:trace contextRef="#ctx0" brushRef="#br0" timeOffset="11">8194 13268 8275,'-10'-4'-17,"2"2"1,1-3 0,1-1-36,-2 1 0,4 2 0,0-2 0,1 0 0,0 0 353,1-3 0,1 5 0,1 3-55,0 5 0,0 12 0,0 5 1,0 6-1,0 6-140,0 6 0,-3 6 0,-2 3 1,3-22-1,-1 0 0,0 1 0,-1 1 1,0 1-1,0 0-255,-1 1 1,0-1-1,1 0 1,-1 0-1,0-1 1,1 0 0,-4 20-620,1-10 1,-1-7 0,3-7-758,0-3 1525,-4-11 0,4-7 0,-4-9 0</inkml:trace>
  <inkml:trace contextRef="#ctx0" brushRef="#br0" timeOffset="12">8045 13454 8275,'9'-28'62,"5"-2"0,5 1 0,6 2 308,5 0 1,6 1-1,5-1 1,1 3 0,-3 6 11,-6 8 0,-3 6 0,-11 8 0,-5 6 0,-3 7-329,-5 4 1,-2 4 0,-5 1-1,-3 4 1,-7 4 0,-5 3-168,-5 0 1,-5-4 0,2-2-1,-3-2-7,-1-1 0,1-1 0,1-3 0,2-6 0,1-4-6,3-4 1,4-5-1,7-4-188,8-6 1,8-1-1,15-7 1,4 4 0,4 3 251,4 3 0,-1 7 1,0 5-1,-1 7 0,-3 4 275,-3 5 0,-8 5 0,-9 2 0,-6 1 0,-6 2 85,-6-2 0,-9-1 0,-7-5 1,-3-4-1,-2-4 111,-1-5 0,4-5 0,6-3 0,1-4-605,1-4 0,5-3 0,2-5 1,5-3-1,4-2 0,2-3-3032,1-1 3229,0 1 0,8-5 0,3-1 0</inkml:trace>
  <inkml:trace contextRef="#ctx0" brushRef="#br0" timeOffset="13">8491 13612 8275,'6'0'899,"-1"1"-575,-2 3 1,2 1 0,4 4 0,2 0-179,1 1 0,0-1 0,4 0 0,4 0-239,4-3 0,2 1 1,2-4-1,0-1 1,0-2-1,0-4-217,0-5 1,-5-2 0,-4-3 0,-7 0 212,-5 3 0,-4 5 0,-6 3 1,-4 4-1,-4 5 514,-5 6 1,-2 13-1,0 7 1,-1 8-1,2 5-110,1 4 0,9-22 0,1 0 0,1-1 0,1 0 0,1 2 0,0-1 0,1 1 0,0 0-136,0 0 1,0 0 0,1-1 0,1 1 0,-3 23 0,1-3-1,-1-4 131,-4-3 0,-2-5 0,-2-7 0,-3-6-718,0-8 1,-2-7-1,-3-5 1,-2-4 0,-1-6 165,1-5 0,1-6 0,-1-3 0,-1-5 0,2-4-317,0-4 0,6-2 0,2-2 0,5 1 0,4-1 567,2-3 0,5 3 0,1-3 0</inkml:trace>
  <inkml:trace contextRef="#ctx0" brushRef="#br0" timeOffset="14">9367 13594 8201,'-6'0'228,"-1"0"1,2 4 56,-1 2 0,1 8 0,3 4 1,-1 8-1,-1 7 0,1 8 82,0 3 0,-3 0 0,2-2 0,0-2 0,-1-4 0,-1-4-288,-1-7 1,-1-4-1,-1-9 1,-1-5-93,1-5 1,0-11 0,0-3 0,3-6 0,3-3-51,2-4 1,2-3 0,2-3 0,3-2-87,3 0 0,0 1 0,1 4 0,3 0 0,1 1 0,2 3-469,-1 6 1,1 4-1,2 7 1,1 2 304,0 1 0,-1 1 1,0 7-1,-2 2 0,-1 2-510,-2 1 1,0 1 822,-4-1 0,0 0 0,1 1 0</inkml:trace>
  <inkml:trace contextRef="#ctx0" brushRef="#br0" timeOffset="15">9506 13743 8201,'-6'9'19,"1"0"1,1 1 302,2-1 0,1 0 1,1 1 57,0-1 0,4-1 0,2 0 1,2-3-1,2-1-79,-1-2 0,3-1 0,2-1 1,-1-1-1,2-1-420,-1-1 1,2-5 0,2 1 0,1-3 0,0-4-330,-1 0 1,-2-2 0,-2-2 0,0-1 0,-4 2 90,-3 1 0,-3 3 0,-5 3 0,-3 2 0,-6 2 703,-8 3 1,-4 4-1,-6 5 1,0 6 0,1 6 472,2 4 0,2 2 0,5 3 0,0 1-164,3 0 0,2 3 1,8 0-1,5-2 0,7-3-823,8-4 1,4-7 0,10-3 0,2-5 0,4-4-926,5-2 1,-2-6 0,3-4 733,1-6 0,-8-6 1,2-3-1</inkml:trace>
  <inkml:trace contextRef="#ctx0" brushRef="#br0" timeOffset="16">10037 13678 8201,'9'-14'80,"-2"3"0,0-4 0,2 1 82,3-1 0,1 3 0,-2-4 0,3 0 0,0-3-154,3-2 0,-1-3 1,1-4-1,-2 0 1,1 0-194,-2 0 0,-1-2 0,-7 1 0,-2 2 0,-1 1 411,0 2 0,1 3 1,-5 5-1,-3 5 367,-2 4 1,-2 2 0,-1 8 0,-2 4-324,-1 8 0,0 12 1,-2 10-1,0 7 0,0 5 1,7-23-1,1 0-79,0 1 1,0 1 0,1 2 0,0 0 0,1 1 0,0-1 0,0 1 0,0 0-77,1 0 0,0 0 0,2 1 0,0-1 0,0 3 0,-1 0 0,1 0 0,0 1 0,0 0 0,0-1-525,0 1 0,-1 0 1,-2-3-1,1-1 1,0-3-1,-1-1 0,-5 20 1,-3-7-247,-4-4 1,2-9-1,-1-10 1,1-7 0,-1-5 136,-1-4 0,1-5 1,1-4-1,-1-2 1,2-4 397,-1 0 1,2-2 0,3-2-1,0 0 1,2 2 221,1 0 1,4 0-1,-1-4 1,2-1-1,1 2 718,0-2 0,4 0 0,3 2 0,3-2-337,3-1 0,4 0 1,1 4-1,4 0 1,1 2-697,3 0 1,1 6 0,0-1 213,-2 4 0,6 1 0,-2-3 0</inkml:trace>
  <inkml:trace contextRef="#ctx0" brushRef="#br0" timeOffset="17">10605 13603 8190,'-14'0'395,"-4"-3"0,4 0 0,-2 1 260,0 1 0,1 5 1,-3 2-1,3 2 0,2 2-611,3-1 0,5 3 0,2 2 0,2-1 0,2 1-426,2-3 0,6-1 0,7-4 382,1-3 0,6 2 0,1 0 0</inkml:trace>
  <inkml:trace contextRef="#ctx0" brushRef="#br0" timeOffset="18">10465 13873 8190,'0'6'0,"0"1"341,0 0 1,1 1 432,3 1-774,1-3 0,4 2 0,0-3 0</inkml:trace>
  <inkml:trace contextRef="#ctx0" brushRef="#br0" timeOffset="19">8817 14730 7260,'-4'-1'750,"4"-2"0,5-4-596,4-1 0,0 0 1,0 1-1,1 0 1,-1 0-1,0-1 0,0-1 1,-3-1 68,-3 1 0,1 0 0,-1-1 1,-2 2-45,-3 2 1,-7 2 0,-7 4 0,-2 2 0,-4 4 0,-3 6 189,-2 5 1,-5 10-1,-1 4 1,-1 5 0,2 3-28,3 2 0,4 2 0,10-1 0,6-2 1,5-1-387,3-3 0,9-6 0,6-3 0,5-7-328,6-7 1,2-3-1,1-4 1,-1-3-1,-2-3-149,-4-3 0,-1-5 0,-2-6 0,-3 0 0,-3-2 83,-5 2 0,-3-4 1,-5 3-1,-2-2 1,-4 2 373,-5 2 1,-2 6-1,-6 2 1,-2 1-1,-1 3 289,-1 3 0,-2 3 0,4 4 1,2 2-1,1 0-577,3 1 1,3 5 351,4-2 0,3 3 0,2 1 0</inkml:trace>
  <inkml:trace contextRef="#ctx0" brushRef="#br0" timeOffset="20">9013 14441 8038,'-28'-9'58,"3"0"0,0 0 0,-2 2 298,-3 1 1,-3 1 0,-4-2 0,-1 5 0,-3 5 0,-2 7-106,-3 4 0,20-2 0,-1 2 0,-2 1 0,1 2 0,-2 2 0,1 1-51,-2 3 0,2 1 1,1 1-1,2 2 0,2 2 1,1 2-1,3 0 0,2 1 1,2 0-1,3 1 1,3-1-1,3 0 20,1 0 0,2 0 1,3-1-1,2-1 1,3 1-1,1-1 1,1 0-1,1-1-144,1-1 1,3-1 0,3-2 0,2-2 0,19 15 0,-13-21 0,1-2 0,4-2-1,2-1-64,3-1 0,0-1 1,1-4-1,1-2 0,1-1 1,0-2-1,0-2 1,0-2-1,0-3 0,1-2-48,0-3 1,0-1 0,0-2-1,-1-2 1,0-4 0,-2-2 0,-3 0-1,-2-1 1,-3-1 0,-2-2-88,-1 1 0,-2-2 0,-4 1 0,-1-1 0,-2-2 0,-1 0 0,-1 0 0,-1 0-205,-2 2 0,-1-1 0,-2-1 1,0-1-1,-1 2 0,-2-1 1,0-1-1,-2 0 0,-1-1 1,-1 1-1,-1 1 0,-3 0 0,-4 1 1,-3 2-1,-3 4 0,-2 2 1,-2 1-1,-2 2 0,-3 1 1,0 3 254,-3 0 0,0 3 0,2 3 0,-1 3 0,0 0 0,-1 1 0,-23 1 0,3 3 336,4 2 1,-1 7-264,5 5 0,2 6 0,4 1 0,3-2 0,0 0 0</inkml:trace>
  <inkml:trace contextRef="#ctx0" brushRef="#br1" timeOffset="21">7896 15689 14084,'0'-10'-225,"0"1"0,0 0 0,0 0 0,0-1 0,0 1 0,1 0 0,1-1 488,1 1 0,1 1 0,-2 0 0,1 5 0,-1 5-2,-1 9 1,-5 5 0,-2 7 0,-2 5 0,-2 5-228,1 3 0,-1 7 0,-2 2 1,0 4-1,-1 1 0,1 0-296,6-23 0,0-1 1,-1 0-1,1 0 0,-2 24 1,1-3-1,1-9-450,2-8 0,-2-7 1,2-6 749,-1-2 0,-1-8 0,-4 2 0</inkml:trace>
  <inkml:trace contextRef="#ctx0" brushRef="#br1" timeOffset="22">7868 15782 14084,'9'-33'-124,"1"2"0,3 6 1,2 3 545,3 3 0,0 4 1,2 4-1,0 3 1,-1 5-293,-1 2 0,-2 3 0,-1 5 1,-3 5-1,-2 5-378,-4 1 1,1 5-1,-4 2 1,-1 3-1,-2 2 214,-3 1 0,-2 0 0,-4-4 1,0-1-1,-1-3-137,1 0 0,0-1 0,-1-5 0,2-1-33,2-4 1,-1-1 0,4-3-1,5-1-13,3-1 0,4-3 0,3 4 0,4 0 259,2 1 0,-3 6 1,0 1-1,-3 4 0,-3 3-37,-2 2 0,-4-1 0,-2 0 0,-7-1 1,-7-1 452,-7 0 0,0-1 0,-5-3 0,0-1 0,1-4-56,2-1 0,1-3 0,1-2 0,3-3 0,3-3-592,3-3 1,1-2-1,3-3 1,2 0-1,1 2-1497,2-1 1555,-3-1 1,3-2-1,-2 1 1</inkml:trace>
  <inkml:trace contextRef="#ctx0" brushRef="#br1" timeOffset="23">8277 16098 14015,'-9'5'420,"0"1"0,0 2-578,3 1 0,2 1 1,4 0-1,1 1 0,3 2 290,6-2 0,4-1 0,8-3 1,3-2-1,2-1-29,0-2 1,1-2 0,1-3 0,1-4 0,1-5-275,-1-3 1,-2 0 0,-3 0 0,-4-2 0,-5 1-234,-3 0 0,-4 3 1,-4 6 482,-5 3 0,-5 11 0,-6 11 0,-2 7 0,2 6 111,1 6 0,0 2 0,1 5 0,0 2-71,-1-1 0,2 4 0,1-7 0,1 2 0,-2-1-33,0 2 0,-1-7 0,-2-2 0,-1-3 0,-3-4-37,-3-3 0,-2-1 1,-1-8-1,-3-5 1,-1-7-121,0-4 1,0-5-1,-3-3 1,1-5 0,2-4-312,0-5 0,4-3 0,-1-4 1,4 0-1,3 0-200,6 1 1,4-1 0,5 0 0,2 0 552,4 0 1,4 4 0,9 1 0</inkml:trace>
  <inkml:trace contextRef="#ctx0" brushRef="#br1" timeOffset="24">9162 15996 19802,'-9'0'160,"2"-3"0,2 2 0,1 4 0,2 6 1,2 5-321,3 2 1,-1 6 0,4 3-1,2 2 1,0 1 0,2 0-126,3 0 0,-2-2 0,5-1 1,-1-3 219,0-2 1,1-6 0,-3-2-1,-1-5 1,0-4 0,1-3 23,-2-3 0,-1-8 1,0-7-1,-2-6 0,-1-3-197,0-1 1,-1-1 0,3-2 0,-1-2 0,0 1-238,-2 4 1,-3 1 0,3 6 0,0 4-90,-1 3 0,3 6 0,-4 5 1,1 7-1835,2 7 2352,-3 3 1,9 5 0,-3-1 0</inkml:trace>
  <inkml:trace contextRef="#ctx0" brushRef="#br1" timeOffset="25">9804 15996 17197,'-12'-8'-1064,"-1"1"0,1 1 1350,-1 2 0,-2 1 0,-3 4 0,-2 2 0,-1 4 369,-1 5 0,-3 5 1,1 6-1,0 0 0,3 1-230,5 0 0,2-1 0,6 3 0,2-2 1,4-2-607,4-5 1,7-2-1,8-7 1,3-2-1,5-3-128,2-2 0,1-3 0,0-3 0,0-4-149,0-1 0,-1-4 0,-2 1 0,-5-2 0,-2 0 0,-4-1-342,0 1 0,-2-1 1,-4-2-1,-1 3 587,-4 3 1,-3 2-1,-3 5 1,-5 6 795,-3 7 1,0 6 0,-4 4 0,2 1 0,2 0-273,4-1 0,3 1 0,4 0 0,0-1 0,1 0-461,2-3 1,5-2-1,6-6 1,0-2 0,3-1-616,1-2 0,-3-2 1,0-3 797,-2-3 0,4-2 1,-3-2-1</inkml:trace>
  <inkml:trace contextRef="#ctx0" brushRef="#br1" timeOffset="26">10158 15726 14171,'-4'-9'-2596,"3"3"2828,-2-1 0,2 6 0,0 1 0,-1 6 0,-2 7 1,-2 6-296,-1 4 1,-1 5 0,-1 3 0,-1 3 0,1 3 234,0 0 0,-1 1 0,2 1 1,2 2-1,3-3 394,2-3 0,1-4 1,0-6-1,1-3 1,2-2-647,3-2 0,2-6 1,2-4-1,-1-3 1,0-3-116,1-1 0,2-5 0,0-2 0,0-3 0,-2-1-315,-1-2 0,2-3 0,0-2 0,2 0 0,-2 2 102,-1-2 0,3 0 1,-1 1-1,0 1-47,-2 2 1,-2 6 877,-2 7 1,-3 7-1,-6 6 1,-2 2 205,0 1 1,-2-1-1,4-1 1,1 0-1,1-3-513,1 0 1,1-5 0,2-1 0,4-1 0,4-2-282,5-1 1,1-2 0,3-2 0,1-3 0,0-3-435,0-4 0,-1 2 0,-2-4 0,1 2 0,-1 1 482,-3 2 0,-2 4 0,-7 2 618,-3 3 0,-3 3 1,-3 7-1,-2 0 1,-2 2-85,1 1 0,4 0 0,-1 2 0,2-1-562,1-1 0,0-1 1,1 1-1,2-1 95,3-3 1,7 2 0,1-5 0</inkml:trace>
  <inkml:trace contextRef="#ctx0" brushRef="#br1" timeOffset="27">10707 16173 10630,'-5'0'960,"1"-1"-499,4-2 0,1 2-265,2-2 0,2 1 1,6 0-1,0-3 0,2 1-529,-2 0 1,2-3 0,0 2 0,-1-3 0,1 0-64,-1-2 0,1-3 1,-4 1-1,-1-4 1,-1 0 83,0 0 1,-5 0-1,1 3 1,-3 2-1,-3 2 625,-4 3 1,-1-2-1,-1 6 1,0 3-1,-2 5 506,-1 6 0,1 0 0,-2 6 0,1 2-295,-1-1 1,4 4 0,4-1 0,1-1 0,1 1-515,2 0 0,2 0 0,3-4 1,2 0-1,2-2-2167,1 0 2111,5-9 0,0 10 0,5-7 0</inkml:trace>
  <inkml:trace contextRef="#ctx0" brushRef="#br1" timeOffset="28">11033 16201 10680,'4'-5'406,"2"-4"0,3 4 3,0 0 1,2-2 0,0 4 0,2 0 0,1 0-386,-1-1 1,4 1 0,-3 3 0</inkml:trace>
  <inkml:trace contextRef="#ctx0" brushRef="#br1" timeOffset="29">11452 15940 11259,'0'-9'-300,"0"0"1,-1 0 0,-1 4 0,-2 6 518,-1 7 1,0 11-1,-2 8 1,0 4-1,1 3 1,0 3-1,0 3 67,-2-1 0,4-4 0,1-2 0,2 0 1,1-2-226,0-2 0,0-7 0,1-11 1,2-3-1,4-6-92,1-4 0,4-9 0,2-7 0,0-6 0,2-4-183,-2-3 1,3-2-1,-5-4 1,-1-1 0,0 2-39,-2 2 1,0 1 0,1 4 0,-2 1 0,-1 5-72,-1 6 0,-2 4 0,1 8 110,-1 5 0,2 8 0,-2 8 1,1 0-1,3 1-486,0-1 0,1-1 675,1 4 0,-1-1 1,0 1-1</inkml:trace>
  <inkml:trace contextRef="#ctx0" brushRef="#br1" timeOffset="30">11694 16117 11259,'-5'4'1401,"2"-3"-1186,6 2 0,6-2 0,4-1 0,1 0-161,3 0 0,1-1 0,1-1 0,2-2-236,1-1 1,-1-1 0,-2-5 0,-1 0 0,-3-1 0,-2-1-358,-3 0 0,-4-2 0,-1-2 0,-2 1 295,-4 4 0,-3 1 1,-6 3-1,-4 2 1,-3 3 717,-4 2 1,-5 5 0,2 3 0,1 5 0,0 3-52,0 3 0,8 0 1,-1 2-1,6 2 1,4 1-247,2 1 0,5 2 0,6-4 0,6-1 0,8-3-682,7-2 1,3-4 0,4-6 0,-2-3 0,-1-3-1135,-2-3 1,-1-3 1576,-1-6 1,-4-3 0,-1-3 0</inkml:trace>
  <inkml:trace contextRef="#ctx0" brushRef="#br1" timeOffset="31">12160 15968 9834,'0'9'683,"0"2"1,0 1-1,0 4-305,0 1 1,-1 2 0,-1 0 0,-1 0 0,0 2-182,-1 1 0,2-1 0,-1-2 0,1-1 1,0-3-561,-1-3 1,0-1 0,2-3-145,-2-2 1,1-2 0,-4-4 0,-1-1 0,1-1-29,0-1 1,0-4 0,-4 2-1,2-1 236,2-1 0,2 1 0,4-3 0,0 0 0,1-1 3,2 1 1,2-1 0,6-2-1,1-1 298,3-2 0,3 3 1,2-3-1,0 2 1,3 1 45,1-2 0,1 3 0,2-4 0,-1 3 1,-3 2 281,0 3 0,-5 5 1,-6-1-1,-3 3 0,-2 3 325,-4 3 0,-5 6 1,-2 1-1,-2 2 0,-1 1 0,-1 2 0,-2-1 1,2 0-1,2-3 0,3 1-491,2-1 1,1-5 0,1 0-1,2-2 1,4-2-443,5-1 0,2-3 1,5-1-1,-1-1-378,1-3 1,3-4-1,-1-4 1,0 0 0,-2 2-438,-4 1 1,-1-1 0,-5 2 1163,0 2 1,-5 3 0,-2 6 0,-6 4 0,-1 3 342,-2 3 1,2-1 0,0-1-1,1 0 1,1 1-366,2 0 0,2-2 1,4-2-1,4 0-1347,5-2 1302,4-4 1,5-2-1,1-5 1</inkml:trace>
  <inkml:trace contextRef="#ctx0" brushRef="#br1" timeOffset="32">13035 15698 8818,'-4'-9'108,"-2"-1"1,1 4 416,-2 0 1,1 5 0,-2 1-69,2 5 1,-3 9-1,3 4 1,-2 6-118,-1 3 0,2 5 1,1 2-1,0 2 1,0 3-1,1 0-43,1 1 1,0 1-1,4-4 1,1 0-428,3 0 1,1-4 0,5-2 0,1-7 0,3-5-346,0-6 0,-1-5 0,2-3 0,2-2 0,1-5-345,0-6 1,1-6 0,0-6 0,2-1 723,1-4 1,4-2 0,-3-1-1</inkml:trace>
  <inkml:trace contextRef="#ctx0" brushRef="#br1" timeOffset="33">13445 15819 8785,'-9'0'-376,"0"1"772,3 2 0,1 7 1,3 5-1,-2 4 0,0 2 259,-1 4 0,1 5 1,2 2-1,-1 0 0,1 2-551,1-1 1,1-3-1,0 1 1,1-3-1,1-4-621,1-2 0,3-5 0,-1-3 515,0 0 0,1-6 0,3-4 1</inkml:trace>
  <inkml:trace contextRef="#ctx0" brushRef="#br1" timeOffset="34">13352 16117 8649,'-11'-9'-8,"1"-1"0,1 1 648,4 0 1,3 3 0,3-1 0,2 1-152,3 1 1,6 0-1,5 3 1,2-1-1,4 1-2966,1 1 2477,1 1 1,3 4 0,0 1-1</inkml:trace>
  <inkml:trace contextRef="#ctx0" brushRef="#br0" timeOffset="35">13845 15884 8437,'0'-9'-332,"-3"-3"207,0-1 0,0 6 0,3 7 670,0 5-545,0 8 0,4-3 0,1 3 0</inkml:trace>
  <inkml:trace contextRef="#ctx0" brushRef="#br0" timeOffset="36">13752 16098 8437,'-5'1'2875,"2"3"-2486,2 1 0,1 4 0,0 0-482,0 1 93,0-1 0,4 0 0,1 1 0</inkml:trace>
  <inkml:trace contextRef="#ctx0" brushRef="#br0" timeOffset="37">8696 17039 8219,'-13'4'108,"-1"3"0,2 5 0,3 3 0,-1 3 0,0 0 320,-2 1 0,-1 3 0,4-1 1,1 0-1,0-1 0,3-2-324,1 1 1,1-5 0,4-2-1,2-5 1,4-4 0,5-2-256,3-1 1,4-7 0,3-3 0,2-3-324,3 0 1,0 0-1,0 4 1,-1 1-1,0 2 327,-3 2 0,-3 6 0,-1 4 0,0 7 0,-2 8 441,-1 7 1,-6 1-1,-5 5 1,-1 1-1,-2 1 347,-1 2 0,-8-6 1,-3-4-1,-3-6 1,-1-2-201,-1-1 0,0-6 1,-4-3-1,1-2 1,-1-2-492,0-1 0,1-1 0,0-4 0,2 0 1,1 0-1365,2 0 1,-4-1 1413,2-2 0,-3-2 0,-1-4 0</inkml:trace>
  <inkml:trace contextRef="#ctx0" brushRef="#br0" timeOffset="38">8566 17076 8428,'5'-24'152,"4"-2"1,0 5-1,3 0 315,3 1 0,0 6 0,5 1 0,1 4 0,1 3-33,2 3 1,-2 3 0,3 3 0,2 3 0,1 3-1895,4 4 1,2-2 1459,-3 5 0,0-1 0,-3 4 0</inkml:trace>
  <inkml:trace contextRef="#ctx0" brushRef="#br0" timeOffset="39">9180 16843 8335,'-18'-9'36,"-1"0"1,1-1 0,-2 1-1,-1 0 361,0-1 0,-6 2 0,-1 2 0,-6 3 1,-5 2-181,-1 1 1,-9 4 0,0 3 0,22-1 0,0 1 0,-2 1 0,1 2 0,-1 2 0,0 0 26,-1 1 1,1 1 0,0 1 0,0 0 0,2 1 0,1 1 0,2 2 0,0 1 0,1 2-1,1 1-44,1 2 1,2 1-1,2 0 1,2 0 0,1 1-1,3 0 1,2-1 0,3 1-1,1 0 1,2 0-79,2 0 1,2 0-1,3 1 1,2-1-1,2 0 1,3 0-1,2-1 1,1 0-267,2 0 0,1-1 0,3-1 0,2 0 0,0-2 0,2-2 0,2-2 0,1-2 0,1-3 0,2-1-184,1-3 0,0-1 0,1-2 1,0-3-1,1 0 0,-1-2 1,1-1-1,-1-2 0,1 0 1,0-2 230,-1-1 0,1-2 0,-1-3 0,0-2 0,-1-1 0,0-2 0,-1-1 0,-1-2 0,-1-1 0,-1 0 106,-2-1 1,-1-1 0,-2 1-1,-3-1 1,10-18 0,-4-3-1,-2-1-319,-10 19 1,-2 0-1,6-20 1,-3-5-1,-5 1-122,-6 0 0,-12-1 0,-6 1 0,3 23 0,-1 1 1,-3 1-1,-1 1 398,-3 0 0,0 2 1,-2 3-1,-1 1 1,0 1-1,-2 2 1,1 2-1,-1 0 1,-1 3-1,0 1 283,-26-2 0,25 6 0,0 3 0,0 2 1,0 3-1,-2 2 0,0 1 0,-2 3 0,1 1-232,-1 1 1,1 1-18,-1 1 0,2 2 0,0 0 0,2 1 0,-1 3 0,0 2 0,0 0 0,0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381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15884 14069 23539,'-8'-1'-973,"1"-1"153,1-2 1,-1-3 0,-1 1 0,1-2-1,1-2 1,4 1 0,-2 0 0,3 0 816,1-1 0,5 5 1,2 2-1,3 2 375,3 1 1,2 2-1,-1 3 1,1 5-1,4 5-197,1 5 1,10-1-1,1 6 1,7 2-1,4 3-283,-19-13 0,1 0 0,4 2 0,2-1 1,0 2-1,1 0 0,2 0 0,1 0 1,1 0-1,0-1-557,2 1 1,-1-1 0,-3-1 0,-1 1 533,-1-1 1,0 1-1,-2 1 1,0 2-1,-1-1 1,0 0 0</inkml:trace>
  <inkml:trace contextRef="#ctx0" brushRef="#br0" timeOffset="1">16024 16611 21689,'9'-15'-351,"1"2"0,3 4 1,4 2-1,2 2 293,3 1 1,8 1-1,0 3 1,3 0-1,1 0 1,0 0-1,1 0-42,-1 0 1,-4 0 0,1 0-1,-3 0 1,-5 0 12,-4 0 1,0 4 0,-5 1-1</inkml:trace>
  <inkml:trace contextRef="#ctx0" brushRef="#br0" timeOffset="2">15996 16760 21797,'-13'5'308,"5"2"0,0-3 0,5 0-461,7 0 0,6-1 0,13-3 1,5 0-1,6-1 0,6-1 357,3-1 1,3-4-1,-1 1 1,0-1-1,-3-1-235,-1 2 0,-1 1 0,-7-1 76,-5 3 0,-4-3 0,-6 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384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14246 6117 19504,'0'6'-3277,"0"1"2730,0-5 1,0 6 0,0-2 0,0 2 0,0 2 0,0-1 596,0 0 1,0 5 0,0 2 0,0 5 0,0 4 0,-1 3-29,-3 3 0,3 2 0,-2 4 1,2 0-1,1 1-91,0-1 1,0-1-1,0-1 1,-1-1-1,-1 1 1,-2-3-20,-1-4 1,2-1 0,-2-6 0,-1 1 0,1 0-114,-2-1 1,3-2 0,1-4 0,1-2-1,0-1 11,-1 2 1,-1-4-1,4 4 1</inkml:trace>
  <inkml:trace contextRef="#ctx0" brushRef="#br0" timeOffset="1">14199 5987 18027,'0'-6'-820,"0"-1"1,0 0 0,0-1 0,1 0 641,2 1 1,-1-1 0,4 3 0,2 0-1,1 2 431,3 2 1,-1 1 0,2 0 0,1 0-170,1 0 1,7 0 0,3 0-1,3 1 1,3 1-58,3 1 0,3 0 0,2-3 0,2 1 0,-2 1-46,-1 1 1,-1 0 0,-3-3 0,-2 0 0,-1 0 0,0 0-95,-1 0 0,-1 0 0,0 1 1,2 1 68,3 2 1,1-1 0,1-3 0,1 0-1,2 0 203,2 0 0,5-3 1,1-1-1,-2 2 0,-3 0-114,-2-1 1,-2 2-1,-2-2 1,-1 1 0,-2 0-84,-1-1 0,-1 0 0,-3 3 0,0-1 0,1-1 3,2-2 0,-1 1 1,4 2-1,2-1 1,-1-1-10,-1 1 1,1 1 0,-4 1 0,0 0-1,0 0-61,0 0 1,0 0 0,-3 1 0,0 1 25,0 1 1,2 0 0,-1-3 0,-2 0-1,0 0 1,0 0 72,1 0 0,3 0 1,0-1-1,-1-1 64,-1-1 0,-4-3 1,0 3-1,2 0 0,0 0-53,-3 0 1,0-1-1,-2 4 1,-1 0-1,1 0-38,0 0 0,-1 0 1,-2 0-1,0 0 1,0 1-69,3 3 0,-2-2 0,2 3 1,0 0-1,0-1 14,-1 0 0,-2 0 0,0-2 1,-2 2 55,-1-2 1,1-1 0,-5-1-1,-1 0 1,0 0 90,-2 0 1,-3 0 10,0 0 1,1-1 0,2-1 0,0-2-92,1 2 1,-1 1 0,0 1 0,0 0-6,1 0 1,-1 0 0,0 0 0,1 0 31,-1 0 0,0 0 0,0 1-24,-3 3 0,-1-3 0,-3 3-206,1 0 0,0-2 10,-3 4 1,0-3-1,0 3 97,0 2 1,0 0-1,0 1 64,0 1 0,0-1 1,0 0-1,0 0 0,1 0-13,2-3 0,-2 2 1,3-2-1,-3 3 1,-1 0 37,0 0 1,0 1 0,0 0-1,0 1 1,0 2-37,0-2 1,0 3-1,0-1 1,0 2-1,0 1-43,0 2 1,0-1 0,1 0-1,1-2 1,2 3 52,1 3 1,-3-2 0,2 2 0,-1-3 0,0-3 34,-1 2 0,0-1 0,-2 1 0,0-3 0,0 0 66,0-3 0,0 4 1,0-1-1,0 1-32,0-3 1,0 1 0,0 1-1,1 0 1,1 2 0,1-1-19,-1 1 0,-1-2 0,-1 3 0,0-2-18,0 2 0,3 1 0,0-1 0,-1 0 0,-1-2 0,-1 1-37,0-2 0,-1 3 1,-1-5-1,-1 1 38,1 0 0,0-2 0,0 4 0,-1-2 0,1-1 0,-1-3 36,0-3 0,2 6 0,-2-3-74,2 1 0,-2-2 1,-1-2-149,-1 1 0,2 0 1,-2 0-1,-1-1-112,1-2 1,-1 2 0,-3-2 216,-1 1 1,4-3 0,0 1-1,-1-1 57,-2-2 0,0 0 0,0 0 1,-1 0 88,1 0 1,0 0-1,0 0 1,-1 0-1,1 0 19,0 0 1,-2 0-1,0 0 1,-3 0-45,0 0 0,2 3 0,-3 0 0,1-1 0,-1 0 0,-1 0-11,-2 1 1,-1 0 0,1-3 0,-1 1 4,0 2 1,1-2 0,-1 2 0,1-2 0,-1 0 0,0 2 2,1 0 0,-1 0 0,2-3 1,0 0-6,1 0 0,1 0 0,-4 0 1,0 0-1,-2 0 0,-2 0 7,-1 0 0,-1 0 0,-5 0 1,-1 0-16,1 0 0,2 0 1,2 0-1,1 0 0,0 0 11,1 0 0,2 0 1,3 0-1,0 0 1,1 0 39,-1 0 0,0 0 0,1 1 0,-2 1-54,-2 1 1,2 0 0,-5-3 0,-1 0 0,-1 0 0,-2 0-55,-2 0 0,1 3 0,-2 0 1,2-1 56,3-1 1,1-1-1,-2 1 1,0 1 0,0 2 20,1-2 0,2-1 1,0 0-1,-1 1 1,-1 1-28,-1-1 0,-1-1 0,-2-1 0,-3 0 0,-2 0-49,-1 0 0,-3 0 0,2 0 1,2 0-1,0 0 60,-1 0 0,0 1 1,0 1-1,1 1 16,2-1 1,-3 0 0,3 0-1,-3 2 1,-2-1 0,-2 0-35,2 0 0,1 0 0,-1-3 0,0 0-64,-1 0 1,-1 0-1,4 0 1,0 0-1,0 0-20,-1 0 0,6 0 0,3 0 0,5 0 0,1 0 65,2 0 1,-1 1 0,3 1 0,2 1 0,3-1 126,2-1 1,2-1-1,2 1 1,0 1 14,2 1 1,3 1-129,-3-4 1,5 0 0,1 0-45,5 0 0,3 0 1,2 0-1,-1 0-150,0 0 0,1 0 0,-1 0 0,0 0 207,1 0 0,-1 4 0,0 1 0</inkml:trace>
  <inkml:trace contextRef="#ctx0" brushRef="#br0" timeOffset="2">14292 7551 14350,'0'-9'-604,"0"-1"1,0 1 0,0 0 0,0 0 127,0-1 1,-1 5 677,-2 2 1,2 3 0,-3 3 0,1 3 0,0 4-84,1 2 0,1 4 0,1 5 1,0 5-1,0 5 5,0 6 1,0 3 0,0 5 0,0 5-1,0-24 1,0 2 0,0 1 0,0 2-125,0 0 1,0 1 0,0-2 0,0 1 0,0-2 0,0 1 0,0-2 0,0 1-152,-1-1 1,2 0-1,0 18 1,1-6 0,1-6-1,0-8-213,1-4 1,-2 2 0,3-9 0,-1-1 0,-2-3-172,-1-1 1,3-4 183,-1 0 1,0-5 0,-3-1 204,0-5 0,-4-12 0,-2-2 0</inkml:trace>
  <inkml:trace contextRef="#ctx0" brushRef="#br0" timeOffset="3">14301 7570 11557,'0'-14'-430,"0"3"1,0-4 0,0 1 0,2 0 0,1 0 459,3 0 0,2 2 0,1 0 0,2 1 0,1 2 0,3 0 247,-1-1 1,4 5-1,-3 2 1,3 2-1,1 1-197,3 0 0,-1 0 0,5 0 0,2 0 0,3 0 39,2 0 0,4 3 0,4 1 1,2 1-1,2-1-121,4-2 0,-22 0 0,0 0 0,3-1 0,0 1 0,1 0 0,0-1 0,-1 1 0,1-1-34,0 1 1,-1-1-1,-2 1 1,1 0-1,0 0 1,1-2-1,-2 2 1,0 0-1,-2-1 1,0 0-141,24 0 1,-5-1-1,-3 0 1,1 0-1,1 0 142,0 0 1,1 0 0,-6 0-1,3 0 1,0 0-40,2 0 1,-2 0 0,-2 0-1,0-1 1,-1-1 83,1-2 0,1-2 0,-5 3 0,-2 1 0,-3 1 8,-2 1 1,-1 0 0,0 0 0,0 0-1,0 0 0,0 0 1,-4 3-1,1 0 1,1-1-1,0-1 7,-1-1 0,2 0 0,-4 0 1,2 0-1,0 1-34,1 3 1,-2-3 0,1 3 0,-1-1 0,0 0-54,-2-1 1,-2 2 0,-2-1 0,0-1 0,-2-1 33,0-1 0,-1 0 0,3 0 0,-1 0 24,-2 0 1,1 0 0,1 0-1,-1 0 1,-3 0 0,0-1 112,-1-2 0,0 2 0,-2-2 0,-1 1-88,0-1 0,1 2 1,-1-2-1,0 2 0,1 1 1,-1 0-75,0 0 0,-3 0 0,1 0 41,0 0 0,1 0 0,1 0 92,1 0 0,-5 1 0,-1 1-76,0 1 0,-3 1 0,3-1-25,0 3 0,-2 0 0,1 0 1,-2 1-1,-1 1 21,0 2 0,0-1 0,0 1 0,0 2 1,0 1 4,0 2 1,0 0 0,0 4-1,0-1 1,0 1-44,0 0 0,0 0 1,0 2-1,0 1 1,0-2-27,0 0 1,0 2 0,0-1 0,0 0 0,0-1 13,0-2 0,0 1 1,0 0-1,0-1 1,1 1 6,2-1 0,-2-2 0,2 0 1,-2-1-1,-1 1 70,0-1 1,0-3 0,0 4 0,0 1-24,0 0 0,3-1 0,0-1 0,0 2 0,0 0 0,0 2-17,0 0 1,1-2 0,0 0 0,0-2-4,0 2 0,2 0 0,-2 2 1,1-1-1,0-2 0,-1-1-13,0-2 1,0 3 0,-2-4-1,1-1-28,-1 0 0,-1-2 0,-2 0 0,-1 1 0,-2-1 17,-1 0 1,0 1 0,-2-1 3,0 0 1,2 0 0,-2 0 0,2-2-108,1-1 0,0-3 0,0 2 61,-2 0 1,1-2-1,-1-3 54,-1 0 0,-2 0 1,0 0-1,0 0 1,-1 0 47,1 0 0,0 0 0,-2 0 0,-1 0 0,-2-1 34,-1-2 0,-3 2 0,2-3 0,-4 3 1,-1 1-2,0 0 0,-3 0 0,0 1 0,-2 2-40,-2 0 0,3 1 0,-6-2 0,2 2 0,0 0 0,-1 0 34,-1-2 1,-4-1 0,3 0-1,0 1-28,0 2 1,-4-1 0,0-3 0,-3 0 0,-2 0 0,1 0-35,-1 0 1,-4 0 0,0 0 0,-1 0 10,0 0 1,7 0 0,1 0 0,3 0 0,2 0 0,1 0 15,5 0 1,1 0 0,-2 0 0,0 0 0,0 0 1,0 0 0,-1 0 0,-2 0 0,-3 0 0,-4 0-30,-6 0 0,4 0 0,-7 0 0,2 0-28,-1 0 1,0 0 0,1 0 0,4 0 0,5 0 37,2 0 1,6 0-1,4 0 1,-1 0-1,1 0 6,2 0 0,2 3 0,-2 0 1,-3-1-1,-2-1-24,-1-1 1,0 0-1,-1 0 1,-2 0-1,-4 1-143,-4 2 0,1-2 0,-3 3 0,3-1 134,1 1 0,1-1 1,4-3-1,6 1 1,1 1-1,2 1 33,0-1 0,1 2 0,4 0 0,-1 0 64,1 0 0,0 0 0,1-4 0,3 0 0,1 0 49,1 0 0,1 0 0,-1 0 0,0 0 432,1 0-426,0-5 0,7 1-339,4-2 0,1-1-52,5 4 0,1 0 0,2 3-208,0 0 1,0 0 0,1 0 12,-1 0 0,0 0 466,1 0 0,-1 0 0,0 0 0</inkml:trace>
  <inkml:trace contextRef="#ctx0" brushRef="#br0" timeOffset="4">6117 9609 25343,'-3'-10'-656,"1"1"1,3 1-1,5 2 1,6 2 0,3 0 948,3 1 1,5-3 0,1 2 0,4 0 0,3-1 0,5 1-174,3-1 1,4-1 0,8 2 0,-23 2-1,1 0 1,3-1 0,0 1 0,3-1 0,0 1-104,2-2 0,0 0 1,-1 2-1,0 0 0,1 0 1,0 1-1,0 0 0,1 1 1,0 0-1,1 0 0,-1 0 1,-1 0-129,-1 0 0,0 0 0,-2 0 1,-1 0-1,-5 0 0,0 0 1,-1 0-1,1 0 0,-1 0 1,-1 0-78,27 0 0,-9 0 0,-4 0 1,-7 0 48,-4 0 0,-5 0 0,-3 0 0,-5 1-403,-4 2 1,-6-1 666,-6 4 1,-6-3 0,-6 0 0,-6-1 0,-4 0-237,-6 1 1,-7 3 0,-3-2-1,-4 0 1,-6 2 97,22-4 0,0 1 0,-26 2 0,23-1 0,1-1 0,1 0 0,1-1 0,-26 3 48,1 1 0,-1-3 1,26-1-1,-1 1 0,-21 2 54,3 0 1,5 0-1,5 3 1,3-2-1,3 0 101,5-1 0,8 4 1,7-3-479,5 2 0,4-2 1,3-1-1,5 0 0,7-3 317,6-1 0,7-1 0,7 0 0,6 0 0,8-1-21,-22-1 0,1 1 0,0 0 0,0-1 0,2 0 0,0-2 0,0 1 1,0-1-76,1 0 0,0 0 0,2-1 0,-1 0 0,1 1 0,0 0 0,-2 0 1,0 1-1,-4 0 0,0 1-208,19-2 1,-10-3-1,-7 4 268,-3 1 1,-9 1 0,0 1 0</inkml:trace>
  <inkml:trace contextRef="#ctx0" brushRef="#br1" timeOffset="5">15335 9274 8398,'-6'0'13,"0"0"0,-2 2 0,1 4 268,1 6 1,-2 10 0,2 6 0,0 6 0,0 6-1,0 7-171,1 5 1,0-25-1,1 2 1,2 0-1,-1 1 1,0 0-1,0 0 1,0-1-1,0 1 1,0-2-1,0-1-387,0 1 1,0-1-1,-4 24 1,3-1-1,0-5 1,-1-5-1,0-6-385,-3-8 0,-1-4 0,-2-6 0,-2-5 662,2-4 0,-4-3 0,1-4 0</inkml:trace>
  <inkml:trace contextRef="#ctx0" brushRef="#br1" timeOffset="6">15242 9497 8398,'24'-23'-680,"-1"1"1,-1-2-1,2 6 1226,0 8 0,-1 5 0,-6 7 0,-1 3 0,-5 5 0,-3 3-135,-2 0 0,-3 4 0,0-2 1,-3 3-394,-3 0 1,-4 1-1,-5 0 1,-3-1 0,0 1-1,-1-1-53,0 1 1,1-4 0,1-3 0,-1-2-495,1 0 0,3-1 1,-2-1 528,3-2 0,-4 3 0,0-4 0</inkml:trace>
  <inkml:trace contextRef="#ctx0" brushRef="#br1" timeOffset="7">15717 9423 8396,'-15'-10'0,"3"2"0,1 1 0,2 1-33,0-2 0,-1 4 0,-2 1 1,0 2-1,-1 1 531,0 0 1,1 2 0,-3 4 0,-2 7 0,1 3-1,0 3-58,4 0 0,2 3 0,0 3 1,2 1-462,2-1 1,3-2-1,6-5 1,3 1-1,3-2 1,4-1-347,2-4 1,3-5-1,1-4 1,3-2 3,3-1 0,1-6 0,-1-2 0,-3-4 0,0-3-16,0-1 1,0-2 0,-5 0 0,0-2 0,-4-1 252,-2-1 0,0 1 1,-6 2-1,0 1 358,-2-1 0,-6 9 0,-4 3 1,-3 7-1,-4 6 269,0 3 0,1 6 0,-1 2 0,1 3 0,4 1-387,2 0 0,5-1 0,-1-2 1,2 0-1,2-2-1046,2 0 0,5-2 0,6 1 932,0-6 0,2 0 0,2-3 0</inkml:trace>
  <inkml:trace contextRef="#ctx0" brushRef="#br1" timeOffset="8">15977 9525 8396,'0'-6'396,"0"0"1,0 5-84,0 1 1,-3 7 0,0 6-1,1 2 1,0 1-199,-1 2 0,2 0 0,-2 0 0,1-2 0,0-3-191,-1 0 1,-1-2-79,4 1 0,0-10 0,0-6 0,0-6 0,0-6-190,0-1 1,5-5 0,1-1 0,2 0 185,1 1 1,1 0-1,-1 3 1,0 1-1,2 0 1,0 4-110,1 4 1,2 2 0,-3 5 266,2 1 0,3 1 0,-1 1 0</inkml:trace>
  <inkml:trace contextRef="#ctx0" brushRef="#br1" timeOffset="9">16406 9506 8305,'0'-9'0,"3"0"0,1-1 0,0 1 135,0 0 1,2 0 0,-2-1 0,-2 1-1,-1 0 266,-1-1 0,-1 2 1,-2 2-136,-4 3 0,-2 2 0,-3 2 0,-4 2 1,-2 4-1,-1 4 132,-3 5 1,2 6-1,-1 2 1,0 3-198,-1 1 1,7 0-1,-1 0 1,5 0-1,3-1-451,1-2 0,4 1 1,6-6-1,5-2 1,3-6-317,5-4 1,4-4-1,3-5 1,0-2-1,0-5 6,-3-3 0,0-5 0,-2-4 0,1-2 0,-1 0 196,-3 0 1,2 1 0,-5-2 0,0 2 618,-2 4 1,-5 4-1,-2 3 400,-2 6 0,-1 6 1,-1 10-1,-1 4 0,-1 2-290,1 0 0,1 0 0,1-2 0,0 0 0,0-1-1087,0 0 0,4 1 0,2-3 722,3-2 0,4 0 0,1-2 0</inkml:trace>
  <inkml:trace contextRef="#ctx0" brushRef="#br1" timeOffset="10">16713 9488 8305,'-1'-9'851,"-2"3"1,1 2-334,-4 4 0,-1 5 0,-2 4 1,0 2-134,-1 0 0,4 3 0,1-1 1,1 1-1,2 0-548,1 1 0,1-4 0,1 1 0,2-1 0,3-2-179,2 0 1,5-3 0,0-3 0,1-2 0,0-2-315,1-2 1,-3-3-1,4-3 1,-1-1 0,1-2 264,-1 0 0,-2-5 0,1 2 1,0-2-1,-3 2 2118,-1 2-1141,-5 3 0,-6 10 0,-7 6 0,-3 7 0,0 2-164,4 1 0,0-2 0,4 3 1,1-3-1,1 0-763,1-3 0,0-1 0,1 0 0,2-2 0,4-2-310,4-3 1,1-3 0,3-4 0,2-4-1,-1-5 137,0-1 1,1 2 0,-5-4 0,-1 1 952,0 0 0,-7 3 216,-4 5 0,-1 4 1,-4 6-1,0 5 0,3 2 440,1 2-1095,6 1 0,0 0 0,4 2 0</inkml:trace>
  <inkml:trace contextRef="#ctx0" brushRef="#br1" timeOffset="11">17281 9609 8282,'-6'-5'3089,"0"2"-2528,3 1 1,-4 4 0,4 1-631,1 3 0,1 0 1,1 2 68,0 3 0,0 0 0,0-2 0</inkml:trace>
  <inkml:trace contextRef="#ctx0" brushRef="#br1" timeOffset="12">17868 9376 8192,'0'-9'244,"0"-1"0,1 1 1,2-1 36,3-3 0,2 3 0,2-3 1,2-1-1,1-1 0,1-3-245,-1-1 0,1-2 0,-3-3 0,1-2 0,0-4 0,-3-2-369,-3-3 0,-2 0 1,-4 0-1,-1 5 1,-2 5-1,-4 4 270,-4 4 1,0 8 0,-2 6 0,1 4 380,-1 5 0,-2 6 0,1 10 0,1 6 0,-2 7 0,2 7 144,-1 4 0,8-18 0,0 0 0,1 0 1,1 1-1,-1 1 0,1 0-283,1 1 0,0 1 0,-1 3 1,0 1-1,1-1 0,0 1 1,-1-1-1,-1-1 0,1 0 1,-1-1-1,0 0 0,0 0-321,-1-1 0,-1 1 1,0-1-1,0-1 0,-2-1 1,-1-1-1,1-2 0,1-1-341,-8 22 0,-2-8 0,4-5 0,0-5 1,1-6-45,3-4 0,0-5 0,1-3 1,0-3 526,0-2 0,0-3 0,3-4 0</inkml:trace>
  <inkml:trace contextRef="#ctx0" brushRef="#br1" timeOffset="13">17570 9851 8119,'4'-19'582,"9"0"0,12-2 0,10-1-173,12 1 1,-22 11-1,1 1 1,1 0-1,-1 0 1,23-6 0,-5 2-1,-4 3-123,-5 1 0,-4 3-286,-6 3 0,-3 2 0,-3 1 0</inkml:trace>
  <inkml:trace contextRef="#ctx0" brushRef="#br0" timeOffset="14">7951 5791 27401,'0'-9'-1093,"-3"0"1,0-1 0,1 1 623,1 0 1,1-1 0,1 1 0,2 0 0,4 1 0,0 0 0,0 3-188,-1 1 1,-3-2-1,4 2 1,-1-1 0,0-2 239,0 2 1,-1-3 0,3 3 0,-2-2 0,1 2 0,1 0 0,2 1 726,-1 0 0,0-2 0,1 2 0,0-1 1,2 1-4,4 2 1,1-2 0,3 1 0,2 0 0,4 0-137,4 0 1,4 0 0,6 1 0,5 0-1,3-1-167,-22 2 0,1 0 0,2-1 0,1 0 1,1 0-1,1 1 0,1 0 0,0 0 0,1 0 1,1 0 239,-2-1 1,1 1 0,1 0-1,0 1 1,1-2 0,1 1-1,0 0 1,1 0 0,1 0-1,0-1-69,-1 1 0,0-1 1,2 1-1,1-1 0,0 2 1,1-1-1,1 0 1,2 0-1,-1 0 0,1-1-121,-2 1 0,2 0 0,1 0 1,0 1-1,-4 0 0,0 0 1,2 0-1,0 0 0,2 0 1,0 0 17,2 0 0,0 0 0,-1 0 1,0 0-1,1 0 0,0 0 1,0 0-1,-1 0 0,2 0 1,-1 0-51,3 0 0,1 0 1,-16 0-1,0 0 1,0 0-1,2 0 1,0 0-1,-1 0 1,0 0-1,0 0 1,0 0-1,0 0 1,0 0-1,1 0-19,-1 0 1,1 0 0,0 0-1,2 0 1,-1 0 0,0 0 0,2 0-1,0 0 1,-1 0 0,1 0 0,-1 0-1,0 0 1,0 0 0,-1 0 0,-1 0 16,0 0 1,0 0 0,0 0 0,0-1 0,1 0 0,-1 0 0,1 0 0,-1 0 0,1 0-1,-1 0 1,0 0 0,0 1 0,-1-1 0,0 1 0,-1 0 2,17 0 1,-1 0 0,-1 0-1,-1 0 1,1 0 0,0 0 0,-2 0-1,0 0 1,-3 0 0,0 0-6,-3 0 0,-1 0 0,-2 0 0,-1 0 1,-2 0-1,0 0 0,-1 0 0,0 0 1,0 0-1,-1 0-4,0 0 0,-1 0 0,-2 0 0,-1 0 0,-2 0 0,-1 0 0,24 0 1,-4 0 19,-2 0 0,-7 1-35,-2 2 0,-2-3 0,-6 4 0,-2 1 0,-1 0 0</inkml:trace>
  <inkml:trace contextRef="#ctx0" brushRef="#br0" timeOffset="15">8575 12989 27762,'-18'-10'-1093,"3"2"1,4 1 0,5 2 780,6 0 0,9 1 1,11 2-1,6-1 0,9 1 1,6 1-1,8 0 368,-23 0 1,2-1-1,6 1 1,1 0 0,2-2-1,2 1 1,6-1 0,2 1-1,-11 0 1,1 1 0,0-1 0,4 1 0,1 0 0,0-1 1,2 0-1,0 0 0,2 0 1,3 1-1,1 0 0,0 0 0,0 0 1,1 0-1,1 1 0,0-1 1,0 1-1,1 0-62,-13 0 0,0 0 0,1 0 0,-1 0 0,2 1 0,0 0 0,1 0 0,-1 0 0,1 0 0,0 1 0,0-1 0,0 1 0,-1 0 0,1 0 1,-1 0-1,0 0 0,1 1 0,0-1 0,-1 1 0,1 0-22,0 0 0,0 0 1,0 0-1,1 0 1,1 0-1,1-1 1,-1 1-1,1 0 0,0 0 1,0 0-1,0 0 1,0 0-1,0 0 1,0-1-1,0 0 0,0 0 21,-1 0 0,0-1 0,-1 1 1,0-1-1,-1 1 0,-1 1 1,1-1-1,-1 0 0,0-1 1,1 1-1,-1-1 0,1 0 1,-2 0-1,1 1 0,-1-1 1,0 0-1,12 1 0,0-1 1,-1 0 18,-1 1 1,-1-1 0,-1 0 0,-1 0-1,-1-1 1,-1 0 0,-4 2 0,-1-1-1,-1 1 1,-1-1 0,-1 0 0,-1 0 0,15 1-1,-1 0 161,-3 0 1,-1 1 0,-8-2 0,-2 1 0,-4 1 0,-1-1-175,-2 0 0,-1 0 0,-2 2 0,-1-1 0,0-2 0,1 1 0,-1-1 0,1 1 0</inkml:trace>
  <inkml:trace contextRef="#ctx0" brushRef="#br0" timeOffset="16">13836 16666 15979,'-9'0'-193,"-1"0"0,1 0-220,0 0 1,5 0 1185,4 0 0,4 0-174,5 0 1,-3 0 0,0-1-110,2-2 1,-3 1-1,0-4-464,-1-1 0,2-2 1,-3 0-320,0 0 0,-2 0 0,-2-1 1,-3 1 24,-2 0 1,-2 2 0,-2 2-1,-4 1 1,-4 2 280,-6 1 0,-1 6 1,-2 4-1,-2 7 1,1 5 144,2 4 0,3 1 0,7 2 0,2 0 1,6-1-240,3-2 0,7-2 0,7-5 0,7 0-222,5-2 1,-1-4 0,4-6 0,0-3 0,-1-2 82,-1-1 0,2-1 1,-4-3-1,-4-4 1,0-5 52,-2-1 1,-2 1-1,0-2 1,-2-2-1,-3 0 60,-1-2 0,-4 1 1,2 0-1,-1 2 0,0 4 282,-1 2 0,-1 6 0,-2 4 24,-2 5 1,1 7-1,-3 4 1,1 1-43,2 2 0,1 0 0,2-2 0,2-1 0,3-3-412,2 1 0,3-4 0,1 2 0,4-2 0,1-4 328,2-3 1,0-2 0,-1-1 0</inkml:trace>
  <inkml:trace contextRef="#ctx0" brushRef="#br0" timeOffset="17">14134 16713 18047,'0'9'-139,"-1"1"1,-1 0 0,-1 1-1,1 2 75,1-2 0,-3-1 0,1 0 20,1-1 0,-2-5-144,1-4 1,0-7 0,3-6 0,0-3 0,0-3 113,0-1 0,0-2 0,1 3 0,2 1 1,2-1-56,0 0 1,4 5 0,-3 2 0,3 2 0,3 3-266,0 1 0,5 4 0,-2-1 0,3 3 1,0 3-1290,1 3 1666,0 2 1,-1 2 0,1-1 0</inkml:trace>
  <inkml:trace contextRef="#ctx0" brushRef="#br0" timeOffset="18">14367 16638 16011,'-7'0'1028,"2"2"-769,1 1 1,1 3 0,3 6-1,0 3 1,0 0-280,0 1 0,1-2 0,2 3 1,4-3-1,5 0-158,3-3 0,3-2 0,2-1 0,1-3 1,4-1-84,2-2 0,-3-5 0,-2-4 1,-3-5-1,-1-3-34,-3-3 0,-5 0 0,-7-1 0,-2 0 0,-2 1 30,-2-1 1,-7 0 0,-5 2 0,-3 1 0,-1 5 345,-3 4 1,1 3-1,-3 4 1,2 1 0,1 2 47,1 3 1,7 3-1,2 3 1,5 1-218,2 2 1,9 0 0,6 4-1</inkml:trace>
  <inkml:trace contextRef="#ctx0" brushRef="#br0" timeOffset="19">14665 16638 14286,'-10'5'0,"4"0"0,1 5 0,1 3 0,2 3 248,1 5 1,1 4 0,0 5-1,0 2 1,1 1-97,2 2 1,-1 4-1,3 2 1,-1-2-1,-2-1-88,-1-1 0,-1 0 0,-1-3 1,-2-4-1,-3-5 262,-2-7 1,-5 0 0,-1-6 0,-3-1 0,-2-4-58,-1-4 1,-1-3 0,-1-3 0,-2-3 0,-2-3-331,1 0 0,-1-3 0,4-1 0,2 2 1,-1 1-212,-1 0 1,7 4 0,-1 1-1,6 0-480,4-1 0,4 1 0,8-2 919,6 1 1,5 0 0,1-4 0</inkml:trace>
  <inkml:trace contextRef="#ctx0" brushRef="#br0" timeOffset="20">15242 16452 16893,'-6'0'114,"0"1"1,1 2 0,1 5 0,0 4 0,1 7-205,-1 4 0,3 13 1,-2 5-1,2 6 0,1 2 1,1 0-95,2-2 0,5-5 0,5-4 1,3-4-1,3-3-320,1-4 0,2-4 0,-3-8 1,-2-3-1,-2-4 420,-6-2 1,-4-4 0,-5 3 0</inkml:trace>
  <inkml:trace contextRef="#ctx0" brushRef="#br0" timeOffset="21">15288 16443 16115,'-5'-9'-655,"1"2"1,4 1 0,1-1 0,2 0 1309,3 1 0,7-2 1,2 4-1,5-1 0,5-1-355,6 1 1,5-4-1,5 3 1,6-1-1,-21 3 1,1 1-250,1-1 1,2 1 0,1 0 0,2 0 0,1-1 0,1 0 0,0 1 0,0 0 0,-1 1 0,1 0-126,-1-1 0,-1 1 0,-1 2 0,0-1 1,-1 0-1,0-2 0,0 2 0,-1-1 0,-1 1 1,-2-1-106,0 1 0,-1 0 1,21-3-1,-3 1 1,2 1-1,0 1 31,0 1 0,-2-1 1,4-1-1,0-2 1,2 1 143,-1-1 1,-6 3 0,-4-2 0,-2 2-1,-4 1 16,-1 0 0,-2 0 0,-4 0 0,-3 0 0,0 0-213,-2 0 1,-2 3-1,0 0 1,-1-1-1,-3 0 121,-2 2 0,0-3 0,-2 3 1,-1-1-1,-3 0 189,0-1 1,-2 2-1,2 0 1,-1 1-31,-1 3 1,-1 1 0,-4 3 0,0 4 0,0 1 0,0 3 175,0 2 1,-3 5 0,-1 5 0,0 2-69,0 4 1,-3 4 0,4 4 0,1 1 0,1-1 0,1 1-184,0-1 1,0 0 0,0-3 0,0-2-433,0-3 0,0-1 0,0-1 1,0-1-1,-2-4-228,-4-2 1,0-5-1,-8 0 1,2-1 0,-1-2-834,2-2 0,0-4 1399,-2-3 0,3 3 0,-4-1 0</inkml:trace>
  <inkml:trace contextRef="#ctx0" brushRef="#br1" timeOffset="22">15288 17169 8450,'-4'-4'-230,"5"-1"0,10-1 1,10-1-1,16 0 379,13-1 1,-14 1 0,3 1-1,9-2 1,2 0 0,-13 2-1,1 0 1,0 0 0,3 0-1,0 0 1,1 1 0,1 0-1,-1 0 1,1 0 91,0 2 1,-1 0 0,-1 0 0,-2 1-1,0 1 1,-2 0 0,16 2 0,-2 1 0,-6 1-1,0 1 1,-4 1 0,-1 2-440,-1 0 0,-1 1 0,-4-1 0,-2 1 0,-2-1 0,-2 0 0,20 8 198,-10-1 0,-9-3 0,-6 3 0</inkml:trace>
  <inkml:trace contextRef="#ctx0" brushRef="#br0" timeOffset="23">13082 17542 10976,'-5'-10'-223,"-3"4"1,4 0 0,0-1 0,0-2 520,2 0 1,2 8 0,2 5 0,2 8 0,0 6 0,1 7-63,1 5 0,-4 3 0,1 4 1,-2 1-1,-1-1 0,0 1-482,0 2 0,0 0 1,0 2-1,0-1 1,-1-5-856,-2-4 0,1-4 1133,-5-3 0,1-3 0,-3-3 0</inkml:trace>
  <inkml:trace contextRef="#ctx0" brushRef="#br0" timeOffset="24">12970 17765 10976,'0'-34'-218,"0"0"0,2-2 325,4-4 0,5 6 0,7 0 0,2 4 0,2 3 548,2 2 0,2 5 1,0 7-1,-2 8 0,0 6-619,0 5 0,-4 8 0,2 3 0,-4 4 0,-5 1 1,-5 0-130,-3 3 0,-2 1 0,-8 0 0,-3-2 184,-3-1 1,-6-2-1,1-1 1,-3 0-1,-1-1-16,3-1 0,1-6 1,0 0-1,1-4 0,2-3-457,1-1 1,6-2 0,3-6 0,2-5 391,1-6 1,4-2 0,1-2 0</inkml:trace>
  <inkml:trace contextRef="#ctx0" brushRef="#br0" timeOffset="25">13547 17570 10976,'0'-11'-251,"-1"0"0,-1-2 274,-1 2 0,-4 0 1,2-1-1,-2 0 1,1 1 319,-1 0 1,-1 2-1,-2 1 1,0 1-1,-1 4-7,-2 2 1,-3 5-1,0 4 1,0 4-1,-1 6-25,2 2 1,-1 6 0,-2-1 0,3 2 0,4 0-188,3-2 1,4-3-1,5-3 1,2-1-348,4-3 0,6-6 0,6-5 0,4-3 1,5-4-383,3-3 0,-5-4 0,2-9 0,-2 1 1,-2-1 49,-2 0 1,-7-1 0,-4 0-1,-3 3 1,-5 0 570,-2 2 1,-2 3-1,-2 6 1,-5 4-1,-2 4 270,-2 4 0,-4 8 0,4 3 0,0 4 109,2-1 1,5 3 0,2-1 0,2-1-1,2-3-563,2-2 0,3-3 0,8-3 1,3-2-1,5-2-1007,2-3 1,-4-2 1174,2-1 0,2-8 0,0-2 0</inkml:trace>
  <inkml:trace contextRef="#ctx0" brushRef="#br1" timeOffset="26">13734 17653 8533,'0'7'0,"0"-1"0,0 1 155,0 1 1,0-1 0,0-1 0,0 1 372,0 1 1,0-2 0,1 0-272,2-2 1,-2-5 0,2-5 0,-2-3 0,0-1-108,2-3 1,-2 0 0,2-4 0,-2 2-1,-2-1-53,-2 2 0,2-3 0,-3 5 0,1 0 82,0-2 0,-4 4 1,3-3-1,0 3-44,0 1 1,1-1-857,3 1 1,4 1-1,3 2 721,5 2 0,2 8 0,5 1 0</inkml:trace>
  <inkml:trace contextRef="#ctx0" brushRef="#br1" timeOffset="27">14087 17560 8533,'0'-9'-177,"3"0"1,1-1-1,-1 2 1,0 1-1,1 1 525,1-2 0,-2-1 0,2-2 0,0-2 0,0 2 0,-1 1 170,-2 0 0,-1 1 0,-2 1 0,-2 0-145,-3 2 0,-4 4 0,-2 0 0,-4 5 0,-2 5-47,-4 4 0,1 7 1,-3 1-1,2 3 1,1 3-109,1 1 1,4 2 0,2 0 0,6 0 0,3-4-468,3-1 1,6-3 0,6-7 0,8-4 0,5-6-572,0-3 1,4-2 0,-3-3 0,0-6 389,-2-4 0,-3-4 1,-1 0-1,-3-1 1,-2 0 267,-3 1 0,-5 0 0,-2 3 0,-2 2 0,-1 3 334,0 1 0,-4 3 1,-2 4-1,-2 6 108,-1 5 0,0 3 0,3 5 0,3-2 1,2 2-394,1 0 1,0 1-1,1-1 1,2-3-802,3 0 0,6-3 1,1-5 913,2-3 0,0-2 0,4-1 0</inkml:trace>
  <inkml:trace contextRef="#ctx0" brushRef="#br1" timeOffset="28">14264 17523 8523,'0'-6'0,"0"0"486,0 4 1,-1-3-1,-1 6 10,-1 3 0,-1 2 0,2 5 1,-2 3-217,-2 0 1,4-3-1,-1 3 1,2-2-360,1 1 1,0-1 0,1-4 0,2-1-342,4-4 1,2-2 0,2-2 0,2-2 57,-2-4 1,3-1-1,-2-2 1,-1-2 0,0-1-28,-2-2 0,0 4 0,0-1 0,-2 1 1734,-1 2-981,-4 4 0,-1 5 1,-5 7-1,0 3 1,0 3-182,2-2 1,1 0 0,1-2 0,1-1-511,2-2 0,2 2 0,5-5 1,2-1-230,0-1 1,4-5 0,-3-3 0,1-1 0,-1-1 273,-2 0 1,0 0 0,-2 2 1325,0 1 1,-4 5-480,-1 1 1,-3 4 0,-2 5 0,-1 1-1,-2-1-408,2 0 0,1 1 0,2-1 1,2 0-158,4 0 0,5 1 0,3-1 0</inkml:trace>
  <inkml:trace contextRef="#ctx0" brushRef="#br1" timeOffset="29">14758 17504 8446,'6'0'255,"-1"-1"1,0-1 0,0-1 212,3 1 0,-4 6 0,-1 6 0,-2 5 0,-1 6 0,0 4 0,-1 3 187,-2 3 0,-2 3 1,-5 5-1,0 1 0,-1-1-230,-2-4 0,-3 1 0,1-3 0</inkml:trace>
  <inkml:trace contextRef="#ctx0" brushRef="#br1" timeOffset="30">15223 16517 8374,'-8'-12'-191,"1"-1"0,2-1 0,0 0 0,3 0 0,0 0 0,0 0 541,-1 1 0,0-1 0,3 3 0,0-1 100,0 0 0,0 8 0,0 7-202,0 9 1,0 9 0,0 8 0,0 7-150,0 7 1,-1 7 0,-1 1-1,0-24 1,0-1 0,0 1 0,0 0-80,0 1 1,-1 1 0,0-1 0,-1 2 0,1 1 0,0 1 0,-1-1 0,1 0 0,-1-2 0,1-1-57,-4 23 1,5-8 0,-1-7 0,2-8 0,1-8 37,0-7 1,1-7 0,2-3 0,3-2 43,3-1 0,3-1 1,1-2-1,-1-3 11,1-2 1,-1 2 0,2-1 0,1 0 0,-2-1 0,2-1 65,-1-1 0,1 4 0,1 0 0,-1 0-116,-2 0 1,4 2 0,-2 4 0,2 0 0,-1 0-133,0 0 1,2 0 0,5 0-1,1 1 1,2 1-54,1 2 1,5 2 0,3-2 0,5 0 0,7 0 138,5-2 1,-24-1-1,2-1 1,-1 0-1,2 0 1,-1 0-1,2 0 1,1 0 0,1 0 168,2 0 0,1 0 0,1-1 1,-1-1-1,2 0 0,-1 0 1,1 0-1,-1 0 11,1 0 1,0 0 0,1-1 0,1 0 0,3 0-1,-1 1 1,1 0 0,-1 0 0,-2 0 0,-1 0-5,-2 1 0,-2 0 0,-3-1 1,0 0-1,-4 0 0,-1 1 1,24-1-1,-8 1-782,-9 1 0,-10 0 0,-7 0-381,-4 0 0,-5 4 1,-3 2 1025,-3 2 0,-2 2 0,-1-1 0</inkml:trace>
  <inkml:trace contextRef="#ctx0" brushRef="#br0" timeOffset="31">15493 16452 9069,'-8'-12'-290,"2"-1"1,3 2-1,3 1 1,3 0 0,4 1 293,4 0 0,9-4 0,8 1 1,7 1-1,8 0 0,8 2 177,-21 4 0,0 1 0,5-1 0,1 1 0,4 0 0,1 1 0,2 0 0,1 1 0,3-1 1,1 1-172,4-1 1,1 1 0,-1 0-1,0 2 1,-15-2 0,1 1-1,-1 0 1,0 1 0,0 0-1,0-1 1,0 1 0,0 0-1,0 0-127,0 0 0,0 0 0,0 0 0,16 1 0,-2-1 0,-4 2 0,-1 0 0,-6 0 0,-3 2 1,-4 0-1,-1 0-176,-5 1 0,-2-1 0,21 3 0,-13-2 0,-6 0 0,-7-1 345,-7 0 0,-6 0 0,-2-1-90,0 4 1,-3 2 0,-4 3-1,-3 4 1,0 2 98,-2 4 0,-1 3 0,-2 6 0,1 4 265,0 5 0,0 4 0,3 4 0,2-4 0,1 0-308,0-2 0,0-3 0,3 1 0,0-6 1,0-6-407,0-6 1,-3 1 0,-1-1 0,-3-1 387,-3-2 0,3 0 0,-6-1 0,1 1 0</inkml:trace>
  <inkml:trace contextRef="#ctx0" brushRef="#br1" timeOffset="32">15456 16946 8413,'-9'28'-95,"-1"-5"0,2-1 1,2-3-1,3-4 0,2-2 1,2-4-1,2-3-223,3-3 0,5-3 0,3-3 0,0-4 0,4-5 0,2-7 318,1-5 0,9-7 0,-1-2 0</inkml:trace>
  <inkml:trace contextRef="#ctx0" brushRef="#br1" timeOffset="33">16015 16555 8413,'37'-33'0,"-4"1"0,-1 4 0</inkml:trace>
  <inkml:trace contextRef="#ctx0" brushRef="#br1" timeOffset="34">15437 16666 8118,'-5'10'0,"-3"-1"0,3 0 0</inkml:trace>
  <inkml:trace contextRef="#ctx0" brushRef="#br1" timeOffset="35">15922 16117 8118,'-1'-5'-21,"-3"1"1,-2 1-1,-2 0 1,-1 0-1,-2 5 1,-2 4-1,-6 6 379,-5 5 1,-5 10-1,-5 5 1,14-14 0,0 2-1,-3 2 1,0 0-1,-1 2 1,-1 1-193,-2 1 0,1 1 0,-1 2 0,-1 1 0,1 0 0,-1 0 0,2-1 0,1 0 0,1-3 0,2 0-226,2-1 0,2-1 0,1-2 1,1 1-1,-11 18 0,4-6 0,7-5 1,6-7-642,5-5 1,6-5-1,6-4 1,5 0 161,3-3 1,4-3-1,3-6 1,3-4-1,5-6 539,5-6 0,-2 0 0,1-6 0,0-4 0,3-4 0</inkml:trace>
  <inkml:trace contextRef="#ctx0" brushRef="#br1" timeOffset="36">15949 16303 8118,'34'-35'-93,"-4"3"0,-6 6 203,-5 6 1,-6 3 209,-6 8 0,-8 8 1,-9 5-1,-5 7 0,-6 8-7,-4 5 1,-6 7 0,-4 4 0,16-16 0,0 0 0,-2 2-1,0-1-94,0 2 0,0-1 0,-1 1 1,0 0-1,-3 3 0,-1 1 1,-1 2-1,-1 0 0,-1 2 0,1 1-218,0 1 0,1 0 1,1-1-1,2-1 0,2-1 1,1 0-1,2-2 1,2 0-1,2-3 0,2-1-654,-7 19 1,10-8 0,7-12 0,2-7 0,2-3-441,2-3 1,6-5 0,7-4 1040,1-5 0,6-8 0,1-1 0</inkml:trace>
  <inkml:trace contextRef="#ctx0" brushRef="#br1" timeOffset="37">16303 16331 8118,'10'-9'282,"-6"2"-3,-4 4 0,-13 9 0,-9 12 0,-7 7 0,-9 5-66,16-13 0,-1 0 0,-3 6 1,-2 1-1,-5 3 0,-2 1 0,-1 3 1,-1 2-1,0 1 0,-1 0-76,-1 1 1,0-1-1,2 2 1,2-1 0,2-2-1,1 0 1,2-2 0,3-1-1,3-3 1,2 0-297,-9 15 0,15-11 1,14-9-1,5-3 0,6-5-1188,5-5 1,11-3 1346,3-6 0,15-4 0,0-2 0</inkml:trace>
  <inkml:trace contextRef="#ctx0" brushRef="#br1" timeOffset="38">16704 16350 8118,'5'-9'-70,"-2"0"0,-7 5 284,-6 7 1,-11 8 0,-12 10 0,-10 6 0,17-11 0,-1 1 112,-2 3 1,-2 1 0,-3 2-1,-1 0 1,-1 3 0,0 0-1,-2 2 1,1 0 0,1 0-1,1 0-100,1-1 1,1-1 0,5-2 0,2-1 0,6-3 0,2-1 0,-8 18 0,12-4-738,9-1 0,9-2 0,6-5 0,5-5-583,6-3 1,8-5 0,7-7 1077,3-5 0,10-12 0,-2-8 1</inkml:trace>
  <inkml:trace contextRef="#ctx0" brushRef="#br1" timeOffset="39">16946 16471 8118,'-2'-8'0,"-3"2"0,-8 9 338,-7 8 0,-7 9 0,6-5 1,-2 2-1,-2 1 0,-2 2 0,-2 2 1,-2 1-85,-2 3 1,-2 0-1,-1 1 1,1 1-1,-1-1 1,1 1-1,3-2 1,1 0-1,4-3 1,2 0-252,5-2 1,2-1 0,-6 15 0,16-4-1,8-2 1,9-2-537,9-3 1,10-9 532,9-9 0,9-8 0,5-3 0</inkml:trace>
  <inkml:trace contextRef="#ctx0" brushRef="#br1" timeOffset="40">17095 16657 8118,'-34'10'0,"0"4"0,0 5 655,-2 4 0,0 4 1,-6 1-1,-1 0 0,3 0 0,1 0 0,7-1 1,14-2-1,9-4 0,11-2-386,7-3 1,9 1 0,11-3-270,8-3 0,4 1 0,6-6 0</inkml:trace>
  <inkml:trace contextRef="#ctx0" brushRef="#br1" timeOffset="41">13519 18054 7989,'-5'-14'0,"2"0"0,2-1 0,2 3 0,2 1 0,4-1 0,4 1 90,1 2 1,9 0 0,1 4 0,6 0 0,6 1-1,7 1 1,6-1 231,2 2 1,-22 0 0,0 0-1,-1 1 1,1-1 0,0 1 0,1 0-1,-1 0 1,0 1-393,26 0 1,-26 0 0,0-1 0,23-1 0,0-2 0,1 0 0,0-1-265,-4-1 1,-2 3 0,-3-2 0,-3 1 0,-6 1-160,-4-1 1,-6 4-1,-11-1 312,-9 3 0,-14 8 1,-13-1-1,-8 3 0,-10 0 145,-5 1 0,21-6 1,0 1-1,-2-1 1,-1 0-1,0-1 1,0 1-1,-1 0 0,0 0 82,0 1 0,-1-1 1,1 1-1,0-1 0,-1 2 1,-1 0-1,0-1 1,1 1-1,1-2 0,0 1 96,1 0 0,0 1 0,3-2 0,0 0 0,-22 9 0,4 0 0,8 1 39,7-2 1,10 2 0,10-5 0,7 0 0,8-3-134,10-3 1,14-2 0,12-4-1,9-1 1,-22 0 0,2 0-27,2 0 0,0-1 0,0-3 0,0 0 0,2 0 0,0 0 0,-1 0 0,0 0 0,0 0 0,0-1-10,0-1 1,-1 1 0,0 1 0,-2 0 0,-1-1 0,-2 0 0,21-5 0,-11 3-64,-9 2 1,-12 2 0,-15 5-62,-13 2 1,-11 2 0,-9 4 0,-3 1 0,-4-1 172,-2 0 1,1 0 0,-5 1-1,1-1 1,1 0-95,5 1 1,5-4 0,8-1 0,6-1-199,4-2 0,9-1 0,6-1 231,7 0 0,10 0 0,6 0 0</inkml:trace>
  <inkml:trace contextRef="#ctx0" brushRef="#br0" timeOffset="42">15894 16154 19987,'0'10'265,"-1"-1"1,-4 0 0,-4 3 0,-5 3 0,-6 8 7,-5 6 0,-9 8 0,11-15 0,-2 1 0,-1 1 0,-1 0 0,-3 2 0,1 1 0,-1 1 0,0 0 0,0 1 0,0 0-152,1 0 1,0 1 0,-1 2-1,1 0 1,1-2 0,0 0-1,2-2 1,1 0 0,2-2-1,2 1-458,2-3 1,0 0 0,3-2 0,0 0-1,-7 17 1,5-4 0,8-5-1173,6-4 1,4-4 1100,3-7 0,6-1 1,5-5-1</inkml:trace>
  <inkml:trace contextRef="#ctx0" brushRef="#br0" timeOffset="43">15987 16415 12763,'9'-9'863,"-1"-1"-715,-1 1 0,-10 13 1,-10 10-1,-12 11 1,-11 9-33,14-15 1,-2 1-1,-3 2 1,-1 0 0,-5 4-1,0 0 1,-1 2 0,-1 1-1,0 0 1,0 0-106,0-1 1,1 1-1,4-2 1,1 0-1,4-4 1,1-1 0,5-1-1,3 0 1,-4 13-374,17-8 0,16-11 1,18-6-1,11-4 346,8-4 0,-20-7 0,2-1 1,3-1-1,0 1 0</inkml:trace>
  <inkml:trace contextRef="#ctx0" brushRef="#br0" timeOffset="44">16313 16611 12777,'-32'13'230,"-4"3"0,-7 5 1,18-9-1,0 1-80,-1 0 0,-2 1 0,-1 0 0,-2 1 1,1 0-1,0 0 0,2 0 0,0 0 1,3-1-1,2-1 153,-13 10 1,17-5-1,18-2 1,14-4 0,14-3-364,15-2 1,-12-7 0,2 0-1,4-3 1,-1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37:29.043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17216 9637 25818,'-1'5'-3277,"-2"-2"1638,2 2 1,-4-3 1287,5 4 0,0-2-914,0 2 775,0-4 1,1 2-138,3-4 1,-2 3-845,4 0 1079,0 0 1,3-3 1020,1 0-479,-1 0 210,-4-4 0,3 3 840,-1-2 749,-3-2-166,4 4 356,-7-3-1399,7 0 1,-7 1-805,3-3 1,-3 3-340,-1-3-1214,0 4 1206,0-2-1510,0 0 1530,-5 3-122,0-4 1,-1 2-226,0 0 106,0 0 292,-4 3 1438,5 4 561,-3 1 266,7 5-2530,-3-1 513,4 0-214,0 1 1,0-4-169,0 0 207,0-4-1067,0 2-1398,0-4 1662,4-8 1173,-3 6 0,3-10 0,-4 6 1</inkml:trace>
  <inkml:trace contextRef="#ctx0" brushRef="#br1" timeOffset="1">18948 9404 7758,'-1'-6'-139,"-3"0"1,3 2-90,-2-2 0,2 3 268,1-3 1,0 3 0,0-3 156,0-2-118,0 0-15,-4 3-6,3-3 1,-4 6 58,2-5-66,2 5-11,-7-6 0,3 6 99,-1-4 5,-2 4-83,-1-2 0,-2 4 14,-1 0 1,0 0 34,0 0 179,2 4-219,-4 1 1,2 5 75,-1 3-210,-3 1 131,6 5 1,-4-1-22,5 1 1,3 1-8,-1 1 0,5-4-21,-1 2 1,2-3-130,1 3 0,1-2-125,2-1 129,2-3 1,5-3-136,-1-1 1,0-1 77,1-2 0,-1 2-70,0-5 0,2 0 94,1-3 0,-2 0-36,3 0 0,-3-1 75,-1-2 1,2-3-10,1-3 1,-1-3 11,1-1 1,-2-4 36,0-2 0,-1-1 62,0-4 1,1 2-98,-1-3 0,-1 4 215,-2 0 1,0 5-103,-3 4 268,-2 1 1,2 6 1,-6 2 0,-2 7 107,-5 6 0,1 4-106,0 8 0,-1-3-85,1 3 0,0-2-198,-1-2 1,4 1 180,0 0 0,4-2-302,-1-1 0,2 0 90,1-3 1,1-1-265,2-3 1,2-3 112,4-3 0,5-3-167,1-3 1,3-4 74,1-5 1,0 1-25,3-5 0,-3 1 90,-1-4 0,1 0 203,-4 1 0,-1-1-94,-2 1 0,-2 0 94,0 2 0,-4 0-4,0 3 1,-4 1 233,1 3 293,-2 4-87,-5 0 0,-1 13-187,-4 1 1,-1 3 70,1 1 1,3 0-56,0 3 1,1 0-168,-2-3 1,2 2-3,2-2 0,2 0-203,-2 0 55,2-3 0,2 3-195,2-3 0,-1-5 50,4-2 1,1-2-89,2-1 1,3 0-19,1 0 0,0-4 72,0-2 0,-3-3 62,2 0 0,2 0 27,-2-1 1,1-2 97,-4 0-208,0-1 583,1 4 608,-1 0-699,-4 3 1,-2 7 105,-6 9 1,-1-1-96,-2 3 0,-2 2-251,5-2 1,-3 1 110,3-4 0,0 3-452,3 1 1,0-4 186,0-3 0,4-4-171,2 2 0,3-3 50,0-1 275,4 0 0,-2-5 0,2 0 0</inkml:trace>
  <inkml:trace contextRef="#ctx0" brushRef="#br1" timeOffset="2">19581 9153 7907,'0'-10'-664,"0"5"393,4-3 196,-3 3 161,3-1 0,-4 3 259,0 6 0,0 4-122,0 5 0,-3 4 96,0 5 0,-4 6-124,0 4 0,-1 3-189,-1-3 0,1 5-11,1-2 1,0-1-151,4 1 1,-3-5 114,3-1 1,0-4-137,3-6 1,0-3 16,0-3 1,1-6 86,2-2-100,-2-3 1,6-2 0,-4-3 1,1-1 11,-1-4 0,-2 0 60,2-1 0,-2 0-5,-1-2 0,0 1 63,0-1 0,0-2-3,0 2 1,-1 0 167,-2 2 0,1 4-112,-4 0 0,0 4 87,-3-1 0,-2 2-68,-1 1 1,0 4 265,-3 2 0,-1 3 40,-2 4 1,0 1 6,3 5 0,-2-1-49,5 1 0,0 0-79,6-1 0,-1-2-241,4-1 1,1-4 60,5-2 1,6-1-432,7-5 0,5-1 241,4-5 1,2-2 153,1-4 0,0-5 0,0 0 0</inkml:trace>
  <inkml:trace contextRef="#ctx0" brushRef="#br1" timeOffset="3">20158 9460 7152,'-5'-5'3,"1"-1"195,4 3-191,0 2 1,0-4-42,0 2 0,0 1 212,0-4-209,0 0 0,1-4 69,2 1 1,-2 3-26,2 0 0,-2-1 74,-1-2 102,0 0-58,-4-1-56,-1 1 1,-5 4 135,1 2 0,-1 2-80,-3 1 1,2 4 130,-5 2 0,1 7-83,-4 2 1,1 4-40,-1 2 1,3 0-1,1 4 0,4-3-219,-2 2 0,4-3 66,3 1 1,2-7-339,4-2 0,1-3-6,2-1 0,3-3 171,6-3 1,0-2-199,3-1 1,1-4 86,2-3 1,3-4-59,-2-1 0,1-2 355,-4 2 0,-2 1 0,2-1 0,-5-1-58,2 0 1,-6 2-54,-1 5 1086,-4 1-716,2 5 0,-5 6 32,-2 3 0,1 1-84,-4 6 0,3-4-92,-3 4 1,4-5 68,-2 2 1,3 0-493,1-1 1,1-2-7,3-4 0,1-4-205,4 1 1,0-2 518,1-1 0,-1 0 0,0 0 0</inkml:trace>
  <inkml:trace contextRef="#ctx0" brushRef="#br1" timeOffset="4">20316 9451 7839,'-6'8'-5,"0"-2"69,4 2 0,-3 1 97,2 3 0,1 1-137,-1 0 0,1-3 17,-1 3 0,2-2 93,-2 1 1,2-1-244,1 1 1,0-5 92,0 0 0,0-4 9,0 3-2,0-4-279,0 2 123,0-12 1,3 2 102,0-7 1,0 2-53,-3-2 0,1 2 46,2-4 0,0 3 73,3 0 1,-3 0-42,3 0 1,-3 2 92,3-3 1,1 3-68,2 1 1,-1-2 7,-2-1 1,6 1-133,-3-1 0,2 3 123,-1 2 0,-1 0-289,0 4 1,1-3 82,-1 3 0,-3 0 217,0 3 0,1 4 0,2 1 0</inkml:trace>
  <inkml:trace contextRef="#ctx0" brushRef="#br1" timeOffset="5">20493 9432 7839,'-5'9'98,"-3"1"73,3-1 0,-2 4 171,1 3 99,0-3-284,1 5 1,-2-4-117,3 5 40,1-5 0,4 0-41,2-5 0,0-1-188,3-1 0,4-3-24,6-4 1,-2-1 100,2-2 0,-2-3-45,2-3 0,0-1-41,-3-3 1,2 0-81,-3-3 1,1 0 87,-4 3 1,-3-3 29,1 0 1,-4 0 102,3 0 0,-4 0-18,1 3 0,-3-2 282,-3 2 0,-2 4-89,-4 3 1,-1 4-20,1-1 1,0 2-49,-1 1 0,4 0-205,0 0 1,0 4-107,-4 2 1,4 2-706,0 2 924,4-1 0,-6 4 0,2 2 0</inkml:trace>
  <inkml:trace contextRef="#ctx0" brushRef="#br1" timeOffset="6">20614 9469 7839,'-5'4'-101,"-2"-2"54,4 5 1,-1-4 235,0 3 0,2 1 51,-4 6 1,4-1-163,-1 7 1,-2 1 88,-1 8 1,-3 4-130,0 2 0,0 6 84,-1 0 0,1 0-346,0-2 0,-2-1 168,-1 0 1,2-8-98,-3-4 0,3-5 100,1-5 1,-4-1 66,1-5 1,-2-4-14,2-2 0,2-2 0,-3-1 1,2 0 35,-2 0 1,3-1 6,-2-2 0,1-3-29,2-7 0,0 2 20,-1-4 0,4-1-162,0-3 0,4 4-1,-1-1 1,2 4-110,1-4 0,0 5-274,0-1 0,1 1 511,2 2 0,2-5 0,4 0 0</inkml:trace>
  <inkml:trace contextRef="#ctx0" brushRef="#br1" timeOffset="7">20791 9590 7839,'0'5'-295,"-1"1"295,-2-3 802,2-2-460,-3 3 1,3-1 194,-2 0-533,2 0 45,-3 1 223,4-3-272,0 8 0,0-8 0,0 3 0</inkml:trace>
  <inkml:trace contextRef="#ctx0" brushRef="#br1" timeOffset="8">21322 9367 7860,'5'-5'-142,"3"-4"0,-4 4 398,3-4-710,1-1 356,-7 1 0,6 0 40,-4 0 309,0-1-161,2-3 0,-4-1-112,2-1 7,-2-7 1,-1 7 57,0-7 0,0 1 61,0-1 0,-3 3 102,0-3 1,-4 5-119,4 2 1,-4 5-18,1 0 1,1 2 4,-2 5 0,1 2 9,-3 7 1,0 5 61,-1 11 1,-2 4 129,-1 8 1,-2 4-310,2 9 1,5-20 0,0 0-202,0 0 0,0 2 0,1 2 0,0 1-46,-1 0 1,0 1-1,2 1 1,0 0 145,-2 2 1,0 0 0,3-1 0,-1 0-228,0-4 0,0 0 0,1-2 1,0-2 359,-1 13 0,-4 1 0,4-11 0,1-7 0,3-6 0</inkml:trace>
  <inkml:trace contextRef="#ctx0" brushRef="#br1" timeOffset="9">21015 9730 7860,'0'-9'79,"0"-5"1,0 4-80,0-3-320,0 3 140,4 1 1,2 0 63,6 3 865,-1-2-492,6 3 1,-2-1-322,3-1-13,1 5 0,1-2-566,1 4 643,3 0 0,4-4 0,0-1 0</inkml:trace>
  <inkml:trace contextRef="#ctx0" brushRef="#br1" timeOffset="10">22039 9441 7852,'-10'-9'-621,"1"0"0,3-1 884,0 1 1,1 0-61,-2-1 0,0 1-93,4 0 1,-3-1 85,3 1 29,-5 0-155,3-1 1,-4 5 96,0 2 0,-1 3 90,1 3 0,-3 7 107,-1 5 0,-4 8-56,-2 5 1,0 3-116,-2 3 1,5 1 4,4-4 1,1 0-293,2-3 1,4-1 100,2-2 0,7-6-484,5-7 0,6-6 266,6-3 0,0-6-371,4-3 1,0-6 127,3-4 0,-3-3-46,-1-2 0,-3 1 193,1-2 0,-4 2 145,-2-2 0,-2 2 162,-1-2 0,-6 3 195,2 0-53,-5 5 1,-4 1 130,-7 7 0,-1 4 466,-1 8 1,-4 5 104,1 7 0,-4 2-342,4 2 1,0-3-364,2 3 1,1 1 85,0-2 0,3-2-586,3-3 1,2-2 279,1 2 1,4-4-191,3-6 0,5-2-195,4-4 1,1-1-226,2-2 0,3-3 19,-1-6 1,4 0 325,-3-3 1,0-1 345,-4-2 0,-2 3 0,-1 3 0,-3 1-65,0 2 65,-6 0 0,-2 5 739,-4 4 0,0 5-265,0 7 1,-1 3-57,-2 3 1,1 1-115,-4-1 1,4 1-18,-1 0 1,-1-2-436,0-1 0,1-3 191,3-3-545,0-1 222,0-4 0,0-6-114,0-8 0,1-5 161,3-4 1,-3-1-20,2 0 1,-2 0 68,-1-3 1,3-1 48,0-2 0,3 0 120,-3 3 1,4 0-86,0 4 1,1 0 367,1 2 1,-3 4-144,1 6 0,-1 2 24,3 4 0,-3 0-245,1 0 0,-1 0-569,3 0 664,0 4 0,1 5 0,-1 6 0</inkml:trace>
  <inkml:trace contextRef="#ctx0" brushRef="#br1" timeOffset="11">22318 9562 7852,'0'5'-1199,"0"4"854,0-8 785,0 7-118,0-7 318,0 3-415,4-4 1,2 0-92,7 0 0,-3 0-123,3 0 1,1-5-620,2-4 456,-3-1 0,4-3-145,-5 4 1,1-5 116,0-1 0,-3-2 2,3 2 0,-6-2 77,-1 5 1,-4-1 116,1 4 1,-3 1 170,-3 1 1,-3 3 308,-6 4 0,0 5 278,-3 5 1,-1 1-331,-2 8 0,3-3-80,3 6 0,-2-2-3,2-2 0,3 1-549,6 0 1,2-4 212,1 1 1,2-6-837,5-1 1,3 0 124,9-6 686,3 0 0,2-12 0,4-1 0</inkml:trace>
  <inkml:trace contextRef="#ctx0" brushRef="#br1" timeOffset="12">23007 9357 7832,'-9'-5'-803,"-1"2"868,1 2 0,0 2 228,0 2 1,-2 3 296,-1 7-185,1 1-176,-6 9 0,7 1 233,-3 4-232,-1 0 1,7-3-203,1-1 2,0-3 0,6 1 199,0-7-624,4-5 366,5-2 0,5-7 43,1 2-835,3-2 574,5-5 0,-4-4-383,3-5 396,-2-3 0,-3 4-101,-1-3 0,0 0-108,-3 0 1,-1-2 442,-2 5 0,-4-1 0,0 4 251,-4 0 1,-2 4 132,-6 2 0,-2 9 311,-2 3 1,-2 7-382,-1-1 0,1 3-4,3 0 0,0 1-90,3 0 1,2-5-183,4-2 0,1-1-524,2-2 0,2-4 307,5-2 1,0-2-538,2-1 1,3-4 281,4-2 0,-4-2 434,1-2 0,-1-7 0,4-3 0</inkml:trace>
  <inkml:trace contextRef="#ctx0" brushRef="#br1" timeOffset="13">23342 9069 7832,'-6'-3'576,"0"0"-268,4-5 0,-3 7-121,2-2-83,2 2 1,-7 2 255,5 2 1,-3 7-151,3 5 0,-5 7 66,-2 3 1,1 6-115,-3 3 1,-2 9-438,2 4 0,-1 1 119,4-1 1,0-1 18,-1-3 1,5-3-340,2-6 0,2-6 279,1-6 1,4-6-193,2-4 1,3-3 132,0-2 0,1-3-6,3-4 0,-2-1 41,5-2 1,-4 1 217,4-5 0,-4 1-371,3-3 203,1-5 21,-2 4 0,4-7 150,-2 5 0,-3-5 0,4 3 0,-5-5 0,0 5 0,2-4 0,-8 11 0,0-2 534,0 6-380,-4-1 0,1 4 552,-6 0-455,-3 8 0,-3-1 441,0 9 1,-4 0-221,1 6 0,-1-3-334,4 3 0,1-3 72,2-4 0,1 2-521,1-5 0,3 1 146,-2-4-525,6-4 1,4-1 109,5-4 1,-2-1-123,3-2 1,-3-5 701,-1-4 0,5-9 0,0 1 0</inkml:trace>
  <inkml:trace contextRef="#ctx0" brushRef="#br1" timeOffset="14">23445 9395 7832,'-4'-10'0,"-3"1"0,-1 1 410,-1 2 105,4-3-118,-4 8 1,8-3-353,-3 4-676,4 0 1,1 3 630,2 0 0,2 9 0,5-2 0</inkml:trace>
  <inkml:trace contextRef="#ctx0" brushRef="#br1" timeOffset="15">23668 9441 7832,'3'-6'-549,"0"0"-28,5 0 1,-7-4 1044,2 1 76,2 4-198,-4-3 0,3 5 576,-4-3-281,0 4-407,-4-2 1,-1 5 55,-5 2 0,0 3 126,-2 7 0,-3 2-14,-3 7-259,-1-2 14,0 2 0,5 0-62,1 0 0,2 3-163,-1-4 0,5 0-336,1-5 306,4 1 0,2-6-615,0 1 1,5-3 342,5-2 0,3-3-327,6-4 1,-1-6 218,1-3 1,0-1-10,-1-6 1,0 4 486,-3-4 0,2 1 0,-5-4 0,4 4 0,-4-1 0,0 5 0,-6-2 146,-2 3 0,-5 5-45,-2 2 0,-3 6 1474,-7 3-1033,3 2 1,-5 6 89,3 1 29,2-1-334,0 3 0,3-6-638,4 1 263,0-2 1,3 0-229,0-1 0,1-1-348,2-1 0,2-3-12,4-4 0,4 0 636,-1 0 0,5-4 0,-3-2 0</inkml:trace>
  <inkml:trace contextRef="#ctx0" brushRef="#br1" timeOffset="16">23938 9404 7832,'0'-5'-163,"0"-3"1,0 5 522,0-3 233,-4 4 0,2-2-271,-4 4 1,1 1-111,-2 2 0,-1 5-230,2 5 1,2 3 61,1 0 0,-1 2-165,0 0 0,1 2 94,3 2 0,0-3-28,0 3 0,3-3-116,1-4 0,3 3-139,-1-3 0,2-1 17,2-2-27,-1-2 151,0-4 0,-3 2 46,1-2-86,-5-2 219,2 4-7,-4-7 0,-4 4-122,-3-5 200,-1 0-46,-5 0 1,-1 0-49,-1 0 9,-3 0 1,7 0 14,-5 0 0,5 0-29,-1 0 1,4-4-24,2 1 0,4-1 15,-1 1 0,4 2 79,5-2 1,1-2-74,9-1 0,-1 0 104,4 0 1,1-1-91,1-5 1,0 1 71,4-1 0,-1-2-95,1 2 0,1-5-76,-1 2 0,-1-6-357,1-1 271,-4 1 0,1 2 22,-3 1-105,-5-1 110,4-4 0,-8 8 189,3-1 1,-6 5 107,-1 1-308,-4 1 880,2 4-284,-4 1 319,0 4-483,-4 0 0,-1 4 83,-4 2 1,-2 7-61,-1 2 0,1 3 109,-5 0 0,4 2-93,-4 2 1,5-3-246,-2 3 0,6-2 209,1-2-675,4 5 309,-2-7-82,4 5 1,8-10-486,4 1 591,5-6 1,3 2-525,1-5 1,0-1 58,4-5 290,0-3 0,0-3-161,-1 0 1,-3-1-157,1 1 574,-3-4 0,0-2 0,-1 0 0,-3-1 0,-1 1 0,-2-4 0,1 0 0,-2 4 0,-5-1 0,-2 5 1003,-4-1-561,0 5-93,-4 3 0,-1 4 133,-4 0-19,-1 4-233,5 2 1,-3 3 129,2 0 0,-2 2-31,2 1 0,-1-1-264,4 5 1,-3-4 104,3 4 1,-4-2-59,4 2 45,0 1 1,3-3 97,0 1-669,0 3 345,0-4 1,0 1-698,0-3 550,0-1 1,0-2 34,0 0 1,0 1-28,0-1 1,-1-3-57,-2 0 0,1-1 9,-4 2 1,3-2-125,-4-2 1,1-2 40,-3 2 1,0-2 337,-1-1 0,-3 4 0,-2 1 0</inkml:trace>
  <inkml:trace contextRef="#ctx0" brushRef="#br1" timeOffset="17">24655 9674 7804,'-4'5'-1362,"3"-1"1215,-3-4 1,3 0 87,-2 0 52,2 0 180,-3 0-166,4 4 0,0-3 5,0 4 3,4-5 1,-3 0 48,3 0 10,0 0-52,-3 0 151,3 0 16,0-5-148,-3 4 133,3-3 44,-4 4 196,0 0-678,0 4 292,0-3-423,0 4 226,0-1 148,0-3-139,0 3 0,-4-4 1,-1 0-1</inkml:trace>
  <inkml:trace contextRef="#ctx0" brushRef="#br1" timeOffset="18">24683 9674 6732,'-5'0'12,"1"0"238,4 0-68,-4 0-136,3 0 0,-5 0 113,3 0-186,2 0 1,-3 1 6,4 2-121,0-2 165,0 7-197,0-7-40,0 8 202,0-8-205,0 3 179,4-4 101,-3 0-78,3-4 0,-4 2-16,0-5 175,0 5-67,0-6 0,0 6 133,0-4 3,0 4-186,0-2 0,-4 1 272,-2-1-259,2 1 35,-4 3-83,3 0 62,-5 0 1,2 1-19,2 2 0,-2 0-78,5 3 1,-1-1 137,1 1-464,2 2 220,-3-7 0,5 7-205,2-5 94,-2 4 204,7-6 0,-2 3-142,3-4 142,-4 0-63,3 0 273,-2 0-213,3 0 1,-3 0-5,0 0 183,-4-4-113,7-1 1,-8-1 16,2-1 0,-3 5 214,-3-1-92,2-2-74,-8 4 1,4-3-14,-4 4-41,4 0 36,-4 0-597,4 0 541,-4 0 0,4 4 0,1 1 0</inkml:trace>
  <inkml:trace contextRef="#ctx0" brushRef="#br1" timeOffset="19">14329 17393 8268,'5'-6'-1996,"-4"-2"1875,3 3 0,-3 0 300,2 2-59,-2-2-100,3 4 18,-4-4 476,0 5-405,0 9 0,-1 1 175,-2 9 0,1 2-124,-4 1 6,4 8-93,-3-5 0,4 7-116,-2-4-21,2 4 143,-3-3 1,1 3-167,0-4-304,0-4 366,3-1 1,0-5-143,0 1 0,0-5-1,0-1-52,0-7 126,0-2-233,0-4 0,3-4-112,0-2 696,4-3-257,-2-4 0,1 3 0,-2-4 0</inkml:trace>
  <inkml:trace contextRef="#ctx0" brushRef="#br1" timeOffset="20">14274 17672 8268,'-6'4'-2037,"1"-2"1782,2 4 313,2-4 61,-3 3-88,4-5 1101,0 0-975,4 0-91,-3 0-14,7 0 0,-6-3-82,5-1 94,-1-3 16,-1 6-118,3-7 81,-3 3 0,6-2 36,1 1-263,-1 0 216,2-3 0,-1-1-53,1 1 0,2-3-8,-2-1 0,3 0-154,0 0 195,1 3-15,-2-3 0,-1 0-181,-1 1 180,-3-1-3,4 4 0,-6 0 0,-2-1 0,1 1-25,-4 0 49,5 0-46,-7-1-4,3 5 194,-4 1 473,0 4-422,0 8 0,-3-1-105,0 9 108,0-5-158,3 7 1,0-4 81,0 5-136,-5 0 62,4-1 0,-3 1-12,4 0 1,0-2-5,0-1 1,0 1-222,0-1 238,0 1-25,0-2 1,0-2-253,0-3 227,0-1 19,0 0-222,0-4 207,0 4-5,0-8-299,0 3 0,1-11 123,2-3 128,-2 3 0,4-1-32,-5 2 1,0 0-40,0 0 245,0 0-203,0 1 0,0-4 210,0 8-185,0-7 3,0 7 150,0-7-123,0 7 1,3-4 17,0 2-8,0 2-5,-3-4-3,0 1 2,0-1-15,4 0 0,-3-3 13,7 2-27,-7-3 1,8 1-5,-3 2 1,1-3-5,-1 3 1,3-2-8,-3-1 0,2-4-63,1 1 83,1-1 5,-1 4 80,0 0-82,5-1 1,-4-2-15,2 0 68,-1-1-49,-2 4 1,0 1-19,1 1 169,-1-1-144,-4 7 11,4-3 247,-8 4-238,7 0 1,-7 1 307,2 2-1,-2 6-276,-1 6 0,0 3 235,0 1-33,0 0-139,-4 3-100,3-2 66,-7 3 0,7-1 114,-3-1-303,-1 5 196,4-6 0,-6 3-37,4-5 1,0 0-137,3-3 0,0 2-128,0-5-33,0 1 251,0-4-278,0 0-7,0 1 219,0-5-130,0-1 74,4-4 1,-3-1 8,2-2 1,1 1-7,-1-4 1,1-1-293,0-2 37,-3 0 265,3-1 1,-4 1-376,0 0 357,0-1 135,0 1 0,0 3 0,0 0 0,0 4 0,0-7 0,-3 7 0,-1-4 0,1 4 0,3-2 0,-4 0 0,3 3 0,-3-3 0</inkml:trace>
  <inkml:trace contextRef="#ctx0" brushRef="#br1" timeOffset="21">14888 17011 6627,'0'-5'221,"0"1"-25,0 4-123,-4 0-66,3 0 27,-3 0-15,4 4-37,0-3 40,0 3-57,-4-4 45,3 0-108,-4 0-38,5 4 119,-4-3-74,3 3-36,-3-4 874,4 0-674,0 4-176,0-3 131,0 4 37,0-1 0,0-2 109,0 4-90,0-4-189,0 6 176,0-7-126,-4 8 88,3-4-15,-3 0 1,3-1-271,-2-4-40,2 4 299,-4-3-285,5 3-560,0-4 983,0-8-205,0 6 1,0-7 169,0 6 56,0 2-231,0-4 288,0 1-216,0 3-34,0-3 248,0 0 31,0 3-118,5-3 24,-4 4-310,3 0 56,-12 0-13,5 0 79,-5 0-275,8 0 195,0 0 44,0-4 154,0 3-48,0-3 104,4 4-76,-3 0 341,3 0-379,-4 4 36,0-3-717,0 3 587,-4-4 101,3 0 14,-3 0 39,0 0-90,3 0 126,-3 0-113,0 0 1,3 0 51,-3 0-24,4-4 177,0 3 33,0-3 74,4 4-289,1 0 0,1 1 0,0 1 270,2 1-192,-4 4 1,4-2 0,-3 4-4,0 1 1,3 2 66,-5 1-329,0 3 219,-3-5 0,0 6 68,0-1-257,-4-3 76,3 1 1,-7-2-348,5 0 183,-4 1 96,6-8 1,-6 3-221,4-2 127,-1-1 0,4 3 206,-4-7 0,3 3 0,-3-4 0</inkml:trace>
  <inkml:trace contextRef="#ctx0" brushRef="#br1" timeOffset="22">14832 17057 6151,'0'-5'232,"0"1"231,0 4-562,-4 0 30,3 0-70,-3 0 101,4-4 0,0 2 86,0-4-70,4 4 0,-3-2 1,3 3 163,-4-3-164,4 3 11,-3-3 1,5 4 165,-3 0 8,-2 0 187,3 0-308,-4 4-9,-4-3 28,3 8-156,-8-8 132,8 3-83,-3 0-164,0-3 225,3 3-20,-3-4-852,4 0 808,0-4 205,0 3-266,0-3 124,4 4 170,-3-4-82,3 3 34,-4-3-121,4 4 129,-3 0 19,3 0-166,-8 4 35,3-3-6,-7 3-91,7-4 93,-3 4 4,0-3-220,3 3 194,-3-4 0,3 0-256,-3 0 238,3 0 226,-3 0-50,13 0 27,-3 4-189,3-3 191,-1 8-74,-7-4 0,7 5-32,-5 3 89,0-3-101,-3 3 1,0 0-80,0-1 74,0 1-14,0 0 0,-1-3-153,-2 3-56,2-3 126,-8-1 0,7-2-97,-4-1 1,4-3 117,-1 3-442,-2-4 57,4 2 137,-3-4 152,4 0 1,-5-4-1,0-1 1</inkml:trace>
  <inkml:trace contextRef="#ctx0" brushRef="#br1" timeOffset="23">14823 17048 8129,'0'-5'-1867,"0"1"1859,0 0 68,0 3 14,0-3-33,4 4 24,-3-5-8,3 4-17,-4-3 657,0 4-837,-4 4 174,3-3 2,-3 4-248,0-5 243,3 0-165,-3 0 0,0 1 197,1 2-20,0-2 27,-1 3-51,3-4 1,-4 1 26,2 2-78,2-2-10,-3 3-9,-1-4-49,4 0-24,-7 0 105,7 0-13,-3 0 0,4-4 154,0 3 132,0-3-238,4 4-38,-3 0 1,4 1 41,-2 2-139,-2-2 96,4 3 1,-4-4-27,2 0 30,-2 0 22,3 0-9,0 0-11,-3 0 99,3 0-92,-4 4 70,0-3 139,0 3-182,0 1 19,0-4-6,0 3-83,0 0 81,0-3-100,0 3-162,-4-4 216,3 0-471,-3 0 428,4-4 60,0-1 0,0-1 20,0-1 94,0 5 1,1-2-29,2 4 74,-2-4 5,3 3-81,-4-3 73,0 4-143,0 8-49,-4-6 0,3 8 25,-2-7-3,-2-2 11,4 3 0,-4-4 0,1 0-93,3 0 2,-3 0 91,4-4-7,0 3 3,0-4 1,0 1 21,0-2-25,0 2 14,4-4 0,-1 6 2,3-5 11,0 1 0,3-2 2,1 2 1,-2 1 281,-2 1-292,2 3 7,-3-3 1,2 5 199,-1 2 0,-1 0-45,1 3 1,2 3-56,-5 3 1,0 5-2,-3-1-229,0 1 189,0-2 1,-3 5-36,0-1 1,-5 1-91,2-5 1,-5 3 23,-2-3 1,1 2 76,3-2-216,-1-1 1,2-5-200,2 0-326,-3-4 252,8 0-64,1-14 502,6 3 0,3-11 0,0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37:03.601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15633 16266 7015,'5'0'-859,"0"0"966,-2 0 1,-1-3-31,5 0 1,-1 0 50,3 3-101,0 0 1,4-3 4,-1 0 1,4-1-2,-4 4 0,5 0-34,-2 0 0,0-3 44,0 0 1,1 0-118,2 3 0,-2 0 25,-1 0 1,-2-3-21,2 0 0,-2 0-73,2 3 0,-3-3 121,0 0 0,-2-2-200,0 2 140,-5 2-6,-1-3 89,-4 4 0,0-4 0,-1 3 0,-2-2 0,-2 2 0,-5 1 0,1 4 0,0 1 0</inkml:trace>
  <inkml:trace contextRef="#ctx0" brushRef="#br0" timeOffset="1">15624 16275 8364,'-6'0'-1639,"-2"-4"1618,7 3 0,-3-4 109,4 2 355,0 2-312,0-3-88,4 4 1,-2-3-3,4 0 1,1-1-16,2 4 1,1 0-132,3 0 161,1-4-7,5 3 1,3-4-80,-1 2 1,1 2 56,-3-2 0,2 1-406,1-1 167,0 2 0,-4-3-93,-3 4 127,2 0 1,-6 0 80,1 0 97,-1 0 0,-6 0 0,-1 0 0</inkml:trace>
  <inkml:trace contextRef="#ctx0" brushRef="#br0" timeOffset="2">15642 16266 8365,'-5'0'-1329,"1"-4"1043,4 3 846,0-7-316,0 7 1,4-5-189,2 3-164,7 2 186,-3-3 1,7 1-245,-5 0 1,5 0-15,-2 3 0,2 0-178,-2 0 0,3 0 358,-3 0 0,3-4 0,0-1 0</inkml:trace>
  <inkml:trace contextRef="#ctx0" brushRef="#br0" timeOffset="3">15707 16257 8365,'-6'0'-574,"0"0"1,3 0 115,-3 0 461,4 0 59,-3 0-9,1 0 401,3 0-33,-7 0-195,7 0-122,-3 0-103,12 0 1,2-1 106,9-2 0,3 2-155,0-3 1,2 0 83,-2 1-37,4 0 0,-2-1 0,4-1 0</inkml:trace>
  <inkml:trace contextRef="#ctx0" brushRef="#br0" timeOffset="4">15279 16983 8423,'0'-5'-1750,"0"0"1361,0 2 116,0 2 308,0-4 330,0 1-275,4 3 295,-3-3-321,3 4 427,-4 0-379,0 4 338,0 1-233,-4 5 1,-1 3 327,-4 3-404,-1 5 3,-3 3 1,-1 4-188,-5 0 1,0 0-21,1 0 0,-1 3-190,0 0 1,1 0 117,-1-3 1,2-1-183,1-2 0,0-3 147,3-3 0,1-1-64,2-3 1,2-1-41,2-5-91,2-4 69,4-1 296,0-4 0,0 0 0</inkml:trace>
  <inkml:trace contextRef="#ctx0" brushRef="#br0" timeOffset="5">15056 17085 9037,'0'15'779,"0"2"-510,0-1 0,3 2-168,0 0 0,7 5-113,0 2 0,1-2-233,-2-2 1,4 2 295,-1-1-1116,5-1 745,-3-6 0,1 0 35,-3-5 285,2 1 0,-3-6 0,2 5 0</inkml:trace>
  <inkml:trace contextRef="#ctx0" brushRef="#br0" timeOffset="6">15726 17216 8540,'-4'8'-782,"-2"-2"391,2 3 244,-5-4 0,7 2 326,-4 2 0,3-2-22,-3 6 1,4-3-36,-1 0 0,0-1 31,0 0-744,2 0 375,-3 1 0,4-1 74,0 0 1,0-2-313,0-1 454,0-4 0,-4 6 0,-1-3 0</inkml:trace>
  <inkml:trace contextRef="#ctx0" brushRef="#br0" timeOffset="7">15698 17104 8521,'-5'-4'-5,"-2"2"-1407,4-4 628,-1 4 411,4-3 373,-4 5 0,3 0 0,-3 0 0,4 0 0</inkml:trace>
  <inkml:trace contextRef="#ctx0" brushRef="#br0" timeOffset="8">15987 17169 6696,'-10'0'682,"4"0"-79,0 0-266,0 0-134,1 0 0,-4 0-84,3 0 26,-2 0-101,3 4 1,-4-3-321,3 2 398,2 3-128,0-5-107,0 7 1,3-3 60,-2 4 1,2-2-307,1-1 259,0 0 0,4 3 78,2 1 0,3-1-169,4 0 1,-3 1 99,2-1 0,2 3 68,-2 1 1,1-3 11,-4-1 1,-1-4 3,-1 4 0,-3 1-55,-4 3 349,0-5-144,0 0 0,-6-3-158,-3 5 205,0-5-78,-9 3 1,7-7-83,-5 2 1,5-2-108,-1-1 0,1 0-500,2 0 576,4-4 0,-4-1 0,4-4 0</inkml:trace>
  <inkml:trace contextRef="#ctx0" brushRef="#br0" timeOffset="9">16573 17179 6496,'0'-6'-314,"0"2"908,0 4 0,-1 12-341,-2 3 0,1 7 1,-4 3 91,4 4-374,-6 8 1,-1 4 93,-3 3 1,4-19 0,-1 1-86,1 1 1,1-1 0,0 1-1,-1-1-376,-7 21 0,2-3 134,-2-4-1068,3 1 1084,-1-16 1,7 0 19,0-9 1,4-2-54,-2-1 0,3-6 279,1 2 0,-9-1 0</inkml:trace>
  <inkml:trace contextRef="#ctx0" brushRef="#br0" timeOffset="10">16583 17272 8389,'5'-10'0,"3"4"0,-2 0 53,7 4 146,-3-2 0,3 5 22,-3 2 0,-1 5 16,0 5 1,0 3-79,-3 0 0,1-2-216,-4 2 0,0-1 1,-3 4 0,-4 0 187,-2 3 0,-2-5-333,-2 1 0,1-5-64,0-1 1,-1-2-85,1 0 0,0-2 40,0-2 0,2-2-405,1-4 715,4 0 0,-6-4 0,3-1 0</inkml:trace>
  <inkml:trace contextRef="#ctx0" brushRef="#br0" timeOffset="11">16974 17262 8389,'-10'-6'-320,"1"0"350,0 0 1,-1-3 52,1 3 1,3-1 145,0 4 0,0 0 22,-4 3 0,1 1-48,0 2 1,-2 2 25,-1 4 0,1 5 21,-1 1 0,2 6 1,0 1 0,2-1-249,2-2 1,2 0-158,4-1 0,0-2-111,0-1 1,4-4 65,2-2 0,5-1-139,2-5 1,3 1 13,0-4 1,2-5-99,0-1 0,1-3 89,-1-4 0,-2 2 16,-1-4 1,-3 2 101,0-2-12,-1 3 135,-6-1 1,2 0 184,-4 1 0,0 0 117,-3 2 161,0 5 0,-1 1-135,-2 4 605,-2 8-546,0-2 1,-4 11-186,3-5 1,2 5 39,1-2 0,2 0-295,1 0 1,1-3 113,2 0 1,2-2 31,5-4 0,3 2 0,2-3 0</inkml:trace>
  <inkml:trace contextRef="#ctx0" brushRef="#br0" timeOffset="12">17216 17309 8389,'-4'13'0,"-1"-2"0,-1 1-864,2-2 611,0 4 0,3-4 353,-2 3 1,2-3-14,1-1 0,0 1-290,0-1 281,0-4-77,0 3 6,0-2 0,-1-1-35,-2-2-275,2-2 78,-3-1 169,4-4 0,0-1 20,0-5 0,0 1 35,0 0 0,0-1 11,0 1 0,1-3-47,2-1 272,2-3-114,4 5 1,-3-5-95,1 3 235,-1-3-228,3 5 1,-3-2 190,0 4-10,1-1-145,2 1 1,-3 0-402,0-1 176,1 5-81,2 1 1,-3 4 235,0 0 0,1 8 0,2 3 0</inkml:trace>
  <inkml:trace contextRef="#ctx0" brushRef="#br0" timeOffset="13">17560 17262 8258,'-6'-1'0,"0"-2"0,1 1 0,-2-4-58,-1 4 107,7-2 1,-7 4 360,2 0-26,2 0-195,-5 0 0,4 4 114,-4 2 1,-1 3-36,1 4 1,0-2-189,0 5 0,0-1 184,3 4-247,-2-5-135,7 4 0,-3-7 5,4 5 1,1-5-20,2 2 0,5-4-64,4-3 0,4 1-239,-4-4 0,4 1 104,-4-4-417,5-5 418,-7 4 0,7-7-318,-5 2 319,1-2 108,-4-2 0,-3-2 221,0-1 0,-1-2 8,2 3 1,0-2-32,-4 2 153,0 1 226,-3-2 299,0 8 0,-4 5-305,-2 6 1,-2 3 143,-2 4 1,4-2-96,0 5 0,4-2-427,-1 2 1,2 0-173,1-4 1,1 2-248,2-2 0,2-2 96,4-1 1,5-1-334,1-5 0,3 0 684,0-3 0,1-4 0,0-1 0</inkml:trace>
  <inkml:trace contextRef="#ctx0" brushRef="#br0" timeOffset="14">17821 17234 8258,'-5'0'264,"-2"1"-98,3 3 0,0 1 213,1 4-114,2 0-45,-7 5 1,4 0-79,-2 5 1,0-1-175,3 1 0,2-1 72,-2-3 0,2 3-241,1-3 1,0-4-422,0-2 400,4-2 1,1-2-6,5-2 1,2-3 53,1-3 1,-1-2-217,-3-4 0,4-4 111,-1 1 1,1-3 2,-4 2 1,3-3 211,1 0 0,-2 0 63,-5 0 0,3 2-52,-3 1 108,-2 3-124,4-4 1,-7 8 960,2 0-560,-2 4 1,-4-1 62,0 6 0,-4 3 10,1 6 337,-3-1-381,0 6 1,1-3-77,2 1 1,-2 2-77,5-5 1,0 4-381,3-4 1,0 1 174,0-4-644,0-4 466,4 3 0,-1-7 42,7 3-270,-3-3 178,11-1 1,-7-5-137,4-1 0,-2-2-113,2-1 0,-2-2 161,2-1 0,-3 2 111,0-3 1,-2 3 292,0 0 1,-5 4-111,-2 0 806,-2 4-395,-1-2-146,-4 8 1,2 1 98,-4 4 1,0 4-402,0-1 1,-1 4 174,4-4 1,0 5-1062,3-2 940,0-1 0,4-1 0,1-3 0</inkml:trace>
  <inkml:trace contextRef="#ctx0" brushRef="#br0" timeOffset="15">18203 17318 8258,'-10'1'-256,"1"2"27,0-2 0,3 7 389,-1-5 583,5 4-690,-2-2 63,8 4 0,1-2-29,5-1-118,-1-4 138,0 2 0,1-4-221,-1 0 0,0 0 150,1 0-352,3 0 208,-7 0 0,7 0 74,-7 0-504,2 0 293,2-4 0,-2-1 30,-2-5 0,1 4-20,-4 0 1,4-3 14,-4-4 0,0 0 220,-3 0 0,0 3 0,0-3 0,0 3 26,0 1 32,-4 0 1,-3 4 128,-5 1 1,2 3 333,-3 1 1,3 8-224,1 1 1,-1 5 315,1-1-887,4 3 252,-3-1 0,6 3-79,-1 1 0,3-3-310,3-1 0,4-3 188,5 0 0,3-3 222,3-3 0,5 3 0,1-4 0</inkml:trace>
  <inkml:trace contextRef="#ctx0" brushRef="#br0" timeOffset="16">18622 17113 8258,'-10'0'0,"4"0"-424,0 0 1,3 0 211,-3 0 1,3 4 803,-4 3 1,4 5-258,-3 4 1,1 4-321,-1 2 0,-3 7-50,3-1 1,1 5-279,-1-2 1,3 3-21,-4-3 0,5-3-28,-1-3 0,-1-5 361,1-2 0,-4-3 0,2-6 0</inkml:trace>
  <inkml:trace contextRef="#ctx0" brushRef="#br0" timeOffset="17">18473 17365 8258,'0'-10'0,"3"4"-500,0 0 1,1 4 305,-1-1 0,2 1 310,5-1 1,0 2-126,2-2 9,-1 1 0,6 2 0,-2 0 0</inkml:trace>
  <inkml:trace contextRef="#ctx0" brushRef="#br0" timeOffset="18">18678 17318 8283,'-6'0'33,"2"0"127,4 0 320,0 4-272,0-3 1,1 5-81,2-3 1,3-2 158,3 2 0,0-2-428,1-1 1,0 0-104,2 0 0,0 0-98,3 0 1,-2-3 105,2 0 0,-4-5-178,2 2 1,-3-2 161,0-1 0,-1-2-44,0-1 0,-4 0 82,-2-3 1,-2 4 213,-1-2 0,0 3 29,0 0 57,0 5 94,-4 1 0,-2 4 375,-6 0 1,1 1-183,-1 2 0,2 2 30,0 5 1,0 3 72,-2 3-460,5 1 138,-5 2 0,8 0-171,-2-1 0,1 1 82,5-1 1,1-2-550,3-1 0,2-6 71,6 0-630,3-6 672,3 1 0,1-4 371,0 0 0,3-8 0,2-2 0</inkml:trace>
  <inkml:trace contextRef="#ctx0" brushRef="#br0" timeOffset="19">18957 17337 7241,'0'9'-115,"0"0"0,0-2 344,0-1 0,0 0 168,0 3 0,0 1-352,0-1 1,-1 0-173,-2 1 0,2-4 107,-2 0-99,-3-4 1,5 1-93,-2-6-24,2-2 261,1-9 1,1 2-111,2-7 0,-1 3 73,5-6 1,-4-2-42,3 0 1,0 1 8,4 1 445,-5 7-244,7-3 0,-6 7 241,7-5 1,-2 6-126,2 0 0,-3 4-294,2 3 0,2 2 163,-2-2 0,4 5-1267,-4 1 1124,0 4 0,2 3 0,0 4 0</inkml:trace>
  <inkml:trace contextRef="#ctx0" brushRef="#br0" timeOffset="20">19311 17179 7058,'4'-6'-1292,"-3"2"1292,3 4 0,-4 4 0,0 2 0</inkml:trace>
  <inkml:trace contextRef="#ctx0" brushRef="#br0" timeOffset="21">19283 17421 8281,'-5'4'-3,"-4"-3"-1254,4 7 879,-4-7 1,2 8 219,-3 1 0,3-1-21,-5 3 179,1 3 0,-2-1 0,-2 5 0</inkml:trace>
  <inkml:trace contextRef="#ctx0" brushRef="#br0" timeOffset="22">14944 17774 7640,'0'-6'-1399,"0"0"2724,0 4-1060,0-2 0,-1 4-373,-2 0 0,1 9 329,-4 7 1,2 5 42,-2 7-112,0 8-263,-7 3 1,2 5 190,-1 3 1,0 1-113,6-20 1,0 0 0,1-1 0,0-1 109,-2 1 1,1-1-1569,-4 18 1331,5-2 0,1-14-23,4-7-83,-5-1 90,4-6 1,-3-3-415,4-5 280,0-4 1,0 1 418,0-6 0,-4-6 0,-1-6 0</inkml:trace>
  <inkml:trace contextRef="#ctx0" brushRef="#br0" timeOffset="23">14972 17877 8272,'0'-9'-436,"0"-1"286,0 1 102,0 4 280,0 1 1,0 5 23,0 2 1,0 4 200,0 8 0,0 5-239,0 8 1,-1 1-43,-2 2 0,2-1-45,-2 4 0,2 2-218,1 2 1,1-3-223,2-7 1,2-4 150,4-3 1,2-3-78,1-6 0,-2-3 98,3-9 0,1-6-87,2-3 0,1-4 17,2-6 1,-4-4-135,1-2 0,-4 2 49,4-2 1,-2-3-42,2-3 0,-2 3 333,-1 3 0,-2 1 0,5-1 0,-5 4 0,1 5 0,-5 3 193,-3 8 0,-4 6 262,0 8 0,-1 4-175,-2 6 1,-3 4 164,-3 2 0,0 5 621,0 1-513,-1 0-166,1-3 0,3 3-383,0 0 0,3 0 87,0-3 0,2-5-91,1-1 0,9-2 0,1-2 0</inkml:trace>
  <inkml:trace contextRef="#ctx0" brushRef="#br0" timeOffset="24">15801 18110 8324,'-6'4'0,"1"-2"0,2 4 366,2 0-172,-3 4 1,1 0 55,0 2 1,-4 3 8,4 3 0,-3 1-848,3 0 310,-4-1 258,6 1-593,-3 0 309,0-5 305,2 4 0,-2-8 0,4 3 0</inkml:trace>
  <inkml:trace contextRef="#ctx0" brushRef="#br0" timeOffset="25">15754 18072 8324,'-5'-9'-352,"0"1"-788,2 2 1079,1-3 1,-3 7 879,2-4-892,2 4 0,-3-1-742,4 6 815,4 2 0,1 4 0,5 1 0</inkml:trace>
  <inkml:trace contextRef="#ctx0" brushRef="#br0" timeOffset="26">15977 18100 7235,'-6'0'432,"0"0"0,3 1-302,-3 2-145,4-2 144,-3 8-132,5-4 1,0 4 83,0 1 1,0-1-16,0 0 1,0 0 13,0 1 1,0-4-75,0 0 42,5 0-26,0 4 1,1-1 5,0 0 1,-1 1-25,2-1 1,1 0-5,-2 1 0,-1-2-144,1-2-35,-3 2 195,1-2 1,-4 0-157,0 0 0,0-3-37,0 3 1,-1-4-137,-2 1 1,-4 2 104,-5-2 1,2 0-237,-3-3 444,-1 0 0,-1 4 0,-3 1 0</inkml:trace>
  <inkml:trace contextRef="#ctx0" brushRef="#br0" timeOffset="27">16638 18184 7683,'-6'0'-1391,"0"0"2814,4 0-1021,-2 0 11,4 0-423,0-4 1,1 2 68,2-4 1,-1-1-242,4-2 1,-4 0 125,1 0 1,2-1-100,-2 1 0,0 0 166,-3-1 1,0 1-307,0 0 393,0-1-109,0 1 0,-4 4 372,-3 2-169,-1 2-5,-1 5 1,-5 2 73,-1 6 0,0 6-85,0 4 0,0 4 171,0-1 1,1 0-55,5 0-400,4 2 123,1-7 1,4 3-285,0-5 1,5-4 157,4-5 1,2-4-641,4-5 405,1 0 11,6-4 1,-3-2-213,0-7 0,-2 2 183,-4-5 1,2 4 362,-2-4 0,-1 1 0,-3-4 0,-2 4 0,-1-1 0,-4 5 0,1-1 0,-2 1 0,-1 6 0,-1 1 508,-2 4 0,-2 4 59,-5 2 1,1 4 180,0 2 0,0 2-112,3 5-422,2 0-37,0-5 1,3 4-193,-2-3 0,6-1 158,3-2 0,3-3 278,4-2-421,1 1 0,5-7 0,0 3 0</inkml:trace>
  <inkml:trace contextRef="#ctx0" brushRef="#br0" timeOffset="28">16871 18184 8324,'-4'9'-708,"-1"1"0,-1-1 825,0 0 1,2 2 627,-2 1 1,4-2-327,-1 3 0,1 0-162,-1 0 0,2-1 132,-2-3-907,2 1 402,1-5-809,0 3 748,0-7 1,0 2-70,0-6 1,0-2 9,0-4-282,0-1 305,0-3 1,0 2-108,0-5 0,3 1 163,0-4 1,3 0 206,-3 1 1,4 2-114,0 1 0,1 0 319,1 0 0,0-2-109,-3 5 1,2-1 78,-2 4 0,3 1-134,0 2 1,0 1-58,0 5 1,-2 1-36,-1 2 0,0 3 0,3 3 0</inkml:trace>
  <inkml:trace contextRef="#ctx0" brushRef="#br0" timeOffset="29">17113 18138 8324,'-4'8'0,"-2"-2"0,1 2 477,-1-1-218,-1 1 41,-2 1 0,0 4 238,-1-1 1,4 4-291,0 0 1,4 1-228,-1-2 0,3-1 368,3-5-592,2 0 200,4-4 0,6-1-127,4-4 0,-1-1-157,4-2 1,1-5-340,-2-4 0,1-4 284,-3 4-490,-5-5 493,0 3 1,-6-2-63,-2 1 0,-2 0 57,-4 0 1,-7 1 308,-2 5 1,-8 0 34,-1-1 0,-1 5 53,-3 2 1,-1 3-71,2 3 1,-1 1 79,3 2 1,5 6 50,2-3-114,1 2 0,2 3 0,0 0 0</inkml:trace>
  <inkml:trace contextRef="#ctx0" brushRef="#br0" timeOffset="30">17244 18268 8324,'-4'5'-125,"1"4"-63,-3 1 0,3 0 465,-3 6 0,0 2 455,-4 4 0,1 1-408,0-2 1,3 6 114,-1 4-1032,-3 4 473,0-6 0,-4 2 37,5-6 0,0-2-37,-1-4 1,1-3 133,0-3 1,1-5-14,-1-8 1,4 0-99,-7 0 0,3-4-144,-3-2 0,2-6-29,0 0 1,1-5 136,0 2 1,-4-6-241,1-1 28,4-4 240,-1 7 1,7-4-59,-4 4 0,4 1 84,-1-1 0,2 4 11,1-1 1,1 5-64,2-2 1,-1 6-30,4 1 160,0 4 0,8-2 0,0 4 0</inkml:trace>
  <inkml:trace contextRef="#ctx0" brushRef="#br0" timeOffset="31">17467 18072 8324,'-8'10'0,"2"-1"-230,-3 4 204,4 2 1,-3 4 525,2-1 1,-3 2-57,3 2 0,2-3-449,1 3 1,2-2 89,1-2 0,0-3-296,0-3 1,2-6 19,4-3 1,0-2 31,7-1 1,-2-1-90,2-2 0,-2-5-423,5-4 0,-5-2 159,1 2 1,-1 1 511,-2-1 0,0-1 0,1 0 0,-4 2 0,0 5 381,-4-3-91,2 8-43,-4-3 1,0 5 167,0 2 1,-3 2-33,0 5 0,-3 2 178,3 1 1,0 3 140,3 0-1319,0-3 481,0 1 136,4-5 0,1 4 0,4 2 0</inkml:trace>
  <inkml:trace contextRef="#ctx0" brushRef="#br0" timeOffset="32">17756 18054 8324,'-4'9'0,"3"-3"-85,-2 0 1,-2 1 235,2 2 0,-4 3 161,1 1 0,1 3 24,-2 0 1,2 5-1,-1 0 1,-1 4-240,4-3 1,0-4 124,3-2 0,0-4-297,0 4 0,1-9-38,2-1 0,2-4-60,4-2 0,1-1 107,-1-2 1,3-2-170,1-4 0,0-4-75,0 1 1,-3-5-169,2 2 1,0-2-25,0 2 1,-2-3 142,3 3 0,-3-3-112,0 0 294,-1 3 262,0 2 1,-4 3 12,-2 1 1,-1 4 83,2 2 1,-4 3 392,0 3 0,-5 3-157,-4 6 0,0 3 285,0 4 0,-3 0-32,3 3-247,-3-7-57,7 7 0,0-8-328,2 1 0,2-1 73,1-5-691,0 0 498,0-4 1,4 3 16,2-5-936,3 0 686,0-3 1,1-4-79,3-3 0,-2-1-221,5-1 0,-5-4 172,1 1 0,2-1 131,-2 0 1,1 3 249,-4-3 1,0 3 59,1 1 0,-2-1 0,-2 1 0,-2 4 0,-4 2 0,0 6 0,-3 2 0,0 4 0,-3 4 0,3-1 0,-4 5 0,4-2 0,0-1 28,3-2 0,0 2 265,0-2-293,0 1 0,4-4 0,2 0 0</inkml:trace>
  <inkml:trace contextRef="#ctx0" brushRef="#br0" timeOffset="33">18128 18203 8324,'-5'0'1208,"1"0"-211,4 0-791,0 4 0,4-3-89,2 2 0,3-2 304,0-1-1050,0-4 520,5 3 1,-3-7-500,5 1 1,-5-1 337,1-1 1,2-1-210,-2 1 1,1-3 129,-4-1 0,-3 0 125,0 0 1,-4 3 180,1-2 286,-1 1 1,-6 5 53,1 0 0,-7 4 289,1-1 0,-4 7-128,1 5 0,1 2-46,-1 4 0,2 1-53,0 2 0,2 1-372,2-1 1,2 0-378,4-2 0,8 0-113,4-3 1,9-1 502,4-3 0,10-4 0,3 0 0</inkml:trace>
  <inkml:trace contextRef="#ctx0" brushRef="#br0" timeOffset="34">18501 18054 7484,'-4'9'-159,"2"0"654,-6 1-201,7-1 1,-6 3 241,4 1-150,-4 3-222,6-1 0,-7 3-74,5 1 0,-3-3-26,3-1 0,0 0-332,3 0 284,0-1 0,4-6-62,2-2 0,2-2-197,2-4 0,-1-4-320,0-2 0,4-2 153,-1-2 0,1-2-157,-4-1 0,3 0 567,1 1 0,-4 1-44,-3-1-19,0 1 330,0 6 0,-3 1 374,-6 4 1,1 4-166,-5 3 0,1 2-136,-3 3 0,1 0-276,1 3-9,3-3 138,4 5-193,0-7 0,4 4 0,2-5 0</inkml:trace>
  <inkml:trace contextRef="#ctx0" brushRef="#br0" timeOffset="35">18920 17914 8324,'-6'5'-197,"-1"0"-51,4-1 1,-4 2 956,1 6 0,-3 4-168,0 5 0,-1 4-247,-3 6-177,3 6-210,-8 2 0,8 2 63,-2-4 0,4 0-168,2-3 1,4-6-491,-1-7 1,2-5 687,1-4 0,-4-1 0,-1-2 0</inkml:trace>
  <inkml:trace contextRef="#ctx0" brushRef="#br0" timeOffset="36">18799 18184 8324,'-10'-13'0,"5"2"0,-3-2 540,2 4 0,0 2 439,0 1-203,4 4-328,-6-2-392,7 4 1,1 1-10,6 2 0,7 1-242,2 2 0,3 3-1571,0-3 912,1-2 854,4 4 0,0-7 0,5 3 0</inkml:trace>
  <inkml:trace contextRef="#ctx0" brushRef="#br0" timeOffset="37">19106 18314 8324,'-5'0'-611,"-4"0"0,7 0 1443,-4 0-565,4 0 0,-5 1 456,4 3-457,0-3-365,-2 7 0,4-6-135,-2 4 240,2-4 80,5 2-16,2-4-319,3 0 112,0 0 1,0-1-80,-3-2 1,-1 1 82,-2-4 0,-2 3-88,2-3 0,1 3 277,-1-4-143,0 5-35,-3-6 602,0 7-62,0-3-207,-4 4 1,-1 1-89,-4 2-99,4 2 141,-4 4-165,4 1 0,-4 3 0,0 2 0</inkml:trace>
  <inkml:trace contextRef="#ctx0" brushRef="#br0" timeOffset="38">15158 16368 8552,'0'-5'-1860,"0"1"2119,-4 4-8,-1 0 0,-1 4-97,-1 3-337,5 1 264,-6 1 0,7 0-173,-2 1-45,2-1 188,1 0 0,0 1-246,0-1 251,4-4-22,1 3 0,4-7-189,1 3 0,-4-3 50,0-1-157,0 0 240,4 0 0,-2-1-34,-2-3-118,2 3 141,-7-7 1,4 6-29,-5-4 170,0 0-135,0 0 1,0-2 141,0 2 1,-1 1-135,-3-1 1,2 4 287,-4-2-261,0 3 76,1-3 0,-3 3 153,1-2 1,2 3-187,-1 3 1,1-1 35,-1 5 1,0-2-155,3 1 1,2 2 134,-2-2 0,2 3-206,1 0-38,0-4 126,0 3 0,1-6-122,2 5 0,-1-5 120,5 1-120,-5-2 92,6-1-18,-3 0-41,4-4 88,1 3 1,-4-8-65,0 3 183,-4-2-119,6-1 0,-5-1 116,3 1 0,-3 0-142,3-1 270,-4 1 16,2 0-197,-4-1 367,0 5-219,-4 1 0,-1 4 20,-4 0 146,3 0-259,-2 0 1,3 4 112,-4 3-251,-1-3 165,5 4 1,0-3-259,2 4 0,2-2 158,-2-1-317,2 0 1,1 0-128,0 0 95,4-3-75,1 1 284,4-4 145,1 0 0,-1 0 0,-3-1 0,0-2 0,-4 1 0,3-6 0,-4 6 0,2-4 0,-2 4 0,3-6 0,-4 2 0,0-3-13,-4 0 0,3 3 223,-2-1-199,-3 5 262,5-6-115,-7 7 0,6-3-75,-4 4 126,4 0-148,-2 0 0,1 1 17,-1 2 1,0 1-56,1 2 0,2 3-1,-2-3 1,-1 2 81,1 1-378,0 1 306,3-5 0,0 3-64,0-2 1,-3 0-176,0 0 1,-1-3 208,4 3-197,0-4 79,0 2 0,1-4-307,3 0 360,-3 0 1,7-1 62,-2-2 0,-2 2 0,5-7 0,-4 3 0,0-5 0,3 1 0,-3 0 0,5-1 0</inkml:trace>
  <inkml:trace contextRef="#ctx0" brushRef="#br0" timeOffset="39">15205 16368 8536,'-6'0'-2044,"-2"0"1974,7 0 1,-7 0 0,2 0 536,-3 0 1,0 0-684,0 0 96,4 0-8,-4 0 1,7 4 127,-4-1 0,0 4 0,-3-2 0</inkml:trace>
  <inkml:trace contextRef="#ctx0" brushRef="#br0" timeOffset="40">15633 16266 6514,'0'-5'263,"0"1"-120,0 0 1,4 3-49,2-3 170,3 3-109,0 1 0,4-3-125,3 0 0,2 0-19,4 3 0,-1-3-67,4 0-43,0 0 80,2-1 1,0 2-6,-2-5 1,-2 2 69,-4-1-214,-5-2-16,4 7 54,-8-3 52,-1-1 1,-6 4 21,-6-2-307,-6 6 136,-1-2 226,-8 8 0,-1-4 0,-4 4 0</inkml:trace>
  <inkml:trace contextRef="#ctx0" brushRef="#br0" timeOffset="41">15670 16229 8313,'-6'0'-1398,"0"0"1075,0 0 556,0-4 14,2 3-106,4-3 0,1 4 189,2 0 1,4 0-409,5 0 192,2 0-96,5 0 0,1 0 24,1 0 0,-1 0 121,2 0-528,2 0 251,-5 0 1,1 0 99,-5 0-662,1 0 338,-2 0 338,0 0 0,-5 4 0,1 1 0</inkml:trace>
  <inkml:trace contextRef="#ctx0" brushRef="#br0" timeOffset="42">15717 16266 7054,'-5'-4'409,"0"3"-77,5-3-53,0 4-631,5 0 167,-4 0-19,7 0 0,-3 0-80,4 0 0,1 0 130,-1 0 1,0 0 153,1 0 0,-1 0 0,0 0 0,1 0 0,-1 0 0,0 0 0</inkml:trace>
  <inkml:trace contextRef="#ctx0" brushRef="#br1" timeOffset="43">23538 15521 9835,'0'-9'-2066,"3"3"1450,0-1 338,0 1 299,1-3 1,-3 3-123,2 0 393,-2 3-195,4-1-380,-4 4 456,3 0-184,-4 4 1,0 2 90,0 3 1,-1 4-32,-2 3 1,1 1 169,-5 2-165,5 0 37,-6 4 0,2 1 33,-7 7 0,2 2-19,-5 5-1604,-3 3 1538,-1 2 0,7-20 1,-1 1 30,2 1 1,-1 0-206,0-1 0,0-1 157,1 3 1,0-1 0,-2-2 0,1 0-126,-12 20 1,2-3 17,2-6 1,-2 5 17,1-5 1,4-3 50,6-6 0,2-1-11,0 0 0,2 1-66,2-6 1,-1 2-5,4-6 1,-2 0 37,2 0 0,1 0 681,-4 0 1,3-1-657,-3-5 0,3-3 120,-4 0 1,4-4 14,-3 1-137,4-2-20,-6-1 162,7 0-133,-3 0 30,4-4-3,0-1 0,0-4-2,0 0-204,0 3 201,0-2 0,1 3-66,2-4 1,-1 1-16,4-1 0,0 4 16,4-8-18,-1 5 31,-4-5 126,7-1-103,-5 4 0,6-8-39,-4 3 114,5-3-72,-4 0 1,5-2-14,-3-2 1,3-2 7,3-3 1,1-5 14,-1 1-844,1-4 844,4-2 1,-7 0 56,3 0 0,-3-1-145,-1 4 1,0 0 225,-3-3 1,-2 6-70,3-3 0,0 4 14,0 2 0,0 0-12,-1 0 1,-1 1 5,1 2 0,-1-1-22,-2 4 0,0 0-2,0 0 0,4 5 46,-1-1-47,1 5 389,-4 0 1,0 4-459,1-1 0,-4 4 248,0 0-241,0 4 63,-1-2-1,0 4 286,-5 0-296,0 4 0,-5 2 22,-1 6 324,-6 3-171,-3 8 0,-3 4-21,-1 4 1,-4 7-274,-2-1 1,12-14 0,0 1 145,-1-1 0,0 0 1,0 3-1,0 1-271,0-1 0,0 1 0,-2 2 0,1 1 156,-1 1 0,1 0 0,-1 0 1,1 1 33,0-1 1,2 0 0,1-3 0,1-1-315,-8 19 1,2-4 285,4-8-223,1-2 109,3-8 1,0-1-60,3-5 1,-2-3 361,2-3 1,-3 2-419,0-2 1113,4 0-1012,-3-2 211,2-1 0,-3-1-22,0-2 0,0 3 0,-1-4 0</inkml:trace>
  <inkml:trace contextRef="#ctx0" brushRef="#br0" timeOffset="44">23920 15977 7772,'0'-5'-529,"0"1"346,0 4 268,-5 0 229,4 4-242,-11 1 0,5 9 72,-9 1 184,-3 7-337,-5 2 1,-5 8 170,-2 2-1737,2 2 1653,-7 2 0,7-2-124,-2-2-1025,2 2 1085,5-11 1,2-1-412,7-9 466,-3-3 124,8 1-285,-4-4 762,5-3 1,4-1-695,2-2 812,-3-2-1080,5 3 396,-3-4-369,4 0 0,13-4 0,2-1 0</inkml:trace>
  <inkml:trace contextRef="#ctx0" brushRef="#br0" timeOffset="45">23612 16043 8413,'0'-7'0,"0"1"-800,0 0 388,0 1 461,0-3 365,0 2-190,4 1 1,-1 2 19,3 6 0,-3 3-38,3 7 0,-3 1 20,3 5 0,1 4-159,2 1 107,0-1-156,0 4 0,1-3-128,-1 4 0,4-3-36,-1 0 1,3-2-309,-2 2 0,2-2 133,-2-4-420,-1-1 357,-2-3 384,-5-2 0,3 1 0,-3 0 0</inkml:trace>
  <inkml:trace contextRef="#ctx0" brushRef="#br0" timeOffset="46">23538 16424 7108,'-5'0'-34,"1"0"-408,4 0 419,8 0 14,-6 0 152,6 0-147,-8 0-9,0 0-51,4 0 65,-3 0-125,3 0 104,1 0 48,-4 0-143,3 0 1,-8 4 0,-2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164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12430 16368 23588,'-9'-6'-3277,"-1"1"2744,1 1 0,0 0 0,-1 2 0,1-1 1,0 1-1,-1 1 1311,1 1 1,0 0-590,0 0 0,3-1 0,5-2 0,5 0 0,8 1-84,4 1 0,5 1 0,9 0 1,4 0-1,7 0-359,3 0 1,6 0-1,0 0 1,2 0-1,1 0-378,-1 0 0,-25 0 0,0 0 239,26 0 0,-25 0 0,-1 0 1,1 0-1,0 0 0</inkml:trace>
  <inkml:trace contextRef="#ctx0" brushRef="#br0" timeOffset="1">12504 16462 22938,'-14'0'-406,"1"0"1,3 0 0,1 0 0,0 0 598,-1 0 1,6-1 0,6-2 0,9 0 0,8 0 0,7 0 36,6 0 1,3-4-1,4 2 1,0-2 0,0 2-258,-3 1 1,1 0-1,-6 2 1,-1-2 0,-3 0-1,-5 0-157,-3 1-23,-7 2 1,-3 1-1,-10 1 1,-8 2 104,-5 0 0,-4 3 0,-1-2 0,-2 0 0,-2 1 98,-1 0 1,-4-2-1,-3 1 1,0-1 0,1 0 93,2-1 0,-1-1 0,8-1 0,1 0 0,4 0 51,3 0 1,8-1-1,6-1-157,7-1 1,7 0 0,6 3-1,5 0-244,4 0 240,3-4 0,9-2 1,0-3-1</inkml:trace>
  <inkml:trace contextRef="#ctx0" brushRef="#br0" timeOffset="2">14972 16313 20362,'-9'0'-360,"2"0"1,1 0-1,-1-1 1,-1-1 0,-2-2 213,1 2 0,0 0 1,-1 0-1,1-1 509,0 1 1,0 0-626,3-1 1,3 2 0,7-2 0,7 2 0,5 1 246,5 0 0,8 0 1,0 0-1,2 0 0,2 0-120,0 0 1,-3 0 0,0 0 0,-3 0 0,-4 0-72,-4 0 0,-2 1 0,-10 2 0,-5 2 183,-8 0 0,-11 3 0,-8-1 0,-6 0 0,-6 0 72,-2-1 1,-5 0 0,1 1-1,1-2 1,1 0 355,3 0 0,10-3 0,7 2 1,13 0-276,13-1 1,16 0-1,19-3 1,10 0-1,-22 0 1,1 0 38,2 0 0,0 0 0,0-1 0,0-1 1,-1 0-1,-1 0 0,23-4 0,-8 0-265,-6 1 1,-11 1 121,-8 4 0,-17 0 1,-8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160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8315 17514 15465,'-6'-10'-975,"1"-1"0,3 1 0,-2 2 1072,-1 3 1,2 4 0,-3 7 0,-2 7 0,-1 4 0,-3 6 0,-4 4 0,-2 4 448,0 2 0,-1 1 0,1 3 0,-1-3 0,1-3 0,3-2-7,2-1 1,3-5 0,2-1 0,2-3-670,3-4 0,3-5 1,3-7-1,3-2 0,3-2 1,5-2-18,4-4 1,8-5 0,6-2 0,1-1-1,2 3-3,2 1 1,-3 3 0,-1 2 0,-1 4 0,-2 5 87,-1 6 0,-5 6 0,-4 6 1,-4 3-1,-6 2 235,-2 2 0,-7-5 1,-2 5-1,-8-1 0,-5-2 167,-4 0 1,-5 1 0,-1-4 0,-3-1 25,-1-2 0,0 0 1,0-1-1,1 0 1,1-2-739,1-4 1,5-2-1,-1-1 1,4-2-1,5-2 510,2-1 1,0-5 0,1-4 0</inkml:trace>
  <inkml:trace contextRef="#ctx0" brushRef="#br0" timeOffset="1">8175 17672 21031,'14'-37'415,"4"7"0,-1 3 0,2 3-63,3 3 0,4 9 1,-1 4-1,3 3 1,1 2-1785,-2 2 1099,3 10 0,-2 1 0,5 9 0</inkml:trace>
  <inkml:trace contextRef="#ctx0" brushRef="#br0" timeOffset="2">8631 18165 19708,'-9'10'72,"1"0"1,0 3 0,3 2-712,1 3 1,-2 1 0,3 2 0,1 1 0,1-1 202,1 2 251,0-7 1,0 5-1,0-6 1</inkml:trace>
  <inkml:trace contextRef="#ctx0" brushRef="#br0" timeOffset="3">8976 17672 19708,'14'-23'83,"4"-1"1,-3-3 0,4-1 274,3 0 1,1 4 0,5 3 0,0 5-1,-2 4 1,-3 6-485,-4 6 0,-7 5 0,0 8 0,-2 2 0,-4 3-90,-3 0 1,-6 5 0,-4 2 0,-6 2 0,-4 1 155,-4 0 1,-4-3-1,2-2 1,1 0-1,-1-1 94,2 1 0,6-7 0,3 2 1,7-5-229,8-5 1,9 1 0,13-6 0,8-1 0,8-1-64,4-1 1,0 1 0,3 3-1,-4 4 1,-8 5-86,-7 1 0,-13 6 1,-11 4-1,-8 2 1,-12 0 360,-12 3 0,-9 1 0,13-15 0,-1-2 0,0 1 0,0-1 0,0 0 0,0-2 674,-21 8 1,5-3 0,3-6 0,6-5-270,5-3 1,12-3-1,8-2-538,4-4 1,10-5 0,2-2-1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228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5987 9572 25094,'-4'-10'-1093,"3"4"1,-2 0 0,3-1 844,3-2 0,7 0 1,9 0-1,6 0 1,7 2-1,7 1 521,6-1 1,7 3 0,-1 0 0,0 3-1,-1 1 1,-1 0-235,-2 0 0,-4 0 0,-4 0 0,-4 1 0,-4 2 0,-3 1-490,-3 1 1,-6-3 0,-9 1 179,-6-2 0,-10 2 0,-13 0 0,-6 0 261,-9 2 1,-4-3 0,-9 3-1,-3 0 1,23-3 0,0 1 0,-1 0-1,-1 0 58,0 0 1,-1-1-1,-1 3 1,0-1-1,2-1 1,0 0-1,2 1 1,-1-1 411,-22 3 0,7 3 1,6-3-1,8 2 0,9 1-920,11 1 0,16-2 1,14-1 395,14 0 0,-9-6 1,2 0-1,5 1 1,0 0-1</inkml:trace>
  <inkml:trace contextRef="#ctx0" brushRef="#br0" timeOffset="1">8147 9627 21711,'-19'0'-237,"2"0"0,3 0 0,10 0 0,12 0 282,12 0 1,14 0-1,6 0 1,2-1 0,1-1-1,3-1 1,2 0-111,1-1 0,3 2 0,-6-3 1,-5 1-1,-8 0-32,-8 0 1,-14 3-1,-11-2 1,-14 2 61,-16 1 0,-14 1 0,17 1 0,-1-1 1,-1 2-1,-1-1 0,-1 2 0,0-1 141,1 0 0,0 0 1,3-2-1,1 1 1,-23 4-1,4 1 1,7 2-70,6 0 0,16 0 0,19 0 0,18-2-56,21-1 0,-12-5 1,2 0-1,6 1 0,-1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234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5242 9106 23017,'12'-1'51,"3"-1"-183,2-1 1,5-4 0,9 0 0,4-1 0,5-1 0,2-1 0,1 1 0,-3 1 0,-4 2 175,-5 3 1,-1-2-1,-9 2 1,-4 0 0,-3 0 87,-4 0 0,-6 0 0,-4 3 1,-6 0-163,-5 0 0,-4 0 0,-4 1 1,-3 2-1,-3 2 0,-3 2 70,-3 3 1,0-5 0,-4 6 0,-1 1 0,1-2 0,-1 0 18,3 0 0,-3-1 1,4 0-1,2 1 71,5-1 0,7 0 0,4 0 0,7-3 0,6-3-213,8-2 1,6-1-1,9-1 1,4-1 113,4-1 1,4-8 0,6 2 0,0-1 0,-1-1 9,-1 2 0,-1 0 1,-3-1-1,-4 2 1,-5 1-57,-7 1 1,-5 4-1,-11-2 57,-8 3 1,-10 6 0,-7 1 0,1 2-1,-1 1 7,2 1 0,2-1 0,4 0 0,3 0-13,1-3-318,6 2 0,5-3 0,5 5 0</inkml:trace>
  <inkml:trace contextRef="#ctx0" brushRef="#br0" timeOffset="1">7235 9087 20487,'-15'0'-193,"2"0"1,3-1-1,1-1 1,0-1-1,-1 1 1,2 0-1,1 0-320,1-1 0,0-1 668,0 1 1,7-2 0,9-2-1,4 2 1,5 0 105,2 0 1,8-1 0,8-4 0,3 1 0,1 1 0,2 0-100,-1 2 1,2 1 0,0-2 0,-3 2-365,-3 0 1,-8 1 0,-2 2-1,-6-1-348,-2 1 1,-8 1 440,-5 1 0,-8 0 0,-12 0 0,-3 1 1,-6 2 195,-6 3 0,-1 3 0,-5-1 1,-2-1 106,-4-1 1,2 1 0,-3 2 0,-1 0 0,0 1-22,0-1 0,4 2 0,8 0 1,4-3-1,6 0-136,3 0 0,9-2 0,9-3 1,9-2-55,11-1 1,5-1-1,11-2 1,5-4-1,5-1 1,3-1-6,-2-1 1,3 1 0,-2 0-1,-4 1-64,-3 1 1,-5 2 10,-3 2 1,-2 2 0,-4-3 0</inkml:trace>
  <inkml:trace contextRef="#ctx0" brushRef="#br0" timeOffset="2">5177 9274 23168,'18'-5'15,"2"-3"1,3-5 0,4-1-1,5 0 1,3 1 0,4 2-89,3 3 0,-2 2 0,1-2 0,-2 3 0,-7 1 0,-5 2-130,-6 1 1,-2-2 0,-6 0 256,-6 1 0,-8 4 0,-13 2 0,-3 0 0,-5 1 11,-2 0 0,-5-2 1,-6 4-1,-4 0 1,-5 0-1,-1 0 54,-2 0 1,1-1 0,0 2 0,1-1-10,-2-1 1,7 0-1,-4 1 0,7-2 11,6-1 1,2 2 0,12-2 0,10-2-231,11-1 1,15-2 0,12-3 0,9-2-1,9-3 98,-22 3 0,2 0 0,0 0 0,2 1 0,2-1 0,0-1 1,1 1-1,-1-1 0,1 1 0,1-1-9,-2 0 0,1-1 1,-4 3-1,0-1 0,-3 0 1,-1 1-1,16-4 0,-10 4-65,-10 1 0,-12 1 1,-12 3-1,-8 0 14,-8 0 0,-8 0 0,-2 0 1,-5 0-1,-4 1-266,-3 2 0,0 1 333,-3 2 1,-1 3 0,-2-4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239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18864 12626 11003,'4'-10'-182,"-3"-2"0,2-1 0,-1 2 308,1 1 0,-2 3 1,2 1-39,-2-1 0,-1 5 0,0 4 1,0 7-1,0 5 0,0 2 199,0 2 1,-3 4 0,-1 0 0,0 1 0,0 1-202,2 0 1,-2 1 0,0 1 0,-2 0 0,0-2-190,1-1 0,-3 2 0,3-3 1,-2 0-1,2-1 0,0-5-316,0-1 1,2-6 243,-3-3 1,3-9 0,0-4 0,2-9-1,2-9-96,2-5 1,2 0 0,2-4-1,-1-2 1,1 0 120,2-1 0,0 1 0,0 2 0,0 3 0,1 2 382,-1 1 1,1 7-1,2 3 1,0 5-1,0 5-87,-2 4 0,2 4 0,2 3 0,-1 3 1,1 3-534,-3 4 0,0 0 366,2 3 0,1 1 0,5-2 0</inkml:trace>
  <inkml:trace contextRef="#ctx0" brushRef="#br0" timeOffset="1">19357 12570 12940,'-15'0'-333,"0"0"1,1 1 653,-1 2 0,4-1 0,-2 5 0,3 2 0,2 4 1,2 1-433,3 3 1,3-3 0,3 2-44,3 0 1,6 6-1,3 2 1</inkml:trace>
  <inkml:trace contextRef="#ctx0" brushRef="#br0" timeOffset="2">19283 12849 12940,'-10'0'0,"4"0"0,0 0 588,-1 0 77,3 0 0,0 1 1,4 2-1,0 4-841,0 5 0,0-2 0,0 4 0</inkml:trace>
  <inkml:trace contextRef="#ctx0" brushRef="#br0" timeOffset="3">20018 12570 9343,'-4'-6'-34,"0"1"0,-3 3 0,1 0 0,-1 4 0,1 7 78,0 5 0,0 12 1,-4 6-1,1 8 0,0 10 1,4-21-1,-1 2 57,0 3 1,0 1 0,0 5 0,-1 1 0,-2 5 0,0 2 0,0 3 0,0 1 0,3-16 0,-1 0 0,1 1-1,-1 1 1,1-1 0,-1 1-89,1-1 0,-1 0 0,0 0 1,1-1-1,1 0 0,-1-1 1,-2 16-1,-1 0 0,2-2 0,-1 1-166,0-1 0,-1-2 1,2-6-1,0-1 1,0-4-1,-1-2 1,1-4-1,0-1 0,-7 21 1,0-6-295,-1-3 1,4-8 0,-1-5 0,1-6 87,2-2 0,3-6 0,1-6 336,0-7 0,2-18 1,3-8-1</inkml:trace>
  <inkml:trace contextRef="#ctx0" brushRef="#br1" timeOffset="4">20000 12477 8490,'0'-19'0,"1"1"0,2 2 0,4 1-42,4 2 0,6 0 1,8 4-1,6 0 0,6 1 1,6 0-1,3 3 99,2 1 1,3-2-1,-24 4 1,0 1-1,2-1 1,1 2-1,2-1 1,0 1-58,2 0 0,0 0 0,1-1 0,0 1 1,1-1-1,1-1 0,5 0 0,1 0 1,6 0-1,2 0-107,-15 1 0,2-1 0,0 1 0,1 0 1,0 0-1,1 0 0,2 1 0,1 0 1,-1 0-1,1 0 0,0 0 0,0 0 0,0 0 1,0 0-1,1 0 39,1 0 1,-1 0 0,1 0 0,-2 0-1,0 0 1,0 0 0,0 0 0,-1 0 0,0 0-1,-2 0 1,-1 0 0,0 0 39,-2 0 1,0 0-1,0 0 1,14 0-1,-1-1 1,-2 0-1,-2 0 1,-1-1-1,-1 1 1,-1 0-1,-2 0 1,-2 0-1,-1 1 37,-3 0 1,0 0-1,-2-2 1,0 1 0,0-1-1,-1 0 1,1 1 0,-2 0 40,1 1 1,-1-1 0,21 1 0,-7 0 0,-6 0 0,-6 0-3,-3 0 0,-10 0 0,-4 1 1,-2 1 203,-2 2 3,1-1-169,-8-3 1,-1 1-1,-4 2 162,0 3 1,-3 2-1,-1 2 1,0 0 0,-2 2-162,1 4 0,2 2 0,-2 5 0,1 6 139,2 7 0,-2 7 0,0 8 1,1-24-1,0 1 0,0 3 1,-1 0-87,0 3 1,0 0 0,-3 4 0,0 1 0,0 3 0,-1 1-1,-1 0 1,-1 1 0,0 0 0,0 1-123,-1 0 1,0-1 0,0-1-1,0 1 1,2 0 0,2 0 0,-1-2-1,2 0 1,2-4 0,0 0-143,1-2 0,1-2 0,-1-2 0,-1 0 0,2-1 1,0 0-1,0 0 0,-1 0 0,0-1 0,-1 0-284,0-2 0,0 0 1,-3-2-1,0 0 0,-8 24 1,6-24-1,0 1-11,0 0 0,-1 1 1,3-2-1,-1-1 1,-8 24 418,0-5 0,1 4 0,2-4 0,3-3 0,2-2 0</inkml:trace>
  <inkml:trace contextRef="#ctx0" brushRef="#br0" timeOffset="5">7281 12495 21350,'-4'-9'-1093,"2"1"1,-3 0 0,0 3 744,-1 1 1,1 2-1,-1 5 1,3 4-1,2 5 387,1 3 1,0 4 0,0 3-1,0 2 1,0 3 161,0 1 1,-3 4 0,-1 2 0,-2 4 0,-1 2-88,-1 3 0,-1-1 0,-1-3 1,1-4-1,-1-4 107,-3-2 0,6-9 0,-1-7-236,3-7 0,1-7 0,4-10 0,1-2 0,3-6-341,2-5 0,3-3 0,2 0 0,2-1 0,-2 0 45,0 0 1,-1-4 0,1-1 0,3-2 51,0 1 1,-2 4 0,1-1-1,1 2 1,0 1 0,2 2 505,-1 5 0,-4 0 0,2 10 0,-3 1 572,0 3 0,-1 5 0,0 0 0,1 4-754,3 4 0,-2 3 0,4 0 0,-1 1 0,2 2-1407,3 0 1287,0 0 1,12 2 0,-2 0 0</inkml:trace>
  <inkml:trace contextRef="#ctx0" brushRef="#br0" timeOffset="6">7654 12933 24221,'-6'4'274,"2"-2"1,3 4-1,-1 1-1071,-1 2 1,1-3 0,5-1 504,3-1 1,7 3 0,1-1 0</inkml:trace>
  <inkml:trace contextRef="#ctx0" brushRef="#br0" timeOffset="7">8361 12570 17389,'6'-10'-89,"1"0"0,1-1 1,2-2-1,4 2 0,-1-1 1,2 1 147,-1-1 1,2-5 0,2 2 0,1-3 0,-2-2-1,0-1 1,-3-3-349,0 0 1,-3-3-1,-5 2 1,-2-1-1,-3 1-36,-1 0 0,-5 4 0,-2 0 1,-4 5-1,-4 3 331,1 3 0,-7 5 0,3 3 0,-3 5 0,-1 7 188,0 8 0,-2 6 0,2 8 0,1 5-70,2 5 1,1 5-1,10-22 1,0 1-1,2 1 1,0 1 0,1 2-1,0 0-90,0 1 0,0 0 1,2 1-1,1 0 0,0-1 1,0 0-1,0 1 0,0 0 1,-1 1-1,0 0-160,-1 1 0,-1 0 1,1-2-1,-1-2 0,0 2 1,1-2-1,-1-1 1,0-1-1,-4 24-330,0-5 0,-5-6 0,-1-8 0,-2-6 1,1-6 152,0-5 1,5-4 516,-2 0 1,3-2 0,1 0 0</inkml:trace>
  <inkml:trace contextRef="#ctx0" brushRef="#br0" timeOffset="8">7970 12979 13182,'0'-32'-182,"2"0"1,5-2 0,10 4 584,9 4 1,11 0 0,10 5 0,-22 10 0,0 2 0,1 0 0,0 1-217,24-4 1,-4 6-1,-2 3 1,-4 2 0,-4 2-184,-5 2 1,-1 2-58,-8 4 1,4 5 0,-2 0 0</inkml:trace>
  <inkml:trace contextRef="#ctx0" brushRef="#br0" timeOffset="9">8762 12747 14228,'13'-14'-247,"1"1"1,6-4 0,2 4 289,3 2 0,-2 1 0,1 7 0,-1 1 0,-2 1 23,-2 1 0,-3 4 0,-2 2 0,0 3 0,-3 3-835,0 0 1,-6 1 0,-2-4 652,-2 0 0,-5 5 0,-1 0 0</inkml:trace>
  <inkml:trace contextRef="#ctx0" brushRef="#br0" timeOffset="10">8817 12886 14228,'-9'11'-295,"0"-1"0,0 0 85,3-1 0,3-3 1,7 0-1,7-3 0,6-2 710,7-1 1,3-1 0,1-2-1,0-3 1,0-3-182,0 0 0,-1 4 0,-3 1-265,-2 0 1,-2 3-1,-2-3 1</inkml:trace>
  <inkml:trace contextRef="#ctx0" brushRef="#br0" timeOffset="11">9953 12542 14327,'-9'0'-746,"-3"0"1,-1 1 977,2 2 1,-3 3-1,1 6 1,-2 5 0,-1 5-1,-1 7 1,1 6 0,1 5 113,2 3 1,3 0 0,5 5 0,2-1 0,4 0-1,4-5-435,4-2 1,7-8 0,4-4-1,2-8 1,1-6 0,1-8-36,2-4 1,1-10 0,2-6-1,1-6-81,1-8 0,0-4 1,-3-7-1,0-2 0,-14 18 1,-1 0-106,-1-1 0,1 0 0,-2-1 0,0 0 0,7-21 0,-3-2 0,-3-2-61,-8 24 1,-1 0-1,0-20 1,-7 6 0,-7 8 346,-10 6 0,-5 7 1,-10 8-1,-2 5 1,-1 7 380,1 7 0,5 6 1,3 8-307,4 3 1,3 6 0,5 2 0</inkml:trace>
  <inkml:trace contextRef="#ctx0" brushRef="#br0" timeOffset="12">11964 12374 13483,'-4'-19'-626,"-1"2"0,-1 2 0,0 6 1094,-2 5 0,-1 11 0,-3 8 0,-4 7 0,-2 10 0,-5 5 0,-4 5-257,12-19 0,0 1 0,-2 2 1,-1 2-1,0-1 0,1 1 1,-3 3-1,0 0 0,-1 3 1,-1 0-297,-1 1 1,0 1 0,1-2 0,0 0 0,1-1 0,1-2 0,3-2 0,0-2 0,3-3 0,-1-1-508,-9 15 0,1-4 1,5-8-1,3-7 1,2-6-858,3-4 1,1-6 1419,-1 0 0,1-10 1,0-4-1</inkml:trace>
  <inkml:trace contextRef="#ctx0" brushRef="#br0" timeOffset="13">11369 12551 9614,'-6'-9'101,"3"5"0,7 5 554,6 7 0,4 13 1,9 8-1,5 4 0,7 5-328,-14-17 1,0 0 0,3 2-1,1 0 1,4 1 0,1-1-1,0 2 1,1-1 0,0 1-1,0 0-439,1-1 0,-2 0 0,-4-3 0,-2-1 0,-1-2 0,-1 0 0,15 16 0,-9-2 100,-6 0 1,-6-1 0,-3-3 0</inkml:trace>
  <inkml:trace contextRef="#ctx0" brushRef="#br0" timeOffset="14">20316 13017 26170,'-27'-10'-656,"3"1"1,2 0-1,2-1 1,3 2 0,0 1-1,2 1 1,8-1-1,6-1 1,13 1 0,12 2 826,12 1 0,15-4 1,-18 6-1,1-1 1,5 0-1,2 0 1,6 0-1,1 1-87,-12 0 0,-1 1 0,2 0 1,4 0-1,1 0 0,0 1 1,5 0-1,0 1 0,1 1 1,3-1-1,1 2 0,0-1 1,-11 0-1,0 0 0,1 0 1,0 0-1,0 1 0,0-1 1,1 1-1,-1-1-11,1 2 1,0-1-1,0 0 1,0 0 0,0 0-1,0-1 1,0 1 0,1-1-1,0 1 1,0 0 0,1 1-1,-1-1 1,-1-1 0,0 1-1,-1 0 1,0-1 0,11 1-1,0 0 1,-2-1 116,-6 0 1,0 0-1,-2 0 1,-4 1 0,0 0-1,-2-1 1,11 0-1,-1-1 1,-3 0 0,-1 0-316,-2 0 0,-2-1 1,-6 0-1,0 0 0,-3 0 1,-1 0-1,22 0 125,-7 0 0,-3 0 0,-3 0 0,-1 0 0</inkml:trace>
  <inkml:trace contextRef="#ctx0" brushRef="#br0" timeOffset="15">20195 13882 26108,'42'-18'57,"4"3"1,-15 8-1,1 0 1,8 0-1,2 1 1,-9 1-1,2 0 1,1 0-1,7-1 1,1 0 0,1 0-1,4 0 1,2 0-1,1 1-62,-11 1 1,0 0-1,1 0 1,1 0-1,1 1 1,1-1-1,1 1 1,0 0-1,-1 0 1,1 1-1,0 0 1,0 1-1,1-1 1,0 0-1,1 1 1,-1 0 0,1 1-1,-1 0 1,1 0-1,-1 1 1,-1 1-1,0 0 1,-1 1-1,-1 0-200,-1 0 0,-2 2 0,0 0 0,0-1 1,9 2-1,-1 0 0,-1 1 0,-7 0 0,-1 0 1,0 1-1,-2-2 0,1 1 0,-1-1 0,-2 0 1,0 0-1,-1 0 205,15 1 0,0 1 0,-1 3 0,-1 0 0,-4-1 0,1 0 0</inkml:trace>
  <inkml:trace contextRef="#ctx0" brushRef="#br0" timeOffset="16">20465 14571 25511,'6'0'861,"1"0"1,0 0-578,1 0 1,-2-1 0,1-1 0,0-3 0,2-2 0,4-4 85,2-3 1,13-2 0,11-5-1,-12 9 1,3 1 0,8-1-1,2 1-288,7-1 0,3 2 0,-11 3 0,1 1 0,2 1 0,5 0 0,0 2 0,2 0 0,3 0 0,0 1 0,1 0 0,-11 2 0,-1 0 0,1 1 0,1 1-335,0-1 1,1 2 0,0 0 0,-1 1 0,9 2 0,0 1 0,-1 2 0,-2 0 0,0 2 0,-1 1 0,-3-2 0,-1 1 0,0 0 252,-2-1 0,-1 1 0,0 0 0,-1-1 0,1 1 0,-2-1 0,-2-1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3T16:46:45.256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20344 8678 8626,'0'-15'-65,"0"3"0,0 1 0,0 2 0,0 0 153,0 0 0,1 0 0,1 2 0,2 2 0,1 0 78,-1 0 0,3 2 0,-1 0 0,1 3 13,0 3 1,-3 3 0,-4 4 0,0 2 0,0 4 0,0 3 100,0 2 1,-1 3 0,-1 4 0,-2 1 0,-1 1-194,1 1 0,-2 3 0,2-3 0,0-1 0,-1 0-127,-1 1 0,4-5 1,-1 1-1,1-4 1,0-6-202,-1-3 1,0-6 190,3-5 0,1-8 0,2-11 0,2-2-163,0-4 0,4 1 0,-3-3 0,2-2 0,1-2-185,1-3 0,-1 2 1,1-2-1,2 2 1,1 1 203,2 0 1,-1 0 0,3 1 0,-2 3 0,1 6 299,-2 4 1,3 4 0,-4 2 0,1 1 0,-1 4 417,-1 2 1,-2 2 0,-1 1 0,1 2-477,-1 2 1,0 1 0,0 4-1,1 2 1,0-2 0,3-1-49,2 0 0,3 3 0,0 2 0</inkml:trace>
  <inkml:trace contextRef="#ctx0" brushRef="#br1" timeOffset="1">21043 8743 8351,'-10'-4'-176,"4"0"0,1-4 1,0 3 649,-1 1 1,4 2 0,-1 5 0,2 3-452,1 3 1,4-1-1,3-2 1,0-2 0,0-1-1,-1 0-58,2-1 0,0 0 0,1-4-140,0-1 0,-3 1-305,-3-4 1,-6 4 479,-4-1 0,-5 6 0,-2 2 0</inkml:trace>
  <inkml:trace contextRef="#ctx0" brushRef="#br1" timeOffset="2">20949 8994 8339,'-6'0'-220,"1"-1"-27,1-2 0,5 1 0,5-3 0,3 1 0,4 2 333,2 1 1,4-2-1,1-1 1,-1 2-1,-2 1-326,-3 1 1,2 0 0,-5 1 399,-2 2 0,-8 3 0,-8 3 1,-1-1-1,-2-1 231,-3 0 0,3-2 0,-2 2-266,1-1-125,6 1 0,1 2 0,4 0 0</inkml:trace>
  <inkml:trace contextRef="#ctx0" brushRef="#br0" timeOffset="3">21787 8454 11236,'-9'0'-978,"4"-4"0,-2 2 1112,4-4 1,-4 6-1,4 3 1,0 8 0,0 8 233,0 6 0,-4 5 1,0 10-1,-1 5 0,-1 4-362,4-21 1,1 0-1,-2 2 1,1 1-1,0 3 1,-1-1 0,0 1-1,0 0 1,2-2-1,-1 0-269,1-2 0,1 0 0,0-3 0,1-1 1,-5 20-1,1-7 0,1-10-520,0-7 1,2-3 789,-3-10 0,-1 2 0,-2-5 1</inkml:trace>
  <inkml:trace contextRef="#ctx0" brushRef="#br1" timeOffset="4">21769 8538 8392,'1'-20'0,"1"1"0,3-1-90,3 2 0,1 5 0,6-1 1,2-1-1,0 2 373,2-1 1,4 2-1,1 2 1,4 1-1,4 0-85,6 0 1,0 0 0,6 2-1,4 2 1,-22 2 0,1 1-183,1-1 1,2 0-1,2 2 1,1 0 0,3 0-1,0-1 1,2 2 0,1-1-1,1 1 1,1 0-203,0 0 0,0 0 1,2 0-1,0 0 1,1 0-1,-1 0 0,1 0 1,0 0 63,-1 0 0,-1 0 0,-3 0 0,1 0 0,-2 0 0,1 0 0,-1 1 0,0-1 0,-2 1 0,1 0 0,-1 1 1,1-1-33,-2 1 0,1-1 0,-2-1 0,-1 1 0,2-1 0,-1 0 0,0 0 0,0 1 0,-2 0 0,0 0 114,-3 0 1,0 1-1,-2 0 1,-1-1 0,19-1-1,-1 0 1,-5 0 67,-4 0 0,-4 0 0,-6 0 0,-4 0 43,-5 0 0,-1 0 1,-4 0-1,1 0 1,0 0-1,-1 0 40,2 0 0,0 1 0,3 1 1,-3 2-92,0 1 1,-2 2-1,1 2 1,-1 1 0,-2 2-1,0 0 32,0-1 0,-3 3 0,-3 0 1,-2 3 361,-1 2 0,-4 3 0,-4 0 0,-2 4 0,-3 4-33,-2 4 1,3 5-1,-3 3 1,2 0 0,1 3-198,2 0 1,1 2 0,0-2 0,3 0 0,3-3-178,2-1 0,1 3 0,0-4 0,1-2 0,1-2-297,1-5 0,0-3 1,-3-2-1,0-3 1,0 0-599,0-2 1,-4-2 0,-2 0 887,-2 0 0,-6 3 0,0 2 0</inkml:trace>
  <inkml:trace contextRef="#ctx0" brushRef="#br1" timeOffset="5">21313 9451 8250,'-5'-10'-30,"6"-2"0,4-1 0,10 2 1,13 2-1,13 1 0,-14 5 1,2 0 192,5-1 1,2 1 0,8 0 0,4 1 0,-13 0 0,2 0 0,0 1 0,4-1 0,1 1-1,0 0 1,4 0 0,0 0 0,1 0 0,1 1 0,1 0 0,0-1 0,0 1 0,1 0-1,-1 0 55,-1 0 0,1 0 1,-1 0-1,-1 2 1,0-1-1,-1 2 1,0-1-1,-1 1 1,0 0-1,-1 1 0,-1 0 1,0 0-1,-1 1 1,-2 0-1,0 0-453,-2 0 1,0 1 0,-1-1 0,0 0 0,-1 0 0,0 0 0,12 2 0,0 0 0,-1 0 0,0 0 0,-1-1 0,-1-1 0,-2 0 0,-2 0-182,-3 0 0,0 0 0,-3-1 1,0 0-1,-7 0 0,0-1 0,21 2 416,-6 0 0,-3-2 0,-6-3 0,3 0 0</inkml:trace>
  <inkml:trace contextRef="#ctx0" brushRef="#br1" timeOffset="6">22216 8668 8417,'0'-14'47,"-3"0"0,-1 5 1,2 0-1,1 0 0,1-1 237,0 1 0,-1 4 1,-1 4-1,-1 6 0,0 8-117,-1 7 0,0 5 1,-3 6-1,1 4 0,1 4-200,0 5 0,0 1 0,-2 3 1,0 1-1,0 0-313,-1 0 0,-2-1 0,-3-1 0,-1-4 0,-2-7-1223,1-8 1569,-1-6 0,-7-7 0,0-2 0</inkml:trace>
  <inkml:trace contextRef="#ctx0" brushRef="#br1" timeOffset="7">22169 8780 8417,'5'-29'0,"4"0"0,3 1 133,2 4 1,-1 8 0,2 5 0,1 3 0,-2 5 0,-1 2 50,-3 1 1,-1 8 0,0 5 0,-2 3-195,-1 3 0,-3 3 1,2 1-1,0-1 1,-4 1-1,-2-2-55,-2-2 1,-5 0-1,2 0 1,-2-2 5,-2-1 0,-3-2 0,-1-3 1,-2-1-1,2-3-336,0-2 1,1 2-1,1-4 1,0-1 394,0-1 0,2-1 0,1 0 0</inkml:trace>
  <inkml:trace contextRef="#ctx0" brushRef="#br1" timeOffset="8">22393 8771 7998,'3'-6'1030,"0"-1"-684,0 5 1,-3 2 0,0 7 0,0 1-35,0 1 1,0 4 0,0-1 0,0 0 0,0 1-301,0-1 0,4 1 1,3-4-1,4 0 1,2 0-436,2-3 1,3 1-1,4-4 1,-1-2 94,-2-3 1,-1-4 0,-3-7 0,-3-1-1,-5-2-61,-4 1 1,-3-1-1,-4-2 1,-6 0 0,-7 3 339,-4 2 1,-3 3 0,1 2 0,0 1-1,0 4 69,3 2 0,4 2-20,4 2 0,1 3 0,2 3 0</inkml:trace>
  <inkml:trace contextRef="#ctx0" brushRef="#br1" timeOffset="9">22681 8780 8417,'-5'6'62,"2"1"1,2 0 196,1 1 1,-1 2 0,-1 3-1,-1 1 1,1 2 0,1-2-75,1 0 1,0 1-1,1-1 1,2-2-837,3-2 0,-1 2 651,1-6 0,1-2 0,2 0 0</inkml:trace>
  <inkml:trace contextRef="#ctx0" brushRef="#br1" timeOffset="10">22709 8622 8414,'0'-15'0,"0"-1"0,0 3 639,0 2-818,0 1 1,4 4 0,3 4 0,0 4 0,1 5-504,1 1 1,-1 1 0,4 2 681,-2 1 0,0-2 0,-1 4 0</inkml:trace>
  <inkml:trace contextRef="#ctx0" brushRef="#br1" timeOffset="11">22821 8659 8414,'9'0'0,"1"0"25,-1 0 1,-3 1 0,0 1 441,1 1 1,-2 5-1,-2-2 1,-2 3-38,-1 3 0,0 0 0,-1 3 0,-2 2 0,-3 1-317,1 0 1,1 1 0,4-2-1,0 0 1,1-3-290,2 0 1,3-2 0,7-3 0,2-3-1,3-3-402,1-2 1,-1-2 0,1-2 0,-2-3 0,-1-4 125,-4-2 1,-2 0 0,-3-2 0,-2 0 0,-1 3 649,-2 1 1,-1 0-1,-2 2 1,-2 2 456,-3 3 1,-2 2 0,-1 2-1,3 2-534,3 3 0,2 6 0,2 1 1,2 0-1,4 2-2009,5-1 1888,2-2 0,5 5 0,0-2 0</inkml:trace>
  <inkml:trace contextRef="#ctx0" brushRef="#br1" timeOffset="12">23398 8566 8414,'-5'-4'-311,"-2"2"0,3-3 1,-2 1 176,-1 6 0,1 7 1,-2 9-1,-3 7 0,1 5 156,0 4 0,0 7 1,1 2-1,0 3 1,0 1-23,3 3 0,-2-7 0,3 3 0</inkml:trace>
  <inkml:trace contextRef="#ctx0" brushRef="#br1" timeOffset="13">23184 8929 8414,'-14'-13'9,"1"2"1,7-1 579,3 2 1,4 0 0,4 2 0,6 1 0,6 2-399,6 0 0,7 2 0,3 3-191,0 0 0,7 0 0,-1 0 0</inkml:trace>
  <inkml:trace contextRef="#ctx0" brushRef="#br1" timeOffset="14">23501 8966 8555,'0'-9'1292,"0"0"1,4-1-1018,2 1 0,2 0 1,2-1-1,-1 1-440,0 0 0,1 1 0,2-1 0,0 2-387,0 0 1,-2-4 0,-1 5 0,0-2 0,-2-1 42,-1-1 0,-4 1 1,0 1 676,-4 2 1,-3 1 0,-5 5 0,-2 0 0,-1 0 405,-2 0 0,3 1 0,-3 3 0,2 2 0,2 3-308,0 4 0,6-3 0,2 3 0,2 1 0,2 1-805,2 3 0,3 0 0,7 0 1,2-1-1,3-3-167,0 0 0,1-2 0,1-3 1,0 0 705,2-3 0,3-2 0,-4-4 0,-3 0 0,-2-1-38,-3-2 1,2-2 0,-5-5 0,-3 1 0,-1 0 37,0-1 0,-4-3 0,2-2 0</inkml:trace>
  <inkml:trace contextRef="#ctx0" brushRef="#br1" timeOffset="15">23752 8864 8538,'-5'-9'626,"1"1"-217,4 5 1,0 7-1,0 10 1,-1 0-1,-1 3 1,-2 0 0,2 2-1,1 0-420,1-1 0,0-3 1,0-3-1,0-1 0,0-2-525,0 0 0,1-5 0,1-4 1,3-5 126,0-3 0,1-6 1,3-2-1,1-4 0,-1-1 380,0 0 1,1 1 0,-1 2 0,1 0 512,3 2 1,-2 0 0,5 2-1,0 1 1,2 0 0,0 2 312,1 4 1,-4 3 0,0 4-1862,-2 0 1064,-4 4 0,-9 5 0,-6 6 0</inkml:trace>
  <inkml:trace contextRef="#ctx0" brushRef="#br1" timeOffset="16">22961 9208 8581,'0'-9'-13,"0"0"1,-1-1 0,-2 1 0,0 0-1,1 0 221,1-1 0,2 5 1,2 2-99,4 2 0,-3 2 0,-1 2 0,-2 3 0,-1 4 106,0 2 1,0 4-1,-1 5 1,-2 5 0,-3 5-79,-3 6 0,-4 5 0,-3 6 0,8-22 1,0 1-1,-1 2 0,1 1-191,0 1 1,1 1-1,-1 3 1,0 1-1,-1 0 1,1 1-1,-1 1 1,1 1-1,1-2 1,1 0-380,0-2 0,1-1 0,0-2 0,0-2 1,2 20-1,1-6 28,1-5 1,-2-4 0,-2-4 0,0-5 0,-1-3 403,1-2 0,-7 1 0,3-4 0,-1-3 0,-1-2 0,2-3 0,0-5 0,-5 3 0,0-2 0</inkml:trace>
  <inkml:trace contextRef="#ctx0" brushRef="#br1" timeOffset="17">22616 10140 8527,'-6'-6'-155,"1"5"0,0 6 390,-1 8 1,3 8 0,-2 3 0,1 4 0,2 2 100,1 1 1,2 0 0,2-3 0,4-1 0,5-3-312,3-5 0,3-6 0,1-7 0,2-4 0,3-5-101,3-6 0,0-9 0,6-7 1,0-5-1,-1-5-1769,0-1 1845,3-1 0,-18 15 0,-1-2 0,3 1 0,-1-1 0</inkml:trace>
  <inkml:trace contextRef="#ctx0" brushRef="#br1" timeOffset="18">21443 10680 8454,'0'-11'-224,"0"0"0,0-2 1,0 2-1,1 1 0,1 0 291,1 1 0,4 4 1,-1 3 88,-1 4 0,2 4 0,-4 7 1,-1 2-1,-1 4 0,-1 2 195,0 4 0,-3 9 1,-1 6-1,-1 4-286,-3 7 0,3-20 0,-1 2 0,-1 4 1,0 3-1,-1 4 0,-1 3 0,2-13 1,0 1-1,0 0 0,0 3 0,-1-1 1,1 2-52,-2 1 0,0 0 0,1 1 0,-1-1 0,0 1 0,1-1 0,-1 1 1,0 0-1,1 0 0,0-2 0,1 0 0,-1-1-70,2-2 0,-1-1 0,1-1 0,-5 14 0,2-3 0,2-8 0,2-1 0,-1-2 0,0-1 0,1-2 0,0 0 58,0 0 0,0-2 0,2-1 0,0-1 0,-3 23 0,-1-3 0,0-1-28,0-3 0,-1 2 0,3-6 0,-1-3 0,1-5-332,0-5 0,1-3 63,1-4 0,2-11 1,-2-8 15,2-10 0,4-11 0,1-5 0,1-5 1,3-6-1163,0-6 1441,1-2 0,1-2 0,-1 1 0</inkml:trace>
  <inkml:trace contextRef="#ctx0" brushRef="#br0" timeOffset="19">21452 10773 10868,'-9'-10'-521,"0"1"1,0-1 0,3-2-1,3 0 564,2 1 0,1 0 1,1 2-1,2 0 0,4-1 1,5 0 289,3-3 1,3 3 0,1-2 0,3 1 0,3 2 0,2 0-82,1-1 0,3 2 0,1 1 0,1 2-221,2 1 0,2 1 0,3 3 0,1 1 0,1 2-138,-1 3 1,3-1 0,2 1 0,5 0 0,-23-3 0,1 0 58,0-2 0,2 1 0,0 0 0,1 0 0,2 0 0,2-1 0,3 0 0,1-1 0,3-1 0,2 0 43,1-2 0,2 0 0,4-1 0,0-1 0,-17 2 0,0 0 0,1 0 0,0 0 1,0 0-1,0 0 0,1 0 0,-1 0 0,1 1 56,-1-1 0,1 1 0,-1 0 1,12 0-1,0 0 0,-1 2 0,-1 0 1,-3 0-1,0 0 0,-2 0 1,0 0-161,-1 0 0,0 0 1,-3 0-1,-1 0 1,0 1-1,-1-1 1,-1 1-1,-1 0 0,0 1 1,-2 0-98,0 1 1,1 0-1,-1-2 1,1 1-1,-3 0 1,1 1-1,-1-1 1,1 1 111,0 0 0,0-1 1,-1 1-1,2-1 1,0 2-1,1 0 1,-2-1-1,1 0 1,-1 0-1,0 1-24,-1 0 1,0 0 0,-3 1-1,0 0 1,22 4 0,-6 0 0,-7 1-411,-9-1 528,-9-4 0,-13 1 0,-4 1 0,0 3 0</inkml:trace>
  <inkml:trace contextRef="#ctx0" brushRef="#br1" timeOffset="20">24478 10642 8548,'-5'-6'-837,"1"1"-96,0 1 1436,3-3 1,-4 7 0,3 1 0,-3 7-193,0 6 1,0 8-1,-2 4 1,1 4-1,-2 5-139,0 4 0,-1 9 0,4-20 1,0 1-1,0 3 0,0 0 1,-1 3-1,1 0-96,-1 2 1,-1 0 0,-1 2-1,0 0 1,0 2 0,0-1-1,0 2 1,-1 0 0,-1 0-1,1 0-46,0-2 0,-1 0 0,1 1 0,0-2 1,0-4-1,0-2 0,1 1 0,0 0 0,0-1 1,0 0 33,0 0 0,0-1 1,-1-1-1,1-1 0,0 0 1,0-1-1,2 0 0,0 0-48,1 0 0,0 1 0,1-1 1,2 0-1,-2 1 0,1 1 1,0-1-1,0 0 0,0-1 0,0-1-120,0-1 1,0 0 0,1 0 0,1 0-1,-2 0 1,0-1 0,1 1 0,-1 0-1,1 0 1,-1 0-201,-1-1 0,1 1 1,-2 21-1,-2 2 1,0-3-1,-1-1-118,-1-3 1,-1-1-1,1-5 1,-1-1 0,-2-2-106,0-3 1,-1-3-1,3-3 1,-1-3 526,-2-2 0,3-2 0,3-1 0,-1-5 0,2-4 0</inkml:trace>
  <inkml:trace contextRef="#ctx0" brushRef="#br1" timeOffset="21">21005 13072 8233,'-9'-8'154,"1"1"1,0 2 0,4 1-33,3 2 1,3 5 0,9 3-1,1 2 1,5 1 0,4 1-1,8-1-11,8 0 1,10 1 0,-17-6 0,1 0 0,6-1 0,2 0 0,6-1 0,3-1-13,-13 0 0,2-1 0,0 0 0,7 0 0,0 0 0,2-1-344,4 1 1,1-1 0,0-1-1,1 0 1,1-1 0,-1 0-1,-11 0 1,0 0 0,0 0 0,0-1 358,-1 1 1,1 0-1,-1 1 1,1-1-25,1 1 1,-1 1 0,1-1 0,-1 1 0,11-1 0,0 1 0,0 0 0,0 1 0,-1 0 0,0 1-73,-2 0 0,-1 0 0,0 0 1,-2 0-1,-1 1 0,-1 1 1,-4 0-1,0 1 0,-2 0 1,0 0-1,0 1 0,-1-1 1,-1 0-1,0 0 0,-1 0-144,15 3 0,-1 0 0,-7-3 0,-2 1 0,-4 0 0,0 0 1,-4-1-1,-1 0 0,-2-1 0,-2 0-174,22 2 0,-4-1 0,-9-4 1,-6 0-1,-6 0 93,-4 0 1,-3 0-1,-1 0 1,-4 0-105,-1 0 0,-2 0 1,0 0-1,1 0 311,-1 0 0,0 0 0,1 0 0</inkml:trace>
  <inkml:trace contextRef="#ctx0" brushRef="#br1" timeOffset="22">22151 10968 8409,'-10'-4'135,"1"3"1,1-3 0,0 1 0,3-1 445,1-2 1,1 3 0,4-2-513,2 1 1,2-3-1,4 1 1,-3-3-202,-3 0 1,-2 3 0,-1 0 0,0-2-1,-1 1 5,-2 1 1,-2-1 0,-6 4 0,-1 2 301,-4 3 1,-2 3 0,-3 5-1,-2 4 1,0 4 59,1 6 0,-3 4 0,4 2 0,3 2 0,2 2-130,3 4 0,4-3 0,6 1 0,3-3 0,3-4-304,4-3 1,5-5-1,5-5 1,2-5-102,3-3 1,4-4-1,-1-5 1,0-2-1,0-5 44,-3-3 1,-2-5 0,-2-4 0,1-3-1,-2-1-58,-1-2 1,1 3-1,-5-1 1,-2 1 141,-2 2 1,-1 3 0,-3 2 382,1 4 0,-6 10 0,0 5 0,-3 5 0,-2 5 260,1 6 1,-3 0-1,5 3 1,1 0 0,1 0-236,1-1 0,0-3 0,2-1 0,3-3-324,5 0 1,4-3 0,1-5 0,1-3 0,4-2-268,-1-1 1,1-4 0,-1-3 0,-2-4-32,-1-5 0,-3-1 0,-4-2 0,-3 0 0,-4 1 192,-4-1 0,-3 0 1,-7 1-1,-2 0 0,-6 4 218,-3 4 0,2 2 0,-3 4 0,1 0 1,3 0 378,4 2 0,4 1-608,9 1 0,13 0 1,11 0 204,5 0 0,6-4 0,1-2 0</inkml:trace>
  <inkml:trace contextRef="#ctx0" brushRef="#br1" timeOffset="23">22514 10996 8409,'13'-9'-500,"-3"-1"1,0 6 1096,-7 4 1,-6 4 0,-4 7 0,-4 0-98,-1 2 0,-2 3 0,3 0 0,0 1 0,1 1-293,3-3 0,5 3 1,-1-4-1,2 2 1,1-2-236,0 0 0,5-3 0,4-3 1,6-3-1,3-1-536,4-2 1,1-5 0,2-3 0,-4-2 0,-1 1-219,-1 1 0,-6 0 0,-3-3 943,-2 3 0,-7 2 0,-2 5 0,-7 2 0,-4 3 321,-2 3 1,2 0 0,1 0 0,3 1 0,2-1-330,2 0 1,2 0 0,5-2 0,5-2-1,3-1-601,4-2 1,3-2 0,1-3 0,-1-3 0,1-3-1973,-1-4 2420,1 3 0,0-8 0,-1 4 0</inkml:trace>
  <inkml:trace contextRef="#ctx0" brushRef="#br1" timeOffset="24">22765 11145 8409,'0'5'-610,"4"4"1,1-4 0</inkml:trace>
  <inkml:trace contextRef="#ctx0" brushRef="#br1" timeOffset="25">23007 11015 8409,'0'-10'50,"-3"4"0,-1 0 377,-1-1 1,2 3 0,-3 2-127,2 4 0,1 4 1,3 6-1,0 4 1,0 2-158,0 4 1,3-2 0,0 3 0,0-2 0,1 1-47,-1-1 1,0-2 0,-3 0-1,0-1 1,-1-3-243,-2-3 0,-4 1 1,-5-3-1,-3-3 0,-3-1-237,-1-4 1,4-1 0,-1-1 0,1-1 0,1-2-536,5-4 1,4-2 915,5-3 0,0-3 0,0-3 0</inkml:trace>
  <inkml:trace contextRef="#ctx0" brushRef="#br1" timeOffset="26">23286 10838 8409,'-9'0'566,"0"0"1,1 4-139,1 2 1,-1 11 0,2 5 0,-2 7 1,-2 6 0,4 5 0,1 3 0,1 3-759,2 0 0,1-3 0,1-3 0,0-3 0,0-1 0,-1-4-491,-3-3 1,2-4 0,-4-11 0,-1-5 672,-1-5 1,2-5 0,-1-5-1,1-6 1,0-6 146,0-4 0,0-1 0,0-4 0,3 1 0,2 2-88,1 1 1,0 2 0,0 3 0,0 3 742,0 2 0,4 3 1,4 2-1,4 0 0,6 3 0,2 1 0,9 1 1,0 3-1,3 0 0,2 0-242,-1 0 0,-1 4 1,-8 3-414,-2 5 0,-2 2 0,-2 5 0</inkml:trace>
  <inkml:trace contextRef="#ctx0" brushRef="#br1" timeOffset="27">22253 11639 8305,'-24'-9'218,"2"6"1,7-6 0,4 1 249,3-1 0,6 3 0,8 0 0,8-1 0,7-1 0,6 1 0,9 2-59,6 1 1,7-3-1,-20 4 1,2 0-1,1 1 1,1-1 0,2 1-1,0 1-353,2 0 1,0 1-1,-2 0 1,-1 1 0,-1 0-1,-1 0 1,-2 1-1,0 0 1,-2 1 0,0 0-1150,-1 0 1,-1 1 0,15 4 853,-10 1 0,-6 5 0,-6 0 0</inkml:trace>
  <inkml:trace contextRef="#ctx0" brushRef="#br1" timeOffset="28">22514 11788 8305,'-26'0'444,"5"1"179,9 2 1,14-2-1,12 2 1,10-2-1,10-1-356,8 0 1,7-4 0,-22 1-1,0 0 1,1-1 0,1-1-1,0 1 1,1-1-268,-1 0 0,0 1 0,-3-1 0,1 0 0,23-4 0</inkml:trace>
  <inkml:trace contextRef="#ctx0" brushRef="#br1" timeOffset="29">21685 12039 8176,'-6'-15'-49,"0"3"0,-1 1 108,2-2 1,1 3 0,4-3-1,0 2 1,0 0 0,0-2-1,0 2 1,1 0 450,2-2 0,1 6 0,4-2 0,-2 1-351,1 3 1,-3 3 0,-1 8 0,-4 8 28,-5 5 1,-1 9 0,-9 6 0,0 5 0,-2 3-120,-1 5 0,4 2 0,-1 0 0,1 1 0,0-3-143,3-2 0,3-5 0,3-6 1,2-4-1,4-6-188,4-8 1,1-7 0,5-9-1,2-2-69,4-4 1,5-6-1,1-10 1,2-2 90,2-3 0,-3-4 0,-1-1 0,-3-1 1,-1-2-137,-3 2 0,0 1 1,-5 5-1,-1 4 634,-3 4 1,-8 11-1,-5 11 1,-2 9 278,-3 8 1,1 5 0,-1 5 0,2 1 0,1-1-153,3-1 1,2-6-1,4-1 1,2-2 0,3-2-511,4 1 1,8-5 0,1-5 124,2-5 0,6-3 0,-2-1 0</inkml:trace>
  <inkml:trace contextRef="#ctx0" brushRef="#br1" timeOffset="30">21974 12207 8270,'0'-10'0,"0"1"29,0 0 1,0-1 0,0 1-1,0 0 1,0-1 0,1 1-1,2 0 1,2-1 0,1 1 185,0 0 0,-3 3 0,3-1 0,-1 0 1,0-1 1,2-1 1,-3 5-1,-2 8-25,-4 7 1,-4 10 0,-5 3-1,-3 4 1,1 3-14,-1 4 1,2-3-1,3 0 1,-1-1 0,2-1-333,2-3 1,2-4 0,5-4 0,3-2 0,5-5 0,6-6-221,2-4 1,7-10 0,3-5 0,2-7-18,-2-5 1,0-2 0,-7-1 0,-2 0-1,-3 0-47,-2 0 1,-7 8 0,-1 3 0,-6 6 629,-5 6 1,-6 11 0,-4 7 0,-1 7 0,-1 5 232,2 2 1,3-2 0,5-2 0,2 0 0,2-2-270,3-2 0,9-1 0,2-2 0,4-5-157,6-4 0,3-3 0,5-4 0</inkml:trace>
  <inkml:trace contextRef="#ctx0" brushRef="#br1" timeOffset="31">22346 12272 8270,'-9'10'-132,"-1"1"1,2 2 348,2-2 1,-1 3 0,4-2 0,1-1 242,0 0 1,4-2-1,1-1 1,4-1-626,4-4 0,5-2 0,4-2 0,2-2 0,-1-4-158,-1-1 0,-3-2 0,-1-2 1,-4 0-1,-2 1 59,0 0 1,-5 1 0,-2-1 0,-2-2 0,-1 1 338,0-2 1,-4 3-1,-3-4 1,-4 1 210,-1-1 0,-2 4 0,3-2 0,-1 1 1,-1 2-156,0 2 1,2 4-1,-1 1 1,2 2-132,0 1 0,1 9 0,0 1 0</inkml:trace>
  <inkml:trace contextRef="#ctx0" brushRef="#br1" timeOffset="32">22467 12300 8312,'-19'9'196,"4"4"1,0 4 0,3 4 455,4 3 1,-1 4-1,6 2 1,1 4 0,2 1-551,3 3 1,3 0-1,3-3 1,-1 0-1,-1-1-507,0-1 1,-5-5 0,1-7-1,-3-2 1,-4-3 170,-6-4 1,-6-6-1,-7-3 1,-1-3-1,-2-4 86,-1-5 0,1-1 1,0-6-1,2-1 332,1 0 1,2-2-1,5 1 1,2-1-1,4 1 1,5 3-156,3 2 1,6 6 0,3 1 0,6 0-1065,5 1 1035,1 1 0,8-1 0,-3 0 0</inkml:trace>
  <inkml:trace contextRef="#ctx0" brushRef="#br1" timeOffset="33">22635 12365 8293,'-10'0'82,"1"0"0,0 0 633,-1 0 1,5 1 0,3 1-329,4 1 1,4 0 0,7-3 0,2 0 0,3 0-614,1 0 0,2-4 0,1-3 0,-1-4 0,-1-2-154,2-2 1,-5 3 0,0-3 0,-3-2 0,-5-1-108,-2 0 1,-5 0 0,-1 3 0,-6 3 802,-7 5 1,-6 3 0,-2 4 0,-3 1 0,0 3 338,0 5 0,-2 5 1,5 5-1,2 2 0,5 2-3,2 1 0,6-3 0,3 3 0,4-1 0,5-3-1176,5-4 0,6 0 1,7-7 523,2-4 0,5 1 0,1 0 0</inkml:trace>
  <inkml:trace contextRef="#ctx0" brushRef="#br1" timeOffset="34">22951 12411 8333,'-9'-4'569,"4"-1"-23,2-4 0,3 4 0,4 1 0,5 3 0,6 1 0,2 0-667,2 0 1,0 0 120,3 0 0,2 5 0,4 0 0</inkml:trace>
  <inkml:trace contextRef="#ctx0" brushRef="#br1" timeOffset="35">23398 12281 8418,'6'-3'-551,"0"-1"920,-2-1 0,2 1 1,-2-2-1,1 0 1,1 0-167,0 0 0,-1 3 0,-2-3 1,2 1-1,1 1-269,0 0 1,-3-3 0,1 2-1,-1-2 5,0 1 1,0 0-1,-4-2 1,-3 1 132,-6 4 0,0 2 1,-5 2-1,-1 3 1,1 6 126,-1 4 1,5 2 0,-2 1 0,3 4 0,2 1-159,1 1 0,3 2 0,4-1 1,1 1-1,2-1-184,4-1 1,1-3 0,1-3-1,0-3-270,-3 0 1,-4-3-1,-7-5 73,-5-3 1,-6-6 0,-2-3 0,-3-1 25,1 1 0,1-3 0,3 4 0,1-1 0,2 1 314,1 1 0,2-4 0,1 3 0</inkml:trace>
  <inkml:trace contextRef="#ctx0" brushRef="#br1" timeOffset="36">23640 12030 8503,'-6'0'-214,"0"0"126,-1 0 1,-1 5 0,1 5 0,1 8-1,-1 6 1,-2 3 717,0 4 1,0 3-1,0 3 1,2 0-897,1 0 0,3-2 0,-2-2 1,0-7-1,0-2 0,1-4-1703,2-4 1969,-3-2 0,0-9 0,-4-1 0</inkml:trace>
  <inkml:trace contextRef="#ctx0" brushRef="#br1" timeOffset="37">23482 12309 8490,'-6'-4'217,"0"-2"1,-1-3 0,2 0 0,3 1 0,4 0 77,4 2 1,4 4 0,2-1-1,4 2 1,2 1 0,4 0-1,2 0-295,0 0 0,2 4 0,-2 1 0</inkml:trace>
  <inkml:trace contextRef="#ctx0" brushRef="#br1" timeOffset="38">23724 12328 8263,'-8'-7'-52,"1"1"1,0-1-1,1-1 229,1-2 0,1 4 0,4 0 0,1 0-110,2 1 1,-1-3-1,4 5 1,1 0 72,2-1 1,-3 3-1,-1-1 1,-1 4 171,-2 4 1,-1 5-1,-1 3 1,0 0-1,-1 3-81,-2 1 1,-1 0 0,-3 1-1,1-2 1,-1 0-83,2-2 1,-2-3 0,3 0 0,0-1-434,0-2 0,0-5-12,4-4 1,0-5-1,2-8 1,1-2-1,3-3-62,2 0 1,2-4 0,2 0-1,0 2 1,0 1 119,-2 3 1,-2 0-1,-1 3 1,0 3 57,0 3 0,-3 2 1,0 3-1,-1 0 1,0 3-121,0 4 1,-1 2-1,0 0 1,1-1 299,-1 2 0,0-3 0,1 0 0,3-1 0,2-1 0,2-3-17,-1 0 0,-3-1 783,1-2 0,-5 3 0,1 0-133,-2 5 0,-5 5 0,-3 1 1,0 2-1,0 2-308,1 2 0,-1-3 0,-1 0 0,2 1 0,3-2-191,2 1 1,1-5-1,1-4-448,2 0 1,5-2 0,6-3 0,0-1 0,2-4-343,-2-4 1,4-1-1,-4-5 1,1 2 0,-4 1-441,-4 2 0,1 1 1590,-5-1 1,-1 5 0,-5 3 0,-2 4 485,-1 5 0,2 1 1,4 1-987,0 0 0,4 0 0,3-2 0,1-1 0,2 0 6,3 0 0,1 2 0,5-3 0</inkml:trace>
  <inkml:trace contextRef="#ctx0" brushRef="#br1" timeOffset="39">24115 12365 8263,'6'-3'-11,"1"-1"1,0-1 95,1 1 0,1-3 1,1 2-1,-1-1 491,0-1 1,-1 2-302,-5-1 0,-5 3 0,-11 6 0,-2 4 0,-3 4 229,-1 1 1,2 2-1,1-3 1,4 1-1,2 1-217,0 0 1,5-5 0,2 4-559,2-1 1,9 0 0,5-5 0,4-3 0,5-2-386,3-1 1,2-4-1,0-2 1,-2-3 0,-1 0 9,-1 0 0,-4-2 1,-5 0-1,0-3 0,-3 0 646,-1-3 0,-4 0 0,1-3 0,-1 0 0,1-3 0,2-1 0,-1-4 0,5-4 0,1-1-102,1-2 1,-1 3 0,-2 1 0,-2 4 0,-1 5 622,-3 6 1,-3 9 0,-6 5 0,-3 5 133,-3 7 0,-3 6 1,-2 8-1,0 3 0,-3 5-220,0 3 1,2 1 0,3-1 0,2 0-1,0 0-635,1 1 0,3 1 1,1-1-1,0-1 1,3-4-580,1-2 1,4-3 0,1-2 0,-1-5 778,1-6 0,1-6 0,4-3 0</inkml:trace>
  <inkml:trace contextRef="#ctx0" brushRef="#br1" timeOffset="40">24301 12430 8263,'-6'-6'585,"1"0"234,1-2 0,5 1 0,7 1 0,7 3 0,6 2 0,10 1 0,6 0 0,4 1-812,4 2 0,0 2 0,6 4 1</inkml:trace>
  <inkml:trace contextRef="#ctx0" brushRef="#br0" timeOffset="41">20260 14339 12192,'0'-10'-484,"0"1"0,0 0 0,-1-1 1,-1 1 238,-1 0 1,0 0 0,3-1 0,0 1 645,0 0 1,0 2-246,0 1 1,0 8-1,0 1 1,0 6-1,0 4 121,0 6 0,0 0 0,0 6 0,0 1-158,0 1 0,0 1 0,0 0 0,-1 0 1,-1 1-87,-1 2 0,-1-6 0,2 0 0,-2-3 0,-1-2-202,1-3 1,-2-7 0,3-3 96,1-5 1,1-5 0,2-9 0,1-5 0,2-4-145,1-4 0,1-1 0,4-2 0,-2 1 0,-1 1-93,0 1 0,-1 0 0,3-3 0,-1 1 150,-1 3 1,1 1-1,-3 4 1,1 1-1,-1 0 310,-1 2 0,3 3 0,-3 5 550,1 1 0,1 3 1,4 4-1,-1 1-337,0 2 0,4 2 0,0 1 0,1-2 0,4-1-225,3 0 1,-2 0-1,4-3 1,-1 0-1,0 0-352,-2 0 0,-1-1 1,-4-1-1,-2-1 1,-3 1-650,0 1 1,-5 2 836,-2 2 1,-6 2 0,-2 5-1</inkml:trace>
  <inkml:trace contextRef="#ctx0" brushRef="#br1" timeOffset="42">21015 14274 8348,'-10'-10'-104,"2"4"0,2 0 1,2-1-1,0-2 1,-2 0-1,1 0 508,2-1 1,2 1 0,1 0 0,0-1-132,0 1 0,0 0 1,1 1-34,2 1 0,-2 4 1,1 6-1,-4 5-50,-4 3 0,-2 3 0,-2 6 1,1 1-1,1 0 0,1 1-162,0 1 1,5-6 0,-1 1-1,2-1 1,2-3-249,2-1 0,6-7 0,4-3 0,0-2 0,2-2-42,-1-2 1,-2-6 0,0-7 0,-2-2 0,-4 0-146,-3-1 0,-2 4 1,-2 0-1,-2 2 0,-3 1 192,-3 2 1,-4 5-1,-3 2 1,-1 4-1,-1 5-626,3 6 841,-3 5 0,4 6 0,-5 0 0</inkml:trace>
  <inkml:trace contextRef="#ctx0" brushRef="#br1" timeOffset="43">20884 14562 8530,'-14'0'-237,"0"3"1,5 1 503,0 2 0,2 0 0,2 3 0,1 0 1,2 1 7,1-1 0,2-3 0,3 0 0,5 2 0,3-1-404,2-1 0,2-2 0,3-4 1,-2 0-1,-1-1 0,-4-1-241,-2-1 0,-1-4 0,-2 1 1,-2-3 306,-1 0 0,-2 3 0,-5 0 0,-4-1 1,-3 1 384,-3 0 1,1 4 0,1-1 0,0 2 70,-1 1 1,0 1-1,7 2-393,5 3 0,8 2 0,7 2 0</inkml:trace>
  <inkml:trace contextRef="#ctx0" brushRef="#br0" timeOffset="44">21676 13864 9148,'-10'0'-116,"1"-3"0,0 0 0,-1 1 1,2 2 147,2 3 1,2 7 0,4 9 0,-1 5 0,-1 8 0,-1 5 110,1 5 1,0 9 0,3-24 0,0 2 0,-1 1 0,2 2 0,-1 1 0,1 1 0,-1 1 0,0 0-103,-1 1 0,1-1 0,-1 1 1,0-1-1,0-2 0,0 0 0,0-1 1,0-1-1,-1 0 0,1-2-188,-2-1 0,1-1 1,-1 20-1,-5-11 0,0-7 1,-1-6-37,-1-4 1,-1-4-1,1-4 1,1-2-331,1-3 0,-1-1-933,2 1 1432,2-2 0,0-12 0,4-2 0</inkml:trace>
  <inkml:trace contextRef="#ctx0" brushRef="#br1" timeOffset="45">21527 14916 8514,'0'-9'285,"1"-1"1,1 1 123,1 0 1,4 3-1,-1 0 1,3 1-1,0 1-187,0 0 0,5 0 0,1 2 0,4-1 0,4 1-185,5 0 0,4 2 0,7 0 0,4 0 0,9 0-109,-22 0 1,0 0 0,3 0-1,0 0 1,5 0 0,0 0-1,0 0 1,1 0 0,2 1 0,-1 0-119,1 0 1,1 1 0,1-1 0,0 0 0,-1 1 0,1 1 0,-2-1 0,0 1 79,1 0 0,-1-1 1,1 0-1,0-1 0,2 2 1,0 1-1,2-1 1,0 1-1,1-1 0,1 1 1,0 0-1,0-1 69,1 0 1,0 0 0,1 0 0,1 0-1,-16-1 1,1 1 0,-1-1 0,1 0 0,-1-1-1,0 1 56,17 0 1,-1 0-1,0 1 1,-2 0-1,-4-1 1,0 0-1,-2-1 1,-1 0-1,-2-1 1,-1 1-14,-1-1 1,-1 0 0,-5 0 0,-1 0 0,-1-1 0,-1 1 0,22-2 0,-7-3-630,-4 0 0,-7-1 627,-5-3 0,-4-3 0,-5 3 0,-1 2 0</inkml:trace>
  <inkml:trace contextRef="#ctx0" brushRef="#br1" timeOffset="46">21862 13808 8535,'-14'-8'5,"4"2"0,-1-7 0,3 3 0,5 0 0,3 2 0,3 1 0,5 2 46,3 1 0,0-1 0,5 3 1,-1-1-1,2 1 0,2 1 17,3 1 1,6 0 0,7 0-1,7 0 1,9 1 0,-21 0 0,1 1-41,3 1 0,1 1 0,7 0 0,2 0 1,6 0-1,1 1 0,-15-2 0,1 1 0,0-1 1,1 1-1,0 0 0,1 0 0,0 0 0,1 0 1,0 0-23,1 0 1,0 0 0,1 0 0,1-1 0,0 1 0,1 0 0,1 0 0,-1 0 0,1-1-1,-1 1 1,0 1 0,0-1-126,-2 0 1,0-1-1,-1 1 1,-2 0-1,-1-1 1,0 1-1,15 0 1,-1 1-1,-3 0 1,0-1 0,-4 0-1,-1 0 62,-4 0 0,-2-1 1,-3-1-1,-1 0 0,-4-2 1,1 0-1,-1 0 0,1 0 1,-2 0-1,0 1 60,-2 0 1,0 1 0,20-1 0,-13 2-1,-4-2 1,-4-1 76,-4 0 0,-4 1 0,-2 1 0,-4 2 64,-1 2 0,-6 0 1,-2 3-124,-2 0 1,-5 5 0,-2 1 0,-3 3 0,-1 2 0,-1 1 187,-2 4 0,1 5 0,3 3 1,-1 2-64,1 4 0,3 4 0,1 1 0,-1 0 0,2 1 62,0-2 1,1-4 0,3 1 0,1-4 0,1-3 102,1-1 1,3-2 0,-1-4 0,-1-2 0,0-2-509,-2-1 0,-1 2 0,-1-1 0,-1-3 0,-1-1-860,-1-3 0,-3-3 1057,2 0 0,-3 3 0,2-1 0</inkml:trace>
  <inkml:trace contextRef="#ctx0" brushRef="#br1" timeOffset="47">22365 13901 8509,'0'-12'-142,"0"-1"1,0 2 0,-1 1 0,-1 0 0,-3 1 361,0 0 0,-1 3 0,-3 3 0,-1 2 1,1 1-1,0 0 0,-1 0 0,1 1 15,0 2 1,-4 6 0,1 4 0,0 3-101,-2 3 0,4 4 1,-3 5-1,4 0 1,2 0-1,2 0-15,1 0 1,0 0 0,4-1-1,3-3-118,3-2 0,1-3 0,8-4 0,2-2 0,1-4-161,0-3 1,1-2 0,-1-4-1,1-2 1,0-3-139,-1-4 0,0-7 0,-2 1 0,0-3 0,1-1-143,0-3 0,-1 2 1,-2-2-1,0 3 0,-2 0 82,1 1 1,-5 3-1,0 3 521,-3 1 1,-3 7-1,-5 4 1,-3 6 384,-2 6 1,-4 1-1,2 4 1,2-2-1,0 1-107,3-2 1,-2 3-1,4-4 1,1 1 0,2-1-424,3-1 1,2-5 0,5-2 0,3-1 0,2-2-350,3-1 0,-3-5 1,0-2-1,-2-3-172,-1-4 1,-3 0 0,-3-4 0,-3 3 0,-3-1 125,-3 1 0,-3 1 1,-6-1-1,-4 0 1,-2 4 388,-4 3 0,2-1 0,-2 5 0,3 0 171,0-1 0,7 3 0,7-2 1,10 2 17,8 1 0,10 0 0,4 0 1,3 0-185,0 0 0,-1-3 0,-1 0 1,-1 1-1,-3 1 0,-3 1 154,-4 0 1,-2 1-1,-4 2 1,-4 3 0,-2 3 158,-3 4 0,-5-2 1,-2 4-1,-1-2 0,-1-1 331,0 2 1,2-4 0,0 3 0,1-3-598,2-1 1,2 0 0,3-3 0,4-3 0,3-2-531,3-1 0,3-4 0,-1-1 1,0-2-200,1 1 1,-5 0 0,2-2 0,-4 0 345,-3 2 1,-2 5 859,-4 1 0,-1 3 0,-1 5 0,-1-2-657,1 1 1,1 1 0,2 2-1,2-2-1181,3-2 1297,3-2 0,4 0 0,1 2 0</inkml:trace>
  <inkml:trace contextRef="#ctx0" brushRef="#br1" timeOffset="48">23026 14050 8509,'1'-12'-422,"1"-1"1,2 2 699,1 1 1,-3 0 0,2 2 220,0 2 0,-2 4 0,1 7 0,-2 5-373,-1 4 0,0 4 0,0 5 0,0 0 0,1 0-142,2-3 1,-2 3 0,2-1 0,-2-2 0,-2-1-98,-2-3 0,-2 0 1,-6-5-1,-1-1 11,-4-3 1,-1-5-1,-2 0 1,2-4 0,0-4-1,3-3-463,0-4 1,6 2 0,5-5 564,2 0 0,9-6 0,2-2 0</inkml:trace>
  <inkml:trace contextRef="#ctx0" brushRef="#br1" timeOffset="49">23277 13827 8418,'-9'-6'456,"0"3"0,0 7 34,3 6 0,-1 6 1,3 8-1,0 2 1,-1 3-330,3 0 1,1 4 0,1 0-1,0 1 1,0-1-588,0-1 0,0-5 0,0-5 0,0-3 1,0-4-231,0-2 1,-1-7-1,-2-4 1,-2-5 0,-1-7 648,0-4 0,0-4 1,0 1-1,3 0 0,2 2 96,1-2 0,0 3 1,1-1-1,2 2 1,3 1 546,3 2 1,4 2 0,4 1 0,2 1-112,3 2 0,1 1 0,-3 3-525,2 0 0,4 4 0,-2 1 0</inkml:trace>
  <inkml:trace contextRef="#ctx0" brushRef="#br1" timeOffset="50">22383 14441 8275,'1'-14'1,"1"1"1,1 2 0,0-1 0,-2 0 0,0 1 0,1 0 176,1 2 1,0 0 0,-3-1-1,0 3 1,-1 4 0,-2 7 178,-3 7 1,-2 8-1,1 8 1,1 5-183,-1 4 1,2 1-1,2 6 1,2 3-1,1 1 1,0 3-242,0-2 1,0 3-1,0 0 1,-1 1-397,0-25 0,-1-1 0,0 20 1,-5-6-1,-2-8 0,-4-6-723,-1-4 1,-1-8 1184,0-4 0,-3-9 0,4-6 0</inkml:trace>
  <inkml:trace contextRef="#ctx0" brushRef="#br1" timeOffset="51">22299 14637 8275,'14'-33'-281,"1"0"1,3 3 206,1 3 1,2 1-1,2 8 1,0 3-1,1 3 530,-1 5 0,-2 3 0,0 6 1,-5 3-1,-3 5-149,-3 4 0,-5 1 1,-2 4-1,-1-1 1,-2-2-68,0 0 1,-5-2 0,-1 3 0,-3-3 0,-3 0-137,0-3 0,0-1 1,2 0-1,1-2-867,0-2 1,2 1-150,1-4 0,5 0 1,1-6 438,5 0 1,5-4 0,1 2 0,3-1-1,-1 0 473,0-2 0,8 0 0,-1-1 0</inkml:trace>
  <inkml:trace contextRef="#ctx0" brushRef="#br1" timeOffset="52">22635 14562 8275,'4'-6'-188,"2"0"1,1-1-1,1-1 537,-2 2 0,-4 3 79,1 6 0,-2 2 0,-1 6 0,0 0 0,0 1-168,0 0 0,1-2 1,1-1-1,2 0 1,1-3-260,3-3 0,0-2 1,2-1-1,2 0-244,0 0 0,1-4 0,-2-2 0,-1-4 0,-3-1-138,-1-1 1,-3-5-1,-3 3 1,-2-2 0,-5 2 336,-5 0 0,-5 0 1,0 3-1,0 4 1,3 2 100,0 3 1,-1 1-1,2 2 1,3 3-744,3 5 1,4 1 685,6 2 0,6 2 0,6 1 0</inkml:trace>
  <inkml:trace contextRef="#ctx0" brushRef="#br1" timeOffset="53">22914 14488 8275,'-9'0'330,"-1"0"58,1 0 1,3 0 0,1 1 0,0 3 0,0 4 164,1 4 0,1 3 1,3-2-1,0 2 1,0 0-748,0 0 0,4 3 0,2-4 1,3 1-1,1-4-730,3-4 1,-3-3 0,2-4 923,-1 0 0,2-4 0,2-1 0</inkml:trace>
  <inkml:trace contextRef="#ctx0" brushRef="#br1" timeOffset="54">22895 14423 8275,'-4'-10'-46,"3"1"1,-1 1 260,4 1 0,4 0 1,7 4-1,2 1 1,3 1 254,1 1 1,-1 4 0,1 3 0,-1 4 0,0 2-251,-2 2 1,-3 0 0,-5 4 0,-1-1 0,-1 1-37,-2 0 0,-1-1 0,-3 1 0,0-2 0,0-1-288,0-4 1,0-4 0,1-3 0,2-1 0,3-2-411,3-1 1,0-5-1,1-2 1,2-3-1,1 0-456,2 0 0,-4-1 1,1 1 186,-1 0 1299,-6 4 0,-1 2 0,-4 6 0,0 3-274,0 2 1,0 1-1,0 1 1,0-1-1,1-1-641,2-1 0,5-3 0,6-4 1,-1 0-1,2-1 399,-1-2 0,2-7 0,2-4 0</inkml:trace>
  <inkml:trace contextRef="#ctx0" brushRef="#br1" timeOffset="55">23491 14311 8275,'0'-14'0,"0"7"433,0-2 0,-4 11 0,-2 4 0,-2 10 0,-3 6-36,-1 6 0,2 6 0,-3 2 0,3 2 0,2 2-736,1 0 0,0-3 0,3-2 1,0-2-1,0-2-1242,2-4 0,-4-5 1581,0-10 0,-2-12 0,-1-10 0</inkml:trace>
  <inkml:trace contextRef="#ctx0" brushRef="#br1" timeOffset="56">23342 14665 8275,'-5'-10'292,"-2"1"0,5 0 397,3-1 0,3 1 1,7 0-1,4 0-194,3 3 0,7 1 1,0 3-1,3-1 0,1 1-3758,-1 1 3263,2 5 0,-10 1 0,2 4 0</inkml:trace>
  <inkml:trace contextRef="#ctx0" brushRef="#br0" timeOffset="57">22877 15056 13128,'1'-10'-238,"1"1"1,2 0 0,0-1 0,1 1 150,0 0 1,-2 3-1,0-1 1,-1 0 402,1-1 0,-1-1 1,3-1-1,-1 1 1,-2 0-45,-1-1 1,2 4-291,1 0 0,-1 5 1,-3 1 17,0 5 0,-5 7 1,-1 5-1,-3 5 47,-3 6 1,1 7-1,-2 7 1,0 4-1,1 4 1,6-22-1,0 0-85,-1 3 1,0 0-1,2 2 1,0 1 0,-2 3-1,1 1 1,1 0 0,0 0-108,0-1 1,1 0 0,-1-2-1,0-2 1,1-3 0,-1-2-1,0-1 1,1-1 0,-6 21-253,1-6 1,0-11 0,-2-5-1,0-4 1,-1-4 447,0-1 0,-2-3 0,-1-5 0,0-1 0,0-4 7,2-2 1,1-3 0,6-4-202,3-3 1,-2-6-1,0 0 1</inkml:trace>
  <inkml:trace contextRef="#ctx0" brushRef="#br0" timeOffset="58">22625 15773 11397,'0'-19'-247,"-3"0"0,0 2 0,0 2 205,-1 6 1,2 1 0,-4 6 356,-2 3 1,3 7 0,-1 7 0,0 4 0,1 2 0,2 2-59,2 0 0,1 1 0,0 2 1,1-1-209,2 1 1,3-3-1,6 1 1,4-2-1,1-3-10,2-3 1,3-4 0,0 0 0,2-3 0,1-3-132,-1-2 1,0-3 0,-5-1 0,1-1 0,-3-3-316,-3-2 1,-2-2-1,-2-1 1,-1-1 0,-1 1 460,-1 0 1,1-5 0,-3 0 0</inkml:trace>
  <inkml:trace contextRef="#ctx0" brushRef="#br0" timeOffset="59">21648 16071 10754,'-5'-15'-552,"-3"-2"1,4 5 0,-1 2 0,-2 4 609,-2 6 0,3 9 0,1 10 0,0 8 1,0 9-1,-1 6 63,0 8 1,4-22 0,-1 2 0,2 1 0,0 2 0,0 1 0,-1 2 0,1 3 0,0 1-83,1 2 0,-1 1 0,-1 2 0,0 1 0,-1 2 0,0 0 0,-1 0 0,-1 0 0,1-2 0,-1-1-78,0-1 0,1-1 0,-1-4 1,0 0-1,1-3 0,-1 0 0,1-4 1,0-1-1,0-3 0,2-2-86,-2 16 1,3-8-1,2-9 1,2-3 0,1-3-355,1-4 1,-2-7 0,2-9-357,-1-7 835,-1-5 0,2-10 0,0-1 0</inkml:trace>
  <inkml:trace contextRef="#ctx0" brushRef="#br0" timeOffset="60">21648 16275 10709,'4'-39'-182,"2"1"0,2 3 26,2 1 0,-2 6 0,-1 6 0,-2 6 0,-1 5 254,-1 2 1,-1 3 0,1 3 0,4 2-76,4 1 1,5 0 0,7 0 0,5 0-1,5 0-4,3 0 1,6-3 0,6 0-1,-20 1 1,1 1 0,3-1-1,1 1 21,2 0 1,0-1-1,4-2 1,1 1 0,-2 0-1,0 0 1,3 1 0,-1-1-1,3 1 1,0 1-75,1 0 1,0 1 0,-2 0 0,-1 0-1,0 0 1,1 1 0,-2 0 0,0 1 0,0 1-1,-1 0-7,0 1 0,0 1 0,3-1 0,-1 1 1,-1 0-1,0-1 0,-1 1 0,-1-1 0,2-1 1,-1 1-24,0-1 1,1 0 0,0-2 0,1 0 0,2 1 0,-1-1 0,1 0-1,-1-2 35,0 0 0,-1-1 0,-1 1 0,1 0 0,-1-2 1,-1 0-1,-2 0 0,0 0 0,-4 0 0,-1 0-63,-3 2 0,-1-1 1,19 1-1,-6 1 0,-4 0 1,-4 0-73,-5 0 1,-5 0-1,-8 0 154,-2 0 1,-7 1 0,-4 2 0,-4 4 164,-4 1 1,-3 2 0,0 3 0,0 3 0,-1 5 106,1 4 1,-1 7 0,-2 4 0,-1 5-138,-2 5 0,3 3 1,5-21-1,0 1 1,-1 2-1,1 1 0,0 1 1,1 1-1,-1 0 1,0 1-21,1-1 0,1 0 0,0 0 0,1 0 1,0-1-1,1 1 0,1 0 0,1 1-66,0 0 1,1 1 0,0-2 0,0 0 0,0 1 0,1 0 0,1 0 0,-1 1 0,2-1 0,-1 1 78,1 2 1,0-1-1,0 2 1,1-1 0,-2 1-1,-1 0 1,0-4 0,0 0-1,0-2 1,-1-1-147,0-1 0,0 0 0,-1-1 1,-1-1-1,0 1 0,0 0 0,0-1 1,0-1-1,-2 24-156,2-4 1,0-2-1,2-3 1,0-3 0,2-6-2300,1-6 2483,-2 0 0,0-6 0,-4 3 0,1-3 0,0-2 0</inkml:trace>
  <inkml:trace contextRef="#ctx0" brushRef="#br1" timeOffset="61">21564 17858 8385,'-8'-15'2,"1"0"0,4 2 0,3 1 1,3 3-1,4 3 247,1 3 1,10 2-1,3 2 1,7 2-1,7 3 1,10 3-105,-19-3 1,2 1-1,4 0 1,3 1 0,6 3-1,2-1 1,6 1 0,3-1-1,-13-4 1,1 0 0,1-1-102,3 0 0,0 0 0,2-1 0,3-1 1,1 0-1,1 0 0,-11-1 0,1 0 0,1-1 1,0 0-1,2 0 0,-1 0 0,2 0 1,-1-1-1,1 1 0,1-1 0,-1 0 0,1-1 1,-1 1-1,1-1 0,-1 0 0,0 0-167,-1 0 1,-1-1 0,0 1 0,0-1 0,9 0 0,-2 1 0,0 0 0,-5 0 0,-1 0 0,-1 1-1,-4 0 1,-1 1 0,-1 0 0,10 2 0,-4 0 122,-7 1 0,-3 0 0,0-1 0,-2 0 0,16 1 0</inkml:trace>
  <inkml:trace contextRef="#ctx0" brushRef="#br1" timeOffset="62">22113 16229 8494,'0'-6'-184,"-1"-1"1,-1 0-1,-1-1 1,1-1-1,1-1 188,1 1 1,0 0 0,0-1-1,0 1 1,0 0 0,0-1 124,0 1 1,0 0 0,0-1 0,1 1 26,2 0 0,-1 1 0,3 2-51,-1 6 1,-1 13 0,-7 9 0,-2 4 0,-2 6 4,-1 6 1,-1 1 0,1 6 0,0 0 0,-1-1-74,1-2 1,1 1 0,1-1 0,1-2 0,2-2-96,2-5 1,1-8 0,1-6 0,1-6 0,1-2-107,1-2 1,2-4 0,-2-3 121,3-4 1,-1-2 0,0-3 0,0 1-1,1-3-24,1-2 0,1 1 0,1-4 0,1 2-63,-1-1 0,0-3 1,2 0-1,0-1 1,1-1 62,0 3 1,1-2 0,0 5 0,-2 0-1,-1 2 135,0 1 1,-4 3-1,-1 4 1,-1 4 181,-2 5 0,-1 5 0,-1 5 0,0 2 0,-1 3 79,-2-1 1,2-2 0,-2 0 0,3 0 0,2-2-421,1-1 0,7 1 1,-2-2-1,1-1 1,2-1-769,0-3 1,-1-2 0,-1-1 857,1 0 0,-1-5 0,0 2 0</inkml:trace>
  <inkml:trace contextRef="#ctx0" brushRef="#br1" timeOffset="63">22402 16508 8494,'0'-13'55,"0"2"1,0-1 233,0 2 0,-1 4 0,-2 3 0,-2 3-87,-1 3 1,-1 4 0,4 5 0,1 3 0,1 0-75,1 1 0,0-1 0,0 3 0,0-3 1,0-1-146,0-1 1,4-4 0,2 2 0,4-4-1,1-1-217,1-1 0,2-1 0,-3-4 0,3-1 0,-1-1-108,1-1 0,1-4 0,-4 0 1,-1-3-1,-3 0-637,0 2 1395,-3 1 0,-4 2 1,-5 5-174,0 6 1,1 2 0,5 1 0,2 1-1,3-1-363,3 0 1,4-1 0,3 0 0,0-3 0,1 0 119,-2 0 0,1-3 0,2 2 0</inkml:trace>
  <inkml:trace contextRef="#ctx0" brushRef="#br1" timeOffset="64">22709 16536 8494,'4'-9'0,"3"-1"0,1 1-461,1 0 1,0 1 0,0 0 0,-2 2 1352,-1-1 1,-5 3-434,-1 1 0,-4 7 0,-5 5 0,-1 5 0,1 1-113,0 1 1,1-1 0,1 4 0,3-1 0,1 1-144,0 0 0,1-5 0,4-1 1,3 0-274,3-1 1,1-2 0,6-5 0,3-1 0,1-3-270,3-3 1,2-3 0,-4-6 0,-4-1-1,-1-4-51,-4-1 0,-2-2 0,-2 1 0,-5-1 0,-5 0 153,-7 1 0,-3 0 1,-7 2-1,-1 1 1,-1 3 207,-2 3 1,3 4-1,0 5 1,5 0-127,4 0 1,2 1-1,4 2 1,3 4-1,3 1 155,3 1 0,6 5 0,6 0 0</inkml:trace>
  <inkml:trace contextRef="#ctx0" brushRef="#br1" timeOffset="65">22867 16638 8494,'-12'18'0,"-1"0"0,-1-1 452,1 3 1,4 5 0,6 0-1,2 2 1,1 3-158,0 2 0,4 3 0,3-2 1,0 0-1,0-2-239,-1-2 0,-4-5 0,1-4 1,-1-3-1,-4-5-182,-1-1 0,-3-6 1,-6-3-1,-4-4 1,-1-4-203,-2-3 1,-3-5 0,1-4 0,0-3-82,1-3 0,3 0 1,1-2-1,4 2 0,2 1 228,4-1 0,2 6 1,5 1-1,2 2 1,4 3 154,5-2 0,0 4 0,6-1 0,3 2 0,1 3 260,4-1 0,1-1 0,1-2 0,0 2 0,-1 1-120,-2 0 0,2 1 0,-3-3 1,2-1-285,-1-3 0,-2 3 0,-5-4 0,1 2 0,0-1 84,-1-2 0,0 3 1,-3-3-1,-2 1 1,-3 0 206,-1 1 0,-2-3 1,-2 3-1,-1-1 0,-1 1 387,1 2 0,-3 3 0,1 3-260,-4 1 0,-4 6 1,-5 7-1,-2 6 0,2 2 1,1 2-1,0 0 1,2-1 0,1 1-145,0 0 1,5-1 0,-1 0 0,2-2-1,1-1-413,0-2 0,1 0 0,2-4 0,5 0 309,3 1 0,-1-1 0,4 0 0</inkml:trace>
  <inkml:trace contextRef="#ctx0" brushRef="#br1" timeOffset="66">22253 17151 8481,'1'-9'-207,"1"2"1,1 1-1,0-1 1,0-2 0,1 0 704,2 0 0,-4-1 1,1 1-1,-2 0-178,-1-1 0,0 1 0,-1 1-203,-2 2 0,-2 2 0,-5 4 0,1 0 0,0 0 0,-1 1-34,1 2 0,3 3 0,0 6 1,-1 4-1,2 2 4,2 4 0,2 2 0,2 3 1,1-1-1,2-1-99,1 0 0,2 1 0,1 0 0,-1-1 0,-2 0-80,0-1 1,-2-3 0,-3-4 0,-1-3 0,-3 0-72,-2-3 1,-3-5 0,-3-3 0,-4-1-264,-2-2 0,1-5 0,0-1 1,2-2-1,-1-1 0,2-2 426,1-1 0,3-3 0,1-3 0</inkml:trace>
  <inkml:trace contextRef="#ctx0" brushRef="#br1" timeOffset="67">22439 17011 8422,'-9'4'-10,"3"1"0,0 6 0,2 2 1,1 6 13,-1 4 1,3 7 0,-2 3 0,2 0-1,1 1 164,0-1 0,0 2 1,0-4-1,0-2 1,0-3-514,0-4 1,0-4-1,-1-2 1,-2-4-731,-3-1 1075,-3-6 0,-4-5 0,-2-5 0</inkml:trace>
  <inkml:trace contextRef="#ctx0" brushRef="#br1" timeOffset="68">22318 17327 8422,'0'-9'-81,"0"0"0,0 0 1,1-1-24,2 1 0,2 3 0,6 1 0,1 0 1,4 3 7,1 1 96,2 1 0,0 0 0,-1 0 0</inkml:trace>
  <inkml:trace contextRef="#ctx0" brushRef="#br1" timeOffset="69">22551 17234 8422,'-1'-6'556,"-2"0"-184,2 4 0,-3-1 0,3 6 0,-2 3-82,0 2 1,0 6-1,3 1 1,-1 2-107,-2-2 1,2 3 0,-2-4 0,2 2 0,1-2-134,0 0 0,0 1 0,0-2 0,0-2-561,0 0 0,1-3 83,2-2 1,-1-2 0,4-4-1,1-1 188,-2-2 1,2 1 0,-4-4 0,0-2 139,1-4 1,-2 1-1,4-5 1,-1 0-1,-1-2-56,0-1 1,3 1 0,-1-1 0,3 1 0,0 0 128,0 3 0,1 1 0,-1 5 0,0 0 117,1 3 0,-1-1 0,0 5 0,1 3-249,-1 4 1,-4 3 0,-1 2 0,-1 0 157,0 3 0,5 1 0,-3 5 0</inkml:trace>
  <inkml:trace contextRef="#ctx0" brushRef="#br1" timeOffset="70">22821 17262 8422,'-9'0'-147,"-1"3"0,1 2 1,0 0 169,-1 2 0,2-1 0,1 2 1,2 3-1,1 0 0,1 2 796,2-1 0,1 0 0,1-2 0,3-1-875,2 0 1,5-3 0,3-3 0,-1-2 0,2-1-479,-1 0 0,2 0 0,1-1 0,-1-1 0,-4-3-192,-2 0 1,0 2 0,-2-3 981,-2-1 194,-2 3 0,-4 0 1,0 8-1,0 2-396,0 2 1,8 1 0,1 0-55,1-3 0,9 6 0,0-1 0</inkml:trace>
  <inkml:trace contextRef="#ctx0" brushRef="#br1" timeOffset="71">23184 17290 8422,'-6'-8'23,"0"1"1,-2 2 223,0 0 0,-1 2 0,-1 3 0,1 0 0,0 1 206,0 2 1,-1 6 0,1 4-1,1 1 1,0 0-196,2 1 1,4-3-1,-1 2 1,3 0 0,3-3-1,4 0-384,5-2 1,5-1-1,6-2 1,0-2-531,0-3 1,-1-1-1,-1-1 1,0-3 0,-2-2-692,1-2 1,-8-4 1346,4-1 0,0-8 0,-2 2 0</inkml:trace>
  <inkml:trace contextRef="#ctx0" brushRef="#br1" timeOffset="72">23426 17048 8422,'-9'1'-644,"1"3"973,1 6 0,-1 4 0,2 8 1,-3 4-1,-3 5 303,0 6 0,0 3 0,6 4 0,3-4 1,2-2-888,1 0 1,0-4 0,0-2 0,1-3-1,1-6-2546,1-6 2801,0-3 0,1-9 0,2-1 0</inkml:trace>
  <inkml:trace contextRef="#ctx0" brushRef="#br1" timeOffset="73">23333 17402 8407,'0'-15'177,"-3"-1"1,0 4-1,1 0 642,1 2 0,4 0 0,2 2 0,2 2-668,4 3 0,3-1 1,-1 1-1,3 1-151,4 1 0,-2 1 0,5 0 0</inkml:trace>
  <inkml:trace contextRef="#ctx0" brushRef="#br1" timeOffset="74">23361 16787 8513,'-14'-14'43,"7"-1"0,-1 4 425,3-1 0,2-1 0,4 4 0,3 1 0,5 0 0,7 3 0,5 1-33,7 2 0,2-2 1,7 1-1,3 2 0,3 3-435,5 4 0,-22 0 0,1 0 0,-1 2 0,-1-1 0</inkml:trace>
  <inkml:trace contextRef="#ctx0" brushRef="#br1" timeOffset="75">14925 15717 8576,'0'-13'0,"0"0"0,0-1 115,0 1 0,0 4 1,0 2-1,1 1 27,2 1 1,-2 5 0,3 8 0,-3 7 0,-2 7 0,-1 4 0,-2 5 142,2 4 1,-2 5-1,1 2 1,0 2 0,0-2-248,0 0 1,-3 2 0,1 0 0,0-1 0,-2-2 0,-2-5-160,-4-6 0,-1-5 0,-4-8 1,2-5 16,0-5 0,4-5 0,-2-4 0,3-5 0,4-5 0,1-6-125,4-3 1,7-4 0,4-6-1,6-4 33,6-5 1,2 5 0,3-2-1,-1 1 1,0 1 134,2 0 0,4-1 1,1 3-1,0 0 0,1 3 311,-3 4 0,-3 6 0,-2 6 1,-3 1-1,-3 2-197,-4 4 0,3 3 0,-4 4 0,2 0 0,-1 1-390,2 2 0,0-1 0,2 5 1,1 3-1,0 1-710,2 0 1047,0 0 0,-4 2 0,1 2 0</inkml:trace>
  <inkml:trace contextRef="#ctx0" brushRef="#br1" timeOffset="76">15382 15959 8475,'5'-4'130,"4"-2"1,-1-4 0,6-1 182,3-2 0,1 2 0,7 4 0,0 2 0,-1-1-208,1 1 1,0 3 0,2-1 0,-1 2-1,-2 2-105,-2 2 0,4 2 0,-2 5 0</inkml:trace>
  <inkml:trace contextRef="#ctx0" brushRef="#br1" timeOffset="77">15279 16266 8475,'10'-3'-115,"4"-1"0,5-1 357,4-3 0,8 0 1,5 0-1,2 1 1,3 0-161,2 0 0,-3 0-82,3 1 0,-3 2 0,1 4 0</inkml:trace>
  <inkml:trace contextRef="#ctx0" brushRef="#br1" timeOffset="78">16285 15782 8429,'0'-19'-233,"0"4"1,1 0 0,1 2 0,1 1 573,-1 2 0,-2 6 1,-3 6-1,-3 9-41,-3 10 1,-3 9 0,-1 5 0,-1 5 0,1 3-55,1 3 0,5 3 0,2 1 0,0-2 0,0 0-489,1-1 1,0-2-1,2-2 1,-2-6-1,-1-7-417,-2-7 0,1-7 0,0-10 0,-1-3 660,-1-2 0,-2-13 0,1-3 0</inkml:trace>
  <inkml:trace contextRef="#ctx0" brushRef="#br1" timeOffset="79">16257 15856 8429,'0'-23'91,"0"0"0,0 4 371,0 1 0,0 8 1,0 8-1,-1 10-141,-2 10 1,2 6 0,-3 7 0,3 3 0,1 3-107,0 4 1,1-3-1,4 2 1,3-1-1,4-2-213,3 0 1,3-3 0,5-2 0,0-4-200,0-7 1,2-7-1,-4-8 1,-1-6 0,-4-7 82,-3-4 0,-4-5 1,-3-5-1,-3-5 0,-1-4-315,-2-4 1,-2 1 0,0-2-1,-2 0 58,-1-1 0,-1-1 0,-3 1 0,0 1 0,2 4 488,1 2 0,4 7 0,0 2 0,4 6 0,5 3 13,4 6 0,5 3 0,5 3 0,1 3 1,1 4-205,0 4 74,-1 4 0,-4 3 0,1 5 0</inkml:trace>
  <inkml:trace contextRef="#ctx0" brushRef="#br1" timeOffset="80">16704 15847 8429,'0'-5'1286,"0"13"0,0 4-903,0 9 0,0 3 1,0 1-1,0 2-222,0 1 0,0 0 1,0-1-1,0-3-192,0-2 1,4-3 0,3-4 0,3-3 0,3-5-280,-2-4 0,4-3 0,-1-3 0,2-4 0,-2-5-510,0-3 1,-1-3 0,-2 0 0,2-1 304,-2 0 1,-4 2-1,-1 1 989,-2 4 0,-1 7 1,-4 5-1,-1 6 0,-2 5 181,-2 5 0,1 1 1,-1 2-1,3 1 0,2 0-528,1 2 0,0 0 1,2-5-1,3 0 0,6-3-1095,2 0 0,3-6 968,2-5 0,5 2 0,1 1 0</inkml:trace>
  <inkml:trace contextRef="#ctx0" brushRef="#br1" timeOffset="81">17234 15838 8429,'0'-14'-895,"-3"1"1473,0-3 1,-4 8-1,1 9 1,-3 8-178,0 9 1,-1 5 0,-2 6 0,0 2 0,1 2-167,0 0 1,3 2 0,2-3 0,3 0 0,2 1-488,1 0 0,1-6 1,2 0-1,3-4 0,2-5-561,2-5 1,2-4-1,1-2 1,1-4 812,-1-2 0,4-10 0,-3-1 0</inkml:trace>
  <inkml:trace contextRef="#ctx0" brushRef="#br1" timeOffset="82">17504 15875 8429,'-3'6'-153,"-1"1"0,0 4 623,0 3 0,-3 5 1,-1 3-1,-2 3 1,-2 5 184,0 5 0,2 0 1,2 0-1,1-2 0,4-1-356,2-2 0,2-5 0,2-4 0,5-5 0,3-4-863,5-5 1,5-3-1,5-4 1,4-2 0,4-3-1076,3-5 1,5-5 1591,4-1 0,1-5 0,-22 9 0,1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37:04.130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23650 14571 7942,'-10'0'-815,"1"0"305,4 0 645,-4 0 0,7 0-24,-4 0-107,4 0 88,-2 0-255,4 0 228,0 5-58,4-4 1,1 3-8,5-4 0,-1 0 9,0 0 1,1 0-14,-1 0 1,0 0-78,0 0 1,1-1 75,-1-2 0,0 2-92,1-2 0,-1-2 38,0 2 0,1-3-11,-1 3 0,-3-3 36,0 3 34,-4-5-23,7 3 0,-8-4 71,2 0 0,1-1-76,-1 1 1,0 0 154,-3-1-134,-4 5 1,-1-3 0,-1 3 207,-1-5 0,1 5 206,-3 2-297,0-2 0,-4 4-17,1-2 181,-1 2-216,4 5 0,-3 2 65,-1 7 125,1 1-175,-2 5 0,4-1-114,-2 1 128,1 0-2,6-1-185,-3 1 68,7-1 1,-2 1 140,6 0-682,2-5 398,4-5 1,5-1-111,1-5 1,4 0 284,3-3 0,-3 0 0,4 0 0</inkml:trace>
  <inkml:trace contextRef="#ctx0" brushRef="#br0" timeOffset="1">23873 14553 7942,'0'5'0,"-1"2"-320,-2-4 268,2 5 107,-3-3 0,3 4-260,-2 0 103,2 5 0,-4-4-20,5 4 201,0-5 1,-3 0 57,0 1-206,0-1 52,3 0 1,0-3 141,0 1-224,0-5 26,0 2-87,0-4 63,0-8 1,3 1-108,0-5 190,5-3 1,-7 4-17,2-4 49,2 3-38,-4-5 1,4 6-29,-2-1 258,-2-3-224,7 5 0,-6-3 168,1 3-69,2 5 1,-3-3-60,4 2 0,-3 1 15,3 2 1,-3 2-135,4 1 1,-4 0 58,3 0 33,-4 4 0,6 2 0,-2 3 0</inkml:trace>
  <inkml:trace contextRef="#ctx0" brushRef="#br0" timeOffset="2">22700 10167 8177,'0'-5'-606,"0"0"-603,0 2 909,0 2 174,-4-3 370,3 0-154,-3 3-12,-1-8-15,0 8-15,0-7-7,1 7 1,1-4-60,0 2 0,-1 2 81,0-2-43,3 2 47,-3-4-12,4 0 171,0-4-170,0 4 12,0-3 1,0 2-2,0-3 1,0 3 140,0 0-29,0 4-49,0-3 53,0 1-108,0 3 385,0-3-364,0 17-8,-4-2-211,3 12 193,-3-1 0,4 2 71,0 4-258,0 0 72,0 0 1,0 3-124,0 0 210,0 0-15,4-3 1,-2-4-202,4-2 1,0-3 9,0 0 0,1-4-176,-4 1 263,4-5-71,-6 3 100,4-9 1,-5 0-48,0-2 9,0-2-104,0 3 76,-5-8-23,4-1 1,-6-4 50,4-1-213,0-3 244,3 3 0,0-4-1,0 5 1,0-4 18,0 1 0,-1-4 37,-2 4 0,2-4 0,-3 5 0,4-5 0,0 3 0,-5-3 0,4 1 0,-4 0-21,2-1-1,2 5 70,-3-7 0,1 4-4,0-5 1,-3 4 8,2-1 0,-2 5 162,3-2 0,-3 3-113,3 1 210,-4-1 75,6 1-39,-4 0-220,5 3 50,-4-2-296,3 7 215,-3-3-31,8 4 1,-2 0-3,5 0 0,-1 0 58,3 0-211,5 0 50,0 0 1,5 1-149,-1 2 235,1-2-34,4 3 0,-3-4-130,5 0 0,0 0 75,3 0 1,-1 3-130,-2 1-7,2-1 158,-8 1 0,4-3-87,-4 2 80,-5 2 1,-1-4 31,-3 2-87,-5 2-5,3-4 241,-7 4-202,3-5 94,-4 4-24,0-3 0,-1 4 217,-2-2 4,-2-2-188,-4 7 0,-5-2 5,-1 3 0,-3 1 2,0 3 120,-5 1-136,3 5 0,-7 2 32,2 1 59,-1 4-224,-2-2 1,4 5 49,2 2-855,-2-2 929,5 3 0,0-4-135,7 0-359,1-4 433,2-2 0,1-1-273,2-2 306,1-3-159,5-7-187,0-3 1117,0-2-1214,0-4 411,5-4 1,-3-2-448,4-3 301,0 0 168,-1-5 0,-1 0 0,5-5 0,1 1 0</inkml:trace>
  <inkml:trace contextRef="#ctx0" brushRef="#br0" timeOffset="3">22737 10140 8177,'0'-7'0,"0"1"0,0 0-810,-4 1 574,3-4 1,-4 8 325,2-2-19,2 2 36,-4 1 15,5-4-25,0 3-87,0-3 12,0 12 22,0-6 44,0 11-219,5-8 59,0 0 1,4 2-65,0-4-22,1 1 141,-1-4 1,1 3-242,3 0 243,-3 0-18,4 1 1,-5-3-7,0 2 1,-3-2-28,1-1 91,-1 0-73,-1 0 115,3 0 37,-7 0-6,3 4 1,-9-3-87,-4 2 1,-1-1 82,-6 2-76,-4-3 0,1 6 138,-3-4-139,2 4 1,3-5 25,1 4-174,3-3 164,4 5 0,-1-7-267,5 3 114,1 0 0,8-3 31,2 2 58,7-2 11,-3-1 1,8 0-335,-3 0 353,3 0 0,0 4 0,1 2 0</inkml:trace>
  <inkml:trace contextRef="#ctx0" brushRef="#br0" timeOffset="4">22607 15689 8139,'-10'0'0,"4"-3"0,0 0 0,0-4-709,-3 4 389,3-4 134,2 6 126,0-7 1,3 6 174,-2-5 131,2 5-84,1-2 5,0 4-72,4 0 250,1 4-143,0 6 0,3 5-55,-5 7 1,4-1-29,-1 3 1,2 1-196,2 3 235,-1 0-159,0 4 1,2-2-108,1 4 1,0-5 27,3-1 1,0-1-191,0-5 1,2-4-27,-5-2-245,0-9 363,-2 2 0,-5-11-98,-2-1 1,-2-3 65,-1-6 0,-4-3 209,-2-3 0,-7-1 0,-1 0 0</inkml:trace>
  <inkml:trace contextRef="#ctx0" brushRef="#br0" timeOffset="5">22607 15773 8139,'-4'-19'-582,"-3"0"1,3 2 299,1 1 0,-1-1 469,1 1 111,0 3-169,3-1 1,0 5 147,0 0 1,1 0-87,2 3 26,-2-2-268,7 7 159,-3-3-27,5 4 1,-1 0-49,0 0 1,2 3 66,1 0 1,3 4-159,3-1 0,2 2 35,2-2 1,1 2 28,5-2 0,-3 3 42,0 0-204,0-4 74,3 3 0,-1-7-27,-3 2 1,-1 2-49,-4-2 1,-5 0-250,-1-3 169,-3 0 204,-1-4 0,-4 3 19,-5-2 0,-5 6 165,-4 3 0,-1 2-153,-3 1 1,-1 5 111,-5 1 0,-2 6-99,-1 1 1,-3 4 34,3-2 1,-3 0 406,4 1-818,-1 0 549,7-1 1,2-2-367,4-3-21,-1-4 104,5-2 0,1-4-236,4 1 0,0-4 146,0 0-307,0-4 641,4 2-415,-3-4 356,3 0-86,-4-4 0,0-1 0,5-4 0,0-1 0</inkml:trace>
  <inkml:trace contextRef="#ctx0" brushRef="#br0" timeOffset="6">22849 15754 8139,'-15'0'0,"2"0"0,4 0-611,-1 0 364,-3 4 305,2 1 0,-5 5 297,4-1 1,-4 1-258,4 3 0,-4-2-165,4 5 0,-1-5-106,4 1 98,4-5 54,1 1-276,4-7 117,0 3 1,3-5-69,0-2 0,4-2 107,-1-5-150,3 1 106,0 0 0,-3-4 132,0 1 1,-3-2 52,4 2 0,-5 1-24,1-5 1,-2 5 39,-1-2 0,0 3 244,0 1-175,0-1 0,-4 2 80,-3 2 1,-2 2-40,-3 4 1,1 0 138,-1 0 1,2 0 125,0 0-160,1 0-487,0 0 288,4 0 0,0 1-165,5 2-45,0-2 131,5 3 1,-3-3 1,4 2 0,0-1 22,3 5 1,0-4-10,-3 3 1,2 0-139,-2 3 154,3-3-3,0 2 1,0-4-124,0 2 0,1 2 74,-1-1 1,-1-2-96,-1 1 0,1-3 69,-2 3 68,-2-4-88,4 7 97,-2-8 0,0 6 8,0-4-65,-4 0 63,2 1 0,-4-2 74,0 5-107,0-5-75,0 6 119,0-7 0,0 7 0,0-3 0</inkml:trace>
  <inkml:trace contextRef="#ctx0" brushRef="#br0" timeOffset="7">22914 15773 7644,'-5'4'-1402,"-2"1"1708,3 4 1,0 2-261,1 1 1,1-1-9,-4 5 1,1-4-153,-1 4 142,-3-1-17,4 4 1,-4 0 4,0-1 0,-1-2 12,1-1 1,1-3 2,1 0 1,3-1-20,4 2-228,0-7-27,0 6 35,0-11 1,4 4 49,3-5 1,1-5 157,1-1 0,1-6 0,-1-3 0</inkml:trace>
  <inkml:trace contextRef="#ctx0" brushRef="#br0" timeOffset="8">22961 15763 8139,'0'-14'-492,"3"0"-28,0 5 1,3 0 415,-3-1 0,1 2 279,-1 2 26,-2-2 31,3 7-126,-4-4 1,-1 7-17,-2 1 0,1 6 255,-4 6-247,0 3-9,-8 5 0,1 1-17,-3 4 1,-1-1-22,1 1 1,0 3-167,0 0 0,2 0 241,1-3-1131,7 0 839,-6-4 0,8 1-224,-3-6 1,0-3-103,4-7 492,0-3 0,-1-2 0,-1-4 0</inkml:trace>
  <inkml:trace contextRef="#ctx0" brushRef="#br0" timeOffset="9">22774 15791 8139,'-6'0'-696,"0"0"1,4-1 1151,-1-2-50,-2 2-520,4-3 0,-4 5 119,5 2-106,5-2 0,0 6 101,4-4 0,0 5 0,1-3 0</inkml:trace>
  <inkml:trace contextRef="#ctx0" brushRef="#br0" timeOffset="10">18352 15642 7577,'0'-5'-703,"0"1"862,-4 4-11,3-4 1,-5 3 0,4-1 0,-1 5 113,1 6 0,-3 5-161,-1 4 0,1 5 6,-2 2 1,0 7-92,-5 5 0,0 4 103,-3 6 1,2 3-1905,-2-1 1622,-1 1 208,7-24 0,0-1-512,-6 18 167,2 3 0,0-13 161,1-2-65,0-2 70,2-10 1,2 2-79,2-8-204,-3-1 282,8-3-134,-3-4 907,4-5 0,4-5-639,3-4 0,1-5 0,1 0 0</inkml:trace>
  <inkml:trace contextRef="#ctx0" brushRef="#br0" timeOffset="11">18445 15745 7150,'-5'18'683,"-4"6"-434,3 4 325,-6 8-831,-3 2 1,0 11 605,-1-2-1775,5 1 1462,-3-5 1,2 0 195,0-6-882,3-1 525,1-8 0,6-4-948,-4 1 615,4-8 457,-2 0 1,4-7-830,0-1 1155,0-4 1,0-1-1,0-4 1</inkml:trace>
  <inkml:trace contextRef="#ctx0" brushRef="#br0" timeOffset="12">18696 15801 6424,'-5'0'90,"-3"4"1,6 5 416,-5 6 0,1 11-128,-3 5 0,-3 6-127,-1 3 0,0 5-1478,0 5 1052,8-23 1,0 0 96,-9 20 0,5-4-182,0-9 0,3-5 360,-1-4 0,4-3-418,-3-7 129,4-6-47,-2-4-125,4-5 198,0 0 1,0-8 503,0-1 1,0-5-539,0 1 196,0-3 0,0 1 0,0-4 0,0 1 0,0-5 0,4 3 0,-2-7 0,4 3 0,1-3-440,2-1 440,0 4 0,-4-3 0,6 1-15,-5-2 1,6 2-3,-6 8 1,5 0 42,-5 3 436,2 1-256,-3 9 0,1 2 250,-3 6 1,-2 7 54,2 9 0,-2 4-146,-1 5 0,0 3-50,0 0 1,0 4-239,0-1-822,0-2 984,0 0-670,0-4 369,4-4 1,-3 2 37,2-4-19,2-5-39,-4-3 65,8-9-120,-8-1 38,7-4 0,-4-4 556,2-2-461,3-7-31,-8-5 0,7-3-114,-2-4 0,2 1 14,2-1-107,-5-1 105,3 2 1,-3-7 70,5 0-160,-1-4 81,4 6 1,-2-6 93,1 7 1,-5-2-63,0 6 1,-2 5 364,1 4-151,-2 7 33,-4 4 0,-1 5-158,-2 2 1,1 6-123,-4 3 176,4 5-38,-7-3-598,8 5 395,-7-5 1,7 3 210,-2-5 0,-2 5 0,0-3 0</inkml:trace>
  <inkml:trace contextRef="#ctx0" brushRef="#br0" timeOffset="13">18938 15968 7973,'-9'9'-216,"0"1"1,-1 3 67,1 3 0,0 5 366,-1 4 0,2 2 27,2 1 1,-1 0 75,4 0 1,-4-1-151,4-2-359,0-7 115,7-4 0,1-9-85,5-2-55,-1-2 252,5-1 0,-3-1-237,4-2 1,-2-2-79,2-5 123,-3-3 50,1 3 0,-3-5-11,-1 3 1,0 0-43,0-3 1,-2-1-8,-1-2 370,-4-1-271,2 0 0,-4 1 181,0-1-41,0-4 1,0 5-146,0-1 304,-4 1 1,0 7-15,-2-1 1,-3 3-64,3 2-153,-2 3 0,0 5-109,1 2 0,2 0-45,2 7 1,2-3-695,-2 5 843,2-1 0,5-2 0,1 0 0</inkml:trace>
  <inkml:trace contextRef="#ctx0" brushRef="#br0" timeOffset="14">19199 15922 7973,'-4'9'-423,"3"0"0,-6 0 84,3 1 1178,-3 3-461,6 6 0,-6 3-143,4 6 1,-3-3-66,3 6 0,-4 3-169,4 0 1,-3-2 109,3-1 0,-3-6-413,3-4 0,-1-4-219,4-2-202,-4-7 434,3 0 0,-3-12-454,4-2 743,0-3 0,0-8 0,0-3 0</inkml:trace>
  <inkml:trace contextRef="#ctx0" brushRef="#br0" timeOffset="15">19124 15996 7973,'0'-9'-184,"-4"-1"0,3 1 1574,-2 0-903,2-1 1,2 2-238,2 2-161,2-2 79,9 3 0,0-2-147,5 1 1,1 4-305,1-1 1,3 2-979,4 1 1261,0 0 0,0 0 0,0 0 0</inkml:trace>
  <inkml:trace contextRef="#ctx0" brushRef="#br0" timeOffset="16">19674 15940 7973,'-9'0'-618,"-1"0"842,1 4-47,0 1 0,-1 9 28,1 1 0,-3 5 66,-1 5 1,1 4 27,2 8 1,-1 1-126,2 3-1108,-3-3 1102,11-1 0,-2-6-647,6-6 205,-2-2 244,8-9 1,-3-4-185,6-7 1,0-4 37,3-5 0,-2-2-71,2-7 0,0-4-10,0-3-21,3 1 597,-8-2 0,3 2-444,-3-4 88,-1 5 5,0-7 1,-2 3-16,-1-4 0,-3 3 20,3 0 0,-4 5 100,1-2 0,-3 2-168,-3 2 579,-2 3-332,-8 6 1,1 5 63,-3 4 49,-1 0-226,2 0 1,-3 4-448,5 2 1,0 6 81,6 0 326,-2 5 0,3-3 0,-5 5 0</inkml:trace>
  <inkml:trace contextRef="#ctx0" brushRef="#br0" timeOffset="17">19907 15866 7973,'-9'9'-240,"3"0"1,-2 2 132,2 1 1,0 7 554,0 6 0,3-2-97,-3 2 0,3 3-155,-3 3 0,3 1-57,-4-1 1,4-3-150,-3 0 0,3-1 305,-3-5-673,-1-1 280,2-2 1,-3-4-466,2-3 348,2-2 50,-5 0-573,4-1 141,0-4 247,1-1 1,8-5-1,2-2 350,7-2 0,1-9 0,5 1 0,-1-2 0,5-7 0,-3 6 0,4-10 0,-3 5 0,-1-5 0,2 1 0,0-1 0,0 1 0,0-1 10,-3 5 0,-2 0 120,-1 5 1,-1 0 104,-5 4 71,1 3 1,-11 5 27,0 4 1,-5 1-96,-8 2 1,-1 3-89,-5 7 1,1-2-26,-1 5 1,-3 0-155,1 6 205,-5-2-64,6 2 1,-3 0 36,5 0 0,3 4 26,3-1-250,1-3 155,6 5 0,2-7 103,6 2-316,2-3 86,5 0 0,3-5-124,3-1 1,-2-4 85,2-3 1,-1-2-65,4-4 0,-4 0-63,1 0 211,-5 0 0,7-8 0,-4-2 0</inkml:trace>
  <inkml:trace contextRef="#ctx0" brushRef="#br0" timeOffset="18">14944 15614 8054,'-4'-5'-1417,"3"1"1236,-3 0 182,4 3 597,0-3-381,-5 12 50,4 6-123,-3 6 1,1 8-19,0 0 96,-4 8-334,2 2 0,-2 12 263,1 0-1036,3-24 1,0 2 951,-1 0 1,-1-1 0,-5 25-176,1-2-724,0-7 897,-1-1 1,4-10-160,0-4 1,3-6 19,-3-6 281,4-7-198,-2 0 1664,4-8-1766,0 3 926,4-8-829,-3-2 0,7-3-246,-2 0 238,2-1-2,-2 1-133,2-4 121,-3 2 3,0-6-21,4 2-51,-8 1 61,7-8 1,-6 9-38,4-9 0,-4 4-5,1-3 1,1 0 2,0-1-4,3 2 38,-6-6 1,3 3 17,-4-2-25,4-2 7,1 3 0,2-3 2,-1 3-18,0-3-3,3 7 91,1-7-67,-1 3 1,3 1-25,1 1 156,3 2-127,-5 2 0,5 0 50,-3 2 242,-1 3-278,-3 8 1,-3-2 231,1 3-207,-1 1-6,3-1 0,-3 3 230,1-2 17,-5 2-143,6 1-31,-3 4 0,4 1 23,1 5-102,-5-1 55,3 0 1,-3 1 49,5-1-285,-1 0 212,0 1 0,1-1-130,-1 0-45,4-4 156,-2 4 1,5-8-204,-3 2 176,3-2 29,-5-1-210,6 0 83,-6 0 1,2-3 70,-4 0-130,1-5 96,-5 3 0,3-4 155,-7 0-118,3 3 0,-5-1 212,-2 4 33,2-4-219,-7 6 1,3-6 162,-5 3 37,1 1-171,0 3 1,-1 0 11,1 0 1,0 0 60,-1 0-725,1 0 310,4 0 319,-3 0 0,2 0 0,-3 0 0</inkml:trace>
  <inkml:trace contextRef="#ctx0" brushRef="#br0" timeOffset="19">14944 15530 8068,'0'-9'-565,"0"-4"0,-3 2 304,0-1 88,0 2 152,3 4 0,0-2 157,0 2-144,0 2-5,0-4 355,-5 7-140,4-4 56,-3 5-112,4 0-51,0 5 278,0 4-206,0 5 1,0 6 226,0 2-271,0 6-22,0 5 1,3 7 89,1 0-1457,-1 9 1329,-3-5 0,-1-17 1,1 0-93,-2 0 1,0-1 92,0 3 0,-1 1-69,-1-1 0,-1-1 1,0 0-1,0 0-139,-8 21 0,3-5-386,-3-4 376,3-6 69,1-6 1,3-9 102,-1-7-156,5-1 138,-2-6 7,4-1 1281,0-4-1537,0-8 455,0-3 1,0-7-275,0-1 0,4 1-23,3-1 1,1-4 3,1-2-238,0-2 265,1 0 0,-1 0-63,0 2 1,1-3-12,-1 0 1,0-1 98,1-5-55,-1 4 16,0-6 1,1 6 82,-1-5-864,4 5 805,-2-2 1,2 9-60,-4 1 277,1 2-219,-1 6 284,0 0-264,-3 9 305,2 1-154,-3 4 1,1 0 735,0 0-470,1 4 88,-2 1-320,3 9 1,-6-2 242,4 7-51,1-3-181,-2 7-263,3-4 95,-3-1 1,8 1 210,-1 0-479,0-5 200,2 0 1,-3-8 86,5 0-87,-5-4 11,7 2 1,-4-4-276,5 0 159,-5-4-108,4-5-8,-8-2 140,8-6 0,-8 3 1,3-1 162,-3-3-87,-5 4 1,0-2-66,-2 1 262,-2 3-33,4-5 43,-5 6 0,-5-1-101,-1 6 0,0 2 627,-3 4-274,6 0-226,-14 4 0,13 1 445,-9 4-244,9 1-186,-8-1 0,8 0-134,-2 0 1,-2 1 229,5-1-639,0 0 172,-1 1-917,3-1 575,-3 0 276,4 1 265,0-1 0,0 0 0,0 1 0</inkml:trace>
  <inkml:trace contextRef="#ctx0" brushRef="#br0" timeOffset="20">15447 15903 7989,'-10'0'-247,"1"-3"15,0 0 1,-1 0 138,1 3 600,4 0-252,-3 0 0,6 0 297,-5 0-362,5 0-29,-2 0 408,4 0-671,8 0 228,3 0 0,7 0 125,1 0-380,4 0 116,1 0 0,3 0 138,-3 0-302,3 0 102,-3 0 0,4 0-86,0 0-67,-4 0 252,-2 0 0,-3 1-167,0 2-40,-5-2 120,0 3 1,-6-3-405,-2 2 401,-2-2-54,-4 3 76,0-4 0,-7 3-50,-2 0-45,-7 1 80,2-4 0,-5 0 92,0 0 72,-3 0-145,2 0 0,-4 0 187,3 0 34,1-5-214,-3 4 224,4-7-195,1 3 0,-1-1 2,1 0 224,3-1-97,-2-2 1,6 3-72,-1 0 188,6 4 53,1-7-333,5 8-54,0-3 144,9 4 1,-2 0-353,8 0 157,-3 0 63,5 0 1,-2 0-283,4 0 1,-1 3-1,1 0-50,-1 5 192,1-7 1,0 6-183,-1-4 402,1 4 0,0-2 0,-1 5 0</inkml:trace>
  <inkml:trace contextRef="#ctx0" brushRef="#br0" timeOffset="21">15391 16238 7989,'-9'0'27,"0"1"-83,3 2 127,2-2 57,4 3 156,0-4 0,5 0-126,4 0 0,5-1 13,4-2 1,4 2-169,0-2 1,4 1 118,-1-1 0,1 2-229,2-2 1,2-1 39,-2 1 0,1 0-241,-7 3 1,0-2 62,-4-1 0,-3 2-467,-3-2 368,-1 2-80,-6 1 197,-1 0 1,-5 1 226,-2 2 0,-6 3 0,-6 3 0</inkml:trace>
  <inkml:trace contextRef="#ctx0" brushRef="#br0" timeOffset="22">21732 13715 8456,'-6'0'-2074,"-2"0"2209,7 0-54,-7-4 1,6 3 203,-5-2-135,5 2 121,-2 1-150,0 0 187,3 0-172,-3 0-38,0 0 26,3 0-352,-3 0-30,12 0 1,-1 1 101,9 2 1,-4-2-119,4 2 0,2-2 50,4-1 0,0 3 224,-4 0 0,1 0 0,0-3 0</inkml:trace>
  <inkml:trace contextRef="#ctx0" brushRef="#br0" timeOffset="23">21713 13761 7804,'0'-5'-408,"0"1"0,-1 4 415,-2 0 95,2 0 54,-3 0-52,4 4-204,0 1 0,0 5 120,0-1 0,0 0-345,0 1 135,0-5-118,0 3-59,0-3 295,4 5 0,-3-4-38,2 0 110,-2-4 0,3 2 0,-3-4 0,3-4 0,-4-1 109,0-4-71,0-1 1,0 1-62,0 0 423,0 4-66,0-4-261,0 8 1,-3-4 9,0 2-292,0 2 0,0 1 209,0 6 0,-5 7 0,3 1 0</inkml:trace>
  <inkml:trace contextRef="#ctx0" brushRef="#br1" timeOffset="24">20987 14180 8718,'0'-9'34,"0"3"-1518,0 0 1152,0-1 1,-1-1 305,-2 2 112,1-2 136,-2 7-124,0-8 7,3 8 99,-7-3-152,3 4 0,-1 0 240,-1 0-209,1 4-2,1 2 1,-3 3 48,1 0 1,2 2-92,-1 1 0,4-1-3,-1 5 0,2-4 7,1 4 1,0-5-154,0 2 1,1-3-38,2-1 0,-1 1 89,4-1 0,0-1-82,4-2 0,-1-2 43,0-4 6,1 0 55,-1 0-34,0 0 31,1 0 1,-2-4-7,-2-2 110,2-2-66,-7-6 1,4 3 4,-5-5-6,0 5-5,0-6 0,0 5 27,0-3 0,0 3 25,0 0 0,0-2 3,0 2 0,-1 1-68,-3 4 201,3-1-84,-7 7 1,6-6-68,-4 4 1,3 0 12,-3 3 0,-1 4 64,-2 2-101,0 2 45,-1 2 0,2 2-70,2 0 1,-2 5 79,1-2 1,0 3-115,1 1 1,2-4 11,4 1 1,0-2-142,0 2 1,1-3 142,2-4-189,2 1 89,4-1 1,4-4-28,-1-2 0,5-2 80,-2-1 0,0-1-269,0-2 67,-3-2 289,5-8 1,-2 2 0,3-2-1</inkml:trace>
  <inkml:trace contextRef="#ctx0" brushRef="#br1" timeOffset="25">20866 14581 8718,'-10'0'-971,"1"0"702,0 0 1,2 3 507,1 0 13,4 0-261,-6 1 1,7-2 126,-2 5 1,2-4-189,1 3-52,0 0 139,0-1 1,1 2 6,2-3 0,-1 2-53,4-3 1,0 1-33,4-1 1,2-2 26,1 2-250,-1-2 261,-3-1 1,1 0-261,-1 0 265,4 0-7,-2 0 0,-1-3-15,-4 0 8,0-4 133,4 2-109,-5-5 1,2 4-19,-4 0 85,0 0-71,-3-4 1,0 4-8,0 0 337,-4 0-317,3 1 0,-7-1 239,2 3 36,-3 2-197,4-3 1,-3 4 26,2 0 0,-1 4-86,0 3 1,-1-2-12,2 1 0,2 0-126,1 3-204,2 1 216,1-1 0,0 0-153,0 1 1,1-1 138,2 0 1,2-4-138,4-1 0,0-3 251,1-1 1,3 0 0,2 0 0</inkml:trace>
  <inkml:trace contextRef="#ctx0" brushRef="#br1" timeOffset="26">20996 14152 8714,'-15'0'0,"3"0"0,-1 2-107,0 1 1,1-1-83,2 4 1,1-3 361,0 3-235,4 0 52,-4 4 1,5 0-39,-2 2 1,2 3 122,4 4 0,0-1-182,0 1-81,0-5 278,4 4-247,1-8 91,5 4 1,0-5 20,2 0 1,-1-3 5,1-3 0,-1-2-43,2-1 1,-3 0 0,3 0 0,0-1-71,-1-2 132,1-3 0,-4-3 0,-3 0-36,1-1 1,-2 1 39,1 0 0,-2-4-4,-4 1 1,0-4-41,0 4 142,0-5-107,0 3 1,-3-2-24,0 1 50,-4 4-22,2-3 1,-5 5 182,1-1 67,0 5-97,-1 1 0,1 4-106,0 0 0,-1 0 32,1 4-59,0 6 0,-1 4 0,1 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35ADD8A-D097-6A43-9830-B00FD59521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4A77236-064D-5346-A69D-C793E85C4A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3CF37186-C749-6645-AFBE-8B620D49E6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3FE8E7B-0A54-0446-B636-BB9C99580A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6FA6D9C-5B99-7843-91B7-DC8BA24DC2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4BBF632-B2E9-F34D-B85A-EDBFC83C4E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82345E-1C01-564F-A064-7BFDD20DF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82345E-1C01-564F-A064-7BFDD20DFFD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046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64E849B7-4661-0B40-B652-0ACD28785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6C3D13-58DA-6F4E-8565-26686C2A0819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007BA3FF-7AE7-8B4D-A66C-563E9D8313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5D6D942-3434-D948-9C8C-CE063ADCA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>
            <a:extLst>
              <a:ext uri="{FF2B5EF4-FFF2-40B4-BE49-F238E27FC236}">
                <a16:creationId xmlns:a16="http://schemas.microsoft.com/office/drawing/2014/main" id="{E77D53A8-A90F-5145-9CE9-0D657B11C6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>
            <a:extLst>
              <a:ext uri="{FF2B5EF4-FFF2-40B4-BE49-F238E27FC236}">
                <a16:creationId xmlns:a16="http://schemas.microsoft.com/office/drawing/2014/main" id="{F410CA8A-C052-D343-994F-06165C45C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DE6A0E86-20E0-264A-9372-C123E4119B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8CF34B-1116-F340-A108-CB55DDB1CB97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798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82345E-1C01-564F-A064-7BFDD20DFFD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1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239F1FA7-9C10-6740-BB45-0287668FB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1D5067-9169-934B-9821-8030BD62017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B0D73BE-4E5C-AE4C-9F2E-57C25857B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94A7F28-8A38-054E-A0D3-90578D4FA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EC275F20-977D-594E-90ED-B78ECA9AA6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5C0D7033-57B6-9B4C-A9D3-B1D679B66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Advantages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argument is protected from changes in callee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Disadvantages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Copying of values takes execution time and space, and can be a problem for large, aggregate values 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430D9BD5-D402-6F47-BB3B-BD41B84F44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1EFBD1-06FF-8241-8DAC-C4644AB1EE63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64327AB9-0C57-7E4E-8D44-E6CB9602FF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5532281B-ACBB-0C42-9463-B431BE7E4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80237195-F892-0D4A-A873-0EDA7B3FB6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106A88-E4F2-3140-986D-C99051DFE50C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6B7840C8-2842-4C46-8491-7530E6FE11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1D4AE4-C8D9-0948-80E8-2DA5C1899FEF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580D706-A524-F34C-95F2-01D5184F9E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>
            <a:extLst>
              <a:ext uri="{FF2B5EF4-FFF2-40B4-BE49-F238E27FC236}">
                <a16:creationId xmlns:a16="http://schemas.microsoft.com/office/drawing/2014/main" id="{F870BF70-8047-7B47-B3BF-E99F9A5D2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There can be variations in the semantics of value-result.</a:t>
            </a:r>
          </a:p>
          <a:p>
            <a:pPr eaLnBrk="1" hangingPunct="1">
              <a:defRPr/>
            </a:pPr>
            <a:r>
              <a:rPr lang="en-US" dirty="0"/>
              <a:t>Are parameters copied out from left to right, or from right to left?</a:t>
            </a:r>
          </a:p>
          <a:p>
            <a:pPr eaLnBrk="1" hangingPunct="1">
              <a:defRPr/>
            </a:pPr>
            <a:r>
              <a:rPr lang="en-US" dirty="0"/>
              <a:t>Are the l-values of the arguments evaluated only once, </a:t>
            </a:r>
          </a:p>
          <a:p>
            <a:pPr eaLnBrk="1" hangingPunct="1">
              <a:defRPr/>
            </a:pPr>
            <a:r>
              <a:rPr lang="en-US" dirty="0"/>
              <a:t>at procedure entry, or are they re-evaluated at procedure exit?</a:t>
            </a:r>
          </a:p>
          <a:p>
            <a:pPr eaLnBrk="1" hangingPunct="1">
              <a:defRPr/>
            </a:pPr>
            <a:endParaRPr lang="en-US" dirty="0"/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/>
              <a:t>One way is to copy arguments from left to right </a:t>
            </a:r>
          </a:p>
          <a:p>
            <a:pPr eaLnBrk="1" hangingPunct="1">
              <a:defRPr/>
            </a:pPr>
            <a:r>
              <a:rPr lang="en-US" dirty="0"/>
              <a:t>and reevaluate the l-value at exit. This will produce m = 3, and c[3] = 4.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2. Another way is to copy from left-to-right but </a:t>
            </a:r>
            <a:br>
              <a:rPr lang="en-US" dirty="0"/>
            </a:br>
            <a:r>
              <a:rPr lang="en-US" dirty="0"/>
              <a:t>use the l-value at procedure entry. I.e., m gets 3 and c[2], which was</a:t>
            </a:r>
          </a:p>
          <a:p>
            <a:pPr eaLnBrk="1" hangingPunct="1">
              <a:defRPr/>
            </a:pPr>
            <a:r>
              <a:rPr lang="en-US" dirty="0"/>
              <a:t>the address of the second actual argument at entry, gets 4.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3. Another is to use copy from right-to-left. Then c[2] gets 4</a:t>
            </a:r>
          </a:p>
          <a:p>
            <a:pPr eaLnBrk="1" hangingPunct="1">
              <a:defRPr/>
            </a:pPr>
            <a:r>
              <a:rPr lang="en-US" dirty="0"/>
              <a:t>and m gets 3.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6B7840C8-2842-4C46-8491-7530E6FE11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1D4AE4-C8D9-0948-80E8-2DA5C1899FEF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580D706-A524-F34C-95F2-01D5184F9E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>
            <a:extLst>
              <a:ext uri="{FF2B5EF4-FFF2-40B4-BE49-F238E27FC236}">
                <a16:creationId xmlns:a16="http://schemas.microsoft.com/office/drawing/2014/main" id="{F870BF70-8047-7B47-B3BF-E99F9A5D2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57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82345E-1C01-564F-A064-7BFDD20DFFD8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482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82345E-1C01-564F-A064-7BFDD20DFFD8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9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0BE13C7-EB2D-9D47-AB6E-261DA773E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2C873872-9DE4-824F-9DC6-A7F983BF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92CB92F-9FBB-3F47-9215-26116D3E6B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E66F826-0532-834D-8134-BE8707CDE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54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5B42BAE-38DA-B548-BDDC-B01173A793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3EC684D-D824-CA4B-9BF1-239E0B1512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3D2F-5997-6340-93A7-7318F164A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15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A5FD823-73C1-2741-B81A-E12B1E70D8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1AAB6E4-57D2-A24A-AA1D-FDF9437A21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F06E1-9980-284C-A52F-DC749D6E6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35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4F723D-F4D3-D642-BE02-3E6DC46F7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DDAF8B-CA75-214C-BEA4-1B3494AF7A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7B387F-07C4-2640-9763-EB0FECC1C4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FE4F3-8958-504E-A192-56ADD2586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831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62633B-B264-A143-91C0-A4F5CEE1C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D1BA8-E28D-914D-9AD5-40F5B0EC1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E68495-CBAC-254B-9B07-CD7853CE4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902E8-D25C-E247-8B48-56A90FD8B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650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A24F62-4596-B34A-BDDA-E0DBFEE0A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B150F1-D37F-C74A-9579-7ADF10C59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E5FBC8-894E-1D45-9A92-696F8924DB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9F6A-32BE-2141-B8AB-9C6881572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212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63DF9C-CD06-4B49-A1AA-525E510DD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07989-4285-6B4A-8682-D3538D7CA8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AC3D68-722A-4B46-8C31-ACBEFE7596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90D4C-69D5-934B-BCC0-FF66898D1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319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0820AF-F433-1847-A9A1-CBA342E0E1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E1E0A2-17F6-284A-9B48-FD7E54721E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793A2B-968C-5241-8F83-F850CDAE6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04EED-8190-E442-9C05-7449B0397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728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00C8CA-7D31-FA44-8518-94C067B131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F40167-1C3D-E54D-956B-7A4B0ED7C2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B331FC-B49E-CE4A-915D-10B811CBB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EA0C2-1592-1043-BCD0-6873D4A6A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018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5EEC56E-C74F-E045-AB54-486634A43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4041C0-3AD0-F440-8792-472EAD4423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3876DD-36A1-0D43-8578-FAFD7A597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DD425-33F7-BA45-A080-68E2A340E1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795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5E3DB8-DBDC-B448-85E3-69171F0A0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DE0810-6966-9245-A347-AA361FF5E0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7E0263-3A16-C040-B2F7-20705BE4AA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1862A-B10C-EA48-9320-523EF3F26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03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5383C23-DBE9-9440-B795-7AD11AB00C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C193CA8-693E-F146-892A-0EA40B4F78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39910-6C01-8741-A59B-5A9584E2BB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260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B20BA1-C0EB-7347-A9A6-AD911E7A20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2D11F3-2A3A-A14F-876C-10C8489CE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AE0A90-9EFC-EB43-BAAC-F9BFF5FBCD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E43F7-B0E8-7144-B59F-632FF2886F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392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4DE0E3-E225-6345-97E2-8345877D8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EC7B1-29CD-BF4F-9B0C-71EB0D01B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FD0A7F-4195-524D-B6A3-34CF6643E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B78ED-C0B5-7C41-8486-FDA5F674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165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F97349-9664-6E4D-8542-9C912A21D9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452C00-5753-8F4A-B5B3-5EB272F573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25C1EB-828B-1C4D-9443-C8FD9EDB2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AF62-7AE9-E844-AF7A-A1D29C1FA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72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7922609-2312-844E-AB88-6197E308F80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4C54CEF-86A8-FE4E-AAB2-D6C3B3C14B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CD1F-C9E2-8D42-AAC8-69359B4CF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58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31E147B-AAE0-BA41-9342-6A7A9620C3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B271D48-564A-CB4A-B0BB-869C0C4FCD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14FEA-7205-C049-9EBA-3432DA186F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70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84C92007-B0E9-6E4F-BE40-F35F854319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CA6BA179-E87A-F543-867D-FA5D759FF0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A01F8-3FDD-264F-9E30-8D2773E323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9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D0408F5-EC78-B743-BA85-EF78FF8913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28A7818-0C81-8444-9848-624407A2CE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0D0D4-892E-954A-8A77-C03934215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80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A5F7A853-B767-9B4C-841C-C423165E8A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67BE023C-00D4-BF43-AC66-78943E6E14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467E7-332E-E74D-86AC-A39C3F5F0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19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DA795FA-113F-594D-B43F-F240D457D7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ECF0D20-ABF3-2F43-8B41-D6781E8A49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31CD6-D308-D148-ABAB-C63A1A4CF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07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672BD24-67A1-884B-A244-FE48F607EC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860FD4E-3026-C340-BA54-105EAB97BB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545A-C5E7-044B-B729-FCDFC19DD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41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2D61AE72-8BEF-C24B-9D36-4940922142C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D7416060-42D5-214F-8F58-A03C2E26C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68F4000B-FE62-824D-8D91-A6C4EBD93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99F57002-6B37-344C-A23E-C7706E6072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34B2D846-A7B0-B84C-8C52-A608F1D8E6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A342E8B-24DF-D948-ADB5-59CC276528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239AB79-08E4-3542-B342-751A7C0F5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01F6C18-1056-A94B-B030-CF912D53B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4436" name="Rectangle 4">
            <a:extLst>
              <a:ext uri="{FF2B5EF4-FFF2-40B4-BE49-F238E27FC236}">
                <a16:creationId xmlns:a16="http://schemas.microsoft.com/office/drawing/2014/main" id="{A7E2A1A7-178B-8B40-B6BA-7262C5227A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4437" name="Rectangle 5">
            <a:extLst>
              <a:ext uri="{FF2B5EF4-FFF2-40B4-BE49-F238E27FC236}">
                <a16:creationId xmlns:a16="http://schemas.microsoft.com/office/drawing/2014/main" id="{AB36EACB-EC37-4440-85C5-A389CC8920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14438" name="Rectangle 6">
            <a:extLst>
              <a:ext uri="{FF2B5EF4-FFF2-40B4-BE49-F238E27FC236}">
                <a16:creationId xmlns:a16="http://schemas.microsoft.com/office/drawing/2014/main" id="{FFFDE5A4-A59B-D14D-A90E-2C9B141A2F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7F4429-B465-0748-AF51-DE82E059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customXml" Target="../ink/ink14.xml"/><Relationship Id="rId5" Type="http://schemas.openxmlformats.org/officeDocument/2006/relationships/image" Target="../media/image11.png"/><Relationship Id="rId4" Type="http://schemas.openxmlformats.org/officeDocument/2006/relationships/customXml" Target="../ink/ink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>
            <a:extLst>
              <a:ext uri="{FF2B5EF4-FFF2-40B4-BE49-F238E27FC236}">
                <a16:creationId xmlns:a16="http://schemas.microsoft.com/office/drawing/2014/main" id="{5152F763-A603-A446-B0CF-190C33101D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676400"/>
            <a:ext cx="7772400" cy="14620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Control Abstraction and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Parameter Passing</a:t>
            </a:r>
          </a:p>
        </p:txBody>
      </p:sp>
      <p:grpSp>
        <p:nvGrpSpPr>
          <p:cNvPr id="27650" name="Group 6">
            <a:extLst>
              <a:ext uri="{FF2B5EF4-FFF2-40B4-BE49-F238E27FC236}">
                <a16:creationId xmlns:a16="http://schemas.microsoft.com/office/drawing/2014/main" id="{30A40F8C-0B42-644C-AC32-21460689A05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590800"/>
            <a:ext cx="9009063" cy="1052513"/>
            <a:chOff x="0" y="1536"/>
            <a:chExt cx="5675" cy="663"/>
          </a:xfrm>
        </p:grpSpPr>
        <p:grpSp>
          <p:nvGrpSpPr>
            <p:cNvPr id="27653" name="Group 7">
              <a:extLst>
                <a:ext uri="{FF2B5EF4-FFF2-40B4-BE49-F238E27FC236}">
                  <a16:creationId xmlns:a16="http://schemas.microsoft.com/office/drawing/2014/main" id="{3D408AFA-611E-B046-87A0-F9C6E12ABE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660" name="Rectangle 8">
                <a:extLst>
                  <a:ext uri="{FF2B5EF4-FFF2-40B4-BE49-F238E27FC236}">
                    <a16:creationId xmlns:a16="http://schemas.microsoft.com/office/drawing/2014/main" id="{0CDD095E-1D49-1643-B140-9C70F4865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61" name="Rectangle 9">
                <a:extLst>
                  <a:ext uri="{FF2B5EF4-FFF2-40B4-BE49-F238E27FC236}">
                    <a16:creationId xmlns:a16="http://schemas.microsoft.com/office/drawing/2014/main" id="{5D6407AF-6F6E-B641-8519-1BBE53E42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7654" name="Group 10">
              <a:extLst>
                <a:ext uri="{FF2B5EF4-FFF2-40B4-BE49-F238E27FC236}">
                  <a16:creationId xmlns:a16="http://schemas.microsoft.com/office/drawing/2014/main" id="{C35E86E4-66FC-7C41-8F8C-21A00E33C5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7658" name="Rectangle 11">
                <a:extLst>
                  <a:ext uri="{FF2B5EF4-FFF2-40B4-BE49-F238E27FC236}">
                    <a16:creationId xmlns:a16="http://schemas.microsoft.com/office/drawing/2014/main" id="{6604F3F9-4782-B048-9555-5F6430418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59" name="Rectangle 12">
                <a:extLst>
                  <a:ext uri="{FF2B5EF4-FFF2-40B4-BE49-F238E27FC236}">
                    <a16:creationId xmlns:a16="http://schemas.microsoft.com/office/drawing/2014/main" id="{E045301E-40F0-994D-ADA1-C8CA661BA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7655" name="Rectangle 13">
              <a:extLst>
                <a:ext uri="{FF2B5EF4-FFF2-40B4-BE49-F238E27FC236}">
                  <a16:creationId xmlns:a16="http://schemas.microsoft.com/office/drawing/2014/main" id="{69D984AC-210E-E441-A364-F0CD9E9C3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6" name="Rectangle 14">
              <a:extLst>
                <a:ext uri="{FF2B5EF4-FFF2-40B4-BE49-F238E27FC236}">
                  <a16:creationId xmlns:a16="http://schemas.microsoft.com/office/drawing/2014/main" id="{C5C747E4-AB69-5544-B664-08011FB79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7" name="Rectangle 15">
              <a:extLst>
                <a:ext uri="{FF2B5EF4-FFF2-40B4-BE49-F238E27FC236}">
                  <a16:creationId xmlns:a16="http://schemas.microsoft.com/office/drawing/2014/main" id="{787D7A9B-2146-B347-A0F1-90CC137EF0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7651" name="Rectangle 17">
            <a:extLst>
              <a:ext uri="{FF2B5EF4-FFF2-40B4-BE49-F238E27FC236}">
                <a16:creationId xmlns:a16="http://schemas.microsoft.com/office/drawing/2014/main" id="{8D76012B-EEC7-C846-A00B-20FF334497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4038600"/>
            <a:ext cx="70104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800">
                <a:latin typeface="Arial" panose="020B0604020202020204" pitchFamily="34" charset="0"/>
              </a:rPr>
              <a:t>Read: Scott, Chapter 9.1-9.3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800">
                <a:latin typeface="Arial" panose="020B0604020202020204" pitchFamily="34" charset="0"/>
              </a:rPr>
              <a:t>(lecture notes cover mostly 9.3)</a:t>
            </a:r>
          </a:p>
        </p:txBody>
      </p:sp>
      <p:sp>
        <p:nvSpPr>
          <p:cNvPr id="27652" name="Slide Number Placeholder 2">
            <a:extLst>
              <a:ext uri="{FF2B5EF4-FFF2-40B4-BE49-F238E27FC236}">
                <a16:creationId xmlns:a16="http://schemas.microsoft.com/office/drawing/2014/main" id="{85D464F9-B368-3C45-9581-4FF537943D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46D35E-4846-8849-9F60-83FF3AAC64E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>
            <a:extLst>
              <a:ext uri="{FF2B5EF4-FFF2-40B4-BE49-F238E27FC236}">
                <a16:creationId xmlns:a16="http://schemas.microsoft.com/office/drawing/2014/main" id="{71FCF562-EF53-2249-AB4E-D9DC2073C8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269400-C97C-A54A-B5F6-04F52A25AF6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C4F3A5C-B36B-F843-A4F8-7816FA3FA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Value vs. Call by Reference</a:t>
            </a:r>
          </a:p>
        </p:txBody>
      </p:sp>
      <p:sp>
        <p:nvSpPr>
          <p:cNvPr id="1098755" name="Rectangle 3">
            <a:extLst>
              <a:ext uri="{FF2B5EF4-FFF2-40B4-BE49-F238E27FC236}">
                <a16:creationId xmlns:a16="http://schemas.microsoft.com/office/drawing/2014/main" id="{98A9DCA6-5727-8A40-B00C-0E5E388F6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458200" cy="51054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value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Advantage: safe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Disadvantage: inefficient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reference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Advantage: more efficient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Disadvantage: may be unsafe due to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aliasing</a:t>
            </a:r>
          </a:p>
          <a:p>
            <a:pPr lvl="1" eaLnBrk="1" hangingPunct="1"/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Aliasing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 (memory aliasing) occurs when two or more different names refer to the same memory location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E.g.,</a:t>
            </a:r>
            <a:r>
              <a:rPr lang="en-US" altLang="en-US">
                <a:ea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" pitchFamily="2" charset="0"/>
                <a:ea typeface="Arial" panose="020B0604020202020204" pitchFamily="34" charset="0"/>
              </a:rPr>
              <a:t>m</a:t>
            </a:r>
            <a:r>
              <a:rPr lang="en-US" altLang="en-US">
                <a:ea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in</a:t>
            </a:r>
            <a:r>
              <a:rPr lang="en-US" altLang="en-US">
                <a:ea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" pitchFamily="2" charset="0"/>
                <a:ea typeface="Arial" panose="020B0604020202020204" pitchFamily="34" charset="0"/>
              </a:rPr>
              <a:t>main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, and </a:t>
            </a:r>
            <a:r>
              <a:rPr lang="en-US" altLang="en-US" b="1">
                <a:solidFill>
                  <a:srgbClr val="0000FF"/>
                </a:solidFill>
                <a:latin typeface="Courier" pitchFamily="2" charset="0"/>
                <a:ea typeface="Arial" panose="020B0604020202020204" pitchFamily="34" charset="0"/>
              </a:rPr>
              <a:t>k 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in</a:t>
            </a:r>
            <a:r>
              <a:rPr lang="en-US" altLang="en-US">
                <a:ea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" pitchFamily="2" charset="0"/>
                <a:ea typeface="Arial" panose="020B0604020202020204" pitchFamily="34" charset="0"/>
              </a:rPr>
              <a:t>R</a:t>
            </a:r>
            <a:r>
              <a:rPr lang="en-US" altLang="en-US">
                <a:ea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are aliases for the same memory location during the call to</a:t>
            </a:r>
            <a:r>
              <a:rPr lang="en-US" altLang="en-US">
                <a:ea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" pitchFamily="2" charset="0"/>
                <a:ea typeface="Arial" panose="020B0604020202020204" pitchFamily="34" charset="0"/>
              </a:rPr>
              <a:t>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3">
            <a:extLst>
              <a:ext uri="{FF2B5EF4-FFF2-40B4-BE49-F238E27FC236}">
                <a16:creationId xmlns:a16="http://schemas.microsoft.com/office/drawing/2014/main" id="{40E9D030-7E39-B347-B8E2-E13BE5663A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66E80913-EBF0-8645-9BFC-8263A740E3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0D5E61-CC7D-C94E-A3CF-36F0489270E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9ED58A54-B320-F342-A82D-FB14CAEEC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Aliasing: Call by Reference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8867DC54-1A29-C143-A80B-5F4B6013F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9388"/>
            <a:ext cx="5181600" cy="4722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    </a:t>
            </a:r>
            <a:r>
              <a:rPr lang="en-US" altLang="en-US" sz="2400" b="1">
                <a:latin typeface="Courier" pitchFamily="2" charset="0"/>
              </a:rPr>
              <a:t>y: integer;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procedure P(x: integer)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	x := x + 1;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   x := x + y;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end P;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y := 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P</a:t>
            </a:r>
            <a:r>
              <a:rPr lang="en-US" altLang="en-US" sz="2400" b="1">
                <a:solidFill>
                  <a:srgbClr val="FF0000"/>
                </a:solidFill>
                <a:latin typeface="Courier" pitchFamily="2" charset="0"/>
              </a:rPr>
              <a:t>(y);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write y;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   </a:t>
            </a:r>
          </a:p>
        </p:txBody>
      </p:sp>
      <p:sp>
        <p:nvSpPr>
          <p:cNvPr id="1088516" name="Text Box 4">
            <a:extLst>
              <a:ext uri="{FF2B5EF4-FFF2-40B4-BE49-F238E27FC236}">
                <a16:creationId xmlns:a16="http://schemas.microsoft.com/office/drawing/2014/main" id="{71776FEB-03EB-EE4C-B884-6CFF0E6C0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286000"/>
            <a:ext cx="9207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u="sng">
                <a:latin typeface="Courier New" panose="02070309020205020404" pitchFamily="49" charset="0"/>
              </a:rPr>
              <a:t>x </a:t>
            </a:r>
            <a:endParaRPr lang="en-US" altLang="en-US" sz="2400" b="1">
              <a:latin typeface="Courier New" panose="02070309020205020404" pitchFamily="49" charset="0"/>
            </a:endParaRPr>
          </a:p>
          <a:p>
            <a:r>
              <a:rPr lang="en-US" altLang="en-US" sz="2400" b="1">
                <a:latin typeface="Courier New" panose="02070309020205020404" pitchFamily="49" charset="0"/>
              </a:rPr>
              <a:t>--&gt;y</a:t>
            </a:r>
          </a:p>
        </p:txBody>
      </p:sp>
      <p:sp>
        <p:nvSpPr>
          <p:cNvPr id="38918" name="Text Box 5">
            <a:extLst>
              <a:ext uri="{FF2B5EF4-FFF2-40B4-BE49-F238E27FC236}">
                <a16:creationId xmlns:a16="http://schemas.microsoft.com/office/drawing/2014/main" id="{51DE4223-D02D-E04D-866B-B67B294E0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057400"/>
            <a:ext cx="25304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</a:rPr>
              <a:t>During the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call,</a:t>
            </a:r>
            <a:r>
              <a:rPr lang="en-US" altLang="en-US" sz="2400" b="1" i="1" dirty="0">
                <a:latin typeface="Times" pitchFamily="2" charset="0"/>
              </a:rPr>
              <a:t> </a:t>
            </a:r>
          </a:p>
          <a:p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</a:rPr>
              <a:t>x</a:t>
            </a:r>
            <a:r>
              <a:rPr lang="en-US" altLang="en-US" sz="2400" b="1" i="1" dirty="0">
                <a:latin typeface="Times" pitchFamily="2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and</a:t>
            </a:r>
            <a:r>
              <a:rPr lang="en-US" altLang="en-US" sz="2400" b="1" i="1" dirty="0">
                <a:latin typeface="Times" pitchFamily="2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</a:rPr>
              <a:t>y </a:t>
            </a:r>
            <a:r>
              <a:rPr lang="en-US" altLang="en-US" sz="2400" dirty="0">
                <a:latin typeface="Arial" panose="020B0604020202020204" pitchFamily="34" charset="0"/>
              </a:rPr>
              <a:t>are two different names for the same location!</a:t>
            </a:r>
          </a:p>
        </p:txBody>
      </p:sp>
      <p:sp>
        <p:nvSpPr>
          <p:cNvPr id="1088518" name="Text Box 6">
            <a:extLst>
              <a:ext uri="{FF2B5EF4-FFF2-40B4-BE49-F238E27FC236}">
                <a16:creationId xmlns:a16="http://schemas.microsoft.com/office/drawing/2014/main" id="{AE49C1D3-55DA-8245-BC28-5F699C82A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486400"/>
            <a:ext cx="1338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Output: </a:t>
            </a:r>
          </a:p>
          <a:p>
            <a:r>
              <a:rPr lang="en-US" altLang="en-US" sz="2400" b="1">
                <a:latin typeface="Courier New" panose="02070309020205020404" pitchFamily="49" charset="0"/>
              </a:rPr>
              <a:t>6</a:t>
            </a:r>
          </a:p>
        </p:txBody>
      </p:sp>
      <p:grpSp>
        <p:nvGrpSpPr>
          <p:cNvPr id="68616" name="Group 7">
            <a:extLst>
              <a:ext uri="{FF2B5EF4-FFF2-40B4-BE49-F238E27FC236}">
                <a16:creationId xmlns:a16="http://schemas.microsoft.com/office/drawing/2014/main" id="{D3EFF494-4944-844F-A3A4-23F48487D474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3505200"/>
            <a:ext cx="825500" cy="1778000"/>
            <a:chOff x="1872" y="2304"/>
            <a:chExt cx="520" cy="1120"/>
          </a:xfrm>
        </p:grpSpPr>
        <p:grpSp>
          <p:nvGrpSpPr>
            <p:cNvPr id="38921" name="Group 8">
              <a:extLst>
                <a:ext uri="{FF2B5EF4-FFF2-40B4-BE49-F238E27FC236}">
                  <a16:creationId xmlns:a16="http://schemas.microsoft.com/office/drawing/2014/main" id="{FE2F25B3-335F-F849-BF11-F5B51DFE74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304"/>
              <a:ext cx="520" cy="1120"/>
              <a:chOff x="1344" y="2481"/>
              <a:chExt cx="520" cy="1120"/>
            </a:xfrm>
          </p:grpSpPr>
          <p:sp>
            <p:nvSpPr>
              <p:cNvPr id="38924" name="Text Box 9">
                <a:extLst>
                  <a:ext uri="{FF2B5EF4-FFF2-40B4-BE49-F238E27FC236}">
                    <a16:creationId xmlns:a16="http://schemas.microsoft.com/office/drawing/2014/main" id="{921C88C6-3DE1-6B49-AD0C-A1CA21DBF6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2481"/>
                <a:ext cx="472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400" b="1" u="sng">
                    <a:latin typeface="Courier New" panose="02070309020205020404" pitchFamily="49" charset="0"/>
                  </a:rPr>
                  <a:t>x,y</a:t>
                </a:r>
                <a:endParaRPr lang="en-US" altLang="en-US" sz="2400" b="1">
                  <a:latin typeface="Courier New" panose="02070309020205020404" pitchFamily="49" charset="0"/>
                </a:endParaRPr>
              </a:p>
              <a:p>
                <a:r>
                  <a:rPr lang="en-US" altLang="en-US" sz="2400" b="1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8925" name="Text Box 10">
                <a:extLst>
                  <a:ext uri="{FF2B5EF4-FFF2-40B4-BE49-F238E27FC236}">
                    <a16:creationId xmlns:a16="http://schemas.microsoft.com/office/drawing/2014/main" id="{92550106-98B2-2D4E-A09C-545C4B9C8C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2" y="3025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400" b="1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8926" name="Text Box 11">
                <a:extLst>
                  <a:ext uri="{FF2B5EF4-FFF2-40B4-BE49-F238E27FC236}">
                    <a16:creationId xmlns:a16="http://schemas.microsoft.com/office/drawing/2014/main" id="{39A02AF2-090E-2649-B8AD-A93E2B00DE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2" y="331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400" b="1">
                    <a:latin typeface="Courier New" panose="02070309020205020404" pitchFamily="49" charset="0"/>
                  </a:rPr>
                  <a:t>6</a:t>
                </a:r>
              </a:p>
            </p:txBody>
          </p:sp>
          <p:sp>
            <p:nvSpPr>
              <p:cNvPr id="38927" name="Line 12">
                <a:extLst>
                  <a:ext uri="{FF2B5EF4-FFF2-40B4-BE49-F238E27FC236}">
                    <a16:creationId xmlns:a16="http://schemas.microsoft.com/office/drawing/2014/main" id="{26D76123-D494-2F45-BEF5-48EE723BA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240" cy="96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8" name="Line 13">
                <a:extLst>
                  <a:ext uri="{FF2B5EF4-FFF2-40B4-BE49-F238E27FC236}">
                    <a16:creationId xmlns:a16="http://schemas.microsoft.com/office/drawing/2014/main" id="{603B3E36-90D8-4B42-A7FF-F93602EB5F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2784"/>
                <a:ext cx="288" cy="144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22" name="Line 14">
              <a:extLst>
                <a:ext uri="{FF2B5EF4-FFF2-40B4-BE49-F238E27FC236}">
                  <a16:creationId xmlns:a16="http://schemas.microsoft.com/office/drawing/2014/main" id="{985C71F6-D939-654F-9F3E-1ACF0BFBE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592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Line 15">
              <a:extLst>
                <a:ext uri="{FF2B5EF4-FFF2-40B4-BE49-F238E27FC236}">
                  <a16:creationId xmlns:a16="http://schemas.microsoft.com/office/drawing/2014/main" id="{F90BDDCA-FBCA-CA47-8B94-3CEA9C143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1360D4-D222-9F40-8694-4E6ABBEFC2D7}"/>
                  </a:ext>
                </a:extLst>
              </p14:cNvPr>
              <p14:cNvContentPartPr/>
              <p14:nvPr/>
            </p14:nvContentPartPr>
            <p14:xfrm>
              <a:off x="2136240" y="3412080"/>
              <a:ext cx="971280" cy="74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1360D4-D222-9F40-8694-4E6ABBEFC2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14280" y="3390120"/>
                <a:ext cx="1014480" cy="1173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516" grpId="0" animBg="1"/>
      <p:bldP spid="10885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3">
            <a:extLst>
              <a:ext uri="{FF2B5EF4-FFF2-40B4-BE49-F238E27FC236}">
                <a16:creationId xmlns:a16="http://schemas.microsoft.com/office/drawing/2014/main" id="{102F7BAD-5B0E-5F4E-A0F2-21926D1583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39938" name="Slide Number Placeholder 4">
            <a:extLst>
              <a:ext uri="{FF2B5EF4-FFF2-40B4-BE49-F238E27FC236}">
                <a16:creationId xmlns:a16="http://schemas.microsoft.com/office/drawing/2014/main" id="{41597EFC-ADFA-9C4C-BA01-2C980449977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4F9376-4166-0748-A3A7-2D758634A62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5C5685A-B241-2E40-A9FC-EB47026B8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 Aliasing: Call by Value</a:t>
            </a:r>
          </a:p>
        </p:txBody>
      </p:sp>
      <p:grpSp>
        <p:nvGrpSpPr>
          <p:cNvPr id="69636" name="Group 4">
            <a:extLst>
              <a:ext uri="{FF2B5EF4-FFF2-40B4-BE49-F238E27FC236}">
                <a16:creationId xmlns:a16="http://schemas.microsoft.com/office/drawing/2014/main" id="{60ED523B-C703-B249-9E76-AF6ADEDC88A9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676400"/>
            <a:ext cx="609600" cy="1768475"/>
            <a:chOff x="3024" y="1079"/>
            <a:chExt cx="384" cy="1114"/>
          </a:xfrm>
        </p:grpSpPr>
        <p:sp>
          <p:nvSpPr>
            <p:cNvPr id="39946" name="Text Box 5">
              <a:extLst>
                <a:ext uri="{FF2B5EF4-FFF2-40B4-BE49-F238E27FC236}">
                  <a16:creationId xmlns:a16="http://schemas.microsoft.com/office/drawing/2014/main" id="{C391D5C0-7380-4846-A749-42021FEF1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62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39947" name="Text Box 6">
              <a:extLst>
                <a:ext uri="{FF2B5EF4-FFF2-40B4-BE49-F238E27FC236}">
                  <a16:creationId xmlns:a16="http://schemas.microsoft.com/office/drawing/2014/main" id="{D2210B0B-8D2C-0C49-860B-CF3288210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1079"/>
              <a:ext cx="23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 u="sng">
                  <a:latin typeface="Courier New" panose="02070309020205020404" pitchFamily="49" charset="0"/>
                </a:rPr>
                <a:t>x</a:t>
              </a:r>
            </a:p>
            <a:p>
              <a:r>
                <a:rPr lang="en-US" altLang="en-US" sz="2400" b="1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9948" name="Text Box 7">
              <a:extLst>
                <a:ext uri="{FF2B5EF4-FFF2-40B4-BE49-F238E27FC236}">
                  <a16:creationId xmlns:a16="http://schemas.microsoft.com/office/drawing/2014/main" id="{7E7B5D59-4A32-9B4C-B1FF-00C27BD7A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905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5</a:t>
              </a:r>
            </a:p>
          </p:txBody>
        </p:sp>
        <p:sp>
          <p:nvSpPr>
            <p:cNvPr id="39949" name="Line 8">
              <a:extLst>
                <a:ext uri="{FF2B5EF4-FFF2-40B4-BE49-F238E27FC236}">
                  <a16:creationId xmlns:a16="http://schemas.microsoft.com/office/drawing/2014/main" id="{5B8F9E78-9FA9-F64B-B2D0-4D34643270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43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9">
              <a:extLst>
                <a:ext uri="{FF2B5EF4-FFF2-40B4-BE49-F238E27FC236}">
                  <a16:creationId xmlns:a16="http://schemas.microsoft.com/office/drawing/2014/main" id="{D623C260-E8CC-5344-A038-48A433BF4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68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89" name="Group 10">
            <a:extLst>
              <a:ext uri="{FF2B5EF4-FFF2-40B4-BE49-F238E27FC236}">
                <a16:creationId xmlns:a16="http://schemas.microsoft.com/office/drawing/2014/main" id="{18A42458-90CC-BF43-8E04-7F09EB35451A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114800"/>
            <a:ext cx="376238" cy="1233488"/>
            <a:chOff x="1680" y="2343"/>
            <a:chExt cx="237" cy="777"/>
          </a:xfrm>
        </p:grpSpPr>
        <p:sp>
          <p:nvSpPr>
            <p:cNvPr id="39944" name="Text Box 11">
              <a:extLst>
                <a:ext uri="{FF2B5EF4-FFF2-40B4-BE49-F238E27FC236}">
                  <a16:creationId xmlns:a16="http://schemas.microsoft.com/office/drawing/2014/main" id="{B5A3BF55-5AF0-044C-8437-A9AAB99A7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343"/>
              <a:ext cx="23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 u="sng">
                  <a:latin typeface="Courier New" panose="02070309020205020404" pitchFamily="49" charset="0"/>
                </a:rPr>
                <a:t>y</a:t>
              </a:r>
            </a:p>
            <a:p>
              <a:r>
                <a:rPr lang="en-US" altLang="en-US" sz="2400" b="1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9945" name="Text Box 12">
              <a:extLst>
                <a:ext uri="{FF2B5EF4-FFF2-40B4-BE49-F238E27FC236}">
                  <a16:creationId xmlns:a16="http://schemas.microsoft.com/office/drawing/2014/main" id="{4E2098A3-F392-EB47-A408-7E79393B99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83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1">
                <a:latin typeface="Comic Sans MS" panose="030F0902030302020204" pitchFamily="66" charset="0"/>
              </a:endParaRPr>
            </a:p>
          </p:txBody>
        </p:sp>
      </p:grpSp>
      <p:sp>
        <p:nvSpPr>
          <p:cNvPr id="1089550" name="Text Box 14">
            <a:extLst>
              <a:ext uri="{FF2B5EF4-FFF2-40B4-BE49-F238E27FC236}">
                <a16:creationId xmlns:a16="http://schemas.microsoft.com/office/drawing/2014/main" id="{8ECFDB45-69D1-F442-81B2-571E9461F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34000"/>
            <a:ext cx="1338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Output: </a:t>
            </a:r>
          </a:p>
          <a:p>
            <a:r>
              <a:rPr lang="en-US" altLang="en-US" sz="2400" b="1">
                <a:solidFill>
                  <a:schemeClr val="hlink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9943" name="Rectangle 16">
            <a:extLst>
              <a:ext uri="{FF2B5EF4-FFF2-40B4-BE49-F238E27FC236}">
                <a16:creationId xmlns:a16="http://schemas.microsoft.com/office/drawing/2014/main" id="{3AF609BA-4B66-B243-AC20-D823550EC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518160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    </a:t>
            </a:r>
            <a:r>
              <a:rPr lang="en-US" altLang="en-US" sz="2400" b="1">
                <a:latin typeface="Courier" pitchFamily="2" charset="0"/>
              </a:rPr>
              <a:t>y: integer;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procedure P(x: integer)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	x := x + 1;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   x := x + y;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end P;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y := 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P</a:t>
            </a:r>
            <a:r>
              <a:rPr lang="en-US" altLang="en-US" sz="2400" b="1">
                <a:solidFill>
                  <a:srgbClr val="FF0000"/>
                </a:solidFill>
                <a:latin typeface="Courier" pitchFamily="2" charset="0"/>
              </a:rPr>
              <a:t>(y);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  write y;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3">
            <a:extLst>
              <a:ext uri="{FF2B5EF4-FFF2-40B4-BE49-F238E27FC236}">
                <a16:creationId xmlns:a16="http://schemas.microsoft.com/office/drawing/2014/main" id="{ADC9D3E1-3659-A841-9764-4F948AD4CA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40962" name="Slide Number Placeholder 4">
            <a:extLst>
              <a:ext uri="{FF2B5EF4-FFF2-40B4-BE49-F238E27FC236}">
                <a16:creationId xmlns:a16="http://schemas.microsoft.com/office/drawing/2014/main" id="{E009ED27-6D4B-AC48-87ED-D1A77AF21C6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C6A148-CF3B-C048-8A05-A88D6A13C9B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12F22B2-D5FB-EA41-9F9C-CE3D14A2E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More Aliasing with Call by Reference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5C7C597-052E-174F-BA02-8AD679454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5181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 err="1">
                <a:latin typeface="Courier" pitchFamily="2" charset="0"/>
              </a:rPr>
              <a:t>j,k,m</a:t>
            </a:r>
            <a:r>
              <a:rPr lang="en-US" altLang="en-US" sz="2400" b="1" dirty="0">
                <a:latin typeface="Courier" pitchFamily="2" charset="0"/>
              </a:rPr>
              <a:t> : integer;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procedure Q(</a:t>
            </a:r>
            <a:r>
              <a:rPr lang="en-US" altLang="en-US" sz="2400" b="1" dirty="0" err="1">
                <a:latin typeface="Courier" pitchFamily="2" charset="0"/>
              </a:rPr>
              <a:t>a,b</a:t>
            </a:r>
            <a:r>
              <a:rPr lang="en-US" altLang="en-US" sz="2400" b="1" dirty="0">
                <a:latin typeface="Courier" pitchFamily="2" charset="0"/>
              </a:rPr>
              <a:t> : integer)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   b := 3;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   a := m * a;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end Q;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s1: Q(m, k);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s2: Q(j, j);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" pitchFamily="2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" pitchFamily="2" charset="0"/>
            </a:endParaRPr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CAD15A4D-14A0-E14A-9B0D-2810CBC0A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362200"/>
            <a:ext cx="40386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</a:rPr>
              <a:t>Global-formal aliases:</a:t>
            </a:r>
          </a:p>
          <a:p>
            <a:r>
              <a:rPr lang="en-US" altLang="en-US" sz="2400" b="1">
                <a:solidFill>
                  <a:srgbClr val="0000FF"/>
                </a:solidFill>
                <a:latin typeface="Courier" pitchFamily="2" charset="0"/>
              </a:rPr>
              <a:t>&lt;m,a&gt; &lt;k,b&gt;</a:t>
            </a:r>
            <a:r>
              <a:rPr lang="en-US" altLang="en-US" sz="2400" b="1" i="1">
                <a:latin typeface="Times" pitchFamily="2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associations</a:t>
            </a:r>
          </a:p>
          <a:p>
            <a:r>
              <a:rPr lang="en-US" altLang="en-US" sz="2400">
                <a:latin typeface="Arial" panose="020B0604020202020204" pitchFamily="34" charset="0"/>
              </a:rPr>
              <a:t>during call to </a:t>
            </a:r>
            <a:r>
              <a:rPr lang="en-US" altLang="en-US" sz="2400" b="1">
                <a:latin typeface="Courier New" panose="02070309020205020404" pitchFamily="49" charset="0"/>
              </a:rPr>
              <a:t>Q</a:t>
            </a:r>
            <a:r>
              <a:rPr lang="en-US" altLang="en-US" sz="2400">
                <a:latin typeface="Arial" panose="020B0604020202020204" pitchFamily="34" charset="0"/>
              </a:rPr>
              <a:t> at </a:t>
            </a:r>
            <a:r>
              <a:rPr lang="en-US" altLang="en-US" sz="2400" b="1">
                <a:latin typeface="Courier New" panose="02070309020205020404" pitchFamily="49" charset="0"/>
              </a:rPr>
              <a:t>s1</a:t>
            </a:r>
            <a:endParaRPr lang="en-US" altLang="en-US" sz="2400">
              <a:latin typeface="Arial" panose="020B0604020202020204" pitchFamily="34" charset="0"/>
            </a:endParaRPr>
          </a:p>
          <a:p>
            <a:endParaRPr lang="en-US" altLang="en-US" sz="2400" b="1" i="1">
              <a:latin typeface="Times" pitchFamily="2" charset="0"/>
            </a:endParaRPr>
          </a:p>
          <a:p>
            <a:r>
              <a:rPr lang="en-US" altLang="en-US" sz="2400">
                <a:latin typeface="Arial" panose="020B0604020202020204" pitchFamily="34" charset="0"/>
              </a:rPr>
              <a:t>Formal-formal aliases:</a:t>
            </a:r>
          </a:p>
          <a:p>
            <a:r>
              <a:rPr lang="en-US" altLang="en-US" sz="2400" b="1">
                <a:solidFill>
                  <a:srgbClr val="0000FF"/>
                </a:solidFill>
                <a:latin typeface="Courier" pitchFamily="2" charset="0"/>
              </a:rPr>
              <a:t>&lt;a,b&gt;</a:t>
            </a:r>
            <a:r>
              <a:rPr lang="en-US" altLang="en-US" sz="2400" b="1" i="1">
                <a:latin typeface="Times" pitchFamily="2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during call at </a:t>
            </a:r>
            <a:r>
              <a:rPr lang="en-US" altLang="en-US" sz="2400" b="1">
                <a:latin typeface="Courier New" panose="02070309020205020404" pitchFamily="49" charset="0"/>
              </a:rPr>
              <a:t>s2</a:t>
            </a:r>
            <a:endParaRPr lang="en-US" altLang="en-US" sz="24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012856-D108-0D48-BCA2-F5928A582F70}"/>
                  </a:ext>
                </a:extLst>
              </p14:cNvPr>
              <p14:cNvContentPartPr/>
              <p14:nvPr/>
            </p14:nvContentPartPr>
            <p14:xfrm>
              <a:off x="1780560" y="3224520"/>
              <a:ext cx="1011960" cy="114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012856-D108-0D48-BCA2-F5928A582F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58600" y="3202560"/>
                <a:ext cx="1055160" cy="1576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5D70F4D6-FDD5-5B44-B540-4B2DAC381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Questions 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CD8D701E-EAA4-464D-8082-1FD452C7CE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>
                <a:latin typeface="Arial" panose="020B0604020202020204" pitchFamily="34" charset="0"/>
              </a:rPr>
              <a:t>Aliasing</a:t>
            </a:r>
            <a:r>
              <a:rPr lang="en-US" altLang="en-US" dirty="0">
                <a:latin typeface="Arial" panose="020B0604020202020204" pitchFamily="34" charset="0"/>
              </a:rPr>
              <a:t> is an important concept in programming 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Memory aliasing is considered dangerous. Why?</a:t>
            </a:r>
          </a:p>
        </p:txBody>
      </p:sp>
      <p:sp>
        <p:nvSpPr>
          <p:cNvPr id="41987" name="Footer Placeholder 3">
            <a:extLst>
              <a:ext uri="{FF2B5EF4-FFF2-40B4-BE49-F238E27FC236}">
                <a16:creationId xmlns:a16="http://schemas.microsoft.com/office/drawing/2014/main" id="{A40F27B8-6362-DC44-8262-54A92ED4CE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41988" name="Slide Number Placeholder 4">
            <a:extLst>
              <a:ext uri="{FF2B5EF4-FFF2-40B4-BE49-F238E27FC236}">
                <a16:creationId xmlns:a16="http://schemas.microsoft.com/office/drawing/2014/main" id="{F2C94C08-AAD7-314B-869C-8B629421C1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259D2F-2D3D-084F-8567-E9C0CD631F9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79A6729D-0BAC-6143-AB29-3690707B6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Memory Aliasing is Dangerous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BF6E6AFA-47B9-F548-A66D-3A6AF093A0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One part of the program can modify a location through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one alias</a:t>
            </a:r>
            <a:r>
              <a:rPr lang="en-US" altLang="en-US" dirty="0">
                <a:latin typeface="Arial" panose="020B0604020202020204" pitchFamily="34" charset="0"/>
              </a:rPr>
              <a:t>, breaking invariants/expectations of other parts that use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different aliases </a:t>
            </a:r>
            <a:r>
              <a:rPr lang="en-US" altLang="en-US" dirty="0">
                <a:latin typeface="Arial" panose="020B0604020202020204" pitchFamily="34" charset="0"/>
              </a:rPr>
              <a:t>to the same location</a:t>
            </a:r>
          </a:p>
          <a:p>
            <a:pPr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In general, we cannot know whether </a:t>
            </a:r>
            <a:r>
              <a:rPr lang="en-US" altLang="en-US" b="1" dirty="0">
                <a:latin typeface="Courier New" panose="02070309020205020404" pitchFamily="49" charset="0"/>
              </a:rPr>
              <a:t>x-&gt;f</a:t>
            </a:r>
            <a:r>
              <a:rPr lang="en-US" altLang="en-US" dirty="0">
                <a:latin typeface="Arial" panose="020B0604020202020204" pitchFamily="34" charset="0"/>
              </a:rPr>
              <a:t> and </a:t>
            </a:r>
            <a:r>
              <a:rPr lang="en-US" altLang="en-US" b="1" dirty="0">
                <a:latin typeface="Courier New" panose="02070309020205020404" pitchFamily="49" charset="0"/>
              </a:rPr>
              <a:t>y-&gt;f</a:t>
            </a:r>
            <a:r>
              <a:rPr lang="en-US" altLang="en-US" dirty="0">
                <a:latin typeface="Arial" panose="020B0604020202020204" pitchFamily="34" charset="0"/>
              </a:rPr>
              <a:t> are aliases to the same location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We “err” on the safe side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Aliasing makes reasoning about code hard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Aliasing prevents compiler optimization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3011" name="Slide Number Placeholder 4">
            <a:extLst>
              <a:ext uri="{FF2B5EF4-FFF2-40B4-BE49-F238E27FC236}">
                <a16:creationId xmlns:a16="http://schemas.microsoft.com/office/drawing/2014/main" id="{CF3B2867-9401-7E40-8DC5-43056191500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81F34A-2B61-8348-ABF6-BE3B205B6F7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5CB3BEBF-BBC3-2247-AF08-C256544A9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Readonly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FED9-4773-AC45-96DA-29E27C75CD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What are some defenses against unwanted modification through aliases?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const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parameters are an important paradigm in C/C++</a:t>
            </a:r>
          </a:p>
          <a:p>
            <a:pPr lvl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log(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Arial" panose="020B0604020202020204" pitchFamily="34" charset="0"/>
              </a:rPr>
              <a:t>const</a:t>
            </a:r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ea typeface="Arial" panose="020B0604020202020204" pitchFamily="34" charset="0"/>
              </a:rPr>
              <a:t>huge_struct</a:t>
            </a:r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 &amp;r) { </a:t>
            </a:r>
            <a:r>
              <a:rPr lang="is-I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… }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is-I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… </a:t>
            </a:r>
          </a:p>
          <a:p>
            <a:pPr lvl="1">
              <a:buFont typeface="Wingdings" pitchFamily="2" charset="2"/>
              <a:buNone/>
            </a:pPr>
            <a:r>
              <a:rPr lang="is-I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log(my_huge_struct);</a:t>
            </a:r>
            <a:endParaRPr lang="en-US" altLang="en-US" b="1" dirty="0">
              <a:latin typeface="Courier New" panose="02070309020205020404" pitchFamily="49" charset="0"/>
              <a:ea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4035" name="Footer Placeholder 3">
            <a:extLst>
              <a:ext uri="{FF2B5EF4-FFF2-40B4-BE49-F238E27FC236}">
                <a16:creationId xmlns:a16="http://schemas.microsoft.com/office/drawing/2014/main" id="{A82EA1BD-5B2A-9E4F-BD30-AF8A02872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44036" name="Slide Number Placeholder 4">
            <a:extLst>
              <a:ext uri="{FF2B5EF4-FFF2-40B4-BE49-F238E27FC236}">
                <a16:creationId xmlns:a16="http://schemas.microsoft.com/office/drawing/2014/main" id="{694FE25E-20B1-F94D-8096-CD10DEB251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65401B-3B75-EC4A-AC29-AC72E55FE68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03E1B0-D91F-7645-8462-E4444B216EC7}"/>
                  </a:ext>
                </a:extLst>
              </p14:cNvPr>
              <p14:cNvContentPartPr/>
              <p14:nvPr/>
            </p14:nvContentPartPr>
            <p14:xfrm>
              <a:off x="2570760" y="4365000"/>
              <a:ext cx="5775840" cy="880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03E1B0-D91F-7645-8462-E4444B216E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8800" y="4343040"/>
                <a:ext cx="5813640" cy="9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75DC309B-EBCF-9342-A355-773F7CE0A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Readonly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C9B28-3591-5D43-A216-6186AE9E42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const</a:t>
            </a:r>
            <a:r>
              <a:rPr lang="en-US" altLang="en-US">
                <a:latin typeface="Arial" panose="020B0604020202020204" pitchFamily="34" charset="0"/>
              </a:rPr>
              <a:t> can be tricky</a:t>
            </a:r>
            <a:r>
              <a:rPr lang="is-IS" altLang="en-US">
                <a:latin typeface="Arial" panose="020B0604020202020204" pitchFamily="34" charset="0"/>
              </a:rPr>
              <a:t>…</a:t>
            </a:r>
            <a:endParaRPr lang="en-US" altLang="en-US">
              <a:latin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log(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huge_struct * r) {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   r-&gt;f = 0; // NOT OK</a:t>
            </a:r>
          </a:p>
          <a:p>
            <a:pPr>
              <a:buFont typeface="Wingdings" pitchFamily="2" charset="2"/>
              <a:buNone/>
            </a:pPr>
            <a:r>
              <a:rPr lang="is-IS" altLang="en-US" b="1">
                <a:latin typeface="Courier New" panose="02070309020205020404" pitchFamily="49" charset="0"/>
              </a:rPr>
              <a:t>} </a:t>
            </a:r>
            <a:r>
              <a:rPr lang="en-US" altLang="en-US">
                <a:latin typeface="Arial" panose="020B0604020202020204" pitchFamily="34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</a:rPr>
              <a:t>	vs.</a:t>
            </a:r>
            <a:endParaRPr lang="en-US" altLang="en-US" b="1">
              <a:latin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log(huge_struct * 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r) { 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   r-&gt;f = 0; // OK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45059" name="Footer Placeholder 3">
            <a:extLst>
              <a:ext uri="{FF2B5EF4-FFF2-40B4-BE49-F238E27FC236}">
                <a16:creationId xmlns:a16="http://schemas.microsoft.com/office/drawing/2014/main" id="{5F76BF4B-C6F6-314B-8E32-AA66B994B9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5060" name="Slide Number Placeholder 4">
            <a:extLst>
              <a:ext uri="{FF2B5EF4-FFF2-40B4-BE49-F238E27FC236}">
                <a16:creationId xmlns:a16="http://schemas.microsoft.com/office/drawing/2014/main" id="{477B7293-7466-3D45-ACA3-36C3BFE4AEF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B357AF-A422-1540-8C84-829F729471D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F6234C-B2DE-394E-93D3-C26941561757}"/>
                  </a:ext>
                </a:extLst>
              </p14:cNvPr>
              <p14:cNvContentPartPr/>
              <p14:nvPr/>
            </p14:nvContentPartPr>
            <p14:xfrm>
              <a:off x="5309640" y="2989800"/>
              <a:ext cx="3566520" cy="3573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F6234C-B2DE-394E-93D3-C269415617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93440" y="2973600"/>
                <a:ext cx="3604320" cy="361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1B41501-AAC1-7541-95EA-D69A0DA5DD26}"/>
                  </a:ext>
                </a:extLst>
              </p14:cNvPr>
              <p14:cNvContentPartPr/>
              <p14:nvPr/>
            </p14:nvContentPartPr>
            <p14:xfrm>
              <a:off x="5333040" y="3613320"/>
              <a:ext cx="3288600" cy="2279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1B41501-AAC1-7541-95EA-D69A0DA5DD2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16840" y="3597120"/>
                <a:ext cx="3321000" cy="231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CF8DA022-8401-2441-93B4-FD26CF2D7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Readonly Parameters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A38A4A99-06D0-7B4E-AB4E-7768FABE68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class C {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 int f;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public: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   int get() 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     { return f; 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   int set(int g)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     { f = g; 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};</a:t>
            </a:r>
          </a:p>
          <a:p>
            <a:pPr marL="0" indent="0">
              <a:buFont typeface="Wingdings" pitchFamily="2" charset="2"/>
              <a:buNone/>
            </a:pP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46083" name="Footer Placeholder 3">
            <a:extLst>
              <a:ext uri="{FF2B5EF4-FFF2-40B4-BE49-F238E27FC236}">
                <a16:creationId xmlns:a16="http://schemas.microsoft.com/office/drawing/2014/main" id="{1251E3FF-FAC2-8441-9432-890211964BC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6084" name="Slide Number Placeholder 4">
            <a:extLst>
              <a:ext uri="{FF2B5EF4-FFF2-40B4-BE49-F238E27FC236}">
                <a16:creationId xmlns:a16="http://schemas.microsoft.com/office/drawing/2014/main" id="{8C99CCBD-192E-BE46-B2C6-99593C0BFB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08328E-A64D-0B41-95BF-2AB9DB61D6E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3">
            <a:extLst>
              <a:ext uri="{FF2B5EF4-FFF2-40B4-BE49-F238E27FC236}">
                <a16:creationId xmlns:a16="http://schemas.microsoft.com/office/drawing/2014/main" id="{A103A2D3-F110-FD4D-968C-8CC208E14A6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47106" name="Slide Number Placeholder 4">
            <a:extLst>
              <a:ext uri="{FF2B5EF4-FFF2-40B4-BE49-F238E27FC236}">
                <a16:creationId xmlns:a16="http://schemas.microsoft.com/office/drawing/2014/main" id="{62ECAD98-720C-5340-AF9C-A90F7C6BF7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09137D-081A-7A40-9895-09672F167F0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AB75FF6-0F2A-FA49-9F06-A1754C356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More on Call by Reference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35EC3FD-EAB9-1844-98D9-D0B5C3A1B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724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What happens when someone uses an expression argument for a call-by-reference parameter?</a:t>
            </a: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R(2*x)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4146-A42B-899A-7C31-64ACDFB0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D260-4697-05C3-C5A0-FB34ED651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Check your Rainbow grades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 1-2, Quiz 1-7, HW 1-5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HW 6 extended, can use late days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HW 7 out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862AF-0F74-AD2A-11AC-71F63D521E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CA372-B682-9D98-5C50-7AD723FE1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4A4A72-3484-2649-BB25-783BBA0F827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571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>
            <a:extLst>
              <a:ext uri="{FF2B5EF4-FFF2-40B4-BE49-F238E27FC236}">
                <a16:creationId xmlns:a16="http://schemas.microsoft.com/office/drawing/2014/main" id="{A2355C16-3698-1145-A116-75BBDF2A7B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CDD815-DB74-8343-8C72-B727C9790C4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48B4771-C679-C049-ADFA-24AD19755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Lecture Outline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AA9E7C7-FE01-B34D-B753-DDFAC34B0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Control Abstraction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Parameter Passing Mechanisms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Call by value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Call by reference 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Call by value-result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Call by name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Call by sharing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76" name="Footer Placeholder 1">
            <a:extLst>
              <a:ext uri="{FF2B5EF4-FFF2-40B4-BE49-F238E27FC236}">
                <a16:creationId xmlns:a16="http://schemas.microsoft.com/office/drawing/2014/main" id="{96B77FC8-E7EC-0343-BC35-4C92001AE0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1476800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4">
            <a:extLst>
              <a:ext uri="{FF2B5EF4-FFF2-40B4-BE49-F238E27FC236}">
                <a16:creationId xmlns:a16="http://schemas.microsoft.com/office/drawing/2014/main" id="{DF717116-30BF-B846-94D3-B07A9262A5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66D6B9-067F-2F4E-BB46-6BE44BCC4BB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4AA30C3B-3C16-2F49-A65E-A11972ECE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Value-Result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70995C5-E76A-E343-AB87-A2A4D394A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m,n : integer;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procedure R(k,j : integer)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	k := k+1;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	j := j+2;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end 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m := 5;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n := 3;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R(m,n);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write m,n;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</a:endParaRPr>
          </a:p>
        </p:txBody>
      </p:sp>
      <p:grpSp>
        <p:nvGrpSpPr>
          <p:cNvPr id="49156" name="Group 4">
            <a:extLst>
              <a:ext uri="{FF2B5EF4-FFF2-40B4-BE49-F238E27FC236}">
                <a16:creationId xmlns:a16="http://schemas.microsoft.com/office/drawing/2014/main" id="{3C9E1F0D-6076-8C49-8B77-32D10629DDA0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438400"/>
            <a:ext cx="2743200" cy="1662113"/>
            <a:chOff x="2784" y="1104"/>
            <a:chExt cx="1728" cy="1047"/>
          </a:xfrm>
        </p:grpSpPr>
        <p:sp>
          <p:nvSpPr>
            <p:cNvPr id="49159" name="Text Box 5">
              <a:extLst>
                <a:ext uri="{FF2B5EF4-FFF2-40B4-BE49-F238E27FC236}">
                  <a16:creationId xmlns:a16="http://schemas.microsoft.com/office/drawing/2014/main" id="{D578CE35-09A3-4B49-B3CC-4CD6813EA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104"/>
              <a:ext cx="1728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By Value-Result</a:t>
              </a:r>
            </a:p>
            <a:p>
              <a:r>
                <a:rPr lang="en-US" altLang="en-US" sz="2400" b="1" u="sng" dirty="0">
                  <a:latin typeface="Courier New" panose="02070309020205020404" pitchFamily="49" charset="0"/>
                </a:rPr>
                <a:t>k    j</a:t>
              </a:r>
            </a:p>
            <a:p>
              <a:r>
                <a:rPr lang="en-US" altLang="en-US" sz="2400" b="1" dirty="0">
                  <a:latin typeface="Courier New" panose="02070309020205020404" pitchFamily="49" charset="0"/>
                </a:rPr>
                <a:t>5    3</a:t>
              </a:r>
            </a:p>
            <a:p>
              <a:endParaRPr lang="en-US" altLang="en-US" sz="2400" b="1" dirty="0">
                <a:latin typeface="Comic Sans MS" panose="030F0902030302020204" pitchFamily="66" charset="0"/>
              </a:endParaRPr>
            </a:p>
          </p:txBody>
        </p:sp>
        <p:sp>
          <p:nvSpPr>
            <p:cNvPr id="49161" name="Line 7">
              <a:extLst>
                <a:ext uri="{FF2B5EF4-FFF2-40B4-BE49-F238E27FC236}">
                  <a16:creationId xmlns:a16="http://schemas.microsoft.com/office/drawing/2014/main" id="{1759B717-489E-EC4E-A754-18904C290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63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2" name="Line 8">
              <a:extLst>
                <a:ext uri="{FF2B5EF4-FFF2-40B4-BE49-F238E27FC236}">
                  <a16:creationId xmlns:a16="http://schemas.microsoft.com/office/drawing/2014/main" id="{2AC1798E-D4FD-2842-BA16-175CBEED4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68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Text Box 10">
              <a:extLst>
                <a:ext uri="{FF2B5EF4-FFF2-40B4-BE49-F238E27FC236}">
                  <a16:creationId xmlns:a16="http://schemas.microsoft.com/office/drawing/2014/main" id="{9980B68F-EFEB-FA46-A6FF-03DAE2397C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86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6</a:t>
              </a:r>
            </a:p>
          </p:txBody>
        </p:sp>
        <p:sp>
          <p:nvSpPr>
            <p:cNvPr id="49165" name="Text Box 11">
              <a:extLst>
                <a:ext uri="{FF2B5EF4-FFF2-40B4-BE49-F238E27FC236}">
                  <a16:creationId xmlns:a16="http://schemas.microsoft.com/office/drawing/2014/main" id="{C8893962-C832-CE4C-B394-2B716CEB7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7" y="186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5</a:t>
              </a:r>
            </a:p>
          </p:txBody>
        </p:sp>
      </p:grpSp>
      <p:sp>
        <p:nvSpPr>
          <p:cNvPr id="1095692" name="Text Box 12">
            <a:extLst>
              <a:ext uri="{FF2B5EF4-FFF2-40B4-BE49-F238E27FC236}">
                <a16:creationId xmlns:a16="http://schemas.microsoft.com/office/drawing/2014/main" id="{178D8DFD-580B-4044-BC19-DC256DC62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800600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Output:</a:t>
            </a:r>
          </a:p>
          <a:p>
            <a:r>
              <a:rPr lang="en-US" altLang="en-US" sz="2400" b="1">
                <a:latin typeface="Courier New" panose="02070309020205020404" pitchFamily="49" charset="0"/>
              </a:rPr>
              <a:t>6    5</a:t>
            </a:r>
          </a:p>
        </p:txBody>
      </p:sp>
      <p:sp>
        <p:nvSpPr>
          <p:cNvPr id="49158" name="Rectangle 13">
            <a:extLst>
              <a:ext uri="{FF2B5EF4-FFF2-40B4-BE49-F238E27FC236}">
                <a16:creationId xmlns:a16="http://schemas.microsoft.com/office/drawing/2014/main" id="{B1A4E4CC-34F8-CF4D-878A-5FA6056D1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8407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/>
              <a:t> </a:t>
            </a:r>
            <a:r>
              <a:rPr lang="en-US" altLang="en-US" sz="2800">
                <a:latin typeface="Arial" panose="020B0604020202020204" pitchFamily="34" charset="0"/>
              </a:rPr>
              <a:t>Argument is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copied in</a:t>
            </a:r>
            <a:r>
              <a:rPr lang="en-US" altLang="en-US" sz="2800">
                <a:latin typeface="Arial" panose="020B0604020202020204" pitchFamily="34" charset="0"/>
              </a:rPr>
              <a:t> into the parameter at entry, 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parameter is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copied out</a:t>
            </a:r>
            <a:r>
              <a:rPr lang="en-US" altLang="en-US" sz="2800">
                <a:latin typeface="Arial" panose="020B0604020202020204" pitchFamily="34" charset="0"/>
              </a:rPr>
              <a:t> into the argument at exit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9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3">
            <a:extLst>
              <a:ext uri="{FF2B5EF4-FFF2-40B4-BE49-F238E27FC236}">
                <a16:creationId xmlns:a16="http://schemas.microsoft.com/office/drawing/2014/main" id="{EC5C56AF-5076-9748-B298-57B111F5D4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8F300AFE-FF77-0841-A041-AC74527650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13F64-62E5-6346-A693-60CC5366CCA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8B6B9AF-548C-3144-98B7-66BF877C4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Value-Result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711F103-341F-F543-8577-1A4285DAC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95400"/>
            <a:ext cx="853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>
                <a:latin typeface="Courier" pitchFamily="2" charset="0"/>
              </a:rPr>
              <a:t>c : array [1..10] of integer;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</a:t>
            </a:r>
            <a:r>
              <a:rPr lang="en-US" altLang="en-US" sz="2400" b="1" dirty="0" err="1">
                <a:latin typeface="Courier" pitchFamily="2" charset="0"/>
              </a:rPr>
              <a:t>m,n</a:t>
            </a:r>
            <a:r>
              <a:rPr lang="en-US" altLang="en-US" sz="2400" b="1" dirty="0">
                <a:latin typeface="Courier" pitchFamily="2" charset="0"/>
              </a:rPr>
              <a:t> : integer;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procedure R(</a:t>
            </a:r>
            <a:r>
              <a:rPr lang="en-US" altLang="en-US" sz="2400" b="1" dirty="0" err="1">
                <a:latin typeface="Courier" pitchFamily="2" charset="0"/>
              </a:rPr>
              <a:t>k,j</a:t>
            </a:r>
            <a:r>
              <a:rPr lang="en-US" altLang="en-US" sz="2400" b="1" dirty="0">
                <a:latin typeface="Courier" pitchFamily="2" charset="0"/>
              </a:rPr>
              <a:t> : integer)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	k := k+1;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	j := j+2;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end 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/* set c[</a:t>
            </a:r>
            <a:r>
              <a:rPr lang="en-US" altLang="en-US" sz="2400" b="1" dirty="0" err="1">
                <a:latin typeface="Courier" pitchFamily="2" charset="0"/>
              </a:rPr>
              <a:t>i</a:t>
            </a:r>
            <a:r>
              <a:rPr lang="en-US" altLang="en-US" sz="2400" b="1" dirty="0">
                <a:latin typeface="Courier" pitchFamily="2" charset="0"/>
              </a:rPr>
              <a:t>] = </a:t>
            </a:r>
            <a:r>
              <a:rPr lang="en-US" altLang="en-US" sz="2400" b="1" dirty="0" err="1">
                <a:latin typeface="Courier" pitchFamily="2" charset="0"/>
              </a:rPr>
              <a:t>i</a:t>
            </a:r>
            <a:r>
              <a:rPr lang="en-US" altLang="en-US" sz="2400" b="1" dirty="0">
                <a:latin typeface="Courier" pitchFamily="2" charset="0"/>
              </a:rPr>
              <a:t>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m := 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R(m, c[m]);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write c[1], c[2], …, c[10];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" pitchFamily="2" charset="0"/>
            </a:endParaRPr>
          </a:p>
        </p:txBody>
      </p:sp>
      <p:sp>
        <p:nvSpPr>
          <p:cNvPr id="1096708" name="Text Box 4">
            <a:extLst>
              <a:ext uri="{FF2B5EF4-FFF2-40B4-BE49-F238E27FC236}">
                <a16:creationId xmlns:a16="http://schemas.microsoft.com/office/drawing/2014/main" id="{10CA70A9-B7A6-4649-9310-EC6ED3892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478213"/>
            <a:ext cx="34242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</a:rPr>
              <a:t>What element of</a:t>
            </a:r>
            <a:r>
              <a:rPr lang="en-US" altLang="en-US" sz="2400" b="1" i="1">
                <a:latin typeface="Times" pitchFamily="2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urier" pitchFamily="2" charset="0"/>
              </a:rPr>
              <a:t>c</a:t>
            </a:r>
          </a:p>
          <a:p>
            <a:r>
              <a:rPr lang="en-US" altLang="en-US" sz="2400">
                <a:latin typeface="Arial" panose="020B0604020202020204" pitchFamily="34" charset="0"/>
              </a:rPr>
              <a:t>has its value changed?</a:t>
            </a:r>
            <a:r>
              <a:rPr lang="en-US" altLang="en-US" sz="2400" b="1" i="1">
                <a:solidFill>
                  <a:srgbClr val="FF0000"/>
                </a:solidFill>
                <a:latin typeface="Times" pitchFamily="2" charset="0"/>
              </a:rPr>
              <a:t> </a:t>
            </a:r>
          </a:p>
          <a:p>
            <a:r>
              <a:rPr lang="en-US" altLang="en-US" sz="2400" b="1">
                <a:solidFill>
                  <a:srgbClr val="0000FF"/>
                </a:solidFill>
                <a:latin typeface="Courier" pitchFamily="2" charset="0"/>
              </a:rPr>
              <a:t>c[2]</a:t>
            </a:r>
            <a:r>
              <a:rPr lang="en-US" altLang="en-US" sz="2400">
                <a:latin typeface="Arial" panose="020B0604020202020204" pitchFamily="34" charset="0"/>
              </a:rPr>
              <a:t>?</a:t>
            </a:r>
            <a:r>
              <a:rPr lang="en-US" altLang="en-US" sz="2400" b="1" i="1">
                <a:solidFill>
                  <a:srgbClr val="FF0000"/>
                </a:solidFill>
                <a:latin typeface="Times" pitchFamily="2" charset="0"/>
              </a:rPr>
              <a:t>  </a:t>
            </a:r>
            <a:r>
              <a:rPr lang="en-US" altLang="en-US" sz="2400" b="1">
                <a:solidFill>
                  <a:srgbClr val="0000FF"/>
                </a:solidFill>
                <a:latin typeface="Courier" pitchFamily="2" charset="0"/>
              </a:rPr>
              <a:t>c[3]</a:t>
            </a:r>
            <a:r>
              <a:rPr lang="en-US" altLang="en-US" sz="2400">
                <a:latin typeface="Arial" panose="020B0604020202020204" pitchFamily="34" charset="0"/>
              </a:rPr>
              <a:t>?</a:t>
            </a:r>
          </a:p>
          <a:p>
            <a:endParaRPr lang="en-US" altLang="en-US" sz="2400" b="1" i="1">
              <a:solidFill>
                <a:srgbClr val="FF0000"/>
              </a:solidFill>
              <a:latin typeface="Times" pitchFamily="2" charset="0"/>
            </a:endParaRPr>
          </a:p>
        </p:txBody>
      </p:sp>
      <p:grpSp>
        <p:nvGrpSpPr>
          <p:cNvPr id="50182" name="Group 5">
            <a:extLst>
              <a:ext uri="{FF2B5EF4-FFF2-40B4-BE49-F238E27FC236}">
                <a16:creationId xmlns:a16="http://schemas.microsoft.com/office/drawing/2014/main" id="{4E44675B-C27F-EE45-B8B1-8C6518E7716A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1905000"/>
            <a:ext cx="979488" cy="1311275"/>
            <a:chOff x="2928" y="1085"/>
            <a:chExt cx="617" cy="826"/>
          </a:xfrm>
        </p:grpSpPr>
        <p:sp>
          <p:nvSpPr>
            <p:cNvPr id="50183" name="Text Box 6">
              <a:extLst>
                <a:ext uri="{FF2B5EF4-FFF2-40B4-BE49-F238E27FC236}">
                  <a16:creationId xmlns:a16="http://schemas.microsoft.com/office/drawing/2014/main" id="{9156B745-D4D7-0D46-84F3-9551487438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085"/>
              <a:ext cx="58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 u="sng" dirty="0">
                  <a:latin typeface="Courier New" panose="02070309020205020404" pitchFamily="49" charset="0"/>
                </a:rPr>
                <a:t>k  j</a:t>
              </a:r>
              <a:endParaRPr lang="en-US" altLang="en-US" sz="2400" b="1" dirty="0">
                <a:latin typeface="Courier New" panose="02070309020205020404" pitchFamily="49" charset="0"/>
              </a:endParaRPr>
            </a:p>
            <a:p>
              <a:r>
                <a:rPr lang="en-US" altLang="en-US" sz="2400" b="1" dirty="0">
                  <a:latin typeface="Courier New" panose="02070309020205020404" pitchFamily="49" charset="0"/>
                </a:rPr>
                <a:t>2  2</a:t>
              </a:r>
            </a:p>
          </p:txBody>
        </p:sp>
        <p:sp>
          <p:nvSpPr>
            <p:cNvPr id="50184" name="Text Box 7">
              <a:extLst>
                <a:ext uri="{FF2B5EF4-FFF2-40B4-BE49-F238E27FC236}">
                  <a16:creationId xmlns:a16="http://schemas.microsoft.com/office/drawing/2014/main" id="{38042648-106D-A445-BC36-47B11374A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61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50185" name="Line 8">
              <a:extLst>
                <a:ext uri="{FF2B5EF4-FFF2-40B4-BE49-F238E27FC236}">
                  <a16:creationId xmlns:a16="http://schemas.microsoft.com/office/drawing/2014/main" id="{4BB360B3-68C2-8F4D-B425-C105654C4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8" y="1386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Line 9">
              <a:extLst>
                <a:ext uri="{FF2B5EF4-FFF2-40B4-BE49-F238E27FC236}">
                  <a16:creationId xmlns:a16="http://schemas.microsoft.com/office/drawing/2014/main" id="{E20C6F48-0175-D74D-B653-711ED09AD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4" y="139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Text Box 10">
              <a:extLst>
                <a:ext uri="{FF2B5EF4-FFF2-40B4-BE49-F238E27FC236}">
                  <a16:creationId xmlns:a16="http://schemas.microsoft.com/office/drawing/2014/main" id="{D67889AB-C54E-6543-B529-84427A5EE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162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3">
            <a:extLst>
              <a:ext uri="{FF2B5EF4-FFF2-40B4-BE49-F238E27FC236}">
                <a16:creationId xmlns:a16="http://schemas.microsoft.com/office/drawing/2014/main" id="{EC5C56AF-5076-9748-B298-57B111F5D4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8F300AFE-FF77-0841-A041-AC74527650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13F64-62E5-6346-A693-60CC5366CCA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8B6B9AF-548C-3144-98B7-66BF877C4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Value-Result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711F103-341F-F543-8577-1A4285DAC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95400"/>
            <a:ext cx="853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	…</a:t>
            </a:r>
            <a:endParaRPr lang="en-US" altLang="en-US" sz="2400" b="1" dirty="0">
              <a:latin typeface="Courier" pitchFamily="2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/* set c[</a:t>
            </a:r>
            <a:r>
              <a:rPr lang="en-US" altLang="en-US" sz="2400" b="1" dirty="0" err="1">
                <a:latin typeface="Courier" pitchFamily="2" charset="0"/>
              </a:rPr>
              <a:t>i</a:t>
            </a:r>
            <a:r>
              <a:rPr lang="en-US" altLang="en-US" sz="2400" b="1" dirty="0">
                <a:latin typeface="Courier" pitchFamily="2" charset="0"/>
              </a:rPr>
              <a:t>] = </a:t>
            </a:r>
            <a:r>
              <a:rPr lang="en-US" altLang="en-US" sz="2400" b="1" dirty="0" err="1">
                <a:latin typeface="Courier" pitchFamily="2" charset="0"/>
              </a:rPr>
              <a:t>i</a:t>
            </a:r>
            <a:r>
              <a:rPr lang="en-US" altLang="en-US" sz="2400" b="1" dirty="0">
                <a:latin typeface="Courier" pitchFamily="2" charset="0"/>
              </a:rPr>
              <a:t>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m := 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R(m, c[m]);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write c[1], c[2], …, c[10];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" pitchFamily="2" charset="0"/>
            </a:endParaRPr>
          </a:p>
        </p:txBody>
      </p:sp>
      <p:sp>
        <p:nvSpPr>
          <p:cNvPr id="1096708" name="Text Box 4">
            <a:extLst>
              <a:ext uri="{FF2B5EF4-FFF2-40B4-BE49-F238E27FC236}">
                <a16:creationId xmlns:a16="http://schemas.microsoft.com/office/drawing/2014/main" id="{10CA70A9-B7A6-4649-9310-EC6ED3892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78213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</a:rPr>
              <a:t>What element of</a:t>
            </a:r>
            <a:r>
              <a:rPr lang="en-US" altLang="en-US" sz="2400" b="1" i="1" dirty="0">
                <a:latin typeface="Times" pitchFamily="2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</a:rPr>
              <a:t>c </a:t>
            </a:r>
            <a:r>
              <a:rPr lang="en-US" altLang="en-US" sz="2400" dirty="0">
                <a:latin typeface="Arial" panose="020B0604020202020204" pitchFamily="34" charset="0"/>
              </a:rPr>
              <a:t>has its value changed?</a:t>
            </a:r>
            <a:r>
              <a:rPr lang="en-US" altLang="en-US" sz="2400" b="1" i="1" dirty="0">
                <a:solidFill>
                  <a:srgbClr val="FF0000"/>
                </a:solidFill>
                <a:latin typeface="Times" pitchFamily="2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</a:rPr>
              <a:t>c[2]</a:t>
            </a:r>
            <a:r>
              <a:rPr lang="en-US" altLang="en-US" sz="2400" dirty="0">
                <a:latin typeface="Arial" panose="020B0604020202020204" pitchFamily="34" charset="0"/>
              </a:rPr>
              <a:t>?</a:t>
            </a:r>
            <a:r>
              <a:rPr lang="en-US" altLang="en-US" sz="2400" b="1" i="1" dirty="0">
                <a:solidFill>
                  <a:srgbClr val="FF0000"/>
                </a:solidFill>
                <a:latin typeface="Times" pitchFamily="2" charset="0"/>
              </a:rPr>
              <a:t>  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</a:rPr>
              <a:t>c[3]</a:t>
            </a:r>
            <a:r>
              <a:rPr lang="en-US" altLang="en-US" sz="2400" dirty="0">
                <a:latin typeface="Arial" panose="020B0604020202020204" pitchFamily="34" charset="0"/>
              </a:rPr>
              <a:t>?</a:t>
            </a:r>
          </a:p>
          <a:p>
            <a:endParaRPr lang="en-US" altLang="en-US" sz="2400" b="1" i="1" dirty="0">
              <a:solidFill>
                <a:srgbClr val="FF0000"/>
              </a:solidFill>
              <a:latin typeface="Times" pitchFamily="2" charset="0"/>
            </a:endParaRPr>
          </a:p>
        </p:txBody>
      </p:sp>
      <p:grpSp>
        <p:nvGrpSpPr>
          <p:cNvPr id="50182" name="Group 5">
            <a:extLst>
              <a:ext uri="{FF2B5EF4-FFF2-40B4-BE49-F238E27FC236}">
                <a16:creationId xmlns:a16="http://schemas.microsoft.com/office/drawing/2014/main" id="{4E44675B-C27F-EE45-B8B1-8C6518E7716A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1905000"/>
            <a:ext cx="979488" cy="1311275"/>
            <a:chOff x="2928" y="1085"/>
            <a:chExt cx="617" cy="826"/>
          </a:xfrm>
        </p:grpSpPr>
        <p:sp>
          <p:nvSpPr>
            <p:cNvPr id="50183" name="Text Box 6">
              <a:extLst>
                <a:ext uri="{FF2B5EF4-FFF2-40B4-BE49-F238E27FC236}">
                  <a16:creationId xmlns:a16="http://schemas.microsoft.com/office/drawing/2014/main" id="{9156B745-D4D7-0D46-84F3-9551487438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085"/>
              <a:ext cx="58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 u="sng" dirty="0">
                  <a:latin typeface="Courier New" panose="02070309020205020404" pitchFamily="49" charset="0"/>
                </a:rPr>
                <a:t>k  j</a:t>
              </a:r>
              <a:endParaRPr lang="en-US" altLang="en-US" sz="2400" b="1" dirty="0">
                <a:latin typeface="Courier New" panose="02070309020205020404" pitchFamily="49" charset="0"/>
              </a:endParaRPr>
            </a:p>
            <a:p>
              <a:r>
                <a:rPr lang="en-US" altLang="en-US" sz="2400" b="1" dirty="0">
                  <a:latin typeface="Courier New" panose="02070309020205020404" pitchFamily="49" charset="0"/>
                </a:rPr>
                <a:t>2  2</a:t>
              </a:r>
            </a:p>
          </p:txBody>
        </p:sp>
        <p:sp>
          <p:nvSpPr>
            <p:cNvPr id="50184" name="Text Box 7">
              <a:extLst>
                <a:ext uri="{FF2B5EF4-FFF2-40B4-BE49-F238E27FC236}">
                  <a16:creationId xmlns:a16="http://schemas.microsoft.com/office/drawing/2014/main" id="{38042648-106D-A445-BC36-47B11374A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61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50185" name="Line 8">
              <a:extLst>
                <a:ext uri="{FF2B5EF4-FFF2-40B4-BE49-F238E27FC236}">
                  <a16:creationId xmlns:a16="http://schemas.microsoft.com/office/drawing/2014/main" id="{4BB360B3-68C2-8F4D-B425-C105654C4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8" y="1386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Line 9">
              <a:extLst>
                <a:ext uri="{FF2B5EF4-FFF2-40B4-BE49-F238E27FC236}">
                  <a16:creationId xmlns:a16="http://schemas.microsoft.com/office/drawing/2014/main" id="{E20C6F48-0175-D74D-B653-711ED09AD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4" y="139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Text Box 10">
              <a:extLst>
                <a:ext uri="{FF2B5EF4-FFF2-40B4-BE49-F238E27FC236}">
                  <a16:creationId xmlns:a16="http://schemas.microsoft.com/office/drawing/2014/main" id="{D67889AB-C54E-6543-B529-84427A5EE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162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14" name="Text Box 4">
            <a:extLst>
              <a:ext uri="{FF2B5EF4-FFF2-40B4-BE49-F238E27FC236}">
                <a16:creationId xmlns:a16="http://schemas.microsoft.com/office/drawing/2014/main" id="{7D1169B4-DAF0-C74F-AC9E-244821F5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14800"/>
            <a:ext cx="8534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</a:rPr>
              <a:t>One possible semantics is to copy arguments from left to right and re-evaluate the l-value at exit. This will produce 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</a:rPr>
              <a:t>m=3 </a:t>
            </a:r>
            <a:r>
              <a:rPr lang="en-US" altLang="en-US" sz="2400" dirty="0">
                <a:latin typeface="Arial" panose="020B0604020202020204" pitchFamily="34" charset="0"/>
              </a:rPr>
              <a:t>and</a:t>
            </a:r>
            <a:r>
              <a:rPr lang="en-US" altLang="en-US" sz="2400" b="1" i="1" dirty="0">
                <a:solidFill>
                  <a:srgbClr val="FF0000"/>
                </a:solidFill>
                <a:latin typeface="Times" pitchFamily="2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</a:rPr>
              <a:t>c[3]=4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altLang="en-US" sz="2400" dirty="0">
                <a:latin typeface="Arial" panose="020B0604020202020204" pitchFamily="34" charset="0"/>
              </a:rPr>
              <a:t>Another one is to copy arguments from left to right and use l-value at entry. This will produce 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</a:rPr>
              <a:t>m=3 </a:t>
            </a:r>
            <a:r>
              <a:rPr lang="en-US" altLang="en-US" sz="2400" dirty="0">
                <a:latin typeface="Arial" panose="020B0604020202020204" pitchFamily="34" charset="0"/>
              </a:rPr>
              <a:t>and</a:t>
            </a:r>
            <a:r>
              <a:rPr lang="en-US" altLang="en-US" sz="2400" b="1" i="1" dirty="0">
                <a:solidFill>
                  <a:srgbClr val="FF0000"/>
                </a:solidFill>
                <a:latin typeface="Times" pitchFamily="2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</a:rPr>
              <a:t>c[2]=4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B5358B-4FA4-9343-A9C3-5308720A1425}"/>
                  </a:ext>
                </a:extLst>
              </p14:cNvPr>
              <p14:cNvContentPartPr/>
              <p14:nvPr/>
            </p14:nvContentPartPr>
            <p14:xfrm>
              <a:off x="1197000" y="2852640"/>
              <a:ext cx="495720" cy="100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B5358B-4FA4-9343-A9C3-5308720A14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5040" y="2830680"/>
                <a:ext cx="538920" cy="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069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6D6F26D8-3BA0-5645-AFB7-97F301118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Exercise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6CFD3457-0BE7-8645-AB1A-DBAA90275A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Write a program that produces different result when the parameter passing mechanism is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 by value</a:t>
            </a:r>
            <a:r>
              <a:rPr lang="en-US" altLang="en-US" dirty="0">
                <a:latin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call by reference</a:t>
            </a:r>
            <a:r>
              <a:rPr lang="en-US" altLang="en-US" dirty="0">
                <a:latin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or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 by value-result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2227" name="Footer Placeholder 3">
            <a:extLst>
              <a:ext uri="{FF2B5EF4-FFF2-40B4-BE49-F238E27FC236}">
                <a16:creationId xmlns:a16="http://schemas.microsoft.com/office/drawing/2014/main" id="{2C7277BE-8153-434C-AC15-AC94DB79E0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8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7B7749C3-C42A-824A-9900-6989202005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B58075-8B0D-874B-99C9-3FA7CB54844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82707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6D6F26D8-3BA0-5645-AFB7-97F301118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Exercise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6CFD3457-0BE7-8645-AB1A-DBAA90275A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2227" name="Footer Placeholder 3">
            <a:extLst>
              <a:ext uri="{FF2B5EF4-FFF2-40B4-BE49-F238E27FC236}">
                <a16:creationId xmlns:a16="http://schemas.microsoft.com/office/drawing/2014/main" id="{2C7277BE-8153-434C-AC15-AC94DB79E0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8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7B7749C3-C42A-824A-9900-6989202005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B58075-8B0D-874B-99C9-3FA7CB54844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CECA00A-1B4E-824D-86A5-5EA281804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518160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    </a:t>
            </a:r>
            <a:r>
              <a:rPr lang="en-US" altLang="en-US" sz="2400" b="1" dirty="0">
                <a:latin typeface="Courier" pitchFamily="2" charset="0"/>
              </a:rPr>
              <a:t>y: integer;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  procedure P(x: integer)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	x := x + 1;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     x := x + y;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  end P;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  y := 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P</a:t>
            </a:r>
            <a:r>
              <a:rPr lang="en-US" altLang="en-US" sz="2400" b="1" dirty="0">
                <a:solidFill>
                  <a:srgbClr val="FF0000"/>
                </a:solidFill>
                <a:latin typeface="Courier" pitchFamily="2" charset="0"/>
              </a:rPr>
              <a:t>(y);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  write y;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" pitchFamily="2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   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D4E8241B-398A-5140-83A4-D676290E4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524000"/>
            <a:ext cx="289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By Value Output:</a:t>
            </a:r>
          </a:p>
          <a:p>
            <a:r>
              <a:rPr lang="en-US" altLang="en-US" sz="2400" b="1" dirty="0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4648AE8D-40E2-424B-9E27-10DDAF971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017103"/>
            <a:ext cx="2895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By Reference Output:</a:t>
            </a:r>
          </a:p>
          <a:p>
            <a:r>
              <a:rPr lang="en-US" altLang="en-US" sz="2400" b="1" dirty="0"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4AD55050-946D-5648-830D-3ED4E0CB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007" y="4733835"/>
            <a:ext cx="2895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By Value-Result Output:</a:t>
            </a:r>
          </a:p>
          <a:p>
            <a:r>
              <a:rPr lang="en-US" altLang="en-US" sz="2400" b="1" dirty="0">
                <a:latin typeface="Courier New" panose="02070309020205020404" pitchFamily="49" charset="0"/>
              </a:rPr>
              <a:t>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412D2E-25FC-194C-89E5-19FD23F78C2D}"/>
                  </a:ext>
                </a:extLst>
              </p14:cNvPr>
              <p14:cNvContentPartPr/>
              <p14:nvPr/>
            </p14:nvContentPartPr>
            <p14:xfrm>
              <a:off x="2785320" y="3819600"/>
              <a:ext cx="2199240" cy="2559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412D2E-25FC-194C-89E5-19FD23F78C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63360" y="3803400"/>
                <a:ext cx="2237040" cy="259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560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3">
            <a:extLst>
              <a:ext uri="{FF2B5EF4-FFF2-40B4-BE49-F238E27FC236}">
                <a16:creationId xmlns:a16="http://schemas.microsoft.com/office/drawing/2014/main" id="{4045AFDD-CEFD-4E41-943E-EB970C538E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FE862FB6-554A-724D-B38C-C6DA32BE30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2FE81E-6B58-E94F-B110-8BF7A32E192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D3B62A9-E3FA-B548-A8B6-715C80D8D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Name</a:t>
            </a:r>
          </a:p>
        </p:txBody>
      </p:sp>
      <p:sp>
        <p:nvSpPr>
          <p:cNvPr id="1099780" name="Text Box 4">
            <a:extLst>
              <a:ext uri="{FF2B5EF4-FFF2-40B4-BE49-F238E27FC236}">
                <a16:creationId xmlns:a16="http://schemas.microsoft.com/office/drawing/2014/main" id="{9F7A1416-D862-A246-AAE6-3C2CC636A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505200"/>
            <a:ext cx="20447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>
                <a:latin typeface="Courier New" panose="02070309020205020404" pitchFamily="49" charset="0"/>
              </a:rPr>
              <a:t>m := m + 1</a:t>
            </a:r>
          </a:p>
        </p:txBody>
      </p:sp>
      <p:sp>
        <p:nvSpPr>
          <p:cNvPr id="1099783" name="Line 7">
            <a:extLst>
              <a:ext uri="{FF2B5EF4-FFF2-40B4-BE49-F238E27FC236}">
                <a16:creationId xmlns:a16="http://schemas.microsoft.com/office/drawing/2014/main" id="{5D19ED9E-645E-D54A-BBC2-2916F3181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181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9784" name="Line 8">
            <a:extLst>
              <a:ext uri="{FF2B5EF4-FFF2-40B4-BE49-F238E27FC236}">
                <a16:creationId xmlns:a16="http://schemas.microsoft.com/office/drawing/2014/main" id="{C7492C1A-3A79-A04B-BE50-E4F0C69A2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9785" name="Text Box 9">
            <a:extLst>
              <a:ext uri="{FF2B5EF4-FFF2-40B4-BE49-F238E27FC236}">
                <a16:creationId xmlns:a16="http://schemas.microsoft.com/office/drawing/2014/main" id="{530F618B-ECC8-4C41-AD48-7CDCB7786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962400"/>
            <a:ext cx="32131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>
                <a:latin typeface="Courier New" panose="02070309020205020404" pitchFamily="49" charset="0"/>
              </a:rPr>
              <a:t>c[m] := c[m] + 2</a:t>
            </a:r>
          </a:p>
        </p:txBody>
      </p:sp>
      <p:sp>
        <p:nvSpPr>
          <p:cNvPr id="53256" name="Text Box 5">
            <a:extLst>
              <a:ext uri="{FF2B5EF4-FFF2-40B4-BE49-F238E27FC236}">
                <a16:creationId xmlns:a16="http://schemas.microsoft.com/office/drawing/2014/main" id="{230866EB-E07C-9247-976E-A83ED3AF6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3" y="4579938"/>
            <a:ext cx="46307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u="sng">
                <a:latin typeface="Courier New" panose="02070309020205020404" pitchFamily="49" charset="0"/>
              </a:rPr>
              <a:t>m   c[ ]</a:t>
            </a:r>
          </a:p>
          <a:p>
            <a:r>
              <a:rPr lang="en-US" altLang="en-US" sz="2400" b="1">
                <a:latin typeface="Courier New" panose="02070309020205020404" pitchFamily="49" charset="0"/>
              </a:rPr>
              <a:t>2   1 2 3 4 5 6 7 8 9 10</a:t>
            </a:r>
          </a:p>
        </p:txBody>
      </p:sp>
      <p:sp>
        <p:nvSpPr>
          <p:cNvPr id="1099782" name="Text Box 6">
            <a:extLst>
              <a:ext uri="{FF2B5EF4-FFF2-40B4-BE49-F238E27FC236}">
                <a16:creationId xmlns:a16="http://schemas.microsoft.com/office/drawing/2014/main" id="{0C9E3CAE-C93E-D44B-8D1D-47FA87FBE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86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1099786" name="Text Box 10">
            <a:extLst>
              <a:ext uri="{FF2B5EF4-FFF2-40B4-BE49-F238E27FC236}">
                <a16:creationId xmlns:a16="http://schemas.microsoft.com/office/drawing/2014/main" id="{0F6AFEB2-B787-FE40-AE4C-C405E0A5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02275"/>
            <a:ext cx="387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>
                <a:latin typeface="Courier New" panose="02070309020205020404" pitchFamily="49" charset="0"/>
              </a:rPr>
              <a:t>1 2 5 4 5 6 7 8 9 10</a:t>
            </a:r>
          </a:p>
        </p:txBody>
      </p:sp>
      <p:sp>
        <p:nvSpPr>
          <p:cNvPr id="53259" name="Rectangle 12">
            <a:extLst>
              <a:ext uri="{FF2B5EF4-FFF2-40B4-BE49-F238E27FC236}">
                <a16:creationId xmlns:a16="http://schemas.microsoft.com/office/drawing/2014/main" id="{2F241728-50ED-7A4E-9A78-E98D28331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6629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/>
              <a:t>    </a:t>
            </a:r>
            <a:r>
              <a:rPr lang="en-US" altLang="en-US" sz="2400" b="1">
                <a:latin typeface="Courier" pitchFamily="2" charset="0"/>
              </a:rPr>
              <a:t>c : array [1..10] of integer;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m : integer;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procedure R(k,j : integer)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begin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	k := k+1;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	j := j+2;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end R;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/* set c[i] to i */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m := 2;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R(m, c[m]);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</a:rPr>
              <a:t>	write m,c[m]</a:t>
            </a:r>
          </a:p>
        </p:txBody>
      </p:sp>
      <p:sp>
        <p:nvSpPr>
          <p:cNvPr id="53260" name="Rectangle 14">
            <a:extLst>
              <a:ext uri="{FF2B5EF4-FFF2-40B4-BE49-F238E27FC236}">
                <a16:creationId xmlns:a16="http://schemas.microsoft.com/office/drawing/2014/main" id="{C9041462-6706-D24E-8AC7-7CF9D0C7D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80581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/>
              <a:t> </a:t>
            </a:r>
            <a:r>
              <a:rPr lang="en-US" altLang="en-US" sz="2800">
                <a:latin typeface="Arial" panose="020B0604020202020204" pitchFamily="34" charset="0"/>
              </a:rPr>
              <a:t>An expression argument is </a:t>
            </a:r>
            <a:r>
              <a:rPr lang="en-US" altLang="en-US" sz="2800" u="sng">
                <a:latin typeface="Arial" panose="020B0604020202020204" pitchFamily="34" charset="0"/>
              </a:rPr>
              <a:t>not evaluated</a:t>
            </a:r>
            <a:r>
              <a:rPr lang="en-US" altLang="en-US" sz="2800">
                <a:latin typeface="Arial" panose="020B0604020202020204" pitchFamily="34" charset="0"/>
              </a:rPr>
              <a:t> at call.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It is evaluated within the callee, if needed.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CDF0CB-5632-844D-9D2E-A7DF11DF99AE}"/>
                  </a:ext>
                </a:extLst>
              </p14:cNvPr>
              <p14:cNvContentPartPr/>
              <p14:nvPr/>
            </p14:nvContentPartPr>
            <p14:xfrm>
              <a:off x="5698080" y="5034600"/>
              <a:ext cx="315720" cy="1009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CDF0CB-5632-844D-9D2E-A7DF11DF99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76120" y="5012640"/>
                <a:ext cx="358920" cy="105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780" grpId="0" animBg="1"/>
      <p:bldP spid="1099785" grpId="0" animBg="1"/>
      <p:bldP spid="1099782" grpId="0"/>
      <p:bldP spid="10997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oter Placeholder 3">
            <a:extLst>
              <a:ext uri="{FF2B5EF4-FFF2-40B4-BE49-F238E27FC236}">
                <a16:creationId xmlns:a16="http://schemas.microsoft.com/office/drawing/2014/main" id="{E18C8870-5889-C34F-A191-D6148FF7098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55298" name="Slide Number Placeholder 4">
            <a:extLst>
              <a:ext uri="{FF2B5EF4-FFF2-40B4-BE49-F238E27FC236}">
                <a16:creationId xmlns:a16="http://schemas.microsoft.com/office/drawing/2014/main" id="{387D09C0-F075-8E48-9985-70FF24A588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FA30EB-4F4E-304A-845F-C27F65FC7FB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4805411A-09ED-AE4C-97DE-8CF1FFF38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Name</a:t>
            </a:r>
          </a:p>
        </p:txBody>
      </p:sp>
      <p:sp>
        <p:nvSpPr>
          <p:cNvPr id="1101827" name="Rectangle 3">
            <a:extLst>
              <a:ext uri="{FF2B5EF4-FFF2-40B4-BE49-F238E27FC236}">
                <a16:creationId xmlns:a16="http://schemas.microsoft.com/office/drawing/2014/main" id="{B1F1B227-789B-9B48-A63F-22B9B05D9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7244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name (Algol 60)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Case1: Argument is a variable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Same as call by reference 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Case2: Argument is an expression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E.g., expressions </a:t>
            </a:r>
            <a:r>
              <a:rPr lang="en-US" altLang="en-US" b="1">
                <a:latin typeface="Courier New" panose="02070309020205020404" pitchFamily="49" charset="0"/>
                <a:ea typeface="Arial" panose="020B0604020202020204" pitchFamily="34" charset="0"/>
              </a:rPr>
              <a:t>c[m]</a:t>
            </a:r>
            <a:r>
              <a:rPr lang="en-US" altLang="en-US">
                <a:latin typeface="Courier New" panose="02070309020205020404" pitchFamily="49" charset="0"/>
                <a:ea typeface="Arial" panose="020B0604020202020204" pitchFamily="34" charset="0"/>
              </a:rPr>
              <a:t>, </a:t>
            </a:r>
            <a:r>
              <a:rPr lang="en-US" altLang="en-US" b="1">
                <a:latin typeface="Courier New" panose="02070309020205020404" pitchFamily="49" charset="0"/>
                <a:ea typeface="Arial" panose="020B0604020202020204" pitchFamily="34" charset="0"/>
              </a:rPr>
              <a:t>f(x,y)</a:t>
            </a:r>
            <a:r>
              <a:rPr lang="en-US" altLang="en-US">
                <a:latin typeface="Courier New" panose="02070309020205020404" pitchFamily="49" charset="0"/>
                <a:ea typeface="Arial" panose="020B0604020202020204" pitchFamily="34" charset="0"/>
              </a:rPr>
              <a:t>,</a:t>
            </a:r>
            <a:r>
              <a:rPr lang="en-US" altLang="en-US" b="1">
                <a:latin typeface="Courier New" panose="02070309020205020404" pitchFamily="49" charset="0"/>
                <a:ea typeface="Arial" panose="020B0604020202020204" pitchFamily="34" charset="0"/>
              </a:rPr>
              <a:t> x+z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, etc.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Evaluation of the argument is deferred until needed 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Argument is evaluated in the caller</a:t>
            </a:r>
            <a:r>
              <a:rPr lang="ja-JP" altLang="en-US">
                <a:latin typeface="Arial" panose="020B0604020202020204" pitchFamily="34" charset="0"/>
                <a:ea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  <a:ea typeface="Arial" panose="020B0604020202020204" pitchFamily="34" charset="0"/>
              </a:rPr>
              <a:t>s environment – the expression goes with a </a:t>
            </a:r>
            <a:r>
              <a:rPr lang="en-US" altLang="ja-JP">
                <a:solidFill>
                  <a:schemeClr val="hlin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THUNK</a:t>
            </a:r>
            <a:r>
              <a:rPr lang="en-US" altLang="ja-JP">
                <a:latin typeface="Arial" panose="020B0604020202020204" pitchFamily="34" charset="0"/>
                <a:ea typeface="Arial" panose="020B0604020202020204" pitchFamily="34" charset="0"/>
              </a:rPr>
              <a:t> (a closure!) which carries the necessary environment 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Generally inefficient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Difficult to implement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4">
            <a:extLst>
              <a:ext uri="{FF2B5EF4-FFF2-40B4-BE49-F238E27FC236}">
                <a16:creationId xmlns:a16="http://schemas.microsoft.com/office/drawing/2014/main" id="{C242809E-03AB-1E42-B8B1-62703703BB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57452B-A1C3-7844-BF49-BCC177F702E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EF5A47FF-9A88-CC43-A8D1-7E258A15B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Lecture Outline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191B6DB-11AC-0D43-B8B2-987F65E32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Control Abstraction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Parameter Passing Mechanisms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value 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reference 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value-result 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name</a:t>
            </a:r>
          </a:p>
          <a:p>
            <a:pPr lvl="1" eaLnBrk="1" hangingPunct="1"/>
            <a:endParaRPr lang="en-US" altLang="en-US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Call by sharing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7348" name="Footer Placeholder 1">
            <a:extLst>
              <a:ext uri="{FF2B5EF4-FFF2-40B4-BE49-F238E27FC236}">
                <a16:creationId xmlns:a16="http://schemas.microsoft.com/office/drawing/2014/main" id="{70998C37-CC30-FB49-BB76-4670BAABC5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58FF91FD-CEAF-1F47-8E2E-4789626E2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Reference Model for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0682F-0F65-9C46-924E-1EF7A8F94C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So far, discussion applied to the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value model for variables</a:t>
            </a: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What is the parameter passing mechanism in languages that use the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reference model for variables?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Neither call by value, nor call by reference make sense for languages with the reference model</a:t>
            </a:r>
          </a:p>
          <a:p>
            <a:pPr lvl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Call by sharing: argument reference (address) is copied into parameter. Argument and parameter references refer to the same object </a:t>
            </a:r>
          </a:p>
        </p:txBody>
      </p:sp>
      <p:sp>
        <p:nvSpPr>
          <p:cNvPr id="58371" name="Footer Placeholder 3">
            <a:extLst>
              <a:ext uri="{FF2B5EF4-FFF2-40B4-BE49-F238E27FC236}">
                <a16:creationId xmlns:a16="http://schemas.microsoft.com/office/drawing/2014/main" id="{93F736DC-09E2-F14F-8A35-7BE661E5D2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58372" name="Slide Number Placeholder 4">
            <a:extLst>
              <a:ext uri="{FF2B5EF4-FFF2-40B4-BE49-F238E27FC236}">
                <a16:creationId xmlns:a16="http://schemas.microsoft.com/office/drawing/2014/main" id="{C3F1C6AD-6A66-2F42-9EE6-285684E80D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A6290A-6CB4-5F4D-89DB-EB96C358EA9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>
            <a:extLst>
              <a:ext uri="{FF2B5EF4-FFF2-40B4-BE49-F238E27FC236}">
                <a16:creationId xmlns:a16="http://schemas.microsoft.com/office/drawing/2014/main" id="{A2355C16-3698-1145-A116-75BBDF2A7B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CDD815-DB74-8343-8C72-B727C9790C4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48B4771-C679-C049-ADFA-24AD19755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Lecture Outline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AA9E7C7-FE01-B34D-B753-DDFAC34B0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Control Abstraction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Parameter Passing Mechanisms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value 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reference 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value-result 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name</a:t>
            </a:r>
          </a:p>
          <a:p>
            <a:pPr lvl="1" eaLnBrk="1" hangingPunct="1"/>
            <a:endParaRPr lang="en-US" altLang="en-US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sharing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76" name="Footer Placeholder 1">
            <a:extLst>
              <a:ext uri="{FF2B5EF4-FFF2-40B4-BE49-F238E27FC236}">
                <a16:creationId xmlns:a16="http://schemas.microsoft.com/office/drawing/2014/main" id="{96B77FC8-E7EC-0343-BC35-4C92001AE0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4F16B986-2884-7D4E-9A65-CFC511C56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Reference Model for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2F634-1BDB-1D41-81C7-83363F6B0C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How does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 by sharing</a:t>
            </a:r>
            <a:r>
              <a:rPr lang="en-US" altLang="en-US" dirty="0">
                <a:latin typeface="Arial" panose="020B0604020202020204" pitchFamily="34" charset="0"/>
              </a:rPr>
              <a:t> relate to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 by value</a:t>
            </a:r>
            <a:r>
              <a:rPr lang="en-US" altLang="en-US" dirty="0">
                <a:latin typeface="Arial" panose="020B0604020202020204" pitchFamily="34" charset="0"/>
              </a:rPr>
              <a:t>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Similarities?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Differences?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How does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 by sharing</a:t>
            </a:r>
            <a:r>
              <a:rPr lang="en-US" altLang="en-US" dirty="0">
                <a:latin typeface="Arial" panose="020B0604020202020204" pitchFamily="34" charset="0"/>
              </a:rPr>
              <a:t> relate to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 by reference</a:t>
            </a:r>
            <a:r>
              <a:rPr lang="en-US" altLang="en-US" dirty="0">
                <a:latin typeface="Arial" panose="020B0604020202020204" pitchFamily="34" charset="0"/>
              </a:rPr>
              <a:t>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Similarities?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Differences?</a:t>
            </a:r>
          </a:p>
          <a:p>
            <a:pPr lvl="1"/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Footer Placeholder 3">
            <a:extLst>
              <a:ext uri="{FF2B5EF4-FFF2-40B4-BE49-F238E27FC236}">
                <a16:creationId xmlns:a16="http://schemas.microsoft.com/office/drawing/2014/main" id="{9AA6AF26-A17B-CC4B-AACD-9AB6574C88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9396" name="Slide Number Placeholder 4">
            <a:extLst>
              <a:ext uri="{FF2B5EF4-FFF2-40B4-BE49-F238E27FC236}">
                <a16:creationId xmlns:a16="http://schemas.microsoft.com/office/drawing/2014/main" id="{C315F830-5650-BF4A-94FA-0849EFDE31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DF5009-B685-BA4B-89D5-2A0FC2AB141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4E1092-4048-5D46-A356-938E387DB08C}"/>
              </a:ext>
            </a:extLst>
          </p:cNvPr>
          <p:cNvSpPr txBox="1"/>
          <p:nvPr/>
        </p:nvSpPr>
        <p:spPr>
          <a:xfrm>
            <a:off x="4572000" y="2133600"/>
            <a:ext cx="59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5D90CC-DAE9-DF43-B27D-96803E3AD45B}"/>
              </a:ext>
            </a:extLst>
          </p:cNvPr>
          <p:cNvSpPr txBox="1"/>
          <p:nvPr/>
        </p:nvSpPr>
        <p:spPr>
          <a:xfrm>
            <a:off x="5105400" y="21336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912F14-4504-5F42-97B6-8031EDB61755}"/>
              </a:ext>
            </a:extLst>
          </p:cNvPr>
          <p:cNvSpPr txBox="1"/>
          <p:nvPr/>
        </p:nvSpPr>
        <p:spPr>
          <a:xfrm>
            <a:off x="4269940" y="2678668"/>
            <a:ext cx="91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param: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A092C3-B712-B645-A9AF-DFD959605E70}"/>
              </a:ext>
            </a:extLst>
          </p:cNvPr>
          <p:cNvSpPr txBox="1"/>
          <p:nvPr/>
        </p:nvSpPr>
        <p:spPr>
          <a:xfrm>
            <a:off x="5105400" y="267866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59EF14-BD6F-BC4B-A802-7F2A3637A63A}"/>
              </a:ext>
            </a:extLst>
          </p:cNvPr>
          <p:cNvCxnSpPr/>
          <p:nvPr/>
        </p:nvCxnSpPr>
        <p:spPr>
          <a:xfrm>
            <a:off x="6204227" y="2286000"/>
            <a:ext cx="118717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1B9572-1A02-E04A-9E26-D16ECF3F870A}"/>
              </a:ext>
            </a:extLst>
          </p:cNvPr>
          <p:cNvCxnSpPr>
            <a:cxnSpLocks/>
          </p:cNvCxnSpPr>
          <p:nvPr/>
        </p:nvCxnSpPr>
        <p:spPr>
          <a:xfrm flipV="1">
            <a:off x="6204227" y="2286000"/>
            <a:ext cx="1187173" cy="533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648B192-CDE3-8649-A3EB-2C9591237D72}"/>
              </a:ext>
            </a:extLst>
          </p:cNvPr>
          <p:cNvSpPr txBox="1"/>
          <p:nvPr/>
        </p:nvSpPr>
        <p:spPr>
          <a:xfrm>
            <a:off x="7359373" y="2145268"/>
            <a:ext cx="846707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Heap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3E7CE7-6142-6E49-8673-43258A162E84}"/>
              </a:ext>
            </a:extLst>
          </p:cNvPr>
          <p:cNvSpPr txBox="1"/>
          <p:nvPr/>
        </p:nvSpPr>
        <p:spPr>
          <a:xfrm>
            <a:off x="4595520" y="4876800"/>
            <a:ext cx="59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9801B6-9798-4B43-A7F5-FBB8844F7F88}"/>
              </a:ext>
            </a:extLst>
          </p:cNvPr>
          <p:cNvSpPr txBox="1"/>
          <p:nvPr/>
        </p:nvSpPr>
        <p:spPr>
          <a:xfrm>
            <a:off x="4293460" y="5421868"/>
            <a:ext cx="91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param: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80D712-A020-5146-A26B-AC4EB4020D5F}"/>
              </a:ext>
            </a:extLst>
          </p:cNvPr>
          <p:cNvSpPr txBox="1"/>
          <p:nvPr/>
        </p:nvSpPr>
        <p:spPr>
          <a:xfrm>
            <a:off x="5128920" y="542186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D92E90E-BFE2-CC49-A8B1-B38918381EE9}"/>
              </a:ext>
            </a:extLst>
          </p:cNvPr>
          <p:cNvCxnSpPr/>
          <p:nvPr/>
        </p:nvCxnSpPr>
        <p:spPr>
          <a:xfrm>
            <a:off x="6227747" y="5029200"/>
            <a:ext cx="118717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D9541D-9E48-BE4D-9C5F-DDF7061870D4}"/>
              </a:ext>
            </a:extLst>
          </p:cNvPr>
          <p:cNvCxnSpPr>
            <a:cxnSpLocks/>
          </p:cNvCxnSpPr>
          <p:nvPr/>
        </p:nvCxnSpPr>
        <p:spPr>
          <a:xfrm flipV="1">
            <a:off x="6227747" y="5029200"/>
            <a:ext cx="1187173" cy="533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EB18F6E-B91D-6E47-82E7-914F43348341}"/>
              </a:ext>
            </a:extLst>
          </p:cNvPr>
          <p:cNvSpPr txBox="1"/>
          <p:nvPr/>
        </p:nvSpPr>
        <p:spPr>
          <a:xfrm>
            <a:off x="7382893" y="4888468"/>
            <a:ext cx="846707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Heap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8E6079-362D-4245-8CB6-8A488A4A72F7}"/>
              </a:ext>
            </a:extLst>
          </p:cNvPr>
          <p:cNvSpPr txBox="1"/>
          <p:nvPr/>
        </p:nvSpPr>
        <p:spPr>
          <a:xfrm>
            <a:off x="5073373" y="488846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1A82FE-AD00-E847-8BA5-967A1354759A}"/>
                  </a:ext>
                </a:extLst>
              </p14:cNvPr>
              <p14:cNvContentPartPr/>
              <p14:nvPr/>
            </p14:nvContentPartPr>
            <p14:xfrm>
              <a:off x="2200320" y="1991160"/>
              <a:ext cx="4302720" cy="4568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1A82FE-AD00-E847-8BA5-967A135475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78360" y="1969200"/>
                <a:ext cx="4340520" cy="46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473540F-FAF1-6C4A-862F-3478A0C113F5}"/>
                  </a:ext>
                </a:extLst>
              </p14:cNvPr>
              <p14:cNvContentPartPr/>
              <p14:nvPr/>
            </p14:nvContentPartPr>
            <p14:xfrm>
              <a:off x="5131800" y="3255480"/>
              <a:ext cx="3754440" cy="3160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473540F-FAF1-6C4A-862F-3478A0C113F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15600" y="3239280"/>
                <a:ext cx="3786840" cy="319284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651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17" grpId="0"/>
      <p:bldP spid="18" grpId="0"/>
      <p:bldP spid="21" grpId="0" animBg="1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371BE6D9-427C-244D-8B41-92E2D35C8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Immutability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392E4996-0A96-4F44-BE82-677127BB71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Immutability is a “defense” against unwanted mutation due to sharing</a:t>
            </a:r>
          </a:p>
          <a:p>
            <a:r>
              <a:rPr lang="en-US" altLang="en-US">
                <a:latin typeface="Arial" panose="020B0604020202020204" pitchFamily="34" charset="0"/>
              </a:rPr>
              <a:t>In Scheme, methods are pure</a:t>
            </a:r>
          </a:p>
          <a:p>
            <a:r>
              <a:rPr lang="en-US" altLang="en-US">
                <a:latin typeface="Arial" panose="020B0604020202020204" pitchFamily="34" charset="0"/>
              </a:rPr>
              <a:t>In Python, there are immutable datatypes</a:t>
            </a:r>
          </a:p>
          <a:p>
            <a:r>
              <a:rPr lang="en-US" altLang="en-US">
                <a:latin typeface="Arial" panose="020B0604020202020204" pitchFamily="34" charset="0"/>
              </a:rPr>
              <a:t>In Java, not much</a:t>
            </a:r>
            <a:r>
              <a:rPr lang="is-IS" altLang="en-US">
                <a:latin typeface="Arial" panose="020B0604020202020204" pitchFamily="34" charset="0"/>
              </a:rPr>
              <a:t>… </a:t>
            </a:r>
            <a:r>
              <a:rPr lang="en-US" altLang="en-US">
                <a:latin typeface="Arial" panose="020B0604020202020204" pitchFamily="34" charset="0"/>
              </a:rPr>
              <a:t>There is no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const</a:t>
            </a:r>
            <a:r>
              <a:rPr lang="en-US" altLang="en-US">
                <a:latin typeface="Arial" panose="020B0604020202020204" pitchFamily="34" charset="0"/>
              </a:rPr>
              <a:t>-like construct to protect the referenced object</a:t>
            </a:r>
          </a:p>
          <a:p>
            <a:pPr lvl="1"/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ea typeface="Arial" panose="020B0604020202020204" pitchFamily="34" charset="0"/>
              </a:rPr>
              <a:t>final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 disallows re-assignment of a variable</a:t>
            </a:r>
          </a:p>
          <a:p>
            <a:pPr lvl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ea typeface="Arial" panose="020B0604020202020204" pitchFamily="34" charset="0"/>
              </a:rPr>
              <a:t>final</a:t>
            </a:r>
            <a:r>
              <a:rPr lang="en-US" altLang="en-US" b="1">
                <a:latin typeface="Courier New" panose="02070309020205020404" pitchFamily="49" charset="0"/>
                <a:ea typeface="Arial" panose="020B0604020202020204" pitchFamily="34" charset="0"/>
              </a:rPr>
              <a:t> Point p = new Point();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Arial" panose="020B0604020202020204" pitchFamily="34" charset="0"/>
              </a:rPr>
              <a:t>	p = q; // NOT OK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Arial" panose="020B0604020202020204" pitchFamily="34" charset="0"/>
              </a:rPr>
              <a:t>	p.x = 0; r.y = 0; // ALL OK</a:t>
            </a:r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2FCBF076-73A0-9944-BD7F-23AAF417122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B7A91B-AA85-C240-B225-23D0FC25746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F9FF3F2E-D448-9347-A3C1-728A0D48C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Immutability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A1DE-32AA-9741-8E8E-B2545A9809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Software engineering principles that help protect against unwanted mutation due to “sharing”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Avoid representation exposure (rep exposure)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Design immutable ADTs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Write specifications that emphasize immutable parameters</a:t>
            </a:r>
          </a:p>
          <a:p>
            <a:pPr lvl="2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E.g.,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modifies: none</a:t>
            </a:r>
          </a:p>
        </p:txBody>
      </p:sp>
      <p:sp>
        <p:nvSpPr>
          <p:cNvPr id="62467" name="Slide Number Placeholder 4">
            <a:extLst>
              <a:ext uri="{FF2B5EF4-FFF2-40B4-BE49-F238E27FC236}">
                <a16:creationId xmlns:a16="http://schemas.microsoft.com/office/drawing/2014/main" id="{5F91D55E-51E4-E041-81F6-F79E64D9B6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45A7B1-F689-654C-851A-C48D706F673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62468" name="Footer Placeholder 3">
            <a:extLst>
              <a:ext uri="{FF2B5EF4-FFF2-40B4-BE49-F238E27FC236}">
                <a16:creationId xmlns:a16="http://schemas.microsoft.com/office/drawing/2014/main" id="{86A3AD1C-B938-3641-A9D6-11CF818FFC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3B8D67A4-50AC-AE44-AE8F-481286E00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Exercise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2D3CC74A-C073-884F-8788-82A04B5603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Construct a program which prints different result when parameter passing mechanism is 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value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reference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value-result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</a:rPr>
              <a:t>Call by name </a:t>
            </a:r>
          </a:p>
        </p:txBody>
      </p:sp>
      <p:sp>
        <p:nvSpPr>
          <p:cNvPr id="63491" name="Slide Number Placeholder 4">
            <a:extLst>
              <a:ext uri="{FF2B5EF4-FFF2-40B4-BE49-F238E27FC236}">
                <a16:creationId xmlns:a16="http://schemas.microsoft.com/office/drawing/2014/main" id="{B96BF93A-EEEF-754D-ADD5-5974CDFD58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B146B0-7F39-0741-BB94-920C31B80C7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63492" name="Footer Placeholder 3">
            <a:extLst>
              <a:ext uri="{FF2B5EF4-FFF2-40B4-BE49-F238E27FC236}">
                <a16:creationId xmlns:a16="http://schemas.microsoft.com/office/drawing/2014/main" id="{76C963A4-3967-E94C-8313-0D4E9404EB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4ACB2FD5-743F-D94A-AABC-9F5DBEFEFA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The End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DF97D0ED-CF71-ED4B-AA6D-F1B5C79812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5" name="Slide Number Placeholder 4">
            <a:extLst>
              <a:ext uri="{FF2B5EF4-FFF2-40B4-BE49-F238E27FC236}">
                <a16:creationId xmlns:a16="http://schemas.microsoft.com/office/drawing/2014/main" id="{898D5799-F6CD-B24B-87BF-46DB590CAD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5FBA4AD-CB60-BA48-8566-0A6D1E1F3CF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4516" name="Footer Placeholder 3">
            <a:extLst>
              <a:ext uri="{FF2B5EF4-FFF2-40B4-BE49-F238E27FC236}">
                <a16:creationId xmlns:a16="http://schemas.microsoft.com/office/drawing/2014/main" id="{DF1E583A-BB8D-4A4F-BAAE-E925AEC719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>
            <a:extLst>
              <a:ext uri="{FF2B5EF4-FFF2-40B4-BE49-F238E27FC236}">
                <a16:creationId xmlns:a16="http://schemas.microsoft.com/office/drawing/2014/main" id="{B9A75B18-FEB4-AD44-ABFE-A2187805E3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84A639-33DB-9448-AFE0-77A7B4A70C2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3D2C3E5-227F-D144-9EA8-A466B15BD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Abstraction</a:t>
            </a:r>
          </a:p>
        </p:txBody>
      </p:sp>
      <p:sp>
        <p:nvSpPr>
          <p:cNvPr id="1108995" name="Rectangle 3">
            <a:extLst>
              <a:ext uri="{FF2B5EF4-FFF2-40B4-BE49-F238E27FC236}">
                <a16:creationId xmlns:a16="http://schemas.microsoft.com/office/drawing/2014/main" id="{B41C866E-F92A-D740-BA2A-1E248FDB6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480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Abstraction: hiding unnecessary low-level detail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Data abstraction: types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Type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integer</a:t>
            </a:r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 is an abstraction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Type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struct Person</a:t>
            </a:r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 is an abstraction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Control abstraction: subroutines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A subroutine abstracts away an algorithm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A subroutine provides an interface: name, argument types, return type: e.g.,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int </a:t>
            </a:r>
            <a:r>
              <a:rPr lang="en-US" altLang="en-US" sz="2400" dirty="0" err="1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binarySearch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(int a[], int v)</a:t>
            </a:r>
          </a:p>
          <a:p>
            <a:pPr lvl="2" eaLnBrk="1" hangingPunct="1"/>
            <a:endParaRPr lang="en-US" alt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Classes/objects in OO, Abstract Data Types (ADTs) are a higher level of abstraction</a:t>
            </a:r>
          </a:p>
          <a:p>
            <a:pPr lvl="1" eaLnBrk="1" hangingPunct="1"/>
            <a:endParaRPr lang="en-US" altLang="en-US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9700" name="Footer Placeholder 1">
            <a:extLst>
              <a:ext uri="{FF2B5EF4-FFF2-40B4-BE49-F238E27FC236}">
                <a16:creationId xmlns:a16="http://schemas.microsoft.com/office/drawing/2014/main" id="{08FA9C42-AD05-E742-BA59-9CD9C504CF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3">
            <a:extLst>
              <a:ext uri="{FF2B5EF4-FFF2-40B4-BE49-F238E27FC236}">
                <a16:creationId xmlns:a16="http://schemas.microsoft.com/office/drawing/2014/main" id="{1AE89085-7594-1E4D-B1EC-FFA7CEBE2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731D8F47-2739-5148-B206-243AD0CFA9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865682-BAC5-6C47-9ACC-70AEE76BA8B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F1DCBE1-6F1A-A242-A8EB-F538150FB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Subroutines 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91C9C60-14AD-5F46-9B27-D7FB0A370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81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Other terms: procedures and functions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Modularize program structure</a:t>
            </a:r>
          </a:p>
          <a:p>
            <a:pPr eaLnBrk="1" hangingPunct="1"/>
            <a:endParaRPr lang="en-US" altLang="en-US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Argument:</a:t>
            </a:r>
            <a:r>
              <a:rPr lang="en-US" altLang="en-US">
                <a:latin typeface="Arial" panose="020B0604020202020204" pitchFamily="34" charset="0"/>
              </a:rPr>
              <a:t> information passed from the caller to the callee (also called actual parameter or actual argument)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Parameter:</a:t>
            </a:r>
            <a:r>
              <a:rPr lang="en-US" altLang="en-US">
                <a:latin typeface="Arial" panose="020B0604020202020204" pitchFamily="34" charset="0"/>
              </a:rPr>
              <a:t> local variable in the callee, whose value is received from the caller (also called formal parameter)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0CF3BC-0FA7-1141-997C-5B417F3FC902}"/>
                  </a:ext>
                </a:extLst>
              </p14:cNvPr>
              <p14:cNvContentPartPr/>
              <p14:nvPr/>
            </p14:nvContentPartPr>
            <p14:xfrm>
              <a:off x="4745520" y="5523840"/>
              <a:ext cx="4101840" cy="572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0CF3BC-0FA7-1141-997C-5B417F3FC9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23560" y="5507640"/>
                <a:ext cx="4139640" cy="61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8BDFADF-F51C-384F-822A-C40B61BA49CC}"/>
                  </a:ext>
                </a:extLst>
              </p14:cNvPr>
              <p14:cNvContentPartPr/>
              <p14:nvPr/>
            </p14:nvContentPartPr>
            <p14:xfrm>
              <a:off x="5326200" y="5560920"/>
              <a:ext cx="3285360" cy="1156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8BDFADF-F51C-384F-822A-C40B61BA49C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10000" y="5539320"/>
                <a:ext cx="3317760" cy="119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>
            <a:extLst>
              <a:ext uri="{FF2B5EF4-FFF2-40B4-BE49-F238E27FC236}">
                <a16:creationId xmlns:a16="http://schemas.microsoft.com/office/drawing/2014/main" id="{0348FFA7-6E4E-4F43-B44E-F0FED7207B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F2C04A-1FAC-974F-8C13-7BF510C359F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1D15D1C-A94F-2A4D-B963-838FCDC18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Parameter Passing Mechanisms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AB62F16-F593-0F44-9AE3-3E900B51D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724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How does the caller pass information to the callee?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Call by value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C, Pascal, Ada, Algol68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Call by reference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Fortran, C++, Pascal </a:t>
            </a:r>
            <a:r>
              <a:rPr lang="en-US" altLang="en-US" sz="2400" u="sng" dirty="0">
                <a:latin typeface="Arial" panose="020B0604020202020204" pitchFamily="34" charset="0"/>
                <a:ea typeface="Arial" panose="020B0604020202020204" pitchFamily="34" charset="0"/>
              </a:rPr>
              <a:t>var</a:t>
            </a:r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 params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Call by value-result (copy-in/copy-out)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Ada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Call by name  (outmoded)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Algol60</a:t>
            </a:r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Discussion applies to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value model for variables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4D82E668-341C-9745-B0AA-8049390EC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Parameter Passing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6E8BD-DC5C-ED4C-9803-73AA330D93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Most languages use a single parameter passing rule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E.g., Fortran, C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Other languages allow different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modes</a:t>
            </a:r>
            <a:r>
              <a:rPr lang="en-US" altLang="en-US" dirty="0">
                <a:latin typeface="Arial" panose="020B0604020202020204" pitchFamily="34" charset="0"/>
              </a:rPr>
              <a:t>, in other words, programmer can choose different parameter passing rules in different contexts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E.g., C++ has two parameter passing mechanisms: </a:t>
            </a:r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swap(int &amp;</a:t>
            </a:r>
            <a:r>
              <a:rPr lang="en-US" altLang="en-US" sz="2400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, int &amp;j) vs. swap(int </a:t>
            </a:r>
            <a:r>
              <a:rPr lang="en-US" altLang="en-US" sz="2400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ea typeface="Arial" panose="020B0604020202020204" pitchFamily="34" charset="0"/>
              </a:rPr>
              <a:t>, int j)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Pascal too</a:t>
            </a:r>
          </a:p>
        </p:txBody>
      </p:sp>
      <p:sp>
        <p:nvSpPr>
          <p:cNvPr id="33795" name="Footer Placeholder 3">
            <a:extLst>
              <a:ext uri="{FF2B5EF4-FFF2-40B4-BE49-F238E27FC236}">
                <a16:creationId xmlns:a16="http://schemas.microsoft.com/office/drawing/2014/main" id="{E8232120-E2CB-C542-9750-DD6E27FE84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6096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33796" name="Slide Number Placeholder 4">
            <a:extLst>
              <a:ext uri="{FF2B5EF4-FFF2-40B4-BE49-F238E27FC236}">
                <a16:creationId xmlns:a16="http://schemas.microsoft.com/office/drawing/2014/main" id="{ED54D58C-0E93-D44A-A21C-38EAFB6149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CF1A65-3287-B944-BFE7-AE52FF61BB2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C809A6-82DC-264D-894A-438A017B5301}"/>
                  </a:ext>
                </a:extLst>
              </p14:cNvPr>
              <p14:cNvContentPartPr/>
              <p14:nvPr/>
            </p14:nvContentPartPr>
            <p14:xfrm>
              <a:off x="4435560" y="5862600"/>
              <a:ext cx="1087560" cy="64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C809A6-82DC-264D-894A-438A017B53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3600" y="5840640"/>
                <a:ext cx="1130760" cy="1072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>
            <a:extLst>
              <a:ext uri="{FF2B5EF4-FFF2-40B4-BE49-F238E27FC236}">
                <a16:creationId xmlns:a16="http://schemas.microsoft.com/office/drawing/2014/main" id="{6FA97710-514B-CA4A-A90B-634EE316DD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0A1629-D4BF-1946-953A-EC79AC9F816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B87014A-A678-D143-B995-2015898B5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Value</a:t>
            </a:r>
          </a:p>
        </p:txBody>
      </p:sp>
      <p:sp>
        <p:nvSpPr>
          <p:cNvPr id="1084419" name="Rectangle 3">
            <a:extLst>
              <a:ext uri="{FF2B5EF4-FFF2-40B4-BE49-F238E27FC236}">
                <a16:creationId xmlns:a16="http://schemas.microsoft.com/office/drawing/2014/main" id="{D19F5ACC-E774-A546-995E-9F31E4750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4724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Value of argument is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copied </a:t>
            </a:r>
            <a:r>
              <a:rPr lang="en-US" altLang="en-US" sz="2800" dirty="0">
                <a:latin typeface="Arial" panose="020B0604020202020204" pitchFamily="34" charset="0"/>
              </a:rPr>
              <a:t>into parameter location</a:t>
            </a:r>
            <a:endParaRPr lang="en-US" altLang="en-US" sz="2400" b="1" dirty="0">
              <a:latin typeface="Courier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</a:t>
            </a:r>
            <a:r>
              <a:rPr lang="en-US" altLang="en-US" sz="2400" b="1" dirty="0" err="1">
                <a:latin typeface="Courier" pitchFamily="2" charset="0"/>
              </a:rPr>
              <a:t>m,n</a:t>
            </a:r>
            <a:r>
              <a:rPr lang="en-US" altLang="en-US" sz="2400" b="1" dirty="0">
                <a:latin typeface="Courier" pitchFamily="2" charset="0"/>
              </a:rPr>
              <a:t> : integer;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procedure R(</a:t>
            </a:r>
            <a:r>
              <a:rPr lang="en-US" altLang="en-US" sz="2400" b="1" dirty="0" err="1">
                <a:latin typeface="Courier" pitchFamily="2" charset="0"/>
              </a:rPr>
              <a:t>k,j</a:t>
            </a:r>
            <a:r>
              <a:rPr lang="en-US" altLang="en-US" sz="2400" b="1" dirty="0">
                <a:latin typeface="Courier" pitchFamily="2" charset="0"/>
              </a:rPr>
              <a:t> : integer)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begin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	k := k+1;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	j := j+2;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end 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m := 5;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n := 3;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R(</a:t>
            </a:r>
            <a:r>
              <a:rPr lang="en-US" altLang="en-US" sz="2400" b="1" dirty="0" err="1">
                <a:latin typeface="Courier" pitchFamily="2" charset="0"/>
              </a:rPr>
              <a:t>m,n</a:t>
            </a:r>
            <a:r>
              <a:rPr lang="en-US" altLang="en-US" sz="2400" b="1" dirty="0">
                <a:latin typeface="Courier" pitchFamily="2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write </a:t>
            </a:r>
            <a:r>
              <a:rPr lang="en-US" altLang="en-US" sz="2400" b="1" dirty="0" err="1">
                <a:latin typeface="Courier" pitchFamily="2" charset="0"/>
              </a:rPr>
              <a:t>m,n</a:t>
            </a:r>
            <a:r>
              <a:rPr lang="en-US" altLang="en-US" sz="2400" b="1" dirty="0">
                <a:latin typeface="Courier" pitchFamily="2" charset="0"/>
              </a:rPr>
              <a:t>;</a:t>
            </a:r>
          </a:p>
        </p:txBody>
      </p:sp>
      <p:sp>
        <p:nvSpPr>
          <p:cNvPr id="1084420" name="Text Box 4">
            <a:extLst>
              <a:ext uri="{FF2B5EF4-FFF2-40B4-BE49-F238E27FC236}">
                <a16:creationId xmlns:a16="http://schemas.microsoft.com/office/drawing/2014/main" id="{45992C84-17B8-1040-B16C-29C82A74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Output:</a:t>
            </a:r>
          </a:p>
          <a:p>
            <a:r>
              <a:rPr lang="en-US" altLang="en-US" sz="2400" b="1">
                <a:latin typeface="Courier New" panose="02070309020205020404" pitchFamily="49" charset="0"/>
              </a:rPr>
              <a:t>5    3</a:t>
            </a:r>
          </a:p>
        </p:txBody>
      </p:sp>
      <p:grpSp>
        <p:nvGrpSpPr>
          <p:cNvPr id="34821" name="Group 5">
            <a:extLst>
              <a:ext uri="{FF2B5EF4-FFF2-40B4-BE49-F238E27FC236}">
                <a16:creationId xmlns:a16="http://schemas.microsoft.com/office/drawing/2014/main" id="{07BA2997-F252-4446-B332-D3AEC4A6418C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819400"/>
            <a:ext cx="2362200" cy="1585913"/>
            <a:chOff x="2736" y="1152"/>
            <a:chExt cx="1488" cy="999"/>
          </a:xfrm>
        </p:grpSpPr>
        <p:sp>
          <p:nvSpPr>
            <p:cNvPr id="34822" name="Text Box 6">
              <a:extLst>
                <a:ext uri="{FF2B5EF4-FFF2-40B4-BE49-F238E27FC236}">
                  <a16:creationId xmlns:a16="http://schemas.microsoft.com/office/drawing/2014/main" id="{DB725AE9-CF90-1345-9CA9-8395F0E7A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152"/>
              <a:ext cx="1440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By Value:</a:t>
              </a:r>
            </a:p>
            <a:p>
              <a:r>
                <a:rPr lang="en-US" altLang="en-US" sz="2400" b="1" u="sng" dirty="0">
                  <a:latin typeface="Courier New" panose="02070309020205020404" pitchFamily="49" charset="0"/>
                </a:rPr>
                <a:t>k    j</a:t>
              </a:r>
            </a:p>
            <a:p>
              <a:r>
                <a:rPr lang="en-US" altLang="en-US" sz="2400" b="1" dirty="0">
                  <a:latin typeface="Courier New" panose="02070309020205020404" pitchFamily="49" charset="0"/>
                </a:rPr>
                <a:t>5    3</a:t>
              </a:r>
            </a:p>
            <a:p>
              <a:endParaRPr lang="en-US" altLang="en-US" sz="2400" b="1" dirty="0">
                <a:latin typeface="Courier New" panose="02070309020205020404" pitchFamily="49" charset="0"/>
              </a:endParaRPr>
            </a:p>
          </p:txBody>
        </p:sp>
        <p:sp>
          <p:nvSpPr>
            <p:cNvPr id="34824" name="Line 8">
              <a:extLst>
                <a:ext uri="{FF2B5EF4-FFF2-40B4-BE49-F238E27FC236}">
                  <a16:creationId xmlns:a16="http://schemas.microsoft.com/office/drawing/2014/main" id="{36997FEB-AD12-034E-9538-84E8039CCF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68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Line 9">
              <a:extLst>
                <a:ext uri="{FF2B5EF4-FFF2-40B4-BE49-F238E27FC236}">
                  <a16:creationId xmlns:a16="http://schemas.microsoft.com/office/drawing/2014/main" id="{755F37F6-4E86-114F-B1E7-A6166836F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68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Text Box 11">
              <a:extLst>
                <a:ext uri="{FF2B5EF4-FFF2-40B4-BE49-F238E27FC236}">
                  <a16:creationId xmlns:a16="http://schemas.microsoft.com/office/drawing/2014/main" id="{80BDECF7-C7FA-1843-B785-B2AB49D6E6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86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6</a:t>
              </a:r>
            </a:p>
          </p:txBody>
        </p:sp>
        <p:sp>
          <p:nvSpPr>
            <p:cNvPr id="34828" name="Text Box 12">
              <a:extLst>
                <a:ext uri="{FF2B5EF4-FFF2-40B4-BE49-F238E27FC236}">
                  <a16:creationId xmlns:a16="http://schemas.microsoft.com/office/drawing/2014/main" id="{95E50CB1-10AF-E44E-929D-36190AF15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7" y="186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5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339606-2444-934B-A1E6-CAE852604B9A}"/>
                  </a:ext>
                </a:extLst>
              </p14:cNvPr>
              <p14:cNvContentPartPr/>
              <p14:nvPr/>
            </p14:nvContentPartPr>
            <p14:xfrm>
              <a:off x="2906640" y="6286680"/>
              <a:ext cx="488160" cy="333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339606-2444-934B-A1E6-CAE852604B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4680" y="6264720"/>
                <a:ext cx="531360" cy="3769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4">
            <a:extLst>
              <a:ext uri="{FF2B5EF4-FFF2-40B4-BE49-F238E27FC236}">
                <a16:creationId xmlns:a16="http://schemas.microsoft.com/office/drawing/2014/main" id="{2B19EBF5-DC36-6346-BCCC-4D54CF2546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341ABA-BB7E-C94B-962B-A53456374C8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D381E88-84D6-E24C-B6AB-42BB6B56D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Call by Reference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0EE6F33-9743-1E4C-9C20-A7D6122F4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</a:t>
            </a:r>
            <a:r>
              <a:rPr lang="en-US" altLang="en-US" sz="2400" b="1" dirty="0" err="1">
                <a:latin typeface="Courier" pitchFamily="2" charset="0"/>
              </a:rPr>
              <a:t>m,n</a:t>
            </a:r>
            <a:r>
              <a:rPr lang="en-US" altLang="en-US" sz="2400" b="1" dirty="0">
                <a:latin typeface="Courier" pitchFamily="2" charset="0"/>
              </a:rPr>
              <a:t> : integer;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procedure R(</a:t>
            </a:r>
            <a:r>
              <a:rPr lang="en-US" altLang="en-US" sz="2400" b="1" dirty="0" err="1">
                <a:latin typeface="Courier" pitchFamily="2" charset="0"/>
              </a:rPr>
              <a:t>k,j</a:t>
            </a:r>
            <a:r>
              <a:rPr lang="en-US" altLang="en-US" sz="2400" b="1" dirty="0">
                <a:latin typeface="Courier" pitchFamily="2" charset="0"/>
              </a:rPr>
              <a:t> : integer)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	k := k+1;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	j := j+2;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end 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m := 5;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n := 3;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R(</a:t>
            </a:r>
            <a:r>
              <a:rPr lang="en-US" altLang="en-US" sz="2400" b="1" dirty="0" err="1">
                <a:latin typeface="Courier" pitchFamily="2" charset="0"/>
              </a:rPr>
              <a:t>m,n</a:t>
            </a:r>
            <a:r>
              <a:rPr lang="en-US" altLang="en-US" sz="2400" b="1" dirty="0">
                <a:latin typeface="Courier" pitchFamily="2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	write </a:t>
            </a:r>
            <a:r>
              <a:rPr lang="en-US" altLang="en-US" sz="2400" b="1" dirty="0" err="1">
                <a:latin typeface="Courier" pitchFamily="2" charset="0"/>
              </a:rPr>
              <a:t>m,n</a:t>
            </a:r>
            <a:r>
              <a:rPr lang="en-US" altLang="en-US" sz="2400" b="1" dirty="0">
                <a:latin typeface="Courier" pitchFamily="2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" pitchFamily="2" charset="0"/>
            </a:endParaRPr>
          </a:p>
        </p:txBody>
      </p:sp>
      <p:grpSp>
        <p:nvGrpSpPr>
          <p:cNvPr id="35844" name="Group 5">
            <a:extLst>
              <a:ext uri="{FF2B5EF4-FFF2-40B4-BE49-F238E27FC236}">
                <a16:creationId xmlns:a16="http://schemas.microsoft.com/office/drawing/2014/main" id="{43B7913C-BCF1-D246-9BE1-8E22BBF014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3657600"/>
            <a:ext cx="1982788" cy="1311275"/>
            <a:chOff x="1776" y="2333"/>
            <a:chExt cx="1249" cy="826"/>
          </a:xfrm>
        </p:grpSpPr>
        <p:sp>
          <p:nvSpPr>
            <p:cNvPr id="35848" name="Text Box 6">
              <a:extLst>
                <a:ext uri="{FF2B5EF4-FFF2-40B4-BE49-F238E27FC236}">
                  <a16:creationId xmlns:a16="http://schemas.microsoft.com/office/drawing/2014/main" id="{E725F906-5128-A942-AC87-7A0C81B3C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" y="2333"/>
              <a:ext cx="116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 u="sng" dirty="0" err="1">
                  <a:latin typeface="Courier New" panose="02070309020205020404" pitchFamily="49" charset="0"/>
                </a:rPr>
                <a:t>k,m</a:t>
              </a:r>
              <a:r>
                <a:rPr lang="en-US" altLang="en-US" sz="2400" b="1" u="sng" dirty="0">
                  <a:latin typeface="Courier New" panose="02070309020205020404" pitchFamily="49" charset="0"/>
                </a:rPr>
                <a:t>   </a:t>
              </a:r>
              <a:r>
                <a:rPr lang="en-US" altLang="en-US" sz="2400" b="1" u="sng" dirty="0" err="1">
                  <a:latin typeface="Courier New" panose="02070309020205020404" pitchFamily="49" charset="0"/>
                </a:rPr>
                <a:t>j,n</a:t>
              </a:r>
              <a:endParaRPr lang="en-US" altLang="en-US" sz="2400" b="1" dirty="0">
                <a:latin typeface="Courier New" panose="02070309020205020404" pitchFamily="49" charset="0"/>
              </a:endParaRPr>
            </a:p>
            <a:p>
              <a:r>
                <a:rPr lang="en-US" altLang="en-US" sz="2400" b="1" dirty="0">
                  <a:latin typeface="Courier New" panose="02070309020205020404" pitchFamily="49" charset="0"/>
                </a:rPr>
                <a:t>5     3</a:t>
              </a:r>
            </a:p>
          </p:txBody>
        </p:sp>
        <p:sp>
          <p:nvSpPr>
            <p:cNvPr id="35849" name="Text Box 7">
              <a:extLst>
                <a:ext uri="{FF2B5EF4-FFF2-40B4-BE49-F238E27FC236}">
                  <a16:creationId xmlns:a16="http://schemas.microsoft.com/office/drawing/2014/main" id="{30BB7D44-6C7F-DA40-8203-6F4F83E6B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71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6</a:t>
              </a:r>
            </a:p>
          </p:txBody>
        </p:sp>
        <p:sp>
          <p:nvSpPr>
            <p:cNvPr id="35850" name="Text Box 8">
              <a:extLst>
                <a:ext uri="{FF2B5EF4-FFF2-40B4-BE49-F238E27FC236}">
                  <a16:creationId xmlns:a16="http://schemas.microsoft.com/office/drawing/2014/main" id="{27CC3A09-7BAF-D84E-9DE7-E595825948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1" y="2871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b="1">
                  <a:latin typeface="Courier New" panose="02070309020205020404" pitchFamily="49" charset="0"/>
                </a:rPr>
                <a:t>5</a:t>
              </a:r>
            </a:p>
          </p:txBody>
        </p:sp>
        <p:sp>
          <p:nvSpPr>
            <p:cNvPr id="35851" name="Line 9">
              <a:extLst>
                <a:ext uri="{FF2B5EF4-FFF2-40B4-BE49-F238E27FC236}">
                  <a16:creationId xmlns:a16="http://schemas.microsoft.com/office/drawing/2014/main" id="{EFD3D434-5539-5144-9BEB-9A3FA29C69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69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Line 10">
              <a:extLst>
                <a:ext uri="{FF2B5EF4-FFF2-40B4-BE49-F238E27FC236}">
                  <a16:creationId xmlns:a16="http://schemas.microsoft.com/office/drawing/2014/main" id="{50A69237-5DB8-7140-A6A2-7706B8E9C2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669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475" name="Text Box 11">
            <a:extLst>
              <a:ext uri="{FF2B5EF4-FFF2-40B4-BE49-F238E27FC236}">
                <a16:creationId xmlns:a16="http://schemas.microsoft.com/office/drawing/2014/main" id="{718B8D26-C9EB-1A49-951A-59FDD61AD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62200"/>
            <a:ext cx="35671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</a:rPr>
              <a:t>Value update happens in </a:t>
            </a:r>
          </a:p>
          <a:p>
            <a:r>
              <a:rPr lang="en-US" altLang="en-US" sz="2400">
                <a:latin typeface="Arial" panose="020B0604020202020204" pitchFamily="34" charset="0"/>
              </a:rPr>
              <a:t>storage of caller, while</a:t>
            </a:r>
          </a:p>
          <a:p>
            <a:r>
              <a:rPr lang="en-US" altLang="en-US" sz="2400">
                <a:latin typeface="Arial" panose="020B0604020202020204" pitchFamily="34" charset="0"/>
              </a:rPr>
              <a:t>callee is executing</a:t>
            </a:r>
          </a:p>
        </p:txBody>
      </p:sp>
      <p:sp>
        <p:nvSpPr>
          <p:cNvPr id="1086477" name="Rectangle 13">
            <a:extLst>
              <a:ext uri="{FF2B5EF4-FFF2-40B4-BE49-F238E27FC236}">
                <a16:creationId xmlns:a16="http://schemas.microsoft.com/office/drawing/2014/main" id="{AB08DE26-012A-2D42-B05D-2BA7845E8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8763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/>
              <a:t>  </a:t>
            </a:r>
            <a:r>
              <a:rPr lang="en-US" altLang="en-US" sz="2800">
                <a:latin typeface="Arial" panose="020B0604020202020204" pitchFamily="34" charset="0"/>
              </a:rPr>
              <a:t>Argument is an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l-value; l-value</a:t>
            </a:r>
            <a:r>
              <a:rPr lang="en-US" altLang="en-US" sz="2800">
                <a:latin typeface="Arial" panose="020B0604020202020204" pitchFamily="34" charset="0"/>
              </a:rPr>
              <a:t> is passed to the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parameter</a:t>
            </a:r>
          </a:p>
        </p:txBody>
      </p:sp>
      <p:sp>
        <p:nvSpPr>
          <p:cNvPr id="1086478" name="Text Box 14">
            <a:extLst>
              <a:ext uri="{FF2B5EF4-FFF2-40B4-BE49-F238E27FC236}">
                <a16:creationId xmlns:a16="http://schemas.microsoft.com/office/drawing/2014/main" id="{35EB2708-442D-BB41-A6E8-BD357C102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05400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Output:</a:t>
            </a:r>
          </a:p>
          <a:p>
            <a:r>
              <a:rPr lang="en-US" altLang="en-US" sz="2400" b="1">
                <a:latin typeface="Courier New" panose="02070309020205020404" pitchFamily="49" charset="0"/>
              </a:rPr>
              <a:t>6    5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75" grpId="0"/>
      <p:bldP spid="10864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34.9|36.7|77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2|25.7|5.5|3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1|85.3|9.9|1.9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8.5|29|36.7|22.7|1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6|3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8.1|24.3|22.6|57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7.6|12.2|12.7|14.9|38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38.6|2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6|15.6|5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35.8|7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6|17.5|13.6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Arial"/>
      </a:majorFont>
      <a:minorFont>
        <a:latin typeface="Tahom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29889</TotalTime>
  <Words>2513</Words>
  <Application>Microsoft Macintosh PowerPoint</Application>
  <PresentationFormat>On-screen Show (4:3)</PresentationFormat>
  <Paragraphs>466</Paragraphs>
  <Slides>34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Comic Sans MS</vt:lpstr>
      <vt:lpstr>Courier</vt:lpstr>
      <vt:lpstr>Courier New</vt:lpstr>
      <vt:lpstr>Tahoma</vt:lpstr>
      <vt:lpstr>Times</vt:lpstr>
      <vt:lpstr>Wingdings</vt:lpstr>
      <vt:lpstr>Blends</vt:lpstr>
      <vt:lpstr>Custom Design</vt:lpstr>
      <vt:lpstr>Control Abstraction and  Parameter Passing</vt:lpstr>
      <vt:lpstr>Announcements</vt:lpstr>
      <vt:lpstr>Lecture Outline</vt:lpstr>
      <vt:lpstr>Abstraction</vt:lpstr>
      <vt:lpstr>Subroutines </vt:lpstr>
      <vt:lpstr>Parameter Passing Mechanisms</vt:lpstr>
      <vt:lpstr>Parameter Passing Modes</vt:lpstr>
      <vt:lpstr>Call by Value</vt:lpstr>
      <vt:lpstr>Call by Reference</vt:lpstr>
      <vt:lpstr>Call by Value vs. Call by Reference</vt:lpstr>
      <vt:lpstr>Aliasing: Call by Reference</vt:lpstr>
      <vt:lpstr>No Aliasing: Call by Value</vt:lpstr>
      <vt:lpstr>More Aliasing with Call by Reference</vt:lpstr>
      <vt:lpstr>Questions </vt:lpstr>
      <vt:lpstr>Memory Aliasing is Dangerous</vt:lpstr>
      <vt:lpstr>Readonly Parameters</vt:lpstr>
      <vt:lpstr>Readonly Parameters</vt:lpstr>
      <vt:lpstr>Readonly Parameters</vt:lpstr>
      <vt:lpstr>More on Call by Reference</vt:lpstr>
      <vt:lpstr>Lecture Outline</vt:lpstr>
      <vt:lpstr>Call by Value-Result</vt:lpstr>
      <vt:lpstr>Call by Value-Result</vt:lpstr>
      <vt:lpstr>Call by Value-Result</vt:lpstr>
      <vt:lpstr>Exercise</vt:lpstr>
      <vt:lpstr>Exercise</vt:lpstr>
      <vt:lpstr>Call by Name</vt:lpstr>
      <vt:lpstr>Call by Name</vt:lpstr>
      <vt:lpstr>Lecture Outline</vt:lpstr>
      <vt:lpstr>Reference Model for Variables</vt:lpstr>
      <vt:lpstr>Reference Model for Variables</vt:lpstr>
      <vt:lpstr>Immutability</vt:lpstr>
      <vt:lpstr>Immutability</vt:lpstr>
      <vt:lpstr>Exercise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6397</cp:revision>
  <cp:lastPrinted>2010-11-16T23:32:30Z</cp:lastPrinted>
  <dcterms:created xsi:type="dcterms:W3CDTF">2008-08-18T14:08:37Z</dcterms:created>
  <dcterms:modified xsi:type="dcterms:W3CDTF">2022-12-07T12:44:58Z</dcterms:modified>
</cp:coreProperties>
</file>